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4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66" r:id="rId23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477" autoAdjust="0"/>
    <p:restoredTop sz="94501" autoAdjust="0"/>
  </p:normalViewPr>
  <p:slideViewPr>
    <p:cSldViewPr snapToGrid="0">
      <p:cViewPr varScale="1">
        <p:scale>
          <a:sx n="106" d="100"/>
          <a:sy n="106" d="100"/>
        </p:scale>
        <p:origin x="1578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22T11:21:36.095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7030A0"/>
    </inkml:brush>
    <inkml:brush xml:id="br2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6153 3165 390 0,'0'1'88'0,"-1"-1"0"0,1 0-63 16,1 0-10-16,2 0-6 0,1 0-6 0,2 2-1 15,0-1 0-15,2 0 1 0,-2 2 1 16,1-2 0-16,-3 1 2 0,0 2 0 15,0-3 1-15,-1 0 1 0,1 2 0 16,0-1-1-16,0 1 0 0,4-2-1 16,0 1-1-16,2 1 1 0,1-1-2 15,0 1 1-15,2-2 0 0,3 1-1 16,3 1 0-16,-2-3 0 0,1 2-1 16,3 0-1-16,1-4 1 0,1 2-2 15,-1-1 1-15,0-3-1 0,2-1 0 16,-2 1-1-16,-1-3 1 0,1 3-1 0,-2-1 1 15,3 0-1-15,-1 2 0 0,2 2 1 16,-1-1-1-16,1 2 0 0,-5 0-5 16,1-2-48-16,-5 1-53 0,-9 4-83 15,-4 2-198-15</inkml:trace>
  <inkml:trace contextRef="#ctx0" brushRef="#br0" timeOffset="4023.1602">10474 2701 378 0,'-1'-10'84'16,"-1"3"1"-16,-2-2-62 0,0-1-11 0,2 3-5 15,-1 0-2-15,0-1-2 0,-2 3 0 16,0-2 2-16,1 3 4 0,-1 1 2 16,0-2 4-16,-1 0 2 0,3 3 0 15,-1-2 1-15,-1 0-1 0,0 1-3 16,1-1-3-16,1 3-1 0,0-2-1 16,0-1 1-16,-1 2 2 0,3 0 2 15,0-1 2-15,-1 2 3 0,1-2 2 16,1 3 0-16,0 0-1 0,0 2-2 15,1 3-2-15,1 1-4 0,-2 1-1 0,-2 5-3 16,2 4-1-16,0 5-2 0,0 0 0 16,0 3 0-16,2 6-2 0,-2-1 0 15,3 2-1-15,-3-3 0 0,1 0 0 16,2 0-1-16,-1-4 0 0,1-7 0 16,2 0 0-16,-4-6 0 0,3 0-1 15,-1-2 1-15,-1-6 0 0,-1-3 0 16,-1 0 0-16,-1-5 0 0,-1-2 0 15,0-5 0-15,-3-7-1 0,1 1 0 0,-2-4 1 16,0-6-1-16,-1-2 1 0,-1-3-1 16,0 0 1-16,2 0 0 0,-1-4 1 15,3 3 1-15,1 3 2 0,2 1 2 16,0 4 3-16,2 6 3 0,0 0 2 16,2 7 1-16,-1 2 2 0,0 0-1 15,5 4-1-15,0 2-2 0,2-2-2 16,3 6-2-16,2-4-3 0,4 0-2 15,0-1-1-15,0-1-2 0,3 1-1 16,1 1 0-16,-2-2 0 0,-1 0-2 0,1-1-5 16,0 5-6-16,-2 2-12 0,0-2-9 15,-4 2-12-15,-1 2-18 0,-3 3-105 16,-5 2-113-16,-2 1-265 0</inkml:trace>
  <inkml:trace contextRef="#ctx0" brushRef="#br0" timeOffset="4235.4599">10378 2692 538 0,'-9'5'132'0,"4"-3"2"0,0-2-74 16,4 1-23-16,1 0-10 0,4 0-6 15,3 0-5-15,5 2-4 0,-1-2-3 16,4-1-1-16,1 0-1 0,5-1-3 15,0-2-5-15,-2-1-7 0,1-3-9 16,2 2-21-16,-3-1-106 0,-3 1-114 16,4 2-280-16</inkml:trace>
  <inkml:trace contextRef="#ctx0" brushRef="#br0" timeOffset="4811.3497">11002 2447 532 0,'-23'-1'144'15,"-3"2"4"-15,-4-1-30 0,0 8-74 16,1-1-13-16,2 2-6 0,2-3-5 15,7 2-4-15,2 2-4 0,6 4-2 16,4-5-2-16,2 2-1 0,6-2-3 16,0 6-2-16,4-1-1 0,3 4 0 0,1-4 0 15,1 1 0-15,2 2-1 0,1 2 0 16,-2-5 1-16,3 0-1 0,-1-5 0 16,1 3-1-16,-2-3 1 0,0-3 0 15,-7-2 0-15,0-1 0 0,-1-1 1 16,-4 0 0-16,-1-2-1 0,-2 3 1 15,-1 1 0-15,0 2 0 0,-4 0 0 16,1 0 0-16,0 4-1 0,2 2 0 16,1-1 0-16,0 0 0 0,2 0 0 0,6 1 0 15,-1-1 0-15,3-1 0 0,2 0 0 16,-2 1 0-16,0 0-1 0,2 0 1 16,-3 0 0-16,0 1-1 0,-1 1 1 15,-4-2-1-15,0 0-1 0,-2 1 0 16,-4-1 0-16,-2 0 0 0,-3 0-1 15,-3-1 1-15,-2 1 0 0,-1 2 0 16,-1-2 2-16,2 1-1 0,2 1 1 16,1-1 0-16,2-1-1 0,4-1 1 0,1-2-1 15,6 1 0-15,0-2-1 0,2 1-3 16,3-2-4-16,6-3-7 0,1 2-5 16,6-2-3-16,0 0-8 0,2-3-14 15,3 0-107-15,-4-1-111 0,1-1-271 16</inkml:trace>
  <inkml:trace contextRef="#ctx0" brushRef="#br0" timeOffset="5138.0361">11157 2706 582 0,'2'1'132'0,"8"5"2"0,0 2-98 16,3 0-13-16,4 6-3 0,4 2-3 15,-1-1-4-15,-1 4-2 0,-3-4 0 16,1 0 0-16,-1 4-2 0,1-4 0 15,-1-1-1-15,3 1-2 0,-1-3-1 0,3 0-2 16,-4-1-7-16,-1-2-6 0,-3 0-7 16,-3-5-17-16,-4 1 10 0,1-1-124 15,-6-3-112-15,0-1-272 0</inkml:trace>
  <inkml:trace contextRef="#ctx0" brushRef="#br0" timeOffset="5334.4794">11441 2768 552 0,'-5'3'131'0,"-2"-2"4"0,-1 3-84 15,-3 2-14-15,-1 1-7 0,-3 2-5 0,-1 1-4 16,0-1-3-16,0 5-4 0,-3 0-3 16,-1 4-2-16,2-1-6 0,2 1-7 15,-2-1-7-15,3 2-9 0,5-3-19 16,5-4-110-16,5-2-116 0,3-5-283 15</inkml:trace>
  <inkml:trace contextRef="#ctx0" brushRef="#br0" timeOffset="5619.3112">11567 2739 576 0,'1'-3'137'16,"0"1"3"-16,1 2-84 0,-2-1-20 0,0 2-7 16,2 1-4-16,-6 5-3 0,6-2-3 15,-2 3-1-15,-2 2-2 0,4 2-4 16,-2 3-3-16,0-2-3 0,6 1-3 16,-6 0-1-16,2 0-1 0,2 1 0 15,1-3-1-15,1 0 0 0,2 0 1 16,1 1-1-16,5-5-2 0,-2 1-2 15,2-3-5-15,1 0-7 0,1-1-6 16,-5-1-8-16,4-4-13 0,-3-3-1 0,0-1-110 16,-4-2-108-16,-3-6-260 0</inkml:trace>
  <inkml:trace contextRef="#ctx0" brushRef="#br0" timeOffset="5799.3362">11583 2725 660 0,'-3'0'159'0,"1"2"0"0,0-4-98 16,4 2-26-16,0 0-10 0,3 0-11 15,3-3-9-15,4 0-4 0,3-3 0 16,3 5-4-16,3-3-7 0,1 1-13 0,2 1-12 16,-2 2-1-16,-2 2-125 0,-2 1-121 15,0 0-287-15</inkml:trace>
  <inkml:trace contextRef="#ctx0" brushRef="#br0" timeOffset="6189.8792">11896 2801 558 0,'2'11'127'0,"-1"3"2"16,0 1-90-16,0 3-16 0,4 0-4 15,1 3-5-15,-1-2-2 0,3-2-2 16,1-1-1-16,2-5 1 0,2-3 0 0,0-2 1 16,-1-7 1-16,2-3 2 0,-1-2 1 15,-2-6 0-15,0 1 1 0,0-4-1 16,-2-4-2-16,0 0-1 0,-2 2-2 15,-1 3-1-15,-1 0-1 0,-1 3 1 16,-1 4-2-16,0 4 1 0,-3 2-2 16,0 1-1-16,0 4-1 0,-1 2-1 0,1 1-2 15,0 3-2-15,0 2-4 0,-2 4-6 16,2-1-5-16,2 2-8 0,1-1-6 16,0 0-7-16,4-5-10 0,6-4-9 15,2-3-98-15,1 0-105 0,0-7-253 16</inkml:trace>
  <inkml:trace contextRef="#ctx0" brushRef="#br0" timeOffset="6748.1431">12172 2602 538 0,'-2'0'135'0,"2"0"3"0,0 0-72 16,0-1-25-16,1 2-9 0,6 0-5 15,-2 0-4-15,4 0-5 0,2 3-1 0,3-1-1 16,5 0-1-16,0 0-2 16,2-1-4-16,2 1-1 0,2-2-1 0,-4 0 1 15,-4 0 0-15,0 2 0 0,-5-5 1 16,-2 6-1-16,-3-1 1 0,-4 1-2 15,-1 0 0-15,-2 5-2 0,-3-1-2 16,-2 8 0-16,1-4-2 0,-1 3-1 16,0 2 0-16,2 7-2 0,1-2 0 15,4 0-1-15,0 1-1 0,3 1-1 0,-1 1-1 16,3-1 0-16,-1-1 1 0,1-3-1 16,-2-1 1-16,2-3 1 0,-4-4 2 15,1-1 0-15,-3-5 2 0,-2 0 1 16,-4-2-1-16,-4 0 1 0,0-4 0 15,-4 1-3-15,0 0-3 0,-1 0-7 16,2-2-9-16,2 1-7 0,2-1-11 16,2 3-18-16,1-2-103 0,2 0-111 15,5 0-263-15</inkml:trace>
  <inkml:trace contextRef="#ctx0" brushRef="#br0" timeOffset="7399.9252">12571 2434 512 0,'0'-9'121'0,"0"1"3"0,3-2-82 16,1 0-11-16,2-2-6 0,0 1-3 15,0 1-5-15,0-1-2 0,0 3-1 16,1 0 0-16,3 4 2 0,1 4 0 16,-1 5 0-16,1 6-1 0,1 4-1 15,3 10-1-15,-3 2-2 0,-3 6-3 0,-3 2-3 16,-4 2-2-16,1-2-1 0,1 2-1 16,-3-5-1-16,0-1 1 0,3-4-1 15,2-2 1-15,2-3-1 0,0-1 1 16,-3-4-1-16,1-2 1 0,-3-3 0 15,2-2-1-15,-5-3 1 0,4 1-1 16,-4-2 0-16,4 5-2 0,-3 0-1 16,0 5 0-16,-2 2-1 0,5 6 0 15,-6 2-1-15,4 5 2 0,-1-2 0 16,-1 6 2-16,-1-3 0 0,1-2 1 16,-2 2-1-16,2-2 1 0,0-2 0 0,0-3 0 15,0 0 0-15,2-1 0 0,0-3 0 16,-2-4 1-16,-1-1-1 0,-2-1 1 15,0-5 0-15,-3-3 1 0,-4 0 0 16,-4-2 0-16,0 0 0 0,-2-2-1 16,-3-3-1-16,1 0-3 0,3-4-6 15,5-2-9-15,4-1-11 0,8-6-16 16,1-4-104-16,9-1-113 0,6-3-267 0</inkml:trace>
  <inkml:trace contextRef="#ctx0" brushRef="#br0" timeOffset="7577.451">12998 2803 702 0,'1'-10'163'15,"-1"1"0"-15,0 2-117 0,2 3-15 16,0-1-9-16,1 4-11 0,2 2-10 16,0-1-12-16,1 2-11 0,2 2-10 0,1 0-14 15,4 6 5-15,-1-3-121 0,-2 1-116 16,7 1-268-16</inkml:trace>
  <inkml:trace contextRef="#ctx0" brushRef="#br0" timeOffset="7726.7443">13018 3015 547 0,'-4'4'137'15,"4"0"1"-15,0-1-37 0,3-2-76 16,1 1-13-16,5-1-8 0,0-2-6 15,2 0-11-15,3 0-19 0,5 0-107 16,3-2-110-16,3-2-279 0</inkml:trace>
  <inkml:trace contextRef="#ctx0" brushRef="#br0" timeOffset="8505.3576">13947 2572 552 0,'6'-2'133'15,"3"-3"5"-15,0 1-75 0,2 2-25 16,4-2-8-16,1 2-5 0,0 1-4 16,-2-3-3-16,0 3-2 0,0-6-3 0,-2 3-2 15,-2-1-3-15,0-1-1 0,-4 1-2 16,-3-3-1-16,0 1 0 0,-2 3 0 15,-2-1-2-15,-2 2 1 0,-5-2-1 16,-2 0-2-16,-4 4-2 0,-3-1-4 16,-3 5-2-16,-6-1 0 0,-2 0 0 15,1 4 0-15,0-1 0 0,2 0 4 16,4-1 2-16,4 0 1 0,6 2 1 0,1 0 1 16,6-2-1-16,1 1 0 0,2 1 2 15,3-2 0-15,3 1 1 0,4 0 2 16,3-1 0-16,4 1 2 0,1 0 0 15,4 1 1-15,1 2 0 0,1-1 0 16,1 0 0-16,-4 1 0 0,1 0 0 16,0 1 0-16,-4-1-1 0,-2 1 0 15,-2-2-1-15,-2 2 0 0,0 1-1 16,-1 0 0-16,-4 1-1 0,0 1 0 16,-3 0-1-16,-1 4-1 0,-4 5 0 15,-4-4-1-15,-3 3 0 0,-4-1 0 0,-3 4-1 16,-3 2 1-16,-4-1-2 0,-3-4 1 15,-1 1 0-15,-2-2 0 0,0 2 0 16,0-5 1-16,5-2-1 0,-1-5 2 16,6 0 0-16,2-2 2 0,4-2 2 15,4-2 2-15,4-2 0 0,2-1 1 0,5 0-1 16,1-1 0-16,6-3 0 16,1 0-2-16,3 1 0 0,4-3-1 0,3 2 0 15,3-2-1-15,0 5-1 0,1-1-1 16,0 2-1-16,-1-1-1 0,-2 4 0 15,-4-1-1-15,1-1 0 0,-4 0 0 16,1 6-6-16,-4-5-11 0,-2 2-15 16,-2-2-14-16,-1-1-24 0,-4 3-111 15,-3-1-131-15,1 0-292 0</inkml:trace>
  <inkml:trace contextRef="#ctx0" brushRef="#br0" timeOffset="8891.5483">13815 3202 550 0,'0'-3'132'0,"0"3"4"0,0 0-85 15,0 3-12-15,0-1-6 0,1 2-5 16,3-3-4-16,-2 7-3 0,2 0-1 15,-1 3-2-15,2 4-2 0,1-2-3 16,-1 2 0-16,0 1 0 0,-1-2-1 16,2-2 2-16,-2-5 0 0,-1-2 0 15,1-1-1-15,-2-2 1 0,2-2-2 16,0-4-1-16,2 1-1 0,0-5 0 16,1-3-2-16,2-3 0 0,2 0-1 0,-2 0-2 15,4-1 0-15,-4 1 0 0,-1 6 0 16,1 0 0-16,-2 5-1 0,-1 2 0 15,-1-1-1-15,-1 5-1 0,0 0-1 16,0 2-2-16,-1 0-4 0,1 1-8 16,-1 2-13-16,3 2-16 0,-2-2-12 15,5 3-20-15,-1-1-110 0,3-2-123 16,1-1-279-16</inkml:trace>
  <inkml:trace contextRef="#ctx0" brushRef="#br0" timeOffset="9303.8954">14539 2828 490 0,'-5'-3'125'16,"3"-3"4"-16,1 1-48 0,0 0-45 15,2 2-7-15,2 1-1 0,3 4-3 0,0 0-1 16,1 0 2-16,2 3-1 0,3 2 1 15,0 2-1-15,3 2-3 0,-5-1-4 16,5 2-4-16,-2 3-4 0,2-2-3 16,-1-2-2-16,0 1-3 0,2 2-2 15,2-1-3-15,-3 0-5 0,0-6-9 16,-1 0-9-16,-1 1-10 0,-1-5-20 16,-6-4-107-16,0-5-118 0,-2 0-275 15</inkml:trace>
  <inkml:trace contextRef="#ctx0" brushRef="#br0" timeOffset="9479.4255">14766 2767 603 0,'-3'3'143'16,"-8"-3"5"-16,1 6-90 0,-2 1-19 16,-4 2-9-16,1 3-6 0,0 4-6 0,-3 1-5 15,5 4-4-15,-2 0-4 0,3-2-6 16,2 0-9-16,2-2-10 0,2-4-11 15,5 1-18-15,2-7-108 0,2-3-117 16,3-4-273-16</inkml:trace>
  <inkml:trace contextRef="#ctx0" brushRef="#br0" timeOffset="9729.1705">14928 2765 563 0,'4'-5'134'0,"-2"4"4"16,-2-1-83-16,3 2-21 0,-5 3-4 16,2 3-5-16,-1 4-4 0,0-1-2 15,-1 4-2-15,-1 0-1 0,2 3-3 16,1 0-2-16,0 0-2 0,-1-4-3 16,6 4-1-16,-2-5-2 0,5 1 0 0,-1-1-2 15,3-2 0-15,0-4-1 0,3-1-1 16,-3-2-3-16,3-1-4 0,0-2-8 15,-5-5-7-15,4 3-9 0,-2-1-19 16,-2-3-105-16,-5-2-115 0,1-1-270 16</inkml:trace>
  <inkml:trace contextRef="#ctx0" brushRef="#br0" timeOffset="9897.819">14956 2746 627 0,'-1'0'137'0,"2"0"0"16,3-1-102-16,3 0-22 0,2 0-6 16,2-2-5-16,2 2-6 0,1-2-9 15,2 2-18-15,-1 1-107 0,-2-1-110 16,2 2-275-16</inkml:trace>
  <inkml:trace contextRef="#ctx0" brushRef="#br0" timeOffset="10240.191">15188 2833 566 0,'2'6'130'0,"1"4"3"0,-1 0-96 15,1 5-9-15,2 1-4 0,-2 0-6 16,3 1-5-16,-1-3-4 0,3 2 0 0,1-1-1 16,2-3 1-16,2-3 0 0,1-3 2 15,1-2 1-15,0-2 0 0,-1-6 0 16,-3-2 0-16,3-2-1 0,-3-3 0 16,-1 0-1-16,-3-2 0 0,0 1 0 15,-2 1-1-15,-1 1-1 0,-2 5-1 0,1 2-2 16,-2 2-2-16,-1 1-2 0,0 4-5 15,0 1-7-15,-1 4-13 0,1-1-9 16,-1 5-20-16,-1-2-109 0,2 1-121 16,0-2-283-16</inkml:trace>
  <inkml:trace contextRef="#ctx0" brushRef="#br0" timeOffset="10675.2672">15446 2719 504 0,'10'0'119'16,"-1"2"3"-16,3-2-81 0,0 0-10 15,4 1-2-15,-1 1-3 0,-1-1-4 0,0 2-1 16,1-3 0-16,-3 0 1 0,0 0 0 16,-3 0-2-16,-1-3 0 0,-2 3-2 15,-1-2-2-15,0 4-3 0,-4 0-2 16,2 3-3-16,-3 1-2 0,0 2-2 16,-1 6 0-16,-1 0-2 0,1 2 0 15,2 4-2-15,1 0 1 0,-1 2-1 16,4 1 0-16,0-1-1 0,0 1 0 15,-1-1-1-15,4-1-1 0,-1 0-1 16,2-3-2-16,-2-3-2 0,0-2 0 0,0-2 0 16,-5-1 0-16,-3 0 1 0,-3-6 2 15,-3 2 1-15,-4-1-1 0,-1 1-3 16,-2 0-2-16,1-1-3 0,0 1-5 16,1 0-12-16,2 0-13 0,2-1-102 15,-1-1-106-15,4-3-265 0</inkml:trace>
  <inkml:trace contextRef="#ctx0" brushRef="#br0" timeOffset="11543.1911">15334 2882 399 0,'-4'-5'116'0,"1"2"6"0,0-1-1 16,-1 0-79-16,0-1-7 0,1 2-4 15,-1 0-5-15,0 1-4 0,1-1-3 16,-1 1-3-16,0 1 0 0,3 1-2 0,0 0-1 16,0 0-1-16,1 0 0 0,0-2-3 15,0 4 0-15,-2-2-2 0,2 1-2 16,0 0-1-16,0-1-2 0,0 1 0 16,0 1 0-16,-1-1-1 0,2 0 1 15,-2 0 0-15,2-2 0 0,-2 2 1 0,4 1 0 16,-3-2 0-16,0 0 1 0,1 0 0 15,-2 0-1-15,1 0 1 0,1 0-1 16,-4-2-1-16,5 2-1 0,-2-1-1 16,0 1-1-16,0 0-3 0,0 0-4 15,0-1-6-15,-2 2-5 0,2-2-6 16,-1 2-7-16,1-1-12 0,0 1 7 16,0 2-111-16,-2-2-104 0,-1 3-256 15</inkml:trace>
  <inkml:trace contextRef="#ctx0" brushRef="#br0" timeOffset="12122.4347">15232 2859 567 0,'1'-2'133'16,"-2"-2"4"-16,1 0-90 0,0 2-10 15,0-1-5-15,0 2-2 0,0 0-5 16,-1 0-3-16,2 3-4 0,0 0-2 16,0 5-5-16,3 5-2 0,-2 1-3 15,2 3-1-15,0 1 0 0,-2 3-2 16,3 2-1-16,0-1-1 0,-4-6 0 0,4-1 0 15,-2 2-1-15,-2-6 0 16,3 0 1-16,-2-4-1 0,-1 0 0 0,0-1 1 16,-1-1-1-16,4-3 0 0,-1 1 1 15,-2 0 0-15,1-4 0 0,-1 1 0 16,3-3 1-16,0 0 0 0,0-3 0 16,-2 0 0-16,4-2 0 0,-2 0 1 15,2-2 0-15,-1 1 1 0,1 0 1 16,1 0 1-16,-1-2 1 0,1 0 1 15,1 1 2-15,1 0-1 0,2-2 0 0,-2 2 0 16,3 3-1-16,1-2-1 0,-1 3 0 16,-1-1-2-16,0 3-1 0,2 2 0 15,-2 3 0-15,-2-1-1 0,1 4-1 16,-4 2 0-16,2 1-1 0,-2 4 0 16,-4 1 1-16,-1 1-1 0,2 2 0 15,-2 2-1-15,2-2 1 0,-1 2-1 16,0-1 0-16,2 0-1 0,-3-3-2 15,2 0-3-15,-2-1-3 0,0 0-6 16,0-2-8-16,1-2-12 0,0-3-8 16,3 0-17-16,0-4-113 0,0-2-123 15,6 1-289-15</inkml:trace>
  <inkml:trace contextRef="#ctx0" brushRef="#br0" timeOffset="13007.1029">16044 2910 595 0,'1'2'137'0,"0"-2"2"16,-3-3-92-16,3 3-15 0,0 0-5 15,3 1-3-15,0-1-2 0,2-2-1 16,1 0-2-16,3-1-1 0,0-2-3 0,2-1-4 16,3-1-3-16,-2-3-1 0,2 0-3 15,-3-2 0-15,1 1-2 0,-4 1 0 16,0-1 0-16,-3-2-1 0,-2-1 1 16,-2 2-1-16,-3 1 1 0,0-3-1 15,-4 3 1-15,-3 4-1 0,-1-2-1 16,-5 4 0-16,-1 2-1 0,0 2-1 15,-4-1 0-15,3 5-1 0,-1-2 1 16,0 4-1-16,1 3 2 0,-1 7 0 0,2 0 1 16,2 2 1-16,-1 4 0 0,4 2 1 15,4 3 0-15,3-2 1 0,4 0 0 16,4-2 0-16,1-2 1 0,1-2 1 16,7 1 0-16,-1-4 0 0,3 0 0 15,1-3-1-15,-1-1-1 0,3-4 0 16,1 2-1-16,-1-7-1 0,-2 0 1 15,0-6-1-15,3 0-1 0,-3-1-2 16,-1 0-5-16,0 2-7 0,-2-5-14 0,0 3-7 16,-2 2-14-16,-3-2 89 0,-3 0-207 15,-1-1-128-15,-3-3-333 0</inkml:trace>
  <inkml:trace contextRef="#ctx0" brushRef="#br0" timeOffset="13273.9378">16268 2668 530 0,'0'-3'135'0,"6"3"2"0,-1-2-36 15,1 2-75-15,4 0-10 0,0 1-4 0,1 3-5 16,1 0-3-16,3-1-6 16,1 1-6-16,1-2-13 0,0 2-9 0,-1-4-108 15,2-2-111-15,-2-3-270 0</inkml:trace>
  <inkml:trace contextRef="#ctx0" brushRef="#br0" timeOffset="13490.3368">16502 2536 588 0,'-1'-2'134'0,"2"2"1"0,0 2-86 0,2-1-28 15,-1 0-3-15,3 3-1 0,-1 2-1 0,1 2 0 16,2 5 1-16,0 0 1 0,0 2-1 16,0 0-1-16,0 0-2 0,2 3-1 15,-2-4-3-15,-2 3-2 0,0-3-2 16,0 2-3-16,-4-1-1 0,-1-2-1 15,-4 1-4-15,-2-2-5 0,-2-1-13 0,-3 0-12 16,-5-3-34-16,-4-2-94 0,-1-3-116 16,-1-6-271-16</inkml:trace>
  <inkml:trace contextRef="#ctx0" brushRef="#br0" timeOffset="13645.9355">16468 2362 542 0,'4'-9'113'16,"3"2"1"-16,1 3-98 0,2 0-21 15,0 3-15-15,0 1-93 0,-2 1-92 16,3 2-236-16</inkml:trace>
  <inkml:trace contextRef="#ctx0" brushRef="#br0" timeOffset="14286.808">16687 2489 428 0,'1'-2'116'0,"-1"-2"5"15,0 0-43-15,0 2-29 0,0-2-8 16,-1 2-5-16,0-1-6 0,0 0-5 16,-1-1-2-16,0 1-3 0,1 2-1 0,0 2-3 15,-1-3 0-15,1 0-1 0,1 3-1 16,0 0-1-16,-1 3-2 0,1 1-2 15,-3-1-2-15,2 6-1 0,0 6-2 16,-4-2-1-16,3 9-2 0,-2-1 1 16,1 0-2-16,2 1 1 0,2 2-1 15,1-3 0-15,3 0 0 0,3-6 0 0,6-1 0 16,2-4 0-16,1-2 0 0,1-1 0 16,4-7 1-16,-1-2 1 0,-4-4 2 15,-1-4 1-15,0 1 2 0,-4-5 2 16,0-3 2-16,-3-1 1 0,-2-1-1 15,0-2 1-15,-4 4-2 0,-2-1-2 16,-1 1-2-16,-2 5-1 0,0 3-1 16,-2 2-1-16,-1 4 1 0,1 4-2 15,2 3 1-15,1 3-1 0,-1 3 0 16,1 3-2-16,1 3 1 0,3-4-2 0,0 2 1 16,2-4-1-16,3 1-1 0,3-2 1 15,2-1-1-15,4-3 0 0,3 1 1 16,-1-5 0-16,-1 1 1 0,1-7 0 15,-2-3 0-15,-2 0 1 0,-5-2 0 16,0-2 0-16,-4-1 0 0,0-3-1 16,-5 3 0-16,-1-2-3 0,-1-3-7 0,-2 1-9 15,0 0-12-15,-2 4-11 0,1 2-16 16,-2 2-87-16,0 2-26 0,1 7-99 16,0 5-201-16</inkml:trace>
  <inkml:trace contextRef="#ctx0" brushRef="#br0" timeOffset="14718.3126">17146 2554 494 0,'2'-2'128'0,"-2"0"3"0,0 1-49 16,1 1-43-16,-1 1-7 0,0 3-6 16,0 3-5-16,1 4-3 0,-1 3-4 0,0 1 0 15,0 2-2-15,1 1-3 0,1 2-2 16,1-3-2-16,1-4 0 0,1 2 0 16,1-2 1-16,1-2-1 0,-1-3 2 15,2-3 0-15,-2-2 2 0,1-3 1 16,2-3 2-16,-1-5 1 0,2-3 2 15,-1-2 1-15,2-1 0 0,0 1-2 16,0-3-1-16,-3 0-3 0,2 3-2 16,-1 2-3-16,-2 2-2 0,-1-1-1 15,-1 4-1-15,-1 5-1 0,2 2 1 0,-5 3-1 16,3 3 1-16,0 3 0 0,-2 0-1 16,3 3 0-16,-1 2 0 0,-3 0-3 15,5-1-3-15,0 0-5 0,1 0-9 16,3 1-11-16,1-4-9 0,3 0-16 15,2-1-115-15,0-3-122 0,2-1-292 16</inkml:trace>
  <inkml:trace contextRef="#ctx0" brushRef="#br0" timeOffset="38252.506">15967 3217 271 0,'1'1'78'16,"-1"-2"7"-16,1-1-26 0,-2 2-10 15,2-1-3-15,-2 0-4 0,1 0-4 0,0-2-5 16,0 3-4-16,1 0-4 0,-2 0-4 16,1 0-4-16,0-1-3 0,0 4-2 15,0-2-2-15,0-1-3 0,1 0-1 16,1-1-2-16,-4 1-1 0,4 0-1 15,-2 0 0-15,0-2-1 0,0 2-1 16,-3 0 1-16,3 2-1 0,0-2 1 16,-1 1-1-16,2-2 1 0,0 2-1 0,3 0 1 15,1 0-1-15,0-1 0 0,1 1 1 16,0-1-1-16,-1 2 0 0,2-1 0 16,-3 1 0-16,2 0 1 0,0-1-1 15,-1 1 0-15,1-1 0 0,0 1 0 16,-1-2 0-16,3-2 1 0,-2 2-1 15,-1 2 0-15,1-5 0 0,0 3 0 16,1-1 0-16,-1 1 0 0,0-2 0 16,2-1 0-16,0 1 0 0,0-3 1 0,-1-1-1 15,2 1 0-15,-1-1 0 0,0-1 0 16,-1 3 0-16,-1-1 1 0,-1 1-1 16,1 2 0-16,-2-2 0 0,1 1 0 15,1 2 0-15,-1 0 0 0,1-1 0 16,2 2 0-16,0-3 0 0,-1 3 0 15,0 0 0-15,0-1 0 0,0 2 0 16,0 0 0-16,1 1 1 0,0-2-1 16,-2 0 0-16,3 0 0 0,-3 0 0 15,1 1 1-15,-2 1-1 0,3-2 0 0,-3 3 0 16,1-2 0-16,-1 1 0 0,1 0 0 16,-1-1 1-16,-1 0-1 0,1 0 0 15,0 2 0-15,3 0 0 0,-1-1 0 16,-1-1 0-16,4-1 0 0,0 1 0 15,1 0 0-15,-1-1 0 0,-1 0 0 16,2 1 0-16,0 2 0 0,-1 1 0 16,-1-2 0-16,-2 2 0 0,2-2 0 0,-1 3 0 15,0-1 0-15,-1-2 1 0,0 2-1 16,1 0 0-16,-2-2 0 0,1 0 0 16,0 0 0-16,1-1 0 0,-2-1 0 15,1-3 0-15,3 3 0 0,-4-3 0 16,0-1 0-16,0 0 0 0,2 1 0 15,-2 2 0-15,1-2 1 0,-1-1-1 16,2 4 1-16,-2-1-1 0,1 1 1 16,-1 1-1-16,0 1 0 0,-1-2 1 15,0 2-1-15,0-1 1 0,-1 2-1 16,0-2 0-16,-1-1 0 0,2 0 0 0,0-1 0 16,2 2 1-16,2-3 0 0,-1-5 1 15,2 1 0-15,3 3 1 0,-2-4 0 16,2 3-1-16,-1-4 1 0,-1 3-1 15,2 3 0-15,-2 1-1 0,-2-3 0 16,0 2 0-16,0 0-1 0,-3 4 1 0,0-2-1 16,2 0 0-16,0 2 1 15,-1 0-1-15,3 3 1 0,0-1-1 0,-1 0 0 16,2-1 1-16,-1 1-1 0,1 0 0 16,3-4 0-16,-2 1 0 0,2-2 1 15,0 1-1-15,-4-4 0 0,1 3 0 16,1 1 1-16,-1 1-1 0,0-1 1 15,-3 4-1-15,-1 1 0 0,3-1 1 16,-2 1-1-16,0-1-1 0,-6-1-3 16,3 1-7-16,1 1-18 0,-1-1-100 15,1 1-105-15,2-1-261 0</inkml:trace>
  <inkml:trace contextRef="#ctx0" brushRef="#br0" timeOffset="50546.5847">18068 2847 552 0,'-4'-2'137'0,"1"1"6"16,1 0-78-16,1 1-16 15,-2 0-13-15,3 0-9 0,0 1-6 0,3 0-6 16,-1-1-5-16,1 0-5 0,2 0-2 16,0 0-1-16,1-1 0 0,2 0 0 15,1 0-1-15,1 0-3 0,-1 1-8 16,0 0-7-16,0 0-7 0,-2-2-14 16,0 2 78-16,-2 0-193 0,-1 0-121 15,-1 2-317-15</inkml:trace>
  <inkml:trace contextRef="#ctx0" brushRef="#br0" timeOffset="50769.9909">18076 2984 519 0,'-1'1'122'0,"1"-1"2"15,1 3-75-15,0-3-21 0,2 1-11 16,-1-1-7-16,1 2-2 0,2-1-3 16,0 1-5-16,1-2-8 0,1-2-13 15,2 2-105-15,-2-1-105 0,0 0-264 16</inkml:trace>
  <inkml:trace contextRef="#ctx0" brushRef="#br0" timeOffset="51370.5206">18422 2630 444 0,'-4'-6'120'15,"-1"-2"5"-15,1 2-31 0,2 1-52 16,1 3-9-16,1 0-5 0,1 2-3 15,3 2-3-15,3 4-3 0,0 0-1 16,4 3-1-16,3-1 0 0,2 5-1 0,2 1-2 16,0 1-3-16,3 1-1 0,-1 2-1 15,1 2-2-15,1 4 0 0,0-2 0 16,0 2-1-16,-1 0-1 0,3 2 0 16,1 0-2-16,-2-1 0 0,1 1-2 15,1-1 0-15,-2-5 0 0,0 0-1 16,-4-2 1-16,-2-3-2 0,-1-4-1 15,-1-1-5-15,-4-4-4 0,-4 1-9 0,0-2-6 16,-2-2-8-16,-4-2-11 16,-1 0 10-16,-3-2-118 0,-3-1-104 0,0-1-262 15</inkml:trace>
  <inkml:trace contextRef="#ctx0" brushRef="#br0" timeOffset="51640.0983">18942 2544 550 0,'-3'-1'130'0,"-2"5"3"0,-1 2-84 16,-1 6-13-16,-4 3-9 0,2 2-4 15,-6 4-4-15,-1 3-3 0,-2 1-3 16,-2 3-2-16,-5-1-2 0,2 1-3 15,-3 6-1-15,3 1-2 0,-1-2-2 16,0 2 0-16,2-3-3 0,4-1-4 16,2-2-4-16,1-4-8 0,4-5-9 0,2-1-16 15,2-6-104-15,3-1-110 0,1-3-264 16</inkml:trace>
  <inkml:trace contextRef="#ctx0" brushRef="#br0" timeOffset="52091.2587">19242 2564 557 0,'-12'5'134'0,"-4"2"6"16,0 4-86-16,0 1-9 0,-2 2-4 0,1 3-5 16,0 4-5-16,-2 0-5 15,3 3-5-15,0 5-4 0,3 3-5 0,1 5-3 16,2-1-2-16,4 0-3 0,2 0-1 16,3-1-1-16,2-5-2 0,4-3-2 15,2-4-4-15,4-2-8 0,0-6-9 16,3-2-8-16,-1-6-14 0,2-1 18 15,1-1-133-15,-3-3-115 0,2-1-280 16</inkml:trace>
  <inkml:trace contextRef="#ctx0" brushRef="#br0" timeOffset="52565.1092">19295 2948 493 0,'1'-7'131'15,"4"3"3"-15,-1 2-18 0,1-2-83 16,3 1-8-16,3-4-4 0,2 1-2 16,0-6-3-16,0 0-3 0,3-2-3 15,3 0-1-15,-2-1-2 0,0 0-2 16,0-2-1-16,0 4-2 0,-1-2-1 15,-2 3 1-15,-4-1-1 0,-3 4 0 0,-5-1 0 16,-2 2 0-16,-3 1 0 16,-6 2 0-16,-2 0 0 0,-4 3 0 15,-3 1 0-15,0 2-1 0,-2 4 0 0,-2 1 0 16,-1 4 0-16,2 1 0 0,1 2 0 16,2 2 0-16,2 0 0 0,0 1 0 15,3 1 0-15,-1 2 1 0,4 1 0 16,2 2 1-16,0 0-1 0,4 1 1 15,1 1 1-15,3-2-1 0,4-2 1 0,1 1 0 16,2-5 0-16,2 0 0 16,3-1 0-16,1-3 0 0,3-1-1 15,1-2 1-15,2-4-1 0,3-4-1 0,1-1 0 16,2-4 0-16,1-2 0 0,3-3-5 16,-2 0-7-16,1-2-9 0,-2 0-7 15,-2-1-18-15,-3-1-111 0,-4 1-118 16,-4 0-279-16</inkml:trace>
  <inkml:trace contextRef="#ctx0" brushRef="#br0" timeOffset="52866.7743">19687 2550 555 0,'2'-6'127'0,"1"4"4"0,-1 3-89 16,1 1-12-16,0 5-7 0,1 5-4 0,2 2-4 15,-1 2-4-15,-1 2-2 16,-1-1-2-16,2 2-3 0,0 2 0 0,0-3-2 16,-1-2 0-16,-2 2-1 0,1 1 1 15,-4 0-1-15,-3-4 0 0,-2 0 0 16,-2 0-2-16,-3-3-6 0,-1-1-8 15,0-4-17-15,-2-2-109 0,0-2-114 16,-1-2-280-16</inkml:trace>
  <inkml:trace contextRef="#ctx0" brushRef="#br0" timeOffset="53003.8699">19643 2353 619 0,'1'-5'137'0,"-1"3"2"15,3-1-103-15,0 2-17 0,2 0-9 16,1 2-3-16,2 0-7 0,1 3-12 16,2 0-2-16,2 2-125 0,-1 1-114 0,1 0-295 15</inkml:trace>
  <inkml:trace contextRef="#ctx0" brushRef="#br0" timeOffset="53642.6926">19852 2588 426 0,'-1'0'102'0,"0"-1"4"0,0 0-62 16,-1 0-12-16,2 1-4 0,0-2-1 16,0 1-3-16,0-1-2 0,2 0-2 15,-1 1-1-15,0-2-2 0,0 0-2 0,-1 1-2 16,2-2 0-16,-1 0-1 0,0 2 0 16,-2-2 0-16,1 2 1 0,0-2 1 15,-1 2 0-15,1 2 2 0,-3-2 0 16,1 1-2-16,-1 4 0 0,0 0-2 15,-1 5-2-15,0 3-3 0,-1 2-2 16,-1 2-1-16,0 1-2 0,1 2 0 16,1 3-1-16,2-1-1 0,2-1 0 15,2 0 0-15,6-4 0 0,0 1 0 0,3-5 0 16,2-3 0-16,0-6 0 0,2-3-1 16,0-3 1-16,-1-2 0 0,0-4 0 15,-1-2 0-15,-1-3 0 0,-2 0 0 16,-1-1 0-16,-3 0 1 0,-2 0-1 15,-3 3 2-15,-2 2-1 0,-3 3 1 16,-1 4 1-16,-2 2 0 0,-1 4 0 16,1 3 0-16,0 2-1 0,0 3 0 15,3 3 0-15,1 2-2 0,2 1 1 0,3-1-1 16,4 0 0-16,3-1 0 0,3-1-1 16,3-3 1-16,1-4-1 0,1-1 1 15,0-4 0-15,0-2 0 0,-2-3 2 16,-1-1 3-16,-5-2 2 0,-1-3 2 15,-3-4 0-15,-3 0 1 0,-1 0-1 16,-2 1-1-16,-4-1-2 0,0 2-6 16,0 1-6-16,0 4-11 0,-1 0-13 15,0 1-13-15,1 1 52 0,0 1-178 16,2 0-129-16,-1 1-322 0</inkml:trace>
  <inkml:trace contextRef="#ctx0" brushRef="#br0" timeOffset="53884.6083">20075 2398 626 0,'6'-8'145'0,"-1"2"2"0,1 2-97 0,3 4-16 15,1 6-8-15,1 3-4 0,1 4-3 16,3 7-5-16,-2 4-4 0,2 4-2 16,1 7-3-16,0 0-3 0,2 4-1 15,1-1 0-15,-1 5-1 0,3-1 1 16,0 1-1-16,-1-3 0 0,-2 1 0 15,-6-2-2-15,-4-1-3 0,-5-5-3 16,-7-2-9-16,-7-6-6 0,-7-3-8 16,-6-1-8-16,0-5-8 0,-2-2-5 15,2-5-98-15,2-5-98 0,5 0-240 0</inkml:trace>
  <inkml:trace contextRef="#ctx0" brushRef="#br0" timeOffset="54423.157">20671 2932 663 0,'-5'-3'164'0,"-1"-1"5"0,2 3-101 16,1 0-21-16,3 1-10 0,0 0-12 16,4-2-9-16,2 2-9 0,3 0-3 15,2-1-3-15,1 1 0 0,4 0-6 0,2-2-10 16,0 3-14-16,0-1-10 0,-3 1-19 16,-2 5-114-16,-2-2-126 0,-4 2-287 15</inkml:trace>
  <inkml:trace contextRef="#ctx0" brushRef="#br0" timeOffset="54590.7718">20680 3077 617 0,'-1'2'135'15,"1"2"2"-15,3-1-105 0,1 0-16 0,1-2-6 16,4 2-5-16,0-2-8 0,3-1-17 15,2 1-116-15,1-2-115 0,1 4-290 16</inkml:trace>
  <inkml:trace contextRef="#ctx0" brushRef="#br0" timeOffset="55669.9514">21255 2681 518 0,'-4'-12'124'16,"-1"4"4"-16,3-1-81 0,-1 2-11 15,2 0-4-15,2 3-5 0,1-1-4 0,0 1-2 16,1 2-1-16,1 0-2 0,4 5-2 16,2 0 0-16,-1 5-2 0,4 5-1 15,1 6-2-15,3 1-2 0,1 6-2 16,0 5-2-16,0 3-1 0,3 4-2 15,1 0 0-15,3-1-1 0,-2-2 0 16,3 0-1-16,-1-4 1 0,1 0-1 16,-3-3 0-16,-1-3 1 0,-1-3-1 15,-2-4-1-15,-3-2-2 0,-3-4-6 16,-1-2-7-16,-2-4-7 0,-4-1-10 0,-2-1-15 16,-3-2-108-16,-2 0-113 15,-3-4-269-15</inkml:trace>
  <inkml:trace contextRef="#ctx0" brushRef="#br0" timeOffset="55932.0114">21723 2544 541 0,'2'-7'131'0,"-3"4"5"16,-1 6-84-16,-3 7-8 0,-3 6-6 0,0 3-6 15,-2 8-5-15,-6 6-5 0,-1 9-2 16,-6 2-4-16,-4 2-3 0,-4 3-4 16,-3 2-3-16,-3-2-2 0,-1 0-1 15,-1-3-1-15,4-5-2 0,2-5 0 16,5-3-3-16,6-2-8 0,8-5-9 16,6-7-11-16,6-4-18 0,5-3-108 15,5-4-117-15,4-6-276 0</inkml:trace>
  <inkml:trace contextRef="#ctx0" brushRef="#br0" timeOffset="56240.2749">22150 2558 505 0,'-16'-6'140'16,"-1"4"6"-16,-6 2-10 0,-3 4-90 15,-3 5-13-15,-4 2-6 0,3 4-4 16,1 4-4-16,1 3-5 0,2 6-3 16,4 5-2-16,4 4-1 0,5 3-2 15,2 4-1-15,5 3-2 0,1 1-1 0,5-2-1 16,2-3-1-16,2-5-2 0,4-2-3 15,2-7-5-15,2-3-9 0,4-8-8 16,2-3-10-16,5-4-17 0,1-6-106 16,1-6-114-16,2-1-271 0</inkml:trace>
  <inkml:trace contextRef="#ctx0" brushRef="#br0" timeOffset="56713.7629">22166 2880 618 0,'-3'1'146'0,"-1"3"5"0,1 1-93 16,2 1-20-16,1 1-7 0,1-1-3 15,4 2-3-15,0-2-4 0,4-3-5 0,1 0-2 16,3-4-4-16,1-3-1 0,1-3-3 15,4-3-2-15,-1-3-1 0,1 0-1 16,-1-2-1-16,-1 1 0 0,-1 0 0 16,-3 1-1-16,-3-1 0 0,-1 1 0 15,-4 0-1-15,-3 1 0 0,-3 0-1 16,-4 1 0-16,-2 1-2 0,-6 3-2 16,-2 2-1-16,-5 1-1 0,-2 5 0 15,-1 2 0-15,-1 3 1 0,1 5 1 16,3 4 2-16,2 1 2 0,2 6 2 0,2-1 0 15,0 4 1-15,2 2 1 0,1 3 0 16,1-3 1-16,3 2 0 0,2-1 0 16,3-1 2-16,4-1 0 0,3-3-1 15,2-2 1-15,4-3-1 0,4-3 0 16,1-3-1-16,3-2 0 0,2-5-1 16,1-4-1-16,3-2-1 0,-1-3 0 0,3 1-5 15,-1-5-6-15,-2 0-13 16,-2-2-9-16,-1 0-16 0,-3 0-91 0,-3-1-25 15,-3 1-103-15,-2 4-203 0</inkml:trace>
  <inkml:trace contextRef="#ctx0" brushRef="#br0" timeOffset="56999.3669">22604 2548 567 0,'6'5'137'0,"-3"2"7"16,1 4-83-16,0 1-16 0,1 4-5 16,-1 4-5-16,1 2-4 0,1 0-6 15,1 0-3-15,-1 0-5 0,-1 1-3 16,0 1-3-16,-3-4-3 0,-1-1-1 0,-3-2-2 15,-4-2-6-15,-3-3-9 0,-6-4-16 16,-2-1-12-16,-4-6-20 0,-2-2-111 16,-3-4-123-16,3-5-282 0</inkml:trace>
  <inkml:trace contextRef="#ctx0" brushRef="#br0" timeOffset="57131.0085">22583 2434 610 0,'6'-11'140'0,"-1"0"1"15,-2 2-95-15,4 2-20 0,-1 1-9 16,3 2-6-16,0 0-6 0,1 1-8 16,-2-1-14-16,5 4-18 0,-2 0-108 15,2 3-115-15,1-2-281 0</inkml:trace>
  <inkml:trace contextRef="#ctx0" brushRef="#br0" timeOffset="57914.644">22753 2581 209 0,'0'0'53'0,"0"0"2"15,1-1-31-15,-2-1-5 0,1 1 1 16,1 0 0-16,-1 0 0 0,0 0-2 16,1-2 2-16,1 2 1 0,-1-2 3 15,0 2 5-15,0-1 4 0,1 1 2 16,0-2 2-16,-2 2 3 0,1 0 1 0,0-1-2 15,-1 1-1-15,0 1-3 0,0-2-3 16,0 3-4-16,0-1-3 0,0-1-4 16,0 1-2-16,-1 0-1 0,1 1-2 15,0-1-1-15,-1 0-1 0,1-1-2 16,-1 2-1-16,1-1-3 0,0 0-2 16,-1-1-1-16,2 1-2 0,-1 0-1 15,0-1-1-15,1-2 0 0,0 1-1 16,0-1 0-16,1 1 1 0,0-2-1 15,1 0 0-15,-2 2 0 0,0-2 0 16,1 3 1-16,-2 0-1 0,2 1 0 0,-2 0 0 16,0 0-1-16,0 1 2 0,0 1-1 15,-3 2 0-15,2 1 0 0,0 1 0 16,-3 2 1-16,2 1-1 0,0 0 1 16,0-1-1-16,0 1 0 0,0-2 1 15,1 0-1-15,1-3 0 0,0 0 0 16,-1-1 1-16,1-2-1 0,0-1 0 0,0 1 0 15,1-2 0-15,-1-2 0 16,1 0 0-16,2-1 0 0,-2 0 0 0,0 1 0 16,-1-2-1-16,1 1-1 0,-1-1-4 15,0 4-7-15,0-3-4 0,-1 2-6 16,-1-1-9-16,-1 3-13 0,1 0-106 16,-2 3-109-16,0-1-262 0</inkml:trace>
  <inkml:trace contextRef="#ctx0" brushRef="#br0" timeOffset="58250.2873">22888 2447 467 0,'1'-9'116'16,"-1"1"6"-16,0 1-63 0,-3 1-19 15,1 1-4-15,-3 2-5 0,-1 2-2 16,-1 2-3-16,-3 3-1 0,1 5-2 16,-2 0-1-16,-1 7-3 0,1 3-2 15,-1 4-4-15,-1 2-3 0,2 4-4 16,2-1-4-16,1-1 0 0,3 0-2 15,4 0 0-15,4-3-1 0,4 0-4 0,4-5-6 16,2 0-6-16,3 0-8 16,2-4-14-16,2-5 50 0,-1-5-162 0,-2-4-115 15,-2-4-294-15</inkml:trace>
  <inkml:trace contextRef="#ctx0" brushRef="#br0" timeOffset="58962.5428">22969 2575 430 0,'0'-3'104'0,"-2"0"3"0,2 0-57 16,2 1-20-16,-2-1-6 0,1 1-2 16,1 1-3-16,-1-2-1 0,1 2-2 15,0-1 0-15,-1 0-2 0,2 1-1 16,-2-1 0-16,0 0 0 0,2 1-2 16,-2-1 0-16,0-1 0 0,0 1 0 15,-1-1-1-15,2 2-1 0,-2-1 0 16,0-1-1-16,0 0-1 0,0 0 0 0,0 1-1 15,0-1-1-15,0 0 1 0,0 1-1 16,0-1 0-16,1 1 2 0,-1 2 0 16,0 2 1-16,0-4 2 0,0 2 2 15,0 0-1-15,-1 3 1 0,-1 1-1 16,0 2 0-16,-2 3-2 0,1 5-2 16,-2 3-1-16,1 3-1 0,-1 1-1 15,1-2-1-15,1 1-1 16,2-2-1-16,1 0 0 0,2-4-1 0,4-3 0 15,3 0 0-15,2-2-1 0,1-6 0 16,3-3 0-16,1-2 0 0,-2-2 0 0,0-4-1 16,-3-3 1-16,-1-2 1 0,-2 2 0 15,-2-1 0-15,-2 1 0 0,-2 0 1 16,0 4 1-16,-4 2 1 0,0 1 1 16,-1 3-1-16,1 2 0 0,-2 3 1 15,2 2-2-15,1 2 0 0,2 5-1 16,1-1-1-16,3 1-2 0,1 0-1 15,5 1-2-15,2-1 1 0,1-2-1 0,2-4 0 16,1-1 0-16,1-2 2 0,-3-4 1 16,0-1 2-16,-1-4 0 0,-3-4 1 15,-2-2 1-15,-1-2 2 0,-3-1 1 16,-3-1 0-16,-1 2 1 0,-2-2-1 16,-1-1 0-16,-3 0-1 0,-1 3-4 15,1-2-6-15,-1 3-6 0,0 1-10 16,1 2-9-16,2 7-14 0,0 1 20 15,0 4-139-15,1 1-116 0,3 6-291 16</inkml:trace>
  <inkml:trace contextRef="#ctx0" brushRef="#br0" timeOffset="59266.2926">23392 2471 545 0,'2'-5'132'0,"-2"2"6"0,1 2-80 16,-1 1-14-16,1 0-6 0,0 3-4 15,-1 1-4-15,1 5-4 0,1 2-5 16,-1 3-4-16,-1 1-3 0,0 6-4 15,0 1-3-15,0 2-2 0,-1-4-3 0,-2 0-1 16,2-4-3-16,1 1-6 0,-1-5-10 16,1-1-8-16,1-2-9 0,0-2-18 15,0-1-107-15,-1-2-115 0,0-1-269 16</inkml:trace>
  <inkml:trace contextRef="#ctx0" brushRef="#br0" timeOffset="59468.2741">23331 2588 616 0,'-2'-1'153'15,"3"2"6"-15,-4-1-90 0,2-1-23 16,1 1-10-16,1 0-9 0,3 1-9 16,0 0-9-16,2 1-5 0,2 0-4 15,5 1-3-15,1-1-9 0,2-1-12 16,2-1-11-16,0-1-19 0,0 0-109 15,1-3-120-15,0 2-279 0</inkml:trace>
  <inkml:trace contextRef="#ctx0" brushRef="#br0" timeOffset="59973.693">23623 2547 474 0,'-3'-5'131'0,"2"-1"5"0,0-1-9 16,0 1-81-16,1-1-12 0,2 0-4 16,2-1-2-16,-1 0-2 0,3 3-2 15,1-1-2-15,0 1-4 0,0-1-2 16,1 1-3-16,0 1-3 0,0 2-2 0,-2-1-3 16,1 3-1-16,0 1-2 0,-1 4 0 15,-1-1-1-15,0 2 0 0,-2 3 0 16,-1-2-1-16,-2 4-1 0,-2 1-2 15,-3 1-1-15,-1 0-3 0,-4 3-1 0,1-1 0 16,0-1-1-16,-2 1 1 0,2-3 2 16,-1-1 2-16,3 0 1 0,1-2 2 15,0 0 0-15,-1-3 1 0,5-1 0 16,-2-1 0-16,4 1 0 0,2-1-1 16,1 1 1-16,3-3 0 0,0 1 0 15,3-2-1-15,1 0-2 0,1-2-5 16,0-1-5-16,-1-3-6 0,2 1-7 15,1 0-10-15,1 1-9 0,-2-1-109 0,-2 0-108 16,1 3-265-16</inkml:trace>
  <inkml:trace contextRef="#ctx0" brushRef="#br0" timeOffset="60217.4164">23890 2473 612 0,'0'4'139'0,"-2"2"4"16,1 4-101-16,1 2-15 0,-1 3-6 16,0 3-2-16,-3 0-4 0,-1 0-5 15,2 1-3-15,-1-2-6 0,1-2-10 16,0-2-8-16,0-3-15 0,6 0 44 15,0-4-161-15,4-2-120 0,-1-3-302 0</inkml:trace>
  <inkml:trace contextRef="#ctx0" brushRef="#br0" timeOffset="60451.7199">24005 2550 604 0,'-6'3'141'0,"-3"-2"4"0,-1 4-93 15,2 1-15-15,-1 0-5 0,-1 3-3 16,1-1-2-16,-1 3-2 0,1 0-2 0,2 2-1 16,1-4-3-16,0 1-3 0,2-2-4 15,1-1-3-15,2-1-2 0,2-2-3 16,3-1-2-16,1 1-2 0,0 0-3 16,1-2-6-16,1 1-7 0,1-1-9 15,-1 0-8-15,2 0-6 0,0 0-7 16,3-1-14-16,0 1-104 0,2-2-108 15,1-2-266-15</inkml:trace>
  <inkml:trace contextRef="#ctx0" brushRef="#br0" timeOffset="60751.5199">24169 2567 606 0,'0'-6'146'0,"0"0"4"0,1 0-76 0,0 0-35 16,2-1-6-16,2 2-2 0,0 1-1 15,1 0-4-15,0 1-3 0,2 0-3 16,1 2-3-16,0 2-3 0,-1 0-3 16,0 1-3-16,0 0-2 0,-1 4-1 15,0 0-1-15,-1 2-2 0,-1 2 0 16,0 1-1-16,-3 1 0 0,2 1-2 15,-3 1-3-15,0-1-5 0,-1-1-7 16,-1-2-9-16,-2-1-12 0,1-2-9 16,0 1-16-16,-2-4-112 15,-2 0-121-15,1 1-284 0</inkml:trace>
  <inkml:trace contextRef="#ctx0" brushRef="#br0" timeOffset="60934.8045">24148 2591 603 0,'-2'6'136'0,"-2"0"2"0,0 3-92 0,2-2-25 16,1 1-9-16,-1 2-5 0,1-1-3 16,0-2-4-16,1 3-8 0,-1-3-17 15,1 2-113-15,-1-1-115 0,1 1-289 16</inkml:trace>
  <inkml:trace contextRef="#ctx0" brushRef="#br0" timeOffset="61165.1888">24498 2422 311 0,'-6'-2'31'0,"-1"4"-31"16,2-2-104-16,-1 1-133 0</inkml:trace>
  <inkml:trace contextRef="#ctx0" brushRef="#br0" timeOffset="61428.5403">24378 2359 559 0,'-3'-7'131'0,"-1"1"4"0,2 1-87 0,4 1-12 16,1 2-6-16,3 0-3 0,3 4-2 15,2 0-4-15,3 4-1 0,3 4-3 16,0 4-3-16,4 5-3 0,-1 1-3 15,3 9-1-15,0 5-2 0,-2 6-1 16,0 1 0-16,-4 6-1 0,-5 3-1 16,2 9-1-16,-8-2 1 0,-4 0-2 15,-2 2 1-15,-5-1 0 0,-4-1-2 0,-5-6-3 16,-4-2-4-16,-2-6-7 0,-1 0-9 16,1-6-11-16,1-2-81 0,4-2-42 15,6-3-104-15,0-5-226 0</inkml:trace>
  <inkml:trace contextRef="#ctx0" brushRef="#br0" timeOffset="68969.0487">24337 2466 162 0,'-4'-4'45'0,"-2"-2"7"0,1 0-18 0,0-3 1 16,-1 4 0-16,1 2 3 0,-1-2 2 15,1 1 0-15,0-1-2 0,-1-1-3 16,1 5-1-16,0-5-1 0,2 1 1 16,-1 2-1-16,0-2-3 0,2 1-2 15,-1-1-3-15,3 0-4 0,0 0-2 16,0 0-4-16,2-1-2 0,0 3-3 15,2 2-1-15,-2 1-1 0,3 1 0 16,0 4 1-16,2 1 0 0,3 3 0 16,0 1-1-16,1 2 0 0,1 3-1 0,2 2-2 15,-2 0-1-15,0-2-1 16,-3 6 0-16,-2 1-2 0,2 0 0 0,-3 1 0 16,-1-1 0-16,-2 0-1 0,0 3 1 15,-2-8-1-15,0-1 0 0,-3 0-3 16,-2-2-4-16,0-1-3 0,-2-2-11 15,-1 1 17-15,-2 0-131 0,-3-1-108 16,2-2-277-16</inkml:trace>
  <inkml:trace contextRef="#ctx0" brushRef="#br0" timeOffset="90435.7073">15093 4665 374 0,'-1'-12'96'0,"0"4"3"0,-1 2-47 16,-1 1-15-16,2 2-8 0,-2 0-4 16,3 2-3-16,-1-1-2 0,1 2-2 15,-1 2-2-15,0 0-1 0,1 7 0 16,-1 8 0-16,1 5 0 0,1 11-1 15,1 10 0-15,3 14-1 0,-2 11 0 16,-1 6-4-16,2 8-2 0,-1 5-2 0,1 3-1 16,-3 2-1-16,-3-4-1 0,2-1 0 15,0-3-1-15,1-4-1 0,-1-7 1 16,0-8-1-16,1-6-2 0,3-6-4 16,1-9-6-16,-1-10-13 0,-1-7-109 15,-2-7-108-15,2-12-272 0</inkml:trace>
  <inkml:trace contextRef="#ctx0" brushRef="#br0" timeOffset="91687.2884">14231 5341 245 0,'-17'-2'71'0,"1"1"6"16,1 1-28-16,1-2-1 0,3 2-7 15,1 0 1-15,1-1-3 0,3 2-4 16,1-2-3-16,2-1-2 0,0 1-3 16,2 1-6-16,0-1-4 0,2 1-3 15,0-1-4-15,2-1-3 0,1 2-2 16,5-1-2-16,1-1 1 0,3 1 0 15,3 1 0-15,5 0 1 0,1 0-1 16,3 1 0-16,-1 0 0 0,4 1-1 0,3 1-1 16,2-2 1-16,1-1-1 15,4 1 0-15,1-1 0 0,3 2 0 0,0-1-1 16,-1-1 2-16,5 2-1 0,1 1 1 16,5-2 0-16,4 1 0 0,3 0-1 15,1-1 1-15,3 0 0 0,-3-2 0 16,1 2 0-16,0-1 0 0,0-1 0 15,2 0 0-15,2 1 1 0,0-2-1 0,-2 1 0 16,2-1-1-16,-2 0 0 16,-3 0-1-16,0 0 0 0,0-3 0 0,0 0-1 15,-1 1 1-15,-4 0-1 0,-4-1 1 16,-2 3-1-16,-7-2 0 0,-7 6-2 16,-4-1-4-16,-7 1-7 0,-3 1-10 15,-5 2-76-15,-7 1-32 0,-7 0-91 16,-4-2-196-16</inkml:trace>
  <inkml:trace contextRef="#ctx0" brushRef="#br0" timeOffset="92351.2184">15249 4886 214 0,'-4'-2'59'0,"1"-2"1"15,-2 0-7-15,0 1-38 0,1 0-5 16,1 0-3-16,1 0 0 0,0 1-1 16,1 0 2-16,1 0 3 0,-2 1 1 15,2 0 1-15,0-2-1 0,-1 2-1 0,1 0-3 16,-1-1-4-16,1 2-7 0,-1-1-7 16,2 1-6-16,-2 0-6 0,0 1-2 15,-1-1 0-15,2 2 1 0,-1-1 4 16,0 0 5-16,-2-1-2 0,2 1-5 15,-1-1-30-15,-1 2-36 0,0-2-92 16</inkml:trace>
  <inkml:trace contextRef="#ctx0" brushRef="#br0" timeOffset="100422.6663">15554 5315 267 0,'0'0'70'0,"0"1"3"0,1-1-37 15,-1 1-7-15,-1-1-6 0,2 0-4 16,-1 2-6-16,0-1-4 0,2-1-1 15,-4-1-2-15,2 1 1 0,0 0 1 16,3 1 3-16,-3-1 0 0,0 0 2 0,0 0 0 16,0 1-1-16,0-1-2 15,1 0-2-15,-3-2-2 0,2 0-2 0,1 2-1 16,-2 0-1-16,1 0 0 0,0 0-1 16,1 0 1-16,-1 2-1 0,0-2 0 15,0 0 0-15,2 0 1 0,-2 0 0 16,0 0 0-16,0-2 0 0,0 2 0 15,0 0 1-15,0 0-1 0,1 0 0 16,-2 0 0-16,2 0-1 0,-1 2 0 16,0-2 0-16,0 0-1 0,0 0 1 0,-1-2-1 15,1 4 1-15,-1-2-1 0,2 0 1 16,-2 0 0-16,1 0 2 0,1 0 2 16,-1 0 0-16,0-2 3 0,0 2 0 15,0-1 0-15,0 1 1 0,-1-1-2 16,0-2-2-16,1 2 0 0,0 0-2 15,0-3 0-15,-1 1-1 0,1-1 0 16,0 0 0-16,0 1 0 0,-2-1 0 16,2-1-1-16,0 1 0 0,0 1 0 15,0-2-1-15,0 0 0 0,0 0 1 0,0-1-1 16,-1 0 0-16,0-2 0 0,2 1 0 16,-1-1 0-16,0-1 0 0,0-1 1 15,0 0-1-15,0 2 0 0,0-3 0 16,-2 2 0-16,2 1 0 0,-3 1 0 15,1 1 1-15,-1 1-1 0,1 1 0 16,1-3 0-16,-2 1 0 0,1 0 0 16,-1-1 1-16,1 1-1 0,-1-2 1 15,1 1 0-15,-1 0 1 0,1 1 0 16,0 1 1-16,-2-1 1 0,1 1-1 16,1 0 1-16,0 0-1 0,-2 0 0 0,1 0-1 15,0 0 0-15,0 0-1 0,1-1 0 16,-1 1 0-16,1 0 1 0,-1-1-1 15,1 2 1-15,0 0 0 0,-1-1-1 16,1 1 1-16,-2-2 0 0,-1 2 0 16,3 1 0-16,-2-2 0 0,-1 1-1 15,0 2 1-15,2-1 0 0,-2 1-1 0,-2-2 1 16,1 1-1-16,-1 0 0 0,2 0 0 16,-2-2-1-16,-1 2 1 15,2-1-1-15,-1-1 0 0,1 2 1 16,0-1-1-16,-2-1 0 0,1 0 0 0,0 0 1 15,1 0-1-15,-1 2 0 0,1-2 1 16,-1 1-1-16,1 0 0 0,-2 2 1 16,1-1-1-16,0 1 0 0,-3 0 1 15,1-1-1-15,1-1 1 0,0 3-1 16,0-4 0-16,1 0 1 0,-2-1-1 16,2 0 0-16,-1 0 0 0,1 0 1 0,-3-1-1 15,0 3 0-15,2 0 0 0,-1 3 1 16,1-3-1-16,-1 2 0 0,2-2 1 15,1 2-1-15,-1-1 1 0,1 1-1 16,0-3 0-16,1 2 0 0,-1 0 1 16,0 0-1-16,0 0 0 0,1-1 0 15,-1 0 0-15,1 2 0 0,-1 1 0 16,0-1 0-16,1 1 0 0,-3 1 0 16,2 0 0-16,1 1 0 0,-2 1 0 0,-1-2 0 15,0 1 0-15,0 0 1 0,-1 0-1 16,-1 1 0-16,-2-1 0 0,2 1 0 15,0-1 0-15,3 2 0 0,-4-2 0 16,2 2 0-16,0-2 0 0,-1 1 0 16,1 1 0-16,-1-1 0 0,-1 2 0 15,3-1 0-15,-1 2 0 0,2-1 0 16,0 0 0-16,-1-1 0 0,2 0 0 16,0-1 0-16,1 2 1 0,-1-2-1 0,2 2 0 15,-1-1 0-15,2-1 0 0,-3 0 0 16,2 2 0-16,-1-1 0 0,0 1 0 15,0 0 0-15,0 1 0 0,-2 0 0 16,2 1 0-16,-2-1 0 0,-1 0 0 16,2 1 0-16,0-1 0 0,0 0 0 15,0-3 0-15,0 1 1 0,1-1-1 0,0-1 0 16,-1 1 0-16,2 0 0 0,-2-1 0 16,1 3 0-16,1-2 0 0,1 1 0 15,-2 1 0-15,0-3 0 0,1 0 0 16,1 1 0-16,-1 1 0 0,-1-1 0 15,1 2 0-15,-2-4 0 0,1 5 0 16,2 0 1-16,-2-3-1 0,2 2 0 16,1 0 0-16,-2-1 0 0,3 5 0 15,-3-5 0-15,2 2 0 0,-1-1 0 16,0 0 0-16,-1 0 0 0,0 3 1 16,1-3-1-16,0 1 0 0,-2 3 0 15,0-1 0-15,1 2 1 0,-1-2-1 0,0 0 0 16,0 2 1-16,-1 0-1 0,1 0 0 15,0-1 1-15,-1-1-1 0,1 0 0 16,0 1 0-16,0-1 0 0,1-2 1 16,0 1-1-16,-1-1 0 0,0 1 0 15,0 0 0-15,-1-1 0 0,0 0 0 16,-1 1 0-16,1 0 0 0,1 2 1 16,-2-2-1-16,2 1 0 0,0 3 0 0,0 0 0 15,0-2 0-15,1 0 0 16,-3-1 0-16,4-1 0 0,-1 1 0 0,0-3 0 15,1 1 0-15,0 1 0 0,0 0 0 16,1 2 0-16,0-1 0 0,-1 0 1 16,2 3-1-16,1 0 0 0,-1-3 0 15,2 3 0-15,-1-3 0 0,1 2 0 16,1-2 0-16,-1-1 0 0,0 1 0 16,0 0 0-16,1 0 0 0,0 1 0 0,1 0-1 15,-3 1 2-15,2-1-2 0,-1 1 1 16,2 0 0-16,-2-2 0 0,3 0 0 15,-2 1 1-15,2-1-2 0,-2 0 1 16,2 1 1-16,-1-1-2 0,1 0 1 16,-1-1 0-16,0 2 0 0,0-1 0 15,-2-1 0-15,1 2 0 0,0-1 1 16,-2 0-1-16,0-1 0 0,0 1 0 0,1-1 1 16,1 1-1-16,-2-1 0 15,2 0 0-15,0 0 0 0,2 2 1 0,-3-1-1 16,1 0 0-16,0 0 0 0,1 0 1 15,1 0 0-15,-2-1-1 0,1 1 1 16,0-3 0-16,1 3 0 0,-1-3 0 16,-1 0 0-16,2 0 0 0,-2-1 1 15,2 2-1-15,-3-1 0 0,2 0 1 16,0 2 0-16,0-2-1 0,2 3 1 16,-3-1 0-16,0-2 0 0,2 3 0 15,1-1-1-15,-1-1 0 0,-1 1 0 0,1-2 0 16,2 2-1-16,-1-1 1 0,1 1 0 15,0-2 0-15,0-1 0 0,1 1 0 16,0 0 1-16,0-1-1 0,1 2 0 16,-2-2 0-16,0 0 0 0,1 2 0 15,1 1 0-15,-1-2-1 0,1 2 1 16,0-1 0-16,0 0-1 0,2 2 1 16,-1-1-1-16,1-1 0 0,-2 2 1 0,1-3-1 15,1 1 1-15,-1-2-1 0,1-1 0 16,0-1 0-16,1-1 0 0,-2 2 0 15,0-1 0-15,0 1 1 0,-1 1-1 16,1-1 0-16,1 3 0 0,-2-1 1 16,3-1-1-16,-1 2 0 0,1-1 1 15,0-1-1-15,0 0 0 0,0 0 0 16,0-2 1-16,2 0-1 0,-1 0 0 16,0-2 0-16,-1 1 0 0,0-2 0 15,-1-1 0-15,1 1 0 0,0-1 1 0,-2 1-1 16,-1 1 0-16,1-2 0 0,1 2 0 15,-2 0 0-15,1 1 1 0,-2 0-1 16,2 0 0-16,-2 0 0 0,0 1 0 16,1 0 1-16,-1 0-1 0,0 2 0 15,-1-2 0-15,1 0 0 0,-3 1 1 16,1-2-1-16,0 0 0 0,1 0 0 0,-1 0 0 16,1-2 0-16,2 1 0 15,-1 1 0-15,2 0 0 0,-2-2 0 16,0 0 0-16,0 0 0 0,0 1 0 0,0-1 0 15,1 0 0-15,-1-2 0 0,2 3 0 16,0-1 0-16,5 2 0 0,-4-4 0 16,-2 0 0-16,2 2 0 0,-1-1 0 15,-2 2 0-15,0-1 0 0,-2-4 0 16,1 2 0-16,2-1 0 0,-2-2 0 16,1-1 0-16,0 2 0 0,0-1 0 15,-1 0 0-15,1 2 0 0,-1-3 0 0,2 5 1 16,-1-5-1-16,0 3 0 0,1-1 0 15,-1 1 0-15,0 0 0 0,1 1 0 16,-2-3 0-16,1 3 0 0,0-5 0 16,1 2 0-16,-2-2 0 0,0-1 0 15,-1 0 0-15,2 2 0 0,-1-1 0 16,1 2 0-16,-3 0 0 0,3-1 0 16,-3 2 0-16,4 0 0 0,-5-1 0 15,2 0 1-15,-1 0-1 0,0 0 0 0,1-1 0 16,-3 0 0-16,-1-1 0 0,2 2 0 15,-2 0 0-15,0-1 0 0,0 1 0 16,-1 0 0-16,2 0 0 0,-1 1 0 16,0-1 0-16,0 2 0 0,1-1-1 15,0 0 1-15,-1 1 0 0,2 1 0 16,-2-1 0-16,0 2 0 0,0-1 0 16,1 2 0-16,-1-2 0 0,-1 1 0 15,0 0 0-15,1 0 0 0,-1 1 0 16,0-2 0-16,1 0 0 0,-1 2 0 0,0-3-1 15,1 1 1-15,-1 1 0 0,-1-1 0 16,2-1 0-16,1 0 0 0,-2 0 0 16,0 1 0-16,0-1 0 0,1 0 0 15,0-1 0-15,-1 2 0 0,0-1 0 16,1 1 0-16,-1 2 1 0,0-1-1 16,0 1-1-16,0 1 1 0,0 0 0 15,0-1 0-15,0 1 0 0,0 0 0 0,0 0 0 16,0-1 0-16,0 0 0 0,0 1 1 15,0 0-1-15,2-1 0 0,-2 1-1 16,0 0 1-16,0 0 0 0,0 1 0 16,0-2 0-16,0 2 0 0,-2-1 0 15,2 0 0-15,0 0 0 0,0-1 0 16,-1 1 0-16,1 0 0 0,0 1 1 16,0-1-1-16,0 1 0 0,-1 0 0 15,2 0 0-15,-2 0 0 0,1 0-1 0,0 0 1 16,0 0 0-16,0 0 0 0,0 0 0 15,-1 0 0-15,1 0-1 0,1 1 1 16,0 0 0-16,-2 0 0 0,1-1 0 16,1 0 0-16,-2 0 0 0,1 0 0 15,-1 0 0-15,1 0 0 0,0 0 0 16,1 2 0-16,-2-1-1 0,1-1 1 16,0 1 0-16,-2-1 1 0,2 0-1 15,-1 0 0-15,0-1 0 0,1 1 0 0,-1 0 0 16,1 1 1-16,0-1-1 0,-1 0 0 15,1 0 0-15,-2-1 0 0,2 1 0 16,0 0 0-16,-1-1 0 0,1 1 0 16,0 0 0-16,0 0 0 0,0 0 0 15,0 0 0-15,0 0 0 0,0 0 0 16,0 0 0-16,0 1 0 0,1-1 0 16,-1 0 0-16,0 0 0 0,2 0 0 15,-2 0 0-15,0 0 0 0,0 0 0 16,-2 0 0-16,2 0 0 0,0 0 0 0,-1 0 0 15,1 0-1-15,0 0 1 0,1 1 0 16,-1-1 0-16,0 0 0 0,0 0-1 16,0 0 1-16,0 0 0 0,0 0 0 15,-1 0 0-15,1 0 0 0,0 1 0 16,0 1 0-16,-1-2 0 0,1 0 0 16,0 0 0-16,1 0 1 0,-2 1-1 0,1-1 0 15,1-1 0-15,-1 1 0 0,0 1 0 16,-1-2 0-16,1 1 0 0,0 0 0 15,0 0 0-15,0-2 0 0,0 2 1 16,0 0-1-16,0 2 0 0,-1-2 0 16,1 0 0-16,0 1 0 0,-2-1 0 15,2 1-1-15,0-1 1 0,-1 0 0 16,1 0 0-16,0 0 0 0,-1-1 0 16,1 1 0-16,0 1 0 0,-1-1 0 15,2 0 0-15,-1 0-1 0,0 0 1 0,1 0 0 16,-1 0 0-16,0 0 0 0,1 0-1 15,-2 0 1-15,1 0 0 0,0 0 0 16,0-1 0-16,0 1-1 0,0-1 1 16,1 1 0-16,1-2 0 0,-1 1 0 15,1 0 0-15,-2-2 0 0,2 2 0 16,-1-1 0-16,0-1 0 0,0 1 0 16,-1-1 1-16,0 1-1 0,0-2 0 0,-1 1 0 15,0-2 0-15,0-1 0 0,-1-2 0 16,0-2 0-16,-1 1 0 0,2-1 0 15,0 0 0-15,0-1 0 0,0 1 0 16,-1-2 0-16,2 0 0 0,0 0 0 16,0-2 0-16,0-1 0 0,0 2 0 15,0 1 0-15,0 1 0 0,0 1 0 16,-1 0 1-16,0 1-1 0,0 2 0 16,-2-1 0-16,1 0 0 0,-2-2 0 15,0 1 0-15,1 1 0 0,-2 0 0 16,1 0 0-16,0 2 0 0,0-1 0 0,0-1 0 15,0 1 0-15,1-1 0 0,0 0 0 16,-1 1 0-16,1-3 0 0,-1 1 0 16,-1 0 0-16,1 0 0 0,0 1 0 15,-1-1 0-15,-1 0 0 0,-1 1 0 16,1 0 0-16,-1 1 0 0,0 0 0 16,-2-1 0-16,2 1 0 0,-2 1 0 15,2 0 0-15,-2 0 0 0,2 0 1 16,0-1-1-16,-1 3 0 0,3-3 0 15,-1 1 0-15,0 0 0 0,1 0 0 0,-1 0-1 16,1 1 1-16,-1 0 0 0,0-1 0 16,0 1 1-16,0 0-1 0,-1 0 0 15,3 0 0-15,-3-1 0 0,1 1 0 16,-2 2 0-16,0-2 0 0,0 0 0 16,-1 0 0-16,-1 1 0 0,1 1 0 15,-1-2 0-15,1 1 1 0,-1-1-1 16,1 1 0-16,-2 0 0 0,0 2-1 15,-2-3 1-15,4 5 0 0,-2 0 0 0,1-1 0 16,0 0 0-16,1 1 0 0,1 0-1 16,0 0 1-16,-1-1 0 0,0 3 0 15,2-1 0-15,-2 2 0 0,-1-2 0 16,2 2 0-16,-1-2 0 0,-1 1 0 16,3-2 0-16,-4 1 0 0,1 1 0 15,-1 0 0-15,0-1 0 0,-1 2 0 16,-2-2 0-16,-1 1 0 0,0 1 0 0,1 1 0 15,1 2-1-15,-1-3 1 0,0 1 0 16,1 1 0-16,2 1 0 0,0-1 0 16,2 0 0-16,-1-4 0 0,1 4 0 15,1-3 0-15,0 2 0 0,-1-1 0 16,-3-1 0-16,3 2 0 0,-2-1 0 16,0 1 0-16,-2-1 0 0,4 0 0 15,-1 2 0-15,1 0 0 0,-1 0 0 16,2 0 0-16,-1 1 0 0,1 0 0 15,0 0 0-15,1-1 0 0,0 1 0 0,3 0-1 16,-2 2 1-16,1-1 0 0,1 2 0 16,1-2 0-16,-2 2 0 0,1-2 0 15,0 1 0-15,-1 1 0 0,1 0 0 16,-1-2 0-16,0 2 0 0,0-1 0 16,-1 2 0-16,1-2 0 0,0 1 0 15,1-2 0-15,-2 1 0 0,2 0 0 0,1 0 0 16,-2-2 0-16,1 1 0 15,2 1 0-15,-3-2 0 0,2 0 0 0,0 0 0 16,0 1 0-16,1 1 0 0,-2-2 0 16,0 2 0-16,1 1 0 0,-1-2 0 15,-1 1 0-15,-2 0 0 0,1 1 0 16,2-2 0-16,0 2 0 0,1-1 0 16,-1 3 0-16,2-1 0 0,3 0 1 15,-2 0-1-15,-2-2 0 0,2 1 0 16,0-2 0-16,-3-1 0 0,2 0 0 15,-1 0 1-15,2 2-1 0,0 0 0 16,-2 0 1-16,2 2-1 0,2-1 0 0,-4 1 0 16,3 0 0-16,0-1 1 0,1-2-1 15,-1-1 0-15,0 0 0 0,1-1 0 16,4 1 0-16,-5 2 0 0,0-1 0 16,0-1 0-16,0 3 0 0,1 2 0 15,-1-3 0-15,1 2 0 0,1 0 0 0,0 0 0 16,0 1 0-16,1 0 0 15,-1-3 0-15,1 3 0 0,1-2 0 0,-1 1 0 16,0-1 0-16,-2 1 0 0,3-1 0 16,-2 3 0-16,2-1 0 0,-3 1 1 15,0 1-2-15,2-2 1 0,-1 0 0 16,0 0 0-16,0-4 0 0,0 2 0 16,1-1 0-16,-2-1 1 0,1-2-1 15,1 3 0-15,-1-1 0 0,-1 2 0 16,3 2 0-16,-1-3 0 0,-1 3 0 15,2 0 0-15,-3 0 0 0,3 0 0 0,-1-1 0 16,1-3 1-16,0 2-1 0,-1 0 0 16,1 0 0-16,0 2 0 0,0-1 1 15,0 0-1-15,1 0 0 0,0-3 1 16,1 2-1-16,-1-3 1 0,1 0-1 16,0 0 0-16,0-1 0 0,-1 0 1 15,1 1-1-15,-1 0 0 0,0 0 1 16,1-1-1-16,0 3 0 0,1-2 1 0,2 1-1 15,0-1 1-15,1 2-1 0,0 1 0 16,1 1 1-16,-2-1-1 16,2-2 0-16,0 0 0 0,2 1 0 0,-1-3 1 15,1-3-1-15,0 1 0 0,-1-3 0 16,1 1 0-16,0 0 0 0,-2 0 0 16,0-1 1-16,0 1-1 0,1-1 0 15,1 3 0-15,2-2 0 0,-1 2 0 16,1-3 0-16,0 2 0 0,1-1 1 15,0 2-1-15,0-3 0 0,-3 0 0 16,1-2 0-16,-2 0 0 0,0-2 0 0,1 1 0 16,-2-1 0-16,-2-1 0 0,1 1 0 15,-1-1 0-15,1 3 0 0,-3-2 0 16,2 2 0-16,-3-2 0 0,0 2 0 16,0-1 0-16,0 1 0 0,-1-1 0 15,1 1 0-15,0-2 1 0,2 2-2 0,-1-3 1 16,0 0 0-16,1-1 0 15,0-3 0-15,1 2 0 0,-1 1 0 0,0-1 1 16,0 0-1-16,0 0 0 0,0 0 0 16,1-1 0-16,-1 1 0 0,2 0 0 15,-1-2 0-15,-2 1 0 0,2-1 0 16,-2 0 0-16,2 2 0 0,-3-2 0 16,1 0 0-16,0 0 0 0,2-1 1 15,0 3-1-15,-1 1 0 0,1-3 0 16,0 2 0-16,1 1 0 0,-1-4 0 15,2 1 0-15,-1 0 0 0,1-2 0 16,-1 1 0-16,-1 0 0 0,1 0 0 0,0 3 0 16,-2 1 0-16,0-2 0 0,0 3 0 15,0 1 0-15,-3-1 0 0,0 1 0 16,1 0 0-16,-1-1 0 0,-2 2 0 16,1-2 0-16,0 1 0 0,0 0 0 15,1 2 0-15,-1-3 0 0,0 1 0 16,-1 0 0-16,0-1 0 0,-1 0 0 15,1 0 0-15,-3-1 0 0,2 0 0 0,-1 1 0 16,-1-1 0-16,2-1 0 0,-2 0 0 16,1 0 0-16,0-1 0 0,-1 0 0 15,1-1 0-15,2 1 0 16,-2-2 0-16,1-1 0 0,0 0-1 0,0-1 1 16,-1 1 0-16,2 2 0 0,-2-1 0 15,1 3-1-15,-2 1 1 0,3 1 0 16,-3 1 0-16,1 2 0 0,-1-1 0 15,1 2 0-15,-1 0 0 0,0 1 0 16,0 0 0-16,0 0 0 0,0-1 0 16,-1-1-1-16,1 2 1 0,0-1 0 0,1 1-1 15,-1-1 1-15,2 1 0 0,-2 0-1 16,0-1 1-16,0-1 0 0,0 2 0 16,-2-1 0-16,2 0 1 0,-1 1-1 15,0-1 0-15,1 1 0 0,0 0 1 16,0-1-1-16,-1 1 0 0,1 0 0 15,0 0 0-15,1 1 0 0,0-2 0 0,-1 1 0 16,0 0 0-16,0 0 0 0,0 0 0 16,-1 0 0-16,1-2 0 15,-1 2 0-15,-1-1 0 0,2 1 0 0,-1-1 0 16,0 0 0-16,0-1 0 0,0 1 0 16,1 0 0-16,-2-3-1 0,2 2 1 15,-1-1 0-15,1 1 0 0,-1-2 0 16,1-1-1-16,-1 2 1 0,-1-2 0 15,0-3 0-15,1 0 0 0,-2-2 0 16,2 3 0-16,-1-3 0 0,0-1 0 0,1 1 0 16,-1 0 0-16,1 2 0 0,-2-2 0 15,2 0-1-15,0-1 1 0,1 0 0 16,-2 0-1-16,1 0 1 0,0-1 0 16,1 1-1-16,-1 3 1 0,0 0 0 15,-1 2-1-15,1 0 1 0,0 1 0 16,-2 0 0-16,2 0 0 0,-1-1 0 15,0 0 0-15,0-2 0 0,-2 2 0 16,2 0 0-16,-1 0 0 0,0 0 0 0,0 0 0 16,-2 0 0-16,2 1-1 0,-2-1 1 15,-1-1 0-15,1 2 0 0,-3-1 0 16,2 1 0-16,-1-1 0 0,0 1 0 16,-1 1 0-16,1-3 0 0,-2 1 0 15,2 1 0-15,-2-2 0 0,2 1 0 16,-1 1 1-16,0-2-1 0,1 1 0 15,-2-1 0-15,2 0 0 0,0 1 0 16,-2-1 0-16,0-1 0 0,2 1 0 0,0 0 0 16,-1-1 0-16,2 1 0 0,0-2 0 15,0 3 0-15,0-2 0 0,0 1 0 16,0 3 1-16,-2-3-1 0,0 4 0 16,0-1 0-16,1 0 1 0,0 2-1 15,-1-2 0-15,1 1 1 0,0-2-1 16,-1 1 0-16,1 0 1 0,-2 1-1 15,1-2 0-15,-2 1 1 0,3 2-1 16,-2-2 0-16,2 0 1 0,-2 2-1 0,1-3 0 16,0 2 0-16,1 1 0 0,-1 0 0 15,1-1 1-15,-1 2-1 0,-1-2 0 16,2 2 0-16,-3 0 1 16,1-1-1-16,1-2 1 0,2 5-1 0,-2-1 0 15,1-1 1-15,1 0-1 0,1 1 1 16,0 1-1-16,0-1 0 0,-2-3 1 15,1 1-1-15,-2 2 0 0,2 0 1 16,-4-1-1-16,-1 2 0 0,-1-1 1 16,-1 2-1-16,-2 1 0 0,-1 1 0 0,-2-1 0 15,2 3 0-15,0 0-1 0,1 1 1 16,0-1 0-16,3 0 0 0,1 1 0 16,0-1 0-16,1 2 0 0,-1-1 0 15,1-1 1-15,1 2-1 0,-1-2 0 16,-2 1 0-16,2-3 0 0,0 1 0 15,0-2 0-15,0 1 0 0,1 0 0 16,0 2 0-16,2-3 0 0,-2 6 0 0,0-2 0 16,2 4 0-16,0-2 0 0,-1 1 0 15,1 0-1-15,2-1 1 0,0 0 0 16,0 2 0-16,-1-3 0 0,0 4 0 16,1-3 0-16,-1 2 0 0,0 2 0 15,0 0 0-15,0-2 0 0,-2 1 0 16,3-1 0-16,-1 2 0 0,3-4 0 15,-3 1 0-15,2-1 0 0,-2-1 0 16,2 1 0-16,-1 2 0 0,2 1 0 16,-1 2 0-16,1-3 1 0,0 3-1 0,0-1 0 15,0 0 0-15,1-2 0 0,1 3 1 16,-1-1-1-16,0 2 0 0,1-3 0 16,1 2 0-16,1-2 0 0,-2-2 0 15,0-1 0-15,1 0 0 0,0-2 0 16,4 4 0-16,-4-2 0 0,-2 1 0 15,4-1 0-15,-2 3 0 0,-2-1 0 16,2 1 0-16,-2-4 0 0,2 3 0 16,0-1 0-16,-2-1 0 0,3 2 0 0,1 0 1 15,-1-1 0-15,2-2-1 0,-1 2 1 16,1 0 0-16,2 1 0 0,-4-1 0 16,1-2-1-16,0 1 1 0,-1 1 0 15,0-1-1-15,0 0 1 0,2-1 0 16,-2 0 0-16,0 0-1 0,2 1 1 15,-1-2 0-15,1 1 0 0,-1-1-1 16,0 3 1-16,2-2 0 0,-1 2 0 0,-1-1 0 16,3 2-1-16,-1-1 2 15,-1-2-1-15,2 0 0 0,0-1 0 0,0-2 1 16,1 1-1-16,-1-1 0 0,1 1 0 16,0-1 0-16,0 1 0 0,-1-2-1 15,0 1 1-15,1-1-1 0,-1 1 1 16,0-1-1-16,0 0 0 0,0-1 1 15,1 2-1-15,1 0 1 0,-1-2-1 16,3 0 1-16,0 1-1 0,-1 0 1 16,2-1-1-16,0 1 0 0,1-2 0 0,1 1 0 15,0-1 0-15,3 2 1 0,-2-2-1 16,2 0 0-16,0-1 0 0,1 0 0 16,0 0 0-16,1-1 0 15,1 0 0-15,1-2 0 0,1 1 0 0,0-1 0 16,-2 1 1-16,0-1-1 0,-2 1 0 15,-4-1 0-15,-1 1 0 0,-1 0 0 16,-2 0 0-16,1 1 0 0,-2 0 1 16,-2-2-1-16,1 2 0 0,0 2 0 15,-1-2 0-15,0 1 0 0,0-1 0 0,0-1 0 16,1 2 0-16,-1-1 1 0,2-1-1 16,-1 1 0-16,3 1 0 0,-2-1 0 15,1 1 0-15,-1-1 0 0,0 0 0 16,2-1 0-16,-1 0 0 0,1-2 0 15,1 2 0-15,-2-1 0 0,2-1 0 16,-1 1 0-16,-1-1 0 0,-2 2 0 16,3-3 0-16,-3 1 0 0,2-2 0 0,-1-1 0 15,3-2 0-15,-2 0 0 0,2 0 0 16,-1 0 0-16,-2-1 0 0,3 2 0 16,-3-1 0-16,0 1 1 0,1 1-1 15,0-1 0-15,1 1 0 0,0-2 0 16,-1 1 0-16,2-1 0 0,-2 2 0 15,2-1-1-15,-2 2 1 0,1-1 0 16,1 0 0-16,0 2-1 0,1 0 1 16,-1 0-1-16,0-1 1 0,-1 0 0 15,2 0-1-15,-2 0 1 0,0-1 0 0,-1 0 0 16,1 1 0-16,-1-1 0 0,1 0 0 16,-2-2 0-16,1 2 0 0,-1-1 0 15,-1 1 0-15,-1-2-1 0,0 2 1 16,-1-1 0-16,-1 1 0 0,0 0 0 15,-1-1-1-15,-1 0 1 0,2 0 0 16,-3-2 0-16,2 2 0 0,-1-2 0 16,2-2 0-16,-2 0 0 0,0 0 0 15,-1-1 0-15,0 0 0 0,2-3 0 0,-4 0 0 16,2 1 0-16,-1-1 0 0,0 0 1 16,0 2-1-16,-1-4 0 0,0 1 0 15,1-2 0-15,0 4 0 0,1-2 0 16,-3 0 0-16,3-2 0 0,-1 0 0 15,1 0 0-15,0 1 0 0,-1 0 0 16,1 0 0-16,1-1-1 0,-1 5 1 16,0 1 0-16,-1 2-1 0,-1-1-2 15,1 2 0-15,0 1-3 0,-1 0-2 16,-1 2-5-16,1 0-7 0,0 0-6 0,-2-3-109 16,-1 3-1-16,2 0-89 0,0 0-178 15</inkml:trace>
  <inkml:trace contextRef="#ctx0" brushRef="#br0" timeOffset="101948.6459">17222 5276 170 0,'-8'-1'37'0,"0"-3"-3"15,0 1-21-15,1 1-26 0,0-1-8 16,0 0-19-16,0-2-24 0,-2 1-51 15</inkml:trace>
  <inkml:trace contextRef="#ctx0" brushRef="#br0" timeOffset="103076.9596">16899 5255 340 0,'-2'0'94'16,"-1"-1"3"-16,-1-1-35 0,2 0-20 0,-2 1-9 15,2-2-6-15,-2 0-5 0,2 1-3 16,-1 0-1-16,1 0-1 0,1-1 1 15,-2-1-1-15,2 3-1 0,-1 0 1 16,0-1-1-16,1 0-1 0,0 2-2 16,1 2-1-16,-1-2-1 0,1 0-2 15,0 0-2-15,1 0-3 0,-1 0 0 16,1 0-1-16,0 0-1 0,3 1 0 16,0 0 0-16,1 0 1 0,1 0 1 0,0 2 0 15,2-2 1-15,2 0 0 0,1 1 2 16,1-1-1-16,2 0 0 0,1 0 1 15,1-1-1-15,-1 0-1 0,1 0 0 16,2 0-1-16,-1 0 0 0,0-2 0 16,-1 1-1-16,0-2-1 0,1 2 1 15,-1-2-1-15,1 1 0 0,-1 0 0 16,0-2-1-16,1-1 0 0,1 1 0 16,-1 2-1-16,2-2 1 0,-1 2-1 0,3-2 1 15,-1 3-1-15,-2 0 1 0,4-2-1 16,-2 3 1-16,2-1-1 0,0 0 0 15,0-1 1-15,0 1-1 0,1 2 0 16,-2 1 0-16,-2-1 1 0,0-1-1 16,-3 0 0-16,0 2 0 0,-2 1 0 15,1-3 0-15,-1 1 0 0,2-1 0 16,-2 1 1-16,2-1-1 0,-1 0 0 16,0-1 0-16,3 1 0 0,-2-1 0 0,1 2 0 15,1 1 1-15,1 2-1 0,0 0 0 16,0-1 0-16,0 1 0 0,2 1 1 15,1 0-1-15,4-1 1 0,-2-2-1 16,3 2 1-16,2-1-1 0,-1-1 1 16,-1-2 0-16,1 1-1 0,-4-2 1 15,2 1-1-15,-3 0 1 0,2 0-1 16,-1 0 1-16,2 1-1 0,-3-1 0 16,4 2 0-16,0 0 0 0,-1-1 1 0,2 0-1 15,1 1 0-15,2 1 0 0,0-3 1 16,-1 0-1-16,3 2 0 0,-1 0 0 15,0-1 0-15,-2 0 0 0,-1-1 1 16,0 4-1-16,-1-3 0 0,1 0 0 16,-2 0 0-16,2 1 0 0,-1-1 0 15,0 1 0-15,2 0 0 0,-1-1 0 16,2 0 0-16,2 0 0 0,-3 0 0 0,4 1 0 16,-3-2 0-16,-1 2 0 0,-2 1 0 15,-1 0 0-15,-3 0 0 16,1 0 0-16,-2 1 1 0,2 1-1 0,-1-1 0 15,1-1 0-15,-1 0 0 0,-1 0 0 16,2 0 0-16,-1-1 0 0,1 0 0 16,2 0 0-16,2-2 0 0,-1 0 0 15,2-1 0-15,0 0 1 0,0-1-1 16,-3 2 0-16,-1-2 1 0,-2 2-1 16,-1-1 0-16,1 2 1 0,-1 0-1 15,-1 0 0-15,0 1 0 0,1-1 0 0,-1 0 0 16,2 0 1-16,-2-1-1 15,1 1 1-15,3-2 0 0,1-1-1 0,2-1 1 16,0-2 0-16,4-1 0 0,-2-1-1 16,0 0 1-16,-2-1-1 0,-2 0 0 15,-1 2 0-15,-2-1 1 0,-2 4-1 16,-1-2 0-16,-1 1 0 0,-2 0 0 16,-2 2-2-16,-3 1-1 0,-1 1-6 15,-4 0-6-15,-3 0-6 0,-1 1-8 0,-3 0-12 16,-2-1-109-16,-3-1-111 0,-5 0-269 15</inkml:trace>
  <inkml:trace contextRef="#ctx0" brushRef="#br0" timeOffset="103761.4823">18578 4544 270 0,'2'-23'78'0,"-1"2"5"16,-1 1-28-16,0-3-9 0,-1 4-5 16,-1 2-3-16,-1 0-2 0,2 4-5 15,-1 4-4-15,-1 1-1 0,1 3-1 0,1 3-3 16,1 1-2-16,0 1-3 0,-1 2-2 15,2 2-1-15,0 4-2 0,1 3-1 16,-4 6-1-16,0 3 0 0,-1 7-1 16,1 9 0-16,0 2-1 0,-3 6-1 15,-1 3 0-15,1 9-1 0,2 7-1 16,1 1 1-16,-2 5 0 0,2 2-1 16,-2 1 0-16,-1 1-1 0,-1-2 0 15,-1-1-1-15,-1-2 0 0,1-4-2 16,-3-2 0-16,4-2 0 0,0-4 0 0,0-4 0 15,1-3-1-15,-1-3-1 0,1-2 0 16,1-5-2-16,2-2-3 0,-1-4-4 16,2-2-6-16,1-5-8 0,0-7-9 15,-1-7-106-15,0-3-105 0,-3-10-257 16</inkml:trace>
  <inkml:trace contextRef="#ctx0" brushRef="#br0" timeOffset="106391.3241">18600 4558 242 0,'0'-1'77'0,"-1"1"6"16,1-3-20-16,0 2-10 0,-1-1-7 15,1 0-8-15,-1 0-6 0,0 1-7 16,1-1-4-16,0 1-4 0,0 0-1 16,0 0-1-16,1 1-1 0,0 0 0 15,0-3-2-15,0 1 1 0,2-1-2 16,1 1 1-16,-2 0-1 0,3-2 0 16,-1-2 0-16,-1 2 0 0,2-2 0 15,-2 1-1-15,-1-1-1 0,2 2-1 0,-3 1-2 16,-1 0-1-16,1 3 0 0,0-1-2 15,1 1-1-15,-1 1 0 0,1 0 0 16,0-1 0-16,1 3 0 0,0-3 0 16,0 1 0-16,0-2 0 0,2 2 0 15,-2 0 0-15,2 0 0 0,0 1 0 16,1 0 0-16,-1 2-1 0,1 1 1 16,-2-3-1-16,1 2 0 0,-1-3 0 15,-1 4 0-15,1 1 0 0,-2-1 0 0,1 4 1 16,0-2-1-16,1 1 1 15,-1 4 0-15,-1-5-1 0,-1 1 1 0,3 2 0 16,-3-1 0-16,2 1-1 0,-1-3 0 16,1 2 0-16,0-1 0 0,0-1-1 15,-1 0 1-15,1-1-1 0,-1 2 1 16,-2 1-1-16,0 1 0 0,0 2 1 16,0 0-1-16,0 2 0 0,1-1 1 15,-1-1-1-15,3 3 0 0,-1-1 0 16,-1-2 0-16,-2 0 1 0,4 0-1 0,-2-1 0 15,1 0 1-15,-1-1 0 0,1-1-1 16,0-1 1-16,2 0 0 0,-3-2 0 16,0-1 0-16,1 0 0 0,-1-1 0 15,0 3 0-15,-1-1-1 0,2 0 1 16,-2 1-1-16,2 2 1 0,-1-1-1 16,0 3 0-16,-1-2 0 0,0 1 1 15,1 0-1-15,-1-1 0 0,0-1 0 16,0 0 1-16,0-4-1 0,-1 2 0 15,0-1 0-15,1 0 0 0,-1-1 0 0,1 2 0 16,-2 1 0-16,1 2 1 0,0-1-1 16,0 2 0-16,-2-1 0 0,2 2 0 15,0 0 0-15,0-2 0 0,-2 2 0 16,2-1 0-16,0 0 0 0,-1 0 1 16,1-2-1-16,0 0 0 0,0-2 0 15,0 2 0-15,-2 1 0 0,1 1 0 16,0 1 0-16,0 0 0 0,1 1 0 0,0 2 0 15,-2-2 0-15,3 0 1 0,-1 0-1 16,0 1 0-16,1-2 0 0,-2 1 0 16,2-1 0-16,0 0 0 0,2-3 0 15,0 1 0-15,1 0 0 0,-2-2 0 16,1-1 0-16,1 0 0 0,-1 0 0 16,1-1 0-16,-2-2 0 0,0 0 0 15,1 1 0-15,0-3 0 0,0 3 0 16,-1 0 0-16,1-2 0 0,-1 2 0 15,0-2 0-15,0 1 0 0,1-1 0 0,-1 1 0 16,1-2 0-16,-1 2 0 0,1 1 0 16,0 1 0-16,1-1 0 0,-2 1 0 15,0-2 0-15,1 1 0 0,0-3 0 16,0 0 0-16,-1-1 0 0,2-1 0 16,2 0 0-16,-2-2 0 0,3 1 0 15,-1-3 0-15,3 0 0 0,-1-3 1 16,0 0-1-16,0 0 0 0,0-1 0 0,-2-1-1 15,0 2 1-15,0-1-1 0,1 1 0 16,-1 0 0-16,1 2 1 16,0 0-1-16,1 0 0 0,-1 1 0 0,0 0-1 15,1-1 1-15,-1 1 0 0,-1-2-1 16,0-1 0-16,-2 1 1 0,2 0 0 16,-2 1 0-16,0-2 0 0,0 2 0 15,0 0 1-15,0 1-1 0,3-1 1 16,-4 0-1-16,3 0 1 0,0 0 0 15,0-2-1-15,1-2 1 0,0 2-1 0,-2-1-1 16,3-1 0-16,1 2-1 0,0-2 1 16,0 1-1-16,-2 2 0 0,0 1 0 15,0 1 1-15,0 0 1 0,-1 0 0 16,-3 2 0-16,3-1 1 0,-1-1 0 16,1 1-1-16,-1 1 1 0,1-1 0 15,-3 0 0-15,3 1-1 0,-1-1 1 0,-1 2 0 16,1-3-1-16,1 1 1 15,-2 0-1-15,4 4 1 0,-4-2 0 0,1-1 0 16,0 2-1-16,-1 1 1 0,0 0 0 16,0 1 0-16,-1-2-1 0,1 2 1 15,1 2 0-15,1 1 0 0,-1-2-1 16,-1 0 1-16,1 1 0 0,-2 1 0 16,2-1 0-16,-3 1 0 0,0 0-1 15,2-1 1-15,-2 2 0 0,-1-1 0 16,1 2 0-16,-1-1 0 0,0 0 0 15,0 0 0-15,0 0 0 0,0-1 0 0,0 4 1 16,0-3-1-16,0 2 0 0,2 0 0 16,-1 2 0-16,0 1 1 0,0-3-1 15,2 2 0-15,-2-1 1 0,1 0-1 16,1-2 0-16,-2 0 0 0,2 1 0 16,-2 1 0-16,1-1 0 0,-1 2 1 15,2-1-2-15,-1 1 1 0,0 0 0 16,0 0 0-16,-1-2 0 0,2 1 0 15,-2-1 0-15,-1-1 1 0,1 0-1 0,2-1 0 16,-2 1 0-16,1-1 0 0,2 3 0 16,-2-2 0-16,5 2 1 0,-4 1-1 15,1-2 1-15,-2 2-1 0,2-2 0 16,-2 2 1-16,2-3-1 0,-1 0 1 16,-1 0-1-16,0-1 0 0,2 0 0 15,-3-1 0-15,1-1 0 0,-1 0 0 16,-1-2 1-16,1 0-1 0,-1 0 0 15,1-1 0-15,0 0 0 0,1-1 0 0,-1 1 0 16,1-1 0-16,0 0 0 0,-1-1 0 16,1 1 0-16,1 0 0 0,-2 1 0 15,1-1 0-15,0 0 0 0,-1 1 0 16,0 1 0-16,2 0 0 0,-1-1 0 16,0-1 0-16,1 0 0 0,1-1 0 15,-1-3 0-15,2 1 0 0,-1-4 0 16,1 2 0-16,0 0 0 0,1-3 1 15,0 2-1-15,1 0 0 0,-1-2 0 16,2 1 0-16,-2-1 0 0,0-1 0 0,-1 3 1 16,0-1-1-16,0 1 0 0,1 0 0 15,0-2 0-15,0 2 0 0,0-2 0 16,1-1 0-16,2 2 0 0,-2-2 0 16,1 2 0-16,0 0 0 0,1 2 0 15,-1 1 0-15,2-1 0 0,-1 0 0 16,-1 1 0-16,0 0 0 0,-1 1 0 15,0 0 0-15,0 0 0 0,-3-1 0 16,3 2 0-16,-2 1 0 0,-1 0 0 16,1-1 0-16,-1 1 0 0,1-1 0 0,-1 3 0 15,0-1 0-15,0 1 0 0,0 1-1 16,-1 2 1-16,1 0 0 0,1 2 0 16,-1 1 0-16,-1 1 0 0,2 1 0 15,-1 1 0-15,1 0 1 0,0 5-1 16,-2-1 0-16,2 2 0 0,1 1 0 15,1-1 0-15,-1-2 0 0,-1 1-1 16,1-3 1-16,-1 1-2 0,0-1-2 0,-2 1-3 16,0-1-5-16,-2 3-8 0,0-3 2 15,-2 0-115-15,-2-3-104 16,0 1-264-16</inkml:trace>
  <inkml:trace contextRef="#ctx0" brushRef="#br0" timeOffset="108132.1093">18585 4540 271 0,'2'-2'78'0,"0"1"5"0,0 0-19 15,-1-2-25-15,1 0-10 0,3 4-4 16,-4-3-2-16,2-1-4 0,-6-3-3 15,5 6-1-15,-1-2 1 0,0 3 0 16,-1-2 2-16,0 2-1 0,0-1-1 0,4 5 0 16,-5-5-1-16,-1 1-2 0,1-1-1 15,0 1-3-15,-2-1-2 0,1 0-2 16,-2 0-1-16,2 0 0 0,-2 0-1 16,1 0-1-16,-2 0 1 0,0 1-1 15,0 1-1-15,-1-1 1 0,2 2-1 16,-2 1 0-16,-1 1 0 0,-1 2-1 15,0 2 1-15,-2 0-1 0,-1 2 1 0,-3 1-1 16,0 1 1 0,-1 0 0-16,-1-1 0 0,0 1 0 0,1 2 0 0,2 0 1 15,-1-1-1-15,3 1-1 0,0 0 1 16,0 1-1-16,2 2 1 0,-1-1 0 16,1-1 0-16,1 1 0 0,-2 0 0 15,2 2 0-15,1-3 0 0,1-3 0 16,0 2 0-16,0 1 0 0,0-2-1 15,-1 2 1-15,1-1-1 0,-1 3 1 16,-2 0-1-16,2-1 1 0,-3 0-1 16,2 0 1-16,-2-1 0 0,0 1 0 0,2-3 2 15,-1 2-1-15,0-3 1 0,2-1 1 16,0 1-1-16,1-1 1 0,1-1-1 16,-1 2 1-16,-1 1-1 0,3-1 0 15,-4 1-1-15,2 0 1 0,0 1-1 16,-1 1 0-16,-1-1 1 0,2 1-1 15,-1-3 1-15,1 3-1 0,0-2 1 0,-1-2-1 16,2-2 1-16,1-2-1 0,-1-1 0 16,0 1 0-16,0-2-1 0,0 1 1 15,1-1-1-15,-1 1 0 0,1 0 0 16,-3-2 0-16,2-2 0 0,-2 0 0 16,2-2-1-16,-2 0 1 0,2-1 0 15,-1-1-1-15,0-1 1 0,0-1-1 16,1 0 0-16,-1-4 1 0,-2 0-1 15,1-1 1-15,0-1-1 0,-1-1 0 16,1 0 0-16,-1-1 0 0,1 0 0 0,1 0 0 16,-1-1 0-16,1 0 0 0,-1 0 0 15,1 1 0-15,1-2 0 0,1 3 0 16,-1-2 0-16,2 1 0 0,-1-1 0 16,2 0 0-16,0 1 0 0,-2 0 1 15,3-2-1-15,-2 4 0 0,0 0 0 16,3 0 0-16,-3 1 0 0,2-2 0 15,-2 2 0-15,0-1 0 0,0 0 0 16,1 2 0-16,-3-2 0 0,1 2 0 0,1 0 0 16,-1-1 0-16,1 2 0 0,0 0 0 15,-2 1 0-15,0 0 0 0,0 0 0 16,-1 2 0-16,0 0-1 0,0 2 1 16,0-1 0-16,-2 2 0 0,2 1 0 15,0 1-1-15,0 2 1 0,-1 0 0 16,-1 1-1-16,0 2 1 0,0-1 0 15,0 4 0-15,-1 0 0 0,3 2 0 16,-1-1 0-16,1 1 0 0,-2 0 0 16,2 1 0-16,-1-4 0 0,-1 1 0 0,0 0 0 15,0 2 0-15,1 1 0 0,-2-4 0 16,3 4 1-16,0-2-1 0,-1 1 0 16,2-2 0-16,0-2 0 0,-1 0 0 15,1 0 0-15,-1 1 0 0,0-2 1 16,-2 2-1-16,1-3 0 0,-1 2 0 15,-1 0 1-15,0-2-1 0,1 0 0 16,0-2 0-16,0-3 0 0,1 1 0 16,-2-2 1-16,2-1-2 0,-1-3 1 0,1 0-1 15,-2-1 1-15,2-3-1 16,0 0-1-16,-2-2 1 0,1-1 0 16,-1 1 0-16,2-1 1 0,0 0-1 0,0-1 0 15,0 0 1-15,1-1 0 0,1 1-1 16,0 1 1-16,0 0-1 0,0 0 1 15,1 0 0-15,2 1 0 0,2 0 0 16,-4 2 0-16,2-2 0 0,-2 3 0 16,0-1 0-16,1 2 0 0,-1 0 0 15,-2 2 0-15,1-1 0 0,1 3 0 0,-2 0 0 16,1 0 0-16,0 1-1 0,1 4 1 16,-4-3-1-16,0 2 1 0,-2 3-1 15,0 0 0-15,-2 2 1 0,0 2 0 16,-1-1 0-16,2 3 0 0,0 0 0 15,0 0 0-15,1 2 0 0,2-1 0 16,-1 0-1-16,1 0 1 0,-1 1-3 16,3-2-4-16,1-2-7 0,0 0-11 15,3 0-109-15,-2-5-107 0,4 0-271 0</inkml:trace>
  <inkml:trace contextRef="#ctx0" brushRef="#br0" timeOffset="110475.4469">19616 5309 293 0,'-1'-8'77'0,"-1"2"5"15,0 0-38-15,1 0-7 0,1 0-2 16,0 2-2-16,0 1-3 0,-1-2-3 15,1 1-3-15,0 0-2 0,1 1-3 16,-1-1-1-16,1 2-3 0,0-1-1 16,0 2-3-16,2 0-1 0,-2 1-2 15,0-2-3-15,2 2 0 0,-2 2-2 0,1-1 0 16,0 1 0-16,0 2-1 0,1 1 1 16,-1 1-1-16,1 1 1 0,-2 2-1 15,0 2 1-15,1 0 0 0,0 0-1 16,-1 0 1-16,1 1 0 0,-2-1-1 15,3 0 0-15,-2-1 0 0,1 2-1 16,0-2 1-16,0 1-1 0,1 0-1 16,0 0 1-16,1 0 0 0,0-1-1 15,-2-1 0-15,2 0 0 0,-1 0 1 16,0-2-1-16,1 0 0 0,-3-1 1 0,2 0 0 16,0-1 0-16,1-2 0 0,-1 0 0 15,2-2 1-15,0 0-1 0,0-1 0 16,0 0 0-16,1-3 0 0,1 0 0 15,2-2-1-15,-1 0 1 0,1-2-1 16,0-2 1-16,-1 0-1 0,0-1 0 16,-1 0 1-16,-1 1-1 0,1 0 0 15,-1-1 0-15,2 0 0 0,0 1 1 16,1 1-1-16,0-2 0 0,-2 0 0 0,0 2 0 16,1-1 0-16,-4 3 0 15,1-1 0-15,0 1 0 0,-2-1 0 0,0 1 0 16,1 0-1-16,0 0 1 0,-1-1-1 15,0-2 1-15,-1 2 0 0,1-1-1 16,-1 1 1-16,-1 1 0 0,2 0 0 16,-2 2 0-16,3-1 0 0,-2 2 0 15,1 0 0-15,0 1 0 0,0-2-1 16,0 0 1-16,1 1 0 0,1 1 0 0,0 0 0 16,0-2 0-16,0 3 0 0,2 1 0 15,-2-1 0-15,1 0 0 0,-2 1 0 16,1 1 0-16,-3 3-1 0,2-2 1 15,-3 2 0-15,3-1 0 0,-1 3 0 16,4 1 0-16,-4 0 0 0,2-1 0 16,1 3 0-16,-1-1 0 0,2 2 1 15,0 0-1-15,-4 0 0 0,5-1 0 16,-1 2 0-16,-1-2 0 0,1 1 0 0,1-3 0 16,-2 2 0-16,0-2 0 0,0 2 0 15,-1-3 1-15,0 1-1 0,0-2 0 16,-1 1 0-16,-3-5 0 0,2 2 0 15,2-3-1-15,-1 0 1 0,0-3 1 16,-1 0-1-16,2-1 0 0,4 0 0 16,-4-2 0-16,0 0 0 0,1-1 0 15,0-1 0-15,0 0 1 0,1-1-1 16,1 1 0-16,-1-3 0 0,0 0 0 16,1-2 0-16,-1 1 0 0,-1 0-1 0,0 1-1 15,-1-1-1-15,-1 1 0 0,-2-2-1 16,1 1 0-16,-1-1 1 0,0 2 0 15,0-3 1-15,0 2 0 0,1-2 1 16,-1 1 1-16,3-1-1 0,-1 1 1 16,1-2 0-16,0 1-1 0,0-1 1 15,-1 0 0-15,0 0 0 0,-1 2 0 16,0-2 0-16,-1 3 0 0,1 0-1 16,1 0 1-16,0-2 0 0,-1 4 0 0,0-1 0 15,0 0 0-15,2-1 0 16,-1-2 1-16,0 2-1 0,-2-2 1 0,4 0 0 15,0 2-1-15,2-2 1 0,-1 1-1 16,0-2 1-16,-1 0-1 0,3 3 1 16,-2 0-1-16,0 0 1 0,0-1 0 15,1 4 0-15,0 1 0 0,3 0 0 16,-1-2 0-16,1 1 1 0,0 0-1 16,0-1 0-16,0 1 0 0,0 1-1 0,1-1 1 15,-2 3 0-15,1 0 1 0,0 2-1 16,0 0 0-16,-1 0 0 0,-1 0 0 15,0 0 0-15,0-1 0 0,-1 0-1 16,1 1 0-16,-2-3 0 0,2 2 1 16,-2-1-1-16,0 1 0 0,1-1 0 15,-2 0 0-15,1 1 1 0,-1 2-1 0,-1-2 1 16,1 2 0-16,0 1 1 0,-1 1 0 16,0 1 0-16,0 1 0 15,0-1 0-15,0 2 0 0,0 0-1 0,-3-1 0 16,2 1-1-16,-2-1-2 0,0 2-4 15,-1-2-6-15,-1 0-8 0,0 1-107 16,-1-1-102-16,-2-1-259 0</inkml:trace>
  <inkml:trace contextRef="#ctx0" brushRef="#br0" timeOffset="111029.0128">20707 4477 305 0,'0'-13'95'0,"-1"2"6"0,0 1-9 16,0 0-40-16,-1 4-15 0,2 1-8 15,-1 0-7-15,1 3-5 0,0-1-3 16,-1 1-1-16,1 3-3 0,-1 0 0 16,2 8 2-16,-2-1-1 0,-2 5 1 15,1 5-2-15,1 6 0 0,-3 5-1 16,1 2 0-16,-1 1-1 0,1 8-2 16,-1 2 0-16,3 4-2 15,0 3 0-15,0 3-1 0,2 7 0 0,-2 1-1 0,0 0 0 16,-1 3-1-16,1-5 0 0,-1 2 0 15,-1-2-1-15,2-5 1 0,0-2 0 16,1-1-1-16,-3-4 0 0,2 0 0 16,-1-7 0-16,-1-3-1 0,0-7-1 15,-1-3-1-15,3-5-4 0,-5-6-5 16,3-8-12-16,2-3-106 0,0-4-105 16,-2-8-263-16</inkml:trace>
  <inkml:trace contextRef="#ctx0" brushRef="#br0" timeOffset="111581.7608">20266 5162 263 0,'-5'3'59'0,"-1"-1"6"16,3 0-38-16,-1 1-3 0,0 0 2 15,1 1 3-15,0-2 1 0,1 2-1 0,-1 0-4 16,1-2-4-16,-1 1-4 0,1 0-2 15,-1 0-2-15,1 0-1 0,0 0-1 16,-1-1-1-16,1 1-2 0,-1-1-2 16,2-1-2-16,0 1-2 0,0-2-1 15,1 1 0-15,0-1-1 0,0 0 0 16,0 0 0-16,0 0-1 0,0 0 1 16,0 0 1-16,0 0 2 0,0-1 1 15,0 1 2-15,1 0 2 0,1 0 1 16,1 0 2-16,0 0 0 0,3-2 1 0,4 2 2 15,3 0 0-15,2 0-1 0,5 0 0 16,3-1 0-16,5 1-2 16,7 0-1-16,3 0-1 0,3 0-1 0,2-1 0 15,0 2-2-15,0-1-1 0,-3 1 0 16,-3 1-1-16,-5-1-2 0,-3 1-1 16,-2 1 0-16,-2 2-1 0,-3 0 0 0,0 1 0 15,-1-1-3-15,-4 1-5 0,-4 0-8 16,0 0-17-16,-5-1-95 0,-4-1-103 15,-3-1-248-15</inkml:trace>
  <inkml:trace contextRef="#ctx0" brushRef="#br0" timeOffset="112445.6007">18336 5410 467 0,'-1'-4'108'0,"-3"1"3"0,0 1-74 15,1 0-11-15,-1 2-3 0,0 4-2 16,2 1-2-16,-2 5-2 0,0 1-1 16,3 4 0-16,1 3-2 0,0 0 0 0,3 2-1 15,-1 0-2-15,3-2-3 0,2-1-1 16,1-1-2-16,-2-5-2 0,1-1-1 15,1-2 0-15,0-4 0 0,-2-3-1 16,0-2 0-16,-1-4 0 0,0-2 1 16,-2-2-1-16,-1-3 0 0,-1-2 0 15,-2-1 0-15,0-3 0 0,-3 1-1 16,-1-1 0-16,-2 0 1 0,1 2-1 16,-3 1-2-16,1 5-2 0,0 4-5 15,3 4-4-15,1 5-10 0,4 5 15 16,1 1-127-16,4 2-108 0,4 3-272 15</inkml:trace>
  <inkml:trace contextRef="#ctx0" brushRef="#br0" timeOffset="114031.3643">20351 5741 476 0,'-5'-3'107'0,"-1"-2"4"16,2-1-77-16,2-1-14 0,2-1-5 16,0-1 0-16,1 2-3 0,3 0-2 15,1-2-2-15,1 2-2 0,0-1 0 16,2 3-1-16,0 0 0 0,-1 1 0 15,2 1 0-15,-2 2 1 0,0 1 0 0,1 2 1 16,-2 1-1-16,0 2 0 0,0 1-1 16,-4 2-1-16,0 2 0 0,-4 1-1 15,0 1-1-15,-3-1 1 0,-1 1-1 16,-1 0-1-16,1-1 1 0,-1 0 0 16,1 1 1-16,-1-1 0 0,0 3 1 15,-1-2 1-15,2 1 0 0,-1 0 1 16,2-2-1-16,-1-4 0 0,2 3 0 15,3-3-2-15,2 0-1 0,0-2 0 0,2 0-1 16,3-1-1-16,0 0 0 0,1-3 0 16,2 1-3-16,1-1-2 15,1 1-6-15,1-1-7 0,-1-2-9 16,2 2-21-16,0-2-87 0,-1-1-99 0,0-1-232 16</inkml:trace>
  <inkml:trace contextRef="#ctx0" brushRef="#br0" timeOffset="114317.4438">20595 5806 395 0,'-2'-8'111'0,"4"-2"4"0,0 0 2 15,3-1-88-15,1 1-3 0,3 0 1 16,-2 1-3-16,3-1-3 0,-2 0-4 15,0 1-3-15,0 3-1 0,0 3-4 16,-2-1-2-16,0 6-1 0,0 3-3 0,-2 4 0 16,-1 2-1-16,-1 2-1 15,-1 6 0-15,0 0-1 0,-1 2 0 0,-1 1 0 16,0 0-2-16,1 1 0 0,0 0-3 16,-3-4-3-16,2 0-5 0,0-2-5 15,1-1-7-15,-3-4-5 0,0-4-102 16,0 0-99-16,1-2-243 0</inkml:trace>
  <inkml:trace contextRef="#ctx0" brushRef="#br0" timeOffset="114480.0511">20611 5821 430 0,'-4'2'113'0,"-2"4"1"16,0-1-21-16,1 6-68 0,1 0-12 15,0 3-5-15,2 1-5 0,1 0-11 16,-1 3-107-16,0-1-96 0,1-1-253 0</inkml:trace>
  <inkml:trace contextRef="#ctx0" brushRef="#br0" timeOffset="116562.8261">17128 5129 229 0,'3'-1'60'0,"-2"-2"4"16,0 1-29-16,0-1-5 0,-1 0 2 16,0-1 5-16,0 0 3 0,0-2 0 15,1 1 0-15,-2-2-1 0,1-2-2 16,-2-5-2-16,1 1-4 0,1 0-4 15,-2 1-2-15,1 1-1 0,1 1-2 16,0 1-1-16,1 8-3 0,-1-2-2 16,-1 5-2-16,0 0-3 0,0 7-2 0,-3 7-3 15,0 3-1-15,-1 6-2 0,0 2-1 16,-1 6-1-16,1 1-1 0,1 0-3 16,1-1-5-16,1-1-7 0,-1-1-13 15,2-3-107-15,0-6-2 0,0-1-88 16,1-5-176-16</inkml:trace>
  <inkml:trace contextRef="#ctx0" brushRef="#br0" timeOffset="117045.0187">16587 5636 525 0,'-4'0'127'0,"0"1"3"0,2-1-77 15,-1 0-15-15,1 0-10 0,2 0-6 16,-1 0-5-16,1 0-4 0,2 0-5 16,1 0-3-16,0 1-1 0,2 2-2 0,1-2-2 15,3 1 0-15,0 0-4 16,0 1-5-16,2-1-7 0,0 0-9 16,-1-1 1-16,1-1-115 0,-2 1-106 0,4 1-264 15</inkml:trace>
  <inkml:trace contextRef="#ctx0" brushRef="#br0" timeOffset="117283.1904">16865 5614 571 0,'1'-3'123'0,"0"-2"1"0,3 2-102 15,1-2-10-15,2 1-1 0,0 1 2 16,2 0-2-16,1 1-1 0,1 2 0 15,2 1 0-15,-2 3 0 0,2-1-2 16,-1 3-2-16,0 3-2 0,-2-1-2 16,-2 4-2-16,-3-1-6 0,0 2-4 15,-2 2-4-15,-1-2-7 0,-2 2-6 16,0 0-4-16,-1-3-103 0,-3-1-96 16,-2-3-243-16</inkml:trace>
  <inkml:trace contextRef="#ctx0" brushRef="#br0" timeOffset="117445.4469">16841 5605 461 0,'-1'-1'101'0,"1"3"-1"16,-1 1-76-16,0 4-16 0,1 3-10 15,-1 2-54-15,1 5-44 0,-3 4-77 16,-1-1-181-16</inkml:trace>
  <inkml:trace contextRef="#ctx0" brushRef="#br0" timeOffset="118393.9342">19508 5245 362 0,'7'-22'94'0,"-3"2"5"0,1 1-48 16,-1 0-14-16,1 0-5 0,-2 2-5 15,2 3-5-15,0 2-3 0,0 1-1 16,-1 4-2-16,-2 1 0 0,1 3-1 15,-2 2-1-15,-2 5-1 0,-2 3-3 16,-1 4-2-16,-2 5-2 0,-3 6-3 16,-1 5-1-16,-1 6-4 0,-2 4-4 15,2 1-7-15,-1 2-2 0,2 2-109 16,2-3-100-16,-1-1-255 0</inkml:trace>
  <inkml:trace contextRef="#ctx0" brushRef="#br0" timeOffset="118824.7246">19381 5851 484 0,'-4'-6'114'16,"3"0"1"-16,0 0-54 0,2-1-41 0,1 1-8 16,2-2-2-16,1 1-2 0,2-3-1 15,2 2-3-15,3-2 0 16,1 2-1-16,5 1-2 0,-1 1 1 0,1 0-1 15,2 3-1-15,-3 1 1 0,-1 3 0 16,-1-1-1-16,-3 1 1 0,-2 4-1 16,-2 4 1-16,1 2 0 0,-4 4 0 15,0 0-1-15,-2 5 1 0,0 2 0 16,-2 1-1-16,0 1 0 0,-2-1 0 16,1 0-1-16,-3-1-2 0,1-1-1 0,-2 0-3 15,1-3-4-15,-3-1-6 0,1-3-11 16,-2-3-93-16,0-1-92 0,1-4-235 15</inkml:trace>
  <inkml:trace contextRef="#ctx0" brushRef="#br0" timeOffset="119013.9048">19417 5761 525 0,'-9'12'117'0,"1"0"1"16,0 1-71-16,3 4-37 0,1 2-12 16,2 3-7-16,1 4-20 0,-1 0-88 15,0 0-95-15,1 2-235 0</inkml:trace>
  <inkml:trace contextRef="#ctx0" brushRef="#br0" timeOffset="122647.3115">18658 4532 309 0,'0'-2'80'15,"-1"1"4"-15,-2 2-44 0,1-2-5 16,-1 1 0-16,1-2-1 0,0 2-4 16,-1-1-3-16,1 1-3 0,-1-1-1 15,2 0-2-15,-1 1-2 0,-1 0-2 16,1-2-1-16,0 4-4 0,0-2-1 15,-1 1-3-15,1 1-2 0,1 3-1 0,0-1 0 16,-1 0-2-16,1-1 1 0,1 2-1 16,0 0 1-16,1 0-2 0,1-1 1 15,-1 1-1-15,2-1 0 0,1 0 1 16,0-3 0-16,-2-1 1 0,1-2-1 16,0 1 1-16,1-2 0 0,-1 0-1 15,-2-2 0-15,1 0-1 0,-2-1 0 16,0 1 1-16,-2-1-1 0,-1-1 0 15,0 4 0-15,-1 0 0 0,-1 3 0 16,1 4-1-16,1 1 0 0,-1 1 0 0,0 5 0 16,-1-2-1-16,2 2-1 0,-1-2-6 15,2 1-9-15,-2-1 29 0,2-2-144 16,0-3-109-16,4 1-289 0</inkml:trace>
  <inkml:trace contextRef="#ctx0" brushRef="#br0" timeOffset="124078.4762">15625 5337 234 0,'4'-5'66'16,"-1"-1"7"-16,0 0-31 0,1 0-5 16,-1 0-2-16,0 1-2 0,-1 1-4 0,1 4-5 15,-3-2-4-15,1 3-4 0,-2 0-2 16,-1 1-1-16,0 1 0 0,-1 1-3 16,1-1-2-16,0 1-2 0,0 1 0 15,0-1 0-15,-1-1 0 0,2 1-1 16,1-2 1-16,-1 0-1 0,0-1-2 15,1 0 0-15,0-1 0 0,0 0-1 16,0 0 0-16,-1 0 1 0,1 0-1 16,0 0 0-16,1 1 0 0,-1-1 0 15,-1 0-1-15,-1 0 0 0,2 1-2 0,-1-1 1 16,1 0-1-16,-1 0-2 0,0 0 0 16,1 0-5-16,0 0-15 0,0 0-16 15,0-1-30-15,0 1-35 0,-2 0-67 16,1 0-139-16</inkml:trace>
  <inkml:trace contextRef="#ctx0" brushRef="#br0" timeOffset="131158.5966">18456 5248 159 0,'4'-2'34'0,"0"1"0"0,0 0-30 0,1-3-2 16,1 1-6-16,-1 0-29 0,0 1-28 16,2-2-73-16</inkml:trace>
  <inkml:trace contextRef="#ctx0" brushRef="#br0" timeOffset="131318.1845">18495 5239 310 0,'1'2'66'0,"-2"0"-6"0,1 0-62 0,0-3-62 16,0 3-56-16,0 0-129 0</inkml:trace>
  <inkml:trace contextRef="#ctx0" brushRef="#br0" timeOffset="136491.0072">15753 5001 239 0,'2'3'62'0,"2"-2"4"15,-3-1-28-15,1-1-10 0,1 1 2 16,-1 3 2-16,1-3 1 0,-1 3-2 16,-1-1-1-16,2 1-2 0,-1 1-3 15,1 0-7-15,0 0-4 0,2 1-4 16,-1 1-4-16,2-1-2 0,0 2-2 16,0 2 0-16,-2 2-1 0,2-2 0 15,-1 0 0-15,0 0-1 0,-1 1 1 16,0-2-1-16,-1-2 0 0,2-2 1 0,-1 2-1 15,-1-1 1-15,1-1 1 0,-2-2 1 16,2 1 0-16,-2 0 1 16,1-1 0-16,-2-1 2 0,2 0 0 0,-2-1 1 15,0-1 1-15,0-2 1 0,-1-2-1 16,1-1 0-16,1-2-1 0,-1-1-2 16,-1-2-2-16,0-1-1 0,0-2-1 15,0 1 0-15,-3-2 0 0,1 1 0 16,-4-5-1-16,2 7 0 0,-2 2 0 0,1 2-3 15,-1 1-2-15,1 6-6 0,0 4-34 16,2 6-69-16,-5 1-87 0,2 3-212 16</inkml:trace>
  <inkml:trace contextRef="#ctx0" brushRef="#br0" timeOffset="137755.752">15877 4870 437 0,'3'-5'114'16,"-1"2"4"-16,-3-1-45 0,-1 2-33 15,0 0-8-15,-1 0-5 0,0 1-4 0,1-1-4 16,-1 1-2-16,1 1-1 15,-2-2-1-15,2 2-1 0,-1-1-2 16,0 1 0-16,-1 1-1 0,0-1-2 0,1 1-1 16,-1 3-1-16,0-1-2 0,-1 2 0 15,1 1-1-15,-1 2-1 0,1 2-1 16,-2 1 0-16,1 0-1 0,0 3 0 16,0 1 0-16,0 1 0 0,3 0 0 15,1 0 0-15,2-2 0 0,1 4-1 16,2-4 1-16,1 1-1 15,1 0 1-15,0-2-1 0,1-3 1 0,2 2-1 16,1-6 0-16,1 0 1 0,0-8-1 0,5 1 1 16,0-3-1-16,1-3 1 15,2-1 0-15,0-3-1 0,-2-2 1 0,1 3-1 16,-3-5 1-16,-3-3-1 0,-4-2 1 16,-1 1-1-16,-2-1 1 0,-4-1-1 15,-3 1 0-15,-2 1 1 0,-2 5-1 16,-1 1 1-16,-6 3-1 0,-4 4 0 15,0 5 0-15,-3 5 0 0,-2 3-1 16,0 7 0-16,1 2-7 0,3 3-7 0,3 4-9 16,3 2 27-16,2-1-152 0,3 1-121 15,3 3-309-15</inkml:trace>
  <inkml:trace contextRef="#ctx0" brushRef="#br0" timeOffset="138378.9113">15679 5565 448 0,'0'-5'113'0,"0"0"4"0,2-1-60 15,1-1-17-15,1 0-6 16,2 1-5-16,-1-1-5 0,2 0-3 0,0-1-4 16,1 1-2-16,-1 3-2 0,2 1-3 15,-3 0-1-15,1 3-1 0,0 0-2 16,0 3 0-16,0-1-2 0,-2 0 0 15,0 2 0-15,0 3-1 0,-3 1-1 0,0 3 1 16,-2 1-1-16,-2 3-1 0,-2 1 1 16,-4 0-1-16,-2 1 0 0,-2 2 0 15,-4 1-1-15,1 0 1 0,2-1-1 16,-2 0 0-16,4-2 1 0,2-1-1 16,2-4 0-16,2-2 0 0,4-3 0 15,0-2 0-15,2-1 0 0,0-2 0 16,0-1 0-16,3-1 0 0,1 0 0 15,2-1 0-15,2-1 0 0,2-2-3 16,0 0-3-16,2 1-6 0,2-2-6 16,-1 0-12-16,-1-1-40 0,-1 1-72 15,-1-4-100-15,0 2-231 0</inkml:trace>
  <inkml:trace contextRef="#ctx0" brushRef="#br0" timeOffset="138644.5902">15947 5568 503 0,'5'-7'120'0,"0"0"3"16,-1-3-75-16,3 5-18 0,2-1-6 16,0 2-4-16,-1 2-5 0,0 1-4 15,1 1-1-15,2 3-2 0,-4 0-1 16,1 4-2-16,-1 3-2 0,-1 1 0 15,-2 0-1-15,-2 1-2 0,1 3-1 16,-3-2-2-16,0 1-2 0,-3-2-3 16,1 3-4-16,1 2-5 0,1-1-8 15,-4-1-10-15,0-2-95 0,1-1-97 0,-2-2-241 16</inkml:trace>
  <inkml:trace contextRef="#ctx0" brushRef="#br0" timeOffset="138795.1864">15922 5653 411 0,'-7'15'88'0,"4"-1"-25"0,-2 4-125 16,0-3-92-16,0 3-191 0</inkml:trace>
  <inkml:trace contextRef="#ctx0" brushRef="#br0" timeOffset="141586.9704">15586 5588 196 0,'-3'3'71'0,"1"-1"5"0,-2-1 2 0,1 2-31 16,-1-1-4-16,0-2-4 0,-1 1-7 15,2 1-7-15,-1-1-3 0,0 0-2 16,2-1-3-16,-2 0-2 0,2 1-3 15,1-1-1-15,-2 1-2 0,1-2-2 16,-2 1-2-16,2-1-1 0,-2 1-1 16,1-2-1-16,0 0-1 0,-2 0 0 15,1-1 0-15,1 0 0 0,-1-2-1 0,0 0 1 16,0-1-1-16,0-2 1 0,0 1-1 16,0 1 1-16,1-3 0 0,-1 1-1 15,0-1 1-15,-2 1-1 0,0-2 0 16,0 0 1-16,0 0-1 0,0-1 0 15,1 2 0-15,-1-3 0 0,2 1 0 16,0-1 0-16,2 2 1 0,-1-2-1 16,2 1 0-16,1 1 0 0,0-1 0 15,0-1 0-15,3 1 1 0,-3-1-1 16,2-2 0-16,2 2 0 0,-2-3 0 16,2 3 0-16,1 0 0 0,1 2-1 15,0 1 1-15,-1 2 0 0,0 0 0 0,1 2 0 16,-1-2 0-16,1 2 0 0,-2-1 0 15,3-1 0-15,0-1 0 0,2-1-1 16,-1 2 1-16,1-2-1 0,1 1 1 16,-2-1 0-16,1 2-1 0,0 1 1 15,-2 2-1-15,0-1 1 0,-1 3-2 16,-1-2 1-16,0 4-2 0,0 1 0 0,-1 0 0 16,-2 1-2-16,1 1-2 0,-2 1-5 15,3 1-9-15,-3-1-15 0,1-1-14 16,2 1-18-16,-2 1-20 0,1-3-10 15,0 3-44-15,0-1-59 0</inkml:trace>
  <inkml:trace contextRef="#ctx0" brushRef="#br0" timeOffset="142356.7802">15454 5308 62 0,'3'-19'12'16,"3"0"1"-16,1-2-11 0,2 0-5 15,4 3-10-15,0 0-11 0,3 3-24 16</inkml:trace>
  <inkml:trace contextRef="#ctx0" brushRef="#br0" timeOffset="142533.8793">15755 5022 259 0,'17'3'61'0,"-2"0"1"0,-3 5-37 0,-2-3-11 15,-2 2-10-15,0 4-11 16,-5-1-15-16,-1 1-12 0,-4-1-9 0,0 1-7 15,-2-2-2-15,-1 1 4 0,-2-1 9 16,0-2 13-16,1 0 13 0,-1 1 8 16,3-3 7-16,-1-2 1 0,0 1 0 15,2-3 1-15,1 0-1 0,1 1-1 16,-2-2 0-16,2 1-7 0,1-1-9 16,-1-3-13-16,0 3-31 0</inkml:trace>
  <inkml:trace contextRef="#ctx0" brushRef="#br0" timeOffset="144651.7716">20761 4595 251 0,'3'1'61'0,"-2"-1"3"0,0-1-36 16,-1 2-10-16,1-1-1 0,1-3 0 15,-2 2 1-15,0 1-4 0,0 0-2 0,0 0 0 16,0-1 1-16,0 1 1 0,0 0 1 15,0 0-1-15,0 0-2 0,1-1-1 16,-2 1-2-16,2 0-3 0,-1 0-2 16,0 1-2-16,1 0-1 0,0-1 0 15,0 0-3-15,-1 1-13 0,2 2-39 16,-4-1-34-16,-1-2-65 0,-5 0-148 16</inkml:trace>
  <inkml:trace contextRef="#ctx0" brushRef="#br0" timeOffset="144917.3177">20619 4633 206 0,'-13'5'45'0,"-2"-1"1"0,0 4-35 16,-1 2-8-16,3 1-5 0,-3 1-13 16,-1 3-30-16,-2 1-36 0,1 2-86 15</inkml:trace>
  <inkml:trace contextRef="#ctx0" brushRef="#br0" timeOffset="145616.8943">20323 5186 91 0,'1'-5'30'0,"-1"1"2"0,1-1-3 15,-1 0-10-15,0 1-5 16,0-1-4-16,-1 3-2 0,0-2-2 0,-1 0 0 16,1 1 3-16,0 0 1 0,-1 1 0 15,0-1 1-15,1 1 0 0,-1 1-2 16,0-2-2-16,1 0-4 0,0-1-1 16,1 0-1-16,0 1-1 0,1-4 0 15,0 1 0-15,2-1 1 0,-1 0-1 16,2-4 4-16,1-3 3 0,0-2 0 0,1-2 1 15,1-3 0-15,1-2 1 16,0-2-2-16,1 1-2 0,-3-1-3 0,1 2-1 16,-1 2 1-16,1 1 3 0,-1 0 3 15,1 2 3-15,3 1 3 0,0 1 1 16,2 0 2-16,1 2-1 0,2-2-1 16,1 2-3-16,0 0-2 0,1-1-1 15,1 3 3-15,0 0 3 0,0-2 5 16,0 2 1-16,-1 0 3 0,2 1 1 15,-2-3 0-15,-2 2-4 0,1-2-3 16,-1 1-5-16,0-1-3 0,-1 2-3 16,0 2-1-16,-1 3-3 0,0 0 0 15,-3 0-2-15,-2 4 0 0,0 3 0 0,-3 0 0 16,-3 0 1-16,-1 0 2 0,1 2 2 16,-4-1 1-16,2 1 1 0,0-2 0 15,-1 1 1-15,0-1 0 0,1 1-3 16,-3-1-1-16,2 1-1 0,-1 1-2 15,-1 0 0-15,1 1-1 0,-3-1-2 16,0 3-3-16,-1-1-6 0,0 0-24 0,0 1-82 16,-3-3-92-16,2 4-229 0</inkml:trace>
  <inkml:trace contextRef="#ctx0" brushRef="#br0" timeOffset="146852.665">15419 4985 285 0,'2'-1'66'16,"-5"-4"0"-16,2 3-46 0,0-2-10 15,-3-1-5-15,3 4-14 0,-2-1-35 16,2 2-22-16,-4-3-48 0,-1-2-104 0</inkml:trace>
  <inkml:trace contextRef="#ctx0" brushRef="#br0" timeOffset="147419.257">14623 4981 256 0,'-1'9'0'0,"0"-1"-37"16,-2-1-181-16</inkml:trace>
  <inkml:trace contextRef="#ctx0" brushRef="#br0" timeOffset="147884.1245">14613 5851 159 0,'3'2'0'15,"-3"-1"-23"-15,1-1-112 0</inkml:trace>
  <inkml:trace contextRef="#ctx0" brushRef="#br0" timeOffset="148102.572">14820 6054 277 0,'3'0'52'0,"0"-4"-20"16,-1 1-68-16,0 1-68 0,1-2-116 16</inkml:trace>
  <inkml:trace contextRef="#ctx0" brushRef="#br0" timeOffset="151415.4163">18724 5168 295 0,'0'0'76'15,"0"1"1"-15,-1-1-16 0,1 0-45 16,0 0-9-16,0 1-2 0,0-1-2 16,1 2-1-16,-1-1-1 0,1 0 1 15,1 2 3-15,-1-2 3 0,-1 1 3 0,1 2 3 16,0 0 2-16,-1 0 2 0,0 3 1 16,-1-1-1-16,1 1-1 0,0 0-3 15,-1 2-1-15,0 0-3 0,-1-1-1 16,1 3-1-16,0 0 0 0,1 0-3 15,-1 1 0-15,1-1 0 0,0 0-1 16,2 1-1-16,1-3-1 0,-1-1 0 16,1 0 0-16,0 0-1 0,2-1 0 15,-1 0 0-15,1 1 0 0,-2-2-1 16,1 0 1-16,0 0-1 0,-2-1 0 16,1 0 0-16,0-2 1 0,1 1-1 0,0-1 0 15,-2-1 1-15,1 1-1 0,-1-3 0 16,2 2 1-16,-1 0 0 0,0 1 0 15,0-2 0-15,1 0 0 0,2 1 0 16,-2-2 0-16,1-4-1 0,1 1 1 16,0-3 0-16,1 1 0 0,0-1-1 15,-1 0 1-15,0-1-1 0,0 1 0 16,0 0 0-16,0 1 0 0,-1 0 1 0,1-1-1 16,0-1 0-16,0 3 1 0,2-1-1 15,-3-1 0-15,0-2 0 0,-1 1 1 16,0-3-1-16,0-1 0 0,2-1 0 15,-2 1 0-15,2-1 0 0,-1-2 1 16,2 2-1-16,0 0 0 0,1-3 0 16,-1 0 0-16,0 2 0 0,1-1 0 15,-1 2 0-15,-1 1-1 0,0 1 1 16,2 3 0-16,-3 2 0 0,-2 0-1 16,2-1 1-16,0 2-1 0,0-1 1 15,-1 2 0-15,1 0 0 0,-2 1 0 16,2-2 0-16,0 2 0 0,0 0 0 0,0 0 0 15,0 1 1-15,-2-2-1 0,2 2 0 16,1-1 0-16,-1-1 0 0,1-1 0 16,-1 3 1-16,0-1-1 0,1 1 0 15,-1-1 0-15,-1 2 1 0,0 0-1 16,-3-1 0-16,0 1 0 0,0 3 0 16,1-1 1-16,0 2-1 0,-1 1 0 0,-1-1 0 15,4 3 1-15,-2 0-1 0,0-2 0 16,0 1 0-16,0-1 1 0,1 0-1 15,-1 1 0-15,2 0 1 0,-2-1-1 16,2-1 0-16,-1 2 1 0,0-3-1 16,1 1 1-16,0 2-1 0,-2 2 1 15,1-2-1-15,-1 2 1 0,-1 0 0 16,2 1-1-16,-1 2 1 0,-1-3 0 16,1 0-1-16,0 0 1 0,0-1-1 15,0 0 1-15,1 1-1 0,0-1 0 16,-1 2 1-16,1-1-1 0,-1 0 0 0,1 1 0 15,0 0 1-15,0-2-1 0,-1 1 0 16,1-1 1-16,-1 0-1 0,-1 2 0 16,2-1 0-16,-1 1 1 0,1 1-1 15,-1-2 0-15,2 2 0 0,-1 0 0 16,1 1 0-16,1-2 0 0,-1 0 0 16,1 0 0-16,-2 0 0 0,1-2 1 0,-2-1-1 15,2 1 0-15,-3-2 0 0,2 0 0 16,-2 1 0-16,1-2 0 0,1 0 0 15,-1 1 0-15,2-3 0 0,1 0 0 16,-1 0 1-16,0-5-1 0,3 2 0 16,-3-1 1-16,3-5-1 0,0-1 0 15,-1 2 0-15,1-4 1 0,1 1-1 16,-1 0 0-16,0-1 0 0,0-1 0 16,-1 0 0-16,-3 0 0 0,4 0 0 15,-3-2 0-15,1 2 0 0,3 0 0 16,-1 0 0-16,0 0 0 0,2-2-1 0,1-1 1 15,0 2-1-15,-1 1 1 0,1-1-1 16,1 2 1-16,-1 1 0 0,-3 5-1 16,2-1 1-16,-3 1 0 0,1 2 0 15,-1 0 0-15,-1 1-1 0,-1 0 1 16,-1 0 0-16,-1 1 0 0,0-2-1 16,1 4 1-16,-1-2 0 0,0-2 0 0,1 2 0 15,1-1 0-15,0 0 0 16,0-1 0-16,1-2 0 0,0 0-1 0,1 3 2 15,1-1-1-15,-3 0 0 0,0 0 0 16,0 2 0-16,-2-1 0 0,-1 2 0 16,-1-1 0-16,2 0 1 0,-4 1-1 15,4 0 0-15,-4 2 0 0,2-1 1 16,-1 1-1-16,2 0 1 0,1 2-1 16,-1-2 0-16,0-2 1 0,3 1-1 15,-2 1 0-15,2-1 1 0,0 1-1 16,-1 0 0-16,2 2 0 0,-1 1 0 0,0 1 1 15,-1 0-1-15,0 1 0 0,0 1 0 16,0 0 0-16,-1 0 0 0,-1 1 0 16,2-1 0-16,-2-2 0 0,2 0 0 15,-1 2 0-15,0-2 0 0,1 2 0 16,-1-3 0-16,2 3 0 0,-2 0 0 16,2 2 1-16,-3-2-1 0,1 1 0 0,-1 0 0 15,0-1 0-15,-1 1 0 0,1-1 0 16,-1-2 1-16,0 2-1 0,3-1 0 15,-3-2 0-15,2 1 0 0,1-3 0 16,-1 1 0-16,2-1 0 0,-1 0 0 16,1-3 0-16,1-1 0 0,-1-1 0 15,1 1 0-15,-3-3 0 0,3 0 0 16,-1 0 1-16,1 1-1 0,-1-1 0 16,1 1 0-16,0-1 0 0,1 2 0 15,-1 0 0-15,0-2 0 0,0 2 0 16,-1-1 0-16,-1-2 0 0,1 3-1 0,0-3 1 15,-1 1-1-15,1 1 1 0,1-1-1 16,0-1 1-16,1 0-1 0,0-1 1 16,-1-1-1-16,0 1 1 0,0-3-1 15,0-1-1-15,0 2 0 0,-2-2-1 16,1 1-1-16,0 0-1 0,-1 0-2 16,0-1-1-16,-1 2 1 0,1 0-1 0,-1-1 1 15,1 1 1-15,-1-1 0 0,0 2 0 16,3 0 0-16,-2 0-3 0,2-1-2 15,-2-2 0-15,2 1 0 0,0-1 1 16,3 0 0-16,-2 1 3 0,1-1 2 16,-1 3 3-16,1 1 0 0,2 2 1 15,-2-1 1-15,3 1-1 0,-4 1 1 16,2 0-1-16,-1 0 1 0,0-1 1 16,0 0 1-16,0 3 1 0,-1-1 3 15,3 1 1-15,-3-1 2 0,3 2 1 16,0 1 0-16,-2 0-1 0,1-1-1 0,-1 0-2 15,2 0-1-15,-1 2-2 0,-3-2-1 16,3 1 0-16,-1 1-1 0,-1-1-1 16,-1 3 1-16,-1 3-1 0,0 0 1 15,1 1-1-15,-1 1 1 0,1-2-1 16,0 3-3-16,1-1-5 0,-1-1-24 16,0-2-73-16,-2 0-82 0,1 1-207 0</inkml:trace>
  <inkml:trace contextRef="#ctx0" brushRef="#br0" timeOffset="152612.0766">15407 4929 424 0,'0'-1'111'0,"-1"0"4"16,-2-1-49-16,1 4-21 0,1-4-9 16,0 2-6-16,-1 0-6 0,0 0-5 15,1-1-4-15,1 1-4 0,0-1-3 16,-2 1-3-16,1 0-2 0,0 0-2 0,-2 1-2 15,1 0-3-15,-2 1-5 16,-1 0-6-16,1 2-9 0,-1-2-107 0,-3 1-104 16,0-2-258-16</inkml:trace>
  <inkml:trace contextRef="#ctx0" brushRef="#br0" timeOffset="152924.1954">14942 4793 513 0,'-2'-6'107'0,"1"-1"-1"16,2 1-95-16,4-1-7 0,-1 0-2 0,1 2 1 16,-1 0-2-16,-1 3 1 0,1-1-2 15,-2 1 1-15,0 1-2 0,-2-1-3 16,-3 2-11-16,-1 2-43 0,-2-1-50 16,-3 3-80-16,-4-2-187 0</inkml:trace>
  <inkml:trace contextRef="#ctx0" brushRef="#br0" timeOffset="153238.8231">14630 5112 483 0,'0'1'110'0,"-1"-2"1"0,1-1-76 16,0 2-18-16,0 0-5 0,1 0-4 15,-2 0-4-15,0 2-3 0,1-1-3 16,0 3-2-16,-1-2-4 0,0 3-5 15,-2-1-35-15,1 0-63 0,-2 3-85 0,-1-3-202 16</inkml:trace>
  <inkml:trace contextRef="#ctx0" brushRef="#br0" timeOffset="153512.1833">14573 5664 399 0,'2'2'99'0,"0"-2"2"0,-2-1-45 16,-3-1-30-16,3-1-13 0,1 1-3 15,-1 2-4-15,0 0-3 0,-1 0-3 0,1 1-3 16,3 3-8-16,-3-2-15 0,1 3-27 16,-5-4-50-16,4 6-72 0,0-1-166 15</inkml:trace>
  <inkml:trace contextRef="#ctx0" brushRef="#br0" timeOffset="153741.1954">14709 5987 469 0,'4'2'102'0,"-3"-1"1"0,0 0-72 15,3 2-24-15,-1-3-7 0,3 1-3 16,-1-1-1-16,0 1-4 0,0-1-2 15,0-1-1-15,0-2-2 0,0 2-4 0,1 0-13 16,1 1-26-16,1-1-39 0,0 2-64 16,1-1-146-16</inkml:trace>
  <inkml:trace contextRef="#ctx0" brushRef="#br0" timeOffset="153926.785">15256 5923 440 0,'-1'0'57'16,"-2"-2"-57"-16,-2-1-148 0,-2 0-200 15</inkml:trace>
  <inkml:trace contextRef="#ctx0" brushRef="#br0" timeOffset="154837.7984">15585 5099 137 0,'-2'-1'28'16,"0"-1"0"-16,-2-1-28 0,2 3-10 15,-2 0-18-15,1-1-22 0,-1 1-54 16</inkml:trace>
  <inkml:trace contextRef="#ctx0" brushRef="#br0" timeOffset="155173.4774">15609 5581 125 0,'1'-5'27'0,"-3"2"0"0,1 2-14 0,-2 1-13 16,0 0-1-16,-1 3 0 0,1 0 1 15,0 1 0-15,-1 1 0 0,-1 0 0 16,3 0 0-16,-1 1 0 0,1-1 0 0,1 0-6 16,-1-2-21-16,2 1-23 0,2-2-56 15</inkml:trace>
  <inkml:trace contextRef="#ctx0" brushRef="#br0" timeOffset="155388.9174">15588 5648 207 0,'-2'1'52'0,"-1"1"0"0,1 0-19 16,0-1-21-16,-1 2-7 0,-2-3-1 15,3 1-2-15,-3-1-1 0,1-1-1 16,-1-3-2-16,-1-1 1 0,2-2-2 16,1-3 1-16,0-5-3 0,1-4-9 15,2-3-15-15,1-5-22 0,0-5-37 16,-1-4-84-16</inkml:trace>
  <inkml:trace contextRef="#ctx0" brushRef="#br0" timeOffset="155528.6125">15686 5161 304 0,'5'0'69'0,"-1"1"1"0,0-1-46 15,-1 0-15-15,0 1-26 0,-1 0-48 16,-2 0-59-16,-2 1-145 0</inkml:trace>
  <inkml:trace contextRef="#ctx0" brushRef="#br0" timeOffset="160049.3453">18665 4585 252 0,'-3'-3'80'15,"-2"2"9"-15,1 0-20 0,2 2-14 16,-3-2-6-16,1 0-8 0,0-2-7 16,0 2-7-16,0-3-5 0,3 3-4 15,-4-4-2-15,2 3-2 0,2 1-1 16,-1-3 0-16,2 1-2 0,0 1-2 16,-3-2 0-16,2-1-2 0,0 1-1 0,-2 0-1 15,2 1-1-15,-3 0-1 0,3 0 0 16,-3 1-2-16,2 4 1 0,1-3-1 15,0 1 1-15,-2 0 0 0,2 0 0 16,0 0 1-16,2 3 1 0,-2-5-1 16,1 2 1-16,-2-2 0 0,2 3 0 15,2-1-1-15,-4-1 0 0,2 1 0 16,0 0 0-16,0 1-1 0,3 2 0 16,-3-2 0-16,-1 0-1 0,3 1 0 15,-1 0-1-15,-1-4 1 0,0 2 0 0,3 0 0 16,-2-2 0-16,3 1 0 0,-2-3 0 15,2 3 0-15,2 3 1 0,-4-7-1 16,4 7 0-16,-1-2-1 0,2 0 1 16,-1 0-1-16,-1 0 1 0,-1-2 0 15,3 7-1-15,-3-6 1 0,1 1-1 16,-3-5 1-16,2 4 0 0,3 2 0 16,-1-1 0-16,0-1 1 0,-1 1-1 0,0 0-1 15,3 6 1-15,-3-5 0 0,-1-1-1 16,-1 2 0-16,1-4 0 0,1 5 1 15,0-1-1-15,-3 1 1 0,3-2-1 16,-1 1 1-16,1 3-1 0,-3-1 1 16,2 0-1-16,0-1 0 0,-2 1 1 15,2 2-1-15,-2 0 1 0,1-1-1 16,-2 1 1-16,1 2-1 0,0-1 1 16,-2-1 0-16,1 1-1 0,-1 0 1 15,1 0 0-15,0 0-1 0,-1-2 1 16,2 1-1-16,-1-2 1 0,0 1-1 0,1 0 0 15,1-2 1-15,-2 1-1 0,3 0 1 16,-3 1 0-16,1 0-1 0,0 1 1 16,-1 0 1-16,-1 0-1 0,0 2 0 15,1-1 0-15,0 0-1 0,1-1 1 16,-1 0 0-16,1-1-1 0,1 0 1 16,-2 1-1-16,-1-1 0 0,4 0 0 15,-4 3 0-15,2 1 1 0,-1 1-1 0,2-2 0 16,-1 2 1-16,1 0-1 0,-2 0 0 15,1 0 0-15,0-1 1 0,0 1-1 16,-1 0 0-16,-1 1 0 0,0 0 1 16,0 0-1-16,-2 0 1 0,2 1-1 15,-3 1 1-15,2 0-1 0,0-1 0 16,1 1 1-16,-1-1-1 0,2 3 0 16,-2-1 0-16,1 0 0 0,-2-2 0 15,2 0 0-15,-1 2 0 0,0-3 0 16,-2-3 0-16,2 2 1 0,0-3-1 0,-1 1 0 15,-1-2 0-15,1-1 0 0,0 0 0 16,1-2 0-16,0-1 0 0,1-1 0 16,0-1 0-16,1 0 1 0,-1 0-1 15,1 0 1-15,-3 0 0 0,3 0 0 16,-1 0 0-16,0 0 1 0,0 0-1 16,0-1 0-16,1 1 1 0,1-3-1 0,-1 1 0 15,-1-2-1-15,1-1 1 0,2-1-1 16,-2-1 0-16,1-1 1 0,2 0-1 15,-2 0 0-15,3-3 0 0,-2-1 0 16,0 2 0-16,-1-2 1 0,0-3-2 16,1 2 1-16,-1-4 0 0,-2 2-1 15,1-2 1-15,0 0-1 0,-2 0 0 16,-1-1 0-16,-2 1 1 0,0 0-1 16,0 2 1-16,-1 1 0 0,-3-2 0 15,5 1 0-15,-5 0 1 0,1 2-1 0,1-2 0 16,1 2 0-16,-1-2 0 0,-3 3 0 15,2-2 0-15,-1 3 0 0,1 2 0 16,1 1 0-16,-3 1 0 0,2 2 0 16,1 0 0-16,1 3 1 0,1-1-1 15,1-1 0-15,-1 1 0 0,-1-1 1 16,1 2-1-16,0-2 0 0,-1 0 0 16,0 2 0-16,-1-2 0 0,-1 1 0 15,1-1 0-15,-1 0 0 0,1-1 1 16,1 2-1-16,-2-2 0 0,1 0 0 0,-1-1 0 15,1 0 0-15,1 1 0 0,-1-3 0 16,0 0 0-16,1-1 0 0,0 1 0 16,0 1 0-16,1-1 0 0,0 2 0 15,0-2 0-15,-1 2 0 0,2 1 0 16,-1 2 0-16,1-1 0 0,1 0 0 16,0 2 0-16,0 2 0 0,1 0 0 15,1 0 0-15,0 0 0 0,0 0 0 16,0 1 0-16,0-2-1 0,0 2 1 15,3-2-1-15,-2 2 1 0,1 0-1 16,1 1 1-16,0-1-1 0,1 1 1 0,2 2 0 16,-1 0-1-16,0 1 1 0,0-1 0 15,2 1 0-15,2 1 0 0,-2 1 0 16,0-3 0-16,3 5 0 0,-1 0 0 16,-2-2 0-16,2 3-1 0,-2 1 1 15,0 1 0-15,-2-1 0 0,0 0 0 16,0-1 0-16,-1 2 0 0,0 0 0 0,-3 1 0 15,0 0 0-15,1 1 0 0,0 0 0 16,-1 5 0-16,0 0 0 0,0 0 0 16,2-1 0-16,-1 2 0 0,-1-2 0 15,2 3 0-15,-1-3 0 0,1 1 0 16,0 0 0-16,1 1 0 0,-1-1 0 16,-1 1 0-16,-1-2 0 0,1 2 1 15,-4-3-1-15,1-1 0 0,-3-1 0 16,1-2 0-16,-1-1 0 0,0 2 1 15,1-3-1-15,0 1 0 0,0-1 0 0,0-1 0 16,1-1 0-16,0 0 0 0,0 0 0 16,1-2 0-16,0 1 0 0,-1-2-1 15,1 1-1-15,-1-1-2 0,0 0-4 16,2-2-3-16,-1 0-2 0,1-2-5 16,0 1-5-16,1-2-3 0,1-1-108 15,-1-4-101-15,3-2-257 0</inkml:trace>
  <inkml:trace contextRef="#ctx0" brushRef="#br0" timeOffset="161001.0033">20689 4598 359 0,'2'0'98'0,"-2"-3"5"0,-1 1-38 16,1 0-27-16,0 0-6 0,-1 0-4 15,1 1-6-15,-1-1-8 0,-1 2-2 16,1-2-3-16,0-1-1 0,0 3 0 16,1-1 0-16,0 1 0 0,0-2 0 15,0 2 0-15,0 0 1 0,0 0-1 16,-1 0 0-16,-2-1-1 0,1-1 0 15,-1 3-1-15,0-2 0 0,-2 2 0 16,0 0-1-16,0 2 1 0,-1-1-1 0,0 3 1 16,-2-1 0-16,0-1-1 0,-5 0 0 15,5 3-1-15,-2-1 0 0,-2 1-1 16,0-1-2-16,-4 1 1 0,0 0-2 16,2 3 1-16,-4-2-1 0,-2 1 0 15,-1 1 1-15,2 3-1 0,0 3 0 0,2 0 0 16,0 2 1-16,1 1-1 0,0 3 1 15,3 1 0-15,2-2 0 0,-1 1 0 16,-2-3 0-16,6 4 0 0,0-1 0 16,1 0-1-16,1-2 1 15,-2 2-1-15,2 1 0 0,3 1 1 0,-4-2-1 16,4 0 0-16,-2-3 0 0,2 3 0 16,1-2 0-16,2-2 1 0,0 0-1 15,0-4 0-15,-1-2 0 0,3 2 0 16,1-4 0-16,-3-2 1 0,2-1-1 15,-1-1 0-15,3-1 0 0,0 0-2 0,-2 0-4 16,2-3-6-16,-1 0-8 0,2-1-44 16,-1-2-72-16,-2-3-101 0,2-1-236 15</inkml:trace>
  <inkml:trace contextRef="#ctx0" brushRef="#br0" timeOffset="180518.3923">16375 5082 130 0,'0'-1'38'0,"-3"-3"5"15,3 2-2-15,-2-1-17 0,1 0 4 16,-1 2 3-16,0-1-3 0,0-1-4 16,2-1-7-16,-2 1-18 0,2 3-53 15,-1-2-54-15,-1-2-132 0</inkml:trace>
  <inkml:trace contextRef="#ctx0" brushRef="#br0" timeOffset="180776.9846">16309 4987 530 0,'-2'-3'127'0,"0"1"4"16,-1-1-82-16,1 3-11 0,1-1-7 0,-2 2-6 16,2 2-4-16,0 0-1 15,-2 2-2-15,2 1 0 0,1 4-2 16,-1 3-2-16,1 1-1 0,1 3-2 0,0 1-4 15,2 0-1-15,1 0-3 0,-1-1 0 16,2 1-2-16,1-5-1 0,-3 2-4 16,2-1-5-16,-2-1-6 0,0-2-5 15,-1-3-6-15,1 1-11 0,-1-2-11 16,2-2-103-16,-2-4-105 0,1-2-259 0</inkml:trace>
  <inkml:trace contextRef="#ctx0" brushRef="#br0" timeOffset="181363.2103">16305 5101 473 0,'-4'-8'117'16,"1"1"4"-16,-2-3-68 0,5 0-15 15,1-1-6-15,3-1-5 0,-1 1-5 16,3 0-3-16,3-3-3 0,0 3-2 16,0-2-1-16,2 2-1 0,0 0-1 15,3 0-1-15,-1 1-1 0,2 3-1 16,0 2-1-16,-1 2 0 0,1 2-2 0,-1 2-1 16,-2 2-1-16,-2 2 0 0,-2 2-1 15,0 4-1-15,-4 0 1 0,-4 1-1 16,-1 3 0-16,-2-1 0 0,-6-1-1 15,-1 3 1-15,-2-4 0 0,-2 2-1 16,-1-3 0-16,-1 1 1 0,0-1-1 16,0-1 0-16,2-2 0 0,2 0 1 15,1-3-1-15,2 0 1 0,2-2 1 16,2-2-1-16,3 1 0 0,1-4 1 0,1 1-2 16,1-1 1-16,2 1 0 0,1-2-1 15,1 2 0-15,0 0 0 16,1 1 0-16,0 0 0 0,3 1 0 0,-2 1 0 15,3 1 0-15,1-1 0 0,0 2 1 16,0 0-1-16,1 0 0 0,2 0 0 16,-2 1 0-16,0-1 0 0,-2 1 0 15,1-2 0-15,0 2 0 0,-1-1 0 16,-3-2 0-16,1 2-1 0,-1-2 1 16,0 0-1-16,1-1 0 0,-5-4-1 0,1 3-1 15,0-1-1-15,-3 1-2 0,-1 0-3 16,0 1-1-16,-1 2-2 0,-2-2-3 15,2 3-3-15,0-2-4 0,-2-1-10 16,1-1-77-16,-2-1-30 0,-1 1-92 16,2 0-199-16</inkml:trace>
  <inkml:trace contextRef="#ctx0" brushRef="#br0" timeOffset="182541.2656">15131 4282 459 0,'-6'-3'123'0,"-1"-2"4"16,1 1-46-16,-1 0-34 0,2 2-6 0,2 0-6 15,1-1-5-15,2 2-5 0,0-2-4 16,1 1 0-16,3-1-3 0,2 1-1 15,1 1-2-15,3-2-2 0,0 2-2 16,4 1-2-16,1-1-2 0,2 2-2 16,0 2-2-16,-1-1-1 0,1 0-2 15,1 1-2-15,-4-1-1 0,0 1-3 16,-2-1-2-16,-3 0-3 0,-1-2-3 16,-3 0-1-16,-2 1 0 0,-2 0-1 15,-2 0 1-15,-2-1 1 0,-1 0 2 16,-2 1 2-16,0-1 3 0,0 0 2 15,0-1 1-15,0 1 2 0,0-1 2 0,2 0 0 16,0 1 1-16,-1 0 0 0,1 2 0 16,-1-1 1-16,0 4 0 0,0 1-1 15,2 3 1-15,1 1-1 0,-1 1 1 16,3 4-2-16,2-1 1 0,-1 1-1 16,1 1 0-16,2 1 0 0,0 1 1 0,-1 0-1 15,2 0 0-15,0-2 0 0,-1-1 0 16,0-3 0-16,-2-2 0 0,-1-2 0 15,0-2 0-15,-1-1 0 0,-1-2 0 16,-1 0 0-16,-2-1 0 0,-2-1 0 16,-1-4 0-16,-2 2 1 0,-1-1-1 15,-1 0 0-15,0 1 0 0,-1-3 0 16,2 2 0-16,0 1 2 0,2 0 1 16,-1-1 1-16,2 0 2 0,3-2 2 0,0 4 0 15,2-2 1-15,2 1-1 16,0-1-1-16,1 2-1 0,3 0-1 0,1 0-1 15,1 0-1-15,3 2-1 0,-1-2 0 16,3 0 0-16,1-2-1 0,1 5-1 16,-1-1 1-16,1 1 0 0,0-2-1 15,0 1-3-15,1 1-5 0,-2-1-6 16,0-1-6-16,-1-1-16 0,-2 2 9 16,-1-1-123-16,-3 0-110 0,0 2-270 0</inkml:trace>
  <inkml:trace contextRef="#ctx0" brushRef="#br0" timeOffset="183619.9064">15384 4438 403 0,'1'-1'100'0,"-2"-2"3"0,1 3-53 16,0-1-19-16,0 1-7 0,0-1-3 16,0 0-2-16,0-1-2 0,0 0-1 0,0 1 0 15,0-1 0-15,0 1 0 0,0-1-2 16,1 1 0-16,-1-1-1 0,0 1 0 15,1-1-2-15,-1 0-1 0,0-1 0 16,-1 1-2-16,1-1-1 0,-1 0-1 16,1 1 0-16,-1 1-1 0,1-2 1 15,-3 0-1-15,3 0 1 0,0 2 0 16,-1 0-1-16,1-1 0 0,0 2-1 16,0-1 0-16,1 2 0 0,-1-1 0 0,0 2-1 15,1-1 1-15,-1 0 0 0,0 2 0 16,2-1 1-16,-1 2-1 15,-1-2 0-15,1 2-1 0,0-1 0 0,0 1 0 16,1-1 0-16,1 0-1 0,0 0 0 16,-1-1-1-16,2 1 1 0,-3-3 0 15,3 0-1-15,0 0 1 0,-2-2 1 16,2 1 0-16,-1-1 1 0,-1-4 1 16,0 2 0-16,0 0 0 0,1-1 0 15,-2 0 0-15,0 2-1 0,1 0 0 16,1 3-1-16,0-1 0 0,-2 0 0 0,-2 0-1 15,1 1-1-15,0-2 1 0,-2 1-1 16,2 1 0-16,0 1-1 0,0-1 1 16,2 0-1-16,-2 0 0 0,0 0 0 15,-2 0 0-15,1 2 0 0,0-1 0 16,0-1-1-16,0 2-1 0,-1 0-1 16,1-1-1-16,0 1-2 0,0-1 0 15,-1 1-2-15,1 0 0 0,0-2 1 16,-1 0 1-16,2 1 1 0,-2-1 1 0,2 0 2 15,-1 0 1-15,0-1 0 0,1 0 1 16,-1 1 0-16,-1-1 0 0,1 1 0 16,1 1 0-16,-2 0 1 0,1 2 0 15,-1 0 0-15,1 2 1 0,0 4-1 16,1-1 0-16,0 1 1 0,1 1-1 16,0-2-1-16,2 1 1 0,-1-1-1 15,1-3 1-15,0 0-1 0,1-2 0 16,0-1 0-16,-1-2 0 0,2-2 0 0,1-3 1 15,1-1 0-15,0-3-1 0,-1-1 1 16,1-2 0-16,-1 0 1 0,2 1 0 16,-3 2 0-16,-3 1 2 0,1 0 0 15,-2 6 1-15,0 1-1 0,0 2 0 16,0 5 0-16,-1 1-1 0,2 3-1 16,-1 1-2-16,3 3 1 0,1 0-1 15,-2 0 0-15,3-1 0 0,0-2 0 0,2-2 0 16,0-2 0-16,1-3 0 0,0-4 0 15,0-3 0-15,1-2 0 16,1-3 0-16,-1-3 0 0,1-4 0 16,-1 0 0-16,0-3 0 0,-3 0 0 0,0-3 0 15,-2 1 0-15,0 2 0 0,-1 1 1 16,-2 3-1-16,1 2 0 0,-2 4 0 16,-1 4 0-16,0 3 0 0,0 4 1 15,-1 5-1-15,1 1 0 0,0 5 0 16,0 2 0-16,1 1-1 0,0 1-3 0,2 3-6 15,0-2-8-15,2-2-8 0,2-1-16 16,0-2-106-16,0-1-8 0,2-1-97 16,-1 0-189-16</inkml:trace>
  <inkml:trace contextRef="#ctx0" brushRef="#br0" timeOffset="191720.3909">14781 5000 298 0,'-4'-2'77'16,"1"-2"5"-16,-2 2-41 0,1-2-4 15,2 0 0-15,-1 1 0 0,1 3-3 16,-1-4-2-16,1 1-1 0,1 3-3 16,-2-1-2-16,1-1-3 0,-1-1-1 15,-2-2-2-15,2 2-1 0,-1-2-1 16,-1-1-2-16,0 2 0 0,3 0-2 0,-3 1 0 15,5 3-1-15,0-2-2 0,0 4 0 16,-1-2-3-16,1 0-1 0,1 2-1 16,1 3-1-16,1 1-1 0,1 4 0 15,2-6-1-15,0 5 1 0,0 1 0 16,3 0-1-16,2 0 1 0,1 0-1 16,0-3 0-16,2 6 0 0,0-4 0 15,2 3 0-15,0-1-1 0,1 0 1 16,2 4-1-16,0-2 0 0,2 2 0 15,2 0-1-15,1 0 0 0,-2-1 1 0,0 2-1 16,-2-2 1-16,0-1-1 0,-2-2 0 16,-3 1 0-16,1-2 1 0,-2-2-2 15,-1-1 1-15,-2-1 0 0,-1 0-1 16,-2 0 0-16,0-1 1 0,-3 0-1 16,0-2 0-16,-4-1 1 0,0-2 0 15,-1 0 0-15,-1-1-1 0,-3-3-2 0,0 0-5 16,0 0-6-16,-1-1-6 15,-1-2-12-15,-2 1 55 0,-2 0-175 0,1-1-119 16,0 0-313-16</inkml:trace>
  <inkml:trace contextRef="#ctx0" brushRef="#br0" timeOffset="192227.2284">14747 5019 465 0,'-1'1'111'16,"-3"-2"3"-16,3 4-68 0,-3 0-16 15,0 0-7-15,-1 5-3 0,2 0-4 16,-1 2-3-16,2 4-2 0,-2-6-2 16,3 4-1-16,0-3 0 0,-1-2 0 15,1-2 0-15,0-1 3 0,0-3 1 16,-1-2-1-16,2-3-1 0,-1-2 1 0,1-1-1 15,0-7-1-15,0 0-2 0,0-5 0 16,0 0 1-16,0-4 0 0,0 0-1 16,-1 0 0-16,0 5-1 0,3-1-1 15,1 3-1-15,-1 3-1 0,1 3 0 16,1 4 0-16,1 5 0 0,3-2 1 16,-3 3-1-16,2 3 0 0,5 3-1 15,-1-1 0-15,3-2 0 0,-1 2-1 16,2 1-2-16,1 0-5 0,0 1-6 15,-4-5-8-15,3 3-12 0,-1 0 42 0,0 0-160 16,-4-2-120-16,-1 0-300 0</inkml:trace>
  <inkml:trace contextRef="#ctx0" brushRef="#br0" timeOffset="193566.6803">14822 5186 460 0,'0'-3'116'0,"-2"0"5"16,2 0-62-16,0 0-17 0,0-1-6 15,0 3-5-15,0 0-5 0,0 0-3 0,2-1-3 16,-2 1-3-16,1 1-1 0,-4 0-2 16,3 1-2-16,0 1-2 0,0 1-2 15,0 1-2-15,0 1-1 0,0 2-2 16,2 2-1-16,-2-1 0 0,0 2-2 16,0-1-3-16,0-2-7 0,-2 1-7 15,2-2-14-15,0 0-116 0,-1 0-118 16,0-1-290-16</inkml:trace>
  <inkml:trace contextRef="#ctx0" brushRef="#br0" timeOffset="195467.1015">1830 5113 401 0,'-6'-3'109'16,"0"2"4"-16,2 0-21 0,0 1-52 0,1-1-10 16,0-1-5-16,2 2-4 0,1 0-4 15,1-1-5-15,1 1-2 0,1-1-2 16,2 1-1-16,4-1-1 0,-2 1 1 15,4-1 0-15,1 1 0 0,1-2-1 16,1 1-1-16,2 0 0 0,0-3 0 0,1 2-2 16,3-2 0-16,1 0 0 15,2 1-1-15,1 0 1 16,5 2-2-16,1-1 1 0,5 0 0 0,-1 2-1 16,5-1 1-16,0 0 1 0,2-1 0 15,-3 0 2-15,0 2 0 0,-2-1 1 0,1-1-1 16,-3-2 1-16,2 1 0 0,4 1-1 15,1 0 0-15,3-2 1 0,5 0-1 16,1 1-1-16,2 0 1 0,-1-2-1 16,-6 0 0-16,2 2-2 0,-1 0 1 0,-2 1-2 15,1-1 1-15,0 1-1 0,1-1 0 16,6 2 0-16,-1-1 0 0,-2 0-1 16,-1 1 1-16,-3-2-1 0,1 1 0 15,-3 1 0-15,0 1 1 0,-1 0-1 16,1 0 0-16,3 0 0 0,3 3 0 15,0 0 0-15,-2 0 0 0,-1 0 0 16,-3 1 0-16,-2 0 0 0,-2 2 1 0,-1 1-1 16,0-1 0-16,2 2 0 15,-1-2 0-15,2 1 1 0,2 1-1 0,3-2 0 16,-4 0 0-16,-1-1 1 0,-2 1-1 16,-1-1 0-16,-5 0 1 0,-2-1-1 15,-3 1 0-15,-1-2 0 0,0 2 0 16,0 1 1-16,0 0-1 0,0 0 0 15,0 1 0-15,-3 0 0 0,1-1 1 16,-2-1-1-16,-1-1 0 0,-1 0 0 16,0 0 0-16,2 0 0 0,-1-1 0 15,0 0 0-15,-1-2 0 0,-3-1 0 0,0-3 0 16,0 1 0-16,-1 0 0 0,-1-2-1 16,-3-1 1-16,1 2 0 0,-1 0 0 15,-1 0 0-15,2 1-1 0,-2 1 1 16,0-1 0-16,3 1 0 0,-1 2-1 15,-1-1 1-15,2 0-2 0,-1 0 1 16,2-1-1-16,-1 0 1 0,0 0-1 16,-1 0-1-16,2-1 1 0,-1 1 0 15,0 0 0-15,-1 1 0 0,2-1 0 0,-1-1 0 16,2 2 0-16,0 0 0 0,-1 0 0 16,-1-1 1-16,1 2 0 15,-1-1 0-15,-1-1 0 0,-1 1 0 0,-1-1-3 16,-1 0-3-16,1-2-4 0,-2 2-5 15,0-1-15-15,-2-1-114 0,-2 1-114 16,2-1-282-16</inkml:trace>
  <inkml:trace contextRef="#ctx0" brushRef="#br0" timeOffset="224314.4806">9254 17684 451 0,'-6'-1'114'0,"-2"1"4"0,1-1-54 16,4-7-28-16,-2 8-7 0,0-1-7 15,1 0-4-15,1 0-3 0,0 0-2 0,2 2-1 16,-3 1-2-16,4-1-2 0,3-1 0 16,0-1-2-16,2 0-1 0,3 0-1 15,-1 0-2-15,3 1 0 0,1-3-1 16,2 2 0-16,0 2 0 0,-1-1-3 16,1 3-4-16,-3-1-8 0,0 2-11 15,1 2-4-15,-4 0-106 0,1-1-103 16,-3 2-252-16</inkml:trace>
  <inkml:trace contextRef="#ctx0" brushRef="#br0" timeOffset="224987.5898">9548 17633 486 0,'0'-5'117'0,"-2"0"3"0,1 1-73 16,-1 1-13-16,1 0-9 0,1 1-7 15,1-2-5-15,1 3-3 0,0-2-2 16,0 3-3-16,2-2 0 0,1 1 0 15,0-2 1-15,1 3-1 0,0-2-1 16,-1 1 0-16,2-2-1 0,2 4-1 16,0-2-1-16,-2 1 0 0,-1 0 0 0,0 1-1 15,2 3 0-15,-5 0 0 0,1-2 1 16,-3 8 0-16,0 1 0 0,-1 1 0 16,0 2 1-16,-1 3-1 0,0 1 1 15,-2 3 0-15,2-4 0 0,0 0-1 16,0 0 0-16,1-2-1 0,1 0-1 15,0-3-2-15,0 3-7 0,3-2-9 0,-1 1-9 16,0-2 8-16,0 0-114 16,-3-6-101-16,1 1-249 0</inkml:trace>
  <inkml:trace contextRef="#ctx0" brushRef="#br0" timeOffset="225177.082">9514 17661 528 0,'-5'0'116'0,"0"-1"1"0,2 3-91 0,-1 7-7 15,3 4-9-15,-2 6-5 0,1 1-2 16,0 9-2-16,1 2-10 0,1 10-109 16,3-3-99-16,4-3-263 0</inkml:trace>
  <inkml:trace contextRef="#ctx0" brushRef="#br0" timeOffset="226487.2392">16425 17668 566 0,'-2'-10'127'0,"-1"4"1"0,1 0-96 16,2 0-9-16,5-2-11 0,-1 4-4 15,1 1-2-15,3 1-3 0,-1-2 0 16,0 2 0-16,2-1 0 0,-3 6-1 16,3-4 1-16,-2-1-1 0,-1 1-1 0,1 0 1 15,1 2-1-15,-1-1 0 16,-1 1 1-16,-1 3-1 0,0 0 1 0,1 4 0 16,-5 2 0-16,1 1 0 0,-2 5 0 15,0 0 0-15,-3 4-1 0,2 0 0 16,-3-1 0-16,3-3-3 0,-1 6-2 15,0-1-4-15,2-1-7 0,0-1-7 16,0-1-11-16,3 1-46 0,-2 1-54 16,-1-6-90-16,0-6-201 0</inkml:trace>
  <inkml:trace contextRef="#ctx0" brushRef="#br0" timeOffset="226703.3339">16374 17634 558 0,'-7'-7'124'0,"1"-2"1"0,0 4-97 16,0 6-8-16,1 4-8 0,-2 5-5 0,-2 5-4 15,1 7-5-15,-2 4-12 0,1 7-112 16,-1 1-104-16,4-1-274 0</inkml:trace>
  <inkml:trace contextRef="#ctx0" brushRef="#br0" timeOffset="233548.4428">19906 17589 444 0,'5'-17'105'0,"-4"-4"2"0,-4-3-69 0,-5 2-10 15,0-3-5-15,-3 0-6 0,-4 1-4 16,-1-1-2-16,-2 2-3 0,-6 2-1 15,-1 3-2-15,-3 4-1 0,-6 2-1 16,-3 3 0-16,-6 6-1 0,-6 1-1 16,-2 4 0-16,-4 3 0 0,-5 3-1 0,-5 6 0 15,0 2 0-15,-2 4 0 16,-2 5-1-16,0 3 0 0,4 1 3 0,2 6 0 16,8-1 2-16,1 3 0 0,5 1 1 15,8 2 1-15,6 2-1 0,2 1-2 16,6-3 0-16,4 1-2 0,7 4 1 15,7-5-1-15,8 4 0 0,6 1 0 16,9-5 0-16,9-3 0 0,5-3 1 16,10-6-1-16,7 2 0 0,11-7 0 0,6-4 0 15,5-3 1-15,4-1-1 0,5-3-1 16,5-3 1-16,4-4 0 0,-2-4-1 16,0-7 1-16,3-5-1 0,-1-5 0 15,-3-1 1-15,0-3-1 0,-4-2 2 16,-6-6 0-16,-3-4 0 0,-7-2 2 15,-4-3 0-15,-7-2 1 0,-9-6-1 16,-8 0 0-16,-5 1-1 0,-11 4-1 16,-7 3-1-16,-11 3 0 0,-12 1 0 15,-12 2 0-15,-10-6 0 0,-15 1-1 0,-12-4 1 16,-13 0-3-16,-8 5-5 0,-5 4-11 16,-11 2-10-16,-7 6-102 0,-3 9-105 15,4 9-256-15</inkml:trace>
  <inkml:trace contextRef="#ctx0" brushRef="#br0" timeOffset="235169.8986">24468 17334 467 0,'-9'-16'106'0,"-1"0"1"0,-3 0-80 15,-2 3-5-15,-1 0-9 0,-6 0-5 16,-1 4-3-16,-5 2-2 0,-5 1-1 15,-3 2-1-15,-4-1 0 0,-8 2 0 16,-3-1 0-16,-1 1-1 0,-3 2 1 16,-5 2-1-16,-2 4 1 0,0 3 0 15,-3 2-1-15,-1 3 0 0,-4 3-1 16,-1 1 1-16,2 0-1 0,2 3 0 16,5-1 2-16,4 3 0 0,9 3 2 0,4 3 0 15,6 4 1-15,6 0 0 0,3 2 1 16,7 2-1-16,5 2-1 0,7-2 0 15,7 1 0-15,6-3-1 0,10 4 0 16,5 2 0-16,7-1 0 0,6 2-1 16,5 1 0-16,7-1 0 0,3 1-1 15,7-1 1-15,3-4-1 0,7-1 0 16,4-5 0-16,3-5 0 0,3-3 0 16,2-7 0-16,4-1 0 0,2-3 0 0,-2-9 0 15,2-4 0-15,0-5 0 0,-4-5 1 16,-1-4-1-16,-5-3 2 0,-4-10 1 15,-3-4 1-15,-7-2 3 0,-6-4 1 16,-5-3 1-16,-5-5 1 0,-8-7 0 16,-10 0 0-16,-9 0-2 0,-11-4-1 15,-11-5-1-15,-13-4-2 0,-14-1 0 16,-13 1-2-16,-16 3-1 0,-12 7-7 0,-19 7-14 16,-11 15-109-16,-15 12-109 0,-16 12-274 15</inkml:trace>
  <inkml:trace contextRef="#ctx0" brushRef="#br0" timeOffset="271353.1149">3847 11567 591 0,'-1'-27'129'0,"-5"9"0"16,-1 2-110-16,6 16-4 0,2 6-4 16,0 7-5-16,1 11-2 0,2 9-3 15,0 10 0-15,-2 10 0 0,2 15 2 16,1 11-1-16,-1 12 2 0,-1 11 0 15,3 14 0-15,0 10 0 0,1 14 0 0,0 7-1 16,-2 10-2-16,3 7 1 16,3 6-2-16,-4 3 1 0,0 2 0 0,1 1-1 15,-6 1 1-15,1-5-1 0,1 0 1 16,-9 2 0-16,4-4 1 0,-2 2 3 16,-4-1 1-16,3-2 1 0,3 1 1 15,-6-2 0-15,4-10 0 0,2-7-2 16,0-9-1-16,3-13-3 0,2-8-4 15,-3-16-8-15,7-14-8 0,-1-13-7 0,0-10-118 16,1-17-115-16,2-18-285 0</inkml:trace>
  <inkml:trace contextRef="#ctx0" brushRef="#br0" timeOffset="272179.8309">854 13660 435 0,'-19'-3'100'0,"2"-1"3"0,3-1-72 0,3 3-3 16,1-2-3-16,2 0 1 0,3 3-2 16,2 0-1-16,-1 0-1 0,3-1-2 15,-2 1-2-15,2 1-3 0,1 0-2 16,1 0-4-16,2 1-1 0,1-1-3 15,2 3-2-15,2 1-2 0,5 0 1 0,1 3-1 16,3-1 0-16,5 0 0 0,3 1 0 16,1-1 1-16,1 0-1 15,6 1-1-15,5-1 1 0,5-1 0 0,6 1-1 16,7 0 0-16,5-3 1 0,4 0-1 16,4-3 0-16,4 0 0 0,4-1 0 15,5-2 1-15,3-3-1 0,3 0 0 16,9 1 0-16,8 1 1 0,2 0 0 15,1-1 2-15,1-2 2 0,7 3 2 16,8 4 1-16,-1-4 2 0,2 1 0 0,9 1-1 16,3 0-1-16,3 2-3 15,3-2 0-15,4 2-2 0,1 0-1 0,4 3-1 16,2 0 0-16,-2 1-1 0,6 2 1 16,2 2 0-16,-4-2-1 0,2 2 1 15,2 6-1-15,-6-3 1 0,1 1-1 16,0 2 0-16,-3-2 1 0,-2 1-1 15,-1 2 0-15,-4-5 0 0,1 2 1 16,-4 1-1-16,-5-1 0 0,-2 2 0 0,-3 1 0 16,-5 0 0-16,-9 2 1 0,-1-1-1 15,-3 0 0-15,-8 1 0 0,-6-3 0 16,-7 2-1-16,-2-1-4 0,-6-1-7 16,-5-2-10-16,-6 0-122 0,-5-5-118 15,-4-4-299-15</inkml:trace>
  <inkml:trace contextRef="#ctx0" brushRef="#br0" timeOffset="276057.8116">7957 14385 497 0,'-4'-14'118'0,"1"-1"3"16,-1-1-78-16,0 4-10 0,2 2-9 16,1 4-3-16,0 2-1 0,-1 2-3 15,1-1-2-15,1 5-2 0,-1-2-3 16,1 0-1-16,0 3-2 0,0 5-2 16,0 6 0-16,0 6-1 0,0 6 0 0,1 6 1 15,-1 4-1-15,1 5-1 0,2-1 0 16,-2-1-2-16,0-3 0 15,2-3 0-15,-1-4-1 0,-1-2 0 0,1-3 0 16,-2-6 0-16,-2-2 0 0,1-4-1 16,-1-3-1-16,-2-7-1 0,2-6 0 15,-3-5-1-15,2-5 0 0,-1-4-1 16,1-5 0-16,-2-4 1 0,0-4 1 16,1-3 1-16,1-3 0 0,-1-5 0 15,3 2 1-15,2-2 1 0,4 3-1 0,1 5 1 16,3 4 0-16,0 3 0 0,5 3 0 15,1 3 1-15,0 4-1 0,3 2 0 16,-2 0 1-16,1 4-1 0,0 3 0 16,0 5 1-16,0 3-1 0,-1 3 1 15,-2 5 0-15,0 5 1 0,-3 3 0 16,-3 2 0-16,-6 4 0 0,-3 1 1 16,-7 5-1-16,-3-1 0 0,-3 2-1 0,-5 0 1 15,0 2-1-15,-3-1 0 0,0 0 0 16,0-3 0-16,1-3 0 0,0-2-1 15,3-5 1-15,3-4-1 0,3-4 0 16,4-1 0-16,3-2 0 0,5-2 0 16,7-2 0-16,1 2-1 0,4-2 1 15,6 2-2-15,1-2 0 0,3 2-2 16,3 0 0-16,0 2 0 0,1 1 0 16,0 2 0-16,1 2 1 0,0 1 0 15,-2 1 2-15,1 3 1 0,-3-1-1 16,2 0 1-16,-1-3 0 0,0-1 1 0,0-1 0 15,1-3 1-15,-2-2 0 0,1-3 1 16,-1-2 1-16,-3 2 1 0,1-2-1 16,0-4 1-16,-3-1-1 0,1-5-1 15,-3 0 0-15,-2-2-1 0,-1-2-1 16,-5-2 0-16,1 1 0 0,-4 0-1 16,-4 3 0-16,0 0 1 0,-3 1-2 15,-1 0 0-15,-3 2 0 0,-2 2 0 16,-5 1 0-16,0 4-1 0,-6 4 1 0,-1 1 0 15,-7 2 1-15,1 3 2 0,0 3 2 16,2 1 3-16,0 3 2 0,5 3 1 16,3 0 1-16,10 3 0 0,1-1-1 15,7-1-2-15,8 1-2 0,7-4-1 16,7-5-2-16,6-5 0 0,7-4-3 16,7-4-10-16,4-4-14 0,4-3-89 15,1-4-39-15,-1 1-109 0,-3-1-239 16</inkml:trace>
  <inkml:trace contextRef="#ctx0" brushRef="#br0" timeOffset="277352.3709">3985 11198 569 0,'-6'-11'125'16,"3"1"1"-16,-1-2-98 0,4 1-11 16,2 0-4-16,1 1-4 0,2-2-1 15,-1 3-1-15,3 2 0 0,2-1 1 16,2 1 0-16,2 4 1 0,4-1-1 16,2 4 0-16,4 0-2 0,-1 0 0 15,4 4-2-15,-3-2-1 0,2 2-2 0,-1-2 1 16,-1 2-2-16,2-4 1 0,-4 1-2 15,-4-2-1-15,-1 1-3 16,-3-1-1-16,-8-3-1 0,1 4 0 0,-4-1 0 16,-4 1 0-16,-1-1 1 0,-3-2 3 15,-2 1 2-15,2 2-1 0,-3-4 1 16,2 2 0-16,-3-7 1 0,4 5 0 16,-1 3-1-16,2 1 1 0,-1 0-1 15,1 4 0-15,0 2 1 0,4 9-1 16,-3-3 1-16,0 4 0 0,2 5 0 15,-2 4 1-15,1 2 0 0,0 2 0 0,1 4 1 16,1 0-1-16,1 1 1 0,2 0 0 16,2-2 0-16,1-1-1 0,1 1 0 15,0-7 0-15,-1 0 0 0,-2-6-1 16,1 0 0-16,-4-6 1 0,0-2-1 16,-1-2 1-16,-3-2 0 0,-1-2 1 15,0-2 0-15,-2-3 1 0,-2-2-1 16,2 1 1-16,-1-4-1 0,-1-1 1 0,0-3-2 15,1 1 0-15,-1-3 0 0,2 1 0 16,0-1-1-16,2 1 1 0,0-1 0 16,1 4 1-16,2 1-1 0,2 1 0 15,0 0 0-15,3 0 0 0,3 4-1 16,1 0 0-16,2 1 0 0,2 0 0 16,2 1 0-16,1-1 0 0,2 1 0 15,0-1 1-15,1 0-1 0,0 1 0 0,-1-1 0 16,0 0-5-16,-2 0-5 15,-2 2-6-15,-1-1-10 0,-1-2-33 0,-3-1-79 16,1 0-100-16,-4-4-231 0</inkml:trace>
  <inkml:trace contextRef="#ctx0" brushRef="#br0" timeOffset="277956.6139">4418 11410 538 0,'-1'-2'120'0,"1"-3"3"0,-1 1-89 0,1-1-12 15,0 2-6-15,0 0-3 0,0-1-2 16,0 2-1-16,0 0 0 0,1 0-1 16,-1 2-1-16,0-1 1 0,-1 0-2 15,2 1 1-15,-1-1-2 0,1-1 0 16,-1 1-1-16,0 0-1 0,0 1-1 16,0 0 0-16,2-1 0 0,-4 0 1 15,1 1-1-15,1 0 1 0,-1-2 0 16,1 2-1-16,0-1 1 0,0 0 0 15,1 2 0-15,-1-2 0 0,1 0 0 16,1 1 1-16,-2-2 0 0,0 1 0 0,1 1 0 16,-2-1-1-16,-1 0 0 0,2 1-2 15,0 1-1-15,0 1 0 0,3 3-1 16,-2-1-1-16,3 3 1 0,-2 3 1 16,2 2-1-16,1 4 1 0,-3-1 1 15,2 1-1-15,2 2 1 0,0-1-1 16,0-1 1-16,3-5-1 0,-3-3 0 0,2-2 1 15,-1-5 0-15,0-5 0 0,0-2 0 16,2-5-1-16,-2-3 1 0,2-2 0 16,1-4-1-16,-2 0 1 0,1 3-2 15,-2 0 1-15,-2 4-1 0,1 4 0 16,-3 3 0-16,-3 4-1 0,3 4 0 16,0 2 0-16,-1 4 0 0,2 2 1 15,-2 2-1-15,6 2 1 0,-1 0 0 0,3 0 0 16,1-3 0-16,2-5 1 15,3-1-1-15,1-5 1 0,-1-5-1 16,4-6 1-16,-1-2 0 0,3-2-1 0,-2-6 1 16,1-1-1-16,1 0-1 0,-2 4-1 15,-5 0-1-15,-1 4-1 0,-9 3 0 16,1 3-3-16,-2 5 0 0,-4 1-1 16,0 5 2-16,-2 3-1 0,1 5-3 15,6 1-1-15,-4 5-3 0,3 5-3 16,5 3-7-16,3 1-12 0,4 1-106 0,3-4-107 15,6 4-264-15</inkml:trace>
  <inkml:trace contextRef="#ctx0" brushRef="#br0" timeOffset="282569.8563">3923 12542 333 0,'0'-1'91'0,"-1"0"4"16,0-2-37-16,0 2-15 0,0 1-5 0,-1-3-5 16,1 2-4-16,0 0-5 0,0 0-4 15,-1 0-2-15,1-2-3 0,1-1-2 16,-1 3-1-16,0-1-1 0,1 0-1 16,0 4 0-16,0-5-2 0,-1 2 0 15,-1-1 0-15,2 2-1 0,-1-2 0 16,1 0-2-16,-1 1 1 0,0 1-1 15,1-2-1-15,0 4 0 0,0-2 0 0,0 2 0 16,-2-3-1-16,1 1 0 0,0 0 0 16,0-1 1-16,-1 1-1 0,1 0 2 15,-1-4-1-15,1 4 0 0,-1-2 1 16,0 0 0-16,2 2-1 0,-3-1 0 16,2 1 0-16,-1 0-1 0,-1 0 0 15,0-1-1-15,0 0 0 0,0-1 0 16,-2 2-1-16,2-1 0 0,-2 1 0 15,0 0 0-15,0 1 1 0,2 1-1 16,0-1 1-16,0 0 0 0,-2 0 0 0,2-1 0 16,0 2-1-16,-1-2 1 0,-1 2-1 15,0-2-1-15,-1 2 1 0,1-2-1 16,-2 4 1-16,2-1-1 0,-2-2 1 16,2 0 0-16,-1 3 0 0,-1-2 1 15,0 2 0-15,1-3 1 0,-1 2 0 16,2-1 0-16,-1 2 1 0,-1-4 0 15,1 1 0-15,1-1 0 0,1 1-1 16,1 2 1-16,-3-2-1 0,1-2 0 0,-1 3-1 16,0-1 0-16,-2 3-1 0,1 0 0 15,-5-3 0-15,2 2 0 0,-1 4-1 16,4 0 1-16,-2-2-1 0,-2-1 0 16,2 0 1-16,1 1-1 0,1 1 0 15,-2-2 0-15,-1-1 0 0,2 0 0 16,-1 2 0-16,-2-1 0 0,2 2 0 15,1-1 0-15,1 2 0 0,-1-1 0 16,2 0 0-16,0-1 1 0,1 3-1 16,0-1 0-16,-2-2 0 0,1 2 0 0,-3 1 0 15,2-2 0-15,-2 1 0 0,-1-1 0 16,1-1 0-16,1 2 0 0,0 0 0 16,-2 0 0-16,0 2 0 0,1-2 0 15,1 3 0-15,-1-3 0 0,0 2 0 16,-3-2 0-16,4-2 0 0,-2 1 0 15,-1-4 0-15,0 1 0 0,1 2 0 0,2-2 0 16,-1 0 0-16,-1 2 1 0,2-2-1 16,0 4 0-16,1 0 0 0,-3 0 0 15,2 1 0-15,-2-1 0 0,-2 2 0 16,1-2 0-16,1 3 0 0,0 0 0 16,-1-1 0-16,0 0 0 15,-1 4 0-15,2 0 0 0,-1 1 0 0,0 1 0 16,-1-3 0-16,1 4 0 0,2-2-1 15,-1-2 1-15,3 0 0 0,-2-1 0 0,1 1 1 16,-2 1-1-16,1-2 0 16,0 0 0-16,0 2 0 0,-1-2 0 15,3 1 0-15,2-1 0 0,0 3 0 0,0-3 0 16,0 1 0-16,0-1 0 0,0 0-1 16,1 0 1-16,-4 0 0 0,0-2 0 15,3 3 0-15,0-1 0 0,1 3 0 16,-2-1 1-16,1-2-1 0,0 1 0 15,4 1 0-15,-3-5 0 0,-2 2 0 16,4 0 0-16,-2 1-1 0,0 1 1 0,2 2 0 16,-2-2 0-16,2 4 0 0,-2-3 0 15,2 1 0-15,-2-3 0 0,4 3 1 16,-2-1-1-16,-1 0 0 0,1 2 0 16,0 0 0-16,0-2 0 0,1 3 1 15,0 0-1-15,-2 0 0 0,1-2 0 16,-1-1 1-16,1 3-1 0,-1-3 0 15,1 1 0-15,-1-3 0 0,2 2 0 16,0-1 0-16,-2 1 1 0,5-2-1 16,-4 0 0-16,2 2 1 0,2 1-1 15,-4-3 0-15,5 1 0 0,-1 0 1 0,-2-1-1 16,2 0 0-16,-1-2 0 0,0 1 0 16,1 1 0-16,0 0 0 0,-1 1 0 15,1 3 0-15,1-1 0 0,1 3 0 16,-1-2 1-16,1 0-1 0,1-1 0 15,-2 1 0-15,2 0 0 0,0-3 0 16,0-1 0-16,-1 1 0 0,1-1 0 16,0 2 0-16,1 1 0 0,-1-4 0 15,1 2 0-15,0 1 0 0,0-1 0 0,1-1 0 16,-2 1 1-16,0-1-1 0,1 0 0 16,-1 2 0-16,0-1 0 0,0-1 0 15,0 0 0-15,0 0 0 0,1-1 0 16,-1-1 0-16,-2 0 0 0,2 1 1 15,-1 0-1-15,1 1 0 0,0 1 0 16,1-1 1-16,0-1-1 0,3 1 0 16,-3 0 0-16,4-1 0 0,-2 1 0 15,1 0 0-15,-2 0 0 0,0 1 0 16,2 0 0-16,2 0 0 0,-1 1 0 0,1-2 1 16,-1-2-1-16,1 2 0 0,0 0 0 15,-1 1 0-15,-1-3 0 0,1 2 0 16,0 0 0-16,1 0 0 0,1 0 0 15,0 0 0-15,-1-3 0 0,2 3 0 16,-2-5 0-16,1 3 0 0,0-2 0 0,0-1 0 16,2-1 0-16,-1 2 0 0,-2 1 0 15,0-2 0-15,1-1 1 0,-3 0-1 16,0 2 0-16,1-1 0 0,-2-1 0 16,2 1 0-16,1-1 0 0,-2-3 0 15,0 4 0-15,1-3 0 0,0 2 0 16,1-3 0-16,-2 1 0 0,-2 0 0 15,2 1 1-15,-2 0-1 0,2-1 0 16,-1 0 0-16,-1-1 0 0,3 2 0 16,1 0 0-16,3-1 0 0,-1 1 0 0,2 0 0 15,0-1 0-15,1 2 0 0,-2-1 0 16,2-2 0-16,-1 2 0 16,1-1 0-16,0 0 0 0,0 1 0 0,0 0 0 15,2-1 0-15,2 2 0 0,-1 0 0 16,1 1 0-16,-2 1 0 0,2 2 0 15,-2-2 0-15,-3 2 0 0,-1-2 0 16,-1-1 1-16,0-2-1 0,-1 0 0 16,1-4 0-16,-1 0 0 0,3 1 0 0,-4-2 0 15,1 1-1-15,-2-3 1 0,2 1 1 16,-2-1-1-16,0 0 0 0,-2-2 0 16,6 1 0-16,-2-2 0 0,-1 2 0 15,2 1 1-15,4-3-1 0,-2 1 0 16,2-1 0-16,0-1 0 0,1 1 0 15,1-1 0-15,-2 0 0 0,1 1 0 16,2-1 0-16,0 2 0 0,-3 1 1 0,3-1-1 16,-2 1 0-16,0-1 0 15,-2 1 0-15,-2 1 0 0,1 0 0 0,-2 0 0 16,-2-1 0-16,0 2 1 16,-1-1-1-16,0-1 0 0,-1 0 0 0,0-3 0 15,1 1 0-15,0 0 0 0,-3-5 0 16,2 5 0-16,-1-3 0 0,-1 2 0 15,3-3 0-15,-1 2 0 0,1-1 0 16,3 5 0-16,-3-2 0 0,2 0 0 16,2-1 0-16,-3 2 0 0,-2 1 0 0,1-2 0 15,0 1 0-15,1-3 0 0,-1 2 0 16,0 1 0-16,1-4 0 0,0-1 0 16,-3 2 0-16,2-5 1 0,0 2-1 15,-1-1 0-15,-1 1 0 0,2 0 0 16,0 1 0-16,1 1-1 0,-2-1 1 15,4-1 1-15,0 1-2 0,1 1 1 16,-1 1 1-16,-2-5-1 0,1 6 0 16,1 0 0-16,-2-1-1 0,-3 1 1 15,0 2 0-15,1-2 0 0,0-2 0 16,0-2 0-16,-2 0 0 0,2-1 0 0,-1 1 0 16,1-1 0-16,-3 1 0 0,0 2 0 15,0 2 0-15,0 1 0 0,-2 1 0 16,0 0 0-16,0-1 0 0,1 1 1 15,-1-1-1-15,1 0 0 0,-1-1 0 16,-1 1 0-16,0-1 0 0,-2 2 0 16,0-2 0-16,0-1 0 0,-1 2 0 15,3-2 0-15,-3-1 0 0,2 1-1 0,-1-2 1 16,3-1-1-16,-3-2 1 0,2 1-1 16,-1 1 0-16,1-2 1 0,-2 0-1 15,0 0 0-15,0-1 0 0,1 2 1 16,-1 0 0-16,1 1 0 0,-2 0-1 15,2-3 0-15,-4 3-1 0,2 0 0 16,0 0 0-16,0-1-1 0,2 0 0 16,-1 0 0-16,0 1 1 0,1 0 0 15,2-2 1-15,-1 1 0 0,0 1 1 16,0-2 0-16,0-1 0 0,0 2-1 16,-1-2 1-16,-1 2 0 0,2 0 0 0,-2 0-1 15,2 2 1-15,-2-1 0 0,0-1-1 16,-1-1 1-16,0 0-1 0,0 1 1 15,-1-2-1-15,0 2 1 0,-1-2-1 16,0 3 1-16,-1 0-1 0,2 2 1 16,-1-2 0-16,-3 1 0 0,0-3 0 15,0 1 0-15,1 1 0 0,0-3 0 16,-1 0 0-16,2 2 0 0,1 0 0 0,-2-2 0 16,2 1 0-16,0 2 0 0,0 1 0 15,-1 0 0-15,0-1 0 0,-1 0 1 16,0 1-1-16,1 2 0 0,-2-5 0 15,1 5 1-15,-1-3-1 0,0 0 1 16,1 0 0-16,1-2 1 0,-2-1-1 16,3 1 1-16,-3-1 0 0,2 0 0 15,0 0-1-15,0 1 1 0,-3 2-1 16,4 2 0-16,-3-3 0 0,2 3 0 16,0 0-1-16,-2-2 1 0,0-2 0 15,0 2 0-15,-1 0 0 0,1-2 0 0,-4-3 1 16,2 0-1-16,1 3 0 0,0-3 1 15,0 3-1-15,-2-6 1 0,2 6-1 16,-1-2 0-16,-2 0 1 0,-1-1-1 16,1 3 1-16,-2-1-1 0,1 3-1 15,-1-1 1-15,1 2-1 0,0 2 1 16,0-1-1-16,2 2 0 0,-2-3 1 0,0 2-1 16,-1-3 1-16,3 2-1 0,0-2 1 15,1 1-1-15,-2-1 1 0,3 1 0 16,-2-1-1-16,0 3 1 0,-2-2 0 15,-2 1-1-15,1 1 1 0,-1-1 0 16,0 2 0-16,1-2 0 0,1 2 0 16,0 1 0-16,0-2 1 0,0 0 0 15,1 2 0-15,0 1 1 0,1 0-1 16,0-1 0-16,0 1 0 0,0-1 0 16,2 1 0-16,-1 1-1 0,-2-2 0 0,1 1 0 15,-2 2-1-15,1-1 1 0,1 1-1 16,0 0 1-16,0-2-1 0,2 5 1 15,0-5-1-15,-2 0 0 0,0 0 1 16,-1 0-1-16,2 3 0 0,-1-2 0 16,-1-3 0-16,1 6 0 0,-2-3 1 15,5 4-1-15,-3 0 0 0,-3-3 0 16,-1 1 0-16,1 1 0 0,1-1 1 0,0 1-1 16,-5-2 0-16,4 0 0 0,1 4-1 15,1-2 1-15,-4 2 0 0,5-1 0 16,-2 0 0-16,4 2 0 0,0 0 0 15,0-1 1-15,1 0-1 0,-1 1 0 16,-2-1 0-16,-1 0 0 0,-3-1 0 16,3 0 0-16,-2 1 0 0,0 1 0 15,0 0 0-15,0-3 0 0,1 2 0 16,0-2 0-16,0 0 0 16,-1-2 0-16,0 4 0 0,1 1 0 0,1-1 1 0,0-2-1 15,0 2 0-15,2-1 0 0,1 0 0 16,0-4 0-16,1 0 0 0,1 3 0 15,2 0 1-15,-2 0-1 0,0-2 0 16,1 1 0-16,0 2 0 0,-3 0 0 16,1-1 0-16,-2 1-1 0,-2 1 1 0,2 1 0 15,-3 1 0-15,-2 0 0 0,1 2-1 16,-3 2 1-16,2-1 0 0,0-1 0 16,0 3-2-16,-1-1-5 0,4 0-11 15,-1-3-11-15,3 1-4 0,-3 0-128 16,0 4-126-16,1-5-304 0</inkml:trace>
  <inkml:trace contextRef="#ctx0" brushRef="#br1" timeOffset="292083.9001">3926 12618 369 0,'4'-1'97'15,"-2"-1"3"-15,-2-1-38 0,0 0-23 16,1 2-13-16,-2-4-7 0,2 4-2 15,-2 0-2-15,1-2 0 0,0 5 0 0,-1-6-1 16,1 4 1-16,-1-1-1 0,1 1-1 16,0-3-2-16,-2 2-1 0,1 0-2 15,1 3-2-15,-1-3-2 0,1 2-1 16,-3-2 0-16,2 2-1 0,0 0 1 16,0-1 1-16,0-3-1 0,1 4 1 15,-2-2-1-15,2 0 1 0,0 1-1 16,-1-2 0-16,1 2-2 0,-2 2 0 15,-1-5 0-15,3 3 0 0,-3-1-1 0,0-2 0 16,1 2 0-16,-2 1 1 0,4 0-1 16,-3 0 0-16,1-1 0 0,1 2 0 15,1-1 0-15,-3 0 0 0,3-1 1 16,-1 0-1-16,0-2 0 0,1 5 1 16,-1-4-1-16,-1 1 1 0,1-1-1 15,0 2 0-15,2 1 0 0,-1-1 1 16,-1-1-1-16,1 1 0 0,0 1 0 15,1 3 0-15,0-3 0 0,-1-1-1 0,2 1 1 16,-4-1 0-16,4 2 1 0,-1 0-1 16,-4-4 0-16,2 4 1 0,-2-2 0 15,1 2 1-15,1 1 1 0,-3-5 0 16,1 2 0-16,-1 0 1 0,-1-2 0 16,3 4 1-16,-3-4-1 0,-1-1 0 15,1 1 0-15,-1 1 0 0,0-3-1 16,-1 4 0-16,-1-2-1 0,-1 2-1 15,3 1 0-15,-2 1-1 0,1 0 1 16,1 1-1-16,-1 1 0 0,2 0 0 0,0-2 0 16,-1-1 0-16,2-1 0 0,-1-1 1 15,3 3-1-15,-2-2 1 0,1 2 0 16,0-2 0-16,1 0 1 0,-1 1-1 16,0 0 1-16,-1-3-1 0,3 3 0 15,-2-2 0-15,2 3 0 0,-1 1 0 16,-1-5-1-16,0 4 0 0,0-2 1 15,-2 1-1-15,3 0 1 0,-3-1-1 16,0 1 1-16,1 0-1 0,-1 2 1 16,-1 1 0-16,-1-2 0 0,-2 0 0 0,-2 1-1 15,0 2 1-15,1 0 0 0,-1-2-1 16,2 1 1-16,0-1-1 0,3-1 1 16,-3-1-1-16,2-1 1 0,1 1-1 15,-1 1 1-15,-2-2 1 0,2 1 0 16,-2 1 0-16,2 1 0 0,1 0 1 15,-2 0 0-15,2 1-1 0,1-1 0 0,-1 1-1 16,2 1 1-16,1 0-2 0,-1-2 1 16,-1 1-1-16,0 1 0 0,0-1 1 15,-1-1-1-15,1 0 0 0,0 0 0 16,2 1 1-16,-1-3-1 0,0 3 1 16,2-3-1-16,-1 2 1 0,1-1 0 15,0-1 0-15,0 1 0 0,1-1 0 16,0 0 0-16,1 0-1 0,-3-1 1 15,1 0 0-15,1 3-1 0,-2-2 1 16,0 3-1-16,-3-2 1 0,2 3 0 16,0 2-1-16,-3 1 1 0,1-2 0 0,0 1 0 15,-3-1-1-15,2 2 1 0,-2-2-1 16,1-4 1-16,-1 1-1 0,0 0 0 16,0 0 1-16,1-2 0 0,1 0 0 15,0 0 1-15,-1 2 0 0,1 1 1 16,-1-2 0-16,2 2 0 0,0-1-1 15,-4 0 1-15,3 0-1 0,-3-1-1 0,3 1 0 16,0 1 0-16,-2 0-1 0,-1 1 1 16,4 0-1-16,-3-1 0 0,2 1 1 15,-1-2-1-15,-1 0 0 0,4 0 0 16,0 1 0-16,-1-3 0 0,1 1 1 16,0-1-1-16,3 2 1 0,-3-1 1 15,0 1-1-15,-1-2 2 0,1 2 0 16,0-1 0-16,-2 0 1 0,1 0 0 15,2 1 0-15,-1 1 0 0,3-3 0 16,-3 3-1-16,2-3 0 0,1 3 0 0,1-2-1 16,-3 2 0-16,1-2-1 0,0 2 0 15,-1-2 0-15,-1 2-1 0,2-1 1 16,-2-1-1-16,0 3 0 0,0 0 1 16,-1 1-1-16,1 3 0 0,-1-2 0 15,-2 4 1-15,1-4-1 0,0 2 0 16,1 1 0-16,-1-2 0 0,1 0 0 15,4 1 0-15,-3-2 0 0,2 2 1 16,0-1-1-16,-1-1 0 0,3 3 0 0,-3-3 0 16,2 0 0-16,-1 2 0 0,1-2 0 15,-1 1 0-15,1 0 0 0,-2-3 1 16,1 4-1-16,-2-4 0 0,1 2 0 16,-1-1 0-16,1 3 1 0,0-3-1 15,-1 0 0-15,1 0 0 0,2 3 1 16,-1-4-1-16,1 1 0 0,0-1 0 15,0-2 1-15,2 2-1 0,-1-2 0 16,0 0 0-16,-1 1 0 0,2 0 0 16,-2-1 0-16,1 3 0 0,-1 1 0 15,0 2 0-15,1 0 0 0,1 1 0 0,-3 0 0 16,2-1 0-16,-1 1 1 0,0-1-1 16,1-3 0-16,0 1 0 0,-2-1 0 15,2 0 0-15,-1 1 0 0,2-1 0 16,-3 1 0-16,2-1 0 0,-1 2 0 15,-1-2 0-15,2 1 1 0,0-1-1 16,0-1 0-16,-1 0 0 0,2 1 0 16,-1 0 0-16,1 0 0 0,0-1 0 0,-2 1 0 15,0 2 0-15,2-1 0 0,-4-1 0 16,5 2 0-16,-4-1 0 0,0-1 0 16,1 1 1-16,0-1-1 0,1 1 0 15,-1-1 0-15,-1-3 0 0,2 2 0 16,-1 5 0-16,2-3 0 0,-1 3 0 15,-3-4 0-15,3 4 0 0,1 0 0 16,-2-1 0-16,2-2 0 0,-3-1 0 16,5 0 0-16,-2 3 0 0,2-1 0 15,0 2 0-15,0 0 0 0,-1-3 0 16,0 2 0-16,-1 1 0 0,1-1 1 0,-1-1-1 16,-1-1 0-16,0 0 0 0,0 1 0 15,1-1 0-15,1-1 0 0,-1-1 0 16,0 0 0-16,2 1 0 0,1 0 0 15,0 4 0-15,-1-3 0 0,-2 2 0 16,1 1 0-16,-1 0 0 0,-3-2 0 16,2 2 0-16,1-4 0 0,1 2 0 15,-1-2 0-15,-1 0 0 0,2-1 0 0,-2 0 0 16,2 1 0-16,-1-1 0 0,0 1 0 16,3 0 0-16,1 0 0 0,-2 0 0 15,2 1 0-15,-3 0 0 0,1 0 0 16,-2-1 0-16,-1-1 0 0,4 1 0 15,-5 0 0-15,2 0 0 0,0 2 0 16,0-2 0-16,2 2 0 0,-2-2 0 16,0 3 0-16,1-3 0 0,-1 3 0 15,4-2 0-15,-3 0 0 0,2 2 0 0,0 0 0 16,1 0 0-16,-2 0 0 0,0-3 0 16,0 3 0-16,0 0 0 0,1 0 0 15,-1-2 0-15,-2-2 0 0,1 3 0 16,3 1 0-16,-4-5 0 0,0 2 0 15,1-2 0-15,2 3 0 0,0 1 0 16,1-1 0-16,-2-1 0 0,3 3-1 16,-1-3 2-16,1 0-1 0,-3 0 0 15,3 4 0-15,-2-5 0 0,0 1 0 0,1 2 0 16,0 0 0-16,-1-2 0 0,1 0 0 16,0-1 0-16,-1 0 0 0,2 0 0 15,-2-2 0-15,3 4 0 0,-2-4 0 16,-1 2 0-16,0-1 0 0,-1 1 1 15,1-2-1-15,0 2 0 0,-3 0 0 16,3 0 1-16,-1 1-1 0,1 0 0 16,-2 0 0-16,0 1 0 0,0-3 0 15,1 1 0-15,0 0 0 0,0-1-1 16,0 0 1-16,1-1 0 0,1 0 0 0,-2 0 0 16,3 1 0-16,-1-1 1 0,-2-1-2 15,3 0 1-15,-2 0 1 0,0 0-1 16,1 2 0-16,0-1 0 0,0 1 0 15,0 1 0-15,0 1 0 0,0 0 0 16,1 0 0-16,-2-1 1 0,0 0-1 16,0 0 0-16,1-1 0 0,0-2 0 15,-1 1 0-15,1-1 0 0,2-1 0 0,0 2 0 16,1 0 0-16,-1 0 0 0,0-1 0 16,-1 2 1-16,2-2-1 0,-2 3 0 15,-1 0 0-15,-1-1 0 0,1 0 0 16,0-1 1-16,-1 1-1 0,1 0 0 15,0-1 0-15,-1 0 0 0,1-1 0 16,0 3 0-16,-2-2 0 0,2 0 0 16,-2 0 0-16,2 2 0 0,0-2 0 15,2 2 0-15,-1-2 1 0,1 3-1 16,0-3 0-16,0 2 0 0,-1 0 0 16,2 0 0-16,-2 0 0 0,0 1 0 0,2-1 1 15,-2 1-1-15,1 2 0 0,1-4 0 16,-1 1 0-16,-1 0 0 0,1-1 0 15,-3 0 0-15,3 0 0 0,-2-1 0 16,1-1 0-16,0 3 0 0,2 1 0 16,-2-2 0-16,0 0 0 0,1-3 0 0,2 3 0 15,-4 2 0-15,4-4 0 0,-6-1 0 16,7 4 0-16,-4-1 0 0,1 2 0 16,-4-2 0-16,4 0 1 0,-2 0-1 15,2 0 0-15,-3-3 0 0,2 5 0 16,-2-4 0-16,2 3 0 0,-1-3 0 15,0 0 0-15,0 2 0 0,1-1 0 16,-1-2 0-16,0 2 0 0,2 1 0 16,-3-3 0-16,2 1 0 0,-1 0 0 15,0 1 1-15,-1 0-1 0,1-2 0 0,-3 1 0 16,2 0 0-16,-1-1 0 0,1 2 0 16,0-1 0-16,0-1 0 0,-1 1 1 15,2 0-1-15,0-1 0 0,-2 3 0 16,2-3 0-16,-2 2 0 0,2-2 0 15,-2 0 0-15,1 0-1 0,-1 1 1 16,4-1 0-16,-1 0 0 0,0 0 0 16,1 0 0-16,2 2 0 0,-4-2 1 0,3 2-1 15,-1-2 0-15,-1 1 0 0,0 1 0 16,-2-1 0-16,1-1 0 0,1 2 0 16,0-1 0-16,-3 0 0 0,3-2 0 15,-1 1 0-15,1 0-1 0,1-1 2 16,1 1-1-16,-1 0 0 0,2-1 0 15,-1 0 0-15,1 2 0 0,0-2 1 16,-2 0-1-16,0 0 0 0,0 0 0 16,0 0 1-16,0 0-1 0,1 0 0 15,0 0 0-15,0 1 1 0,2-1-1 16,-2 2 0-16,2-2 0 0,-1 2 0 0,1 0 0 16,-1-1 0-16,1-1 0 0,1 1 0 15,1 1 1-15,-3-1-1 0,2-1 0 16,0 0 0-16,0 1 0 0,0 0 0 15,-2 1 0-15,1-2 0 0,-2 1 0 16,1 0 1-16,-1 1-1 0,-1 0 0 16,0-1 0-16,0 0 0 0,-1 0 0 15,2 1 1-15,0-2-1 0,-2 1 0 0,1-1 0 16,0 0 0-16,-1 1 0 0,0 0 0 16,1 0 0-16,-3 1 0 0,2-2 0 15,-1 0 0-15,1 0 0 0,-1 0 0 16,0 0 0-16,0-2 0 0,2 2 0 15,2 0 0-15,-5-1 0 0,3 1 0 16,0 0 0-16,-2-1 0 0,1 0 0 16,0 1 0-16,0-3 0 0,3 5 1 15,0-4-1-15,-1 2 0 0,0 0 0 16,2-1 0-16,0 2 0 0,-1-1 0 16,2 0 0-16,-1 0 1 0,0-1-2 0,2 1 2 15,0-1-1-15,0 0 0 0,-1-2 0 16,-1 2 0-16,-1-1 0 0,0-1 0 15,-2 2 0-15,0 0 0 0,0-1 0 16,0 1 0-16,-1-1 0 0,0-1 1 16,0 1-1-16,2-1 0 0,-3 0 0 15,1-1 0-15,0 2 0 0,1-1 0 16,2 1 1-16,-3-1-1 0,-1 2 0 16,2-1 0-16,2 0 0 0,-1 1 0 0,-2 0 0 15,0 1 0-15,1 0 0 0,1-1 0 16,0-1 0-16,0 2 0 0,0-1 0 15,0 0 0-15,2 0 0 0,-2-3 0 16,2 2 0-16,-2-2 1 0,2 0-1 16,-2-1 0-16,3 1 0 0,-2 0 0 15,2-1 0-15,-2 1 0 0,-1 1 0 16,0-4 0-16,-1 4 0 0,2-1 0 16,-3-1 0-16,1 2 0 0,-1-1 0 0,-2 0 0 15,3 2 0-15,-1-4 0 0,2 2 0 16,0-1 1-16,-1 0-2 0,-1-1 1 15,1-3 1-15,-1 3-1 0,-1 0 0 16,0 1 0-16,1-1 0 0,0-1 0 16,3 3 0-16,0-1 0 0,0-2 0 15,0 1 0-15,-1-3 0 0,2 3 0 16,-2 0 0-16,1 0 0 0,-1 0 0 0,-1 2 0 16,2-1 0-16,-2 1 0 0,2 0 0 15,0 0 0-15,-1-2 0 0,0 1 1 16,2-1-1-16,1 2 0 0,-2-1 0 15,-2 0 0-15,2 0 0 0,-2 0 0 16,0 1 0-16,-1-3 0 0,0 3 0 16,0-3 0-16,1 3 0 0,-1-1 0 15,2-2 0-15,-2 3 0 0,2-1 0 16,-1 0 0-16,3 0 0 0,-3-2 0 16,1 0 0-16,0 1 0 0,0 0 0 0,-1 0 0 15,0 0 0-15,-1 1 0 0,2 1 0 16,0 2 0-16,0-1 0 0,0 2 0 15,-1-2 1-15,1 1-1 0,-1 1 0 16,-4-3 0-16,2 3 0 0,-1-1 0 16,0-3 0-16,1 2 0 0,-2 1-1 15,5-3 1-15,0 0 0 0,-3-1 0 16,1-1 0-16,-1-1 0 0,0 1 0 0,1-3 1 16,-2 2-1-16,1-1 0 0,1 2 0 15,-2-2 0-15,4 3 0 0,-2 0 0 16,-1 1 0-16,0 0 0 0,1-1 0 15,-1 1 0-15,-1 0 0 0,1 0 0 16,0-1 0-16,-1 1 0 0,1 3 0 16,0-4 0-16,1 1 0 0,1 0 0 15,-3-1 0-15,2 0 0 0,0 1 0 16,-2-3 0-16,-1 1 0 0,2 2 0 16,-1-1 0-16,0 0 0 0,-1 0 0 15,0-2 0-15,0 0 0 0,0 3 0 0,-2-6 1 16,3 1-1-16,-1 3 0 0,0-3 0 15,-1 0 0-15,0 2 0 0,2 0 0 16,-2 2 0-16,-1-1 0 0,1-1 0 16,0 2 0-16,0 1 0 0,1-1 0 15,-2 1 0-15,2-1 0 0,-1 0 0 16,1-1 0-16,-1 1 0 0,1-2 0 0,-1 1 0 16,2-3 1-16,-2 2-1 15,0-1-1-15,2 0 1 0,-2 1 1 0,0-3-1 16,2 2 0-16,0 1-1 0,1-2 1 15,-2 2 0-15,0-1 0 0,1 3 0 16,-1-1 1-16,-1 3-1 0,0-1 0 16,-1 0 0-16,3-1 0 0,-2 1 0 15,0-3 0-15,-1 2 0 0,0-1 1 16,0 0-1-16,-1-1 0 0,0 0 0 16,-1 3 0-16,2 0 0 0,-1-1 0 0,0 0 0 15,-2-1 0-15,3 3 0 0,2 0 0 16,-5-3 0-16,2-1 0 0,0 2 0 15,-1 0 0-15,2-1 0 0,-1 0 0 16,0 0 0-16,0 0 0 0,-2-1 0 16,0 0 0-16,0-2 0 0,0 0 0 15,-2 0 0-15,1 2 0 0,0-1 0 16,1-2 0-16,0 0 0 0,0 1 0 16,0-1 0-16,2 2 0 0,-3-2 0 0,3-2 0 15,-2 2 0-15,3 2 0 0,-1 0 0 16,0-1 0-16,0-1 0 0,-2 1 0 15,1-1 0-15,1 4 0 0,-2-2 0 16,1 2 0-16,-1 0 0 0,1-1 0 16,-1 3 0-16,1-1 0 0,0 1 0 15,-1 0-1-15,1-2 1 0,0 1 0 16,0 0 0-16,0-1 0 0,-2-1 0 16,3 2 1-16,-3-1-1 0,1 2 0 0,1 0 0 15,0 0 0-15,-1 1 0 0,1 1 0 16,-2-3 0-16,3 1 0 0,-3-3 0 15,3 2 0-15,-2-2 0 0,1-1 0 16,-2-1-1-16,2 2 1 0,-1-1 0 16,2 2 0-16,-2 1 0 0,1-2 0 15,-1 2 0-15,1 1 1 0,-1-1-1 16,-1 1-1-16,0-1 1 0,-1 0 0 0,2 1 0 16,0 0 0-16,-2 0 0 0,2-1 0 15,-2 1 0-15,1-1 0 0,1 0 1 16,-1 0-1-16,0 1 0 0,2-1 0 15,-3 0 0-15,4 0 0 0,-3-1 0 16,1 1 0-16,-1 0 0 0,-3 0 0 16,4 1 0-16,0-1 0 0,-3-1 0 15,1 1-1-15,0-1 1 0,3 3 0 16,-2-3 0-16,1-1 0 0,-2-1 0 16,2 4 0-16,-2-1 0 0,3-1 0 15,-4-2 0-15,1 2 0 0,0-3 0 0,0 3 0 16,-1-2 0-16,1 1 0 0,-1-1 0 15,0-1 0-15,1 3 0 0,0-2 0 16,-1 1 0-16,1-2 0 0,0 3 0 16,0-1 0-16,-1 1 0 0,0 0 0 15,1 2 0-15,-1-3 0 0,1 2 0 16,1 0 0-16,-1-1 0 0,2 1 0 16,-1-2 0-16,0 1 0 0,2 1 0 15,-2 1 1-15,-2-1-1 0,2 2 0 0,0-1 0 16,0 0 0-16,0 0 0 0,-2 2 0 15,1-5 0-15,0 2 0 0,0-1 0 16,1 0 0-16,-1-1 0 0,-2 0 0 16,3-1 1-16,-3 3-1 0,3 1 0 15,-3-1 0-15,3 1 0 0,-3 0 0 16,0 0 0-16,1 2 1 0,0-1-1 16,-2-1 0-16,2 1 1 0,-1-1 0 15,1 3-1-15,0-2 1 0,1 2-1 0,1 1 0 16,0-1 1-16,0 1-1 0,0 0 0 15,0-2 0-15,1 3 0 0,-1-1 0 16,-1 0 0-16,0-3 0 0,0 4 0 16,2-1 1-16,-2 0-1 0,-2-3 0 15,3 2 0-15,-1 1 0 0,-1-1 0 16,-1 0 0-16,3-1 0 0,-3 1 0 16,1 2 0-16,0-2 0 0,-2-1 0 15,1 3 0-15,0 0 0 0,0-1 0 0,-2 1 0 16,1-3 1-16,0 2-1 0,-2-1 0 15,2-2 0-15,-3 2 0 0,-1 0 0 16,1-1 0-16,1 1 0 0,-1 0 0 16,2 2 0-16,-1-1 0 0,2 1 0 15,0-1 0-15,0 1 1 0,-1-2-1 16,-2 1 0-16,4 1 0 0,-2 0 0 16,2-1 0-16,0-2 0 0,3 3 0 0,-2 0 0 15,1 2 1-15,0-4-1 16,-1 0-1-16,0 3 1 0,-3 0 0 0,-1-3 0 15,2 3 0-15,1-3 0 0,-1-3 0 16,1 5 1-16,1 0-1 0,-2-1 0 16,2-1 0-16,-1-1 0 0,1 3 0 15,-2 5 1-15,1-7-1 0,0 2-1 16,-2 2 1-16,1-1 0 0,0 3 0 16,0-3 0-16,0 2 0 0,1 1 0 0,0-1 0 15,2 3 0-15,0-3 0 0,0 2 0 16,0-1 0-16,-2-2 0 0,1 2 0 15,-2-1 1-15,2-1-1 0,0 0 0 16,1 1 0-16,1-1 0 0,1 1 0 16,-2-2 1-16,2-1-1 0,1 0 0 15,-1 1 1-15,1 0-1 0,-3-2 1 16,1 1-1-16,2 0 0 0,0 0 0 16,-1 1-2-16,-2-2-2 0,1 0-5 15,2 1-6-15,2 1-8 0,-1 2-8 0,-2-1-7 16,1 1-9-16,-1 1-63 0,2 0-48 15,-2 4-98-15,-4-1-215 0</inkml:trace>
  <inkml:trace contextRef="#ctx0" brushRef="#br1" timeOffset="294736.9632">4009 13598 286 0,'-4'-1'60'0,"1"3"2"0,-1 1-50 16,2 0-2-16,-1-3 2 0,1 4 3 16,-1-3 3-16,1 0-1 0,2 1 0 15,-1-4-1-15,1 4-5 0,-2-1-3 16,0-1-4-16,3 1-2 0,2-1-1 15,-2 1 0-15,-1-1-1 0,1 0 0 16,0-1-5-16,2 1-38 0,-3-1-36 0,0-3-60 16,-1 2-146-16</inkml:trace>
  <inkml:trace contextRef="#ctx0" brushRef="#br1" timeOffset="295918.3734">3916 13644 393 0,'-4'4'99'16,"2"-4"2"-16,0 1-54 0,2 1-18 15,0-2-8-15,1 0-5 0,0-2-5 16,0 0-3-16,2-1-1 0,0 0 0 15,2 0 2-15,0-2 2 0,1-1 2 16,2-1 2-16,0-2 0 0,2 0 1 16,0-4-1-16,2-3 0 0,3 0-3 0,2-3-3 15,5-1-2-15,4-3-1 0,1-3-2 16,6 1 0-16,1-2-2 0,3 1 1 16,2-1-1-16,0-1 1 0,0 1 1 15,-1 0 0-15,-2 0 2 0,-1 1 0 16,-4 0 0-16,-3 1 0 0,0 1-1 15,-2 4 0-15,-2-1-2 0,0 1-1 16,-2 3-1-16,1 1 0 0,-2 0-1 16,-3 2 1-16,-3-1-1 0,-3 3 0 0,-2 2 1 15,-4 1-1-15,-2 2 0 0,-2 1-3 16,-2 3-4-16,0 2-13 0,0 0-9 16,-1 1-108-16,-1-1-107 0,-2-1-266 15</inkml:trace>
  <inkml:trace contextRef="#ctx0" brushRef="#br1" timeOffset="297042.1583">4317 12960 377 0,'-2'-6'112'16,"1"-1"6"-16,0-1-2 0,-3-3-65 0,3 1-8 15,-1 0-6-15,0-1-3 0,1 0-6 16,0-1-5-16,0 0-4 0,-1 1-1 16,1-2-3-16,0 2-1 0,0 0-2 15,1 4 1-15,-1 0-2 0,-1 3 0 16,2 0-2-16,0 4-2 0,0-1-2 15,2 5-2-15,-4-2-1 0,4 4 0 16,0 3-2-16,-3 2 0 0,2 1 0 16,-1 2 1-16,1 2-1 0,3 0 0 0,-3 1 1 15,0-1-1-15,4 0 0 0,-1-1 0 16,1 4 0-16,0-6 1 0,-3 1-1 16,1-2 0-16,-1 0 0 0,-2-3 0 15,1-2 0-15,-4-1 1 0,0 0-1 16,0-1 0-16,-4-2 0 0,1 0 0 15,0 1 0-15,-1 1 0 0,-2-3 0 16,-1 2 1-16,1-1-1 0,0 0 0 16,-1 0 0-16,2-1 0 0,-2-1 1 15,1 1-1-15,2-1 0 0,2 1 0 16,0 0 0-16,3-2 0 0,-1 1-1 0,1-1 1 16,3 0-1-16,-1 0 1 0,2 1-1 15,1 0 1-15,2 0-1 0,0 1 0 16,3-1 1-16,3 0 0 0,0 2 0 15,3-3 0-15,1 0 0 0,0 0 0 16,3 1 0-16,-2-2 0 0,-1 1 0 16,1-2 0-16,-1-1 0 0,-3 0 1 0,-1 0-1 15,-1-2 0-15,-1 2-4 0,-3-1-9 16,-2 1-8-16,-1 2-15 0,0 1-6 16,-3 0-113-16,0 2-115 0,0 2-270 15</inkml:trace>
  <inkml:trace contextRef="#ctx0" brushRef="#br1" timeOffset="309950.0059">447 3220 269 0,'-5'0'70'0,"3"0"0"0,-1 2-27 0,0 0-23 16,0 2-6-16,-1-1-4 0,2 2-3 16,0 0-3-16,-1 1 0 0,2-1 0 15,1-1 1-15,1 0 2 0,0 0 2 16,2 1 2-16,0 0 2 0,1 1 3 16,0-1 2-16,0 1 3 0,-1-1 0 15,3-1-1-15,3 0-1 0,2-2 0 0,1 1-1 16,5 0-3-16,3-2-1 0,4 1-3 15,1 0-1-15,-1-1-2 16,2 1-2-16,1-1 0 0,1 0-2 0,2 1-1 16,2 1 0-16,-1-2-1 0,5 0 0 15,1-1-1-15,-2 0 1 0,4-3-1 16,1 0 0-16,2-2-1 0,4 2 1 16,0-2 0-16,1 0-1 0,4 2 1 15,-2 1 0-15,1-1 0 0,-3 1 0 16,-4 1 0-16,0 0 1 0,-2 2-1 0,2 0 0 15,-1 1 0-15,1 2 0 0,0 2 0 16,2 0-1-16,0 2 1 0,3-3 0 16,-3 0 0-16,1-2-1 0,-1 0 1 15,0-1-1-15,4-2 0 0,2 0 1 16,0 0-1-16,1 0 0 0,1 1 0 16,1 1 1-16,-2-4-1 0,-3 2 0 15,-4-2 0-15,0 2 0 0,3-1 1 0,-3-1-1 16,3 0 0-16,0 1 0 0,-1 0 0 15,3 2 1-15,-4-2-2 16,-3-1 1-16,0 0 0 0,-4-1 0 0,-2 0 0 16,1 0 0-16,-5-2 0 0,3 2 1 15,-3 0-1-15,-3 3 0 0,1-1 0 16,-2 0 0-16,-3 0 0 0,-1 1 0 16,-2 1 0-16,-1-1 0 0,-3 0 0 15,1 2 1-15,-2 0-1 0,-2 0 0 16,2 0 0-16,-3 0 0 0,-1-1 0 0,1-1 0 15,-2 1 0-15,2 0 0 0,-1 1 1 16,-1-2-1-16,-2 0 0 0,1 0 0 16,-1 0 0-16,0 0 1 0,0-2-1 15,1 2 0-15,1 0 0 0,3-1 1 16,1 1-1-16,2 0 0 0,2-1 0 16,0 0 0-16,0 1 1 0,-2-2-1 15,2 0 0-15,-2 2 0 0,-4 0 0 16,3 0 0-16,-4 0 1 0,2 0-1 0,0 0 0 15,-4 1 0-15,3-2 0 0,0 2 0 16,-1-2 0-16,1 1 0 0,0-1 0 16,1 1 0-16,5 1 0 0,-3-1 0 15,-1 0 0-15,3 0 0 0,1-1 0 16,-1 2 0-16,1 0 0 16,-1 0 0-16,3 1 0 0,2 0 0 0,-1 2 0 15,2-1 0-15,0 0 0 0,0 1 0 16,1-2 0-16,0 2 0 0,0-1 0 15,-1 0 0-15,1 0 0 0,1 1 0 0,-3-3 0 16,2 1 0-16,0 0 0 0,0-1 0 16,-1-1 0-16,3 0 0 0,1-1 0 15,2-1 0-15,0 2 0 0,1-3 0 16,1 1 0-16,2 0 0 0,-1 1 0 16,-3-1 1-16,3 1-1 0,-1-2 0 15,0-1 0-15,-2 2 0 0,0 0-4 16,1-1-7-16,0-1-108 0,-5 2-99 0,-3-4-259 15</inkml:trace>
  <inkml:trace contextRef="#ctx0" brushRef="#br2" timeOffset="322754.7965">3863 12070 234 0,'2'0'76'15,"0"0"6"-15,-2 0-11 0,0-1-20 16,0 0-8-16,0-3-6 0,-1 3-6 15,0-1-6-15,1-1-5 0,-3 1-4 16,2 0-1-16,0 0-2 0,0 2-2 16,-1-1-1-16,1 1-2 0,-1-1-1 0,2 1-1 15,0-2-2-15,-2 1 0 0,2 1-2 16,0 1 0-16,0-2 0 0,0 2-1 16,2 1 0-16,-2-2 1 0,-2 0 0 15,2 0 1-15,0-2 0 0,-1 4 2 16,0-4-1-16,0 2 1 0,-1 0-1 15,2 2 0-15,-2-2 0 0,1 0-1 16,-2-2-1-16,0 2 0 0,0 0 0 0,-2 0-1 16,2 0-1-16,-2 0 1 0,-3 2-1 15,2-1 1-15,-1 0-1 0,1 0 0 16,-2 2 0-16,1-2 1 0,0 0-1 16,-1 0 1-16,2 1 0 0,0-1 1 15,-1 0 0-15,2 0 0 0,-2 0 0 16,3 3 0-16,-2-3 0 0,0-1 0 15,0 2-1-15,-1-2 0 0,1 2 0 16,0-1 0-16,-2-2 0 0,-1 2 1 16,0 2-1-16,0-2 1 0,-2 1 0 0,0 1 0 15,-2-1 0-15,2 1 1 16,3 0 0-16,-2 0-1 0,0-2 1 0,2 3 0 16,-1-3 0-16,0 0-1 0,1 0 1 15,-1 1-1-15,-1 0 0 0,3 2 0 16,0-1-1-16,-1 0 0 0,0 2 0 15,2-1 0-15,0 0-1 0,1 0 1 16,-1 0-1-16,-1-1 0 0,0 1 0 16,1 1 1-16,-1 0-1 0,-2-1 0 0,2 0 0 15,-2 1 0-15,2 0 0 0,-1-1 1 16,2 2-1-16,-1-2 0 0,0 1 0 16,-2 0 0-16,0-2 0 0,1 2 0 15,-1 0 0-15,-2-1 0 0,0 1 0 16,-3-2 0-16,1 5 0 0,0-2 0 15,-2 1 0-15,2 0 0 0,-1 1 0 16,-1 0 0-16,2-1 0 0,0-1 0 0,-1 0 0 16,3 1 0-16,-1 0 0 0,1 1 0 15,-1 0 0-15,0 2 1 16,1-1-1-16,-1 1 0 0,-1-3 0 16,0 3 0-16,0-2 0 0,2 2 0 0,-2 0 0 15,1 1 0-15,-1 0 0 0,3 1 0 16,-1 2 0-16,0-2 0 0,0-1 0 15,1 2 0-15,-1 2 0 0,0-3 0 16,0 3 0-16,0 0 0 0,0-1 0 16,1 0 0-16,-1-2 0 0,0 0 0 0,2 2 0 15,-4-4 0-15,1 1 0 0,0 0 0 16,-3-1 0-16,-1 1 0 0,0 0 0 16,0 1 0-16,0 0 0 0,-1 0 0 15,1 1 0-15,0 0 0 0,3 2 0 16,-1-3 0-16,1 1 0 0,1 1 0 15,-2-1 0-15,0 2 1 0,0-1-1 16,-1-2 0-16,-1-1 0 0,1 2 0 16,-3 1 0-16,2-1 0 0,3 2 0 0,-2 1 0 15,3 1 0-15,1 3 0 0,2 0 0 16,2-1 0-16,-1-1 0 0,1 1 0 16,1-1 0-16,-1 0 0 0,0-1 0 15,-2 1 0-15,0-1 0 0,1 0 0 16,-1 0 0-16,1-1 0 0,-1-1 1 15,-1 1-1-15,1 0 0 0,0 1 1 16,-1-1-1-16,2 1 0 0,0-1 0 16,1 0 1-16,0 1-1 0,0 0 0 15,1-1 0-15,0 1 0 0,-1 0 0 16,1 3 0-16,-2 1 0 0,2-2 0 0,-1 1 1 16,0 1-1-16,-1-1 0 0,2 1 0 15,-1 0 0-15,1-3 0 0,-1 3 0 16,3-2 0-16,-3-1 1 0,3 0-1 15,-3 1 1-15,4-3-1 0,-2 0 0 16,0 1 1-16,1 0-1 0,2 1 0 16,-2-1 0-16,0 1 1 0,2 2 0 0,0 2 0 15,0-2 0-15,1 1 0 0,0 1 1 16,0 1 1-16,1 2-1 0,0-2 0 16,1 3 0-16,0-3-1 0,0 1 1 15,-1 0-1-15,2-1-1 0,-1-2 1 16,0-2-1-16,0 0 1 0,-1-2-1 15,0-1 0-15,1-1 0 0,-1-2 1 16,2 3-1-16,-1 1 0 0,0-1 1 16,2 0-1-16,0 1 1 0,0 1 0 0,0 3 0 15,2-2-1-15,0-1 1 0,1 2 0 16,0-1 0-16,2 0-1 0,-1-1 1 16,2 0 0-16,1 0-1 0,1 0 0 15,-2-1 0-15,1 0 0 0,1 0 0 16,0 1 0-16,1-1 1 0,-2 0-1 15,1-1 0-15,-1 0 0 0,0 0 1 16,-2-3-1-16,1 2 0 0,-2-3 1 16,1 1-1-16,-3-2 0 0,2 1 0 0,0 0 0 15,1 0 0-15,-1 1 0 0,2 0 0 16,-1 0 1-16,-1 1-1 16,2-3 0-16,0 1 0 0,-2-2 0 0,-1 1 1 15,3 1-1-15,-4-2 0 0,3 1 1 16,1 1-1-16,-1 2 0 0,2-1 0 15,2 2 1-15,-1 1-1 0,4 0 0 16,0 1 0-16,1 1 0 0,-2-2 0 16,1 0 0-16,1-3 0 0,-1 1 0 15,-1-1 1-15,0-2-1 0,-2 0 0 16,2 0 0-16,0 0 0 0,0-1 0 0,1 0 0 16,-1 0 0-16,0-2 0 0,0 2 0 15,1 1 0-15,0-1 0 0,-1 1 0 16,0 0 0-16,-1 0 0 0,2 0 0 15,-3-2 0-15,2 2 0 0,-1 1 1 16,2 0-1-16,0-1 0 0,-2 2 0 16,-1-2 0-16,1 0 0 0,0 0 0 15,-1-3 0-15,1 0 0 0,-1 1 0 0,1 0 0 16,1 1 0-16,2-2 0 0,-2 1 0 16,4-1 0-16,-2 0 0 0,1-1 0 15,1-1 0-15,4 2 0 0,-4-2 1 16,2 0-1-16,1 0 0 0,1 1 0 15,0-1 0-15,0 3 0 0,-2-3 0 16,2 3 0-16,-1 1 1 0,-2-2-1 16,0 1 0-16,1 2 1 0,-1-3-1 15,-1 3 0-15,0-2 1 0,1-1-1 16,0 2 1-16,1 0 0 0,-2-3-1 16,4 0 1-16,2 1 0 0,-1 1-1 0,0-2 0 15,2-1 1-15,2 0-1 0,1-1 0 16,-1 3 1-16,1-6-1 0,1 2 1 15,0-2-1-15,-1 1 0 0,-1-2 0 16,-3-1 0-16,-2-1 0 0,0-1 0 16,0 0 0-16,-2-2 0 0,1 2 0 15,0-2 0-15,1-1 0 0,2 2 0 0,-1-5 0 16,2 2 0-16,2-1-1 0,0-3 1 16,3 0-1-16,0-1 0 0,-1-1 0 15,1 1 0-15,-1-3-1 0,-3 2 1 16,-1-1 0-16,-2 0 0 0,-1 2 0 15,-3 2 0-15,-2-2 1 0,2 1 0 16,-1 0 0-16,2 0-1 0,-1 2 1 16,3-3 0-16,3-2 0 0,1 0 0 15,-1-2 0-15,5 0 0 0,-1-3 0 16,3-4 0-16,-1 0 0 0,-1 1 0 0,1-1 0 16,-2 0 0-16,-2 0 0 0,-1 1 0 15,-5 2 0-15,1-1 0 0,-4 0 0 16,-1 1-1-16,0-2 1 0,-2-1 0 15,0 0 0-15,2 0 1 0,-1-2-1 16,2 0 0-16,2 1 0 0,-2-3 0 16,2 1 0-16,-1 2 0 0,2-3 0 15,0 0 0-15,-1-1 0 0,0 1 0 0,3 1 0 16,-1 2 0-16,-3 0 1 0,1 2-1 16,-1 0 0-16,-1 0 0 0,-3 1 0 15,-1-3 1-15,1-1-1 0,-2-1 0 16,1 1 0-16,-2-1 1 0,3 0-1 15,-1-1 0-15,0 2 0 0,-1-1 0 16,-1 1 1-16,2-1-1 0,-1-1 0 16,0 2 0-16,-1 1 0 0,1 1 1 15,0 2 0-15,-2 0-1 0,0 1 1 16,-2 3 1-16,1-3-1 0,-1 0 0 0,1-2 0 16,-2-2 0-16,2-2-1 0,-3-2 1 15,-1-1-1-15,1-1 0 0,-3-2 0 16,0 0 0-16,-1 2 1 0,-3 1-1 15,1 0 0-15,-1 0 0 0,0 3 0 16,0-1 0-16,0 4 0 0,0 0 0 16,-1-1 0-16,-1 3 0 0,0-2 0 15,-2 1 0-15,-2-2 0 0,0-1 0 16,-3-1 0-16,3 1 0 0,-4-4 0 16,2 1 0-16,-1-2 0 0,2 1 0 0,1 0 0 15,-1 1 0-15,-1-4 0 0,2 5 0 16,0-3 0-16,1 2 0 0,-1 3 0 15,1-2 0-15,1 0 1 0,-1 3-1 16,3-1 0-16,-3-1 0 0,-2-2 0 16,-1 0 0-16,0 0 0 0,-2-1 0 15,0 1 0-15,-2 3 1 0,1 3-1 16,0 1 0-16,0 1 0 0,-1 0 0 0,1 5 0 16,-2-1 0-16,2-1 1 0,0-4-1 15,0 1 0-15,0-1 0 0,-1 2 0 16,-1-3 1-16,-1 0-1 0,-3 3 0 15,0 2 0-15,0 0 1 0,-2 1-1 16,1 2 0-16,-2-1 0 0,3 2 0 16,1 1 0-16,-1-1 0 0,0 1 1 15,0 0-1-15,1-1 0 0,-1-1 0 16,0 1 0-16,-3 0 0 0,3 0 0 0,1 0 0 16,0 1 0-16,0-1 0 0,4 2 1 15,0-1-1-15,2 0 0 0,0 0 1 16,-1 2-1-16,1-2 1 15,-1 2-1-15,0 0 1 0,0 1-1 0,0 0 0 16,-1 0 1-16,-1 1-1 0,4 0 0 16,-4 1 0-16,1 0 0 0,0 1 0 15,-3 0 1-15,1 2 0 0,-1-2 0 16,-2 2 0-16,1-2 0 0,0 2 1 16,-3-3-1-16,4 2 0 0,0-3 0 0,1 2-1 15,0-1 1-15,-3 1-1 0,2-1 1 16,0-1-1-16,-1 3 0 0,2 0 0 15,-4-1 0-15,4 3 1 0,0-2-1 16,-1 0 0-16,3 0 0 0,1 1 1 16,1 0-1-16,2 0 0 0,-1-2 1 15,3 1 0-15,0 0-1 0,-1 0 1 16,-2 0 0-16,-1-2 0 0,2 1 1 0,-2-1 0 16,-1-2 0-16,0 0 1 15,-3-3-1-15,0 0 0 0,-3 0 0 0,-2-4 0 16,-2-1-1-16,-3-2 0 0,-1-1 0 15,1 0 0-15,-2 0-1 16,-3 3 0-16,-2 3 0 0,-2 3-5 0,0 8-5 16,-4 5-7-16,-2 11-12 0,-5 4-115 15,-5 4-113-15,-6 10-282 0</inkml:trace>
  <inkml:trace contextRef="#ctx0" brushRef="#br2" timeOffset="324614.8851">3974 13169 348 0,'-4'-2'98'0,"2"-1"4"15,-2 0-38-15,1-1-18 0,0 3-11 16,-1-2-6-16,0 1-9 0,1-1-6 15,-1 2-3-15,-2 1-3 0,1-1 1 16,-1 1-1-16,0 0 0 0,-2 2 0 16,1 1 2-16,-2-3 0 0,1 2-1 15,-2 1 1-15,0-1-2 0,-1 2-1 16,-1-2 0-16,0 2-3 0,-2 0-1 16,0 0 0-16,-2 1-2 0,-1 2 0 0,-2-1 0 15,1 0 0-15,-1 4 0 0,1-1 0 16,0 4 1-16,-1 0 0 0,2 1 0 15,0 0 1-15,1 0 0 0,-1-1 0 16,1 2-1-16,0-2 1 0,3 2-1 16,0-1 1-16,2 1-1 0,3 3 1 15,-1-1 0-15,2 1-1 0,2 2 1 16,0 2 0-16,1 0 0 0,1 1-1 0,-1 2 1 16,3-1-1-16,-2-1-1 0,2 2 1 15,1-3-1-15,0-1 0 0,1-2 0 16,2 0 0-16,0 0 0 0,2 0-1 15,0-2 1-15,0 0-1 0,3 0 1 16,1 3-1-16,2-2 2 0,3-1-1 16,-1 0 0-16,6 1 0 0,3-1 1 15,-1 0-1-15,1-2 0 0,1-1-1 16,3 1 1-16,-1-3-1 0,3 3 1 16,-3-4-1-16,1 1 0 0,-2-2 0 15,1 0 1-15,-3-2-1 0,-1 1 0 0,-3-5 0 16,2 1 1-16,-3-3-1 0,0 3 1 15,0-6-1-15,1-4 0 0,1 0 1 16,-1-1-1-16,2-4 0 0,3 0 1 16,1-6-1-16,1 4 0 0,-3-2 0 15,1 1 0-15,2-2 1 0,-2 1-1 16,0-1 1-16,-2 0-1 0,2-1 0 16,-1 2 0-16,-1-2 1 0,-2 1-1 15,-1 3 0-15,0-2-1 0,-4 2 1 0,-3-3 0 16,1-1 0-16,-2 2 0 15,-1-2 1-15,-2-4-1 0,-1-1 0 16,0 0 0-16,0 1 0 0,-2-4 0 0,0 0 0 16,-3-3 0-16,-1 0 0 0,-3 0 0 15,0-1 0-15,-2 2 0 0,-1 2 1 16,-2 2 0-16,0-2 1 0,-4 4 2 16,-1 0 3-16,-1 3 2 0,-4-2 1 15,-2 0 1-15,-7-1-1 0,-2 4 0 0,1 3-2 16,-5 1-3-16,-4 1-2 0,2 3-3 15,-3 6-6-15,1 7-8 0,-1 3-10 16,-1 4 28-16,-1 1-154 0,-4 1-122 16,-3 2-311-16</inkml:trace>
  <inkml:trace contextRef="#ctx0" brushRef="#br2" timeOffset="327963.906">3887 11187 311 0,'1'-2'71'0,"-4"-2"1"0,0-1-37 0,-2 0-27 15,-1 2-6-15,-2-2-1 0,0 1 0 16,-3-2-1-16,-1 2 0 0,-2-1 0 16,3 0 0-16,-4 1 3 0,1 0 1 15,-2-1 4-15,1 1 1 0,-1 1 2 16,1 1 2-16,-2 0 2 0,0 1 0 15,-1-1-1-15,2 1-1 0,-3 1 2 0,1-1-1 16,-3 0 1-16,0-2 0 0,2 1 2 16,0-1 0-16,0 2 1 0,-2-1-2 15,3-1-1-15,-3 2 0 16,1 2-3-16,-2 2-2 0,-1-2-3 0,-5 1-2 16,0 1-1-16,-4 1-1 0,1 2-1 15,0-3 0-15,-2 2 0 0,2 1 0 16,-1 2 0-16,-1-1-1 0,1 3 0 15,2 0 0-15,-3 1 1 0,3 1-1 0,-2 0 0 16,2 3-1-16,1 0 1 0,-2-1 0 16,0 0-1-16,-3 1 1 0,1 2-1 15,2 1 0-15,-1-2 0 0,-1 2 0 16,1 3 1-16,1 1-1 0,2 3 0 16,-1 2 0-16,2 3 0 0,-1 2 0 15,-1 1 0-15,0 1 0 0,-3 1 0 16,-4-3 1-16,-1-1-1 0,-2 1 0 15,-3-1 0-15,1 2 0 0,-1-1 0 0,3 3 0 16,2 3 0-16,2 0 1 0,2 2-1 16,2 0 0-16,0 2 0 0,2-1 0 15,-2-2 0-15,-2 1 1 0,-6-1-1 16,1-4 0-16,-1 2 0 0,-2 2 0 16,4 2-1-16,3 2 1 0,0 1 0 15,6 1 0-15,2 2 0 0,4-3 0 16,2 1 0-16,0 2 0 0,0-3 0 15,4 0 0-15,1 0 0 0,0 4 1 16,0 2-1-16,0 0 0 0,0 0 0 0,0 2 0 16,-1 0 0-16,0 4 0 0,0-3 0 15,1 1 1-15,0 3-1 0,0-1 0 16,6 2 0-16,1 0 0 0,1-1 0 16,2 2 0-16,0-2 1 0,1 1-1 15,3 2 0-15,-1 1 0 0,2 1 1 16,2 1-1-16,3-2 0 0,1-1 1 15,1-1-1-15,1-3 0 0,1-1 1 0,0-1-1 16,1 1 0-16,-1 2 1 16,6 0-1-16,1-2 0 0,-2 3 0 0,3-2 1 15,1-2-1-15,1-2 0 16,2-3 0-16,1 0 0 0,1 1 0 0,0 0 1 16,2-1-1-16,1-1 0 0,1-2 1 15,-1 2-1-15,4 0 0 0,-1-5 1 16,5 0-1-16,-1-2 0 0,3 2 0 15,3-1 0-15,0 0 0 0,-1-3 0 16,1 0 0-16,0-4 0 0,-1 0 1 0,-3-3-1 16,-1-2 0-16,2 1 0 0,3 0 1 15,3-2-1-15,2 0 0 0,3 2 0 16,3-2 1-16,2 0-1 0,-2-3 0 16,-3-1 0-16,-1-2 0 0,-1 2 1 15,1-2-1-15,0 0 1 0,0-2-1 16,4 0 0-16,4-3 1 0,1 1 0 15,1-6 1-15,-2 1 0 0,0-5 0 0,-1 4 1 16,2-2 0-16,0 0 0 0,2 0 0 16,2 1-1-16,2 1 0 0,-3 0-1 15,2-1 0-15,-5-1 0 0,0 0 0 16,0 0 0-16,-2-2 0 0,6-1-1 16,1 1 1-16,1-3 0 0,1-4-1 15,-1 0 1-15,-1-4 0 0,1 0-1 16,-3-3 0-16,2-1 1 0,4 0-1 15,-1 3 0-15,3 0 0 0,-4 0 0 16,-3 1 1-16,1-1-1 0,-2 1 1 0,-2-1 0 16,5 1 0-16,0-1 0 0,4 0 1 15,1-2-1-15,0-4 0 0,-1 1 1 16,2-2-1-16,-1-2 0 0,2-3 1 16,0-2-1-16,2-2 0 0,-3 0 1 15,-2-4-1-15,-2-4-1 0,0-3 1 16,-4-3-1-16,0 3 1 0,0-2-1 15,2-1 0-15,1-3 0 0,-5 1 0 16,-1-2-1-16,-1 1 1 0,0-4-1 0,0-3 0 16,0-5-1-16,-1-1 1 15,0-1 0-15,-1-1 0 0,-2-7-1 0,-2-1 1 16,-3 2-1-16,-1-1 0 0,-2-1-2 16,1-4-2-16,-3 0-1 0,-1-1 1 15,1-1-1-15,-1-1 0 0,-1-1 2 16,-1-2 1-16,-4 1 3 0,-3-4 0 15,0-1 0-15,-2 0 1 0,-4 0 1 16,-3 0-1-16,-4-1 1 0,-1 1 0 16,-1 1-1-16,-3-1 2 0,0 1 0 0,-2 0 0 15,0 0 1-15,-1-1-1 0,-2 1 1 16,-2 1-2-16,0-1 1 0,-4-2-1 16,0-2-1-16,-1 0 1 0,-1-3-1 15,-4-1 0-15,0-1 1 0,-1 0-1 16,-2 1 0-16,-4-1 0 0,-1-3 0 15,-2 2 0-15,3 3 1 0,-4 2-1 16,0 1 0-16,-3 1 1 0,-2 4 0 16,0 1 0-16,-4 1 1 0,-3 3 0 15,-2-1 1-15,-5-2 0 0,1 3 1 0,-4 1 0 16,-2 2 0-16,-1 1 0 0,-2-1 0 16,3 3-1-16,-3 2-1 0,-2 2 0 15,-3-2-1-15,-2 3-1 0,-2 4-1 16,0 6 1-16,-7-1 0 0,-1 3 0 15,-1 0 0-15,1 4 1 0,-3 3 1 16,-3 1 0-16,-5 2 0 0,0 2 0 16,0 1 0-16,0 4 0 0,-3 5-1 0,-7-2 0 15,1 1-1-15,-4 3 1 16,0 3-1-16,-7 2 0 0,-9-1 0 0,-6-1 0 16,1 6 0-16,0 3 0 0,-4 0 1 15,-7 1-2-15,0 4-2 0,3 8-3 16,4 9-5-16,-1 2-9 0,-4 7-43 15,3 4-68-15,5 7-96 0,1 8-227 16</inkml:trace>
  <inkml:trace contextRef="#ctx0" brushRef="#br2" timeOffset="329321.6922">4543 12624 208 0,'8'-2'48'0,"1"-2"0"0,4-2-29 16,-1-3-10-16,5-1-4 0,1-2 1 15,3-4 2-15,3-1 4 0,1-5 3 16,3-2 5-16,4-5 3 0,3-1 2 15,3-3-1-15,3-2-2 0,2-3-4 16,5-1-4-16,4-2-4 0,5-2-4 16,4-5-2-16,4-6-1 15,2-4-2-15,6-4-1 0,-1-5-4 0,3-2-2 0,3-7-7 16,2-1-5-16,0-1-4 16,4-6-6-16,2 2-6 0,2 3-11 15,1 1-10-15,-3 6-2 0,-6 5 4 16,-6 5-3-16,-6 9-17 0,-10 5-10 0</inkml:trace>
  <inkml:trace contextRef="#ctx0" brushRef="#br2" timeOffset="329787.0574">5199 13010 341 0,'8'-10'88'0,"4"-5"4"15,4-4-44-15,8-3-12 0,5-4-5 16,8-2-1-16,7-9-3 0,6-5-4 15,9-2-5-15,8-7-2 0,9-8-4 16,7-7-2-16,7-8-3 0,8 2-2 16,10 0-2-16,3-5-2 0,-1-5-3 15,3 1-4-15,2 4-9 0,3 6-20 16,-4 1-21-16,-6 1-38 0,-7 9-19 0,-4 11-64 16,-6 9-112-16</inkml:trace>
  <inkml:trace contextRef="#ctx0" brushRef="#br2" timeOffset="330115.334">5028 13913 506 0,'24'-14'107'0,"9"-4"0"0,13-4-89 0,12-3-10 16,9-4-5-16,8-3-2 0,8 0-2 15,7-5-2-15,6-4-2 0,4-8-2 16,2-4-4-16,9 0-4 0,9 0-5 15,1-7-5-15,2 0-5 0,1 2-7 16,6 2-11-16,-1-2-25 0,-4 2-19 16,-4-4-50-16,0 6-98 0</inkml:trace>
  <inkml:trace contextRef="#ctx0" brushRef="#br2" timeOffset="330465.0775">4641 15057 447 0,'19'-11'110'0,"11"-6"1"15,9-5-20-15,13-5-80 0,8 0-7 0,8-3-3 16,13 0-1-16,10-2-2 0,8-4-2 16,4-1-5-16,11 0-5 0,9-5-7 15,3-3-5-15,2-4-2 0,5-3-2 16,-1 3-5-16,1-1-11 0,-3 2-14 15,-4 2-30-15,-2 5-54 0,-5 4-121 16</inkml:trace>
  <inkml:trace contextRef="#ctx0" brushRef="#br2" timeOffset="330814.3035">4603 15745 300 0,'82'14'59'0,"0"-2"-7"16,4 4-74-16,5 3-37 15,-1-1-50-15,1-3-111 0</inkml:trace>
  <inkml:trace contextRef="#ctx0" brushRef="#br2" timeOffset="331146.0258">4499 14888 535 0,'-64'25'111'0,"1"10"1"0,-2 8-99 15,-5 7-8-15,0 6-4 0,-3 5-2 16,-6 3-2-16,1-3-2 0,-4 7-4 15,-1 0-2-15,0 2-2 0,-1 1-1 16,-8-1 1-16,1-1 2 0,1-2 2 16,2-3 2-16,2-1 2 0,-1 0-13 15,1-8-36-15,8 0-43 0,3-6-72 16,6-2-168-16</inkml:trace>
  <inkml:trace contextRef="#ctx0" brushRef="#br2" timeOffset="331388.5787">3197 15097 624 0,'-48'15'128'0,"-8"11"0"0,-4 9-119 15,-6 12-8-15,-7 7-6 0,0 4-4 16,-5 7-6-16,-1 4-6 0,0-1-13 16,-2 1-14-16,1-4-20 0,5-4-45 15,3-9-6-15,2-9-59 0,7-8-101 16</inkml:trace>
  <inkml:trace contextRef="#ctx0" brushRef="#br2" timeOffset="331652.89">3115 14624 604 0,'-38'14'128'0,"-9"8"-1"0,-8 1-107 15,-8 7-9-15,-5 3-9 0,-4 2-6 0,-3 2-6 16,-4 2-6-16,-6 2-7 0,-4-2-9 16,1-1-7-16,-2-5-1 0,7-3 0 15,0-6 2-15,0-8-5 0,6-9-39 16,6-8-14-16,5-8-54 0,6-4-128 16</inkml:trace>
  <inkml:trace contextRef="#ctx0" brushRef="#br2" timeOffset="331975.9125">2729 14147 436 0,'-44'-13'118'0,"-5"-1"3"15,-6-5-15-15,-4 0-69 0,-5-3-15 16,-7-3-7-16,-6-1-4 0,-4-2-2 16,-3 1-4-16,-4 3-2 0,-8-1-2 0,-1 2-1 15,1 1-2-15,0 4-5 0,-2 3-5 16,-1 1-5-16,0 1-9 0,8 1-18 15,8 1-22-15,10 0-58 0,7-3-79 16,12 0-179-16</inkml:trace>
  <inkml:trace contextRef="#ctx0" brushRef="#br2" timeOffset="332290.6762">2564 12903 545 0,'-28'-11'118'0,"-4"-5"1"0,-3-3-97 15,-4-6-7-15,-9-3-5 0,-3-5-3 0,-10-6-1 16,-4-9-2-16,-6-7 0 0,-4-5-2 15,-7-3 0-15,0-3-1 0,-3 0 0 16,2-1-1-16,0-1 0 0,1-3 0 16,0-1-1-16,5 0-3 0,7 1-3 15,7-1-2-15,9 0-2 0,9 5-5 16,11 7-27-16,12 5-78 0,13 2-89 16,10 8-223-16</inkml:trace>
  <inkml:trace contextRef="#ctx0" brushRef="#br2" timeOffset="332525.7013">3106 12505 638 0,'-20'-25'133'0,"-4"-10"0"16,1-8-119-16,5-7-6 0,1-7-3 16,1-14-4-16,-2-14-2 0,6-8-5 15,-1-11-6-15,-6-13-8 16,-4-8-23-16,-3-8-91 0,-2-2-102 0,2-7-243 16</inkml:trace>
  <inkml:trace contextRef="#ctx0" brushRef="#br2" timeOffset="333455.1564">3573 12766 323 0,'-10'12'73'0,"-2"2"-1"0,-1 1-42 15,0-1-26-15,2 5-12 0,0 1-20 16,-1 5-44-16,0-2-57 0,-2 3-135 0</inkml:trace>
  <inkml:trace contextRef="#ctx0" brushRef="#br2" timeOffset="333957.8001">3595 12739 223 0,'-13'15'58'0,"-3"6"4"0,-1 3-17 16,-3 11-27-16,-3 10-5 0,-4 10-4 15,-6 9 0-15,-9 9-4 0,-9 10-2 16,-9 13-1-16,-7 2 7 0,-1 0 10 16,-1-4 8-16,3 1 7 0,10-6 4 15,6-9 1-15,8-14 1 0,12-12-8 0,7-14-8 16,10-13-9-16,8-17-5 0,10-16-5 15,7-16-1-15,11-13 0 0,7-12-1 16,10-12-2-16,8-10-2 0,6-12-3 16,7-4-5-16,4-7-4 0,2-3-3 15,2-3 1-15,-5-1 0 0,-4 5 1 16,-2 7 6-16,-4 6 8 0,-6 10 7 16,-8 9 3-16,-4 13 2 0,-3 13-1 15,-6 10 0-15,-9 13-1 0,-8 10-4 16,-6 13-3-16,-9 13-1 0,-10 9 0 0,-8 17-1 15,-8 13 0-15,-7 9 0 16,-4 11-1-16,-1 5 0 0,-4 3 1 0,3 3-1 16,5-4 0-16,3-7 0 0,4-9 0 15,7-7 0-15,5-9 1 0,7-12-1 16,8-11 1-16,6-12-1 0,6-8 1 16,10-11 0-16,6-11-2 0,6-12-2 15,3-10-6-15,3-11-12 0,7-9-18 16,3-10-18-16,2-6-24 0,3-6-23 15,3-6-59-15,2-6-96 0</inkml:trace>
  <inkml:trace contextRef="#ctx0" brushRef="#br2" timeOffset="334167.2344">4039 12721 217 0,'30'-38'70'15,"-5"12"4"-15,-8 14-1 0,-9 16-36 16,-6 13-13-16,-11 12-9 0,-7 15-7 16,-5 16-4-16,-8 15-7 0,-8 11-9 15,-9 9-7-15,-12 11-6 0,-1 5-3 16,-6 3 1-16,-6-1 3 0,1-2 7 15,6 2 14-15,2-7 14 0,7-8 9 0,3-11 6 16,7-7 1-16,9-11 0 0,4-14-4 16,6-12-6-16,10-10-7 15,9-11-6-15,8-8-5 0,9-11-10 16,7-7-12-16,7-9-36 0,6-12-18 0,5-8-50 16,0-10-103-16</inkml:trace>
  <inkml:trace contextRef="#ctx0" brushRef="#br2" timeOffset="334421.5976">4275 13080 57 0,'-33'60'12'0,"-8"8"0"0,-4 12-11 15,-6 12-1-15,-4 7-5 0,-9 6-2 16,-3 6 10-16,-2-1 24 0,0-1 22 0,0-9 16 15,6-9 10-15,7-9 10 0,12-11 5 16,11-12-9-16,9-13-24 0,11-9-22 16,9-11-15-16,7-8-9 0,5-12-7 15,7-10-7-15,9-12-10 0,11-10-9 16,7-12-15-16,14-9-23 0,5-11-37 16,4-15-62-16,5-6-121 0</inkml:trace>
  <inkml:trace contextRef="#ctx0" brushRef="#br2" timeOffset="334604.65">4544 13548 143 0,'-51'100'43'16,"-10"9"15"-16,-3 5-5 0,-3 0 4 16,-3-4 4-16,7-6 3 15,7-6 0-15,12-13-8 0,11-15-14 0,10-12-14 16,10-11-12-16,12-14-11 0,7-15-10 15,8-13-25-15,9-16-67 0,9-14-3 16,8-16-66-16,12-9-125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22T12:29:33.250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F0"/>
    </inkml:brush>
    <inkml:brush xml:id="br2">
      <inkml:brushProperty name="width" value="0.05292" units="cm"/>
      <inkml:brushProperty name="height" value="0.05292" units="cm"/>
      <inkml:brushProperty name="color" value="#7030A0"/>
    </inkml:brush>
    <inkml:brush xml:id="br3">
      <inkml:brushProperty name="width" value="0.05292" units="cm"/>
      <inkml:brushProperty name="height" value="0.05292" units="cm"/>
      <inkml:brushProperty name="color" value="#FFC000"/>
    </inkml:brush>
  </inkml:definitions>
  <inkml:trace contextRef="#ctx0" brushRef="#br0">1094 4144 573 0,'-12'-9'139'0,"1"1"5"16,4 0-87-16,4 4-14 0,3 0-9 15,2 4-5-15,6 2-5 0,3 3-4 16,3 1-4-16,3 4-2 0,7 6 0 16,3 2-1-16,3 6-1 0,2 1-2 0,1 5-1 15,3 0-2-15,-2 4-1 0,-1-1-2 16,-2-2-1-16,-4 2 0 0,0-2-2 15,-3-3 1-15,1 3-1 0,-3-3-1 16,2-1 1-16,-1-2 0 0,-2-3-1 16,-1-3 0-16,-4 0-5 0,-3-5-7 15,-3-3-10-15,-4 0-11 0,-3-2-11 16,-1-2-14-16,-1-4-111 0,-4-2-114 16,-1-4-270-16</inkml:trace>
  <inkml:trace contextRef="#ctx0" brushRef="#br0" timeOffset="243.6585">1671 4059 649 0,'-8'2'154'16,"-1"3"6"-16,-6 6-103 0,-2 4-11 15,-5 8-7-15,-4 6-6 0,0 6-5 0,-2 6-4 16,2 2-4-16,1 3-5 0,-2 5-3 15,1 2-3-15,-2-1-3 0,-5-3-2 16,0-3-2-16,0 1-1 0,3-5-3 16,6-7-11-16,5-7-12 0,11-7-15 15,9-4-14-15,9-7 84 0,7-10-210 16,5-7-137-16,6-8-340 0</inkml:trace>
  <inkml:trace contextRef="#ctx0" brushRef="#br0" timeOffset="1505.9701">2081 4021 535 0,'-8'-3'129'0,"-5"3"6"16,-4 5-78-16,-1 4-10 0,-1 9-4 15,-1 4 0-15,-4 6-2 0,2 9-3 0,1 8-1 16,2 3-5-16,0 3-6 15,4 2-3-15,1 4-6 0,7 0-3 0,2-5-5 16,4-4-3-16,4 0-3 0,6-5-1 16,2-4-1-16,2-5-1 0,5-7-3 15,0-1-9-15,3-6-9 0,1-8-13 16,6-7-11-16,0-7-18 0,5-4-114 16,-3-6-123-16,-2-5-282 0</inkml:trace>
  <inkml:trace contextRef="#ctx0" brushRef="#br0" timeOffset="2087.6693">2175 4367 678 0,'-1'-6'155'0,"1"2"1"15,1 0-108-15,4 3-20 0,3 0-10 16,3 0-8-16,2 1-4 0,2-2-2 16,3 2-2-16,1-1 0 0,0 0-1 15,1-1 0-15,-3 0-1 0,0 0 1 16,-2 2-1-16,-3-1 0 0,-3-2 0 0,-2 2-2 15,-3 2 0-15,-2 0-1 0,-4 3 0 16,-2 1-1-16,-6 1 0 0,-2 4 0 16,-3 3 1-16,-3 2 1 0,-4 1 1 15,0 2 0-15,0 0 2 16,1 0 2-16,4 2 1 0,3-2 1 0,3-1 1 16,4-1 2-16,3 0 0 0,4 0-1 15,4 0-1-15,3-3-1 0,3-1-1 16,5 0-1-16,2-4-1 0,3-2 0 15,3-2-2-15,1-2-1 0,2-2-7 16,0-3-9-16,1-2-9 0,-3-3-15 0,-3-1-123 16,-3-5-127-16,1-3-305 0</inkml:trace>
  <inkml:trace contextRef="#ctx0" brushRef="#br0" timeOffset="2331.751">2466 3868 604 0,'11'4'131'15,"0"7"4"-15,4 5-111 0,3 6-4 16,3 5 1-16,4 1 2 0,2 4 0 16,0 2 0-16,0 1 1 0,1 1 2 15,-1-1 0-15,3 3-2 0,-9 1-2 16,-2 1-4-16,-4 1-3 0,-4 1-5 15,-7-1-6-15,-8 1-10 0,-10-4-14 16,-3-2-14-16,-5 1-16 0,-3-4-119 0,-5-4-128 16,1 1-299-16</inkml:trace>
  <inkml:trace contextRef="#ctx0" brushRef="#br0" timeOffset="2763.7086">2969 4442 695 0,'0'0'180'0,"-1"-2"6"0,0 4-94 0,0-2-29 15,1 1-15-15,1-2-13 0,1-1-14 16,3 0-9-16,2-1-5 0,3 0-4 16,3-1 0-16,2 0-5 0,3 2-8 15,-1 0-15-15,0 0-15 0,-1 2-15 16,-1 2-16-16,-3 0-122 0,-7 0-132 16,-3 5-298-16</inkml:trace>
  <inkml:trace contextRef="#ctx0" brushRef="#br0" timeOffset="2928.4331">2988 4567 743 0,'-3'4'178'0,"2"1"3"0,1-2-115 16,1 0-17-16,3 0-13 0,1-2-10 16,2 2-8-16,2-1-7 0,0-1-3 15,5 3-3-15,2-3-4 0,0 2-12 16,2-2-20-16,1 0-23 0,-1 0-136 15,-1 2-147-15,-3 0-361 0</inkml:trace>
  <inkml:trace contextRef="#ctx0" brushRef="#br0" timeOffset="3791.0915">3465 4096 738 0,'-12'-5'176'0,"2"-1"5"16,2 1-118-16,0 0-13 0,5-2-10 15,4 2-8-15,3 1-8 0,4-2-7 16,2 0-5-16,3 0-5 0,5 1-2 0,5 1 0 16,4 2-2-16,3 1 0 0,3 1-1 15,4 0 0-15,2 1-1 0,2 1 0 16,-4-3 0-16,1 4 0 0,-7-1-1 16,-1 2 1-16,-4 1-1 0,-7 0 0 15,-5 1 0-15,-2 5 0 0,-10-3-1 16,0 3 0-16,-7 3-1 0,-3-1-1 0,-5 2-1 15,-2 3-1-15,-6 1-1 16,-2 2 0-16,-4 1-1 0,-1 2 2 0,0 3 0 16,-2 0 2-16,2 1 0 15,1-2 3-15,0-2-1 0,4 0 1 16,1-5 0-16,2 0 0 0,4-3 0 0,3-4 1 16,4-1-2-16,4-3 1 0,3-3-1 15,4-2 1-15,2 0-1 0,5 1 0 16,3-4 0-16,3 1 1 0,4 1 0 0,5 0 0 15,0-1 0-15,3 2 0 0,0-3 0 16,4 1 1-16,-1 1-1 0,0 2 0 16,-2-2 0-16,-1 2 1 0,-2 0-1 15,0-2 0-15,-7 2 0 0,-2-2 1 16,-4 1-1-16,-1 1-2 0,-4 0-10 16,-2-1-11-16,-3 2-15 0,-3 1-10 15,-2 0-12-15,0 1-15 0,-4 0-111 16,0-3-113-16,1 3-269 0</inkml:trace>
  <inkml:trace contextRef="#ctx0" brushRef="#br0" timeOffset="4322.887">4470 3745 679 0,'-15'-8'174'0,"-6"3"3"0,-9 7-60 0,-6 2-74 16,-2 5-17-16,-1 5-8 0,1 1-6 15,-1 5-2-15,6 2-2 0,8 4-1 16,8 1 0-16,10 1 0 0,5-1-2 16,9 1-2-16,5-1-4 0,4-3-3 15,2 0-5-15,4-2-2 0,1-3-4 16,2-1 0-16,-3-4-1 0,0 0 2 0,-2-3 2 15,-6-1 4-15,-1-2 4 16,-6 1 2-16,-3 2 1 0,-4 2 1 0,-7 1 1 16,-2 0-1-16,-4 5 1 15,-4 3 0-15,-2 0 1 0,-1 1 1 0,2-1-1 16,2 1 2-16,2 1-1 0,6-2 0 16,5-3-1-16,6-1 0 0,2-1-1 15,3-1 0-15,7-2-1 0,0 1 0 16,2-3 0-16,1 2 0 0,-1-3 0 15,2 1 0-15,-3 1 0 0,-5 0 0 16,-3 1 0-16,-3 0 0 0,-5 1 1 0,-4 2-1 16,-5 1 1-16,-5 3 0 0,-1 1 3 15,-2 1 2-15,-2 4 2 0,2 1 1 16,-1 1 1-16,5-3-1 0,4-1 0 16,2 1-3-16,5-3-2 0,3-2-1 15,5-3-2-15,4-1-2 0,2-2-2 16,4-4-6-16,2-4-10 0,2-4-9 15,3-4-14-15,0-3-12 0,1-3 68 0,-2-4-193 16,-4-3-132-16,2-2-335 0</inkml:trace>
  <inkml:trace contextRef="#ctx0" brushRef="#br0" timeOffset="4574.7068">4467 4265 605 0,'0'-10'162'0,"2"4"4"0,-1 3-9 15,4 4-115-15,2 5-10 0,0 4-4 16,4 1-1-16,3 5-4 0,3 5-1 16,3 1-3-16,4 1-4 0,3 1-4 15,2 0-4-15,1 0-1 0,-1-1-1 16,-1-2-5-16,-1-2-9 0,-2-5-16 15,-3 0-17-15,-5-7-16 0,3 0 61 16,-6 0-193-16,-1-6-142 0,-2-5-341 0</inkml:trace>
  <inkml:trace contextRef="#ctx0" brushRef="#br0" timeOffset="4750.8376">4819 4269 735 0,'-21'2'181'0,"-2"6"5"0,-1 4-115 15,-4 3-19-15,0 2-12 0,-1 4-10 16,1 3-13-16,-3 3-14 0,2 1-16 16,-3-6-15-16,12 5-17 0,4 0-13 15,6-4-132-15,4-2-139 0,12-1-322 0</inkml:trace>
  <inkml:trace contextRef="#ctx0" brushRef="#br0" timeOffset="5011.1371">5006 4269 687 0,'-1'-1'161'0,"-3"1"4"0,1 5-112 15,-2 3-11-15,0 2-4 0,0 2-5 16,0 4-7-16,0 2-4 0,0 3-3 15,2 0-4-15,1 5-4 0,4-2-2 16,0 1-3-16,1 1-2 0,1-4-1 16,3-2-1-16,1-1-1 0,3-6 0 0,3-3-3 15,0-4-6-15,5-5-10 0,-1-1-13 16,3-3-14-16,-2-5-14 0,0-1 4 16,-4-2-128-16,-4-3-123 0,-7-3-284 15</inkml:trace>
  <inkml:trace contextRef="#ctx0" brushRef="#br0" timeOffset="5162.6175">5010 4228 731 0,'-3'-7'188'0,"0"1"2"15,0 1-102-15,2 0-30 0,4-1-17 16,3 0-15-16,4-1-16 0,3 0-17 16,4 1-21-16,4 3-21 0,5 0-19 15,-1 3-123-15,0 1-142 0,-3 7-322 16</inkml:trace>
  <inkml:trace contextRef="#ctx0" brushRef="#br0" timeOffset="5487.3628">5332 4380 715 0,'0'4'164'0,"0"2"3"0,3 1-116 15,0 3-15-15,0-2-5 16,3 1-5-16,2 1-6 0,3 1-4 16,0-6-1-16,0-2-2 0,3-5-2 0,-2-3 0 15,2-3-2-15,-1-4 0 0,-1-6-2 16,1 3-1-16,0 0-2 0,-2 1-2 15,-1 5-1-15,-2 2-1 0,-1 5 1 16,-4 6-2-16,0 4-4 0,-3 3-6 16,1 6-9-16,-1 2-9 0,1-1-13 0,-1 4-9 15,3-2-15-15,3-2-117 0,1-3-124 16,2-2-292-16</inkml:trace>
  <inkml:trace contextRef="#ctx0" brushRef="#br0" timeOffset="5986.575">5564 4227 564 0,'-2'0'147'0,"0"-1"9"0,-1 0-70 0,2 0-23 16,2-2-8-16,2 2-4 0,2-2-6 16,2 1-7-16,3 1-6 0,2 0-6 15,3-2-5-15,2 2-3 0,1 2-5 16,0 0-4-16,-1 1-3 0,-1 0-1 15,-3 2-3-15,1 1 0 0,-5 1-1 16,-1 1 0-16,-2-1 0 0,-2 5-1 16,-2 4 1-16,-2 1 0 0,-2 1 0 0,-2 3-1 15,1 2 0 1,1 2-1-16,1 1-1 0,1-2-2 0,1 0-1 0,1 2-1 16,2-3-1-16,0 0 0 0,1 0 0 15,-2-1 1-15,-1-4 2 0,-1 0 1 16,-1-2 0-16,-3-2 2 0,1-2 1 15,-3-4 0-15,-1 0 0 0,-3-5 1 16,1-1-2-16,-5-1-6 0,0-2-8 16,0-2-12-16,-2-1-14 0,1-2-10 0,3 0-7 15,3-2-125-15,2-1-124 0,4 5-292 16</inkml:trace>
  <inkml:trace contextRef="#ctx0" brushRef="#br0" timeOffset="6556.3596">5881 3851 659 0,'-9'-22'158'0,"6"0"5"15,4 2-86-15,5 3-39 16,4 5-11-16,3 2-6 0,3 8-5 16,0 3-5-16,1 6-3 0,-1 7-2 0,-2 3 0 15,-2 5 1-15,-1 5 2 0,-5 4 0 16,-4 2 2-16,-2 1-2 0,-3 0 0 15,-2 3-1-15,-4-1-3 0,0-3-1 16,-1-2-3-16,1 0 0 0,2 0-1 16,-1-3 0-16,6 0-1 0,2 0 0 15,2 2 0-15,3-3-1 0,4-2-1 16,2 1 1-16,0-1 0 0,0-2 0 16,1 0 0-16,0-2 0 0,3 1 0 0,-4-1 1 15,-1 0 0-15,-1-1 0 0,-2 0 0 16,-1 1 1-16,-3 1-1 0,-3-1 1 15,-2 2-1-15,0 3-1 0,-2 1 0 16,2 2-2-16,-2 0 0 0,0 2-2 16,1 3 1-16,-1 1 0 0,2-3 1 15,-1-1 0-15,-2 1 2 0,0 0 2 16,-2-3 1-16,0-2 0 0,0-3 1 0,-1-2-1 16,1-5 1-16,-2-4-1 0,2-4-9 15,2-5-13-15,-1-7-12 0,1-4-10 16,3-5-17-16,2-9-113 0,0-6-123 15,3-10-276-15</inkml:trace>
  <inkml:trace contextRef="#ctx0" brushRef="#br0" timeOffset="6776.8213">6268 4315 803 0,'-12'-3'191'0,"-1"2"1"0,5 1-125 16,5 1-22-16,5 1-18 0,5 2-12 15,4 1-10-15,4 1-4 0,3-1-3 0,-1-3-9 16,7 3-11-16,0-1-15 0,-2-3-17 16,1 1-19-16,-2 1-120 0,-2-3-132 15,0 4-303-15</inkml:trace>
  <inkml:trace contextRef="#ctx0" brushRef="#br0" timeOffset="6943.3544">6330 4476 807 0,'-7'8'184'0,"1"-1"1"0,3 1-131 15,6-2-20-15,6 0-17 0,2-1-13 16,3-3-16-16,5-1-26 0,1-4-20 15,2 0-127-15,1-4-141 0,-4-2-339 16</inkml:trace>
  <inkml:trace contextRef="#ctx0" brushRef="#br0" timeOffset="7987.1653">6949 4186 718 0,'-17'-7'175'16,"-2"0"6"-16,6 2-111 0,1 0-15 15,7 4-11-15,4 0-9 0,2 0-9 16,7 1-7-16,5 1-6 0,3-1-4 16,4 1-3-16,2-1-1 0,5 0 0 15,2 0-2-15,2 1-1 0,5 1-1 16,-2 0 0-16,1 2 0 0,1-1 0 16,-4 1-1-16,1 2 1 0,-6-1-1 15,-5 1 0-15,-3 0-1 0,-8 0 0 0,-5 3 0 16,-7 0-2-16,-9 0 0 0,-7 2-3 15,-7 2-1-15,-1 3-4 0,-5 3-1 16,-5 0-1-16,-3 3 0 0,1 1 2 16,1 1 1-16,2 4 4 0,-1 2 1 15,-1-2 4-15,2 3 0 0,3-1 2 16,1 0 2-16,0-3 1 0,6-4 2 16,3-3 1-16,9-2 1 0,9-1 1 0,8-3 1 15,8-5 0-15,3-1-1 0,11-2 0 16,5-6-1-16,2-3-2 0,4-3 0 15,3-1-2-15,4 0-2 0,4 0 0 16,-1 0-4-16,2 2-10 0,-2 0-15 16,2 5-23-16,-3 3-14 0,-8-1-100 15,-4 4-32-15,-4 3-119 0,-10-2-224 16</inkml:trace>
  <inkml:trace contextRef="#ctx0" brushRef="#br0" timeOffset="8648.428">7728 3917 465 0,'18'-36'140'16,"-2"0"10"-16,-7 3 6 0,-5 4-84 16,-4 4-10-16,-3 7-7 0,-4 1-6 15,-5 7-8-15,-8 6-9 0,-6 4-8 0,-2 5-9 16,-1 4-6-16,-2 6-5 0,4 5-2 15,3 2-1-15,6 5-1 0,7 4 0 16,8 2 0-16,4 0 0 0,8 0-1 16,4-1 1-16,7-3-2 0,5-1-1 15,3-4 0-15,2-4-1 16,1-2 0-16,-5-1 1 0,0-3-1 0,-5 0 2 16,-8-1 1-16,-4 6 1 0,-4-2 0 15,-7 2 0-15,-3 5 0 0,-5 1 0 16,-4 4 0-16,-4-1 1 0,-2 1-1 15,0 1 0-15,-1-2 0 0,1-1 0 0,4-3 0 16,1 0 0-16,7-1 0 0,3-2 0 16,5-1 0-16,4 1 0 0,2-1 0 15,2-1 0-15,6 1 0 0,-1-3 0 16,3 0 0-16,-1 1-1 0,-2 0 1 16,1-2 0-16,-3 2 0 0,-5 1-1 0,-1 1 1 15,-3 1-1-15,-3 0 1 0,-1 0 0 16,-6 2-1-16,0 0 1 0,-4 3 0 15,-2 1 0-15,-1 0 1 0,-2-1 0 16,1 1 0-16,2-4 2 0,3 0 0 16,2-3 0-16,3-3 0 0,2-1 0 15,9 1-1-15,2-3 0 0,7 0 0 16,4-2-3-16,6-2-9 0,0 1-14 16,3 2-19-16,-1-1-20 0,1 0-119 15,-6 3-135-15,-6 2-313 0</inkml:trace>
  <inkml:trace contextRef="#ctx0" brushRef="#br0" timeOffset="9882.3458">8483 4211 514 0,'4'-13'137'0,"-2"4"7"16,-2-1-50-16,-6 3-33 0,-2 3-5 16,-5 4-3-16,-2 7-4 0,-7 0-4 15,-5 5-4-15,-2 7-6 0,-4 5-6 0,2 4-7 16,2 5-7-16,0 3-5 0,9 3-3 15,6 0-3-15,6-2-2 0,5-3-1 16,6-3 0-16,3-4-1 0,3-6 0 16,6-5 1-16,1-7-1 0,5-4 0 15,3-7 0-15,1-4 0 0,1-8 0 16,1-4 0-16,-2-7 0 0,-1-2 0 16,-5-6 0-16,-3-1 0 0,-1-4 1 15,-4 1-1-15,-1 3 1 0,-3 5 0 16,0 3 5-16,-1 6 5 0,-2 6 3 0,-1 6 0 15,-3 7 0-15,1 3 0 0,-2 9-1 16,-2 5-3-16,1 4-6 0,2 4-3 16,-2 5 1-16,5 0-2 0,1 2-5 15,0-4-11-15,5-3-17 0,3-3-23 16,4-5-15-16,6-3-16 0,0-4-117 16,4-7-131-16,3-2-284 0</inkml:trace>
  <inkml:trace contextRef="#ctx0" brushRef="#br0" timeOffset="10499.775">8751 4014 467 0,'-5'-4'119'0,"-1"-2"5"16,-2 0-64-16,1 1-14 0,-1 0-4 16,0 0-4-16,1 1-3 0,0-1-2 15,0 1-1-15,2 2-1 0,1-2 0 16,0 1-2-16,1 2-3 0,1 1-3 0,1 0-4 15,0 3-4-15,1-1-3 0,0 3-3 16,1 1-1-16,-1 1-1 0,1 3 1 16,0 0 0-16,2 2 1 0,-1 1 0 15,1 0 0-15,-2 0 0 0,2 1-2 16,0-3 0 0,-1-1 0-16,1-2-1 0,-1-2 0 0,2-1 1 0,0-3 1 15,1-1 2-15,1-2 2 0,1-3 2 16,0-3 1-16,3-2-1 0,1-1 0 15,3-1-2-15,-3 1-3 0,1 1-2 0,0 1-3 16,0 3-1-16,1 3-2 16,-2 4 0-16,-2 2-1 0,0 1-3 0,-2 5-10 15,0 0-12-15,-3 2-21 0,1 1-21 16,-1-1 57-16,0 2-193 0,-1 1-147 16,5-1-354-16</inkml:trace>
  <inkml:trace contextRef="#ctx0" brushRef="#br0" timeOffset="11052.6719">9062 4295 540 0,'2'-18'153'0,"0"1"7"15,-1 3-22-15,0 3-76 0,0 3-14 16,1 6-6-16,-2 3-8 0,0 8-8 16,0 5-4-16,-2 5-6 0,1 5-6 15,-1 6-2-15,-1 1-3 0,1 1-1 16,-1 0-1-16,1-4-2 0,1-1-1 16,3-2 1-16,-1-9-1 0,5-3 1 15,4-6-1-15,4-2 1 0,0-8-1 16,5-6 1-16,0-6-1 0,2-5 1 15,0-6-1-15,-3-2 1 0,0-5-1 0,-3 0 1 16,-2-3-1-16,-3 3 1 16,-3 5-1-16,-2 4 0 0,0 5 1 0,-3 7 0 15,-1 8-1-15,-2 6 1 0,1 8 0 16,-2 7 0-16,-2 5-1 0,-1 4 1 16,1 4-2-16,2 3-4 0,3 2-10 15,0-2-11-15,4-1-14 0,0-4-8 16,7-2-14-16,2-5-92 0,-1-5-25 15,2-7-97-15,3 0-203 0</inkml:trace>
  <inkml:trace contextRef="#ctx0" brushRef="#br0" timeOffset="11398.9949">9477 4293 573 0,'5'-14'157'16,"-1"1"5"-16,-3 5-45 0,0 5-59 16,0 5-10-16,1 4-6 0,-1 4-8 15,-1 4-8-15,0 5-3 0,1 0-3 16,-1 6-2-16,0 2-2 0,0 2-2 0,-1-1 0 15,2 2-1-15,0-2-2 0,2 0-2 16,1-2-1-16,0-5-3 0,3-6-1 16,0-1-1-16,1-7-4 0,1-3-8 15,1-5-11-15,-2-4-15 0,1-5-16 16,0-2-9-16,-2-3-11 0,-1-3-12 16,-1-4-105-16,-4-3-111 0,-2-2-258 15</inkml:trace>
  <inkml:trace contextRef="#ctx0" brushRef="#br0" timeOffset="11533.6351">9516 4228 629 0,'-6'-2'174'0,"3"0"7"16,-2-1-69-16,4 2-47 15,1 1-13-15,3 0-12 0,3 0-14 0,5 0-14 16,0 0-8-16,5 0-8 0,4-1-15 16,2 1-14-16,2 0-13 0,5 0-14 15,-2 1 72-15,-2 1-197 0,0 0-130 16,-4 1-329-16</inkml:trace>
  <inkml:trace contextRef="#ctx0" brushRef="#br0" timeOffset="11836.115">9786 4271 633 0,'-3'-1'154'15,"2"0"5"-15,0-2-95 0,1 2-15 16,1 0-5-16,0 1-6 0,1 1-6 15,3 3-6-15,-3 1-4 0,3 3-4 0,1 1-4 16,1 1-3-16,2 3-3 16,1-3-3-16,0 2-1 0,2-2-2 15,0-4 0-15,2-2 0 0,-1-2 1 0,-1-4 0 16,3-1 2-16,-3-3 0 0,-2-1 2 16,0 1 0-16,0 1 1 0,-1 5 0 15,-4-1-1-15,0 2 0 0,-1 6-2 16,-2 2 0-16,-2 3-2 0,-1 3 0 15,0-1-3-15,1 5-8 0,1 2-12 0,2-1-16 16,1 0-18-16,5-2-20 16,1-3-121-16,0-6-139 0,4-2-307 0</inkml:trace>
  <inkml:trace contextRef="#ctx0" brushRef="#br0" timeOffset="12672.204">9938 4350 584 0,'-1'-5'149'0,"1"-1"9"0,-2 0-81 16,0 1-9-16,2 0-6 0,-3 0-5 15,2 0-6-15,0 1-7 0,0 1-6 16,0 0-7-16,-1 2-5 0,2 3-4 16,-1 2-2-16,1 3-2 0,0 4-2 15,0 3-2-15,0 4-1 0,3 4-2 16,-1 4-1-16,0 0-2 0,1 1-2 15,1 1-1-15,0 0 0 0,1 0-2 16,-2-2 1-16,0-5-1 0,1-3 1 0,0-3 0 16,-2-5-1-16,2-3 1 15,1-6 0-15,0-1 0 0,1-3 0 0,0-2-1 16,1-6 0-16,-1-3-1 0,1-4 1 16,-1-3-1-16,-1-6 0 0,0-2-1 15,1-3 1-15,0 0-1 0,0-1-1 16,4 2 1-16,0 3-1 0,3 4 0 15,3 5 0-15,-1 6-1 0,-1 7 1 0,2 7-1 16,0 4 1-16,-2 5-1 0,-2 4 1 16,-1 6 0-16,-3 2-1 0,1 1 1 15,-5 0 0-15,1 3-1 0,-3-1-2 16,-1-1-2-16,1-2-4 16,-1-1-5-16,0 0-7 0,4-4-10 0,0-1-11 15,2-3-14-15,2-3-15 0,1-2-5 16,1-4-12-16,0-2-112 0,0-4-122 15,0 0-284-15</inkml:trace>
  <inkml:trace contextRef="#ctx0" brushRef="#br0" timeOffset="13368.097">10272 4270 437 0,'-2'-7'111'0,"-1"1"9"16,1-2-62-16,-1 2-6 0,1 1 4 0,-2-2 4 16,1 2 2-16,0 0 3 0,1 1 1 15,0 1-1-15,1 2-5 0,4-1-3 16,0 2-7-16,2 0-10 0,4 0-9 16,-1 4-9-16,8-2-6 0,3 2-3 15,0 1-5-15,3 0-3 0,2 0-2 16,0-2-1-16,2 1-1 0,-4 0 0 15,-1-3-1-15,-5-2 1 0,-2 2-1 16,0 1 1-16,-4 2-1 0,-4 0 1 16,-3 3 0-16,-1 3 0 0,-2 5 0 0,-4-1 0 15,0 1-1-15,-2 1 1 16,3 1-1-16,-1 2-1 0,1 0 0 0,2 3-1 16,1 1-1-16,1 2 0 0,3 2-1 15,-3 0-1-15,3 1 1 0,-3-7 1 16,3 1 0-16,0-3 1 0,-1 0 0 15,-2-6 2-15,-3 1 0 0,-3-4 0 16,0 3 0-16,-3-4-1 0,-6-3-7 16,-2-3-7-16,2 0-11 0,1-2-14 0,2-3-21 15,3-3-12-15,3-1-7 0,1-2-118 16,9 5-125-16,0-2-287 0</inkml:trace>
  <inkml:trace contextRef="#ctx0" brushRef="#br0" timeOffset="14099.1664">10610 3713 557 0,'0'-14'144'0,"3"0"5"15,3-1-57-15,0 1-41 0,9 2-12 16,2 2-4-16,0 3-4 0,4 2-5 15,0 4-3-15,-2 6-1 0,2 3 0 16,-6 8-2-16,-3 5-1 0,0 8-1 16,-3 5-2-16,-4 2-1 0,0 4-3 0,-4 0-4 15,0 0-2-15,-1 1-2 0,-2-6-2 16,-3 1 0-16,0-4-1 16,-1-3 0-16,0-1-1 0,-1-3 0 0,3 0-2 15,4 1-1-15,1 0-1 0,0 1 0 16,4 1-1-16,1 3 0 0,1 2 0 15,3 1 2-15,-1 0 0 0,1 2 2 16,-1-2 0-16,2 2 1 0,-1-1-1 0,-2-2 1 16,-4-2 0-16,1 3 0 15,-2-3 0-15,0 2 0 0,-4 1-1 16,1 2-3-16,0 0-1 0,-1 1-1 0,1-1-1 16,-1 2 0-16,2-3 0 0,-1-3 1 15,-1-4 3-15,0 0 1 0,-1-4 2 16,-1-3 2-16,-2-6 1 0,-3-1 1 15,1-4 0-15,-2 0 0 0,2-6 0 16,-4 0-4-16,3-3-9 0,0 1-15 16,1-4-17-16,1 0-17 0,1-2-122 0,-3 1-134 15,1 1-310-15</inkml:trace>
  <inkml:trace contextRef="#ctx0" brushRef="#br0" timeOffset="15723.7486">11366 4287 469 0,'-1'-27'131'0,"0"-1"8"0,-2 4-32 0,1 3-37 16,-1 4-1-16,2 4-2 0,-3 5-7 16,2 5-6-16,2 9-7 0,-3 7-7 15,3 5-10-15,-1 8-10 0,0 7-8 16,2 5-3-16,2 5-2 0,-1 0-1 15,3-2-5-15,-1-2-8 0,2-2-10 16,0-2-15-16,-1-5-16 0,0-3-13 16,-2-5 124-16,-1-2-253 0,-4-6-143 15,-2-3-379-15</inkml:trace>
  <inkml:trace contextRef="#ctx0" brushRef="#br0" timeOffset="15903.779">11230 4422 702 0,'-4'-10'175'0,"4"3"3"0,4 1-104 16,7 2-21-16,3 0-11 0,3 1-12 15,1 1-11-15,9 2-8 0,2-2-4 16,3 1-7-16,0-2-16 0,4 1-20 16,-1-1-16-16,6-1 73 0,-3-3-207 0,1 4-146 15,1-3-357-15</inkml:trace>
  <inkml:trace contextRef="#ctx0" brushRef="#br0" timeOffset="16582.4844">12080 4249 587 0,'-12'-2'154'0,"0"-2"9"0,1 2-76 16,1 0-20-16,4 1-10 0,1-2-7 15,5 0-10-15,5 2-8 0,1-3-7 0,5 3-5 16,1-1-5-16,3-1-3 0,3 2-1 15,4 0-2-15,2 1-1 0,0 0-3 16,4 1-2-16,3-1 0 0,2 1-1 16,0 3-1-16,-5 1-1 0,-1-3 1 15,-4 2-1-15,-5 1 1 0,-5 0-1 16,-6 2 0-16,-2-1 1 0,-5 1-1 16,-5 4 1-16,-4 2-1 0,-6 0 1 0,-5 3-1 15,-5 0 0-15,-5 4 0 16,0-3-1-16,-6 2 0 0,0 2 1 0,3 0-1 15,4 2 0-15,2 1 1 0,0-2 0 16,1 1 0-16,8-2 0 16,2-4 0-16,3 0-1 0,2-6 1 0,6 0 0 15,3-1 0-15,7-3 0 0,4-2 0 16,1-1 1-16,4-3-1 0,4 0 0 16,0-1 1-16,8-2-1 0,-2 1 0 15,4 1 1-15,5 1-1 0,3-4 0 16,4 7 0-16,4 0-7 0,-6 1-10 0,2-2-16 15,-5 3-18-15,-3 0-15 0,-3 7-53 16,-8-6-74-16,0 2-118 0,-3-1-245 16</inkml:trace>
  <inkml:trace contextRef="#ctx0" brushRef="#br0" timeOffset="17197.7934">12907 3776 585 0,'0'-11'151'0,"-6"3"6"0,-11 3-69 0,-4 5-32 16,0 4-11-16,-5 4-7 0,-4 4-8 15,-3 3-7-15,0 5-7 0,3 2-4 16,7 2-3-16,0 1-4 0,6 1-2 16,4-2-1-16,11 2-1 0,7-2-1 15,5-1 1-15,3 0-2 0,5-1-1 0,6-2-1 16,1 1 0-16,-3-1-1 0,-3-3-1 15,-6-1 1-15,-1 1 0 0,-4-1 2 16,-6 1 1-16,-2 0 0 0,-1 4 1 16,0 2 0-16,-4 2 0 0,-4-1 0 15,-2 3 1-15,-2-1-1 0,-2 2 0 16,-1-1 0-16,-3-1 0 16,2 0 0-16,4-1 0 0,2 0 0 0,5 1 0 15,4-3 0-15,4 0 0 0,7-2-1 0,4-1-1 16,2-5-1-16,6 3-1 0,-3-4 0 15,-2 2 0-15,-4-2-1 0,-3 0 2 16,-2 2 0-16,-4 5 2 0,-5-1 1 16,-1 3 1-16,-3 3-1 0,-3 3 2 15,-3 1 2-15,-2 0 1 0,0 0 1 16,-5 0 2-16,3 0 0 0,3-1 0 16,2-3 1-16,5-1-2 0,2-1 0 0,8-5-3 15,5 0 0-15,9-5-1 0,1-3-1 16,7-2-3-16,3-4-7 0,4-3-11 15,5 0-16-15,-2-7-10 0,2-1-18 16,1-2-115-16,-1-2-125 0,-4-2-285 16</inkml:trace>
  <inkml:trace contextRef="#ctx0" brushRef="#br0" timeOffset="17507.2794">13014 4471 611 0,'-10'6'172'15,"11"-2"5"-15,-3-2-4 0,4-1-125 16,5-2-17-16,4 2-10 0,4 2-7 16,2-4-6-16,3-1-7 0,6 2-10 15,-1-1-18-15,3 6-16 0,1-4-22 16,-2 1-115-16,0-1-134 0,-4 1-303 16</inkml:trace>
  <inkml:trace contextRef="#ctx0" brushRef="#br0" timeOffset="18115.3318">13655 4127 485 0,'3'-22'138'15,"-3"5"11"-15,-1 3-33 0,1 6-45 0,-4 5-8 16,0 8-9-16,2 7-8 0,-2 8-5 0,2 7-9 15,-1 7-7-15,2 8-4 0,2 7-3 16,3 5-4-16,0 1-4 0,2 2-2 16,-3 0-2-16,1-5-1 0,-1-4-2 15,-2-4-1-15,-1-7-1 0,-1-6-1 16,-2-7-3-16,2-4-5 0,1-4-7 16,-1-7-7-16,-2-5-7 0,3-3-4 15,-1-6-3-15,1-7 2 0,0-3 4 16,0-3 6-16,4-4 8 0,1-2 7 15,1-6 4-15,2 1 4 0,5 3 1 0,1 3 2 16,2-1 1-16,4 2 3 0,2 4 1 16,-1 7 1-16,1 2 1 0,-2 5-1 15,0 1 0-15,0 4-2 0,-2 4-2 16,-2 4 0-16,-1-1-2 0,-3 2 1 16,0 1-2-16,0 3 2 0,-3-1-1 15,-4 2 1-15,-4-2 1 0,-1 1 1 16,-4 0 1-16,-5-1 1 0,-6 0 1 15,-5-1 0-15,-2-1 0 0,-7 3-2 16,-4-1-1-16,-4-2-2 0,-1 2-1 0,4-4-1 16,4 0-4-16,3-3-8 0,9-5-15 15,6-4-9-15,6-3-20 0,4-4-115 16,5-2-126-16,4-2-292 0</inkml:trace>
  <inkml:trace contextRef="#ctx0" brushRef="#br0" timeOffset="18524.0839">14005 3977 565 0,'-4'-6'139'0,"1"0"8"0,0 2-85 16,0 4-7-16,2 3-2 16,-3 3-3-16,2 4-3 0,-1 3-3 0,0 4-4 15,0 3-3-15,2 2-5 0,0 0-5 16,1 0-6-16,0-2-5 0,2-2-3 16,2 0-4-16,0-2-2 0,-1-3-2 15,2-4-1-15,1-4 1 0,2-3-1 0,2-5 2 16,1-4-1-16,3-4 1 15,1-4-1-15,0-3 0 0,1-1-1 16,-2 0-2-16,1 0 0 0,0 2-2 0,-2 1 0 16,-2 5 0-16,0 4-1 0,-1 4-1 15,0 6-2-15,-4 5-6 0,-4 3-9 16,2 5-9-16,0 2-14 0,-2 0-17 16,6 0-11-16,-2 3-8 0,2-1-114 15,2-2-123-15,0-1-281 0</inkml:trace>
  <inkml:trace contextRef="#ctx0" brushRef="#br0" timeOffset="19128.1123">14509 4497 440 0,'-5'-10'125'0,"2"-1"7"16,0-5-33-16,2-1-37 15,1-2-6-15,2-1-3 0,1-2-5 0,2 1-6 16,3 0-3-16,1 1-3 0,-1 3-4 16,0 5-5-16,0 2-2 0,-1 8-2 15,-1 5-2-15,-3 8-1 0,0 5-4 0,-1 6-3 16,-1 4-2-16,1 6-2 15,-2 0-4-15,0 0-1 0,0-1-3 16,1 0 0-16,1-3 0 0,2-4 0 0,1-5 0 16,4-3 1-16,-1-6-2 0,3-5 1 15,3-5 0-15,2-5 0 0,2-4 0 16,1-4-1-16,2-3 1 0,0-3 0 16,-1-3-1-16,-2-3 0 0,-1-3 1 15,-3-1-1-15,-4 1 0 0,-2 4 0 0,-2 3 1 16,-1 4-1-16,-2 8 0 0,-3 8 0 15,-3 7 0-15,1 8 0 0,-2 3 0 16,3 5 0-16,-2 2-3 0,3 4-5 16,0-1-6-16,3 2-7 0,-1-4-9 15,4-1-12-15,-2-2-12 0,6-4-7 16,0-5-12-16,2 0-106 0,4-6-117 16,2-2-275-16</inkml:trace>
  <inkml:trace contextRef="#ctx0" brushRef="#br0" timeOffset="19423.3236">15019 4372 608 0,'3'-22'134'0,"2"0"2"15,1 5-107-15,4 3-7 0,-4 3 1 16,1 5 2-16,-3 7 0 0,-1 6 2 15,-1 6 1-15,1 3 2 0,-6 3-1 16,3 6-1-16,2 4-3 0,-1 2-3 0,-2-1-4 16,-1 2-2-16,0-1-3 15,2-2-2-15,1 1-4 0,-1-7-1 0,1-6-2 16,3-2-1-16,3-4-2 0,3-5-4 16,1-4-7-16,0-2-13 0,3-2-12 15,-2-2-9-15,1-2-9 0,0-2-13 16,-1-3 43-16,-2-5-148 0,-1-2-108 0,-5-4-283 15</inkml:trace>
  <inkml:trace contextRef="#ctx0" brushRef="#br0" timeOffset="19574.9104">15076 4258 673 0,'-8'-3'174'0,"-1"2"6"16,4 1-101-16,0 0-22 0,8 3-11 15,2-6-13-15,6 1-13 0,3-2-18 16,6-1-17-16,5-1-21 0,4 0-13 15,5-1 1-15,1-2-134 0,-2 4-133 16,-2 3-303-16</inkml:trace>
  <inkml:trace contextRef="#ctx0" brushRef="#br0" timeOffset="20363.0555">15412 4432 596 0,'1'-16'149'0,"-1"0"8"16,3 2-86-16,0 5-17 0,1 3-7 15,1 2-5-15,1 5-6 0,-1 8-7 16,1 5-6-16,-1 3-4 0,1 6-4 0,0 2-4 15,0 2-3-15,0-1-4 0,-2-2-1 16,0-2-1-16,1-2-1 0,-4-3 0 16,0-5 0-16,0 0 1 0,1-6 1 15,0-4 1-15,2-3 1 0,-1-5 1 16,5-3 1-16,-1-4 1 0,2-3-1 16,2-4 0-16,-2-2-2 0,3-2 0 15,-1-1-2-15,0 2-1 0,-2 2-1 16,1 3 0-16,-1 5-1 0,-1 6 0 0,1 6 0 15,-3 6 0-15,0 3 0 16,-1 7-1-16,-1 1-4 0,-2 2-6 0,1 1-11 16,-1 0-13-16,2 1-15 15,-2-4-14-15,3-3-32 0,1 0-90 0,2-4-117 16,3 1-258-16</inkml:trace>
  <inkml:trace contextRef="#ctx0" brushRef="#br0" timeOffset="20928.2184">15296 4493 459 0,'-9'-2'130'0,"-4"-5"7"16,-1 4-14-16,2-2-64 0,0 5-4 0,2-3 1 16,-1 1-1-16,1-2-4 15,4 6-3-15,1-4-6 0,2 5-8 0,2-4-9 16,4 1-7-16,3 1-7 0,5 2-5 16,1-3-3-16,5 2-1 0,3-2-6 15,2 1-12-15,1-1-17 0,3-1-18 16,-2-1-19-16,2 1-119 0,-4 0-135 15,0 2-302-15</inkml:trace>
  <inkml:trace contextRef="#ctx0" brushRef="#br0" timeOffset="21263.6657">15871 4497 707 0,'0'0'177'0,"-1"-2"5"0,1 1-97 16,3 1-29-16,1 0-13 0,3 0-12 16,0 1-11-16,3 1-7 0,3-2-5 15,-1 1-5-15,3 0-11 0,-1-1-17 0,0 0-22 16,2 0-18-16,-2-1-125 0,-1 0-142 16,1-2-325-16</inkml:trace>
  <inkml:trace contextRef="#ctx0" brushRef="#br0" timeOffset="21449.1531">16170 4383 721 0,'-3'0'175'0,"-1"2"3"0,1 4-104 0,0 5-30 15,0 2-13-15,1 4-7 0,1 2-11 16,1 2-5-16,0 1-5 0,1 0-9 15,-1-1-16-15,2 0-20 0,2-3-22 0,0-2-119 16,-2-1-135-16,4-3-317 16</inkml:trace>
  <inkml:trace contextRef="#ctx0" brushRef="#br0" timeOffset="22137.7798">16217 4268 626 0,'-8'-10'162'0,"0"1"5"0,0 2-76 0,8 1-35 15,4 1-12-15,2 0-8 0,4 0-9 16,5 3-9-16,1-1-5 0,5 4-3 15,-1 1-3-15,0 1-3 0,1 1-1 16,-2 2-2-16,0 1 0 0,-2 2-1 16,-4 1 1-16,0 2-1 0,-5 2 1 0,0 3-1 15,-4 1 1-15,-4 0-1 0,-1 2 0 16,0 2 1-16,-3 0-1 16,2 1 0-16,-2-1 0 0,3 3 0 0,0-1 0 15,1 0-1-15,0 0 0 0,0-3-1 16,1 0-2-16,1-3 0 0,0-3 0 15,-2 0 1-15,0-3-1 0,0-1 1 16,-4-2 2-16,-2-1 0 0,-4-1 1 16,-1 1 0-16,-2-2 0 0,-6-2 0 0,1-1 1 15,-3-3-1-15,0-1-4 0,2-1-10 16,0-1-16-16,3-2-11 16,9 2-21-16,1-4-116 0,3 3-131 0,7 0-295 15</inkml:trace>
  <inkml:trace contextRef="#ctx0" brushRef="#br0" timeOffset="22906.369">16383 3865 646 0,'-2'-15'146'16,"3"-1"3"-16,6 0-109 0,8 1-12 16,4 1-6-16,4 1-4 0,4 2-2 15,2 4-4-15,-1 1-1 0,1 3 1 16,-4 3 1-16,-1 4 1 0,-5 6 2 15,-4 1 1-15,-5 5 2 0,-7 5 0 16,-3 4-3-16,-6 6-1 0,-5 0-2 16,-4 1-3-16,-3 2-3 0,0-1-3 15,-1 0-1-15,3-2-2 0,2-6 0 16,4 2 0-16,4-1-1 0,6-1-1 16,1-5-3-16,6 0-3 0,2 1-3 0,3 1-1 15,2-1 0-15,0-2 0 0,0 0 0 16,1 0 4-16,-3 2 2 0,-1-1 4 15,-1 0 1-15,-4 1 0 0,-3 1 2 16,-3 2 0-16,-2 0 0 0,-2 2 1 16,-2-2-1-16,0 2 1 0,-1-1-1 15,3-1-1-15,0-2 1 0,2 1-2 0,3-1 1 16,2-1-1-16,1 0 0 0,3 4 1 16,1-1-1-16,1 3 0 0,3 0 0 15,1 1 0-15,3 2 0 0,-1 1 0 16,0-2 1-16,-1 0-1 0,0-1 0 15,-3-2 1-15,-2 0-1 0,-8-3 2 16,-2-2 1-16,-8-1 1 0,-5-4 3 16,-3 3 2-16,-2-1 2 0,-6 1 0 15,1-1-1-15,0-2-1 0,2 0-1 16,4-3-6-16,1-4-9 0,6-2-13 16,4-7-15-16,5-4-12 0,5-5-18 0,5-7-120 15,5-3-130-15,2 0-299 0</inkml:trace>
  <inkml:trace contextRef="#ctx0" brushRef="#br0" timeOffset="23272.2291">16905 4406 773 0,'-4'-4'182'0,"3"-1"4"16,5 1-122-16,5 0-22 0,3 0-13 16,6 1-9-16,2-1-7 0,3 0-6 0,2 1-3 15,-2 0-7-15,3 1-8 16,-3-2-12-16,0 3-14 0,-3 0-13 0,-3 2-21 16,-3 0-117-16,-4 3-131 0,-2-2-298 15</inkml:trace>
  <inkml:trace contextRef="#ctx0" brushRef="#br0" timeOffset="23425.8178">16947 4593 661 0,'-3'8'165'0,"5"-1"2"16,2-6-73-16,9-1-59 0,4-2-13 15,4-2-15-15,3-3-20 0,3-2-19 16,1 0-134-16,-2 0-136 0,2 2-335 15</inkml:trace>
  <inkml:trace contextRef="#ctx0" brushRef="#br0" timeOffset="28903.4671">6323 6002 569 0,'-11'3'150'15,"0"-2"9"-15,-2 0-67 0,2 0-23 16,2 0-8-16,2 1-5 0,2-1-7 0,1 0-11 15,3-1-10-15,2 0-8 0,1 0-7 16,5 0-5-16,0-1-5 0,3 1 0 16,3-1-1-16,2 1 0 0,0-2-1 15,1 2 0-15,-1 0-3 0,-1 0-5 16,-1-1-9-16,-2 1-10 0,-1-1-13 16,0 2-11-16,-1 0-8 0,-3-1-15 15,0 0-109-15,-2 0-115 0,-2 2-276 16</inkml:trace>
  <inkml:trace contextRef="#ctx0" brushRef="#br0" timeOffset="29148.0484">6265 6138 567 0,'-6'4'145'0,"3"-2"6"0,0 1-59 16,2-2-44-16,2 1-10 0,0 1-6 16,6-1-3-16,-1-1-7 0,4 1-4 0,-1-1-4 15,5 0-3-15,0-1-3 0,4-1-2 16,0 1-3-16,-1 0-6 0,-1 0-16 16,2 0-14-16,-2 0 19 0,-2-1-156 15,3 2-135-15,-6-1-334 0</inkml:trace>
  <inkml:trace contextRef="#ctx0" brushRef="#br0" timeOffset="30282.0679">8401 5817 392 0,'4'-18'116'0,"0"2"6"16,-3-3-28-16,2 0-31 0,-2-2-13 16,1 0-8-16,1 0-4 0,-1-1-5 15,0-3-2-15,-1-1 0 0,0 1-1 16,1 1 0-16,-3-2-2 0,1-1 1 15,-1 3-2-15,3 3 1 0,-2 3-1 0,-1 2-1 16,0 5-1-16,0 7-4 16,2 5-3-16,-1 8-3 0,-2 5-3 0,2 8-4 15,-2 5-3-15,4 5-2 0,-2 4-2 16,-2 4-1-16,1-2-7 0,1-1-9 16,0 0-18-16,3-2-16 0,-3 0-14 15,3-5-8-15,2-2-118 0,-1-1-126 16,-2-3-279-16</inkml:trace>
  <inkml:trace contextRef="#ctx0" brushRef="#br0" timeOffset="30736.5548">7655 6100 486 0,'-26'-8'123'0,"0"-2"5"15,5-1-66-15,-1-4-18 16,8 6-3-16,0 2-3 0,5-1-4 0,2 0-4 16,2 3-3-16,0 0-1 0,7 5-2 15,-4-1-4-15,4-3-2 0,-2 2-3 16,4 2-1-16,3 0-2 0,2 2-2 15,4 0-1-15,3-1 1 0,4 3-1 16,10 2 1-16,3-3 0 0,5 1 1 16,6 1 1-16,7-1 0 0,4-1 1 15,3-1-1-15,1-1-1 0,8 2-2 0,2 0-2 16,6 1-2-16,-1-2-1 16,2 0-2-16,4 0-1 0,3 0 0 0,-3-2-1 15,3 1 1-15,-3-1-1 0,-4 0 1 16,-3 0-1-16,-2 0 0 0,-6 2 0 15,-5 0 1-15,-6-1-1 0,-6 2-1 16,-5 0-3-16,-7 2-11 0,-5 0-13 16,-9 0-15-16,-8 1-8 0,-7-1-12 15,-7-1 50-15,-5-2-168 0,-6-1-120 16,-7 4-301-16</inkml:trace>
  <inkml:trace contextRef="#ctx0" brushRef="#br0" timeOffset="31187.2786">7762 6585 445 0,'-3'-11'124'16,"-1"-2"6"-16,2 0-28 0,0 1-47 15,1 1-7-15,0 0 0 0,1 4-2 16,0 1-4-16,1 3-4 0,0 3 0 16,-1 5-2-16,3 4-4 0,0 3-4 15,2 4-7-15,-1 5-1 0,-2 2-4 0,1 3-3 16,-1 1-5-16,0 2-3 0,-4 0-2 16,0 1-1-16,2-1-1 0,-1-2-1 15,1 0-4-15,-2-6-7 0,1-4-11 16,-1-5-10-16,1-2-16 0,-1-5-9 15,2-4 142-15,-1-3-267 0,1-2-141 16,3-3-383-16</inkml:trace>
  <inkml:trace contextRef="#ctx0" brushRef="#br0" timeOffset="31630.7001">8190 6677 632 0,'-4'1'162'0,"0"-2"8"0,1 0-92 15,-1 1-16-15,3 0-10 0,1-1-7 16,1 2-11-16,3-1-8 0,3-1-8 15,1 2-5-15,0 0-2 0,2-1-2 16,1 0-1-16,1-1-3 0,-1 1-1 16,1 0-3-16,-1-1-6 0,3 1-9 15,-3-2-15-15,4 2-18 0,-2 0-12 0,2 0 13 16,-3 0-143-16,-1 2-131 0,0-2-300 16</inkml:trace>
  <inkml:trace contextRef="#ctx0" brushRef="#br0" timeOffset="32195.0709">8775 6601 522 0,'3'-6'132'0,"-4"0"5"15,-1 1-68-15,-1-1-18 0,-3 2-3 16,-2 0-4-16,-3 3-3 0,-4 2-1 15,0 4-3-15,-6 2-4 0,-1 2-4 16,-3 6-5-16,2 1-4 0,3 4-5 16,3 3-5-16,2 3-3 0,7-1-2 15,4 3-1-15,3-1-2 0,5-2 0 16,3-3-2-16,3-5 1 0,3-2-2 16,3-4 1-16,5-6-2 0,2-4 0 15,2-2-2-15,-2-4-1 0,-1-4-1 16,1-4 1-16,-2-3 0 0,-4-3 1 0,-2-1 1 15,-3-5 2-15,-1-1 0 0,-2 2 2 16,-3-1-1-16,-4 2 1 0,1 2 2 16,-4 4 1-16,-2 4 4 0,0 4 2 15,-2 4 2-15,0 4 0 0,0 6 1 16,1 5-1-16,-1 2-2 0,2 5-3 0,1 4-2 16,2 3-2-16,2 2 0 0,1 1-2 15,1 0 0-15,5-1-1 0,0-3-4 16,5-3-6-16,-2-4-14 15,3-4-17-15,-1-5-15 0,2-3-19 0,-1-3-116 16,-3-3-131-16,2-5-294 0</inkml:trace>
  <inkml:trace contextRef="#ctx0" brushRef="#br0" timeOffset="32774.8342">9023 6640 612 0,'-3'-2'147'0,"1"-1"5"15,1 1-95-15,1 1-14 0,0-2-5 16,1 1-5-16,3 2-5 0,-1-1-5 16,2-1-3-16,1 0-3 0,0-1-1 15,2 2-2-15,-1 0-2 0,2 0-3 16,2 0-3-16,0 1-1 0,-1 0-2 16,2-2-2-16,1 4 0 0,-2-2 0 15,1 1 0-15,0 0-1 0,-4-1 0 0,1 1 1 16,-2 0-1-16,-2 1 0 0,-1-1 0 15,-3 0 1-15,-1 0 0 0,-1 2 0 16,-3 2 0-16,-1 1 0 0,-4 0 0 16,0 1-1-16,-4 2 1 0,-1-1-1 15,-1 6 1-15,2-3-1 0,-1 1 0 16,2 3 0-16,1 0 1 0,2 2-1 0,2 0 0 16,1-2 0-16,1 2 0 15,0-4 0-15,2-2 0 0,1 0 0 0,1-2 0 16,1-3 0-16,1-1 0 0,3-4 0 15,-1 2 0-15,4-2 0 0,-1 1 0 16,-1-2 0-16,2 1 0 0,1-2 0 16,2 1 0-16,1-2 0 0,2 1 0 15,0-1-2-15,2 1-6 0,-1 0-8 16,0 0-9-16,-1-1-12 0,0 1-7 16,-2 0-13-16,-2 1-9 0,-1-1-104 15,-2 0-110-15,-2-1-263 0</inkml:trace>
  <inkml:trace contextRef="#ctx0" brushRef="#br0" timeOffset="33032.3933">9313 6537 767 0,'-2'-3'182'0,"2"0"3"16,1 1-112-16,1-1-28 0,3 2-11 15,3 0-10-15,1 0-9 0,4-1-2 16,0 4-3-16,3-1-3 0,0 1-5 16,0 2-15-16,1 0-20 0,-1-1-21 15,-1 1-22-15,-3 1-119 0,-1-3-140 0,-1 5-315 16</inkml:trace>
  <inkml:trace contextRef="#ctx0" brushRef="#br0" timeOffset="33218.9284">9619 6350 729 0,'-1'4'169'0,"-1"2"3"16,-1 4-115-16,3 4-23 0,1 5-9 15,4 1-8-15,-1 5-8 0,0-1-5 16,-2 2-11-16,1 0-17 0,-2-2-16 16,0 1-132-16,-2-2-2 0,2 0-115 15,-2 2-220-15</inkml:trace>
  <inkml:trace contextRef="#ctx0" brushRef="#br0" timeOffset="34410.6015">7975 7412 451 0,'-9'0'123'0,"-4"2"7"0,1 1-45 16,-3 1-29-16,1-1-4 0,-2 1-2 0,-1 0-2 15,1-1-1-15,1 0 0 0,3 0-1 16,2 0-1-16,4-1-6 0,1 0-6 15,5-2-7-15,1-2-7 0,4 2-5 16,4-2-5-16,3-1-4 0,4-1 0 16,3 0 0-16,2-1 0 0,4 0-1 15,-2-1 0-15,2 0-1 0,-2 1 0 16,1 1-1-16,0 1-1 0,0 0 0 16,1 3-1-16,-3 0 0 0,1 0 1 15,-1 1-1-15,-2-1 0 0,-2 4 0 16,-5-2 1-16,-3 2-1 0,-1 0 0 15,-6 2 0-15,-1 1 0 0,-4 2 0 16,-1-1 0-16,-3 1-1 0,-3 1 1 0,-1 0 0 16,-2 1 0-16,-3-4 1 0,1 2-1 15,-1-2 0-15,-2 1 0 0,1 2 1 16,-1-2-1-16,0 0 0 0,2 2 0 16,-1 1 0-16,1-1 1 0,3 0-1 15,1-2 0-15,1 1 0 0,2-2 0 16,-1 0 0-16,2-2 0 0,3 1 0 0,0-3 0 15,1 1-1-15,1-3 1 16,2 2 0-16,2 0-1 0,0-1 1 16,1 1-1-16,1 1 1 0,1-2-1 0,3 0 1 15,-1 1 0-15,3-2 0 0,1 2 0 16,0-2 0-16,1-1 0 0,3-1 0 16,1-1 0-16,1 1 0 0,1 1-1 15,2 1 1-15,2-2 0 0,0 2 0 0,-1-1 0 16,-3 3 0-16,1-1 0 15,-3 1 0-15,-4-2 0 0,-2 1 0 0,-2 1 0 16,-2-2 0-16,0 0 0 0,-2 0 1 16,-1 1-1-16,-2-2 0 0,1 0 1 15,-3 2-1-15,0-1 1 0,-2-1-1 16,1 2 0-16,-2-2-2 0,0 1-6 16,0-1-8-16,1 0-12 0,-1 0-15 15,4-1-13-15,-3 1-20 0,0-3-116 0,0 2-129 16,-1 1-296-16</inkml:trace>
  <inkml:trace contextRef="#ctx0" brushRef="#br0" timeOffset="34931.1821">7743 7292 519 0,'-3'-14'134'0,"0"2"7"0,-1 2-63 16,0 3-21-16,1 2-7 0,0 3-6 16,-1 4-7-16,0 7-5 0,1 7-3 0,-1 5-4 15,2 8-4-15,0 6-2 0,-1 6-1 16,1 2-2-16,-2 2-2 0,0-2-4 16,1 0-3-16,-4-4-2 0,3-3-2 15,-3-3-1-15,5-3-5 0,0-3-10 16,2-4-14-16,2-2-15 0,4-5-18 15,3-4-121-15,2-4-133 0,1-8-306 0</inkml:trace>
  <inkml:trace contextRef="#ctx0" brushRef="#br0" timeOffset="35450.2466">8510 7302 472 0,'-2'-14'129'0,"0"3"7"15,-1 1-22-15,2 4-60 0,-1 1-6 16,1 3-4-16,-1 2-5 0,1 4-5 0,0 4-4 16,1 6-4-16,-1 3-5 0,2 6-4 15,0 7 0-15,0 3-1 0,3 3-2 16,0 2-3-16,-2 0-2 0,1 1-2 16,-2-1-2-16,-1-1-2 0,0-1-1 15,-1-4 0-15,-2-2 0 0,3-2 0 16,0-2-1-16,0-4 0 0,0-6-1 0,1-4-9 15,2-3-14-15,-2-3-14 0,1-6-14 16,1-5-128-16,-2-1-138 0,4-4-322 16</inkml:trace>
  <inkml:trace contextRef="#ctx0" brushRef="#br0" timeOffset="38925.2573">8829 7544 554 0,'-2'-6'151'0,"-2"0"6"16,2 2-43-16,-3-2-61 0,2 4-11 16,3-2-7-16,2 2-9 0,0-2-7 15,4 2-5-15,3 2-2 0,3 0-3 16,3 1-1-16,1 0-2 0,3 3 0 0,0 2-1 16,0 0-2-16,0 1 0 0,-4 1 0 15,1 0-2-15,-1 1 1 0,-1-1-1 16,-2 1-1-16,-4-2 1 0,0-1-1 15,-2-1 1-15,-1 1-1 0,-4-1 1 16,-1-1 0-16,-2 2 1 0,-2 0 0 16,-4 2 0-16,-1 0 1 0,-5 0-1 0,1 0 1 15,-6 2 0-15,0 0 0 16,-3-2 0-16,0 3-1 0,1-1-1 16,1-1-1-16,4-1-5 0,4-2-10 15,3 0-14-15,6-2-13 0,5 0-12 0,4-2-35 16,3 1-89-16,2 2-117 0,2-2-251 15</inkml:trace>
  <inkml:trace contextRef="#ctx0" brushRef="#br0" timeOffset="39644.285">9345 7427 458 0,'-4'-20'125'0,"1"3"6"0,-1 0-30 16,0 2-46-16,2 4-5 0,1 5-3 16,-1 2-5-16,0 4-6 0,2 4-5 15,-1 5-5-15,1 5-8 0,1 6-5 16,1 3-4-16,1 4-2 0,0 1-1 15,1 0 0-15,1 2-2 0,-1-4-1 16,-2-2 0-16,2-1-2 0,-2-2 0 16,0-3 0-16,-1-2-1 0,0-3-2 15,0-2-8-15,-1-4-7 0,1-2-10 16,-1-1-7-16,2-3-6 0,1-2-12 16,-1-3-113-16,-1-1-112 0,1-2-272 0</inkml:trace>
  <inkml:trace contextRef="#ctx0" brushRef="#br0" timeOffset="40201.3902">9793 7490 527 0,'-2'-6'139'0,"-2"-1"7"16,-1-2-46-16,-1 2-47 15,-2 0-6-15,-5 1-2 0,1 2-4 0,-1-1-4 16,-8 3-5-16,0 2-5 0,-4 2-4 15,2 5-3-15,2 3-3 0,0 4-2 16,2 2-2-16,4 6-1 0,4 0-2 16,3 1 0-16,3 0-3 0,1-1-2 15,4-1-2-15,2-5-2 0,3-3 0 0,4-3-1 16,2-2 0-16,5-4 0 0,0-2 0 16,3-2-1-16,2-3 0 15,1-3 0-15,-1-2 0 0,1-1 0 0,-3-2 0 16,-2-3 1-16,-4-1 0 0,-1 0 0 15,-3-2 0-15,1 2 1 0,-5-1 0 16,-2 1 0-16,1 4 2 0,-2 3 1 16,-2 2 3-16,0 3-1 0,0 3 1 15,-1 3 0-15,1 4-1 0,-2 2-2 16,1 2-1-16,-1 3-1 0,5 2-2 16,-4 0 1-16,2 3-1 0,1-4 0 0,1 0-4 15,0-1-5-15,1-2-5 0,-3-2-8 16,5-1-12-16,1 0-10 0,-3-2-12 15,3 2-5-15,0-3-6 0,1 1-1 16,0-2-108-16,-3-1-104 0,-3-2-262 16</inkml:trace>
  <inkml:trace contextRef="#ctx0" brushRef="#br0" timeOffset="40558.01">10022 7370 599 0,'2'-19'147'0,"-2"0"6"16,0 5-86-16,0 1-13 0,0 4-3 16,0 3-4-16,-2 6-8 0,2 3-6 15,-1 7-5-15,0 2-6 0,1 4-6 16,0 4-5-16,0 4-2 0,1 3-1 0,2 0-2 15,-1-2 0-15,0 2-1 0,0-2-2 16,0 0-1-16,1-2 0 0,-1-3-1 16,-1-2 0-16,0-1-1 0,2-2 0 15,-2-4 1-15,0-1-1 0,-1-4 0 16,2 0 0-16,-2-4 0 0,1 0 0 16,-1-1-1-16,-1 0-1 0,2-1-4 15,-1 0-3-15,-1 0-8 0,1 0-7 16,0 1-7-16,0-1-11 0,0-1-7 0,0 1-10 15,-2 0-119-15,0-1-120 0,2 1-296 16</inkml:trace>
  <inkml:trace contextRef="#ctx0" brushRef="#br0" timeOffset="43570.1231">11399 5949 400 0,'-1'-8'111'0,"-2"-2"7"0,2 4-42 16,0-3-16-16,1 4-9 0,-1-1-6 15,2 1-3-15,-2 1-3 0,4 2-2 0,-4-1-2 16,0 1-2-16,1-1-4 0,0 2-4 15,0-1-4-15,0 2-4 0,0 3-1 16,2 2-3-16,1 3-3 0,-1 3 0 16,1 5-1-16,-2 3 0 0,0 1-3 15,-1 2-1-15,3 2-2 0,-3-2-1 16,1 0 0-16,-1-3-1 0,2-1-1 16,1-3 1-16,-2 0-1 0,0-4-1 0,2-1-2 15,-2-3-5-15,1-2-8 16,-2-1-7-16,2-2-9 0,-1 0-5 0,-1-1-8 15,0-1-10-15,-3-1-17 0,1-1-87 16,0 0-105-16,-3-1-246 0</inkml:trace>
  <inkml:trace contextRef="#ctx0" brushRef="#br0" timeOffset="43955.5648">11317 6067 489 0,'-6'-5'138'0,"1"0"6"15,1 0-15-15,-1 0-74 0,3 3-11 16,1 1-4-16,1-2-7 0,1 1-5 15,3 2-5-15,-1-1-3 0,5 2-4 0,-1-1-2 16,2 1-1-16,-1 2-1 0,4 0-2 16,2 0-1-16,2 0-2 0,0 0-1 15,1-2-1-15,1 1-2 0,-1 2 0 16,2-3-1-16,-4 2-1 0,-2-2 0 16,0 0-1-16,-3 0 1 0,0-1-1 15,-1 0 0-15,-4-1-1 0,1 1-2 16,-3-1-4-16,0 0-6 0,-1 1-7 15,-2-1-7-15,1-2-10 0,-1 2-5 16,-2 0-9-16,0 1 41 0,-1 1-155 0,-3-1-117 16,1 2-305-16</inkml:trace>
  <inkml:trace contextRef="#ctx0" brushRef="#br0" timeOffset="45156.924">14038 5920 431 0,'2'-7'117'15,"1"-1"6"-15,-2-1-46 0,1-2-21 16,2-2-5-16,0-1-4 0,-1-4-2 16,0-1-3-16,0-1-2 0,0-1-1 15,-1-4-2-15,-1-1-2 0,1-1-2 16,-1 3-4-16,-1-1-3 0,0 1-2 15,1 3-3-15,-1 4-3 0,-1 3-1 0,1 5-2 16,-1 3-4-16,1 3-2 0,0 4-2 16,0 3-1-16,-2 4-3 0,2 3-1 15,2 5-1-15,-1 5 0 0,0 3-3 16,0 2-6-16,2 0-8 0,0 1-14 16,2 1-16-16,-2-1-12 0,2-3-13 15,0 0 25-15,-2 1-141 0,1-1-119 16,-2-8-286-16</inkml:trace>
  <inkml:trace contextRef="#ctx0" brushRef="#br0" timeOffset="45548.947">13620 6132 543 0,'-17'-1'129'0,"0"-2"5"0,1 1-83 0,1-1-15 16,2 2-4-16,1-1-3 15,3-1-1-15,-1 0-4 0,7 1-2 0,2 2-1 16,4-1 0-16,4 1 0 0,3 0-1 16,6 0-1-16,5 1 0 0,-1-1-1 15,9 2-1-15,2-4-2 0,11 2 0 16,5-1-1-16,9 1-2 0,8-1-1 15,2-2-1-15,6-1-1 0,8 1-1 16,-2-3-3-16,2 1-1 0,-2 0-1 16,0 0-1-16,-3-1-1 0,-4 2 0 15,-6 1-1-15,-2 2 1 0,-9 1-1 0,-8-3 0 16,-4 4-1-16,-7 4-6 0,-9-5-10 16,-8 5-9-16,-10 0-9 0,-7-1-8 15,-5 2-6-15,-6-1-8 0,-5 0 8 16,-5 4-119-16,-9-5-112 0,-3 5-282 15</inkml:trace>
  <inkml:trace contextRef="#ctx0" brushRef="#br0" timeOffset="45998.6095">13485 6736 622 0,'0'-9'153'15,"-1"2"6"-15,0 1-97 0,1 5-14 16,0 2-3-16,1 2-5 0,0 6-8 16,0 2-6-16,2 7-4 0,-2 4-3 15,3 3-1-15,-2 2-5 0,1 2-3 16,-2 4-1-16,0 0-3 0,-2-4-2 15,2 0-1-15,-2-4-1 0,0-2-1 16,1-5-2-16,-3-6-3 0,1-2-11 16,3-4-11-16,1-3-14 0,1-4-9 15,2-3-13-15,1-5-91 0,1-2-28 16,3-5-98-16,1-2-204 0</inkml:trace>
  <inkml:trace contextRef="#ctx0" brushRef="#br0" timeOffset="46218.1145">13831 6894 647 0,'3'0'165'0,"1"-1"8"0,1-1-79 16,1 1-37-16,1 0-5 0,3-1-7 15,0-2-9-15,1 0-10 0,2 2-8 16,1-1-5-16,1 2-6 0,-2-1-3 15,1 0-11-15,-2 1-15 0,0 0-17 16,-1 0-16-16,0 1-20 0,-4-3-116 16,2 3-135-16,1 0-295 0</inkml:trace>
  <inkml:trace contextRef="#ctx0" brushRef="#br0" timeOffset="46757.2858">14180 6645 679 0,'-2'-7'164'0,"-1"2"2"0,-1 4-108 15,0 4-15-15,2 5-7 0,0 4-6 16,-1 4-10-16,1 5-6 0,0 4 0 15,2 2-2-15,4 0-2 0,0 3-1 16,2-1-2-16,0-3 0 0,0-3-2 16,2-1 0-16,-4-3-2 0,0-3-1 15,0-3-1-15,-2-6 1 0,1-2-1 0,2-1 0 16,1-7 0-16,0-3 0 0,1-5 0 16,4-3 1-16,3-4-1 0,0 1 0 15,0-5 0-15,-1 1-1 0,2 2 1 16,1 2-1-16,-1 3 0 0,1 4 0 15,-2 2 0-15,1 2 0 0,1 6 0 16,-5 1 0-16,4 5 0 0,-2 4 0 16,-1 1 1-16,1 0-1 0,-2 2 0 0,-2 2 1 15,2 0-1-15,-3-2 0 0,-2 1 0 16,-2-1 0-16,0 2 0 0,-1 0 0 16,-2 2 0-16,-1-1-1 0,-6-3 0 15,-3 1 0-15,-2-1 1 0,-5-2-1 16,-3 0 0-16,-4-5 1 0,-3 0 0 15,3-1 1-15,-1-1 0 0,1 0 1 16,-1-4 0-16,3-3-1 0,4 1 1 16,2-2-1-16,1-1-1 0,5 0-5 15,4 0-7-15,5-2-12 0,2 0-14 16,4 1-13-16,7-1-14 0,0 3-121 16,2-5-127-16,-1-1-297 0</inkml:trace>
  <inkml:trace contextRef="#ctx0" brushRef="#br0" timeOffset="47296.8489">14612 6797 517 0,'-6'-7'154'15,"0"2"9"-15,0 0-6 0,2 1-87 16,2 3-13-16,-1 0-8 0,2 0-7 16,2 1-11-16,2 0-7 0,0 0-6 15,5 1-4-15,0 0-2 0,2 0 0 16,1 0-1-16,3 1-1 0,1 0 0 16,3-2-2-16,0 1-2 0,2-1-1 0,0 0-1 15,4-1-1-15,-4 1-1 0,0-1 0 16,-2 1-1-16,0-1 0 0,-5 2-1 15,-2-1 1-15,-4 2-1 0,-2 2 1 16,-2 1-1-16,-4 4 1 0,-3-2-1 16,-3 3 1-16,-2-1-1 0,-1 1 1 15,-1 1-2-15,-4-1 1 0,0 2-1 0,-3-1-1 16,0 2 1-16,1 1 0 0,-3 2 0 16,2 0 0-16,3-1 0 0,2 0 1 15,2-1 0-15,2 1 0 0,2-4 0 16,3 0 0-16,0-1-1 0,4 0 1 15,2-2 0-15,-1-2 0 0,3 0-1 16,2-1 1-16,1-1 0 16,3 0-1-16,0-4 1 0,2 2 0 0,1-1 0 15,2 1 0-15,1-4 0 0,4 4 0 16,-3-4 0-16,1 1-1 0,-1-3-3 16,-1 1-6-16,-1 0-9 0,-2 2-12 0,-3-4-12 15,1 4-13-15,-1 0-11 0,2 3 143 16,-4-2-262-16,-4 0-140 0,-1 3-382 15</inkml:trace>
  <inkml:trace contextRef="#ctx0" brushRef="#br0" timeOffset="47532.4187">15004 6660 791 0,'1'-1'180'0,"2"-1"2"0,0 2-131 15,2-1-19-15,1 4-9 0,3-2-8 16,-2 1-6-16,4 2-5 0,0 0-10 0,0-1-16 16,2 2-20-16,-1-3-16 0,0-1-126 15,-1-1-140-15,-1-1-326 0</inkml:trace>
  <inkml:trace contextRef="#ctx0" brushRef="#br0" timeOffset="47696.9969">15342 6437 828 0,'-2'-1'204'0,"-2"4"5"16,3 7-125-16,-2 1-21 0,1 3-14 15,-1 3-16-15,0 2-13 0,2 2-6 16,-1 3-8-16,-1-4-9 0,0 5-16 15,3-1-28-15,0 0-30 0,-2 1-140 16,-1 1-164-16,0 2-384 0</inkml:trace>
  <inkml:trace contextRef="#ctx0" brushRef="#br0" timeOffset="50694.3944">13472 7661 581 0,'-4'-20'146'0,"-1"2"7"0,1 7-80 0,0 2-15 16,1 4-9-16,-1 3-8 0,2 4-5 15,0 6-7-15,0 3-7 0,1 1-5 16,1 5-6-16,0 3-2 0,1 3-2 16,3-2-1-16,-2 1-3 0,2 0-1 15,-3 1 0-15,2-1-3 0,0-4-3 0,2-2-10 16,-2 0-11-16,3-3-14 0,0-2-11 15,0-5-8-15,0-3-119 0,2 0-122 16,3-3-278-16</inkml:trace>
  <inkml:trace contextRef="#ctx0" brushRef="#br0" timeOffset="51497.1518">13804 7689 733 0,'-11'-5'175'0,"1"-1"5"16,4 0-114-16,2 1-20 0,5-1-9 15,3 0-7-15,5 1-9 0,0 1-6 16,4 2-5-16,1 0-2 0,2 1-3 16,3 2-2-16,0-1-2 0,0 3 0 15,1-1-1-15,1 2 1 0,-1-2-1 16,-2 2 0-16,-1 0-1 0,-3 1 1 0,-4-1-2 15,-2 4 1-15,-4-1-1 0,-3 2-1 16,-2 2 1-16,-5 0 0 0,-2 1 0 16,-1 0 1-16,-6-1 1 0,-2 0-1 15,-4 3 1-15,-4-2 0 0,1 3 1 16,-1-3-1-16,0 1 0 0,0 2 1 16,3-1 0-16,3-1 2 0,3-3 0 15,3-1 1-15,2-1 0 0,5-1 1 0,5-2-2 16,5 0 0-16,3-2 0 15,4-1-2-15,4-2 0 0,1 0 0 0,4-1-1 16,5-3-1-16,-2-1-3 0,4 0-5 16,-1-1-8-16,2-1-11 0,0 0-12 15,-1 0-13-15,-2 1-13 0,-1 1-116 16,-4 1-1-16,-1 0-103 0,-4 1-193 16</inkml:trace>
  <inkml:trace contextRef="#ctx0" brushRef="#br0" timeOffset="51831.2676">14275 7672 625 0,'-5'-22'157'0,"-1"1"10"0,1 5-92 0,4 2-11 15,0 3-6-15,0 5-6 0,2 3-9 16,-1 5-9-16,4 3-8 0,-2 6-7 16,2 2-7-16,1 5-3 0,-2 4-2 15,1 2-2-15,1 1-2 0,-4 2-1 16,3-2-3-16,-1-1-10 0,0 0-14 15,2-3-19-15,0 0-16 0,1-2 2 16,0-2-136-16,0-4-136 0,0-3-304 0</inkml:trace>
  <inkml:trace contextRef="#ctx0" brushRef="#br0" timeOffset="52800.2312">14841 7655 512 0,'4'-3'126'0,"-4"1"5"15,2 0-75-15,-2 0-14 0,0 1-2 16,2 0 0-16,-2-1-3 0,1 1-2 15,0 1 0-15,-1-1-1 0,1 1-1 0,0 0-2 16,-1 1-3-16,0-1-1 0,0 0-3 16,-2 1-2-16,0 2-1 0,-3 0-2 15,-2 2-2-15,0 0-3 0,-3 3-2 16,-4-1-2-16,-4 1-1 0,-1 1-3 16,-3 2 0-16,-1 0-2 0,2 1 0 15,0-1-1-15,3-1 0 0,2 1-1 16,3-2 1-16,5-3-1 0,3 0-1 15,1-1 1-15,3 0-1 0,2 0 0 0,4 1-1 16,1-1 0-16,2-2 0 0,3 2 0 16,2-1 0-16,4 1 1 0,3-1-1 15,2-2 0-15,2 0 1 0,2 0-1 16,-1-1 0-16,0 0 0 0,2-1 0 16,1 0-1-16,-1 1-4 0,0-1-6 15,-1 2-10-15,-1-1-14 0,-5 0-19 16,-2 2-12-16,-5 0 114 0,-6 0-243 15,-2 3-143-15,0 0-378 0</inkml:trace>
  <inkml:trace contextRef="#ctx0" brushRef="#br0" timeOffset="53727.5348">15287 7599 524 0,'-4'-23'128'0,"1"0"7"0,-2-2-79 0,1 2-6 15,0 2 1-15,2 3 1 0,1 3-2 16,0 5-3-16,-1 6-4 0,2 8-4 16,2 6-6-16,0 5-7 0,0 6-8 15,3 4-5-15,0 5-4 0,1 3 0 16,0-1-3-16,-1 1-1 0,3 0-2 15,-1-1-2-15,-3-2 1 0,1-1-2 16,-2-4-1-16,1-1-6 0,0-5-11 16,-1-2-12-16,0-6-15 0,0-2-14 0,2-4-127 15,2-4-135-15,-5-3-311 0</inkml:trace>
  <inkml:trace contextRef="#ctx0" brushRef="#br0" timeOffset="54382.7965">15543 7579 567 0,'-2'-7'142'15,"-2"3"9"-15,3 2-83 0,-2 2-11 16,0 3-6-16,1 4-4 0,1 4-7 15,0 3-6-15,0 3-6 0,-2 1-5 16,4 7-5-16,2 0-3 0,-2 1-5 16,2-1-2-16,0-1-2 0,2-1-2 15,0-1-2-15,0-3 0 0,-3-3-1 0,5-3 0 16,-5-2 0-16,-1-2-1 0,-2-4 0 16,1-2 1-16,0-1-1 0,1-6 0 15,-1-1 0-15,0-1 0 0,3-4 0 16,2-5 0-16,-3-2 0 0,3-1 0 15,1 1 0-15,3-5 0 0,0 0 1 16,2 2-1-16,2 2 0 0,-1 4 0 16,1 2 0-16,1 3 0 0,-1 4 0 0,1 4 0 15,-2 2 0-15,-1 3 0 0,1 2 0 16,-1 3 0-16,-2 1 0 16,0 2 0-16,-2 0 0 0,-1 0 0 0,0 2 0 15,-1-1 0-15,0 0 0 0,-4 0 0 16,-1-3 0-16,-1 1 1 0,-3-1-1 15,-2-2 0-15,-2-2 0 0,-5-1 1 16,0-1-1-16,-2 0 1 0,-2-1-1 16,0-1 1-16,2 1-1 0,0 0 1 15,3-2-1-15,2-1-6 0,4-1-12 0,3-1-14 16,3 1-11-16,2-1-16 0,2-1-124 16,1 2-135-16,3-1-305 0</inkml:trace>
  <inkml:trace contextRef="#ctx0" brushRef="#br0" timeOffset="54831.1118">16016 7635 557 0,'1'-18'157'16,"-1"-2"9"-16,-1-1-36 0,1 3-62 16,0-2-7-16,-1 5-4 0,1 2-5 0,-2 3-11 15,2 4-7-15,-1 6-6 0,1 4-5 16,0 7-2-16,1 3-6 0,-1 6-2 16,3 6-2-16,-2 2-1 0,2 3-1 15,0 2-3-15,0-4-2 0,3 0-1 16,-1 2-2-16,1-2-2 0,0-4-2 15,0-3-8 1,-1-2-10-16,0-2-19 0,-1-2-26 0,-1-6-21 0,-2-3-122 16,2-2-144-16,-1-3-322 0</inkml:trace>
  <inkml:trace contextRef="#ctx0" brushRef="#br0" timeOffset="68862.3294">11301 5192 246 0,'-1'-2'80'0,"0"-2"9"16,-1-1-16-16,1 2-16 0,1-1-2 15,0 0-4-15,1 2-8 0,-1-2-8 0,2-1-6 16,-2 2-4-16,2-1-2 0,-3-1-4 16,3 1-1-16,0 0-1 0,1-1-3 15,-2 0-1-15,1 0-1 0,0-1-2 16,2 0-1-16,-3-1-1 0,4 1 0 16,-4 0-2-16,4 0 0 0,0 0 0 15,1 0-1-15,0 0-1 0,2 1 1 16,-1 0-1-16,0-1 1 0,-1 1-1 15,2-1 0-15,-1 1-1 0,0 1 1 0,2-1-1 16,-2 2 0-16,3 0 0 16,0 1 0-16,-1 1-1 0,-1-1 1 0,1 0-1 15,-1 1 0-15,0-1-1 16,-2-1 1-16,1 3-1 0,-1-3-1 0,2 4 1 16,-2-1 0-16,0 0-1 0,0 2 0 15,0 0 1-15,-1-1-1 0,0 2 0 16,-1-2 0-16,-2 3 1 0,0 1-1 15,0-2 1-15,-2 3 0 0,0-1 0 16,-2 3 0-16,0-1-1 0,1-1 1 0,-2 4 0 16,0-1 0-16,-1 0 0 0,0 0-1 15,-1 1 1-15,-1 0-1 0,0-2 1 16,1 1-1-16,0-1 0 0,-1 0 1 16,1 0-1-16,2 1 0 0,-2-1 0 15,2 3 0-15,0-2 0 0,-1 1 0 16,2-1 0-16,-1 0 0 0,-1 0 0 15,3-3 0-15,-3 1 0 0,4 2 1 0,0 0-1 16,2 4 0-16,-4-1 0 0,2 1 0 16,-1 2 0-16,0-1 0 0,0-1 0 15,1 1 0-15,0-3 1 0,1 2-1 16,-1-2 0-16,5 5 0 0,-4-4 1 16,2-1-1-16,-2-1 0 0,0 0 1 15,0-3-1-15,2-1 1 0,-2-3-1 16,1 1 0-16,2-1 1 0,0 0-1 15,-2-2 1-15,2 0-1 0,1-1 1 16,-4-1-1-16,3 0 1 0,-2-1-3 16,1 1-3-16,-1-1-5 0,-1 1-6 0,3-1-11 15,-2 1 20-15,-2 0-142 0,0 0-115 16,0-1-294-16</inkml:trace>
  <inkml:trace contextRef="#ctx0" brushRef="#br0" timeOffset="69445.7657">11495 5691 499 0,'1'-6'124'0,"-2"1"4"16,1 1-66-16,-3 1-21 0,2 0-8 15,1 2-6-15,-2 0-4 0,0-1-3 16,1 2-1-16,-3 0-2 0,3 2-1 16,-1 0-1-16,-1 1-2 0,1 0-1 15,-1 1-2-15,0 2-1 0,2 0-1 16,-3 2-2-16,3-2 0 0,1 0-1 15,0 0-1-15,0-1-1 0,1 0-1 16,0-3 0-16,4 2 0 0,-3-3-1 16,2 2 0-16,-1-3 1 0,0 0-1 0,3-3 2 15,-1 2 0-15,-1-4 4 0,0-2 2 16,-1-2 4-16,1-1 3 0,-2 0 1 16,0 1 1-16,-4-1-1 0,1 2-2 15,0 1-4-15,-3 2-3 0,2 3-3 16,-3-1-6-16,0 5-13 0,0-1-19 15,0 2-15-15,-2 4-132 0,1 0-139 16,1 2-338-16</inkml:trace>
  <inkml:trace contextRef="#ctx0" brushRef="#br0" timeOffset="95547.7743">641 9553 439 0,'-3'-5'132'15,"0"3"7"-15,-4-1 1 0,-1 3-70 16,-1 3-12-16,-1 2-3 0,1 1-1 15,-2 4-3-15,1 2-3 0,0 1-6 16,0 2-7-16,5 0-7 0,-1-2-5 16,4-1-7-16,2 0-6 0,3-4-3 0,2-1-3 15,5-3-2-15,1-4 0 0,3-1-2 16,-1-5 1-16,1-3 0 0,-1-2-1 16,-1-4 1-16,-2 1-1 0,-1-1 1 15,-4-2-1-15,-3 1 1 0,-2 3 0 16,-2 0-1-16,-2 5 1 0,-2 0 0 15,-3 3-1-15,-1 5 1 0,-2 3-1 16,0 3 1-16,1 4-1 0,0 0 0 16,1 3-1-16,3-1 1 0,2 2 0 0,4-3 0 15,-1-1-1-15,4-2 1 0,1 0-1 16,2-5 0-16,2 0-1 0,1-3-1 16,-1 0-4-16,1-3-5 0,0 0-10 15,-3-4-13-15,1 3-15 0,-1-3-11 16,0 4 113-16,-1-2-240 0,-2 1-142 15,3 5-372-15</inkml:trace>
  <inkml:trace contextRef="#ctx0" brushRef="#br0" timeOffset="97143.5509">1452 9252 602 0,'-2'1'151'0,"-1"5"7"0,-3 9-80 15,-2 3-25-15,2 9-11 0,-1 6-8 16,-2 9-6-16,-1 2-7 0,1 4-5 16,-4 1-5-16,1 1-3 0,0-2-3 15,-2-3-1-15,2-6-1 0,2-3-2 16,3-7 1-16,2-4-2 0,4-8 0 15,2-9 0-15,3-8 0 0,3-7 0 16,2-9-1-16,2-10 1 0,2-3 0 16,1-6 0-16,-3-7 1 0,0-7 0 15,-4-5 1-15,-1-2 2 0,-1-2 1 16,0-4 0-16,1 3 1 0,1 6 2 16,-2 7 3-16,4 11 2 0,-2 7 1 0,1 12 1 15,-4 11 2-15,0 7-1 0,-1 5 0 16,3 9-3-16,-1 5-5 0,2 8-1 15,0 4-1-15,3 5-2 0,1 5-2 16,3 5 0-16,0 1-1 0,2 2 0 16,0-1 0-16,1 2-1 0,-2-2 0 15,2-2-1-15,-2-2-4 0,0-5-8 0,-3-4-9 16,0-4-14-16,-1-8-17 0,0-1-13 16,-2-7-13-16,-3-6-116 0,-4-4-123 15,-3-3-288-15</inkml:trace>
  <inkml:trace contextRef="#ctx0" brushRef="#br0" timeOffset="97340.578">1384 9694 710 0,'0'-4'171'16,"0"1"4"-16,3-1-108 0,2-1-19 15,3 1-13-15,3 2-8 0,1 0-8 16,2-1-7-16,3-1-5 0,3 2-4 15,2 1-8-15,0 0-16 0,3 1-17 16,1 1-16-16,-1 2-128 0,-2 4-140 16,-2 1-329-16</inkml:trace>
  <inkml:trace contextRef="#ctx0" brushRef="#br0" timeOffset="97583.1156">1797 9727 685 0,'1'11'167'0,"0"1"7"0,3 3-96 16,1 1-28-16,2 4-8 0,-1-3-7 15,4 1-7-15,0-1-5 0,1-3-3 16,1-1-4-16,1-3-3 0,0-5 1 0,1-3-1 16,-2-2-1-16,0-3-2 0,0-3-2 15,-1-7-1-15,-1-4-2 0,-1-4-5 16,-1-4-7-16,1-4-11 0,-1 1-14 15,0 0-18-15,-1 5-19 0,2 2-132 16,-2 5-143 0,4 10-334-16</inkml:trace>
  <inkml:trace contextRef="#ctx0" brushRef="#br0" timeOffset="98974.3275">3386 9748 484 0,'16'-17'125'0,"-2"0"7"16,-3 1-54-16,-3-1-24 0,-3 2-3 15,-3-1 1-15,-1 1 2 0,-2 2 0 16,-4 1 0-16,-2-2 1 0,-2 3-4 16,-5 4-4-16,-4 4-6 0,-5 4-7 15,-3 6-6-15,-2 2-7 0,-1 9-4 16,-2 2-4-16,3 7-2 0,5 1-3 16,3 6-1-16,9 0-1 0,4-2-2 0,6 0-1 15,8-3-1-15,4-2-2 0,6-5 0 16,5-5 0-16,4-5-1 0,2-3-1 15,3-5 0-15,-3-6 0 0,0-6 0 16,-2-3 0-16,-3-5 0 0,-1-5 0 16,-4-3 1-16,-2-6 1 0,-2-2 0 15,-3-1 0-15,-3-1 0 0,-1-2 0 16,-5 3 0-16,-1 3 1 0,-1 5-1 16,-2 7 1-16,1 6 0 0,-3 5 1 0,-1 9 1 15,0 6 0-15,3 8 0 16,-2 4 0-16,1 4-1 0,0 4 0 0,4 5-1 15,0 2 0-15,3-1-1 0,1-2-2 16,3 0-6-16,5-3-9 0,5-3-15 16,2-4-27-16,5-5-27 0,3-3-128 15,3-6-151-15,0-5-344 0</inkml:trace>
  <inkml:trace contextRef="#ctx0" brushRef="#br0" timeOffset="100597.1712">3996 9583 549 0,'-6'-7'143'0,"2"3"9"0,-3-1-64 0,0 0-19 16,3 1-4-16,-1 0-2 0,1 1-5 16,0 3-5-16,2-3-5 0,1 3-9 15,-2 0-10-15,3 0-7 0,1 0-6 16,2 3-5-16,2-1-4 0,1 2-3 16,1 0-1-16,5 0-1 0,2 3-1 15,2 0 0-15,3 1-1 0,1 1 1 16,5 1-1-16,1 0 0 0,0-1 0 15,1 1 1-15,0 1-1 0,-1-2 0 0,2-1-1 16,-5 1 0-16,-1 1 0 0,-3 0-1 16,-3 1-1-16,-3 0-1 0,-4 1 0 15,-4 0-1-15,-4-1-1 0,-6 0-1 16,-1 0 1-16,-6-1 1 0,-4 1 0 16,-3 3 2-16,-4-1 0 0,0 2 2 15,-2-1 0-15,1 2 1 0,0-1 0 16,4 0 0-16,2-2 0 0,3 1 0 0,0-1-1 15,4 1-5-15,3-3-10 16,5-2-17-16,2 1-16 0,2-2-15 0,5-2-20 16,4-3-111-16,2-1-124 0,4-4-280 15</inkml:trace>
  <inkml:trace contextRef="#ctx0" brushRef="#br0" timeOffset="101045.9679">4722 9404 483 0,'-4'-26'129'16,"1"4"8"-16,-1 0-33 0,-1 5-47 16,1 3-1-16,1 3-1 0,-1 4-3 15,2 4-3-15,-2 7-4 0,3 6-4 16,1 7-6-16,1 6-8 0,0 8-5 15,3 6-3-15,0 6-3 0,0 2-3 0,0 3-3 16,-1 2-3-16,-2-1-1 16,0-3-2-16,-2 2-1 0,0-5-1 15,-1-1 0-15,2-3-1 0,0-4 1 16,2-4-2-16,0-3-1 0,-1-6-6 0,2-3-9 16,-1-7-11-16,2-5-15 0,1-4-13 15,0-9-10-15,1-5-11 0,1-4-33 16,0-2-72-16,0-3-103 0,-1 2-229 15</inkml:trace>
  <inkml:trace contextRef="#ctx0" brushRef="#br0" timeOffset="101436.9004">4762 9866 514 0,'-7'-2'134'0,"-1"0"7"15,0-1-61-15,0 0-18 0,0-3-3 0,3-1-2 16,1 0-4-16,1-1-3 0,3-1-4 16,3-1-4-16,4 0-5 0,1-1-7 15,6 0-6-15,1 3-4 0,3-1-4 16,3 3-3-16,0 0-3 0,-1 2-3 16,2 2-1-16,-1 2-2 0,-1-1-1 15,0 2-1-15,-1 2-1 0,-1 2 0 16,-2 2-1-16,0 1 0 0,0 2 0 15,1 3 0-15,-3 1 0 0,-4-1-1 0,-3 2 0 16,0-2 0-16,-2 3 1 0,-6-2-1 16,-5-1 0-16,-3 3 0 0,-3-1 1 15,0 2-1-15,-7 0 1 0,-3 0 0 16,-1 1 0-16,-1-1 3 0,-2-3 0 16,-1-1 2-16,0-2-1 0,0-3 1 15,3 0-1-15,3-3-1 0,2-4-6 16,5 0-11-16,3-1-13 0,2-2-28 15,5-1-21-15,2-1-129 0,0 2-150 16,2 1-341-16</inkml:trace>
  <inkml:trace contextRef="#ctx0" brushRef="#br0" timeOffset="115576.5485">6955 7500 634 0,'-5'-3'164'15,"0"-1"11"-15,0 3-91 0,1-2-16 16,1 0-8-16,2 1-10 0,1-1-11 16,1-1-12-16,2 1-8 0,-1 1-7 15,4-2-5-15,1 2-3 0,2-1-1 0,0 2-1 16,0 0-7-16,1 1-9 0,-1 0-16 15,-1 4-14-15,0-2-15 0,-1 2-14 16,-3 3-120-16,-2 1-127 0,1-1-289 16</inkml:trace>
  <inkml:trace contextRef="#ctx0" brushRef="#br0" timeOffset="115767.9451">6913 7626 640 0,'-3'2'163'0,"2"-1"5"0,-1 0-74 0,4-1-43 16,1 1-12-16,2 0-11 0,2 2-8 15,2-3-7-15,0 0-6 0,2 1-8 16,-2-2-15-16,4 1-19 0,-2-1 62 16,-3-2-202-16,0 3-147 0,-2 0-378 15</inkml:trace>
  <inkml:trace contextRef="#ctx0" brushRef="#br0" timeOffset="116789.1152">5651 7243 387 0,'-4'-5'121'0,"0"3"7"15,-1 0 2-15,0 4-68 0,2 4-10 16,-1 5-6-16,0 6-6 0,1 6-8 16,1 7-5-16,0 5-5 0,1 4-6 15,0 4-4-15,-2 0-3 0,3 1-4 16,-5-2-2-16,2-2-1 0,-2-3-1 16,0 0-2-16,0-5-5 0,2-3-10 15,-1-5-12-15,2-1 22 0,1-8-151 0,0-4-125 16,2-7-316-16</inkml:trace>
  <inkml:trace contextRef="#ctx0" brushRef="#br0" timeOffset="117318.2872">5461 7489 589 0,'-11'-16'138'0,"1"-5"5"16,0-2-97-16,4-4-6 15,2 0-2-15,4-5-2 0,4-4-1 0,3-2-1 16,6 2-3-16,1 1-2 0,1 3-2 16,6-1-2-16,0 3-3 0,3 10-3 15,3 1-3-15,2 4-4 0,5 3-2 16,1 5-2-16,1 6-3 0,2 6-2 0,-3 2-1 15,1 5 0-15,-6 4-1 16,-2 5 0-16,-3 0 0 0,-4 4-1 0,-5 2 1 16,-5 2 0-16,-5-1 0 0,-4 2 0 15,-3 2-1-15,-6 0 1 0,-4 0 0 16,-7 1-1-16,-6 1 1 0,-5-1-2 16,-6-1 1-16,-5 0 0 0,-2-1 0 15,-1-6-1-15,0-3 1 0,5-2-1 16,5-5 2-16,4-4-1 0,7-5 0 15,5-5 1-15,6-5 0 0,7-2 1 16,3-2 0-16,3-2 2 0,4 0 0 16,6 3 0-16,2 2 2 0,6 4 0 15,1 4 0-15,6 3-1 0,1 3-1 16,2 4-1-16,-1 0 0 0,1 1-2 0,-3 2 0 16,0 1-1-16,-2 2 1 0,-3-3-2 15,-2 1-2-15,-1 0-4 0,-3-1-6 16,-3-3-9-16,-2-1-15 0,-2-3-15 0,-2 1-13 15,-1-4-11-15,-1-3-113 16,-1-3-123-16,0-3-282 0</inkml:trace>
  <inkml:trace contextRef="#ctx0" brushRef="#br0" timeOffset="117618.0119">6000 7664 594 0,'1'-3'141'0,"0"0"6"15,-1 1-93-15,1 1-8 0,1 2-3 0,-1-1-3 16,-1 2-3-16,0-1-3 16,1 3-3-16,-1 1-3 0,1 1-5 0,-1 1-4 15,0 3-4-15,1 1-4 0,-1 2-1 16,0-1-2-16,2 0 0 0,-1-2-1 16,-1 2-1-16,1-2 2 0,0 0-1 15,1 0 0-15,-2-3 0 0,1-1-2 16,0 3 0-16,-1-6-1 0,0 1-1 15,0-2-1-15,0 1-1 0,0-2 0 0,0-1-1 16,0 0-1-16,-1-1-5 0,1-2-8 16,0 2-16-16,-1-1-20 0,-1-1-19 15,1 1-124-15,0-1-140 0,1 2-322 16</inkml:trace>
  <inkml:trace contextRef="#ctx0" brushRef="#br0" timeOffset="118529.6591">12897 7704 655 0,'-16'-2'169'0,"3"1"8"0,1 2-97 16,3-1-20-16,7 2-11 0,5-2-9 16,3-2-12-16,2-3-12 0,6 4-8 15,5 0-3-15,0 0-1 0,1 0-2 16,-2-1-5-16,1 1-10 0,3 4-16 16,-6-6-17-16,-2 3-16 0,1-1-123 15,-5 2-136-15,-2 3-312 0</inkml:trace>
  <inkml:trace contextRef="#ctx0" brushRef="#br0" timeOffset="118715.9341">12894 7838 624 0,'-8'2'172'0,"3"-2"5"0,3 1-43 15,2-2-77-15,4 1-14 0,2 0-12 16,2 0-11-16,2-2-9 0,1 1-4 15,1 0-5-15,1 0-12 0,0-1-22 16,0 0-22-16,0 1-129 0,-1-1-143 16,4 0-346-16</inkml:trace>
  <inkml:trace contextRef="#ctx0" brushRef="#br0" timeOffset="119251.2282">11649 7314 643 0,'-6'-2'156'0,"0"5"4"0,0 5-92 16,4 8-21-16,2 4-7 0,3 10-4 15,-1 5-5-15,-3 7-4 0,1 3-3 16,-2 4-4-16,-2 0-5 0,-1 0-3 16,-1-1-5-16,3-4-3 0,2-3-5 15,4-5-6-15,2-1-15 0,2-6-16 0,0-6-16 16,2-6-42-16,-2-4-88 16,-2-5-125-16,1-8-269 0</inkml:trace>
  <inkml:trace contextRef="#ctx0" brushRef="#br0" timeOffset="119727.1844">11498 7640 511 0,'-9'-21'138'0,"-1"-1"7"16,-1-5-21-16,5 1-78 0,3-4-3 15,3-1 1-15,4 0-2 0,3 0-4 16,4 0-3-16,6 3-3 0,2 2-3 15,2 3-5-15,1 4-4 0,5 3-5 16,1 7-3-16,0 4-2 0,3 5-3 0,-3 5-3 16,0 4 0-16,-2 5-2 15,-2 4-1-15,-2 3 0 0,-1 4 0 0,-3 2-1 16,-1 2 1-16,-2 0 0 16,-4 3-1-16,-6 0 1 0,-6 1 0 0,-6 0 0 15,-7-1-1-15,-3 0 0 0,-4-1 0 16,-5-2-1-16,-2-1 0 0,-2-1 0 15,-2-2 0-15,1-5 0 0,2-4 0 16,2-2 1-16,5-6 0 0,6-1 1 16,0-5-1-16,12-4 1 0,3-2 1 0,3-2 0 15,3-2 2-15,5 1-1 0,5 0 2 16,6 1 0-16,-2 3 1 0,2 2-1 16,5 2 0-16,-2 2-1 0,1 1 0 15,-1 3-2-15,0 0 0 0,-1-1 0 16,1 1-1-16,-2 1 0 0,-2-2-1 15,0 0 1-15,-3 0 0 0,-4-1-3 16,-1-1-5-16,-5 1-11 0,-3-1-14 16,0 0-12-16,-4-1-17 0,1 0-12 0,-2-1-124 15,0 0-128-15,2-1-299 16</inkml:trace>
  <inkml:trace contextRef="#ctx0" brushRef="#br0" timeOffset="120296.8588">12061 7906 667 0,'-9'-8'169'0,"-1"0"8"15,3-1-100-15,2 1-15 0,3-1-7 16,0-1-9-16,4-1-10 0,0 0-8 15,4 0-6-15,0 1-3 0,3 2-3 16,1-1-4-16,-1 3-2 0,2 2-3 16,-1 2-2-16,0 2-1 0,-1 2-2 15,-2 3-1-15,5 1 0 0,-1 3 0 0,-1 0 0 16,1 2-1-16,-1 0 1 0,-2 2-1 16,1 2 0-16,-7-2 0 15,0 2 1-15,-2 0-1 0,-2 2 0 0,1-4-1 16,-7 0 1-16,-2-2 0 0,-2 1-1 15,-2-1 0-15,1 0 0 0,-2-1 0 16,1 3 0-16,5-3 1 0,1 1 0 16,2-1-1-16,0 0 1 0,1-4 1 0,1 1-1 15,0-3 1-15,2 1-1 0,2-3 0 16,3-1 0-16,2 0 0 0,0-1 0 16,1 0 0-16,2-1 0 0,1 0 0 15,1 0 1-15,4 0-1 0,0-2 0 16,1 3 1-16,-2 0 0 0,2 1-1 15,-2 1 2-15,1-4-1 0,-7 4 1 16,0-4 0-16,3 2 0 0,-1-1 0 16,-1-3 1-16,1 2 0 0,-2 2-1 15,1-1 0-15,-3 0 0 0,-2-2 0 16,-3 3 0-16,0-1-1 0,-1 0-1 16,-1-1-1-16,-2 2-4 0,-1 0-6 0,-1 0-10 15,-2 0-14-15,4 3-23 0,-4 1-19 16,1-1-128-16,0 3-144 0,-1 5-334 15</inkml:trace>
  <inkml:trace contextRef="#ctx0" brushRef="#br0" timeOffset="123936.7529">7016 9579 534 0,'-2'-23'126'0,"-2"-4"4"0,2 7-84 0,-2-1-9 15,2 3-2-15,-1 3 6 16,2 5 4-16,0 2 3 0,0 5-2 0,-1 3 0 16,4 10-4-16,-1 6-6 0,0 5-8 15,0 6-11-15,2 7-5 0,-1 0-4 16,-1 2-3-16,-1 1-1 0,0-2-1 16,2 0-1-16,-2-5-2 0,-2-2-3 15,1-2-4-15,0-1-11 0,0-7-13 16,1-3-14-16,0-4-14 0,0-3 31 0,0-4-153 15,-2 0-127-15,4-3-302 0</inkml:trace>
  <inkml:trace contextRef="#ctx0" brushRef="#br0" timeOffset="124549.4174">6904 9825 511 0,'-16'-12'123'0,"-1"-3"2"0,-2-3-75 16,3-4-15-16,0-2-5 0,4-4-4 15,2-1-3-15,4-4-1 0,6-3-1 16,5 1-1-16,4-2-1 0,4-1-1 16,4 4 0-16,2 2 0 0,3 4-1 15,0 3-1-15,0 6-1 0,1 3 0 16,-1 6-2-16,0 4-1 0,3 3-2 16,-1 5-1-16,3 4-3 0,1 3-1 15,0 4-1-15,2 3-1 0,2 2 0 0,-2 3-1 16,1 3 0-16,-3 2 1 0,-3 0 0 15,-5 1 0-15,-2 1 0 0,-7-1 0 16,-6 1-1-16,-9-5 1 0,-7 2-1 16,-5 1 0-16,-5-1-1 0,-2-1 0 15,-7-2 0-15,-3-4 0 0,-1 0 0 16,0-4 1-16,3-4 2 16,2-4 3-16,2-5 2 0,5-1 1 0,5-4 1 15,4 1 2-15,6-2-2 0,3-3-3 0,3 3-1 16,5 1-3-16,2-1-1 0,2 0-1 15,5 0-1-15,3 1 1 0,2 3-1 16,2 0 0-16,2 3 1 0,2 2-1 16,2 1-1-16,-2 1 1 0,0 0 0 15,-1 1-1-15,-1-2 1 0,-1 1-1 16,-3-2 0-16,1 0-1 0,-4-2 0 16,0 1-5-16,-1 0-5 0,-5-1-10 15,-2-1-11-15,-3 0-10 0,-2 0-8 16,-1 0-9-16,0 2-11 0,-3-2-108 15,0 2-111-15,2 0-272 0</inkml:trace>
  <inkml:trace contextRef="#ctx0" brushRef="#br0" timeOffset="124810.8726">7601 9801 701 0,'2'0'168'16,"-2"2"5"-16,0 2-109 0,1 2-15 15,-1 1-7-15,0 2-6 0,0 2-7 16,0 4-6-16,2 0-4 0,-2 3-4 16,1 0-5-16,1-2-2 0,-1 3-2 15,2 0-2-15,-1-2-5 0,0-2-8 16,-1-3-12-16,0-2-19 0,-1 2-20 15,0-6-133-15,-2-2-146 0,-1-3-344 16</inkml:trace>
  <inkml:trace contextRef="#ctx0" brushRef="#br0" timeOffset="125459.4256">8104 9856 414 0,'1'1'124'0,"-1"0"6"0,-1 2-11 0,0-2-51 16,0 1-13-16,-2 0-3 0,2-1 0 16,-3 0 0-16,2 0-1 0,-3-2-1 15,0-1-4-15,0-2-4 0,0-1-5 16,0-2-5-16,0-3-5 0,2-4-3 16,0-2-3-16,1-2-3 0,1-4-3 15,2-3-2-15,3 0-3 0,3-2-2 16,0-3-3-16,4 1-1 0,3 1-1 15,2 1-2-15,1 1 0 0,2 2 0 16,0 2-1-16,0 2 0 0,1 7-1 16,-2 0 1-16,2 7 0 0,-2 4 0 0,-1 4-1 15,1 6 1-15,0 3 0 0,-1 4 0 16,0 5 0-16,-1 5-1 0,-1 3 1 16,-3 0-1-16,-2 4 1 0,-1 2-1 15,-3-1 0-15,0 0 0 0,-3 0 0 16,0-1-2-16,1-2-3 0,-2-4-4 0,0-2-5 15,1-2-10-15,-2-3-9 0,0-4-17 16,1-4-15-16,-1-2-12 0,1-4-122 16,1-4-134-16,0-2-310 0</inkml:trace>
  <inkml:trace contextRef="#ctx0" brushRef="#br0" timeOffset="126171.6037">8758 9684 657 0,'1'3'159'0,"1"-1"7"0,-2 3-94 16,0 5-23-16,1 3-7 0,-1 2-6 16,2 5-4-16,-2 0-7 0,0 2-7 15,3-1-4-15,-2-2-4 0,0-1-4 16,0-2-2-16,1-3-1 0,-1-2-2 16,1-3 0-16,-3-3 0 0,2-2-1 15,-1-1-1-15,0-5 1 0,-1-2 0 16,0-2-1-16,-3-3 1 0,2-3 0 0,-2-4 1 15,0-2 0-15,1-2 1 16,-1-3 1-16,2-2 2 0,-1-2 0 16,3 1 2-16,1-1 0 0,3-2 1 0,0 0 1 15,2 2-1-15,1-3-1 0,3 2-1 16,1-3-1-16,1 1-1 0,-1 0-2 16,4 3 0-16,2 3 0 0,0 4-1 15,2 2 0-15,-2 5 0 0,-1 3 0 16,2 7-1-16,-3 4 0 0,-3 2 0 15,0 7 0-15,-2 0 0 0,0 2 0 16,-3 3 1-16,-1 2-2 0,-1 1 1 0,-2 3-1 16,-3 0-1-16,-1 3 0 0,-4 3-2 15,-5-2 0-15,0 2-2 0,-3 0-1 16,-5-2 0-16,-2-3 1 0,-2 0 0 16,-3-4 1-16,4-1 1 0,0-5 2 15,2-3 2-15,3-2 2 0,5-1 1 16,2-2 0-16,6-1 0 0,1-1 1 15,5 1-1-15,2-1-1 0,3 1 0 16,3 2 0-16,4 0 0 0,1 1 0 16,2 2 0-16,2-1 0 0,0 1 0 0,-1 1 0 15,-1-1-1-15,0-1 1 0,-1 2-1 16,-1-3 0-16,-2 1-1 0,0 0 0 16,-2 1-5-16,-1 2-7 0,-1 1-10 15,-3-1-16-15,1 2-16 0,-2 0-12 16,-1-1-9-16,1-2-115 0,-1-1-123 0,2-1-278 15</inkml:trace>
  <inkml:trace contextRef="#ctx0" brushRef="#br0" timeOffset="126723.3566">9244 9885 632 0,'-1'-6'159'0,"0"-1"9"16,1 1-88-16,1-3-21 15,0 0-4-15,2 1-6 0,2-1-7 0,0 1-8 16,1-3-6-16,1 2-5 0,3 2-2 16,2-2-4-16,2 4-2 0,-1 2-2 15,3 0-2-15,1 3-1 0,0 0-2 16,-2 0-2-16,0 5 0 0,0 0-2 15,-3 1-1-15,-1 4-1 0,-1 1 0 0,-3 2-1 16,-1 2 0-16,-1 0 1 0,-3-1-1 16,0 2 0-16,-5 0 0 0,0 1 0 15,-5 1 0-15,-2 1 0 0,-3 0-1 16,-3 0 1-16,-2 0-1 0,-2-1 1 16,3-2-1-16,0-3 0 0,1-2 0 15,4-2 1-15,3-2-1 0,3-1 1 16,2-3 0-16,2-1-1 0,0 1 0 15,4-3 1-15,0 0-1 0,2 0 0 16,2-2 0-16,3 2 0 0,2-2 1 0,2 1-1 16,3 0 1-16,1-1-1 15,-1 1 1-15,2 0-1 0,0 0 1 0,-3 1-1 16,0 0 1-16,-1 0-1 0,-1 0 1 16,-1 0 0-16,-1 2 0 0,-1 1 0 15,0-2-1-15,-3 1 1 0,1 1-1 16,-3-1 0-16,-2-1-2 0,0 2-5 15,-2-4-7-15,-2 3-10 0,-2 1-12 16,1-2-19-16,-3 1-20 0,0 2 29 0,-4-3-158 16,1 4-137-16,-1 1-327 0</inkml:trace>
  <inkml:trace contextRef="#ctx0" brushRef="#br0" timeOffset="129934.7339">10093 9600 662 0,'-8'0'166'0,"-2"0"9"16,4 1-97-16,1 3-15 0,4-2-10 0,1 1-10 15,1-3-10-15,3 1-11 0,2-1-9 16,4 0-8-16,2-3-4 0,1 1 1 16,6 1-2-16,1 2-3 0,3-2-6 15,-1 1-11-15,-2 0-14 0,1 1-14 16,-2 1-15-16,-3 2-125 0,-5 0-132 15,-2 4-310-15</inkml:trace>
  <inkml:trace contextRef="#ctx0" brushRef="#br0" timeOffset="130142.1778">10095 9807 607 0,'-5'-3'175'0,"2"3"4"15,1-2-18-15,2 1-101 0,0-1-16 16,2 0-8-16,2 2-10 0,2-3-10 16,4 1-3-16,-2-2-4 0,7 1-2 15,2 1-3-15,3-1-4 0,1-1-8 16,0 0-11-16,1 1-17 0,2 3-21 16,1-3 28-16,-3 1-163 0,-2 3-140 0,1 0-331 15</inkml:trace>
  <inkml:trace contextRef="#ctx0" brushRef="#br0" timeOffset="130835.0641">11144 9438 494 0,'-8'-6'131'15,"-3"0"5"-15,0 2-31 0,-3 2-60 16,-2 3-6-16,0 1-3 0,-1 3-2 16,-1 3-4-16,-3 3-4 0,-5 3-5 15,-2 2-4-15,-2 3-5 0,-1 1-3 16,2 5-4-16,0 1-2 0,2-1 0 16,7 2-1-16,2 4 0 0,9-2-1 0,1 2 1 15,7 0-1-15,3-1 0 16,7 0 0-16,6-2 1 0,8-4 2 0,6-2 2 15,3-3 1-15,6-5 2 0,3-4 0 16,3-2-1-16,1-5 0 0,0-3-2 16,3-5-3-16,-1-2 0 0,-3-5-2 15,1-4 0-15,-1-4 0 0,-2-1-1 16,-4-2 1-16,-7-5 0 0,-3-1-1 16,-4-2 1-16,-8-1 0 0,-6 0 1 0,-9-2-1 15,-7 0 0-15,-7-1 0 0,-12 3-2 16,-4 1-5-16,-6 4-9 0,-5 5-11 15,-8 4-10-15,-5 6-10 0,4 7-9 16,5 7-9-16,3 1-44 0,4 5-53 16,6 1-91-16,13 4-210 0</inkml:trace>
  <inkml:trace contextRef="#ctx0" brushRef="#br0" timeOffset="131167.001">11478 9218 606 0,'2'-11'159'0,"-3"2"8"0,-2 6-76 16,-4 5-31-16,-2 6-10 0,-3 5-8 0,0 5-11 16,-8 5-10-16,-2 7-7 0,0 6-4 15,0 6-3-15,0 0-2 0,-2 4-1 16,-1 2-1-16,2 1-2 0,-2-1 0 15,-2-3-1-15,0-1 1 0,3-1-1 16,3-4 0-16,1-3 0 0,7-4 1 16,3-3-1-16,3-5 0 0,1-4 0 15,2-4 0-15,2 1 0 0,-2-7 0 16,3-4-3-16,-2-2-3 0,5-1-4 16,-2-4-5-16,2 0-8 0,-1-6-8 15,3 3-10-15,1-2-9 0,0-3-10 16,0-1-113-16,-1 1-116 0,3 0-283 15</inkml:trace>
  <inkml:trace contextRef="#ctx0" brushRef="#br0" timeOffset="135315.7753">14726 8944 320 0,'-1'-22'90'0,"-3"-2"7"0,2 3-40 16,-1 3-7-16,2-1-3 0,0 3-3 15,1 2-5-15,0 1-5 0,-1 4-4 16,-1 0-1-16,1 3-3 0,1 5-2 16,-1 1-3-16,0 2-2 0,-1 5-3 15,0 7-3-15,2 6-2 0,0 9-1 16,2 8 0-16,0 10 2 0,-2 12 2 15,0 9 1-15,0 10 2 0,0 10-1 16,-3 8 1-16,-2 5-1 0,3 4-2 16,2 4-2-16,1-2-3 0,0-1-1 0,-2-6 0 15,4-4-2-15,0-3-2 0,2-5 0 16,0-2-1-16,-1-7-2 16,-1-4 1-16,3-4-2 0,-2-5 1 0,1-3-1 15,-4-8-1-15,0-9-1 0,-1-3-5 16,0-5-7-16,2-5-10 0,-2-8-8 15,0-7-8-15,1-6-14 0,-2-4-110 16,-2-9-113-16,-3-3-273 0</inkml:trace>
  <inkml:trace contextRef="#ctx0" brushRef="#br0" timeOffset="136332.6019">14626 8984 281 0,'0'-7'83'0,"0"1"6"16,-2 1-10-16,2 1-39 0,0-3-7 15,0 3-5-15,2-4-6 0,-2 2-5 0,2 0-6 16,-2-1-3-16,2 0-4 16,1 3 0-16,-2-3-2 0,2 3 0 0,-2 0 0 15,0 1 0-15,0 2 0 0,2 0-1 16,-2 1 1-16,1 0-3 0,0 1-8 15,-1 2-27-15,1-1-66 0,0 1-80 16,-2 0-199-16</inkml:trace>
  <inkml:trace contextRef="#ctx0" brushRef="#br0" timeOffset="136813.6221">14692 8898 346 0,'1'-6'96'0,"-2"1"4"15,-1 0-27-15,1 0-31 0,0 1-6 16,-1 1-1-16,0-1-3 0,1 2-3 16,1-1-1-16,-1 3-1 0,1-1-1 15,-1 1-1-15,2 4-1 0,0 3-1 16,0 3-2-16,2 3-2 0,-1 6-3 0,1 5-3 16,0 5-2-16,0 6-3 0,-4 3-2 15,1 6-1-15,0 5-1 0,0 5 1 16,0 4 1-16,2 6 2 0,-1 2 0 15,1 5 1-15,-2 0 0 0,0 4 1 16,-2-3 0-16,1 3-1 0,-1 0 0 16,-1-2 0-16,-3 3 1 0,1 1 1 15,0 2 0-15,2-1 1 0,-2 1 0 16,-3-1-1-16,2 0 0 0,1-2-2 0,2-1-2 16,-2-5 0-16,1 1-1 0,0-2-1 15,3-5-1-15,0 1 1 0,1-2-1 16,-1-3 0-16,2 2 0 0,-1-2-1 15,1-3-1-15,0 3 0 0,1-4 0 16,-1 3-1-16,0-2 0 0,-1 0 1 16,0-3-1-16,-2 2-1 0,0-6 1 15,1 1 0-15,2-5 0 0,-1-1-1 16,3-3 0-16,-1 2 1 0,1-5-1 16,-1 2 0-16,-1-2 0 0,-1-2 0 15,4-1 0-15,-3-2-4 0,1-8-5 0,-5-3-10 16,4-4-9-16,1-4-15 0,-1-5-13 15,-1-5 9-15,-1-3-134 0,1-3-123 16,2 0-292-16</inkml:trace>
  <inkml:trace contextRef="#ctx0" brushRef="#br0" timeOffset="137885.24">12564 10071 399 0,'-16'-3'104'16,"0"-1"3"-16,-1 0-17 0,1-1-62 15,1-1-8-15,1 0-2 0,1 0 1 16,1 0 0-16,1 1-1 0,1-1 1 16,2 2 1-16,0-1 0 0,2 2 1 15,0-1 0-15,4 1-2 0,1 0-3 16,2 0-3-16,0 0-2 0,3 0-3 16,2 2-1-16,2 0-2 0,5 0 0 0,-1 2-1 15,4-1 1-15,3 2 0 0,5 1 0 16,0-1 1-16,2-1 0 0,5 2 0 15,5-1 1-15,2-1-2 0,1 2 1 16,8-3-1-16,3-1 0 0,5-2-2 16,2 0 0-16,0-1 0 0,4-1 0 15,7 1 1-15,-2-1-1 0,4-1 2 0,3 0 0 16,1-1 0-16,1 1 1 0,2 0-1 16,2-4 0-16,7 1 0 0,0 2-1 15,0 0-1-15,2-1-1 0,4 2 1 16,3-1-1-16,2 1-1 0,-4-1 1 15,0 3 0-15,5-1 0 0,1 2 0 16,2-2 0-16,-3 2 0 0,-1-1 0 16,1 2 0-16,1-1 0 0,1 1-1 15,-2 0 1-15,-3 2 0 0,-1-1-1 16,1 2 0-16,3-1 0 0,-2 3 0 16,-5-2-1-16,-2-1 1 0,0 0 0 15,-2 1 0-15,2 1 0 0,-9 0 0 0,-1-1 0 16,-2 2 1-16,-1-1-1 0,0 3 0 15,-6-3 0-15,-5 1 0 0,-2-1-1 16,-1 1 1-16,-4-1-1 0,-5-1 1 16,-9-1-1-16,-2 3 0 0,-7-2 0 15,-7 0 1-15,-6 1-2 0,-3-1-6 16,-4 1-10-16,-6-1-11 0,-3-1-14 0,-4 0-127 16,-7-1-132-16,1-2-317 0</inkml:trace>
  <inkml:trace contextRef="#ctx0" brushRef="#br0" timeOffset="139480.1637">14736 8676 246 0,'0'-11'77'0,"0"-2"9"16,0-2-21-16,0 0-7 0,1 2-3 0,-1-2-3 16,0 2-5-16,0-1-7 0,0 1-6 15,-2-3-7-15,-2 1-4 0,1-1-2 16,0 4-4-16,2 0-2 0,-2 1-2 15,-1 2-1-15,4 4-1 0,-1 3 0 16,1 0-2-16,0 5 1 0,0 3 0 16,0 5-1-16,1 5-1 0,1 5 0 15,-1 4-1-15,-1 7 0 0,0 4-1 16,2 4-1-16,0 4-1 0,0 10-1 16,3 8-1-16,0 7 0 0,0 6-1 15,0 7 0-15,-3 9-1 0,1 6 1 0,-2-1 0 16,-1 4 0-16,-4 0-1 0,0 3 1 15,1 0 0-15,-2 0 0 0,-3-5 0 16,-1-2-1-16,-2 1-2 0,2-1-3 16,2-2-7-16,-4-3-6 0,2-3-12 15,3-1-115-15,0-4-113 0,1-4-280 16</inkml:trace>
  <inkml:trace contextRef="#ctx0" brushRef="#br0" timeOffset="140500.2741">14730 10126 449 0,'-2'-4'113'15,"1"0"4"-15,-1-1-61 0,-1 3-17 16,2-2-7-16,-3 1-5 0,2 3-4 15,1 2-4-15,-2 0-2 0,1 2 0 0,-1 2-3 16,0 1 0-16,-1 3-1 0,2 3-1 16,-2 3-1-16,3 4-1 0,-2 3-1 15,3 5-2-15,1 4 0 0,2 3-3 16,1 6 0-16,-2 5-2 0,1 4 0 16,-3 6 1-16,-2 5 1 0,-1 7 2 15,0 3 1-15,1 6 2 0,-2 3 2 16,0 3-1-16,-1 1-1 0,2 1-1 0,0-3-2 15,2 1-2-15,-4-4-1 0,0-5-2 16,2-1 0-16,0-4-1 0,1-2-1 16,-1-2-1-16,0-3-2 0,0-3-5 15,2-3-6-15,1-3-6 0,0-5-9 16,2-6 36-16,-2-2-162 0,3-8-120 16,1-3-315-16</inkml:trace>
  <inkml:trace contextRef="#ctx0" brushRef="#br0" timeOffset="142742.1643">15392 9810 363 0,'0'-1'98'16,"-1"0"4"-16,0 0-39 0,0 0-22 15,-1-2-8-15,1 1-4 0,-1-2-5 16,1 1-3-16,-1 0-1 0,1-1-1 0,0 0 0 15,0 0 0-15,-1-1 0 0,2 0 0 16,-1-1 0-16,0-2 2 0,1 0-1 16,0 0 2-16,-1 2-1 0,1 1 0 15,0 0 0-15,0 3-1 0,0 2-1 16,0 4-2-16,0 2-2 0,0 1-2 16,1 3-3-16,0 2-1 0,-1 4-2 15,1 2-2-15,1 1 0 0,-1-2 0 16,1 1-1-16,0 0 0 0,0-3 1 15,0 0-1-15,0-4-1 0,0-1 1 16,1 0-2-16,-2-3 0 0,1-1-2 0,0-2-4 16,-1-3-5-16,0-1-7 0,1-1-10 15,0 0-10-15,-1-3-13 0,-2-1-119 16,-2 0-123-16,1 2-296 0</inkml:trace>
  <inkml:trace contextRef="#ctx0" brushRef="#br0" timeOffset="143590.1453">15411 10357 495 0,'-3'-4'122'16,"0"-1"5"-16,1 0-69 0,0 0-19 15,-3 0-2-15,3 1-3 0,0 0-3 16,1 0-2-16,-1 1-2 0,0-1 1 16,1 1-1-16,2 2 1 0,-1 0-2 0,-1 1-2 15,1 0-1-15,0 2-1 0,1 3-2 16,-1 3-1-16,2 1-3 0,-1 5-2 16,-1 2-2-16,2 5-1 0,-2 1-2 15,2 2 0-15,-1 3 0 16,-1 0 1-16,0 1-1 0,0 0 0 0,0-2 1 15,-1-3 0-15,1-3-3 0,1-4-1 16,-1-3-2-16,1-3-1 0,0-4-2 16,3-4 0-16,0-4 0 0,-1-1-1 15,3-6 1-15,2-1-1 0,2-4 1 0,-1-1-1 16,2-2 1-16,3 0-1 0,-2-1 0 16,2 3 0-16,-3 1-1 0,0 3 1 15,-2 2-1-15,-1 5 0 0,-1 1 0 16,-1 2 0-16,0 3 0 0,-1 3 0 15,1 1 1-15,-2 2-1 0,1-1-1 16,-1 2 1-16,-1-1-1 0,1 2 0 16,-2 1 0-16,0-1 1 0,-2 2-1 0,0-1 1 15,-2 0 1-15,-1-1-1 0,-1 0 1 16,-2-2 0-16,-1-2 0 0,-2 2 0 16,-2-3 0-16,-2 1 0 0,-3-1 0 15,-3 0 0-15,1-2 0 0,-2 0 0 16,2-2 0-16,0 0 0 0,0-2-2 15,5 0-3-15,2-3-7 0,1 0-8 16,5-2-16-16,3 1-16 0,3-1-15 16,3 0-124-16,1 1-134 0,-1 3-312 15</inkml:trace>
  <inkml:trace contextRef="#ctx0" brushRef="#br0" timeOffset="144362.7418">16423 9852 120 0,'-3'-1'29'15,"1"0"-6"-15,-1-1-27 0,1 2-47 16,-1-1-65-16</inkml:trace>
  <inkml:trace contextRef="#ctx0" brushRef="#br0" timeOffset="144926.1321">16334 9814 175 0,'0'-1'37'0,"0"-2"1"0,0 2-26 16,0 1-1-16,0 0 5 0,0 1 5 15,0 1 6-15,-1 0 6 0,1 1 6 16,-1-1 2-16,0 0 4 0,1 2 1 15,-2-1-1-15,2-1-2 0,-1 0-4 16,1 1-3-16,0-1-5 0,0-2-4 16,-1 2-3-16,1-4-2 0,0 1-1 15,0-1 0-15,1-2 1 0,-1-1 0 0,0-1 1 16,0 0 2-16,1-3 1 0,-1 2 2 16,2-2 2-16,-2 2 1 0,0-3 1 15,0 2-2-15,0-1-1 0,1 3-3 16,-1 0-1-16,0 1-2 0,1 2-2 15,-1 5-2-15,0 1-1 0,1 2-1 16,-1 5-2-16,-1 2-1 0,1 5-3 16,0 3-2-16,1 1-2 0,1 1-2 15,-1 2-1-15,2-2-2 0,2 1 0 16,-1-4 0-16,0-2-1 0,1-1-1 16,-3-2-2-16,2-5-6 0,-1 0-6 0,0-4-12 15,-1-3-12-15,2-2-16 0,3 3-14 16,-2-6-60-16,-1-2-61 0,0 3-112 15,-1-3-239-15</inkml:trace>
  <inkml:trace contextRef="#ctx0" brushRef="#br0" timeOffset="145540.0443">16516 10292 492 0,'-4'-3'141'0,"-3"1"8"15,-4 2-18-15,-3 0-69 0,-1 2-10 16,-2 2-2-16,-2 2-5 0,0 4-6 15,1 5-5-15,3-2-4 0,2 4-5 16,2 2-6-16,5-1-5 0,2 0-4 16,4-2-3-16,2-1-3 0,3-2-2 15,4 0-1-15,1-5-1 0,1-5 0 16,3-2-1-16,4-3-1 0,-3-6 0 0,3-2 0 16,-2-3 0-16,-1-3 0 15,0 1 0-15,-5-6 1 0,0 2 1 0,-4-4 0 16,-1 2 0-16,-2 1 0 0,0 3 1 15,-2-1 0-15,0 3 2 0,-1 3 1 16,0 6 2-16,-1 1 1 0,0 3 1 16,0 5-1-16,-1 4 0 0,2 3-1 15,2 5-2-15,0 3-1 0,1 4-2 0,1 0-1 16,1 1-2-16,3 0-5 16,-1 0-6-16,2-2-9 0,2-4-9 0,1-4-13 15,1 0-16-15,2-7-20 0,-1 0-106 16,1-6-123-16,4-3-287 0</inkml:trace>
  <inkml:trace contextRef="#ctx0" brushRef="#br0" timeOffset="148605.7288">15342 9815 258 0,'3'-5'71'0,"-3"1"5"16,1 1-31-16,0 2-2 0,-1 0 1 16,1-1-1-16,1 1-2 0,-2 0-2 15,0 0-1-15,1 1-4 0,-1-4-3 16,1 3-4-16,-1 0-2 0,1-2-4 15,0 2-2-15,1-2-2 0,-1 1-3 16,1 1-2-16,1 0-1 0,-2-3-2 16,1 1-1-16,0 0-1 0,-1 2 0 15,0-2-1-15,-1-1 0 0,1 2 0 16,-1-2-1-16,0-1 0 0,0-1 0 16,0-1-1-16,0-2 1 0,-1 1-1 0,1-2 1 15,0 1 1-15,0 1-1 0,-1-1 1 16,0 1 0-16,-1-1 0 0,1 1 0 15,-1-1-1-15,-1-1-1 0,1-1 0 16,-2 1-1-16,2 1 0 0,-1-1-2 16,1 0 1-16,1 0 0 0,-2 0 0 15,2 2 0-15,0-1 0 0,-1-1 0 16,0 1 0-16,1-4 0 0,-2 2 0 16,1-1-1-16,-1 0 0 0,0 0-1 0,-1-1 1 15,0-1-1-15,0 1 0 16,-3 0 0-16,3 1 0 0,-4-2 1 0,1 2-1 15,-1 1 0-15,2 0 0 0,-2-3 1 16,-1 2-1-16,1 0 1 0,0 0-1 16,1 1 0-16,-2-3 1 0,1 3-1 15,0 1 0-15,1-1 1 0,0 1-1 16,-1-1 0-16,0 0 0 0,-1 0 1 0,3 2-1 16,0 0 0-16,0 0 0 0,0 2 0 15,1 1 0-15,0 0 0 0,-2 0 0 16,0 0 1-16,0-1-1 0,0 1 0 15,-1 1 0-15,2-1 0 0,-2 0 0 16,0 1 1-16,2 2-1 0,-2-2 0 16,2 1 0-16,-2-1 0 0,0 3 0 15,-1-2 0-15,-1 0 0 0,0-1 0 16,1 3 0-16,-4-2 0 0,2 2 0 16,-2-2 0-16,1 2 0 0,-2-1 0 15,2 1 1-15,-2-1-1 0,1 1 0 0,1 0 0 16,-1 0 0-16,4 1 0 0,-2 1 0 15,0-1 1-15,1 2-1 0,-2-1 0 16,-1 1 0-16,1 1 0 0,-1 0 0 16,-3-2 0-16,0 1 0 0,0-1 0 15,0 0 0-15,0 1 0 0,-1 2 0 16,1-2 0-16,2 4 1 0,0-1-1 16,-1 1 0-16,2-1 1 0,-2 0-1 0,1 0 0 15,0-2 1-15,-3 3-1 0,-1-2 1 16,2 0-1-16,-1 1 0 0,-1 0 1 15,0-1-1-15,-2 2 1 0,2-1 0 16,-1 2 0-16,-2-1 1 0,3 1-1 16,2 1 1-16,1 1-1 0,-1-1 1 15,1 0-1-15,-1 1 0 0,1-1 0 16,-1 0 0-16,-1 1 0 0,-4 2-1 16,3-2 0-16,1 3 0 0,-1-1 1 15,5 1-1-15,1 0 0 0,-1 1 0 0,2 1 0 16,2 0 0-16,-1-1 0 0,-1 2 0 15,-2 2 0-15,1-2 0 0,1 2 0 16,-2-1 0-16,0-1 1 0,1 0 0 16,0 1 1-16,0 0 0 0,-2-1 0 15,0-1 1-15,3 0 0 0,-2 1 1 16,3 0-1-16,-1 1 0 0,2-3-1 16,-1 0 0-16,0 2 0 0,0-1 0 0,3 0 0 15,-3-1-1-15,4 0 1 0,0 2 0 16,-1-3-1-16,2 1 1 0,0-2-1 15,0 1 0-15,1 0 0 0,-1 1 0 16,2 1 0-16,0 2-1 0,-1-1 1 16,1 0-1-16,-2 1 1 0,1 0-1 15,1 1 1-15,-1-3 0 0,3 2-1 16,-2-1 1-16,1 1 0 0,1 2 0 16,-1-2 0-16,1 1 0 0,-1-3 0 15,0 5 0-15,1-1 0 0,1 1 0 0,1-2 1 16,-1 2-1-16,2 0 2 0,0 2-1 15,1-4 1-15,-1 0 0 0,0-1 1 32,0 1 0-32,1 0 0 0,1-2 0 0,0 2 0 0,-2-1 0 0,3 0 0 15,-1 2 0-15,-1-1-1 0,2-1 0 16,0 0 0-16,1 0 0 0,0 1 0 16,1 0 0-16,0-1-1 0,1 1 1 0,2 0 0 15,0-2 0-15,1 2 0 0,-1 0-1 16,0-2 0-16,2 0 0 0,-1 0-1 15,-2-1 0-15,0 1-1 0,2-2 1 16,0 0-1-16,0 0 1 0,-1-1 0 16,1 1 0-16,0-1-1 0,0 0 1 15,-1 0 0-15,-1-2 0 0,0 2-1 16,0-1 1-16,0 0-1 0,-1 0 1 16,1-3-1-16,-1 3 0 0,0-3 0 15,-2 1 1-15,1-2-1 0,0 0 0 16,0 1 0-16,0-1 0 0,0 1 0 0,3-1 1 15,0 0-1-15,0 0 0 0,0 0 0 16,-1 0 0-16,4 0 0 0,-4-1 0 16,2 1 0-16,2-1 0 0,-1 1 0 15,0 0 0-15,-1-2 0 0,-1 1 0 16,2 1 1-16,-1-1-1 0,0 0 0 16,0 0 0-16,2-2 0 0,0 4 0 0,0-4 0 15,2 1 0-15,-1 0 0 0,-1-1 1 16,2 0-2-16,0 0 1 0,-3 0 0 15,2-1 0-15,-1 0 0 16,1 0 0-16,-1-1 0 0,-2 2 1 0,1-2-1 16,-1 0 0-16,0 0 0 0,-1 2 0 15,0-3 0-15,-1 1 0 0,1 0 0 16,-1-2 0-16,1 1 0 0,-1-1 0 16,0 0 0-16,-2-2 0 0,2 1 0 15,-2-2 0-15,4 0 0 0,-2 1 0 16,1-2 0-16,2 1 0 0,-1 0 0 0,2 2 0 15,0 0 0-15,-1-1 0 0,0 2 0 16,0 0 1-16,1-3-1 0,-2 0 0 16,0 1 0-16,1-2 0 0,-1-1 0 15,0-2 0-15,1 2 0 0,2 0 0 16,0-1 0-16,0-1 0 0,1 1 0 16,-1 1 0-16,0 0 1 0,-1 1-1 0,-1-1 0 15,-1 2 0-15,0-1 0 0,-1 0 0 16,0 0 0-16,0 0 0 0,-2 0 0 15,2 2 0-15,-1-2 0 0,1 0 0 16,-1-1 0-16,-1-1 0 0,2-1 0 16,-1 1 1-16,0-4-1 15,1 1 0-15,0 1 0 0,-2 0 0 0,1 0 0 16,-2-2 0-16,2 1 0 0,-3 2 0 16,0 0 0-16,-1-1 0 0,1-1 1 15,-1 1-1-15,1 1 0 0,-1 3 0 16,0-4 0-16,0-1 0 0,0 2 0 0,-1 0 0 15,1-1 0-15,0-1 0 0,0-2 0 16,1 2 0-16,0 0 0 0,2 0 0 16,-1 2 0-16,0-2 0 0,1-1 0 15,2 0 0-15,-3 0 0 0,0 1 0 16,-1-1 0-16,1 1 1 0,-3 3-1 16,-1 2 0-16,1-1 0 0,-3 0 0 15,1 1 0-15,1 0 0 0,-2-1 0 0,1-2 0 16,1 0 0-16,-1 0 0 0,1 1 0 15,0 1 0-15,2-1 0 0,0-1 0 16,0 1 0-16,1-2 0 0,-1 2 0 16,0 0 1-16,-1-2-1 0,1 2 0 15,-2 1 0-15,1-2 0 0,-2 2 0 16,1 0 0-16,-1 0 0 0,1-2 0 16,-1 2 0-16,1-2 0 0,-1 0 0 15,1 1 1-15,-1 0-1 0,0-4 0 16,1 5 0-16,1-3 0 0,-1 3-1 0,1-2 1 15,0 1 0-15,-2 1 0 16,2 1 0-16,-1-2 0 0,0-2 0 0,-4-3 1 16,3 3-1-16,0 0 0 0,0-1 0 15,-1-1 0-15,-1 1 0 0,0 0 0 16,2 4 0-16,-2-4 0 0,0 2 0 16,-1-1 0-16,1 2 0 0,1-2 0 15,-1 2 0-15,2 1 0 0,-1 0 0 0,0 1 0 16,0 1 1-16,1 2-1 0,-2-1 0 15,-2 3 0-15,1 0 0 0,2 0-1 16,-2-1 0-16,0 0-4 0,1-1-11 16,0 1-10-16,1-2-18 0,-1 0 20 15,-4 1-157-15,-1-5-136 0,-1 1-333 16</inkml:trace>
  <inkml:trace contextRef="#ctx0" brushRef="#br0" timeOffset="151867.6845">16378 9818 348 0,'2'-6'108'0,"-2"-2"4"0,-2 5-8 16,2-2-51-16,-1 1-13 0,0 2-7 16,1-1-6-16,-1 1-5 0,0 0-4 15,-3-1-2-15,3 2-1 0,1-2 0 0,-2 1-2 16,2-1-1-16,-1 1 0 0,1-2-1 15,0 2 0-15,0-3-1 0,0-1 0 16,1-2-1-16,-1 0 0 0,0-1 0 16,0-1-1-16,0 1-1 0,0-3 0 15,-1 3-1-15,-1-2 0 0,2 1-1 16,-1 0 1-16,1-3-2 0,0 0 1 16,-2 1-1-16,1-1-1 0,0 0 0 15,0 0-1-15,-1-2-1 0,0 4 0 16,-2-4 0-16,2-2 0 0,-1 0 0 15,0 0 0-15,-1-1 0 0,0-1 0 16,1 1 0-16,-1-2 0 0,2 2 0 16,-3 2 0-16,0-2-1 0,0 0 1 0,-1 0 0 15,1 1-1-15,1 1 1 0,-1-1 0 16,2 1-1-16,-1 1 1 0,1-1-1 16,0 3 1-16,-1-2-1 0,0 0 1 15,0 3-1-15,0-2 0 0,-1-1 0 16,1 1 1-16,1 1-1 0,-1-2 0 15,-1 2 0-15,1-2 0 0,-2 2 0 16,0 2 1-16,-2-3-1 0,-2 3 1 0,1 0-1 16,-1 0 0-16,1 0 1 0,0 0-1 15,0-1 1-15,2-1-1 0,-2 1 1 16,1 0-1-16,1-2 0 0,-2 2 0 16,0 0 0-16,1 0 0 0,-1 1 0 15,2 0 0-15,-3 0 1 0,2 0-1 16,-2-2 0-16,0 4 0 0,1-2 0 15,0-1 0-15,-4 1 0 0,4 2 0 16,-1-4 1-16,-1 0-1 0,-2-1 0 16,1 1 0-16,0 0 0 0,1-1 0 0,-1 1 0 15,-2 2 0-15,1 0 0 0,0 1 1 16,1 0-1-16,0-2 0 0,1 2 0 16,0-1 0-16,0 1 0 0,0 0 0 15,-1-1 0-15,-3-1 0 0,0-1 0 16,-1 1 0-16,-3 0 0 0,-1-1-1 15,1-1 1-15,0 2 0 0,0 3 0 0,-1 2 0 16,2-1-1-16,-1 1 1 0,2 3 0 16,0 0 0-16,-1 0 0 0,-3 0 0 15,1 2 0-15,-2 1 0 0,-1-2 0 16,0 1 0-16,-2 1 0 0,2-2 0 16,1 1 1-16,1-2-1 0,1 2 1 15,1-1-1-15,2 0 1 0,-1-1-1 16,1-1 1-16,0 1-1 0,-3 1 1 15,1-1-1-15,-1 0 0 0,2 1 0 16,-2-1 1-16,1 3-1 0,-1-3 0 16,2 4 0-16,-1-1 0 0,0 1 0 0,-1 0 0 15,1 1 0-15,-5-1 0 0,2 1 0 16,-1-2 0-16,0 0 0 0,1-2 0 16,-2 1-1-16,2-2 1 0,0 1 0 15,0-1 0-15,0 0 0 0,-2-1 0 16,-1 3 0-16,-1-1 0 0,3 1 0 15,0-1-1-15,-2 1 1 0,3 3 0 0,0-1 0 16,1 0 0-16,1 1 1 0,-2 2-1 16,0-1 1-16,-3 2 0 0,-1 0 0 15,1-1 0-15,-4 4-1 0,1-3 1 16,0 3 0-16,0-1-1 0,0 0 1 16,1 0-1-16,-4 0 1 0,3 0-1 15,1 2 0-15,0 0 0 0,1-1 0 16,2 4 0-16,-1 3 0 0,5 2 0 15,-2-1 0-15,-4 1 0 0,3 2 1 16,-6-1-1-16,2 0 1 0,-1 0 0 16,0 0 1-16,-1 2-1 0,0 0 1 0,-1-1-1 15,2 2 0-15,-3 2 1 0,4-1-1 16,1 1 0-16,1 2-1 0,3-1 1 16,1 0-1-16,2 0 1 0,3 1-1 15,1 1 1-15,-1 1-1 0,2 1 0 16,-1-1 1-16,0 2-1 0,0-1 1 15,-2 0-1-15,0-1 1 0,-1-1-1 0,-1 1 1 16,0-3 0-16,2 2-1 0,-1 1 1 16,1-1 0-16,2 1 0 0,2 2 0 15,2-1 0-15,1 3 0 0,2-1 1 16,2-1 0-16,4 4-1 0,-2-1 1 16,0-2 1-16,-3 0-1 0,3 2 1 15,0-2 0-15,0 1-1 0,-3-4 1 16,0-1-1-16,3 1 0 0,1 0 0 15,-2-1-1-15,1 2 0 0,2 3 0 16,2-2-1-16,1 3 1 0,3-1 0 0,2 3-1 16,0 2 1-16,2-1 0 0,-2-4-1 15,1 4 1-15,0-3 0 0,-2-4-1 16,-2 3 1-16,0-3-1 0,1 0 1 16,-1 0 0-16,1 0 0 0,1-1 0 15,0 6 0-15,3-4 1 0,0 1 0 16,2-1 0-16,3 1 1 0,1-1-1 0,1 2 0 15,1-3 0-15,-1 0 0 16,0-2-1-16,2 2 0 0,-2-3 0 0,-2 0 0 16,1-1 0-16,-2 1-1 0,2 1 1 15,-2-1-1-15,-1-1 1 0,1-1 0 16,0-1 0-16,1 0 0 0,0-2 0 16,-1-2 0-16,1-2 0 0,-2 1 1 15,1-1 0-15,0 1 0 0,0 1 0 16,1-1 0-16,-1 1 0 0,3 4 0 15,-1 0-1-15,2-1 1 0,3 1-1 0,-2-2 0 16,0-2 0-16,1 1 0 16,1-4 1-16,-2-2-1 0,0 1 0 0,1 0 0 15,1-4 0-15,-1 2 0 0,2 0 0 16,-2-2 0-16,2 0-1 0,-2-1 1 16,0 1-1-16,0-1 0 0,-3 0 1 15,1-1-1-15,2 2 1 0,-3 0-1 16,1 0 0-16,-1-2 0 0,-1 1 0 15,-3 0 1-15,2-2-1 0,1-1 0 0,-2 0 0 16,0-1 0-16,2 1 0 0,-1-2 0 16,2 2 1-16,1-1-1 0,-2 2 0 15,1-1 0-15,-3 0 0 0,2-1 1 16,-1 0-1-16,2 1 0 0,-2 0 0 16,2-1 0-16,2 1 0 0,2-2 0 15,0 4 0-15,1-3 0 0,1 1 0 16,-2-1 0-16,1 0 0 0,-1-2 0 15,1 1 0-15,-2-2 0 0,1-1 0 16,-2-1 0-16,0 1 0 0,-1 0 0 16,-1 0 1-16,-1-2-1 0,2 1 0 0,-1-1 0 15,1 2 0-15,0 0 0 0,1-1 1 16,3-1-1-16,0 1 0 0,-1-1 0 16,-1 0 0-16,2-1 1 0,1-2-1 15,-2 0 0-15,2 0 1 0,1-1 0 16,1 1 0-16,2 0 1 0,-1-1-1 0,0 1 0 15,0 0-1-15,-3 0 1 16,-1 0-1-16,-1 2 0 0,-1-1 1 16,-2 0-1-16,2-1 0 0,-3 2 1 0,1-1-1 15,0-1 0-15,0 0 0 0,-1-1 0 16,1 1 0-16,-1 0 0 0,2-1 0 16,-3 0 0-16,1 0 1 0,2 0-1 15,-1-3 0-15,4 2 0 0,-2-3 1 16,1 2-1-16,1-2 0 0,2 0 1 15,-1 0-1-15,0 0 1 0,-3 2-1 16,3-2 0-16,-2 1 0 0,-2 0 1 16,-1 0-1-16,0-1 0 0,0-1 0 15,-2-2 0-15,0 2 0 0,0-3 0 0,0 1 0 16,-1-2 0-16,2-1 0 0,0 1 1 16,-2 0-1-16,2-3 0 0,-2 2 0 15,2-1 0-15,0 0 1 0,-3 1-1 16,2 2 0-16,-2-1 0 0,0 1 0 15,0 1 1-15,-1-1-1 0,0 1 0 16,-1-1 0-16,1 0 0 0,1-2 0 0,1-1 0 16,-1 0 0-16,3-1 0 0,1 1 0 15,-2-1 0-15,1 1 0 0,0 2 0 16,-1 0 0-16,1 3 1 0,-3-1-1 16,1-2 0-16,-1 1 0 0,-1 1 0 15,0-1 0-15,-4-3 0 0,2 1 0 16,-1 2 0-16,0-1 0 0,-1 0 0 15,-1-1 0-15,2 3 0 0,0 1 0 16,-2-2 0-16,2 1 0 0,-1 3 0 16,0-2 0-16,1-2 1 0,-1 1-1 15,-1-3 0-15,0 2 0 0,0-2 0 0,0-2 0 16,1 0 0-16,0-1 0 0,2 2 0 16,0-1 0-16,1-1 0 0,0 2 0 15,0 1 0-15,0 2 1 0,-3-2-1 16,0 1 0-16,-1 0 0 0,-1-1 0 15,0-3 0-15,-1 3 0 0,-1 0 0 16,1-1 0-16,-1 0-2 0,0-1-4 0,1 1-7 16,0 3-10-16,-1-2-10 0,0 2-15 15,-2 1 88-15,-1 2-221 0,-1 2-142 16,-2 3-371-16</inkml:trace>
  <inkml:trace contextRef="#ctx0" brushRef="#br1" timeOffset="164088.4023">14496 9219 303 0,'-3'0'71'16,"2"0"1"-16,-3-1-47 0,2 1-11 15,1 0-5-15,-2 0-3 0,2 0-3 16,0 0-1-16,0 1 1 0,1-1 0 0,0-1 0 16,1 1 0-16,0-2 2 0,1 2 2 15,-2-1 2-15,0 0 2 0,2 1 0 16,-4 0 1-16,1 0 1 0,-1 0 0 15,-2 0-1-15,0 1 0 0,1 0-1 16,-3 1 0-16,2 0 2 0,-2 2 1 16,0 1 2-16,-4 1 0 0,-1 2-1 15,-1 1 0-15,-4 3 0 0,-4 6-2 16,-1 5-1-16,-3 6-3 0,-4 3-1 16,-5 7-1-16,-2 5 1 0,0 4-2 15,-2 0 1-15,-3-3-1 0,-1-1-1 0,1-4-1 16,1-4-1-16,-2-2-1 0,3-3-1 15,5-2 0-15,4-3-2 0,5-4-3 16,7 0-5-16,9-4-19 0,4-5-56 16,5-7-36-16,3-5-85 0,4-5-183 15</inkml:trace>
  <inkml:trace contextRef="#ctx0" brushRef="#br1" timeOffset="164458.8421">14746 9181 218 0,'5'-3'65'0,"-4"0"7"0,0-1-20 0,-1 2-5 16,1-1-1-16,-1 2 1 0,-1 1-6 15,-1 1-4-15,-2 0-5 0,-1 3-5 16,-2 2-5-16,-7 4-6 0,-1 3-3 16,-1 5-4-16,-3 5 0 0,-1 6 1 15,-4 8 2-15,-3 8 1 0,-4 8 2 16,-6 3 1-16,-7 4 1 0,-3 8-1 16,-7-2-2-16,-4 0-2 0,1 0-4 15,0 0-2-15,5-1-1 0,1-2-2 16,2-8-1-16,6-4-1 0,8-8 0 0,3-9 0 15,8-9-3-15,6-8-4 0,10-6-6 16,9-5-8-16,9-3-64 0,5-7-45 16,4-3-94-16,7-8-205 0</inkml:trace>
  <inkml:trace contextRef="#ctx0" brushRef="#br1" timeOffset="164770.3702">15007 9268 256 0,'4'-5'69'0,"0"1"8"0,-3 2-9 0,-1-2-37 16,-2 5-1-16,-4 1 3 0,-2 4 3 15,-3 3-1-15,-7 7-4 0,-3 8-1 16,-3 6 0-16,-3 11-5 0,-5 8-4 0,-10 5-2 15,-2 8-1-15,-2 3-2 0,-7 6-3 16,-2 6-2-16,-8 2-2 0,1-3-3 16,3 1-1-16,-3-5-1 0,-1-3-2 15,9-6 0-15,4-9 0 0,8-7-1 16,7-8-1-16,9-6-2 0,9-6-5 16,10-9-5-16,5-7-17 0,6-8-97 15,3-8-100-15,7-7-251 0</inkml:trace>
  <inkml:trace contextRef="#ctx0" brushRef="#br1" timeOffset="165072.7309">15187 9396 238 0,'-7'5'71'0,"-1"4"6"16,-3 6-21-16,-3 5-15 0,-3 7 3 16,-4 8 4-16,-3 4 0 0,-9 4-7 15,-5 4-4-15,-5 2-3 0,-6 5-4 16,-4 4-8-16,-1 2-6 0,1 5-5 16,1 0-4-16,3-2-1 0,0 0-2 15,1-7 0-15,4-2-1 0,3-7-1 16,3-7-1-16,5-4-2 0,7-6-3 0,6-5-5 15,9-4-18-15,8-9-47 0,6-6-46 16,5-7-87-16,3-7-191 0</inkml:trace>
  <inkml:trace contextRef="#ctx0" brushRef="#br1" timeOffset="165346.7422">15149 9809 219 0,'-27'37'89'0,"-8"8"12"0,-7 7-6 16,-6 8-13-16,-11 3-10 0,-7 5-12 15,-2 0-16-15,0 1-14 0,2 0-11 0,1-5-6 16,4-3-6-16,7-5-1 0,8-6-2 15,10-7-1-15,5-10-2 0,9-11-3 16,13-5-4-16,8-7-7 0,7-6-43 16,6-4-65-16,6-5-93 0,6-5-218 15</inkml:trace>
  <inkml:trace contextRef="#ctx0" brushRef="#br1" timeOffset="165576.7767">15292 10068 371 0,'-9'8'98'16,"-3"3"6"-16,-7 5-22 0,-5 6-39 16,-4 6-10-16,-4 5 0 0,-7 9-1 15,-9 5-3-15,-2 4-3 0,1 3-5 16,-1 2-6-16,0-3-4 0,-1-2-3 0,5-5-4 15,8-6-7-15,6-3-11 0,4-4-96 16,5-8-20-16,7-3-95 0,6-4-202 16</inkml:trace>
  <inkml:trace contextRef="#ctx0" brushRef="#br1" timeOffset="167902.0799">16029 8762 494 0,'-9'4'120'0,"-1"-1"3"0,4-3-70 16,2 3-20-16,1-6-7 0,3 3-6 15,4 0-4-15,2-2-3 0,3-4 0 16,2-4 1-16,7-5 1 0,7-1 2 15,4-6 2-15,7-5 1 0,5-2-2 16,6-4-2-16,8-5-3 0,4-4-3 16,2-3-3-16,4-2-3 0,2-5-2 0,-1 1 0 15,-1 2-1-15,-5 4-1 0,-4 5-2 16,-6 5-4-16,-7 6-6 0,-9 9-6 16,-10 3-6-16,-6 4-6 0,-7 8-9 15,-9 5-112-15,-4 1-108 0,-7 5-268 16</inkml:trace>
  <inkml:trace contextRef="#ctx0" brushRef="#br1" timeOffset="168305.6649">16424 9084 461 0,'2'-2'115'0,"3"-2"4"16,2-1-59-16,4-2-20 0,8-2-9 16,3-2-4-16,5-5-4 0,7-5-3 0,8-3-2 15,6-3-2-15,4-3-3 0,7-3-3 16,6 2-3-16,4 0-2 0,0 0-2 16,-2 2-2-16,-3 3-1 15,-2 3-2-15,-8 5-4 0,-9 3-4 0,-8 4-4 16,-9 7-6-16,-7 7-5 0,-12 1-113 15,-10 5-106-15,-10 2-265 0</inkml:trace>
  <inkml:trace contextRef="#ctx0" brushRef="#br1" timeOffset="168571.9378">16345 9404 306 0,'15'-3'89'0,"6"0"11"0,5-2-43 15,4-3-4-15,7-1 0 0,6-5-1 0,3-2-9 16,6-2-13-16,3-2-9 0,6-1-5 16,3-1-3-16,3 1-4 0,1 2-2 15,0 1-3-15,-2-1 0 0,-2 3-3 16,-5 3-2-16,-6 2-4 0,-7 1-3 15,-2 3-7-15,-6 2-43 0,-6 3-65 16,-9 1-92-16,-7 2-217 0</inkml:trace>
  <inkml:trace contextRef="#ctx0" brushRef="#br1" timeOffset="168854.0955">16718 9644 256 0,'5'1'96'16,"3"3"9"-16,2-2 1 0,6 1-39 15,2-2-9-15,6 1-7 0,6 0-10 16,9-2-17-16,7-2-8 0,4-1-5 15,1-5-3-15,6 0-2 0,2 0-2 16,2 0-1-16,-4-1-2 0,1 3-2 16,-3 1-3-16,-1 5-7 0,-6 1-34 0,-7 3-77 15,-8 1-96-15,-7 4-233 0</inkml:trace>
  <inkml:trace contextRef="#ctx0" brushRef="#br1" timeOffset="169155.3969">16249 10278 446 0,'3'-2'106'16,"12"2"1"-16,2-3-29 0,8 1-70 15,5 1-5-15,7 1 1 0,6-1 3 16,3-3 1-16,5 0 2 0,4-1 3 16,5 0 1-16,0 2-1 0,1-1 0 0,3 3-3 15,2 2-2-15,-1 4-1 16,-4 1-3-16,-3 0-2 0,-2 2-2 0,-3-1-5 16,-4 1-4-16,-6 2-9 0,-3 2-51 15,-2 2-55-15,-6-1-90 0,-7 3-207 16</inkml:trace>
  <inkml:trace contextRef="#ctx0" brushRef="#br1" timeOffset="169487.6402">16174 10856 348 0,'6'-2'76'16,"3"1"3"-16,2 1-47 0,1 3-5 16,3 1 2-16,4 2 4 0,4 0 4 15,3 4 3-15,4 1 0 0,4 1-5 16,5 2-8-16,0 1-7 0,2 1-4 15,3 0-5-15,0-1-3 0,0 0-2 16,-1 1-2-16,1 0-2 0,-2-1-2 16,-1-3-2-16,0-1-4 0,-3-1-3 15,-5 1-7-15,-1-4-29 0,-7 0-79 16,-6-2-95-16,-7 0-229 0</inkml:trace>
  <inkml:trace contextRef="#ctx0" brushRef="#br1" timeOffset="169788.2166">15716 10966 498 0,'2'7'102'0,"3"6"-1"15,2 7-89-15,3 6-10 0,1 4 1 16,0 6 5-16,3 3 4 0,-2 0 3 16,2 2 4-16,-1-2 2 0,2 2 0 15,2 5-3-15,1-2-4 0,1 1-3 16,0-2-4-16,2 0-2 0,-1 0-2 16,-2-2-3-16,-2-3-3 0,-3-3-5 0,0-3-7 15,-6-4-19-15,-2-4-62 0,-4-4-29 16,-5-5-83-16,0-4-174 0</inkml:trace>
  <inkml:trace contextRef="#ctx0" brushRef="#br1" timeOffset="170055.0631">15145 11484 545 0,'-1'27'113'0,"-3"3"2"0,2 6-98 16,-1 7-10-16,-1-1-2 0,2 1 0 16,-3 0-2-16,1-2 1 0,1-1-2 0,-2-3-1 15,2-2 0-15,0-2-1 0,-1-2-3 16,2-4-6-16,0-4-36 0,0-7-72 15,1-4-92-15,-3-7-225 0</inkml:trace>
  <inkml:trace contextRef="#ctx0" brushRef="#br1" timeOffset="170326.3259">14542 11493 583 0,'-21'11'122'0,"1"-1"0"15,-1 6-104-15,-4 6-12 0,0 5-3 16,-4 4-2-16,-1 4 0 0,-3 3 0 0,-3 2 1 16,-1 0-1-16,2 0 2 0,2 2 0 15,-1-3 0-15,3-3 0 0,2-1 1 16,2-4-2-16,5-2-1 0,-1-7-4 15,4-5-7-15,2-3-8 0,1-5-108 16,0-8-104-16,1-4-261 0</inkml:trace>
  <inkml:trace contextRef="#ctx0" brushRef="#br1" timeOffset="170556.0299">14006 11492 554 0,'-6'-10'125'0,"-5"3"2"0,0 5-89 16,-7 4-17-16,-2 5-8 0,-5 6-5 15,-2 4-3-15,-6 2-2 0,-1 5-1 16,-4 0 0-16,0 2-1 0,4-2-1 16,-2 1 1-16,1-1-1 0,4-2-2 0,3-2-2 15,1-3-2-15,5-6-6 0,2-2-5 16,4-6-16-16,4-6-50 0,5-5-44 15,2-5-86-15,5-4-189 0</inkml:trace>
  <inkml:trace contextRef="#ctx0" brushRef="#br1" timeOffset="170766.7856">13646 11248 513 0,'-4'-7'122'16,"-5"1"2"-16,-2 0-68 0,-2 3-29 15,-2 3-11-15,-3 4-5 0,-8 0-3 16,-5 2-2-16,-4 0-3 0,-4 1 0 16,1 2-2-16,-3-2-1 0,1-2-1 15,4 0-2-15,5-4-4 0,0 2-5 16,5-3-7-16,2 0-51 0,0-3-57 16,5 0-91-16,2-5-214 0</inkml:trace>
  <inkml:trace contextRef="#ctx0" brushRef="#br1" timeOffset="170995.9858">13282 10969 561 0,'-8'-11'126'15,"1"1"1"-15,-4-1-90 0,-2 3-17 16,-6 0-7-16,-5 2-5 0,-4 3-3 15,-7 3-2-15,-5 2-2 0,-2 3 0 16,-7 4 0-16,-1-2-1 0,0 1 1 16,-3 1-1-16,-1-3-2 0,3 2-4 15,3-2-6-15,3 0-6 16,3-4-68-16,5 2-43 0,5-4-93 0,9-1-206 16</inkml:trace>
  <inkml:trace contextRef="#ctx0" brushRef="#br1" timeOffset="171267.2269">13123 10502 548 0,'0'-14'125'0,"0"3"3"0,-3 0-84 15,1 2-18-15,-2 2-7 0,-1-2-4 16,-3 1-3-16,-1 4-3 0,-4-1-2 15,-6 1-3-15,-4 1-1 0,-5 3-1 16,-7 1-1-16,-4 1 0 0,-2-2-1 16,-1 0 1-16,-5-2-1 0,2 0-2 15,1-5-2-15,5 1-4 0,3-1-2 16,3-2-5-16,3 0-7 0,5-5-34 16,5-1-77-16,4-1-97 0,7-4-234 15</inkml:trace>
  <inkml:trace contextRef="#ctx0" brushRef="#br1" timeOffset="171530.2555">13076 9884 451 0,'1'0'114'0,"-4"-3"3"15,-2 0-57-15,-1-1-21 0,-3-1-12 16,-2 0-4-16,-2-1-5 0,-2-4-4 15,-4-2-2-15,0 0-1 0,-4-3 0 16,-3-3-2-16,-4-4-1 0,2 0-1 16,-1 1 0-16,3-1-2 0,-2 0-1 15,2-3-3-15,-1 1-3 0,0-1-4 16,0 0-4-16,4-2-2 0,-4 1-5 16,4 0-4-16,2 4-6 0,5 3-23 15,3 3-44-15,-1 2-31 0,4 3-79 0,2 1-165 16</inkml:trace>
  <inkml:trace contextRef="#ctx0" brushRef="#br1" timeOffset="171799.4255">13014 9425 500 0,'1'-8'122'0,"-4"-2"3"0,0-1-67 0,-3-3-24 15,-2-5-9-15,-2-3-5 0,-1 1-5 16,-3-6-3-16,-5-2-2 0,-3-4-2 16,-2 0-1-16,-1 0-2 0,0-4-1 15,2-5 0-15,3 1-2 0,4-2-2 16,5 1-2-16,2 1-3 0,7 3-3 16,0 3-4-16,1 8-4 0,1 7-9 15,4 5-22-15,1 3-87 0,1 3-97 0,0 3-239 16</inkml:trace>
  <inkml:trace contextRef="#ctx0" brushRef="#br1" timeOffset="172030.429">13108 8962 462 0,'2'0'121'16,"1"-7"5"-16,-1-5-51 0,2-4-29 0,2-3-10 15,4-6-7-15,0-4-4 0,2-3-2 16,1-2-4-16,3 1-1 0,3-3-4 16,-1-3-3-16,-2 0-4 0,-1-7-2 15,-1 1-5-15,0-3-4 0,-3-1-6 16,-4 3-5-16,1 4-4 0,0 3-6 16,1 9-6-16,-2 8-7 0,3 8-35 15,-2 6-62-15,1 6-92 0,-2 2-212 16</inkml:trace>
  <inkml:trace contextRef="#ctx0" brushRef="#br1" timeOffset="172237.7868">13620 8548 508 0,'10'-18'122'0,"-2"-2"4"0,2-5-71 15,0-3-21-15,2-3-8 0,2 1-4 16,-1-2-6-16,1 1-4 0,0-1-2 15,0 3-3-15,2 3-2 16,-2 2-3-16,1 0-2 0,0 2-4 0,-1 4-5 16,1 6-4-16,0 2-8 0,0 3-5 15,-1 7-64-15,-3 4-43 0,-2 5-91 16,1 2-200-16</inkml:trace>
  <inkml:trace contextRef="#ctx0" brushRef="#br1" timeOffset="172435.3391">14220 8402 534 0,'30'-13'124'16,"-5"-5"3"-16,2-1-81 0,0-2-17 15,0-4-6-15,1-1-2 0,0 3-5 16,2-1-4-16,-2 2-2 0,-2 0-4 16,-1 0-3-16,-1 1-1 0,-5 2-3 0,1 2-4 15,-4 4-6-15,-1 2-5 0,-3 5-7 16,0 4-8-16,-2 4-39 0,-2 5-65 15,0 2-90-15,-3 3-210 0</inkml:trace>
  <inkml:trace contextRef="#ctx0" brushRef="#br1" timeOffset="172610.9938">14879 8220 475 0,'22'-2'120'0,"1"-3"3"0,3-1-63 15,0 0-19-15,1-3-9 0,2-1-7 16,1-3-6-16,1-2-5 0,4-1-3 15,0 0-4-15,5-2-2 0,0 1-2 16,0 1-3-16,2 1-3 0,-2 3-5 16,0 0-5-16,-2 1-6 0,-5 3-9 15,0 5-57-15,-6 0-48 0,-4 5-89 16,-3-1-201-16</inkml:trace>
  <inkml:trace contextRef="#ctx0" brushRef="#br1" timeOffset="172769.0799">15728 8209 590 0,'22'0'136'16,"-2"-2"1"-16,3-2-100 0,8-1-13 15,4-2-5-15,5-2-5 0,6 0-6 16,2-4-10-16,1-1-11 0,1-2 2 16,0-1-128-16,0-3-114 0,-3-2-293 15</inkml:trace>
  <inkml:trace contextRef="#ctx0" brushRef="#br0" timeOffset="196795.6687">18957 9454 176 0,'1'0'49'16,"-1"0"4"-16,1 0-20 0,-1-1-9 16,0 1-1-16,2 0-3 0,-2 0-5 0,-2 0-5 15,2 0-6-15,0 1-12 0,0 1-21 16,0 0-30-16,-1 0-46 0,1-1-100 15</inkml:trace>
  <inkml:trace contextRef="#ctx0" brushRef="#br0" timeOffset="197736.8934">18979 9416 324 0,'2'-9'102'0,"1"3"7"0,1-2-32 0,-1 0-10 15,0 1-7-15,0 1-12 0,-1 0-9 16,-1 1-6-16,0 1-2 0,-1 2-1 16,-1 1-2-16,-2 1-3 0,1 3-3 15,-3 2-3-15,0 6-4 0,-2 4-2 16,-4 4-4-16,0 7-3 0,-4 4 0 16,0-1 0-16,1 6 0 0,-2-1 0 15,1-3-1-15,1 0 0 0,1-3-1 0,1-1-2 16,1-1 1-16,0-5-2 0,1-3 1 15,1-3-2-15,3-2 1 0,1-4-1 16,3-3 0-16,-1-1-3 16,5-4-1-16,-1-1-3 0,3-1-4 0,0-4-2 15,4-2-4-15,0-6-1 0,1-1 0 16,1-5 0-16,0 0 1 16,1-5 3-16,0 0 3 0,-2-1 2 0,2 2 2 15,0-1 2-15,0-1 2 0,0-1 2 16,1-1-1-16,-1 3 2 0,-2 1 0 0,0-1 1 15,-1 1 1-15,0 4 1 0,-1-1 1 16,-1 3 2-16,0 0 1 0,-1 2 2 16,0 1 3-16,-1 1 1 0,0 3 3 15,-1 2 1-15,1 1 2 0,-2 4 0 16,0 2 1-16,-1-1-1 0,-1 2-2 16,1-2-2-16,-1 4-2 0,0-2-2 15,1 0-2-15,-1 0-2 0,2 2-1 16,0 1-1-16,-2 2-1 0,1-1-1 0,-1-1-1 15,0 4 0-15,1-2-1 0,-1-1 0 16,0 1 0-16,0 0-1 0,2-1 1 16,-2 1-1-16,0-2 0 0,0 1 1 15,1-1-1-15,-1-2 0 0,-1 1 1 16,1-1-1-16,0-1 1 0,-2 0 0 16,1 2-1-16,0-2 1 0,0 0 0 15,0 0-1-15,-1 0 1 0,1 0-1 0,0 0 1 16,1-2-1-16,-1 1 0 0,1 0 0 15,-2-1 1-15,1 0-1 0,1 0 0 16,-1-1 0-16,1 2 0 0,0 1 1 16,0-1 0-16,0 2 0 0,0 2 0 15,2 3 0-15,2 1 0 0,-1 4 0 16,1 3 0-16,1 3 0 0,3 2 0 16,1 3-1-16,0 3 1 0,1 1-1 15,2 1 1-15,3 2 0 0,-2-2-1 0,1 0 1 16,-1-1-1-16,1-4 1 15,-1-1-1-15,1-2 1 0,-2-1-1 0,0-2 0 16,0 0 0-16,-3-3 0 0,0 0 0 16,-5-2-1-16,-1-4-1 0,-3 0-1 15,-3-3 0-15,-1-1-1 0,-3-2 1 16,-2-1 0-16,-2-2 0 0,-4-1 2 16,0-2 1-16,-3 3 0 0,-2-1 0 15,-4 2 1-15,-4 0-1 0,-4 2 0 16,-4 0 1-16,-2 4-1 0,4-1 0 0,0 1 0 15,2-1 0-15,7 0 0 0,7 1-1 16,6 0-9-16,5-2-6 0,5-2-13 16,6-3-8-16,4-1-13 0,8-1-85 15,6-3-35-15,5-2-98 0,10 1-210 16</inkml:trace>
  <inkml:trace contextRef="#ctx0" brushRef="#br0" timeOffset="198310.8722">19580 9481 706 0,'-25'-1'167'0,"-5"3"3"16,1 1-114-16,2-1-15 0,5 3-10 15,3-1-8-15,7-2-8 0,6 2-7 0,5-2-3 16,5 2-3-16,2 1-3 15,0-5-6-15,5 5-7 0,1 2-4 0,2-1-5 16,0 0-3-16,0-1-4 0,-2 0 1 16,0 5 3-16,-4-4 6 0,-2 0 5 15,-8-1 4-15,0 1 4 0,-5 3 4 16,-4 0 5-16,-3 3 4 0,-3 0 3 16,-3 1 3-16,2 2 3 0,0 0 1 15,2 1 1-15,1-1-2 0,4 0-2 0,5-1-4 16,5-3-2-16,2 0-3 15,4-4-1-15,3-2-2 0,6-3-1 16,3 0 1-16,3-2-1 0,3-4 0 0,3-1 0 16,1-1-1-16,-2-4 0 0,1-1 1 15,-4-1 0-15,0 0-1 0,-5 1 1 16,-1 0 1-16,-5 1 0 0,-2 1 2 16,-3 4 5-16,-2 0 5 0,-2 3 0 15,-2-1 2-15,0 5 1 0,0 0 0 16,1 3-2-16,-1 1-4 0,0 0-4 0,1 4-1 15,1 1-2-15,1 1 0 0,1 2-1 16,2-2-1-16,4 2 1 0,1-2-1 16,2-1 1-16,2-3 0 0,1-1 0 15,-1-3 1-15,-2-1-1 0,1-4 1 16,-4-3-1-16,-2-5 1 0,-2-3-2 16,-1-4 1-16,0-2-1 0,-1-3-1 15,-1-3 0-15,2-1-3 0,0 2-7 0,3 1-13 16,-1 2-15-16,1 3-11 0,2 5-16 15,3 3-117-15,-1 4-127 16,2 4-288-16</inkml:trace>
  <inkml:trace contextRef="#ctx0" brushRef="#br0" timeOffset="198721.9644">20440 9694 512 0,'-5'-12'128'16,"3"0"7"-16,-1-1-58 0,1 2-29 15,1 1-5-15,0 3 2 16,1 1 0-16,0 2-2 0,-3 3-5 0,3 4-4 16,-1 4-3-16,1 3-6 0,0 1-5 15,1 3-5-15,3 5-3 16,1-1 0-16,1 1-2 0,5-4-1 0,0 0-2 16,4-3-2-16,2-2-1 0,0-5-2 15,4-4 0-15,-2-2-1 0,1-3 0 16,-3-5 0-16,0-6 0 0,-3 0 0 0,-2-2-1 15,-6-3-4-15,-1 1-5 0,-4-1-11 16,-1 3-12-16,0 4-13 16,-2-1-11-16,2 3-11 0,1 4-115 0,-1 2-123 15,4 6-281-15</inkml:trace>
  <inkml:trace contextRef="#ctx0" brushRef="#br0" timeOffset="198954.0798">20738 9681 689 0,'10'-14'166'0,"-2"-2"6"16,5 0-112-16,1-1-13 0,2 2-8 15,1 1-8-15,2 1-9 0,-3 2-7 16,0 4-7-16,-2 3-2 0,-1 4-3 16,-1 3-1-16,-1 2-1 0,1 5 0 15,-3 4-1-15,0 5-2 0,0 0-4 16,-2 4-8-16,-2 4-10 0,-1 2-10 15,-4-2-10-15,0 0-10 0,-3-2 17 0,1 2-138 16,-5-6-115-16,-1-5-291 16</inkml:trace>
  <inkml:trace contextRef="#ctx0" brushRef="#br0" timeOffset="199106.877">20854 9655 520 0,'-9'-11'155'0,"-1"3"7"0,-1 8-3 15,2 4-99-15,-1 5-15 0,2 3-12 0,0 4-10 16,2 3-11-16,1 4-19 16,2 2-20-16,3 1-16 0,3 1-125 15,1 0-133-15,6-4-321 0</inkml:trace>
  <inkml:trace contextRef="#ctx0" brushRef="#br0" timeOffset="199470.4858">21251 9639 701 0,'-6'-5'175'16,"-4"0"5"-16,2 4-99 0,-2 2-25 15,0 3-11-15,0 4-5 0,0 2-9 16,1 1-8-16,-1 6-6 0,1 0-4 15,2 2-2-15,2-2-4 0,3-2-3 16,-1-2-1-16,4-1-2 0,3-5 0 16,1-5 0-16,1-1-1 0,4-4 0 0,1-5 0 15,1-5 1-15,0-2-1 0,2-2 0 16,1-1 1-16,1-3-1 0,-3 1 0 16,0 5 1-16,0 6-1 0,-3 0 0 15,-3 5 1-15,-1 6-1 0,-2 4 1 16,-1 5-1-16,-1 2 0 0,-1 6 0 15,0 1-3-15,0 2-5 0,-1 2-10 16,0-1-16-16,0-1-19 0,-1-2-15 0,1-4 67 16,0-5-196-16,-2-4-139 0,2-5-340 15</inkml:trace>
  <inkml:trace contextRef="#ctx0" brushRef="#br0" timeOffset="199626.2339">21219 9333 627 0,'-6'-43'163'0,"1"12"7"0,2 10-98 0,0 8-8 16,1 7-13-16,1 6-13 0,1 6-15 16,1 6-13-16,2 8-19 0,2 5-16 15,1 10-14-15,2 5-16 0,2 3-121 16,-1 1-130-16,4 3-301 0</inkml:trace>
  <inkml:trace contextRef="#ctx0" brushRef="#br0" timeOffset="199870.5906">21513 9722 526 0,'31'-6'128'0,"0"-5"4"0,-6-1-73 16,2-5-23-16,-2-2-7 0,-4 1-6 16,-4-3-4-16,-3-1-4 0,-3-2 0 15,-4-1-1-15,-5-2 1 0,-3 4 1 16,-5 0 2-16,-3 3 3 0,-4 5 1 16,-2 7-1-16,-3 4-1 0,-3 8 0 15,-1 7 0-15,-3 6-2 0,2 7-1 16,1 6-2-16,-1 6-1 0,4 7-2 15,2 4-2-15,5 3-2 0,3 3-3 0,6 2-2 16,1 0 0-16,6-3-2 16,5-7-2-16,4-2-6 0,3-9-13 15,4-6-13-15,0-7-17 0,5-6 30 0,-2-9-163 16,-1-4-135-16,0-7-324 0</inkml:trace>
  <inkml:trace contextRef="#ctx0" brushRef="#br0" timeOffset="200108.2346">21735 9572 655 0,'5'-3'155'0,"5"4"6"16,1 4-98-16,1 1-16 0,3 5-3 15,2 3-1-15,2 1-2 0,2 3-3 16,1 0-4-16,3 2-5 0,2 2-6 0,3-2-5 15,-1 0-4-15,0 1-5 16,2 0-6-16,-2-1-11 0,-2-4-13 16,-5-2-20-16,-2 0-17 0,-2-4-18 0,-6-3-121 15,-6-5-138-15,-4-4-305 16</inkml:trace>
  <inkml:trace contextRef="#ctx0" brushRef="#br0" timeOffset="200275.431">22122 9510 712 0,'-12'4'178'16,"-7"3"8"-16,-1 8-106 0,-5 2-16 16,-3 5-13-16,-1 4-10 0,-2 6-12 15,-2 1-10-15,2 2-8 0,1 1-10 16,3-2-16-16,6-2-23 0,5-4-23 16,9-4 41-16,3-6-178 0,6-6-147 15,7-6-349-15</inkml:trace>
  <inkml:trace contextRef="#ctx0" brushRef="#br0" timeOffset="200756.7341">22410 9474 788 0,'-10'-10'197'0,"-3"2"3"16,-4 2-113-16,-3 4-27 0,-1 2-18 15,2 0-15-15,1 4-11 0,2 0-8 16,5 3-4-16,7 2-1 0,1 0-4 0,6 1-5 16,1 1-6-16,3-1-7 0,0 1-6 15,-1 0-5-15,0-2-4 0,-2 0 1 16,-4 1 4-16,-3 0 5 0,-3 1 7 16,-2-2 7-16,-3 4 4 0,-2-1 5 15,0 1 4-15,2 1 0 0,0-1 3 16,1 1 0-1,3 0 1-15,2 1 0 0,4-3 0 0,3 1-1 0,3-2-1 16,5-2-1-16,2-2-2 0,6-2 0 0,4-4-1 16,3-2-2-16,2-3-1 15,2-2-2-15,3-4-2 0,1 0-2 0,-1-3 0 16,0-3-2-16,-3-4 1 0,1-2 1 16,-5-2 1-16,-3-3 3 0,-3 0 2 15,-3 1 5-15,-6 3 7 0,-4 3 5 16,-4 5 6-16,-3 8 4 0,-2 6 1 15,-1 2 2-15,-3 5-4 0,3 5-3 16,-1 3-6-16,1 3-5 0,0 1-4 0,2 3-1 16,4 1-3-16,3-1 0 0,4-2-4 15,2 0-5-15,3-2-11 0,5-4-18 16,3-2-20-16,2-3-19 0,3-2-123 16,0-1-141-16,3 2-317 0</inkml:trace>
  <inkml:trace contextRef="#ctx0" brushRef="#br0" timeOffset="202383.3693">23478 9195 561 0,'-13'-3'137'0,"-1"-1"9"16,4 0-83-16,1 2-7 0,-1 0-2 15,4-2-1-15,1 1-3 0,1 2-6 0,3 0-8 16,2 0-4-16,3 0-6 0,2-1-6 16,6 1-6-16,4 0-1 0,6 0-1 15,6-3 1-15,5 3-3 0,4-2-1 16,1-2-3-16,1 0-1 0,-1 1-1 15,1-3-1-15,-2 0-2 0,-3 2 0 16,-2 0 0-16,-1 3-1 0,-3-1 0 16,-5 3 1-16,-3 0-1 0,-3 3 0 15,-6 1 0-15,-2 2 0 0,-7 2 0 16,-3 2 0-16,-3 2 0 0,-2 4 0 16,-7 1 1-16,-3 3-1 0,-5 1-1 15,-2 3 1-15,-6 2 0 0,-1 2-2 0,-3 4 1 16,-3 1 0-16,0 0-1 0,-2 3 0 15,-2-2 1-15,1-1 0 0,2 0 1 16,1-3 0-16,1-5 0 0,7 0 0 16,4-6 0-16,5-1 0 0,7-5 1 15,6-1-1-15,5-4 1 0,3-4 0 0,6-1 0 16,4-2-1-16,4-1 2 0,4 0-1 16,5-2 0-16,4-1 1 0,4 1 0 15,2-1 0-15,0-2 0 0,1-2 0 16,-1 2 0-16,0-2 0 0,-4 0 0 15,0-1-1-15,0 1 0 0,-2 2-1 16,-2 1 0-16,-5 1 1 0,-4 3-1 16,-4 0 0-16,-4 1-2 0,-4 1-6 0,-5 3-8 15,-1 0-12-15,-1 1-15 16,-3 2-18-16,-2-1-15 0,-1 0-120 0,-3 1-131 16,0-1-303-16</inkml:trace>
  <inkml:trace contextRef="#ctx0" brushRef="#br0" timeOffset="203858.5711">20406 10321 659 0,'-15'-3'163'16,"1"-4"11"-16,-1 2-105 0,8 4-12 15,2 0-9-15,5 0-8 0,3-2-11 16,5 1-10-16,6 1-11 0,6-2-4 0,7 2-2 16,2 0 0-16,2-3-2 0,2 3-2 15,-1-2-8-15,-3 1-10 0,-3 1-8 16,-8-3-10-16,-2 2-5 0,-3 0-2 15,-10-1 2-15,1 2 6 0,-3-1 11 16,-6 1 8-16,-2 1 11 0,-5 1 6 16,-3 2 8-16,0 3 4 0,-6 2 6 0,-2 6 3 15,1 2 4-15,1 2 1 16,4 4-2-16,2 3-2 0,4-1-5 0,6 0-5 16,7-1-4-16,3-1-4 15,4-1-6-15,6-3-6 0,3-2-9 0,6-4-7 16,3-2-6-16,2-4-6 0,2-5-7 15,2-3-4-15,1-4-3 0,-1-3-5 16,0-1 4-16,-1-3 7 0,-4-3 14 16,-2 3 17-16,-6-1 18 0,-7 3 17 15,-3 1 23-15,-5 4 11 0,-6 4 9 0,-6 4-1 16,-1 3-4-16,-2 5-3 16,-1 1-5-16,0 4-6 0,1-2-5 15,0 1-7-15,5-1-6 0,3 2-4 0,2-4-6 16,2-1-4-16,5-2-3 0,1-2-4 15,4-1-1-15,1-4-2 16,-1-3-1-16,3-3-1 0,-2-4 1 0,1-2-1 16,-5-1 0-16,-3 0 0 0,-2-4 0 15,-4 0-1-15,-5-2 1 0,-2-1-3 16,-2 0-4-16,0-1-6 0,0-1-5 16,2 4-11-16,3 1-8 0,3 4-9 0,2 3-4 15,3 4-1-15,3 4 0 16,4 2 4-16,2 2 5 0,5 2 5 15,1 0 7-15,2-2 6 0,1 4 6 0,0-3 4 16,-1 4 7-16,-3-2 8 0,-1 2 9 16,-3 2 6-16,-1 4 5 0,-2 0 5 15,0 4 3-15,-1 0 0 0,0 3 0 16,-1 0-2-16,2 1-2 0,-3-3-1 16,2-2-1-16,-1-2 0 0,2-1-2 0,0-5-2 15,0-1-1-15,0-6-2 0,0-2-3 16,0-2-2-16,-1-4-2 0,-3-4-3 15,-1-2-2-15,-2-3-1 0,-4 0 0 16,-3-3-2-16,-3-2-1 0,-2-2-4 16,-2 1-10-16,-1 0-11 0,2 4-16 15,2 1-15-15,3 7-125 0,2 2-133 16,3 6-311-16</inkml:trace>
  <inkml:trace contextRef="#ctx0" brushRef="#br0" timeOffset="204678.6849">22089 10342 662 0,'0'-6'162'0,"-1"2"6"15,2 2-102-15,3 4-10 0,3 3-8 16,4 2-5-16,3 2-4 0,3 1-5 16,4 2-3-16,1 3-4 0,3-1-3 15,3 2-1-15,1 0-5 0,1 3-3 16,1-1-5-16,-2 0-2 0,1 0-2 16,-2-1-3-16,-4-3-2 0,0 0-5 0,-5-3-8 15,0 0-15-15,-5-2-22 0,-3-3-19 16,-3-1-14-16,-5-2-124 0,-3-3-139 15,-2-2-305-15</inkml:trace>
  <inkml:trace contextRef="#ctx0" brushRef="#br0" timeOffset="204862.1008">22496 10347 659 0,'-10'0'165'0,"-1"1"10"15,-1 4-94-15,-2 2-20 0,-1 3-7 16,0 2-8-16,-4 6-9 0,2-1-10 15,-3 4-9-15,2 1-7 0,-2 0-13 16,3 1-21-16,3-1-23 0,1-2-18 16,6-3-128-16,2-5-145 0,8 0-332 15</inkml:trace>
  <inkml:trace contextRef="#ctx0" brushRef="#br0" timeOffset="205120.3817">22748 10304 694 0,'0'1'179'15,"-1"4"8"-15,-2 3-83 0,1 4-41 16,-1 0-13-16,0 4-7 0,-2 1-9 16,0 3-7-16,1 1-8 0,1-1-4 0,0 1-3 15,4 2-2-15,2-2-3 0,2 1-3 16,1-3-1-16,2-3-2 0,5-4-1 15,1-4-2-15,1-1-4 0,1-3-6 16,2-6-11-16,1-2-15 0,-2-3-15 16,-1 0-16-16,-4-3-13 0,-2-2-1 15,-5-4-113-15,-4 0-115 0,-2-3-265 16</inkml:trace>
  <inkml:trace contextRef="#ctx0" brushRef="#br0" timeOffset="205256.4965">22757 10322 660 0,'-10'-3'178'0,"0"0"9"15,3 1-77-15,3-1-38 0,4 1-16 16,4-2-11-16,3-1-13 0,4-1-14 16,5 0-9-16,2-1-10 0,4-3-10 15,3 0-12-15,1 2-17 0,1-1-17 16,0 4-14-16,-3 1-125 0,-1 6-134 16,-3-1-307-16</inkml:trace>
  <inkml:trace contextRef="#ctx0" brushRef="#br0" timeOffset="205585.7657">23027 10397 539 0,'3'-2'148'0,"-1"2"6"0,2-2-23 16,1 4-79-16,-2-2-8 0,5 3-5 15,0 2-5-15,-4-1-6 0,6 1-3 16,0 1-5-16,2 0-4 16,0-1-4-16,-1-3-3 0,1 0-1 0,4 0-2 15,-5-3-1-15,-1-2-1 0,-2-1-1 16,-1 0-1-16,-2 1 0 0,0 2-1 16,-3 1 0-16,-1 1-1 0,-1 4 1 0,0 3 0 15,-1 1-1-15,0 4 0 16,0-1-3-16,1 3-6 0,0 1-10 15,1-2-10-15,3 1-12 0,0-2-8 0,3 0-10 16,2-5 5-16,1-2-121 0,1-4-110 16,4-4-276-16</inkml:trace>
  <inkml:trace contextRef="#ctx0" brushRef="#br0" timeOffset="205963.5379">23320 10240 650 0,'-17'-6'160'0,"5"0"8"15,1 0-84-15,5 0-33 0,4 1-10 16,2 0-4-16,4 1-5 0,5 2-6 16,2-1-5-16,2 1-5 0,5 1-3 15,3 0-3-15,3 1-2 0,0 0-3 0,-1 0-2 16,2 1 0-16,-3 1-2 0,-1 2 0 15,-4 2 0-15,-4 4 0 0,0 1 0 16,-5 1 1-16,-4 3-1 0,-2 2 1 16,-2 1-1-16,-3 2 0 0,0 0 0 15,-2 0 0-15,2 2-1 0,0 2 0 16,2 0 0-16,1-1 0 0,0 0 0 16,1-3 1-16,2 0-1 0,-1 0-1 15,-1-3 1-15,-1-1-2 0,0-3-1 0,-1-2-1 16,-4 1-2-16,-2-3-4 15,-3-2-3-15,-2-1-9 0,-2-1-11 0,0-1-14 16,-5-2-12-16,2-2-23 0,-3 0-101 16,3-1-120-16,0 4-271 0</inkml:trace>
  <inkml:trace contextRef="#ctx0" brushRef="#br0" timeOffset="206721.9831">22994 10413 589 0,'-3'-6'149'0,"0"1"9"0,-1 1-80 15,2 2-13-15,-3 1-7 0,3 3-3 16,2 3-6-16,-2 4-8 0,2 3-8 0,2 4-8 15,-2 2-5-15,5 5-2 16,-4 1-3-16,1 0-3 0,1 1-1 0,0-1-2 16,0-3-2-16,0-1-2 0,1-2-1 15,0-3-2-15,-1-2 0 0,0-3 0 16,-1-4-2-16,1-1 1 0,-3-5-1 16,1-1 1-16,2-4-1 0,-1-4 0 15,3-2 1-15,1-3-1 0,3-5 1 0,2 0-1 16,0-6 0-16,1-3 1 15,0-1-1-15,2-2 0 0,-1 3 0 16,1 3 0-16,-1 3 0 0,-2 5 0 0,1 4 0 16,1 5 1-16,-4 3-1 0,0 3 1 15,-1 2-1-15,0 2 1 0,-1 3 1 16,1 4-1-16,-2 3 1 0,0 4 0 16,0 2 0-16,-1 2 0 0,-2 2 0 0,2 1 0 15,-2 1-1-15,1-1 0 0,-2 0 0 16,0-2 0-16,2-1-1 0,0-2 0 15,3-2-3-15,3-3-6 16,2-3-12-16,2-4-18 0,4-3-21 16,3-3-15-16,1-3-124 0,0-3-4 15,2 0-110-15,2-1-198 0</inkml:trace>
  <inkml:trace contextRef="#ctx0" brushRef="#br0" timeOffset="218558.0498">570 13055 518 0,'-4'-6'131'0,"-3"-1"9"16,-2-1-62-16,-1 2-20 0,0 3-4 15,-1 1 1-15,-3 0-1 0,0 6-2 16,3 2-4-16,0 1-6 0,3 2-5 16,1 0-6-16,4 2-9 0,2 0-6 15,1-2-4-15,1-2-5 0,4 2-2 16,0-3-1-16,2-2-2 0,-3-8 0 0,4 4-1 16,2-2 0-16,-1-4 0 0,-1-2 0 15,1 1 0-15,-2-4 0 0,0 3 0 16,-3-4 0-16,-1 1 0 0,-5 0-1 15,0 1 1-15,-3 2-1 0,0 4 0 16,0 4 0-16,-2 1 0 0,1 8 0 16,0 2 0-16,-1 1 0 0,1 3-1 15,1 0 1-15,0-3 0 0,2-1 0 0,2-3 0 16,1-1 0-16,3-3 0 0,1-1 0 16,1-2 0-16,0-1-6 0,2-1-10 15,0 0-21-15,1-3-22 0,0 0-20 16,1-1-117-16,0 2-142 0,0 0-307 15</inkml:trace>
  <inkml:trace contextRef="#ctx0" brushRef="#br0" timeOffset="219171.9528">1143 12837 604 0,'-4'-13'143'0,"1"3"5"0,-2 4-86 15,1 7-28-15,-1 5-10 0,-1 8-4 16,0 5-4-16,0 9-3 16,-2 7-5-16,2 3 0 0,-1 3-2 0,-1 2-1 15,2-1-1-15,0-4-1 0,-1-4 0 16,0-6 0-16,0-4 0 0,1-7 0 15,5-5-1-15,0-5 1 0,3-5-1 16,4-7 0-16,2-6 0 0,0-7 0 16,3-2 1-16,-1-10 0 0,1-5 1 15,-1-8-1-15,0-5 1 0,0-5 0 0,-3-4 0 16,-1-7-1-16,-1 0-2 0,-1 2 1 16,1 6-2-16,-1 3 0 0,-1 6 1 15,1 12 3-15,-1 9 5 0,0 10 1 16,-1 11 1-16,-3 4 1 0,1 10 1 15,2 7 0-15,1 3-3 0,0 9-2 16,2 3-2-16,0 2 1 0,4 7-2 16,1 2 0-16,2 1 0 0,3 2-1 15,1-1-1-15,2 3-1 0,4 0 1 16,0-6-1-16,0 2 0 0,0-5 0 0,-1-2-1 16,-3-6-4-16,1-3-9 0,-6-5-13 15,-1-2-15-15,-3-7-11 0,-2-1-15 16,-3-4-70-16,-3-3-45 0,-4-4-103 15,0 0-209-15</inkml:trace>
  <inkml:trace contextRef="#ctx0" brushRef="#br0" timeOffset="219365.9592">1042 13039 664 0,'-8'-6'168'0,"0"0"5"0,2-1-87 16,4-2-36-16,7 8-13 0,1 0-10 15,4-2-9-15,4 2-8 0,6 0-4 16,3 1-3-16,3 2-9 0,2-4-18 16,5-3-17-16,2 1-14 0,0-1-123 15,2-2-135-15,0-2-311 0</inkml:trace>
  <inkml:trace contextRef="#ctx0" brushRef="#br0" timeOffset="219708.6358">1594 13080 616 0,'-4'-8'154'0,"-1"-1"7"16,3 1-87-16,0 3-22 0,5 3-8 15,1 2-4-15,2 2-6 0,2 2-8 0,2 5-6 16,1 0-2-16,2 1-4 16,1 1-2-16,-1-1-4 0,1 0-2 0,-1-2-2 15,1-3-1-15,-1-1 0 0,0-2-1 16,-1-2-1-16,0-2 0 0,0-3-2 15,2-2-9-15,-1-3-13 0,1-5-18 16,0-1-11-16,1-2-12 0,-1-2-121 16,2 1-128-16,1-2-290 0</inkml:trace>
  <inkml:trace contextRef="#ctx0" brushRef="#br0" timeOffset="220368.1677">3278 12924 568 0,'0'-11'142'0,"-1"3"9"0,-7-1-78 16,-3 3-14-16,-3 2-2 0,-4 5-5 16,-2 7-5-16,-5 3-4 0,-2 2-7 15,-1 7-5-15,1 3-6 0,1 5-6 0,4 2-4 16,1-1-2-16,7-2-3 15,0-1-2-15,8-2-2 0,2-3-2 0,7-4-2 16,3-5 0-16,4-3-1 0,5-3-1 16,0-6 1-16,9-3-1 0,1-6 0 15,0-3 0-15,1-4 0 0,2-1-1 16,-2-7 0-16,-1 1 0 0,-3-3 0 0,-1 1 0 16,-2 0 1-16,-5 1-1 15,-3 2 0-15,-2 4 1 0,-3 7 0 0,-4 5 0 16,-2 5-1-16,2 6 1 0,-2 5 0 15,-2 4 0-15,6 5 0 0,0 2 0 16,3 1 0-16,0 2 0 0,5 1-5 16,0-1-9-16,5 1-14 0,1-6-21 15,3 0-13-15,0-3-58 0,1-4-73 16,1-1-123-16,4 0-253 0</inkml:trace>
  <inkml:trace contextRef="#ctx0" brushRef="#br0" timeOffset="220955.0327">3979 12949 529 0,'11'-8'134'15,"-5"0"8"-15,-1 2-65 0,-3 1-18 16,-2 0-2-16,1 1-2 0,-3 0-3 16,-1 3-4-16,0-1-4 0,-2 1-6 0,-4 1-6 15,1 2-6-15,-5 3-6 0,0 2-4 16,-2 3-3-16,-4 2-2 0,-1 4-2 15,-3 4-1-15,-3-2-2 0,-1 3-1 16,-1-1 1-16,1-1-1 0,2 1-1 16,1-3 1-16,4-1-1 15,6-3 0-15,1 1 0 0,6-2-2 0,3-1 1 16,6-1-2-16,1-3 1 0,6-1-1 0,2 1 0 16,2-1-1-16,5-3 1 15,4 2-1-15,1-1 0 0,3 0-2 16,2-1-1-16,1 0-3 0,1 0-7 0,0 0-10 15,-3 0-15-15,0 1-19 0,-2 1-12 16,-1 2-18-16,-3 1-110 0,-2 0-127 16,-1 1-280-16</inkml:trace>
  <inkml:trace contextRef="#ctx0" brushRef="#br0" timeOffset="221473.5794">4465 12407 458 0,'-1'-11'110'0,"1"3"4"0,-2 2-60 15,0 1-22-15,2 2-8 0,0 3-1 16,1 3 1-16,-1 2-1 0,0 1 1 16,0 2 1-16,0 3 3 0,-1 6 2 15,1 4 1-15,0 2 1 0,0 7 1 16,-1 3 0-16,-2 2-2 0,3 5-2 0,-1 1-4 16,1 2-4-16,0 1-2 0,0-2-5 15,2 1-3-15,2 0-3 16,1-2-2-16,0-1-2 0,0-4 0 0,0 1-2 15,-2 0-1-15,1-5 0 16,-1-3-5-16,-1-3-8 0,-2-5-12 0,1-2-15 16,0-5-12-16,2-5-17 0,-2-2-114 15,0-5-124-15,2-3-281 0</inkml:trace>
  <inkml:trace contextRef="#ctx0" brushRef="#br0" timeOffset="221798.7778">4422 13131 582 0,'-11'-5'144'0,"1"-1"6"16,2-1-77-16,3-2-25 0,2 1-9 15,4-3-6-15,7 1-4 0,0-1-5 16,5-3-5-16,1 2-3 0,5 0-3 16,-1 1-2-16,4 2-2 0,1 3-1 15,3 2-2-15,1 6 0 0,2 3-2 16,2 1-1-16,0 3-1 0,1 4 0 0,-1 3 0 15,-1-2-1-15,-2 2 1 0,-4 1-1 16,-1 2 0-16,-6-1 0 16,-6-1 1-16,-5 0-1 0,-6 1 1 0,-6 0 0 15,-8-1 1-15,-2 0 0 0,-6-1 2 16,-3 0 2-16,-1 0 1 0,-4-2 2 16,1-3-1-16,1-3-1 0,1-2 0 15,2-2-6-15,2-2-15 0,4-2-25 0,1 0-21 16,2-2-127-16,4-2-145 0,-1 3-340 15</inkml:trace>
  <inkml:trace contextRef="#ctx0" brushRef="#br0" timeOffset="230189.1112">3571 14088 410 0,'0'-5'103'16,"0"2"3"-16,-4 0-49 0,2 2-26 16,0 1-8-16,0 1-3 0,2 5 0 15,1 4-1-15,-1 2 0 0,-1 3 1 0,0 3 2 16,1 5 0-16,-2 6-1 0,1 2 1 15,-1 5-1-15,1 6-1 0,1 8 0 16,1 7-1-16,-1 5-1 0,-3 2-2 16,2 6-3-16,0 5 0 0,0 2 0 15,-1 5 0-15,-3-1 1 0,1 5 0 16,1 3 0-16,2 1 1 0,1 4-2 16,-3 2 0-16,0 3-2 0,2 2 0 15,3 0 0-15,2 1-2 0,-4 2-1 16,-4-4 0-16,5 1-2 0,3-10 0 15,1 3-2-15,-3-1-2 0,-1-5 1 16,1-2-2-16,3-4 1 0,0-6-1 0,-3 1-1 16,2-5 1-16,1-3 0 0,1-2-1 15,1-3 0-15,-1-3 1 0,1 0-1 16,1-3 0-16,0-6 0 0,1-1 0 16,0-4-3-16,2 0-3 0,-2-3-4 15,1-5-6-15,-1-2-7 0,-2-3-9 0,-1-2-7 16,-1-5-4-16,-1-7-8 0,-3-4-8 15,-1-4-104-15,-1-5-108 0,-2-4-262 16</inkml:trace>
  <inkml:trace contextRef="#ctx0" brushRef="#br0" timeOffset="231587.3595">1252 15581 425 0,'-19'-4'109'0,"5"2"6"0,0-1-50 16,2 3-19-16,1-1-9 0,2 0-4 0,2 2-3 15,1-1-4-15,2 0-5 0,1-1-6 16,1 1-3-16,2 1-4 0,2 2-3 16,0 0-1-16,3 0-1 0,1 3-1 15,1-1 2-15,5 1 0 0,0-1 2 16,4-1 1-16,1-2 1 0,4 2 0 16,1-2 0-16,2 3 0 0,2-3 0 15,0 1-1-15,1-1 0 0,-3 0-1 16,2-2-1-16,1 1-1 0,0-2 0 0,3 1-1 15,3 1 1-15,-1-2-1 0,6 1-1 16,3 1 1-16,2 0 0 0,1-1 0 16,-2 0 0-16,3 1 0 0,-3 0 0 15,0-1 1-15,-1 0-1 0,0-1 0 16,3 1 0-16,4 0 0 0,3-1 0 16,5-1 0-16,0 2-1 0,0-3 0 15,-2 2 1-15,-1-4-1 0,0 3 0 16,-2-2 0-16,0 1 0 0,5 0-1 0,-1-1 0 15,3 3 1-15,0-2-1 0,-4 1 0 16,0-1 1-16,-3 2-1 0,1 0 1 16,-3-3-1-16,2 2 1 0,2 2-1 15,2 0 0-15,-1 0 1 0,-1-3-1 16,-3 0 0-16,-1 4 0 16,-1-3 0-16,-1-1 1 0,0-3-1 0,2 5 0 15,1 0 1-15,3 2-1 0,-2-1 0 16,1 0 1-16,-3 0-1 0,-2 5 1 15,-1-3 0-15,-1-1-1 0,-2 2 1 16,3-3-1-16,1 1 0 0,3 1 0 16,2-2 0-16,-3-2 0 0,0 1-1 0,-2-2 1 15,-1 1 0-15,-3-2-1 0,-3 3 1 16,3 0 0-16,-1 1 0 0,2 0 1 16,3 1-1-16,1 1 0 0,-1 1 1 15,-2-3-1-15,-1 0 0 0,-2 0 0 16,-1 0 0-16,-3 0 0 0,0 1-1 15,3 0 2-15,-1-1-1 0,1 3 0 16,4 0 0-16,-1 0 0 0,0-1 0 0,-1 1 0 16,-1 0 0-16,-2 1 0 0,-3-3-1 15,-4 2 1-15,0 2-1 0,0-2 1 16,1-1-1-16,1 0 1 0,0 1-1 16,3-1 1-16,1 2-1 0,-1-2 1 15,0 1-1-15,-2-1 0 0,-2 2 1 16,-1-1-1-16,-5 1 0 0,-3 0 1 15,-2-2-2-15,-2 2-6 0,-1-3-8 16,-3 2-13-16,-4-1-10 0,-1-1 1 0,-4-1-134 16,-3 3-127-16,-6-2-301 0</inkml:trace>
  <inkml:trace contextRef="#ctx0" brushRef="#br0" timeOffset="232916.1606">4252 15545 305 0,'-3'4'79'15,"2"-3"5"-15,0 1-43 0,-2 0-6 16,1-1 3-16,-1-1 1 0,1 0-2 16,-2-1-4-16,1-1-2 0,-1-2-1 15,2-1-1-15,-1-2-1 0,1-1 0 16,-1 0 0-16,1-2-1 0,1 0 1 0,-2-1 1 15,2 3 1-15,-2-1 2 16,3 3 1-16,-1 1-1 0,1 1-2 16,0 4-4-16,0 2-4 0,1 0-3 0,1 3-5 15,-2 1-4-15,0 3-3 0,0 0-1 16,-2 4-1-16,1-1-1 0,0 3-1 16,-2-3-1-16,2 0-7 0,0 0-12 15,2-2-16-15,2-1-13 0,-1-2-87 16,2 0-43-16,-2 2-115 0,1 1-231 0</inkml:trace>
  <inkml:trace contextRef="#ctx0" brushRef="#br0" timeOffset="233489.92">4268 15931 434 0,'3'-5'129'0,"0"2"6"0,-4-1-11 16,-1 0-65-16,0 2-10 15,-3 0-5-15,-1-1-5 0,-2 3-6 0,-1 0-4 16,-5 1-3-16,2 3-3 0,-2 6-4 16,2 1-3-16,-1 3-2 0,-1 6-1 15,3 1-2-15,1 3-2 0,2 0-1 16,1-2-1-16,0-4-2 0,6 0-2 15,4-2-1-15,2-3-1 0,3-4-1 16,2-1 0-16,1-6 1 0,4 1-1 0,-2-7-1 16,2-1 1-16,-2-6 0 0,2-1-1 15,1-2 1-15,-3-2-1 16,0-1 1-16,-1-1 0 0,-4 1-1 0,1 2 1 16,-2 0 0-16,-2 4 0 0,-6 2 1 15,4 5 0-15,-3 3-1 0,0 4 1 16,-2 5 0-16,1 1 0 0,1 5 0 15,5 3-1-15,-4 0 0 0,3 0 0 16,0 1-4-16,4-3-7 0,3-1-8 16,1-3-12-16,3-1-9 0,2-4-13 15,3-2-91-15,1-3-29 0,-1-1-101 0,0-3-211 16</inkml:trace>
  <inkml:trace contextRef="#ctx0" brushRef="#br0" timeOffset="234238.2535">5167 15511 523 0,'1'-12'131'0,"-1"3"7"15,0 2-71-15,-1 2-16 0,-2 3-5 16,2 2-5-16,-1 5-5 0,-1 3-5 15,1 2-7-15,-1 3-5 0,2 5-5 16,-1 0-4-16,0 3-2 0,2-3-3 16,-1 2-3-16,1-2-8 0,0-1-15 0,1-3-13 15,2-1-83-15,-1-2-47 0,-1-1-116 16,1 0-243-16</inkml:trace>
  <inkml:trace contextRef="#ctx0" brushRef="#br0" timeOffset="235188.2481">5151 15995 612 0,'-4'-6'147'0,"0"-1"6"16,2 4-95-16,0 1-15 0,-1 3-7 0,3 1-4 16,0 4-5-16,0 2-4 0,1 5-3 15,-1 1-2-15,0 4-3 0,2 1-1 16,-4 1-2-16,2 0-3 0,-2 0-4 15,1-3-1-15,-1-1-2 0,0-2-1 16,1-3 0-16,0-2-1 0,-1-3-1 16,2-2-1-16,0-3-2 0,2-4-2 15,0-1-1-15,3-4-2 0,1-2 0 0,1-2 0 16,3-3-1-16,0 0 2 0,1-3 0 16,1 2 0-16,0 2 2 0,2 0 1 15,-2 5 0-15,2 1 2 0,-1 4 0 16,-1 6 1-16,-1-1 0 0,2 4 1 15,-4 1 0-15,1 3 0 16,0 0 0-16,-1 4 1 0,-1-4 1 0,-2 4 1 16,-1-1 1-16,0 1 1 0,-4 0 0 15,-1 0 0-15,-1-1 1 0,-4 1 1 16,-1-2-1-16,-2 0 0 0,-1-3 1 0,-6 1 3 16,-1-1 1-16,-2-2 0 0,-2 1 1 15,2-4-2-15,-2 1 0 0,1-3-5 16,2-1-11-16,-2-1-15 0,6-3-17 15,-1-1 118-15,1-3-256 0,2 0-152 16,1 1-403-16</inkml:trace>
  <inkml:trace contextRef="#ctx0" brushRef="#br0" timeOffset="238055.7445">4171 15572 328 0,'-3'2'96'0,"0"-2"5"15,0-2-31-15,2 2-15 0,0 0-11 16,0-1-9-16,1 1-7 0,1 0-5 16,-1 1-3-16,1 1-2 0,0-2-3 15,1 0-1-15,-1 1 0 0,0-1 0 0,0-1-1 16,0-1-2-16,2 0 0 0,-1 1-2 16,0-2 0-16,0 1-2 0,0-1-1 15,1 0-1-15,-1-2-1 0,1 0-1 16,-1 0 0-16,2-1-1 0,-2-1-1 15,1-1 0-15,-1 0 0 0,-1 0 0 16,1 1 0-16,-2-2 0 0,1 1 0 16,-2-1 1-16,1 1 0 0,-2-1 1 0,2-1-1 15,-1 0 2-15,0 1-1 16,0-1 0-16,0 0-1 0,-2-1 1 0,2 0-2 16,0 0 0-16,1 1 0 0,0-2-1 15,-2 0 1-15,1-1-1 0,0 0 0 16,0 0 0-16,0-1 0 0,-3-1 1 15,3 1-1-15,-3 0 0 0,3 1 0 16,-2 0 0-16,0 2 0 0,0 0 1 16,0 2-1-16,-1-1 0 0,-1-1 0 15,-1 1 0-15,1-1 0 0,-1 2 0 0,0-2 0 16,0 3 0-16,-1-2 0 16,1 1 0-16,1 0 0 0,0-2 0 0,-1-3 0 15,-1-1 0-15,0 1 1 0,-1-1-1 16,0-1 0-16,-2 0 0 0,0 1 0 15,0 4 0-15,2 2 0 0,-1-1 0 16,2 1 0-16,-1 1 1 0,4-1-1 16,-3 2 0-16,1-2 0 0,1 3 0 15,-1-3 0-15,0 2 0 0,-1-1 0 16,0 0 0-16,0 1 0 0,0 0 0 16,0-1 0-16,1 2 0 0,-3-1 0 15,2 2 0-15,-1 0 1 0,0 0-1 16,-1 0 0-16,-2 1 0 0,1 0 0 0,-1-3 1 15,-1 0-1-15,1-2 1 0,-2-2-1 16,2 2 0-16,-1-1 1 0,0 0-1 16,1 1 0-16,-1 3 1 0,1 0-1 15,0 3 0-15,0-2 1 0,0 1 0 16,1 0 0-16,-1 2-1 0,1-1 1 0,-1 2 0 16,0 0 0-16,-1 0 0 0,0-1 0 15,1 1 0-15,-2 1-1 0,2-1 1 16,0 0 0-16,2 0 0 0,-2-2-1 15,1 3 1-15,-2-1 0 0,-1 1 0 16,2 0 0-16,3 1 0 0,-1 0 0 16,-1 3 0-16,2 0 0 0,-2-1-1 15,0 1 1-15,0 1 0 0,-3-1-1 16,1-1 1-16,-1 1-1 0,1-2 1 16,0 2 0-16,0-1 0 0,-3-1 0 15,1 2 0-15,0-1 0 0,-2 2 0 0,-1 1 1 16,-1 1-1-16,0 0 2 0,0 1-1 15,-2 0 0-15,1 0 1 0,1 0-1 16,2-1 0-16,1-1 0 0,0 0 1 16,0-1-1-16,2 1-1 0,0-1 1 15,2 1 0-15,-1 0 0 0,0-1-1 16,1 3 1-16,0-2 0 0,0 0 0 16,-1 1 0-16,1-1 1 0,1 3-1 0,-1 0 1 15,1-1 0-15,1 2-1 0,0 1 1 16,0 0 0-16,0 0-1 0,-2 1 0 15,2 1 0-15,0-1 0 0,-1 3 0 16,2-2-1-16,-1 0 0 0,0 3 0 16,1-2 0-16,-3 2 0 0,1-3 1 15,-1-1 0-15,0 1 0 0,1 0 0 16,-1-2 1-16,0 3 0 0,0-2 0 16,0 1-1-16,0 1 1 0,0 1-1 15,-1 1-1-15,0 1 1 0,1 1-1 16,0 0 1-16,1 2 0 0,-1-2 0 0,1 2 0 15,0-2 0-15,3 0 1 0,-1-3-1 16,2 3 1-16,0 0 0 0,1 0-1 16,3 2 0-16,-2 1 0 0,0 0-1 15,0 1 0-15,0-2 0 0,0 1 0 16,1 0 0-16,-2-3-1 0,2 0 1 0,0-1-1 16,-1-1 1-16,1 1 0 0,1 0 0 15,-2-1-1-15,3 2 1 0,-1 2-1 16,-1 0 1-16,2-1-1 0,0 1 1 15,1 1-1-15,0-1 0 0,1-1 1 16,0-3-1-16,2 2 0 0,-1 0 0 16,2 2 0-16,2 0 1 0,0 0-1 15,0 1-1-15,1 1 2 0,1 0-1 16,-1-1 0-16,1-1 0 16,-2-3 0-16,1-1 0 0,0-1 1 0,1-1-1 0,-1 0 0 15,2-1 0-15,-1 1 0 16,2-1 0-16,0 1 0 0,-2-1 0 15,2 2 0-15,-1-1 0 0,2 1 0 0,-1-1 0 16,1 0 0-16,-2 1 0 0,4 1 0 16,-2-3 0-16,0 0 0 0,0-1 0 15,0 0 0-15,0-1 0 0,0-1 1 16,-1-3-1-16,1 1 0 0,-2-1 0 16,2 3 0-16,0-4 0 0,-1 1 0 0,1 1 0 15,0-1 1-15,0 3-1 0,-1-2 1 16,-1-1-1-16,2 0 0 0,0 0 1 15,0 5-1-15,0-5 1 0,0 1-1 16,1 0 1-16,2 0-1 0,-1 1 0 16,0-2 1-16,2-3-1 0,0 4 0 15,0-3 0-15,-2 1 1 0,1-2-1 16,-1 1 0-16,0-1 0 0,0-1 1 0,0 2-1 16,-1-2 0-16,2 0 0 15,1 1 0-15,-2-2 0 0,2 1 1 0,-2 1-1 16,1-3 0-16,-1 1 0 15,2-1 0-15,-3 2 1 0,2-2-1 0,-5 2 0 16,2-2 0-16,-1 0 0 0,-1 0 0 16,-1-1 0-16,1-1 1 0,0 1-1 15,-1-1 0-15,2-2 0 0,1 1 0 16,-2-1 0-16,0 1 0 0,0 0 0 0,-1-3 0 16,2 0 1-16,0 1-1 0,0-1 0 15,1 1 0-15,2 1 0 0,0-1 0 16,1-1 0-16,1 2 0 0,1-2 1 15,0-3-1-15,0 1 0 0,1 0 0 16,0 0 1-16,1 0-1 0,1-3 0 16,-3 3 1-16,3 1-1 0,-1-3 0 15,-1 1 0-15,2 0 0 0,-2 1 0 16,-2-2 1-16,0 2-1 0,-3 1 0 16,0 0 0-16,-2 1 0 0,-1-2 1 15,0 2-1-15,0 1 0 0,2 2 0 16,-1-3 0-16,0 0 1 0,-1-1-1 0,1-1 0 15,0 0 0-15,1-1 0 0,-1-5 1 16,-2 2-1-16,1 1 0 0,1-1 0 16,0 2 0-16,-2-4 0 0,2 1 0 15,-1 0 0-15,0 2 0 0,0 0 1 16,0 1-1-16,-2 0 0 0,-1 2 0 16,-1 0 0-16,0 1 0 0,-2-1 1 0,2-2-1 15,0 2 0-15,0 0 0 0,0-1 0 16,4 0 0-16,-2 0 0 0,0 0 0 15,-1-1 0-15,2 1 0 0,-1-1 0 16,-1 1 0-16,-1-2 0 0,1 1 0 16,0 1 0-16,1-1 0 0,-3-1 0 15,3 0-1-15,-1 1 1 0,-1-2-1 16,1-3 0-16,-1 2 0 0,1 0-1 16,-1-2 0-16,-3 1 0 0,2-1-1 15,-2 0 1-15,1 1-2 0,0 1 1 16,0 0-1-16,-1 1 1 0,2 1-1 15,0 0 0-15,-1-1-1 0,1 0 1 0,0-1-2 16,1-2 0-16,-1 1-1 0,1-4 0 16,-1-2 0-16,-2 2 0 0,1 0 2 15,-2 0 0-15,-1 1 2 0,-1-1 0 16,0 3 2-16,-2 2-1 0,1 1 0 16,-1-1-1-16,0 1-2 0,0-1-3 15,1 2-4-15,-2-1-4 0,3 0-2 0,0 0-6 16,-1 0-11-16,1 1-54 0,-1 0-59 15,-2-2-101-15,0-4-234 0</inkml:trace>
  <inkml:trace contextRef="#ctx0" brushRef="#br0" timeOffset="239285.6534">4432 16006 443 0,'2'-11'127'15,"-1"2"5"-15,-1 2-16 0,-1 2-65 0,-1 2-10 16,-1 1-5-16,1 2-4 0,-3 2-5 15,0 0-2-15,0 3-1 0,0 1 0 16,-1 3-2-16,1 2-1 0,-2 1-1 16,0 1-2-16,0 1-2 0,1 3-3 15,0-1-2-15,0 1-1 0,1-2-3 16,0 1 0-16,3 0-2 0,1-2 0 16,-1-1-2-16,4-1 0 0,0-4-1 15,2 1-1-15,3-3 0 0,-1-2-1 0,3-4 1 16,1-1-1-16,1-4 1 0,-2-3-1 15,2-2 0-15,-1-1 0 0,0-3 1 16,0-1-1-16,-2-1 0 0,0 0 0 16,-2-1 0-16,-1 0 0 0,-2-3 0 15,1 2 0-15,-3-2 0 0,1 2 0 16,-1 0 0-16,-1 2 0 0,1 3 0 16,-1 2 0-16,1 4 0 0,-1 1 1 15,0 2-1-15,0 2 0 0,1 1 0 0,-1 1 0 16,2 2 0-16,-2 0 0 15,1 3 1-15,1 3 0 0,0 0 0 16,0 5 1-16,0 0 0 0,0 4 1 0,-1 0 0 16,0 3 0-16,2-1 0 0,-1 2-1 15,0-1 0-15,1-3-1 0,3-1 0 16,3-3-1-16,0 0-1 0,2-5-6 16,2 0-13-16,1-3-18 0,2-1-12 15,3-2-125-15,-2-4-7 0,0 1-112 16,0 1-210-16</inkml:trace>
  <inkml:trace contextRef="#ctx0" brushRef="#br0" timeOffset="243272.8939">5181 15593 425 0,'0'1'105'0,"-1"1"3"16,0-1-58-16,-1 0-17 0,0 2-6 15,1-2-3-15,0 0-4 0,0 0-2 16,1-1-2-16,-2 2-1 0,2-1 0 16,0-1 0-16,-1 0 0 0,1-3 0 15,0 2-1-15,0 0-1 0,0-3-2 16,1 0-1-16,-1 0-1 0,3-1-1 0,-2 0-2 15,2-3-1-15,-2 2-2 16,1-2 1-16,1-1-2 0,-1 1 0 0,1-3 0 16,-1 0-1-16,-1-2 0 0,0 0 0 15,-1 1-1-15,2-2 1 16,-2 1-1-16,-2-1 1 0,2 2-1 0,0 2 1 16,0-2-1-16,-1 1 1 0,1-3-1 15,-1 2 0-15,0 0 0 0,1 0 1 16,-1-2-1-16,1 2 0 0,0-2 0 15,0 1 0-15,0 1 1 0,0-2-1 16,0 1 0-16,0-2 1 0,1 3-1 16,-1 0 0-16,-1-1 0 0,-1 1 1 15,2 1-1-15,0 0 0 0,0 0 0 0,0 0 0 16,2 0 0-16,-2 1 0 0,2 0 0 16,-2 1 1-16,0-1-1 0,0 1 0 15,0-1 0-15,-1 1 0 0,1 0 0 16,-4-2 0-16,3 1 1 0,1 2-1 15,-1-1 0-15,-1-1 0 0,1 2 0 0,0-2 0 16,0 0 0-16,0 0 0 0,-1-1 0 16,0 0 0-16,1 0 1 0,-2 1-1 15,1-2 0-15,-2 2 0 0,0 2 0 16,-1-1 0-16,2 1 0 0,-2-1 0 16,0 2 1-16,1-1-1 0,1 1 0 15,-1-2 0-15,2 2 1 0,-2 1 0 16,1-1-1-16,0 0 1 0,0 1 0 15,1-1-1-15,-2-3 1 0,3 2-1 16,-3-3 1-16,2 0-1 0,-3 0 1 16,2-1 0-16,2 1-1 0,-1 2 1 15,-1-1-1-15,1 0 1 0,-1 0-1 0,2 2 1 16,-2-2-1-16,-1 1 1 0,0-2 0 16,1 3 0-16,-2-1 0 0,1-1 0 15,-1 1 0-15,0-1-1 0,-1-1 1 16,0 2 0-16,1-1-1 0,0-2 1 15,0-4-1-15,0 3 1 0,-1-1 0 0,4 2-1 16,-1-3 1-16,0 1 1 0,-1 0-1 16,0 6 0-16,1-6 0 0,-1 3 0 15,-1 0 0-15,0 0 0 0,0 1-1 16,0-1 0-16,-1 0 1 16,1 0-1-16,0 0 0 0,-1-1 1 0,1 2-1 15,-1-1 0-15,-4-2 1 0,6-1-1 16,-1-1 0-16,0-1 0 0,-1 2 0 0,-1-5 0 15,1 2 1-15,3 3-1 16,-6-4 0-16,1 4 0 0,-4-1 0 16,1 2 0-16,2-2 1 0,-2 0-1 0,-2 0 0 15,2 4 1-15,-1-2-1 0,1 1 0 16,-1-2 0-16,-2-1 0 0,2 2 0 16,0 0 1-16,0-2-1 0,-1 1 0 15,-1 0 0-15,0 0 0 0,-2 1 0 16,2 0 1-16,-4 0-1 0,3 0 0 15,-4 0 0-15,1 1 0 0,2 0 0 0,1 1 0 16,0 1 1-16,3 1-1 0,-1 2 1 16,2 1-1-16,0 0 0 0,0 0 1 15,-2 1-1-15,2 0 0 0,0-1 1 16,-1 1-1-16,1-3 0 0,-2 1 0 16,2 0 0-16,-4-2 1 0,-1 2-1 15,-1-2 0-15,-3 3 0 0,-1 0 0 16,-1 0 0-16,-2 3 1 0,2 1-1 15,-1 1 0-15,-1 1 0 0,2 1 0 16,0-1 0-16,1 0 0 0,2 0 0 16,-3 0 0-16,1 0 0 0,2 0 1 15,2-1-1-15,0 2 0 0,0-1 0 16,1 1 0-16,-1 0 0 0,0 1 0 0,-3 0 0 16,1-1 1-16,-2 1-1 0,-2-1 1 15,-1 0 0-15,0-1 1 0,0 1-1 16,1-1 0-16,-1 0 0 0,2 3-1 15,1-1 1-15,-1 1-1 0,1 3 0 16,0 1 1-16,0-1-1 0,-1 4 0 0,-1-1 0 16,3-1 0-16,1 2 0 0,0-3 1 15,1 2-1-15,1-1 0 0,1 2 0 16,0 0 0-16,-1 1 0 0,0-1 0 16,-2 1 0-16,1 0 0 0,0 0 0 15,-3-1 1-15,0-2-1 0,0 1 0 16,0-1 0-16,0 0 1 0,2-1-1 15,-1 1 1-15,3-2-1 0,-1 1 1 16,-1 0-1-16,1 1 0 0,1 0 1 16,-1 1-1-16,-2-2 0 0,2 3 0 15,-1-1 0-15,2 0 0 0,1 1 0 0,0 1 0 16,1 0 0-16,1 4 0 0,-1-3 0 16,0 2 0-16,1-1 0 0,0 1 0 15,-3-2 0-15,-1 0 0 0,1-1 0 16,-2 0 0-16,0-1 0 0,-2 0 0 15,-3 1 0-15,2 1 0 0,-1 1 0 16,4 2 0-16,-4 0 0 0,3 0 0 0,0 0 0 16,-1 1 0-16,0-1 0 0,2 0 0 15,-4 0 0-15,4-1 0 0,1 3 0 16,1 1 0-16,1-1 0 0,2 0 0 16,0 0 0-16,1 3 0 0,1-2 0 15,-1 0 0-15,0 2 1 0,-1 0-1 16,-1-2 1-16,0 0 0 0,-1-1 0 15,0 1 1-15,-1-3-1 0,-1 3 1 16,-2-4 0-16,2 3 0 0,0 2 0 0,-1 0-1 16,2 1 1-16,1-2-1 15,0 1 0-15,1 0-1 0,2 1 1 0,1-2-1 16,-2 0 0-16,2-3 0 0,0 5 0 16,1 0 1-16,1 0-1 0,-1 3 0 15,1 0 0-15,0 1 0 0,0 2 0 16,1 0 1-16,-2 1 0 0,0-3-1 15,1 1 1-15,0-1-1 0,-1-1 1 16,0 1-1-16,2 0 1 0,1-1-1 0,1 0 1 16,-2 0-1-16,0 0 1 0,2 0 0 15,1-2-1-15,0-2 1 0,0-1 0 16,1 2 0-16,0-1 0 0,0 1 0 16,0 1 0-16,0 1 1 0,-1 1-1 15,1 1 1-15,-2 0-1 0,1-1 1 16,0-1 0-16,-2-2-1 0,2-2 0 15,0-1-1-15,0-1 1 0,0 0 0 16,0 0-1-16,1 0 0 0,-1 1 0 16,2 0 1-16,-1 1-1 0,-2 1 0 15,2-1 0-15,1 2 1 0,0-3-1 0,1 0 0 16,-1-1 1-16,2 1-1 0,3 2 0 16,-2-1 0-16,1 2 0 0,-3-2 0 15,4 3 1-15,1 1-1 0,1 0 0 16,1-1 0-16,0-2 0 0,0 0 0 15,4 1 0-15,-2-1 0 0,1 2 0 16,-1-3 0-16,2 3 1 0,0 2-1 16,0-1 0-16,0 1 0 0,2-1 0 0,-1 1 1 15,2-3-1-15,-2 1 0 0,1-1 0 16,1-1 1-16,0 2 0 0,0-1-1 16,0 2 1-16,2 1 0 0,-4 2-1 15,1-1 1-15,0 1 0 0,-1 2-1 16,-2-3 1-16,1 2-1 0,1-3 1 15,1 0-1-15,1 1 0 0,0-2 1 16,1-2-1-16,2 3 0 0,0-4 0 16,2-1 1-16,0 0 0 0,1-1-1 0,0-3 1 15,1 0 0-15,-1-3 0 16,0 1 0-16,0-2-1 0,3 2 1 0,-2 2 0 16,2-1 0-16,-1 2 1 0,0 2-1 15,0 1 0-15,-3 1 0 0,0-1-1 16,0-2 1-16,0 1 0 0,-1-1-1 15,-1-2 0-15,1-2 0 0,-2 0 1 16,1-1-1-16,-1 1 0 0,-2-3 0 16,3 1 0-16,-2 0 0 0,0-2 1 0,1 3-1 15,0 0 1-15,2 0-1 0,0 2 0 16,0-4 0-16,0 2 1 0,1 3-1 16,1-3 0-16,0 1 0 0,2-1 0 15,-1 1 1-15,-1 2-1 0,4-2 0 16,0-1 1-16,0 1-1 0,-2-1 1 15,3-1-1-15,-2-1 1 0,0-2-1 16,-2-1 1-16,-1-1-1 0,-1 0 1 0,1-1-1 16,-1 1 1-16,0-2-1 0,-1 1 1 15,-2 1-1-15,2-3 0 16,0 3 1-16,-1-1-1 0,1 0 1 0,2-1-1 16,3 0 1-16,1-1-1 0,-2 2 1 15,3-2-1-15,0 1 1 0,0-2-1 16,2 0 0-16,-2 0 1 0,-2 1-1 15,3-4 0-15,-3 1 1 0,1-1-1 16,-2-1 0-16,0 1 0 0,-2-2 1 0,0 0-1 16,1 1 0-16,-2-1 0 0,-1-1 0 15,3 0 0-15,-4 0 0 0,2 1 1 16,-1-4-1-16,3 3 0 0,-1-1 0 16,6 1 0-16,-3 0 0 0,4-2 1 15,0 1-1-15,1-1 0 0,-1-1 1 16,1 0-1-16,-2 0 0 0,1 0 0 15,0-1 0-15,3 1 0 0,-4-1 1 16,-1-2-1-16,-1 1 0 0,-2-1 0 16,0 1 0-16,-1 0 0 0,-3 1 0 0,3-1 0 15,-2 0 0-15,-1-1 0 0,1 1 0 16,0-1 1-16,0 0-1 16,-1 1 0-16,1 1 0 0,2 0 0 0,1 0 0 15,1 1 0-15,-2-1 0 0,2 3 0 16,-1-4 0-16,2-1 0 0,-1 0 0 15,-1-1 0-15,2 0 0 0,0-2 0 16,0-2 0-16,-3 2 0 0,2-2 0 16,2 1 0-16,-5-2 0 0,-1 1-1 15,0 3 1-15,0-1 0 0,-2 3 0 0,1 0 0 16,-3-1-1-16,3 2 1 0,-3-1 0 16,-1 0 0-16,0-1 0 0,2-1-1 15,-1 0 1-15,-1 0 0 0,1-2 0 16,0 0 0-16,4 0-1 0,0-1 1 15,0 2 0-15,0-3 0 0,1 2 0 16,0-1 0-16,2-1 0 0,0 1 0 16,-1 0 0-16,0 0-1 0,1-1 0 15,0 0 0-15,-1 0 0 0,1 1 0 16,-3-3 0-16,-3 0 0 0,0-3-1 16,0 3 1-16,-2 1-1 0,-3-3-1 0,1 0-1 15,-2 3-1-15,2-2-1 0,-4 2 0 16,2-2-1-16,-1-3 0 0,0 1-1 15,0 1 1-15,1-1 1 0,-4 1 1 16,5 3 1-16,-3 0 1 0,-2 2 1 16,2 1 1-16,0 0 1 0,-1 2 0 0,-1-2-1 15,1 0 1-15,-2-1 0 16,2 1 0-16,0-3 1 0,-3 2-1 0,1-3-1 16,1-1 1-16,1 1 0 0,-2-1 0 15,2 2 0-15,-1 2 0 0,2 0 0 16,0 2 0-16,1 2 0 0,0-1 0 15,2 3 0-15,-2-1 0 0,1 0 0 16,-1 0 0-16,2 0 0 0,-1 1 0 16,-1-1 0-16,0-3 0 0,2 2 0 15,-2-1 0-15,1-2 1 0,-1-1-1 16,0-1 0-16,3 4 0 0,0-3-3 0,-2 1-9 16,0 1-7-16,1 0-20 15,-3 0-116-15,-5-2-122 0,-4-1-300 0</inkml:trace>
  <inkml:trace contextRef="#ctx0" brushRef="#br0" timeOffset="244919.31">3512 13882 291 0,'1'-15'86'15,"2"-1"6"-15,0 3-13 0,2-1-33 16,0-3-13-16,2 0-6 0,-1 0-2 0,4 1-4 16,-2-1-1-16,1 0 0 15,0 0 1-15,1-2 0 0,0 5-1 0,-1-4 0 16,1 3-2-16,0-1-3 0,-3 1-1 15,1 3-4-15,-1 1-2 0,-2 4 0 16,-1 1 0-16,-4 3 0 0,1 0 0 16,-2 6-1-16,-2 3 0 0,-2 2 0 15,-1 3-1-15,-1 8 0 0,-1 2-2 0,1 7-1 16,-1 5 1-16,0 4 0 16,1 7-2-16,2 3 0 0,2 7 0 15,1 5-1-15,-2 1-3 0,1 3-8 0,-2 2-18 16,2-2-112-16,-2 1-112 0,1-4-289 15</inkml:trace>
  <inkml:trace contextRef="#ctx0" brushRef="#br1" timeOffset="253018.7647">4003 14780 307 0,'-1'7'65'15,"0"1"-6"-15,-1-3-71 0,2-1-29 16,-1 3-23-16,0-1-45 0,0 0-95 16</inkml:trace>
  <inkml:trace contextRef="#ctx0" brushRef="#br1" timeOffset="253287.39">3977 14852 308 0,'-1'1'82'0,"0"-1"2"0,1-2-35 15,0 0-19-15,1-1-10 0,0-1-6 16,2-1-4-16,-1 1-2 0,2-3 1 16,-2 3 1-16,3-3 3 0,-1-2 2 15,1-2 3-15,1-2 1 0,3-1 1 16,0-5 2-16,5 0 0 0,4-5 1 0,7-1-3 16,2-3 0-16,8-7-3 15,6-6-2-15,8-5 0 0,2-8-1 0,4-4-1 16,5-9-1-16,9-2-2 0,4-5-1 15,4-6-1-15,3-2-3 0,5-3-1 16,2 0-1-16,4-2-2 0,1-3 0 16,-2 3 0-16,-5 3 0 0,-3 1-1 15,-2 6 1-15,-3 5-1 0,-7 7 1 16,-9 8-1-16,-7 9 0 0,-7 7 0 0,-6 11 0 16,-10 10-5-16,-11 4-5 15,-11 11-12-15,-9 6-11 0,-9 8-102 0,-11 4-107 16,-6 10-257-16</inkml:trace>
  <inkml:trace contextRef="#ctx0" brushRef="#br1" timeOffset="253874.8427">4107 14923 280 0,'-11'4'78'0,"-1"0"1"0,1-1-43 15,2 2 0-15,-1-1 4 0,2 0-2 16,1 0-9-16,0 0-6 0,5 0 1 15,-2-2 1-15,3 1-5 0,4-3-5 16,0-3-2-16,3 0-1 0,4-1 1 16,2-3-1-16,7-2-1 0,3-3 1 15,4-2 0-15,7 0-1 0,6-6 1 16,10-1-1-16,2-6 0 0,2-3-2 16,7-6-1-16,7-2-2 0,6-4-1 0,5-5-1 15,3-7-1-15,3 1 0 16,8-1-2-16,4-5 0 0,7 4 0 0,-2-1 0 15,-3 3 0-15,3 1 0 0,0-1 0 16,0 0-1-16,-3 3 1 0,-10-1 0 16,-5 0 0-16,-4 6-2 0,-7 3-2 15,-7 4-4-15,-7 7-8 0,-8 6-7 16,-7 4-93-16,-12 6-14 0,-7 7-86 16,-18 8-178-16</inkml:trace>
  <inkml:trace contextRef="#ctx0" brushRef="#br1" timeOffset="254377.7956">4325 14998 400 0,'1'4'90'0,"-1"-2"1"15,-1 2-61-15,0-1-15 0,1 2-2 0,0 0 0 16,0 1 3-16,2-1 0 0,2 1 1 16,1 1 1-16,4 1 1 0,0-2-1 15,4 0-1-15,3 0-2 0,3-3-1 16,3-2-2-16,6-3-2 0,7-4-1 16,8-4-1-16,7-6-2 0,11-4-1 15,6-3-1-15,7-4-1 0,5 0-1 16,8-5 0-16,8 2 0 0,2-1-1 0,-2-5 0 15,3 3 1-15,5 0-1 0,5-1 0 16,-2 2 0-16,-6-2-1 0,-5 2 1 16,2 5 0-16,-3 0-1 0,-7 3 0 15,-10 2 0-15,-9 4-3 0,-7 7-7 16,-10 5-10-16,-10 5-105 0,-14 6-102 16,-13 6-261-16</inkml:trace>
  <inkml:trace contextRef="#ctx0" brushRef="#br1" timeOffset="254795.6715">4276 15412 425 0,'19'-4'100'15,"4"2"3"-15,1-2-65 0,5 3-10 16,4-1-2-16,-2 0 0 0,7 2-2 0,8-1-1 15,4 1-3-15,8 0-2 0,5 1-3 16,5-1-4-16,5-1-3 0,3 0-2 16,5-2-2-16,5 0-2 0,1-6 0 15,0-2-1-15,2-2 0 0,4-1 0 16,5-3-1-16,-1-4 1 0,-5-1-1 16,0-2-1-16,-7 3-1 0,2 1-1 15,-7 1-3-15,-7 3-4 0,-6 3-6 16,-10 6-9-16,-9 5-100 0,-9-1-99 15,-11 8-246-15</inkml:trace>
  <inkml:trace contextRef="#ctx0" brushRef="#br1" timeOffset="255160.3944">4662 15677 433 0,'43'9'106'0,"2"4"4"16,4 1-63-16,-1 1-13 0,2 1-11 15,2 0-5-15,3-1-5 0,-1-2-4 16,1-3-4-16,5-3-2 0,1 1-1 16,2-4-1-16,-2 0-1 0,-4-3-3 15,0-2-4-15,-2 2-8 0,-5-2-100 16,-1-1-95-16,-5-1-243 0</inkml:trace>
  <inkml:trace contextRef="#ctx0" brushRef="#br1" timeOffset="255635.0071">4281 16394 484 0,'-11'-8'120'16,"1"2"3"-16,0 0-45 0,4 3-50 15,1 3-12-15,4 1-5 0,2 5-2 16,3 4-3-16,1 6-3 0,5 7-1 16,1 7 3-16,2 7 2 0,3 5 3 0,3 9 1 15,-1 5 1-15,2 3 1 0,0 1-1 16,4 4-2-16,0 3-3 0,3 2-2 15,-1-3-1-15,6 2-2 16,4 2-1-16,2-4 0 0,-1-1-1 0,2-5-3 16,3 0-5-16,1-2 1 0,-4-4-1 15,-3-4-4-15,-5-1-4 0,-1-6-10 16,-6-5-4-16,-5-3-18 0,-6-5-84 16,-4-7-99-16,-2-6-227 0</inkml:trace>
  <inkml:trace contextRef="#ctx0" brushRef="#br1" timeOffset="256006.0075">3810 16555 548 0,'-2'-9'121'0,"0"1"1"0,2 6-90 15,4 6-12-15,0 5-8 0,4 8-4 16,-1 6 0-16,2 9-2 0,-4 10 0 15,2 7 0-15,0 3-1 0,-2 10-2 16,-1 0-1-16,-3 3-1 0,-3 0 1 0,3 1-1 16,-6-1-1-16,-4 0 0 0,-3-6-3 15,0-3-5-15,2-2-5 0,2-5-6 16,0-5-5-16,4-6-10 0,3-5-95 16,4-6-93-16,2-6-228 0</inkml:trace>
  <inkml:trace contextRef="#ctx0" brushRef="#br1" timeOffset="256390.9713">3584 16671 470 0,'-6'-1'104'16,"-1"2"0"-16,-3 4-79 0,-1 5-10 15,0 7-4-15,0 9 2 0,0 4 4 16,-3 8 1-16,0 11 2 0,-4 8 2 0,-1 8 1 15,-6 3-3-15,-9 7-5 0,-5 3-3 16,-6 6-4-16,-4-1-2 16,-5 0-2-16,-1-2-2 0,1-5-1 0,3 0 0 15,5-3 0-15,2-4 0 0,0-6-2 16,4-6-5-16,2-9-10 0,3-4-11 16,3-11-103-16,1-8-105 0,5-11-262 15</inkml:trace>
  <inkml:trace contextRef="#ctx0" brushRef="#br1" timeOffset="256717.1824">3108 16740 475 0,'-22'5'97'0,"0"4"1"0,-2 3-89 16,1 6-6-16,-2 3-1 0,0 2 0 15,-3 3-1-15,-4 2 0 0,-7 3 0 16,-4 3 0-16,-4-1-1 0,-2 1 2 16,-6 3 2-16,1 1 3 0,0-1 3 15,3-4 2-15,-1 0 2 16,-2-1 0-16,-1-4 0 0,4-1-3 0,-2-4-3 15,3-2-2-15,1-4-3 0,2-4-2 16,11-1-3-16,5-4-4 0,5-1-7 16,5-3-22-16,4-3-79 0,4-2-89 0,6-1-219 15</inkml:trace>
  <inkml:trace contextRef="#ctx0" brushRef="#br1" timeOffset="257023.1756">2861 16579 576 0,'-31'-1'119'15,"-7"2"1"-15,-6 3-106 0,-4 3-9 16,-4 2-3-16,0 2 0 0,1 5 0 15,-4-5-1-15,-8 1-1 0,-4 0 0 16,-4 3 0-16,-1 0 0 16,-4 2-1-16,-2 3 0 0,-4 0 1 0,0 1 0 0,1 0-1 15,1-1 2-15,4-1-1 0,3-2 0 16,4-4-1-16,10-1-4 0,9-2-5 16,4-3-6-16,6-1-12 0,5-2-92 15,7-7-94-15,3-2-230 0</inkml:trace>
  <inkml:trace contextRef="#ctx0" brushRef="#br1" timeOffset="257349.0887">2645 16200 463 0,'2'2'103'0,"-6"-2"1"16,-3-1-84-16,-5 1-6 0,-4-3-2 15,-5 1-2-15,-3-2-3 0,-2-1-3 16,-5-1-2-16,-2-2 1 0,-6-2 5 16,-6-2 5-16,-6-2 2 0,-7-2 3 15,-9-3 1-15,-1-3 1 0,-3 0-2 16,-3-3-5-16,0 1-4 0,-4-5-4 0,5 2-1 15,1 2-3-15,5-2-2 0,4 3-2 16,8 4-2-16,8 1-3 0,10 6-7 16,7-2-9-16,9 4-102 0,3 0-99 15,5 0-252-15</inkml:trace>
  <inkml:trace contextRef="#ctx0" brushRef="#br1" timeOffset="257672.4437">2496 15539 553 0,'-17'-12'118'16,"-2"-4"2"-16,-3-3-94 0,1-3-13 15,-4-4-7-15,-4-2-2 0,-5-3 0 16,-3-4-1-16,-5-3 0 0,-2-2-1 0,-2-5-1 16,-3-2 0-16,1-5 0 0,4-3 0 15,3 0 0-15,1-1-1 0,4-4 1 16,2 3 0-16,3 0 0 0,7 6-1 16,4 4 1-16,4 3-1 0,8 4 0 15,3 7-2-15,10 5-6 0,3 6-9 16,6 3-9-16,1 6-98 0,2 1-97 15,4 5-241-15</inkml:trace>
  <inkml:trace contextRef="#ctx0" brushRef="#br1" timeOffset="257961.3113">2651 15076 537 0,'-6'-18'119'0,"-5"-5"2"0,0-7-81 16,-2-6-22-16,-4-4-5 0,0-4-3 15,-1-4 0-15,-1-1 0 0,0-4-2 16,-5-5-3-16,-3-4 0 0,2-3-3 16,-3-2 0-16,-4-2 0 15,-1-1-1-15,-2 2-1 0,6 4 1 0,2 1-1 16,2 2-1-16,5 4-1 0,4 7 0 15,5 5-2-15,2 7-3 0,5 5-6 16,4 10-7-16,4 5-9 0,2 6-99 16,5 6-98-16,4 5-245 0</inkml:trace>
  <inkml:trace contextRef="#ctx0" brushRef="#br1" timeOffset="258235.5732">2966 14839 533 0,'0'-6'120'0,"4"-8"2"0,-1-7-85 16,-1-4-16-16,1-9-9 0,-3-6-3 16,-1-8-2-16,-1-6-2 0,-4-6-3 15,-2-3 0-15,-3-8-1 0,0-3 0 16,-3-5-1-16,1-6 0 15,-1-1-1-15,4-2-2 0,2 2-2 0,2 3-2 16,2 6-1-16,4 9-1 0,4 12 1 16,3 12-2-16,2 12-2 0,-1 11-4 15,4 13-9-15,1 7-92 0,-1 8-92 0,0 9-232 16</inkml:trace>
  <inkml:trace contextRef="#ctx0" brushRef="#br1" timeOffset="258467.9486">3309 14514 560 0,'-7'-42'125'0,"-2"-8"3"0,-1-6-95 15,-1-5-11-15,1-5-6 0,1-9-3 16,1-4-4-16,0-3-2 0,5 3-3 15,3 2-2-15,5 5-3 0,2 9-1 16,3 10-4-16,5 13-3 0,0 10-9 16,1 11-10-16,3 6-103 0,-2 10-103 15,0 5-255-15</inkml:trace>
  <inkml:trace contextRef="#ctx0" brushRef="#br1" timeOffset="258724.2902">3854 14537 615 0,'-4'-16'129'0,"0"-4"0"16,4-4-110-16,6-1-12 0,5-6-4 15,7-3-2-15,4-7-2 0,2-3-3 16,6-5-1-16,3-5-2 0,5-8-4 16,2-4-11-16,3-8 2 0,3-3-107 15,6-5-100-15,2-10-251 0</inkml:trace>
  <inkml:trace contextRef="#ctx0" brushRef="#br2" timeOffset="265838.5318">12105 7139 410 0,'-27'-15'92'16,"0"2"1"-16,-8 0-68 0,-5 6-10 15,-2 2-6-15,-4 5-3 0,-7 3 0 16,-3 6 2-16,-3 9 5 0,3 5 7 16,-2 7 4-16,-6 11 4 0,2 7 2 15,7 12 0-15,2 5-2 0,-1 6-6 0,-2 5-5 16,8 7-5-16,11 8-4 0,6 2-2 16,1-3-1-16,9-2-1 0,10-1-1 15,15-2-1-15,8-5 0 0,10-7-1 16,10-7 0-16,11-7 0 0,12-8 0 15,10-5 0-15,9-13 0 0,3-10-1 16,4-12 1-16,7-10 0 0,4-8 0 16,-2-13-1-16,1-8 1 0,-4-6-1 0,1-9 1 15,-1-3-1-15,-7-7 1 0,-3-3-1 16,-5-1 1-16,-8-4-1 16,-4-9 0-16,-11-2 1 0,-8-8-1 0,-5-3 0 15,-16-5 0-15,-17-9 1 0,-5 0-1 16,-13 7 0-16,-15 0 0 0,-15 7 0 15,-16 6 1-15,-12 12-1 0,-8 16-1 16,-15 14-6-16,-14 15-12 0,-14 14 17 16,-8 14-131-16,-10 14-111 0,-5 12-283 0</inkml:trace>
  <inkml:trace contextRef="#ctx0" brushRef="#br2" timeOffset="270590.7707">14401 9293 332 0,'10'-7'85'0,"-1"1"5"0,-2 0-41 15,2 1-12-15,-2 1-6 0,-1 1-3 0,0-2-2 16,0 1-2-16,-2 2-1 0,-1-2-1 16,-3 1-1-16,0 2-1 0,-3 1-2 15,-1 0-2-15,0 0-1 0,-3 1-4 16,3 2-2-16,-4-1-2 0,3 2-2 15,0-3 0-15,2 3-2 0,0-3 0 16,1 2 0-16,-1-2 0 0,3 0-1 16,-2 2 0-16,1-2 0 0,1-1-1 15,-2 1 1-15,2-1-1 0,0 1 1 0,0-1 0 16,0 0 1-16,0 0-1 0,0 1 0 16,2-2 1-16,-4 4-1 0,2-7 0 15,-1 4-1-15,1-1 0 0,4 1-1 16,-4 0 1-16,1 0-1 0,2-1 0 15,1 2 1-15,3-4-1 0,-1 2 1 16,0 0-1-16,4-2 1 0,1 0-1 16,-2-2 0-16,2 1 1 0,1 0-1 15,0-3 0-15,-2 0 0 0,-1-1 0 16,-1 2 0-16,0 1 0 0,-2 1 1 0,-3 2 0 16,-3 4 1-16,-3 4 1 0,-5 2 0 15,-3 2 1-15,-5 3 1 0,-6 5 1 16,-6 4 0-16,-3 5 0 0,-4 4 0 15,-3 9 1-15,-3 3 1 0,-4 6 0 16,-1 0 0-16,2 4-1 0,-1-4 0 16,-3-3-1-16,-1-6-1 0,3-2 0 15,3-4-2-15,5-5 0 0,6-6-1 16,8-6 0-16,6-2 0 0,10-7-1 16,7-6 1-16,7-4-1 0,6-5 0 0,6-5 0 15,7-3-2-15,4-1-1 0,6-8-3 16,5-3-3-16,5-5-2 0,3-1-2 15,2-4-1-15,3-2 0 0,2-8-1 16,1 6 3-16,-2-5 1 0,-1 6 2 16,-4 1 1-16,-4 1 3 0,-4 6 0 0,-6 5 2 15,-4 2 1-15,-4 3 0 0,-4 3 1 16,-3 2 0-16,-3 4 0 0,-4 4 0 16,1 1 1-16,-7 2 0 0,-1 4 1 15,-3-1 2-15,-3 3-1 0,-3-1 1 16,-2 2 0-16,-2-1 0 0,-2 3-1 15,0-1 0-15,-4 1-2 16,4 3 0-16,0 0 0 0,2 0-1 0,1 0 0 16,1-1 0-16,2 1-1 0,3 0-1 15,0-2-1-15,0 0 0 0,-3-2 0 16,4-1-1-16,0 2 0 0,-1-5 1 16,1 1 0-16,2 0 0 0,0 0 1 15,3-3 0-15,-2 0 0 0,1-2 1 0,0 1 0 16,0 0 0-16,0 1 0 0,-2-1 1 15,-1 0 1-15,-1 2 1 0,-2 3 0 16,-3 4 1-16,-1 2 0 0,-1 4 1 16,-4 3 1-16,-2 7-1 0,-2 7 1 15,-4 8 0-15,-4 8 2 0,-5 8 2 16,-8 5-1-16,-7 5 1 0,-3 2 0 16,-3 0-1-16,-4-1 0 0,1-4-2 15,2 0-2-15,7 0-1 0,4-7-1 0,6-3 0 16,5-8-1-16,8-6 0 0,4-7 0 15,7-9-1-15,4-9 0 0,5-5-1 16,8-5-2-16,2-7-1 0,3-5-2 16,6-5-1-16,6-6-2 0,3-6-1 15,5-7-2-15,7-3-2 0,7-5-3 16,3 1-3-16,4-5-5 0,2 0-1 16,-2 2-1-16,-1-2 3 0,-2 1 2 15,-4 1 5-15,-3-1 5 0,-5 6 5 0,-7 4 4 16,-2 5 2-16,-5 6 3 0,-4 1 1 15,-5 6 1-15,-3 4 2 0,-3 3 1 16,-3 2 3-16,-1 1 2 0,-3 3 0 16,0-1-1-16,-3 5 0 0,2-1-1 15,-1 0-2-15,2 1-2 0,0 0-3 16,-1 1 0-16,1 2-2 0,0 0 0 0,-1-1 0 16,0 2 0-16,-1 0-1 15,-1 1 1-15,-1 1 0 0,-2 1 1 0,-3 5-1 16,-3 4 1-16,-7 5 0 0,-5 10 0 15,-3 8 0-15,-6 7 1 0,-8 6 2 16,-6 8 0-16,-4 3 2 0,-3 8 0 16,-6 3 1-16,-8 5 0 0,-1 1 0 15,-1 0-2-15,-3-2-1 0,3-4-1 16,1-6-1-16,9-7 0 0,10-9-1 16,4-9 1-16,12-11-2 0,13-8 1 15,9-9 0-15,7-7-1 0,7-14 1 0,8-5-1 16,8-10-1-16,8-4 0 0,9-9-1 15,9-7-1-15,11-10-3 0,5-8-2 16,6-8-3-16,5-3-2 0,2-2-3 16,0-1 1-16,-1 2 0 0,-5 7 2 15,-2 7 3-15,-8 6 2 0,-8 8 3 0,-9 4 3 16,-6 8 1-16,-10 4 1 0,-8 8 1 16,-7 4 3-16,-4 6 3 15,-3 3 1-15,-4 5 1 0,-2 1 1 0,-1 1-1 16,-3 2-2-16,0 2-1 0,0 1-3 15,-2 1-2-15,0 1 0 0,-1 4-2 16,0 3 1-16,-3 5-1 0,-1 5 0 16,-5 5 1-16,-7 7-1 0,-5 5 0 15,-5 7 0-15,-9 5 0 0,-6 3 1 16,-3 5-1-16,-2 7 0 0,2 4 1 16,-3 0 0-16,0-2 0 0,4-5 0 15,1-2 1-15,4-8 0 0,3-9 0 0,6-11 0 16,11-4 0-16,6-8 0 0,11-5-1 15,8-9 0-15,7-4 0 0,8-7 0 16,8-6 0-16,4-4 0 0,7-7-1 16,7-6 0-16,3-5 0 0,6-6-2 15,5-6-2-15,3-10 0 0,3-1-3 16,3-3-2-16,-2 0 0 0,3-2 0 0,-4 2 0 16,-2 2 2-16,-4 5 1 0,-5 2 2 15,-3 5 1-15,-9 1 2 0,-6 8 0 16,-8 5 0-16,-5 8 2 0,-7 7 0 15,-6 5 1-15,-8 7 1 0,-6 11 0 16,-4 6 0-16,-8 10 1 0,-8 6-1 16,-9 11 0-16,-9 8 0 0,-12 7 1 15,-8 9 1-15,-6 7 0 0,-5 4 1 16,-4 4 0-16,-1 1 0 0,-1-5-1 16,2-1 0-16,6-5-2 0,5-6-1 15,10-5 1-15,10-8 0 0,7-9-1 0,14-7 0 16,10-9 0-16,11-5 0 0,6-11-1 15,10-8-1-15,4-5-1 0,8-6 1 16,7-8-2-16,6-6 0 0,6-7-1 16,7-7-2-16,3-3-1 0,7-5-2 15,2-3-2-15,6 1-2 0,-1 1-1 16,1-3 1-16,0 1 0 0,-4-1 2 0,-1 2 2 16,-6 2 2-16,-8 2 2 0,-5 3 3 15,-8 6 0-15,-7 5 3 0,-7 10 3 16,-6 7 2-16,-8 3 1 0,-5 8 1 15,-9 6 0-15,-5 6-1 0,-7 9 0 16,-8 10-4-16,-11 8-1 0,-5 8-1 16,-9 5-1-16,-7 4 0 0,-3 5 0 15,0 0 0-15,2-4 1 0,5-2 1 16,6-1 0-16,7-6 0 0,10-4 0 16,9-8-1-16,9-10 1 0,8-6-1 0,11-12 0 15,7-9-1-15,11-9 0 0,6-11-1 16,9-7 1-16,8-6-1 0,9-6-1 15,6-3 0-15,9-1-2 0,2 0-1 16,1-1 0-16,-2 2 0 0,-6 4 0 16,-7 3 0-16,-10 5 1 0,-11 5 1 15,-12 6 2-15,-8 10 2 0,-8 9 0 16,-10 8 2-16,-9 9 1 0,-6 9 0 0,-9 7 1 16,-9 3 1-16,-10 5-2 0,-8 4 0 15,-2 3-1-15,-3-1 1 0,-1-1 1 16,6-1 1-16,9-1 0 0,10-8 1 15,11-4-2-15,10-7 1 0,9-9-2 16,9-8-2-16,8-8-1 0,9-8 0 16,8-5-1-16,8-5 0 0,8-9-1 15,9-2 0-15,2-1-1 0,3-3-1 16,2-1-1-16,-2 0 0 0,-5 4 0 16,-6 8 0-16,-9 4 0 0,-6 6 1 15,-8 6 1-15,-11 8 0 0,-11 5 1 0,-8 6 0 16,-13 5 0-16,-7 5 0 0,-7 7 1 15,-7 5 0-15,-5 5-1 0,-5 2 1 16,0 5 1-16,6-4 1 0,2-2 1 16,9-6-1-16,5-6 1 0,11-7-1 15,12-6 1-15,9-10-2 0,8-5 0 16,10-4-1-16,5-8 0 0,6-4 0 0,4-4-1 16,3-4 0-16,1 0 1 15,-1 3-2-15,-6 1 1 0,-4 7 0 0,-10 8 0 16,-5 9-1-16,-10 6 0 0,-9 11-2 15,-10 7-1-15,-8 8-4 0,-8 5-3 16,-5 4-7-16,-8 1-14 0,-6 0 53 16,0-3-166-16,-1 0-117 0,2-7-307 15</inkml:trace>
  <inkml:trace contextRef="#ctx0" brushRef="#br2" timeOffset="276865.3419">2265 14877 310 0,'-20'12'72'0,"4"-1"1"16,8-9-46-16,3-3-12 0,9-4-7 16,3-5-10-16,6-1-19 0,3-3-44 0,4-2-9 15,2-6-49-15,1-3-96 0</inkml:trace>
  <inkml:trace contextRef="#ctx0" brushRef="#br2" timeOffset="277164.1458">2616 14434 253 0,'18'-15'65'0,"-4"-5"5"16,1 3-28-16,-2 0-10 0,0 1-1 16,-1 1 0-16,0 3 0 0,-2 0-1 15,-1 3-4-15,-3 3 0 0,0 2-3 16,-6 3-3-16,-3 2-4 0,-3 3-2 16,-4 4-2-16,-3 7-2 0,-4 7-4 0,-8 10-1 15,0 11 1-15,-6 10 2 0,-5 9 2 16,0 10 2-16,-2 9 2 0,-4 13 1 15,-4 3-1-15,-7 6-1 0,-1 6-2 16,-1 9-3-16,-4 3-1 0,1 3-2 16,2-5-2-16,7 3-1 0,4-1 0 15,3-4-1-15,3-10 0 0,2-6 0 16,2-8-1-16,4-6 1 0,3-12 0 16,5-10-2-16,7-8-3 0,5-10-7 0,7-12-7 15,8-10-8-15,4-15-100 0,7-17-98 16,6-17-243-16</inkml:trace>
  <inkml:trace contextRef="#ctx0" brushRef="#br2" timeOffset="277472.0554">3840 13812 366 0,'-12'5'88'0,"-3"0"3"0,3-1-47 0,0-2-20 15,1-1-11-15,3 2-4 0,1-3-2 16,3 0-2-16,3-3-2 0,0 2-2 15,1 0-2-15,1-3-2 0,0 2-2 16,2-1-4-16,-1 1-4 0,1-1-12 16,-1 1-21-16,2 0-45 0,1 0-64 15,-2 0-147-15</inkml:trace>
  <inkml:trace contextRef="#ctx0" brushRef="#br2" timeOffset="278173.3975">3724 13813 343 0,'-8'7'79'16,"0"-1"1"-16,0 1-52 0,2 0-13 15,0 2-6-15,1 0-3 0,2 0-4 16,-1 0-3-16,2-2-5 0,0-1-4 16,4-1-1-16,-1-2-1 0,1-3-1 15,3-1 1-15,1-4 2 0,0 0 4 16,3-3 3-16,0 0 1 0,0-2 1 16,1 0-1-16,0 0-1 0,1 2 0 0,-1 0 1 15,-3 2-1-15,2 1-1 0,-3 3 1 16,-1 1-1-16,-3 1 1 0,1 0 1 15,-3 1 2-15,0 0 1 0,-3 0 3 16,2 1 4-16,-2 0 4 0,0-1 2 16,-1 2 4-16,-1 0 0 0,0 4 2 15,-2 0-2-15,-3 4-3 0,-2 4-1 16,-3 5 1-16,-1 6-1 0,-3 5 0 16,-3 7 0-16,-2 3-1 0,-4 6 0 15,-1 3-2-15,-3 8-2 0,-5 4-2 0,-1 9-2 16,-8 5-1-16,-7 6-1 0,-2 10 0 15,-6 5-1-15,-4 11 1 0,-4 3 0 16,-2 2 0-16,-1 5 0 0,0 5 1 16,2 1-1-16,-1 3 0 0,0-7 0 15,4 9-1-15,0-4 0 0,3-4 0 16,1-6-1-16,-3-1 0 0,7-6 1 16,4-6-2-16,-2-15 1 0,6-4 0 0,6-12-2 15,8-7-2-15,11-12-6 0,5-7-36 16,7-9-62-16,4-8-85 0,9-10-202 15</inkml:trace>
  <inkml:trace contextRef="#ctx0" brushRef="#br2" timeOffset="278866.7517">4535 13838 386 0,'3'-5'83'0,"1"-1"0"15,0 1-65-15,-1-1-10 0,2 2-4 16,-1 1 0-16,0 0 0 0,-2 2 2 16,-1 1 4-16,-1 1 2 0,2 2 2 0,-5 3 1 15,-1 1 0-15,-2 4 0 16,-1 5-3-16,-3 5-2 0,-2 7-3 0,-4 7-2 15,-2 7 0-15,-3 5-1 0,-5 7 1 16,-8 2-1 0,-7 6 1-16,-5 8-1 0,-6 5 1 0,-6 6-1 15,-5 8 0-15,-2 4 0 0,-1 10-1 16,-4 5-1-16,-5-1 1 0,-2-1-1 0,3 4 0 16,0 3 0-16,-2 3-1 0,-1-3 1 15,-1-4 1-15,5 3 0 0,5 0 2 16,-2-6 0-16,2-8 1 0,7-5-1 0,6-6 0 15,6 0 0-15,4-8-2 0,-1-5-1 16,7-3-1-16,3-6-1 0,1-4-1 16,3-6-3-16,5-7-2 0,5-8-4 15,5-5-6-15,4-6-16 0,3-3-84 16,3-7-89-16,0-3-219 0</inkml:trace>
  <inkml:trace contextRef="#ctx0" brushRef="#br2" timeOffset="279454.161">4954 14307 442 0,'-4'1'98'0,"-1"1"1"16,-1 1-71-16,0 3-13 0,-4 3-7 16,-2 4-2-16,-3 8-3 0,-2 6 1 15,-8 6 1-15,-3 8 1 0,-4 4 1 16,-4 5 1-16,-7 8 0 0,-4 4 1 0,-3 6-2 15,1 10-1-15,-9 3-1 0,-7 6-1 16,-6 6-2-16,-2 5 1 0,-4 8 1 16,-5 6 0-16,-8-3 2 0,-3 6 1 15,4 5 0-15,-1 0 1 0,1 0-1 16,-1-3 0-16,0-1 0 0,3-2-3 16,6-6 0-16,1-8 0 0,8-6-2 15,5-7 0-15,7-7-1 0,8-9 0 0,8-7 0 16,7-9-1-16,8-7-3 0,5-7-4 15,3-5-4-15,6-8-4 0,4-7-4 16,4-5-9-16,7-2-92 0,1-5-91 16,4-4-223-16</inkml:trace>
  <inkml:trace contextRef="#ctx0" brushRef="#br2" timeOffset="279999.01">5197 15002 302 0,'-16'17'70'0,"-2"4"6"0,-5-1-41 15,-4 4-4-15,-1 0-3 0,-3 1 3 16,-2 3 2-16,-1 1 2 0,-4 2-5 0,-5 6-5 16,-3 2-5-16,-1 6-4 0,-5 8-3 15,-3 3-4-15,-1 4-2 0,-2 9-2 16,1 2-1-16,-6 5-1 0,-5 5-1 16,-2-1 0-16,-2 3 0 0,-3 1 0 15,0-1 0-15,2 1 0 0,0 3 1 0,2-5 0 16,0-1 0-16,3 1 0 0,1-4 0 15,3-1-1-15,1 0 0 0,8-2-1 16,1-4 0-16,4-4 0 0,2-3-1 16,2-5-1-16,3-3-1 0,2-7-3 15,4-7-2-15,6-7-4 0,7-5-5 16,6-7-37-16,6-7-62 0,3-7-83 16,5-8-200-16</inkml:trace>
  <inkml:trace contextRef="#ctx0" brushRef="#br2" timeOffset="280530.73">5114 15721 357 0,'-16'9'90'0,"-1"4"2"16,0 3-52-16,-2 0-11 0,-3 6-6 15,0 2-4-15,-3 4-3 0,-4 5-1 16,-2 4-1-16,-7 2 1 0,-5 4-1 16,0 2-1-16,-6 6-2 0,-4 1-1 15,-2 0-3-15,2 2 1 0,0 3 0 16,-3 6 1-16,-2-2 0 0,1 0 1 15,1 2-1-15,1-2 0 0,-4 0-2 0,4-3-2 16,6-2-1-16,2 4-2 16,2 0 0-16,3-1-2 0,-2-3 1 0,4-2 0 15,-1-2-1-15,0-2 0 0,4-10-1 16,4-4-3-16,2-6-3 0,8-4-4 16,6-5-4-16,5-6-7 0,7-9-43 15,2-4-55-15,3-5-84 0,6-6-195 16</inkml:trace>
  <inkml:trace contextRef="#ctx0" brushRef="#br2" timeOffset="281026.6549">4990 16231 360 0,'-2'3'86'16,"-1"-2"1"-16,0 2-47 0,-2 0-13 15,-1 3-6-15,-3 3-2 0,-1 2-2 0,-1-1 0 16,-3 3 0-16,-4 4-2 0,-2 3-3 16,-7 3-2-16,-4 7-2 0,-4 6-1 15,-5 6-1-15,-2 5-2 0,-6 2-1 16,0 6-2-16,0 1-1 0,0 2-4 16,-4-1-6-16,0 4-55 15,-2 2-43-15,2-2-82 0,0-2-189 0</inkml:trace>
  <inkml:trace contextRef="#ctx0" brushRef="#br0" timeOffset="289414.5806">7029 12671 597 0,'-4'-14'143'0,"1"3"4"0,1 3-93 0,0 3-17 15,0 7-10-15,2 5-6 16,0 6-6-16,0 3-5 0,2 6-4 16,-1 3-1-16,0 5 0 0,1 2-1 0,1-1-1 15,-1 3-1-15,1 0 0 0,1-1-1 16,-1 1 0-16,1-2-1 0,-2-1-3 16,-2-2-6-16,0-3-7 0,-1-2-6 15,0-2-13-15,-3-2-13 0,1-3-106 16,-1-2-110-16,0-5-264 0</inkml:trace>
  <inkml:trace contextRef="#ctx0" brushRef="#br0" timeOffset="289846.9485">6836 12972 477 0,'-12'-26'116'0,"0"-2"4"16,1-3-65-16,3 1-20 0,6-2-9 15,4-1-3-15,7 1-1 0,4-1-2 0,5 2-2 16,4 3 1-16,1 1 0 16,4 6 1-16,-1 4-2 0,-1 4-3 0,1 3-2 15,1 5-3-15,-1 4-1 0,2 6-4 16,1 2-1-16,2 5-1 0,0 3-1 16,-3 2 1-16,-1 3 0 0,-4 2-1 15,-3 1 0-15,-5 2 0 0,-5-3 0 16,-6 1 0-16,-4-1-1 0,-7 1 1 15,-4-2 0-15,-4-1-1 0,-7-1 0 16,0 0 0-16,-3-5 0 0,2-3-1 0,-1-2 0 16,0-4 1-16,3-5-1 0,4-4 0 15,3-2 1-15,1-1 0 0,6-1 0 16,5 0 0-16,3 0 1 0,4 2 0 16,4 4 0-16,5 3 0 0,2 5 1 15,2 4-1-15,4 2 0 0,3 4 0 16,-2 1-1-16,-1 4 0 0,1-2 0 15,1-4 0-15,-1 3-1 0,-1-2 0 0,-2-1-5 16,2 1-8-16,-4-1-8 0,-1 0-14 16,-2-1-16-16,-2 1-107 0,-2-3-115 15,3 1-270-15</inkml:trace>
  <inkml:trace contextRef="#ctx0" brushRef="#br0" timeOffset="290060.4744">7579 13120 624 0,'1'-2'151'0,"-2"-1"4"0,-1 2-96 0,1 0-18 16,1 3-8-16,0 1-6 0,0-1-7 16,0 3-7-16,1 2-4 0,-1 2-1 15,0 1-3-15,-1 0-7 0,0 1-12 16,1 1-12-16,1-1-13 0,0 0-49 15,1-1-77-15,1 1-115 0,3 0-250 16</inkml:trace>
  <inkml:trace contextRef="#ctx0" brushRef="#br0" timeOffset="290654.5678">8004 12983 425 0,'3'6'119'0,"1"3"5"16,-2-1-27-16,0 3-50 0,0 4-10 0,1 1-7 16,-1 0-6-16,0-2-4 0,1 2-4 15,-1-1-1-15,1-3 0 0,-1-1-1 16,-1-2 0-16,1-4-1 0,-1-1 4 15,-1-2 2-15,0-2 0 0,-3-1 0 16,2-4-2-16,-1-1 1 0,-1-3 0 16,-2-2-5-16,2-5-2 0,-2-1-2 0,0-6-1 15,0-4-1-15,1-3-1 0,2-3-2 16,2-1-2-16,2 1 0 0,3 0-1 16,3 4 0-16,1 2 0 0,1 3-1 15,4 5 0-15,-1 2 0 0,1 3 0 16,-1 3 0-16,2 4-1 0,0 4 1 15,0 3 0-15,1 4 0 0,-1 3 0 16,1 2 0-16,-1 3 0 0,-1 2 0 0,1 2 0 16,-1 2 0-16,-1 0 0 0,2 1 1 15,-2 1-1-15,4 4 1 0,-1-1-2 16,1 0-3-16,-2 2-10 0,0 2-13 16,-3-3-9-16,-1 0-13 0,-2-1-16 15,-3-2-106-15,0-3-116 0,-1 2-261 16</inkml:trace>
  <inkml:trace contextRef="#ctx0" brushRef="#br0" timeOffset="291021.1823">8626 12753 623 0,'1'-9'154'0,"-2"2"5"0,-2 3-95 15,2 4-20-15,1 7-9 0,-1 3-5 16,0 5-7-16,1 5-7 0,0 3-2 15,0 5 0-15,2 4 0 0,1 2-1 16,0 0-1-16,2 2-2 0,4-2-2 0,-2-1-1 16,1-2-3-16,-1-4-1 0,0-5-4 15,-1 0-7-15,-1-6-11 0,-2-3-17 16,0 0-8-16,1-5-20 0,-3-2-84 16,-1-2-28-16,0-4-101 0,-1-2-196 15</inkml:trace>
  <inkml:trace contextRef="#ctx0" brushRef="#br0" timeOffset="291464.0358">8512 12809 598 0,'-6'-23'137'0,"1"-2"2"16,4 0-97-16,2-1-14 0,6 0-5 15,1-1-3-15,3 1-3 0,3 3-1 16,5 0-1-16,0 0-1 0,6 7 0 15,1-1-1-15,4 4-2 0,1 5-2 16,1 4-1-16,-2 6-1 0,2 7 0 16,-1 2-1-16,-3 5-1 0,-1 2 1 0,0 4-1 15,-4 2-1-15,-3-2-1 0,-3 2 0 16,-6 1 0-16,-4 0-1 0,-4-1-1 16,-5 0 1-16,-4-2 0 0,-3 2-1 15,-6-1 0-15,-5-1 1 0,-2-3-1 16,-2 4 0-16,-4-6 0 0,2-1 0 15,0-4 0-15,2-1-1 0,3-3 1 16,2-3 1-16,3-3 3 0,7 0 2 0,0 0 0 16,5-3 0-16,6 1 0 15,4 0 0-15,2 4-2 0,3-2-2 0,3 3-2 16,-1 1 0-16,4 7 1 16,1-2 1-16,-2 2 1 0,2-2 1 15,1 4 1-15,1 0-1 0,0-1 1 0,-3 0-1 16,0-1-2-16,-1-1-1 0,-1 2-4 15,-3-3-8-15,0 0-12 0,-2 0-15 16,0-1-8-16,-2-2-16 0,1 1-13 16,-1-3-104-16,1 0-111 0,-2-1-255 0</inkml:trace>
  <inkml:trace contextRef="#ctx0" brushRef="#br0" timeOffset="291833.2604">9096 13165 639 0,'-1'-11'159'0,"-1"-1"6"0,2-1-97 16,0-2-15-16,2 0-4 0,1 1-7 16,1-1-9-16,4-1-9 0,-1-1-7 15,4 3-4-15,1 1-4 0,2 3-3 16,2 0-2-16,0 3-1 0,0 2 0 16,1 6-1-16,-3 1 0 15,1 4-1-15,-1 1 0 0,-2 4 0 0,0 1 0 16,-2 4 0-16,-1-1 0 0,-2 1-1 15,-2 0 1-15,-3 0-1 0,-2 0 1 16,-2 1 0-16,-3-1-1 0,-2-2 0 16,-3 2 1-16,-1-1-1 0,0 0 1 15,-2-1-1-15,1 0 0 0,0 1 1 16,0-3-1-16,2 0 1 0,3-1-1 0,0-2 1 16,5-3 0-16,1-1-1 0,3-2 1 15,4 0 0-15,2-1-1 0,0-1 1 16,6 1-1-16,0-1 0 0,6-1-3 15,2 1-8-15,4-2-12 16,1 0-20-16,2-1-13 0,2 2 38 0,-4-2-169 16,2 1-135-16,-3-2-323 0</inkml:trace>
  <inkml:trace contextRef="#ctx0" brushRef="#br0" timeOffset="293275.1131">9853 12943 621 0,'-2'-7'158'0,"1"4"11"16,-2-2-92-16,-1 1-16 0,4-1-10 16,2 3-8-16,-1-1-11 0,6 1-12 0,-1-1-10 15,3 0-4-15,3 2-4 16,0-1-5-16,3 1-9 0,0 2-13 0,0-1-14 16,-1 3-13-16,1 3-18 0,-4-1-108 15,0 1-122-15,-1 0-270 0</inkml:trace>
  <inkml:trace contextRef="#ctx0" brushRef="#br0" timeOffset="293448.6626">9889 13076 657 0,'-4'-2'158'0,"4"-1"1"15,0 2-100-15,5-3-24 0,1 3-11 16,3 0-9-16,4 1-14 0,-2 0-18 15,4 0-11-15,1 2-6 0,-3 2-125 16,3 1-125-16,-1 1-301 0</inkml:trace>
  <inkml:trace contextRef="#ctx0" brushRef="#br0" timeOffset="294380.1975">12103 12894 388 0,'-1'-20'109'0,"1"-2"5"16,0-4-15-16,0 0-52 0,0 2-7 16,1-2-3-16,1 3 1 0,0 6 2 0,-1 2 2 15,-1 5-2-15,2 5-4 0,-1 3-3 16,-1 4-4-16,1 6-3 0,0 2-8 15,0 5-4-15,1 4-3 0,-1 4-1 16,-1 3 0-16,1 2-4 0,0 3-1 16,-1-2-1-16,2-1-2 0,-1 2-1 15,1-2-3-15,2-1-10 0,-2-2-14 16,6-1-12-16,0-2-23 0,0-4-111 0,0-3-126 16,0-2-291-16</inkml:trace>
  <inkml:trace contextRef="#ctx0" brushRef="#br0" timeOffset="294897.0528">12417 12827 591 0,'-7'-7'156'16,"2"-2"5"-16,2 5-50 0,2-1-65 15,5 2-11-15,1 2-7 0,1 0-7 16,4 0-6-16,2 2-5 0,1-2-1 16,4 2-1-16,2-2 0 0,4-2-2 0,3 2 1 15,-2-2-2-15,5 1-1 0,-1 0 0 16,1 0-1-16,-1 2 0 0,-2 2-2 15,-5-1 0-15,-2 1-1 0,-8 2 1 16,-1 1-1-16,-6 1 1 0,-4 1 0 16,0 1 0-16,-5 1 0 0,-4 2 0 15,-2 0 0-15,-7 2 0 0,-2 0 0 16,-3 1-1-16,-3 2 0 0,1 1 0 16,-2 4 0-16,0 1 0 0,6 0 1 0,-1 0 2 15,2-3 2-15,4 0 0 0,3-5 1 16,7-3 1-16,2-2-1 0,5-3 0 15,4-1-2-15,4-3-1 0,3-2-1 16,4 0-1-16,1-3 0 0,4-1 0 16,0-2-1-16,7-1 0 0,5 2-4 15,1 0-6-15,-1 1-7 0,3 3-11 16,-1 1-14-16,2 2-5 0,-2 4-11 16,-6 1-12-16,0 0 13 0,1 2-110 15,-5-1-103-15,-2-1-252 0</inkml:trace>
  <inkml:trace contextRef="#ctx0" brushRef="#br0" timeOffset="295122.4491">13112 12952 460 0,'0'-36'114'0,"1"-4"6"0,0 0-49 16,4 2-32-16,1 1 0 0,0 7 5 16,2 1 3-16,-4 6 0 0,0 6-2 15,-3 5-1-15,1 4-3 0,-5 6-6 0,1 4-5 16,-3 7-3-16,-1 4-5 0,1 8-4 15,-1 4-6-15,1 4-2 0,1 4-2 16,2 4-1-16,2 0-3 0,1 3-1 16,4-1-3-16,0 2-7 0,-1-2-17 15,1 0-21-15,-1-1-15 0,-4-4-124 16,3-4-139-16,-1-1-320 0</inkml:trace>
  <inkml:trace contextRef="#ctx0" brushRef="#br0" timeOffset="295884.3616">11781 12869 375 0,'2'-1'104'0,"-1"1"6"0,1-1-33 16,1-1-24-16,-1 2-9 0,1-2-3 16,-1-2-4-16,3 2-2 0,-1-2 0 15,2 2 0-15,-4-2 1 0,2 0 0 16,-2 1 1-16,1 0-1 0,-2 1 0 16,1-1-4-16,-2 1-3 0,2 1-4 15,-2-1-5-15,0 1-2 0,1 2-3 0,-2-2-2 16,1 1-2-16,-2 0 0 0,1 0-2 15,-1 1-1-15,-1 3-2 0,-3 0 0 16,-1 1-2-16,-3 0-2 0,-1 1 0 16,-2 1-1-16,-1 3 1 15,-2-3-2-15,0 1 1 0,-2 0 0 16,-2 2 0-16,1 1-1 0,-1-1 1 0,3 0-1 16,1 1 0-16,1-3 1 0,7 1-1 15,2-2-1-15,3-1 1 0,3-1 0 0,1 1 0 16,5 0 0-16,2 0 0 0,3 2-1 15,1 0 1-15,3-2 0 0,4 3 0 16,2 0 1-16,2-3-1 0,2 1 0 16,-2-2 0-16,3 0 0 0,1 0 0 15,0 0-2-15,-1-2-6 0,-3 2-11 16,1 1-20-16,-3 2-17 0,-2 2-29 16,-7-1-107-16,-4 4-133 0,-6 3-293 15</inkml:trace>
  <inkml:trace contextRef="#ctx0" brushRef="#br0" timeOffset="296810.8078">11110 12891 496 0,'2'-10'122'0,"0"2"5"16,-4-1-71-16,1 1-13 0,0 0-4 0,-1 0-2 15,-2-1-1-15,-1 2-3 0,-4-2-1 16,0 3-1-16,-5 1-2 0,-2 3-2 15,-2 3-4-15,-5 4-4 0,-6 3-4 0,-4 3-2 16,-1 7-2-16,0 4-2 0,1 5 0 16,2 3-1-16,4 3 0 0,5 0-1 15,6 2 0 1,9-4-1-16,6-4-2 0,-2-3-1 0,10-5-1 16,6-5-1-16,4-3 0 0,9-3-1 0,1-4 1 15,3-5 0-15,7-4 0 0,0-4 0 16,1-5 0-16,-3-8 0 0,2-3 0 0,-5-3 0 15,0-4-1-15,-1-2 1 16,-1 1 0-16,-2 1-1 0,-1 2 0 0,-9 3 0 16,-1 7 0-16,-4 4 0 0,-7 5 0 15,-6 5 0-15,-3 4 0 0,-1 8 0 16,-4 3 0-16,2 6 0 0,-3 4 0 16,5 6 1-16,0 2-1 0,0 3 0 15,8 1-2-15,3 3-5 0,4-4-10 16,4-1-16-16,3-2-13 0,7-1-23 15,7-3-111-15,6-5-129 0,1-2-292 0</inkml:trace>
  <inkml:trace contextRef="#ctx0" brushRef="#br0" timeOffset="297564.3498">13686 12826 482 0,'17'-7'124'0,"-1"-1"7"0,-2 2-62 16,-2 0-15-16,0 3-1 0,-2 0 0 16,-4-1 0-16,-1 2-1 0,-3 0-3 15,0 0-3-15,-6 2-5 0,0 0-9 16,-2-1-6-16,-1 4-10 0,-4-1-6 16,-3 3-4-16,-3 1-3 0,1 3-2 15,-2 2 0-15,-3 1 0 0,-1 0 0 16,-3 4 0-16,1 0 0 0,-1 2 1 15,-3 1 0-15,-1 0 1 0,1 1 0 0,3-1 1 16,3-3 0-16,4-2 0 0,3-2 0 16,7-3-1-16,4-1 0 0,6-4-1 15,3 1-1-15,5-1-1 0,3 0 1 16,2 0 0-16,5-1-1 0,2 0 1 16,1 2-1-16,3-1 1 0,1-1-2 15,1 0-1-15,3-1-5 0,0 4-7 16,1-1-13-16,1 2-21 0,-2-1-12 0,2 1-23 15,-5 2-107-15,-2 0-125 0,-5 2-282 16</inkml:trace>
  <inkml:trace contextRef="#ctx0" brushRef="#br0" timeOffset="299375.4402">10610 12747 513 0,'-2'-24'123'16,"-1"3"4"-16,2 2-80 0,0 4-7 15,0 4-3-15,-1 4-6 0,2 4-4 16,-1 7-4-16,0 6-2 0,-1 7-4 15,0 7-3-15,1 7-3 0,0 7-3 16,0 5-1-16,-1 5-1 0,2 1-3 16,0 1-2-16,0 0-2 0,0-2-6 15,2-2-6-15,1-3-8 0,2-3-14 0,4-5 70 16,2-7-186-16,4-3-122 0,4-6-316 16</inkml:trace>
  <inkml:trace contextRef="#ctx0" brushRef="#br0" timeOffset="299674.6399">11481 12641 593 0,'0'-12'140'0,"0"5"2"16,0 5-94-16,0 7-11 0,-2 9-9 0,-3 4-6 15,1 9-5-15,3 5-3 0,-1 5 0 16,0 6-2-16,4 4 0 0,1 4-3 16,3 0 0-16,2 0-2 0,-2 2-2 15,2 0-7-15,1-2-10 0,-2-4-11 16,4-1-20-16,0-3-116 0,2-2-125 15,2-7-301-15</inkml:trace>
  <inkml:trace contextRef="#ctx0" brushRef="#br0" timeOffset="300385.089">14076 13003 368 0,'4'-10'94'0,"0"-5"6"16,-1-3-47-16,-2-2-10 0,0-1-1 15,-2-1-1-15,2-4-1 0,-1 1-1 16,1-3-4-16,1-2-2 0,-1 0-3 0,0-1-1 16,1 5 2-16,0 3 0 0,-1 5 3 15,0 5-1-15,-2 5-1 0,1 7-3 16,0 5-5-16,-1 7-4 15,1 7-5-15,-3 5-5 0,2 4-3 0,-1 6 0 16,-1 4 0-16,1 2-2 0,0 1-1 16,2-1 0-16,2 1-2 0,0-1 0 15,2-2-3-15,-1-3-6 0,4-3-10 0,-1-6-19 16,0-3-9-16,1-5-24 0,-1-4-109 16,3-5-125-16,1-2-284 0</inkml:trace>
  <inkml:trace contextRef="#ctx0" brushRef="#br0" timeOffset="300977.3746">14332 12695 490 0,'0'-13'141'0,"2"0"8"16,-3 2-9-16,1 4-83 0,1 1-14 15,1 5-5-15,1 6-5 0,1 2-4 16,-3 6-5-16,3 6-5 0,0 4-2 15,0 4 0-15,0 5-3 0,-3 0-3 16,1 1-2-16,0 1-2 0,-2-3-2 16,1-1 0-16,0-2-1 0,0-3-2 15,1-4-1-15,0 0 0 0,0-8-1 0,1-3-1 16,-1-4-2-16,4-4 0 16,1-4-2-16,1-4-1 0,3-9-2 0,4 2-2 15,1-6-2-15,3 1-1 0,1-3 0 16,1 2-1-16,-2 3 1 0,1 2 1 15,-2 6 3-15,0 3 3 0,-4 3 1 16,-1 6 2-16,-1 2 1 0,-4 4 0 16,0 1 2-16,-1 3 0 0,-1 0 1 15,-2 3 2-15,-2-1 1 0,-2 1 1 0,2 1 2 16,-5-1-1-16,-1-1 0 0,-2-2 1 16,-2-1 1-16,-2 0-1 0,-4-1-1 15,0-2 1-15,-5-3 1 0,1 0 1 16,-2-5-2-16,1-2-1 0,-1-2-1 15,-1-5-2-15,2 0-6 0,2-1-8 16,2-2-7-16,3-2-9 0,4-2-9 16,6-1-11-16,7 1-16 0,5-2-107 0,3 2-114 15,1 0-277-15</inkml:trace>
  <inkml:trace contextRef="#ctx0" brushRef="#br0" timeOffset="301226.7097">14858 12800 604 0,'8'-25'150'0,"-2"-1"10"0,0 4-84 15,0 4-16-15,-2 3-5 16,-1 6-5-16,-1 7-5 0,-4 6-11 0,0 5-9 16,-3 7-7-16,0 5-6 0,-2 6-3 15,1 2-1-15,-2 7-1 0,3 1 0 16,2 2-1-16,2-1-2 0,-1 2 0 15,5-3-2-15,-1 1-3 0,2-2-6 16,1-5-10-16,1-2-18 0,-1-4-19 16,1 2 63-16,0-4-201 0,-1-3-146 15,-1 0-362-15</inkml:trace>
  <inkml:trace contextRef="#ctx0" brushRef="#br3" timeOffset="311530.7862">2939 14324 128 0,'-10'19'28'0,"1"-6"3"0,2-2-15 15,3-4 0-15,2-2 0 0,2-3 0 16,1-5-2-16,3-1-4 0,1-3-4 16,1-1-10-16,2-3-6 0,2-1-8 15,0 0-24-15,1 1-29 0,-3-2-64 0</inkml:trace>
  <inkml:trace contextRef="#ctx0" brushRef="#br3" timeOffset="311765.1595">3039 14180 373 0,'1'-2'81'0,"0"0"3"16,1 0-63-16,0 0-9 0,3 0-3 16,-1-1 0-16,-1-1-1 0,4 1-2 15,-1-2-2-15,1 2-2 0,0-2-2 0,-1 1-4 16,2-1-3-16,-2 4-2 15,-1-2-3-15,-1 2-3 0,-1 0-3 0,-2 1-5 16,1 0-2-16,-1-1 1 0,-1 2-2 16,-1-1 0-16,-1 0 0 0,0 1 3 15,-2 0 6-15,2-1 6 0,1-1 3 16,-3 0 3-16,3 2-4 0,0-1-23 16,-1 0-14-16,2-1-34 0,0 0-82 15</inkml:trace>
  <inkml:trace contextRef="#ctx0" brushRef="#br3" timeOffset="311918.751">2760 14381 181 0,'1'-4'32'15,"1"-2"-14"-15,3-2-41 0,0 0-47 0,4-3-67 16</inkml:trace>
  <inkml:trace contextRef="#ctx0" brushRef="#br3" timeOffset="312200.9931">2880 14210 240 0,'3'-5'78'0,"-1"3"12"0,0 1-27 16,-2 0-5-16,-2 2-3 0,-2 1-5 15,-2 6-7-15,-5 5-10 0,-1 4-7 16,-7 8-2-16,-3 8-1 0,-4 7-1 16,-2 9-2-16,-1 5-2 0,-4 2-2 15,-5 6-3-15,0 0-3 0,1 2-2 16,2-3-3-16,-2 0-1 0,1-1-1 16,4-1 0-16,6-5-1 0,1-7 0 0,2-6-1 15,4-5 0-15,6-9 0 16,4-10-3-16,4-5-2 0,5-5-6 0,4-4-7 15,6-3-8-15,2-3-2 16,3-4-103-16,1-5-98 0,3-9-240 16</inkml:trace>
  <inkml:trace contextRef="#ctx0" brushRef="#br3" timeOffset="312505.3605">3209 14159 473 0,'13'-16'101'16,"-2"4"0"-16,-3 1-80 0,-1 3-13 15,-2 6-2-15,-3 2 0 0,-5 2 0 16,-3 7 2-16,-4 1 3 0,-3 6 4 16,-4 6 3-16,-7 6 3 0,-3 5 3 15,-1 9 0-15,-4 8 0 0,1 7-2 16,-5 8-5-16,-2 4-3 0,-2 2-5 0,-4 4-2 15,-4-1-3-15,0 1-1 16,-1-4-2-16,1-6 0 0,8-7 0 0,5-9-1 16,11-9 1-16,9-9-1 0,7-12-1 15,9-11-4-15,9-8-7 0,4-10-9 16,10-9-9-16,9-12-49 0,4-10-56 16,9-8-94-16,4-8-205 0</inkml:trace>
  <inkml:trace contextRef="#ctx0" brushRef="#br3" timeOffset="312765.6766">3856 13873 516 0,'-2'2'109'16,"-6"3"1"-16,-3 4-93 0,-3 5-10 15,-2 7-1-15,-8 2 0 0,0 10 1 0,-8 7 1 16,-6 6 3-16,-2 5 1 15,-2 6 2-15,-2 3-1 0,0 5 0 0,-4 1-1 16,0 1-3-16,-3 0-2 16,1-2-2-16,-1-1-3 0,2-5 0 0,4-7-1 15,6-9 0-15,8-8 0 0,12-7-2 16,5-10-1-16,8-8-5 0,11-6-11 16,7-10-10-16,9-7-100 0,7-9-100 15,10-8-248-15</inkml:trace>
  <inkml:trace contextRef="#ctx0" brushRef="#br3" timeOffset="313005.0238">4166 13889 487 0,'-4'5'108'15,"-6"3"0"-15,-3 1-74 0,-2 5-23 0,-4 7-4 16,-5 6-1-16,-3 9-2 0,-4 5 1 15,-7 8 2-15,-8 5 1 0,-5 3 3 16,-2 2 1-16,-3 1-1 0,3-2 1 16,4-4-2-16,8-4-2 15,7-5-3-15,10-6-4 0,7-8-4 0,10-9-9 16,7-8-8-16,7-6-10 0,8-8-93 16,5-7-95-16,7-9-230 0</inkml:trace>
  <inkml:trace contextRef="#ctx0" brushRef="#br3" timeOffset="313251.3638">4499 13856 537 0,'-12'25'115'15,"-6"8"1"-15,-9 10-96 0,-9 6-7 16,-7 6-3-16,-8 6-1 0,-7 5-1 0,-2 5-1 15,-2 3-1-15,-1-2-1 0,6 0 0 16,2-2-1-16,4-4 1 16,7-8-1-16,6-10 0 0,9-13-1 0,7-8-3 15,11-8-10-15,11-7-11 0,8-7-32 16,7-7-72-16,6-5-95 0,3-9-221 16</inkml:trace>
  <inkml:trace contextRef="#ctx0" brushRef="#br3" timeOffset="313486.6098">4653 14114 538 0,'-12'13'118'16,"-6"1"1"-16,-4 5-92 0,-3 9-12 15,-2 7-4-15,-2 5-2 0,-8 9-2 16,-7 9-1-16,-2 5-2 0,-6 3 0 15,-4 2 0-15,-4-2-1 0,2-2 0 0,7-7 0 16,8-7 0-16,9-8-1 0,8-5-1 16,10-11-4-16,10-8-8 0,8-11-9 15,7-7-10-15,8-7-96 0,7-9-98 16,7-7-238-16</inkml:trace>
  <inkml:trace contextRef="#ctx0" brushRef="#br3" timeOffset="313686.0766">4889 14311 508 0,'-9'17'117'0,"-7"4"4"15,-7 4-82-15,-7 11-14 0,0 6-6 16,-7 5-4-16,-6 1-3 0,-2 5-5 16,0 1-2-16,-1 1-2 0,2 0 0 15,1-2-1-15,3-3-1 0,6 1 0 16,2-7-2-16,8-4-5 0,7-10-11 15,6-8 29-15,6-8-138 0,9-12-105 0,6-9-277 16</inkml:trace>
  <inkml:trace contextRef="#ctx0" brushRef="#br3" timeOffset="313914.616">4916 14662 595 0,'-26'27'125'0,"-7"3"0"0,-6 8-107 0,-5 6-10 16,-5 10-4-16,-7 7 0 0,1 5-1 15,0 3 0-15,0 0-1 0,-1 0-1 16,1-4 1-16,6-9-1 0,7-8 0 16,8-6-1-16,9-13-1 0,10-4-6 15,13-12-12-15,13-8-8 0,7-7-101 16,7-9-101-16,2-9-251 0</inkml:trace>
  <inkml:trace contextRef="#ctx0" brushRef="#br3" timeOffset="314149.6325">5177 14819 458 0,'-13'14'116'0,"-3"3"2"0,-2 5-25 15,-7 11-73-15,-1 6-10 0,-8 6-3 16,-2 4-2-16,-10 8-2 0,-5 4-1 0,-5 1-1 16,-4 5 1-16,-3-4-1 0,2 3 0 15,3-1 0-15,7-3 1 0,7-5 0 16,7-3 0-16,8-9 0 0,7-8-1 16,7-9-5-16,5-7-10 0,8-7-7 15,3-7-100-15,4-7-99 0,6-10-246 16</inkml:trace>
  <inkml:trace contextRef="#ctx0" brushRef="#br3" timeOffset="314367.0496">5030 15352 558 0,'-19'29'118'0,"-5"9"1"0,-6 8-100 15,-4 6-10-15,-8 7-2 0,-3 4-1 16,-4 0-1-16,2 0-1 0,2-3-2 16,8-4 0-16,7-3-1 0,10-9-4 15,8-5-10-15,7-6-87 0,5-8-21 16,5-13-89-16,5-5-192 0</inkml:trace>
  <inkml:trace contextRef="#ctx0" brushRef="#br3" timeOffset="314887.7844">4845 16371 517 0,'-15'7'119'0,"-2"1"0"0,-5 2-58 15,-2 4-51-15,-1 5-6 0,-2 4-2 16,-4 3-1-16,-3 2 1 0,0 5 1 15,-3 2 2-15,-2 5 3 0,-4 0 1 16,-5 2 1-16,-5-2 1 0,1 2-1 16,-2-3 0-16,1 1-2 0,2-2-3 15,4-2-1-15,8-1-2 0,7-2-1 0,6-2-2 16,7-1-7-16,4-7-8 0,5-4-13 16,5-4-103-16,4-9-105 0,2-8-260 15</inkml:trace>
  <inkml:trace contextRef="#ctx0" brushRef="#br3" timeOffset="315083.2608">4313 16391 649 0,'-55'32'136'16,"-3"4"0"-16,-1 8-113 0,1 7-16 15,1 5-6-15,2 0-2 0,-2 2-5 16,2-1-10-16,1 2-13 0,1-1-108 16,1-4-108-16,7-5-272 0</inkml:trace>
  <inkml:trace contextRef="#ctx0" brushRef="#br3" timeOffset="316133.8329">8258 12214 487 0,'-13'-15'101'0,"-5"-1"-1"0,-6 3-92 16,-4-1-14-16,0 6-13 15,-3 1-28-15,-5 3-21 0,-6 1-5 16,-6 1 6-16,-6 2 26 0,-1 1 30 0,-4 3 20 16,-4-2 36-16,-1 3 26 0,1 2 8 15,3 4-3-15,-4 3-23 0,-5 0-22 16,0 6-11-16,1 3-8 0,-2 5-5 15,-1 7-3-15,-3 6-2 0,3 10 0 0,3 3-1 16,0 4 0-16,0 7 4 16,0 3 3-16,6 0 4 0,4 6 2 15,8 0 1-15,7 6 1 0,4 1 0 0,10-3-3 16,4 2-4-16,9 2-3 16,3-5-2-16,5-2-2 0,8-4-1 0,7-4 1 15,7 2-1-15,8-9 0 0,0-3 0 16,11-1 1-16,10-2-1 0,5 2 0 15,10-3 0-15,4-3 0 0,7 0 0 16,4-6-1-16,4-5 1 0,2-6 0 0,5-6-1 16,3-1 1-16,1-9-1 0,2-6 0 15,3-1-1-15,6-4 1 0,0-3-1 16,-2-11 0-16,-2-4 0 0,0 0-1 16,3-3 1-16,-1-2 1 0,-5-5-2 15,-5-9 1-15,-4 3-2 0,-1-3 0 16,-4-4-1-16,-3-3-1 0,-5-5 0 15,-4 0 0-15,-2 4 1 0,-3-5 0 16,-6-1 2-16,-2-4 0 0,-9-2 1 16,-5 0-2-16,-5-5-3 0,-2-5-3 15,-5 0-2-15,-2-5-3 0,-6 1-1 16,-2-5 0-16,-2-4 1 0,-5-1 4 16,-6-2 3-16,-4-3 5 0,-2 2 6 0,-1 2 7 15,-5 0 5-15,-3 2 4 0,-6 2 2 16,-1 2 2-16,-7 7-2 0,-4-1-4 15,-4 9-5-15,-4 5-4 0,-7 7-3 16,-7 5-2-16,-6 7-3 0,-4 5 0 0,-9 6 0 16,-8 1-1-16,-10 4-1 0,-8 6 0 15,-7 9-4-15,-5 6-5 0,-7 5-8 16,-5 8-8-16,-10 3-107 0,2 9-105 16,-9 6-260-16</inkml:trace>
  <inkml:trace contextRef="#ctx0" brushRef="#br3" timeOffset="316755.0229">2286 15408 243 0,'-17'-8'58'15,"3"-3"-5"-15,8 0-19 0,0-4-88 16,6 0-55-16,4-3-115 0</inkml:trace>
  <inkml:trace contextRef="#ctx0" brushRef="#br3" timeOffset="317012.3313">2414 14893 487 0,'-6'2'115'16,"-1"3"3"-16,-3 0-72 0,0 2-19 15,-2 4-9-15,1 5-5 0,-2 7-1 16,-5 7-3-16,-2 4-1 0,-6 8 0 15,-4 8 2-15,-5 9-1 0,-4 4 1 16,-2 9-2-16,0 6-1 0,-6 5-1 16,3 4-1-16,-3-1-3 0,5 0 0 0,-1-4-1 15,2-6-1-15,5-9-2 16,6-9-4-16,6-12-6 0,9-10-10 16,6-11-6-16,9-11-104 0,9-12-102 0,7-10-250 15</inkml:trace>
  <inkml:trace contextRef="#ctx0" brushRef="#br3" timeOffset="317256.1731">2591 15133 544 0,'7'-6'118'16,"-8"6"1"-16,-9 7-92 0,-7 9-13 15,-4 13-7-15,-5 6-3 0,-3 7-2 16,-7 9 0-16,-3 9 1 0,-4 7 0 15,-3 5 2-15,-3 3 2 0,-5 2 3 16,0 2-1-16,5 3 1 0,4-4 0 16,4-3-2-16,7-4-2 0,6-10-2 15,7-6-4-15,6-8-5 0,7-13-7 16,4-11-9-16,8-8-11 0,4-13-99 16,2-8-101-16,6-11-246 0</inkml:trace>
  <inkml:trace contextRef="#ctx0" brushRef="#br3" timeOffset="317473.1239">2580 15561 554 0,'-22'37'117'0,"-5"10"2"16,-6 5-96-16,0 10-15 0,-7 7-4 15,0 6 0-15,-5 5-1 0,-4 3 0 16,-4-2-1-16,1 2 0 0,1-1-1 15,6-5 0-15,6-5-1 0,5-9 1 16,10-8-2-16,7-9-5 0,7-11-9 16,6-10-15-16,3-13-90 0,5-11-97 0,7-12-235 15</inkml:trace>
  <inkml:trace contextRef="#ctx0" brushRef="#br3" timeOffset="317667.6341">2609 16132 594 0,'-16'28'128'16,"-6"9"1"-16,-4 7-99 0,-1 11-19 0,-1 8-4 15,-2 4-2-15,-3 3 0 0,-2 2-1 16,-1-2-2-16,-2 0 0 0,0-9-1 16,2-7-1-16,7-9-3 0,5-7-6 15,10-11-11-15,8-8-10 0,6-13-24 16,8-9-78-16,6-9-94 0,8-10-217 15</inkml:trace>
  <inkml:trace contextRef="#ctx0" brushRef="#br3" timeOffset="317869.1545">2808 16409 600 0,'-18'40'130'0,"-7"8"0"0,-8 7-106 16,-3 8-11-16,-6 3-3 0,2-1-2 15,1 0-2-15,2 0-2 0,2-3-2 16,5-4-1-16,6-8-1 0,9-7-4 16,4-9-7-16,2-12-8 0,9-12-8 15,5-11-8-15,6-10-98 0,3-14-99 16,3-10-234-16</inkml:trace>
  <inkml:trace contextRef="#ctx0" brushRef="#br3" timeOffset="318034.2283">2989 16606 564 0,'-5'30'128'0,"-7"9"3"16,-7 10-96-16,-4 5-11 0,-4 9-4 15,-6 4-3-15,-4 0-4 0,-3 0-4 16,-1 2-3-16,1-4-2 0,2-6-2 0,5-10-3 16,6-10-4-16,6-6-10 0,10-12-11 15,7-10 24-15,9-12-134 16,8-10-110-16,7-10-275 0</inkml:trace>
  <inkml:trace contextRef="#ctx0" brushRef="#br3" timeOffset="318233.2463">3373 16741 620 0,'-19'33'136'15,"-9"10"1"-15,-5 5-87 0,-4 6-41 16,-2 1-5-16,1 1-1 0,0-1-1 15,2-2-1-15,7-5-3 0,2-7-2 16,7-6-3-16,6-10-7 0,5-8-11 16,9-12-13-16,9-8-95 0,4-14-2 15,8-9-85-15,6-12-163 0</inkml:trace>
  <inkml:trace contextRef="#ctx0" brushRef="#br3" timeOffset="318399.8002">3605 16724 554 0,'-25'43'130'0,"-3"12"3"0,-7 9-73 16,-3 5-37-16,0 5-6 0,-5 2-2 15,-1-3-4-15,-4 1-3 0,5-9-5 16,3-8-1-16,7-8-1 0,8-10-4 16,13-13-5-16,12-11-8 0,11-11-15 0,7-14-106 15,8-10-109-15,10-10-269 0</inkml:trace>
  <inkml:trace contextRef="#ctx0" brushRef="#br3" timeOffset="318553.3895">4080 16709 685 0,'-18'47'146'0,"-9"14"1"0,-6 10-123 15,-1 9-38-15,-2 2-129 0,2-3-123 16,-3-4-312-16</inkml:trace>
  <inkml:trace contextRef="#ctx0" brushRef="#br0" timeOffset="325124.5455">7003 15042 426 0,'1'-11'118'16,"-2"0"8"-16,-3 2-34 0,-2 1-36 15,0 1-11-15,0 2-5 0,-3 3-3 16,1 5-5-16,-3 5-2 0,-2 5-2 16,0 1-1-16,-1 6 0 0,0 2-3 0,0 1-2 15,3 1-3-15,4-1-3 0,2 1-4 16,4-2-4-16,3 2-2 0,4-2-3 16,4-3-1-16,2-2-1 0,3-3 1 15,1-3-1-15,1-4 0 0,0-4 0 16,2-7 0-16,-3-2 0 0,-2-5 0 15,1-3 0-15,-3-1-1 0,-1-3-1 16,-2 0 0-16,-4 0-1 0,-3-1 0 16,-2 2-1-16,-3-3 1 0,-5 0-1 0,-2-5-1 15,-6-2-2-15,-1-3-5 16,-5-3-2-16,-2-1-1 0,-3 3-1 0,-4 1 0 16,-1 3 3-16,2 4 3 0,-1 6 6 15,2 2 6-15,3 2 4 0,5-1 4 16,4 1 2-16,7 0 1 0,4 1 0 15,6-2-2-15,3 0-1 0,4 1-4 16,8 0-2-16,3 2-2 0,5 3-2 16,5-1-1-16,3 3-5 0,5 1-6 15,0 1-9-15,0 3-12 0,-1 1-10 16,0 4-3-16,-3 0-124 0,-3 3-121 0,2 6-286 16</inkml:trace>
  <inkml:trace contextRef="#ctx0" brushRef="#br0" timeOffset="325608.3784">7476 15075 547 0,'-6'-4'132'16,"-4"1"5"-16,1 3-77 0,-2 0-17 15,-4 1-6-15,-2 3-2 0,-2 1-2 0,-2 3-3 16,-1 2-1-16,-3 0-2 0,5 4-2 16,0 2-3-16,6 3-3 0,3 2-3 15,5-2-3-15,4 3-5 0,6-1-2 16,4-3-3-16,4 1-1 0,4-5-1 15,3 0-1-15,1-5 0 0,5-3-1 16,-2-4 0-16,-2-1 0 16,-1-4-2-16,-4-5 1 0,0-6 1 0,-2 0-1 15,-6-5 1-15,0-4 1 0,-2 3 0 16,-2-2 0-16,-2 3 1 0,-3 3 1 0,-1 3 4 16,-1 4 5-16,1 3 3 0,-1 2 1 15,0 6 1-15,-1 3-1 0,3 2 0 16,-2 3-4-16,3 3-5 0,3 3-3 15,0 3-1-15,2 0-1 0,4 3-5 16,1-2-7-16,3 1-7 0,-1-4-12 16,2-1-12-16,3-5-11 0,1-2-11 0,2 0-9 15,1-3-107-15,0-2-115 16,2-3-265-16</inkml:trace>
  <inkml:trace contextRef="#ctx0" brushRef="#br0" timeOffset="325874.6884">7667 15071 536 0,'0'-4'147'0,"-1"1"7"0,1 4-35 16,0 7-60-16,2 1-14 0,3 5-10 15,1 2-9-15,0 3-6 0,0 1-6 16,-1 1-6-16,1 1-4 0,-1 1-8 16,0-1-9-16,-1-1-8 0,2-4-10 15,2-1-10-15,5-6-16 0,1-1-110 16,5-7-113-16,-1-3-272 0</inkml:trace>
  <inkml:trace contextRef="#ctx0" brushRef="#br0" timeOffset="326083.1335">7982 15087 657 0,'-9'2'160'16,"-4"1"8"-16,-2 3-100 0,-2 2-12 15,-4 0-6-15,-2 3-4 0,-2 3-6 16,-1 1-7-16,3 0-6 0,2 0-5 0,4 1-4 16,5 0-4-16,6 1-5 0,5-1-1 15,5-1-4-15,5-3-2 0,4 0-5 16,6-2-10-16,4-3-9 0,2-2-14 15,0-2-15-15,2-4-11 0,1-2-11 16,2-4-7-16,-2-3-105 0,-3-2-113 16,0-3-260-16</inkml:trace>
  <inkml:trace contextRef="#ctx0" brushRef="#br0" timeOffset="326469.4191">8078 15136 671 0,'-13'-2'176'16,"2"1"5"-16,2 1-79 0,4 0-43 15,4 1-19-15,2 0-11 0,2-1-12 0,2 1-9 16,3 1-5-16,2-1-2 16,6 0 0-16,0 1-2 0,4 0-2 15,0-1-4-15,5-1-5 0,-2 0-7 0,0-1-10 16,-2-2-8-16,1-2-8 0,-1 2-7 15,-2-1-6-15,-4 0-4 0,-2-1 0 16,-4 2-3-16,-4 0 7 0,-3 0 17 16,-5 0 19-16,-4 1 19 0,-2 1 21 15,-1 2 16-15,-1 2 21 0,-1 2 11 16,-1 3 1-16,0 1-3 0,2 4-6 16,0 0-4-16,2 3-7 0,-2 1-8 15,1 2-8-15,4 0-8 0,3 1-6 16,1-1-7-16,3 0-5 0,3-4-9 0,3-3-9 15,4-2-14-15,1-3-11 0,4-3-9 16,5-4-11-16,1-2-8 0,4-3-6 16,1 1-59-16,1-4-29 0,-2-2-86 15,-3-2-191-15</inkml:trace>
  <inkml:trace contextRef="#ctx0" brushRef="#br0" timeOffset="326780.6121">8516 15169 558 0,'-4'-3'156'0,"-1"0"12"16,-2 1-50-16,-1 3-41 0,1 2-11 15,1 1-8-15,0 4-11 0,0 0-9 16,1 3-11-16,1 4-6 0,3 2-6 16,3 0-4-16,1-1-4 0,5-2-2 15,3-2-1-15,2-3-1 0,4-4-1 0,0-5 0 16,4-4 0-16,1-5-1 16,-1-1-3-16,-2-2-5 0,0 0-7 15,-6-4-8-15,-2-1-10 0,-6-1-7 0,0-1-8 16,-5-4-5-16,-5-5 1 0,-2-5 0 15,-6-8-2-15,-1-3-3 16,0-2-1-16,0-3-8 0,0 2 10 0,3 5 22 16,1 7 23-16,4 8 21 0,2 7 19 15,1 9 14-15,0 5 17 0,1 7-4 16,2 5-16-16,1 6-16 0,3 0-13 0,-3 6-12 16,5 3-11-16,0 5-11 15,3 3-17-15,2 2-109 0,1 1-114 0,3 4-276 16</inkml:trace>
  <inkml:trace contextRef="#ctx0" brushRef="#br0" timeOffset="327002.1233">8794 15117 567 0,'10'1'146'15,"-3"1"8"-15,0 3-69 0,3 1-26 16,-1 3-11-16,0 2-6 0,1 3-5 0,0 3-4 16,2 4-5-16,0 1-3 0,1 1-1 15,-1 0-3-15,1-1-3 0,0 3-3 16,-2-2-3-16,0-3-3 0,-1-2-2 15,-3 2-1-15,-2-1-3 0,-5 1 0 16,-4-3 0-16,-3 0-2 0,-7-1 1 16,-3-3 0-16,-4 0-3 0,-2-6-7 15,-1-3-11-15,0-7-16 0,3-4-19 16,3-7-18-16,3-4-121 0,6-6-136 0,2-6-309 16</inkml:trace>
  <inkml:trace contextRef="#ctx0" brushRef="#br0" timeOffset="327173.6552">9009 15091 682 0,'4'4'175'15,"1"1"5"-15,-1 3-84 0,0 4-41 0,0 1-12 16,1 0-11-16,-1 1-11 0,-1-1-14 16,1 3-13-16,-1-1-19 0,0-2-17 15,2 1-13-15,0-2-18 0,1-2-113 16,1-4-126-16,6-2-279 15</inkml:trace>
  <inkml:trace contextRef="#ctx0" brushRef="#br0" timeOffset="327639.4116">9307 15151 721 0,'-11'5'182'0,"1"1"4"0,2 0-103 0,0 2-29 16,3 0-14-16,3 1-13 0,2-1-12 15,4 0-8-15,2-1-4 0,2-2-1 16,4-1-1-16,4-3 0 0,2-1-1 16,0-4 1-16,0-2 0 0,-1-1-1 15,-2-4-1-15,-5 0-3 0,-5-2-1 16,-5 0-5-16,-5 2-6 0,-5-3-7 0,-2 1-7 16,0 3-4-16,-2 2-4 15,3 0-4-15,4 3 1 0,1 0-2 16,6 4 5-16,5 1 6 0,6 0 5 0,3-1 7 15,5-3 5-15,3 1 4 16,2-2 6-16,1-3 7 0,0-1 4 16,-2-4 5-16,0 2 5 0,0-1 7 0,-1 3 5 15,0-3 2-15,0 5 1 0,-1 2-4 16,-3 2-3-16,-2 2-4 0,-2 5-5 16,-2-3-2-16,0 7-1 0,-1-1 0 15,-1 3 0-15,1 2 0 0,0 0-1 0,4 2-3 16,0 2-2-16,0-2-3 0,5 2 0 15,1-1-2-15,2 1 0 0,-1 0-1 16,3 1 1-16,-7-1 0 0,-6 1 0 16,-6 1 2-16,-7 2 2 0,-9-2 0 15,-7 2 0-15,-10-3 0 0,-3 1-1 16,-7 1-8-16,-3-6-18 0,-6 1-18 16,-2-1-18-16,1-1-121 0,-1-1-135 15,0-1-314-15</inkml:trace>
  <inkml:trace contextRef="#ctx0" brushRef="#br0" timeOffset="328203.6192">6920 15597 560 0,'-29'4'128'0,"5"-1"4"0,4 0-92 15,8-3-14-15,6 0-6 0,7 1-4 0,8 0-3 16,3 2-3-16,5-3-2 0,6 2 2 16,6-1 2-16,5-2 3 0,5-1 1 15,9 0 0-15,5-1 0 0,10 0-1 16,7 1-2-16,5-3-3 0,4 1-2 16,8 3-1-16,6-1-2 0,8-1 0 15,2-3 0-15,8 0 2 0,9 2 0 0,8 1 2 16,2-6 2-16,2 2 1 0,6-2 0 15,1 3 1-15,0 0 0 0,3 0-2 16,-1 1 0-16,0 0-2 0,0 0 0 16,-3 0 0-16,0 1-1 0,-9-2-1 15,-5 1-1-15,-4 2-1 0,-5 0-1 16,-11 1 0-16,-10-2-2 16,-10 2-1-16,-9-1 0 0,-9 3 0 0,-11 0-1 15,-11 0 0-15,-8 1-1 0,-12 1-1 16,-8 0-2-16,-10 2-1 0,-6-3-3 15,-10-3-9-15,-3 0-12 0,-7 0-15 0,-2-1 81 16,0-1-215-16,-1-3-146 16,-3 4-378-16</inkml:trace>
  <inkml:trace contextRef="#ctx0" brushRef="#br0" timeOffset="345060.2619">11507 14092 497 0,'-10'-12'133'0,"-1"3"5"15,1-1-33-15,-3 1-58 0,4 2-8 16,1 2-3-16,-1-1-3 0,3 3-5 16,4 3-3-16,2 0-2 0,3 5-2 15,3 2-2-15,2 4-4 0,5 6-1 0,2 0 0 16,2 4 0-16,0 1-1 0,3 2-2 15,1 3 0-15,3 1-1 0,2-1-1 16,1 3-2-16,2-1 0 0,2 2-2 16,-4-1 0-16,1 0-2 0,-2-2 0 15,-1-1-1-15,-1-1 0 0,-4-2-1 16,0-2 0-16,0-1 0 0,-3-3-1 16,-3-1-2-16,-3-1-3 0,-3-3-6 0,-4-4-9 15,-2 1-10-15,0-2-9 16,-3-2-8-16,-2-3-6 0,-1-1-5 0,-2-2-3 15,1 0-103-15,-3-5-106 0,-4-1-261 16</inkml:trace>
  <inkml:trace contextRef="#ctx0" brushRef="#br0" timeOffset="345351.1321">11998 14036 571 0,'-4'3'138'0,"-5"3"3"0,-4 4-71 16,-5 3-34-16,-3 6-7 0,-3 3-4 16,-4 3 0-16,-3 4 0 0,-1 4-1 15,-5 0-1-15,-1 3-1 0,2 2-1 0,-1 3-2 16,0 2-4-16,0 1-3 0,4-1-3 15,3 1-3-15,6-3-2 0,5-4-4 16,4-7-9-16,8-7-10 0,7-6-15 16,7-7-15-16,7-5-125 0,3-8-133 15,7 0-315-15</inkml:trace>
  <inkml:trace contextRef="#ctx0" brushRef="#br0" timeOffset="345669.2732">12444 14127 624 0,'-18'-5'152'0,"-4"1"8"16,-4 4-89-16,-4 2-19 0,1 4-8 0,1 2-3 15,0 5-5-15,-3 1-5 0,3 6-4 16,3 4-5-16,8 3-3 0,0 3-2 16,2 2-3-16,6 3-2 0,5 1-2 15,4-1-3-15,2-2-2 0,7 0-1 16,3-2-2-16,3-3-1 0,1-2-2 16,8-5-5-16,6-3-7 0,3-4-13 15,1-6-13-15,3-3-16 0,2-6-14 16,0-3-123-16,-7-4-131 0,0-3-303 15</inkml:trace>
  <inkml:trace contextRef="#ctx0" brushRef="#br0" timeOffset="346119.0824">12525 14363 617 0,'-15'-9'158'16,"5"3"7"-16,3-3-72 0,3 3-41 16,6 1-9-16,1 0-7 0,3 3-8 15,4-1-8-15,2 2-6 0,3 1-4 16,2 1-3-16,-1 0-2 0,1 2-2 16,2-1-1-16,2 2 0 0,1 1-1 15,-2-2-1-15,2 2 1 0,-1-1-1 16,-1 1 0-16,-2 0-1 0,-6-1 0 15,-2 0-1-15,-5 3-1 0,-2 0-1 16,-5 1-1-16,0 2 0 0,-5 3-1 16,-4 1 2-16,-4 0 0 0,-6 2 1 15,0 1 2-15,-1 0 0 0,-2 3 2 0,0-2 2 16,2 0 3-16,4 2 1 0,5-2 2 16,0 1 3-16,5-5-1 0,3 0 1 15,4-1-3-15,3-4-1 0,4-2-2 16,5 1-2-16,1-4-1 0,3-2-2 0,5-1 1 15,2-1-1-15,2-1-1 0,2-2-1 16,0-3-3-16,1-1-5 0,2-1-10 16,0 0-13-16,1-2-15 0,-2 0-12 15,0 0-88-15,-1-1-37 0,-2 3-110 16,-5-2-221-16</inkml:trace>
  <inkml:trace contextRef="#ctx0" brushRef="#br0" timeOffset="346385.909">12905 14093 554 0,'7'-11'127'0,"4"6"3"0,0 2-75 16,4 6-32-16,-1 4-4 0,5 4 0 15,-2 5 3-15,2 2 2 0,2 2 2 16,1 3 2-16,0 3 2 0,4-1 1 0,-1 4 0 15,-3 0-3-15,1 4-5 0,-1 4-3 16,-4 1-5-16,-5 1-4 0,-7 4-4 16,-5-2-3-16,-6-1-2 0,-8-2-2 15,-7 0-3-15,-1-2-5 16,-2-2-8-16,2-6-10 0,4-2-13 16,1-4-14-16,7-8-122 0,6-5-127 0,4-8-304 15</inkml:trace>
  <inkml:trace contextRef="#ctx0" brushRef="#br0" timeOffset="346583.8695">13501 14461 705 0,'6'-1'168'0,"-3"-1"3"0,2 1-117 15,-2-1-15-15,2 1-10 0,0 0-8 16,0 0-11-16,2-1-16 0,-1 2-12 15,1 0-11-15,0 0-10 0,-1 2-15 0,-1 0-118 16,-1 2-124-16,-2-1-286 0</inkml:trace>
  <inkml:trace contextRef="#ctx0" brushRef="#br0" timeOffset="346731.4741">13448 14644 656 0,'4'2'140'0,"-1"1"1"0,1-2-117 16,5 2-13-16,5-2-5 0,-1-1-6 16,3 0-10-16,5-3 43 0,1 0-174 15,1-1-123-15,2 4-331 0</inkml:trace>
  <inkml:trace contextRef="#ctx0" brushRef="#br0" timeOffset="350187.1335">14175 14508 493 0,'-6'2'121'0,"-2"1"3"15,0-2-71-15,2 0-15 0,1 3-7 16,2-3-3-16,1-1-3 0,1-2-3 15,-1 1 1-15,2 1-2 0,0-2 0 16,0 0-1-16,2 1-1 0,-2 1-1 16,0-2-1-16,3 2-3 0,1-1-2 0,2 1 0 15,1-2-3-15,3 2-1 0,1-3-2 16,0 3 0-16,3 4 0 0,-2-4-1 16,1 1 2-16,2 0 2 0,2-1 1 15,0 2 1-15,3-1 0 0,1-5-1 16,2 2 0-16,4-2-2 0,0 2-2 15,0-2-2-15,0 0-1 0,2-1 0 16,0 0-2-16,0 2 1 0,-1-2-1 16,-1 0 0-16,4 1-1 0,-1 4 1 15,2-1-1-15,1 2 1 0,-1 1-1 16,2 0 1-16,1 0-1 0,0 2 0 16,2-4 1-16,-3 1-1 0,1 1 0 0,-1-1 0 15,0 0 1-15,0-1-1 0,1 0 1 16,-1 0 0-16,-1 1 0 0,3-1 0 15,2 0 0-15,1 0 0 0,1 0 0 16,1-1 0-16,2 0 1 0,1-3-1 16,-2 0 0-16,1 1 0 0,-2 0 0 0,2 0 0 15,-2 0 0-15,1 1 0 16,2 1 0-16,3-3-1 0,2 1 1 0,1 1-1 16,0-2 0-16,0-1 0 0,0 2 1 15,-1-2-1-15,-1 1 0 0,0 0 0 16,0 1 0-16,0 0 0 0,2 2 0 15,-1-1 0-15,1 0 0 0,0 0 1 16,-1 2-1-16,0-1 0 0,0 0 0 16,-2-1 0-16,2 2 0 0,0-1 0 15,3 0 0-15,1-3 0 0,2 1 1 16,0 0-1-16,-1-2 0 0,1 0 0 0,-1 2 0 16,-2-1 0-16,-1 1 0 0,2 1 0 15,1 0 0-15,0 2 1 0,-2 1-1 16,0-2 0-16,-1 1 0 0,-2-2 0 15,0 2 0-15,-1 0 0 0,0 0 1 16,2-2 0-16,3 1-1 0,-1-1 1 16,0 1-1-16,-1-1 1 0,-1-1-1 15,-2 0 1-15,-3 0-1 0,0 0 1 0,-4 0-1 16,3-1 1-16,0 1 0 0,2-1-1 16,-2 0 1-16,1 1 0 0,-3-1-1 15,1 0 1-15,-3 1-1 0,-3 1 1 16,0-1-1-16,-4 0 0 0,-1 3 1 15,-2-1-1-15,-2 2 0 0,0-3 0 16,1 2 1-16,-2 0-1 0,0 0 0 16,0-3 0-16,-2 3 0 0,2-1 0 15,-1 4 1-15,-2-6-1 0,-3 6 0 16,1-5 0-16,-3 4 1 0,-1-4-1 0,-1 4 0 16,-1-5 0-16,-1 4 0 15,1-3 0-15,-3 2 0 0,2-1 0 0,-3 0 0 16,3-1 1-16,-3 1-1 0,-1-1 0 15,1 2 0-15,1-2 0 0,-4 2 0 16,1 2 0-16,-2-2 0 0,-1 1 0 16,-1 0 1-16,-1 0-1 0,0-1 0 15,-3 0 0-15,1-1 1 0,-1 1-1 0,-1 0 1 16,1 0 0-16,-4-1 0 0,2 1 0 16,-1 0 1-16,0 0-1 0,0 0 0 15,-3 1 0-15,2-1-2 0,-1 0-4 16,1 1-12-16,-1-1-16 0,0 0-20 15,-5 2-133-15,2-2-145 0,-4 3-347 16</inkml:trace>
  <inkml:trace contextRef="#ctx0" brushRef="#br0" timeOffset="351269.5438">14762 14073 465 0,'-7'-17'127'0,"-1"-6"6"0,0 1-51 0,0 0-16 16,1 1-10-16,0 4-2 0,3 1-2 15,-3 2-3-15,5 11-4 0,1 0-5 16,1 6-6-16,1 3-5 0,0 3-6 15,2 5-6-15,0 4-4 0,2 6-2 16,0 4-2-16,-1 2-1 0,1 2-1 16,-2-1-2-16,1 0-1 0,-2-2-1 15,0-3-2-15,-1-2 0 0,0-3-3 16,0-3-9-16,1-3-13 0,-1-4-14 16,1-2-17-16,2-4-14 0,0-4-122 15,-2-5-131-15,3-1-299 0</inkml:trace>
  <inkml:trace contextRef="#ctx0" brushRef="#br0" timeOffset="351538.1044">14983 14129 658 0,'-1'-3'165'0,"2"-1"9"16,0 0-87-16,3 2-30 0,5 1-12 16,1 0-7-16,-1-2-6 0,2 1-9 15,3 3-8-15,1-4-5 0,-1 3-3 16,2-1-4-16,0 0-7 0,1 2-11 16,-2 0-16-16,0-2-20 0,-3-1 138 15,0 3-275-15,0 0-159 0,-1 7-417 16</inkml:trace>
  <inkml:trace contextRef="#ctx0" brushRef="#br0" timeOffset="353694.1132">15875 14041 463 0,'11'-12'121'16,"-1"-3"6"-16,-2 2-55 0,-1-1-20 0,-1 1-9 15,-4-1-3-15,-2 2-3 0,-4 1 1 16,-3 3 1-16,-3 0 3 0,-3 3 1 15,-4 3-1-15,-2 3-3 0,0 3-5 16,-2 4-6-16,0 2-8 0,-1 5-7 16,-1 3-5-16,1 3-3 0,2 2-2 15,3 2-1-15,1 1-1 0,4 1 1 16,6-3-1-16,4-2 1 0,5-4-1 16,3-3-1-16,7-4 1 0,3-3-1 15,5-5 0-15,2-3-1 0,4-2-1 16,2-6 0-16,2-1-2 0,-4-7 1 15,5-1-2-15,-2-3 1 0,-3-3 1 16,-3-3 0-16,-3 0 1 0,-6-1 1 0,-1 6 1 16,-9-1 0-16,-4 4 1 0,-1 6 0 15,-7 3 2-15,-2 7 1 0,-3 3 0 16,0 5 1-16,1 5 0 0,1 3-1 16,0 1 0-16,4 4-2 0,5 0 0 0,2 2-1 15,5 1-3-15,4-1-5 0,1 1-10 16,3-3-16-16,2-1-15 0,1-2-12 15,4-3 78-15,-2-3-205 0,0-2-136 16,4-4-342-16</inkml:trace>
  <inkml:trace contextRef="#ctx0" brushRef="#br0" timeOffset="353914.0188">16301 13864 674 0,'1'-5'155'0,"2"4"5"0,-1 2-111 16,3 4-14-16,0 3-4 0,0 4-4 15,0 4-5-15,1 3-6 0,0 2-4 16,0 2-3-16,0 0-5 0,1 0-8 16,-1-1-9-16,-1 2-9 0,-2-5-12 15,1 0-13-15,-3-2-49 0,-2-1-75 16,-1-5-109-16,-1 1-246 0</inkml:trace>
  <inkml:trace contextRef="#ctx0" brushRef="#br0" timeOffset="354093.6455">16235 14019 639 0,'0'-6'163'0,"1"2"7"0,3 3-70 15,3 2-49-15,3 1-15 0,5 0-9 16,1 1-6-16,3 0-8 0,3 1-7 15,3-4-4-15,4-3-6 0,4 0-10 0,0-3-14 16,2-3-16-16,0-1-40 0,0-1-92 16,-4-1-125-16,-1 0-275 0</inkml:trace>
  <inkml:trace contextRef="#ctx0" brushRef="#br0" timeOffset="354495.3632">16718 13725 675 0,'-4'13'150'0,"-1"0"3"16,4 4-119-16,1 6-9 0,1 4-1 15,3 3 1-15,1 0-2 0,1 2-3 16,1 3-1-16,-2-4 0 0,0 1-3 16,0-2-4-16,0-5-3 0,-3-3-3 15,1-3-2-15,-1-6-2 0,2-4-1 16,0-6 0-16,3-5 0 0,-1-5-1 15,5-4-1-15,0-6 0 0,3-3-2 16,-1-5-1-16,2-2-1 0,-1 3-1 16,1 2 0-16,-1 1 0 0,-1 6 1 0,-2 3 2 15,3 6 1-15,-1 5 1 0,2 3 0 16,-4 2 1-16,0 2 0 0,0 3-1 16,1 2 1-16,-1 1 0 0,-1 3-1 15,-2-1 1-15,0 3 0 0,-1 2 0 16,-4-1 0-16,-5 1 0 0,-3-2 0 0,-4 1-1 15,-7-1 0-15,-6-1 0 0,-5 0-2 16,-3-2-2-16,-3-1-6 0,-1-3-7 16,1-3-13-16,-3-1-12 0,2-3-119 15,0-2-3-15,2-2-102 0,3-2-197 16</inkml:trace>
  <inkml:trace contextRef="#ctx0" brushRef="#br0" timeOffset="354841.9345">15699 13698 651 0,'-30'25'156'0,"-2"4"5"0,3 7-102 15,3 7-13-15,5 4-9 0,5 5-6 16,5 0-9-16,5 4-6 0,8-1-6 15,6-1-2-15,8-7-5 0,10-2-8 16,8-6-10-16,9-5-11 0,11-6-13 16,12-9-14-16,8-7-119 0,3-6-126 0,6-6-293 15</inkml:trace>
  <inkml:trace contextRef="#ctx0" brushRef="#br0" timeOffset="355275.8876">17113 13556 542 0,'-5'-13'126'16,"3"-2"4"-16,3 3-88 0,3 1-10 16,5 1-5-16,2 4-2 0,3 5-2 15,2 4-1-15,4 6 0 0,1 3-1 16,1 6 0-16,2 6 4 0,2 3 1 15,-2 2 1-15,1 1-1 0,-2 4-2 0,0 1 0 16,-2 1-4-16,-2 2-5 0,-5-1-4 16,-1 1-5-16,-6 1-2 0,-6-3-2 15,-7 1-1-15,-6-4-1 0,-4-1-1 16,-4-2-3-16,-3-5-6 16,1-4-9-16,2-4-11 0,4-4-13 0,5-5-16 15,3-5-117-15,5-5-127 0,6-1-295 16</inkml:trace>
  <inkml:trace contextRef="#ctx0" brushRef="#br0" timeOffset="355805.0616">17611 13700 687 0,'-5'-5'163'0,"1"-1"6"0,2 1-112 16,2 1-12-16,2 0-5 0,2-1-5 15,3 3-5-15,3-1-4 0,1 2-4 16,4-1-2-16,1 1-2 0,3 1-4 15,1-2-2-15,2 4-4 0,0-1-2 16,1-1-3-16,2 1 0 0,-1-1-2 16,-1 1 0-16,0 2-1 0,-4-1 1 15,-1 1-1-15,-5 0 0 0,-3 2 0 0,-6 3 0 16,-4-2-1-16,-3 2 0 0,-6 3-1 16,-3 3-1-16,-2 0-1 0,-1 1 0 15,-4 2 0-15,-2 3 0 0,-1-1 0 16,-1 1 1-16,-1 0 0 0,0-1 2 15,0 3 1-15,2 0 1 0,1-1 1 16,2 1 1-16,5-1 0 0,3 0 1 16,2-4 1-16,4-2-1 0,4-3-1 0,4-3 0 15,4-3-1-15,3-3-1 0,1-3 0 16,5-1 0-16,2-3-1 0,2 0 1 16,-1 0-2-16,1-3-1 0,2 0-5 15,0 1-7-15,1 5-11 0,-6-3-14 16,0 3-16-16,-2-3-14 0,-3 4-123 15,-4 2-132-15,-2 1-308 0</inkml:trace>
  <inkml:trace contextRef="#ctx0" brushRef="#br0" timeOffset="356146.977">18144 13593 725 0,'-3'-4'179'0,"-1"1"4"0,2 1-112 16,2 1-14-16,2 2-10 0,2-1-10 0,3 2-10 16,2 0-9-16,1 1-3 0,3-3-5 0,3 2-3 15,3-3-3-15,0 2-6 0,2-1-12 16,1-1-20-16,1 0-23 0,-2-2 126 16,-2 1-267-16,-2 0-163 0,-4-3-421 15</inkml:trace>
  <inkml:trace contextRef="#ctx0" brushRef="#br0" timeOffset="356332.4945">18561 13357 615 0,'-7'8'172'0,"4"1"6"0,-1 3-4 15,2 5-127-15,2 4-17 0,3 3-8 16,0 2-5-16,2 6-8 0,-1 4-11 15,0 1-20-15,-2 6-25 0,-1 0-135 16,1 6-144-16,1 1-358 0</inkml:trace>
  <inkml:trace contextRef="#ctx0" brushRef="#br0" timeOffset="362367.6901">14704 13795 543 0,'-4'-6'138'16,"-3"0"6"-16,-4 5-61 0,-4-1-35 0,-2 5-11 15,-1 1-3-15,-1 4-3 0,-1 6-5 16,-4 1-1-16,0 5-1 0,2 2-1 15,1 3-1-15,4 2-2 0,3-2-3 16,4 0-3-16,8-2-3 0,4-1-3 16,5-4-4-16,2-3-1 0,5-3-2 15,3-3 0-15,0-5 0 0,0-4 0 16,4-5 0-16,-3-4-1 0,2-3 1 16,-4-3-1-16,0-3 1 0,-4 0 0 15,-1-2-1-15,-3 0 1 0,-2 1-1 16,-5 0 1-16,-2 1 0 0,-1 1-1 0,-1 0 0 15,-1 0 0-15,0 3 1 0,1 2-1 16,-2 1 0-16,4 2 1 0,-1 7 0 16,1-2 1-16,1 4-1 0,1 0 0 15,-1 4 0-15,4 2 0 0,-1 2 0 16,0 1-1-16,2 3 1 0,1 2-1 16,2 4 1-16,1 3 0 0,0 1-1 15,1 6 1-15,0 0-1 0,1 3 1 16,-4-3 0-16,0 3 0 0,-1-1 0 15,-1-1 0-15,-3-5 0 0,-2 1 1 16,-5-3 0-16,-2-2-1 0,-1 0 0 16,-4-3 1-16,-2-2-1 0,2 0-1 0,1-4 1 15,0-3-1-15,1-3 1 0,3-2 0 16,2-2 0-16,2-2 0 0,1-3 0 16,1 0 0-16,2 3 0 0,0-2 0 15,2 2 0-15,2 0-1 0,2 1 1 16,3 1 0-16,1 2-1 0,1 0 1 15,1 2-1-15,6 1 1 0,-1-1 0 0,1 0-1 16,-1-2 1-16,2 0 0 0,2-1 0 16,0-1 0-16,1 0-6 0,0-1-17 15,0-1-23-15,3 1 33 0,-3-3-175 16,2 2-150-16,-2-3-368 0</inkml:trace>
  <inkml:trace contextRef="#ctx0" brushRef="#br0" timeOffset="371741.3892">14246 14907 500 0,'1'-12'128'16,"-2"-1"6"-16,-3 2-54 0,-1 1-29 15,-2 1-6-15,0 2-2 0,-3 1-2 16,-2 4 0-16,-2 5-2 0,1 6-1 16,-1 4-2-16,-2 8-2 0,0 8-3 15,3 8-3-15,-2 3-4 0,0 4-4 16,2 4-3-16,-2 4-4 0,4-2-2 15,3-4-3-15,1 0-2 0,5-5-2 0,4-3-2 16,2-3-1-16,6-7-6 0,3-4-9 16,2 0-14-16,4-8-17 0,0-3-18 15,2-4 51-15,2-4-184 0,-1-4-140 16,-1-7-339-16</inkml:trace>
  <inkml:trace contextRef="#ctx0" brushRef="#br0" timeOffset="372229.026">14495 15231 612 0,'-2'-6'169'16,"1"1"7"-16,0 2-47 0,0 4-67 16,-2 6-11-16,2 4-9 0,1 3-8 15,-1 0-9-15,-1 4-5 0,2 1-3 16,2 3-3-16,-2-2-4 0,0-1-3 15,0-1-3-15,1 3-2 0,0-3-1 16,-1 1-3-16,-1-3-10 0,0-2-10 0,2 1-17 16,-2-3-15-16,1-3-15 0,0-2-127 15,1-6-138-15,0-4-312 0</inkml:trace>
  <inkml:trace contextRef="#ctx0" brushRef="#br0" timeOffset="373368.6552">14812 15413 655 0,'-3'-3'172'15,"1"-1"6"-15,1 1-82 0,-1 2-33 16,2 0-11-16,2 1-10 0,0 0-10 15,1-1-9-15,1 1-6 0,3 0-5 16,2 0-1-16,2-1-4 0,2 1-2 0,1-2-5 16,3 2-10-16,2-1-13 15,-2-1-18-15,1 0-17 0,0 0-18 16,-1 1-120-16,-3 1-134 0,0-4-300 0</inkml:trace>
  <inkml:trace contextRef="#ctx0" brushRef="#br0" timeOffset="373821.7882">15372 15272 663 0,'-9'-6'163'0,"-1"-1"8"0,-1 3-95 16,-2 4-22-16,-3 3-7 0,0 3-6 16,-1 2-4-16,0 3-7 0,-1 3-4 15,0 2-4-15,5 2-2 0,2-1-5 16,3 2-3-16,6-1-4 0,3 0-2 0,3 0-3 16,4-5-2-16,2 2-2 0,3 1-1 15,1-8-4-15,1-2-1 0,1-4-2 16,-1-5-2-16,1-3-1 0,2-5 1 15,-5-7 2-15,-1 3 1 0,-2-3 2 16,1-1 2-16,-4 1 2 0,-2 1 1 16,-1-1 1-16,-2 3 2 0,-2 0 3 15,-1 4 4-15,-2 2 1 0,-1 7 2 0,0 2-1 16,1 2 1-16,-1 7-1 16,0 4-3-16,2 6-3 0,2-2-2 0,1 2-1 15,4 2 0-15,1 3-3 0,4-2-4 16,5-5-6-16,3 1-10 0,3-4-15 15,1-2-17-15,2-4-16 0,1-1-130 16,-2-7-138-16,2-7-328 0</inkml:trace>
  <inkml:trace contextRef="#ctx0" brushRef="#br0" timeOffset="374356.5225">15613 15250 700 0,'0'-3'163'0,"0"-2"5"0,2 2-115 16,3-2-13-16,1 2-6 0,3 0-6 15,1 1-6-15,1 1-4 0,3 1-4 16,1-2-2-16,0 5-2 0,2-1-1 16,-1 1-1-16,2-1-2 0,1-1-1 15,-5 2-1-15,1 0-2 0,0-1 0 16,-2 0-1-16,1 1 0 0,-3-1-1 16,-3 3 1-16,1 0-1 0,-3 0 1 0,-2 2 0 15,-3-1 0-15,-2 2 0 0,-4-1 0 16,-1 0 0-16,-3 1 0 0,-1 0 0 15,0 1 0-15,-2 1 0 0,0-1 1 16,0 2 1-16,-1 2 2 0,1-4 2 16,0 1 2-16,1 0 2 0,2-3-1 15,3 2 0-15,1 0-2 0,3-2-1 0,2 0-3 16,0 2-1-16,2-1-1 0,3-1-1 16,3-1 0-16,0-1 0 0,2-2-1 15,2 0 1-15,2-1 0 0,0-2-1 16,4 0 1-16,-3-1-1 0,4 0-2 15,-2-1-1-15,0 4-7 0,2-2-5 16,-2-2-8-16,-3 2-13 0,1 0-11 16,-1 2-13-16,-2 0-9 0,-1-1 1 15,-1 1-116-15,-4 0-119 0,1-2-274 16</inkml:trace>
  <inkml:trace contextRef="#ctx0" brushRef="#br0" timeOffset="374594.4623">16018 15165 816 0,'2'-2'185'0,"1"0"3"0,2-1-131 16,2 5-24-16,3-1-15 0,0 0-6 15,1 0-9-15,0 2-10 0,1-1-17 16,2 1-14-16,1-1-13 0,-2-2-13 16,2 0-35-16,-3-2-86 0,0-1-113 15,-1 0-247-15</inkml:trace>
  <inkml:trace contextRef="#ctx0" brushRef="#br0" timeOffset="374747.8282">16247 15040 655 0,'2'5'182'15,"-4"-1"9"-15,1 5-53 0,0 2-67 16,0-1-17-16,2 4-13 0,0 1-13 16,2 0-12-16,-2 0-15 0,0-3-16 0,2 3-19 15,-1-3-24-15,2 0 7 0,-2-2-148 16,1 0-145-16,-1-2-331 16</inkml:trace>
  <inkml:trace contextRef="#ctx0" brushRef="#br0" timeOffset="375125.0997">16234 14746 562 0,'8'1'132'16,"2"1"3"-16,4 4-64 0,2 5-44 16,1 0-1-16,1 7 2 0,3 2 2 0,1 4 3 15,3 5 3-15,2 7 2 0,-2 3 3 16,3 5 0-16,-1 5 1 0,-2 1-3 15,-4 4-5-15,-3-1-5 0,-6 1-7 16,-2 0-5-16,-5 1-7 16,-4 0-3-16,-6 1-4 0,-4-3-4 0,-6-2-6 15,-6 1-10-15,-3-5-15 0,-2-4-23 16,-2-6-20-16,-2-9-126 0,4-7-143 16,3-7-326-16</inkml:trace>
  <inkml:trace contextRef="#ctx0" brushRef="#br0" timeOffset="375774.4619">17116 14733 590 0,'-12'8'151'16,"-4"2"11"-16,-3 3-81 0,-4 8-13 15,-3 5-5-15,1 5-5 0,-2 5-6 16,2 6-8-16,2 2-8 0,4 6-8 16,8-1-6-16,5 1-4 0,5 2-4 15,6-5-3-15,6-1-5 0,5-3-2 16,6-3-4-16,4-3-8 0,3-4-12 0,3-4-20 16,1-2-23-16,1-4-11 15,-2-4-128-15,0-5-140 0,-1-10-316 0</inkml:trace>
  <inkml:trace contextRef="#ctx0" brushRef="#br0" timeOffset="376320.9657">17282 15150 603 0,'-2'-15'151'16,"-2"3"11"-16,2 0-86 0,-1 4-11 15,2 3-7-15,-1 7-6 0,3 4-7 16,-1 5-7-16,1 2-11 0,2 7-9 16,-2 2-5-16,3 7-2 0,-2-1-3 0,0-1-3 15,1 2-5-15,-1-2-9 0,1-1-12 16,2-2-17-16,2-3-19 0,0-4-75 15,1-3-59-15,0-6-123 0,1-5-255 16</inkml:trace>
  <inkml:trace contextRef="#ctx0" brushRef="#br0" timeOffset="376654.6573">17543 15297 729 0,'3'0'180'16,"0"-1"7"-16,4 1-114 0,-1 0-13 16,4-2-9-16,-1 1-10 0,2 0-11 15,2-2-9-15,1-1-6 0,2-1-5 16,-1-1-10-16,1-2-15 0,2 1-21 0,1-2-24 16,-1 3 20-16,-2 1-162 15,0 2-148-15,0 3-343 0</inkml:trace>
  <inkml:trace contextRef="#ctx0" brushRef="#br0" timeOffset="377236.3576">18044 14970 738 0,'-6'-6'174'16,"0"3"3"-16,2 8-123 0,2 4-11 16,3 5-7-16,3 6-7 0,2 6-7 15,-2 3-5-15,1 2-3 0,-1-2-3 16,1 2-2-16,0 1-2 0,-1-2-3 0,-4-4-4 15,4-3-6-15,-2-1-6 0,1-2-10 16,-2-5-9-16,0-6-10 0,0-1-9 16,0-5-2-16,-1 0 1 0,2-7 3 15,-2-1 7-15,1-2 11 0,1-4 8 16,1-6 9-16,0-2 5 0,2 0 4 16,1 0 5-16,3 1 3 0,0 2 1 15,-1 3 3-15,2 5 2 0,-1 2 3 0,0 4 1 16,1 0 0-16,0 4-1 0,-1-1 1 15,0 3-2-15,2 0 0 0,0 4 3 16,2-1 0-16,-2 3 2 0,0 1 2 16,0 5 1-16,1-1 1 0,-1 1 0 15,-2 1-4-15,-2 1-3 0,-1 2-1 16,-2-2-3-16,-3-3-3 0,-4 2 0 16,-1-2 0-16,-5-3 2 0,-2-4 1 15,-4 0 2-15,-1-1 4 0,-2-3 1 16,-2-3 0-16,1-2-2 0,0-2-3 15,2-2-2-15,1-2-5 0,2-4-9 0,1-1-8 16,4 0-6-16,1-1-11 0,3 0-10 16,3 2-13-16,3 1-11 0,4 3 100 15,1 3-218-15,3 2-137 0,5-1-352 16</inkml:trace>
  <inkml:trace contextRef="#ctx0" brushRef="#br0" timeOffset="377810.156">18386 15127 684 0,'-7'-3'163'0,"2"-1"4"15,1 1-107-15,4-1-18 0,1 2-8 16,6-1-7-16,1 1-5 0,3-1-6 16,4 1-4-16,3-1-3 0,4 2-1 0,3-1-2 15,0-2 0-15,1 0-2 16,1 1 0-16,-1-2 0 0,-2 1-1 15,0 0 0-15,-4 2-1 0,-1 0-1 0,-3-1 0 16,-2 1 0-16,-3 2-1 0,-1 0 1 16,-5 2 1-16,-1 1 1 0,-4 0 0 15,-3 3 1-15,-2 0-1 0,-2 3 1 16,-1 2-1-16,-5 0 0 0,0 1-2 16,-2 2 1-16,-1-1-1 0,0 2 1 15,-1 0-1-15,0-1 1 0,0 2 1 16,0 0 2-16,1 0 3 0,1 0 1 0,2-1 1 15,0-2 1-15,5-2 0 0,0-1-2 16,5-4-1-16,2 0-3 0,3-1 0 16,2-2-3-16,2-1 0 0,4 1-1 15,1-2 0-15,2-1 0 0,1-1 0 16,1-1-1-16,3 1 0 0,-2 0 1 16,2-2-2-16,0 1-1 0,1-2-3 15,-1 4-6-15,0-3-5 0,2 3-10 0,-2-3-16 16,-2 1-16-16,-1 2-13 0,0 1-119 15,-4-1-1-15,-1 2-107 0,-4-3-197 16</inkml:trace>
  <inkml:trace contextRef="#ctx0" brushRef="#br0" timeOffset="378106.3652">18929 14947 764 0,'1'-2'181'0,"1"-3"6"0,3 3-114 0,1 1-26 16,3-1-13-16,3 1-10 0,2 1-5 15,0-1-7-15,4 2-6 0,-1-1-10 16,2 0-13-16,0 0-18 0,-1-1-21 16,0 0 143-16,0 0-281 0,-4-3-160 15,2-1-419-15</inkml:trace>
  <inkml:trace contextRef="#ctx0" brushRef="#br0" timeOffset="378260.9499">19215 14831 745 0,'-2'4'190'0,"2"1"5"0,-3 1-96 16,3 1-41-16,0 4-16 0,3 2-13 15,-2-1-13-15,2 1-16 0,-1 1-15 16,2 2-16-16,-1-1-21 0,0 0-18 16,-1-5-128-16,2 4-143 0,1-7-325 15</inkml:trace>
  <inkml:trace contextRef="#ctx0" brushRef="#br0" timeOffset="378686.7805">19266 14551 535 0,'16'1'130'0,"4"3"3"16,2 4-46-16,4 6-54 0,4 5 0 16,3 6 4-16,2 6 5 0,1 3 5 15,-2 4 2-15,0 5 1 0,-3 2-1 16,-3 4-2-16,-6 4-4 0,-5-2-5 16,-6 2-5-16,-7-1-5 0,-5 4-6 15,-7-5-6-15,-6 2-5 0,-7-3-8 16,-9 0-12-16,-6 0-19 0,-6-1-35 15,-7-2-80-15,-6-2-68 0,0-3-144 16,-3-7-301-16</inkml:trace>
  <inkml:trace contextRef="#ctx0" brushRef="#br0" timeOffset="412302.2747">19688 14209 575 0,'-5'0'146'0,"0"-2"11"0,0 2-75 0,1-3-16 16,0 3-8-16,1-1-6 0,1 1-4 16,1 0-7-16,1 0-11 0,-1 0-8 15,2 1-6-15,0 0-5 0,3-1-5 16,-1 0-3-16,2 0-1 0,4 2 0 16,1-2-1-16,1 0-3 0,0-3-6 15,2 2-10-15,1-1-12 0,-1-1-18 16,-3 1-12-16,1-1-20 0,-1 2-106 0,-4 0-120 15,0 2-273-15</inkml:trace>
  <inkml:trace contextRef="#ctx0" brushRef="#br0" timeOffset="412554.5986">19675 14366 603 0,'-3'4'150'0,"2"-1"6"16,-1 0-77-16,2-2-29 0,0 0-12 15,1 0-6-15,1-1-6 0,1 2-7 16,0-1-5-16,4-1-5 0,-1 2-3 16,1-1-2-16,2-1-5 0,3 2-8 15,1-2-14-15,1-2-11 0,0 5-24 16,1-2-113-16,1-1-126 0,-1 1-295 15</inkml:trace>
  <inkml:trace contextRef="#ctx0" brushRef="#br0" timeOffset="414608.0484">20487 14330 216 0,'-8'0'60'16,"1"-1"2"-16,0 1-22 0,2-1-9 0,1 1-6 16,1-1 1-16,1-1 1 0,0 1 2 15,-1 1 2-15,2-2 3 0,-1 1 1 16,-1-2 1-16,2 2-1 0,-3-2-2 15,2 1-1-15,-2 1-1 0,2-2-2 16,-2 2-2-16,0 1-2 0,2-2-1 16,-2 0-2-16,2 1-1 0,-1 1 1 0,1 0-1 15,1-1 0-15,-2 2-1 0,2-1-1 16,-1-1-2-16,2 2-2 0,-2-2-2 16,2 1-2-16,0 0-2 0,0-1 0 15,0 2 0-15,0-1 0 0,0 0 0 16,0 0 0-16,2 0 0 0,-2 0 0 15,0 0-1-15,-2 0 0 0,2-1-1 16,0 2-2-16,0 0 0 0,0-2-1 0,0 1-2 16,0 1 0-16,0-1 0 0,2-1-1 15,0 2 1-15,-1-2 0 16,2 2 0-16,0 0 0 0,4-2 0 0,-1 1 0 16,0 1 1-16,1 1-1 0,1-1 0 15,1 0 1-15,2-1 0 0,0 1-1 16,2 1 1-16,3-2 1 0,2-4-1 15,-1 4 0-15,0 0 0 0,-1 0-1 16,1-1 0-16,2 1 0 0,-2 0 0 0,-2 0-1 16,-1-2 1-16,3 0-1 0,-1 2-1 15,1-1 1-15,1-2 0 0,-1 1 0 16,0 1-1-16,0-1 1 0,0 1-1 16,2-1 1-16,-4-1-1 0,1 3 1 15,-1-1-1-15,0-1 0 0,-1-1 0 16,2-1 0-16,-2 3 1 0,2 0-1 15,1-1 0-15,-1 2 0 0,1-2 0 0,-1 2 0 16,-1 0 1-16,3 0-1 0,-2 0 0 16,0 2 0-16,0-1 0 15,-2 0 0-15,2 0 0 0,0 2 0 0,-3-2 0 16,0-1 1-16,-1 0-1 0,2-1 0 16,-1-1 0-16,1 1 0 15,-1-1 0-15,4-1 0 0,2 1 0 0,-1-1 0 16,2 3 1-16,-1-1-1 0,0 0 0 15,2 2 0-15,-2 0 0 0,1-1 0 16,2 3 0-16,1-3 0 0,2 0 0 0,3-1 0 16,0 1 1-16,0-2-1 0,3 1 1 15,-3-4 0-15,-1 0-1 0,0 1 1 16,-3-3 0-16,2 1 0 0,1 0 0 16,0 0 0-16,1 1 0 0,-1 1 1 15,2 0-1-15,2 0 1 0,1 0 0 16,0 2 0-16,1-2 0 0,0 2 1 15,2 0-1-15,0 1 1 0,-2 1 0 0,-1-2 0 16,-2-1 0-16,-2 1 0 0,3-2 0 16,-4-1 1-16,4 4-1 0,-2-3-1 15,0 2 1-15,1 1-1 0,0-2 0 16,1 2 0-16,3 0-1 0,-2 0 0 16,0-1 0-16,1 1 1 0,-2 1-1 15,-1-1-1-15,-2 0 1 0,-2-1 0 16,0 0 0-16,0-2 0 0,-2 1 0 15,1 1-1-15,-1 2 1 0,1-1 0 16,-3 1-1-16,0 0 0 0,-3 1 1 0,2 1-1 16,0-1 0-16,1-1 1 0,-1 0-1 15,1 0 0-15,4 2 0 0,-2 0 0 16,1-1 0-16,-2 0 0 0,0 0 0 16,2 2 0-16,-3-2 0 0,-3-4 1 15,1 3-1-15,0-1 0 0,0-1 0 16,1-1 0-16,-2-2 0 0,3 3 1 15,0 1-1-15,-2-3 0 0,1 3 0 16,0-2 1-16,0 3-1 0,0-2 0 0,0-2 0 16,-2 2 0-16,3 1 0 0,2-1 1 15,-4 2-1-15,2-1 0 0,0 2 0 16,-1 1 0-16,-1-1 1 0,-2 0-1 16,-3-1 0-16,2 0 1 0,-1 1-1 15,0-2 0-15,0 0 1 0,-1 0-1 16,3-1 0-16,2 4 1 0,-2-6-1 15,-1 3 1-15,0 1-1 0,2-2 1 16,0 2-1-16,0-1 1 0,-4-2-1 16,3 3 1-16,1-2-1 0,2 0 1 0,0-1-1 15,0 2 1-15,2 1-1 0,0 0 1 16,1-3-1-16,0 3 1 0,-2 1-1 16,-1-4 1-16,-2 1-1 0,0-3 1 15,0 4-1-15,1 1 1 0,-3-5-1 16,3 2 1-16,1 2-1 0,-1-4 1 15,1 5-1-15,-1 0 0 0,-1-1 1 16,5 1-1-16,-7-2 1 0,1 0-1 16,1 2 0-16,0 0 0 0,1-2 0 15,-1-2 0-15,1 3 0 0,3 2 0 0,1 0 0 16,-1 2 1-16,-2-4-1 16,-1 2 0-16,3 3 0 0,-5-3 0 15,-2-4 0-15,0 5 0 0,-3-5 0 0,2 3 0 16,-2-2 0-16,2 0 0 0,-1 2 1 15,-1 0-1-15,1-2 0 0,-1 4 0 16,2 0 0-16,-3-1 0 0,0-1 0 16,-1 2 0-16,0 1 0 0,-2-1 0 15,-1-3 0-15,-1 2 0 0,-1 0 0 16,0 1 0-16,-3-5 0 0,1 3 1 0,-3-1-1 16,3 2 0-16,-3-2 0 0,0 0 0 15,-1 2 0-15,2-2 1 0,-1 0-1 16,-1 1 0-16,1-2 1 0,-1 2-1 15,1 2 0-15,-2-4 0 0,2 4 0 16,-1-1-2-16,-1-1-4 0,1 0-9 16,-2-3-16-16,0 5-21 0,0-2-23 0,-2 0 57 15,-3-2-177-15,-2-1-135 0,-3 3-320 16</inkml:trace>
  <inkml:trace contextRef="#ctx0" brushRef="#br0" timeOffset="419130.7573">20379 14916 518 0,'-4'1'129'16,"-3"-1"6"-16,1 0-78 0,0 0-6 15,-2 1-3-15,1-1-5 0,-2 0-2 16,5 0-1-16,-1 0-2 0,0 2-2 16,1-2-3-16,0-2-3 0,4 1-4 15,-2 0-5-15,2-2-5 0,1 5-5 0,2-4-3 16,-1 0-3-16,4 2-2 0,2-1-2 15,3 0 0-15,-2-1 0 0,4 0 0 16,1 2-1-16,2-1 1 0,0-1-1 16,1 2 0-16,2 2 0 0,0-1 1 15,-3 0-1-15,1 0 0 0,-1 3 0 16,-1-2 0-16,-3 1 1 0,-2-1-1 16,-1 2 0-16,-1 1 0 0,-5-1 0 15,-2 2 1-15,0 2-1 0,-3 1 0 0,-4 1 0 16,-3 2 1-16,-2 1-1 0,-1 2 0 15,-4 0 0-15,-1 1 0 0,-2 0 1 16,1 3-1-16,1-3 0 0,-2 1 0 16,5-1 0-16,-1 1 0 0,-1-2 0 15,3 0 0-15,0-3 0 0,2 1 1 16,1-1-1-16,2-4 1 0,1 1-1 16,3-3 1-16,1-1-1 0,3 0 1 15,2-2 0-15,0 1-1 0,-1 1 1 0,7-3-1 16,-3 2 1-16,1 0-1 0,0-1 1 15,2-1-1-15,2-2 0 0,0-2 1 16,0 2-1-16,0 0 0 0,-1-2 0 16,2 1 0-16,-2-2 0 0,1 2-5 15,-2 0-6-15,0 0-14 0,-2 1-16 16,-1 1-11-16,-2 0-21 0,-1 3-113 16,-2-1-127-16,-2 1-288 0</inkml:trace>
  <inkml:trace contextRef="#ctx0" brushRef="#br0" timeOffset="420230.316">20481 15200 194 0,'-3'1'45'0,"1"1"0"15,-3-2-28-15,2 1-7 0,0 0 1 16,-1 0 10-16,0 0 8 0,1 1 7 16,-2-1 6-16,1 1 5 0,-1 0 4 15,0-1-1-15,0 0-7 0,-1 0-5 16,1 0-5-16,-1 1-2 0,1-1-2 0,1 1-2 15,-1 1-1-15,0-2-2 0,1 1-1 16,0 0-1-16,1-1-2 0,0 1-1 16,0 0-3-16,-1 0-1 0,1-2 0 15,0 2-2-15,0 0-1 0,1-1 0 16,2-1-1-16,-3-1 1 0,2 1 0 16,-1 1 0-16,2-2 2 0,0 1-1 15,-1 0 2-15,-1 1-1 0,2-1 0 16,0 0 1-16,0 0-1 0,-1 0 0 0,1 1-1 15,-1-1-1-15,2 0-2 0,-1 1-1 16,3-1-1-16,0 2-1 0,2-1-2 16,-1 0 1-16,-1 2-1 0,2 0 1 15,4-2 0-15,-3 3-2 0,3 0 0 16,-2-2 0-16,3-1-2 0,2 1 0 16,2-1-1-16,-1-1 0 0,0-1 0 15,0-1-1-15,0 0 1 0,-2 1-1 16,0 0 1-16,-2-1-1 0,-2 4-1 0,-1-2 0 15,-1 2-2-15,-2 3-4 16,-1 1-7-16,-2 0-10 0,-1 1-9 0,0 2-12 16,-2 0-11-16,-2 2-15 0,0 0-105 15,0-3-116-15,1 1-268 0</inkml:trace>
  <inkml:trace contextRef="#ctx0" brushRef="#br0" timeOffset="422696.7795">20638 14869 280 0,'-2'-2'58'0,"0"-2"0"15,1-1-50-15,-1 3-5 0,2-2-2 16,-1 2-1-16,1-1 0 0,-1 2-2 16,2-1-1-16,-1-2-2 0,0 0 0 15,1 2-1-15,-1-2 0 0,2 0-3 16,-1 0-5-16,-1-3-2 0,1 4-3 15,0 0-19-15,1-3-15 0,-2 3-33 16,1 0-59-16</inkml:trace>
  <inkml:trace contextRef="#ctx0" brushRef="#br0" timeOffset="422989.371">20612 14768 448 0,'-5'-5'113'0,"0"0"8"16,0 0-63-16,-1 1-10 0,1 1-4 16,-2-1-1-16,-1 1-2 0,2 1-3 0,1 1-2 15,-1 0-1-15,1-1 0 0,2 1 0 16,0 0-3-16,2 1-4 16,1 0-4-16,0-1-5 0,1 2-4 0,3-1-4 15,0 1-2-15,-1-1-2 0,2-1 0 16,2 1-1-16,0 0 1 0,1-3-1 15,-2 1-2-15,0 0 0 0,3 0-2 16,-3 0 0-16,-1-1-3 0,0 3-5 16,-1-1-11-16,0 1-13 0,-1 1-14 0,1 2-17 15,-2 2 23-15,-1 0-143 16,4 1-124-16,1 2-289 0</inkml:trace>
  <inkml:trace contextRef="#ctx0" brushRef="#br0" timeOffset="423665.9195">20740 14666 560 0,'-3'-7'131'0,"1"-2"3"15,2 2-90-15,3-3-12 0,2 0-7 0,1-1-5 16,1 0-4-16,3 3-4 0,0-1 0 16,0 0-3-16,1 3 0 0,-1 0-2 15,-1 2 0-15,4 4-2 0,-4-2-1 16,5 6-1-16,-3-1-1 0,-3 2 0 15,2 1 0-15,-1-1 1 0,-2 3 0 16,-1 0 3-16,-1-2-1 0,0 4 2 16,-4 0 0-16,-1 0 0 0,-2 3-1 15,-2 1-2-15,-3 2 0 0,-4-1-1 16,-1 3-1-16,-1 0-1 0,0 0 1 0,-1-3 1 16,2 0 1-16,2-3 0 0,1-1 1 15,4-4 1-15,-1-2 0 0,4-1-1 16,1 0-1-16,1-1-1 0,1 0-1 15,1-3 0-15,-1 1-1 0,2 0 1 16,2 2 0-16,0-1 1 0,1-3 0 16,0 1-1-16,2 2 1 0,0 1-1 0,-1-3 0 15,-1 0 0-15,1 0-1 0,0 1 0 16,-3-1-1-16,0 0 0 0,1 0-4 16,-1 4-5-16,0-2-9 0,0 2-11 15,1 1-17-15,0 2-5 0,0-1-115 16,-3 0-117-16,0-1-274 0</inkml:trace>
  <inkml:trace contextRef="#ctx0" brushRef="#br0" timeOffset="424380.4276">21403 14463 470 0,'-2'-6'127'16,"-5"-1"6"-16,1 5-44 0,-3 1-35 15,0 1-8-15,-2 3-5 0,-1 4-6 16,-1 4-5-16,1 4-4 0,-1 5-2 16,-1 8-4-16,-2 5-1 0,0 8-1 15,1 8 0-15,-1 3 1 0,2 7 0 0,2 6-2 16,2 3 0-16,1-2-1 0,3-1-1 15,1-5-2-15,2 1-3 0,0-2-1 16,2-8-2-16,2-6-1 0,3-4-1 16,1-7-2-16,1-1-1 0,4-7-1 15,1-5-5-15,1-2-8 0,3-4-17 16,2 1-18-16,-1-1-23 0,0-6-118 16,-3-6-135-16,2-3-312 0</inkml:trace>
  <inkml:trace contextRef="#ctx0" brushRef="#br0" timeOffset="426545.0124">21494 14950 551 0,'-8'-5'136'0,"0"0"7"0,-1 2-81 16,-1-1-8-16,2-1-7 0,1 1-2 16,-1 2-3-16,2-2-4 0,1 1-4 0,3 0-5 15,-1 0-4-15,2 0-4 0,1 1-6 16,1-1-4-16,3 2-2 0,1-1-3 15,2 0-1-15,2 2-2 0,2-1 0 16,2 2-2-16,2 1 0 0,0-1 0 16,2 2 0-16,-1-1 0 0,0-2-1 15,-2 0 0-15,1 1 1 0,-2-1-1 16,-3 0 0-16,-1-3 0 0,-1 6 1 16,-1-2-1-16,-3 3 1 0,-2-3-1 0,-4 1 1 15,2 3 0-15,-2 1 0 0,-4 2 0 16,0 2 0-16,-3 3-1 15,-1 3 1-15,-1 2-1 0,-2 1 1 16,-3 3-1-16,-2 0 0 0,-2 1 1 0,-1-3-1 16,0-2 0-16,-1 0 1 0,4 0-1 15,1-4 0-15,3-1 1 0,3-2-1 16,0 0 0-16,5-4 0 0,1-1-1 16,2-1 1-16,3-1 0 0,1-2 1 15,1-1-1-15,2 1 0 0,1-2 1 0,1-2 1 16,1 1-1-16,1 0 1 0,-1-2 0 15,4 1 0-15,-1-2 1 0,0 2-1 16,3-2 0-16,1 2 0 0,0-2-1 16,0 2 0-16,2-3 0 0,-2 2 0 15,2 1 0-15,-1-1-1 0,-3 1 0 16,-1 1 0-16,-1 1 0 0,-4 1-3 16,0-1-6-16,-2 1-7 0,-2 0-10 15,2 2-13-15,-4-2-12 0,1 3-14 16,2-2-13-16,-1 2-102 0,-1 0-116 15,2-3-261-15</inkml:trace>
  <inkml:trace contextRef="#ctx0" brushRef="#br0" timeOffset="426840.9795">21773 15071 679 0,'0'-1'166'0,"-4"0"4"0,3 1-109 16,1-1-15-16,5 4-4 0,-1-3-6 16,1 0-7-16,1-2-8 0,0 2-2 15,2 1-2-15,1 2-1 0,0-1-5 16,-1-2-2-16,-1 3-4 0,3-3-2 0,1 1-2 15,-2-4-4-15,-1 1-11 16,0-1-14-16,-1 3-21 0,-1 0-18 0,-2 2-67 16,-2-1-56-16,2-1-118 0,-3 1-229 15</inkml:trace>
  <inkml:trace contextRef="#ctx0" brushRef="#br0" timeOffset="427308.9431">22285 14926 560 0,'-1'-4'139'0,"-3"0"7"0,-2 2-73 0,-1-1-19 16,-2 5-7-16,-1 1-6 0,-2 2-3 15,0 5-3-15,-2 4-6 16,1 1-4-16,1 6-4 0,1 1-3 0,1 4-3 16,2 0-3-16,4-1-2 0,1 1-3 15,3-3-2-15,1 0-2 0,5-4-1 16,1-4-1-16,1-3 0 0,2-3-1 16,0-6 0-16,1-1 0 0,1-4 0 15,-2-4 0-15,1-4 1 0,0 1-1 0,-3-5 1 16,2-4 0-16,-1-1 0 0,-1-1 0 15,0-1-1-15,-1 0 0 0,-1 0 0 16,-1 5 0-16,0 6 0 0,-1 3-2 16,-3 3 1-16,0 7 0 0,0 5 0 15,1 3 0-15,-2 2 0 0,2 1 0 16,0 5 2-16,2 0-2 0,1 0 1 16,0-3-1-16,3-2-1 0,4 0-3 0,-1-4-6 15,1-2-11-15,2-4-15 16,4-2-8-16,-2-2-16 0,-1-2 32 15,0-3-149-15,1-1-121 0,-5-3-289 16</inkml:trace>
  <inkml:trace contextRef="#ctx0" brushRef="#br0" timeOffset="427573.236">22327 14487 535 0,'5'1'131'0,"2"4"5"16,3 4-70-16,3 2-26 0,4 6 3 16,4 4 4-16,2 1-2 0,3 5-2 15,4 3-1-15,-3 5 0 0,2 4-3 16,-1 1-5-16,-1 3-7 0,-4 4-3 16,-2 1-4-16,-7-1-5 0,-1 4-5 15,-7-5-3-15,-3 3-3 0,-5 1-3 16,-5-2-8-16,-3 0-11 0,-4-2-19 15,-4-4-17-15,1-4-18 0,-2-7-50 16,2-7-70-16,1-8-115 0,0-11-234 16</inkml:trace>
  <inkml:trace contextRef="#ctx0" brushRef="#br0" timeOffset="428073.7883">23209 14672 497 0,'1'-11'123'16,"-2"0"7"-16,-2 1-76 0,-1 2-7 15,-3 0-1-15,0 1-2 0,-3 3-2 0,-2 3-4 16,-2 4-3-16,-3 3-2 0,-2 3-3 16,-1 5-2-16,-1 8-3 0,-1 5-3 15,1 6-1-15,3 6-1 0,2 4-1 16,4 4 0-16,3 5-2 0,7 0-1 16,0-2-3-16,7-3-2 0,3-3-2 15,4-5-2-15,4-4-3 0,1-6-2 16,4-4-3-16,2-4-9 0,2-4-12 0,0-6-17 15,1-3-17-15,-1-8-24 16,-2-5-113-16,-2-4-134 0,-1-1-296 16</inkml:trace>
  <inkml:trace contextRef="#ctx0" brushRef="#br0" timeOffset="428629.8307">23307 14896 624 0,'-4'-3'147'15,"-1"-1"9"-15,3-1-94 0,0 1-16 16,4 1-3-16,4-1 0 0,0-1-1 0,1 1-5 16,3 1-7-16,1-2-4 0,2 0-3 15,2 1-3-15,0 1-4 0,-2-1-3 16,5 1-2-16,-1 1-3 0,1 1-2 16,-1 0-1-16,0 1-2 0,2 0-1 15,-2 1-1-15,-2 1 0 0,-2 1 0 16,-2 0-1-16,-1 4 1 0,-5-1 0 15,-3 1 0-15,-3 3 0 0,-5 0 0 0,-4 3 0 16,-3 2-1-16,-5 2 1 16,-2 1-1-16,0 4-1 0,-1-1 1 0,2 1-1 15,-1 1 0-15,4 0 0 0,3-3 0 16,-1-4 1-16,3-1 0 0,1-2 0 16,4 1 0-16,1-6 0 0,3 1 1 15,-2-4-1-15,5 2 1 0,2-2 0 16,0-2-1-16,1 0 1 0,4-3 0 15,-1 0-1-15,4-1 1 0,1 0 0 0,0-2 0 16,2 1-1-16,2-3 1 16,1 1-1-16,-1 1-1 0,1 2-6 15,-1-1-12-15,0 0-15 0,-1 2-21 0,-1 1-17 16,0 2 35-16,-4-1-158 16,-2 0-132-16,1 2-302 0</inkml:trace>
  <inkml:trace contextRef="#ctx0" brushRef="#br0" timeOffset="428863.2086">23776 15031 637 0,'3'-4'166'15,"1"2"9"-15,2 3-70 0,2-3-45 16,0-1-9-16,2 1-7 0,2 1-10 0,-1 1-10 15,3 0-9-15,-2-3-6 16,0 2-7-16,2-2-11 0,2 3-15 16,-3-2-22-16,3 0-14 0,-3-5-90 0,0 6-40 15,-2-2-117-15,-3 0-228 0</inkml:trace>
  <inkml:trace contextRef="#ctx0" brushRef="#br0" timeOffset="429473.2123">24089 14727 621 0,'0'4'141'0,"3"3"7"0,2 6-91 16,1 1-17-16,1 6-3 0,2 4 2 15,1 3 0-15,-2 3-3 0,2 0-4 16,-2 3-4-16,2 2-6 0,0 0-3 15,-3-2-3-15,1 0-2 0,-3-1-3 16,-2-5-4-16,0-5-6 0,-2-1-6 0,-3-5-10 16,-1-4-10-16,-1-2-10 0,1-4-10 15,-1-3-2-15,0-5-1 0,1-3 1 16,3-3 1-16,1-4 4 0,0-4 5 16,3-3 7-16,0 1 3 0,0-3 3 15,1 3 6-15,0 2 8 16,1 1 12-16,1 3 7 0,0 3 6 0,0 2 4 15,2 3 1-15,2 4 1 0,-1-1-1 16,2 3-1-16,1 2-2 0,2 2 1 16,0 3 1-16,-1-2 0 0,0 4 2 15,-1 3 0-15,0-1 1 0,-4 2 0 0,-1 0 0 16,-2-1-3-16,0 3-2 0,-2-3-2 16,-4 3-2-16,-3-2-3 0,-2-2-2 15,-2 2-2-15,-8-2 0 0,-2 2 0 16,-2-5-1-16,-4-2 1 0,0 0 0 15,-1-2 0-15,-1-5-2 0,4-3-4 16,3-6-6-16,2 0-12 0,3-6-17 0,5-2-9 16,3-1-20-16,3-1-114 0,1-2-126 15,4 1-286-15</inkml:trace>
  <inkml:trace contextRef="#ctx0" brushRef="#br0" timeOffset="429776.6939">24356 14596 547 0,'11'5'135'16,"4"-2"6"-16,0 4-67 0,3 3-20 15,4 4-2-15,5 5-1 0,3 4-3 16,-1 3-2-16,3 4-3 0,0 7-6 16,-1 2-7-16,0 2-6 0,-4 3-4 0,-2 2-4 15,-8 1-4-15,-6-1-2 0,-6 1-3 16,-8 2-3-16,-7-1-1 0,-8-4-9 16,-10-1-20-16,-8-3-26 0,-4-2-27 15,-1-5-115-15,2-8-143 0,3-9-322 16</inkml:trace>
  <inkml:trace contextRef="#ctx0" brushRef="#br0" timeOffset="439712.4021">20401 13697 465 0,'-10'-5'116'15,"-2"2"5"-15,0-1-66 0,1 1-9 16,0 1-6-16,0-1-2 0,0 1-1 16,1 1-3-16,3-2-1 0,-1 1-2 0,2-1 0 15,1 2-2-15,0 0-1 0,4 0-5 16,0 1-5-16,0 0-3 0,2 0-3 16,2 1-3-16,2 0-3 0,2 3 0 15,1-2-1-15,2 2 1 0,2-2 0 16,3 2-1-16,-2 0 0 0,4 0-1 15,2-4-1-15,-1 2 0 0,3-2-1 16,-1 0-1-16,0 0 1 0,1 1-1 16,-1-1 0-16,-4 3 0 0,-1-2-1 15,-3 1 1-15,-4 1 0 0,-4-1-1 0,1 2 1 16,-6 1-1-16,1 3 0 0,-6 3 1 16,-3-1-1-16,-2 6 1 0,-1 1-1 15,-4 0 1-15,-3 4-1 0,-1 0 0 16,0 1 0-16,2 1 0 0,0-1 0 15,0 0-1-15,3 5 1 0,2-5 0 16,2-1 0-16,2-1-1 0,3-4 1 16,0-3 0-16,4 0 0 0,0-7-1 0,4-1 0 15,0-2 1-15,2 0 0 16,2-2-1-16,1-1 1 0,2-3 0 0,1 2 1 16,2-1-1-16,0-1 0 0,2 0 1 15,-2-1-1-15,4 2 0 0,-2 0 0 16,1 0 0-16,-1 1-5 0,-1-2-6 15,-1 2-9-15,-1 2-10 0,-1-1-8 16,-2 1-8-16,-1 2-14 0,0 2-74 16,-3 0-32-16,-2 1-95 0,0-1-208 15</inkml:trace>
  <inkml:trace contextRef="#ctx0" brushRef="#br0" timeOffset="440037.5393">20674 13457 599 0,'0'-9'138'0,"-1"2"6"16,0 1-101-16,1 2-8 0,3 2-5 15,0 1-5-15,1-1-5 0,2 4-4 16,0-1-6-16,2 1-3 0,1 1-2 0,0-1-8 16,0 2-11-16,2-2-9 15,0 2-18-15,0-3-113 0,-2-1-119 0,1-3-290 16</inkml:trace>
  <inkml:trace contextRef="#ctx0" brushRef="#br0" timeOffset="440203.824">20950 13233 626 0,'-6'8'141'0,"-2"3"3"15,2 4-110-15,1 4-11 0,2 3-4 16,-1 0-4-16,3 1-10 0,1 1-14 15,2 1-16-15,2-1-120 0,0 0-119 16,0-2-299-16</inkml:trace>
  <inkml:trace contextRef="#ctx0" brushRef="#br0" timeOffset="441217.9401">21553 13132 407 0,'-15'-1'113'16,"-2"0"6"-16,0 2-27 0,-1 3-40 16,2 1-11-16,2 5-4 0,-1 2-1 15,2 9-2-15,0 3-2 0,2 8 1 16,1 7-1-16,2 8 0 0,3 4 1 16,0 6-2-16,3 3-4 0,2-2-3 0,1 2-4 15,3-1-3-15,0-1-5 16,0-4-5-16,2-3-2 0,2-3-2 0,0-2-1 15,1-5-1-15,3-4-7 0,2-6-14 16,4-4-16-16,1-5-13 0,4-4-76 16,-3-6-53-16,6-1-118 0,-3-5-235 15</inkml:trace>
  <inkml:trace contextRef="#ctx0" brushRef="#br0" timeOffset="445416.8851">21757 13660 466 0,'-5'-2'114'0,"2"-1"4"0,-2-3-68 15,2 0-13-15,1 0-9 0,-1-4-4 16,2 0-4-16,2-2-3 0,0 0-3 0,1-3-1 15,0 1-1-15,2-2 0 0,2 0 0 16,1 0 0-16,1-1 0 0,1 0-1 16,4 1 1-16,-1 2-2 0,0-1 0 15,2 2-1-15,-2 1 0 0,1 3 0 16,0 2-1-16,-2 3 1 0,0 0-2 16,1 3 1-16,0 4-2 0,-1 2 0 15,0 2 0-15,-1 4-2 0,0 4 0 16,-3 2 0-16,-3 5-1 0,-2 2 0 0,-4 3-1 15,-3 4 0-15,-4 1 0 0,-2 0-1 16,-3-1 1-16,-2 4 0 0,-3-2-1 16,-3-1 1-16,-2-2-1 0,-1 0 0 15,0-2 0-15,-1-1 0 0,1-5 0 16,3-1-1-16,3-5 1 0,2-4 0 16,3-4 0-16,2-3 0 0,5-5-1 15,0-5 1-15,4-1 0 0,3-4-1 16,3-3 0-16,4-5 0 0,2-1 1 15,5 1-1-15,2-2-1 0,2 2 1 16,3 1 0-16,0 2 0 0,0 5 0 16,-2 7 0-16,1 3 0 0,-3 2 0 15,0 4 0-15,-3 3 1 0,-3 2 0 0,-2 1 1 16,-1 1-1-16,-3 0 1 0,-3 0 0 16,-1 2 0-16,0 0-1 0,-1-2-4 15,-1 1-11-15,0-5-13 0,1 1-15 16,0-3-120-16,0-4-128 0,2-4-307 15</inkml:trace>
  <inkml:trace contextRef="#ctx0" brushRef="#br0" timeOffset="446248.1532">22101 13542 593 0,'-10'-4'138'0,"1"-1"5"16,1 0-96-16,3 0-10 16,3-1-4-16,3 1-3 0,-1-5-4 15,9 4-4-15,2 0-4 0,1 0-3 0,2-1-2 16,3 3-2-16,1-1-2 0,5 5-1 16,-3-2-1-16,1 0 0 0,2 0-1 15,0 3-1-15,-2 0-1 0,-1 3-1 16,-2 1-1-16,-1 1-1 0,-3 1 1 15,-4 4-1-15,-1 0 0 0,-3 2 0 0,-2-4 0 16,-3 5 0-16,-2-2 1 0,-1 3-1 16,-3 1 0-16,-1-1 1 0,0-1-1 15,-3 3 1-15,-1-2 0 0,-3 0-1 16,-2-3 1-16,0 3 0 0,-1 1 0 16,0 1-1-16,0 1 0 0,2 1 1 15,2-2-1-15,2 4 0 0,-1-4 0 16,2-3 0-16,-2-1 0 0,5-2 0 15,2-3 0-15,2-2-1 0,1-2 1 16,1-2-1-16,1 0 0 0,6-2 0 0,-3 0 0 16,1-3 1-16,2 2-1 0,2-3 1 15,1 2 1-15,-1-3-1 0,2 3 0 16,2-3 1-16,-1 0 0 0,0 1 1 16,2 0-1-16,-2 2 1 0,0 1 0 15,2 1 1-15,-3-1-1 0,0 3-1 16,-3-1 0-16,-3 3 0 0,1-2-1 15,-2 1 0-15,-2-1 0 0,0 3-1 16,-1-1-2-16,0-2-5 0,-1 2-8 16,0-2-6-16,-1 2-6 0,1 0-8 0,-1-2-6 15,-1 2-7-15,2-1-5 0,0 2-2 16,0-2-103-16,0-2-107 0,0-2-259 16</inkml:trace>
  <inkml:trace contextRef="#ctx0" brushRef="#br0" timeOffset="446857.5486">22619 13713 514 0,'-2'0'129'15,"-2"-2"4"-15,2 0-65 0,1 2-24 16,-3-1-8-16,4-1-3 0,1 2-4 16,0-2-4-16,3 1-2 0,0 0-1 0,2 0-2 15,2 2-2-15,1-2 0 0,0 0 0 16,2 1-1-16,0-2-1 0,0 2-2 16,1-2-1-16,0-1-2 0,0 2-2 15,1-1-3-15,-1-2-2 0,0 2-2 16,-1-2 0-16,0 3-1 0,-2-1-1 15,-3 1-4-15,-1 1-5 0,-3 1-6 16,-1 1-6-16,-3 0-10 0,-3-1-7 16,0 2-8-16,-1 1-11 0,0-2-109 15,0 0-114-15,0 2-277 0</inkml:trace>
  <inkml:trace contextRef="#ctx0" brushRef="#br0" timeOffset="448124.0978">23266 13267 504 0,'-6'-2'123'16,"-3"0"6"-16,0 5-69 0,-4 2-16 16,1 3-9-16,-1 2 0 0,-2 4-2 0,0 2-1 15,3 3-3-15,1 6-3 0,2 4 0 16,5 4-1-16,0 3 0 0,4 0-3 16,4 1-3-16,-1 0-2 0,2-3-2 15,0-2-2-15,2-3-4 0,0-2-3 16,0-1-2-16,0-4-1 0,2-1 0 15,-2-4-2-15,3-1 0 0,-1-1 0 16,-2-4-1-16,0 1-4 0,1-5-8 16,-4 0-7-16,3-1-8 0,-4-4-10 0,1 1-8 15,0-5-9-15,-2-3 7 16,1-1-118-16,-2-1-111 0,0 0-277 16</inkml:trace>
  <inkml:trace contextRef="#ctx0" brushRef="#br0" timeOffset="448627.7501">23548 13566 460 0,'0'-7'117'16,"-4"-2"6"-16,-2 1-50 0,-1 0-35 16,-2 0-8-16,1 1-1 0,-3 0-4 15,0 3-4-15,-3 1-4 0,1 2-1 16,-1 3-1-16,-2 4-1 0,2 1 0 16,-1 6 0-16,-1 3 1 0,2 1 0 15,2 4-1-15,1 1-1 0,4 1-1 0,2-1-1 16,2-1-1-16,5-2-3 0,1 1-1 15,3-3-1-15,3-3-1 0,2-2-1 16,1-2 0-16,2-4-2 0,1-4 1 16,0-4-1-16,3-6 0 0,-1 0 0 15,-1-4 0-15,1-3 0 0,-1-1 0 16,-2-4-1-16,-1 0 1 0,-2-1-1 16,-4-3 0-16,-1 0 0 0,-1 1 0 0,-1 1-1 15,-3 3 1-15,-1 3 0 0,1 5 0 16,-1 4 0-16,-2 6 0 0,2 6 1 15,-1 2 0-15,-1 4-1 0,4 5 1 16,0 2 0-16,-1 3 0 0,4 0 0 16,-1 0-1-16,2-2 1 0,0 1-2 15,3-4-6-15,-1 0-12 0,1-4-10 0,1 0-11 16,1-1-22-16,-3-3-101 16,3-2-115-16,1-1-262 0</inkml:trace>
  <inkml:trace contextRef="#ctx0" brushRef="#br0" timeOffset="448894.8769">23795 13488 560 0,'2'-4'128'16,"0"2"4"-16,-1 0-87 0,2 5-14 15,2 2-4-15,-1 3 0 0,3 3-1 16,-2 3-3-16,-2 3-2 0,2 4-5 16,-1 1-3-16,-4 0-3 0,1 0-4 15,-1-1-3-15,1-2-7 0,-1-3-7 16,0-1-9-16,-1-3-8 0,0-2 7 16,-3 0-133-16,-4-3-116 0,-1 0-289 15</inkml:trace>
  <inkml:trace contextRef="#ctx0" brushRef="#br0" timeOffset="449076.8857">23695 13651 619 0,'0'-2'136'0,"1"-1"5"0,3-1-108 16,2 0-8-16,3 2-3 0,2-3-1 15,1 1-3-15,4 2-4 0,2-1-3 16,2 0-3-16,2 0-3 0,2 0-5 15,1-1-11-15,0-1-11 0,0 0-15 16,-2-2-114-16,2-2-119 0,-3 2-291 16</inkml:trace>
  <inkml:trace contextRef="#ctx0" brushRef="#br0" timeOffset="449552.5088">24016 13371 497 0,'-3'-3'128'16,"1"0"3"-16,1 4-58 0,1 2-29 15,1 3-5-15,0 6-5 0,0 4-3 16,1 1-4-16,0 7-2 0,2 0-1 0,1 2-4 16,-2 2-4-16,2 0-4 0,-2-2-3 15,2 1-4-15,-4-4-2 0,-2-3-4 16,-1-3-5-16,1-5-5 0,-1-2-7 15,0-3-3-15,1-4-5 0,2-5-3 16,2 0 0-16,-1-5 1 0,2-4 4 16,1-3 5-16,0-2 3 0,2-1 4 15,1-4 4-15,-1 2 2 0,4 0 3 16,-1 1 1-16,1 1 2 0,0 3 2 16,-1 2 1-16,1 3 2 0,-2 3 1 15,1 3 3-15,0 3 1 0,0 2 2 0,-2 4 2 16,2 2 1-16,0 1 2 0,0 2 1 15,-2 3-1-15,0 1 1 0,-1 0-2 16,-2 1 0-16,-1 2-3 0,-3 0-2 16,-1-1-1-16,-1 0-3 0,-4-2 0 15,0-2-2-15,-1 0-1 0,-3-1 0 16,-2-2-2-16,0-1 0 0,-4 0-1 0,-2-2 0 16,-1 1 0-16,-2-6-1 15,1-1-2-15,-1-3-5 0,3-3-8 0,1-2-7 16,4-2-9-16,4 1-14 0,2-1-113 15,4-2-115-15,4 2-278 0</inkml:trace>
  <inkml:trace contextRef="#ctx0" brushRef="#br0" timeOffset="449974.461">24212 13239 439 0,'8'-5'118'0,"3"3"4"15,0 3-12-15,2 7-75 0,0 1-6 16,3 6-1-16,0 2 0 0,1 2 0 0,-1 6-1 16,2 2-2-16,-2-1-1 15,2 3-2-15,-5 3-2 0,4 3-3 16,-6 0-4-16,-1-1-3 0,-3-2-3 15,-3-2-1-15,-4 1-3 0,-2-4-2 0,-9-4-5 16,-2 2-7-16,-1-2-9 0,-7-1-8 16,-1-1-8-16,1-4 15 0,0-3-137 15,3-6-116-15,7-5-285 0</inkml:trace>
  <inkml:trace contextRef="#ctx0" brushRef="#br0" timeOffset="450555.6304">24393 12907 422 0,'14'-9'121'15,"2"0"5"-15,1 1-7 0,2 5-72 16,3 5-11-16,3 7-5 0,2 4-2 0,1 7-4 15,0 4-1-15,0 6-1 0,-1 6 0 16,-2 4 0-16,-3 2-2 0,-4 4-2 16,-2 3-1-16,-1 2-3 0,-2 2-2 15,-3 0-4-15,-3 0-2 0,-3 3-3 16,-4-4 0-16,-5 0-2 0,-3-2 0 16,-5-2-1-16,-3-4 0 0,-3-4 0 15,-2-3-1-15,0-4-2 0,-2-4-7 0,1-3-13 16,1-5-12-16,0-4 105 0,2-6-238 15,-1-7-143-15,2-4-382 0</inkml:trace>
  <inkml:trace contextRef="#ctx0" brushRef="#br0" timeOffset="453675.5798">25088 14023 582 0,'-4'-6'133'16,"3"3"5"-16,2-2-97 0,1 2-6 0,3-2-6 16,5 4-2-16,-3-3-3 0,2 0-2 15,1 2-4-15,0 1-3 0,1-1-3 16,-2 2-4-16,2 0-2 0,1 2-1 16,-3-1-3-16,1 1-1 0,0 2-5 15,-3 0-9-15,1-1-9 0,-2 2-10 16,-3 0-14-16,1 0-111 0,-3-1-117 15,-1-2-275-15</inkml:trace>
  <inkml:trace contextRef="#ctx0" brushRef="#br0" timeOffset="453934.801">25108 14185 595 0,'-1'3'138'0,"-1"-1"7"0,3-1-90 0,1 0-15 15,2-1-6-15,2 0-2 0,3-1-2 16,1 0-2-16,1-2-2 0,0-1-4 16,2 1-3-16,2-2-4 0,-2-1-2 15,1 0-3-15,-2 1-11 0,0 0-15 16,-1 2-21-16,-2 2 15 0,-3 0-152 15,0 6-136-15,-1 2-331 0</inkml:trace>
  <inkml:trace contextRef="#ctx0" brushRef="#br0" timeOffset="457031.5982">8156 17173 333 0,'-3'-2'80'0,"-1"-2"4"0,0-1-37 16,-3 2-14-16,2-2-2 16,1 0 2-16,-3 1 4 0,1 1 3 0,3 0 1 15,-3 2-3-15,1 0-4 0,-1-1-3 16,-1 2-4-16,2 0-3 0,-1 0-3 15,0 0-2-15,1 2-2 0,2-1-1 16,0-1-1-16,1 1-2 0,1-1-1 16,2 0-3-16,-1 0 0 0,0-1-2 15,1 2-1-15,1-1-1 0,3-1-1 0,1 0 0 16,1 1 0-16,0-2 0 0,2 1 1 16,0-1 1-16,1 2 1 0,1 0 1 15,0 0 0-15,1 0 1 0,2 0-1 16,-1-1-1-16,1 1-2 0,2-3-1 15,0 1 0-15,1-1-2 0,1 0-1 16,-1 1 0-16,3 0 0 0,2-2 0 16,-1 2-1-16,2-2 1 0,0 2 0 15,1-1 0-15,0-1 0 0,1 1 0 16,0-3 1-16,0 1-1 0,-1 0 0 0,1-1 0 16,1 2 0-16,-1-2 0 0,3 2 0 15,2 2 0-15,2-2 0 0,-2 3 0 16,5-2-1-16,0 1 1 0,2 0 0 15,-3-1 0-15,1-1 0 0,-1 2 0 16,0-2 0-16,-2 2 0 0,0-3-1 16,-2 3 1-16,1-2 0 0,2 3-1 0,3-1 1 15,-2 1-1-15,1 0 0 0,3 1 0 16,-1-1 0-16,1 0 1 0,-2-1-1 16,-3 1 0-16,0 1 1 0,0 0-1 15,-5 0 1-15,1 1 0 0,1 1-1 16,-2 2 1-16,3 0-1 0,-1 1 1 15,1 0 0-15,3-1 0 0,-1 0 0 16,2 3 0-16,3-4 0 0,-5 0 0 16,1-2-1-16,0-2 1 0,-1 2 0 15,0-1 0-15,-3-1-1 0,-2-3 1 16,1 3 1-16,1 2 0 0,2 5 1 16,-3-5 1-16,4 1 1 0,1-1 0 0,1 0 0 15,1 0-1-15,2-2 0 0,-2-5 0 16,1 3-2-16,-2-1 0 0,2 0-1 15,-4-1 1-15,-1-1-1 0,1 1 1 16,1 1 0-16,1 1 0 0,-1-1 1 16,1 0 0-16,5 2-1 0,-4-1 1 15,0-3 0-15,2 1-1 0,-1-1-1 16,0 0 1-16,0 1-2 0,-4-1 1 0,3 0-1 16,2 5 1-16,-4-2-1 0,0 0 1 15,-2 0 0-15,1 2 1 0,3-2 0 16,-1 2 1-16,-2-2-1 0,2-1 1 15,-1 1-1-15,0 2 0 0,-1-2 0 16,-1 0-1-16,-4-1 0 0,2 1-1 16,-2 0 1-16,-1 0-1 0,0 0 1 15,-1 1-1-15,-2 1 1 0,1 1 0 16,-5 0 0-16,1 1 0 0,-4 1 1 16,2-2-1-16,-3 1 0 0,1 2 0 15,-1-2 0-15,-2 2-1 0,1-2 1 0,0 0-1 16,-4 1 1-16,0 0-1 0,-7-2 0 15,4 1 0-15,-3-1 1 0,-1 1-1 16,-1-2 0-16,-1 2 0 0,0-1 0 16,3 1 0-16,-5-1 0 0,1 0 0 15,-1 0 0-15,0 0 0 0,1 0 0 16,-2-1 0-16,1 0 0 0,1 0 0 0,-1-1-1 16,0 2 1-16,2 0 0 15,-4-1 0-15,4 1 1 0,-2 0-1 0,-2-2 0 16,2 1 0-16,2-1 0 0,-2 1 0 15,0-1 1-15,1 0-2 0,0 0 1 16,0 1 0-16,1 0 0 0,-1-1 0 16,0 2 0-16,-1-1 0 0,1 0 1 15,-1 2-2-15,1-1 1 0,2 0 0 16,-3 1 0-16,2-1 0 0,0 2-2 16,-2 0-5-16,0-1-11 0,0 2-21 15,1-1-18-15,-5 2-130 0,0-2-142 0,-7 1-338 16</inkml:trace>
  <inkml:trace contextRef="#ctx0" brushRef="#br0" timeOffset="463403.757">8131 16491 519 0,'-7'-6'133'0,"-2"0"10"15,-1 0-61-15,2 1-19 0,-1 0-4 16,2 3-3-16,-1-2-3 0,4 3-5 16,0-1-8-16,1 2-7 0,1-2-7 15,3 2-4-15,0-1-4 0,3-1-4 16,3 0-3-16,2 1-1 0,3 1-1 15,4-1-2-15,3-2-2 0,3 1-1 16,2-3 0-16,3 1-2 0,2-1 0 0,5-1 0 16,-1 0-1-16,1 0 0 0,-1 1-1 15,-1 0 0-15,-2 1 0 0,-1 2 0 16,-4-1 1-16,-4 3-1 0,-2 2 0 16,-4 0 0-16,-3 2 1 0,-4 2-1 15,-2 1 0-15,-3 4 0 0,-2 0 0 16,-4 4 1-16,-1 0-1 0,-3 3 0 15,0 0 0-15,-3 2 0 0,-2 1 0 16,-1 1 0-16,-2-1 0 0,0 1 0 16,-6-3 0-16,3 1 0 0,-4-2 0 15,0 0 0-15,-3-1 0 0,1 0 0 0,-1 1 0 16,2-1 0-16,0 1 0 0,4-4 0 16,2 0 0-16,4-5 1 0,3 0-1 15,3-4 0-15,2-3 1 0,0 0-1 16,4-1 1-16,-1-1-1 0,2 1 0 15,0-2 1-15,3 1-1 0,-1 0 0 16,3-3 0-16,1 3 1 0,4 0-1 16,1-1 1-16,1 0 0 0,3 3-1 0,1-3 1 15,4 2 1-15,0 1 0 0,1-2 1 16,0 0 1-16,4 1 1 0,-2-2 0 16,1 3 0-16,1-1 0 0,1-2 0 15,-4 1-2-15,1 0-1 0,-2-1 0 16,0-2 0-16,-2 0-1 0,0 0-1 15,-5 2 1-15,0-1-1 0,-2-1 1 16,-3 2-1-16,-3 0 0 0,-5-1 1 16,-1 0-1-16,-1 0 1 0,-3-2-1 15,-1-1 0-15,0 0-1 0,-1 0-2 16,1-1-4-16,0 0-6 0,-1 2-11 0,2 2-17 16,2-1-20-16,0 2-14 0,2 1 22 15,1 1-144-15,0 1-130 0,4-1-298 16</inkml:trace>
  <inkml:trace contextRef="#ctx0" brushRef="#br0" timeOffset="463787.8262">8969 16634 650 0,'-4'-1'164'0,"-2"2"8"15,-1 1-94-15,-2 0-20 0,2 2-10 0,-3 1-8 16,3 0-9-16,1-1-7 0,1 3-6 15,1-2-2-15,2-1-2 0,0 1-2 16,5 0-2-16,-1-1-2 0,1-2-3 16,2 0-1-16,-1-1 0 0,3-1-2 0,-1-1 0 15,0-2-1-15,0 1 0 0,-2-2 0 16,-1 2 0-16,0-2-2 0,-2 0-8 16,1 2-16-16,-3-1-26 0,0 1-14 15,-1 1-130-15,2 2-146 0,-2 3-335 16</inkml:trace>
  <inkml:trace contextRef="#ctx0" brushRef="#br0" timeOffset="464744.9938">9427 16451 306 0,'-4'3'69'0,"2"1"-2"15,2-3-46-15,1 2-31 0,2-3-30 0,1 0-29 16,1 0-49-16,1-3-107 0</inkml:trace>
  <inkml:trace contextRef="#ctx0" brushRef="#br0" timeOffset="465058.1586">9641 16149 600 0,'-18'3'149'0,"-5"3"9"0,1 5-89 15,-2 6-11-15,2 8-7 0,2 3-6 16,-1 4-6-16,1 3-9 0,5 6-6 16,3 3-5-16,5 2-3 0,4 0-2 15,5 0-2-15,4-3 0 0,2 0-2 16,3-6-2-16,4-6-1 0,1-4-3 0,2-2-1 16,-1-6-2-16,1 0-3 15,1-7-7-15,1-1-10 0,-2-2-14 0,-1-2-16 16,0-4-13-16,2-1 26 0,-1-2-151 15,-1-1-127-15,-2 0-303 0</inkml:trace>
  <inkml:trace contextRef="#ctx0" brushRef="#br0" timeOffset="488018.6505">6531 17159 380 0,'-2'5'105'16,"-3"0"6"-16,-1-2-17 0,-3 1-46 16,1 0-10-16,-1 0 1 0,-2-1 2 0,0-3 1 15,-4-3-1-15,2 3 2 0,1-2 2 16,-2-2 2-16,-1 1-1 0,1-1-2 16,-1 2-2-16,4 0-2 0,-1 0-4 15,-2 2-6-15,2-1-6 0,2 2-4 16,4 1-5-16,1 0-3 0,3 0-4 15,4-1-3-15,2 3-2 0,7 0-2 16,2-1 0-16,2 2 0 0,1-4-1 16,6 4 0-16,1-2 0 0,3-3-5 15,0 0-7-15,-4-3-10 0,1-2-17 16,4 3-14-16,-6-3-12 0,-3 1-10 0,-2 2 4 16,-2 1-117-16,-3 2-115 0,-3 3-265 15</inkml:trace>
  <inkml:trace contextRef="#ctx0" brushRef="#br0" timeOffset="488238.0699">6400 17394 645 0,'-8'1'149'0,"-1"-1"4"0,4-1-108 15,1 1-12-15,2 1-5 0,3-1-2 16,0 1-1-16,4-1-2 0,3 0-3 15,0 3-1-15,5-3-1 0,-1 0-2 16,4 0-5-16,2 0-5 0,2-1-10 16,1-2-15-16,1 1-19 0,5-1-14 15,1 3-123-15,2-1-132 0,2 1-314 0</inkml:trace>
  <inkml:trace contextRef="#ctx0" brushRef="#br0" timeOffset="489998.1635">7109 16843 495 0,'-9'-6'127'0,"-1"-2"6"16,-1 2-59-16,2-2-25 0,2-2-10 15,0-1-6-15,2-2-4 0,1 0-5 16,3-1-2-16,1-3-2 0,1 1-2 0,3 0-1 16,4 2-1-16,1-2 0 0,2 1 0 15,1 0-1-15,2 4-1 0,1 2-1 16,1 0-2-16,2 1-2 0,-3 4-1 15,4 3-1-15,0 2-2 0,0 0-1 16,-1 4 1-16,1 4-2 0,-4 0 1 16,1 5-1-16,-1 2 1 0,-5 5-1 15,0 3 1-15,-5 4-1 0,0 5 1 16,-8 3 1-16,-3-2 0 0,-3 4 1 16,0 1 0-16,-5-1 0 0,-2 1 0 0,-1-4 0 15,0-2-2-15,-2-1 0 0,0-3-1 16,-2-4-1-16,-1-5 1 0,1-1-1 15,0-2 0-15,2-5 0 0,0-2 1 16,6-5-1-16,2-3 0 0,1-3-1 16,5-3 0-16,0-4 0 0,4-2-1 15,1-2 1-15,1-2-2 0,4 2 1 16,3-1 0-16,-1-1 0 0,3 4 0 0,1 3 0 16,2 3 0-16,-2 3 0 15,1 1 0-15,2 4 0 0,-1 1 0 16,2 1 0-16,0 2 0 0,1-2 0 0,0 2 0 15,0-1 0-15,-3 2 1 0,2-1-1 16,-1 2 0-16,2-1 0 0,0-3 0 16,0 0 0-16,0-1-8 0,3-1-11 15,-2-2-18-15,0-2-19 0,-2-2-10 16,0-1-123-16,4-1-134 0,0 2-298 16</inkml:trace>
  <inkml:trace contextRef="#ctx0" brushRef="#br0" timeOffset="490866.3858">9968 16420 209 0,'3'1'58'16,"-2"2"-2"-16,-1-2-8 0,1 1-64 15,1 2-35-15,-1 1-48 0,0-3-105 16</inkml:trace>
  <inkml:trace contextRef="#ctx0" brushRef="#br0" timeOffset="491455.8076">9976 16445 322 0,'-5'-3'110'0,"-1"-1"9"0,-2 1-24 15,1-2-10-15,-2 1-12 0,0-1-12 0,-1 0-12 16,0 2-4-16,-2-1-2 0,1 0 0 16,1 1 1-16,0-1-2 0,2 2-3 15,0 0-2-15,2 0-4 0,4-1-4 16,0 1-6-16,1-2-5 0,0-1-4 15,5 1-4-15,2 0-1 0,1-1-2 16,4 1-2-16,3 1 0 0,-1 1-1 16,6 4-1-16,-5-4-1 0,2 1 0 15,-1 1 0-15,-2 0-1 0,1 1 0 16,-2-1-1-16,2 0 1 0,-2 3-1 0,1-2 1 16,1 2-1-16,-1-1 0 15,-3 0 1-15,-1 3-1 0,-1-2 0 0,-1 0 1 16,-2 0-1-16,0 1 0 15,-2 2 1-15,-1 0-1 0,1 0 0 0,-6 4 1 16,1 1-1-16,-6 1 0 0,2 1 0 16,-1 1 1-16,-2 2-1 0,1 0 0 15,-3-1 0-15,0 0 0 0,2 1 0 16,-3-1 1-16,0 1-1 0,-1-1 0 16,2-3 0-16,2-1 0 0,-2-1 0 15,2-2 1-15,2-2-1 0,0 1 0 16,3-5 0-16,0 0 0 0,3 0 0 0,-1 0-1 15,4-1 1-15,0 1 0 0,2 0 0 16,1 0 0-16,1 1 0 0,0-2 0 16,3 0 0-16,-1 2 1 0,1-3-1 15,0 0 0-15,1-1 0 0,0-1 1 16,2 0-1-16,-1-1 0 0,2 1 0 16,-2 1 0-16,1-2 0 0,1 2 0 0,-2-1 0 15,2 0 0-15,-1 2 0 0,0 2-3 16,0-4-6-16,-1 2-7 0,-2 0-11 15,0-1-13-15,-1 2-15 0,-1-2-12 16,1 0 1-16,-1 0-123 0,-1 0-123 16,2-2-288-16</inkml:trace>
  <inkml:trace contextRef="#ctx0" brushRef="#br0" timeOffset="491795.6404">10382 16517 699 0,'-1'-5'163'0,"1"4"5"0,0-2-111 0,3 2-12 0,2 0-4 16,-1 0-4-16,3-1-3 0,1 2-4 15,1-1-6-15,2 1-5 0,1-1-4 16,-1 0-5-16,3 2-4 0,-1-1-3 16,0 0-6-16,1 0-10 0,1 1-20 15,-3 0-22-15,1-1 79 0,0-1-217 16,-1-4-155-16,1-2-381 0</inkml:trace>
  <inkml:trace contextRef="#ctx0" brushRef="#br0" timeOffset="493269.1972">11130 16151 492 0,'-2'-4'125'0,"-1"-1"5"16,-3 1-60-16,-2 1-21 0,1 0-6 16,-3 1-2-16,-1 1-1 0,-4 1-1 15,1 1 1-15,-2 1-3 0,-1 2-3 16,-2 1-5-16,2 1-4 0,-1 3-4 16,1 0-3-16,2 4-3 0,0 0-3 15,4 2-1-15,1 4-2 0,8 1-2 16,-1 1-1-16,6-3-2 0,2 2-2 15,5-3-1-15,2-2 0 0,1-6 0 0,3-1-1 16,3-2 0-16,-1-4 0 0,2-2 0 16,-2-3 0-16,0-5 0 0,-2 0-1 15,-1-5 0-15,-2-1 1 0,-2-3-1 16,-2-1 0-16,0-1 1 0,-3-1 0 16,-1 1 0-16,-3 0 0 0,-2 1 0 15,-1 3 1-15,-2-1 0 0,-1 5 2 16,0 4 4-16,-2 1 2 0,1 5 1 15,1 3 1-15,-1 2 0 0,2 5 0 0,-1 3-2 16,1 2-2-16,2 2-4 0,0 1 0 16,2 2-2-16,0 0 0 0,3-2-1 15,2-2-3-15,3-1-9 0,2-3-10 16,1-4-16-16,4 0-15 16,1-4-12-16,4-1-14 0,0-2-116 0,-3-3-123 15,1-2-282-15</inkml:trace>
  <inkml:trace contextRef="#ctx0" brushRef="#br0" timeOffset="493618.7214">11369 16103 568 0,'-2'-8'140'16,"0"1"8"-16,-1 2-80 0,3 2-11 16,-2 0-1-16,1 3-3 0,-1 3-3 15,0 1-5-15,1 4-7 0,1 2-5 16,0 3-6-16,0 1-7 0,1 3-5 15,1 0-3-15,1 0-4 0,1 0-2 16,-1 2-3-16,1-2-3 0,2 0-5 0,0-1-7 16,-1-3-12-16,2 1-13 0,-2-2-15 15,1-3-14-15,-2-3-18 0,0-3-103 16,-3 0-119-16,-1-2-267 0</inkml:trace>
  <inkml:trace contextRef="#ctx0" brushRef="#br0" timeOffset="493819.1919">11294 16209 651 0,'-5'-6'159'15,"1"0"7"-15,2 1-93 0,3 0-25 16,0 2-8-16,3-1-7 0,1 3-7 16,2 0-5-16,4-1-8 0,1 2-3 15,3-1-3-15,3 1-3 0,2 0-5 16,1 0-15-16,0 0-14 0,1-1-16 15,0-2-14-15,-1 1-120 0,1-4-130 16,1 0-297-16</inkml:trace>
  <inkml:trace contextRef="#ctx0" brushRef="#br0" timeOffset="494581.2929">11612 16018 643 0,'-1'4'142'0,"-4"0"3"0,3 3-112 15,0 2-10-15,2-1-4 0,0 1-1 16,3 1-2-16,-2-2-2 0,2-2-1 16,0-2 1-16,0-2 0 0,-1 1 1 15,-1-2 1-15,2-2 0 0,-2-2-1 16,0 2-1-16,-1-1 0 0,0-2-1 15,0 0 0-15,0 1-2 0,0 0 0 16,0 1 0-16,0-1-2 0,0 2 0 0,0 1-3 16,-1-1-1-16,0 1-2 0,-2-1-1 15,3-1 0-15,-2 4-2 0,1-2 1 16,-1-2-1-16,2 2 0 0,-1 0 0 16,1 3-1-16,-1-2 0 0,0-1 0 15,0 4-1-15,-1-2-1 0,2 1 0 16,0-2-1-16,0 0 1 0,-1 0-1 15,1 1 1-15,0-2 0 0,0 0 2 0,-1 0-1 16,0 1 2-16,-1-1 0 0,1 2 1 16,0-1 1-16,0-1-1 0,-2 2 2 15,1 0-1-15,1 1 1 0,-1 4 0 16,1-1-1-16,0 4 0 0,-1 2 0 16,0 3 0-16,4 2-1 0,-2 1 0 15,1-1 0-15,0 1 1 0,0-1-1 16,3 0 0-16,-2-4 1 0,1 1-1 15,0-6 1-15,0 1-1 0,-2-4 0 16,3-3 0-16,-4-4-1 0,1-3 1 0,0-2-1 16,2-3 1-16,-2-1-1 0,4-3 1 15,0 0-1-15,1 0 0 0,2 1 0 16,0 0-1-16,2 1 1 0,-2 2-1 16,1 1 0-16,-1 5-1 0,0 2 1 15,0-3 0-15,-2 6 0 0,3 1 0 16,-2 3-1-16,1 0 1 0,0 1-1 15,-2 0-1-15,2 7 1 0,-1-5-1 16,0 1 1-16,1-1 0 0,-1 1-1 0,2-1 1 16,0 2 1-16,-1 0 0 0,-1 1 0 15,-1-2 0-15,-2 2 0 16,-3-2 1-16,-3 0 0 0,-4-2 0 0,-2 0 0 16,-2-1 0-16,-1-1 1 0,-3-2 0 15,-1 0 2-15,-2-2 0 0,1 0 1 16,-1-2 0-16,-3-3-1 0,2 1 0 15,1-2-2-15,2-1-9 0,3 2-15 16,2-1-17-16,4 0-15 0,3 0-128 0,1 1-138 16,6 1-325-16</inkml:trace>
  <inkml:trace contextRef="#ctx0" brushRef="#br0" timeOffset="495226.8039">11087 16475 477 0,'-9'3'118'16,"-1"-3"5"-16,1-2-64 0,-1 2-17 0,-1-1-7 16,0 0-4-16,1 1-4 0,0-1-2 15,-1 1-2-15,1 0-2 0,1 0 0 16,0 1 0-16,-1 0-1 0,3 0 1 16,1-1 0-16,1 3 1 0,2-2-3 15,2-1-1-15,0 0-3 0,3-1 0 16,3 0-3-16,3 1-2 0,0-3 0 15,3 1-1-15,3 1-1 0,4-1 0 16,2 0 0-16,0-2 0 0,6 2-1 16,1-1 0-16,3 1 0 0,3 1 1 0,0-1-2 15,3 1 0-15,6 0-1 0,3 0-1 16,1-1 0-16,0-2-1 0,2 0-2 16,0-1 1-16,-2 1-2 0,0 2 1 15,-5-2-1-15,0 2 0 0,-2 1 0 16,-2-1 0-16,-5 1-2 0,-3 1-2 15,-6 1-5-15,-4 1-9 0,-6 0-12 16,-4 0-9-16,-8 2-9 0,-2 0-8 0,-4-1-8 16,-3 1-32-16,-3-1-72 0,-2-2-101 15,-3 0-235-15</inkml:trace>
  <inkml:trace contextRef="#ctx0" brushRef="#br0" timeOffset="495749.6212">11291 16659 562 0,'-5'-3'136'16,"1"0"7"-16,1-1-81 0,1 0-15 15,-1 1-5-15,2-1-3 0,0-2-3 16,0 0-2-16,4 1-4 0,-2-1-3 0,3-1-3 16,2-3-4-16,2 4-2 0,1-1-3 15,5 3-2-15,1-1-3 0,2 1 0 16,4 3-2-16,-1 3-1 0,1-1-1 16,0 3-2-16,-5-5-1 0,0 7 0 15,-3 4-2-15,0-2 0 0,-5 5 0 16,-2-1-1-16,-3 1 1 0,0 6-1 15,-4-3 0-15,-3-4 1 0,-3 3-1 16,-3-2 0-16,-1 1 1 0,-2 0-1 16,-4 0 0-16,-2-2 0 0,-3 0 1 0,1-1-1 15,-1-2 0-15,3-3 0 0,-1-2 0 16,5-1 1-16,4 0 0 0,4-3-1 16,3-1 1-16,2-1 0 0,3 1 0 15,3 1 0-15,2-2 0 0,3 0-1 16,2 1 1-16,2 1-1 0,2 1 0 15,1-2 0-15,2 2 0 0,2 1 0 16,-1-1 0-16,0 3 0 0,-1-4 0 0,0 1-6 16,0 0-7-16,-3-1-17 0,1 1-15 15,2-1-13-15,-3-1 50 0,1 1-179 16,-1 0-134-16,5-1-324 16</inkml:trace>
  <inkml:trace contextRef="#ctx0" brushRef="#br0" timeOffset="496278.2301">11934 15986 584 0,'-1'-12'128'0,"2"1"1"0,3 4-100 15,5 2-9-15,0 4-4 0,5 3 0 16,1 7 2-16,2 4 3 0,1 6 1 15,2 4 1-15,-2 3 1 0,1 3 2 16,-1 2 2-16,4 2 0 0,-2 2-3 16,-3 2-4-16,1 2-2 0,-4 0-2 0,-1 4-4 15,-4 1-6-15,-7 3-4 16,-3-2 0-16,-2-3-2 16,-8-1-2-16,-2 2-10 0,-2-2-11 0,-1 2-12 0,-3-4-14 15,-1-2-127-15,-4 1-132 0,6-4-315 16</inkml:trace>
  <inkml:trace contextRef="#ctx0" brushRef="#br0" timeOffset="498997.8358">8277 17505 515 0,'-5'-3'130'16,"-1"0"7"-16,-2 3-65 0,2-2-18 15,-1-1-5-15,0 3 0 0,0-2-1 16,3-1-3-16,-1 1-3 0,2 0-4 16,2 2-6-16,0-2-6 0,2 0-5 15,0 1-6-15,4 1-5 0,0 1-3 16,4-1-2-16,3-1-2 0,3 1 1 0,2 0-1 16,2 0-1-16,1 1-1 0,2-2 0 15,-2 2 0-15,-1 0 0 16,1-2-1-16,-4 3 0 0,0 1 1 0,-4-2-1 15,-1 3 0-15,1-1 1 0,-3 3-1 16,-4 4 0-16,1-2 1 0,-1 1-1 16,-4 4 0-16,1-1 1 0,-2 1-1 15,-1 0 0-15,-1 1 1 0,-3 1-1 16,0 0 0-16,0-1 0 0,-5 1 0 0,-1-3 1 16,-6 3-1-16,5-3 0 0,-4-1 0 15,0 0 0-15,-3 0 0 0,1-1 1 16,0 0-1-16,4-1 0 0,-3 0 0 15,4-1 0-15,-1-1 0 0,4-1 0 16,2-1 0-16,2-1 0 0,3 6 0 16,1-2 0-16,3 0 0 0,1 0 0 15,2-2 1-15,1 0-1 0,2 2 0 16,3-7 1-16,0 0-1 0,2-1 1 16,0 1 0-16,2 2 0 0,1-2 0 0,-2-1 1 15,2 0 0-15,-1 0-1 0,1 1 1 16,0-2 0-16,-2 0 0 0,0 1-1 15,-1 0 1-15,1-3-2 0,-2 3 1 16,-2-1-1-16,0 1-1 0,-1-2-2 16,-1 2-6-16,1-2-8 0,-2 2-13 15,-1-1-10-15,1 0-13 0,0 1-9 16,-1 0-6-16,1 1-115 0,-1-1-116 16,-1 0-274-16</inkml:trace>
  <inkml:trace contextRef="#ctx0" brushRef="#br0" timeOffset="499282.751">8756 17662 677 0,'1'-2'159'16,"-1"-1"6"-16,1 2-107 0,3 0-11 15,0 1-6-15,0 2-6 0,1 1-3 16,0-1-6-16,1 2-5 0,2 0-6 16,-1-1-5-16,0 3-3 0,1-2-3 15,2 0-2-15,-1-1-3 0,4 0-7 16,-1-2-14-16,0 0-13 0,4 0-15 0,-1-1-13 16,1 0-121-16,0-3 1 0,1-1-102 15,1 0-182 1</inkml:trace>
  <inkml:trace contextRef="#ctx0" brushRef="#br0" timeOffset="499705.1275">9230 17560 586 0,'-3'-3'142'15,"-2"-1"6"-15,1 0-83 0,-4 2-21 16,1 1-5-16,-2 2-4 0,-1 1-2 16,-1 1-4-16,-1 2-2 0,-1 3-2 15,-2 6-2-15,2-1-2 0,-1 4-2 16,3 3-1-16,1 1-3 0,2 2-1 0,3-1-4 16,4-3-2-16,2-1-2 15,1-3-3-15,4-3-1 0,3-2-1 0,2-5-1 16,2-3 0-16,3-2 0 0,1-4-3 15,4-2-1-15,-1-2-1 16,0-5-1-16,-1 1 0 0,1-6-1 0,-3-2 1 16,-2 2-1-16,-3-1 1 0,-1 0-1 15,-4 3 1-15,-3 1 1 0,-3 5-1 16,-2 3 2-16,-3 2 1 0,-1-1 2 16,-1 10 1-16,-1 1 1 0,2 2 1 15,0 5-1-15,1 2 1 0,3 3 0 16,1 6-1-16,3-4 0 0,1-1-1 0,3 0-7 15,1 1-13-15,2-3-12 0,1-3-12 16,1 5-14-16,2-3-119 0,-2-1-128 16,0-9-292-16</inkml:trace>
  <inkml:trace contextRef="#ctx0" brushRef="#br0" timeOffset="500253.5921">8240 17360 560 0,'-13'-5'131'0,"-3"0"4"16,-1 4-86-16,-1 2-17 0,2 4-10 15,1 1-6-15,-4 1-4 0,3 5-2 16,-1 4 0-16,2 8 1 0,1 5 2 0,-1 7 1 15,3 5 1-15,1 7-1 0,2 2 0 16,4-2-3-16,4 3-3 0,6 0-3 16,2-2-3-16,9 2-4 0,5 1-9 15,7-5-10-15,5 1-9 0,5-8 19 16,5 0-145-16,5-5-120 0,5-8-300 16</inkml:trace>
  <inkml:trace contextRef="#ctx0" brushRef="#br0" timeOffset="500648.3349">9382 17393 460 0,'13'12'129'16,"2"3"6"-16,0 3 0 0,3 4-95 15,0 4-7-15,2 1-1 0,1 1-3 16,-2 0-4-16,0-1-6 0,-5 0-2 16,-1-3-3-16,-4 2-4 0,-2 1-2 15,-5-2-2-15,-2-5-2 0,-4 5-1 16,1-1-8-16,-2 1-11 0,-3-5-12 16,2-2-12-16,0-1-118 0,1 0-122 15,2-7-291-15</inkml:trace>
  <inkml:trace contextRef="#ctx0" brushRef="#br0" timeOffset="501110.9303">10119 17257 532 0,'-13'8'153'0,"-6"3"6"0,0 4-15 16,-1 6-84-16,2 2-12 0,-1 5-8 15,1 7-6-15,1 3-3 0,2 3-4 16,2 3-2-16,2 2-3 0,1 0-3 0,5-1-2 15,2-8-3-15,5 2-5 0,1-5-3 16,6-5-4-16,2-2-2 16,5-5-6-16,1-5-8 0,3-1-20 15,2-9-18-15,-2-2-16 0,5-5-124 0,-2-3-138 16,2-5-315-16</inkml:trace>
  <inkml:trace contextRef="#ctx0" brushRef="#br0" timeOffset="501845.3516">10329 17511 684 0,'-10'-4'163'0,"1"0"5"16,1 0-109-16,3 3-14 0,1 2-11 16,3-1-8-16,2 1-6 0,1 1-6 15,6-2-4-15,0 2-2 0,5-1 0 16,1-2 0-16,3 1 0 0,3-1 0 16,2-2-1-16,-2 2 0 0,1-2-1 15,-2-2-1-15,0 1-1 0,-2 0 1 16,-3 1-2-16,-4 1 1 0,1 2-1 15,-3 4 1-15,-4 1-1 0,0 2 0 16,-4 2 0-16,-2 3 0 0,-1 0 1 0,-2 2-1 16,-1-3 1-16,-2 2 0 0,0 1-1 15,0-2-1-15,-5 2 0 0,2-1-1 16,-2 1 0-16,-1 0 0 0,-1 1 0 16,-4 0-1-16,1-1 1 0,1 0-1 15,-3 1 1-15,2-1-1 0,2-2 1 16,1-1 0-16,3-1 0 0,1-2 0 15,3-2 1-15,2-3 1 0,3 1-1 0,-1-1 0 16,3-2 0-16,1 0 1 0,2 0-1 16,1 0 1-16,2-1 0 0,-1 2 0 15,4-2 1-15,-1 1 0 0,3-2 0 16,0 1 0-16,1 0 0 0,1 0-1 16,1 0-1-16,2 0 1 0,1 0-2 15,0-2 0-15,0 2 0 0,0 0 0 16,1 0-1-16,-2-1 1 0,1 1-1 15,-3-1-2-15,-1 1-4 0,3-2-8 16,-3-1-10-16,2 1-16 0,-2-1-14 16,-1 1-14-16,-1-2-13 0,1 0-115 0,-3 2-124 15,2 0-287-15</inkml:trace>
  <inkml:trace contextRef="#ctx0" brushRef="#br0" timeOffset="502144.1202">10801 17661 701 0,'2'-1'167'15,"-1"-1"8"-15,0 1-110 16,0 1-16-16,3 1-8 0,0-1-6 0,2 2-6 16,1-1-10-16,2-1-6 0,3 1-4 15,0-1-4-15,4-1-3 0,0 0-6 16,-1-2-12-16,2 2-16 0,-1-1-17 16,-2-2-17-16,-1 0-122 0,-2 1-135 15,1-1-308-15</inkml:trace>
  <inkml:trace contextRef="#ctx0" brushRef="#br0" timeOffset="502739.4551">11104 17383 710 0,'1'6'155'0,"-1"3"4"0,0 5-123 15,1 5-10-15,2 3-4 0,-2 3 2 16,3 4-1-16,-2-1-3 0,1-1-2 15,-1-2-3-15,1 0-2 0,-2-4-4 16,-1-2-3-16,-3-3-2 0,2-1-1 0,-1-4-1 16,-2-1-1-16,1-4-1 0,1-4 1 15,1-2-1-15,0-2 1 0,2-5-1 16,0-1 0-16,1-2 1 0,5-2-1 16,0-1 0-16,0-1 0 0,3 1 0 15,1 2 0-15,1 1 0 0,2 1 0 16,-3 4 0-16,2 2 0 0,1 2 0 15,-1 1 1-15,0 3-1 0,0 2 0 0,-1 0 0 16,1 1 0-16,-2 2 0 0,0 1 0 16,1 1 0-16,-2 0 0 0,1 0 0 15,-2 2 0-15,1-1 0 0,-2 1 1 16,-2 0-1-16,1 1 0 0,-7 0 0 16,-2-1 0-16,-4-1 0 15,-6-1 1-15,0-1-1 0,-1-2 0 0,-7 5 1 16,5-3 0-16,0 1 1 0,-1-3 1 15,1 1-1-15,0-7 1 0,1-2-1 16,0-7-2-16,1-2-7 0,0-2-11 16,2-3-10-16,4-3-11 0,2 5-11 0,5-3 12 15,1 1-141-15,3-1-125 0,5 1-298 16</inkml:trace>
  <inkml:trace contextRef="#ctx0" brushRef="#br0" timeOffset="503147.5902">11522 17258 630 0,'-3'-9'142'16,"-1"2"4"-16,2 2-100 0,3 3-16 16,2 0-6-16,3 5-2 0,2-1-1 15,1 3 2-15,4 5 2 0,3 4 2 16,5 3 1-16,2 1 0 0,2 2 2 15,2 2-2-15,2 6-4 0,-2-2-5 16,0 2-5-16,-5 2-3 0,-2 1-3 0,-4 2-4 16,-5 0-2-16,-6-1-1 0,-5 0-1 15,-5 0 0-15,-4-2-5 0,-5 0-6 16,-4 2-14-16,-2-2-17 0,-4 1-16 16,-3 1-48-16,0-1-84 0,-1 0-124 15,3 2-267-15</inkml:trace>
  <inkml:trace contextRef="#ctx0" brushRef="#br0" timeOffset="508218.4661">9868 16372 190 0,'-5'0'65'16,"-1"0"7"-16,2-1-1 0,1 1-16 15,0 0-3-15,2-1-1 0,-3 1-4 16,3 0-5-16,-1-1-3 0,-1 2-4 16,2-1-5-16,-2-1-4 0,2 1-2 15,0 0-1-15,0-2-3 0,0 2-1 16,1 0-2-16,0-1-1 0,-2 1-2 16,1 1-1-16,1-1 1 0,-1 0 1 0,0 2 0 15,-1-4 2-15,1 4 1 0,0-2 0 16,0 0-1-16,0 1 0 0,-1-1 0 15,0-1-2-15,2 2-1 0,-1-1-2 16,1 1-1-16,-2-1-1 0,1-1-1 16,1 1-2-16,-1 1 0 0,0-1-2 15,0 1 0-15,-1 1-1 0,0-2 0 16,-1 1-2-16,2 0 0 0,-1 1-1 0,-1-2 0 16,1 3 0-16,-1-2 1 0,2 0 0 15,-1 1 0-15,-1-1 1 0,1-1 0 16,1 1 1-16,-1 0-1 0,1-1 1 15,1-1-1-15,0 2 0 0,0 0 0 16,0-1 0-16,0 0 0 0,1 0 0 16,-1 2 0-16,0-2 1 0,0-2 0 15,0 2 0-15,2 0-1 0,-2 0 1 16,1 0-1-16,0 0-1 0,0 2 0 0,2-1 0 16,0 1 1-16,1 0-1 0,1-2 1 15,-1 2-1-15,2-2 1 0,0-1 0 16,1 1 1-16,2-3-1 0,-1 3 0 15,3-1 0-15,4 2-1 0,-3-2 0 16,-1 1-1-16,0-1 0 0,2 0 0 16,-2-1-1-16,-2 1 1 0,-2-2-1 15,1 1 1-15,2 2-1 0,0 2 0 16,-3-1 0-16,0 0 0 0,0-1 1 16,0 1-1-16,-1 0 0 0,1-1 0 0,0-1 0 15,-1 0 0-15,1 1 0 0,2-1 0 16,-2-2 0-16,1 2 0 0,1-3 0 15,0 3 1-15,-1-1-1 0,1-2 0 16,-2 0 0-16,2 1 0 0,1 2 0 16,-2-2 1-16,1 1-1 0,-1 2 0 15,0-2 0-15,0 1 0 0,-2 2 0 16,-1 1 1-16,0-2-1 0,-1 3 0 0,1-1 0 16,1 0 0-16,-4 2 0 0,2-4 0 15,0 1 0-15,-2-1 0 0,3 2 0 16,-3-2 0-16,0 0 0 0,1 0 0 15,0 0 1-15,-1-1-1 0,1 1 0 16,-1-1 0-16,1 1 0 0,-1-1 0 16,0 1 0-16,0 0 0 0,0 1 0 15,-1-1 0-15,-1-1 0 0,-2-2 1 16,2 4-1-16,0-2 1 0,0 1 0 16,0 0 0-16,0-1 0 0,0 1 1 0,1 2 0 15,-1-3-1-15,-1 2 0 0,1-1 0 16,-1 2 0-16,-1-1-1 0,1 1 0 15,0-2 1-15,-1 0-1 0,0 0 0 16,-1 2 1-16,1-1-1 0,1-1 1 16,-1 1-1-16,1 0 1 0,-1 0-1 15,1 1 1-15,1-2-1 0,-1 0 1 16,0 0-1-16,-1 1 0 0,2 0 0 16,-1-1 0-16,1 1 1 0,-1 1-1 0,0-1 0 15,-1 1 0-15,0 1 1 0,1-2-1 16,0 1 1-16,-3 2-1 0,1 0 1 15,0-2 0-15,-1-1-1 0,0 2 1 16,1-1-1-16,-3 1 1 0,2-1-1 16,-1 1 1-16,1 0-1 0,-1 3 0 15,-1 1 1-15,0-1-1 0,0 2 1 16,-2 0-1-16,1 1 1 0,0 1 0 16,-2 0 1-16,5 1 0 0,-4 4 0 15,2-4 0-15,0 2 0 0,-1-2 0 0,1 0 0 16,-1 0-1-16,0 0 0 0,0-3-1 15,1 0 1-15,-2 0-1 0,3 0 1 16,-1 0-1-16,3-2 1 0,-2-3 0 16,0 2 0-16,2-1 0 0,0 0 0 15,0-2 0-15,2-1 1 0,-2 3-1 16,2-2 1-16,0 1 0 0,0-2 0 16,1 0 0-16,-3 0 1 0,2 2-1 0,0-3 0 15,-2 1 1-15,2 0-2 0,-1 2 1 16,-1-1-1-16,2 1 0 0,-3-2 0 15,2 1-1-15,1 0 1 0,-2-1 0 16,0-1-1-16,1 1 1 0,1-1 0 16,0 1 1-16,0 1-1 0,-1-2 1 15,1 0 0-15,2 0 1 0,-2 0 0 16,1 1 0-16,-1-2 0 0,2 1-1 16,-1 0 0-16,0 0 0 0,0 0-1 15,-1-2-1-15,2 1 1 0,-1 2-1 0,0-1 1 16,0-1-1-16,0 2 1 0,1-1 0 15,-1 2 0-15,0-4 1 0,0 2-1 16,0 0 1-16,-1 0-1 0,2 0 1 16,-1 0-1-16,2 0-1 0,-1 0 1 15,0 0 0-15,2 2-1 0,0-2 0 16,0 0 0-16,-1 0 0 0,2-2 1 16,0 1-1-16,0 0 1 0,1-2-1 15,0 1 1-15,1 1-1 0,0-2 1 16,2 2-1-16,0 0 1 0,1-2-1 0,1 1 0 15,0-2 0-15,1 2 1 0,-2-2-1 16,1 2 0-16,1-1 0 0,-1 1 0 16,0-1 0-16,0 3 0 0,-2-1 0 15,2 1 1-15,-1 0-1 0,0 0 0 16,-1 3 0-16,0-2 0 0,2 2 0 16,0-1 0-16,0-1 0 0,0 0 0 15,-3 0 0-15,1 1 0 0,0-1 0 0,-3-2 0 16,0 1 0-16,-2 1 0 0,-2-1 0 15,3 1 0-15,-1-1 0 0,-2 1 0 16,0 0 0-16,-1-1 0 0,1 2 0 16,1-1 0-16,-2-1 0 0,0 0 0 15,-3 1 0-15,4-1 1 0,-2 0-1 16,2-1 1-16,-1 1-1 0,-1 0 1 0,0 1-1 16,1-1 0-16,0 0 0 15,-1 1 0-15,1 1 0 0,-2-2-1 0,2 1 1 16,0-1-1-16,0 0 0 0,0 0-2 15,2 0-2-15,-2-1-5 0,-2 1-6 16,4-2-8-16,-2 0-13 0,0-1-20 16,0 1-14-16,0 0-128 0,0-1-139 15,0 2-330-15</inkml:trace>
  <inkml:trace contextRef="#ctx0" brushRef="#br0" timeOffset="516608.8745">13396 16343 421 0,'3'-5'102'0,"-1"1"3"0,-2 3-59 15,1-1-17-15,-1 0-7 0,1 0-4 16,-1-2-1-16,0 3-1 0,1-3-2 16,1 1 0-16,-1 0 1 0,0-2 1 15,-1 2-1-15,0-3 1 0,1-1 1 16,0 0 0-16,-1 0 1 0,0-1 1 16,-1 0 1-16,1 2 1 0,0 0 0 0,-1 3-1 15,0-1 0-15,0 3 0 0,1 0-3 16,-2 2-3-16,2 0-1 0,-1 7-2 15,1 3-1-15,-2 5 0 0,-1 6-1 16,-2 5 0-16,2 6 0 16,-2 4 1-16,0 1-1 0,0 0-2 0,0-2 0 15,3-3-2-15,-1-2-1 0,1-5 0 16,0-4-2-16,1-8 0 0,1-1-1 16,-1-6 0-16,3-5 0 0,0-4 0 15,3-5 0-15,1-7 0 0,0-3 0 16,1-7 0-16,1-7 0 0,-2-2-1 0,0-6 0 15,0 1 0-15,-1-1 0 0,2-1 0 16,-2 6 0-16,0 6 1 0,-1 3 0 16,-2 9 2-16,1 9 1 0,-2 7 0 15,-1 10 0-15,1 5 1 0,-1 4 0 16,2 7-2-16,3 0-1 0,3-1 0 16,-1 1-1-16,4-3-1 0,1 2 1 15,2-7 0-15,2-3-1 0,0-4 0 0,1-2-2 16,0-5 0-16,-1-5-3 0,1-6-3 15,-1-3-1-15,1-6-2 0,-2-1 0 16,-2-3 2-16,1-3 1 0,-2-1 2 16,-1-1 2-16,-1-1 3 0,-2 3 1 15,-2 3 1-15,2 2 1 0,-3 5 2 16,-2 4 2-16,0 8 0 0,-2 8 1 16,0 4-1-16,-1 6 1 0,0 4-2 0,0 5-1 15,3 6-1-15,2 1-1 16,0 0-1-16,1 1 0 0,1 1 0 0,3-2-1 15,0-4 1-15,-2-2-1 0,0-5 1 16,-1-1-5-16,1-4-10 0,-1-5-12 16,-1-3-13-16,1-2-12 0,-1-6 24 15,2-2-150-15,-5-4-125 0,2-1-296 16</inkml:trace>
  <inkml:trace contextRef="#ctx0" brushRef="#br0" timeOffset="517023.4676">14013 16469 647 0,'-4'-1'161'0,"2"0"4"0,0-1-91 16,0 4-26-16,1 0-8 0,1 4-8 15,1 0-6-15,1 3-6 0,-1 1-3 16,0 1-1-16,3 1-1 0,-6-5-2 16,5 6-2-16,-2-2-1 0,2-2-1 15,0 0-3-15,-2-3 0 0,2-1-2 16,2 2-1-16,-2-7-1 0,1-2 0 0,2-2-1 15,-2-1 0-15,2-2 1 0,1-2-1 16,1 1 0-16,-1 0 0 0,-1 4-1 16,2 0 0-16,-1 5 0 0,0 3 0 15,-1 2-1-15,1 3-3 0,-4 0-4 16,2 0-4-16,-1 2-8 0,-3-1-11 16,1 0-11-16,0-3-12 0,0 0-12 15,1-1-117-15,-5-1-125 0,6-4-296 0</inkml:trace>
  <inkml:trace contextRef="#ctx0" brushRef="#br0" timeOffset="517939.5184">14459 16540 494 0,'0'-7'125'0,"1"1"5"0,2 0-54 16,-2-2-32-16,-1 1-4 0,1-1 0 16,-2 2-1-16,0 0-1 0,-2 1-1 15,0 2-2-15,-2-1-1 0,-1 3-4 16,-2 1-4-16,0 2-4 0,-1 3-3 16,-1 4-2-16,0 0-2 0,2 6-2 15,0 1-1-15,4 0-2 0,0 0-2 16,3 1-1-16,2-1-2 0,4-2-2 0,-2-3-1 15,5-2-1-15,0 0-1 16,2-2-2-16,0-4-1 0,0-2-3 0,1-2-1 16,0-3-3-16,-1-1-1 0,-2-3 1 15,-4-3 1-15,2-2 1 0,-4 0 3 16,0-2 2-16,-5-1 2 0,-2-1 1 16,-3 1 1-16,-1-2 0 0,-4 1 0 15,-3-2 0-15,-3 1 2 0,-1 1-1 0,-2 2 1 16,-2 0 2-16,1 2 1 15,0 2 2-15,-1-1 1 0,4 1 2 0,0 1 1 16,3-1 1-16,1 0-1 0,3-2-2 16,3 0-1-16,4 1-2 0,4-1-2 15,5-1-2-15,3-1-1 0,4 2 0 16,2-1-2-16,6 2 1 0,2 0-1 16,2-2-1-16,2 2-3 0,5 0-6 15,1 2-6-15,3 0-13 0,-1 3-12 16,0 2-14-16,0 4-12 0,-4 2 43 15,-5 4-163-15,-2 1-128 0,0 4-309 0</inkml:trace>
  <inkml:trace contextRef="#ctx0" brushRef="#br0" timeOffset="518758.8104">14758 16366 659 0,'-19'0'176'0,"0"3"7"0,-2 0-67 16,4 0-51-16,0 0-16 0,7 2-13 16,-1 1-13-16,4 1-7 0,-1-3-7 15,7 3-3-15,3-1-3 0,2 0-2 16,2 2-4-16,2 0-5 0,0-1-8 0,7-1-7 15,-5 0-8-15,1-1-7 0,0 0-7 16,0-2-1-16,0-1 1 0,-3-1 5 16,0-1 7-16,-2 0 7 0,-2-1 7 15,-2-1 10-15,-2 0 6 0,-2 1 7 16,-2 1 6-16,-4 0 8 0,1 3 5 16,-1 2 4-16,-3 2 3 0,0 3 1 15,-2 1-1-15,3 3-4 0,1 2-4 16,1 1-5-16,2 2-5 0,4-3-3 15,3 1-4-15,3 0-1 0,2-2-2 0,4-3-1 16,1-2-2-16,2-3-3 0,5 1-5 16,2-6-2-16,1-2-2 0,0-2-2 15,2-3-1-15,-1-3 0 0,0-3 4 16,-1-1 3-16,0-1 3 0,-4-5 2 16,0 2 2-16,-1-1 2 0,-5 0 3 15,-1 0 3-15,-4 1 3 0,-2-1 3 16,-3 5 4-16,-1-1 2 0,-3 4 3 15,1 0 1-15,-1 2 0 0,1 1-1 0,-2 2-1 16,2-1-2-16,1 1-3 0,1 3-3 16,-2 0-3-16,2 0-2 0,0 1-2 15,2 1-2-15,-2-1-2 0,0 1-1 16,1-1 0-16,0 1 0 0,2 1 0 16,-2-1 0-16,-1 0 0 0,2 1 0 15,1 0 0-15,-2-2 1 0,-2 0-1 16,1 1 1-16,1-1 1 0,-1 0 1 0,0 0 2 15,0 0 2-15,0 1 2 0,1 0 0 16,-1 2 1-16,-1 0 0 0,2 4-2 16,-1-1-1-16,3 4-2 0,-1 2-2 15,2 2 0-15,-1 1-2 0,2 0 0 16,3 2-1-16,-1-1 1 16,0 0-1-16,2-3 0 0,-2 0 0 0,2-4 0 15,-1 1 1-15,0-5-1 0,0-2 0 16,-2-3 0-16,3 0 0 0,-2-7 0 15,-1 0 0-15,1-3 1 0,-3-3-1 0,1-3 0 16,0-5-1-16,-2-2-1 0,0-2-5 16,1-2-5-16,-1 3-8 0,0 1-8 15,2 3-11-15,-1 2-12 0,1 5-11 16,-2 5-8-16,1 4 68 0,-2 3-184 16,1 5-128-16,1 2-329 0</inkml:trace>
  <inkml:trace contextRef="#ctx0" brushRef="#br0" timeOffset="519046.205">15289 16436 603 0,'0'0'163'16,"2"1"5"-16,0 4-23 0,2 2-92 15,0 3-14-15,0 4-8 0,1 0-3 16,1 5-6-16,-1-1-5 0,0-1-6 16,-2-1-3-16,0 4-10 0,0-4-13 15,-1 0-15-15,1-4-19 0,-2 0 74 16,1-2-210-16,2 0-147 0,-3-5-367 15</inkml:trace>
  <inkml:trace contextRef="#ctx0" brushRef="#br0" timeOffset="519482.8472">15481 16475 592 0,'0'-3'170'0,"1"-1"7"16,0 4 3-16,1 1-120 0,2 4-15 0,2 2-12 15,2 3-5-15,-1 2-6 0,2 2-6 16,-1 1-4-16,1 2-4 0,-1-1-4 15,-2 0-2-15,2-3-8 0,-2 1-11 16,-1-1-19-16,0 0-18 0,0-4-19 0,-2 1-121 16,1-4-136-16,1 0-308 15</inkml:trace>
  <inkml:trace contextRef="#ctx0" brushRef="#br0" timeOffset="519955.1786">15810 16486 641 0,'-8'-7'166'0,"-2"-2"7"16,-1 1-63-16,-2-1-52 0,1 2-12 15,-4 2-7-15,2 2-5 0,-2 3-4 16,-2 4-5-16,4 6-2 0,-3 3 0 15,3 5-2-15,4 0-3 0,2 3-2 16,3 2-3-16,2-1-3 0,5 0-3 0,1-2-3 16,3-3-2-16,4-1-3 0,3-3-1 15,1-2-2-15,2-5-2 0,1-2-3 16,0-1 0-16,3-3-2 0,0-4-1 16,-3-3 2-16,0-3 0 0,0-3 3 15,-1 0 3-15,-3-5 0 0,0-1 3 16,-3 1 0-16,-3 1 3 0,-2 0 2 15,-2 2 2-15,-3 1 0 0,-1 5 3 16,0 0 1-16,-1 5 0 0,-1-1 0 16,1 4-1-16,-1 2-2 0,1 2-1 0,2 3-2 15,-1 3-1-15,1-2-2 0,1 4 0 16,1 0-1-16,2 2 0 0,1-1-1 16,-2 0-1-16,2 0-3 0,0 0-4 15,0-2-4-15,-1 0-5 0,-1-3-4 16,4 2-2-16,-1-1-4 0,-1-4-4 15,2 1-6-15,0 1-6 0,1-1-7 16,-1-1-8-16,-1-2-43 0,-2-1-76 0,0 2-112 16,-4 0-249-16</inkml:trace>
  <inkml:trace contextRef="#ctx0" brushRef="#br0" timeOffset="520982.5191">15645 16484 262 0,'-3'-5'99'0,"0"-1"8"15,0 0-10-15,1 0-13 0,-1-3-13 16,0 2-16-16,0 0-13 0,1 0-9 16,-1 0-6-16,2 3-5 0,-1-1-3 15,0 2-4-15,0 0-2 0,1 1-2 16,-1-1-2-16,1 3-2 0,-1-2-2 15,1 2-2-15,1-2-2 0,-2 2-3 16,1 0-5-16,0 2-3 0,2-1-6 16,-1 3-7-16,1 1-6 0,1 1-111 15,-2-1-105-15,2 2-264 0</inkml:trace>
  <inkml:trace contextRef="#ctx0" brushRef="#br0" timeOffset="521373.8905">15602 16513 550 0,'-5'-18'133'0,"-4"-2"7"16,4 2-77-16,2 2-14 0,-2 2-1 16,0 1 4-16,1 2 1 0,1 2-1 0,1 4-1 15,0 2-2-15,1-1-6 0,-3 0-6 16,4 6-8-16,0 1-7 0,1 5-3 16,1 4-5-16,0 4-1 0,3 6-2 15,1 7 2-15,-1-1-1 0,-1 3 1 16,-2 0-2-16,0 1-2 0,2-3-2 15,-1-2-2-15,-2-4-1 0,1-1-2 16,-1-2-1-16,3-2-3 0,-1-6-5 16,-1-3-8-16,-2-5-12 0,4-3-11 0,2-5-19 15,1-4-16-15,1-3-13 16,1-4-83-16,1-1-31 0,4 0-107 0,-2-1-216 16</inkml:trace>
  <inkml:trace contextRef="#ctx0" brushRef="#br0" timeOffset="522105.545">15890 16413 609 0,'5'-10'152'0,"-2"0"7"16,1 3-83-16,-2 2-18 0,1 0-5 15,-2 0-3-15,-1 0-2 0,0 4-4 16,-2 1-6-16,-2 2-3 0,-1 3-5 16,-2 0-2-16,-4 4-3 0,-2 3-5 0,0 3-1 15,-4 4-2-15,0 5-1 0,-3-4-3 16,0 5-1-16,-2 3-2 16,-1-2-1-16,-1-3-1 0,3 0-2 0,2-5 0 15,5-3-2-15,3-1 0 16,5-8-2-16,6-4-1 0,4-4-3 0,4-7-4 15,4-3-5-15,3-2-6 0,1-2-4 16,2-4-2-16,2-1-3 0,1-1 0 16,-1 0 2-16,-1-2 2 0,-1 2 6 15,-1 1 3-15,-1 1 4 0,-1 4 3 0,-5 5 1 16,-2 3 5-16,-3 5 2 0,-4 2 3 16,-2 2 2-16,-4 4 2 0,-2 1 2 15,-3 4 2-15,-1 3 1 0,-1 2 0 16,-3 4 0-16,0 0 0 0,-1 2 0 15,2-3-2-15,-3 1-1 0,-2-2-3 16,2 0-1-16,0-4-1 0,1-2-2 16,3 1-1-16,3-3-2 0,1-1 0 0,6-5-1 15,-1 0 0-15,5-3-1 0,0-1 0 16,2-4 1-16,0-1-1 16,2-1 1-16,3 0 0 0,0-2 1 0,1 1-1 15,-1 1 1-15,1 0 1 0,0 1 1 16,-3 1 1-16,0 1 2 0,-1 5 0 15,2-2 1-15,-1 2 0 0,0 1 0 16,3 1 0-16,1 3-1 0,3 2-2 16,-1-4 1-16,1 6-2 0,1 0 0 15,3-2-1-15,-1 3 0 0,0-1-1 0,-1-1 0 16,1 3-1-16,0-2 1 0,3 1-1 16,-5-2 0-16,-1 0 0 0,0 0 0 15,-4-1 0-15,1-2 0 0,-1 0-1 16,-7 1-1-16,3-4-3 0,-2 1-3 15,-2-2-3-15,0-2-8 0,-1 2-5 16,-2-5-8-16,-1 1-9 0,0-3-13 16,0 0-14-16,1-2-12 0,0-1 5 15,1-2-125-15,1 1-127 0,1-1-296 16</inkml:trace>
  <inkml:trace contextRef="#ctx0" brushRef="#br0" timeOffset="522620.8539">16256 16546 586 0,'-1'-11'148'15,"-3"1"9"-15,-1-1-82 0,-1 2-9 16,-3-1-4-16,1 4-3 0,-2 0-3 16,-1 2-7-16,-1 0-7 0,-2 4-7 15,2 0-7-15,0 6-5 0,-2-1-4 0,0 5-4 16,0 2-1-16,2 4-1 16,1 1-1-16,2 5-2 0,2-2-1 15,2 2-2-15,4 0-3 0,1-4-1 0,4 0-2 16,2-4 0-16,2-1-1 0,3-6-1 15,2-3-1-15,1-3-2 0,2-4-1 16,-2-3-1-16,0-2 0 16,0-6 0-16,-2-2 0 0,0-1 1 0,-2-2 3 15,-1-4 0-15,-1-1 2 0,-2-1 0 16,0 2 1-16,-3 1 2 0,-1 1 2 0,0 4 2 16,-1 5 3-16,-1 2 2 0,-1 6 0 15,1 4-1-15,-2 5-1 0,4 5-2 16,-2 7-2-16,1 2-3 0,1 3-1 15,1 2-2-15,-1 2 1 0,3 1-1 16,-1 0-1-16,1-6-3 0,1 1-7 16,-1-3-9-16,1-2-12 0,0-2-13 15,0-3-18-15,0-3-20 0,-1-3-14 16,-1-5-112-16,-1-2-130 0,-1-4-296 0</inkml:trace>
  <inkml:trace contextRef="#ctx0" brushRef="#br0" timeOffset="522802.3729">16190 16191 807 0,'-4'-2'188'0,"-1"-1"3"0,2 2-131 16,0 1-19-16,2 2-15 0,3 2-9 16,0 1-11-16,0 1-18 0,0 3-23 15,5-1-22-15,0 2-135 0,-1-1-149 16,3 3-357-16</inkml:trace>
  <inkml:trace contextRef="#ctx0" brushRef="#br0" timeOffset="523137.5721">16538 16481 682 0,'1'-5'194'16,"-1"1"13"-16,0 1-59 0,1 2-50 15,-3-3-15-15,3 3-14 0,-1 2-15 16,2 0-15-16,0-2-13 0,-1 0-11 16,1 0-6-16,1 1-8 0,-1-1-10 15,2 2-12-15,-3-1-15 0,4 2-18 16,-1 2-24-16,-3 0-21 0,3 3-89 0,-3 0-35 16,0 3-119-16,-1 4-232 15</inkml:trace>
  <inkml:trace contextRef="#ctx0" brushRef="#br0" timeOffset="523314.1864">16535 16707 668 0,'-1'3'199'0,"1"-3"13"0,0 2-30 16,0-1-83-16,-1-1-16 0,3 0-22 0,-4-1-15 16,4-1-15-16,1 1-15 0,-1-3-18 15,1 0-22-15,0-1-24 0,-2-1-39 16,1-1-143-16,-5 4-173 0,-2 3-399 15</inkml:trace>
  <inkml:trace contextRef="#ctx0" brushRef="#br0" timeOffset="541354.6764">17461 16321 264 0,'-3'-1'86'0,"-1"-2"7"0,-1 1-17 15,0-2-11-15,-1 2-5 0,-1-1-5 16,-1-1-4-16,-1 1-5 0,0 2-1 16,-2-2-3-16,1-1 0 0,0 2 0 15,2 0-1-15,-2-1 2 0,3 1 0 16,-1-1 0-16,2 2 0 0,1-1-2 16,2 2-4-16,0-2-4 0,2 1-6 0,0 1-5 15,2-1-5-15,0 1-4 0,0-1-5 16,4-1-2-16,0 1-3 0,4-2 1 15,2 0-1-15,3-1 1 0,4 2 0 16,1 0-1-16,3 0 1 0,4 1-1 16,-2 1-1-16,1 1-1 0,-2 1 0 15,0-2 0-15,0 1-1 0,-3-2 0 16,-1 2 0-16,-1-1 1 0,-2-1-1 16,-1 2 0-16,-2 1 0 0,-2-1-1 15,-1 2 1-15,-4-1-1 0,-2 2-1 16,-2 1 0-16,-2 1-1 0,0 0 1 0,-2 3 0 15,-2-3 1-15,-2 4 0 0,-3-3 0 16,1 0 1-16,-3 2 0 0,-1 2 0 16,-2 1 1-16,-2 0-1 0,0-1 0 15,0 5 0-15,-1 0 0 0,0 0 0 16,-1 0 0-16,-2 1 0 0,2 2 0 16,1 0 0-16,-2 0 0 0,2 0 1 15,1-3-1-15,1-2 1 0,3-1 0 0,1-2 1 16,1-2 0-16,4-2 0 15,3-4 1-15,-1 1-1 0,1 0 1 0,2-1-1 16,1-3 0-16,3 0-1 0,-2-2 0 16,3 4 0-16,2-4 0 0,1 4 0 15,3-6 0-15,1 4 1 0,0-1 1 16,1 1 0-16,4-3 1 0,-3 3 0 16,2-3 2-16,2 4-1 0,0-1-1 15,-1-5 0-15,3 2-1 0,-5 0-1 0,2 1-1 16,-1-1-1-16,0-1-2 0,-4-1-3 15,1 5-4-15,-2-1-8 0,1 3-11 16,-4 0-14-16,1 0-15 0,-2 1-12 16,-1 4-9-16,1-3-11 0,-1 1-88 15,1-2-5-15,2-2-88 0,2 3-175 16</inkml:trace>
  <inkml:trace contextRef="#ctx0" brushRef="#br0" timeOffset="541623.4325">17877 16609 598 0,'2'-5'149'0,"-1"4"8"16,-1-3-82-16,0 1-18 0,1 2-8 16,-1 2-3-16,3 1-3 0,-2 0-6 0,-1 2-4 15,3 3-3-15,-2 2-2 0,-1 1-3 16,1 1-3-16,0 1-2 0,-1 3-2 15,0-2-4-15,-1-1-2 0,1 3-4 16,0-2-2-16,-1 1-2 0,0-2-3 16,-1-1-2-16,1-1-8 0,0-1-13 15,0-2-17-15,1-2-24 0,0-4-26 16,0-3-115-16,0-5-142 0,-2 0-312 16</inkml:trace>
  <inkml:trace contextRef="#ctx0" brushRef="#br0" timeOffset="542137.705">18173 16375 716 0,'0'-1'178'0,"-2"-1"7"15,0 2-113-15,2 0-15 0,2 2-12 16,-2-1-12-16,2 0-10 0,3-1-10 16,0 2-7-16,3 0-3 0,0-2-4 15,3 0-7-15,1 1-10 0,-1-2-13 16,1 2-16-16,-1-2-11 0,0 2-21 16,-2 1-108-16,-3-2-124 0,-2 3-279 15</inkml:trace>
  <inkml:trace contextRef="#ctx0" brushRef="#br0" timeOffset="542341.161">18173 16563 713 0,'-1'4'175'16,"0"-1"8"-16,-2-2-109 0,3 2-17 15,3 0-12-15,-1-2-9 0,3-1-8 16,2 0-9-16,1-2-7 0,4-2-3 0,3 0-3 15,-1-1-2-15,3 1-5 0,-1 0-14 16,1-1-19-16,1 2-20 0,-3 1-26 16,-1-2-115-16,-2 2-140 0,-1-4-311 15</inkml:trace>
  <inkml:trace contextRef="#ctx0" brushRef="#br0" timeOffset="542735.2457">18640 16333 651 0,'-2'-6'157'0,"-2"1"8"0,0 4-102 0,0 1-13 16,-1 2-3-16,-1 2-3 0,1 5-6 0,-1 0-5 15,1 5-7-15,-1-2-3 0,1 4-3 16,3 5-3-16,1 2-1 0,-1 0-3 16,4 3-2-16,2 1-3 0,4 1 0 15,0-2-2-15,5-2-1 0,3-4-1 16,1-3-1-16,2-5 0 0,2-3-1 16,1-5-1-16,1-2 1 15,-2-6-2-15,1-3 1 0,-3-9 0 0,-1 0 0 16,-3-8 0-16,-5-4 0 0,-3-7 1 0,-3 2-1 15,-6-5 0-15,-4 5 0 0,-4-1-2 16,-3 7-2-16,-4 4-6 16,-2 6-10-16,-4 4-10 0,0 8-25 15,0 7-18-15,1 4-14 0,-2 4-114 0,8 4-131 16,2 3-290-16</inkml:trace>
  <inkml:trace contextRef="#ctx0" brushRef="#br0" timeOffset="544479.2631">19443 16712 613 0,'6'-8'152'0,"-2"1"10"16,1 1-81-16,-1 0-18 0,-2 4-7 15,-1 1-2-15,2 0-2 0,-2 1-6 16,0 2-8-16,0 2-10 0,-1 2-6 15,-1 2-6-15,-1 3-5 0,-3 5-3 16,-3 1-5-16,0 1-8 0,-1 2-13 0,-2-2-21 16,4-1-23-16,1 0 27 0,1-3-167 15,5-7-147-15,4-1-345 0</inkml:trace>
  <inkml:trace contextRef="#ctx0" brushRef="#br0" timeOffset="545499.5959">19966 16278 607 0,'-10'-13'158'0,"1"0"12"15,-1 1-79-15,2 3-19 0,1 2-8 16,3 1-6-16,2 2-9 0,2-1-11 0,4 1-11 15,1 1-7-15,6 2-7 16,3 0-5-16,3 2-3 0,4-1-1 0,5 4-2 16,-1-2-1-16,3-1 0 0,-4 2 0 15,-1-1-1-15,2-2 1 0,-3 3-1 16,-2-5 1-16,-2 4-1 0,-2-1 0 16,-1 1 0-16,-2 1 0 0,-4 0 1 15,-2 2-1-15,-3 3 0 0,-4 1 0 16,-3 1 1-16,-3 4-1 0,-2-2 1 15,-2 3 0-15,-3 2-1 0,1 0 0 16,-2 0 1-16,-2 0-1 0,0 2 1 16,-1 0-1-16,-2 0 0 0,2-2 1 0,0 0 0 15,5 0 1-15,-2-2 1 0,4-2 0 16,3-1 2-16,2-1-1 0,4 0 1 16,1-2 0-16,2-3-1 0,3 0 0 15,0-1 0-15,1-4-1 0,5 3 0 16,-1-6 0-16,2-1 0 0,2 3 1 15,0-3-1-15,2-2-1 0,2 1 0 16,-4-5 0-16,3 3-1 0,-1 0-1 0,0-4-2 16,-1 3-6-16,0 0-9 15,-1 0-14-15,0 5-19 0,-2 0-20 0,-1-1-23 16,-1 3-114-16,-3 1-135 0,2-2-301 16</inkml:trace>
  <inkml:trace contextRef="#ctx0" brushRef="#br0" timeOffset="546153.3976">20538 16516 419 0,'0'0'119'15,"-2"-2"8"-15,-2 1-26 0,0-1-44 16,2-1-5-16,0 1-1 0,-1-2 0 16,-1-2-2-16,3 2-3 0,1-2-2 0,-1-1-3 15,2 0-5-15,3 0-4 0,1 0-6 16,1 1-6-16,3 1-4 0,-1 0-3 16,4 1-2-16,-2 1-3 0,2 0-2 15,-3 1-1-15,2 1-1 0,-1 1-1 16,0-2 0-16,-2 5-1 0,1 2 1 15,-2-2 0-15,0 5 0 0,-3-1 0 16,0 3 1-16,-1 3-1 0,-3 0 0 16,-2 0-1-16,-2 3 0 0,-2 2 0 15,-2 0-1-15,-3 1 0 0,-4 0 0 16,-2 1 0-16,-3 1-1 0,1-2 1 16,-1-1 1-16,3 0 0 0,1-3 1 0,2-3 1 15,5-3 1-15,2-2 0 0,5 1 0 16,1-4 1-16,2 1-2 0,0-1 0 15,3 1 0-15,3 1 0 0,1 0 1 16,3 2 0-16,1-2 1 0,1-1 0 16,5 1 1-16,-3-3 0 0,3-3-1 15,0 0-1-15,0-2-1 0,0-3-1 16,0-1-2-16,0-3-2 0,-2 1-7 0,0 2-10 16,-4-2-19-16,1 3-29 0,-4 3-31 15,-2 2-114-15,-1 2-147 0,1 6-323 16</inkml:trace>
  <inkml:trace contextRef="#ctx0" brushRef="#br0" timeOffset="547894.7047">21078 16345 656 0,'-7'-6'167'0,"1"3"9"0,1-1-97 15,0 4-17-15,3-1-11 0,1-1-9 16,2 1-11-16,2 2-11 0,4-1-9 16,0 2-6-16,3-4-2 0,2 4 0 15,0-4-2-15,3 4-7 0,0-2-9 16,-1 1-14-16,0 0-16 0,-1 2-11 16,-3-2-20-16,-1 2-110 0,-4 2-123 0,-2 0-275 15</inkml:trace>
  <inkml:trace contextRef="#ctx0" brushRef="#br0" timeOffset="548074.2224">21087 16498 621 0,'-5'3'156'16,"1"-2"7"-16,3 0-68 0,0-1-47 0,2 2-10 16,2-4-7-16,2 2-7 0,1-2-5 15,4-1-8-15,1 0-4 0,2 2-6 16,3-2-15-16,2 2-18 0,3 0-23 15,-2-1-119-15,3 1-135 0,1-4-320 16</inkml:trace>
  <inkml:trace contextRef="#ctx0" brushRef="#br0" timeOffset="549056.6988">21970 16020 473 0,'-3'-20'133'0,"-2"0"6"16,-5 1-8-16,0 0-77 0,-1 3-10 0,-1 3-4 15,-2 2-3-15,-2 4-1 0,0 3-4 16,-1 3-2-16,-4 3-2 0,1 3 1 15,-1 4-1-15,1 3 0 0,4 5-2 16,2 3-2-16,3 3-2 0,7 1-5 16,3 2-4-16,3-1-4 0,3-1-4 15,5-2-1-15,2-5-2 0,3-2 0 16,1-3-1-16,2-4-1 0,3-5 0 16,-2-4 0-16,2-3 0 0,0-3 0 15,-1-5 1-15,2-7-1 0,-3 0 1 16,0-3 0-16,-1 0 0 0,-3-2 0 0,-5 4 1 15,-3 4 2-15,-5 2 2 0,-3 3 3 16,-1 6 0-16,-4 3 1 0,-2 4-1 16,2 8 0-16,-1 0-2 0,1 3-3 15,0 6-3-15,1-1 0 0,1 3-1 16,5 0-2-16,2-3-5 0,2 1-6 16,1-2-10-16,2-3-12 0,5 1-16 15,1-4-18-15,3-2-10 0,3-3-16 0,1 0-101 16,1-5-118-16,1-1-264 15</inkml:trace>
  <inkml:trace contextRef="#ctx0" brushRef="#br0" timeOffset="549312.9176">22308 15891 576 0,'0'-6'154'0,"-2"1"12"0,-1 5-70 15,0 1-26-15,0 2-9 0,1 4-6 16,2 5-6-16,-3 2-11 0,5 4-11 16,-1 4-5-16,2 3-6 0,1 0-5 15,0 2-5-15,0-2-3 0,-1 0-10 16,1-1-11-16,-2-6-15 0,0-2-20 0,0-1-18 15,-2-5-122-15,-1-3-139 0,2-1-310 16</inkml:trace>
  <inkml:trace contextRef="#ctx0" brushRef="#br0" timeOffset="549530.5307">22221 16037 670 0,'-6'0'178'16,"3"-2"8"-16,-2 1-40 0,3 2-88 15,4 3-20-15,0-1-8 0,3-1-6 16,2 3-6-16,4-1-7 0,5-1-4 16,1 0-3-16,4-1-5 0,5-2-8 15,1-2-11-15,2-3-11 0,3-4-20 16,-1 1-11-16,-1-5-22 0,0 0-109 16,-4-1-125-16,-1 0-282 0</inkml:trace>
  <inkml:trace contextRef="#ctx0" brushRef="#br0" timeOffset="549924.35">22572 15735 631 0,'-6'5'157'16,"1"4"8"-16,0 2-66 0,0 2-51 0,1 6-8 15,2 3-3-15,-1 0-1 0,1-3-3 16,2 1-7-16,0 0-3 0,1-2-2 15,3-1-3-15,-1-6-3 0,4-1-3 16,2-4-3-16,1-3-2 0,2-7-2 16,2-2-1-16,1-4-1 0,3 0-1 15,1-5 0-15,2 1-1 0,-1-1 0 16,2 0-1-16,-1 4 1 0,1 5-1 16,-3 1 1-16,0 4-1 0,-6 4 1 0,2 3-1 15,-3 2 1-15,-2 2 0 0,-4 1-1 16,-1 0 1-16,1 3 0 0,-3-1 0 15,-2 0 0-15,-1 5 0 0,-3-2 0 16,-1-2 0-16,-4 1 0 0,-2-2 0 16,-2 2 0-16,-4-3-1 0,-5-1 1 15,2 0 0-15,-5-1 0 0,2 2-1 16,-2-4 1-16,2-2-1 0,1-1-2 16,1-1-4-16,3-3-6 0,3-2-10 15,0-3-15-15,4 1-19 0,7 2-12 0,3-1-21 16,1-2-108-16,6-1-125 0,4 0-280 15</inkml:trace>
  <inkml:trace contextRef="#ctx0" brushRef="#br0" timeOffset="550424.2627">21833 16318 485 0,'-22'3'129'0,"-1"-1"5"16,1 0-40-16,0 0-46 0,1 0-3 16,-1-3-2-16,7 4-2 0,3-2-1 15,2-1-2-15,4 0-2 0,2 0-4 16,5-3-3-16,7 5-3 0,0-2-3 16,6-2-4-16,5 2-2 0,7-1-1 15,6 0-1-15,5 2 2 0,9-2 0 16,9 1 0-16,7-1 0 15,3-2-1-15,4 2-2 0,5 0-2 0,2-4-3 0,1 5-3 16,0-4-2-16,-1 2-2 0,-1 1 0 16,-2-1-1-16,-2 1-1 0,-6 1 0 15,-6-1 0-15,-5 3 0 0,-7 0-1 16,-6 1-2-16,-8 0-2 0,-7 2-6 16,-9 0-7-16,-10 1-10 0,-7 0-13 15,-6 4-16-15,-10-3-10 0,-4 2-16 16,-6-3-17-16,-4-1-89 0,0-4-109 0,-2-2-244 15</inkml:trace>
  <inkml:trace contextRef="#ctx0" brushRef="#br0" timeOffset="550881.1359">22262 16630 519 0,'-9'2'141'0,"3"-3"7"16,0-2-6-16,3 0-96 0,1-3-9 15,3-3-2-15,3 0 0 0,1 0-3 16,5-1-4-16,3 0-2 0,2-1-1 16,3 4-2-16,3-1-1 0,0 2-1 15,1 2 1-15,-1 3-2 0,0 1-1 16,-1 5-1-16,0 0-3 0,-4 2-2 15,-1 6-3-15,-3 0-1 0,-5 3-3 0,-3 2-2 16,-5 2-1-16,-3 1 0 0,-5 1-2 16,-3-1 1-16,-4 3-1 0,-1-1 0 15,-3 1 0-15,-2-3 1 0,-2 2-1 16,-1-2 1-16,2-2 3 0,0-3 3 16,1 0 2-16,2-1 1 0,4-3 0 15,5-1 1-15,4 0-2 0,4-1-1 16,5-2-3-16,4 0-3 0,4-1 0 15,3-2-1-15,4 0-1 0,3-1 1 16,4-1-1-16,2-1-1 0,5 1 1 0,1 1-1 16,-2-2-1-16,2 1-4 0,-1 0-7 15,-4 1-9-15,-3 0-16 0,-4 1-22 16,-4 0-23-16,-4 3-31 0,-5 1-100 16,-3-2-134-16,-4-1-290 0</inkml:trace>
  <inkml:trace contextRef="#ctx0" brushRef="#br0" timeOffset="551956.1696">13482 17345 491 0,'-16'-9'130'0,"-2"0"7"16,4-1-58-16,-2 2-11 0,5 0 1 15,0 0-1-15,3 4-5 0,4-1-6 16,1 2-9-16,4 3-8 0,4 0-10 16,4 4-9-16,5 0-8 0,6-1-5 15,5 0-1-15,0 0 1 0,3 1-2 16,1-2-1-16,-1 1-1 0,-2-2-3 15,-3 2 0-15,-4-1 0 0,0 1-1 16,-3 1 0-16,-3 3 1 0,-3 1-1 16,-1 1 1-16,-5 2-1 0,-1 1 0 15,-1 3 1-15,-3 3-1 0,-1 3 0 0,0 2 0 16,-2 5 1-16,-1 5-1 16,-1 2 0-16,-2 0 1 0,1 1-1 0,-1-2 0 15,1-1 1-15,0-4-1 0,1-3 0 16,2 2-4-16,2-4-7 0,0-6-10 15,2-3-16-15,0-4-16 0,2-1-11 16,-1-6-14-16,1-4-5 0,-2 0-100 0,0-7-109 16,-3-1-242-16</inkml:trace>
  <inkml:trace contextRef="#ctx0" brushRef="#br0" timeOffset="552160.3931">13433 17407 611 0,'-10'3'147'0,"2"2"7"16,3 3-82-16,2 3-23 0,2 8-8 16,-2 5-5-16,6 1-3 0,-3 5-6 15,-3 2-9-15,1 1-5 0,-2 0-7 16,2-1-7-16,-1-2-14 0,1-2-16 16,4-5-18-16,2 0-124 0,3-3-135 15,3-4-321-15</inkml:trace>
  <inkml:trace contextRef="#ctx0" brushRef="#br0" timeOffset="552543.4337">13936 17540 629 0,'-14'3'152'0,"0"3"5"0,0 1-87 16,2 1-23-16,2 2-6 0,4 0-3 16,0-2-2-16,1 2-2 0,1 4-1 15,4-2-1-15,3 3-3 0,2 0-1 16,3 1-2-16,1 2-2 0,2-1-4 15,4-4-4-15,-2 1-4 0,3-3 0 0,-2-4-4 16,-1-1-3-16,3-3 0 16,-3-3-1-16,0-4 0 0,-5-3-1 0,-2-1 0 15,0-2 0-15,-2-2-1 0,-5 0 1 16,-5 2-2-16,0 2-2 0,-3-1-4 16,-3 2-8-16,0 1-12 0,-6 2-21 15,3 3-24-15,0-1-26 0,-2 2-114 16,1 0-140-16,2 4-310 0</inkml:trace>
  <inkml:trace contextRef="#ctx0" brushRef="#br0" timeOffset="552762.181">14068 17097 765 0,'-3'-14'186'0,"0"3"3"15,1 3-120-15,-1 7-19 0,2 4-17 16,0 3-17-16,0 6-20 0,1 3-29 0,1 3-21 16,1 5-33-16,2 2-102 0,2 1-135 15,3 3-292-15</inkml:trace>
  <inkml:trace contextRef="#ctx0" brushRef="#br0" timeOffset="553659.9092">14305 17704 608 0,'1'-21'156'0,"1"-2"9"15,0-2-87-15,1-1-18 0,2 0-8 16,1 0-5-16,0 3-7 0,2 3-8 0,-2 4-8 16,0 5-4-16,0 6-2 0,3 9-3 15,-1 8-3-15,2 4-4 0,0 7-2 16,1 7-2-16,1 3-1 0,0 3 0 16,1-1-2-16,-4-3-1 0,1 4 1 15,4-4-1-15,-3-2 1 0,0-5-2 16,0-4 1-16,-3-1-1 0,2-3 0 15,-3-5 0-15,-5-3-1 0,-2-2 1 16,-3-5 0-16,-5 0 0 0,-5-2-1 16,-1-3 1-16,-7-3 0 0,-1 0-1 15,-4 1 0-15,-2 3 0 0,0-1-1 16,5 4-1-16,0 3-6 0,6 2-5 0,4 3-13 16,5-1-17-16,5 5-10 0,4-2-20 15,4 0-111-15,2-3-127 0,7-2-287 16</inkml:trace>
  <inkml:trace contextRef="#ctx0" brushRef="#br0" timeOffset="553970.4172">14747 17464 602 0,'-21'6'168'0,"3"5"7"15,2 4-31-15,2 2-83 0,3 5-13 16,1 2-11-16,6 2-8 0,2-2-9 16,4-1-7-16,1-3-5 0,3-1-2 0,4-6-3 15,1-3-1-15,1-5 0 0,2-3 0 16,-1-4-1-16,0-3 1 16,-2-5-1-16,-2-2 1 0,0-2 0 0,-4-3 0 15,-5 1 0-15,-1-2 0 0,-7-3-1 16,-4 2-1-16,-4-1-4 15,-1 2-6-15,1 2-6 0,1 1-5 0,1 4-12 16,4 6-15-16,5 5-7 0,4 1-15 16,3 4-50-16,2 1-56 0,2 2-105 0,5-3-219 15</inkml:trace>
  <inkml:trace contextRef="#ctx0" brushRef="#br0" timeOffset="554219.7503">14875 17556 623 0,'11'7'156'15,"-2"3"9"-15,1 1-85 0,-2 2-21 16,2 3-6-16,-2 1-5 0,1 2-4 16,0-1-8-16,0 0-6 0,-1-2-6 0,3 0-4 15,1-5-4-15,2-2-4 0,1-5-2 16,-1-3-3-16,3-6-2 0,1-4-2 16,-3-4-1-16,1-4 0 0,0-4-1 15,-5 0 0-15,-3-3 0 0,-3 0 0 16,-5 1 0-16,-4 1-3 0,-3 1-4 15,-2-1-6-15,-1 2-7 0,2 2-9 16,-1 3-13-16,3 4-18 0,2 6-14 16,1 4-50-16,0 6-65 0,6 4-114 0,0 1-244 15</inkml:trace>
  <inkml:trace contextRef="#ctx0" brushRef="#br0" timeOffset="554973.6906">15373 17497 592 0,'-1'-6'142'0,"-2"-3"8"0,-2 3-90 0,-1 0-11 16,0 1-4-16,-4 2-2 0,-1 2-2 15,-2 4-4-15,-1 3-4 0,-1 2-4 16,2 2-4-16,0 2-7 0,2 1-3 15,2 1-4-15,4 0-4 0,3 2-3 16,3-1 0-16,2 3-2 0,2-2-1 16,3-1 0-16,2 0 0 0,2-1-1 15,0-2 1-15,3-1-1 0,1 0 0 16,1-1 0-16,0 0 1 0,0 0-1 16,-1-2 0-16,-2 0 0 0,-3 0 0 0,-4-2 0 15,-2 2 1-15,-4-4-1 0,-5 1 1 16,-4 0 0-16,-2-2 0 0,-4-1-1 15,-1 1 0-15,-1-1-4 0,0-1-3 16,1 2-8-16,0-1-12 0,4-2-17 16,5 0-11-16,2 3-19 0,4-2-111 15,3 1-124-15,3 0-286 0</inkml:trace>
  <inkml:trace contextRef="#ctx0" brushRef="#br0" timeOffset="555237.9648">16418 17493 755 0,'-5'-4'201'0,"1"0"7"0,-2-1-96 16,1 2-32-16,0 3-24 0,0 0-19 15,3 0-14-15,-2 3-11 0,3-1-9 16,1 2-9-16,1-1-10 0,0 4-17 16,2 0-22-16,0 1-21 0,1 4 57 15,-3 0-192-15,2 2-147 0,-3 2-354 0</inkml:trace>
  <inkml:trace contextRef="#ctx0" brushRef="#br0" timeOffset="555421.4762">16398 17728 682 0,'-5'3'178'16,"3"-3"5"-16,-3-1-80 0,2-1-48 16,1-1-19-16,3-2-24 0,-1 0-38 15,1 0 62-15,1-4-220 0,-2 6-153 16,1-2-400-16</inkml:trace>
  <inkml:trace contextRef="#ctx0" brushRef="#br0" timeOffset="557423.6487">17529 17525 389 0,'-8'-5'118'0,"1"-1"8"16,-2 0-4-16,1-2-57 0,-2 2-5 15,1-1 0-15,0 1 0 0,-1 1 0 16,2 0-2-16,0 1-4 0,2 2-4 16,1 1-7-16,1-1-8 0,1 1-10 15,3 1-6-15,1 0-7 0,2 1-3 16,4 1-5-16,2-2-1 0,4 2-3 16,4 1 1-16,1 0-1 0,2 1 1 0,1-3-1 15,-1-1 0-15,0 3 1 16,0-3-1-16,-2-3 0 0,0 2 0 15,-2-1 0-15,-2 0 0 0,-2 2 0 16,-2 2-1-16,-4-1 0 0,-4 4 0 0,0 1 0 16,-4 2 0-16,-1 3 0 0,-3 0 0 15,-2 3 1-15,-3 3 0 0,-1 0 0 16,-3 2 0-16,-2 1 0 0,-3 0 0 16,-2 3 0-16,-1-1 0 0,-1 0 0 0,-1-1 1 15,1 0-1-15,0-1 1 0,5-4 0 16,3 2 0-16,2-1 1 0,6-3 0 15,3-2 0-15,4-1 0 0,2 1 0 16,4-1 0-16,3-6 0 0,3 0 0 16,4 0 0-16,3-4-1 0,1-2 0 15,2-2-1-15,-1 1 0 0,1-3 0 16,0-6-1-16,-2-3-4 0,-2 3-8 16,-3 2-11-16,2 0-15 0,-2-1-16 15,-1 3-10-15,-2 6-18 0,-1 2-51 16,0 6-52-16,1-7-102 0,2 4-210 15</inkml:trace>
  <inkml:trace contextRef="#ctx0" brushRef="#br0" timeOffset="557927.9882">18001 17736 615 0,'-1'1'157'0,"-1"3"9"0,-1 0-75 15,1 5-31-15,-3 1-12 0,5 7-9 16,-1 3-8-16,0 0-8 0,-1 1-8 16,1 1-6-16,2-1-6 0,-2 2-11 15,1-8-21-15,0-1-17 0,3-5-95 16,-1-1-40-16,2-7-121 0,-3-6-247 15</inkml:trace>
  <inkml:trace contextRef="#ctx0" brushRef="#br0" timeOffset="558252.1224">18243 17617 663 0,'2'-4'173'0,"-1"0"11"16,1 0-91-16,-2 1-24 15,0 2-12-15,2 2-11 0,1 2-12 0,-1-2-14 16,3 1-9-16,1 1-6 0,3 2-3 16,-1 0-7-16,3-3-11 0,0 2-17 15,1-2-21-15,-2 3-16 0,-1-1-65 16,-3-2-59-16,0 1-116 0,-2 1-229 16</inkml:trace>
  <inkml:trace contextRef="#ctx0" brushRef="#br0" timeOffset="558445.6146">18229 17750 654 0,'-5'5'171'15,"3"0"7"-15,-2 0-64 0,2-1-59 16,1 1-15-16,2-3-10 0,0 1-8 16,4-2-9-16,2 0-7 0,3-1-3 15,1 1-3-15,3-2-8 0,2 0-13 0,1 1-20 16,0-3-14-16,-1 1 16 0,0-2-145 15,1 2-133-15,-4-1-303 16</inkml:trace>
  <inkml:trace contextRef="#ctx0" brushRef="#br0" timeOffset="559014.4887">18794 17634 447 0,'4'-6'125'0,"-2"-3"5"0,-1 2-26 16,-1 1-53-16,-1-2-4 0,-3 1-3 16,1 3-3-16,-3 2-1 0,-4 1 0 15,-1 1 0-15,-3 3-1 0,-2 5-3 16,-2 5-4-16,0 0-2 0,-2 4-3 15,0 2-2-15,5 6-4 0,-1-3-2 0,5 0-2 16,3-1-3-16,2 3-2 0,5-2-4 16,0 4-2-16,3-8-2 0,3-2-2 15,2-2 0-15,1-1-1 0,2-9-1 16,1-2 0-16,3-9-1 0,1-2-1 16,-2-4 0-16,3-4 0 0,0-3-1 15,0 1 0-15,-1-5 0 0,-2 2 0 16,0 1 2-16,-2 4 0 0,-5 6 0 15,0 1 2-15,-1 2 1 0,-3 3 0 0,-1 6 1 16,1 2 0-16,-2 4 0 0,0 3 0 16,0 2-1-16,1 3 0 0,-1 2-3 15,2-2-2-15,2 4-10 0,3 0-11 16,0 0-20-16,2-3-18 0,4-1-23 16,2-2-115-16,4 0-135 0,-2-10-300 15</inkml:trace>
  <inkml:trace contextRef="#ctx0" brushRef="#br0" timeOffset="559400.7446">19475 17946 597 0,'4'5'148'16,"1"1"8"-16,0 4-62 0,1 1-46 15,1 3-6-15,0 4-6 0,-2 0-4 16,0 1-5-16,-4-2-10 0,-1-1-10 16,-2 1-19-16,-2-1-21 0,1-4-37 15,-2-4-104-15,0 3-130 0,1-3-306 16</inkml:trace>
  <inkml:trace contextRef="#ctx0" brushRef="#br0" timeOffset="560056.017">20090 17623 681 0,'-7'-2'173'16,"4"-3"6"-16,-2 2-92 0,5 1-31 16,0 3-13-16,3-1-14 0,2 2-8 15,2-3-8-15,3 2-6 0,2-1-2 16,0-1-1-16,4-1 0 0,3-1-1 0,-2-4 0 15,1 3-1-15,2-1-1 16,-1 2 1-16,-2 0-1 0,1 1-1 0,-3 3 1 16,-2 4 0-16,-2-3-1 0,-6 2 1 15,0-2-1-15,-4 5 1 0,-2 1 0 16,-4 1 0-16,-3 2 0 0,-3 2 0 16,-2 4-1-16,-4 5 1 0,-2-1 0 15,0 0-1-15,-3-1 0 0,2 5 1 16,2-3-1-16,-1-1 1 0,2-2 0 15,1-1 2-15,2 0 1 0,3-2 3 16,1-5 0-16,4 0 2 0,2 0 0 16,1-2-1-16,3-2-1 0,4-1-1 0,1 1-3 15,2-4 0-15,2 0-1 0,0-2-1 16,4-5 0-16,0 2 0 0,1-4 0 16,2 0-1-16,-1-2 0 0,1 1-2 15,1-2-6-15,-1 3-11 0,2-2-16 16,-2 3-23-16,0 0-15 0,-3 1 61 15,-3 0-186-15,1 2-136 0,-4 1-325 0</inkml:trace>
  <inkml:trace contextRef="#ctx0" brushRef="#br0" timeOffset="560597.9841">20514 17891 597 0,'-4'-5'152'15,"2"-2"9"-15,0 2-85 0,1-1-17 16,4 1-11-16,0 1-8 0,2 1-5 16,3 0-11-16,0 2-9 0,3 0-5 0,-1-7-3 15,2 10-2-15,-1-11-1 0,3 8 0 16,-3 0-1-16,0-1 2 0,-1 2 2 16,-2 8 1-16,-2-5 2 0,0 10-1 15,-2-6 1-15,-3 3-1 0,-1 3-2 16,-1 2 0-16,-3 2-3 0,1-2-1 15,-5 3 0-15,2-2 0 16,-5 0 0-16,0 1 0 0,-3-1 0 0,-1-2 1 16,-4-1 2-16,4-2 1 0,-4-1 2 15,7 0 1-15,1-8 1 0,2 2-1 0,3 0-1 16,4-1-1-16,2-2-2 0,1 1-3 16,3-1 0-16,1 1-2 0,2 0 0 15,4-1 0-15,0 0 0 0,4 0 0 16,2 2-1-16,-3-5 1 0,5 2-1 15,-2 0 0-15,1 0-2 0,2-4-5 0,-2 0-10 16,2-2-16-16,1 1-24 16,0 2-14-16,-1 1-28 0,-2-3-103 0,-3 8-128 15,-1-2-277-15</inkml:trace>
  <inkml:trace contextRef="#ctx0" brushRef="#br0" timeOffset="561833.1296">21134 17722 670 0,'-5'-2'167'16,"2"-1"4"-16,0 1-87 0,3-1-38 16,0 3-12-16,3-1-12 0,1 1-8 15,4-2-5-15,4-1-4 0,0 1-2 16,4-1-2-16,0 1-7 0,1 1-13 15,-1-2-16-15,1 2-16 0,-1 1-21 16,-3 0-104-16,-2-1-122 0,-2 3-270 16</inkml:trace>
  <inkml:trace contextRef="#ctx0" brushRef="#br0" timeOffset="562034.5871">21172 17831 700 0,'-3'8'167'0,"2"-2"4"0,0-4-111 16,1 2-19-16,2-2-12 0,2 2-7 0,2-2-7 16,2 2-7-16,2-2-6 0,4-4-5 15,3-3-10-15,0 4-16 0,3-4-10 16,0 1-21-16,1 1-114 0,0-1-128 16,0-3-292-16</inkml:trace>
  <inkml:trace contextRef="#ctx0" brushRef="#br0" timeOffset="563169.5549">22098 17478 538 0,'-4'-16'135'0,"-1"3"7"15,1 1-78-15,-1 2-7 0,3 3-6 16,1 2-5-16,0 5-6 0,1 5-4 15,0 4-4-15,1 7-4 0,0 6-3 16,0 5-2-16,-1 6-1 0,3 2-1 16,-2 1-3-16,0 4-4 0,0-2-3 15,2-7-3-15,-1 4-3 0,-1-1-2 0,1-1-2 16,-2-5-2-16,0-1-6 0,0-3-6 16,-3 0-9-16,1-6-12 0,1-7-8 15,-1-2-6-15,2-5-2 0,-2-4 3 16,1-4 4-16,-1-5 9 0,0-2 10 15,-2-1 9-15,2 0 6 0,-2-4 4 16,3 4 3-16,-1-7 4 0,0 3 1 16,4 1 3-16,0 2 3 0,2 1 2 15,1 2 2-15,-1 0 1 0,4 7-1 16,0-1-1-16,3 2-1 0,3-2-3 16,-2 2 0-16,2 0 0 0,0 0 1 0,2-1 1 15,0 3 3-15,0 2 3 0,-2-1 2 16,1 3 2-16,3-1-1 0,-2 2-1 15,-3 7 0-15,0-2-2 0,-1 2-2 16,-4 1-3-16,-1 1-3 0,-4 0 0 0,-2-2 0 16,-3-3 2-16,-6 4 2 15,-1 4 3-15,-4-7 2 0,-4 4 0 0,-1-1 2 16,-4 3-3-16,-3-1-2 0,-1 1-5 16,1-4-3-16,-2 4-9 0,0-2-13 15,1 0-21-15,4-3-24 0,4-1-30 16,2-2-108-16,2-6-138 0,5-6-301 15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22T12:40:42.84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833 10311 534 0,'-10'-3'136'0,"-1"-3"10"16,3 2-69-16,-2-1-15 0,2 1-10 0,6 1-5 16,2 1-7-16,1 2-5 0,0-1-7 15,6 0-4-15,2 3-5 0,2 2-2 16,3 5 0-16,2 3-1 0,3 3-1 15,3 3-3-15,-3 4-2 0,2 1-1 16,1 3-3-16,2 2-2 0,2-1 0 16,1 0-2-16,1 3 0 0,4-2-1 15,0 0 1-15,-3-2-1 0,-2-2 0 16,0-1-1-16,-5 2 1 0,-1-2 0 16,-5-2-1-16,0 0 0 0,-3 0 0 15,-1-2-2-15,-4-3-5 0,-2-2-5 0,-2-2-7 16,-2-1-8-16,-1-4-8 0,-1-1-9 15,-5-3-5-15,2 0-5 0,-3-1-8 16,-2-6-1-16,1 0-99 0,-5-2-104 16,-1-2-252-16</inkml:trace>
  <inkml:trace contextRef="#ctx0" brushRef="#br0" timeOffset="280.5182">1369 10190 697 0,'-2'-4'178'16,"-7"4"5"-16,1 4-104 0,-6 5-16 16,-5 7-7-16,-6 3-11 0,-2 9-12 15,-5 7-6-15,-4 5-4 0,-2 4-3 0,-4 2-2 16,2 0-4-16,-1 2-4 0,2-2-2 15,2 3-2-15,-1-1-3 0,3-1-1 16,1-3-2-16,2-3 0 0,5-3-1 16,2-1-5-16,7-6-6 0,7-7-14 15,5-3-16-15,6-5-23 0,11-4-10 16,5-6-6-16,2-7-123 0,7-9-128 0,5-3-288 16</inkml:trace>
  <inkml:trace contextRef="#ctx0" brushRef="#br0" timeOffset="715.4881">1752 10302 469 0,'6'-3'133'0,"-4"1"6"0,-2-1-7 0,-1 0-76 16,0 3-5-16,-2-4-1 0,-2 4 1 15,-3-1-1-15,-2 1 0 0,-3 2-4 16,-2 7-5-16,-4-1-6 0,-1 7-7 15,-2 2-6-15,-3 4-5 0,-1 3-4 16,3 7-3-16,-3 0-1 0,3 5-2 16,2 4-1-16,4 1-1 0,5 5 0 15,1 0-1-15,4-3 0 0,5 2-2 16,4-7 0-16,1-2 0 0,3-1-2 16,5-4 0-16,3-5-1 0,4-2-3 0,4-2-5 15,5-3-8-15,3-5-11 0,0-6-15 16,2-3-20-16,1-4-11 0,0-5-17 15,-6-6-106-15,1-1-122 0,-4-1-273 16</inkml:trace>
  <inkml:trace contextRef="#ctx0" brushRef="#br0" timeOffset="1221.1648">1839 10604 708 0,'-11'-4'174'0,"4"1"4"0,0 0-96 16,7 2-34-16,0-1-14 15,4-2-7-15,2 2-8 0,4 0-5 0,2 0-3 16,3 1 0-16,-2-2-2 0,4 3-1 15,0 3-2-15,2-2-2 0,-4-1 0 16,-1 1-2-16,2 0 0 0,0 1-1 16,-1 1 0-16,-1 0-1 0,0-2 0 15,-1 1 1-15,-2 2-1 0,-3 1 0 16,-3 1 1-16,-4 0-1 0,-2 2 1 16,-5-1 0-16,-3 4-1 0,-5 0 0 0,0 2 0 15,-1 1 1-15,-3 2-1 0,1 1-1 16,-1 1 1-16,1-1 0 0,3 2 1 15,0-4 0-15,2 0 1 0,1-1 1 16,1-2 1-16,4-2 1 0,5 0 0 16,-2-3 0-16,2-1 0 0,3 0-1 15,3-3-1-15,3-1-1 0,0 0-1 16,2-2 1-16,5 0-1 0,-1-2-1 16,1 1 1-16,2 0-1 0,2 0 1 15,2-1-1-15,-1 1-1 0,4 1-5 16,1 1-9-16,1-1-13 0,-1 2-14 15,-2 0-16-15,0-1-15 0,0 3 56 0,-4-2-176 16,-5-2-128-16,0 3-317 0</inkml:trace>
  <inkml:trace contextRef="#ctx0" brushRef="#br0" timeOffset="1530.1182">2253 10308 638 0,'5'-11'146'0,"1"5"5"0,1 3-100 16,3 7-15-16,1 6-4 0,1 4 0 16,3 3-2-16,-2 8-2 0,1 6 2 0,-1 4 0 15,2 4-1-15,0 2-1 16,-1 4-1-16,-1 0-2 0,-1 2-3 0,-2-2-4 15,-2 3-5-15,-2-5-3 0,-3 1-4 16,-2-2-3-16,-2 2-1 0,-5-4-2 16,-2-1-2-16,-2-1-5 0,-1 0-8 15,-1-5-10-15,2-3-15 0,-1-7-17 16,5-3-10-16,1-7 71 0,2-7-196 16,4-5-132-16,5-4-337 0</inkml:trace>
  <inkml:trace contextRef="#ctx0" brushRef="#br0" timeOffset="1752.3964">2768 10779 662 0,'-2'3'184'0,"1"-2"3"0,-1-2-27 16,1 2-104-16,2 1-23 0,-1 1-14 15,5-1-8-15,0 1-6 0,4 0-4 16,-1 2-4-16,1-1-9 0,2-3-8 0,2 2-17 16,1-2-13-16,-1 0-24 0,0 0-114 15,-2 3-130-15,3 1-297 0</inkml:trace>
  <inkml:trace contextRef="#ctx0" brushRef="#br0" timeOffset="1965.4036">2760 10996 761 0,'-9'1'179'0,"4"4"1"0,2-2-125 16,3 0-17-16,1-1-9 0,3 3-10 0,0-3-8 15,6 3-6-15,0-4-3 16,5 3-8-16,1-2-11 0,1-1-23 0,5 1-14 15,-1-2-129-15,1-2-140 0,2 2-332 16</inkml:trace>
  <inkml:trace contextRef="#ctx0" brushRef="#br0" timeOffset="3025.7142">3713 10963 569 0,'-9'3'135'0,"1"-2"4"16,-1-1-86-16,2 0-13 0,1-3-5 15,1 5-3-15,1-2-1 0,0-2-2 16,2-1-2-16,-1 1-3 0,5 0-3 15,-1-1-3-15,3 0-1 0,-2-2-4 16,4 2-1-16,3 0-1 0,2-1-1 0,1 2 0 16,3-2-1-16,2 2-1 0,5 4-2 15,-3-3 0-15,2 2-2 0,0 1-1 16,0 2 0-16,0 1-1 0,-2 0-1 16,-2-3 0-16,3 4 0 0,-3-2 0 15,0 5-1-15,3-2 1 0,0-4-1 16,2 3 1-16,0 1-1 0,1-2 0 0,4 1 1 15,2-2-1-15,-2-1 0 0,4 6 1 16,2-4-1-16,2 0 0 0,1 0 0 16,-2 2 1-16,2-2-1 0,-1-1 0 15,1-1 0-15,-4 0 1 0,2 0 0 16,2 2 0-16,1 1 0 0,4-3 2 16,2 2-1-16,3-2 2 0,3 2 0 15,-1-1 1-15,2 0 0 0,-4-3 0 16,1 4 0-16,2-3 0 0,0 3 0 15,3-1-1-15,2 1-1 0,3-3 1 16,3 2-1-16,0-3 0 0,-2 2-1 0,-2-3 1 16,3 1 0-16,0-1-1 0,-3-1 1 15,7 3-1-15,-1-1 0 0,2 3 0 16,1 0 0-16,-2-6 0 0,1 5 1 16,4 2 0-16,-6-3 0 0,3-1 0 15,0 1 0-15,3 0 1 0,0 0-1 16,0 1 1-16,3-2-1 0,-1 0-1 0,1 2 1 15,3-1-1-15,-3-3 0 0,4 1-1 16,-1 1 0-16,0-2-1 0,-1 1 1 16,2 1 0-16,1-2-1 0,-3 2 1 15,0 0-1-15,-2-2 1 0,0 2-1 16,0-1 1-16,-1-1 0 0,-2 1-1 16,3-2 1-16,0-1-1 0,-2 1 1 15,1-1-1-15,-5 0 1 0,0 0-1 16,1 1 0-16,-5 1 0 0,-6-3 1 15,3 4-1-15,-9-2 0 0,1-2 1 16,-6 1-1-16,-6 1 0 0,-1 1 0 0,2 4 0 16,-8-6-5-16,-1 2-9 0,-7-1-14 15,-3 0-27-15,-6-1-17 0,-6 2-1 16,-8-3-129-16,-8 6-133 0,-7-5-294 16</inkml:trace>
  <inkml:trace contextRef="#ctx0" brushRef="#br0" timeOffset="3959.8497">3179 10570 638 0,'-15'-14'154'16,"4"0"5"-16,2-5-96 0,6 1-15 15,3-3-4-15,2 0-3 0,2 0-6 0,1 1-4 16,3 2-4-16,2 3-3 0,2 2-4 15,3 2-4-15,6 4-4 0,-3 1-3 16,3 6-2-16,1 2-2 0,-1 3-2 16,-1 4-1-16,-1 4-1 0,-4 7 1 15,2 2-2-15,-2 2 1 0,-4 3 0 16,-1 4 0-16,-3 2-1 0,-5 1 1 16,-4-3-1-16,-2 2 1 0,-4 3-1 15,-6-3 0-15,-3-3 1 0,-5 3-1 16,-4-3 0-16,-2-3 0 0,-1-3 0 15,-1-3 0-15,1-5 0 0,4-1 0 0,2-7 0 16,5-2 1-16,4-1-1 0,3-4 1 16,1-4-1-16,8 0 0 0,3 1 0 15,5-3 0-15,4 0 0 0,2 0 0 16,6 4 0-16,5 2 0 0,0 0 0 16,3 2 0-16,-2 4 1 0,3 3-2 15,0 2-1-15,-4-1-5 0,-1 1-8 16,1 3-17-16,-5 0-21 0,2-2-28 15,-7-2-112-15,0-1-135 0,-5-1-309 16</inkml:trace>
  <inkml:trace contextRef="#ctx0" brushRef="#br0" timeOffset="5058.7328">4200 10360 556 0,'-13'-5'140'16,"-3"1"10"-16,-1-4-74 0,3 3-11 15,2 3-7-15,0-2-4 0,2-1-5 16,0 0-4-16,5-1-7 0,2 3-9 15,1-1-6-15,2 0-5 0,3-1-4 16,5 4-3-16,5 0-3 0,3 1-1 0,2 0-1 16,3-1 0-16,4 1 0 0,5 2 0 15,3 1-1-15,-2-1-1 0,-1 0-1 16,0 1-1-16,-1 2-1 0,-1-1 1 16,-3 0-2-16,-6 1 1 0,0 0-1 15,-3 3 1-15,-4-1-1 0,-4 0 1 16,-2 2 0-16,-2 1 1 0,-3 1-1 15,-3 2 0-15,-3 1 0 0,-2 4 0 16,-4 2 0-16,-4-1 0 0,-3 3-1 16,-4 2 0-16,-4-2 1 0,-2 1-1 0,-1-2 0 15,0-2 0-15,-2 1 0 0,3-1 0 16,3-1 1-16,1-1 0 0,5-3 0 16,3-1 0-16,5-2 1 0,2-3 0 15,4-3 0-15,2 0 0 0,4-2 0 16,2-2 0-16,4 1-1 0,1-2 1 15,3 1-1-15,3 1 1 0,3-1 0 16,0 0 1-16,3-1-1 0,-4 3 0 16,6 0-1-16,-2-3 1 0,1 3-2 15,0-3 1-15,0 1-1 0,-3-2 1 0,4-2-1 16,-6 2-2-16,-1-1-6 0,-3-2-11 16,-1 3-20-16,-1-1-22 0,0 2-18 15,-2 2 36-15,-3-2-159 0,4 2-135 16,2 3-303-16</inkml:trace>
  <inkml:trace contextRef="#ctx0" brushRef="#br0" timeOffset="5247.9063">4751 10681 692 0,'-3'-3'179'16,"0"-1"4"-16,-2 0-91 0,3 1-33 15,0-1-12-15,0 0-15 0,1 3-12 16,0 0-10-16,0 0-13 0,-1 1-22 0,2 0-24 16,0 1 51-16,-1 0-191 15,2 4-151-15,1 1-369 0</inkml:trace>
  <inkml:trace contextRef="#ctx0" brushRef="#br0" timeOffset="6163.7289">5544 10396 486 0,'-10'-1'152'0,"2"-2"14"0,-2 1 5 15,5 1-88-15,-1-2-10 0,2 2-8 16,-1-3-8-16,4 1-12 0,1 0-12 15,4-1-9-15,1 0-6 0,2 0-6 16,5-1-2-16,3 1-3 0,2 3 0 16,3-1-2-16,3 0-2 0,0 2 0 0,3 0-2 15,-3 2 0-15,3-1 0 0,-2-1 0 16,1 2-1-16,-7-1 0 0,3 3 1 16,-5 0-1-16,-3 1 0 0,-4 2 0 15,-2 2 1-15,-7 0-1 0,-2 6 1 16,-7 0-1-16,0 3 1 0,-7 1-1 15,-1 1 0-15,-6 2 0 0,0 1 0 16,-1-3 0-16,-4 2-1 0,-3-2 1 16,3 2 0-16,1 1 0 0,0-1 0 15,5 0 0-15,0 0 1 0,5-1-1 16,2-1 1-16,4-4 0 0,2-4 0 0,3-2 0 16,1-2 0-16,6-5 0 0,-1 1 1 15,5-6-2-15,2 2 1 0,1 0 0 16,2-1 1-16,2-3-1 0,-1 3 0 15,4-1 1-15,2-2-1 0,0 2 0 16,2-1 0-16,3 2-1 0,0 1 0 16,2-1 1-16,-1-2-1 0,1 5 0 15,-5-2-3-15,1-2-6 0,-3 1-11 0,-5 1-16 16,-3-2-21-16,-1 3-14 0,0 1-22 16,-2-2-111-16,-1 0-131 0,2 2-284 15</inkml:trace>
  <inkml:trace contextRef="#ctx0" brushRef="#br0" timeOffset="6411.579">6028 10602 738 0,'0'-3'180'16,"1"2"6"-16,-1-1-109 0,1 0-17 15,4 2-9-15,-2-2-12 0,3 2-10 16,2 0-4-16,1 0-5 0,3-1-5 16,2 1-4-16,2-2-4 0,1 6-2 0,2-5-2 15,0 0-5-15,0 1-12 0,0 0-18 16,-1 1-31-16,-1 1-25 0,-1-2-119 16,-1 5-149-16,-2 1-327 0</inkml:trace>
  <inkml:trace contextRef="#ctx0" brushRef="#br0" timeOffset="8114.2">5446 10048 469 0,'-11'-2'123'0,"-1"3"7"0,-2 5-56 0,-5 1-20 16,-6 6-4-16,-2 7-3 0,-1 6-5 15,-1 8-7-15,2 7-6 0,0 4-5 16,7 9-6-16,7 6-6 0,4 1-4 15,7 1-4-15,4 0-7 0,3 0-11 16,5 1-9-16,6-4-12 0,5-4-17 16,4-1-109-16,5-4-117 0,5-2-274 15</inkml:trace>
  <inkml:trace contextRef="#ctx0" brushRef="#br0" timeOffset="10458.5725">7026 10248 465 0,'3'-6'121'0,"-2"-2"5"16,1 1-61-16,-3-2-17 0,2 3-3 16,-1-2-1-16,-1 1-3 0,-1 3-1 0,-1-3 0 15,1 1 0-15,-2 3 0 0,-1-1-2 16,-2 3-4-16,-3 1-5 0,-1 1-4 15,0 5-4-15,-4 4-3 0,1 2-4 16,1 4-2-16,-1 1-2 0,1 3-1 16,2 2-3-16,5 2-1 0,5-2-2 15,2 0-1-15,2-3-1 0,4-1 0 16,3-3-1-16,3-5 0 0,1-3 0 16,-2-4 0-16,1-6 0 0,3-1 0 15,-1-2 0-15,-1-5 0 0,-3-3 0 16,-2-6 0-16,1 0 1 0,-1-2-1 0,-3-2 1 15,-1-1-1-15,-3 1 1 0,-1 2-1 16,1 3 0-16,-4 3 1 0,1 4-1 16,0 5 2-16,-1 1-1 0,0 5 1 15,1 4 0-15,-3 2-1 0,3 5 1 16,0 3-1-16,0 2 0 0,1 3-1 16,3 2 0-16,1-3 0 0,3 3-3 15,2-3-7-15,1 0-13 0,3 0-17 0,1-1-16 16,2-1-19-16,2 0-23 0,-1-6-93 15,2-1-116-15,-1-3-248 0</inkml:trace>
  <inkml:trace contextRef="#ctx0" brushRef="#br0" timeOffset="10687.0174">7435 10150 727 0,'-2'-5'170'0,"-1"4"1"16,1 2-121-16,1 2-13 0,-2 4-6 0,0 2-10 16,1 4-8-16,-1 5-5 0,-1 2 0 15,0-2-3-15,3 2-1 0,-1-2-2 16,0 3-3-16,2-2-8 0,3 0-13 16,-1-5-15-16,0 1-12 0,-1-3-20 15,1 1-109-15,-2-5-124 0,3-4-277 16</inkml:trace>
  <inkml:trace contextRef="#ctx0" brushRef="#br0" timeOffset="10874.1731">7265 10262 676 0,'-1'-3'164'0,"2"0"5"0,3 2-97 15,3 1-28-15,5 1-10 0,2 1-11 16,2-1-6-16,2 2-8 0,3 0-3 0,1 1-2 15,0-2-6-15,0-2-9 0,3 0-16 16,-2 0-12-16,-2-2-20 0,-2-2-116 16,0-2-128-16,-1-2-298 0</inkml:trace>
  <inkml:trace contextRef="#ctx0" brushRef="#br0" timeOffset="11289.1382">7597 10104 658 0,'-2'2'151'0,"-1"1"2"16,1 5-102-16,-1 1-24 0,1 6-6 15,-1 1-4-15,1 2-4 0,-2 1-4 16,4 0 0-16,0 0 0 0,-2-5 1 16,2-1 1-16,1-1-1 0,-2-3 0 15,1-3 0-15,1-4-2 0,1 1 1 16,3-3-2-16,1-3 0 0,3-3-1 15,3-4 0-15,2-2-1 0,0 0 0 16,6-5-1-16,0 2-2 0,0 1-1 16,-2 1 0-16,-1 4-1 0,-3 6 0 0,2 0 0 15,-5 4 1-15,-2 3-1 0,0 3 1 16,0 3-1-16,0 1 1 0,-1 3 0 16,-3-1-1-16,0 1 1 0,0-1 0 15,0 1-1-15,-6-2 1 0,1 3 0 16,-5-3 0-16,-1 3-1 0,-5-1 1 15,-3 0 0-15,-2-2 0 0,0 0 0 0,-2-3-1 16,0-1 1-16,-1-4 0 0,2 0 0 16,2-3-1-16,1-2-1 0,-1-2-4 15,2-2-4-15,3-3-8 0,2-1-12 16,1-3-10-16,3 0-11 0,4-1-16 16,4 1-108-16,-1 0-117 0,3 3-273 15</inkml:trace>
  <inkml:trace contextRef="#ctx0" brushRef="#br0" timeOffset="11711.9215">7025 10518 529 0,'-10'-3'135'0,"2"-1"3"16,0 0-53-16,-3-3-40 0,8 2-12 16,-2 0-5-16,3 3-3 0,1-2-3 15,2 2-1-15,2 2 0 0,7 2-1 16,-4-2 0-16,5 1-1 0,1-3 0 15,9 7 0-15,2 1-2 0,9-2-3 0,0 3-3 16,3-2-2-16,5 0-3 0,6 6-2 16,-3-10 0-16,1-1-2 0,-4 2 0 15,5-4-1-15,0 0 1 0,-3-2-1 16,-2-2 0-16,2 3 0 0,-3 0-1 16,-4-2-1-16,-3 5-4 0,-6-2-6 15,-4 4-12-15,-6-2-11 0,-9 1-8 16,-3 0-13-16,-5 3-14 0,-5-2-105 0,-3 2-114 15,-3-4-263-15</inkml:trace>
  <inkml:trace contextRef="#ctx0" brushRef="#br0" timeOffset="12172.7106">7221 10765 613 0,'-9'-5'149'0,"3"-1"7"15,1-1-91-15,3-1-17 0,2-1-5 16,1 1-4-16,3-2-5 0,2 1-7 16,0 2-3-16,4 1-5 0,3 0-3 15,2 1-3-15,3 2-3 0,3 3-3 16,1 3-1-16,0 1-2 0,-1 0 0 0,-3 6-1 15,1 1-1-15,-4 2 0 0,-6 2 0 16,0 0 0-16,-4-1-1 0,-1 3 1 16,-6-1-1-16,-5 2 0 15,-5-1 0-15,-3 2 0 0,-7 3 0 0,-3 2-1 16,-5-2 0-16,0 1-1 0,-1 0 1 16,-1-3-1-16,1-1 1 0,4-8 0 15,4-3 0-15,6 0 0 0,1-6 0 0,7-1 0 16,4-1-1-16,5-2 1 15,5 2 0-15,5-1 0 0,5-3-1 0,3-1 2 16,3 4 0-16,1-4 0 0,2 6 0 16,1-3-1-16,3 3 1 0,-2-1 0 15,1 4-1-15,1-2-2 0,1 3-4 16,-2-4-9-16,0 2-17 0,-3-1-14 16,-4 3-20-16,-1-1-23 0,-5 1-95 15,1-3-117-15,0 5-255 0</inkml:trace>
  <inkml:trace contextRef="#ctx0" brushRef="#br0" timeOffset="12715.1057">7972 10115 570 0,'7'-9'132'0,"4"0"3"16,-1-1-83-16,2 7-25 0,-1 0-5 15,4 6 0-15,1 5 0 0,-3 6 0 16,3 5-1-16,3 8 0 0,0 4 1 16,2 3 0-16,-1 7 0 0,-2 1-2 0,0 7-3 15,-4-1-1-15,-7 1-1 0,-3 3-2 16,-8-2-4-16,-6 1-3 0,-7-3-2 16,-4-3 0-16,-2 1-2 0,-3-3 0 15,2-4 0-15,3-1-2 0,0-5-5 16,5-1-7-16,4-2-16 0,2-6-11 15,2-4-23-15,-1-4-113 0,4-6-128 0,0-4-294 16</inkml:trace>
  <inkml:trace contextRef="#ctx0" brushRef="#br0" timeOffset="13853.4478">3887 11503 594 0,'-14'-11'159'0,"3"1"10"15,-2-1-74-15,3 3-23 0,1 2-11 16,3 2-6-16,3 2-11 0,-1-3-12 16,5 3-8-16,4 1-7 0,2 1-4 15,3 0-4-15,2 1-2 0,2-1-1 16,4 5-1-16,2-2 0 0,1 2 0 15,-2 0-2-15,2 1 0 0,1 1-2 0,0 0 1 16,-1 1-2-16,-1 3 1 0,-3 0-1 16,-1 1 1-16,-5-2-1 0,-2 6 0 15,-2 0 1-15,-6-2-1 0,-4 1 0 16,-3 1 0-16,-4 4-1 0,-8-2 0 16,1 0 0-16,-1 6-1 0,-4-2 1 15,-2 2 0-15,0-2-1 0,-1 0 2 16,4 3-1-16,-4-4 1 0,-1-7 1 0,-1 1 0 15,3-4 2-15,5 0-1 0,4-4 2 16,3 0 1-16,5-5-1 0,3 2-1 16,8-2 1-16,2-1-1 0,1-1-1 15,3 0 0-15,2-1 0 0,3-1 1 16,2 0 0-16,2 0-1 0,-1 0 1 16,0-2-1-16,2 3 0 0,0-2-1 15,-1 2 0-15,-2 0-1 0,0 1 0 16,2 1-4-16,-3 0-5 0,-2 2-11 15,0 0-16-15,-2 3-23 0,-1 1-12 16,0-3-27-16,-5 1-103 0,2-1-126 16,-1-3-274-16</inkml:trace>
  <inkml:trace contextRef="#ctx0" brushRef="#br0" timeOffset="14100.3004">4279 11776 596 0,'0'-1'178'0,"0"0"4"0,0 0-5 16,1 0-109-16,4 2-12 0,0 1-14 0,1-1-11 15,2 2-7-15,5-1-3 0,0 1-4 16,2-1-4-16,0-1-3 0,0 1-3 16,4-2-3-16,-2 1-4 0,-2 0-7 15,1-1-13-15,-2 3-18 0,0-5-24 16,-3 2-13-16,0 0-13 0,-4-2-115 15,3 1-126-15,1-3-274 0</inkml:trace>
  <inkml:trace contextRef="#ctx0" brushRef="#br0" timeOffset="14458.6827">4811 11704 621 0,'4'-7'147'15,"-5"-1"7"-15,-2 0-96 0,0-1-11 16,-1 2-3-16,-3 0-2 0,-2 0-3 0,-2 4-5 16,-1 0-3-16,-2 3-4 0,-1 4-6 15,-3 1-5-15,-1 3-3 0,0 2-4 16,2 3-4-16,1 1-1 0,4 2-2 16,1 0 0-16,5 2-2 0,4-2 1 15,2-1-1-15,3-1 1 0,6 0-1 16,2-3 0-16,3-1 0 0,4-5 0 15,1-4 0-15,5-1 0 16,0-5 0-16,0 0 1 0,2-4 0 0,1-4 1 16,-2 4-1-16,0-2 1 0,-3 0 0 15,-2 4 0-15,-2 0-1 0,-3 6 0 16,-3 3 1-16,-1 3-1 0,-3 5 0 0,-2 6-1 16,-2 1-4-16,-2 3-8 0,0 2-10 15,-2 0-15-15,2 2-15 0,-1-2-17 16,-2 0 16-16,1-2-133 0,0-5-121 15,-2-3-285-15</inkml:trace>
  <inkml:trace contextRef="#ctx0" brushRef="#br0" timeOffset="14838.4209">3800 11150 528 0,'-36'10'130'0,"-5"1"7"0,-4 6-80 16,3 5-7-16,2 9-4 0,5 5-3 0,2 5-4 15,5 7-4-15,4 8-5 16,6 4-3-16,3 8-7 0,4-1-5 0,5 3-5 16,9 3-3-16,3-1-4 0,5-5-4 15,8-3-5-15,8-6-6 0,9-4-8 16,4-10-11-16,9-7-9 0,8-7-19 15,5-7-107-15,3-10-117 0,2-7-275 16</inkml:trace>
  <inkml:trace contextRef="#ctx0" brushRef="#br0" timeOffset="15104.5461">4912 11366 672 0,'6'-12'145'0,"4"4"2"16,3 7-119-16,3 4-12 0,0 3-2 0,0 4-2 15,5 7-1-15,1 7 2 0,4 2 3 16,1 2 1-16,1 4 2 0,1 4-1 16,1 1 0-16,-5 3-3 0,-3 0-4 15,-3-1-3-15,-8 2-3 0,-5 2-6 16,-7-1-8-16,-7 3-8 0,-3-4-12 15,-7-2-8-15,-3-1-18 16,-1-1-105-16,-4-7-6 0,4-6-96 16,3-4-186-16</inkml:trace>
  <inkml:trace contextRef="#ctx0" brushRef="#br0" timeOffset="15590.3154">6005 11426 564 0,'-5'-11'139'0,"-4"4"10"16,-4 7-73-16,0 6-14 0,-5 5-5 0,-4 7-4 15,-3 4-2-15,2 8-3 16,-1 3-6-16,2 5-8 0,-2 2-8 0,7 3-6 16,5 1-7-16,5 3-3 0,7-2-4 15,6 4-3-15,6-6-5 0,9-3-11 16,3-2-11-16,6-5-16 0,3-5-14 15,1-7-19-15,2-6-120 16,-1-5-133-16,3-4-301 0</inkml:trace>
  <inkml:trace contextRef="#ctx0" brushRef="#br0" timeOffset="16085.2389">6218 11618 578 0,'-6'-6'162'0,"-1"0"7"0,3 0-37 15,2 2-75-15,4 2-13 0,1-1-6 16,3 2-10-16,2 0-7 0,4 0-5 15,3 2-1-15,1-3 1 0,4 3-1 16,1 5 0-16,1-1-1 0,0 0-2 16,-1 3-1-16,-1-2-3 0,2 5-1 15,-6-4-2-15,0-3-2 0,-8 0 0 16,2 3-1-16,-3 2-1 0,-2 1 1 16,-5 0-1-16,-3 6 0 0,-5-2 0 0,2 7 0 15,-6-4 0-15,-7 0 0 0,0 5-1 16,-6-1 0-16,0-4 1 0,0 3 0 15,1-2 0-15,0 1 0 0,6-5 2 16,2-3 0-16,6-1 1 0,3-1 1 16,3-4-1-16,3-2 1 0,1 0-1 15,4-1 0-15,2 0-1 0,4-2-1 0,3-2 0 16,3 0-1-16,5 1 0 16,1-4 0-16,0-3 0 0,1 2-1 0,1 0-1 15,-1 0-2-15,-1 1-8 0,-1-1-13 16,-2 2-20-16,0 4-22 0,-2 2-24 15,-4-1-113-15,-2 2-138 0,3-1-302 16</inkml:trace>
  <inkml:trace contextRef="#ctx0" brushRef="#br0" timeOffset="16297.7058">6727 11866 581 0,'-2'-4'172'15,"2"2"6"-15,0-1 1 0,-1 2-119 16,3 0-11-16,2-2-11 0,1 2-11 16,0-1-7-16,2 0-5 0,3 1-3 15,2 0-3-15,1-1-6 0,3 2-13 0,3 0-20 16,0 1-23-16,0 0-25 0,-1 1-115 16,2 1-139-16,0-1-314 15</inkml:trace>
  <inkml:trace contextRef="#ctx0" brushRef="#br0" timeOffset="16835.5801">7247 11528 703 0,'-4'-3'171'16,"2"3"5"-16,0 4-108 0,4 6-15 16,-4 6-5-16,2 6-10 0,2 6-11 15,-1 5-3-15,-1 4-5 0,0 6-3 16,1-3-5-16,0 2-3 0,-1-2-4 15,1 1-1-15,1-7-2 0,0-2-1 16,-1-8-2-16,2-2-2 0,-1-8-2 16,2-5-2-16,1-7-1 0,2-5-1 15,2-4-1-15,2-8 2 0,1-6 1 16,3-2 2-16,2-4 0 0,2 0-1 16,2 0 0-16,-1 2 0 0,-2 4 0 15,-2 6 1-15,-1 3 0 0,-2 6 1 0,-2 4 2 16,-2 4 2-16,0 0 0 0,-1 4 1 15,-1 0-1-15,2 5 1 0,-2 0 1 16,-1 2-1-16,1 0 0 0,-4 2 0 16,0 0 1-16,-1 0-1 0,-4 0 1 15,-3-1 0-15,0 2 0 0,-6-5 0 16,-1 1 0-16,-3 0 0 0,-6-3-1 0,0-1 1 16,-2-3 0-16,-1-2-1 0,3-2-1 15,0-4-8-15,4-3-10 0,4-1-14 16,4-3-9-16,6-2-14 0,3 0-7 15,4 1-115-15,3 0-113 0,3-2-266 16</inkml:trace>
  <inkml:trace contextRef="#ctx0" brushRef="#br0" timeOffset="17132.0568">7637 11378 662 0,'13'-9'156'0,"-2"1"3"0,2 6-106 15,-2 3-12-15,3 4-3 0,0 7-3 0,2 5-5 16,-2 7-3-16,0 2-1 0,2 8-1 16,3 2-1-16,-2 3-3 0,1 1-2 15,1 0-3-15,-3 2-2 0,1-3-3 16,-4-2-3-16,-2 1-3 0,-6-2-1 15,-4 1-2-15,-2-3-2 0,-5-2-3 16,-6 0-7-16,-2-2-10 0,-5-4-17 16,-3-1-21-16,1-2-24 0,-2-6-115 15,0 1-134-15,0 0-306 0</inkml:trace>
  <inkml:trace contextRef="#ctx0" brushRef="#br0" timeOffset="22713.5613">8060 9287 432 0,'-1'-5'109'0,"0"-1"4"0,1-1-57 0,0 0-16 16,1-4-6-16,0-2-4 0,3 1-3 16,3-1-4-16,2-2-2 0,2-1-3 15,2-1-2-15,3 0-1 0,6-2-2 16,1-3-1-16,2 0-1 0,3 0-1 15,3-1-1-15,4 2-1 0,1-1-2 16,-1 1-2-16,2 5-1 0,1 3-1 0,-1 1 0 16,-3 5 0-16,-3 4-1 0,0 3 0 15,-1 6 1-15,0 6-1 0,-1 0 0 16,-1 3 0-16,-1 3 1 0,-4 3-1 16,-1-1 0-16,-2 1-1 0,-3-5-3 15,-4 2-3-15,-2-2-5 0,-1-3-4 16,-3-2-9-16,1 0-11 0,-6-3-6 15,-1-1 8-15,-1-3-107 16,-2-2-99-16,-2-2-240 0</inkml:trace>
  <inkml:trace contextRef="#ctx0" brushRef="#br0" timeOffset="23390.7552">8835 9057 423 0,'4'-13'117'0,"-2"-1"5"16,1 2-24-16,1 6-56 0,1 2-12 15,-3 2-5-15,2 3-6 0,3 4-5 16,-2 2-5-16,2 5-2 0,-1-3-1 15,-1 2 0-15,3 4-2 0,-1-1 0 16,-1 1-1-16,3 1 2 0,-1-1-1 16,0-1 1-16,1 1-1 0,0-1 0 0,0-2 0 15,-1-2-1-15,-2-1-1 0,-1-1-1 16,1 0 0-16,-1 0 0 0,-2-2-2 16,-2-1 0-16,-1-3-1 0,0-2-1 15,-4-2-1-15,0-2-1 0,2-2-1 16,0 1-1-16,2-4-1 0,-4 2-1 15,3 0 0-15,1-1 0 0,1 0 0 16,-2-2 1-16,2 0 1 0,-1 2 2 16,0-2 1-16,1-1 1 0,-1 1 1 15,0-1 2-15,-1 1 2 0,1 2 2 0,-3-3 3 16,2 1 1-16,-1 0 2 0,-1 0 1 16,2 2 0-16,0 1 0 0,-2-2-2 15,1 1 0-15,2 3-2 0,0 2-1 16,0 2 0-16,0-1 0 0,0-1 0 15,0 1-1-15,0 2 0 0,-1-1-1 16,2 1-1-16,-2-1 0 0,1 0-2 16,0 1-1-16,2 0 0 0,-2 2 1 0,4 1-1 15,-4-5 0-15,0 4 0 0,0-2 0 16,2 3 1-16,-2-3 0 0,-1-3 3 16,0 0 2-16,1 2 1 0,-1-1 2 15,-1-1 2-15,0-2 2 0,1 3 1 16,1 0-1-16,-4-1-1 0,3-1 0 15,1 4 0-15,-1-4-1 0,-1 3-1 16,2 1-3-16,0 0 0 0,3 9-3 16,-2-2 0-16,0 3-3 0,1 0 0 15,2 7 0-15,1 0 0 0,1 1-1 0,2-2 1 16,-3 0 0-16,1-1-1 0,4 2 0 16,-4-5 1-16,-1-2-1 0,-2-2 0 15,1-1 0-15,-3-1 0 0,0-2 0 16,-7 1 0-16,-1-3 0 0,-6 2 0 15,-7 2 0-15,-7 0 0 0,-7 4 0 16,-3-3 0-16,-2 4-4 0,-3 4-4 0,3 1-7 16,2 0-11-16,7 2-10 15,6-1-19-15,5 4-111 0,6-5-118 0,6 0-282 16</inkml:trace>
  <inkml:trace contextRef="#ctx0" brushRef="#br0" timeOffset="24630.0767">10069 9295 484 0,'-3'0'122'0,"2"-2"3"0,-1 0-62 15,4 0-27-15,-1-3-10 0,6 1-4 16,2-3-5-16,6-6-3 0,6 1-3 16,6-1 0-16,2-4 0 0,12-2-3 15,2-2-2-15,4 1 0 0,3-3-2 16,3 0-1-16,-3 1 0 0,3-2-1 16,0 3 0-16,2 4 0 0,-5 3-1 0,-1 6-1 15,0 3 1-15,1 2-1 0,-2 11 1 16,-6 0-1-16,-7 3 0 0,1 5 0 15,-6 0 1-15,-6 2-1 0,-4 5-1 16,-4-5-1-16,-2-1-3 0,-3 0-5 16,-1-1-5-16,-4-2-9 0,-3-2-10 15,-1-4-106-15,-2-1-105 0,-4-3-260 0</inkml:trace>
  <inkml:trace contextRef="#ctx0" brushRef="#br0" timeOffset="24897.039">11226 8932 533 0,'0'-4'124'0,"-1"4"0"0,0 3-75 15,1 7-26-15,1 1-12 0,2 5-4 16,-1 1-3-16,2 1-1 0,1 4 1 16,1-2 0-16,1-2 2 0,3 3 1 0,-1-3-1 15,0 0 1-15,0-1 0 0,-2-4-2 16,1-1-1-16,-4 1-1 0,-1-4-1 15,-3 0 0-15,-3 0-1 0,0-2 1 16,-3 3-1-16,-7 0 1 0,-1 1-1 16,-8 0-2-16,-3 0-1 0,-1 3-5 15,-2 3-7-15,3 1-11 0,1 2-66 0,1 1-44 16,8 0-94-16,4 4-208 0</inkml:trace>
  <inkml:trace contextRef="#ctx0" brushRef="#br0" timeOffset="27817.1595">10256 10608 381 0,'16'-14'103'0,"1"0"6"0,-4 1-43 0,-2-1-12 16,-3 0-4-16,1 1-5 0,-1 4-1 15,-4-1 1-15,-3 1 0 0,-2 0 1 16,-6 4-3-16,-4 4 0 0,-2 3-3 15,-3 4-2-15,-2 7-6 0,-3 3-4 0,0 3-6 16,1 5-4-16,1 2-4 0,1 4-3 16,4-4-4-16,6 1-3 0,2-1-2 15,7-2-1-15,5-1 0 0,5-3-1 16,5-8 1-16,1-2-1 0,0-5 0 16,4-7 0-16,-1-1 0 0,1-7-1 15,-1-5 1-15,0-3 0 0,1-2 1 16,0-3-1-16,-3 0 0 0,-1-4 0 0,-1 2 1 15,-6 3-1-15,-4 4 1 0,0 3 3 16,-2 5 1-16,-3 5 1 0,-3 7 0 16,-1 3 1-16,2 6-1 0,1 3 0 15,-5 3-3-15,1 4-1 0,1 4-1 16,3-1-1-16,2 3-3 0,2-4-6 16,1-1-8-16,6-1-16 0,3-2-17 15,4-3-15-15,0-5-20 0,-1-3-103 16,3-3-122-16,3-2-270 0</inkml:trace>
  <inkml:trace contextRef="#ctx0" brushRef="#br0" timeOffset="28306.703">10874 10574 504 0,'7'-3'133'0,"-2"-1"5"15,-3 2-56-15,2 2-25 0,0-1-3 0,-6-2-3 16,2 2-5-16,-1 1-5 0,2 0-4 16,-2 3-4-16,-4-3-7 0,2 4-5 15,-1 4-4-15,-5-1-4 0,1 0-1 16,-4 3-3-16,1-1 1 0,-3 2-2 16,-1-1-1-16,-1 2 0 0,-1-1-1 15,-1 2-1-15,0 1 1 0,-2-2-1 16,2-1 0-16,2 0 0 0,2-2 0 0,6-1-2 15,2 1 0-15,2-3 0 0,6 3-2 16,6-1 0-16,0-2 0 0,4 0-1 16,3-1 1-16,1 1-1 0,1-1 0 15,0-1 1-15,-1 0-1 0,3 1-1 16,-1-2 0-16,2 6-6 0,0-3-8 16,4 3-15-16,-1-2-19 0,-3 0-14 15,-3 1-22-15,0-2-107 0,-4-3-126 16,3 1-277-16</inkml:trace>
  <inkml:trace contextRef="#ctx0" brushRef="#br0" timeOffset="29817.0744">11315 10380 181 0,'-2'-6'38'0,"1"1"-6"15,-3 3-39-15,3-1-28 0,1 2-4 16,0 2-25-16,0 2-41 0</inkml:trace>
  <inkml:trace contextRef="#ctx0" brushRef="#br0" timeOffset="31304.0782">9965 10440 439 0,'-1'-33'124'0,"-3"0"5"0,1 3-18 16,2 8-64-16,1 6-11 0,1 8-4 0,1 9-5 16,-2 11-4-16,0 9-4 0,3 12-4 15,0 10-4-15,-1 9 0 0,1 6-4 16,0 7-6-16,1 3-7 0,0-3-5 16,-2 0-7-16,3-4-11 0,4-1-13 15,0-5-106-15,1-7-109 0,2-4-263 16</inkml:trace>
  <inkml:trace contextRef="#ctx0" brushRef="#br0" timeOffset="31649.188">10567 10547 485 0,'0'-38'115'0,"-1"-3"4"0,1 1-74 15,3-1-12-15,-1 3-2 0,2 10 0 16,-1 6-1-16,0 5 2 0,1 6-1 15,-3 10-2-15,-1 6-1 0,-1 9-1 16,-2 10-5-16,2 7-4 0,0 11-7 16,-2 7-3-16,-2 5-1 0,2 4-7 15,0-1-8-15,0 0-10 0,3-1-12 0,-2-3-18 16,4-1-110-16,-1 1-120 0,4-3-283 16</inkml:trace>
  <inkml:trace contextRef="#ctx0" brushRef="#br0" timeOffset="32249.7342">11275 10651 409 0,'-2'-26'118'0,"-3"-5"5"0,1-2-7 15,-1-1-70-15,3 1-5 0,2 1 1 16,-2 1-2-16,-1 8-3 0,2 6-2 0,0 7-5 16,2 7-2-16,1 5-3 0,0 9-5 15,2 7-4-15,3 7-4 0,-2 8-4 16,-2 6-1-16,0 4-1 0,-1 4-3 15,1 0-3-15,-2 1-6 0,-1-4-8 16,2-1-8-16,-1 1-10 0,3-3-14 16,-1-2-12-16,-1-4-106 0,2-4-113 15,1-4-265-15</inkml:trace>
  <inkml:trace contextRef="#ctx0" brushRef="#br0" timeOffset="33381.3885">11536 10491 397 0,'0'-17'112'0,"0"3"8"0,0 0-25 0,0 3-39 16,0 1-5-16,2 3-2 0,-4 3-5 16,2 6-5-16,0 5-2 0,0 8-5 15,2 3-5-15,0 8-5 0,-2 3-6 16,1 3-2-16,2 3-4 0,-3 0-3 15,1-1-3-15,-1-1-2 0,-1-5-2 16,1 2-6-16,2-3-7 0,-1-2-9 16,-1-5-10-16,2-3-13 0,-4-2-11 15,4-2-105-15,-4-4-109 0,1-4-258 16</inkml:trace>
  <inkml:trace contextRef="#ctx0" brushRef="#br0" timeOffset="33706.5476">11523 10721 575 0,'0'-10'138'15,"1"-3"4"-15,3 4-83 0,1-2-18 16,2 0-6-16,-1 2-6 0,3 0-5 16,2 1-3-16,0 2-3 0,2 2-5 0,1 0-3 15,-1 6-2-15,2-1-3 0,-2 3-1 16,1 3-2-16,-1 0 0 0,-2 4 0 15,-3 3-1-15,0 0-1 0,-3 2 0 16,0 2-2-16,-4 0 0 0,-3-3-2 16,-4-2-1-16,0-1-2 0,-5 1 0 15,-3-2 0-15,-1 0 2 0,-2-2 0 16,0 0 1-16,0-2 3 0,2 2 0 16,1-5 1-16,-1-2 0 0,1-2-4 15,3-4-8-15,2 2-4 0,1-2-7 16,0-6-10-16,3 2-12 0,3-2-9 0,4 0-96 15,-1-1-99-15,4-2-243 0</inkml:trace>
  <inkml:trace contextRef="#ctx0" brushRef="#br0" timeOffset="34006.9402">11675 10412 548 0,'12'-15'137'0,"-1"3"4"15,0 3-68-15,3 4-29 0,-1 4-12 16,2 4-6-16,-2 4-6 0,-1 4-2 15,-1 4-3-15,0 4-1 0,-2 3-2 16,-2 3-1-16,2 2-2 0,-2 3-2 16,1-1-2-16,-3-1-1 0,-2 1-1 15,1-1-2-15,-2 3 0 0,-2-4 0 16,0-4 0-16,0 3-1 0,0-3 1 16,0-3-1-16,0-1 0 0,2-5 1 15,-2-2-1-15,0 0 1 0,0-3-1 0,0-3 0 16,0-1 0-16,0-3-1 0,-2 0 0 15,2 0-3-15,2-2-3 0,-1 0-3 16,0 0-6-16,1-1-5 0,0-2-4 16,-1 1-4-16,1-2-10 0,1 1-8 15,-1 0-104-15,0-1-104 0,-2 1-264 16</inkml:trace>
  <inkml:trace contextRef="#ctx0" brushRef="#br0" timeOffset="34379.5205">11825 10668 528 0,'2'-19'131'16,"-2"-3"5"-16,0-2-73 0,1-4-18 16,0-4-6-16,-3-4-4 0,-1 1-4 15,2-4-3-15,0 3 0 0,-2 3-1 16,2 6 0-16,0 6-2 0,1 8 0 16,1 4-4-16,-1 7-2 0,0 7-4 0,0 7-2 15,1 5-4-15,-2 10-3 0,2 6-2 16,-1 9-1-16,0 4-1 0,2 1 0 15,-1 3-2-15,-1 0-2 0,1-3-9 16,1-1-13-16,0-2-13 0,0-3-12 16,1 1-20-16,0-6-111 0,0-3-125 15,-1-1-279-15</inkml:trace>
  <inkml:trace contextRef="#ctx0" brushRef="#br0" timeOffset="35854.5656">10060 11187 425 0,'-2'-3'105'0,"-1"-1"1"16,1 0-57-16,1 1-18 0,1 0-8 16,0 2-6-16,1 0-4 0,1 1-2 15,3 0-1-15,0 1 0 0,3 0 1 16,5 2 1-16,3-2 1 0,5 2-1 0,8 1 1 15,4 0-1-15,9 1 0 0,6 2-2 16,3-2-1-16,5-1-1 0,7-1-2 16,3 1-1-16,6-3-2 0,7-1 0 15,4-2-2-15,2-3 0 0,4-1 0 16,5-2-1-16,-1-1 1 0,2 2-1 16,-8 0 1-16,-5-3-1 0,-3 4 1 15,-5 1 1-15,-10 2 1 0,-7 0 0 16,-8-2 1-16,-6 3 0 0,-5 2-1 0,-6 2 1 15,-6 1-4-15,-9 2-9 0,-8 1-11 16,-5-1-118-16,-10 4-112 0,-6 0-290 16</inkml:trace>
  <inkml:trace contextRef="#ctx0" brushRef="#br0" timeOffset="47601.4283">8499 5600 475 0,'1'2'127'16,"-2"-2"5"-16,-3 0-40 0,3 0-45 16,-1 2-8-16,1-2-3 0,-1 0-4 15,0 0-5-15,2 2-5 0,2 0-4 16,-1-2-5-16,-1 0-4 0,0 1-5 15,1-1-8-15,0 1-11 0,1-2-13 16,0 1-126-16,1 1-125 0,3 3-313 16</inkml:trace>
  <inkml:trace contextRef="#ctx0" brushRef="#br0" timeOffset="48083.6678">9240 5680 637 0,'-8'-2'151'0,"2"-2"1"0,1 0-102 16,3 2-19-16,-1-2-9 0,6 0-8 15,0 1-11-15,4-1-17 0,-1 4-20 16,2 0-119-16,-2 2-122 0,1 6-308 15</inkml:trace>
  <inkml:trace contextRef="#ctx0" brushRef="#br0" timeOffset="51651.8223">7106 5162 172 0,'-19'15'37'0,"2"2"-1"16,4 3-28-16,1 5-6 0,1 1-1 16,1 2-1-16,4 1 0 0,3 3 0 15,2 1-1-15,0 3 0 0,2-3 0 16,5 0 0-16,5 0 2 0,3-4 2 16,3-3 6-16,5-6 2 0,6-6 2 15,3-3 1-15,0-6 1 0,4-7-1 0,1-6-1 16,4-4-2-16,-4-6 4 0,-1-5 4 15,-2-8 8-15,-4-5 6 16,-6 0 5-16,-4-3 1 0,-8-2-1 0,-6 1-3 16,-5-1-7-16,-8 3-7 0,-5 4-6 15,-10 1-8-15,-10 2-6 0,-5 4-47 16,-5 5-50-16,-8 5-76 0,-5 10-185 16</inkml:trace>
  <inkml:trace contextRef="#ctx0" brushRef="#br0" timeOffset="109596.1889">19719 4753 3 0,'-5'-30'2'0,"1"2"2"0,2 6 5 16,-1-2 4-16,2-2 3 0,0 0 0 16,-2-2 2-16,0-4-1 0,0-3-2 15,0-1-4-15,-1 1-5 0,2-1-2 16,-1-2-2-16,2 5-2 0,1 0-18 0,0-1-1 15,0 2-15-15,1 0-30 0</inkml:trace>
  <inkml:trace contextRef="#ctx0" brushRef="#br0" timeOffset="110728.8177">19708 3340 230 0,'-3'-8'54'0,"1"-2"0"15,-1 4-36-15,2-3-6 0,0-1-5 16,-1 2-2-16,2-2-1 0,-3 0-1 0,2 1 0 15,0-1 0-15,-1 1 0 0,1 2 1 16,0-3 0-16,0 0 1 0,0-1 0 16,-1-1 1-16,1 1 1 0,-1-1 0 15,2-1 0-15,-2 0 0 0,1-2 1 16,0 1 0-16,1-4 1 0,-1 1 0 16,1-4 1-16,-2 2 0 0,-1-1 2 15,0 2 1-15,1 1 0 0,-2 1 0 16,1 1 0-16,-1 0-1 0,1 2-2 15,1-1-1-15,1 2-3 0,-2 0-2 16,3 0-1-16,2-1-1 0,-2 2 0 0,0 2-1 16,2 0-1-16,-1 2 1 0,0 1-1 15,1-1 1-15,-1 4 0 0,-1-2 0 16,1 4 1-16,-1-3 0 0,1 1 1 16,-2 1-1-16,1 1 0 0,0 0 1 15,1 2-2-15,-1-2 0 0,2 4 1 16,-2 2 0-16,0 1 2 0,1 4 1 15,-1 6 2-15,0 2 1 0,1 9 1 16,-1 2-1-16,1 4 0 0,-1 2-1 0,-1 3-2 16,1-1-1-16,1-2-1 0,-2-2-1 15,1-3 0-15,1-3-1 0,0 1 0 16,3-1 0-16,0-1 0 0,-1-1 0 16,1-1 0-16,2 1-1 0,-1-1 1 15,0-4-1-15,-2 0-1 0,0 0-2 16,2-2-4-16,-2 2-7 0,-3-3-11 15,1-1-11-15,-1-3-8 0,-1-2-10 16,1 0-11-16,-3-3-31 0,1-5-45 0,-3-3-90 16</inkml:trace>
  <inkml:trace contextRef="#ctx0" brushRef="#br0" timeOffset="111579.8539">19105 3569 237 0,'0'-4'60'0,"-1"-1"4"0,0-1-34 16,-1-2-6-16,1 1-2 16,1-2-3-16,-3-2-3 0,0 1-4 0,1-3-3 15,-1-2-1-15,0-1 0 0,-4-1 1 16,2-1 1-16,2-1 2 0,-5-3 1 16,2 2 0-16,0-3 0 0,1-1-2 15,0 2-2-15,2-1-1 0,-1-2-3 16,3 2-2-16,-2 0-1 0,2 1 0 15,0 1 0-15,-1-1-1 0,-1 1 1 16,-1-2-1-16,-1 1 1 0,-1 1-1 16,-1-1 2-16,-3 3 1 0,2 1 0 15,-3 2 1-15,2 3 1 0,-1 0 0 16,4 3 0-16,0 4 0 0,1-1-3 0,3 6 0 16,0 1-1-16,1 3-2 0,1 4-1 15,1 5-4-15,-1 1-6 0,2 4-11 16,-2 2-26-16,-2 0-49 0,0 2-69 15,0 3-159-15</inkml:trace>
  <inkml:trace contextRef="#ctx0" brushRef="#br0" timeOffset="112609.7038">19089 3125 288 0,'1'-3'76'0,"-2"1"4"0,0-1-37 0,-1 3-12 15,0 2-8-15,0 0-5 0,-2 2-5 16,2-1-3-16,-2 2-4 0,3-1 0 16,-2 1 0-16,2-1 1 0,-3-3 0 15,2 0 0-15,1 2 0 0,-2-2 0 16,2-1 0-16,1-1-2 0,-2 1 0 15,4-2-2-15,-1 0-1 0,2 2-3 16,0-3-13-16,1 3-43 0,-1 0-38 0,1-2-69 16,4 2-161-16</inkml:trace>
  <inkml:trace contextRef="#ctx0" brushRef="#br0" timeOffset="113043.2364">18898 3076 283 0,'0'-9'75'0,"-2"-1"8"16,0 2-35-16,4-2-4 0,0 3-1 16,2-1-1-16,1 0-3 0,0 2-5 15,2-2-4-15,3 6-6 0,-2 1-3 16,2 1-4-16,1 3-3 0,4 1-1 15,0 3-2-15,2 4-2 0,0-1-1 16,1 4-2-16,3 0-2 0,-3 1-1 16,0 2 0-16,-1-2-2 0,-3-4 1 15,0 2-1-15,-2 0-2 0,-3-2-2 16,-1-2-5-16,-2 2-5 0,1 0-23 0,-4 0-55 16,-2-1-32-16,-3-4-81 0,3 3-174 15</inkml:trace>
  <inkml:trace contextRef="#ctx0" brushRef="#br0" timeOffset="113244.7414">19150 3078 447 0,'-25'16'95'0,"-7"3"1"0,-2 3-78 15,-4 2-10-15,0-1-5 0,2 3-3 16,1-1-5-16,2-1-8 0,4 1-15 16,5-3-36-16,5-4-32 0,4-3-66 15,4-6-136-15</inkml:trace>
  <inkml:trace contextRef="#ctx0" brushRef="#br0" timeOffset="113711.6382">19564 3060 394 0,'-11'-5'102'0,"-3"-2"4"0,4 0-54 0,0 1-13 16,2 0-7-16,-1-4-6 0,4 3-5 15,1 1-6-15,3-3-3 0,1 1-3 16,1-1-1-16,2-1-2 0,3 4 0 16,1 1-1-16,1-2 0 0,3 7-1 15,1-2 0-15,0 4 0 0,3 3-1 0,0 0 0 16,1 2-1-16,2 1 0 16,-2-2 0-16,1 5-1 0,0-4 1 0,2 2-1 15,0-2 0 1,1 0-1-16,-2 2-3 0,0 1-4 0,2-4-7 0,0 2-28 15,-3-1-83-15,-4-3-95 0,-2-2-235 16</inkml:trace>
  <inkml:trace contextRef="#ctx0" brushRef="#br0" timeOffset="113860.2259">19855 2961 459 0,'-11'-11'118'0,"-4"1"3"0,-3 10-60 0,-6 6-19 16,-1 11-16-16,-6 6-10 0,-6 6-5 15,-8 6-5-15,-8 7-7 0,-3-2-9 16,0 7-49-16,-7-7-64 0,6-3-96 16,5-4-228-16</inkml:trace>
  <inkml:trace contextRef="#ctx0" brushRef="#br0" timeOffset="116287.3504">18129 6475 308 0,'2'2'68'0,"0"-3"3"15,-2 1-41-15,1 0-10 0,-2-4 2 16,2 4 4-16,-2-2 5 0,-1-2 1 16,4 6 1-16,-2-5-6 0,0 1-5 0,0 4-3 15,-3-6-5-15,2 4-4 0,0 2-1 16,-3-4-1-16,0 1-1 0,1 2-1 15,-1-1 1-15,0 4-2 0,2 2 0 16,-2-1-1-16,3 4 0 0,0-1-1 16,1 1 0-16,-2 1-1 0,4-1 0 15,-1 0-1-15,1-4 0 0,1 1 0 16,-1-2 0-16,2-2 0 0,1-2 0 0,1 0 0 16,1-1 0-16,1-1 1 0,-3-5-1 15,2 0 1-15,0 0-1 0,1 1 0 16,-2-3 0-16,-3 0 0 0,1-2 0 15,0 3-1-15,-3-2 1 0,-3 1 0 16,-1 1-1-16,-2-1 1 0,0 4 0 16,-2 5 0-16,0 0 0 0,-1 8 1 15,0 3 1-15,-2 1 1 0,1 2 0 16,1 0 0-16,0 1 0 0,3 2 0 0,1-3 0 16,1-6-2-16,1-1 1 0,2 1-2 15,1-5 0-15,1 1 0 0,2-3 0 16,0-3 0-16,1-1 0 0,2-4 0 15,2 0-1-15,-1-2 1 0,2-1 0 16,0-2 0-16,-1 0-1 0,0 1 1 16,-2 2-1-16,-2 1 1 0,-2 2-1 15,-2-1 1-15,-3 4 0 0,-1 3-1 16,-2 5-1-16,-1-3-6 0,-1 3-42 16,-2 2-75-16,2 0-99 0,2-1-242 15</inkml:trace>
  <inkml:trace contextRef="#ctx0" brushRef="#br0" timeOffset="126397.304">16386 7161 383 0,'-4'2'102'16,"0"-2"5"-16,2 0-53 0,0-1-12 15,0 1-5-15,1-1-4 0,1-2-8 16,3 1-8-16,-1-3-5 0,3 0-3 15,2-1-2-15,3-1-2 0,1-2 0 0,3-1-1 16,1 3-1-16,0 2-1 0,-3-1 0 16,2 1-2-16,-4 4-5 0,-2 2-14 15,-4 4-102-15,-5-1-102 0,-7 4-257 16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22T12:43:49.79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2528 4909 414 0,'-16'-11'104'16,"-1"2"6"-16,4-1-55 0,-1-1-9 16,2 0-4-16,3 2-4 0,0 1 1 15,1-1-1-15,1 1 1 0,2 1-3 0,0 1-4 16,4 3-4-16,1 0-2 0,4 6-1 16,2 1-2-16,3 8-4 0,1 0-2 15,6 6 1-15,4 3-1 0,2 6-2 16,5 4 0-16,1 3-1 0,3 3-1 15,2 2 1-15,-1 0-1 0,4 3 0 16,-3-2-1-16,3 3-2 0,-3-3-2 16,-2-4-2-16,-1-1-2 0,1-2-1 15,-7-2-1-15,0-3-1 0,-6-4 0 16,-6-7 0-16,2 1-2 0,-3-1-3 16,-4-6-7-16,-2-1-10 0,-1-4-13 0,-4 0-13 15,1-1-9-15,-4-2-17 0,-3-5-110 16,-2 2-119-16,-2-8-276 0</inkml:trace>
  <inkml:trace contextRef="#ctx0" brushRef="#br0" timeOffset="368.4903">2994 4841 524 0,'2'-9'148'0,"-2"2"8"16,-5 3-25-16,0 2-72 0,-1 3-9 15,-2 5-7-15,-3 5-7 0,-4 8-8 16,-3 6-6-16,-3 6-6 0,-6 6-2 16,-6 3-3-16,-3 1-3 0,-2 9-1 15,-2 0-3-15,-1 3-2 0,2-1-1 16,1 2-1-16,3-2-3 0,4 2-4 16,7-12-10-16,3-2-9 0,5-10-13 15,7-3-11-15,6-6-14 0,4-8-113 0,5-4-121 16,4-8-280-16</inkml:trace>
  <inkml:trace contextRef="#ctx0" brushRef="#br0" timeOffset="667.5021">3511 4698 718 0,'-19'8'170'15,"-3"4"5"-15,-2 7-112 0,-2 5-19 16,-5 6-12-16,-4 3-3 0,1 5-4 16,2 3-7-16,2 6-3 0,7-1-2 0,3-1-2 15,9 2-3-15,6 0-2 0,7-4-3 16,3-2-3-16,7-1-4 0,4-6-6 15,5-3-10-15,2-6-14 0,4-5-14 16,1-5-12-16,0-11-13 0,-2-2-113 16,0-6-122-16,-4-3-278 0</inkml:trace>
  <inkml:trace contextRef="#ctx0" brushRef="#br0" timeOffset="1051.4737">3490 5123 770 0,'-3'-3'174'0,"1"-3"1"15,3 2-127-15,3 1-19 0,3 0-10 16,2 2-7-16,1-1-5 0,4 3-3 16,3 0-2-16,3 1-1 0,3 1 0 15,-1-2 0-15,2 0-1 0,-1 1 0 16,1-2 0-16,0 0 0 0,-5 0-1 0,1 1 0 15,-7-1-1-15,0 1-1 0,-4 2 0 16,-7 0 1-16,-5 3-1 0,-2-1 1 16,-8 1 1-16,-3 5 0 0,-4 4 1 15,-2 1 0-15,-2 1 0 0,-1 3 3 16,2 3 1-16,2 0 1 16,4-2 1-16,3-1 2 0,6-1 1 0,4-3-1 0,4-1-1 15,4-2-1-15,3-2-2 0,5-1-1 16,3-2-1-16,2-1-1 0,5 0-1 15,0-3-2-15,4-2-6 0,2-2-12 16,2 0-14-16,-2-6-17 0,1 0 53 16,-2-1-186-16,-1-4-140 0,0-3-344 15</inkml:trace>
  <inkml:trace contextRef="#ctx0" brushRef="#br0" timeOffset="1318.579">3994 4596 587 0,'11'2'135'0,"2"4"6"0,1 6-95 16,2 5-10-16,4 3 0 0,4 5 2 0,-3 3 2 16,0 5 0-16,5 3 1 0,-2 3 2 15,0 3-3-15,-5-2-3 16,-3 3-5-16,-2 0-7 0,-9 0-5 0,-9-2-6 15,-6 1-5-15,-10 0-3 0,-5 2-5 16,-6-1-4-16,-3-3-3 16,1 2-6-16,2-3-11 0,3-5-18 0,7-6-21 15,5-7 62-15,8-3-192 0,3-11-144 16,8-15-355-16</inkml:trace>
  <inkml:trace contextRef="#ctx0" brushRef="#br0" timeOffset="1482.2247">4348 5178 656 0,'15'-1'158'0,"-3"-3"4"0,-2 0-98 15,4 2-25-15,-1-1-10 0,1 2-7 16,-1-1-8-16,-1-2-10 0,2 3-15 16,-1-1-16-16,-4 1-16 0,-1 2-122 0,-3-2-129 15,-2 2-313-15</inkml:trace>
  <inkml:trace contextRef="#ctx0" brushRef="#br0" timeOffset="1655.1689">4353 5355 743 0,'-3'8'176'16,"3"-3"2"-16,3 1-115 0,1-4-24 15,6 2-11-15,-3-3-6 0,4-1-8 16,1 0-6-16,3-1-6 0,2-3-7 15,2 1-19-15,-2-2-20 0,6 1 95 0,2-1-233 16,0-1-154-16,7 1-396 0</inkml:trace>
  <inkml:trace contextRef="#ctx0" brushRef="#br0" timeOffset="2414.8655">5272 4570 678 0,'-26'-6'162'0,"6"5"7"0,5-2-101 0,6 2-25 16,9 1-10-16,5 1-4 0,5-2-6 16,8 2-7-16,7-2-8 0,7 4-3 15,0-3-1-15,3 1-1 0,1-4-1 16,-3 2-1-16,-4-1 0 0,-4-3-1 0,-6-1 1 16,2 0-1-16,-5-3 0 15,-5 4 0-15,-3 1-1 0,-4-3 1 0,-4 6 0 16,-7-2 0-16,-4 3-1 0,-5 2-1 15,-6 0-3-15,-6 2-5 0,-8 3-4 16,-2 0-2-16,-6 2 1 0,0 3-1 16,0 2 1-16,1-3 4 0,6 1 5 15,9-1 3-15,5 0 3 0,9-1 0 16,6-3 0-16,7-1 0 0,5 3-1 16,6-3 1-16,6-2 0 0,4 1 0 15,4 1 0-15,4 0 0 0,4 2 1 16,1 0-1-16,-1 3 1 0,1 0 1 0,0 1 1 15,-1 2 0-15,-1 4 0 0,-7-1 1 16,1 3 1-16,-3 2 0 0,-1 2 1 16,-1 7 2-16,-4 2 0 0,0 0 2 15,-1 3 0-15,-8-1 1 0,-5 3-1 16,-7 0-1-16,-9 0-2 0,-2 1-1 16,-7 2-3-16,-6 0 0 0,-4 3-2 15,-3 2 0-15,-8-1-1 0,-3-2 0 16,-7 2 1-16,-4-6 3 0,-2 1 3 0,1-6 4 15,3-4 3-15,9-1 2 0,3-7 0 16,5-8-1-16,12-6-1 0,8-8-3 16,8-5-4-16,6-6-3 0,8-5 1 15,9-4-1-15,8-2 1 0,-1 3 1 16,7-1 1-16,3 3 1 0,5 5 0 16,4 1 0-16,1 3 0 0,5 7-2 15,5 1-1-15,-1 4-1 0,-1 2-2 16,1-1-1-16,-4 2 0 0,-2 0-1 15,-4 1-2-15,-5 0-8 0,-1 3-16 0,-4-1-24 16,-5 1-25-16,-3 3-132 0,-6-1-154 16,-5 6-355-16</inkml:trace>
  <inkml:trace contextRef="#ctx0" brushRef="#br0" timeOffset="2882.7505">4962 5973 534 0,'-2'-10'156'0,"0"1"12"15,-1 2-23-15,2 3-67 0,-2-2-9 16,3 7-5-16,1 4-9 0,3 6-9 16,-2-1-11-16,2 2-8 0,1 2-4 15,0 5-5-15,1-3-4 0,-2-1-2 16,1-3-3-16,-2 1-1 0,1-2-2 0,1-4-1 15,0-2 0-15,1-4-1 0,3-2-1 16,-1-6 0-16,3-6 0 0,1-4-1 16,2-1 0-16,-1-4 0 0,2 1-1 15,-3-2-1-15,1 5 1 0,-4 5-1 16,0 4 0-16,-2 3 0 0,-2 8 0 16,-1 4 0-16,-3 6-3 0,0 3-5 15,2 4-7-15,-1 4-15 0,-1 2-23 16,2-1-23-16,0 1 84 0,4-4-219 15,0 0-154-15,2-3-379 0</inkml:trace>
  <inkml:trace contextRef="#ctx0" brushRef="#br0" timeOffset="3189.6995">5354 5995 815 0,'0'-1'194'15,"3"1"4"-15,0-3-126 0,5 6-21 16,-1-3-18-16,4-2-11 0,-4-4-9 15,7 6-6-15,-2-5-4 0,2 5-8 0,-3-5-12 16,0 3-18-16,1-1-21 0,-4 2-15 16,0 0 52-16,-2 3-181 0,-2 0-139 15,-2-1-326-15</inkml:trace>
  <inkml:trace contextRef="#ctx0" brushRef="#br0" timeOffset="3339.999">5406 6104 631 0,'-5'6'178'0,"6"-1"3"16,-2-3-20-16,1 2-102 0,2-3-16 16,3 0-12-16,1 2-12 0,3-4-7 15,-1 1-4-15,1-2-7 0,2-1-19 16,1 0-26-16,0 0-21 0,-2-1-125 16,0 0-144-16,0 2-338 0</inkml:trace>
  <inkml:trace contextRef="#ctx0" brushRef="#br0" timeOffset="3564.7941">5673 6017 755 0,'1'-5'183'0,"0"0"4"0,4 3-112 16,2-1-24-16,1 2-11 0,0 0-9 15,2 2-11-15,0 0-6 0,1 0-7 16,0-2-11-16,2 0-16 0,1 1-24 16,2 1-19-16,-3-5-96 0,2 2-37 15,0 1-124-15,-1 1-236 0</inkml:trace>
  <inkml:trace contextRef="#ctx0" brushRef="#br0" timeOffset="3813.753">5970 5958 726 0,'-3'9'176'0,"0"-2"4"0,2 3-96 0,1 0-36 16,1 1-11-16,5 0-9 0,-1-3-8 16,1-2-4-16,4 0-3 0,0-2-4 15,3-3-2-15,2-3-1 0,0-4-1 16,-1-3-1-16,1 3 0 0,-3-4-1 15,1 0-1-15,-10-3-1 0,-1-1-6 0,-5 2-8 16,-4 0-11-16,-3 1-13 0,-1 1-13 16,-4 0-10-16,4 4-6 0,3 1-10 15,-1 2-107-15,4 3-111 0,1 0-266 16</inkml:trace>
  <inkml:trace contextRef="#ctx0" brushRef="#br0" timeOffset="4038.4249">6094 5983 577 0,'7'11'142'0,"2"-4"9"0,2 3-71 0,5 1-26 16,2-5-5-16,4-1-2 0,3 0-5 15,2-5-4-15,0-3-6 0,2 0-3 16,-2-10-2-16,-2 1-2 0,-3-1-1 16,-5-5 0-16,-6 4 2 0,-6-2-2 0,-5 1-4 15,-6 5-4-15,-6 2-3 16,-5-1-4-16,-2 5-3 0,-5 1-9 0,0 4-14 15,-3 1-23-15,-1 3-25 16,1 3-20-16,4 2-124 0,3-2-146 0,7-2-325 16</inkml:trace>
  <inkml:trace contextRef="#ctx0" brushRef="#br0" timeOffset="4558.3221">5297 4135 672 0,'-18'-2'185'0,"2"-1"10"0,-3 3-76 15,2 2-39-15,1 1-12 0,1 2-13 16,7 3-16-16,0 0-14 0,3 6-9 0,2-1-6 16,5 1-5-16,3 0-1 0,5-1-2 15,3 0-1-15,7-6-1 0,1-2-2 16,4-4-3-16,1-3-5 0,-3-4-9 15,4-1-11-15,-6-6-15 0,-6 0-11 16,-3-4-11-16,-6 2-3 0,0 0-3 0,-1 1 0 16,-5 0 2-16,0 4-18 0,1 3-65 15,-2 0-90-15,4 0-223 0</inkml:trace>
  <inkml:trace contextRef="#ctx0" brushRef="#br0" timeOffset="4780.8493">5418 4102 425 0,'-3'3'135'0,"-4"-3"11"0,2 5-8 16,1 0-47-16,2 1-24 0,-4 3-9 15,1 1-6-15,0 4-6 0,8 3-6 16,-5-1-5-16,2 0-7 0,6 0-7 0,1-3-5 16,1-1-5-16,4-3-4 15,2-3-3-15,3-2-2 0,0-5-1 0,-1-2 1 16,-1-7-1-16,1-1 1 0,-4-6 0 16,-2 1 0-16,-3-1 2 0,-3 0 1 15,-3-2 1-15,-2 5 0 0,-4 0 0 16,-2 3-1-16,-3 3-1 0,-3 0-7 0,-1 6-15 15,-1 4-31-15,-2 3-22 16,-1 4-126-16,2 7-146 0,3 0-343 0</inkml:trace>
  <inkml:trace contextRef="#ctx0" brushRef="#br0" timeOffset="5443.7501">6335 5072 448 0,'-7'-8'132'15,"1"0"7"-15,1-3-12 0,1 0-53 16,3 4-9-16,3 0-4 0,2 1-5 16,4 2-3-16,-1-1-4 0,6 6-8 15,2 3-7-15,1 1-7 0,1 3-6 16,1 5-5-16,2 3-3 0,1 1-4 15,-4 1-3-15,0 0-2 0,-1 1-1 16,0 2-2-16,-1-2-6 0,-1 0-11 0,0-1-14 16,-3-1-20-16,1-1-17 0,-4 0-116 15,-4-4-13-15,1-3-114 0,-3-5-211 16</inkml:trace>
  <inkml:trace contextRef="#ctx0" brushRef="#br0" timeOffset="5639.5176">6563 4977 729 0,'-10'2'173'0,"-2"3"3"15,2 9-119-15,0 0-13 0,-3 5-12 16,0 4-8-16,-3-1-8 0,-2 3-7 16,1 3-6-16,-1-3-16 0,0 1-16 15,5-3-18-15,2-3-8 0,8-2-127 16,4-2-133-16,4-6-306 0</inkml:trace>
  <inkml:trace contextRef="#ctx0" brushRef="#br0" timeOffset="5887.9309">6888 4928 654 0,'0'0'168'0,"0"2"8"15,-3 4-84-15,1 5-29 0,-3 0-10 16,-2 4-8-16,-2 5-8 0,-1-2-9 16,0 3-8-16,1 1-4 0,-1-4-6 0,4 4-2 15,1-4-2-15,4-2-2 0,3-1-2 16,4-2 0-16,3-2-1 0,5-3-2 16,0 0-2-16,2-5-6 0,2-1-8 15,1-5-15-15,-1-2-17 0,2-1-15 16,-5-3 2-16,0-2-133 15,-4 2-130-15,-2-2-302 0</inkml:trace>
  <inkml:trace contextRef="#ctx0" brushRef="#br0" timeOffset="6043.8072">6873 4887 775 0,'-7'-6'185'15,"4"3"0"-15,2-1-116 0,5-1-26 16,2 0-17-16,4 1-14 0,3 2-8 15,3 0-10-15,1 2-15 0,2-3-16 16,0 1-16-16,3 2 43 0,-1-2-177 16,1 2-138-16,3 0-334 0</inkml:trace>
  <inkml:trace contextRef="#ctx0" brushRef="#br0" timeOffset="6387.8885">7199 5015 627 0,'-1'-3'163'16,"-1"8"6"-16,0-2-43 0,3 3-78 0,0 4-10 15,3-2-7-15,-1 4-5 0,0 2-3 16,1-3-2-16,2 0-5 0,0-1-4 15,1-4-1-15,1-1-1 0,2-4-3 16,2-3-1-16,1-5-2 0,3 0-1 16,3-3 0-16,-1-3-1 0,2-1 0 0,-3 1-1 15,-3-1-1-15,1 3 1 0,-3 3-1 16,-3 4 0-16,-4 4 0 0,0 3 0 16,-2 4-2-16,1 3-6 0,-3 1-6 15,-1 2-9-15,2 0-13 0,-1 2-16 16,4 0-12-16,-3-1-15 0,6-3-106 15,-4-2-121-15,6-1-274 0</inkml:trace>
  <inkml:trace contextRef="#ctx0" brushRef="#br0" timeOffset="6839.7092">7466 4791 659 0,'-4'-4'166'16,"1"0"8"-16,-1 3-99 0,5 1-17 16,-2-1-6-16,3 0-7 0,4-1-10 15,2 4-9-15,3-1-7 0,2 0-4 16,2 0-3-16,3 2-4 0,2-2-2 15,-2 0-1-15,3 3-2 0,-1-3-1 16,-3 2 0-16,1 1 0 0,-2 3 0 16,-2-1 0-16,-3 2-1 0,-4-2 1 15,-3 5-1-15,-2 2 0 0,-1 4 0 16,-2 0 0-16,-1 3-1 0,-1 4 0 16,3 2-1-16,3 1-1 0,-1 0 0 0,2-3-1 15,3 2 0-15,-1-2 0 0,2-6 1 16,-5 2-1-16,0 0 2 0,0-3-1 15,-4 2 1-15,-1-5 1 0,-2-2 0 16,-3 4 0-16,-3-6 1 0,-3-2-1 16,-3-6 1-16,-2 0-1 0,1 0 0 0,0-1-6 15,1-2-8-15,3 1-13 0,0-3-16 16,5 3-15-16,2-1 46 0,1 0-181 16,2 1-138-16,7 0-338 0</inkml:trace>
  <inkml:trace contextRef="#ctx0" brushRef="#br0" timeOffset="7140.0884">8032 5065 811 0,'0'-1'197'0,"-1"0"3"0,-1-1-123 16,2 2-21-16,0-1-15 0,0 1-17 16,0-1-9-16,2 1-7 0,0 0-4 15,0 1-7-15,1-1-12 0,-1 3-16 16,0-5-27-16,1 2-20 0,-3 0-127 15,2 0-149-15,0 4-334 0</inkml:trace>
  <inkml:trace contextRef="#ctx0" brushRef="#br0" timeOffset="10916.3702">8355 4847 669 0,'-21'-4'170'16,"1"-1"10"-16,2 3-101 0,5-2-10 16,3 2-8-16,2-1-10 0,5 2-10 15,4 2-11-15,4-1-8 0,4-1-6 16,3 0-5-16,4 1-2 0,6-2 0 0,0 0-2 15,1 0-2-15,3-1-1 0,0 3-1 16,1 4-2-16,-2-3 0 0,-4 3 0 16,-1-2-1-16,-4 0 0 0,0 1 1 15,-4 1-1-15,-3 0 0 0,-1 1 1 16,-3 1-1-16,-4 1 0 0,0 5 1 16,-3-2 0-16,-3 5-1 0,-1 1 1 0,-4-2-1 15,-2 5 0-15,1 2 1 16,-5-2-1-16,0 4 0 0,-2 1 0 15,-3-3 1-15,-4 2-1 0,1 0 0 16,-2-4 1-16,0 1-1 0,2-1 2 0,1-3 0 16,3-2 1-16,7 0-1 0,5-1 1 15,5-2-1-15,3-3 1 0,4-2-2 16,5-3 0-16,2 0 0 0,4-1-1 16,2-3 1-16,1 1-1 0,3 0 0 15,-1-1 0-15,2 0 1 0,-1-2-2 0,-2 2 0 16,2-1-2-16,0-1-6 0,-4 1-8 15,0-1-12-15,-3 2-20 0,-3 1-20 16,-3-1-15-16,-3 1-122 0,-4-1-138 16,3 1-312-16</inkml:trace>
  <inkml:trace contextRef="#ctx0" brushRef="#br0" timeOffset="11169.2975">8671 4720 788 0,'-1'-5'187'0,"1"-1"3"0,1 1-119 15,3 1-22-15,3 2-14 0,3 2-12 16,2-2-8-16,2 1-5 0,0 2-4 0,1 2-13 15,2 0-18-15,-2 0-23 0,1 1-18 16,-1-2-131-16,-2-2-148 0,-1 1-340 16</inkml:trace>
  <inkml:trace contextRef="#ctx0" brushRef="#br0" timeOffset="11473.3689">8996 4560 585 0,'-4'3'163'0,"2"4"5"0,-1 3-5 16,3 2-114-16,0 3-12 0,-1 0-3 15,2-3-5-15,-1 1-4 0,1 0-2 16,1-4-3-16,-1 1-2 0,1 0-2 16,3-4-2-16,-1-2-1 0,5-4-2 15,-1-6-2-15,2-3-1 0,1-3 0 16,2-4-2-16,2-2 0 0,2-4-2 0,2 3-1 15,-1 1 0-15,0 1-1 0,1 4 1 16,-5 6-1-16,-3 2 0 0,-1 8 0 16,-2 1 0-16,-5 6 0 0,2 5-1 15,0 0 1-15,-1 1-2 0,1 3-4 16,0 4-10-16,-1 0-18 0,3-1-27 16,-1-3-18-16,0 1-128 0,1-2-149 15,2 2-333-15</inkml:trace>
  <inkml:trace contextRef="#ctx0" brushRef="#br0" timeOffset="14851.0849">9775 5019 751 0,'-10'-2'174'0,"6"0"0"0,2-1-119 0,4 1-18 16,3-1-12-16,3 2-9 0,0-1-8 15,6-2-3-15,-2 3-9 0,3 0-18 0,1-2-17 16,0 3-15-16,-1 0-125 16,-2 0-136-16,-2 1-316 0</inkml:trace>
  <inkml:trace contextRef="#ctx0" brushRef="#br0" timeOffset="15015.1828">9801 5087 670 0,'-10'1'188'0,"0"-1"7"0,1 0-48 16,2-2-75-16,3 3-21 0,4-2-15 16,5 1-14-16,-2-1-10 0,4-2-7 15,5 3-4-15,1-1-7 0,4 0-13 16,1-2-26-16,3 1-24 0,3 2-131 15,3 1-152-15,-2-1-355 0</inkml:trace>
  <inkml:trace contextRef="#ctx0" brushRef="#br0" timeOffset="15803.6284">10910 4385 671 0,'0'-16'162'16,"4"3"7"-16,2 2-105 0,4 0-10 15,2 3-11-15,5 1-9 0,5 5-8 0,0-2-7 16,-1 0-7-16,1 2-4 0,5 2-4 16,-2-1-1-16,-2 1-2 0,2-2 0 15,-3 4-1-15,-3 0 0 0,-3 2 0 16,-6-2-1-16,-8 1-1 0,-4-1-2 15,-9-2 0-15,-6 4-1 0,-4-4-1 16,-6 3-2-16,-2 0-2 0,-3 2-3 16,-5 1 0-16,-3 4 0 0,-5-2 1 0,5 2 2 15,-2 0 1-15,1 1 4 0,3-3 5 16,7 2 2-16,8-4 2 0,9 1 0 16,0-3 2-16,10 3 0 0,9-1 1 15,7 0-1-15,4-3 0 0,6 2 0 16,3 0 0-16,9 0 0 0,0 1-2 15,2-2 0-15,-1 2 1 0,2 5-1 16,0 0 1-16,2 0-1 0,-3 5 1 16,0 1-1-16,1 5 0 0,-1-1 0 15,-5 0-2-15,-4 5 1 0,-5 1-1 16,-4 0 0-16,-7 3 0 0,-5 4 0 16,-6 2 0-16,-4 2-1 0,-6 2 1 0,-3 2 0 15,-11 1-1-15,-7-1 1 0,-2-2-1 16,-7-2 0-16,-3 1 0 0,-1-5 0 15,-10 1 2-15,7 0 5 0,1-4 4 16,-3-3 2-16,3-2 3 0,-1-7 1 16,7-3 1-16,8-3 0 0,5-7-3 15,6-3-4-15,10-3-1 0,6-2-2 16,9-1-1-16,8 1 0 0,12-2-2 16,1 1 0-16,7 0-1 0,4 0 0 0,5 0-1 15,2 3-1-15,1-1-1 0,-2 2-1 16,1 0 0-16,1 2-1 0,-1 2 1 15,-2 1-2-15,1 1-4 0,-2 3-8 16,-4 0-15-16,-2 3-23 0,-6 1-24 16,-4 2 6-16,-8-2-143 0,-7 1-145 15,-4 0-324-15</inkml:trace>
  <inkml:trace contextRef="#ctx0" brushRef="#br0" timeOffset="16316.7025">10477 5869 655 0,'0'-2'166'0,"-4"1"9"15,3 5-99-15,0 3-8 0,3 5-6 16,-2 4-7-16,4 5-10 0,-2 2-8 15,4 7-8-15,-1-3-5 0,1-1-5 16,-2-2-4-16,1-3-3 0,-1-5-2 16,1 0-1-16,-1-8-2 0,3 0-1 15,0-6-2-15,3-3-1 0,-1-8 0 16,3-5-2-16,1-6 1 0,3-3-1 0,-1-3 0 16,-1-3 1-16,3 2-2 15,1 1 1-15,-2 6-1 0,-3 4 0 0,-2 4 1 16,-1 4-1-16,-2 6 0 0,-1 5 1 15,-1 3-1-15,-1 5 0 0,1 1-1 16,1 8-6-16,0-4-8 0,1 2-13 16,3 0-19-16,-1-3-22 0,3 0-12 15,2-3 30-15,2-3-155 0,1-1-133 16,2-7-306-16</inkml:trace>
  <inkml:trace contextRef="#ctx0" brushRef="#br0" timeOffset="16495.5305">10992 5934 784 0,'-2'-2'195'16,"-3"-1"2"-16,4 4-120 0,0-2-22 15,-1-2-14-15,7 4-18 0,1-1-11 16,1 0-9-16,2 0-5 0,1-2-10 0,1 4-15 16,4 2-18-16,-4-3-17 0,-1 4-18 15,-3-1-118-15,-1 2-134 0,-1 0-296 16</inkml:trace>
  <inkml:trace contextRef="#ctx0" brushRef="#br0" timeOffset="16650.1571">11013 6105 693 0,'-3'6'183'0,"0"-2"5"0,2 1-85 16,0-4-39-16,3 0-16 0,2-1-9 15,2 1-18-15,1-4-9 0,4-1-6 0,0-2-8 16,3-1-12-16,2-1-20 0,0 0-21 15,3-1 107-15,-2 2-247 0,5 3-158 16,1 5-402-16</inkml:trace>
  <inkml:trace contextRef="#ctx0" brushRef="#br0" timeOffset="16897.7391">11339 5994 765 0,'3'-4'188'0,"1"0"5"16,4 3-117-16,2 0-18 0,1 1-9 16,2 1-13-16,3 0-12 0,-1-1-7 0,3 1-7 15,-2 2-6-15,-1-4-11 0,-1-1-16 16,-1 0-23-16,-1 2-23 0,-1 1-15 15,-4-2-120-15,1-3-139 0,0 1-300 16</inkml:trace>
  <inkml:trace contextRef="#ctx0" brushRef="#br0" timeOffset="17350.1008">11595 5905 795 0,'-7'6'197'0,"-1"3"4"15,5 2-116-15,0-1-23 0,2 3-15 16,2-2-18-16,2 2-10 0,3-1-6 16,2-2-2-16,6-1-4 0,2-2-2 15,2-1-1-15,4-1 0 0,0-7-2 16,0-3 0-16,2-2 0 0,-7-5-1 16,-1 3-2-16,-3-5-3 0,-2 0-4 15,-3-2-6-15,-5 2-6 0,-4-1-11 0,0 3-11 16,-2-2-11-16,1 3-5 0,-3 0-5 15,3 4 0-15,0 2 4 0,5 2 8 16,-2 2 12-16,0 2 11 0,0 3 9 16,2 1 11-16,1 1 5 0,-1 1 7 15,-2 2 6-15,1 1 4 0,0 0 3 0,-1 1 5 16,3 2 1-16,-2-1 4 16,1 3 5-16,3-3 3 0,1-1 0 0,4-2 1 15,5 3 0-15,3-3-1 0,3-6-2 16,2 1-6-16,0-4-2 0,-1-2-3 15,-1-3-1-15,-4-5-2 0,-2-4-2 16,-4 2-1-16,-4-6-2 0,-1 3-3 16,-4-1-2-16,-3 0-2 0,-5 0-2 15,-3 4-1-15,-3-1-2 0,-2 5-7 16,-2 0-12-16,-3 4-14 0,-1 2-28 16,0 4-23-16,-1 2-130 0,-1-3-153 15,4 3-343-15</inkml:trace>
  <inkml:trace contextRef="#ctx0" brushRef="#br0" timeOffset="17897.8414">10997 4086 638 0,'-18'-8'171'0,"-3"0"11"16,-3 5-83-16,0 2-18 0,1 3-7 15,-1 0-9-15,2 3-11 0,8 4-14 16,3-2-13-16,6 2-9 0,5-1-7 16,4 1-4-16,6-2-4 0,6-1-1 15,4-1-1-15,4-2 0 0,3-1-1 16,1-4-1-16,0-2-3 0,-1-2-6 16,-6-1-4-16,-5-2-8 0,-3 0-8 15,-6 0-11-15,1 3-11 0,-6-1-12 16,-3 0-4-16,1 5-6 0,-2-2 2 0,-2 0-109 15,1 3-109-15,0-1-260 0</inkml:trace>
  <inkml:trace contextRef="#ctx0" brushRef="#br0" timeOffset="18120.2613">11048 4080 565 0,'0'5'142'0,"0"4"8"16,0-2-75-16,1 3-18 0,0-2-5 0,0 2-6 15,2-2-4-15,0-1-6 0,4-1-4 16,-1-2-5-16,3-2-3 0,5-1-6 15,2-1-3-15,3-2-1 0,3-2 1 16,2-2 0-16,-1-1 1 0,-1-2 1 16,-4-3 0-16,-5 1 2 0,-6-3 0 15,-8 1-2-15,-2-2-3 0,-9 3-2 16,-4-1-2-16,-3 2-3 0,-2 4-3 16,-1 3-5-16,0 4-10 0,1 2-16 15,4 3-25-15,3 7-26 0,3 4-134 0,8 1-156 16,7 2-359-16</inkml:trace>
  <inkml:trace contextRef="#ctx0" brushRef="#br0" timeOffset="18778.6467">11959 4843 584 0,'-14'-1'153'0,"-3"1"8"0,-4 1-65 16,4 7-31-16,-2 3-9 0,-1 2-9 15,7 7-9-15,0-1-9 0,5 2-8 16,4 4-9-16,3-3-4 0,3-4-4 16,6 1-2-16,-2-6-1 0,7-1 0 15,4-2 0-15,2-3-1 0,2-3 1 16,3 0-1-16,-2-4 0 0,1-4 1 16,-3-1-1-16,-3-6 0 0,-2-2 0 15,-2-2 0-15,-6-2 1 0,-4-6-1 0,-3 2 0 16,-3-3 0-16,-4 2 0 0,-4-1 1 15,-3-3-1-15,-8-2 0 0,-4 2 0 16,-5-3 0-16,-2-2 1 0,-1 3-1 16,-2 3 0-16,5 3 0 0,4 2 3 15,2 2 4-15,6 4 5 0,3 3 3 16,5 0 2-16,2-1 2 0,5 0 0 16,4 3-1-16,8 3-5 0,5-3-5 0,6 1-3 15,5 0-2-15,8 3-1 0,6 1-6 16,5-3-11-16,2 0-13 0,0 3-22 15,-2 2-22-15,-1 4-131 0,-2 2-151 16,-5 11-344-16</inkml:trace>
  <inkml:trace contextRef="#ctx0" brushRef="#br0" timeOffset="19081.9306">12313 4782 715 0,'-1'-5'170'0,"-1"6"5"0,-1 4-116 16,-1 6-11-16,-1 3-8 0,0 3-8 16,-2 5-3-16,-2 4-3 0,2 2-1 15,2 0 0-15,1-1 0 0,6 1-2 0,4-1 0 16,2-4-5-16,8-1-4 15,4-2-3-15,2-2-4 0,2-3-2 16,2-4-3-16,0-5-1 0,2-3-3 0,0-3-4 16,-2-5-10-16,-2-5-11 0,-1-1-18 15,-5-1-20-15,-2 1-13 0,-6-4-13 16,-5-1-112-16,-7-1-127 0,-4-3-279 16</inkml:trace>
  <inkml:trace contextRef="#ctx0" brushRef="#br0" timeOffset="19235.867">12314 4759 695 0,'-10'-5'183'0,"3"1"4"16,3 1-84-16,7-1-42 0,5 1-18 15,6 0-14-15,3 2-16 0,5-2-12 16,3 1-11-16,0 2-21 0,6-3-24 16,1 0 2-16,0-1-136 0,-2-1-139 15,3 6-320-15</inkml:trace>
  <inkml:trace contextRef="#ctx0" brushRef="#br0" timeOffset="19642.5074">12780 4864 694 0,'-2'-11'170'0,"0"1"7"0,2 3-107 15,0 3-11-15,0 3-7 0,0 5-7 16,1 3-7-16,0 5-10 0,2 3-4 16,-1 5-4-16,1-1-4 0,0 1-4 15,2-1-1-15,1 0-3 0,2-3 0 16,0-2-2-16,5-3-1 0,0-3-1 0,4-3-1 15,2-3-2-15,3-5 1 0,-4-7-1 16,2-7 0-16,-1-3 0 0,-2-2 0 16,-2 0 0-16,-1-1 0 15,-6 2 0-15,2 4-1 0,-1 7 1 0,-5 4-1 16,3 2 0-16,-5 3 1 0,-1 6-1 16,-1 2 0-16,-1 4-2 0,0 1-7 15,-3 4-9-15,3 4-14 0,1 3-13 16,1-2-12-16,6 1-14 0,3-2-13 15,1-4-117-15,3-1-124 0,3-5-292 0</inkml:trace>
  <inkml:trace contextRef="#ctx0" brushRef="#br0" timeOffset="20048.9704">13050 4701 809 0,'-6'-8'188'0,"0"0"4"15,2 2-132-15,4 1-14 0,7 0-9 16,1 2-10-16,4 0-8 0,4 3-4 16,6-1-3-16,2 1-2 0,-1-2-3 15,4 2 1-15,-1 0 0 0,-3 1 0 16,-4 0 0-16,-3 2-1 0,-2 3 0 15,-4 1-2-15,-4 3-2 0,-3 2-1 0,0 2 0 16,-3 1-2-16,-1 5 1 0,-1 1-1 16,4 2-1-16,-4 2-2 0,2-1-1 15,4 4-2-15,0 2-2 0,-1-5-2 16,2 1-1-16,-1 0-1 0,2-4-1 16,0 0 1-16,-2 0 2 0,1-4 0 15,-1 2 2-15,-1-3 1 0,-3-1 2 16,-1 0 1-16,-3-3 0 0,-2-4-1 15,-2 1-1-15,-2-2-2 0,-4 2-5 0,-2-4-13 16,-1 2-12-16,-1-2-16 0,-1 1-13 16,-1-1-121-16,1-5-133 0,11 1-305 15</inkml:trace>
  <inkml:trace contextRef="#ctx0" brushRef="#br0" timeOffset="20749.1084">13626 4823 667 0,'-9'-13'173'0,"1"1"8"0,1 3-100 16,2 2-13-16,1 0-9 0,4 1-11 15,4 1-10-15,2 1-12 0,2 2-7 16,5 0-5-16,3 0-3 0,3 4-2 15,3 0-2-15,3 0-2 0,2 2-2 16,1 2 0-16,0-1-1 0,0 2-1 0,0-1 0 16,-1 2-1-16,-6-1 1 0,-1-1-1 15,-2 0 0-15,-4 2 0 0,-7-5-1 16,-2 2 1-16,-4 1 0 0,-2 0 0 16,-3 3 0-16,-4-1 0 0,-4 4 0 15,-2 0 0-15,-3 1 0 16,-2 4 1-16,-2 2-1 0,-3-1 0 0,1 1 0 15,-1 3 0-15,1-4 0 0,1 3 1 16,0-4-1-16,4-1 2 0,3 2-1 16,4-3 1-16,4-3-1 0,5 0 1 0,4-2-1 15,5-2 0-15,4-1-1 0,6-2 1 16,3-3-1-16,1-1 0 0,2-3-2 16,4 0-5-16,2-3-10 0,2-1-14 15,-3-2-18-15,3-2-20 0,-1 3 74 16,-5-5-208-16,2 2-145 0,-4 3-359 0</inkml:trace>
  <inkml:trace contextRef="#ctx0" brushRef="#br0" timeOffset="21074.9044">14107 4597 803 0,'-4'-4'204'0,"0"0"1"0,1-1-120 16,2 0-21-16,2 0-15 0,4 0-21 15,3 0-15-15,4 3-7 0,5-2-3 16,4 3-4-16,2-3-10 0,4 2-15 0,1-1-26 16,0 2-25-16,-3 1-132 0,-3 0-155 15,-4 1-355-15</inkml:trace>
  <inkml:trace contextRef="#ctx0" brushRef="#br0" timeOffset="21401.0948">14531 4329 617 0,'-5'1'176'0,"4"0"5"0,-3 5-7 0,4 5-120 16,-1 2-12-16,2 4-7 0,6 2-9 16,-5 1-6-16,4 3-3 0,0-6-2 15,-1 1-3-15,4-1-3 0,-4-3-1 16,0-4-3-16,-1-4-1 0,1-2-1 0,1 0-1 15,1-3-1-15,-1-8 0 16,1-4 0-16,0-3-1 0,3 1 1 0,-1-8-1 16,1-4 1-16,1 0-1 0,1 3 0 15,0 1 1-15,2 5-1 16,-1 2-1-16,-1 8 1 0,1 5 0 0,-4 5 0 16,0 3 0-16,-2 7-1 0,-1 0 0 15,-2 3-1-15,1 4-5 0,-1 0-8 16,-2 2-7-16,1 2-14 0,0-3-17 15,3 0-14-15,4 0 56 0,0-6-182 16,2 1-136-16,4-1-338 0</inkml:trace>
  <inkml:trace contextRef="#ctx0" brushRef="#br0" timeOffset="22259.5021">15424 4870 670 0,'-11'-2'184'0,"3"-1"6"15,-1 1-73-15,3-2-48 0,3 2-15 16,8-1-13-16,5 1-16 0,7-2-11 0,3 2-7 16,3-1-3-16,5 2-7 0,-1-1-14 15,-1 0-22-15,1 2-22 0,-4 2 123 16,-4-1-259-16,-2-1-160 0,-3 0-405 15</inkml:trace>
  <inkml:trace contextRef="#ctx0" brushRef="#br0" timeOffset="22456.5794">15438 5001 796 0,'-4'0'182'0,"4"-2"1"15,7 1-129-15,3-1-19 0,5 1-14 16,3-6-9-16,4-2-10 0,4 1-21 16,3 0-28-16,1-3-129 0,0 2-9 15,0-5-123-15,-1 8-241 0</inkml:trace>
  <inkml:trace contextRef="#ctx0" brushRef="#br0" timeOffset="23605.4386">10661 7167 507 0,'-5'-5'135'15,"-3"-1"6"-15,-5 2-33 0,-3 3-58 16,2 6-6-16,-3 1-2 0,1 6-1 16,-1 3-3-16,0 3-4 0,4 6-4 15,0 1-6-15,3 4-4 0,6 1-7 16,2 0-4-16,7-3-5 0,4-2-2 15,3-3 0-15,2-6-2 0,1-2 1 16,5-6-1-16,2-5 1 0,3-3-1 16,0-5 0-16,1-5 0 0,0-3-1 15,-2-2-1-15,-4-1 0 0,-4 1-1 16,-8-2 1-16,-3-1-1 0,-7-1 1 0,-8 1 1 16,-5-4 0-16,-5-1 1 0,-4-2 1 15,-1-2-1-15,-1 0 0 0,0 4 0 16,0-3 0-16,2 5 0 0,1 2 1 15,2 1 0-15,0 3 1 0,0-1 2 16,3 1 3-16,4 5 2 0,7-1 0 16,3 2 0-16,5-5 0 0,7 2-2 0,4 0-2 15,6-2-2-15,3-1-3 0,4 2-6 16,4-1-13-16,7 7-13 0,4 1-18 16,3 7 57-16,-4 2-192 0,2 2-144 15,-1 3-352-15</inkml:trace>
  <inkml:trace contextRef="#ctx0" brushRef="#br0" timeOffset="23946.4462">10974 6996 661 0,'-4'-11'164'0,"1"3"4"0,2 6-90 15,2 7-29-15,0 2-10 0,-2 8-9 16,1 4-8-16,1 7-4 0,1 6-1 16,0 2-1-16,-6 4-1 0,5 0 1 0,2 5 2 15,0-3 0-15,3 0-1 0,-1-4-2 16,1-4-2-16,7-1-1 0,-3-5-3 15,3-6-3-15,2-10-3 0,3-3-1 16,2-5-3-16,2-5-7 0,-1-8-11 16,2-1-13-16,0-4-14 0,-5 3-17 15,-2-5-11-15,-3 1-2 0,-6-2-116 16,-2-2-119-16,-10-4-272 0</inkml:trace>
  <inkml:trace contextRef="#ctx0" brushRef="#br0" timeOffset="24125.5626">10994 7037 686 0,'-19'-6'175'16,"7"2"9"-16,0-1-107 0,4 2-14 16,5 0-10-16,3 0-12 0,7-2-15 15,7 2-12-15,5 1-10 0,3-2-12 0,9 2-14 16,1-1-16-16,7 1-18 0,3 4 128 16,0 1-261-16,0 0-154 0,-3 5-395 15</inkml:trace>
  <inkml:trace contextRef="#ctx0" brushRef="#br0" timeOffset="24478.2336">11386 7145 573 0,'-6'-4'167'16,"1"1"6"-16,0 1-20 0,1 5-91 16,2 4-9-16,0 5-9 0,4 2-10 15,0 3-10-15,1 1-3 0,3 1-2 0,1-2-2 16,3-1-3-16,1-1-1 0,2-4-1 16,2-3-1-16,2-4-3 0,-2-2-2 15,2-5-1-15,0-5 0 0,0-5-2 16,2-4-1-16,-3-3 1 0,-1 0-2 15,1 2 0-15,0 1 0 0,-1 2 0 16,-5 7 0-16,0 4-1 0,-3 4 1 16,-2 2-1-16,-1 6-2 0,-4 0-3 15,1 5-6-15,0 0-8 0,0 2-6 16,2-1-12-16,2 1-11 16,1-1-13-16,1-1-7 0,5-1-7 0,1-1-110 15,-1-3-121-15,0-2-279 0</inkml:trace>
  <inkml:trace contextRef="#ctx0" brushRef="#br0" timeOffset="24892.1325">11775 6988 713 0,'-16'-8'182'16,"4"-1"5"-16,3-1-84 0,5 2-51 15,5-2-12-15,4 0-6 0,4 3-13 16,2-1-8-16,5 5-4 0,-1-2 0 16,1 0-2-16,-1 1 0 0,1 2 1 15,0-1-1-15,-4 1 1 0,-4-1 0 16,3 3-1-16,-3 3-1 0,-1 3-1 16,-3 0-2-16,-4 3-1 0,2 3-1 0,-1 5 0 15,-1 1 0-15,4 6-1 0,-1-3-1 16,0 2-2-16,5 3-1 0,0-1-2 15,0 0-1-15,-1-2 0 0,0-1-1 16,1 1-1-16,-1 1 1 0,0-2 1 16,-3-4 1-16,2 2 0 0,-3 0 1 15,0-1 1-15,-5-2 1 0,1-1 1 0,-6-1 1 16,0 1 1-16,-5-2 0 0,-2-1 0 16,-6-4 0-16,2 1 1 0,-4-1-2 15,3-1-5-15,2-3-8 0,-1-1-13 16,5-2-15-16,3 1-16 0,4-3-16 15,5-1-118-15,1-3-128 0,3-1-293 16</inkml:trace>
  <inkml:trace contextRef="#ctx0" brushRef="#br0" timeOffset="25137.1128">12188 7119 879 0,'-11'-5'211'16,"4"2"1"-16,3-1-131 0,3 0-29 15,-1 2-21-15,6 2-15 0,6-1-11 0,2 2-3 16,0-5-5-16,2 4-5 0,2-1-11 16,3 2-13-16,-1-1-23 0,0 1-23 15,-1 2 70-15,-2-1-202 0,-5 1-148 16,-4 3-359-16</inkml:trace>
  <inkml:trace contextRef="#ctx0" brushRef="#br0" timeOffset="25293.2019">12183 7244 734 0,'1'5'182'0,"2"0"3"0,-1-3-107 0,3 0-27 16,1-1-12-16,4-2-13 0,5-1-13 15,2 0-8-15,1-2-11 0,4-1-17 16,3 2-24-16,1-1 90 0,-4 2-232 16,-3-1-156-16,1 3-400 0</inkml:trace>
  <inkml:trace contextRef="#ctx0" brushRef="#br0" timeOffset="26384.0603">12922 6588 551 0,'-20'-16'142'0,"-3"3"7"16,-4 6-51-16,0 1-49 0,-6 4-7 15,-1 5-5-15,-1 3-5 0,3 4-4 16,5 2-5-16,2-1-4 0,5 4-4 0,8 2-4 16,9 3-2-16,6 2-2 0,5 1-3 15,6 3-1-15,8 6-3 0,1-2-4 16,5 2-4-16,-1-1-1 0,5 1-1 15,-2-5 0-15,-3-4 0 0,-3 0 1 16,-1-2 4 0,-4-4 3-16,-5 3 2 0,-6-4 3 0,-8 5 2 0,-6-2 2 15,-9 1 2-15,-3 3 2 0,-3 0 1 16,-3 3 0-16,4 1-1 0,0 0-2 16,0 0-1-16,2 1-2 0,5-2 0 15,3 2-2-15,1-4 0 0,6 1-2 16,1 3 0-16,6-1-1 0,3 0 0 0,3-4 0 15,0 2 0-15,2-1-1 0,-4-2 0 16,-1-1 1-16,-1-1-1 0,0-1 0 16,-2 2 0-16,-2-3 0 0,0 1 1 15,-1 3-1-15,-1-2 0 0,0 0 0 16,-4 1 1-16,2 0-1 0,-1 0 0 16,1-2 0-16,2-3 0 0,0 0 1 0,2-3-3 15,4-4-5-15,3-1-14 0,6-6-17 16,3-3-15-16,4-8-128 0,4-4-139 15,1-4-328-15</inkml:trace>
  <inkml:trace contextRef="#ctx0" brushRef="#br0" timeOffset="26642.1631">13414 6651 674 0,'-8'-20'164'16,"-5"-1"10"-16,4 1-109 0,0 3-2 15,-1 2 0-15,3 5-4 0,1 4-8 16,-3 5-8-16,4 7-8 0,0 5-7 16,3 5-9-16,2 6-7 0,0 3-4 0,1 3-5 15,4 4-8-15,1 2-13 0,1 0-22 16,4 2-31-16,2-1-138 0,3 0-160 15,1-5-379-15</inkml:trace>
  <inkml:trace contextRef="#ctx0" brushRef="#br0" timeOffset="27502.7918">14638 6616 560 0,'-1'-6'156'0,"-1"0"10"16,0 4-49-16,-1 4-49 0,3 2-8 15,2 4-5-15,-1 3-10 0,1 0-10 16,2 2-8-16,0 2-4 0,1 1-4 16,0-1-3-16,1-2-3 0,2-2-2 15,2-2-1-15,-1-2-1 0,0-3 0 16,4-4-1-16,-1-5 1 0,0-2-1 0,3-5 0 15,1-1-2-15,1-4-1 0,1-3-1 16,-1-1-1-16,1-1-1 0,0 5-1 16,-2 3 0-16,-3 0 0 0,-2 5-1 15,2 6 0-15,-5 4 1 0,-2 5-1 16,0 3 1-16,-1 1-1 0,-2 4 0 16,0 1-4-16,0 2-7 0,-1 0-12 15,3 2-17-15,-1-2-22 0,3-1-17 16,1-3-128-16,0-2-145 0,4-2-326 15</inkml:trace>
  <inkml:trace contextRef="#ctx0" brushRef="#br0" timeOffset="27711.606">15220 6568 678 0,'-10'-7'199'16,"7"4"3"-16,0 0-8 0,2 0-132 15,1-1-20-15,2 1-15 0,5 3-13 16,2 0-9-16,1 3-3 0,1-3-1 16,1 5-6-16,3-1-10 0,-1 0-13 15,-1-1-20-15,-2 1-21 0,0-3 129 16,-3 4-263-16,-3-2-155 0,-1 3-401 16</inkml:trace>
  <inkml:trace contextRef="#ctx0" brushRef="#br0" timeOffset="27893.3403">15165 6724 756 0,'-2'3'186'16,"1"-1"3"-16,1-2-112 0,3-2-26 16,0 1-10-16,5-1-13 0,0-2-12 15,3 0-6-15,-1-2-5 0,2 4-10 0,3-3-15 16,0-3-22-16,1 5-19 15,-2-1 16-15,0 2-151 0,0-1-140 0,1-2-317 16</inkml:trace>
  <inkml:trace contextRef="#ctx0" brushRef="#br0" timeOffset="28169.7213">15552 6585 709 0,'-14'4'181'16,"4"3"2"-16,1 1-77 0,-1 1-57 0,4 2-11 16,3 2-7-16,3-2-11 0,6 3-6 15,3 0-1-15,2 1-1 0,6-6-3 16,5-1-1-16,1-3-3 0,7-7 1 16,-2-3 0-16,3-2-2 0,0-6-1 0,-2-1 1 15,-5 1-1-15,-4-1-1 16,-8 2 0-16,-6-2-1 0,-8 2-2 0,-8-1-5 15,-7 2-11-15,-8 3-19 0,-2 5-22 16,-6 5 115-16,-2 4-259 16,-8 4-161-16,-7 8-419 0</inkml:trace>
  <inkml:trace contextRef="#ctx0" brushRef="#br0" timeOffset="28669.2347">13359 7391 655 0,'-4'0'163'0,"-4"5"9"16,-1 6-98-16,1 4-10 0,-2 6-3 15,0 3-7-15,3 3-9 0,2 2-9 0,0 1-8 16,5-3-8-16,1 1-6 0,2-7-5 16,4-2-3-16,4-3-2 0,2-5-1 15,5-5-1-15,1-4 0 0,3-7-1 16,0-4 0-16,-2-4-1 0,-1-4 1 16,-3-7 0-16,-5 0 0 0,-3-4 0 15,-5-2-1-15,-4 2 1 0,-2-3-1 16,-6 3 0-16,-2 5 1 0,-3 2-3 0,1 8-7 15,-2 4-12-15,1 5-18 0,4 12-20 16,4 4-17-16,3 4-127 0,6 5-142 16,5 2-320-16</inkml:trace>
  <inkml:trace contextRef="#ctx0" brushRef="#br0" timeOffset="29138.5959">14566 7470 727 0,'-4'-9'176'0,"0"-1"5"16,4 7-118-16,0 3-8 0,1 3-5 15,2 2-6-15,1 5-10 0,-2 2-7 16,3 5-2-16,-3 3-3 0,3-1-4 16,0 2-4-16,1 0 0 0,0-1-3 15,1-2 0-15,-1-6-2 0,0 1 0 16,1-6-2-16,0-5 0 0,1-4-1 15,2-4-1-15,2-6 0 0,1-3-1 16,6-5 1-16,-1-2-1 0,4-5-1 16,0 0 0-16,0-1-1 0,-3 1 0 0,-2 3-2 15,-6 3 1-15,0 4 0 0,-5 7-2 16,-2 5 1-16,-2 9-1 0,-1 2-3 16,-1 6-5-16,2 8-7 0,-1 1-10 15,0-1-12-15,0 5-21 0,2-4-16 16,2 3-8-16,2-3-8 0,1-5-114 15,6-1-124-15,1-2-278 0</inkml:trace>
  <inkml:trace contextRef="#ctx0" brushRef="#br0" timeOffset="29371.9717">15162 7367 859 0,'-5'-6'206'16,"-3"2"2"-16,4 1-133 0,3 2-24 16,2 0-15-16,3 1-14 0,3 0-10 0,3 1-6 15,1 0-2-15,5 1-1 0,2-1-1 16,3-1-1-16,1-1-5 0,0 1-8 16,0 1-12-16,0-1-16 0,-1-1-23 15,-4 2-16-15,-3 1 71 0,-5 2-200 16,-3 1-142-16,-6-3-346 0</inkml:trace>
  <inkml:trace contextRef="#ctx0" brushRef="#br0" timeOffset="29570.4511">15166 7539 702 0,'-1'9'177'0,"-2"-7"4"0,6 2-96 15,3-3-32-15,3 1-10 0,4-2-8 16,3-2-11-16,0 0-9 0,4 1-6 15,1-2-3-15,0 1-2 0,0-4-3 16,0-2-6-16,-3 2-9 0,2 0-18 16,-4 0-17-16,-3 1-17 0,-3 1-125 0,-4 2-139 15,-1-2-317-15</inkml:trace>
  <inkml:trace contextRef="#ctx0" brushRef="#br0" timeOffset="29805.6894">15386 7085 683 0,'3'-4'169'0,"-3"6"6"0,0 5-100 0,-3 6-17 16,1 8-7-16,-4 5-7 0,0 6-4 16,-2 4-7-16,-2 5-5 0,1 5-3 15,-4 5-4-15,1-2-7 0,-1 2-4 16,-5-2-3-16,1-1-3 0,0-4-3 15,-1-4-3-15,2-7-5 0,2-3-10 16,3-7-10-16,5-3-18 0,6-8-18 16,1-5-15-16,7-4-125 0,-1-7-137 15,5-4-315-15</inkml:trace>
  <inkml:trace contextRef="#ctx0" brushRef="#br0" timeOffset="30085.7762">15632 7394 617 0,'-2'6'183'15,"-3"1"5"-15,0 3-4 0,2 2-117 16,0 4-17-16,2 0-9 0,2 1-11 16,3-3-8-16,2 0-6 0,2-3 0 15,6-2-3-15,3-7-1 0,3 0-2 16,1-5 1-16,3-2-1 0,1-6 1 15,0-3-1-15,-3-6-1 0,-3-1 0 16,-3-5-2-16,-8 2-1 0,-3-3-1 16,-7 4-1-16,-5 2-2 0,-4 4-1 15,-6 4-6-15,-2 5-10 0,-5 2-18 0,-1 5-28 16,-2 5 118-16,1 5-276 0,5 1-179 16,7 0-461-16</inkml:trace>
  <inkml:trace contextRef="#ctx0" brushRef="#br0" timeOffset="33476.8361">16345 4875 440 0,'2'-3'121'0,"-4"-1"6"0,1 1-36 16,0-2-34-16,1 1-11 0,0-3-4 15,0 0-1-15,-1-3-1 0,1-2 0 16,0-3 2-16,0 1 0 0,0-3 0 16,0-2-2-16,0 0-1 0,0 0-4 15,0 1-5-15,0-2-5 0,-2 1-3 0,0-2-5 16,0 0-4-16,-1 1-2 0,3 2-2 16,1 1-1-16,-1 1-1 0,2 4-1 15,-1 3 0-15,1 4-2 0,-1 5 0 16,1 4-1-16,0 4-1 0,1 7 0 15,0 5-1-15,1 1 0 0,0 3 0 16,1 3 0-16,1 0-1 0,-1 1 1 16,-1 3-2-16,3-2 0 0,-1 2-2 15,0-3-1-15,1-1-2 0,1 0 0 16,-2-3-1-16,0-4 0 0,-1-3 1 16,0-1 1-16,-2-1 0 0,1-4 2 15,-4-3 0-15,-3 0 0 0,1-2 1 0,-4-1 0 16,-1-3 1-16,-1 1 0 0,-4-1 0 15,2 3 1-15,0 0 0 0,-1-3 0 16,0 0 0-16,-1 0 1 0,0-1-1 16,-2-1 0-16,2-2 1 0,-1 1 1 15,2 1 0-15,1 1 0 0,1-2 1 16,3 1 0-16,1-3 0 0,2 1 0 0,1-2 0 16,0 3-1-16,2 1-1 0,4 2 1 15,-1-3-1-15,3 5 0 0,5-1 0 16,2-1 0-16,2-1 0 0,1-2 0 15,2-2 0-15,0 2 0 0,3-3-1 16,-2 4 0-16,2-1 1 0,-1-2-1 16,1 5 1-16,1-1-1 0,-2-1 0 15,0 1 0-15,0-1 0 0,-2 0 0 16,-2 1 0-16,-1-2 0 0,-2 1 0 16,1 3 1-16,-3-5-1 0,0 1 0 15,-3 0 0-15,0 1 0 0,-2-1 0 0,-3-2 1 16,0 1 0-16,-1 2 0 0,-2-3 0 15,0 0 2-15,0 1 0 0,0 2 1 16,0 2 1-16,-1-6-1 0,0 2 0 16,2 0 0-16,-1 2-1 0,0-1-1 15,1 4-2-15,-1-5 0 0,0 2-6 0,0 3-9 16,0-3-17-16,-1 3-30 16,0-1 76-16,-4-4-224 0,1 4-163 0,-3 1-409 15</inkml:trace>
  <inkml:trace contextRef="#ctx0" brushRef="#br0" timeOffset="39211.5725">18352 4427 569 0,'-15'-31'143'0,"4"4"7"0,-4-2-69 16,3 3-28-16,5 10-9 0,2 5-5 15,1 6-5-15,5 7-3 0,3 9-5 16,3 8-3-16,3 11-5 0,1 5-2 15,3 9 0-15,-1 6 0 0,1 4-2 16,-2 0 0-16,0 3-2 0,2-4 0 16,-2-1 0-16,1-2 0 0,3-6-1 0,1-6-3 15,-2-6-1-15,2-6 0 0,-2-8-2 16,0-2-1-16,-2-11 0 0,1-9-1 16,-3-6 0-16,3-4-1 0,0-11 1 15,1-7-1-15,-6-10 1 0,6-4-1 16,0-2 1-16,-2-7-1 0,-1-5 0 15,-2-5 0-15,-1-1-1 0,2 3 0 16,-5 4-1-16,-1 5-2 0,-1 11-3 16,-2 10-4-16,2 12-6 0,-3 10-7 15,0 11-11-15,-3 4-11 0,-1 7-13 0,2 5-10 16,-1 2-7-16,-1 5-112 0,-2 2-121 16,0-2-281-16</inkml:trace>
  <inkml:trace contextRef="#ctx0" brushRef="#br0" timeOffset="39466.0653">18392 4671 657 0,'-14'1'162'0,"-2"-1"10"15,2-1-96-15,3-1-17 0,5 2-9 16,2-1-9-16,3 1-6 0,2-1-9 15,5-1-8-15,3 0-6 0,2 1-5 16,2-1-1-16,2-1-2 0,1 1-1 16,2-2-1-16,2 2-4 0,1-1-7 15,0-1-12-15,-2 2-14 0,2 0-19 0,-1 2-14 16,-2-2-122-16,-2 1-134 0,-1-1-302 16</inkml:trace>
  <inkml:trace contextRef="#ctx0" brushRef="#br0" timeOffset="40130.0055">18798 4638 644 0,'-5'-7'159'0,"4"1"6"0,-2 1-82 0,7-1-34 15,2 1-10-15,4 0-7 0,1 1-6 16,3-4-6-16,2 2-5 0,3 1-2 16,2 0-3-16,3 2-1 0,4 1-2 15,2 2-1-15,0 4-1 0,0-4-2 0,-2 1 0 16,0 4-2-16,-4 0 0 0,-4-1-1 16,-4-2 1-16,-3 3 0 0,-2 2-1 15,-2 2 1-15,-6-2-1 0,-3 1 1 16,-4 0-1-16,-2 1 1 0,-3-1-1 15,-3 2 1-15,1 3-1 0,-6 0 0 16,-2 0 1-16,0 3-1 0,-7 2 0 16,0 2 0-16,-1 1 0 0,-1-2 0 0,2 1 0 15,3 0 0-15,2 1 0 0,5-3 1 16,7-3 0-16,1-2-1 0,3-3 2 16,4-1-1-16,2-1 1 0,2-2 0 15,3-3 1-15,1-2 1 0,2-2-1 16,2 2 1-16,6-1 1 0,-2-4-1 15,3 1 1-15,-1 2 0 0,2-2 1 16,1 3 0-16,0-2 2 0,-3-3 0 16,3 5 1-16,-2-1-1 0,1 1 1 15,0-2-2-15,-4 0 0 0,2 2-1 0,-1 0-1 16,-1-3-1-16,-2 2-1 16,2-1 0-16,-2 3-1 0,0-4 1 0,-2 3-1 15,-2 0 0-15,0-1 1 0,-3 0-1 16,-2 2 1-16,-1-3 0 0,-1 2 1 15,-1-3 0-15,0 2 2 0,-1 0 1 16,3-2 1-16,-5 2 0 0,2 1 0 0,0 0 1 16,-1 0-2-16,1 0 0 0,0 1-3 15,-2 2 0-15,2-4-2 0,0-1 0 16,1 0-2-16,-2 1 0 0,1 1-3 16,0-3-9-16,-3 1-14 0,2 1-21 15,0 1-30-15,-5 2-108 0,-1-2-33 16,1-1-133-16,-3 6-257 0</inkml:trace>
  <inkml:trace contextRef="#ctx0" brushRef="#br0" timeOffset="42852.8684">4360 9786 503 0,'-24'-21'136'0,"6"0"6"0,-3 0-32 16,4 4-56-16,1 0-6 0,6 1 0 15,2 5-1-15,4 4-3 0,1 3-4 16,6 3-4-16,1 3-2 0,5 3-5 16,6 5-5-16,3 6-6 0,3 4-2 0,4 2-1 15,1 2-3-15,3 3-2 0,-1 1-4 16,-3-3-1-16,-2-2-2 0,4 0-1 15,-3 2-1-15,2-1 0 16,0-2 0-16,1-1-1 0,1-1 1 0,-2-3-1 16,-3-2 0-16,-1-3-3 0,-1-1-6 15,-7-4-7-15,-3 3-9 0,-2-3-13 16,-3 0-13-16,-1-4-9 16,-4 0-7-16,-2-3-8 0,-1-2-106 0,-3-1-116 0,-1 0-266 15</inkml:trace>
  <inkml:trace contextRef="#ctx0" brushRef="#br0" timeOffset="43093.2237">4712 9594 647 0,'-5'1'158'16,"-2"5"8"-16,-2 5-95 0,-4 4-15 15,-3 8-6-15,-6 4-6 0,-2 5-8 0,-2 4-6 16,-1 1-6-16,0 5-8 0,0 2-4 15,1-2-5-15,3 0-2 0,2-2-5 16,-3-4-6-16,-2-2-9 0,3-6-14 16,1-6-11-16,3-4-13 0,7-6-13 15,3-6-61-15,9-3-55 0,8-2-108 16,9 0-223-16</inkml:trace>
  <inkml:trace contextRef="#ctx0" brushRef="#br0" timeOffset="43556.6953">4992 9701 595 0,'3'-7'146'0,"-3"2"6"16,3 6-81-16,-2 3-22 0,0 6-6 15,2 3-4-15,-2 3-5 0,-1 3-5 16,0 4-4-16,-1 0-5 0,2 4-3 16,-1 1-2-16,0 3-3 0,1 1-1 15,1 1 0-15,1 0-1 0,1-4 1 16,-1-1-1-16,3-3 0 0,1-7-1 16,-1-3-1-16,2-4-1 0,1-5-1 15,3 0-2-15,0-4-1 0,4-4-1 0,3-3 0 16,-1-1-1-16,2-4-1 15,0-2-3-15,0-2-5 0,-3-2-8 16,-1-3-12-16,-1 0-13 0,-3-1-13 0,-2-1-12 16,-2 0 0-16,-6 1-119 0,-2 2-119 15,-5 0-276-15</inkml:trace>
  <inkml:trace contextRef="#ctx0" brushRef="#br0" timeOffset="43735.4813">5036 9673 716 0,'-10'-1'183'0,"3"-3"4"16,2 2-104-16,3-2-25 0,6 1-12 16,3-1-11-16,4-1-16 0,4 1-9 15,5 2-4-15,3-3-4 0,5 0-8 16,2 1-14-16,0 4-18 0,4 2-19 16,0 0-14-16,-1 2-122 0,-3 1-136 15,0 4-301-15</inkml:trace>
  <inkml:trace contextRef="#ctx0" brushRef="#br0" timeOffset="44136.6945">5468 9788 628 0,'-1'-3'156'0,"-2"1"5"16,2 5-88-16,0 2-18 0,2 6-7 16,0 1-6-16,2 6-6 0,1 5-4 15,0 3-3-15,3 3-3 0,-1-1-2 16,-1 0-2-16,1 0-1 0,0-3-2 16,0-5-3-16,0-4-2 0,0-5-3 15,3-3-2-15,1-8-3 0,2-6-2 16,0-3 0-16,0-3-2 0,2-7-1 15,-1-1 1-15,-2-6-1 0,2 1 0 0,-4 1 0 16,2 1 0-16,-2 3 0 0,1 8-1 16,-3 3 1-16,-1 6-1 0,-2 4 0 15,-2 4 1-15,0 3-1 0,0 6-1 16,-2-2-2-16,2 6-4 0,2 3-4 16,3 5-8-16,0-5-9 0,1 0-14 15,2-3-11-15,2-2-10 0,3-4-9 16,1-1 38-16,1-10-154 0,1 5-123 0,3-4-304 15</inkml:trace>
  <inkml:trace contextRef="#ctx0" brushRef="#br0" timeOffset="44594.7368">5802 9617 702 0,'-15'-3'169'16,"1"2"5"-16,5 1-111 0,5 0-18 15,5 1-3-15,5-2-4 0,4 2-7 16,3 1-9-16,4 0-3 0,7 2-2 16,0-3-3-16,1-1-3 0,2-1-2 15,-2-2-1-15,0 0-2 0,-3-1 0 0,-3-2-1 16,-1 1 0-16,-2 1 0 0,-4 2-1 15,-2 4 1-15,-3 2 1 0,-3 2-1 16,-7 3-1-16,1 4 0 0,-4 4 0 16,1 7-2-16,-1 0 0 15,1 2-1-15,3 6 0 0,5 2-1 0,3-1 0 16,3 5 0-16,-1-1 0 0,4-1 0 16,2 2 0-16,-1-3 0 0,2-3 0 15,-1-1-1-15,-1-4 1 0,-1-2 0 16,-3-4 0-16,-2-3 0 0,-4-2 0 0,-2-4 0 15,-6-3 0-15,-2-2 0 0,-3-3 0 16,-1-3 0-16,-4-1 0 0,-1-1 0 16,-1-2-2-16,1 1-2 0,3-2-3 15,-2 2-7-15,4-1-9 0,5 3-13 16,1 0-14-16,2-1-15 0,2 1-12 16,1 0-120-16,0-1-130 0,8 1-298 15</inkml:trace>
  <inkml:trace contextRef="#ctx0" brushRef="#br0" timeOffset="44991.8335">6693 9870 636 0,'-9'-2'162'0,"0"0"12"15,1 0-95-15,5 2-14 0,3 0-6 16,3 2-8-16,3-2-10 0,5 1-10 16,3 1-10-16,2-2-6 0,2 1-3 15,2-2-5-15,2 0-3 0,0 1-4 16,2 0-6-16,1 0-11 16,-1 0-15-16,-4 0-19 0,-2 1-11 0,-2 2-17 15,-5-1-114-15,-3-1-125 0,-5 3-280 16</inkml:trace>
  <inkml:trace contextRef="#ctx0" brushRef="#br0" timeOffset="45166.4061">6737 10011 713 0,'-10'9'180'0,"2"-2"6"0,3-2-103 16,2 0-22-16,6 0-12 0,0-1-12 15,7 2-14-15,3-6-7 0,0 2-7 16,4 1-4-16,4-2-5 0,2 0-9 0,2 0-13 15,-1-3-21-15,2 3-19 0,2-2-52 16,-6 2-81-16,0-1-128 0,-1 0-270 16</inkml:trace>
  <inkml:trace contextRef="#ctx0" brushRef="#br0" timeOffset="45740.7506">7506 9791 551 0,'-3'-1'133'16,"-5"-1"4"-16,0 6-78 16,0 2-20-16,-1 3-2 0,0 5-3 0,-1 1-4 15,0 5-3-15,6 3-2 0,0 2-2 16,1-2-3-16,5 1-2 0,-1-4-4 15,6 3-2-15,3-2-2 0,1-6-2 16,2-3-3-16,1-2-1 0,2-4-2 16,2 0-1-16,-2-7 1 0,-1-5-2 0,-3-3 1 15,-1 0 0-15,0-2-1 0,-3-2 1 16,-4-3 0-16,-1 3-1 0,-6-5 1 16,0 1 0-16,-7-2-1 0,-1-1 1 15,-1-3 0-15,-3 0-1 0,-5-3 0 16,3 0 1-16,-4-5-1 0,-1 0 0 15,-7-4 0-15,1 2 0 0,-4 4 0 0,4-2 3 16,0 4 7-16,2 8 5 0,6 0 4 16,8 5 3-16,6 1 0 0,5-3 1 15,6 4-3-15,7-1-7 0,5 0-5 16,7 1-4-16,3 0-4 0,5 2-8 16,3 3-10-16,0-1-18 0,2 4-19 15,1 2-18-15,-1 4-122 0,2 2-137 16,-1 1-309-16</inkml:trace>
  <inkml:trace contextRef="#ctx0" brushRef="#br0" timeOffset="46151.418">7911 9705 647 0,'3'-13'151'0,"-3"3"3"0,3 6-103 15,-2 3-12-15,4 6-2 0,0 5-4 16,-3 2-3-16,1 3-4 0,0 5-1 15,-1 4 0-15,0 3-3 0,-4 1-1 16,2 2-1-16,-3 5 0 0,-1-1-1 0,1 0 0 16,3 1-2-16,0-4-2 0,2 1-2 15,-2-6 0-15,6-3-3 0,3-3-1 16,2-4-2-16,0-5-1 0,5-4-2 16,2-4-2-16,3-8-2 0,2-4-3 15,3-1-5-15,0-2-10 0,1-4-10 16,-4 0-16-16,-1 2-18 0,-2-1-10 15,-3 0 10-15,-7-1-134 0,-4-3-127 16,-6-2-295-16</inkml:trace>
  <inkml:trace contextRef="#ctx0" brushRef="#br0" timeOffset="46311.3053">7968 9687 740 0,'-8'-4'180'0,"3"0"3"16,1-1-114-16,5 3-24 0,4 1-11 15,5-2-11-15,2 1-15 0,4-1-12 16,6 2-19-16,1 0-19 0,6 0-14 0,0 0-128 16,2 2-140-16,0 2-324 0</inkml:trace>
  <inkml:trace contextRef="#ctx0" brushRef="#br0" timeOffset="46675.5869">8469 9868 691 0,'0'-4'169'0,"-5"2"5"0,4 1-107 16,2 3-16-16,3 3-6 0,-2 2-8 15,1 2-8-15,0 3-7 0,2 2 0 16,1-1-3-16,-1-1-2 0,2-1-1 0,1-2-1 16,1-4-2-16,-2-3-1 0,2-4-3 15,-1-4-2-15,1-2-1 0,1-3-1 16,-3-1-2-16,3-1 0 0,1-1 0 16,-1 3-1-16,-1 3 0 0,0 1 0 15,-3 4-1-15,3 4 0 0,-5 4 0 16,3 3-2-16,-2 6-2 0,1 2-2 15,-1 2-4-15,2 1-10 0,-1-1-11 16,4 3-18-16,1-2-16 0,1-3-15 0,2 0-123 16,-1-5-136-16,2 2-307 0</inkml:trace>
  <inkml:trace contextRef="#ctx0" brushRef="#br0" timeOffset="47133.4308">8739 9598 708 0,'-14'-2'171'0,"6"-2"7"0,1 3-112 16,5-1-16-16,6 0-4 0,3 2-4 15,4 3-10-15,5-2-8 0,0 2-6 16,3-2-3-16,8-1-5 0,0 2-5 16,3 1-2-16,0-5-1 0,1 1-1 0,0 0-1 15,-3 1 1-15,-6 0-1 0,-4-1 0 16,-3 2 1-16,-3 4-1 0,-3 2 0 16,-6 3 0-16,-3 2 0 0,-1 4 0 15,-1 6-1-15,-3 0-1 16,-1 2-1-16,1 1-1 0,-1 4-1 0,2 1-2 15,2 1 1-15,2-1 1 0,0 2-1 16,1 1 2-16,0-2 0 0,1 1 1 16,2-2 2-16,-3-4-1 0,1-1 1 15,-1-6 1-15,-1 0-1 0,0-5 1 0,-3-4 0 16,-2-4 0-16,2 0 0 0,-3-2-1 16,-3-2-3-16,-1-2-7 0,-2-1-12 15,0 0-8-15,-2 0-12 0,2 0-9 16,0-1-13-16,0 0-119 0,1 2-122 15,3-1-291-15</inkml:trace>
  <inkml:trace contextRef="#ctx0" brushRef="#br0" timeOffset="48981.1945">9592 9907 600 0,'-12'-2'140'16,"0"-3"5"-16,3 1-95 0,4 0-13 15,4 1-4-15,1-1-3 0,1 0-3 16,2 0-3-16,5 1-1 0,3-1-2 15,4 2 0-15,6 1-1 0,3 1-3 16,6 1-2-16,7 3-3 0,3-3-2 0,9 0-3 16,2 2-2-16,2-3-1 0,3 0-1 15,5-2-1-15,1 0 1 0,2 1-1 16,1-1-1-16,2 1 0 16,0-2 0-16,-1 0-1 0,1-1 0 0,-2 2 1 15,-1-4-1-15,-1 2 0 0,1-2 1 16,-2 0-1-16,2 1 0 0,-4 0 1 15,-6 0-1-15,-3 3-1 0,-3-2 1 16,-8 0-3-16,2 3-4 0,-5 1-7 16,-5-2-8-16,-2 2-10 0,-5 0-8 15,-6 1-5-15,-4 1-5 0,-6 0-3 16,-3-2 0-16,-3 2 1 0,-3-3-18 0,0 0-5 16,-2-1 5-16,-2 1 6 0,-1-1 15 15,0-2 24-15,-2-1 19 0,-3 1 38 16,-2 0 21-16,1-4 9 0,-1 1 6 15,-5-4-2-15,0 1-10 0,2-2-7 16,0 0-4-16,2 1-3 0,-2 1-2 16,3 0-4-16,3 5-2 0,-1-4-4 15,3 7-6-15,3 0-4 0,4 3-5 16,5 0-3-16,1 3-4 0,2 2-3 0,6 7-2 16,1 2 0-16,3-2 0 0,2 1-2 15,1 3 0-15,-2 0 0 0,5 2-1 16,1-5 0-16,2-1 0 0,0 0 0 15,3-1 0-15,0-3 0 0,2-1-1 16,0-3 0-16,-5 0 0 0,-2-1-1 16,-3 0 0-16,-9-1-1 0,-2 1-2 15,-5 0-4-15,-6-2-3 0,-2 2-2 0,-7-1-5 16,-6 1-8-16,-2 2-9 0,-10-2-8 16,-4 0-19-16,-7-2-101 0,-8-2-115 15,-8-2-273-15</inkml:trace>
  <inkml:trace contextRef="#ctx0" brushRef="#br0" timeOffset="49420.7355">9761 9586 591 0,'3'-1'147'0,"-1"-1"4"16,-2 3-82-16,-3 1-23 0,-1 2-5 15,0 2-4-15,-6 1-3 0,-1 3-4 16,-2 2-1-16,-5-1 0 0,-3 4 1 16,-2 0-2-16,0 3-2 0,3 2-2 15,-4 1-4-15,2 2-2 0,4 1-3 16,2 0-3-16,1 0-3 0,1-2-3 16,0-1-1-16,4 1-1 0,4-3-1 0,3-1 0 15,3-1-2-15,3 1 0 0,5 1 0 16,3-1-2-16,1-4-3 0,1-2-6 15,3 1-10-15,5-2-13 0,0-3-16 16,3-5-16-16,5 2-16 0,0 0-116 16,4-4-130-16,0-4-295 0</inkml:trace>
  <inkml:trace contextRef="#ctx0" brushRef="#br0" timeOffset="50000.188">10031 9186 652 0,'-6'-4'159'16,"-3"2"8"-16,3-1-99 0,1 3-13 15,1-1-7-15,3 0-9 0,1 1-7 16,-1-2-7-16,3 4-5 0,2-1-3 16,0-1-2-16,0 0 0 0,2 1 2 0,2 0 0 15,2-1-1-15,-1-1-1 16,-1-1-1-16,1 0-2 0,3-1-1 16,0-1-2-16,3-2-1 0,0 4-1 0,3-2-1 15,0 1-2-15,3 1 0 0,-1-1 0 16,-2 2-1-16,1 2-1 0,-4-1 0 15,0 2-1-15,-4-1 0 0,0 3 0 16,-2 1 0-16,-1-1-1 0,-3 3 1 16,0-1-1-16,-2 0 1 0,-1 2 0 15,-6 2-1-15,1 1 1 0,-3 0-1 16,-5 0 0-16,-3 4 0 0,-3 1-1 16,-3 0 0-16,1 0-1 0,-5 0 1 0,-2 2-1 15,1 0 1-15,4 1 0 0,-2-5 0 16,7 2 0-16,3-1 1 0,5-1-1 15,3-1 1-15,4-4 0 0,0-1-1 16,6 2 1-16,-2-4 0 0,4-1-1 16,0 0 1-16,5-3 0 0,3 1 0 15,2-1 0-15,6-1 0 0,4 2 0 0,0-3 0 16,5-1-1-16,-3-1-1 0,6 2-6 16,1-2-10-16,0-2-11 0,-2 1-22 15,3 1-22-15,-3 2-110 0,-4 2-22 16,0 0-122-16,-4 4-232 0</inkml:trace>
  <inkml:trace contextRef="#ctx0" brushRef="#br0" timeOffset="50503.8376">12023 9557 635 0,'-9'-20'149'0,"3"2"5"15,6 9-103-15,6 3-7 0,6 7-4 16,4 9-3-16,3 6-5 0,8 5-3 16,2 7-2-16,4 5-6 0,4 4-3 15,4 6-1-15,4-2-3 0,1 2-2 16,-3 1-2-16,0-1-2 0,-2-2-1 16,-1-2-1-16,-9-5-5 0,-2-1-8 15,-6-2-13-15,-5-5-15 0,-2-6-16 0,-5-2-16 16,-6-7-121-16,-2-4-134 15,-1-8-299-15</inkml:trace>
  <inkml:trace contextRef="#ctx0" brushRef="#br0" timeOffset="50716.8093">12698 9465 685 0,'-18'-2'170'0,"1"3"6"0,-2 4-99 16,3 9-22-16,-4 5-7 0,-3 9-3 15,-4 4-7-15,-2 3-8 0,-9 7-6 16,-8 3-5-16,-6 3-5 0,0 2-4 16,-3 2-4-16,2 3-3 0,1 1-3 15,5-2-5-15,7-5-7 0,9-6-10 16,5-3-16-16,14-9-19 0,7-9-14 16,11-10-127-16,8-8-140 0,4-3-320 0</inkml:trace>
  <inkml:trace contextRef="#ctx0" brushRef="#br0" timeOffset="50983.1343">13210 9472 591 0,'-22'-5'165'0,"-1"7"7"16,-6 0-12-16,-3 9-110 0,2 9-10 15,-6-1-2-15,3 7-4 0,2 2-6 16,2 4-6-16,3 4-2 0,5-2-4 16,6 0-4-16,8 4-3 0,9-2-5 15,4-3-4-15,8-3-9 0,7-5-7 16,5-3-11-16,2-5-14 0,3-6-16 0,1-6-11 16,2-4-110-16,-2-2-8 15,-2-5-104-15,-1-4-198 0</inkml:trace>
  <inkml:trace contextRef="#ctx0" brushRef="#br0" timeOffset="51334.1199">13194 9672 828 0,'-3'-5'188'0,"2"-2"1"0,5 1-140 15,5 2-19-15,1-1-7 0,5 3-10 0,0 0-7 16,1 1-4-16,1 1 0 0,4 1-2 15,-2-1 1-15,3 2-1 0,4-2 1 16,1 0-1-16,0 0-1 0,0 2-2 16,-3-1-4-16,-3 3-3 0,-5 0-4 15,-9 2-3-15,-3 1-2 0,-3 2 0 16,-8 0 1-16,-9 5 4 0,-4 2 4 16,-3 0 5-16,-3 2 5 0,-1 1 6 15,-2 0 3-15,5 1 5 0,5-3 3 0,3-1 2 16,5 0 2-16,4-2-2 0,3-1-2 15,7-1-1-15,-1-1-5 0,4-1-3 16,5 1-2-16,4-5-2 0,5-1-2 16,2-3-4-16,2-2-6 0,3-2-8 15,1-4-18-15,-1-4-16 0,1 0-15 16,-3-1-62-16,-4 0-66 0,-3-4-117 16,-1 1-248-16</inkml:trace>
  <inkml:trace contextRef="#ctx0" brushRef="#br0" timeOffset="51565.7875">13599 9371 689 0,'7'0'150'16,"6"1"1"-16,3 4-123 0,3 6-14 16,4 4 2-16,4 4 3 0,3 2 0 0,0 2 1 15,2 7 4-15,1 0 3 0,2 2 2 16,-3-1-1-16,-8 3-2 0,-2 3-4 15,-5-1-4-15,-6 5-5 0,-8-1-4 16,-8 0-6-16,-9 0-12 0,-4 0-20 16,-3-2-16-16,-1-1-15 0,-1-8 14 15,2-3-141-15,4-5-129 0,3-5-296 16</inkml:trace>
  <inkml:trace contextRef="#ctx0" brushRef="#br0" timeOffset="51789.5155">14376 9726 715 0,'8'-1'179'16,"2"-3"5"-16,0 0-107 0,-2 2-22 16,5-1-9-16,0 0-9 0,2-1-14 0,0 0-10 15,0-1-5-15,0 3-5 0,-1 0-11 16,-2 2-16-16,-4 1-19 0,-1 1-16 15,-5 4-61-15,-4 3-72 0,-2 0-126 16,-3 0-257-16</inkml:trace>
  <inkml:trace contextRef="#ctx0" brushRef="#br0" timeOffset="51953.1856">14308 9928 761 0,'0'7'181'0,"3"-3"2"0,0-2-114 0,2-3-32 16,8 1-10-16,0-1-10 0,4-4-8 16,4-1-6-16,2 0-4 0,3-3-7 15,2 3-16-15,-2-1-18 0,1 1-17 16,-1 2-126-16,-6-1-137 0,2 1-323 16</inkml:trace>
  <inkml:trace contextRef="#ctx0" brushRef="#br0" timeOffset="52525.1199">15302 9862 742 0,'-13'-10'180'16,"1"-5"5"-16,4-2-115 0,0-2-19 16,2-7-7-16,1 0-9 0,0-4-9 15,3-1-7-15,-2 0-5 0,-1-3-4 16,3 1-1-16,1-1-3 0,-1 1-1 16,2 2-2-16,0 4-1 0,4 7 0 15,1 7-1-15,-1 4-1 0,2 11 1 16,-1 2-1-16,1 10 1 0,2 3-1 0,-3 4 1 15,3 6-1-15,-2 6 0 16,0 0-2-16,0 4-1 0,0-2-1 0,-2 3-1 16,1 0-1-16,-2-2 1 0,0-1 0 15,2-3 1-15,-2-1 0 0,1-3 2 16,-3-4-1-16,1-3 0 0,-5-2-2 16,1-5 0-16,-4-3 0 0,-3-3 0 15,-2-2 0-15,-3-3 1 0,-1 0 1 16,-3-4 3-16,-2-3 1 0,-1 3 3 0,1-3 3 15,2-2 1-15,2 1 2 0,1 0 3 16,4 2 0-16,3-1 0 0,4 3-1 16,3 1-2-16,2 0-1 0,4 1-2 15,2 1 0-15,7 0-2 0,3 0 1 16,1 2-1-16,7-3-1 0,0 1 0 16,4 1-1-16,0-3-1 0,0 1-1 15,2-1 0-15,1-4-2 0,-3 3-4 16,-1 0-5-16,-1-3-12 0,-3 3-18 0,-5 0-25 15,-3 0-20-15,-5 1-125 0,-4-2-144 16,2 2-327-16</inkml:trace>
  <inkml:trace contextRef="#ctx0" brushRef="#br0" timeOffset="52745.7426">15979 10047 655 0,'-4'6'161'15,"-2"3"3"-15,-2 0-92 0,-2 2-34 16,-1 2-8-16,-3 0-6 0,1 3-16 16,-1-1-25-16,0 1-21 0,-2-2-128 15,4 0-134-15,1 0-330 0</inkml:trace>
  <inkml:trace contextRef="#ctx0" brushRef="#br0" timeOffset="53269.7106">17922 9368 655 0,'-6'-17'152'0,"1"2"5"0,4 7-103 0,7 8-11 16,4 6-4-16,4 10-1 0,6 7-4 15,3 8-4-15,2 7-4 0,0 3-4 16,1 5-3-16,2-2-1 0,0 0-1 0,-1-2 0 15,0-5-1-15,1-5 0 0,-1-2-1 16,-2-8-3-16,-1-4-2 0,-4-9-3 16,-2-6-2-16,-2-4-1 0,-1-5-1 15,-3-11 0-15,2-6-1 0,-4-6 0 16,1-1 0-16,-2-6-1 0,0-7 0 16,-3-4 0-16,1 0-1 0,-3-2-3 0,2 3-5 15,0 3-8-15,-1 4-9 16,0 7-18-16,4 8-16 0,-3 8-13 15,4 7 68-15,-2 6-191 0,-2 3-135 0,-1 5-335 16</inkml:trace>
  <inkml:trace contextRef="#ctx0" brushRef="#br0" timeOffset="53950.9618">18088 9625 661 0,'-6'-3'163'0,"1"-1"8"16,2-1-104-16,3 4-11 0,-1-3-9 15,3 2-6-15,3-2-8 0,6 2-9 16,1-2-8-16,4-2-5 0,5-1-2 0,5-2-3 16,3-1-12-16,4 2-20 0,3 1-20 15,0 1-20-15,2 0-121 0,0 0-140 16,1 2-319-16</inkml:trace>
  <inkml:trace contextRef="#ctx0" brushRef="#br0" timeOffset="54662.7132">18854 9470 725 0,'-10'-6'173'0,"3"1"5"15,3-4-113-15,4 4-20 0,6-2-10 16,2 0-5-16,3 1-7 0,5 1-7 16,3-3-2-16,3 5-2 0,4-2-1 0,0 1 0 15,6 0-2-15,2 1 0 0,-2-2-2 16,1 2-2-16,-1 1 0 0,-2 1-2 16,3-2-1-16,-7 2-1 0,-3 1-1 15,-1 0 1-15,-6 1-1 0,-3 2 1 16,-5 3-1-16,-7-1 1 0,-1 1 0 15,-3 0 0-15,-6 5 0 0,-2 1 0 16,-4 2 0-16,-2 2 0 0,-1 2-1 16,-4 0 1-16,-1 3-1 0,-1 1 1 0,-1 2-1 15,-1-4 0-15,-2 0 0 0,-2 0 0 16,1-1 0-16,-2 0 1 0,1 0-1 16,3-3 1-16,3 1 0 0,2-2 2 15,5-2 2-15,6 1 0 0,3-4 1 16,3-4 1-16,2 0 0 0,2-1-1 15,2-4-1-15,3 1-2 0,1-2 0 16,3-1-2-16,5 2 1 0,1-3-1 0,2 1 0 16,5 1 0-16,1-3 0 0,0 3 0 15,0 2 1-15,3-5 1 0,-3 4 0 16,-1-2 0-16,-1 1 1 0,1-1 1 16,0-2-1-16,1 2 0 0,-2 0 1 15,-1-3-1-15,1 1-1 0,-2-1 1 16,1 0-1-16,-2 2 0 0,-3 1 0 15,-1-2 0-15,-1 3 0 0,-2-1 0 0,-4 1-1 16,-2 2 0-16,-2-2 1 0,-1 0-1 16,0 0 0-16,-2 2 0 0,0-2 0 15,-1 0 0-15,2 0-1 0,-3 0 0 16,2 0-1-16,-2 0 1 0,2 0-1 16,-1 0-1-16,2 0 0 0,-1 2-3 15,-2-3-1-15,3 2-4 0,-2-1-4 16,0 0-5-16,0-1-8 0,-2 2-9 15,3-1-15-15,-3 1-15 0,1-1-13 16,-2 2-89-16,-4-2-33 0,3 0-116 16,-2-2-228-16</inkml:trace>
  <inkml:trace contextRef="#ctx0" brushRef="#br0" timeOffset="55696.2689">18085 10287 373 0,'-4'-1'94'0,"0"-1"7"15,1 1-44-15,0 1-18 0,2 0-4 16,-4 0 0-16,3-1 0 0,3 2 1 15,-1-2-1-15,0 1-1 0,-1 0 0 16,3 2-1-16,3 1-1 0,-1 1-1 16,-1 0-3-16,1 3-2 0,3 1-1 0,2 1-2 15,-2-2-3-15,3 0-1 0,2 1-1 16,1-5-2-16,3-1-1 0,-3-4-3 16,4-1-2-16,3-2-2 0,-1 0-2 15,3-1-2-15,2 2-3 16,-2 1 0-16,0 1 0 0,0 5-1 0,-3 2 0 15,2 2 0-15,-1 2 0 0,-2 2 0 16,-1 1 0-16,1 0 0 0,-1 0 0 16,-1-1 0-16,0 0 0 0,-3-3 0 0,2-3 0 15,1 0 0-15,-3-4 0 0,1-4 0 16,2-2 0-16,1-2 0 0,1-2 0 16,3-2 1-16,-2-3-1 0,7-1 1 15,0-1-1-15,0 0 1 0,-2 2 0 16,1 1-1-16,-3 2 1 0,-3 4-1 15,-3 4 1-15,-1 2 0 0,-3 4 0 16,-1 2 0-16,-2 1 0 0,-1 2 0 16,0 3 0-16,0 0-1 0,1 0 1 15,1 0-1-15,-1-1 1 0,6 0 1 0,0-4 1 16,1-3 1-16,2-2 1 0,1-4 0 16,1 0 1-16,4-3 0 0,-2-4 0 15,1-1-2-15,4 0-1 0,0 1 0 16,1 0-1-16,-1-1-1 0,0 5 0 15,0 0-1-15,-3 2 0 0,0 2 1 16,-2 2-1-16,-2 0-1 0,0 1 0 16,-3 0-6-16,2 3-9 0,-5-3-14 0,3 4-15 15,-3-4-20-15,-1 3-121 0,-4-3-134 16,-3-1-311-16</inkml:trace>
  <inkml:trace contextRef="#ctx0" brushRef="#br0" timeOffset="73046.4948">12102 12132 473 0,'-2'-96'115'0,"-1"13"3"16,-2 18-72-16,1 12-7 0,2 23-7 15,1 11-4-15,0 6-5 0,2 9-3 16,-1 4-4-16,-1 12-3 0,3 13-2 16,1 15-4-16,-2 14-2 0,0 18 1 0,2 19 2 15,-1 23 2-15,-1 18-1 0,2 15 0 16,-4 10 1-16,-1 13-1 16,5 2-1-16,-2 2-4 0,-2-8-1 0,2-8-2 15,0-8 0-15,2-12-2 0,-1-14 0 16,-1-8-3-16,1-12-2 0,1-11-1 15,0-8-3-15,-3-10-4 0,0-8-5 16,-2-6-4-16,4-8-10 0,-4-5-61 16,-1-8-45-16,-2-5-93 0,0-10-208 0</inkml:trace>
  <inkml:trace contextRef="#ctx0" brushRef="#br0" timeOffset="73711.7684">11990 14702 479 0,'-10'7'112'0,"-6"6"4"0,-4 7-65 15,-4 8-23-15,-6 6-7 0,-3 14-3 16,-5 11 1-16,-7 7-2 0,-6 11 0 0,-5 13 1 16,-11 5-1-16,-6 12 0 15,-16 2-2-15,-4 2 0 0,-1 6-3 0,-9 2-2 16,-4-3-4-16,3 1-1 0,1-4-2 15,10 0-1-15,-5-7 0 0,0-5-2 16,6-3 1-16,4-8-1 0,6-5-1 16,4 0 0-16,-1-11-3 0,7-1-4 15,5-5-5-15,3-10-5 0,8-4-6 16,2-7-6-16,6-11-111 0,11-8-107 0,9-13-264 16</inkml:trace>
  <inkml:trace contextRef="#ctx0" brushRef="#br0" timeOffset="74356.6071">12065 14694 399 0,'-9'1'95'15,"-2"-1"4"-15,3 2-58 0,1-2-15 16,2 0-4-16,3 1-1 0,3-2-2 15,0 2-3-15,3-1-2 0,2 0-1 16,4 0-1-16,2 0-1 0,1-1 1 16,8-1 2-16,6 1-1 0,14 0 1 15,8 0-1-15,12-3-1 0,7-3-2 0,13-3-2 16,5-1-3-16,13-4-3 16,5-6 0-16,7-4-1 0,4-1 1 0,12-2 1 15,4-3 0-15,6-2 1 0,9-5 1 16,5 3 1-16,2-1 0 0,9 0 1 15,-3 1-1-15,4 2 0 0,6 1-1 16,-6 5 0-16,0-2 0 0,-3 4-1 16,-2 3 0-16,-7 0-1 0,-7 4 0 15,-5 1-1-15,-7 3-1 0,-9 2-2 16,-11 2-1-16,-13 0-3 0,-8 8-3 0,-9-1-8 16,-13 3-13-16,-13 2-110 0,-12 1-110 15,-12-2-275-15</inkml:trace>
  <inkml:trace contextRef="#ctx0" brushRef="#br0" timeOffset="76699.8598">12163 13180 379 0,'8'-5'102'0,"-8"0"3"0,-6 3-44 15,0 1-18-15,-2 3-13 0,0 2-7 16,-1 2-5-16,-2 1-3 0,2 3-2 16,1 1 1-16,-2 1 1 0,2-2-1 15,-2 0-1-15,2-4-2 0,3-1 0 0,3-1-2 16,2-6-2-16,4-2-1 0,2-3-1 15,2-1-2-15,2-1 0 0,-1-4-1 16,1-1 0-16,2 2-1 0,1 0 1 16,0 1-1-16,-4 1-1 0,0 3-4 15,-7 3-9-15,-3 4-10 0,-4 4-107 16,-6 2-105-16,-1 4-267 0</inkml:trace>
  <inkml:trace contextRef="#ctx0" brushRef="#br0" timeOffset="77429.2978">12482 12836 456 0,'0'-6'115'0,"-2"-3"4"0,0 2-63 16,1-2-16-16,-1 0-7 0,2-4-5 0,-2 0-5 15,2-2-5-15,-1 0-5 0,1-2-2 16,-1-1-3-16,1 1-2 16,0 1-2-16,1 1-1 0,-1 2-1 0,1 0 0 15,1 4 0-15,-2 1 0 0,2 3-1 16,-3 2 1-16,2 1-1 0,-2 1 0 16,2 4 0-16,0-2 0 0,1 1-1 15,-2 1 0-15,0 2 0 0,0-2 0 16,1 4 0-16,0-3 1 0,1 1-1 0,1 3 0 15,-1-3 0-15,2 1 0 0,0 0 1 16,-1-1-1-16,0 1 0 0,-1-1 0 16,-1 0 0-16,-1 0 0 0,2-1 0 15,-2 1 0-15,-3 1 1 16,2-2-1-16,-1 1 0 0,-1-1 0 0,2-1 0 16,-2 1 1-16,1-3-1 0,2 2 0 15,0-2 0-15,0 0 0 0,-1-1 1 0,1 0-1 16,-1-1 0-16,1-2 1 0,-2 1-1 15,1-2 0-15,0 1 0 0,0-1 0 16,-1-2-2-16,2 0-5 0,-2-2-6 16,2 2-13-16,1-2-110 15,-3-2-111-15,1 3-275 0</inkml:trace>
  <inkml:trace contextRef="#ctx0" brushRef="#br0" timeOffset="78262.3075">11561 12682 286 0,'2'-6'78'0,"-1"1"1"16,-1-2-27-16,-2 4-22 0,0-1-12 15,0 3-16-15,-1 0-38 0,-1 1-41 16,-2 1-65-16,-1-1-147 0</inkml:trace>
  <inkml:trace contextRef="#ctx0" brushRef="#br0" timeOffset="78868.8037">10324 13583 338 0,'-63'38'75'0,"9"-11"-1"16,9 0-54-16,5-7-16 0,8-2-14 16,5-5-21-16,10-4-44 0,8-5-56 15,5-5-132-15</inkml:trace>
  <inkml:trace contextRef="#ctx0" brushRef="#br0" timeOffset="79393.8761">9099 14171 151 0,'-57'31'38'0,"3"-4"5"0,3-6-21 16,3-1 2-16,3-3 3 0,0-1 2 16,4-3 1-16,7-4 0 0,5-1 0 15,3-2 0-15,5-1 0 0,3-1 0 16,5-3 1-16,5-4-3 0,4 1-2 15,5-3-4-15,4-2-4 0,6-1-5 0,6-3-2 16,5-3-3-16,8-2-1 0,7 0 0 16,7-3 0-16,10-2-1 15,3-3 0-15,6-4-1 0,8-4-1 0,8-4 0 16,7-5 0-16,6-7-1 0,6-6 0 16,15-1-1-16,9-3 0 0,8-3 0 15,6-6 0-15,8-4-1 0,8-5 0 16,9-4 0-16,7-1-1 0,3-9 1 15,8-5-1-15,3 1 1 0,5-3 0 16,7 2 3-16,-1-3 2 0,0-8 3 0,1 2 2 16,-1 3 2-16,3 5 1 0,2 1-2 15,-9-3 0-15,0 2-4 0,-9 5-1 16,-2 7-3-16,-3 4-2 0,-12-1-1 16,-10 3-2-16,-5 3-2 0,-8 5-1 15,-9 6-2-15,-12 2-1 0,-16 3-2 16,-8 6-3-16,-12 8-3 0,-12 9-5 0,-11 4-80 15,-9 4-15-15,-12 7-77 16,-10 4-167-16</inkml:trace>
  <inkml:trace contextRef="#ctx0" brushRef="#br0" timeOffset="80552.4307">8389 14693 297 0,'-30'0'78'0,"0"0"2"0,6 0-38 16,2-1-11-16,7 2-11 0,7 0-6 16,3 0-4-16,2 1-3 0,6 0-3 15,3-1-2-15,7 2 0 0,3 0-2 16,8 1 1-16,1 0 0 0,7 1-1 15,6-2 0-15,1 1 0 0,5-3 1 16,4-1-1-16,2 1 0 0,9-1 0 16,4-1 1-16,8 0-1 0,6 0 0 0,6-2 1 15,10 1-1-15,9-1 0 16,4-3 1-16,6-1 0 0,10 1 2 16,8-4 0-16,6-3 2 0,6-2 1 0,3-3 2 15,6-5 1-15,4-2 0 0,2-5-1 16,0-2 0-16,2 3-2 0,-3 0-1 15,-3-1-2-15,-3 3 0 0,-9 4-1 16,-7 3-1-16,-7 6-1 0,-13 3-6 16,-15 1-37-16,-11 5-54 0,-15 1-74 0,-16 8-184 15</inkml:trace>
  <inkml:trace contextRef="#ctx0" brushRef="#br0" timeOffset="81378.5615">11823 14419 176 0,'-58'24'49'0,"4"1"6"0,4 3-16 16,4-3-3-16,0 0 1 0,2-2 2 16,3-1 1-16,4-7-3 0,4 1-4 15,6-9-5-15,4-2-3 0,8-1-6 16,8-3-4-16,8-1-4 0,7-5-3 16,11-2-1-16,5-7-2 0,9-6-2 0,8-9-1 15,11-7-1-15,10-9 0 0,16 0-1 16,11-12 2-16,11-5 2 0,14-3 3 15,11-7 2-15,8-7 2 0,10-7 1 16,8-1 1-16,10-5 0 0,8-4 0 16,2-3-2-16,5 1-1 0,12 5 0 15,0 0-2-15,1-9 0 0,-3 6-2 0,-1 0-1 16,-1 4-1-16,-1 8-2 0,-10-2-1 16,-6 1-1-16,-8 6-3 0,-9 4-4 15,-12 5-5-15,-12 8-5 0,-18 5-7 16,-15 7-92-16,-19 11-91 0,-19 10-221 15</inkml:trace>
  <inkml:trace contextRef="#ctx0" brushRef="#br0" timeOffset="82065.2711">13615 11829 257 0,'-9'-4'83'16,"5"0"4"-16,4-1-18 0,4 0-19 15,9 1-10-15,8 0-6 0,8-1-9 0,11 1-4 16,12-1-1-16,13 0-2 0,12-4-3 16,11-1-2-16,9-1-2 0,9 0-4 15,8-3-3-15,9-4-1 16,5 0-1-16,7 2 0 0,1-2-1 0,4-3-1 15,1 1 1-15,-2 0 0 0,-2-1-1 16,-5 1 1-16,-8-1-1 0,-10 4 0 16,-8 6 0-16,-16 0-5 0,-14 6 19 15,-16 6-123-15,-19 6-96 0,-17 5-254 16</inkml:trace>
  <inkml:trace contextRef="#ctx0" brushRef="#br0" timeOffset="82967.9228">12126 13195 263 0,'-25'6'64'0,"-6"3"7"16,1 3-37-16,-6 1 1 0,-1 3 5 15,-3-1 5-15,5-2 1 0,0 1-5 0,8-1-7 16,8-3-7-16,6 0-9 0,9 0-5 16,8-3-5-16,9 2-3 0,10-2-1 15,5-5-1-15,6-3-1 0,6-4 0 16,1-3 0-16,8-3 0 0,-2-5-1 15,-2-5 0-15,3 1 0 0,-3 2 0 16,-3 0 1-16,-4 2 1 0,-9 2 1 16,-8 4 3-16,-7 4-1 0,-13 3 1 0,-10 1 0 15,-8 4-3-15,-7 1-7 16,-5 3-9-16,-5 5-38 0,-3 2-66 0,2 3-89 16,1 0-211-16</inkml:trace>
  <inkml:trace contextRef="#ctx0" brushRef="#br0" timeOffset="84152.8995">14920 12780 310 0,'13'-7'68'0,"5"-1"1"16,9-3-51-16,8-4-5 15,5-4 0-15,9-6 0 0,6-2-1 0,9-7 1 16,8-4 0-16,4-6-2 0,5-3-2 16,3-2-4-16,3 0-2 0,5 0-1 15,0 0 1-15,0 1 3 0,2 3-1 16,1-5 2-16,0 0 1 0,2-4 1 16,-9 1 1-16,-3 0-1 0,-3 6 0 15,-6 1-2-15,-9 12 0 0,-8 5-1 0,-9 5-1 16,-7 6-4-16,-10 5-2 0,-8 4-8 15,-13 2-13-15,-9 4-29 0,-11 4-45 16,-8 3-69-16,-11 2-154 0</inkml:trace>
  <inkml:trace contextRef="#ctx0" brushRef="#br0" timeOffset="84680.5924">15451 11785 239 0,'-68'10'59'16,"4"-3"1"-16,5 0-17 0,8 1-28 0,5-2-4 15,10 0 3-15,2-1 5 0,8-1 3 16,6-4 3-16,5-2 3 0,7-1 0 15,4 0-3-15,4-2-6 0,4 1-4 16,3-1-3-16,4-2-3 0,1 3-2 16,2 0-3-16,2-1-1 0,3-2 0 15,6-1 2-15,3 0 2 0,4-1 3 16,5-1 1-16,8-1 2 0,6 4 0 16,4-2 0-16,5 2-2 0,3 0-2 0,3-1-3 15,3 3-2-15,-2 2-1 0,0-2-2 16,2 4-2-16,0-2-1 0,-3 2-2 15,-4 1-2-15,-1-1-1 0,-3 1-1 16,-6-3 0-16,-6 1-1 0,-6-1-4 16,-8 5-35-16,-7-2-56 0,-10 0-78 15,-12-2-191-15</inkml:trace>
  <inkml:trace contextRef="#ctx0" brushRef="#br0" timeOffset="84988.3171">15716 11713 345 0,'-53'-3'89'0,"2"1"3"0,-4-3-23 0,1-1-43 16,5 1-13-16,2-1-3 0,2 1-3 16,2 0-1-16,5 0-3 0,7 1 0 15,6 3 0-15,4-1 2 0,7-2 1 16,9 0 0-16,8 1 1 0,9 0 0 16,10 1 0-16,8 1 1 0,12-1-3 15,9 2 0-15,6 0-1 0,9 0 0 16,8 2 0-16,4-1-1 0,6 1-1 0,1 3-1 15,3-2 0-15,2-3 0 0,2 6 0 16,2-3-1-16,4 2 0 0,0-3 1 16,-1-4-1-16,1 4 1 0,-1 0-1 15,-3-2 1-15,-5 0-1 0,-5-2 1 16,-8 0-1-16,-12 2 1 0,-6-2-1 16,-11-1 0-16,-12 1-3 0,-12-1-5 15,-9 3-10-15,-13 2-89 0,-9-4-87 0,-13 5-223 16</inkml:trace>
  <inkml:trace contextRef="#ctx0" brushRef="#br0" timeOffset="86637.8974">9535 14019 256 0,'-53'47'60'0,"-12"2"0"0,-7 3-36 0,-5 5-17 15,-4-2-7-15,0 2-2 0,5-1 1 16,10-5 2-16,16-7-1 0,14-8 3 15,17-13-59-15,14-13-51 0,13-18-137 16</inkml:trace>
  <inkml:trace contextRef="#ctx0" brushRef="#br0" timeOffset="86862.296">10403 13749 369 0,'-78'63'83'16,"-13"8"2"-16,-9 3-59 0,-8 5-10 0,1 2-7 15,6 0-4-15,10-3 0 16,8-13-1-16,14-11-1 0,24-6 1 0,17-15-2 16,19-12-11-16,14-16-43 0,13-16-36 15,14-14-65-15,15-9-155 0</inkml:trace>
  <inkml:trace contextRef="#ctx0" brushRef="#br0" timeOffset="87071.2377">11392 13230 392 0,'-59'44'85'0,"-17"15"1"0,-18 10-70 16,-14 9-5-16,-8 12-3 0,-8 8-2 15,-10 7-2-15,-3 3-2 0,1-4 0 0,8-1 0 16,8-5-1-16,10-8 1 16,19-14 0-16,20-16 1 0,22-13-1 0,20-19-7 15,25-14-72-15,19-18-12 0,19-16-65 16,15-14-144-16</inkml:trace>
  <inkml:trace contextRef="#ctx0" brushRef="#br0" timeOffset="87285.6791">11941 12965 349 0,'-100'76'75'15,"-9"7"0"-15,-8 10-55 0,-7 5-16 16,3 0-1-16,-1 1-2 0,9-2 0 15,5-9 0-15,17-2 0 0,14-13-1 0,19-10-17 16,19-13-58-16,17-16-64 16,18-13-159-16</inkml:trace>
  <inkml:trace contextRef="#ctx0" brushRef="#br0" timeOffset="87582.7402">12178 13250 207 0,'-148'115'55'0,"5"-1"3"15,-2-2-28-15,8 3-7 16,10-8-3-16,13-7-5 0,11-15-4 0,17-6-3 16,14-13 0-16,21-16-5 0,18-16-6 15,19-14-18-15,12-17-26 0,23-12-16 16,19-14-45-16,12-18-87 0</inkml:trace>
  <inkml:trace contextRef="#ctx0" brushRef="#br0" timeOffset="87830.5906">13698 12460 395 0,'-94'69'91'16,"-15"8"2"-16,-10 8-62 0,-9 11-12 15,-15 3-6-15,-2 0-3 0,-5 8-2 16,-2 8-2-16,8-1-2 0,0-1-2 0,9-10 0 16,11-3 0-16,11-6-1 15,18-9-2-15,19-18-2 0,17-13-18 0,20-16-37 16,19-10-39-16,21-20-71 0,19-19-160 16</inkml:trace>
  <inkml:trace contextRef="#ctx0" brushRef="#br0" timeOffset="88085.5168">14612 12073 225 0,'-111'77'62'0,"-17"17"4"0,-14 3-1 15,-11 8-44-15,-9 3-2 0,1 14 1 16,0-1 1-16,4 1-1 0,9-13-3 16,11-3-3-16,18-13-2 0,21-11-3 15,19-17-4-15,23-19-4 0,23-16-6 0,24-17-10 16,28-17-26-16,18-15-42 0,23-20-62 16,21-15-142-16</inkml:trace>
  <inkml:trace contextRef="#ctx0" brushRef="#br0" timeOffset="88282.9973">15465 11856 402 0,'-9'26'96'0,"-23"14"0"0,-18 12-34 16,-22 9-52-16,-16 10-7 0,-13 12-9 15,-9 9-10-15,-7 2-5 0,-4-5-1 16,2-2 0-16,12-8 2 0,15-9 2 15,19-12 7-15,21-19-17 0,21-15-47 16,19-13-60-16,18-12-159 0</inkml:trace>
  <inkml:trace contextRef="#ctx0" brushRef="#br0" timeOffset="90424.284">17803 11515 576 0,'-13'-26'137'0,"0"2"4"15,2 2-90-15,6 6-9 0,0 4-7 16,4 3-6-16,4 3-5 0,2 4-5 16,3 4-4-16,3 3-2 0,3 3-3 15,4 5 1-15,5 2 2 0,3 6 2 0,6 2 0 16,1 1 1-16,0 1-2 0,3 2-1 16,-2 1-1-16,-2-1-4 0,0-3-3 15,-4 1-1-15,-4-1-2 0,2 0-1 16,-2-3-1-16,-3-3-3 0,-1 2-9 15,-4-2-8-15,-4-1-11 0,-1-1-10 16,-6-3-8-16,-3 3-13 0,-3-2-19 16,1-2-82-16,-2-5-100 0,-3-2-232 15</inkml:trace>
  <inkml:trace contextRef="#ctx0" brushRef="#br0" timeOffset="90664.6419">18387 11382 583 0,'-11'7'136'0,"-3"7"5"16,-2 3-91-16,-4 1-13 0,-2 11-6 16,-5 0-3-16,-1 3-5 0,-3 1-2 15,-2 2-3-15,-2 1-5 0,0 2-2 0,-3-6-4 16,3 2-3-16,-1-1-2 0,3-4-6 15,3 0-9-15,6-4-7 0,7-3-9 16,10-2-16-16,6-7-114 0,8-3-117 16,5-6-282-16</inkml:trace>
  <inkml:trace contextRef="#ctx0" brushRef="#br0" timeOffset="90933.874">18788 11302 613 0,'-32'9'142'0,"-2"1"4"0,-1 4-98 16,1 6-12-16,5 5-6 15,3 4-5-15,2 2-3 0,4-2-6 16,8 2-5-16,2 2-3 0,7-2-3 0,7 0-2 15,5-5-2-15,4 0 0 0,7-3-2 16,2-5-4-16,3-6-10 0,7-2-6 16,1-4-9-16,4-4-17 0,-3-5-111 15,1-3-118-15,-1 0-277 0</inkml:trace>
  <inkml:trace contextRef="#ctx0" brushRef="#br0" timeOffset="91333.3233">18832 11448 590 0,'7'-12'132'16,"2"1"1"-16,3 1-99 0,-1 0-14 16,5 5-4-16,0 0-2 0,2 1-2 15,6 0-2-15,1 1-1 0,1 3 0 16,1-2-2-16,-2 1 0 0,-2 0-1 15,-2-1-2-15,-4 4-1 0,-3-1-1 16,-2 0-1-16,-4 3 0 0,-3 2 0 16,-4 4 1-16,-2 3-1 0,-5 2 0 15,-4 3 0-15,-3 2 0 0,-3 2 0 0,-5-1-1 16,-4-1 1-16,-2-1-1 0,2 3 4 16,-3-3 3-16,1 0 2 15,1-2 2-15,6 3 2 0,6-5 0 0,4-1 0 16,2-2-2-16,8-4-4 0,5-1-2 15,4-3-3-15,7-2 0 0,3-2-1 16,6 1-1-16,6-3 1 0,0-1-1 16,6-3-1-16,2-1-2 0,2-3-4 15,0 0-9-15,0-1-7 0,-3 1-8 16,0 1-16-16,-5-1-112 0,-4 3-117 16,-6-1-278-16</inkml:trace>
  <inkml:trace contextRef="#ctx0" brushRef="#br0" timeOffset="91587.9722">19229 11157 463 0,'12'-14'121'0,"6"4"5"16,3 3-26-16,4 5-62 15,7 0-5-15,6 6-1 0,4 6-1 0,4 2 0 16,0 5 1-16,0 5-1 0,-3 3-1 15,-5 5 0-15,-5 6-2 0,-6 1-3 16,-5 5-4-16,-6 6-5 0,-9 1-3 16,-11 3-5-16,-7 3-4 0,-11 2-5 15,-12 0-10-15,-12-1-17 16,-7 2-13-16,-5 3-3 0,-7 0-130 0,-1 3-131 16,-4-9-303-16</inkml:trace>
  <inkml:trace contextRef="#ctx0" brushRef="#br0" timeOffset="96697.2624">12051 14814 408 0,'-14'-3'109'0,"7"-1"3"15,1-3-25-15,2-2-54 0,0-2-7 16,3 1-2-16,1 0-2 0,-2 1-3 0,1-1 0 16,1 2 1-16,-3 3 0 0,3 1-3 15,1 1-2-15,-1 1-1 16,3-1-3-16,-2 3-2 0,0-1-3 0,2 0-1 16,-2 0-1-16,0-1-1 0,2 1-2 15,0 0 1-15,0 0 0 0,-1-1 1 16,-1 0 1-16,1 1 2 0,-1 0 4 15,-1 1 3-15,0-2 1 0,0 1 0 16,1 1 0-16,-2 0-1 0,1 0-3 16,-1 1-3-16,2-1-3 0,-2 3-2 0,1-1-1 15,1 2 0-15,1 0-1 0,2-1 1 16,1 0 0-16,0 0 1 0,1-1-1 16,1-4 1-16,1 1 0 0,0-4 0 15,0-1 1-15,-2 0 0 0,0-1 1 16,-1-1 1-16,-3 2 2 0,-3 0 1 15,-2 4 0-15,0 2-1 0,-5 1-1 16,0 4 0-16,-1 4-3 0,-1 3-6 16,-1 3-17-16,2 4-13 0,0-2-25 0,3-1-110 15,7-1-128-15,4-1-300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22T12:45:46.74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3860 8933 616 0,'-10'-34'156'0,"-2"1"7"0,3 5-81 15,-1 1-26-15,4 10-4 0,4 6-2 16,1 2-6-16,2 10-6 0,4 8-6 15,2 7-3-15,-2 7-6 0,8 8-7 16,1 7-4-16,-1 3-2 0,3 5-2 16,-1 0-1-16,0-2 0 0,1-2 0 15,-3-4 1-15,2-5 0 0,-3-5 0 16,1-8-1-16,2-7-1 0,0-5 0 0,0-8-1 16,0-8 1-16,3-8 0 15,2-4 1-15,4-11 0 0,-2-3 0 0,0-9-1 16,0-6 0-16,-4-5-1 0,-1-5-2 15,-3-3-1-15,-1 0-1 0,-3 1-2 16,-1 8-2-16,-2 11-4 0,2 7-5 16,-4 11-6-16,-1 13-8 0,-2 8-15 15,-1 11-17-15,-2 4-15 0,1 6-15 16,-3 4-117-16,0 4-133 0,-2 2-303 16</inkml:trace>
  <inkml:trace contextRef="#ctx0" brushRef="#br0" timeOffset="330.1984">3948 8958 597 0,'-10'-1'156'0,"2"2"11"0,0-1-77 16,3 1-19-16,3 0-7 0,1-2-4 16,3 1-6-16,3 0-8 0,2-4-9 15,3 2-6-15,0-5-3 0,2 0-4 16,3 0-4-16,-2 0-5 0,3-1-4 16,1 1-3-16,-1 1-3 0,-1 0-3 15,1 2-5-15,0 2-9 0,-1-3-12 16,1 2-17-16,-3 2-23 0,0 1-18 0,1 1-130 15,-3 1-147-15,0-1-329 0</inkml:trace>
  <inkml:trace contextRef="#ctx0" brushRef="#br0" timeOffset="818.0128">4405 8899 725 0,'-5'-4'176'16,"1"1"6"-16,3-1-110 0,3 0-18 16,3-1-10-16,5 2-10 0,1 0-9 15,4 1-5-15,1-2-4 0,2 2-4 0,4-2-2 16,0-1-1-16,3 3-2 15,3-1-1-15,0 2-1 0,2 0-1 16,-1 0-1-16,-1 1 0 0,-1 1-2 0,-2 1 1 16,-7 1-1-16,-3-1 0 0,-4 3-1 15,-5 1 1-15,-6 3 0 0,-6 2 0 16,-4 1-1-16,-4 3 1 0,-4 3 0 16,-4 2-1-16,-1 4 1 0,-2-2-1 15,-3 0 0-15,0 2 1 0,0 0-1 0,1-1 0 16,3-1 0-16,4-2 0 0,0-2 1 15,7 3 1-15,2-6 2 0,3-2 1 16,2-3 0-16,5-1 1 0,2-2 0 16,6-1 1-16,3-6-2 0,1-1 0 15,5-3-1-15,4 1 1 0,1-2 0 16,4-1 0-16,2 0-1 0,3-1 0 16,3 4-1-16,0-1 0 0,2-1-1 15,-2 3-1-15,-2-2-5 0,-2 4-8 16,-2 1-13-16,-5-1-16 0,-2 4-26 15,-8 0-22-15,-4-1-125 0,-2 6-146 0,-4-1-328 16</inkml:trace>
  <inkml:trace contextRef="#ctx0" brushRef="#br0" timeOffset="1369.7613">4660 8182 468 0,'-20'-25'126'0,"-6"5"4"0,-4 3-22 15,-5 1-72-15,-5 5-7 0,-8 5-7 16,-8 5-5-16,-9 7-5 0,-6 7-4 0,-5 6-2 16,-2 5-1-16,-5 6 0 15,1 6 3-15,3 7 2 0,5 5 2 0,4 5 1 16,1 8 2-16,6 3 2 0,8 8 1 16,12 3 0-16,6 5 1 0,12 4 2 15,6 6 0-15,10 1 0 0,9 6-2 16,11 1-1-16,6 0-3 0,11 1-1 0,11-3-3 15,14-6-2-15,12-8-1 0,7-9-1 16,6-13 1-16,11-10-1 0,10-13-1 16,5-15-1-16,1-9 0 0,1-12-1 15,4-7-1-15,4-12-1 0,-3-12-2 16,-5-8 0-16,-10-7-1 0,1-9-1 16,-5-6 0-16,-11-8 0 0,-11-7-1 0,-9 0 1 15,-10-2 1-15,-10-1 0 16,-17-6 1-16,-15-1 0 0,-17-5 1 15,-15-2 0-15,-15-3 0 0,-17-5-1 16,-10 0 1-16,-17 7 0 0,-16 7-1 0,-9 16-1 16,-11 20-2-16,-20 17-5 0,-7 24-19 15,-18 29-24-15,-10 19-134 0,-1 25-146 16,-19 20-359-16</inkml:trace>
  <inkml:trace contextRef="#ctx0" brushRef="#br0" timeOffset="5177.1675">20029 2511 654 0,'-13'-2'167'0,"4"-1"8"0,0 3-97 16,5 1-20-16,2-2-11 0,2-1-9 15,5 1-11-15,2 1-10 0,2-3-7 16,2-1-4-16,2-1 0 0,3 2-3 16,0-1-7-16,-1-1-13 0,-2 0-14 15,1 2-18-15,-3 0-16 0,-1 2-120 16,-5-1-132-16,1 4-300 0</inkml:trace>
  <inkml:trace contextRef="#ctx0" brushRef="#br0" timeOffset="5343.7203">20021 2567 694 0,'-11'3'179'0,"2"-1"4"0,0 1-96 15,4-1-28-15,3-2-15 0,4 1-13 16,4-1-12-16,3 2-10 0,4-2-4 15,4-3-4-15,3 1-8 0,2-2-13 16,0 0-14-16,-1 1-20 0,2-2 33 16,-3 1-167-16,-2 3-139 0,3 2-332 15</inkml:trace>
  <inkml:trace contextRef="#ctx0" brushRef="#br0" timeOffset="5581.0476">20603 2353 626 0,'-7'-12'177'0,"2"2"8"0,-2 3-48 16,0 3-65-16,4 4-14 0,0 1-11 0,2 4-12 16,1 5-13-16,0 5-8 0,1 2-6 15,2 4-2-15,-3 2-2 0,1 1-3 16,0 3-10-16,0-2-17 0,1-2-29 15,-1 2 40-15,-1-1-184 0,6-2-156 16,0 1-377-16</inkml:trace>
  <inkml:trace contextRef="#ctx0" brushRef="#br0" timeOffset="6586.8976">13744 5594 349 0,'1'-11'102'0,"0"-1"5"15,0 0-37-15,-1-2-12 0,0 3-6 0,0-2-6 16,0 0-7-16,-2 2-5 0,-1-1-1 16,-1 1 0-16,-4 0-2 0,1 1-1 15,-7 4-3-15,1 3-3 0,-2 4-4 16,-2 5-3-16,-1 5-5 0,-1 7-3 15,0 6-1-15,3 3-1 0,0 2 1 16,2 3 0-16,3 2 0 0,4-1 0 16,2-2-1-16,6-2-2 0,4-3-1 15,5-2-1-15,3-8 0 0,2-7 1 16,6-7 3-16,2-8 2 0,2-7 2 16,2-9 3-16,2-9 1 0,-1-3 2 0,0-5 0 15,-2-3 0-15,-6-1-2 0,-8 0-2 16,-10 4-2-16,-9 3-2 0,-9 5-4 15,-6 5-3-15,-5 9-10 0,0 8-20 16,-1 10-27-16,4 12-135 0,4 9-150 16,3 10-366-16</inkml:trace>
  <inkml:trace contextRef="#ctx0" brushRef="#br0" timeOffset="12253.6829">19158 10713 379 0,'-16'3'108'0,"5"0"6"0,-1 0-18 15,2-3-43-15,1 2-14 0,2 2-8 16,0-2-2-16,2 2-3 0,0-3-5 16,1 2-3-16,2 0-4 0,2 0-2 15,0-1-2-15,3 1-2 0,2 0-1 0,1 3 0 16,4-2 1-16,2 1 0 0,2-4 3 16,3 2 1-16,5-3 2 0,5 0 1 15,6-4 2-15,5-1 0 0,9-2 1 16,8-1-2-16,6 1-1 0,4-1-2 15,2-5-1-15,4 5-3 0,2 0-2 16,1 1-2-16,2 2-1 0,-1-1-1 16,0 4-1-16,-3 0-1 0,-1 2-1 0,-2 3 1 15,-6 0-1-15,-4 2 1 0,-1 1-1 16,-2 3 0-16,-5 2 1 0,-4-2-1 16,-7-1 0-16,-3 0 0 0,-9-1 0 15,-4-2 0-15,-10 0 1 0,0-3-1 16,-4-1 0-16,-3-1 2 0,-3 0 2 15,-3 0 2-15,-2-2 2 0,-1-2 0 16,0 1 1-16,-2-4-1 0,1 1-1 16,-1-2-2-16,0-1-3 0,2 3-3 15,-2-1-11-15,0-1-13 0,1 3-18 16,-1 1 117-16,-1 2-252 0,3 4-151 0,-3-1-398 16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22T12:46:19.202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13290 3719 458 0,'-8'0'128'16,"-1"-1"6"-16,-2-2-30 0,0 1-45 15,-1 1-13-15,3-1-7 0,3 1-6 16,1 2-7-16,7 2-4 0,5 2-4 0,4-2-2 16,2 2-3-16,2 1-1 15,5 0-1-15,5 1-1 0,0-3-2 0,2 0-1 16,2 1-3-16,3 0-1 0,0 0-4 15,0 2-12-15,-3-3-15 0,-1 2 37 16,-6-2-174 0,-1-2-136-16,-4-1-350 0</inkml:trace>
  <inkml:trace contextRef="#ctx0" brushRef="#br0" timeOffset="5582.9478">1966 4886 519 0,'-20'-17'142'0,"1"-3"10"0,3 0-26 0,0 2-67 16,4 3-7-16,2 0-3 0,1 4-3 16,6 2-5-16,1 4-7 0,5 4-5 15,2 2-2-15,3 4-4 0,7 5-3 16,3 4-2-16,3 4-2 0,3 5-2 15,4 7-2-15,4 3-4 0,1 3-2 16,3 4-1-16,-1-2-2 0,3 0 0 0,0-3 0 16,-3-2 0-1,-1 0-1-15,-2-1 0 0,-6-4-1 0,2-2-1 0,-5 2-3 16,-3-2-6-16,-3-4-9 0,-3-5-15 16,-3-2-15-16,-3-2-17 0,-3-1-12 15,-2-5-8-15,-2-2-108 0,-6-3-117 16,2-1-263-16</inkml:trace>
  <inkml:trace contextRef="#ctx0" brushRef="#br0" timeOffset="5807.4073">2409 4825 677 0,'-7'9'163'16,"-5"6"7"-16,-3 4-107 0,-4 8-12 15,-4 2-7-15,-3 4-7 0,-4 4-8 16,-4 2-9-16,-3 0-6 0,0 3-5 16,-2-2-4-16,1 1-4 0,5 1-7 15,4-4-10-15,4-3-12 0,4-1-15 0,5-5-11 16,9-5 123-16,5-8-251 16,2-5-141-16,5-7-376 0</inkml:trace>
  <inkml:trace contextRef="#ctx0" brushRef="#br0" timeOffset="6122.7113">2980 4661 661 0,'-8'-3'167'16,"-6"6"7"-16,-3 4-85 0,-6 4-29 16,-4 9-12-16,-6 4-8 0,-4 7-6 0,-1 3-6 15,3 4-6-15,0 1-4 0,6 5-3 16,4-3-3-16,8-1-3 16,7 0-2-16,9-4-3 0,4-4-1 0,4-4-4 15,6-2-2-15,6-3-5 0,8-3-6 16,0-4-6-16,3-4-11 0,5-2-11 15,0-5-13-15,2-5-8 16,-3-4-11-16,-6-6-112 0,2 0-120 0,-3-3-281 16</inkml:trace>
  <inkml:trace contextRef="#ctx0" brushRef="#br0" timeOffset="6520.4074">3032 4968 743 0,'0'-11'166'0,"1"1"3"0,6 3-124 0,4 1-17 15,3-1-6-15,3 1-4 16,3 1-3-16,0 1-3 0,2 4-2 0,-2-3-2 16,1 2-2-16,0 2 0 0,-1-1-2 15,0 3 0-15,0-1-2 0,-1 1 0 16,-3 1-1-16,-2 0 0 0,-5 3 0 15,-2 1 0-15,-7 2-1 0,-5 2 1 16,-6 2-1-16,-7 3-1 0,-1 1 1 16,-4 1-1-16,-3 0 0 15,0 1 0-15,2-2 1 0,2-1 2 0,3-2 2 16,5-2 2-16,3 0 2 0,3-5 1 0,5 0 2 16,4-2-1-16,5 0 0 0,4-2-1 15,2-1-2-15,1 0-1 0,5 0-2 16,1 0-1-16,3-1-1 0,3-1-1 15,0 1 0-15,2-1-3 0,2-1-9 16,-1 1-16-16,-1-3-20 0,-3-3-15 16,-1 2-65-16,-3 0-67 0,-4-1-123 0,-5-1-249 15</inkml:trace>
  <inkml:trace contextRef="#ctx0" brushRef="#br0" timeOffset="6752.8528">3479 4633 646 0,'8'1'146'15,"1"1"5"-15,2 1-112 0,2 5-6 16,5 8 0-16,0 5 4 0,5 6 1 16,2 6-1-16,-2 4 1 0,1 6 1 0,0 0 0 15,-5 1-6-15,-3 1-6 0,-7 0-7 16,-5-1-5-16,-7-2-6 0,-7 0-11 15,-7-2-15-15,-2-2-20 0,-2-2-20 16,-3-7-14-16,5-3-128 0,0-5-141 16,5-9-316-16</inkml:trace>
  <inkml:trace contextRef="#ctx0" brushRef="#br0" timeOffset="6960.6058">3912 5039 760 0,'5'-1'169'15,"-2"0"1"-15,2-2-125 0,2 5-22 16,0-4-10-16,2 0-6 0,0 1-7 16,2 0-12-16,1-1-15 0,1 2-10 0,-1-1-18 15,1 4-115-15,-3 1-126 0,-6 1-293 16</inkml:trace>
  <inkml:trace contextRef="#ctx0" brushRef="#br0" timeOffset="7114.8072">3885 5214 779 0,'-2'8'179'0,"1"-3"1"0,1-3-122 0,5 1-25 15,2-2-13-15,2-1-8 0,5 0-7 16,2-1-12-16,1-3-14 0,4 0-18 15,2-2-14-15,4 1-129 0,2-2-138 16,0 3-323-16</inkml:trace>
  <inkml:trace contextRef="#ctx0" brushRef="#br0" timeOffset="7885.604">4748 4578 704 0,'-9'-11'172'16,"3"-2"4"-16,4 2-107 0,5 3-17 16,5-2-12-16,5 1-10 0,7 1-10 15,2 0-5-15,4 2-4 0,0 1-3 16,3-2-2-16,0 0-3 0,-2-1-1 16,0 1-1-16,0-2 0 0,-3 2-1 15,-2-2 1-15,0 5-1 0,-2 0-1 0,-5 3-1 16,-9-2-1-16,-6 1-2 0,-4 2-1 15,-7 0-4-15,-8-1-4 0,-2 2-6 16,-5 1-5-16,2 2-2 0,-8 2-3 16,-1 1 0-16,-3 2 3 0,-1 1 5 15,2-2 7-15,1 0 8 0,2 0 4 16,5 1 5-16,6-3 1 0,6 2 0 16,8-1 1-16,3 0-1 0,4 2 1 0,5-2-1 15,5 1 3-15,3 1 2 0,5 0 2 16,2-1 0-16,4 2 1 0,1 0 0 15,4 0-1-15,-3 1-1 0,3 0-2 16,-2 3 0-16,-3 2 0 0,1 3 1 16,-3 1 1-16,0 5 1 0,-1 3 2 15,-1 2 1-15,1 0-1 0,-2 4 0 16,-5 2-1-16,-2 1-2 0,-9-1-2 16,-6 0-2-16,-8 1-2 0,-6-1-1 15,-5-4 0-15,-3 1-2 0,-7-1 0 0,-1-1-1 16,-7 3 1-16,0-3-1 0,-4-2 1 15,-4-1 1-15,0-4 3 0,1-6 6 16,1-5 2-16,7-4 2 0,8-6 1 16,6-5 0-16,9-4 0 0,7-4-3 15,12-2-3-15,8-3 0 0,10 1 2 16,4-1 1-16,6 2 3 0,7 0 0 16,1 6 0-16,1 1-1 0,2 3-2 0,-1 3-4 15,-2 3-1-15,1 3-4 0,-6 1 0 16,1 2-2-16,-3 2 0 0,-2 2-2 15,-2 1-7-15,1 1-12 0,-5-1-18 16,1 2-31-16,-11 0-24 0,-4 4-126 16,-9-1-152-16,-8 1-337 0</inkml:trace>
  <inkml:trace contextRef="#ctx0" brushRef="#br0" timeOffset="8304.337">4254 5807 706 0,'-5'-6'180'15,"0"3"3"-15,2 4-97 0,0 4-24 16,6 2-11-16,-1 4-9 0,4 3-12 16,2 1-6-16,0 8-2 0,1-3-3 15,1 0-3-15,-1 1-3 0,1-3-1 16,-1-1-2-16,1-2 0 0,-1-5-2 16,2-3-1-16,2-3-1 0,0-4-1 0,1-5-1 15,-1-5-2-15,0-2 0 0,2-4 0 16,0-1-1-16,-3 0 0 0,0 1-1 15,-1 5 1-15,-1 2-1 16,-4 5 1-16,0 6-1 0,-1 1 1 0,-1 6-3 16,0 4-6-16,-2 2-10 0,-1 0-14 15,2 1-22-15,-1 2-18 0,2-1-11 16,1 0 40-16,1-3-165 0,1-2-131 16,4 2-308-16</inkml:trace>
  <inkml:trace contextRef="#ctx0" brushRef="#br0" timeOffset="8496.538">4780 5882 819 0,'0'-2'198'16,"-2"-2"2"-16,2 0-117 0,3 2-34 16,2-1-18-16,1 0-13 0,1 0-7 15,3 1-8-15,0 2-13 0,2 0-14 0,-2 0-22 16,0 2-20-16,1 2 101 0,-3 1-237 15,-3 3-156-15,1 0-382 0</inkml:trace>
  <inkml:trace contextRef="#ctx0" brushRef="#br0" timeOffset="8650.123">4797 6036 777 0,'0'2'185'16,"0"-2"2"-16,2 0-114 0,3-2-29 15,1 1-15-15,2 0-11 0,1-1-5 16,2 0-13-16,0-1-21 0,3 1-21 16,1 1-12-16,1 2-20 0,-2-3-117 15,0 2-135-15,-1 1-291 0</inkml:trace>
  <inkml:trace contextRef="#ctx0" brushRef="#br0" timeOffset="8862.432">5033 5896 727 0,'-3'-4'180'16,"4"0"3"-16,1 3-79 0,3 0-58 0,4 1-17 16,2 1-11-16,2 3-5 15,2-2-5-15,1 3-2 0,2 0-9 0,1-1-18 16,0-1-23-16,1 0-14 0,-2-2-131 15,-2 0-142-15,0-2-336 0</inkml:trace>
  <inkml:trace contextRef="#ctx0" brushRef="#br0" timeOffset="9309.1255">5426 5869 755 0,'-7'6'174'0,"1"1"4"0,-3 0-121 16,7 2-17-16,3 1-11 0,3 2-8 16,1-1-6-16,3-1-2 0,3 0-3 15,6-2-2-15,-2-4-1 0,-1-3-1 16,2-3 0-16,-3-4-1 0,-1-2-1 0,-3-3 0 16,-2 0-1-16,-4-2-2 15,-1 0-2-15,-3 0-5 0,-3 0-4 16,-1-1-8-16,2 5-7 0,-2-3-5 15,1 2-4-15,0 3-2 0,3 1 1 16,-1 2 2-16,2 3 7 0,1 0 6 0,1 6 5 16,1 1 6-16,-1 0 2 0,2 1 5 15,2 2 1-15,0 1 3 0,2-1 0 16,-1 1 0-16,1 0 5 0,7 4 6 16,-1-2 3-16,2-1 4 0,2-3 1 15,3 1 4-15,3-3 3 0,1-2-2 16,-2-5 0-16,2-2-1 0,-1-3 1 15,-2-3-3-15,-2-2 1 0,-4-1-2 0,-4 0-3 16,-4 0-4-16,-4-1-2 0,-5 2-3 16,-8 0-2-16,-3 3-3 0,-5-1-6 15,-3 2-11-15,1 1-16 0,-3 1-26 16,-3 2-18-16,2 3-130 0,-2 0-147 16,3-2-338-16</inkml:trace>
  <inkml:trace contextRef="#ctx0" brushRef="#br0" timeOffset="9793.9085">4733 4010 670 0,'-15'3'179'15,"-2"3"7"-15,-1 3-86 0,3-1-27 16,2 3-14-16,2 1-13 0,5 2-13 16,6-2-13-16,6-1-7 0,3 0-6 15,5-2-2-15,3-2-2 0,4-2-1 16,2-4-1-16,0-2-2 0,1-3-2 15,-1-2-6-15,-2-2-7 0,-2-2-9 0,-4 0-10 16,-4-1-10-16,-6-2-11 0,0 1-6 16,-5 0-6-16,-2-1-5 0,-2 3-102 15,0 0-107-15,-1 2-264 0</inkml:trace>
  <inkml:trace contextRef="#ctx0" brushRef="#br0" timeOffset="10001.7657">4852 4019 589 0,'-1'7'149'15,"-1"1"4"-15,0 3-76 0,1 0-25 16,2 1-11-16,3 0-6 0,2-1-5 16,2 1-5-16,3-2-4 0,3-1-4 15,2-3-2-15,2-2-1 0,2-2 0 16,-1-6 1-16,-1 0 2 16,-1-5 3-16,-1-2 1 0,-5-1 0 0,-4-3 0 15,-3-1-1-15,-4 1-2 0,-4 1-5 0,-3-1-3 16,-6 0-3-16,1 2-3 15,-4 2-10-15,0 2-17 0,-1 4-30 0,0 7-23 16,-3 4-128-16,1 8-151 0,-1 5-346 16</inkml:trace>
  <inkml:trace contextRef="#ctx0" brushRef="#br0" timeOffset="10449.0106">5501 4867 675 0,'1'-7'175'15,"2"3"6"-15,-1 0-67 0,3 4-52 16,5 1-13-16,2 4-10 0,5 2-7 0,5 6-5 15,2 1-5-15,1 6-4 0,4 1-5 16,-4 1-3-16,1 1-4 0,-3 0-2 16,1-1-2-16,-5 0-1 0,1-1-4 15,-3-2-11-15,-1-2-15 0,-3-1-21 16,-2-4-20-16,-1-1-13 0,-5-4-121 16,-1-3-136-16,-1-3-296 0</inkml:trace>
  <inkml:trace contextRef="#ctx0" brushRef="#br0" timeOffset="10575.9568">5875 4814 677 0,'-9'-12'176'0,"-4"8"5"0,-4 6-90 15,-3 8-31-15,0 5-15 0,-2 6-13 16,0 5-14-16,-3 4-11 0,1 2-10 16,3 2-20-16,4 2-23 0,-2-2 4 15,-1-1-143-15,7-2-141 0,4-4-335 16</inkml:trace>
  <inkml:trace contextRef="#ctx0" brushRef="#br0" timeOffset="10896.6298">6045 4862 753 0,'0'-5'179'0,"-5"4"2"0,1 3-123 15,2 4-14-15,-2 4-9 0,1 3-9 16,-2 6-8-16,1 2-3 0,-1 3-1 16,1 3 0-16,1 1 0 0,-1 0 0 15,4-1-1-15,1-2-1 0,2-2-2 16,2-4-1-16,2-5-3 0,5-2-2 15,3-4-2-15,3-3-4 0,4-4-7 0,3-2-12 16,3-2-14-16,-1-3-15 0,-4-2-17 16,-1-2-14-16,-4-4-119 0,-6-2-130 15,-5-2-295-15</inkml:trace>
  <inkml:trace contextRef="#ctx0" brushRef="#br0" timeOffset="11039.264">6092 4840 732 0,'-9'0'184'0,"2"-2"1"16,7 2-103-16,2 0-28 0,7 0-15 0,5 0-18 16,3-1-13-16,4 0-12 0,5 0-16 15,1 0-23-15,4-1-14 0,-1 2-131 16,0-1-141-16,-1 1-334 0</inkml:trace>
  <inkml:trace contextRef="#ctx0" brushRef="#br0" timeOffset="11464.2412">6493 4907 754 0,'0'-7'182'0,"0"2"4"0,-2 1-116 15,4 5-11-15,2 4-13 0,0 4-10 16,-1 1-9-16,3 6-3 0,-1 2-4 16,4 2-4-16,-4-1-4 0,-1-1-3 15,-1-5-3-15,3 3 0 0,0-5-2 16,2-3-1-16,0-2 0 0,2-3-1 0,4-2-1 15,4-2 0-15,-3-8 0 16,-1-2 0-16,5-2 0 0,-2-4 0 0,1-2 0 16,-2 0-1-16,-1 3 0 0,-2 1 1 15,-2 3-1-15,-1 3 0 16,-4 7-1-16,-2 2-2 0,0 6-6 16,-3 2-11-16,0 5-15 0,-1 3-20 0,1-2-19 15,2 3-10-15,2 2 107 0,1-2-224 16,0-1-135-16,5 0-341 0</inkml:trace>
  <inkml:trace contextRef="#ctx0" brushRef="#br0" timeOffset="12099.9144">6822 4825 607 0,'-2'-4'149'0,"1"1"5"16,-1 0-81-16,2 1-25 0,1 0-4 15,-1-1-5-15,1 0-2 0,-2 1-3 16,2 1-1-16,-1-4-2 0,-1 1-1 15,0 0-3-15,-2 0-1 0,0 0-2 16,0-1-5-16,-3 1-2 0,1 1-3 16,-2 0-2-16,1-1-1 0,-1 3 1 0,0-2-1 15,2 1 2-15,-1 1 0 0,2-1 1 16,1 0 0-16,0 1-1 0,3 0-3 16,0 2-2-16,3-2-1 0,2 0-3 15,2 1-1-15,6 0-1 0,3 1-1 16,4 1 0-16,3 0 0 0,3 0 0 0,2 1 0 31,2-3 0-31,-3 0-1 0,-3-3 0 0,1 1 0 0,-2-2 0 16,-1 0 1-16,-3 3-1 0,-4-1 0 0,-3 0 0 15,-1 4 1-15,-3-1-1 0,-6 1 1 16,-4 3-1-16,-3 1 1 0,-2 5-1 16,-3 2-1-16,-1 3 0 0,2 1-1 15,1 2 0-15,1 5-2 0,4-1-1 16,3 1-2-16,1 2 0 0,3 0-1 15,1 2-3-15,-1-1 1 0,4 0-1 16,-2-3 0-16,0 0-2 0,1-1 0 0,-2-5 2 16,1-1 2-16,-2-3 0 0,-3-3 2 15,-1-2 2-15,-5-2 3 0,-4-2 1 16,0 1 1-16,-3-2 0 0,0-2 0 16,-3 0-3-16,-1 0-5 0,1-2-6 15,4 0-10-15,-1-2-12 0,2-1-15 16,3 2-13-16,3-4-17 0,3 1-113 15,2-2-127-15,4 1-295 0</inkml:trace>
  <inkml:trace contextRef="#ctx0" brushRef="#br0" timeOffset="12879.4651">7542 4838 698 0,'-4'-7'162'0,"-1"0"4"0,4-1-117 15,2 2-10-15,2-1-4 0,0 0-5 16,4 2-6-16,0 2-4 0,3 1-2 0,2 2-1 16,4 2-2-16,2 2-2 0,3 0-2 15,1 0-2-15,1 1-3 0,1 0-1 16,-2-1-2-16,0-2-2 0,-1 1 0 15,-2 1 0-15,1-1-1 0,-3 0 0 16,-1 0 0-16,-1 2 1 0,-4-1-1 16,-3 1 0-16,-2 0 1 0,-5 0-1 0,-2-1 1 15,-2 4 0-15,-4-2 0 0,-2 3 0 16,-4 0-1-16,-1 2 1 0,-2 2 0 16,0 0-1-16,-4 2 0 0,-1 1 0 15,1-2 1-15,-1 4-1 0,-4-4 0 16,1 1 0-16,-2-2 0 0,3 2 0 15,2-1 1-15,1-2 0 0,6-2 0 16,3 1 1-16,1-2 0 0,6 0 0 16,2-3 0-16,3-1 1 0,1-1-1 15,3-1-1-15,1 0 1 0,5-2-1 0,0 0 1 16,4-2-1-16,1 2 0 0,5-1 0 16,1 0 0-16,2-1 0 0,-1 0-1 15,0 1 1-15,1 0-1 0,0-3 0 16,-2 1-1-16,0 1-4 0,-2 1-8 15,0-1-12-15,-2 1-13 0,1 0-15 16,-3 1-13-16,-3-1-56 0,-3 0-67 0,-1 0-114 16,2 1-241-16</inkml:trace>
  <inkml:trace contextRef="#ctx0" brushRef="#br0" timeOffset="13169.2736">8035 4607 814 0,'0'1'184'15,"2"2"1"-15,1-1-133 0,5 2-22 16,-1-1-13-16,4 2-8 0,3-1-6 0,0 0-14 16,5-1-17-16,1 0-18 0,3-2-22 15,-3 1-118-15,0-2-136 0,-4 2-310 16</inkml:trace>
  <inkml:trace contextRef="#ctx0" brushRef="#br0" timeOffset="13482.5449">8353 4493 722 0,'-1'2'172'0,"-3"6"3"0,4 3-113 16,-1 4-19-16,2 0-7 0,-2 5-8 16,3-2-8-16,1 2-4 0,0-4-3 15,2-1-1-15,1-2-1 0,-1-2-1 16,4-2 0-16,-3-3-2 0,1-2-1 15,-4-3 0-15,5-5-2 0,1-3-2 16,2-2-1-16,0-3 0 0,0-4-1 16,1-1-1-16,5-2 1 0,-6 4-1 0,-1 0 0 15,0 4 0-15,-4 0 0 0,-1 7 0 16,-1 3 0-16,-2 5-1 0,0 3-2 16,-2 5-6-16,-1-1-6 0,0 5-8 15,-1 2-4-15,-2 2-6 0,0 3-9 16,3 3-9-16,2 0-3 0,2 3-11 15,2 1-107-15,2-2-120 0,4-1-286 16</inkml:trace>
  <inkml:trace contextRef="#ctx0" brushRef="#br0" timeOffset="13717.398">8941 4854 802 0,'-5'0'180'0,"1"-1"0"0,4 1-134 0,1-1-19 16,4 2-9-16,1-2-10 0,2 0-5 16,0 1-8-16,2-2-10 0,0 2-13 15,1 2-13-15,-1-2-15 0,0 1-53 16,-2 0-71-16,-1 0-113 0,0 1-243 15</inkml:trace>
  <inkml:trace contextRef="#ctx0" brushRef="#br0" timeOffset="13911.1916">8838 5015 768 0,'-4'4'184'16,"2"0"0"-16,2-1-112 0,3 1-28 15,3-2-17-15,4-1-13 0,3 2-7 16,1-1-4-16,2-2-4 0,4 1-8 0,-1-1-14 16,2-1-18-16,1 1-12 0,0 0 96 15,-1-1-230-15,1 2-145 0,3 2-367 16</inkml:trace>
  <inkml:trace contextRef="#ctx0" brushRef="#br0" timeOffset="14666.8308">10030 4235 605 0,'3'-15'147'0,"5"3"4"0,-1 1-70 0,3 3-50 15,1 5-7-15,5 0-4 0,0 2-5 16,3 3-4-16,2 3-3 0,2-1-1 16,2-2-1-16,-4 0-1 0,-2-2 0 15,-4 0-1-15,-4-2-2 0,-4 1 1 16,-4-3-1-16,-8 2-2 0,-5 0 0 15,-7 0-2-15,-6 1-2 0,-7 1-3 16,-3 1-2-16,-3 4-3 16,-5 0 0-16,-1 0 0 0,2 4 2 0,1-3 2 15,1 0 4-15,2 1 4 0,4-1 4 16,7 2 3-16,6-1 1 0,5 0 0 16,8 3 1-16,6 0-1 0,4-1 1 0,9 0 0 15,4 1 1-15,4-2 3 0,4 0 1 16,5-3 1-16,2 0-1 0,1 0-1 15,0 0-2-15,-1 0-3 0,2 1-1 16,1 2-2-16,2 5-1 0,-1 0 1 16,-1 3 0-16,1 4 0 0,-6 2 2 15,-1 2-1-15,-7 3-1 0,-3 1 1 0,-5 2-2 16,-5-1-1-16,-4 3 0 0,-5 1-1 16,-5 1 0-16,-4 1 0 0,-5 0-1 15,-2 1 0-15,-7 0 0 0,-1 0 0 16,-7-4 0-16,-5 3-1 0,0-7 0 15,-5 2 1-15,0-5-1 0,0 0 1 16,-2-5 2-16,2-3 4 0,4-5 2 16,3-3 3-16,3-3 0 0,5-6 1 15,7-2 0-15,6-2-2 0,10-3-4 0,5 0-2 16,7-1-2-16,7-2 0 0,4 1 0 16,5 2 2-16,3 1 1 0,3 2 0 15,2 2 1-15,-1 2 0 0,2 2 0 16,3 4-1-16,-1 0-2 0,4 3 0 15,0 2-2-15,-2 0 1 0,1 0-2 16,-1 1 1-16,-1-1-2 0,-4-1-5 16,-5 0-10-16,-2 1-17 0,-5 0-24 15,-4 1-17-15,-8 2-91 0,-9 0-42 0,-5 3-124 16,-8-1-234-16</inkml:trace>
  <inkml:trace contextRef="#ctx0" brushRef="#br0" timeOffset="15080.8302">9569 5629 670 0,'-1'0'164'16,"-3"2"4"-16,3 4-90 0,1 5-29 16,-1 4-5-16,3 3-3 0,-1 3-5 0,2 4-3 15,1 1-2-15,-1-1-2 16,1-2-3-16,1-2-4 0,0-3-3 0,1 0-2 16,0-7-2-16,-1-3-3 0,1-2-1 15,1-3-2-15,2-4-2 0,4-6-1 16,3-2-1-16,4-6-2 0,4-6 0 15,1-2 0-15,3-3-1 16,0-3-1-16,0 1 0 0,-3 1-1 0,-2 6 1 16,-2 4-1-16,-3 4 0 0,-4 6 0 15,-3 7 1-15,-4 5-1 0,-1 3-1 16,-2 5-3-16,-3 3-7 0,0 1-8 16,1 1-11-16,-4 2-10 0,2-1-17 0,3 1-17 15,1-2-13-15,2-2-117 0,1-2-132 16,5-3-307-16</inkml:trace>
  <inkml:trace contextRef="#ctx0" brushRef="#br0" timeOffset="15281.5662">10195 5691 831 0,'0'-4'209'0,"0"2"4"0,-1-1-117 15,2 3-34-15,1 0-17 0,3-1-18 16,3 1-13-16,0 0-8 0,2-1-2 15,1 1-4-15,4-2-6 0,-3 3-9 16,-1-1-12-16,0 0-17 0,-2 2-19 16,-1 2-18-16,0 2-7 0,-6 3-121 15,-2-1-131-15,0 3-293 0</inkml:trace>
  <inkml:trace contextRef="#ctx0" brushRef="#br0" timeOffset="15462.0937">10158 5867 759 0,'-5'3'180'16,"8"2"3"-16,3-2-116 0,0 1-26 0,4-1-9 15,0-2-8-15,2 0-9 0,3 0-6 16,-2-2-2-16,2-3-3 0,2 2-3 0,4-1-7 16,-2 0-12-16,5 0-13 0,0 1-19 15,-1-1-23-15,-1 3-116 0,-3 0-136 16,0-1-304-16</inkml:trace>
  <inkml:trace contextRef="#ctx0" brushRef="#br0" timeOffset="15683.6019">10554 5771 717 0,'0'-2'185'0,"2"1"4"0,1 0-78 16,3 1-54-16,-1 0-20 0,2 0-14 16,1 0-8-16,4 0-7 0,1-1-5 15,6 1-8-15,1-2-12 0,6 0-17 16,-1 0-17-16,3-1-13 0,-5-1-61 0,-1 2-67 16,-5 0-116-16,-2-1-240 0</inkml:trace>
  <inkml:trace contextRef="#ctx0" brushRef="#br0" timeOffset="16145.3662">10963 5681 737 0,'-4'9'174'0,"-2"2"3"0,1-1-114 16,2-1-20-16,3 2-8 0,3 2-10 15,3-2-6-15,3-3-4 0,2 0-2 0,4-2-1 16,3-3-2-16,1-1-1 0,0-2-1 15,-2-4-2-15,-1-1 0 0,0-4-1 16,-6 1-1-16,-3-3-2 0,-6-1-3 16,-1-3-6-16,-2 1-7 0,-4 1-10 15,-1 1-11-15,-1-1-12 0,0 4-8 16,2 3-3-16,1 1-3 0,1 2-2 16,3 3 0-16,0 0 3 0,1 3-31 0,2-1-1 15,2 2 5-15,1 1 12 0,1-2 34 16,1 1 28-16,0 1 19 0,1-1 50 15,1 1 18-15,0-1 6 0,1 3 0 16,1 0-19-16,-1-1-13 0,6 3-2 16,0-1-2-16,2 1-2 15,2-2-3-15,2-1 0 0,0-1-2 0,1-4-1 16,-1 1-5-16,2-2-4 0,0-4-1 16,0-1 0-16,-2-1-1 0,2-3-1 15,-2 1-2-15,-6-3-1 0,-5 0 1 0,-4 1-1 16,-7 0-2-16,-5 3-4 0,-7-2-1 15,-5 4-5-15,-7-2-8 0,0 2-16 16,-2 0-21-16,0 0-21 0,1 2-18 16,4 0-39-16,4-2-97 0,4 5-130 15,4-1-276-15</inkml:trace>
  <inkml:trace contextRef="#ctx0" brushRef="#br0" timeOffset="16675.3554">9755 3876 774 0,'-14'6'186'0,"-1"1"3"15,4 3-121-15,1 1-18 0,4 2-11 16,6 1-11-16,5 2-7 0,3-4-5 16,6 4-2-16,2-3-1 0,5-3 0 15,3-1-2-15,6-4-1 0,-2-3 0 0,1-1 0 16,-2-8 0-16,-1-2 0 0,-4 0-1 15,-6-5-1-15,-6 0-1 0,-4-2-3 16,-9-2 0-16,-3 1-3 0,-4 3-4 16,-6-2-7-16,-3 5-10 0,-3 1-15 15,-4 5-21-15,3 3-17 0,2 3-9 16,3 2-11-16,4 5-111 0,4 2-125 16,8 1-270-16</inkml:trace>
  <inkml:trace contextRef="#ctx0" brushRef="#br0" timeOffset="16912.7181">9965 3933 621 0,'6'-3'152'0,"-1"0"6"0,-2 1-91 15,2 2-20-15,0 2-8 0,0 3-7 16,1 1-6-16,0 1-7 0,2 3-4 16,0-1-3-16,2-1-2 0,1 1-3 15,1-3 0-15,3 0-2 0,1-1 0 16,1-4 0-16,0-1 0 0,0 3 0 0,-1-6 1 15,-2 1 0-15,-4-3 1 0,-8-4 1 16,-4 0-1-16,-7-2-1 0,-8-3-1 16,-1-1-1-16,-6 3-7 0,0 1-18 15,1 5-21-15,-1 4-24 0,3 3-118 16,3 3-140-16,6 2-321 0</inkml:trace>
  <inkml:trace contextRef="#ctx0" brushRef="#br0" timeOffset="17926.5033">11286 4770 612 0,'-8'-5'149'0,"-4"1"7"0,-4 5-93 16,-1 6-12-16,-2 2-6 0,3 6-4 15,4 5-8-15,1 1-7 0,2 3-5 16,7 1-6-16,3-1-3 0,9 1-4 16,2-3-3-16,7-3 0 0,4-3-1 15,1-4-1-15,2-3-1 0,0-5 0 0,-2-4-1 16,-2-9 0-16,0-1-1 0,-3-2 0 15,-2-3 0-15,-4-3 1 0,-3-2-1 16,-4-1 0-16,-3 1 0 0,-6-5 1 16,-6-2-1-16,-6-3 1 0,-4-2-1 15,0 0 0-15,-7-1 0 0,-2 0-1 16,-8-2-4-16,-2 4 0 0,-1 2 1 16,0 5-1-16,-1-1 0 0,-1 1 4 15,8 4 3-15,7 8 5 0,8 0 6 16,5 1 2-16,4 1 2 0,3 0 0 0,10 4-2 15,-1-4-1-15,8 0-2 0,3 2-5 16,5-1-2-16,8 2-2 0,9 2-1 16,8 1-3-16,1 2-11 0,3 1-17 15,3 1-22-15,3 2-21 0,-3 2-123 16,-6-2-142-16,-6 4-326 0</inkml:trace>
  <inkml:trace contextRef="#ctx0" brushRef="#br0" timeOffset="18246.4499">11882 4614 685 0,'-5'-7'169'0,"0"2"6"0,0-1-100 15,1 3-26-15,2 3-9 0,1 5-8 16,-2 3-10-16,2 3-9 0,-1 5-4 16,-1 4-1-16,1 3-2 0,2 3 0 15,2 3 0-15,1 1 0 0,1 2 0 16,6 0 1-16,1-3-2 0,3 0 0 16,2-3-1-16,1-5 0 0,2-2-1 15,3-6-1-15,1-3-2 0,0-4-2 0,-1-3-6 16,-3-5-11-16,0-1-13 15,-4-5-16-15,-4 0-11 0,-4-3-19 0,-3-2-110 16,-3-1-124-16,-1-5-278 0</inkml:trace>
  <inkml:trace contextRef="#ctx0" brushRef="#br0" timeOffset="18416.3434">11881 4574 794 0,'-8'-7'188'0,"3"-1"1"15,8 2-123-15,5 0-22 0,7 2-17 16,5 1-15-16,4-1-8 0,4 1-10 16,2 1-15-16,-2 0-21 0,0-1-14 15,5 4-49-15,-4-1-85 0,-2 5-128 16,-5 7-267-16</inkml:trace>
  <inkml:trace contextRef="#ctx0" brushRef="#br0" timeOffset="18833.6869">12370 4792 686 0,'-1'-11'171'0,"2"4"4"16,3 4-76-16,1 6-53 0,4 3-11 15,-1 5-6-15,3 2-6 0,-1 2-5 16,1 2-2-16,-1 1-1 0,2 1-2 16,-2-3 0-16,0-3 0 0,0-1 0 15,-2 1-1-15,2-6 0 0,0-2-2 16,1-4-1-16,1-5-2 0,3-4-2 0,-1-4-1 15,2-7 0-15,0 1-2 0,3-4-1 16,-1 0 0-16,0 0 0 16,2 5-1-16,0 2 1 0,-1 5-1 0,2 3 0 15,-6 5 0-15,1 9 0 0,-7 0 0 16,0 2-3-16,-5 4-6 0,1 2-9 16,-3 2-9-16,3 0-17 0,-1-1-18 15,5 2-10-15,5-3 105 0,1 0-230 16,3-3-138-16,1-3-364 0</inkml:trace>
  <inkml:trace contextRef="#ctx0" brushRef="#br0" timeOffset="19047.3291">13074 4823 872 0,'-3'-3'197'0,"6"-1"1"15,0 2-138-15,3-2-29 0,3 1-14 16,3-2-8-16,4 1-6 0,0-2-7 16,2 1-10-16,2 1-15 0,1 1-20 15,1-1-16-15,-1 2-134 0,-5-1-145 16,0 3-338-16</inkml:trace>
  <inkml:trace contextRef="#ctx0" brushRef="#br0" timeOffset="19639.8726">13617 4715 750 0,'-2'2'174'16,"-2"2"2"-16,2 3-123 0,2 3-18 0,2 3-8 16,2 3-9-16,0 2-4 0,1-3-4 15,1 3 1-15,0-1 2 0,1-4 3 16,1-2 1-16,0-2 1 16,2-3 0-16,0-2 0 0,2-1-1 0,1-4-2 15,2-1-4-15,4-6-2 0,-1-2-3 16,1-3-1-16,1-3-2 0,-2-1-1 15,0 0-1-15,-2 1-1 0,-4 4 1 16,0 2-1-16,-1 5-1 0,-2 4-1 0,-1 3-5 16,-2 4-6-16,0 3-5 0,1 3-5 15,-1 2-5-15,1 0-4 0,3 2-3 16,1-2 2-16,2-1 5 0,3-3 5 16,1-3 5-16,1-2 5 0,0-1 5 15,2 0 5-15,-5-3 7 0,0 0 4 16,-1 0 6-16,-5 0 6 0,0 2 2 15,-2-1 3-15,-3 1 0 0,0 2-2 0,-1 1-3 16,4 1-2-16,0 1-3 0,0-2-1 16,3 1-1-16,2-2 0 0,5 2 1 15,3-2-2-15,3-5-2 0,1-2-1 16,0-2-2-16,3-3-2 0,0-4-1 16,-5-4-1-16,-2 0 0 0,-7-2-1 15,-4 2 0-15,-6-1 0 0,-8 2 0 16,-6 2 0-16,-3-2-1 0,-5 4-5 15,-4 3-9-15,-4 1-16 0,0 3-20 16,0 3-18-16,5 3-11 0,5 2 66 16,2 0-193-16,9 1-134 0,7 0-329 0</inkml:trace>
  <inkml:trace contextRef="#ctx0" brushRef="#br0" timeOffset="20138.6883">14388 4530 727 0,'-9'-8'181'16,"1"-1"5"-16,7-1-107 0,7 1-17 0,5-2-11 15,7 1-11-15,5 1-11 0,3 0-7 16,5 2-4-16,2 1-5 0,0 1-4 16,0 3-4-16,0 0-1 0,-2 2 0 15,0 0-1-15,-4 5 1 0,-3 1-1 16,-2 3 1-16,-6 0-1 0,-5 2 0 0,-4 5 0 15,-3 0-1-15,-6 1-1 16,1 2-1-16,-2 0-2 0,-1 3-2 16,3 0-2-16,2 2-1 0,3 0-4 0,0 1-1 15,4 2-2-15,3 2-1 0,-1 0-2 16,-1 1 0-16,2-1-2 16,-1-1 2-16,3 1 0 0,-1-5 1 0,-2-4 4 15,-2-2 2-15,0-1 4 0,-6-3 1 16,-4-3 0-16,-3-1-2 0,-4-2-1 15,-4-1-4-15,-5-2-6 0,-4 0-12 16,-2-2-9-16,-1-1-12 0,0-2-79 0,-1-2-40 16,4-1-108-16,5 1-222 0</inkml:trace>
  <inkml:trace contextRef="#ctx0" brushRef="#br0" timeOffset="21207.9765">15095 4655 676 0,'-6'-2'175'0,"1"0"5"16,3 0-88-16,4-1-31 0,1 1-11 16,3-2-9-16,4 0-9 0,3-1-8 15,2 1-3-15,5 0-2 0,2 0-4 16,1 2-3-16,4-1-3 0,2 3-2 15,-3 0-2-15,0 2-2 0,-1 0-1 16,-1 0 0-16,-3 1-2 0,-3-1 1 16,0 1-1-16,-7-3 0 0,-2 3 0 0,-3 1 1 15,-3 1-1-15,-7 1 0 0,-4 3 0 16,-6 2-1-16,0 6-1 0,-7-2-1 16,-5 2 0-16,-3 2-1 15,-2 1 1-15,0 0 0 0,2 0 0 0,2 0 1 16,2 0 2-16,5-1 0 0,6-2 0 15,3 0 0-15,6-3 1 0,3-3-1 16,4-1 1-16,3-4 0 0,7-1-1 16,3-3 1-16,6 1-1 0,3-5 0 0,7 0 1 15,0-3-1-15,2-1-1 0,2-1-2 16,1-1-7-16,-2-3-10 0,0 0-9 16,-2 3-14-16,-1-1-17 0,-4 3-11 15,-6-1-110-15,-4 3-10 0,-4 0-105 16,-3 2-207-16</inkml:trace>
  <inkml:trace contextRef="#ctx0" brushRef="#br0" timeOffset="21496.2138">15596 4457 861 0,'-4'-7'199'0,"2"1"0"0,5 0-136 16,5 2-25-16,3-2-13 0,2 1-14 15,3 0-5-15,5 0-4 0,2 4-5 16,2-1-12-16,-1-2-16 0,2 2-24 15,-2 0-13-15,-2 1-133 0,-4-1-147 16,-5-3-334-16</inkml:trace>
  <inkml:trace contextRef="#ctx0" brushRef="#br0" timeOffset="21813.9824">16061 4225 743 0,'-1'2'175'0,"1"3"3"16,0 2-117-16,0 4-20 0,1 5-6 16,0 0-5-16,2 1-6 0,-1 1-5 15,2 0-2-15,0-2 1 0,1-1-3 0,-1-4-3 16,1-2-1-16,1-1-2 0,1-2-2 16,0-5-2-16,2-2 0 0,0-5-3 15,2-4 0-15,3-3 0 0,1-3-2 16,2-5 1-16,0 1-1 0,2 1 0 15,0 0 0-15,-1 3 0 0,1 4 0 16,-6 5-1-16,-2 5 1 0,-2 5-1 16,-4 5 0-16,-3 5-2 0,-1 4 0 0,-1 4 0 15,0 4-1-15,3 4-4 0,-1 2-8 16,3 0-9-16,2 1-13 0,3 0-17 16,1 1-12-16,1-4-130 0,-1-2-138 15,-1-2-319-15</inkml:trace>
  <inkml:trace contextRef="#ctx0" brushRef="#br0" timeOffset="22695.4525">8385 6849 505 0,'-9'-8'135'0,"-3"1"8"16,-3 3-33-16,-2 3-55 0,0 2-6 16,-2 3 0-16,0 4-1 0,2 6-3 0,0 3-4 15,1 6-5-15,3 2-5 0,4 2-7 16,2 1-7-16,6-1-5 0,6-4-4 15,4-2-2-15,5-5-2 0,6-4 0 16,6-3-2-16,4-4 0 0,2-5-1 16,1-2 0-16,0-5 0 0,0-4-1 0,-3-2 1 15,-5-3-1-15,-5-3 0 16,-5-2-1-16,-5-1 1 0,-6-1-1 0,-4-1 1 16,-4 2-1-16,-6-3 1 0,-2 1 0 15,-7-3 0-15,-3-4 0 0,-9 0-1 16,0 0-1-16,-4-3 1 0,0 4-1 15,-2 2 0-15,3 2 1 0,3 8 1 16,8 0 2-16,3 5 2 0,7 2 2 16,4 1-1-16,8 0 1 0,7 2 0 15,5-1-2-15,9 1-1 0,8-1-1 16,7-1-1-16,7-1-6 0,6 1-9 0,-2 1-17 16,6 1-20-16,2 3-15 0,-3 7-128 15,-4 0-142-15,-3 8-323 0</inkml:trace>
  <inkml:trace contextRef="#ctx0" brushRef="#br0" timeOffset="23023.08">8947 6586 699 0,'-3'-1'166'0,"0"5"4"16,-3 3-107-16,1 4-21 0,-1 6-12 15,-3 7-6-15,2 3-7 0,-3 6-3 16,0 3 1-16,1 2-1 0,2 3 3 0,2-1 0 16,3-1 0-16,3-2-1 0,5-4-2 15,3-2-4-15,0-3-1 0,6-5-3 16,1-4-3-16,2-6-1 0,2-2-2 15,1-6-3-15,1-4-7 0,0-4-12 16,-2-5-14-16,0-1-15 0,1-4-9 16,-1 0-12-16,-3-3 20 0,-5-4-133 15,-6-2-113-15,-1-2-277 0</inkml:trace>
  <inkml:trace contextRef="#ctx0" brushRef="#br0" timeOffset="23176.0816">8921 6582 707 0,'-15'-8'180'0,"3"0"1"16,5-1-103-16,8 3-26 0,6 1-13 16,7-2-13-16,8 1-16 0,4 1-19 15,4-2-20-15,5 1-17 0,4 1-22 16,4 2-114-16,-1 2-136 0,-2 3-302 0</inkml:trace>
  <inkml:trace contextRef="#ctx0" brushRef="#br0" timeOffset="23557.0764">9367 6795 762 0,'-1'-8'179'0,"1"6"3"16,1 6-119-16,3 3-17 0,2 3-10 16,1 2-11-16,2 4-7 0,-1 0-2 15,2 3-2-15,-1 0-2 0,0-5-3 16,1 1 0-16,0-3-1 0,0-2 0 0,1-4-1 16,1-2-1-16,0-6-2 0,2-5 0 15,-2-2-2-15,2-4-1 0,-1-3 1 16,-2 2-2-16,1-2 1 0,-1 2-1 15,-1 3 0-15,0 4 1 0,-3 2-2 16,-1 4-1-16,1 2-3 0,-4 3-5 16,1 2-9-16,-2 2-9 0,0 5-3 15,1 1-5-15,0 1-11 0,5 5-10 16,2-1-3-16,2 0-10 0,3-2-104 0,2-5-122 16,2-1-282-16</inkml:trace>
  <inkml:trace contextRef="#ctx0" brushRef="#br0" timeOffset="23758.5804">9934 6857 804 0,'-6'-1'199'0,"4"1"0"0,-1-1-99 15,4-1-53-15,3 1-19 0,3-1-12 16,2-2-15-16,1-1-11 0,3-1-13 15,2 2-19-15,1-1-20 0,0 1-20 16,-2-1-118-16,2 2-136 0,3 0-302 16</inkml:trace>
  <inkml:trace contextRef="#ctx0" brushRef="#br0" timeOffset="24168.3223">10369 6737 755 0,'-10'-7'182'0,"3"2"1"15,3 2-122-15,3 3-13 0,3 5-8 16,2 1-12-16,2 4-11 0,2 1-4 15,0 5-1-15,3 1-1 0,0-1-2 16,-1-1 0-16,1-3 0 0,-1 0 1 16,0-3-1-16,-2-4 2 0,-1-4 1 15,1-1-1-15,0-5 0 0,2-1-1 16,1-5-1-16,0-4-2 0,3-2-1 16,0-4-2-16,0-3-1 0,-2 4-2 15,-1 1 1-15,0 5-2 0,-3 4 1 0,-1 6 0 16,-2 6-1-16,0 7 1 0,1 0-1 15,-4 5-2-15,0 4-4 16,0 3-5-16,-1 0-7 0,2 0-9 0,0-1-15 16,3 1-13-16,3-4-13 0,3 1-5 15,4-6-10-15,3-1-71 0,0-4-31 16,2-2-95-16,-1-5-201 0</inkml:trace>
  <inkml:trace contextRef="#ctx0" brushRef="#br0" timeOffset="24431.5133">10876 6825 597 0,'-8'-2'177'0,"-4"2"6"16,1 3-31-16,0 1-80 0,2 2-13 15,0 3-11-15,3 1-15 0,0 2-12 16,3 1-7-16,3 0-3 0,3 1-3 16,2 2-3-16,2-1-1 0,4-3-1 15,4-1-1-15,4-5 0 0,1-3-1 0,2-6 0 16,1-2 0-16,-2-3-1 0,-1-3 1 15,-4-1-1-15,-4-3 1 0,-2 3-1 16,-7-1 0-16,-1 1 1 0,-4 0-2 16,-4 0-2-16,-2 1-5 15,-2 1-8-15,-4 1-7 0,0 2-14 0,-5 2-10 16,5 4-9-16,-1 2-8 0,5 3-8 16,2 2-113-16,3-1-118 0,6 2-278 15</inkml:trace>
  <inkml:trace contextRef="#ctx0" brushRef="#br0" timeOffset="24956.405">11021 6531 694 0,'-5'-8'170'0,"0"2"4"16,2 1-106-16,5 1-17 0,0 0-8 15,5 2-11-15,2-1-10 0,2 2-7 16,4 0-2-16,1 0-2 0,2 1-4 16,2 3 0-16,-3 0-1 0,4 2-1 15,-2 1 1-15,0 0-1 0,-4 1 0 16,-1 2-1-16,-3 1-1 0,0 0-1 0,-4 1 0 16,-1 0-2-16,-1 3 1 0,1 2-1 15,1 1 0-15,0-1 0 0,0 5-1 16,-1-1 0-16,2 1-1 0,-1-1 0 15,0 4-2-15,-2-1 0 16,3 1-1-16,-1-2 0 0,2 3 0 0,-2 1 0 16,-2-3 0-16,-1-1-1 0,-2-1 0 15,-3 0 0-15,-3-2-3 0,-4-2 0 16,-1-1-4-16,-4-1-2 0,-2 0-4 16,-1-3-5-16,-7-6-8 0,2 0-6 15,1-5-6-15,3-3-14 0,8-3-112 0,-2-7-117 16,5-4-283-16</inkml:trace>
  <inkml:trace contextRef="#ctx0" brushRef="#br0" timeOffset="25153.4816">11481 6764 708 0,'4'-2'177'0,"1"-2"4"0,-2 3-100 0,2-3-31 16,0 2-12-16,1-1-12 0,3 1-13 15,-2-1-15-15,1 1-17 0,3-1-18 16,0 2-13-16,0 0-19 0,-1 1-114 16,-3 0-130-16,1 2-287 0</inkml:trace>
  <inkml:trace contextRef="#ctx0" brushRef="#br0" timeOffset="25301.1249">11484 6867 728 0,'-3'5'173'16,"1"-2"0"-16,3 1-106 0,1 0-32 16,7-2-16-16,0-3-20 0,3-1-17 15,3 0-12-15,-1-3-6 0,5-1-13 16,3 0-14-16,1 0-106 0,1 1-110 16,2 0-270-16</inkml:trace>
  <inkml:trace contextRef="#ctx0" brushRef="#br0" timeOffset="25989.961">12222 6210 594 0,'-3'-16'160'0,"-11"2"7"0,-7 3-51 0,0 3-58 15,-3 3-10-15,-4 4-7 16,-4 4-11-16,-2 3-9 0,2 4-6 0,1 1-4 16,1 3-5-16,4 0-2 0,9 2-2 15,7 3 0-15,6 5 0 0,12-1-2 16,5 1-1-16,5 1-4 0,4 3-4 16,2-1-3-16,-1-3-3 0,0 0 0 15,-3-3 0-15,-4-2 1 0,-3 0 4 16,-2-4 5-16,-5 3 4 0,-2-2 5 0,-3-1 0 15,-2 4 2-15,-1-1 1 0,-4 2 1 16,-3 2 0-16,0 0-1 0,-2 1-1 16,2 2-1-16,-1 0 0 0,1 4-2 15,4-4-1-15,2 2 0 0,1-1-2 16,4 0 1-16,3 2-1 0,-1-5 0 16,4-1-1-16,2 0-1 0,1-2 0 15,-3-3 0-15,1 0-1 0,-2-3 1 16,0-2 1-16,-2 3-1 0,-3-1 2 0,-2 2 0 15,0 1 0-15,-3 2 1 0,-2 3 0 16,-5 1 0-16,-1 2 1 0,-1 4 1 16,-4 2 3-16,2 0 3 15,-4 2 4-15,2 2 1 0,3-2 2 0,-1 1 1 16,5-4 1-16,1-2-2 0,3-1-4 16,5-2-2-16,3 0-3 0,4-2-2 15,4-3-2-15,2-1-2 0,1-5-4 16,5-2-11-16,0-3-13 0,1-6-17 15,-2-3-17-15,5-1 65 0,-1-3-201 0,-1 3-145 16,-4-1-356-16</inkml:trace>
  <inkml:trace contextRef="#ctx0" brushRef="#br0" timeOffset="26386.8311">12553 6356 649 0,'-2'-23'162'15,"-2"0"8"-15,0-4-97 0,-1 1-13 16,-3-1-2-16,4 4-5 0,2 3-7 16,-1 4-5-16,2 3-4 0,0 4-5 0,1 7-5 15,2 3-6-15,-2 6-5 0,0 5-5 16,1 6-4-16,2 2-5 15,-1 7-10-15,3 3-14 0,4 0-23 0,1 0-27 16,1 0-87-16,-2-3-51 0,2 0-133 16,2-3-262-16</inkml:trace>
  <inkml:trace contextRef="#ctx0" brushRef="#br0" timeOffset="26938.4741">13628 6209 668 0,'0'-10'174'0,"-1"3"8"15,0 3-94-15,0 4-22 0,-2 5-8 16,2 5-11-16,0 0-10 0,1 6-12 15,0 6-6-15,1 0-5 0,2 2-2 0,-1-2-3 16,2 0-1-16,-1-1-1 0,2-2 0 16,-1-6 0-16,0-2 1 0,-2-4-1 15,-1-3 1-15,3-3 1 0,-2-4-1 16,1-5 0-16,1-3 0 0,2-3 0 16,1-6 0-16,4-1-1 0,1-3-1 15,2-1-2-15,2 2-1 0,1 1-1 16,-2 4-1-16,-1 4-1 0,0 4 1 0,-3 5-1 15,-1 5 1-15,-2 4-1 0,-3 5 0 16,1 2-1-16,-1 2 0 0,-1 4-3 16,-1 3-3-16,0-1-6 0,1 1-7 15,-1 1-6-15,1-2-10 0,2 1-13 16,3-3-10-16,2-3-12 0,3-1-8 16,2-3-38-16,1-5-74 0,-1-4-112 15,5-3-244-15</inkml:trace>
  <inkml:trace contextRef="#ctx0" brushRef="#br0" timeOffset="27224.4394">14134 6228 721 0,'2'1'187'16,"-2"0"8"-16,3 0-103 0,0-1-22 15,2 1-11-15,2 2-14 0,3-2-15 16,1-1-11-16,2 1-8 0,0 1-5 16,2-1-4-16,-2-1-6 0,-2 1-9 15,-1-1-11-15,-2 1-16 0,-1 0-19 16,-2-1-12-16,0 3-16 0,-4-1-114 15,-2 0-126-15,-2 1-283 0</inkml:trace>
  <inkml:trace contextRef="#ctx0" brushRef="#br0" timeOffset="27394.507">14117 6371 636 0,'0'6'178'0,"1"0"5"16,2 0-46-16,-1-1-76 0,4 1-12 15,2-1-14-15,3-4-12 0,2 1-11 0,2-2-6 16,2 1-11-16,3-1-18 0,-1-1-23 16,0-3 100-16,-5 4-243 0,-4-4-160 15,-4 1-412-15</inkml:trace>
  <inkml:trace contextRef="#ctx0" brushRef="#br0" timeOffset="27693.0952">13326 6530 710 0,'2'-2'172'0,"1"2"6"0,2 1-104 0,-2 4-25 16,2 2-8-16,0 2-7 0,-2 2-8 15,-5 2-8-15,0 3-7 0,-3 0-7 16,0 1-13-16,-1-1-20 0,0 1-22 16,0 0-69-16,2-1-70 0,3 1-130 15,0-3-277-15</inkml:trace>
  <inkml:trace contextRef="#ctx0" brushRef="#br0" timeOffset="28287.3499">14586 6192 715 0,'2'-6'175'0,"-4"1"2"16,4 4-112-16,-2 4-11 0,1 5-7 0,0 2-11 15,2 2-8-15,0 5-4 0,2 4-1 16,1 2-3-16,0-1-4 0,2-2-2 16,-2-2-2-16,-1-2-2 0,-2-3-2 15,1-3-3-15,-3-5 0 0,2-1-2 16,-1-3-1-16,2-2 0 0,4-4 0 16,2-4-1-16,2-2 0 0,3-3 0 15,2-2 0-15,0 0 0 0,3-1 0 16,-3 2-1-16,-1 4 0 0,0 4 0 15,-5 3 0-15,-1 3-4 0,-2 3-6 0,-3 5-9 16,-1 3-12-16,-2 3-14 16,0 1-15-16,1 1-9 0,1 0-7 0,1 1-8 15,1-4-29-15,4-2-63 0,0-3-95 16,3-3-219-16</inkml:trace>
  <inkml:trace contextRef="#ctx0" brushRef="#br0" timeOffset="28519.1978">15043 6321 650 0,'2'-7'168'0,"-4"5"7"0,2 2-97 0,-1 2-15 16,-3 3-7-16,2 3-10 0,1 0-12 16,-1 5-10-16,2 0-6 0,2 2-2 15,0-2-2-15,6-1 0 0,1 2-3 16,4-2 0-16,0-3 0 0,3-3-1 16,1-1-1-16,1-4-2 0,1-3-2 15,-2-5 0-15,-1-1-1 0,-3-2-1 16,-2-1 0-16,-3-2-1 0,-7-1-1 15,-5 2 0-15,-4 1-4 0,-5 1-6 16,1 3-11-16,-4-1-17 0,-1 5-22 16,1 4-16-16,2 0-131 0,0 2-144 0,4 4-329 15</inkml:trace>
  <inkml:trace contextRef="#ctx0" brushRef="#br0" timeOffset="29338.0492">12450 7161 777 0,'-8'-5'191'0,"1"3"5"0,-1 0-120 16,-1 5-17-16,-1 0-12 0,3 4-14 16,0 5-10-16,1 3-9 0,2 0-3 15,4 5-2-15,2 0-3 0,5 2-1 16,1-1 0-16,6-3-1 0,0-3-1 15,5-4 0-15,1-4 0 0,4-3-1 16,0-9 1-16,1-4 1 0,-3-6 0 16,-3-2 0-16,-3-5 1 0,-5-2 1 0,-6-1-1 15,-1 1 0-15,-5-1-1 0,-4 1 0 16,-5 1-2-16,-2 4-1 0,-3 3-6 16,-6 2-10-16,0 2-14 0,-3 6-22 15,-1 5-23-15,2 6-21 0,1 4-121 16,4 3-142-16,2 6-312 0</inkml:trace>
  <inkml:trace contextRef="#ctx0" brushRef="#br0" timeOffset="29887.5655">13353 7250 699 0,'4'-2'176'0,"-2"2"8"0,0 1-101 16,2 3-20-16,1 3-7 0,-1 3-10 15,1 2-11-15,-4 3-8 0,-1 1-8 16,-1 1-6-16,-6-1-4 0,-1 1-3 15,-1-1-3-15,0-1-6 0,-1-2-14 0,2-4-17 16,1 0-25-16,5-4-15 0,3-3-129 16,4-6-147-16,5-5-328 0</inkml:trace>
  <inkml:trace contextRef="#ctx0" brushRef="#br0" timeOffset="30134.4201">13749 7130 622 0,'-4'-7'143'0,"-1"1"0"16,3 2-95-16,-1 0-29 0,2 2-11 15,0 2-6-15,1 1-10 0,0 0-8 16,0 3-9-16,0 1 6 0,1 0-123 16,-1 2-108-16,-3-2-274 0</inkml:trace>
  <inkml:trace contextRef="#ctx0" brushRef="#br0" timeOffset="31006.8885">13893 7139 572 0,'-6'-10'151'0,"0"3"8"0,-3 1-63 0,-3 1-30 16,-3 3-7-16,-3 2-5 0,-2 4-4 15,-2 1-9-15,-1 6-8 0,-1 1-6 16,1 4-6-16,3 3-6 0,4 0-3 15,2 1-4-15,4 1-3 0,7-2-1 16,4 1-2-16,4-4-1 0,2-3-1 0,4-3 1 16,3 0-2-16,3-7 1 15,1-5 0-15,-1-7-1 0,3 0 1 0,-2-4-1 16,2-4 1-16,-2-4 1 0,0-1 1 16,-5 2 2-16,2 2 2 0,-4 1 3 15,-3 1 2-15,2 5 3 0,-5 5 1 16,-4 3-1-16,-1 5-1 0,-1 4-3 15,0 4-2-15,1 5-3 0,-3 2-3 16,7 1-5-16,1 2-2 0,2-1-2 16,5-2-5-16,3-1-5 0,4-3-7 15,0-5-4-15,0-4-4 0,0-2-3 0,2-4-1 16,-4-4 3-16,1-4 5 0,-4-5 7 16,-2-3 6-16,-2 0 7 0,-3-2 9 15,-1 2 8-15,-2-2 5 0,-3 4 3 16,1 4 4-16,-2 2 2 0,0 1 0 15,1 3-2-15,-2 4-3 0,1 2-3 16,1 4-4-16,0 3-2 0,0 3-4 16,0 2-1-16,2 4-2 0,-1 2 0 15,6 2-1-15,2-1-1 0,2 3 1 0,5 2-1 16,0 0 1-16,4-1-1 0,-1 1 1 16,-5 0-1-16,-2 0 0 15,-6-4 0-15,-6 0 0 0,-3-3-2 0,-9-5-1 16,-5-2-4-16,-5-1-7 0,-1-3-10 15,-1-2-13-15,-1-4-15 0,5-2-10 16,4-1-12-16,4-3-60 0,5-4-49 16,2-4-105-16,6-3-214 0</inkml:trace>
  <inkml:trace contextRef="#ctx0" brushRef="#br0" timeOffset="31556.7197">14336 7187 593 0,'-1'-5'158'0,"0"-1"11"16,0 1-76-16,0 2-22 0,-1 1-10 0,2 1-8 15,2 2-11-15,0 1-11 16,2 4-10-16,3 4-7 0,0 4-4 0,3 0-3 16,4 5-2-16,0 0-2 0,2 5-2 15,4-1 0-15,-2 0 0 0,3-1-1 16,0 1 1-16,-1 1-1 0,-5-3 0 15,0-3-1-15,-5 0-1 0,-3 1 0 16,-5-3-2 0,-5-3 0-16,-4-1-3 0,-4 1-1 0,-4-4-3 0,-2 0-6 15,-4-4-8-15,0 0-9 0,0-3-10 16,3-4-5-16,5-2-10 0,2-3 70 0,4-3-183 16,7-2-121-16,4-3-320 0</inkml:trace>
  <inkml:trace contextRef="#ctx0" brushRef="#br0" timeOffset="32100.249">14662 7190 714 0,'-2'3'182'0,"-5"2"7"0,-1 2-102 16,0 4-24-16,0 0-9 0,3 3-12 15,3-1-13-15,1 3-9 0,2-1-6 16,1-2-4-16,4-2-2 0,2 0-2 15,2-2-1-15,2-3-1 0,-1-2 0 16,0-4 1-16,0-2-1 0,-2 0 0 16,-5-4 0-16,-4-3-1 0,-7 1 0 15,-3-3 0-15,0 0-1 0,-2-3-1 16,-1-2-1-16,-1 1-1 0,3-2-4 16,4 1-3-16,1 3-5 0,1-3-6 15,2 1-6-15,6 5-4 0,3 1-2 0,3 3 2 16,3 1 3-16,4 1 5 0,2 2 6 15,5 5 5-15,-1 0 5 0,3 3 3 16,1-3 2-16,-3 6 1 0,-1 0-1 16,0 2 2-16,0 0 1 0,0 1 3 15,-1 0 3-15,0 4 3 0,3-4 5 0,0 1 4 16,-2-4 2-16,0-3 3 0,-2-1-1 16,0-2-2-16,-3-3-2 0,-2-4-5 15,-3-1-4-15,-2-3-3 0,-4-3-8 16,-2-3-9-16,-4 1-11 0,-3-1-12 15,0 1-13-15,-5-4-12 0,0 1-13 16,-3 1-6-16,-3-2-7 0,1-3 4 16,-2-1 11-16,0-2 14 0,3-1 15 15,1-2 22-15,1 3 21 0,3-1 25 16,0 5 20-16,3 2 12 0,0 4 7 0,2 6 2 16,1 3-8-16,1 2-11 0,2 3-12 15,0 0-14-15,6 3-25 0,0 1-37 16,2 5-74-16,0-2-76 0,-1 3-136 15,-3 4-304-15</inkml:trace>
  <inkml:trace contextRef="#ctx0" brushRef="#br0" timeOffset="33896.0104">16958 4690 755 0,'-10'-7'191'0,"0"1"9"0,-1 1-110 0,5 4-20 15,2-1-15-15,3 1-15 0,4 1-13 16,0-1-8-16,5 0-9 0,1 1-5 15,5-1-2-15,3-1-4 0,1 0-8 16,3-1-15-16,-2 1-22 0,0 1-21 16,1-2-21-16,-5 3-122 0,-6-1-144 15,1 6-311-15</inkml:trace>
  <inkml:trace contextRef="#ctx0" brushRef="#br0" timeOffset="34067.7478">16916 4837 748 0,'-5'1'193'0,"2"-1"2"0,1 2-78 15,5-2-58-15,3-2-23 0,5-1-14 16,2 0-9-16,3-2-10 0,3-2-22 16,0 2-33-16,2 1-82 0,-2 2-66 15,3 0-139-15,-6 2-302 0</inkml:trace>
  <inkml:trace contextRef="#ctx0" brushRef="#br0" timeOffset="39169.9215">17785 4544 589 0,'-11'-8'145'0,"-2"1"7"0,0-3-82 15,1 2-17-15,1 6-6 0,1-2-3 16,-1 2-2-16,3-2-4 0,1 2-5 16,2-1-2-16,2 2-3 0,0 0-4 0,1-2-3 15,2 2-4-15,0-1-2 0,1 0-3 16,0 2-2-16,3-3-3 0,-1 2-1 16,7-3-2-16,1 3 0 0,2-3 0 15,0 0-1-15,2 4 1 0,2 0-1 16,0 0 0-16,0 3 0 0,-1-3-1 15,0 2-1-15,1-1 1 0,0-1-1 16,2 2-1-16,-3-1 1 0,1 0-1 16,1 0 0-16,0 2 0 0,0-3 1 0,-2 3-1 15,-2-3 0-15,-2 3 0 0,0 1 0 16,-4-2 0-16,-2 3 0 0,-3 0 0 16,-2 0 0-16,-2 2 0 0,-1-1 0 15,-4 2 0-15,-1 0-1 0,-3 1 0 16,-1 2 0-16,-2-1 0 0,-3 2-1 15,-1 0 0-15,-2 1-1 0,0 1 1 16,0 1-1-16,-2-1 1 0,2 2-1 0,-1 3 1 16,1-2 1-16,0 0 0 0,2 3 0 15,-1-1 1-15,1 2 0 0,1-3 0 16,2-1 0-16,2 1 0 0,1-1 0 16,2-4 0-16,3 1 0 0,1-4 0 15,2-2 0-15,0 1 0 0,2-3 0 16,1-1 0-16,0-3 0 0,2-1 0 15,2 1 0-15,0-4 0 0,1 0 1 16,2-2-1-16,2-1 1 0,3 2 0 16,-1-2-1-16,1 0 1 0,2 1 0 15,-1 2-1-15,2-2 1 0,-1 2 0 0,1-2 0 16,1 2 0-16,1-1 0 0,3 3 0 16,-1-4 1-16,1 3 0 0,1-1 0 15,0 0 0-15,-1 1 0 0,1 1-1 16,-4-2 1-16,2 3-1 0,-3 0 0 15,-2 0 0-15,-1-1 0 0,-5 2-1 16,0-1 1-16,-2-1-1 0,-3 0 1 16,1 1-1-16,-4-3 1 0,0 2-1 15,1 0 1-15,-3 0 0 0,2-2 0 16,-1 2 0-16,-1 0 0 0,2 0 0 0,-1 0-1 16,0 0 0-16,1 2 0 0,0-2 1 15,-1 1-1-15,1-1 0 0,-1 0 0 16,-1 0 0-16,1 1 0 0,0-1 0 15,1 0 0-15,-3 1-1 0,2-1 1 16,0 2-1-16,0-1-1 0,1 0-4 16,-1 0-4-16,-3-1-9 0,1 2-9 15,1-2-16-15,-1 1-18 0,0 0-16 0,-3 1-121 16,0 0-136-16,1-1-311 0</inkml:trace>
  <inkml:trace contextRef="#ctx0" brushRef="#br0" timeOffset="40341.5119">18220 4233 458 0,'0'-5'122'16,"-2"2"7"-16,2-5-56 0,-1 2-15 0,1-1-6 15,0 0-1-15,-1-1-2 0,0 3-2 16,-1-1-3-16,0 1-3 0,2 3-5 16,-1-1-6-16,-1 3-6 0,2 0-7 15,-1 0-5-15,1 5-4 0,1 3-2 16,-1 0-2-16,-1 2-1 0,2 1 0 15,-1 3 0-15,2-1-2 0,-2 0 1 16,2 0-1-16,1-1 0 0,0 0-1 16,0-2 1-16,0 0-1 15,-1-2 1-15,1-1-1 0,0-4 1 0,-2 1-1 0,0-3 0 16,0 0 1-16,-1-1-1 0,2 2 1 16,-4-4-1-16,1 2 1 0,0-1-1 15,-1-1 1-15,-1 0-1 0,1 1 0 16,0-1 0-16,1-1 0 0,0 1-1 15,-1 1 1-15,0-1 0 0,2 2 0 16,0-1-1-16,-1 1 1 0,0 0-1 16,1 0 0-16,0 0 0 0,0 1 0 15,0-1 0-15,-1 2-1 0,1-2 0 0,0 1-1 16,-2 0-1-16,2 0-1 0,0-1-4 16,0 3-6-16,-1-2-7 0,1 0-13 15,0-1-10-15,0 4-14 0,-1-3-117 16,0 2-125-16,1-5-295 15</inkml:trace>
  <inkml:trace contextRef="#ctx0" brushRef="#br0" timeOffset="43534.185">17922 4288 479 0,'-4'2'128'15,"2"-1"7"-15,-3-1-45 0,1 0-33 16,0 1-4-16,1 2 0 0,-1-2-1 16,2 1-2-16,-1-1-3 0,2 1-5 15,0-2-5-15,1 1-7 0,1 0-5 0,3-1-6 16,1 0-3-16,2 0-3 0,0-1-2 15,4 1 0-15,0-1-2 0,3-1-3 16,-1 0-1-16,2 0-3 0,-2 0-4 16,2 1-11-16,0 1-19 0,0 0-22 15,-1-1-25-15,0 0-118 0,2-1-141 16,0 1-316-16</inkml:trace>
  <inkml:trace contextRef="#ctx0" brushRef="#br0" timeOffset="44139.7711">18218 4206 435 0,'0'-7'127'0,"-1"0"8"0,0-2-27 16,0 3-40-16,-2-1-3 0,2 2-4 15,0 2-3-15,-2 1-5 0,2-1-5 0,0 5-5 16,0-1-7-16,-1 5-9 15,0 1-6-15,1 6-6 0,-1 1-3 16,2 2-1-16,0 4-1 0,2-1 0 0,0 1-2 16,1-3-2-16,1 0 0 0,0-1-3 15,1 0 0-15,-1-5-1 0,-1 0-1 16,0-3 0-16,-1-1-1 0,0-2 1 16,0-3-1-16,-2-1 1 0,1-1-1 15,0-3 1-15,1-5 0 0,0 0 0 16,2-6 2-16,-2 0 1 0,3-5 1 15,0-2 1-15,1-2 0 0,0 1 1 0,3-1 0 16,-2 1-1-16,3 1-1 16,0 4 0-16,1 1-2 0,0 5-1 0,0 1 0 15,-3 5 0-15,1 2-1 0,-2 3 0 16,1 1-1-16,-3 4 1 0,0 1-1 16,-1 4 1-16,3 2-1 0,-3 3 1 15,1 0-1-15,0 3 1 0,0 0-1 16,-1 3 0-16,-1 0-3 0,1-3-3 15,-3-1-5-15,1 0-8 0,-1-1-11 0,0-1-12 16,-1-3-14-16,1-2-10 0,2-1-13 16,-1-1-116-16,3 1-127 0,-2-2-295 15</inkml:trace>
  <inkml:trace contextRef="#ctx0" brushRef="#br0" timeOffset="44567.4733">18618 4380 593 0,'0'-3'151'0,"-2"0"7"0,0 1-77 0,-1 2-18 16,-1 0-7-16,-1 1-5 0,-1 4-5 15,1 1-7-15,0 4-6 0,0 0-8 16,0 1-6-16,3 2-5 0,0 2-6 16,4-2-2-16,-1 2-3 0,1-3-1 15,3 2-1-15,2-2-1 0,2-1 1 16,0-4-1-16,2-3 1 0,1-2 1 15,1-4 3-15,1-5 3 0,-2-3 2 0,0-4 2 16,-1 0 4-16,-3-2 2 16,-2-3 1-16,-5 1-1 0,-1 1-2 0,-4-2-2 15,-2 1-2-15,-2 2-4 0,-2 3-3 16,-1 2-12-16,0 5-16 0,0 1-28 16,-1 7-28-16,0 4-139 0,3 3-161 15,-2 2-377-15</inkml:trace>
  <inkml:trace contextRef="#ctx0" brushRef="#br0" timeOffset="74111.5377">19333 4676 641 0,'-12'-3'162'0,"2"-1"7"15,1 3-86-15,6-2-27 0,0 1-12 16,4 0-9-16,2 3-10 0,1-2-7 16,4 1-7-16,3-3-5 0,3 2-3 0,0-1-5 15,5-2-10-15,-1 2-16 0,-1-1-13 16,-2 2-19-16,-2 1-53 0,0 1-66 15,-5 2-113-15,-3 0-233 0</inkml:trace>
  <inkml:trace contextRef="#ctx0" brushRef="#br0" timeOffset="74262.6807">19348 4805 686 0,'-10'8'174'0,"1"-3"5"0,2-3-93 16,3-1-30-16,3-1-17 0,2-2-11 15,3-2-12-15,5 0-7 0,0 0-8 16,2-3-13-16,3-1-19 0,2 2-22 16,5 0-129-16,-3 0-144 0,5 1-343 15</inkml:trace>
  <inkml:trace contextRef="#ctx0" brushRef="#br0" timeOffset="74782.2904">20587 4287 525 0,'3'-37'129'16,"-4"2"5"-16,2-1-74 0,0 6-9 0,1 5-2 15,-2 7 1-15,0 7-1 0,-1 4-4 16,-2 5-5-16,1 8-6 0,-1 4-7 15,0 5-9-15,2 6-8 0,-2 5-6 16,1 3-8-16,2 5-10 0,0 2-13 16,2 0-12-16,1 2-12 0,1-1-13 15,-1 0 0-15,5 0-106 0,-3-5-103 16,1-1-245-16</inkml:trace>
  <inkml:trace contextRef="#ctx0" brushRef="#br0" timeOffset="75158.5062">20266 4714 453 0,'-24'-4'127'15,"2"3"5"-15,-1-1-13 0,0 1-72 16,4 1-10-16,1-1 0 0,0 0-2 15,6 1-1-15,0-2 0 0,5 2-2 16,2 0-3-16,3-1-3 0,6 0-2 16,6 1-2-16,3-2-4 0,8-3-4 15,5 1 0-15,8-1 2 0,8 1 0 16,8 1 0-16,9-2 0 0,8 0-1 16,5 3 0-16,4-2-3 0,5 3-2 0,1-2-4 15,2-1-2-15,-1 3-2 0,-6-1-1 16,0 1-1-16,-4 2 0 15,-5-1-1-15,-5 1-2 0,-8 1-4 16,-9 2-5-16,-4 2-6 0,-8 4-10 0,-8-1-10 16,-5 0-12-16,-9 2-9 0,-7-1-14 15,-9 1-46-15,-6-2-58 0,-3-2-101 16,-8-1-221-16</inkml:trace>
  <inkml:trace contextRef="#ctx0" brushRef="#br0" timeOffset="75833.638">20337 5207 637 0,'-9'-8'158'0,"-1"-1"7"16,4 2-92-16,1 1-17 15,2-1-8-15,1 1-7 0,4 4-7 0,2-1-7 16,1 1-5-16,2-1-5 0,3 1-3 16,4 1-3-16,0 0-2 0,1 1-2 15,1-2-1-15,1 2-1 0,1 0-1 16,1 0-1-16,2 2 0 0,1 0-1 16,-2-2 0-16,2 1-2 0,-2 0 1 15,-2 2 0-15,-3 1-1 0,-5-2 0 16,-3 3 0-16,-2 4 0 0,-5 0 1 15,-1 4-1-15,-5-1 1 0,1 3-1 16,-5 0 1-16,-3 0-1 0,-3 2 0 16,-3 2 0-16,-3-2 0 0,0 1 0 0,-3-1-1 15,3 3 1-15,1 0 0 0,2 0 0 16,1-4 0-16,3 1 1 0,2-1-1 16,3-2 1-16,0-3 0 0,4-3 1 0,0-4 0 15,3 1 0-15,2-1 1 16,2-1 0-16,3-3 1 0,0 2 1 0,2-2-1 15,4-2 2-15,2 1-1 0,1-3 0 16,3 1 0-16,2 2-1 0,1-1 0 16,4 5-1-16,-2-3-1 0,4 2 0 15,0 1-1-15,1-2 0 0,-1 1 0 16,-2 3 0-16,-2-4-2 0,0 4-3 16,-4-2-8-16,-3-2-13 0,0 4-22 15,-3 0-19-15,-2-1-25 0,-3-1-111 16,-1 1-135-16,-3 2-293 0</inkml:trace>
  <inkml:trace contextRef="#ctx0" brushRef="#br0" timeOffset="76359.2461">20799 4981 545 0,'0'-4'156'0,"-2"-1"9"16,-1 1-28-16,2 4-70 0,0-1-16 0,0 5-8 15,-1 1-6-15,2 2-9 0,-1 3-6 16,1 3-4-16,0 2-2 0,1 3-1 16,-1-2-2-16,0-1-2 0,2 0-3 15,0-2 0-15,1-3-3 0,-1-3 0 16,0-2-1-16,1-2 1 0,1-2 3 15,2-2 1-15,-1-4 1 0,2-4 1 0,0 1 1 16,3-6-1-16,1 1-1 0,0-5-2 16,-4 0-3-16,3 3-1 0,-4 3-1 15,3 4-1-15,-4 0-1 0,-3 3 0 16,3 7 0-16,-1 2 0 0,-2 3-1 16,1 2 0-16,-1 0-1 0,1 3-4 15,-2 2-5-15,0-1-9 0,0 1-12 0,1 0-21 16,-1-1-18-16,2-2-20 0,1 1-110 15,0-4 2-15,2 0-102 0,1-2-179 16</inkml:trace>
  <inkml:trace contextRef="#ctx0" brushRef="#br0" timeOffset="76759.0797">21154 5118 619 0,'-2'0'152'0,"-2"1"8"16,1 0-90-16,0 2-13 15,-1-1-7-15,1 3-6 0,-1 0-6 0,2 1-8 16,-1 3-8-16,3-1-6 0,-1 2-3 16,2 2-4-16,2-1-1 0,0 1-1 15,3-1 0-15,1-1 1 0,0-2 0 16,2-5 1-16,2-1 1 0,1-4 1 16,-1-6 3-16,1 0 1 0,-1-3 2 15,-1-1 1-15,-2-4 1 0,0 1-2 16,-3 0-2-16,-2 1-2 0,-4-2-3 0,-1 5-4 15,-4 0-8-15,-2 4-11 0,0 3-21 16,-5 3-35-16,1 6-38 0,0 2-107 16,5 0-150-16,-2 3-324 0</inkml:trace>
  <inkml:trace contextRef="#ctx0" brushRef="#br0" timeOffset="83915.5984">2386 8804 492 0,'-8'-20'125'0,"-1"2"6"16,-1-1-55-16,0 1-29 0,3 2-7 15,0 2-1-15,1 0-1 0,2 3 0 16,0 1 1-16,2 3 0 0,2 2-2 16,0 0-4-16,3 2-4 0,2 3-3 15,1 2-6-15,3 1-4 0,2 5-4 16,0 3-3-16,4 3-1 0,-2 3-2 16,2 4-1-16,0 1-2 0,1 4 0 15,-2-3-2-15,3 2 0 0,1-3-1 0,0-1 1 16,0 1-1-16,1-1 1 0,0-3-1 15,3-1-1-15,-4-1-1 0,-1 0-5 16,-3-4-6-16,-3-2-10 0,-2-3-11 16,-3-1-12-16,-3-1-5 0,-3-1-7 15,-2-2-8-15,0 1-25 0,-2-3-74 16,-3-1-97-16,-2-3-233 0</inkml:trace>
  <inkml:trace contextRef="#ctx0" brushRef="#br0" timeOffset="84137.0515">2599 8759 577 0,'-1'-14'143'15,"-3"1"10"-15,2 6-84 0,-2 3-12 16,2 6-4-16,-7 3-4 0,1 4-6 16,-3 4-7-16,-2 4-7 0,-1 2-8 15,-1 1-4-15,-1 1-6 0,3 3-3 16,-1 1-2-16,1-1-3 0,2 0-2 0,0-1-4 15,0-2-10-15,2-2-11 16,2-3-16-16,3-2-11 0,3-5-17 0,2-1-114 16,3-3-125-16,5-7-280 0</inkml:trace>
  <inkml:trace contextRef="#ctx0" brushRef="#br0" timeOffset="84482.8255">2888 8658 550 0,'-2'-4'157'0,"-2"0"7"0,1 2-12 15,1 3-97-15,-1-1-12 0,1 3-8 16,1 2-9-16,-1 2-7 0,-1 4-6 0,2 4-4 15,-1 2-3-15,-1 4-1 0,1 1-1 16,1 2-1-16,2 1-1 0,0-1-1 16,1 1 0-16,2-2 0 0,1 0-1 15,2 0 1-15,-1-3-1 0,2-2 1 16,0-2 0-16,3-5 0 0,2-1 0 16,-2-4-1-16,0-3 1 0,0-4-1 0,-1-3-2 15,1-2-8-15,-3-3-9 16,1-1-10-16,-1-3-11 0,1-1-9 0,-2 0-14 15,1-1-113-15,-6-1-117 0,-1 1-277 16</inkml:trace>
  <inkml:trace contextRef="#ctx0" brushRef="#br0" timeOffset="84652.8967">2879 8664 649 0,'-7'-7'166'0,"4"-1"5"0,-5-3-80 16,8 5-39-16,4-1-15 0,3-1-12 15,4 1-9-15,3 1-8 0,1 0-4 16,5 1-12-16,0-3-16 0,2 4-17 16,1 0 38-16,2 0-172 0,-1 2-138 15,5 3-341-15</inkml:trace>
  <inkml:trace contextRef="#ctx0" brushRef="#br0" timeOffset="85279.7665">3191 8759 606 0,'-1'-1'144'0,"-2"0"6"0,1 0-95 0,2-2-12 16,-1 1-4-16,1 2-3 0,-2-1-5 15,2 1-6-15,-1 0-3 0,1 0-5 16,0 2-3-16,-1 1-4 0,1 3-2 16,0-3-3-16,2 3 0 0,-2-2-1 15,0 2-2-15,0-1 1 0,2-1-1 16,-4-3-1-16,2 1 0 0,-1 0 1 0,2 0-1 15,-2-3 2-15,0 1 1 0,0 0 1 16,1-1 2-16,-2-2 1 16,1 1 1-16,-1-3 1 0,1 0 1 0,-1-1 1 15,1 1 0-15,-1-1 0 0,2 1 0 16,-2 3 1-16,2-1-2 0,0 2-1 16,-1 3-1-16,1 4-2 0,1 2-2 15,1 4-2-15,0 1-1 0,-1 2-1 16,-1 2 0-16,3 2 0 0,-2-2-1 15,1 1 0-15,1-4 1 0,-1-1-1 0,1-1 0 16,0-3 0-16,1-4 1 0,3-3-1 16,1-4 1-16,2-4-1 0,-1-4 1 15,5-2 1-15,-1-5-1 0,1-3 2 16,-1-2-1-16,0 0 1 0,-2 2 1 16,-2 3-1-16,0 2 1 0,-2 4-1 15,1 4 1-15,-3 6-1 0,-2 3 0 16,1 3-1-16,-3 4 0 0,0 1 0 15,-1 5-1-15,0 4-2 0,2-2-5 16,-1 3-5-16,3 2-8 0,2 0-15 0,0-5-17 16,1-1-20-16,0-3 16 0,3 0-145 15,-4-6-137-15,4-3-317 0</inkml:trace>
  <inkml:trace contextRef="#ctx0" brushRef="#br0" timeOffset="85884.292">3370 8668 517 0,'-5'-5'134'16,"-1"-1"4"-16,1 2-35 0,1-1-64 15,-1 3-4-15,4-1 0 0,-1 2 0 0,0 0-1 16,1-1 0-16,-4 0-1 0,4 2-2 16,0-1-2-16,0 1-3 0,-1 0-2 15,0 0-2-15,1 0-2 0,3 0-1 16,-3 0-1-16,0 0-1 0,-5-4-1 16,4 5 0-16,1-3-2 0,-3-1 0 15,1 2 0-15,2 0-1 0,-2-2 0 16,6 5 0-16,-5-5-2 0,1 3-2 0,4 3-1 15,-2-3-2-15,1 1-1 0,3-1-2 16,1 1-2-16,5 0-1 0,4 2 1 16,-2-2-1-16,7 0 0 0,0 0 0 15,0-1 0-15,2 0 0 16,-3-2 0-16,-1 0 0 0,1 0 0 0,-3 0 0 16,-5 1 0-16,1 1 0 0,-5 0-1 15,-1 1 1-15,-3 0 0 0,-6 2 1 16,3 3-1-16,-2 1 0 0,-3 2 0 15,1 0 1-15,-2 4-1 0,2 3 0 16,2 1 0-16,0 2 0 0,0 0-1 0,4 3-1 16,1 1-1-16,3 3 0 15,0-2-2-15,2 2 0 0,0 1 0 0,2 1 0 16,-2-1 0-16,-4-2 2 0,0-3 1 16,-4-2 1-16,-5-2 0 0,-1-4 1 15,-6-1 0-15,-2-4 0 0,1 1 0 16,-1-3 1-16,2-2-2 0,0 0-4 15,1-5-6-15,5-2-10 0,2-4-14 0,3-3-17 16,0-2-18-16,2-1-12 0,4 0-122 16,0-2-134-16,6-2-303 0</inkml:trace>
  <inkml:trace contextRef="#ctx0" brushRef="#br0" timeOffset="86069.6841">3812 8826 672 0,'-2'-7'187'0,"0"4"4"0,1-2-49 0,4 4-79 16,0-3-19-16,2 0-16 15,4 3-16-15,0 1-13 0,1 0-14 0,1 0-18 16,0 0-17-16,0 4-10 0,-1-1-16 16,0 2-116-16,-1 1-124 0,-2 1-279 15</inkml:trace>
  <inkml:trace contextRef="#ctx0" brushRef="#br0" timeOffset="86233.2355">3819 8985 620 0,'-9'6'187'15,"2"1"9"-15,2-4-12 0,5 3-108 16,3-2-19-16,2-2-15 0,3 0-14 16,2 0-12-16,2-4-9 0,2 4-3 15,1-7-6-15,2 2-8 0,1 1-12 16,-1-3-23-16,2 1-23 0,-2 2-135 15,1-1-152-15,2 2-356 0</inkml:trace>
  <inkml:trace contextRef="#ctx0" brushRef="#br0" timeOffset="86821.5213">4531 8838 497 0,'-7'1'136'0,"-3"3"6"0,0 3-30 15,3 5-61-15,1 4-11 0,1 4-4 16,3 1-6-16,1 3-6 0,2 1-6 15,2-5-3-15,2 0-4 0,1-4-3 16,6-9-2-16,0 2-2 0,7-5-2 0,-2-2 0 16,4-3-1-16,0-4 0 0,-1-4 0 15,-4 3 0-15,-1-10 0 0,-5-2 0 16,-3-4-1-16,-6-3 1 0,-5 1 1 16,-4-3 1-16,-4-1 2 0,-5 0 1 15,-5-4 0-15,-2 1 1 0,0-1-1 16,-1-1-1-16,-5-4 0 0,3 6 1 15,1 2 4-15,3 4 6 0,-2 1 5 16,3 4 4-16,3 0 3 0,6 5 2 16,5-2-3-16,4-1-5 0,3-1-6 15,11 2-6-15,5 0-3 0,5 2-4 16,5 2-2-16,1 1-5 0,2 3-11 0,7 2-19 16,-2 6-24-16,7 3-19 0,-1 3-124 15,0 5-146-15,5 2-324 0</inkml:trace>
  <inkml:trace contextRef="#ctx0" brushRef="#br0" timeOffset="87099.2243">4958 8639 667 0,'-4'-5'163'0,"0"3"5"0,-1 3-94 15,1 4-29-15,-1 3-9 0,1 7-6 16,-1 6-7-16,0 4-7 0,0 5-4 16,1 2-2-16,3 3-1 0,1 4-1 15,4-3 1-15,2 1 0 0,2-2-1 0,3-5 0 16,0-2-1-16,3-3-2 0,2-7-1 16,1-4-2-16,1-5-4 0,2-5-9 15,1-4-15-15,1-5-15 0,0-3-13 16,0-5-12-16,-4 0-83 0,-3-5-35 15,-3-3-105-15,-6-3-201 0</inkml:trace>
  <inkml:trace contextRef="#ctx0" brushRef="#br0" timeOffset="87253.0724">4966 8655 805 0,'-8'-5'198'15,"2"-1"2"-15,4 0-125 0,3-2-20 16,6-2-16-16,5-1-17 0,6 0-17 15,1-2-19-15,8 4-25 0,5-4-24 16,3 5-13-16,0 1-125 0,3 2-144 16,-1 3-315-16</inkml:trace>
  <inkml:trace contextRef="#ctx0" brushRef="#br0" timeOffset="87748.9184">5496 8851 619 0,'-3'-12'143'0,"-1"0"6"0,1 2-102 16,2 1-4-16,0 0 2 0,1 2 2 15,-1 5-4-15,2 2 0 0,1 6-1 16,0 2-4-16,0 5-4 0,1 5-6 0,0 3-6 16,2 6-3-16,-1 4-5 0,-1-1-4 15,1 1-2-15,1 0-3 0,1-2-1 16,-1-2-1-16,1-5 0 0,2-5 0 15,-1-3 0-15,1-5 1 0,3-4 0 16,1-6 1-16,2-5 0 0,1-6 2 16,3-4 0-16,1-7 1 0,0-4 0 0,-2-3 0 15,1-3 0-15,-5 1 0 0,1 5-2 16,-5 3 0-16,-3 7-1 0,-1 4 0 16,-2 6-2-16,-1 10 1 0,1 5-1 15,-2 6-1-15,0 3-3 0,-1 4-6 16,0 4-7-16,3 2-13 0,-2 0-19 15,2 0-16-15,1-2-18 0,5 0-15 16,4-1-115-16,1-6-133 0,2-1-292 16</inkml:trace>
  <inkml:trace contextRef="#ctx0" brushRef="#br0" timeOffset="87947.2284">5919 9089 845 0,'-5'-3'205'0,"1"2"1"16,3 0-119-16,2 1-37 15,4 1-21-15,3-1-13 0,0-2-11 0,3 2-7 16,4-3-8-16,2 2-13 0,0-1-19 16,3-2-22-16,1 3-19 0,2 2-123 15,-2 0-142-15,1 4-316 0</inkml:trace>
  <inkml:trace contextRef="#ctx0" brushRef="#br0" timeOffset="88582.1802">6350 8884 546 0,'-9'-13'156'0,"1"2"7"16,2 2-8-16,0 3-100 15,2 1-9-15,1 3-5 0,1 2-7 0,1 5-7 16,2 3-4-16,0 5-4 0,3 1-4 16,0 5-2-16,2 0-2 0,1 0-1 15,-1-1-3-15,2-1-1 0,-1-1-2 16,0-1 0-16,-2-3-2 0,-1-3 0 15,-1-1-1-15,0-3 0 0,-2-3-1 16,0 0 2-16,-2-4-1 0,1-2 1 16,-1-1 2-16,0-4 1 0,1 1 1 0,-3-6 1 15,-2-2 1-15,0 0 1 0,2 2 1 16,-2-1 2-16,0 3 0 0,-1 1 1 16,3 3 0-16,1 6 0 0,1 1-1 15,-3 2-2-15,2 6-2 0,0 4-2 16,4 6-1-16,-4 2-3 0,5 3-1 15,-2 3 0-15,3 1 0 0,1 2-1 16,-3-1 0-16,2-3 1 0,1 1-1 16,-3-3 0-16,2-1 0 0,-1-1 0 15,2-7 0-15,-1-2 0 0,-2-6 1 0,2-4 0 16,1-6 0-16,-1-3 0 0,-1-4 2 16,1-7 0-16,1-3 1 0,2-2 0 15,1-4-1-15,-5-4 1 0,3-4-1 16,-2-2 0-16,1 3-2 0,1 4 0 15,-1 7 0-15,-1 4 0 0,1 8-1 16,0 9 1-16,2 9-1 0,-1 4 1 16,0 6 0-16,0 2-1 0,2 6 0 0,-2 3-1 15,0 2-2-15,-4-1-3 0,2 2 0 16,-2-1-4-16,0-3-6 0,0-3-11 16,2-2-12-16,2-3-19 15,-1-3-17-15,1-2-15 0,0-2-120 0,0-2-138 16,0-2-305-16</inkml:trace>
  <inkml:trace contextRef="#ctx0" brushRef="#br0" timeOffset="88847.0159">6680 9171 675 0,'-10'4'190'0,"2"1"6"0,0 1-58 15,2 2-66-15,0 5-18 0,1 0-13 16,2 2-17-16,4-2-11 0,3 3-5 15,5-2-3-15,0-1-2 0,7-4 0 16,2-3-1-16,0-1 0 0,3-7-1 16,2 0 0-16,-1-5 0 0,0-4 0 15,-4-4 0-15,0-1 0 0,-5-4 0 16,-6 2 1-16,-4-2-1 0,-7 2 1 16,-6-2-1-16,-2 4-2 0,-5 4-6 15,0 1-13-15,0 4-16 0,-3 3-21 16,1 5-14-16,1 4 110 0,1 3-243 0,4 3-149 15,2 1-375-15</inkml:trace>
  <inkml:trace contextRef="#ctx0" brushRef="#br0" timeOffset="89330.8867">6835 8763 688 0,'-17'-17'173'0,"6"1"5"16,4 1-95-16,4 4-29 0,8 2-10 15,6 1-7-15,2 2-9 0,7 2-10 16,3 2-6-16,2 1-2 0,1 1-4 16,-2 0-2-16,-2 0-3 0,-1 1 0 15,-3 1 0-15,-2 2 0 0,-1 2-1 0,-3 3 1 16,-1 3 0-16,-3 3 0 0,-1 3 0 16,-3 3 0-16,-3 3-1 0,-1 5 1 15,-1 0 0-15,1 5-1 0,0 2 0 16,0 1 1-16,1 2-1 0,-1 1 0 15,0 1 0-15,1-2 0 0,-2 0 0 16,2 0 0-16,-1-1 0 0,3-1 0 16,-2-4 1-16,1-2-1 0,-1-3 0 15,-3-6 0-15,-3-3 0 0,-4-4 1 16,0-3-1-16,-2-2 0 0,-2-1-2 16,1-2-7-16,0-3-9 0,0-1-16 15,3-1-17-15,1-4-18 0,1-1-123 0,2-2-138 16,5-3-313-16</inkml:trace>
  <inkml:trace contextRef="#ctx0" brushRef="#br0" timeOffset="90991.0312">7598 9116 431 0,'-17'-6'126'0,"5"1"5"16,2 2 2-16,3 1-86 0,2 1-13 15,1 0-5-15,3-1-6 0,2 1-3 16,0 0-2-16,3-2 0 0,3 1 0 16,3-2 0-16,2 4 0 0,6-2 2 15,4-1 0-15,6 1-2 0,2 2-1 16,7-3-2-16,8 2-1 0,3-1-2 16,4-1-1-16,3 2-4 15,5-1 0-15,6-1-2 0,0 0-1 0,6 0-1 0,3-1 0 16,1 2 0-16,2-2 1 15,7 1 2-15,-3 0 1 0,5 2 1 0,-6-3 0 16,1 2 1-16,1 1-1 0,0 2 0 16,-4-2-3-16,-2-1 0 0,-3 2-2 15,-3 0 0-15,-4 0-2 0,-7 0 1 16,-7-2-2-16,-7 2-1 0,-5 0-5 16,-12 1-7-16,-1 2-10 0,-5-1-9 0,-5 0-11 15,-5 1-5-15,-6 1-3 0,-2-3 1 16,-5-2 4-16,-5-2 7 0,-1-1 4 15,-1 1 8-15,-2-2 1 0,0-1 3 16,-4 0 3-16,4 0 2 0,-2-3 3 16,-1-1 5-16,1-1 6 0,3-1 6 15,-1-2 7-15,3 1 6 0,1-2 5 16,2 2 4-16,-1 1 2 0,1-1 2 16,1 2-2-16,2 3-4 0,1 2-4 15,2 2-3-15,3 4-1 0,2 2-2 16,3 3-1-16,5 4-2 0,4 2 0 0,3 2-1 15,5 4-1-15,3 2-2 0,1-3-1 16,2 3 1-16,0 0-2 0,1-2 1 16,-3 0 0-16,-3-2 1 0,-1-2 1 15,-3 2 0-15,-4-2 1 0,-7 1 2 16,-5-2 1-16,-4-1 0 0,-8 0-1 16,-9-1 0-16,-3 0-3 0,-4-3-1 0,-8 2-1 15,-4-2-4-15,-3 2-10 0,-5-2-14 16,-3 1-14-16,-7 2 0 0,0 1-128 15,0-2-126-15,1-3-295 0</inkml:trace>
  <inkml:trace contextRef="#ctx0" brushRef="#br0" timeOffset="91641.5998">7566 8883 521 0,'13'-8'126'0,"-1"0"5"16,1 1-72-16,4 1-21 15,2-2-5-15,0 5-2 0,0-1-2 16,-3 3-2-16,-2-2 0 0,-3 2-1 0,-1 0 0 15,-5 2 0-15,-2 0 1 0,-3 2 0 16,-2 0-1-16,-1 5-3 0,-6 0-2 16,-3 5-4-16,-3 0-4 0,-6 2-4 15,-2 2-4-15,-4 1-1 0,0 1-2 16,0 0-1-16,0 2-1 16,-1 1 1-16,4 1 0 0,-1 0 0 0,3-1 0 0,4-2 0 15,2-1 0-15,5-2 1 0,6-2-1 16,5-2 0-16,6-2-1 0,6-2-5 15,4-1-7-15,5-3-12 0,3 0-11 16,6-2-12-16,5 0-11 0,6 0-8 16,3-2-113-16,1 0-115 0,4-1-270 15</inkml:trace>
  <inkml:trace contextRef="#ctx0" brushRef="#br0" timeOffset="92208.9817">8267 8312 682 0,'-10'-12'162'0,"2"1"5"0,3 2-104 16,6 5-22-16,4-1-9 0,6 2-4 16,5 2-7-16,5 1-6 0,6 2-2 15,2-2-1-15,2 2-1 0,2 0 0 16,1-1-1-16,-1 2 0 0,0-2 0 16,-3 0-2-16,1 2-1 0,1-1-2 15,-1 3-1-15,-4-2-1 0,0 1-1 0,-6 1 0 16,-6 3 0-16,-4 0 0 0,-6 0 0 15,-6-1 0-15,-3 5 0 0,-5 0 0 16,-4 3 0-16,-6 0-1 0,-6-2 1 16,0 6-1-16,-2 3-1 0,-1 0 1 15,1 0 1-15,-2 4 1 0,5-1 1 16,1 1 2-16,1-2 1 0,0-3 2 16,4-1-1-16,4-3 0 0,3-3-1 15,3-3-1-15,6 1-2 0,3-4-1 16,3 2-2-16,3-1 0 0,5-1 0 15,1 0-1-15,3-2 1 0,2-3-1 0,1 0 1 16,0-3 0-16,-1-1 0 0,3-3 0 16,0 2-1-16,1 0 1 0,1-3 0 15,0 4 0-15,2 1 0 0,-1 0-1 16,-3 3 1-16,-1-2-1 0,-4 0-2 16,-4 4-5-16,-3-1-13 0,-3-1-21 0,-3 3-20 15,-4 1 1-15,-1 0-143 16,-6 2-144-16,-4 0-329 0</inkml:trace>
  <inkml:trace contextRef="#ctx0" brushRef="#br0" timeOffset="94013.5779">10659 8779 539 0,'-17'-22'133'0,"1"4"7"0,0 2-73 0,8 5-14 15,2 1-5-15,2 3-5 0,1 3-4 16,6 1-2-16,2 5-2 0,5 6-5 16,3 4-3-16,4 4-4 0,8 4 0 15,3 4-2-15,0 5-4 0,1 1-1 16,3 3-3-16,0-2-1 0,4 3-2 16,-7-1-1-16,2-1-2 0,-2 1-1 15,1-3-2-15,-4-3-1 0,-1 0 0 16,-7-5-2-16,2 0 0 0,-4 0-2 15,-3-3-4-15,1 1-6 0,-3-3-8 0,-4-1-15 16,1 0-15-16,-4-3-13 0,1-2-13 16,-1-3-114-16,-5-5-124 0,-2 0-288 15</inkml:trace>
  <inkml:trace contextRef="#ctx0" brushRef="#br0" timeOffset="94265.2677">11215 8582 666 0,'-16'6'157'0,"-6"4"4"0,-1 7-107 16,-3 9-11-16,-2 4-8 0,-2 6-4 16,-2 9-5-16,-4 4-6 0,-4 4-2 15,-3 2-3-15,-6 1-4 0,-4-1-3 16,1 4-2-16,-2-4-3 0,5-2-1 15,7-3 0-15,5-6-2 0,10-5-4 16,13-4-14-16,8-10-12 0,7-6-15 0,6-11-13 16,9-4-122-16,6-5-132 0,5-5-298 15</inkml:trace>
  <inkml:trace contextRef="#ctx0" brushRef="#br0" timeOffset="94533.6827">11642 8672 608 0,'-17'0'159'16,"-4"3"5"-16,-6 2-52 0,0 7-61 16,0 3-7-16,2 4-6 0,-3 5-5 15,2 4-7-15,3 4-4 0,6 3-4 16,5 2-6-16,7 1-3 0,4 0-4 0,10-3-1 15,5 1-2-15,3-5-2 16,6-3-4-16,2-7-6 0,1-4-12 16,3-4-11-16,0-6-16 0,2-5-12 0,1-4 30 15,0-4-152-15,-3-1-124 16,-1-2-299-16</inkml:trace>
  <inkml:trace contextRef="#ctx0" brushRef="#br0" timeOffset="95039.9144">11785 8908 667 0,'-4'-9'164'0,"4"2"5"0,2-2-92 16,2 2-29-16,3 1-9 0,1 0-8 16,3 1-7-16,4 2-6 0,2 1-4 15,3 2-2-15,0 0-2 0,2-1-2 16,-1 2-1-16,-1 1-1 0,-1-1-2 15,-3 1 0-15,-5-1-1 0,-1 1-1 16,0 2-1-16,-5 1 0 0,-3 0 0 16,-2 2-1-16,-3 4 1 0,-5 3-1 15,0 0 0-15,-7 3 0 0,-3 2 0 16,-2-1 0-16,-3 1 0 0,1-1 0 0,0-2 0 16,2 1 0-16,4-2 1 0,9-2 0 15,0-1 1-15,4 0-1 0,6-4 2 16,3-1-1-16,3 0 1 0,5-3 0 15,1 1 0-15,5-1 0 0,4 0 0 16,3-2 0-16,0-2-1 0,2-2 0 16,-3-1-2-16,-2-2-7 0,1-1-8 0,0-1-19 15,-1 1-18-15,-3 1-16 0,-3 0-124 16,-2-2-138-16,-1 0-314 0</inkml:trace>
  <inkml:trace contextRef="#ctx0" brushRef="#br0" timeOffset="95280.2807">12182 8615 643 0,'11'-15'145'15,"-5"3"1"-15,3 3-110 0,3 4-10 16,6 4-3-16,3 4-2 0,4 3-2 0,1 5-2 16,4 5 1-16,-2 3 0 0,-1 7 1 15,-4 1-1-15,-1 5 0 0,-1 3-3 16,-1 1-3-16,-2 2-2 0,-1 1-1 15,-2-1-4-15,-4 1-3 0,-6-3 0 16,-9-2 0-16,-7 0-3 0,-5-2-10 16,-5-2-11-16,-2-6-12 0,0-1-10 0,3-3 3 15,4-3-135-15,2-7-125 0,5-4-292 16</inkml:trace>
  <inkml:trace contextRef="#ctx0" brushRef="#br0" timeOffset="95755.669">12827 8943 722 0,'-1'-1'183'0,"-1"1"3"16,0-1-103-16,4-1-25 0,-1 4-12 0,3-4-12 16,1 1-14-16,1 1-8 0,0 0-4 15,4-2-1-15,1 2-3 0,1-1-2 16,1-1-5-16,1 1-8 0,-2-1-10 15,0 2-17-15,-2 0-17 0,-3 0-14 16,-2-2-15-16,-2 4-107 0,-3-1-121 16,-1 1-268-16</inkml:trace>
  <inkml:trace contextRef="#ctx0" brushRef="#br0" timeOffset="95942.0478">12824 9034 656 0,'-3'1'161'0,"1"0"3"0,2 0-96 0,1 1-20 16,1 0-8-16,2-1-10 0,1 2-8 0,1-2-6 15,3 0-5-15,1-1-4 16,1 0-3-16,2-1-7 0,1 1-16 16,0 0-19-16,0 0 20 0,-2 0-158 0,-1 3-139 15,0 4-342-15</inkml:trace>
  <inkml:trace contextRef="#ctx0" brushRef="#br0" timeOffset="96641.0419">14416 8834 589 0,'4'-32'143'0,"-2"-2"5"0,1 0-85 16,-3-4-20-16,1-1-4 0,-2-3-3 0,-1-5-2 16,-1 4-3-16,0 4-1 0,-3 6 0 15,3 6-2-15,-1 6-2 0,0 9-3 16,1 11-5-16,1 10-4 0,1 5-5 15,2 6-5-15,3 6-10 0,0 4-15 16,-1 3-14-16,3 4-16 0,-1 0-13 16,1 1-68-16,-1-3-53 15,-2 0-111-15,0-1-221 0</inkml:trace>
  <inkml:trace contextRef="#ctx0" brushRef="#br0" timeOffset="97068.7081">13826 9128 535 0,'-28'0'130'0,"2"-2"5"16,4-1-74-16,0 1-20 0,2-2-6 15,5 0-3-15,2 1-2 0,3-1-3 16,4 3-3-16,4-2-1 0,4 2-2 16,3 2 0-16,6 2 0 0,2-1-2 15,8 0-1-15,5-1 0 0,3 1 0 16,9-1 1-16,6 1-1 0,5-5 1 16,5 1-2-16,6-2-1 0,8 0 0 0,6 0-2 15,4-1-3-15,4-3-3 0,2 1-2 16,3-3-2-16,3 4-1 0,-3-1-2 15,-2-1 0-15,-3 2 0 0,-2 1 0 16,-4 2-1-16,-5 1 1 0,-6 2-1 16,-4 2 1-16,-8 0 0 0,-7 3-1 15,-8-1 0-15,-6 2-4 0,-10 2-10 0,-10 0-13 16,-10 0-14-16,-6 1-12 0,-6-1-12 16,-8 2-12-16,-5-2-114 0,-8-1-119 15,-3 0-274-15</inkml:trace>
  <inkml:trace contextRef="#ctx0" brushRef="#br0" timeOffset="97722.2374">13973 9463 510 0,'-24'-2'145'0,"0"0"6"0,2 1-2 16,0-3-97-16,8 2-7 0,3-2-2 15,4 3-5-15,5-3-6 0,4 0-3 16,4 1-3-16,5-1-2 0,4 0-5 15,4 1-2-15,6-2-1 16,3 0-1-16,3 1-2 0,1-1-1 0,-1 2-3 16,4 1-1-16,-2 0-2 0,2 3-1 15,1 0-2-15,-3 2 0 0,0 2-1 16,-4 0-1-16,-3-1 0 0,-6 0 0 16,-4 3 0-16,-7 2-1 0,-1 0 1 0,-6 2 0 15,-4 0-1-15,-1 0 1 0,-2 3 0 16,-4 0-1-16,-6-1 0 0,-1 4 0 15,-6-3 0-15,-3 1 0 0,-1 3 0 16,-4-1 0-16,1 2 0 0,-1 0 0 16,1 2 0-16,3 2 0 0,0-1 0 15,1-2 0-15,3-1 0 0,0-1 0 0,2 1 0 16,2-4 0-16,2 0 0 16,3-4 1-16,9 1-2 0,-3-5 1 0,5 1 0 15,3-5 0-15,5 1 0 0,2-4 0 16,4-1 0-16,3 1 0 0,2-3 0 15,1 3 0-15,3-2 0 0,-3 1 0 16,4 1 0-16,-2 0 1 0,1 0 0 16,2 1 0-16,2-2 1 0,-1 3-1 15,3-3 1-15,0 0-1 0,1 1 1 16,-2 1-1-16,-2-1 0 16,0 1-1-16,-5-1-1 0,-2 1-5 0,-1 2-9 0,-3-3-15 15,-4 1-15-15,0 0-15 0,-3 2-13 16,-1-2 13-16,0-1-133 0,-4-1-120 15,3-3-283-15</inkml:trace>
  <inkml:trace contextRef="#ctx0" brushRef="#br0" timeOffset="98153.0068">14588 9246 659 0,'0'-8'161'15,"-2"5"6"-15,1 1-101 0,0 5-13 16,0 3-4-16,-1 5-5 0,1 5-8 16,1 4-7-16,0 0-3 0,0 2-5 0,3-1-5 15,0 3-3-15,2-4-3 0,-1-2-3 16,0-5-2-16,-1-1-1 0,1-2-1 15,0-4-1-15,-2-2 0 0,1-5 1 16,0-3 0-16,1-2 2 0,1-4 1 16,1-2 1-16,-1-3 1 0,1-5 0 0,3 1-1 15,0-2-1-15,4 1-1 16,-2 2-2-16,-2 2 0 0,2 4-1 0,0 5 0 16,-1 4 0-16,-1 4 1 0,-4 5 0 15,-2 3-1-15,2 5 0 0,-1-1 0 16,0 4-1-16,-3 2 0 0,0-2-1 15,2 1-2-15,1 2-3 0,-1-3-4 16,2-1-10-16,-2-2-10 0,5-1-18 16,0-2-18-16,2 0-11 0,1-4 8 0,0-1-130 15,-1-1-126-15,1-2-290 16</inkml:trace>
  <inkml:trace contextRef="#ctx0" brushRef="#br0" timeOffset="98443.7077">14951 9469 659 0,'-4'2'157'0,"-4"-1"4"16,2 4-103-16,1 1-14 0,0 2-6 0,3-2-6 16,-1 2-8-16,3 1-3 0,4 0-1 15,2 0-3-15,5-1-1 0,0-2-2 16,5 0 0-16,0-2 2 0,0-4 2 15,-3-3 0-15,0-2 2 0,-4-5 0 16,0 2 0-16,-6-7 0 0,-2 2-3 16,-1 2-2-16,-1 1-4 0,-6 1-3 15,0 3-2-15,-3 1-8 0,-2 3-14 16,-1 1-26-16,-1 1-29 0,-3 0-139 16,1 0-161-16,2-2-380 0</inkml:trace>
  <inkml:trace contextRef="#ctx0" brushRef="#br0" timeOffset="123662.3477">579 10908 610 0,'-14'6'159'0,"-1"4"7"16,2 3-63-16,3 3-43 0,0-1-12 16,1 2-10-16,4 3-8 0,4-2-7 15,2-1-8-15,2-2-5 0,2 0-4 16,2-3-2-16,3-1-1 0,2-3-2 16,2-5 0-16,0-6-1 0,2-3 1 0,0-3 0 15,-2-6 0-15,-3-2 1 0,-1-4 5 16,-6 1 5-16,-2 1 3 0,-6 0 2 15,-5 1 2-15,-3 3 1 0,-3 3-1 16,-4 5-4-16,0 4-6 0,1 6-4 16,1 3-9-16,5 2-17 0,3 7-32 15,5 1-24-15,4 0-127 0,5 3-152 16,4 2-348-16</inkml:trace>
  <inkml:trace contextRef="#ctx0" brushRef="#br0" timeOffset="125095.7213">1330 11030 549 0,'-5'-9'134'0,"-1"-1"8"15,0 1-75-15,1-1-16 0,-2 1-3 16,0-1-1-16,-2 0 0 0,2 1-3 16,0 2-3-16,3 2-3 0,1 2-4 15,1 3-4-15,-1 1-7 0,3 6-4 0,1 5-4 16,3 6-3-16,-1 2-4 0,0 5-2 15,1 2-2-15,3 3-1 0,-1 0 0 16,-1-1-1-16,0-1-1 0,0 2-1 16,-1-6 1-16,1 2-1 0,-3-4 1 15,1-2-1-15,0-4 0 0,0-4 1 16,-2-6 0-16,3 0 2 0,-3-6 1 16,4-6 2-16,-2-3 1 0,1-8 0 15,5-2 1-15,-2-5-1 0,-1-5-1 16,3-4-1-16,-1 2-2 0,2-2-2 0,0 7 0 15,-2 1 0-15,2 4 0 0,-2 5-1 16,-1 6 1-16,-1 5 0 0,0 7 0 16,-1 2 0-16,1 7 0 0,-1 3 1 15,0 4-1-15,1 3-1 0,-2 1 0 16,-1 3 0-16,1-2-2 0,-3 1 0 16,2 1-4-16,1-2-6 0,-3 2-9 15,1-4-15-15,1-1-15 0,0 4-17 16,1-7-16-16,-2-3-116 0,1 0-131 15,1-5-295-15</inkml:trace>
  <inkml:trace contextRef="#ctx0" brushRef="#br0" timeOffset="125798.9151">1688 11334 640 0,'-10'9'169'0,"2"1"5"16,-1-1-65-16,3 4-51 0,2 1-16 15,4 1-14-15,3 1-9 0,2 0-7 16,3 1-5-16,1-1-2 0,2-1-1 16,3-4-2-16,0-5 0 0,1-5-1 15,-1-1 1-15,1-5-1 0,1-3 0 16,-3-7 0-16,0 0 2 0,-2 0 3 0,-4 0 2 15,-2-1 4-15,-4-4 1 0,-5 3 2 16,-2 2-1-16,-5 0-1 0,-3 1-3 16,-2 3-3-16,-3 2-7 0,1 7-11 15,1 3-12-15,1 4-17 16,1 5-21-16,8 2 68 0,2 1-205 0,2 0-146 16,7-1-363-16</inkml:trace>
  <inkml:trace contextRef="#ctx0" brushRef="#br0" timeOffset="126444.7583">2090 11050 607 0,'-11'-6'150'16,"-3"-1"9"-16,3 2-87 0,-1 1-10 16,-2-5-5-16,2 5-2 0,1 0-4 15,1 3-4-15,4-2-4 0,-1 1-5 16,3-2-4-16,2 5-3 0,1 0-4 15,1-2-3-15,1 1-5 0,-1 0-5 16,1 0-3-16,3 3-4 0,1-2-3 0,1-2-1 16,5 7-1-16,0-2-1 0,5 4 0 15,2-2 0-15,2 2 0 0,-1-4-1 16,5 4 0-16,-2-2-1 0,0 0-2 16,-2-3-1-16,0 0-2 0,1 0-4 15,-2 2 0-15,-3-5-2 0,-1-2 2 16,0 6 0-16,-4-3 1 0,-4-1 3 15,-3 1 2-15,-4 1 2 0,-5 3 0 16,-2 1 1-16,-6-1 1 0,-4 4-1 16,-2 5 1-16,-2 1 0 0,-4 0-3 0,0 3-3 15,0-1-5-15,2 1-5 0,3 3-8 16,3-4-14-16,4 0-13 0,4 0-11 16,5 3-10-16,4 0 4 0,2-6-120 15,1 0-119-15,5-2-276 0</inkml:trace>
  <inkml:trace contextRef="#ctx0" brushRef="#br0" timeOffset="126878.9701">2496 11083 583 0,'-6'4'158'0,"0"-2"6"0,0 6-32 15,1-2-78-15,3 2-11 0,0 5-8 16,1-1-7-16,1 2-5 0,3 2-7 0,0 0-4 15,1-1-3-15,3-2-3 16,4 1-1-16,4-2-2 0,3-3-2 0,3-3 0 16,3-4 0-16,0-2-1 0,2-5 1 15,-3-2-1-15,0-4 1 0,-2-5 0 16,-2-2 2-16,-4-3 4 0,0 0 4 16,-5 2 4-16,-6-6 2 15,-6 3 2-15,-2 4 1 0,-9-1-3 0,-3 3-3 16,-4 3-5-16,-4 1-7 0,0 7-8 15,-3-1-10-15,2 2-9 0,4 5-16 0,4 4-19 16,5-3-13-16,5 5-126 16,3-2-137-16,9 7-318 0</inkml:trace>
  <inkml:trace contextRef="#ctx0" brushRef="#br0" timeOffset="127111.3485">3146 11023 883 0,'-5'3'219'0,"0"-1"3"16,-1 0-94-16,2 0-76 0,2-4-24 15,-1 1-14-15,3 0-12 0,0 0-15 16,-2 2-18-16,0-2-24 0,1 2-27 15,0 5 76-15,0 1-215 0,-2 6-159 16,3 4-379-16</inkml:trace>
  <inkml:trace contextRef="#ctx0" brushRef="#br0" timeOffset="127276.9047">3146 11220 812 0,'0'2'217'16,"1"-4"6"-16,-1 4-99 0,1-4-47 0,0 1-21 15,-1 1-19-15,3-1-15 0,-2 0-16 16,-2 1-16-16,3-4-17 0,-3 3-27 16,2-3-32-16,-3 2-140 0,-6 4-167 15,0 5-384-15</inkml:trace>
  <inkml:trace contextRef="#ctx0" brushRef="#br0" timeOffset="145987.9405">4797 11342 421 0,'-4'4'106'0,"0"1"6"0,2 0-54 15,0 1-13-15,-1 1-6 0,3 0-2 16,-1-2-2-16,1 1-3 0,-1-1-3 15,-1-4-4-15,4 1-3 0,0-2-2 16,1 0-2-16,1-1 0 0,4-1-1 16,-1-3 0-16,4-2 1 0,-1-3-2 15,3-6 1-15,0-4-2 0,-1-6-2 16,-3-3 0-16,2-3-2 0,0 0-1 0,-4-1 0 16,-1 0-2-16,-1-6 0 0,-4 0-2 15,-1-4-1-15,-1 4-1 0,-5-5-1 16,0 2-1-16,-4 4 0 0,1 7-1 15,-2 7 1-15,-2 8 2 0,-4 4-1 16,2 12 1-16,-2 5 1 0,0 7 0 16,0 5 0-16,1 8-1 0,3 6 0 15,5 9 0-15,3 1 0 0,1 6-1 16,4 2 0-16,1 5 0 0,3 3-1 0,1 0-1 16,4-7 1-16,0 1-1 0,4-4-1 15,5-4 1-15,3-4-4 0,1-10-7 16,1-3-16-16,0-6-15 0,2-4-12 15,-1-5-18-15,-4-8-111 0,-2-4-124 16,0-4-274-16</inkml:trace>
  <inkml:trace contextRef="#ctx0" brushRef="#br0" timeOffset="146162.488">5123 11289 632 0,'-6'6'167'16,"-1"5"3"-16,4 3-69 0,0 1-44 15,2 3-14-15,1 2-10 0,1 2-11 16,3 2-10-16,1-2-4 0,-3-3-11 16,2 1-17-16,0-2-18 0,1-3-24 15,-1-3-117-15,0-6-134 0,1-3-316 16</inkml:trace>
  <inkml:trace contextRef="#ctx0" brushRef="#br0" timeOffset="146297.3836">5124 11046 504 0,'-10'-36'149'0,"3"5"9"0,-1 9-24 16,2 7-70-16,0 7-13 0,6 8-14 15,5 7-13-15,1 6-26 0,4 5-21 0,1 2-28 16,1 7-113-16,4 4-125 0,-4 2-302 16</inkml:trace>
  <inkml:trace contextRef="#ctx0" brushRef="#br0" timeOffset="147111.7097">5365 11342 601 0,'-4'-2'140'16,"0"0"3"-16,2 3-91 0,1 0-18 16,-1 3-9-16,2 2-6 0,0-1-2 15,1 5-4-15,1-2-2 0,0 2-2 16,-1-1 0-16,7 3 1 0,-5-5 0 0,2 0 1 16,-3-1-1-16,2-1 0 0,-3-3-1 15,0 0 0-15,-1-3 0 0,2 0 1 16,-2 1 2-16,3-2 2 0,-2-5 1 15,2 1 2-15,-2-2 1 0,-1-1 0 16,1-2-1-16,-2-1-2 0,1 0-2 16,0 2-2-16,0 0-2 0,-1 4-3 15,0-1-1-15,1 2-1 0,0 3-1 16,-4 0-1-16,4 2-1 0,-1-1 0 0,2 2-1 16,-2 0 0-16,-2-1 0 0,5 1 0 15,-2 1 0-15,-2 0 0 0,4 1 0 16,-4-2 0-16,1-1 0 0,1 0 1 15,0 1 0-15,1-1-1 0,1 0 1 16,-4 0 0-16,4 0-1 0,-2 0 0 16,1 1 0-16,-2 2-1 0,1 3 1 15,0 1 0-15,1 4-1 0,-2 1 1 16,2 2 0-16,0 1 0 0,1 1 0 0,2-1 0 16,0 0 0-16,-1-4 1 0,4 1-1 15,-1-3 0-15,1-3-1 16,-1-5 1-16,-2-7 0 0,2-4-1 0,1-3 1 15,1-3 0-15,-1-2 1 0,0-3 0 16,1 0 1-16,0 1 1 0,-2 3-1 16,-1 5 1-16,-1 0 1 0,0 4-1 15,-1 6 0-15,-1 6 0 0,-4 4-1 16,2 3 0-16,0 1 0 0,2 6-1 16,-1 2 0-16,1 0-1 0,-1 0 0 0,4 2-1 15,2-4 1-15,-3-2 0 0,5-1-1 16,0-9 1-16,0 0-1 0,5-4 1 15,-1-7-1-15,2-4 1 0,1 0-1 16,0-7 1-16,-1 0 0 0,-1-3 0 16,0-1 0-16,-2-1 0 0,0 3 1 15,-2-1-1-15,-3 6 0 0,-1 2 1 16,-1 4-1-16,-1 4 1 0,-1 8 1 0,-2 4-1 16,0 3 0-16,1 5 0 0,2 4 0 15,0 3-1-15,2 2-1 0,2 0-5 16,2-2-10-16,5 3-18 0,1-3-22 15,3-2-31-15,1-5-110 16,6-1-139-16,-4-4-310 0</inkml:trace>
  <inkml:trace contextRef="#ctx0" brushRef="#br0" timeOffset="148956.8043">6365 11055 543 0,'-13'-28'129'0,"1"-4"5"0,2 0-82 0,3 4-11 16,3 2-4-16,7 5-2 0,-1 7-3 15,9 4-1-15,2 9-2 0,2 4-1 16,6 8-2-16,0 6-3 0,4 7-1 15,2 4-3-15,-4 6-2 0,6 2-2 16,3 5-2-16,1 1-2 0,4 0-3 16,-3-1-2-16,3 1-1 0,1 0-1 15,-1-6-2-15,-3-3 0 0,-2-2-1 16,-3-2-1-16,-3-4-2 0,-4-2-5 16,-4-4-8-16,-2-1-11 0,-3-2-13 15,-6-5-11-15,-2-3-19 0,-3-1-109 0,-2-6-121 16,-2-5-280-16</inkml:trace>
  <inkml:trace contextRef="#ctx0" brushRef="#br0" timeOffset="149193.3279">6964 10871 664 0,'-11'1'161'0,"-3"7"7"0,-2 8-100 0,-2 7-16 0,-5 5-5 16,-4 8-6-16,-4 3-5 0,-3 7-7 16,-4 5-6-16,-1 0-5 0,-3 1-5 15,4 0-4-15,5 5-4 0,2-2-3 16,8-5-5-16,3-2-10 16,11-4-15-16,6-9-21 0,3-2-20 0,4-12-122 15,3-5-140-15,5-4-320 0</inkml:trace>
  <inkml:trace contextRef="#ctx0" brushRef="#br0" timeOffset="149489.7139">7373 10947 693 0,'-16'-4'168'16,"-5"6"3"-16,-3 5-107 0,-1 7-16 16,-1 3-6-16,-1 1-5 0,0 3-7 15,3 6-5-15,-1 1-4 0,5 1-2 16,2 1-3-16,7 0-5 0,5 6-4 16,8-1-3-16,4-1-2 0,7-4-2 15,6-3-1-15,0-2-5 0,6-6-7 16,2-4-10-16,1-7-13 0,2-4-16 0,0-1-9 15,-1-3-20-15,-1-3-108 16,-3-3-119-16,-1-5-279 0</inkml:trace>
  <inkml:trace contextRef="#ctx0" brushRef="#br0" timeOffset="150139.5535">7465 11143 643 0,'-2'-5'169'15,"0"0"9"-15,1 0-90 0,1 1-19 0,1-3-9 16,1 1-7-16,2 0-12 0,3 0-10 16,2 2-9-16,2-2-5 0,1 0-4 15,2 5-3-15,3-2-2 0,0 1-2 16,1 3-2-16,1 0-2 0,2 2 0 16,1 2-1-16,-3-3 0 0,0 3-1 15,-2 2 0-15,-4-2 0 0,-2 0-1 16,-2 3 0-16,-7-1-1 0,-3 2-1 0,-5 0 0 15,-4 4-1-15,-3 1-1 0,-7-3 1 16,1 4-1-16,-4 1 2 0,3 1 0 16,1-1 1-16,2-3 1 0,4 0 1 15,4 1 1-15,3-3 0 0,4 0 1 16,0-4 0-16,2 0 1 0,2 3-1 16,0-3-1-16,3-2 1 0,1 1-1 15,4-1 0-15,2 1 0 0,2-1-1 16,3-4 1-16,1-2-1 0,4 1 1 0,0-4-2 15,1 1-2-15,2-5-9 0,1 0-15 16,-1-2-21-16,2 1-15 0,-2-2-23 16,-4 0-114-16,-2-1-134 15,-2-1-291-15</inkml:trace>
  <inkml:trace contextRef="#ctx0" brushRef="#br0" timeOffset="150356.9579">7915 10636 620 0,'5'-6'149'0,"4"3"6"16,0 5-74-16,2 4-45 0,2 6-3 15,3 4-1-15,0 5-3 0,2 5-2 16,2 3-3-16,1 6-1 0,-1 5-1 16,1 5 0-16,1 5-1 0,-3-1-3 15,-3 4-4-15,-7 0-2 0,-7 3-6 16,-6 1-11-16,-8-3-15 15,-5 0-27-15,-7 5-25 0,-3 1-119 0,-2 3-140 0,-2-6-326 16</inkml:trace>
  <inkml:trace contextRef="#ctx0" brushRef="#br0" timeOffset="151354.0663">4614 12088 620 0,'-18'-11'167'0,"0"2"11"0,4 4-78 16,1-2-21-16,2 1-10 0,4 2-6 16,0-1-14-16,3 1-12 0,4-1-10 15,2-1-8-15,3 3-5 0,2-2-5 16,5 1-3-16,3 0-1 0,1 2-1 15,5 1-1-15,1-1-1 0,1 0 0 0,0 7 0 16,2-3-1-16,-1-2 0 0,4 5-1 16,-6-2 0-16,-1 0 0 0,-1 5 0 15,-4-5 0-15,-2 5 0 0,-4 3 0 16,-9-3-1-16,3 7 0 0,-8 0-1 16,0-2 0-16,-6 3 0 0,-6 3-1 15,0-4 1-15,-4 1-1 0,-2-2 1 16,-2 2 1-16,-3 1 0 0,1 1 0 15,-1-1 1-15,-2 2 1 0,3-1 0 0,0 3 1 16,3-3 1-16,2 1 0 0,3-1 1 16,4-2 0-16,3-1 1 0,3-1-1 15,2-3 0-15,1-2-1 0,2-3 0 16,5-2-1-16,0-2 0 0,3 0-1 16,1-2 0-16,1 0 0 0,3-2 0 15,4 1 0-15,-1 0 0 0,4 1 0 16,0 0-1-16,3 0 1 0,1 0-1 15,2 2 0-15,-3 1 1 0,-1 0-1 16,-2-1 0-16,2 1 0 0,-4 1 1 0,-3-3-1 16,1 3 0-16,-1 0 0 0,-1-1 0 15,-1 1 0-15,-1-3 0 0,-2 0 0 16,2 2 0-16,-6-2-2 0,1-1-3 16,-4-2-2-16,3 0-5 0,0 2-3 15,0 0-9-15,0 0-9 0,0-2-15 16,-1 1-17-16,6 2-7 0,-3-4-18 0,-2 2-107 15,2-2-123-15,2-2-276 0</inkml:trace>
  <inkml:trace contextRef="#ctx0" brushRef="#br0" timeOffset="151856.0326">5147 12277 204 0,'-11'0'32'0,"1"-1"-32"0,3 0-65 15,1 0-105-15</inkml:trace>
  <inkml:trace contextRef="#ctx0" brushRef="#br0" timeOffset="152130.5277">5124 12253 538 0,'-7'-7'136'0,"-2"-1"8"0,0 1-69 15,2 1-10-15,0 2-3 0,1 0-2 0,-1 2 0 16,4 1-1-16,-1 1-6 0,3 1-8 16,1 0-9-16,2-1-9 0,1-1-7 15,3 2-6-15,1 2-3 0,3-1-3 16,5 2 1-16,1-1-1 0,1 2-1 16,2 3-2-16,1-1-1 0,0-1-1 15,2 1-2-15,-2 0-2 0,0 0-3 16,0-2-8-16,-1-1-10 0,-3-2-14 0,0 2-18 15,-2-2-16-15,-1-1-18 16,-3-1-51-16,0-1-56 0,-3 0-109 0,2-2-220 16</inkml:trace>
  <inkml:trace contextRef="#ctx0" brushRef="#br0" timeOffset="152416.5043">5348 12167 661 0,'-7'-7'166'0,"-1"1"6"0,0 0-100 15,5 2-18-15,1 1-9 0,4 3-9 16,1 2-13-16,2 1-9 0,3 2-7 16,3 4-3-16,-2-3-2 0,4 4 0 0,-3 1 0 15,1-1-1-15,1-1 0 0,1 0 0 16,0 0-1-16,-1 2 1 0,-1-3-1 16,3-2 1-16,-3 3-1 0,-1-1 0 15,-2 1 0-15,-4 0 1 0,-2-1-1 16,-2 1 0-16,-5 0 0 0,-2 2 0 15,-3 2-1-15,-2-3-2 0,0 1-3 16,0-2-4-16,-3 1-5 0,5-2-7 0,3-5-9 16,1 1-8-16,1-3-6 0,3 0-15 15,4 1 10-15,4-4-116 0,-3-1-109 16,5-1-267-16</inkml:trace>
  <inkml:trace contextRef="#ctx0" brushRef="#br0" timeOffset="152937.6826">5653 12217 641 0,'-12'0'171'0,"-3"3"8"0,-1 1-83 0,0 2-27 16,3 2-11-16,2 2-9 0,2 2-14 15,4 3-12-15,5-2-9 0,4 2-5 16,3-3-5-16,6 2-2 0,-2-3-1 15,6-1-1-15,1-4 1 0,0 0-1 16,0-5 0-16,-2-2 0 0,-2-5 0 16,-3-2 1-16,-3 0 0 0,-6-4 0 0,-2-2 1 15,-2 1 0-15,-5-2-1 0,0 0 1 16,-1 2-3-16,-2-2-2 0,0 3-3 16,4 0-5-16,1 1-4 15,5 3-4-15,1 3-4 0,3 0-1 0,1 2-2 16,5 2 0-16,-2-1 1 0,2 2 2 15,-2 2 2-15,2-2 3 0,-1 2 4 16,-1 0 3-16,-1 1 4 0,-3 1 3 16,0 0 7-16,-1 1 5 0,-1 0 5 0,-1 1 5 15,0 3 3-15,1 0 3 0,-1 3 2 16,0 0-2-16,2 0-2 0,0 3-3 16,3 0-2-16,2-2-1 0,2-2-2 15,4-2-1-15,2-1-2 0,3-3-1 16,1-2 0-16,1-6-1 0,-1-3 0 15,1 0 0-15,-5-4 1 0,-1-2 2 16,-2-3 1-16,-2-2 3 0,-5 1 0 16,-4 0-1-16,-4-1-1 0,-3 2-3 0,-1 3-1 15,-3 4-5-15,-5 1-7 0,-1 5-12 16,0 2-17-16,-3 4-31 0,-2 2-34 16,-4 6-119-16,-2 4-154 0,-1 2-344 15</inkml:trace>
  <inkml:trace contextRef="#ctx0" brushRef="#br0" timeOffset="156231.1239">8796 11170 805 0,'-7'-5'189'16,"1"1"2"-16,1 0-128 0,5 1-21 0,1-1-13 16,5 1-12-16,3 0-8 0,2 1-7 15,1-1-12-15,3 3-15 0,-1 0-17 16,1 3-16-16,-1-1-17 0,-2 3-118 15,-4 3-132-15,0 0-293 0</inkml:trace>
  <inkml:trace contextRef="#ctx0" brushRef="#br0" timeOffset="156394.8394">8807 11393 713 0,'-7'7'185'0,"2"-1"7"0,-1-2-100 15,3 0-18-15,2-2-10 16,1 2-14-16,3-2-12 0,0 1-11 0,2-3-5 15,3-3-7-15,3 1-6 0,0-2-6 16,3 1-11-16,2-1-20 0,1-1-35 16,3 0-23-16,-2 1-127 0,3 1-155 15,-1 0-349-15</inkml:trace>
  <inkml:trace contextRef="#ctx0" brushRef="#br0" timeOffset="157014.9689">9819 11229 612 0,'2'0'140'0,"2"-4"4"0,2-4-103 0,4-5-6 16,-1-6-1-16,4-7-1 15,3-5-2-15,-1-5-2 0,-1-7-1 0,0-5-4 16,-1 1-1-16,1-4-4 0,-7-5-3 15,-3-1-4-15,-4 1-4 0,-1 2-2 16,-3 3-2-16,-5 2-2 16,-3 11-1-16,0 11 0 0,-6 10 2 0,2 13 2 15,-2 11 2-15,3 9 1 0,-1 11 1 16,3 10 2-16,2 8-2 0,3 9 0 16,7 7-2-16,1 5-1 0,2 3-2 0,7-3 0 15,4-2-2-15,4-8 1 0,8-7-2 16,0-8-3-16,6-12-7 0,0-8-10 15,2-9-12-15,0-7-10 0,1-9-10 16,-2-7-6-16,1-6 1 0,-1-5 5 16,-2-4 10-16,-3-4 12 0,-3-2 11 15,-5-1 12-15,-4 2 11 0,-4 4 13 16,-5 4 14-16,-3 7 12 0,-3 8 11 16,-2 8 9-16,1 6 2 0,-1 8 0 0,-2 4-6 15,0 5-11-15,1 3-11 0,1 3-9 16,-1 2-10-16,-1 0-5 0,3 0-5 15,0 1-8-15,2-3-11 0,0-4-16 16,3-4-24-16,3-5-25 0,2-7 45 16,-1-4-184-16,1-8-151 0,-1-6-353 15</inkml:trace>
  <inkml:trace contextRef="#ctx0" brushRef="#br0" timeOffset="157133.6508">10272 10736 571 0,'-10'-45'152'0,"3"10"8"0,0 10-77 15,3 14-31-15,-1 9-5 0,4 4-12 16,3 7-30-16,1 7-28 0,2 6-137 16,1 5-134-16,1 3-333 0</inkml:trace>
  <inkml:trace contextRef="#ctx0" brushRef="#br0" timeOffset="157684.1041">10566 10985 683 0,'0'-5'168'0,"-2"3"8"15,1-1-111-15,-1 2-7 0,2 2-5 16,-1 3-6-16,0 0-10 0,1 2-8 16,0 0-5-16,-1 1-2 0,2 2-5 15,-1 1-4-15,1 2-1 0,0-1-3 16,2 0-1-16,-1 1-3 0,2 0-1 16,-2-1-1-16,2-1-1 0,0-1-2 15,1-2 1-15,-2-2 0 0,5-2-1 16,0-1 0-16,1-4 1 0,1-1-1 0,1-2 1 15,-2-1-1-15,2 2 0 16,0-1 0-16,0 1 0 0,-2 2 1 16,1-1-1-16,-3 1 0 0,2 4 0 0,-4-1 0 15,-3 0 1-15,2 2-1 0,-1-1 0 16,0 2 0-16,2 1 0 0,0-3 1 16,0 0-1-16,1-2 1 0,3-2 0 15,3-4-1-15,-3-4 1 0,4-2 0 0,0-3-1 16,3-1 1-16,2 2-1 0,-4-1 0 15,2 5 0-15,-2 5 1 0,0 4-1 16,1 6 0-16,-4 7 0 0,-2 3 0 16,2 4 0-16,-1 5 0 0,0 1 0 15,-4 1 0-15,2 0-2 0,0-5-7 16,1-2-15-16,-2-3-29 0,0-4-3 16,1-3-151-16,4-4-157 0,-3 0-368 15</inkml:trace>
  <inkml:trace contextRef="#ctx0" brushRef="#br0" timeOffset="158395.8333">9646 11863 704 0,'-21'-1'192'0,"4"-3"9"0,3 4-69 16,4-1-57-16,6-1-14 0,2-1-15 16,5 0-13-16,2 1-12 0,4 0-7 15,3-2-5-15,4 3-2 0,4 0-3 16,3 0-2-16,1-1-1 0,1 2 0 16,2 2-1-16,-1 0 0 0,-1 1 0 15,-3 0 0-15,-1 2-1 0,0 2 0 0,-6 1-1 16,-4 0 0-16,-3 3-1 0,-5 2 1 15,-5 1-1-15,-1 4 2 0,-8-3-1 16,-3 3 2-16,-3 1 0 0,-4 0 1 16,2-2 2-16,-6 1 1 0,1-1 2 15,-2 0 3-15,2-2 5 0,3 2 2 16,0-3 1-16,1-1 0 0,6-1 0 16,1-2-1-16,6-1-4 0,6-2-3 15,3-2-3-15,4-2-2 0,7-2-1 16,4-2-1-16,1 1-2 0,7-2-1 0,-5 1-6 15,6 0-7-15,1 1-7 0,-1 0-12 16,1 1-13-16,-3-1-20 0,1 3-24 16,0 0-15-16,-2 0-117 0,-3 0-139 15,4 0-314-15</inkml:trace>
  <inkml:trace contextRef="#ctx0" brushRef="#br0" timeOffset="158684.7786">10099 11999 695 0,'-1'-6'179'0,"-1"4"10"15,1 1-102-15,1-1-12 0,2 2-5 16,2 2-6-16,3 0-11 0,0 0-11 0,3 1-7 15,4 4-5-15,2 1-7 0,3-1-6 16,2-3-5-16,2-1-3 0,3 2-4 16,2-1-2-16,-1-4-5 0,3 0-9 15,-2-1-13-15,-3 2-17 0,-1 0-25 16,-3-1-26-16,-4 0-135 0,-4 1-157 16,-2 1-356-16</inkml:trace>
  <inkml:trace contextRef="#ctx0" brushRef="#br0" timeOffset="158934.1095">10433 11916 766 0,'-2'-5'186'0,"1"0"3"16,1 3-115-16,3 1-24 0,0 1-11 16,2 1-11-16,3 1-10 0,-5 1-6 15,7 3-3-15,2 1-1 0,3 2-3 16,-2-3-1-16,3 4-1 0,-1-1-1 15,3 1 0-15,-5 0-1 0,-5 2-1 16,-5-4 1-16,0 4-1 0,-4 0 1 0,-4 0-1 16,-3 3 0-16,-5-1-1 0,0 0-4 15,2 3-6-15,-6-2-8 0,1-3-15 16,0 1-20-16,6-4-14 0,3 0-87 16,3-4-39-16,4-1-118 0,6-2-232 15</inkml:trace>
  <inkml:trace contextRef="#ctx0" brushRef="#br0" timeOffset="159379.0073">10620 12025 799 0,'1'3'196'0,"-2"3"5"0,1 0-123 16,3 0-16-16,1 1-11 0,3-1-12 15,1 0-12-15,4 1-6 0,4-2-6 16,4-7-3-16,1 4-5 0,1-6-2 15,-3 0-2-15,1-1-1 0,-7-5 0 16,-2 1-1-16,-4-1 0 0,-7-1-1 0,-4 1-1 16,-1 1-3-16,-5 1-4 0,-2 1-6 15,-3 0-5-15,-1 5-8 0,4 1-5 16,1 1-7-16,3-1-10 0,3 2-5 16,3 2-7-16,4 1 1 0,1 0 2 15,5 2 3-15,-1 0 7 0,3 1 11 16,0-1 11-16,1-2 11 0,1 2 6 15,0 0 8-15,-2-3 7 0,-2-1 7 0,2 3 7 16,-2-1 5-16,1 1 5 0,1-3 4 16,2 2 1-16,4 1 0 0,2-2-1 15,-1-1-4-15,4-2-4 0,-2-3-1 16,2 1-1-16,-4-2 0 16,-1-2 1-16,-5-1-1 0,-2-1 2 0,-4-1 3 15,-5-1 1-15,-4 1-1 0,-6-3-2 16,-1 5-4-16,-4-1-4 0,-3 2-5 15,-2 4-9-15,1-1-16 0,-1 2-17 0,4 2-26 16,2 0-31-16,2 3-134 0,8-1-159 16,2-3-363-16</inkml:trace>
  <inkml:trace contextRef="#ctx0" brushRef="#br0" timeOffset="160049.9554">12438 10877 534 0,'-5'-45'149'0,"-4"0"7"16,0-4-28-16,0-3-70 0,-2 3-3 15,1 1-1-15,-1 4-4 0,0 13-5 0,3 5-6 16,0 11-5-16,2 11-8 0,1 11-8 16,3 7-14-16,4 11-16 0,-1 7-23 15,4 6-24-15,3 7-44 0,-1 5-92 16,4 3-135-16,-2 1-285 0</inkml:trace>
  <inkml:trace contextRef="#ctx0" brushRef="#br0" timeOffset="160392.6249">11981 11193 557 0,'-10'-7'151'0,"2"1"10"0,0 0-32 16,5 2-72-16,4 0-3 0,4 1-4 15,3 0-3-15,9 2-7 0,4-3-6 16,4-1-6-16,8 2-3 0,5-1-2 16,11 2-2-16,11-1-3 0,4 0-2 15,7-1-3-15,6 0-3 0,4 1-2 16,-2-1-2-16,-3-1-3 0,-2 2-1 15,-2 5-3-15,-6-4-2 0,-5 4-5 0,-8-4-7 16,0 2-11-16,-9 0-16 0,-9 0-22 16,-8-1-19-16,-7 1-121 0,-7 1-140 15,-4 6-318-15</inkml:trace>
  <inkml:trace contextRef="#ctx0" brushRef="#br0" timeOffset="162296.4003">12116 11618 724 0,'-14'-5'186'0,"8"2"9"0,0-1-111 15,2 3-12-15,2 0-11 0,2-2-13 16,0 2-14-16,2 0-11 0,2 0-8 16,3-1-5-16,4 1-3 0,5 0-3 0,1 0-1 15,3 1-2-15,5 0 0 0,4 0-1 16,-1-2 0-16,3 2 1 0,-3 2-1 16,0-4 0-16,-1 1-1 0,-5 1 1 15,-6 6-1-15,-3 2-1 0,-5-2 1 16,-7 4-1-16,-2 2 0 0,-7 3 1 15,-3-2 0-15,-3-1 1 0,-5 2 0 16,-1 4 0-16,-6-1 0 0,-1 2 0 16,0-1 1-16,-5 2-1 0,4 2 1 15,1-1 0-15,2-3 1 0,6 0 0 0,0-1 1 16,5-1 1-16,5-2 0 0,2-4 1 16,6-1 0-16,-1-4-1 0,6-1 0 15,1-3-1-15,0-1-1 0,3-2-1 16,7-1 0-16,1 2 0 0,0 0-1 15,1 0 0-15,6-1 1 16,4 1-1-16,2 2-1 0,-4-1-1 0,2 0-3 16,0 2-4-16,0-1-8 0,-4 3-10 15,-5-1-17-15,-3 2-21 0,-4 0-16 0,-1 4-80 16,-4-3-44-16,1 0-121 0,-6-5-233 16</inkml:trace>
  <inkml:trace contextRef="#ctx0" brushRef="#br0" timeOffset="162892.0384">12558 11444 383 0,'-1'-4'118'0,"-2"-3"8"0,0 1-25 15,0 0-21-15,-1 0-11 0,1 1-7 16,0-1-1-16,0 2 1 0,1 2-3 0,1 3-2 16,0 0-5-16,1 4-6 0,1 4-7 15,2 3-9-15,0 3-8 0,1 1-5 16,1 2-3-16,0 3-2 0,0-3-3 15,0 1 0-15,-1-5-1 0,0-3-1 16,-1 0-1-16,0-2 1 0,-1-5 0 16,1-1 0-16,0-5 0 0,2-2 1 15,-2-3-1-15,1-3 0 0,0-7-1 0,0 0-1 16,3-4-1-16,0 0-1 0,2 3-1 16,0 1 0-16,1 2-1 0,1 8 0 15,-1 2-1-15,-1 6 1 16,-2 5-1-16,1 5 1 0,1 4-2 0,-4 2-2 15,0 2-4-15,-2 2-8 0,0 0-9 16,-2 1-14-16,-2-3-19 0,0 0-19 16,1-3-17-16,1-1-117 0,-1-1-136 15,4-1-308-15</inkml:trace>
  <inkml:trace contextRef="#ctx0" brushRef="#br0" timeOffset="163279.0447">12805 11634 641 0,'-1'2'157'0,"-1"0"7"15,0-1-99-15,1 2-14 0,0-1-4 16,0 2-5-16,2-1-10 0,-1 1-4 16,2 1-4-16,0 0-4 0,3 0-3 15,-1 1-1-15,3-1-1 0,2-1 1 16,4-1-2-16,1 1-1 0,2-3-1 0,-1-6 0 16,0 4 0-16,2-5 1 0,-2 1 2 15,-2-2 3-15,-3-4 5 0,-3 0 4 16,-1 3 2-16,-6-5 3 0,-3 2 0 15,-4 2-3-15,-4 1-3 0,-4 1-6 16,-4 4-5-16,-3 0-6 0,1 6-16 16,0-1-25-16,1 1-28 0,2 3-43 15,7 2-140-15,4 5-177 0,11 0-400 0</inkml:trace>
  <inkml:trace contextRef="#ctx0" brushRef="#br1" timeOffset="170458.0511">1205 10510 581 0,'-6'-4'132'0,"-1"12"4"0,1 11-88 0,0 9-20 16,2 14-8-16,-1 14 0 0,0 13 4 15,3 10 3-15,-2 7 1 0,0 9 2 16,-1 0 0-16,2 2-1 0,2-3-3 16,2-7-5-16,0-4-6 0,0-7-3 15,2-8-3-15,0-8-2 0,1-11-3 16,1-9-6-16,0-8-10 0,1-10-9 0,3-8-14 16,2-12-12-16,3-11-12 0,1-8-31 15,-2-10-83-15,-2-7-102 0,-2-11-237 16</inkml:trace>
  <inkml:trace contextRef="#ctx0" brushRef="#br1" timeOffset="171367.0775">1173 10478 625 0,'-9'-15'142'0,"-1"2"5"16,0 1-101-16,4 2-12 0,2 1-6 15,3 1-2-15,1 3-2 0,3 0-3 16,3 1-1-16,3 2-1 0,5-1 0 16,7 0 0-16,4 1-2 0,10 1 0 15,5-1-2-15,4-2-1 0,9 3-4 16,7-2-2-16,5 2-2 0,7-3-1 16,4 2-2-16,1 1 0 15,-1 1-2-15,5 0 1 0,-1 1-2 0,1 1 1 16,-4 2 0-16,-5 0 0 0,-2 1-1 0,-2-2 0 15,-5 5 1-15,-6-3-1 0,-5 1 0 16,-4-1 1-16,-1 3-1 0,-4-3 0 16,0 1 0-16,-6-1 0 0,-3 1 0 15,-8-2 0-15,-5-2 0 0,-9 0 0 0,-3-2 0 16,-5-2 1-16,-1 1-1 0,-4-3 1 16,-1 2 0-16,-1-2-1 0,2-1 1 15,-2 2-1-15,2 0 0 0,-2 0 1 16,1 0-1-16,0 0 1 0,2 3-1 15,-3-2 0-15,3 5-1 0,0 0 1 16,4 7 0-16,-1 2 0 0,4 8-1 16,-3 5 2-16,4 6-2 0,-1 9 2 0,-2 10-1 15,0 5 0-15,0 9 0 16,2 8 1-16,-3 5-1 0,0 6 2 16,-1 3 1-16,2-1 1 0,1-2 1 0,2 3 2 15,-5-5 0-15,1-4 0 16,0-7 0-16,-1-4-1 0,0-8-1 0,-3-4-2 15,-3-7 0-15,3-9-1 0,2-5-1 16,-2-7 0-16,0-4 0 0,-3-6 0 16,3-5-1-16,0-5 1 0,-1-3-1 15,-3-4 0-15,4 1-1 0,-1-5 0 0,0 0 0 16,-2-1-1-16,1 0-2 16,-1-2 0-16,1-2-2 0,-3 1 0 0,1 1 0 15,-1-1 0-15,-1 1 1 0,-2-2 0 16,-2 2 1-16,-1 3 2 0,-1 2 0 15,-4-2 0-15,-4 2 1 0,-1 1 0 16,-2 1 0-16,-3 1 0 0,-3 0 0 16,-4 0-1-16,-1 0 1 0,-1 0 0 15,0 0 0-15,0 1 1 0,1-3-1 0,0 2 1 16,0 1 0-16,-6-1 0 0,-2 1 0 16,-5 0 0-16,-4-1 0 0,-3 1 0 15,-2-1 0-15,0-1 0 16,2 2 1-16,3 2-1 0,-4-1 0 0,-4 2 0 15,0 0 0-15,-1 3 1 0,-4 0 0 16,3 1 0-16,0 0 2 0,3 1 0 16,7 2 2-16,-1 1 1 0,2-2 1 15,4 2 1-15,0-2 1 0,3 0 0 16,4-3 0-16,5 2-1 0,7-6 1 0,7 0-1 16,7-3-2-16,2 0-1 0,7 1-2 15,4-2-1-15,3-2 0 0,5 2-2 16,2 0-3-16,2 1-9 0,3 0-14 15,2 1-16-15,-1-1-22 0,1 3-134 16,-3-5-149-16,-2 2-346 0</inkml:trace>
  <inkml:trace contextRef="#ctx0" brushRef="#br0" timeOffset="203407.482">13512 11068 631 0,'-8'-9'165'0,"3"2"10"0,-1 3-78 0,3-1-31 16,-1 1-8-16,3-2-8 0,2 1-8 15,3 3-9-15,1-5-10 0,1 3-5 16,1-3-6-16,6 2-2 0,-1 2-4 15,0-3-2-15,3 0-1 0,-2 2-2 16,3-1-5-16,-1 1-9 0,-2 1-12 16,1-1-18-16,-1 4-18 0,-2 1-13 15,-2 5-118-15,-3 0-3 0,-2 3-104 0,-1 3-188 16</inkml:trace>
  <inkml:trace contextRef="#ctx0" brushRef="#br0" timeOffset="203631.2516">13505 11206 615 0,'-3'0'156'0,"1"-2"2"0,-2 1-67 0,7 0-44 16,-3 2-11-16,1-2-9 0,3 1-7 15,0-1-5-15,4 2-2 0,-1-2-5 16,2-1-3-16,3 1-2 0,0 0-5 15,2 1-10-15,-2-1-13 0,1-2-13 16,1 2-13-16,-3 0-120 0,0 1-128 16,4-1-296-16</inkml:trace>
  <inkml:trace contextRef="#ctx0" brushRef="#br0" timeOffset="204017.4931">14076 11046 575 0,'-9'-3'146'0,"-2"1"8"15,0 2-66-15,0 4-35 0,0 3-6 16,1 2-6-16,-2 0-6 0,3 4-7 16,4 2-6-16,3 1-5 0,3 2-5 15,3-2-4-15,3 0-2 0,9 0 0 16,0-4-2-16,2-3 0 0,4-4 0 16,5-5 1-16,2-5 3 0,1-1 3 15,1-5 2-15,1-4 3 0,-3-1 4 0,-6-4 1 16,-4-1 2-16,-9 3-1 0,-9-5-3 15,-7 1-2-15,-12 0-4 0,-6 0-4 16,-4 0-8-16,-2 6-19 0,0 2-29 16,-3 11-27-16,0 4-134 0,1 9-158 15,-4-1-368-15</inkml:trace>
  <inkml:trace contextRef="#ctx0" brushRef="#br0" timeOffset="208066.2926">15139 11234 613 0,'3'-9'154'0,"0"7"7"16,-3 8-77-16,-5 2-32 0,-1 5-10 16,1 4-10-16,-1 1-7 0,-1 3-8 15,-1-1-7-15,1-1-7 0,-1 0-9 16,4 0-12-16,-3-3-17 0,5 1-15 16,1-1-121-16,1-4-131 0,5-2-308 15</inkml:trace>
  <inkml:trace contextRef="#ctx0" brushRef="#br0" timeOffset="208442.9947">15975 10761 556 0,'-7'-12'130'0,"-4"1"3"0,-4-2-86 16,2 6-15-16,-2 1-6 0,-3 7-2 16,-1 5-2-16,-1 3-1 0,-1 3 0 15,1 8 2-15,-3-1 4 0,0 5 2 16,1 0 1-16,1 4-1 0,2 8-1 0,3-2-4 15,4 4-4-15,2 1-5 0,7 0-6 16,3-1-2-16,2-3-4 0,6-8 0 16,1-2-2-16,7-4 0 15,4-1 0-15,2-7-1 0,5-3-4 0,4-5-10 16,0-3-11-16,2-3-15 0,-1-2-13 16,-2-4-7-16,-3-1-120 0,-4-1-123 15,-2 2-279-15</inkml:trace>
  <inkml:trace contextRef="#ctx0" brushRef="#br0" timeOffset="208637.4633">15750 11050 631 0,'-21'-7'177'16,"5"-4"6"-16,3 1-39 0,5-2-81 15,7 3-15-15,5-1-11 0,6-1-11 16,4 1-11-16,8 6-6 0,2-4-4 15,3 2-6-15,2 0-10 0,3 2-17 0,1 2-23 16,0 2-17-16,-4 1-124 0,0 3-141 16,-1-1-320-16</inkml:trace>
  <inkml:trace contextRef="#ctx0" brushRef="#br0" timeOffset="208985.1883">16118 11010 675 0,'3'-11'160'0,"1"1"4"15,1 1-102-15,3 3-16 0,1 2-8 16,0 4-5-16,0 3-6 0,0 1-6 16,1 4-3-16,1 4-5 0,-3 4-3 15,1 4-2-15,-1 2-1 0,-1 1-2 16,-1 3-1-16,-4 1-1 0,-1-1-1 16,1 2-1-16,-4-4-6 0,1-2-11 15,0-2-14-15,1 0-19 0,-1-6-14 16,-2-2-123-16,1-5-135 0,1-4-305 15</inkml:trace>
  <inkml:trace contextRef="#ctx0" brushRef="#br0" timeOffset="209137.8748">16159 10963 562 0,'-8'-5'163'15,"-3"8"11"-15,1 3-15 0,-1 2-90 16,3 7-14-16,2 2-10 0,1 3-10 15,4 4-11-15,1 1-11 0,0 0-15 0,3 2-25 16,-1 0-24-16,1 0-82 0,0-1-55 16,6-3-127-16,1 1-267 0</inkml:trace>
  <inkml:trace contextRef="#ctx0" brushRef="#br0" timeOffset="209438.4178">16427 11136 688 0,'-13'-1'178'0,"2"4"4"0,2 2-58 16,4 2-78-16,5 2-14 0,3 0-5 15,3 0-9-15,1 1-7 0,6-1-4 16,-1-1-3-16,4 0 0 0,2-2-2 15,-4-6 0-15,3 1-2 0,1-2 1 16,-4-3 0-16,-1-2 0 0,-4-1 0 0,-7-4 1 16,3 2-1-16,-9-3 0 0,-4-4 1 15,-7 2-1-15,-1 1-2 0,-1 1-6 16,-1 2-9-16,-1 3-19 0,5 3-18 16,0 4-2-16,6 4-136 0,3 0-138 15,2 7-319-15</inkml:trace>
  <inkml:trace contextRef="#ctx0" brushRef="#br0" timeOffset="209705.2839">16702 11166 754 0,'1'-1'180'16,"-1"1"7"-16,-1 0-117 0,3 4-13 15,3 1-9-15,0 0-9 0,4 1-10 16,0 2-3-16,2 0-6 0,5-2-5 16,0-1-3-16,1-3-4 0,2 1-2 0,0-5-3 15,1 0 0-15,0-2-3 0,-4 1-5 16,-3-5-10-16,-3 1-13 0,-4-2-19 16,-2 0-17-16,-6-3-13 0,-1-1-4 15,-5-2-121-15,-1-2-125 0,-1-2-283 16</inkml:trace>
  <inkml:trace contextRef="#ctx0" brushRef="#br0" timeOffset="209870.4353">16717 10543 690 0,'-15'-7'177'0,"-2"10"5"0,0 13-104 16,2 7-12-16,4 13-12 0,3 7-13 16,6 10-13-16,3 13-9 0,0 7-7 15,3 6-4-15,1 5-4 0,2 2-1 16,2 0-3-16,2-6-3 0,1-9-8 15,3-3-16-15,2-11-22 0,-1-8-20 16,0-8-126-16,2-9-143 0,-2-4-331 0</inkml:trace>
  <inkml:trace contextRef="#ctx0" brushRef="#br0" timeOffset="210215.7727">17237 10977 845 0,'-21'-5'203'0,"2"0"4"0,2 6-125 15,2 1-34-15,5 3-16 0,4-1-10 0,3 2-10 16,3 0-6-16,3 2-5 0,3 1-1 16,1 0-3-16,4 2-4 0,2 1-3 15,-1-4-6-15,1 0-5 0,0-2-4 16,-1-1-3-16,-2-1 2 0,-4-2 3 15,-3 0 4-15,-3 4 5 0,-3 0 7 16,-6 2 5-16,-2 2 8 0,0 2 6 0,0 3 3 16,0 2 4-16,-1-1 1 0,5 1 1 15,2 0-1-15,1 1-3 0,3-4-5 16,3-3-4-16,1-1-3 0,5-4-1 16,3-5-6-16,3-3-10 0,2-5-15 15,2-6-20-15,2 0-20 0,2-4-16 16,-3-3-120-16,-3 1-135 0,-1-1-298 15</inkml:trace>
  <inkml:trace contextRef="#ctx0" brushRef="#br0" timeOffset="211261.5627">17260 10484 678 0,'-8'0'157'15,"2"1"4"-15,3 7-90 0,6 4-41 16,5 8-10-16,2 0-5 0,5 6-2 15,1 1-4-15,1 2-2 0,2 6-2 16,3 3 5-16,2-2 2 0,3 6 4 0,0 2 2 16,1 4 2-16,1 0 3 0,1-3 2 15,-1 0-4-15,-2-2-3 16,-4-5-3-16,-2-3-2 0,-4-9-2 0,-6-5-2 16,-2-5-2-16,-7-7 1 0,-3-6-1 15,-3-5 0-15,-2-8 0 0,0-6 0 16,0-7-1-16,1-5-2 0,3-8-1 15,2-4-3-15,3-3-4 0,5 3-6 16,0 2-5-16,3 5-5 0,3 6-5 16,-2 7-4-16,-1 9-3 0,2 6-3 0,-3 4 0 15,0 5 1-15,-1 3 1 16,-1 3 0-16,1 1 0 0,-3 0 5 0,-1 2 4 16,1 3 4-16,-2-1 5 0,-1 1 5 15,2 0 5-15,0-2 5 0,-2 2 5 16,-1-3 5-16,-2-4 4 0,1 0 3 15,-1-4 3-15,-1 0 3 0,1-4 0 16,-1-1 0-16,1-2-2 0,1-1-1 16,0-4-3-16,0 1-2 0,1-4-2 0,-1 1-1 15,1-2-2-15,1 1 0 0,-2-1 0 16,0 3-1-16,-1-2 1 0,1 4 0 16,-2 2 1-16,1 1 0 0,-2 3 0 15,-1 2 1-15,2 2-1 0,-3 2 1 16,0-1 0-16,1 2-2 0,-2 3-1 15,2-2 0-15,-1 3-1 0,0 2 0 16,2-1-2-16,1 5 0 0,-2 3 0 16,2-3 0-16,1 2 0 0,0 1 1 15,4-3-1-15,-1 5 0 0,2-3 0 0,4-4-1 16,2 1-1-16,0-2-1 16,1-6-1-16,3 0 0 0,2-6-2 0,0-4 1 15,-1-3-1-15,1-2 1 0,0-6-1 16,-1-1 1-16,-1-1-1 0,-4-2 1 15,-1-2-1-15,-3 2 1 0,-3 3-1 16,-3-2 1-16,-2 7 0 0,-2 0 0 0,0 6 2 16,-2 0-1-16,-3 6 2 0,1 2-1 15,3 6 0-15,-1-1 0 0,2 3-1 16,1 3-1-16,4 1 0 0,4 3-1 16,4-4 1-16,4-2-1 0,2-1 0 15,5-4 0-15,0-1 0 0,2-5 0 16,-1-5 1-16,0-3-2 0,-3-4 1 15,-2-3 0-15,-3-3-1 0,-4-2 0 16,-1-3-1-16,-5-3-3 0,-6-5-4 16,-1-1-5-16,-2-4-4 0,-3 1-5 15,3 1-1-15,2 4 0 0,-1 4 1 0,3 6 3 16,2 8 4-16,0 3 5 0,2 4 4 16,-1 2 2-16,1 0 0 0,0 4 3 15,3-2 0-15,1 0 1 0,0 5 2 16,0-1 1-16,2 2 2 0,-1 0 1 15,2 3 2-15,1 0 0 0,0 3 0 0,2-1 0 16,1 5 0-16,0-1-2 16,2 4 0-16,0-5-2 0,-1 2 1 0,3-3-1 15,-2 1-1-15,-4-5 1 0,3 1 0 16,-3-2-1-16,-1 1 0 16,-1-2 0-16,-1-1 0 0,-1 1-1 0,-2-2 0 15,-4-1 1-15,-5 1 1 0,-7 1 1 16,-5 0 1-16,-2 0 0 0,-4 0 0 15,-1-2 0-15,-2 1-2 0,2-3-14 16,2 1-25-16,0 0-29 0,4 0-138 16,4 1-157-16,5 4-379 0</inkml:trace>
  <inkml:trace contextRef="#ctx0" brushRef="#br0" timeOffset="212315.9129">19313 10999 468 0,'4'-9'123'0,"-3"-1"5"0,-1-1-51 15,0-2-25-15,1 2-8 0,-2-2-4 16,0 2-3-16,-1 0-2 0,0 2 1 15,-1 0 0-15,-1 0 0 0,0 2 0 16,1 1-1-16,-1 2 0 0,-1 2-1 16,-1 3-2-16,1 4-2 0,-1 5-4 0,0 8-3 15,0 4-4-15,1 8-3 16,1 3-4-16,3 3-1 0,1 1-3 16,4 0-2-16,0-5 0 0,5-3-2 0,1-4 0 15,6-6-2-15,1 0 0 0,1-7 0 16,3-5 0-16,0-6 0 0,1-3 1 15,-1-4-1-15,-4-5 0 0,-2-6 1 16,-3-3-1-16,-5-1 1 0,-6-2-1 16,-5 1-1-16,-5-4 1 0,-6 1-1 0,-3-1-1 15,-7 1-5-15,0 2-12 0,-3 3-15 16,-3 2-21-16,3 8-17 16,1 5-14-16,4 5-20 0,4 6-102 0,7 3-118 15,7 3-260-15</inkml:trace>
  <inkml:trace contextRef="#ctx0" brushRef="#br0" timeOffset="212525.0203">19381 10605 712 0,'-15'-12'175'0,"3"5"4"0,1 2-112 16,2 1-18-16,4 3-12 0,3 3-10 15,3 5-11-15,5 8-14 0,0 1-23 16,3 6-22-16,-2 7 0 0,4 1-139 16,0 2-139-16,2-1-332 0</inkml:trace>
  <inkml:trace contextRef="#ctx0" brushRef="#br0" timeOffset="213633.7336">19591 10890 811 0,'-12'-9'190'0,"1"2"2"0,6 3-132 0,5 3-20 16,11-2-10-16,0 2-9 0,2 0-9 15,4 1-5-15,4 0-4 0,1 0 0 16,3 0-2-16,3 0 0 0,1 2-1 15,0 1 1-15,-2 0-1 0,-3 1 1 16,-3 1-1-16,-5 2 0 16,-5 4 1-16,-5 3-1 0,-8 2 1 0,-3 3-1 0,-2 5 1 15,-6-2-1-15,-1 3-1 16,-5 2 0-16,1 0 1 0,-2-1-1 16,2 1 1-16,2-1-1 0,5-1 0 0,1-4 1 15,7-2 0-15,6-5-1 16,8-3 0-16,5-5-1 0,6-4-1 0,4-6-1 15,8-2-1-15,4-4-2 0,4-3 0 16,0-2-1-16,2-1 0 0,-3 0 0 16,0-2 0-16,-7-3 0 0,-5-1 1 0,-4 0 1 15,-7-1 1-15,-5 0 1 0,-6 3 1 16,-3 4 1-16,-7 5 3 0,-2 6 3 16,-5 4 6-16,-1 7 3 15,-2 3 3-15,-3 4 3 0,3 1 2 0,-2 4 1 16,3 0-2-16,1-1-4 0,2-2-3 15,4-1-3-15,4 0-3 0,3-2-1 16,6-3-3-16,0-4-1 0,3-3-1 16,4-1 0-16,2-6-1 0,1-1 1 15,1-5-1-15,-2-3 0 0,3-1-1 16,-2-2 1-16,-5-3-2 0,-2-3 1 16,-3 3-1-16,-5 1 0 0,-4 3 1 15,-4 2-1-15,-2 3 2 0,-2 6-1 16,0 9 1-16,-2 1 0 0,2 6 0 0,2 2 0 15,-1 3 0-15,3 2 0 0,1-3 1 16,0 0 0-16,4 0 0 0,0-4 0 16,1-1 0-16,0-7 0 0,3-3 1 15,1 0-1-15,1-6 1 0,3-2-1 16,2-6 1-16,1-1-1 0,1-2-1 0,1 0 1 16,-1 0-1-16,-2 1 1 15,0 3-1-15,-5 2 0 0,-2 3 0 0,-1 2 1 16,-1 6 0-16,-2 0-1 0,-2 0 1 15,-1 4-1-15,1-3 1 0,-2 3-1 16,-1-1 0-16,0 2 0 0,3 3 1 16,-2-2-1-16,0 2 0 0,2-2 0 15,-2-1 0-15,1-2 1 0,0-1-1 16,-1-3 1-16,3 0-1 0,-1-4 0 16,-2-1 1-16,3 1-1 0,-2 0 1 15,1-4-1-15,0 2 1 0,-2 1-1 0,0 1 1 16,1 3 1-16,-2 0 1 15,1 4 0-15,-2 2 2 0,-2 6 0 0,-1 1 0 16,-2 3 0-16,-2 2-1 0,1 2 0 16,0 3 0-16,0 1-2 0,2-1-1 15,1 2 1-15,4 0-2 0,3-3 1 16,6 1-1-16,-1-5 0 0,5-3 1 16,4-3-1-16,1-4 0 0,5-3-1 0,-1-5 1 15,2-6 0-15,5-1 0 0,-2-3 0 16,1-2-1-16,-2-2 1 0,-1-4 0 15,-2-1 0-15,-5-1 0 0,-3-4 0 16,-3-1 0-16,-3-5 0 0,-4 2 0 16,0 3 0-16,-4 3 0 0,1 4 0 15,-2 6 0-15,-3 8 0 0,2 10 0 16,0 8 0-16,-1 5 0 0,1 5 0 16,-2 8 0-16,2-1 0 0,0-2 0 15,2 2 0-15,2-2 0 0,1-2 0 16,2-3 0-16,1-5 1 0,3-1-2 0,4 0-4 15,1-5-8-15,1-4-17 0,5-2-20 16,-2-3-24-16,3-2-15 0,2-2-128 16,-1-2-145-16,2-2-318 0</inkml:trace>
  <inkml:trace contextRef="#ctx0" brushRef="#br0" timeOffset="214028.2033">20520 11046 559 0,'0'-14'158'0,"-3"-2"13"16,3 2-27-16,2 3-67 0,0 0-9 16,1 5-5-16,-1 4-7 0,3 3-8 15,0 4-11-15,1 3-7 0,3 5-6 0,-1 0-6 16,3 5-3-16,0 0-3 0,-1 0-3 16,1-1-2-16,-1-2-2 0,0-2-1 15,-2 0-1-15,1-5-2 0,-3-1 0 16,1 0 0-16,-2-6-1 0,1-2 1 15,-1-4-1-15,1-6-2 0,2-3-4 16,0-3-5-16,3-3-11 0,0 0-11 16,0-5-18-16,4 3-19 15,0 2-15-15,-1 2-126 0,2 3-139 0,1-1-320 16</inkml:trace>
  <inkml:trace contextRef="#ctx0" brushRef="#br0" timeOffset="214953.4043">21544 10887 648 0,'-16'-7'166'0,"0"2"9"0,1-1-94 16,4 2-13-16,3-1-8 0,3 0-7 16,5 2-7-16,4 0-10 0,4-1-7 15,4 2-4-15,6 0-5 0,2-1 0 16,4 3-3-16,1-2-1 0,2 0-2 16,3 0-2-16,0 1-1 0,-1-2-1 0,1 0-1 15,1 0-2-15,-3 3-1 0,0 0-1 16,-3-2-2-16,-1 2 0 15,-4 1 0-15,-2 1-1 0,-2 1-1 0,-1 1 1 16,-4-1-1-16,-1 3 1 0,-7 0-1 16,1 2 1-16,-4 2-1 0,-3-2 0 15,-4 3 1-15,-3 0-1 0,-2 4-1 16,0 3 1-16,-5-1 0 0,-3 2-1 16,-2 0 1-16,-4 0-1 0,-1 2 0 15,-1-1 0-15,1 0 0 0,0 1 0 16,-1 0 0-16,4-2 0 0,0 0 0 0,3 0 0 15,4-3 0-15,-1-1 0 0,3-5 0 16,3 1-1-16,3-4 1 0,7-2 0 16,1-3 0-16,3 1 0 0,8-3 1 15,1-1-1-15,1-2 0 0,4 1 0 16,1-2 0-16,4 0 0 0,-1 1 0 16,1-3 1-16,1 2-1 0,1-1 1 15,0 0-1-15,0 1 1 0,-2-2-1 16,3 3 1-16,-4 1 0 0,0 0-1 15,-4 1 1-15,-3 1 0 0,-2-1-1 16,0 1 1-16,-4 0-1 0,-4-2 1 0,1 2-1 16,0 0 0-16,-3-2 1 0,0 1-1 15,-1-1 0-15,0-1-2 0,0 0-4 16,-1 0-5-16,1-1-6 0,0-1-10 16,1 0-15-16,-1-1-19 0,1 1-19 15,3-1-13-15,0 2-121 0,0-1-139 0,1 2-312 16</inkml:trace>
  <inkml:trace contextRef="#ctx0" brushRef="#br0" timeOffset="215356.161">22256 10947 471 0,'-7'-1'141'0,"1"1"11"0,0-1-1 16,0-1-70-16,1 2-7 0,0-2 1 15,2 1-3-15,-1 0-6 0,2 1-9 0,-1 0-9 16,4 0-9-16,1-3-9 0,4 4-6 15,1-2-5-15,3 1-2 0,6-1 1 16,5 0 0-16,4-2-2 0,6 0-1 16,6-1-2-16,3-3-1 0,4 0-3 15,1 1-1-15,-3-1-3 16,-3 1-2-16,-2 1-1 0,-6 1-1 16,-6 3-5-16,-4-1-7 0,-5 0-10 0,-2 2-13 15,-5 0-15-15,-4 0-21 0,-3 0-19 16,-2 0-12-16,-4 0 30 0,-2-1-142 0,0 0-127 15,0 1-293-15</inkml:trace>
  <inkml:trace contextRef="#ctx0" brushRef="#br0" timeOffset="215643.4947">22660 10787 666 0,'-1'-8'162'0,"-2"1"7"0,4 1-103 15,2 1-15-15,-1 0-7 0,3 1-8 16,3 3-6-16,-1 1-8 0,4 3-4 15,-1 1-3-15,3 3-2 0,3-1 0 16,1 2 0-16,3 1-1 0,-1 3-1 16,2 0 0-16,1-1-1 0,-1 3-3 15,-1 2-1-15,-1 1-1 0,1 1-2 16,0-2-1-16,-3 1-1 0,-3-1 0 16,0 1-1-16,-4-2 1 15,-5-1 0-15,-7-2-1 0,-5-1 1 0,-4 0 0 16,-4 0-1-16,-4-1 0 0,-2 2-3 0,-1-5-3 15,1 2-5-15,-1 0-6 0,1-2-8 16,3-2-15-16,3-2-14 0,5-1-11 16,5-2 45-16,5 0-168 0,6-5-131 15,5 0-323-15</inkml:trace>
  <inkml:trace contextRef="#ctx0" brushRef="#br0" timeOffset="216210.6938">23227 10831 693 0,'-9'-8'186'0,"-2"7"10"0,-2 0-92 16,1 2-28-16,-1 7-11 0,2-1-12 16,-1 3-16-16,4 2-13 0,3 1-9 15,2 3-4-15,4 0-4 0,6 1-2 16,4 2-1-16,5-3-2 0,3-6 0 15,8 1-1-15,4-5 0 0,1-1 0 0,1-7-1 16,-2-4 1-16,-2-1 0 0,-2 1-1 16,-10-8 1-16,-5 0-1 0,-5-5 1 15,-5 1-1-15,-7-2-1 0,-1 2-4 16,-4 1-8-16,-5-2-11 0,-2 3-12 16,-1 5-10-16,-2 2-8 0,4 4-3 15,1 1-5-15,4 3-1 0,5 4 6 0,5 2 5 16,5 0 3-16,0 1 1 15,6 0-13-15,-1 1-16 0,2-1 1 0,1-1 9 16,0-2 17-16,1 1 26 0,0-3 21 16,-3 0 28-16,1-1 32 0,0-1 14 15,-2-1 5-15,-1 1-4 0,-2-1-12 16,-1 2-3-16,-1 3-1 0,-1-1-1 16,-3 3-1-16,-1 2-3 0,-1 1-3 15,-2 3-5-15,2 0-5 0,0 1-9 0,4 5-5 16,1-2-3-16,6 1-4 15,3-1-2-15,5-1-2 0,7 0 0 16,3-6-1-16,1-4 0 0,2-2-1 0,2-5 3 16,-2-3 0-16,-3-5 1 0,-7-5 2 15,-2-1 1-15,-6-3-1 0,-9 2-1 16,-1 0-3-16,-7 0-4 0,-4 3-3 16,-6 2-14-16,-5 3-20 0,-6 2-39 15,-8 3 14-15,-8 1-181 0,-3 4-178 16,-7 5-416-16</inkml:trace>
  <inkml:trace contextRef="#ctx0" brushRef="#br0" timeOffset="217215.8615">18277 11851 646 0,'-6'-15'155'0,"3"1"5"16,3 4-99-16,3 3-12 0,1 0-5 15,7 4-2-15,2 2-5 0,3 1-1 16,6 3-4-16,3 2-4 0,5 4 0 15,6 2 0-15,0 2-2 0,2 6-2 0,4 1-4 16,-3 4-2-16,3 1-2 0,-4-1-4 16,-1 3-5-16,-1 0-2 0,-3-2-2 15,-2 0-1-15,-1-1-1 0,-5-4-1 16,-1 1-1-16,-6-4-6 0,-5 0-5 16,-4-5-11-16,-3-1-11 0,-3-1-18 15,-5-1-15-15,-1-3-12 0,-2-4-9 16,0-4-111-16,-3-2-121 0,4-6-277 15</inkml:trace>
  <inkml:trace contextRef="#ctx0" brushRef="#br0" timeOffset="217458.7598">19066 11651 635 0,'-7'-2'164'0,"-3"4"12"16,-6 3-77-16,-4 8-28 0,-4 7-7 15,-3 5-5-15,-5 4-6 0,-5 6-8 16,0 1-10-16,-2 5-7 0,3 0-7 16,-1 0-6-16,2 3-3 0,1-5-5 0,5 0-2 15,2-2-2-15,4-5-4 0,3-5-7 16,8-3-12-16,4-4-14 0,10-4-23 16,2-1-23-16,9-6-102 0,5-2-29 15,7-5-122-15,4-1-232 16</inkml:trace>
  <inkml:trace contextRef="#ctx0" brushRef="#br0" timeOffset="217725.6054">19623 11697 701 0,'-17'-9'175'0,"-4"6"6"15,-8 4-95-15,-4 4-31 0,-5 4-9 0,-4 6-5 16,1 2-5-16,-4 8-8 0,7 3-5 16,3 4-2-16,6 3-2 0,4 3-4 15,8 0-4-15,6 3-2 0,8-5-4 16,6 4-2-16,5-6-3 0,6-6-1 16,4 0-5-16,6-6-4 0,3-4-9 15,4-4-9-15,5-5-17 0,2-6-16 16,5 1-12-16,-2-9 117 0,1-1-242 15,-2-5-142-15,2-1-377 0</inkml:trace>
  <inkml:trace contextRef="#ctx0" brushRef="#br0" timeOffset="218170.5429">19693 11892 746 0,'-12'-7'186'15,"1"0"7"-15,3 2-114 16,4 2-20-16,1 0-9 0,6 1-10 0,3-2-13 16,2 3-8-16,5-2-6 0,5 3-3 0,4 0-3 15,1-1-2-15,3 1-1 0,2 2-2 16,2-2 0-16,1 2-1 0,1 0 0 16,1-1 0-16,0 2 0 0,-2-2-1 15,-3 2 0-15,-2-1 0 0,-5 0 1 16,-7 1-1-16,-5 1-1 0,-5 2 1 15,-4 2-1-15,-8 1 1 0,-5 2-1 16,-7 1 0-16,-3 3 0 0,-5-1 0 16,-3 4 1-16,-2-2-1 0,4 2 1 0,-1-1 0 15,2-6 0-15,6 5 0 0,2 0 1 16,7-1 0-16,2-2 0 0,5-2-1 16,5 0 1-16,6 5 0 0,2-5 0 15,4-1-1-15,2-2 1 0,6 0-1 16,2-3 1-16,4 0 0 0,8-3 0 15,0-2-1-15,5-1 1 0,3-2-1 16,0-1-1-16,1-4-5 0,0 1-7 16,-4 1-12-16,0-2-16 0,-6 2-19 15,-4 1-15-15,-5 0 73 0,-6 3-199 0,-7 0-140 16,-5-1-344-16</inkml:trace>
  <inkml:trace contextRef="#ctx0" brushRef="#br0" timeOffset="218431.3846">20128 11708 524 0,'9'-19'141'0,"4"6"6"0,-1 1-12 16,5 6-98-16,1 2-5 0,5 3 0 16,0 4 0-16,4 6-2 0,1 0 0 15,3 6-2-15,1 4 0 0,1 2 1 16,-1 2-2-16,2 4-3 0,-1 1-4 15,-4 5-2-15,0 1-2 0,-5 2-3 16,-4 2-3-16,-8-4-3 0,-10 0-2 16,-5 1-2-16,-10-5-2 0,-5-3-8 15,-5 0-9-15,-3-6-15 0,0 0-15 0,3-4-17 16,3-3 91-16,6-3-222 0,5-5-143 16,3-5-365-16</inkml:trace>
  <inkml:trace contextRef="#ctx0" brushRef="#br0" timeOffset="219232.821">21044 11910 536 0,'-8'-7'163'0,"-1"0"15"16,-2 0-1-16,5 3-89 0,-4 1-8 16,4 0-10-16,-1 1-9 0,5 2-14 15,2-1-14-15,5 1-11 0,4-2-9 16,4 2-6-16,3-1-3 0,5 0-1 16,0-1-2-16,1-1-4 0,1 2-9 15,-2-2-11-15,0 2-13 0,-2 1-20 16,-3-1-20-16,-1 2-16 0,-4 0-116 15,-4 1-132-15,0 0-296 0</inkml:trace>
  <inkml:trace contextRef="#ctx0" brushRef="#br0" timeOffset="219448.9419">21072 12023 694 0,'-7'2'172'15,"2"1"7"-15,3-1-103 0,2-1-18 16,2 2-9-16,3-1-6 0,5 3-9 16,1-3-10-16,2-2-6 0,3-1-5 15,3-2-5-15,0-4-3 0,4 1-12 0,1-4-17 16,0 2-26-16,1 1-20 0,-1 2-126 16,0-1-148-16,-2-1-337 0</inkml:trace>
  <inkml:trace contextRef="#ctx0" brushRef="#br0" timeOffset="219919.9761">21724 11818 517 0,'-6'-5'153'16,"-4"-1"12"-16,-2 5 1 0,-3 2-94 16,0 6-10-16,-3 3-6 0,-2 4-8 15,3 2-8-15,1 6-11 0,3 2-8 0,3 3-7 16,5-1-4-16,6 0-4 0,8 0-2 16,3-1-1-16,7-4 0 0,1-5-2 15,6-4 1-15,6-5 0 0,1-5-1 16,0-6 3-16,0-5 3 0,-2-8 3 15,-3-2 5-15,-6-5 3 0,-8-4 2 16,-3 1 1-16,-11 0-2 0,-4-1-3 16,-7 1-5-16,-6 5-10 0,-4 2-17 15,-2 8-27-15,-7 6-37 0,1 6-138 16,-3 4-167-16,-5 10-389 0</inkml:trace>
  <inkml:trace contextRef="#ctx0" brushRef="#br0" timeOffset="224184.0639">15320 12614 451 0,'12'-18'128'0,"2"-4"9"16,-6 2-20-16,1 2-53 0,-4 3-8 15,0 4-5-15,-3 5-3 0,-1 7-4 16,-4 9-5-16,-2 6-5 0,-2 7-7 16,-3 8-7-16,-3 8-5 0,-2 5-3 15,-5 3-5-15,0-1-2 0,1 1-2 16,3-1 0-16,0-3 0 0,5-10-1 0,1-7-1 15,8-5 1-15,2-9-1 0,2-8 1 16,1-9-1-16,3-7 0 0,1-7 0 16,3-5 0-16,1-7 0 0,2-2 0 15,1-5 0-15,-1-6-1 16,0-1 1-16,1-6-1 0,1 1 1 0,1 2-1 16,0 3 0-16,-3 7 0 0,3 10 0 15,-1 10 0-15,-2 13 1 0,0 11-1 0,-2 6 0 16,0 9 1-16,3 5 0 0,1 5 0 15,2 3 2-15,3 1 0 0,-2 3 1 16,1 0 0-16,3 0 0 0,-2-3 0 16,1 1 0-16,1-3-1 0,0-2-2 15,0-4-3-15,-2 3-9 0,-3-2-18 16,-2-4-16-16,-3-2-14 0,-3-5-11 16,-7-2-118-16,-3-6-127 0,-4-7-280 15</inkml:trace>
  <inkml:trace contextRef="#ctx0" brushRef="#br0" timeOffset="224373.5608">15298 12777 693 0,'-12'-10'168'0,"2"3"1"16,5 3-103-16,4 4-24 0,6 6-13 16,2 2-5-16,5-2-6 0,7 4-9 15,2 0-1-15,6 1-3 0,1-4-2 0,2-1-2 16,1-1-11-16,0 0-17 15,-3-5-15-15,-4-1-16 0,-5-3-119 0,-5 0-131 16,-3-3-304-16</inkml:trace>
  <inkml:trace contextRef="#ctx0" brushRef="#br0" timeOffset="224534.4444">15122 12310 643 0,'-42'-31'154'0,"7"10"5"16,3 6-105-16,3 5-9 0,9 8-14 15,7 4-8-15,11 6-8 0,6 5-7 16,8 8-16-16,9 6-16 0,6 8-17 16,3 6-122-16,2 0-127 0,2 6-315 15</inkml:trace>
  <inkml:trace contextRef="#ctx0" brushRef="#br0" timeOffset="224854.6926">15930 13017 653 0,'1'1'150'0,"1"-2"4"15,2-5-110-15,3 0-12 0,0-5-5 16,3-4-2-16,1-1-7 0,0-1-6 16,1-1-3-16,-1-4-3 0,-1 0-2 15,-2 1-2-15,-1 1 0 0,-7-3-2 16,-2 0 0-16,-3-2-1 0,-3 4-1 15,-4 2 0-15,-7 2 0 0,-2 3 1 16,-2 9 1-16,-1 7 3 0,-2 7 4 0,3 7 2 16,2 9 3-1,0 3 1-15,4 9 1 0,5 6-1 0,2 6 0 0,2 2 0 16,2 3 0-16,3 0 1 0,1 1-2 16,4-2 1-16,1-7-2 0,5-4-2 15,-1-5-3-15,5-8-7 0,5-5-15 0,3-6-19 16,3-6-16-16,3-5-19 15,2-10-118-15,0-6-134 0,2-2-299 16</inkml:trace>
  <inkml:trace contextRef="#ctx0" brushRef="#br0" timeOffset="225247.6548">16359 12797 658 0,'-1'-10'158'0,"-2"0"5"0,-1 2-101 16,1-2-12-16,-3 2-5 0,1 1-7 16,-5 2-6-16,-2 5-5 0,-5 4-3 0,-2 4-5 15,-3 3-4-15,0 2-3 0,-1 6-3 16,2 1-2-16,1 2-1 0,6 1-1 16,3-1-2-16,5 3-1 0,3-3 0 15,6-4-1-15,4-2-1 0,4 0 1 16,5-7-1-16,1-6 0 0,1 1-1 0,6-5 0 31,1-4 0-31,0-6-1 0,-1-5 0 0,1-1 1 0,-2-2-1 0,0-6 1 16,-3 1 1-16,-4 1 0 0,-4 2 1 15,-2 5 0-15,-4 4 1 0,-2 2 2 16,-5 7 0-16,-4 1-1 0,-1 7 1 16,-1 4-1-16,3 4 0 0,-3 2-1 15,3 3-2-15,2 3-3 0,5 3-9 16,3-1-15-16,7 0-12 0,2-2-14 15,8 1-8-15,5-5-11 0,7-1-105 16,0-5-4-16,6-5-90 0,2-3-187 16</inkml:trace>
  <inkml:trace contextRef="#ctx0" brushRef="#br0" timeOffset="226446.3352">17453 12802 512 0,'-10'-4'133'16,"-1"2"6"-16,1-1-60 0,0 1-21 16,3-1-5-16,0 3-4 0,3-2-3 15,1 2-6-15,2-1-5 0,1 1-6 16,4-2-5-16,1 1-5 0,5 0-5 15,2 0-4-15,3 1-1 0,3 1-2 16,2-2-1-16,0 1-1 0,2 0-1 0,0 0-1 16,-2-2 0-16,2 1 0 0,0-4 0 15,-1 0 1-15,1 0-1 16,1-1-1-16,-1 0 1 0,0 1 0 0,-2 3-1 16,-4 2-1-16,-1 2 1 0,-6 3-1 15,-2 1 1-15,-5 4-1 0,-4 0 1 16,-3 2-1-16,-5 0 1 0,-4 3-1 15,-2-1 0-15,-2 0 0 0,-3 1-1 16,0 3 0-16,-2 1 1 0,1 0 0 16,-1 2 0-16,-3-1 3 0,0 2 1 15,-1-3 2-15,2-3 2 0,0 3 2 0,3-7 0 16,4-2-1-16,3-2-1 0,5-2-2 16,5-2-1-16,4 0-3 0,2-4-1 15,4 1-1-15,4 0 0 0,2-1 0 16,2-1 0-16,4 0 0 0,3 0-1 15,1-3 1-15,1 0 0 0,-1 1-1 16,2-1 1-16,-1 1-1 0,0 0 1 16,-2 0-1-16,-1 0 1 0,2-2-1 0,0 2 1 15,-4 2-1-15,-2-3-2 0,0 4-5 16,-3 0-13-16,-1 3-18 0,-3 2-20 16,-1-3-14-16,-1 3 79 0,1 1-207 15,-2-2-140-15,3 0-342 0</inkml:trace>
  <inkml:trace contextRef="#ctx0" brushRef="#br0" timeOffset="226748.56">18090 12873 669 0,'-13'-5'169'0,"0"2"8"0,2 0-100 0,4 1-16 15,0 1-8-15,4 1-8 0,5 3-10 16,2-1-9-16,4-1-8 0,3 4-6 16,3-2-3-16,4 0-1 0,2-1-2 15,1-2-2-15,2 1-1 0,3-1-4 16,-2-3-9-16,1 2-16 0,-2-1-22 15,0 0-13-15,-2 2-21 0,-5-1-115 16,-5-1-133-16,-2 1-286 0</inkml:trace>
  <inkml:trace contextRef="#ctx0" brushRef="#br0" timeOffset="227000.8856">18325 12726 640 0,'-3'-9'157'0,"0"2"4"0,4-1-86 16,1 5-33-16,5 0-11 0,0 2-6 15,1 4-7-15,3-1-4 0,2 4-3 16,0 1-1-16,3 2-1 0,2 2 0 0,2-1 0 16,3 2-1-16,-1-1-1 0,0 1 0 15,-1 1-1-15,-1-1-2 0,-5 0-1 16,-3-1 0-16,-6-1-2 0,-4 3 1 16,-6 1-1-16,-6-1 0 0,-7 2 0 15,-5 0 0-15,-5 1 0 0,-3 1-1 16,1 0-3-16,1 0-7 0,1-1-11 15,5-2-14-15,8-2-10 0,7-1-12 16,6-3 65-16,2-1-184 0,5-4-125 16,4-3-315-16</inkml:trace>
  <inkml:trace contextRef="#ctx0" brushRef="#br0" timeOffset="227470.7435">18630 12897 691 0,'-3'1'171'0,"-2"2"8"0,2 2-106 16,0 3-18-16,1 1-6 0,3 1-9 16,3 0-8-16,3-2-9 0,7 1-6 15,4-4-3-15,7-2-4 0,3-3-2 0,5-2-2 16,0-4-2-16,0-3-1 0,-2-2 0 16,-7-1-2-16,-7 0 1 0,-6-2-1 15,-8 3-1-15,-6-1 0 0,-3 1-3 16,-4 1-2-16,-1 1-5 0,0 2-2 15,0 1-3-15,3 0-3 0,2 2-2 16,-1 3-5-16,5 1-2 0,-1 2 0 16,5 1 0-16,-1-2 1 0,5 4 3 0,-1-1 4 15,0 1 5-15,1-2 6 0,-1 1 3 16,-1-2 4-16,-1 1 3 0,0-2 3 16,-1 3 3-16,1-3 3 0,0 3 1 15,1-1 3-15,0 5 0 0,1-1-1 16,-1 2-3-16,4 0-1 0,0 2-4 15,2-1 0-15,5 1-2 0,3-1 1 16,3-1 0-16,2-6 1 0,4 1 0 16,0-5 3-16,-1-2 1 0,-2-4 2 0,-4-2 0 15,-5-3 1-15,-5 1 2 0,-8-2 1 16,-2 2-1-16,-6 0-2 0,-6 1-3 16,-4 2-1-16,-4 2-5 0,0 1-10 15,0 3-13-15,-1-2-20 0,2 2-21 16,8 3 93-16,7 1-231 0,-1 3-153 15,5 0-384-15</inkml:trace>
  <inkml:trace contextRef="#ctx0" brushRef="#br0" timeOffset="228250.6051">20645 12702 578 0,'6'-9'142'0,"-2"0"9"0,-6 1-86 16,0-1-11-16,-4 3-1 0,-5 0-1 15,-5 2-2-15,-6 2-2 0,-6 3-1 16,-4 5-2-16,-4 2 0 0,-2 5-5 16,2 3-4-16,0 2-4 0,5 3-6 0,4 0-5 15,7 3-6-15,4-2-4 0,7-1-4 16,3 2-3-16,7-2-2 0,4 2-1 16,7-2 0-16,7-2-1 0,3-1 0 15,4-2 0-15,5-1-1 0,4-6-6 16,1-5-9-16,0-1-11 0,-2-3-12 15,-2-4-19-15,-5-3-18 0,-4-2-9 16,-5 2-12-16,-5-2-106 0,-6-1-119 16,-3-1-272-16</inkml:trace>
  <inkml:trace contextRef="#ctx0" brushRef="#br0" timeOffset="228433.1166">20363 12862 726 0,'-11'1'178'0,"1"-2"5"15,7 2-110-15,3 0-19 0,6 2-14 16,5-2-10-16,5 1-11 0,5 1-7 16,7 2-5-16,1-3-3 0,2-2-2 15,2 0-7-15,-1-2-11 0,-3-1-16 0,-4-3-17 16,-7-4-16-16,-2 2-52 0,-5-2-73 16,-5-1-117-16,-1 0-239 0</inkml:trace>
  <inkml:trace contextRef="#ctx0" brushRef="#br0" timeOffset="228586.3728">20241 12449 678 0,'-21'-16'161'0,"4"5"2"0,6 6-113 0,3 6-12 16,6 4-12-16,7 6-10 0,3 5-11 16,6 4-17-16,7 2-13 0,-1 3-10 15,9-1-16-15,1 0-27 0,3-3-85 16,0-4-107-16,0 0-232 0</inkml:trace>
  <inkml:trace contextRef="#ctx0" brushRef="#br0" timeOffset="228775.0628">20668 12674 611 0,'9'8'150'0,"-2"-1"9"0,0 3-87 16,4 2-16-16,3 1-6 0,5 5-3 16,1-1-2-16,6 4-7 0,0-2-5 15,2 3-5-15,4 2-5 0,-2-1-6 16,1 0-3-16,-1 0-5 0,-4-1-3 15,0 0-9-15,-4 1-12 0,-4-3-18 16,-4-4-18-16,-4-1-11 16,-3-3-20-16,-2-4-113 0,-3-5-124 0,-1-3-278 15</inkml:trace>
  <inkml:trace contextRef="#ctx0" brushRef="#br0" timeOffset="228940.8438">21118 12783 694 0,'-13'-5'178'0,"-4"4"10"0,-7 1-95 15,-6 4-23-15,-3 4-9 0,-2 6-9 16,-3 1-11-16,-3 3-12 0,0 4-9 16,4 4-8-16,4 2-8 0,5-1-12 15,6-1-16-15,9-2-23 0,9-2-21 0,8-6-20 16,10-6-119-16,3-8-140 0,8-4-305 16</inkml:trace>
  <inkml:trace contextRef="#ctx0" brushRef="#br0" timeOffset="229161.7763">21208 12789 625 0,'-6'7'169'15,"1"2"8"-15,-2 5-42 0,-2-1-75 16,3 3-10-16,0 0-8 0,1-1-8 16,3-2-10-16,4 1-7 0,6-6-6 15,0-3-4-15,4 0-3 0,2-2 0 16,-2-6-2-16,0-3 1 0,-2-4-2 15,-2 0 0-15,-4-3-2 0,-4-2-2 16,-1-3-6-16,-2 1-8 0,-1-4-12 16,-2-1-13-16,1 0-12 0,2 0-8 15,3 3-10-15,2 3-45 0,0 4-60 0,2 6-102 16,3 5-224-16</inkml:trace>
  <inkml:trace contextRef="#ctx0" brushRef="#br0" timeOffset="229404.7799">21472 12802 691 0,'6'14'167'0,"-3"1"4"15,1 0-107-15,2 2-16 0,3-1-4 16,2-1-5-16,6-3-5 0,3-2-7 0,4-3-3 16,3-5-2-16,1-5-3 0,3-5-2 15,-2-1-4-15,-4-7-3 0,-2-3-3 16,-3-2-1-16,-6-2-2 0,-3 0-6 15,-5 1-7-15,-3-3-11 0,-3 5-14 16,-4 0-12-16,-2 4-13 0,0 6-6 16,-1 4-9-16,-1 4 48 0,2 3-155 15,0 5-115-15,0 1-298 0</inkml:trace>
  <inkml:trace contextRef="#ctx0" brushRef="#br0" timeOffset="229900.7804">21930 12760 658 0,'0'-9'171'15,"0"3"10"-15,-3 1-96 0,3 3-19 16,0 4-8-16,2 5-9 0,0 0-10 16,4 3-13-16,4 1-7 0,2 2-4 15,5 1-3-15,4-2-1 0,4-1-2 16,-2-2-2-16,3-2-1 0,-2-3-2 16,1-2-1-16,-6-6-1 0,-3-2-2 15,-1-2-1-15,-4-2-3 0,-1-4-2 16,-4-3-6-16,0-1-8 0,-2 1-8 0,2 2-7 15,-4 0-6-15,1 4-5 0,-3 3-5 16,0 6-1-16,-3 4 2 0,1 3 2 16,-3 1-7-16,1 6 5 0,-1 0-103 15,-2 0-102-15,0 1-258 0</inkml:trace>
  <inkml:trace contextRef="#ctx0" brushRef="#br0" timeOffset="230110.2177">21981 12508 508 0,'-17'-33'131'0,"5"6"9"16,-2 5-77-16,3 11-6 0,3 11-4 15,2 13-4-15,1 12-5 0,4 6-7 16,-1 7-7-16,2 10-4 0,0 6-3 16,3 7-2-16,-1 8-4 0,4 3-3 15,0 4-4-15,3 1-2 0,3-4-5 16,2-5-14-16,4-8-17 0,5-12-13 0,-1-11-22 15,5-10-114-15,0-13-132 0,4-5-295 16</inkml:trace>
  <inkml:trace contextRef="#ctx0" brushRef="#br0" timeOffset="230430.7263">22551 12608 741 0,'-16'-12'187'0,"-1"5"5"0,-2 0-71 15,2 5-73-15,4 2-17 0,3 4-9 16,0 2-4-16,3 1-8 0,2 4-6 16,4 1-3-16,3 2-2 0,3-2-2 15,2 0-3-15,4 1-3 0,2-4-5 16,0 1-3-16,-1-2-2 0,-2-1 0 16,-1 0 1-16,-4 2 4 0,-7-1 3 0,-2 3 4 15,-4 2 4-15,-4-1 6 0,-2 1 3 16,-1 1 4-16,0 1 4 0,0-2 3 15,2 1 3-15,2-1 1 0,2 0-1 16,4 1-3-16,3-2-3 0,2-1-3 16,3 0-4-16,5-2-3 0,5-2-7 15,8-3-12-15,5-5-21 0,6-3-22 16,4-3-19-16,6-3-123 0,1-4-144 16,3 0-320-16</inkml:trace>
  <inkml:trace contextRef="#ctx0" brushRef="#br0" timeOffset="230864.5658">23214 12699 724 0,'1'6'170'0,"0"-1"6"0,1 2-118 15,5 0-12-15,1 1-8 0,6 0-5 16,4 1-6-16,2-5-5 0,3 1-4 16,3-4-4-16,-1-4-2 0,1 0-4 15,-3-5-1-15,-4 0-3 0,-1-1-2 16,-5-2-2-16,0 0-4 0,-3 3-8 16,-6-5-8-16,1 2-8 0,-3 0-9 0,-1 0-8 15,-2 1-7-15,-2 3-3 16,-2-1-3-16,-1 1-5 0,0 1-103 0,-1 0-109 15,-4-4-268-15</inkml:trace>
  <inkml:trace contextRef="#ctx0" brushRef="#br0" timeOffset="231045.0831">23356 12176 614 0,'-7'-8'148'16,"-2"7"3"-16,-2 9-97 0,0 6-10 15,1 9-11-15,1 9-7 0,3 15-5 16,0 4-2-16,1 11 3 0,3 6 3 15,-1 6 2-15,3 3-1 0,1-1 0 16,3-4-2-16,2 2-2 0,2-8-6 16,-1-8-5-16,2-4-7 0,-1-6-10 15,-1-6-17-15,1-9-21 0,-2-9-13 16,2-5-132-16,2-11-142 0,4-3-331 16</inkml:trace>
  <inkml:trace contextRef="#ctx0" brushRef="#br0" timeOffset="231376.8153">23681 12638 636 0,'2'0'156'0,"-2"1"6"0,-2 2-85 16,0 4-25-16,1 2-8 0,0 1-2 0,-2 1-3 15,1-1-6-15,-1 1-4 16,3 0-6-16,3-1-4 0,-2-4-4 0,1 0-2 16,3-2-3-16,1-3-2 0,2-3-1 15,1-3-1-15,4-3 0 0,1-2-2 16,6-2-1-16,2 0 0 0,-1 0-1 16,1 1-1-16,-4 3 0 0,-3 2-1 15,1 7 1-15,-6 3-1 0,-4 5 0 16,0 3 0-16,-1 4 0 0,-1 2-5 15,0 2-9-15,1-2-16 0,0 2-21 0,1-3-14 16,-1-2 118-16,1-2-251 0,3-6-151 16,-2-2-383-16</inkml:trace>
  <inkml:trace contextRef="#ctx0" brushRef="#br0" timeOffset="231848.4245">24213 12651 581 0,'1'-6'136'0,"2"0"3"15,-2 0-93-15,3 1-9 0,-2 1-2 16,1 0 3-16,-1 2 3 0,-2 1 0 16,0-1 2-16,-2 4 0 0,-3-1-3 15,-4 3-4-15,0 1-6 0,0 2-7 16,-2 4-4-16,-2 2-4 0,1 3-3 0,1 4-2 15,3 1-2-15,0-2-2 0,2 0-1 16,4 0-1-16,4-3-2 0,5 1-1 16,2-6 0-16,3-1 0 15,4-4-1-15,1-3 0 0,3-4-1 0,-2-6-2 16,-1-1-1-16,-2-6-4 0,0-2-1 16,-5 0-1-16,-4-1 0 0,-5-3 0 0,-5-1 1 15,-3-3 0-15,-5-1-4 16,-7-5-5-16,-3-5-3 0,-6-4-5 0,-6-3-3 15,-7-1 0-15,-3 1 5 0,-1 4 17 16,1 7 15-16,2 4 10 0,4 8 10 16,6 3 6-16,9 7 3 0,5 2-2 15,6 4-11-15,7 2-8 0,5-1-6 16,7 1-4-16,6 0-2 0,7 1-3 16,6 0-2-16,8-3-2 0,5 0-8 15,4 2-8-15,4-2-13 0,2 3-18 16,1-2-11-16,1 2-20 0,-3 0-111 15,-5 2-126-15,-1 1-287 0</inkml:trace>
  <inkml:trace contextRef="#ctx0" brushRef="#br0" timeOffset="232256.8459">24503 12459 711 0,'-20'9'171'0,"1"4"2"0,1-1-114 0,4 0-19 15,5 3-9-15,2-4-11 0,2 0-9 16,5 0-7-16,3-1-6 0,4-2-6 16,-1 0-7-16,3-5-5 0,0 2-7 15,2 0-4-15,0-2-1 0,-2-1 1 16,-1 2 6-16,-2-2 6 0,-5 2 7 16,-2 2 7-16,-4 1 8 0,-5 3 7 15,-1 0 5-15,-2 2 3 0,-2 2 5 16,2 0 2-16,-1 2 2 0,2 0-3 0,2 1-1 15,3 1-3-15,3-3-3 0,4-1-3 16,4-2-4-16,4-1-3 0,4-7 0 16,3-2-4-16,4-2 0 0,0-5-1 15,4-3-1-15,3-7 0 0,-1-2 0 16,2-1-1-16,-2-6 1 0,1 0-1 16,-4-2 0-16,-2 2 0 0,-4 3-1 15,-3 2 1-15,-3 6-1 0,-3 4 0 16,-3 6 1-16,-2 5-2 0,-2 3-5 0,-1 4-6 15,-1 2-8-15,-3 3-12 0,1 2-10 16,0 4-20-16,0 2-113 0,-1 1-122 16,2 0-290-16</inkml:trace>
  <inkml:trace contextRef="#ctx0" brushRef="#br0" timeOffset="232401.4621">24780 12847 830 0,'-1'-1'208'16,"-3"-2"9"-16,-1 1-121 0,3-1-22 15,-1 0-16-15,1-3-13 0,0 1-14 16,-1 0-21-16,1-1-31 0,-1 1-52 16,-3 1-155-16,2-1-178 0,-5 5-434 15</inkml:trace>
  <inkml:trace contextRef="#ctx0" brushRef="#br0" timeOffset="248348.4387">4731 14951 469 0,'-3'-3'119'0,"-2"-2"6"0,2 1-62 15,-2 2-18-15,0-2-5 0,1 2-2 16,-1 0-2-16,0 0-2 0,2-1-1 16,-2 2 0-16,0 0-1 0,1 0 1 15,1 0-2-15,0-1-3 0,2 2-3 0,-2-1-5 16,3 1-4-16,2 0-4 0,0-1-4 15,5 1-4-15,3-3-2 0,6 3-1 16,3-2 0-16,4 1 0 0,5-2 0 16,3 0-1-16,0-1 0 0,1-1 1 15,0-2-1-15,0 1 0 0,-4-3 0 16,-2 2 1-16,-2-2-1 0,-2 2 0 16,-1 2 0-16,-5 0 1 0,-2 2-1 15,-2 5 0-15,-4 0 0 0,-3 4 0 16,-2 4 0-16,-6 1 1 0,2 4-1 0,-1 2 1 15,-2 4 0-15,0 7 0 0,1 0 2 16,-1 4 1-16,2 1 2 0,-3-1 1 16,0 2 1-16,0-1 0 0,-1-3-1 15,2-1-1-15,0-1-1 0,3-1-2 16,0-2-1-16,2-2-3 0,0-3-4 16,3-3-6-16,1-4-11 0,-1-2-11 15,1-2-14-15,-2-3-9 0,1-2-14 0,0-2-5 16,-3-3-102-16,-2-3-107 15,-3-2-250-15</inkml:trace>
  <inkml:trace contextRef="#ctx0" brushRef="#br0" timeOffset="248617.492">4800 14947 569 0,'-9'0'138'0,"-1"3"5"0,1 8-81 0,1 5-15 16,2 5-9-16,2 7-3 0,0 4-4 15,2 2-3-15,-2 1-2 0,2 1-4 16,0 1-2-16,0-1-4 0,1-1-2 16,1-2-2-16,-1-2-3 0,1-3-3 15,0-4-2-15,2-4-5 0,-1-4-9 16,3-3-14-16,1-3-13 0,0-2-20 0,2-1-58 15,-2-5-59-15,2-3-113 0,1-2-227 16</inkml:trace>
  <inkml:trace contextRef="#ctx0" brushRef="#br0" timeOffset="249779.8039">5473 15150 560 0,'-4'-3'138'0,"-3"2"10"16,0 1-80-16,-1 5-9 0,1 1-5 16,-3 4-5-16,2 3-5 0,1 6-6 15,4 4-7-15,1 0-7 0,4 2-6 16,0-2-3-16,4-1-2 0,4-1-2 16,0-4-2-16,0-3 0 0,2-5-1 15,1-2-2-15,1-5-2 0,-2-4-1 16,-1-3-1-16,-2-4 1 0,-2-2-1 15,-1-1 0-15,-3-3 0 0,-1-1 0 0,-3 2-2 16,-3-2-7-16,-1 0-10 16,-2 0-18-16,-4 2-16 0,-3 2-22 0,-1 0-105 15,-5 0-10-15,-1-2-104 0,-3-3-188 16</inkml:trace>
  <inkml:trace contextRef="#ctx0" brushRef="#br0" timeOffset="249902.9657">5397 14710 649 0,'5'0'145'0,"0"4"2"16,2 7-110-16,3 2-17 0,0 3-7 16,1 6-12-16,2 5-25 0,0 6-121 15,-1 3-122-15,-2 1-308 0</inkml:trace>
  <inkml:trace contextRef="#ctx0" brushRef="#br0" timeOffset="250233.0794">5751 15196 680 0,'-5'-6'156'0,"0"3"4"15,4 4-98-15,1 4-28 0,1 5-10 16,3 4-2-16,1 6-2 0,5 3-2 0,-2 6-2 15,3 2-1-15,4 1-2 16,1-1 2-16,1-1-2 0,1 1-1 16,-1-3-1-16,2-2-1 0,-3 2-3 0,-4-6-1 15,-3-1-1-15,-6-3-1 0,-6-2 0 16,-8-4-1-16,-7-1 0 0,-4-5 0 16,-5 2-1-16,-2-5-1 0,-2 0-5 15,2-4-8-15,0-2-8 0,3 0-10 16,3-6-14-16,5-1-8 0,5 2-11 15,4-3-12-15,8-4-102 0,5 3-111 0,7-4-265 16</inkml:trace>
  <inkml:trace contextRef="#ctx0" brushRef="#br0" timeOffset="250530.2834">6065 15245 725 0,'-7'5'178'0,"-4"4"5"0,0 3-112 16,3 4-17-16,-2 1-11 0,4 2-9 0,0-1-11 15,2-2-7-15,4-1-5 0,4-2-4 16,1-1-1-16,3-2-2 0,1-5 0 16,3-4-1-16,2-2 0 0,0-4-1 15,0-2-1-15,-1-6 1 0,-1-2 0 16,-3-3 0-16,-4-2-1 0,-5-4 1 15,-4-1 0-15,-2-1-1 0,-5 1-2 16,-1 3-7-16,-3 3-8 0,2 3-11 0,0 7-19 16,1 4-14-16,0 7-21 0,3 4-107 15,1 2-1-15,5 3-101 0,2 6-183 16</inkml:trace>
  <inkml:trace contextRef="#ctx0" brushRef="#br0" timeOffset="250731.7446">6400 15265 753 0,'11'2'186'0,"-3"2"5"16,-1 1-118-16,-1 2-13 0,3 3-12 16,-3 1-10-16,0 1-12 0,-1 2-11 15,-2 1-4-15,1 1-8 0,-3-2-12 16,1 2-24-16,-1-2-33 0,-2 0-135 15,2-3-157-15,-1 0-378 0</inkml:trace>
  <inkml:trace contextRef="#ctx0" brushRef="#br0" timeOffset="257746.5445">7222 15590 670 0,'0'-4'160'16,"1"0"8"-16,-2 1-102 0,1 3-20 15,-1 3-8-15,0 1-9 0,-1 0-7 16,0 2-6-16,-2 5-8 0,1 0-6 15,-2 3-12-15,-1 1-22 0,3-1-25 0,1 3-119 16,2-3-136-16,1 0-325 0</inkml:trace>
  <inkml:trace contextRef="#ctx0" brushRef="#br0" timeOffset="260837.3698">8160 15180 478 0,'-12'-4'133'15,"-3"0"9"-15,2 0-26 0,0-2-54 16,0 2-9-16,2 1-1 0,1-2-1 15,3 2-4-15,0 0-3 0,2-1-5 16,1 2-3-16,2-2-4 0,-1 1-5 0,3 2-6 16,-1-1-5-16,2 1-3 0,1-2-4 15,0 3-3-15,4-2-2 0,1 0-3 16,4 1 0-16,2 1 0 0,3-1-1 16,1 1 1-16,5 0-1 0,0 0 0 15,1 1 1-15,0-1-1 0,4 1 0 16,0-2 0-16,2 0 1 0,-1 2-2 15,1-2 1-15,0 1 0 0,-2 1-1 16,-3-1 0-16,-2 1 0 0,0-1 0 16,-6 2-1-16,-4 0 0 0,-1 1 0 0,-4 0-1 15,-2 5 0-15,-4-1 0 0,-2 3 0 16,-4 1 0-16,-2 2 1 0,-2 2 0 16,-4 0 1-16,-1 3 0 0,-5 0 0 15,-2 0 0-15,-3 0 1 0,-5 2-1 16,-2 2 1-16,-3-2 0 0,1-1 0 15,0 0 0-15,1 1 1 0,6-2-1 16,1-1 0-16,5-2 0 0,4-1 1 0,4-3-1 16,5-3 1-16,1 0-1 0,3-2 1 15,3 1 0-15,3-6 0 16,0 2 0-16,5-1 0 0,0 3 1 16,5-1 0-16,3-5 0 0,1-3 1 0,4 1 1 15,1 0 0-15,3 0 0 0,0-5 0 16,2-1 0-16,0 4-1 0,-2-2 0 15,1 2-1-15,0 0 0 0,-7 0-1 16,3 2 0-16,-4 3-1 0,-2-2 1 16,-2 5-1-16,-3-2 0 0,-1 0 0 15,0 2-2-15,-4 0-2 0,0 0-3 0,-2-1-4 16,-2-1-5-16,-1 1-9 0,2 0-12 16,-3-3-11-16,0-2-11 0,0 1-9 15,0 1-11-15,1-4-104 0,-1-1-117 16,1-4-262-16</inkml:trace>
  <inkml:trace contextRef="#ctx0" brushRef="#br0" timeOffset="261140.8764">8772 15254 774 0,'-4'-1'183'15,"2"-3"4"-15,2 2-118 0,1 2-21 16,1-2-15-16,2 1-9 0,3 0-6 0,-2-2-5 16,6 2-4-16,1 1-1 0,3-1-4 15,2 1-1-15,0-1-1 0,1 0-2 16,1 2-5-16,-2-2-9 0,-1 1-12 15,-10-4-16-15,4 5-15 0,-1 2-13 16,-3-1-16-16,-1 2-105 0,-5-1-118 16,0 4-265-16</inkml:trace>
  <inkml:trace contextRef="#ctx0" brushRef="#br0" timeOffset="261352.3274">8808 15373 663 0,'-2'0'166'16,"1"-1"6"-16,1 1-95 0,0 1-22 16,1-1-8-16,1 0-7 0,2 1-7 15,2 1-7-15,0 0-5 0,2-1-3 16,0 0-3-16,3 0-5 0,2-1-3 0,-1-1-3 16,1-1-2-16,1-2-3 0,0 0-10 15,2 1-16-15,-2 0-23 0,-1 1-17 16,0 1-72-16,-2 2-54 0,1-2-123 15,-1 1-235-15</inkml:trace>
  <inkml:trace contextRef="#ctx0" brushRef="#br0" timeOffset="261770.0938">9498 15189 521 0,'-9'-6'147'0,"0"-1"7"0,-4-1-16 16,0 3-81-16,2 2-12 0,-3 0-7 0,-1 2-3 16,-1 3-6-16,2 2-3 0,-1 2-3 15,2 4-1-15,-2 2-2 0,3 3-2 16,2 5-1-16,3 0-1 0,1 2-2 15,3 4-1-15,3-1-1 0,4 0-2 16,5 0-1-16,4-3-2 0,3 1 0 16,4-3-2-16,4-3-1 0,2-5-1 0,3-4-1 15,1-6 0-15,-1-6 0 0,0-7-1 16,2-2 0-16,-3-7-1 16,-1-5 1-16,-1-2 2 0,-4-4 1 0,-3-2 3 15,-5 0 2-15,-8 0 0 0,-5 1 0 16,-8 1 0-16,-9 4-3 0,-6 2-5 15,-6 5-9-15,-4 8-12 0,-6 3-23 16,-6 7-28-16,-8 8 64 0,0 2-201 16,-5 11-154-16,-1-1-374 0</inkml:trace>
  <inkml:trace contextRef="#ctx0" brushRef="#br0" timeOffset="262496.6932">8398 15778 489 0,'-26'-5'112'0,"1"2"4"0,-5-1-77 16,1 0-9-16,-2 1-2 0,2 1 2 15,3 1 1-15,2 0 0 0,2 0 2 16,2-2 0-16,0 2-1 0,8 0 0 16,1 0-2-16,2-1-4 0,5 2-4 15,2-1-4-15,7 2-3 0,4-1-3 16,3 2-1-16,8 0 1 0,4-1 3 0,8 2 3 16,10 0 3-16,4 0 0 0,9-3 1 15,4-3-2-15,5 0-3 0,4 0-4 16,6 1-3-16,-1 1-2 0,3-2-3 15,-1 1-2-15,1 0-1 0,-2 1-1 16,-1-2-1-16,-3-1 1 0,-2-3-1 16,0 0 0-16,-4 3 1 0,-3-1 0 15,-2-1 1-15,-9-1 1 0,-4 1 1 0,-6 1 0 16,-7 2-1-16,-6 0 1 16,-7 2-1-16,-5 1-1 0,-4 2 0 0,-6 1-1 15,-4-1-1-15,-6 0-1 0,-1-1-4 16,-2 0-6-16,-3 1-9 15,-2-2-17-15,2 2-21 0,-1 1-23 16,1-1-116-16,0 1-137 0,0 2-310 0</inkml:trace>
  <inkml:trace contextRef="#ctx0" brushRef="#br0" timeOffset="263448.8194">12396 15666 527 0,'1'-11'147'0,"1"-1"11"15,-1 4-34-15,0 1-60 0,-1 4-12 16,3 3-4-16,-1 1-4 0,3 5-5 16,0 3-6-16,0 1-5 0,0 2 1 15,-3 4-4-15,-4 1-7 0,-3 5-3 16,-5 0-5-16,-4 2-5 0,-1-1-11 0,-3 4-17 16,1-4-30-16,1-1-27 0,-2-5-116 15,1-3-144-15,0-2-327 0</inkml:trace>
  <inkml:trace contextRef="#ctx0" brushRef="#br0" timeOffset="264493.43">13273 15367 393 0,'-1'-10'106'0,"1"0"7"0,-2 3-45 16,0-2-12-16,1 1-7 0,1 0-4 0,-1 2-4 15,2 1-2-15,-2-1-3 0,2-1-3 16,-1 1-1-16,1 2-3 0,-1 1-1 15,2 2-2-15,-1 2 1 0,1 6-1 16,1 0-3-16,0 5-4 0,1 5 0 16,2 4 0-16,-1 2-2 0,1 3-4 15,-1 2-2-15,1 3 0 0,0-4 1 16,0-1-2-16,-2-1 1 0,0-5-2 16,2-2-1-16,-2-3-1 0,-1-4 0 15,0-2-2-15,-2-4-1 0,1-3 0 16,1-2 1-16,-1-6 0 0,2-3 1 15,0-8-1-15,1-4 0 0,2-3 0 0,2-6-1 16,0 0-2-16,4-3 0 0,1-2-2 16,2 10 1-16,1 1-1 0,0 6 0 15,1 6 0-15,-5 4 0 0,1 6 0 16,-1 4 0-16,-3 3 0 16,1 6-1-16,-3 4 1 0,0 2 0 0,0 3-1 15,-2 6-2-15,-1 2-4 0,0 0-7 0,0 0-10 16,-1 0-14-16,2-1-15 0,-1-1-11 15,1-3-17-15,1-3 15 0,1-4-120 16,3-4-112-16,1-3-261 0</inkml:trace>
  <inkml:trace contextRef="#ctx0" brushRef="#br0" timeOffset="264765.7033">13810 15631 706 0,'-9'9'168'0,"-1"-2"6"16,2-1-112-16,2 2-16 0,1 0-6 16,2 0-5-16,3-2-5 0,3 1-5 15,0 0-5-15,5 0-2 0,0-3-1 16,2-2-4-16,4-2-2 0,0-3-1 16,5-3-1-16,0-5-1 0,0-2-1 0,-1-2 0 15,-3-2-1-15,-4 0-1 0,-8-1 0 16,-3 4-2-16,-6 3-1 15,-6 1-3-15,-4 3-4 0,-1 5-9 16,0 5-14-16,-1 4-21 0,-1 4-19 0,2 8-26 16,4-1-108-16,3 5-135 0,5-1-291 15</inkml:trace>
  <inkml:trace contextRef="#ctx0" brushRef="#br0" timeOffset="265533.1665">14962 15353 725 0,'-2'-12'176'0,"1"3"4"0,3 2-113 15,-1-2-16-15,7 3-13 0,0-1-11 16,2 0-9-16,1 2-5 0,3 0-2 16,-3 2-2-16,3 3-1 0,-3 3-1 0,-2 2 0 15,3 3-1-15,-2 5-2 0,-1 2 0 16,-2 1-1-16,0 3 0 0,-1 2-2 15,1 3 0-15,-4 2-2 0,0 1-1 16,-2 1-5-16,0-1-7 0,-1-1-8 16,-1-2-12-16,0-2-15 0,-1 0-9 15,1-6-17-15,-1-5-112 0,-1 0-124 16,-2-3-287-16</inkml:trace>
  <inkml:trace contextRef="#ctx0" brushRef="#br0" timeOffset="265714.8069">14944 15343 630 0,'-15'-1'154'15,"6"5"6"-15,-5 1-83 0,2 5-32 16,4 1-12-16,4 3-7 0,-1 3-6 16,2 3-6-16,3 1-7 0,1 2-8 15,3 0-14-15,1 1-15 0,1 0-24 0,4-1-114 16,1-2-128-16,2 0-305 15</inkml:trace>
  <inkml:trace contextRef="#ctx0" brushRef="#br0" timeOffset="266047.929">15319 15373 664 0,'-15'0'168'15,"2"2"9"-15,2 3-88 0,0 1-25 16,0 4-9-16,2 0-7 0,3 5-7 16,2-1-9-16,3 7-8 0,1 0-6 15,2 0-6-15,5-2-4 0,1 1-1 16,2-5-2-16,2-3-3 0,0-8 0 0,2-4 0 15,-1-5 0-15,1-5-1 0,-4-5 0 16,-2-4 0-16,-2-4 0 0,-2 0-4 16,-3-1-7-16,-3-4-13 0,-3 2-17 15,-2-4-21-15,-2 0-7 0,-3-2-23 16,-2-4-109-16,-2-2-126 0,2-4-275 16</inkml:trace>
  <inkml:trace contextRef="#ctx0" brushRef="#br0" timeOffset="266359.9184">15243 14962 606 0,'2'-1'152'0,"-2"0"6"0,2 1-79 16,0 4-21-16,5 8-12 0,2-2-10 16,2 6-8-16,2 2-7 0,3 3-6 15,4 1-7-15,3 0-5 0,1-2-2 16,3 2-2-16,1-3-1 0,1 1-1 16,2-1 0-16,-3 0 0 0,-2 0 1 15,-1 2 0-15,-3-4 2 0,-1 2 3 16,-2 0 4-16,-5 2 4 0,2 1 3 15,-1-1 3-15,-3 6 2 16,2 4 1-16,-2 0 1 0,0 5-2 0,2-1-3 0,-2 2-1 16,-1 0-2-16,0 0-2 0,-4-2-2 15,-2 0-2-15,-4-7 0 0,-4 2 0 16,-6-4 1-16,-7 0-1 0,-3-4 0 16,-6-4-1-16,-3-3 0 0,-1-2-3 15,-3-4-5-15,0-4-11 0,1-6-16 16,5-8-20-16,4-3-16 0,6-4-12 15,8-9-20-15,7-4-106 0,8-3-121 0,11 3-264 16</inkml:trace>
  <inkml:trace contextRef="#ctx0" brushRef="#br0" timeOffset="266725.9248">16002 15392 570 0,'-3'0'149'0,"-5"-1"10"0,2 1-74 15,-1 3-8-15,0-2-4 0,-3 4-6 16,0 1-5-16,0 4-10 0,3 3-9 15,1 4-10-15,2-2-8 0,3 5-8 0,6-3-4 16,1 0-2-16,4-2-3 0,4-4-2 16,2-5 0-16,5-1-2 0,0-5-1 15,0-5-1-15,0-6-1 0,-2-4 0 16,-4-2 0-16,-5-3 0 0,-4-1 0 16,-7 1-2-16,-3-2-5 0,-6 2-8 15,-1 3-13-15,-4 2-17 0,2 3-19 16,-1 3-13-16,-3 4-19 0,5 9-109 0,0 2-126 15,3 5-279-15</inkml:trace>
  <inkml:trace contextRef="#ctx0" brushRef="#br0" timeOffset="267313.1557">16163 15385 492 0,'0'-13'122'0,"1"-1"8"16,2 3-72-16,-1-1-5 0,0 3-1 0,1 1 0 15,-1 3 0-15,0 5-1 0,0 1 0 16,-1 5-3-16,0 5-4 0,1 1-4 16,0 6-4-16,2 2-5 0,2 5-5 15,3-1-4-15,2 2-2 0,3-3-4 16,5-3-1-16,1-4-2 0,4-5-2 16,1-9-1-16,2-4-4 0,4-10-1 15,0-6-2-15,-2-2-1 0,-2-4-1 16,-3-4-2-16,-4 0 0 0,-2 1-1 15,-7-1-1-15,-3 0-3 0,-5 2-1 16,-3 2 0-16,0 5-1 0,-1 4 1 0,-4 2-1 16,2 8 0-16,-1 6 2 0,2 7 0 15,0 4 1-15,1 5-1 0,0 1 0 16,1 2-1-16,0 3 2 0,4 1-1 16,-1-4 2-16,3 1-1 0,3-4 3 15,2 3 0-15,2-3 1 0,5-2 1 16,-1-4 0-16,0 0 0 0,2-4 1 15,-1-2 3-15,-2 0 4 0,-4-5 4 16,-4-1 5-16,-4-2 5 0,-3 1 1 0,-4-3-1 16,-6 1-2-16,-3 1-4 0,-4 0-4 15,-3 3-6-15,-5 3-9 0,-3 5-11 16,-4 2-19-16,-2 5-40 16,-3 3-34-16,0 3-109 0,-3 5-150 0,5-1-327 15</inkml:trace>
  <inkml:trace contextRef="#ctx0" brushRef="#br0" timeOffset="284310.761">6708 16732 589 0,'-3'-12'137'0,"0"11"5"0,-2 7-95 16,-3 11-10-16,0 7-6 16,-2 5-6-16,-1 10-1 0,-3 6-1 0,0 8-1 15,-3 6 0-15,1 1-2 0,0 2 0 16,-1 3-1-16,-1-7 0 16,3-5-3-16,1-7-3 0,4-10-2 0,3-9-2 15,2-9-2-15,5-8-1 0,1-9-2 16,3-6-1-16,3-8-1 0,3-9 0 15,1-9 0-15,3-7 0 0,3-7-1 16,2-12-1-16,2-10 0 0,2-5-1 0,1-4 1 16,3 0-1-16,-2 3 0 0,1 5 0 15,1 13 1-15,-4 13 1 0,-1 11 0 16,-2 13 2-16,-3 11 1 0,-2 8 3 16,-3 10 1-16,0 7 1 0,2 9 1 15,-2 5 2-15,1 7 1 0,1 3 1 16,3 9-1-16,1 6 0 0,1-1-2 15,-3 1 0-15,1 1-2 0,1 1-2 16,2 0-2-16,-2-8-1 0,1-5-2 0,-1-2 0 16,4-4-3-16,0-2-5 15,-1-5-10-15,-3-3-11 0,-2-7-21 0,0-2-15 16,-4-4-22-16,-4-4-115 0,-7-5-133 16,-2-3-297-16</inkml:trace>
  <inkml:trace contextRef="#ctx0" brushRef="#br0" timeOffset="284493.9424">6703 17247 628 0,'-19'-15'170'0,"7"5"3"0,5 3-42 16,6 3-81-16,8 4-13 16,4 4-11-16,4 1-12 0,4 0-5 0,3 1-2 15,2 1-4-15,1-1-8 0,-1 1-12 16,0-4-12-16,-2-3-13 0,-2-2-13 15,-3-4-15-15,-5-7-108 0,-2-4-116 0,-6-7-263 16</inkml:trace>
  <inkml:trace contextRef="#ctx0" brushRef="#br0" timeOffset="284616.6117">6368 16446 467 0,'-52'-44'130'15,"4"11"3"-15,5 13-26 0,8 10-68 16,15 11-7-16,11 12-11 0,11 8-11 15,9 13-10-15,9 12-17 0,12 12-118 16,5 11-113-16,10 4-290 0</inkml:trace>
  <inkml:trace contextRef="#ctx0" brushRef="#br0" timeOffset="284943.7354">7287 17489 609 0,'4'19'145'0,"-4"-8"4"0,0-3-88 0,1-3-23 16,0-1-5-16,2-4-4 0,-1-6-4 15,7-6-4-15,0-3-5 0,1-6-2 16,1-3-3-16,-3-8-3 0,0-4-3 16,0-3-2-16,-10-3 0 0,-1 1-1 15,-6-1 0-15,-3 2-1 0,0 4 0 16,-4 6 0-16,-4 7 2 0,0 11 1 15,0 11 4-15,-2 10 4 0,1 6 1 16,-4 12 3-16,2 10 1 0,2 9-1 16,2 3-2-16,3 4-3 0,6 6-2 0,0 5-4 15,5 0-1-15,4-3-1 0,3-5-6 16,7-4-11-16,4-6-18 0,5-7-19 16,7-9-19-16,8-16-118 0,7-7-136 15,6-10-305-15</inkml:trace>
  <inkml:trace contextRef="#ctx0" brushRef="#br0" timeOffset="285247.3302">7809 17216 576 0,'-16'2'156'0,"-4"5"6"0,-3 1-21 15,-1 7-94-15,-3 2-13 0,0 5-6 16,2 2-6-16,2 0-6 0,2-1-4 15,6 1-4-15,3-6-2 0,6-1-1 16,6-8-1-16,5-2 0 0,2-6-1 16,7-4-1-16,2-5-1 0,4 0-1 0,4-5 0 15,-2 1-1-15,0-2 0 0,4-2 1 16,-2 2-2-16,-3 1 1 0,-3-1 1 16,1 7 0-16,-2 2 0 0,-1 4 0 15,-3 7 1-15,-1 5 0 0,1 4 0 16,-1 5 1-16,0 2-1 0,-1 8 0 15,3 0-7-15,-1 5-19 0,3-3-18 16,4-2-132-16,2-4-141 0,5 0-347 16</inkml:trace>
  <inkml:trace contextRef="#ctx0" brushRef="#br0" timeOffset="286049.8409">9066 17116 592 0,'-4'-8'167'16,"0"2"7"-16,1 1-43 0,0 3-65 16,4-4-16-16,2 1-14 0,3 3-10 15,4 0-10-15,2 1-7 0,2 1-3 16,1-5-1-16,5 8-3 0,2-3 0 15,0 0-1-15,-2 0-1 0,-2 0 1 16,-2-2-1-16,-1 9 0 0,-7-3 1 16,-4 6 2-16,-6 4 1 0,-3 5 2 15,-4 7 1-15,-1 5 0 0,-3 3 0 16,1 1-1-16,-1 1-1 0,5-2-2 16,2-3-2-16,4-5 0 0,8-6-2 15,5-2-2-15,4-7-5 0,5-3-6 0,6-5-6 16,4-6-5-16,1-2-5 0,-2-4-2 15,1-6 3-15,-3-4 5 0,-8-1 4 16,1-1 7-16,-6-1 6 0,-4 2 8 16,-2 2 9-16,-6 4 5 0,-3 5 5 15,2 6 3-15,-8 7 3 0,-1 4 2 16,0 3-1-16,-2 5-5 0,1 1-4 0,3 3-2 16,3-4-2-16,0-1-3 0,4-1-1 15,5-1-1-15,3-4-2 0,1-2-1 16,5-5-2-16,-2-2-1 0,3-2 0 15,0-8 1-15,-3-1 0 0,-2-6-1 16,-3-4 1-16,-3-1-1 0,-5 0 0 16,-5 0-1-16,-4 3-2 0,-2 1-3 15,-4 3-10-15,-1 5-14 0,-1 5-23 16,3 5-15-16,3 4-20 0,3 5-115 16,5 5-135-16,9 6-291 0</inkml:trace>
  <inkml:trace contextRef="#ctx0" brushRef="#br0" timeOffset="286411.8955">10509 17208 732 0,'-11'-24'182'15,"4"1"5"-15,4 0-90 0,4 2-39 16,3 3-16-16,2-1-11 0,4 3-6 16,1 5-6-16,2 3-4 0,2 4-4 15,0 5-3-15,4 4-2 0,1 4-1 16,1 4-2-16,-1 7 1 0,5 3-1 15,-2 4-1-15,-2 4 0 0,-1 3 0 16,-3 8 0-16,-4-3-2 0,-1 3-3 16,-5 3-7-16,-4-2-14 0,-2-2-18 15,1-6-22-15,-1-5-25 0,-2-5-116 0,-1-8-139 16,2-8-310-16</inkml:trace>
  <inkml:trace contextRef="#ctx0" brushRef="#br0" timeOffset="286573.8114">10566 17096 741 0,'-23'1'184'0,"-3"7"2"0,-1 7-114 0,0 8-18 15,6 5-16-15,1 5-16 0,2 6-20 16,6 4-27-16,9 4-25 0,10-1-62 16,6-2-76-16,8-1-132 0,7-5-283 15</inkml:trace>
  <inkml:trace contextRef="#ctx0" brushRef="#br0" timeOffset="287246.8717">11120 17189 749 0,'-20'-5'186'0,"2"7"6"15,-3-1-92-15,4 4-45 0,0 2-20 16,5 0-14-16,2 3-6 0,5-1-6 15,5-1-6-15,2 5-4 0,3 0-4 16,5-2-6-16,0 1-6 16,2-2-8-16,0-1-8 0,-2-2-5 0,0-2-1 15,-3-2 3-15,-4-1 5 0,-5 0 6 16,-2 5 8-16,-4-3 13 0,-3 6 10 0,-2 0 9 16,-2 0 3-16,0 1 3 0,2 1 2 15,-4 2 2-15,4 2-3 16,2-1-5-16,4 4-5 0,2-1-4 0,5 1-3 15,6-2-2-15,8-4-3 0,4-2-5 16,7-7-7-16,4-7-7 0,8-5-8 16,3-3-2-16,3-5 0 0,5-6 2 15,3 2 3-15,3-2 6 0,-1-2 9 16,-4-3 6-16,-3-4 2 0,-4-2 0 0,-9 1-1 16,-8 0 0-16,-9 4 0 0,-5 5 3 15,-9 8 3-15,-7 7 5 0,-6 6 5 16,-4 7 3-16,-5 4 3 0,-1 1 1 15,-6 4 0-15,1 4 0 0,0 1 1 16,3 2-1-16,3 0-1 0,7-2 0 16,2 3-1-16,7-2-2 0,9-4-4 15,5-4-4-15,5-1-4 0,2-2-2 0,2-3-3 16,5-5-3-16,0-2-2 16,1 0-2-16,0-4-2 0,-1-4-1 0,-2-1-2 15,-1-3 0-15,-2-2-1 0,-7-1 1 16,-4-2 2-16,-6 0 1 0,-2-1 1 15,-6-4 1-15,-5 0-5 0,-7-6-6 16,-4-1-7-16,-7-6-2 0,-7-3-1 16,-11-4-1-16,-2 2 1 0,-3 3 15 15,-2 2 23-15,1 3 21 0,4 6 10 16,7 5 9-16,8 2 3 0,6 2 2 0,8-3-8 16,6 3-15-16,9 1-12 0,6 0-8 15,6-2-7-15,10 1-2 0,5 4-4 16,7 1-2-16,4 2-7 0,5 0-11 15,6 2-17-15,5 4-19 0,1 4-21 16,3 0-120-16,-3 6-136 0,4 8-312 16</inkml:trace>
  <inkml:trace contextRef="#ctx0" brushRef="#br0" timeOffset="287427.464">12100 17262 776 0,'-4'25'191'0,"-1"1"4"16,2-1-118-16,-1 0-23 0,1-1-16 16,1-2-16-16,1-3-14 0,1 0-18 15,0 0-21-15,0-2-24 0,1-1 56 16,-2-4-197-16,1-3-153 0,3-5-371 0</inkml:trace>
  <inkml:trace contextRef="#ctx0" brushRef="#br0" timeOffset="287558.1124">12053 16887 712 0,'-8'-14'177'0,"0"6"-1"15,0 5-66-15,4 5-75 0,4 5-36 16,4 3-27-16,2 4-21 0,0 4-128 16,1 5-136-16,3 4-328 0</inkml:trace>
  <inkml:trace contextRef="#ctx0" brushRef="#br0" timeOffset="287808.4428">12476 17278 641 0,'-8'18'160'0,"2"2"4"0,0-2-80 0,1-1-39 16,5-2-15-16,3-2-11 0,0 1-7 15,6-6-6-15,2-2-1 0,4-2-1 16,3-4 3-16,2-4 4 0,-1-4 6 15,0-6 2-15,-2-3 2 0,-6-2 2 16,-4-5 2-16,-4 1-2 0,-8 0-5 16,-4 1-4-16,-3 2-3 0,-3 4-3 15,-1 6-6-15,-1 4-12 0,0 4-23 16,2 7-27-16,2 1-136 0,1 6-154 0,4 5-369 16</inkml:trace>
  <inkml:trace contextRef="#ctx0" brushRef="#br0" timeOffset="288827.9095">13546 17111 605 0,'-4'1'159'0,"-5"4"13"15,-7 5-70-15,-2 7-30 0,-4 5-10 16,1 4-7-16,1 4-7 0,3 5-10 16,1 0-10-16,6 0-9 0,8-4-3 0,7-1-4 15,3-6-2-15,5-3-3 0,1-6-1 16,6-4-2-16,1-6 0 0,-2-4-2 15,-2-7 1-15,-1-4-2 0,-1-5 1 16,-3-3-1-16,-4-4 0 0,-3-4 0 16,-3-1 0-16,-3-2-1 0,0-5 1 15,-1-2-1-15,-1-1-2 0,0 2-1 16,2-2-2-16,1 4-2 0,2 4-1 16,1 5-2-16,3 5-5 0,4 6-4 0,0 5-5 15,3 5-7-15,2 2-9 0,2 5-8 16,3 1-6-16,-1 5-2 0,-2-2 1 15,5-1 4-15,0 4 6 0,2 2 10 16,-2-1 10-16,0 1 14 0,2 2 13 16,2 0 14-16,-4 6 13 0,-1 2 11 15,0 5 8-15,-2 3 6 0,0-2-1 16,-1 5-4-16,-2-2-8 0,1-5-8 16,1-3-7-16,-2-6-8 0,0-5-5 0,-2-4-5 15,-1-8-2-15,-3-1-1 0,-1-4-2 16,-3-3-6-16,-1-5-5 0,-3-4-5 15,-1-7-6-15,-2-3-7 0,0-6-8 16,-4-2-6-16,-2-7-6 0,-2-5-2 16,-3-11 0-16,0 1 3 0,-2-3 7 15,3-8 7-15,1 1 9 0,5 3 15 16,2 9 16-16,1 14 12 0,1 8 7 0,5 8 1 16,-4 18 3-16,0 9 0 0,1 9-6 15,-1 7-8-15,4 5-8 16,-1 7-5-16,2 6-4 0,4 3-8 15,6 9-2-15,-1 4 0 0,10 0 0 16,1-1-1-16,7 3 1 0,4-2 5 0,4 0 7 16,2-6 4-16,6-2 2 0,-2-3 3 15,3 2 4-15,-4-2 6 0,1 0 3 16,-6 2 3-16,-4-2 3 0,-9-1 0 16,-7 2-2-16,-5-3-2 0,-9 1-4 15,-8 1-2-15,-7-3-1 0,-7 2-1 0,-3-4 2 16,-9-1 5-16,-8-2 5 0,-4-7 4 15,-4-8 2-15,-2-9-2 0,0-11-3 16,-2-9-5-16,4-11-6 0,6-12-9 16,8-11-11-16,10-13-8 0,6-11-9 15,9-8-7-15,13-1-6 0,11-6-7 16,7 2-5-16,8 4-9 0,7 6-11 16,5 6-7-16,6 10-8 0,-2 1-7 0,1 11 73 15,-3 5-185-15,-1 7-126 0,-6 8-321 16</inkml:trace>
  <inkml:trace contextRef="#ctx0" brushRef="#br0" timeOffset="289115.1251">14730 17068 767 0,'2'1'174'0,"-1"4"3"0,1 9-121 16,1 9-20-16,2 5-15 0,1 5-5 0,2 1-3 15,-2 2-5-15,1 2-4 0,0-4-10 16,2-3-18-16,-2-2-17 15,3-4-18-15,0-8-123 0,0-6-138 0,0-9-319 16</inkml:trace>
  <inkml:trace contextRef="#ctx0" brushRef="#br0" timeOffset="289582.9879">15060 17134 657 0,'-1'-3'167'0,"-5"1"10"15,0 6-92-15,-4 2-17 0,-2 1-9 16,-5 4-9-16,-3 4-6 15,-4 1-7-15,0 0-4 0,-1 1-3 0,0-1-1 16,3 1-1-16,3-2-2 0,4-3-2 16,4-1-4-16,5-1-4 0,4-3-5 15,5 1-5-15,3 0-3 0,5 0-6 16,4-2-8-16,2 1-11 0,6 2-16 16,3-2-20-16,2 0-17 0,3-3-13 15,2-1-18-15,0-1-107 0,1-4-126 16,-1-2-277-16</inkml:trace>
  <inkml:trace contextRef="#ctx0" brushRef="#br0" timeOffset="289888.2155">15326 17161 754 0,'-8'-8'176'16,"0"0"4"-16,2 6-117 15,1 5-22-15,2 2-13 0,-1 4-9 0,0 6-4 16,3 2-5-16,0 6-3 0,2 3 0 16,3 1-1-16,2 2 0 0,4-1-1 15,4 0-1-15,3 3-1 0,3 0 1 16,3 1-1-16,3-3-2 0,2-2 0 16,-3 1 0-16,-4-5-1 0,-6-1 1 15,-5-3 0-15,-10-5 0 0,-7 0 1 16,-9 1-1-16,-8-6 0 0,-6 2 0 0,-5-1 0 15,-2-1-4-15,-1-2-8 0,-1-1-16 16,6-2-19-16,3 0-15 0,8-7-29 16,6-3-102-16,11-5-127 0,7-6-274 15</inkml:trace>
  <inkml:trace contextRef="#ctx0" brushRef="#br0" timeOffset="290052.763">15563 17144 751 0,'6'0'188'0,"-1"4"5"16,0 3-107-16,1 3-28 0,-1 5-14 16,-1-1-14-16,-1 6-14 0,-1-1-21 15,0 2-30-15,-1 1-25 0,0 2-109 16,-1-5-29-16,4 2-129 0,1-1-244 16</inkml:trace>
  <inkml:trace contextRef="#ctx0" brushRef="#br0" timeOffset="290940.5795">15789 17146 712 0,'-6'4'178'0,"0"6"6"16,-1 6-96-16,1 2-31 0,1 6-15 16,5 0-9-16,0 2-10 0,2-2-6 15,3 1-4-15,4-6-3 0,-1-2-2 16,3-5-3-16,-2-4 0 0,-2-3-2 16,0-5 0-16,-2-5-1 0,-2-1-1 15,-3-4 1-15,-3-3-1 0,1-6 0 16,-2-3 0-16,-1-1 0 0,-2-2-1 15,1-1 0-15,0-3 1 16,1 5-1-16,-1-1 0 0,1 6 0 0,4 2 0 0,1 3 0 16,2 2 0-16,0 6-1 0,2 1 0 15,3 4 0-15,1-1 0 0,-1 4-1 16,2 0-1-16,1 3-1 0,1-3 0 16,0 1 0-16,0 1-1 0,0-3 0 15,1-1 2-15,0-1 0 0,-1-2 1 16,3-1 1-16,-3 1 1 0,2-3 0 0,-1 1 0 15,-1-3 1-15,2 1 0 0,-4 0 1 16,-1 2 2-16,-2 1 0 0,-1 0 2 16,-1 4 2-16,-2 3 1 0,-2 2 1 15,1 2 0-15,-2 3 0 0,1 3 0 16,0 5-2-16,-1 1 0 0,2 7-2 16,0 1 0-16,2 5 0 0,2-2 1 15,-1-2 2-15,4 2 0 0,2-7 1 16,-1-2-1-16,2-4-1 0,0-6 0 15,0-6-3-15,0-4-2 0,1-7-1 16,0-5-1-16,0-5 0 0,0-3-1 0,2-3-1 16,-3 1 0-16,1-1 0 0,-1 2-1 15,-2 7-1-15,-2 3-1 0,-2 4-1 16,0 4-1-16,-2 6-3 0,0 3-1 16,-1 3-2-16,2 3 0 0,1-1 1 15,1 2 0-15,3 0 2 0,2-4 1 16,3-4 2-16,2-5 2 0,1-3 0 0,2-6 0 15,2-8 2-15,-2-1 0 0,0-4 2 16,-2 2 0-16,-4-1 0 0,-1 1 0 16,-4 4 1-16,-5 4-1 0,0 1 1 15,-3 6-1-15,-1 2 1 0,-2 4-1 16,2 5 0-16,0 0 0 0,1 3 0 16,1 2 0-16,4 4 0 0,1-1 0 15,6 2 0-15,4-1 1 0,5 2-1 16,1-2 2-16,6 1 0 0,0-3 0 0,3-1 1 15,1-2 1-15,-1 0 1 16,-1-4-1-16,-4 2 1 0,-4-2-1 16,-9 2 3-16,-5 0 0 0,-12-1 0 0,-7 4-1 15,-10 2 0-15,-5 2-7 0,-5 5-12 16,0-2-28-16,-1 4-31 0,5 1-2 16,-1-3-139-16,6-3-150 0,6-5-332 15</inkml:trace>
  <inkml:trace contextRef="#ctx0" brushRef="#br0" timeOffset="292100.6033">18382 16927 496 0,'-6'-34'119'0,"1"-3"6"0,0-1-70 0,1 0-10 15,1 3 1-15,2 2 1 0,2 6 4 16,-2 7 4-16,1 7-1 0,1 4-4 15,-2 7-5-15,1 6-5 0,0 9-5 16,-1 6-7-16,1 8-6 0,0 9-4 0,0 7 1 16,1 4-1-16,0 7-4 15,-1 3-1-15,0-1-3 0,-2 0-1 0,-1-3-2 16,0 0-3-16,-4-6 0 0,0-4-2 16,0-8-3-16,2-3-7 0,1-8-13 15,4-7-18-15,3-6-22 0,2-10-14 16,3-5-4-16,3-8-123 0,-1-5-129 15,1-2-282-15</inkml:trace>
  <inkml:trace contextRef="#ctx0" brushRef="#br0" timeOffset="292788.3956">18695 16892 576 0,'-5'-4'156'0,"0"0"10"0,-1-2-46 15,2 3-55-15,-2-1-10 16,4-2-7-16,2 1-8 0,2 1-6 0,3-1-9 16,1 0-5-16,4 3-4 0,6-1-4 15,0 2-2-15,2 1-2 0,3-1-1 16,0 2-2-16,2 2-1 0,2-5 0 15,-1 2-2-15,2 0 0 0,2-1-1 0,0 2 0 16,-1-3 0-16,1 3 0 16,-3 0-1-16,-4-1 1 0,-3 2-1 0,-5-1 0 15,-4-1 0-15,0 4 1 0,-8-1 0 16,-2 5-1-16,-2 1 1 0,-6 0 0 16,-3 3 0-16,-5 0 0 0,-4 6 0 15,-3-4 0-15,-3 5-1 0,-1-2 0 16,-1 5 0-16,3 0 0 0,0 1 1 15,1-3-1-15,2-1 0 0,0-1 0 16,-1 0 1-16,2-2-1 0,4-1 1 0,1-3 0 16,2 1 0-16,4-3 0 0,5 0 1 15,2-3-1-15,6-2 0 0,0-2 0 16,3-1 1-16,4-3 0 0,3 2-1 16,2-3 1-16,2 0 0 0,2 1 0 15,2-1-1-15,1-1 0 0,0 2 0 16,-1-3 1-16,3 2-1 0,0-1 0 15,3 0 1-15,1-1-1 0,-3 2 0 16,2-1 1-16,0 2-2 0,-4 0-2 0,-3-2-7 16,-3 2-9-16,-6 1-12 0,0-1-18 15,-4-2-16-15,-3 3-18 0,0-1-119 16,-2 1-132-16,3 1-302 0</inkml:trace>
  <inkml:trace contextRef="#ctx0" brushRef="#br0" timeOffset="293238.7034">19535 17132 570 0,'0'-8'139'15,"-2"0"8"-15,0-2-79 0,-1-1-15 16,1-1-5-16,0-5 0 0,0-3-2 0,-3-3-1 16,0-1-5-16,1 0-5 0,2-4-4 15,-2-3-7-15,-1 1-6 0,1-4-6 16,3 1-4-16,2 2-3 0,-2-3 1 16,1 6 2-16,1 6 3 0,1 4 4 15,-1 6 1-15,0 7 1 0,-2 4 0 16,1 8-1-16,-3 5-3 0,3 5-3 15,0 7-2-15,-1 2-1 0,-2 6 0 16,3 3-1-16,-2 1 0 0,6 5 0 16,-2-2-1-16,2-1 0 0,2 1-1 15,2-1-1-15,-2-2 0 0,-1-6 0 0,-2-4-1 16,0-3-1-16,3-1 1 16,-6-6-2-16,0-2 1 15,0-4-2-15,1-4-1 0,-1 0-4 0,1-4-5 0,-3-3-7 16,1 0-9-16,1-3-12 0,-3 0-18 15,-1 2-19-15,0-4-19 0,-4-3-113 16,-2 6-136-16,-2 1-306 0</inkml:trace>
  <inkml:trace contextRef="#ctx0" brushRef="#br0" timeOffset="294747.3528">19976 16742 427 0,'-2'-5'118'0,"-1"-1"7"16,-2 1-26-16,2 0-47 0,-2 2-9 15,1-1-2-15,-1 2-1 0,-1-2 0 16,1 0-1-16,0 1 2 0,-1 0-1 15,1 1 0-15,0-1-3 0,3 2-2 16,-2-1-3-16,0 0-3 0,2 1-5 16,2 0-2-16,-1 0-2 0,0-1-3 0,1 1-2 15,0 2-3-15,1-2 0 0,-1 1-3 16,0 1-1-16,0-1-2 0,0 0-1 16,0 0 0-16,0 0-2 0,-1 0-1 15,-1 0-1-15,2 0 0 0,2 0 0 16,-2 0 0-16,0 0-1 0,1 0 1 15,0 0-1-15,-1 2 1 0,1-4 0 16,-1 4 0-16,0-4 0 0,0 1 1 16,1 1 0-16,-3-1 0 0,2 0 1 0,-1 1 0 15,0-1 0-15,-1 1 0 0,2-2 0 16,-1 1 0-16,2 0-1 0,-2 0 0 16,1-2-1-16,-2 1 0 0,2 1 0 15,0 1 0-15,-2 0-1 0,2 1 1 16,-1-1-1-16,1 0 0 0,1 1 0 15,-1-1 0-15,0 0 0 0,2-2 0 16,-2 2 0-16,0 0 0 0,0-2 0 16,1 4 0-16,0-2 0 0,3 1 0 15,1 4 0-15,1-4 0 0,4 1 0 0,-1 1 0 16,7 2 0-16,1 0 0 0,1 2 0 16,2 0 0-16,2 1 0 0,-1-1 1 15,4 4-2-15,-3-2 1 0,-3-1-1 16,4-2 1-16,-3-1-1 0,-1 1 0 15,-1-1 0-15,-1-1 0 0,-2-2 0 16,1 1 0-16,-4 0 0 0,-2 2 0 16,-4 0 0-16,-2 0 1 0,-3 1-1 15,-4 0 0-15,-4 1 1 0,-1 0 0 16,-3 1 0-16,-3 3 0 0,-1-1 0 16,-2 4 0-16,0-1 0 0,-3 3 0 15,1 1 0-15,-1 2 0 0,-2-1-2 0,4 5-4 16,-2 1-6-16,1-2-9 0,3 0-13 15,1-1-18-15,4-3-18 0,4-1-22 16,1-5-111-16,3 1-134 0,2 1-301 16</inkml:trace>
  <inkml:trace contextRef="#ctx0" brushRef="#br0" timeOffset="295953.2881">20837 16740 497 0,'4'-5'123'0,"-3"1"6"15,0-2-70-15,-3 1-10 0,-1 0 0 16,1-1 0-16,-2 2 0 15,-1 1-1-15,2-2-3 0,-3 2-4 0,1 1-3 16,-3 2-7-16,0 4-4 0,-2 1-4 16,-2 3-4-16,-1 7-1 0,1 4-2 15,1 0 0-15,0 3-2 0,4 2 0 16,2 0-2-16,2 3-1 0,2-4-1 16,5 1-1-16,1 3-1 0,5-1-1 0,3-5-1 15,2-2-2-15,3 0-1 0,3-7-1 16,2-7 0-16,3-6 0 0,1-9-1 15,1-6 0-15,4-4 1 0,0-8 0 16,-2-5 2-16,-3 1 1 0,-1-6 2 16,-6 2 1-16,-4-2 0 0,-8 1 0 15,-7 0 0-15,-4 3-2 0,-6 2-3 16,-7 6-1-16,-3 5-6 0,-6 8-8 0,-3 3-12 16,1 8-16-16,-1 7-30 15,2 4 22-15,3 5-165 0,3 7-151 0,1 1-355 16</inkml:trace>
  <inkml:trace contextRef="#ctx0" brushRef="#br0" timeOffset="301122.5365">16648 9029 459 0,'-3'1'120'0,"1"-2"6"16,0 1-50-16,-1 0-26 0,1 0-6 15,-1 0-4-15,2 1-2 0,-1-2-4 0,2 1-4 16,-2 1-3-16,2 0-5 0,0-1-3 16,-1 0-4-16,0-1-3 0,1 1-3 15,0 1-2-15,0-1-1 0,1 0-1 16,-1-1-1-16,1 2 0 0,1-1 0 16,-1 2 0-16,-1-5 0 0,1 2 1 15,-1 1 1-15,0-1 0 0,1-2 0 16,-1 3 2-16,0-2 1 0,-1 1 2 15,1-1 0-15,-5-3 0 0,5 7 0 16,-2-1-2-16,0 0 0 0,-1 0-3 16,2 4-3-16,-1-1 0 0,4 4-1 0,-4-5-1 15,2 2-1-15,-1-4 1 0,2 4-1 16,-1-1 0-16,0-3 0 0,2 0 0 16,-1 0 0-16,0-1 0 0,0 0 0 15,0-1 1-15,1-1-1 0,-2-1 1 16,1 1-2-16,-1 1-6 0,1-1-13 15,-1 4-19-15,1-2-14 0,-1-3-98 16,2 4-32-16,2 4-117 0,0-1-224 0</inkml:trace>
  <inkml:trace contextRef="#ctx0" brushRef="#br0" timeOffset="301981.8272">17143 8078 461 0,'-12'-8'125'0,"-4"4"3"0,-6 0-16 0,-3 6-79 15,-3 1-7-15,-4 2-7 0,0 4-4 16,0 3-4-16,-1 2-3 0,8 1-1 15,1 3-2-15,7-2 0 0,6 1-1 16,4 1-1-16,4 0-1 0,5 2 0 0,4 2-1 16,3 1 0-16,2 3-1 0,7 1 0 15,-1 0 1-15,2 1-1 0,0-2 0 16,2-2 1-16,-5 1-1 16,-3-1 1-16,-4-2 0 0,-5 2 0 0,-2 0 0 15,0 2 1-15,-8 0-1 0,0-3 1 16,-3 5-1-16,1 0 1 0,-1 3 0 15,2-3-1-15,-3 3 0 0,4-2 0 16,5 2 0-16,2-4-1 0,3-2 1 0,2-1-1 16,3 0 0-16,3-4 0 0,0-1 0 15,2 0 0-15,0-2 0 0,3 1 0 16,-2-1 0-16,-2 1 1 0,-3-1-1 16,0 0 0-16,-4-1 0 0,-2 0 0 15,-3-2 0-15,-2 0 1 0,-4-2-1 16,0 6 0-16,-2-2 1 0,-2 6-1 15,-2-1 1-15,-3 4 0 0,1 3 2 16,-2-1 1-16,3 0 3 0,0 0 1 0,2-3 2 16,3 2 0-16,2-3 1 0,5-1-1 15,2 0-1-15,4 0-2 0,3 0-1 16,-1 1-2-16,5-3-1 0,-1-1 0 16,0-2-2-16,2-1 0 0,-2-3-1 15,-2-2-1-15,1-3-4 0,0-1-8 16,-1-1-5-16,-2 0-9 0,-1 0-14 15,1 0-115-15,-1 1-117 0,-1 1-283 16</inkml:trace>
  <inkml:trace contextRef="#ctx0" brushRef="#br0" timeOffset="303675.737">17417 8140 410 0,'0'-4'122'0,"0"0"7"0,-1 2-2 15,-1-1-70-15,2 2-11 0,-2 4-5 16,1 0-4-16,1 6-6 0,1-1-6 16,-1 6-3-16,4 4-4 0,-3 2-3 15,2 1-1-15,2-2-3 0,-1 1-2 16,1 1-1-16,0-3-1 0,1-2-2 15,-1-4-1-15,0-2-1 0,0-1-1 16,-3-4 1-16,1-5 0 0,1 0 1 16,-2-7 1-16,3-1 2 0,0-3 1 0,1-4 1 15,1-2 0-15,1-5 0 16,0-1-1-16,1-1-1 0,1 0-2 16,1-1 0-16,-2 1-2 0,1 4 0 0,1 6-1 15,-2 1 0-15,-2 7 0 16,1 6 1-16,-5 4 0 0,3 7 0 0,-2 2 0 15,0 3 1-15,-1 4-1 0,2-1-1 16,-2 4 0-16,0-3-1 0,-1-1-1 16,1 2 0-16,1-2-2 0,0 0-3 15,-3-4-6-15,3-1-11 0,-2-1-13 16,0 0-11-16,1-6-15 0,-2 0-117 16,0-3-126-16,1 0-292 0</inkml:trace>
  <inkml:trace contextRef="#ctx0" brushRef="#br0" timeOffset="304687.5076">17770 8381 623 0,'-4'0'151'0,"-1"1"6"16,0 2-94-16,2 4-15 0,-1 4-7 16,0 1-4-16,1-1-8 0,2 5-7 15,-1 1-5-15,5 2-5 0,-1-1-3 16,3-3-4-16,0-2-1 0,2 3-3 16,1-4 0-16,-1-4 0 0,3-5 0 0,0 0-1 15,1-6 1-15,0-1-1 0,0-6 1 16,-1-1 1-16,1-5 1 0,-5 1 1 15,-3-3 2-15,-1 1 0 0,-2-3 1 16,-3 2 0-16,-3 0 0 0,-4 3-2 16,0 0-1-16,-2 1-1 0,0 5-2 15,0 1-5-15,-2 3-9 0,3 5-12 16,1 3-15-16,1 3-11 0,2 4 72 0,1 2-203 16,3 1-137-16,3 2-346 0</inkml:trace>
  <inkml:trace contextRef="#ctx0" brushRef="#br0" timeOffset="305238.4404">18065 8154 591 0,'-5'-6'145'0,"0"1"7"16,0-1-85-16,1 1-12 0,1 2-3 15,-1 0-1-15,3-1-4 0,-4 3-3 16,5 0-6-16,-1 1-6 0,-1 0-7 16,2 1-5-16,0 2-5 0,1-2-5 15,4 3-3-15,0 0-2 0,1 1-2 16,1 2 0-16,2-1-1 0,1 0-1 0,1 0 0 16,0-1 0-16,0 0-1 0,1-2 0 15,3 0 1-15,-3-1-1 0,1 1 0 16,1-2 0-16,-3 1 0 0,-1 1-1 15,-1 1 0-15,-1-3-1 0,-2 2-1 16,-2 0 0-16,-3-2 0 0,0 3-1 16,-2-1 1-16,0 2-1 0,-3 1 1 15,-1 2 1-15,-2 0 0 0,-1 2 0 16,-4 0 1-16,0 1-1 0,-2 2-1 0,0 3-2 16,-2-1-2-16,-2 0-3 15,4-1-4-15,0 2-6 0,5-1-8 0,0-1-10 16,4-3-8-16,1-2-5 0,7 1-14 15,2-2-107-15,1-2 3 0,1-5-93 16,7-2-179-16</inkml:trace>
  <inkml:trace contextRef="#ctx0" brushRef="#br0" timeOffset="305588.4732">18469 8197 645 0,'-11'0'156'0,"-5"0"5"0,1 4-100 0,0 2-16 15,0 3-7-15,4 2-6 0,1 2-10 16,5 3-7-16,0 1-6 0,5 2-4 16,4-1-3-16,2-3-1 0,4-1 0 0,2 0-1 15,2-3 0-15,5-4 0 0,3-4 1 16,1-2-1-16,-3-2 0 15,4-4 1-15,-2-5 1 0,-2-1 3 0,-2-5 3 16,-5-1 2-16,-3 0 2 0,-2-3 3 16,-4-1 1-16,-4 2 1 0,-1 1-3 15,-3 1-2-15,-3 0-2 0,-3 4-2 16,-3 2-3-16,-3 3-2 0,-4 3-3 16,-2 4-9-16,-4 5-10 0,3 3-16 15,1 2-18-15,1 3-18 0,3 3-119 0,6 1-135 16,2 0-304-16</inkml:trace>
  <inkml:trace contextRef="#ctx0" brushRef="#br0" timeOffset="306423.85">19716 8432 559 0,'2'-2'137'0,"-1"2"7"16,1 2-69-16,1 2-24 0,-1 5-7 0,3 0-3 15,-1 4-2-15,2 3-3 0,-2-2-6 16,-3 0-7-16,-1 4-5 0,-3-1-5 16,-2 0-5-16,-1 1-4 0,-2-5-5 15,-1 2-11-15,3 1-16 0,-1-7-15 16,3 1 58-16,0-4-190 0,4-2-139 16,4-1-349-16</inkml:trace>
  <inkml:trace contextRef="#ctx0" brushRef="#br0" timeOffset="306862.0495">20226 8236 531 0,'0'-16'132'0,"0"-1"5"16,-1-1-74-16,1 3-12 15,0 1-2-15,0 4 1 0,0 0-1 0,0 3-1 16,0 2-2-16,-2 3-5 0,1 5-7 16,-2 5-5-16,0 1-8 0,-1 6-7 15,1 6-5-15,-1 1-2 0,2 7-2 16,0 2-1-16,1-1 0 0,1 5-2 16,0-2 0-16,0-2-1 0,1 1-1 15,-1-5 0-15,3-2-3 0,-1-3-6 16,2-5-9-16,-2-4-12 0,2-2-16 0,0-3-11 15,1-4-16-15,-2-6-114 0,3-1-123 16,2-4-285-16</inkml:trace>
  <inkml:trace contextRef="#ctx0" brushRef="#br0" timeOffset="307376.2971">20383 8250 658 0,'-8'-4'163'16,"0"1"7"-16,0-1-100 0,4 1-17 16,1 2-8-16,3-3-6 0,3 3-9 15,1 2-9-15,5-1-6 0,1 2-4 16,1 0-2-16,5-1-1 0,1 2-1 0,3-1-1 15,3 1-2-15,-1-1-1 0,1 2-1 16,2 0 0-16,-5-1-2 16,0 0 1-16,-3 0-1 0,-3 2 1 0,-2-1-1 15,-2-2 0-15,0 2 1 0,-4 0-1 16,-1 1 1-16,-2-2-1 0,0 3 2 16,-3 3-1-16,-4 0 0 0,-1 0 1 15,-2 4-1-15,-4-2 0 0,0 5 0 16,-5-3 0-16,-1 2-1 0,-2-1 1 15,3 6-1-15,-2-5 0 0,0 2 0 0,-1-2 0 16,3 0 1-16,4 1-1 0,0-3 1 16,1-2 0-16,5 1 0 0,3-2 0 15,3-3 0-15,3-1 0 0,0-5-1 16,5 1 0-16,3-4 0 0,1-1 1 16,4-3-1-16,1-2 1 0,3 2-1 15,0-1 1-15,1-4-1 0,0 5 0 16,0-3-1-16,-2 1-7 0,1 0-10 0,-3 1-14 15,2 3-16-15,-1 3-11 0,-2-3-17 16,0 3-114-16,1-1-124 0,-4 3-280 16</inkml:trace>
  <inkml:trace contextRef="#ctx0" brushRef="#br0" timeOffset="307677.0093">20938 8468 532 0,'1'-11'131'0,"-1"0"5"15,-1-3-76-15,-1 0-16 0,1-2-3 16,1-1-4-16,-1-4-3 0,0 2-4 16,1 0-1-16,0-3-1 0,1-2-2 15,-1 1-1-15,1 2-1 0,3 3 0 16,-2 2-1-16,1 4-1 0,-1 3 0 16,1 4-2-16,-1 4-1 0,-1 2-2 15,-2 4-2-15,0 6-1 0,1 3-2 16,-3 3-2-16,2 6-1 0,-2 3-1 15,0 3-1-15,1 3-2 0,-1-1 0 0,2-2-2 16,0 3 0-16,1-6-1 16,1-1-1-16,0-4-2 0,2-5-2 0,-1-1-9 15,-1-5-10-15,2-3-20 0,-1 0-23 16,1-4 126-16,-1-2-263 0,-1 0-158 16,1 1-411-16</inkml:trace>
  <inkml:trace contextRef="#ctx0" brushRef="#br0" timeOffset="308194.7125">21358 8258 565 0,'-11'-4'143'0,"0"-3"9"0,-2 1-71 16,4 0-17-16,0 2-6 0,2 1-2 15,3 3-6-15,2-1-7 0,2 3-8 16,2 2-7-16,2-1-7 0,4 5-7 0,2-1-5 16,1 0-2-16,4 2 0 0,1-2-3 15,0 1-2-15,2 3-1 0,0-4 0 16,2 2 0-16,1-1-1 0,-2 1 1 16,3-1-1-16,1 0 1 0,-5-2-1 15,-1-1 0-15,-3 0 0 0,-2 0 0 16,-2 2 1-16,-6-1-1 0,-1 1 0 15,-4 1 0-15,-1 3 1 0,-2 0-1 0,-7 0 1 16,-3 0-1-16,-3 0 1 16,-1 1-1-16,-2 0-1 0,0 3 0 0,1-1 0 15,0-2-3-15,3-2-4 0,4-1-7 16,1-1-8-16,3-1-10 0,-1-3-17 16,7-1-7-16,2 2-18 0,1 3-109 15,0-3-123-15,4 1-281 0</inkml:trace>
  <inkml:trace contextRef="#ctx0" brushRef="#br0" timeOffset="308555.3508">21840 8329 629 0,'0'-7'159'15,"-3"1"6"-15,-2 2-89 0,-4 3-19 16,1 2-8-16,-2 3-6 0,-1 3-8 0,1 3-10 16,0 2-6-16,3 3-5 0,2 1-5 15,6 2-2-15,2 0-2 0,4 0-2 16,0 2-1-16,6-3 1 0,4-1-1 16,2-3 0-16,3-3 3 0,-1-4 1 15,4-4 2-15,2-4 2 0,2-3 1 16,-1-7 3-16,-3-5 1 0,-1-3 2 0,-2 0 0 15,-3-2 1-15,-8-2 1 0,-3-1 0 16,-7 3-1-16,-5 0-3 0,-9 4-2 16,-5 1-3-16,-5 3-4 0,-4 5-7 15,-6 4-11-15,-2 2-14 0,1 7-17 16,-3 1-27-16,5 5-25 0,-1 2-124 16,6 1-146-16,4 1-328 0</inkml:trace>
  <inkml:trace contextRef="#ctx0" brushRef="#br0" timeOffset="559014.6062">17418 9363 616 0,'-6'-14'153'16,"1"1"8"-16,-2 1-91 0,3 4-14 16,1 0-6-16,0 3-7 0,2 4-8 15,1 2-7-15,1 5-6 0,4 5-5 0,-1 3-3 16,2 3-3-16,3 4 1 0,-1 2 1 16,3 0 0-16,-1 2 0 0,2-1-1 15,-2-3-1-15,1 0 0 0,-4-4-3 16,1-3-2-16,-2-5-2 0,-1-2-1 15,-5-5-1-15,5-2 0 0,-3-5 1 16,3 0-1-16,-1-5 0 0,1-5 1 16,1-4-1-16,2-3 0 0,0-2-1 15,0-1 1-15,1 3-2 0,1 1 1 16,-2 8-1-16,-1 3 0 0,1 4 0 16,-1 6 0-16,-1 4 1 0,-1 0-1 15,1 6 0-15,-1 4 1 0,0 2-1 16,0 3 0-16,0 0-1 0,-1 3-2 0,-2-3-5 15,2 1-6-15,-3-1-9 0,1 0-14 16,-2-4-16-16,2-1-13 0,-1-2-17 16,0-1-110-16,1-1-126 0,1-1-286 15</inkml:trace>
  <inkml:trace contextRef="#ctx0" brushRef="#br0" timeOffset="559322.78">17749 9600 597 0,'-2'3'149'0,"-1"2"3"16,1 3-74-16,-1 0-32 0,2 1-10 16,2 3-4-16,2 0-3 0,2 3-3 15,3-2-2-15,3 0-2 0,4-2-1 0,1-1-3 16,1-6-2-16,1-1-1 0,2-6-2 15,-3-1-1-15,-1-4-3 16,-1-2 0-16,-4-1-2 0,-3 2-1 0,-5-4-1 16,-4-1-2-16,-6 1 0 0,0 0 0 15,-4 3-1-15,-1-1-1 0,-2 1-3 16,-2 4-6-16,2 6-10 0,-1 4-13 0,-2 2-18 16,2 1-12-16,2 6 77 0,1 0-204 15,5 3-136-15,5 0-344 0</inkml:trace>
  <inkml:trace contextRef="#ctx0" brushRef="#br0" timeOffset="560218.2873">18226 9306 485 0,'1'-3'124'0,"0"1"6"15,-1-1-66-15,1 1-16 0,1 1-2 16,-2-2-2-16,2 1-4 0,-1-1-3 15,-2 2 1-15,2 0 1 0,-1 1-1 16,0-1-2-16,-1 1-3 0,0 0-4 16,-2 0-4-16,1 1-5 0,-2 1-5 15,1 0-5-15,-4 0-1 0,1 2-3 16,-1-2 0-16,-2 4-2 0,1 2 1 16,-3-1-2-16,-2 3 1 0,2 0-1 0,-1-1-1 15,-1 2 1-15,-1-2-1 0,2 1 0 16,0-2 0-16,2 0 1 15,0-1-1-15,4 0 1 0,4 0-1 0,2-3 0 16,1 1 0-16,1-2-1 0,3 0 0 16,1 1 0-16,0 0-1 0,1 1 1 15,1 0 0-15,2 2 0 0,1 0-1 16,-1-2 1-16,2 4-1 0,0 1 1 0,2-6-1 16,-2 6 1-16,1-2-1 15,3-1 0-15,-1 2 0 0,-1-2 0 0,-1-2 1 16,0 3-1-16,0-2 0 0,-2 1 0 15,-1-1 0-15,-3 0 1 0,-1 0-1 16,-1 0 0-16,-1-2 1 0,-3-3 0 16,0 0 0-16,-2-2-1 0,0 0 1 15,-1-2 0-15,1 2-1 0,-1-4 0 16,-1 5-3-16,0-5-2 0,-1 3-6 16,0-4-5-16,1 2-10 0,-1-3-13 15,0 2-14-15,2-1-8 0,1 2-15 16,1 4 3-16,-2 1-108 0,2-2-110 0,2 6-255 15</inkml:trace>
  <inkml:trace contextRef="#ctx0" brushRef="#br0" timeOffset="560589.6936">18510 9396 619 0,'-8'-1'152'0,"-3"0"4"0,2 2-91 15,-2 2-19-15,2 3-6 0,2 0-6 16,-1 2-7-16,3 3-7 0,4 4-5 16,0-1-4-16,5 4-2 0,-1-2-4 15,6 0 0-15,2-1-1 0,4-1 2 16,2-2 2-16,2-2 1 0,1-5 1 0,1-1 3 15,-3-4 1-15,1-4 2 0,-5-4 0 16,0-2-1-16,-4-5 1 0,-4-4-1 16,1 0-1-16,-2 2 1 0,-3-3-3 15,-2 2-1-15,-3-2-1 0,-3 5-2 16,-1 1-1-16,-4 2-3 0,-1 1-2 16,-4 3-6-16,-1 7-13 0,-5 1-19 15,-1 4-24-15,-1 6-15 0,4 2-33 0,-4 3-96 16,8 2-127-16,3 0-262 0</inkml:trace>
  <inkml:trace contextRef="#ctx0" brushRef="#br0" timeOffset="560989.7827">19123 9666 651 0,'3'0'162'0,"1"1"8"16,-1 0-97-16,-1 1-15 0,1-1-4 16,0 4-4-16,-1 0-11 0,1 2-9 15,-3 3-7-15,-3 2-6 0,2 0-5 0,-4 4-8 16,-1-2-14-16,-3 2-21 15,1-1-25-15,-5 0-94 0,4 0-43 0,-1 1-129 16,-1-3-258-16</inkml:trace>
  <inkml:trace contextRef="#ctx0" brushRef="#br0" timeOffset="561833.73">20381 9378 579 0,'-2'-13'145'0,"-2"2"8"15,3 3-81-15,-1 3-14 0,-1 3-10 16,2 1-4-16,1 5-6 0,0 4-4 15,0 2-6-15,0 6-5 0,1 2-5 16,-1 5-1-16,3 4-1 0,-2 1-3 16,0-1-3-16,2 3-1 0,-2-5-2 15,-1 2-1-15,0-3-1 0,0-2-2 16,-4-4-1-16,3 0-4 0,0-5-10 16,-1-4-17-16,4-2-18 0,-1-4-14 0,3-4-59 15,2-3-70-15,-1 1-120 0,1-1-246 16</inkml:trace>
  <inkml:trace contextRef="#ctx0" brushRef="#br0" timeOffset="562398.5756">20609 9387 631 0,'-5'-4'164'16,"-3"1"10"-16,-2 0-87 0,3 2-16 16,2-1-7-16,2 1-6 0,0 1-12 15,1 1-11-15,4 1-8 0,4 0-7 16,0-1-5-16,1 0-3 0,3 2-1 0,6-1 0 15,0 0-1-15,4-1-2 16,-1-2-1-16,6-1-1 0,0 0-2 0,2 1 0 16,0-3-2-16,1 3 0 0,-2-2 0 15,-1 3-2 1,-1 3 1-16,-2-2-1 0,-1 1 1 0,0 1-1 0,-5 2 0 16,1 1 0-16,-5 0 0 0,-3 3 0 15,-3 0 0-15,-4 2 0 0,-4-1-1 16,-3 4 0-16,-4-1 0 0,-3-1 0 15,-1 2 1-15,-4-1-1 0,1 3 0 16,-3 3 0-16,-2-5 0 0,1 2 0 0,-4 1 0 16,2-1 0-16,0 2 0 0,0-6 1 15,5 2 0-15,4-2 0 0,3-4 0 16,6 1-1-16,4-3 1 0,2-3-1 16,7 0 1-16,1-3-1 0,3-1 1 15,2-1 0-15,3-1 0 0,3-1 0 0,1 0 0 16,0 1 0-16,2-2 1 0,1 1-1 15,2-1-1-15,0 3-5 16,0-1-12-16,-1 1-17 0,-2-1-25 0,-3 1-14 16,-2 3-25-16,-6-1-109 0,-3 3-130 15,-5 2-281-15</inkml:trace>
  <inkml:trace contextRef="#ctx0" brushRef="#br0" timeOffset="562750.1966">21262 9543 541 0,'0'-27'128'16,"-1"-2"5"-16,-1-3-87 0,0-5-8 15,0 1-1-15,3 0-1 0,0 2 0 0,2 4 1 16,-1 5 4-16,1 5 3 0,-1 5 1 16,1 9-3-16,-5 4-4 0,2 8-5 15,-2 5-5-15,-1 5-5 0,1 6-5 16,0 5-4-16,-1 6-2 0,2 5-1 16,0-1-1-16,-3-3-2 0,4 8-1 15,-1-2-3-15,0-1-1 0,1-4 0 16,-2-5-2-16,1 0-2 0,5 0-7 15,-4-9-12-15,0-5-21 0,2-3-22 16,1-4-25-16,-1-4-114 0,4-4-141 16,3-3-307-16</inkml:trace>
  <inkml:trace contextRef="#ctx0" brushRef="#br0" timeOffset="563280.5298">21729 9268 548 0,'7'-6'137'0,"1"2"8"0,-2 2-80 0,-3-2-6 16,1 3-2-16,-1-2-2 0,-1 3-1 16,-2 1-3-16,0 2-3 0,-2 1-4 15,-1-1-6-15,-1 2-6 0,-2 1-6 0,-2-1-6 16,-1 4-5-16,-3-2-4 15,0 4-2-15,-4 3-2 0,-1 0-2 16,-4 2-1-16,0 0 1 0,0 1 0 0,-2 0 1 16,1-2 1-16,3-1 0 0,1-3 1 15,6-2 0-15,3 2-1 16,3-3-1-16,5-1-1 0,5 0 0 0,2-2-2 16,2 1-1-16,7 2-1 0,1-2 0 15,1-1-1-15,3 2 1 0,-1-2-1 0,0 1 1 16,0 0-1-16,0 0 0 15,-1-3 1-15,-1 3-1 0,0-1 0 0,0 1-2 16,1 3-7-16,-4-4-8 0,0-1-16 16,-3 4-19-16,-3-2-22 0,-2-1-24 15,-2 0-116-15,-1 1-137 0,-3 2-307 16</inkml:trace>
  <inkml:trace contextRef="#ctx0" brushRef="#br0" timeOffset="563983.4972">22192 9282 608 0,'-6'-6'155'0,"1"3"11"0,-5 1-85 16,4 4-13-16,-3 3-4 15,-3 4-6-15,4 5-7 0,-2 3-9 0,0 5-9 16,4 1-9-16,0 2-6 0,3 1-5 16,7-3-4-16,0 0-3 0,3-1-1 15,4-6-2-15,1-1-1 0,2-7-1 16,2-2 0-16,0-4 0 0,-1-8 0 0,1-5 0 15,-1-3 0-15,0-1 0 0,-4-3 1 16,-3-3-1-16,-4-1 1 0,-4 0-1 16,-4 0 0-16,-4 1 0 0,-3 2-2 15,-4 1-3-15,-1 5-7 0,-2 2-7 16,-2 4-7-16,2 4-7 0,3 4-10 16,0 2-9-16,3 2-7 0,5 2 1 15,3 2 2-15,8 2 2 0,1-4 2 16,0 0 9-16,4 1 10 0,4-2 9 15,0-4 6-15,1 0 6 16,-3-4 5-16,3 2 8 0,0-1 6 0,-4-3 5 16,2-1 6-16,0 2 8 0,-1-3 9 15,-1 0 8-15,0-1 6 0,-3 4 4 0,2 0 1 16,-3 1 2-16,-4 2-1 0,-2 4-5 16,0-1-6-16,-3 5-7 0,0-1-6 15,-1 3-6-15,1 3-6 0,0 1-6 16,5 2-4-16,1 2-4 0,3 0-1 15,4 1-1-15,5-1-2 0,2 0 1 0,5-2-1 16,0-5 1-16,3-6 0 0,-1-3 2 16,1-4 0-16,-1-4 2 0,-2-7 1 15,-2-2 1-15,-1-2 1 0,-6-3 2 16,-5 1-1-16,-7-3 0 0,-7-2-1 16,-2 5-2-16,-9-1-2 0,-4 4-2 15,0 5-6-15,-5 1-11 0,2 8-14 16,-2 2-20-16,1 7-30 0,3 2-33 15,2 2-122-15,4 0-155 0,3 4-340 16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22T12:52:00.04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22099 865 436 0,'-3'-8'97'0,"-3"4"4"0,0-3-70 15,0 3-9-15,1-3-1 0,0 0 2 16,-3 2 2-16,0-1 0 0,0 0-1 16,0-1-1-16,0-1-2 0,-2 1-3 15,0 2-2-15,-2-1-3 0,-2 1-1 16,0 0-3-16,-2 4 0 0,0 1-2 15,-2 1-2-15,-2 1 1 0,3 2-1 16,-3 2-1-16,-1 2 1 0,-2-2-1 0,0 1 0 16,1 0 0-16,-1 2 0 0,-1-3 0 15,1 1 0-15,1 1 1 0,0-1-1 16,1 3 1-16,-2 1 1 0,-3 0 1 16,0 1-1-16,-1 1 1 0,2 0-1 15,0 2 1-15,-1-1-1 0,2 2 0 16,4-1 0-16,-1 2-1 0,3 0 0 15,1 4 0-15,0-1-1 0,0-1 1 16,0 2 0-16,1 0-1 0,1 0 1 16,1-3-1-16,3 5 0 0,0 1 0 0,4-3-1 15,2 2 0-15,1 0-1 0,2 3 1 16,2 1 0-16,1-4 0 0,0 2 0 16,2 3-1-16,2-3 1 0,-2 5-1 15,4-6 0-15,-1 3-1 0,0-1 1 16,2 1 0-16,2-1-1 0,1-2 1 0,2-2-1 15,1 3 0 1,2-2 0-16,1 2 0 0,3-2-1 0,3 1 0 16,2 1 1-16,5-3-1 0,3-3 1 0,3 1-1 15,1-4 1-15,2-4-1 0,0-1 1 16,-1 0 0-16,0-1-1 0,-1 1 1 16,-1-4 0-16,1 1-1 0,0-3 1 15,1-4-1-15,1-2 1 0,-1-3-1 16,3-5 1-16,-2 1-1 0,0-6 1 15,-1 2-1-15,-1-1 1 0,-3-2-1 16,0-1 1-16,-3-2-1 0,-1-2 1 0,0 2-1 16,-1-3 1-16,-1-2 0 0,1 2 0 15,-2 0 0-15,0 0 2 0,-2-3 1 16,3-2 1-16,2-2 3 0,-3 2 2 16,-4-6 2-16,-2-2 1 0,-2-2 2 15,0 2-1-15,-8 0 1 0,-3 2 0 16,-1-1-1-16,-3 0-1 0,0-2 0 0,-3 2 0 15,-3 0-1-15,-3 0 0 0,-2-2 0 16,-7 0-1-16,-5 2-1 0,-10 4-1 16,-5 1-2-16,-9 1-1 0,-7 2-2 15,-8 1-2-15,-3 2-1 0,-1 3 0 16,-2 5-1-16,-3 0-1 0,2 4-5 16,0 3-5-16,1 3-9 0,3 3-13 15,2 1-21-15,6 3-16 0,8 0-131 16,3 7-142-16,6-3-333 0</inkml:trace>
  <inkml:trace contextRef="#ctx0" brushRef="#br0" timeOffset="5530.9426">1438 4160 552 0,'0'-30'134'0,"1"2"4"0,-2-4-74 0,0-1-21 16,0-3-6-16,-1-2-1 0,-1 1 1 15,1 3 2-15,-1 2 0 0,0 7 2 16,0 4-1-16,0 10-2 0,2 5-5 0,0 10-6 16,0 5-6-16,-2 6-6 0,2 7-6 15,1 9-5-15,-1 2-2 16,-1 4-1-16,0 3-8 0,2 1-9 0,0-2-17 15,-1 3-17-15,1 0-14 16,1 0 37-16,-1-1-165 0,1-6-132 16,3-1-312-16</inkml:trace>
  <inkml:trace contextRef="#ctx0" brushRef="#br0" timeOffset="5931.4416">898 4688 532 0,'-17'-3'127'0,"-2"-2"5"0,3 1-74 0,4-1-21 15,-1 0-3-15,4 1 2 0,2 0 0 16,2 3-5-16,2 1-3 0,3 0-4 15,0 0-5-15,7 3-4 0,1-1-5 16,2 2-4-16,6-3 0 0,0 3 0 16,5-2 0-16,2 1 2 0,-1-2 2 15,5 1 1-15,5 3 1 0,3-1 0 16,8 1 1-16,7 1 1 0,4 0-2 16,7-1-1-16,1-3-2 0,-2-5-1 15,0-1-2-15,1-2-1 0,-5-2-1 16,4 1-2-16,-1 0-1 0,0 2 0 15,-1 2-1-15,-6 0-1 0,-8-1-3 0,-4-1-8 16,-11 3-11-16,-8-1-14 0,-8 1-10 16,-4 2-11-16,-6 1-11 0,-5 4-110 15,-7 1-114-15,-3 3-265 0</inkml:trace>
  <inkml:trace contextRef="#ctx0" brushRef="#br0" timeOffset="6614.405">875 5369 629 0,'-9'-6'148'0,"0"-3"7"0,5 4-99 16,0-1-11-16,1 0-6 0,5 0-3 15,-2-3-5-15,3 3-6 0,3 0-5 16,1 0-5-16,4-1-4 0,2 2-3 0,3 1-1 16,1 2-2-16,2-1 0 15,3 2-2-15,1 0 0 0,4 1-1 0,1 1 0 16,1-1 0-16,3 4-1 0,0 0 0 15,-3 1-1-15,2 3 1 16,-5-2 0-16,-4 2-1 0,-4 0 1 0,-2 0 0 16,-7 0 0-16,-2 0 0 0,-6 1 0 15,-1 2 0-15,-10-4 1 0,1 4-1 16,-7 4 1-16,-1 2-1 0,-4 1 0 16,-4 1 0-16,-3 3-1 0,1 4 1 15,-3-2-1-15,-2-1 1 0,2-1 1 16,2 0 1-16,4 2 3 0,0-3 1 0,6 1 3 15,2-2 1-15,3-1 2 0,0-3 0 16,4 1-2-16,1-2-1 0,2-6-2 16,5 0-2-16,1-3-3 0,4 0 0 15,2-1-2-15,2-1 1 0,3-2-2 16,3 2 1-16,-4-4 0 0,4 1 0 16,1-2 0-16,2 0 0 0,3 1 1 0,3-3 1 15,1 0 0-15,5-2 1 16,-1 1 0-16,1 0-1 0,-1-1 1 0,1 0-1 15,-5 2-1-15,-2 0 0 0,-5 1-1 16,-2 1 0-16,-4-1 0 0,-2 2-1 16,-5-1 1-16,-1 0 0 15,-2 1 0-15,0-1 0 0,-2 0-1 0,-1 2-1 16,-2-4-4-16,-1 3-7 0,1 0-11 16,-1 2-14-16,1 0-18 0,0-1-12 15,1 0-12-15,2 2 65 0,2 2-177 16,-2-2-123-16,5-1-305 0</inkml:trace>
  <inkml:trace contextRef="#ctx0" brushRef="#br0" timeOffset="8197.4201">1469 5087 441 0,'-2'-4'125'15,"-1"0"6"-15,2-1-30 0,-3-1-43 16,1-1-13-16,1-1-6 0,0 0-3 16,-1-1-3-16,2-1-1 0,-2-4 0 15,3 5 0-15,2-1-2 0,-1-1-1 16,3 1-4-16,-2-1-4 0,3 0-2 15,3 1-4-15,1 2-4 0,3-1-2 0,2 4-3 16,0-2 0-16,2 4-1 0,0 2-1 16,-1 2-1-16,2 2 0 0,-2 0-1 15,-2 4 0-15,0 0-1 0,-2 1 1 16,-2 1-1-16,0 3 0 0,-4-1 0 16,-3 2 0-16,1-1 0 0,-4 0 0 15,-3 2 1-15,-3 1-1 0,-5 0 1 16,0 1-1-16,-2 1 0 0,-4 2 0 15,-1-1 0-15,-1-2-1 0,2 0 1 16,1 0-1-16,1 0 0 0,2-3 0 0,4-2 0 16,2 0 1-16,4 0-1 0,2-3 0 15,-1-5 0-15,2-2-1 0,1 2 1 16,1-2 0-16,-1 0 0 0,3 1 0 16,2-1 0-16,1-1 1 0,1-1-1 15,2-1 1-15,2 1 0 0,2 0 0 16,1 0 0-16,-2-1 2 0,3 1 0 15,-2 2 2-15,2 1 0 0,0-1 0 16,-3-1 2-16,-1 2 0 0,1-2 0 16,-1 2-1-16,0-1 0 0,-1-1 1 0,-4 0 1 15,1-1-1-15,1-2 1 0,-3 3 0 16,0-2 0-16,-2 0 1 0,0 1-1 16,-2 0 1-16,1 1 1 0,-2 0-1 15,2-1 1-15,-2 1-1 0,0 0 0 16,1 1-2-16,0-1 0 0,-2-1-3 15,2 0-1-15,-1 2-1 0,1-1-1 16,-1-1 0-16,-1 1-1 0,0 0-3 16,1 0-5-16,-1 0-7 0,1 1-11 0,-3 1-18 15,2 2-29-15,1 1-21 0,-3 3-120 16,0 2-143-16,-2 2-325 0</inkml:trace>
  <inkml:trace contextRef="#ctx0" brushRef="#br0" timeOffset="12353.097">7558 4344 233 0,'-4'-4'64'0,"-1"1"4"0,2 0-31 16,0 3-3-16,2-3 1 0,-4 2 1 0,1-1 0 15,1 0-1-15,-1 2-2 0,-2 2-2 16,0-4-2-16,-2 6-3 0,2-3-5 15,-4 2-4-15,1 0-4 0,-2 1-2 16,-3 2-2-16,-2-1-2 0,-5 1-2 16,-2 4 0-16,-3 1-2 0,-3 1-1 0,0 3 1 15,-6 3 0-15,2 3 0 16,0-1 0-16,-1 2 1 0,-2 1 0 16,2 3 0-16,1 0 1 0,2-2 1 0,3 1 0 15,0 4-1-15,5 0 1 0,2 2 0 16,1 2 0-16,1 1 0 15,3 3 0-15,3 2 1 0,5-2-1 0,5 1 0 16,6 1 0-16,5-1 0 0,6-1 0 16,2-4-1-16,2-2-1 0,6 1 0 15,-1-3 0-15,9-1-1 0,3-2-1 16,6-2 0-16,8 1 0 0,4-4 0 16,8-5 0-16,1-8-1 0,-2-5 0 15,-2-7-1-15,-1-8 1 0,2-8 0 0,-4-4 0 16,-2-5-1-16,3-2 1 0,-3-6 0 15,-2-5-1-15,-5-6 1 16,-12-3 0-16,-6-9 0 0,-8-5 0 0,-11-1 1 16,-9-5 0-16,-12-4 0 0,-11 3 0 15,-11-3 0-15,-12 8 0 0,-11 5-1 16,-9 7 0-16,-8 17-1 0,-12 15-3 16,-6 16-8-16,-8 15 7 0,-2 19-133 0,-9 17-114 15,-8 15-300-15</inkml:trace>
  <inkml:trace contextRef="#ctx0" brushRef="#br0" timeOffset="22405.0985">486 7049 177 0,'-10'-3'41'15,"2"-1"-1"-15,1 2-25 0,-2-4-30 16,4 2-25-16,0 1-31 0,0-2-75 16</inkml:trace>
  <inkml:trace contextRef="#ctx0" brushRef="#br0" timeOffset="23242.7825">372 6994 176 0,'-6'-1'54'0,"0"-1"6"0,1 0-12 15,2 5-1-15,-2-2 4 0,1 0 5 16,-1 1 1-16,1-1-1 0,1-1-2 15,-1 1-6-15,2 1-6 0,-2 0-7 16,3-2-6-16,-2 1-5 16,2 1-2-16,0 0-2 0,0-2-1 0,-2 0-1 15,1-3 0-15,0 3-2 0,2-1-1 16,0 0-1-16,-1 1-1 0,4 1-1 16,-5-2-2-16,4 2 0 0,-5-4-1 15,1 2-1-15,2 1-1 0,1 0 1 16,-1-2-2-16,2 3 1 0,2-2 0 15,1 2-1-15,0-1 1 0,-1-1 0 16,2 2-1-16,0 0-1 0,0-1 1 0,-1 0-1 16,3 1 0-16,1 2 0 0,1-2 0 15,-2-1 1-15,3 1 0 0,-2-3 1 16,1 1 0-16,0-4 1 0,2 2-1 16,3 2 0-16,0-3 0 0,4 0-1 0,3 5-2 15,4-1 0-15,1-3-2 16,1 2 0-16,0 0 0 0,1-2 0 15,1 1-1-15,0-2 0 0,-1-1 0 0,-1 4 0 16,1-1 1-16,-2-1-1 0,1 1 0 16,-2 1-1-16,-2-1 1 0,-2 1 0 15,-1-3-1-15,0 2 1 0,1-2 0 16,0 3-1-16,-1-1 0 0,2-2 1 16,3 4-1-16,1 1 1 0,-3-1-1 15,1 0 0-15,-1 0 0 0,2 3 1 16,-3-2-1-16,0-2 1 0,0 2-1 0,-4-2 1 15,1 1-1-15,0-2 1 0,-4 2-1 16,1-1 0-16,-4 1 0 0,-1 0 1 16,3 1-1-16,-3-1 0 0,-2 2 0 15,1 0 1-15,-2 1-1 0,2-2 0 16,1 2 1-16,0 1-1 0,1 0 0 16,1 1 1-16,1-4-1 0,1 4 0 15,1 1 0-15,0-1 1 0,0-3-1 0,2 3 0 16,-2-1 0-16,1 0 0 0,1-1 0 15,0-2 0-15,1-1 0 0,2 3 0 16,2-1 0-16,0 0 0 0,0-2 0 16,-1 0 1-16,2 1-1 0,-3-1 0 15,0-1 0-15,-4-2 0 0,3 3 1 16,-1 0-1-16,1-1 1 0,1 2 0 16,1-3 0-16,3 3 1 0,2-2-1 15,0-2 1-15,4 4 0 0,0-1 0 0,2-1 1 16,3 2-1-16,-3-1 1 0,0 2-1 15,1-1 1-15,-4-4-1 0,0 3 0 16,-4 0 0-16,-1-2 0 0,2 2 0 16,-1-2 1-16,-1 0-1 0,3 0 0 15,-1 1 0-15,0-1 0 0,-2 2-1 16,0-2 0-16,-3 1 0 0,-2-3 0 16,-5 7-6-16,-3-6-10 0,-3 3-15 0,-6 0-14 15,-7 0-15-15,-5 1-125 16,-9-2-135-16,-8-6-309 0</inkml:trace>
  <inkml:trace contextRef="#ctx0" brushRef="#br0" timeOffset="24123.3932">947 6828 387 0,'0'-3'110'16,"2"-2"4"-16,-2 3-31 0,-1-3-28 16,1 1-12-16,-1 2-6 0,0-1-4 15,-1 0-2-15,1 2 0 0,0-2-1 16,1 3 0-16,0 1-1 0,-1-1-2 0,1 0-2 15,-1 2-3-15,1 0-4 16,-2 3-3-16,1 0-4 0,-1 2-2 0,0 0-3 16,2 3-1-16,-2 0-2 0,2 0 0 15,0-3-1-15,0 1-1 0,2-2 0 16,0 0 0-16,0-1-1 0,2 2 1 16,-3-4-1-16,1-1 0 0,0 0 1 15,-1 1-1-15,0-2 1 0,-1-2-1 16,0 0 2-16,1-1-1 0,-2 0 1 15,1-3 0-15,-1 0 1 0,-2-2-1 16,2 3 1-16,0-2 0 0,-1 1 0 0,-1 0 0 16,2 3 1-16,0 1 1 0,-2-1 0 15,1 2-1-15,0 4 1 0,0 5-1 16,1 7-1-16,0 3-1 0,-1 6 0 16,1 5-2-16,0 1 1 0,0 2-1 15,-2-2 0-15,2-3 0 0,-1-6 0 0,0-5 0 16,1-2 0-16,0-6 0 15,1-2 0-15,1-7 0 0,0-7 0 0,3-1 0 16,0-4 0-16,-1-4 1 0,1-4 0 16,-3-3 1-16,0-4 1 0,-3-1-1 15,-2 0 1-15,-2 1-1 0,-1 2 1 16,0 4-1-16,0 7 0 0,1 4-2 16,0 6-2-16,4 10-10 0,-2 5-17 15,3 6-17-15,1 3 39 0,-1 3-172 16,4 4-137-16,1 3-337 0</inkml:trace>
  <inkml:trace contextRef="#ctx0" brushRef="#br0" timeOffset="25049.7307">2750 6924 497 0,'-10'-11'130'16,"-2"-1"6"-16,0 1-49 0,-2 0-35 15,3 3-8-15,0-1-4 0,0 3-4 16,1 1-2-16,3 1-4 0,1 2-3 0,0 1-4 15,3-1-6-15,2 4-4 0,3-1-4 16,1 3-3-16,3 0-3 0,1 3-1 16,4 4-1-16,3 0 0 0,1 0 0 15,1 1-1-15,3 1 0 0,0 0-1 16,-1-4-1-16,0 1 0 0,-1 0-2 16,-1-1 0-16,-1-3 0 0,-5 1-1 15,0 0 2-15,-3 0-1 0,-5-4 2 16,-2 1 0-16,-4 0 0 0,-5 0-2 0,-2 1-5 15,-5 0-5-15,0 4-6 0,-1-2-7 16,0 3-6-16,2 0-10 16,3 2 19-16,1-2-133 0,3 1-112 0,2 1-284 15</inkml:trace>
  <inkml:trace contextRef="#ctx0" brushRef="#br0" timeOffset="25498.3763">2887 7185 517 0,'-2'-2'145'0,"-2"2"6"0,2-3-29 15,-1 3-66-15,2 0-14 0,-2 8-7 16,2 0-8-16,0 3-7 0,2 3-5 16,-2 2-1-16,2 3-2 0,2 1 0 15,-1-3 0-15,3 0 2 0,1-2 0 16,-1-4-2-16,2-4 0 0,-2-3 0 15,3-5-1-15,-1-4 0 0,0-2 0 16,3-7-1-16,0-3 1 0,0-4-1 16,0 0 0-16,-2-2-3 0,3 5 0 15,-5-3-3-15,0 7-1 0,-1 5-2 0,-2 5-1 16,-1 5 0-16,2 8-1 0,-3 3-6 16,0 6-8-16,1 7-5 0,-1 1-11 15,2 3-15-15,4 2-16 0,-3-1 2 16,5-2-124-16,1-2-124 0,1-3-297 15</inkml:trace>
  <inkml:trace contextRef="#ctx0" brushRef="#br0" timeOffset="26242.3273">844 7347 584 0,'-11'0'143'15,"0"1"5"-15,-1 2-86 0,-1 3-18 16,2 2-9-16,3 2-5 0,-1 5-6 16,3 1-6-16,4 3-4 0,2 5-3 15,0 0-2-15,3 2-2 0,7 2 0 16,-1-3-2-16,3-1 0 0,1-4-1 15,1-6 0-15,2 0 0 0,0-6 1 16,-2-5 1-16,2-3 2 0,-1-7 3 0,0-2 5 16,-4-8 3-16,-3-4 4 0,-1 0 2 15,-5-7 0-15,-4-3 0 0,-5 3-4 16,-5 1-4-16,-3 5-5 0,-4 4-4 16,-4 2-7-16,-6 7-15 0,0 6-19 15,1 5-22-15,0 3-19 0,3 6-125 16,6 4-143-16,6 3-320 0</inkml:trace>
  <inkml:trace contextRef="#ctx0" brushRef="#br0" timeOffset="27296.5343">1410 6948 503 0,'2'-14'131'0,"0"-3"6"16,0 2-54-16,-1 3-28 0,2 0-9 0,-3 1-4 15,0 1-4-15,0 2-1 0,1 0-2 16,-2 2-3-16,1 2-2 0,1 4-4 16,0 0-3-16,-1 4-4 0,1 1-4 15,1 4-5-15,0 4-3 0,-1 4-2 16,0 2-2-16,2 1-2 0,-2 4 1 15,0 1-2-15,2 1-2 0,-3-1-9 16,1-5-17-16,0 1-14 0,1-1-16 16,-1-3-125-16,-2-2-137 0,1-1-315 15</inkml:trace>
  <inkml:trace contextRef="#ctx0" brushRef="#br0" timeOffset="27544.1652">1445 7410 611 0,'0'-3'149'15,"0"1"2"-15,-1 3-79 0,0 1-38 16,1 4-12-16,0 3-8 0,-1 1-7 15,1 3-6-15,0 3-8 0,-1 3-7 16,-2 1-10-16,3-1-12 0,0-2-117 16,-1 0-117-16,0 0-286 0</inkml:trace>
  <inkml:trace contextRef="#ctx0" brushRef="#br0" timeOffset="28276.2097">1976 7034 405 0,'-3'-10'116'0,"5"1"7"16,-2-1-38-16,-2-4-18 0,2 0-14 16,0-1-9-16,-1 1-3 0,2 2-2 15,-2-2 2-15,1 4 1 0,0 5-1 0,-1 3-2 16,1 4-6-16,2 9-5 0,-3 0-6 16,2 7-7-16,2 4-8 0,-2 2-3 15,0 2-3-15,0 1-4 0,-1-3-8 16,2 2-13-16,-4-5-14 0,2-3-12 15,2-1-28-15,0-4-99 0,1-4-122 16,3-1-266-16</inkml:trace>
  <inkml:trace contextRef="#ctx0" brushRef="#br0" timeOffset="29117.6287">1966 7060 417 0,'0'-2'110'0,"1"-2"6"0,0 2-46 16,1-4-21-16,-2-4-12 0,2 3-5 16,-2-8-3-16,3 0-2 0,-3-1-2 15,0-5-3-15,0-2-1 0,2 0-1 16,-1-4-2-16,0 4-3 0,-1-7-2 0,2-3-3 16,-4-4-1-16,2 0-3 0,0-8-2 15,-2-1-2-15,1-9-1 0,0 1-1 16,1 5 1-16,0-1-1 0,-2 4 0 15,1 6 1-15,2 3-1 16,-1 7 2-16,-1 3 0 0,1 5 0 0,0 3 1 16,0 3 0-16,0 3 1 0,0 2-1 15,1 2 0-15,-1 3-1 0,2 1 0 16,-2 0-1-16,-2 2-1 16,5 3-1-16,-4-2-4 0,1 2-8 0,0 4-7 0,1 1-8 15,0 0-16-15,0 2-110 0,-1-1-116 16,-1 3-276-16</inkml:trace>
  <inkml:trace contextRef="#ctx0" brushRef="#br0" timeOffset="29603.4264">1978 6142 495 0,'0'-3'127'0,"-1"0"3"16,0 0-54-16,1 3-31 0,-1 0-9 15,-1 3-8-15,1 2-4 0,-4 4-6 16,0 4-2-16,-1 5-4 0,-4 0-3 16,2 6-2-16,-3-1 0 0,0 0 1 15,1-1 1-15,1-2 1 0,1-5 2 16,0-2 2-16,1-4 1 0,1-5 1 16,4-4-1-16,0-6-3 0,1-6-1 0,2-1-3 15,3-6-1-15,1-4-4 0,3-4 0 16,2 1-1-16,0-1 0 0,1 3 0 15,3 1 0-15,-3 1-1 0,-2 6 2 16,-1 5 0-16,-1 1 1 0,-1 6 1 16,-1 7 1-16,0 1 0 0,1 7 0 15,1 2 0-15,1 1-2 0,0 4-2 0,2 1-4 16,2 0-12-16,2-2-15 0,4-1-13 16,2 0-17-16,2-2-117 0,-1-4-129 15,3-1-294-15</inkml:trace>
  <inkml:trace contextRef="#ctx0" brushRef="#br0" timeOffset="30486.1066">1943 7429 538 0,'0'0'144'16,"-6"-2"8"-16,-2-6-51 0,1 1-38 16,2-2-9-16,3 2-7 0,0-3-5 15,2 0-6-15,2 1-6 0,1-1-6 0,3 0-4 16,2 0-5-16,0 2-2 0,1 0-4 15,-1 1-3-15,2 2-1 0,0 3-2 16,0 0-1-16,-2 6-1 0,0 1 0 16,0 1 0-16,1 0-1 0,-2 3 1 15,-2 2 0-15,-2 1-1 0,-1-1 0 16,-2 4 0-16,-2 1 0 0,-3 2-1 16,-4 3 0-16,1 0 0 0,-5 0 0 15,2 3 0-15,-1-1 1 0,0 1-1 0,1-2 1 16,0-5 0-16,3 0 0 0,2-2 1 15,1-6-1-15,2-4 1 16,1 2-1-16,2-4 1 0,4 0-1 16,0-3 0-16,1 1 1 0,2-2 0 0,0 1-1 15,2-3 1-15,1 1 0 0,0-2-1 16,1 2 1-16,1-1-2 0,3 1-8 16,-1-1-11-16,2 1-17 0,1-2-13 15,0 3-20-15,-1 1-118 0,-2-1-131 16,-6 6-297-16</inkml:trace>
  <inkml:trace contextRef="#ctx0" brushRef="#br0" timeOffset="31896.1161">1976 6164 512 0,'3'-1'129'0,"-1"-1"7"0,-4 2-70 15,2 0-14-15,-2 3-6 0,2 0-6 16,-4 0-6-16,1 1-4 0,0 3-6 16,1 0-3-16,-1 3-5 0,0-3-4 15,0 0-3-15,2 1-1 0,0-2-2 16,2-2 0-16,-1 0-2 0,2-4 0 16,1 1-1-16,1-2 1 0,-2-4 1 0,2-1 0 15,-2-2 2-15,1-2 0 0,-1 2 3 16,-1-3 2-16,-1 2 1 0,-2 1 2 15,1 3 0-15,-3 0 1 0,-3 2 0 16,-1 2-2-16,0 1-3 0,-2 0-2 16,1 3-2-16,-1-1-2 0,3 4-1 15,3 3-2-15,1 1 0 0,2 1-1 16,1 1-1-16,1 0 0 0,1 0 1 16,4 1-1-16,0-4 0 0,2-4 0 0,0 0 0 15,2-5 0-15,-1 0 0 0,1-3 0 16,-2-4 0-16,-1-2 0 0,0-1 0 15,-4-2 0-15,1 2 1 0,-2-1 1 16,-2 1 0-16,-1 0 1 0,-1 5 2 16,-3 0 0-16,0 3 0 0,-2-1 1 15,-2 6 0-15,-2-1-2 0,-1 3 0 16,2 4-2-16,0 2 0 0,3 1-1 16,1 4-1-16,2 0 1 0,4 1-1 15,1-1 0-15,3-1 0 0,2-1 0 16,1-1 0-16,4-2 0 0,-1-3 0 15,1-3 0-15,4-1 0 0,0-5 0 16,-2-7 0-16,3 0 0 0,-1-3 1 0,1-5 3 16,-3-1 3-16,-2-4 4 0,-4 1 4 15,0 4 3-15,-6-1 2 0,-6-2 0 16,-5 3 0-16,-2 3-3 0,-5 2-5 16,0 4-3-16,-3 0-3 0,-1 2-3 15,2 5-2-15,-1 2-5 0,3 2-9 16,1 2-13-16,1 1-17 0,4 1-26 15,5 0-23-15,5 3-129 0,2 2-151 16,6-1-339-16</inkml:trace>
  <inkml:trace contextRef="#ctx0" brushRef="#br0" timeOffset="32653.9124">2397 6044 528 0,'-2'-8'136'16,"-2"4"6"-16,0 2-61 0,1 2-31 15,-1 2-8-15,-2 0-8 0,-1 2-7 16,3 4-5-16,-2 2-6 0,0 2-4 15,3 2-3-15,-2 0-1 0,7 4-3 16,0-1 0-16,-1-3-1 0,5 1-1 0,2-3-1 16,-1 1 0-16,3-5-1 0,-2 0 0 15,2-5 0-15,0 0 1 0,0-6-1 16,-3 0 0-16,-1-7 1 0,0 1 1 16,-3-1 0-16,-2-2 1 0,-1 2-1 15,-1-1 2-15,-3-1-1 0,0 1-1 16,-4-5 1-16,-2-1-2 0,-2 0 1 15,-5-4-2-15,-4-5 1 0,-1 1-2 16,-4-4 1-16,2 2-1 0,0 3 1 0,1-1 3 16,5 3 4-16,2 4 2 0,4 3 4 15,4 3 1-15,4 2 2 0,2-1 0 16,3 1-2-16,5 3-1 0,5 0-1 16,3 1-3-16,4-1-1 0,3 3-1 15,2-1-1-15,3 0-1 0,1 0-2 16,0 0-2-16,0 0-8 0,-3-1-12 15,-2 0-19-15,-1 2-18 0,0 0-20 0,-6 3-118 16,-3 2-137-16,0 6-304 16</inkml:trace>
  <inkml:trace contextRef="#ctx0" brushRef="#br0" timeOffset="33003.8571">2641 5932 661 0,'-6'-11'156'16,"1"4"6"-16,1 0-103 0,1 2-10 16,1 1-7-16,0 5-5 0,1 0-7 15,1 6-4-15,-3 1-6 0,4 3-7 0,-1 6-4 16,0 2-3-16,0 2 0 15,0 2-2-15,0-2 0 0,2-1 0 0,-1 1-1 16,4-1 1-16,-2-4 1 0,2-2-1 16,3 1 1-16,0-1 0 0,2-3 0 15,0-4-1-15,0-2-1 0,2-4-1 16,1 0 0-16,5-3-1 0,-4-3 0 16,3-1-6-16,-2 0-8 15,2-4-14-15,-5 1-12 0,2-2-13 0,-4 0-12 16,-3-1 50-16,-3 0-172 0,-2 0-124 15,-5-6-311-15</inkml:trace>
  <inkml:trace contextRef="#ctx0" brushRef="#br0" timeOffset="33181.6663">2627 5806 701 0,'2'-5'151'0,"0"0"1"16,3 0-122-16,4 3-14 0,0-3-8 0,4 0-9 15,1 4-10-15,2 1-8 0,4 0-13 16,2 0-34-16,-1 1-86 0,-2 3-111 16,1 0-250-16</inkml:trace>
  <inkml:trace contextRef="#ctx0" brushRef="#br0" timeOffset="33625.125">2917 5953 547 0,'0'-8'147'0,"0"3"5"0,0 2-37 15,0 1-69-15,2 3-10 0,-2-1-5 0,2 4-7 16,0 1-6-16,1 4-1 0,2 1-2 16,0 4-2-16,-1-1-2 0,2 5-1 15,-2-2 0-15,3 3-1 0,-5-7-1 16,2-1 1-16,-1-1-1 0,0-2 1 16,1-3 1-16,1-2 1 0,1-3 0 15,1-3 1-15,1-3 3 0,1-4 0 16,1 1 1-16,0-5 0 0,0-1-1 15,1 1-2-15,-3 1-2 0,1 0-1 16,1 3-3-16,-4-1-1 0,0 4-1 16,-1 4-1-16,-1 1-1 0,-2 4 0 15,2 7-2-15,-2 0 0 0,-1 4-1 0,3 4-3 16,0 0-7-16,-1 3-6 0,2-4-7 16,1 0-14-16,2 0-13 0,2 1-11 15,-2-6-8-15,2-1-9 0,1-3-109 16,-1 0-120-16,1-3-271 0</inkml:trace>
  <inkml:trace contextRef="#ctx0" brushRef="#br0" timeOffset="33853.9745">3295 6008 684 0,'-6'-1'175'15,"0"1"6"-15,2 0-86 0,0 0-37 16,3 1-11-16,4 0-9 0,0 1-8 16,0-4-7-16,2 6-6 0,1-3-4 0,1 2-3 15,3-2-2-15,0 1-3 0,1 0-3 16,1-2-10-16,0 1-12 0,1-1-19 16,-2-4-18-16,0 4-19 0,-5-5-123 15,-1 5-139-15,3-1-310 0</inkml:trace>
  <inkml:trace contextRef="#ctx0" brushRef="#br0" timeOffset="34337.1795">3479 5918 687 0,'-3'-8'167'0,"2"0"6"15,-1 0-94-15,3 2-29 0,-1 0-10 16,0-1-5-16,4 1-7 0,-1-1-4 16,1 1-4-16,0 1-4 0,2 2-2 15,2-1-4-15,3 2-1 0,-1 0-3 16,4 4-2-16,0 1-1 0,1 1 0 15,-2 1-2-15,2 1 0 0,-3 3-1 16,2 2 1-16,-6-4-1 0,0 5 0 0,-3 0 0 16,-2 2 1-16,-5-1-1 15,-2 1 0-15,-2-2 0 0,-1 4 1 0,-3-4-1 16,-2 1 0-16,1-2 0 0,0 0 0 16,0 0 1-16,0 0-1 0,3-4 0 15,1 2 1-15,3-3-1 0,1 0 1 16,1-1 0-16,1-2-1 0,4 0 1 15,-2-1-1-15,1 1 0 0,2-1 1 16,0 1-1-16,3 0 0 0,2 0 0 16,-1-1-1-16,3-1-2 0,3-1-6 15,2 0-6-15,-1 2-10 0,-1-5-12 0,-2 0-15 16,2 3-10-16,-1-2-13 0,-3 1-114 16,-2 0-123-16,-1 1-286 0</inkml:trace>
  <inkml:trace contextRef="#ctx0" brushRef="#br0" timeOffset="34834.788">3642 5722 625 0,'-10'-9'152'0,"3"0"4"0,-1 3-91 16,2 3-23-16,4-2-4 0,2 4-4 15,2-2-4-15,3-1-3 0,2 2-1 16,3 0-2-16,4 0-3 0,-1 1-2 16,3 2-3-16,0 3-3 0,1 0-4 15,1 2-3-15,0 0-1 0,0 1-2 16,-1-2-1-16,-1 2 0 0,0-3 0 15,-3 1 0-15,-2-1 3 0,-2-1 2 16,-5 0 2-16,2 3 0 0,-4-1 2 0,1 3-1 16,-7 1-1-16,2 2-1 0,0 5-4 15,0 1-1-15,-2-1-1 16,2 5-1-16,1 0-1 0,2 2 0 0,1 1 1 16,2-1-1-16,1 1 0 0,2 1 0 15,1-1 1-15,-2-2-1 0,1 0 0 16,-2-4 0-16,-1 0 0 0,-2-5 1 15,-2-1-1-15,-2-2 1 0,-3-2 0 16,0-2 0-16,-3-1 0 0,-1-3 0 16,0 2 0-16,0-3 1 0,1 0-2 15,-1-1-2-15,0 1-11 0,0-2-14 0,4 2-23 16,-1 1-22-16,-1 0-129 0,-1 2-150 16,1 3-340-16</inkml:trace>
  <inkml:trace contextRef="#ctx0" brushRef="#br0" timeOffset="52902.1398">14724 5577 69 0,'98'-28'15'15,"-10"-6"1"-15,5-1-16 0,-4 0-14 16,-2 0-12-16,4 0-33 0</inkml:trace>
  <inkml:trace contextRef="#ctx0" brushRef="#br0" timeOffset="53517.2547">21492 5542 159 0,'42'22'34'0,"-4"-6"-1"16,-1-2-28-16,-7 0-3 0,-1-3-1 15,-6-3-3-15,-5 0-4 0,-1 1-6 16,-2-1-13-16,-5-3-9 0,1 1-22 15,-5-3-42-15</inkml:trace>
  <inkml:trace contextRef="#ctx0" brushRef="#br0" timeOffset="54304.9909">14295 5679 110 0,'-39'-10'23'0,"7"4"0"0,4 1-19 15,3 2-3-15,7 1-1 0,2 2-3 16,7 2-4-16,4 1-1 0,5 1-1 16,4 3-4-16,7 0-10 0,3 4-13 15,4-1-25-15</inkml:trace>
  <inkml:trace contextRef="#ctx0" brushRef="#br0" timeOffset="63920.2208">18507 3369 102 0,'10'23'19'0,"-1"3"0"0,-2 0-20 0,0 6 4 15,-2 3 15-15,-1 1 15 0,-4 4 15 16,2 4 10-16,0 5 7 0,-1 6 3 15,-1 6-1-15,1 3-15 0,2 8-12 16,0 5-12-16,0 6-9 0,0 6-5 16,4 1-3-16,-3 3-3 0,1 3-3 15,0 2-2-15,1 2-4 0,0 1-2 16,2-3 0-16,-1-5-2 0,3-5 0 16,3-3 0-16,3-6 2 0,4-6 1 15,2-5 1-15,2-4 1 0,1-5 0 0,1-1 0 16,1-7 1-16,2-6 1 0,4-7-2 15,4-6-3-15,5-9-6 0,5-5-10 16,4-8-22-16,5-10-53 16,3-8-70-16,-1-7-159 0</inkml:trace>
  <inkml:trace contextRef="#ctx0" brushRef="#br0" timeOffset="64606.449">17714 3460 155 0,'11'8'18'15,"-2"-2"-18"-15,4 1-40 0,-4 2-92 0</inkml:trace>
  <inkml:trace contextRef="#ctx0" brushRef="#br0" timeOffset="65005.5601">17896 3402 247 0,'-7'19'62'0,"-2"6"6"0,-3 9-43 16,-3 6-2-16,-2 8 0 0,-1 9 0 16,-1 12-4-16,-1 7-13 0,-5 11-16 15,1 5-9-15,3 7-6 0,0 9-7 16,-1 4-16-16,-5-3-25 0,0 0-35 0,-4 0-72 15</inkml:trace>
  <inkml:trace contextRef="#ctx0" brushRef="#br0" timeOffset="73970.1908">22045 9633 411 0,'-4'-4'98'0,"-1"-2"2"15,0 1-63-15,-1-1-11 0,1 4-3 16,1-1-4-16,-5-3-1 0,0 1-3 16,0 0 0-16,-4 1-2 0,-1-2-1 15,-2 0-1-15,-3 0-2 0,1 1-2 16,-5 3-2-16,-4-2-2 0,-3 3 0 0,-3 2 0 15,-3 2-1-15,-6 0 0 0,-3 2-1 16,-3 0 0-16,-2 4 0 0,-2-1 1 16,-1 1 0-16,-2 2 1 0,0 2 1 15,1 6 3-15,0 0 3 0,2 4 2 16,-2 0 1-16,2 1 2 0,5 4 0 16,3-1-2-16,4 3-1 0,6 0-3 15,6 4-1-15,6 6-3 0,5-1-2 16,7 0 0-16,4 1-1 0,6 1 0 0,5-3 0 15,6-1 0-15,7-2-1 16,7 4 1-16,8-1-1 0,7 3 0 16,8 2 0-16,8-1 0 0,7 0 0 0,4 1 0 15,8-7-1-15,4-1 1 0,6-6-2 16,1-8 0-16,-2-4-2 0,3-7-2 16,1-4 0-16,-2-2 0 0,-3-8-1 15,-3-4 1-15,-4-8 1 0,-3-6 1 16,-2-8 1-16,-4-5 1 0,-7-10 1 15,-7-4 0-15,0-5 0 0,-5-3 0 0,-6-1 0 16,-11-12 1-16,-9-5 0 0,-7-1 0 16,-12-2 1-16,-16-1 2 0,-15 6 1 15,-16 2 1-15,-15 13 0 0,-14 14 0 16,-20 8-1-16,-15 11-2 0,-15 14-9 16,-9 10-16-16,-14 10-119 0,-8 12-118 15,-15 10-300-15</inkml:trace>
  <inkml:trace contextRef="#ctx0" brushRef="#br0" timeOffset="79491.501">1159 12669 251 0,'3'-12'59'15,"1"0"5"-15,-4-2-34 0,4 1 3 16,-2-4 6-16,1-4 6 0,-1-1 4 0,1-6 0 16,-2-4-1-16,1-1-3 0,0-6-7 15,0 1-5-15,-1-4-3 0,2 3-2 16,-2-2-1-16,1 6-2 0,0 2-2 15,0 6-2-15,-1 6 0 0,-1 4 0 16,1 6-2-16,-1 5-3 0,-1 4-2 16,-1 6-3-16,1 4-2 0,-1 5-3 15,1 5-4-15,-1 4-1 0,0 7 0 16,1 1-1-16,1 3-4 0,1 3-6 0,1-2-8 16,1 3-6-16,2-3-8 15,1 0-11-15,2-2-30 0,-2-4-74 0,-1-5-95 16,-2-1-222-16</inkml:trace>
  <inkml:trace contextRef="#ctx0" brushRef="#br0" timeOffset="79888.9604">745 12813 506 0,'-14'0'117'0,"-2"-2"5"0,0 1-72 15,4 1-13-15,2 0-5 0,3-1-6 16,1 0-3-16,1 1-2 0,4 0-3 16,6 0-7-16,0 1-4 0,4-1-2 0,4 1 0 15,5 2 0-15,4-3 1 0,5 1 2 16,4-1 3-16,4-1 4 0,1-2 3 15,3 2 0-15,4-3 0 0,5 2 1 16,4-4-2-16,5 5-5 0,1-1-3 16,6 1-2-16,0 1-2 0,-5-1-1 15,-3 0-1-15,-1 3 0 0,-4-3-2 16,-3 1 1-16,-2-1 0 0,-5 2-1 16,2 1 1-16,-7 1-1 0,-7 2 1 0,-6-2-7 15,-6 2-9-15,-6 0-12 0,-8 0-6 16,-7 0-13-16,-4 0-14 0,-6-3-109 15,-5 0-111-15,-6-2-261 0</inkml:trace>
  <inkml:trace contextRef="#ctx0" brushRef="#br0" timeOffset="80737.544">729 13124 543 0,'-10'-3'129'16,"4"1"3"-16,0-2-82 0,0 3-17 15,3 0-8-15,2-2-7 0,2 3-4 16,3 0-4-16,-2 0-3 0,6 3-1 16,1 0-1-16,6 2-1 0,-3 0 1 0,3 0-1 15,2 1 0-15,3 2-1 0,-3-3 0 16,3-2 0-16,-3 2 1 15,4 0-1-15,-3-1 1 0,-2-1 0 0,0 2-1 16,-3 0 1-16,-2 1-1 0,-3 0 0 16,-3 1 0-16,-3 0 0 0,0 4 0 15,-4 0 0-15,-2 4-1 0,-4-1 0 16,-3 3 0-16,-2 2 0 0,-1 3 0 16,-6-1 0-16,2 0 2 0,-4 1 1 15,-2 2 3-15,-1 1 1 0,-2-1 1 0,0-1 0 16,1 2 1-16,0-3 0 0,2-2-1 15,4-3 0-15,3-3 0 0,5 0-1 16,2-6-1-16,4 1-1 0,2-4-2 16,6 1-1-16,0-2-2 0,3-2 0 15,1 1-2-15,1-2 1 0,1-1-1 16,3 3 1-16,2-1-1 0,3 0 2 16,3-2 0-16,-1-1 1 0,6 2 0 15,2 2 2-15,1-5-1 0,-1 2 1 0,-2-2 0 16,1 1-1-16,2 2 0 0,-8-4-1 15,-3 1 0-15,1-4-1 0,-6 3 0 16,-1 2-1-16,-4 1 0 16,-2-1 0-16,1 2 0 0,-3-1 0 0,-2 5 0 15,2-5 0-15,-2 1 0 0,1-2-2 16,-2 1-2-16,1-1-5 0,-2 0-9 16,2-1-13-16,-1 1-9 0,0-1-13 0,-2-2-14 15,1 2-108-15,1 3-117 16,-4-5-269-16</inkml:trace>
  <inkml:trace contextRef="#ctx0" brushRef="#br0" timeOffset="89767.1624">1161 13076 501 0,'-3'1'130'0,"-2"-2"5"0,0-3-66 16,-4 3-9-16,2-1-1 0,-2 3-2 15,1 1-3-15,-1-4-2 0,2 2-2 16,-1 0-5-16,4-1-7 0,1 2-6 0,1-1-5 15,0-1-7-15,1 3-5 0,1-2-4 16,3 1-3-16,-1 1-2 0,3-2-2 16,0-2-2-16,3 1-1 0,1-3 0 15,0 2-1-15,2 0 1 0,0 0-1 16,-2 0 1-16,0 1-1 0,1 2 0 16,0 0 0-16,-1 0-1 0,0 1-3 15,-2-5-7-15,1 2-9 0,0 1-11 16,1-4-18-16,-3 2-10 0,3-2-13 15,-1 3-13-15,1 1-101 0,-2 0-114 0,-1 0-260 16</inkml:trace>
  <inkml:trace contextRef="#ctx0" brushRef="#br0" timeOffset="90646.7311">1422 13030 361 0,'-2'3'96'0,"-1"-3"7"0,1 0-43 16,-2-1-10-16,2 0-7 0,-2 0-4 16,0-4-1-16,-1-3-2 0,3 6-3 15,-2-4-1-15,3 1-2 0,-3-4-1 16,2 1-2-16,-1-1-1 0,5 3-2 15,-4-5-1-15,5 2-1 0,-1 0-2 0,2-1-3 16,3 2-3-16,1 0-1 0,-1-2-2 16,3 3-1-16,0 1-2 0,0-2-2 15,1 5-1-15,0-4-2 0,1 4-1 16,-1 1-1-16,1 2 0 0,2-2 0 16,-1 3-1-16,-1 2 1 0,-1 2 0 15,-1 3-1-15,-3 2 1 0,1 2 0 0,-5 4 0 16,1 1 0-16,-3 3 0 15,-4-4 0-15,-1 3 0 0,-1 0-1 16,-3 2 1-16,-2-3 0 0,-2 2-1 0,-2-4 1 16,1 2 0-16,-2-3 0 0,1-2 0 15,1-4 2-15,4 2 1 0,2-3 0 16,2-2 2-16,3-2 0 0,0-2 1 16,1 1-2-16,4-2 1 0,-3-2-3 15,0 1 0-15,-3-5-1 0,6 3-1 16,-2-2 0-16,3 1-1 0,-1 0 1 0,2-1-1 15,0 0 1-15,6 4 0 16,-2-1 0-16,-2 1 0 0,-1-1-1 0,3 2 1 16,-2-1 0-16,-1 0-1 0,0 3 1 15,-1-3 0-15,3 2-1 0,-1 2 1 16,-2-3-1-16,1 0 0 0,-1 3 0 16,0-2 0-16,0 0-2 0,-1-1-2 15,0 0-4-15,1 1-6 0,-1 0-10 16,2-2-12-16,-1 0-8 0,-2 2-14 15,1-1-6-15,-4 1-108 0,1 0-113 0,-2 3-263 16</inkml:trace>
  <inkml:trace contextRef="#ctx0" brushRef="#br0" timeOffset="92030.1741">1975 12778 635 0,'-3'-5'160'16,"2"1"10"-16,-2-1-94 0,2 0-17 15,-1 0-7-15,2 2-9 0,0 1-10 16,1 1-11-16,0-2-10 0,3 1-4 16,1 1-5-16,2-2-2 0,2 0 0 15,2 0 0-15,2 1-1 0,3 2-5 16,1-2-6-16,3 4-13 0,-2 0-14 15,1-1-9-15,-3 4-16 0,-3 1-13 16,-3 2-101-16,-4-1-113 0,-2 2-254 0</inkml:trace>
  <inkml:trace contextRef="#ctx0" brushRef="#br0" timeOffset="92224.6554">2003 12909 593 0,'-6'4'156'0,"1"-1"5"0,0-2-67 15,5 0-33-15,-3-1-13 0,5 1-8 16,-2-1-9-16,1 0-9 0,0 0-6 16,3 1-7-16,2 1-2 0,0-1-2 0,3 0-1 15,2 2 0-15,0-2-1 0,2 1-2 16,3 0-6-16,-1-1-18 0,3 2-17 16,2 5-25-16,-4-5-115 0,1 4-134 15,-4-4-313-15</inkml:trace>
  <inkml:trace contextRef="#ctx0" brushRef="#br0" timeOffset="93726.9118">2634 12555 515 0,'-11'-6'132'16,"-2"1"6"-16,1 1-65 0,-3-4-16 16,4 2-5-16,2 2-3 0,-1-2-3 0,2 0-4 15,1 1-2-15,3 2-7 0,3 1-6 16,1 0-6-16,1-1-5 0,5 3-4 16,3 0-4-16,2 2-2 0,5 0-2 15,2-1 1-15,2-1-1 0,1 0 0 16,-2 0-1-16,2 0 0 0,0-2-1 15,-1 1 0-15,-2-2-1 0,2 2 0 16,0 3-1-16,-1-2 1 0,-1 2-1 16,-3-1 0-16,-2 0 0 0,-2 3 1 15,0-1-1-15,-4 1 0 0,-3 0 0 16,0-1 0-16,-1 4 1 0,-1 1-1 0,-3-3 1 16,0 4-1-16,-4-2 1 15,0 4-1-15,-4-1 1 0,-1 1 0 0,-3-5-1 16,-2 5 0-16,-2-2 1 0,2-1-1 15,-3 1 0-15,1 2 1 0,0 0-1 16,0 1 0-16,3 0 0 0,-1 2 0 16,1-2 0-16,1 3 0 0,1-2-1 15,1 2 1-15,1-3 0 0,-1-1 1 0,4 0-1 16,-3-2 0-16,4-2 0 0,1-3 0 16,1-2 1-16,2 2-1 0,1-2 0 15,1 2 0-15,0-2-1 0,1 2 1 16,0 0 0-16,2-1 0 0,-1 0 0 15,1-1 0-15,0 2-1 0,2 0 1 16,1-2 0-16,0 1 0 0,2 0 0 16,-1 1 0-16,2-2-1 0,1 2 1 15,1-3 0-15,1 3 0 0,2-3 0 16,1 2 0-16,4-1 0 0,-5-2 0 0,3-1 0 16,1 1 0-16,-1-1 0 0,-1-2 0 15,-2 2 0-15,-3-3 1 0,5 3-1 16,-6 0 1-16,1 1-1 0,-10-4 1 15,5 4-1-15,-2 1 1 0,1-1-1 16,-4 0 1-16,0 2-1 0,-1-4 1 16,4 5-1-16,-4-4 1 0,-1-1-1 0,-3 2-1 15,2-1-5-15,-1 0-6 0,2 0-10 16,-1 0-16-16,-1-1-12 0,2 2-19 16,3-1 8-16,-3-3-121 0,4 0-117 15,-5-3-270-15</inkml:trace>
  <inkml:trace contextRef="#ctx0" brushRef="#br0" timeOffset="94707.9372">3013 12280 461 0,'-3'-1'122'0,"-3"-3"6"16,-1 2-43-16,4-1-36 0,-1-1-4 16,0-1-3-16,1 1-1 0,-1-4-3 15,2 2-1-15,-1 0-2 0,1-3-3 16,2 3-3-16,1-1-4 0,0 0-4 15,3-1-3-15,-1 1-3 0,5-3-2 16,0 2-2-16,1 0-1 0,2 1-2 16,1 1-1-16,2 2-1 0,2 2-2 0,-2-1 1 15,1 2-2-15,2 1 0 0,0 1-1 16,-1 2 0-16,-2-2-1 16,-1 4 1-16,-1 2-2 0,-2 0 1 0,-2 3 0 15,-2-1-1-15,-1 3 0 0,-3 0 1 16,-2 2-1-16,-2-1 1 0,-3-1-1 15,-1 1 1-15,-2 0-1 0,0-1 1 16,-3 2-1-16,-2-1 1 0,1-2-1 16,0 3 1-16,0-3-1 0,-1-1 1 0,1-1-1 15,1-2 0-15,4-1 0 0,-1-1 0 16,4-2 1-16,0 2-1 16,0-1 0-16,4 2 0 0,1-1 0 15,-1 0 0-15,2-2 0 0,1 0 0 0,2 2 0 16,1-1 1-16,0-2-1 0,-1-1 0 15,5 0 0-15,0 2 0 0,2-1 1 16,-1-2-1-16,1-1 1 0,0 1 0 16,-1 0 0-16,-2 0 0 0,1 0 0 15,-3-1 0-15,2 1 1 0,-3 1-1 16,2-1 0-16,-2 0 0 0,-3 0 0 16,2 0-1-16,-2-1 1 0,-3 1 0 0,2-1 0 15,-2-1 1-15,1 2-1 0,1 0 0 16,-1-1 0-16,-1 1 0 0,1 0 0 15,0 3 0-15,0-3 0 0,-3-2 0 16,3 4-1-16,-2-4 0 0,1 2 1 16,0-1-1-16,1 1 0 0,-1 0 0 15,1 1 0-15,-1-1 0 0,0 0 0 16,2 0 0-16,-4 2 0 0,4-2 0 16,-2 1 0-16,1 0 0 0,1 2 0 15,1-2 0-15,-2 1 0 0,3 1-1 0,-6-3 1 16,4 1 0-16,-1 0-1 0,-1-1 1 15,-1-1-1-15,1 2 0 0,-4-3-1 16,4 2 0-16,1 0-2 0,-1 0-2 16,0 1-3-16,1 0-5 0,-1 0-9 15,4 2-11-15,-3-2-13 0,1 3-16 16,-7-4-47-16,1 3-72 0,-1 0-114 0,-3 0-245 16</inkml:trace>
  <inkml:trace contextRef="#ctx0" brushRef="#br0" timeOffset="169679.8418">22427 13539 546 0,'-11'-32'131'0,"-1"3"6"16,1 7-85-16,-1 1-5 0,2 6-1 15,1 3-4-15,2 6-6 0,2 3-5 0,2 7-5 16,0 3-5-16,2 9-4 16,1 6-1-16,2 9-2 0,-3 7 2 0,0 2 1 15,-2 2 1-15,1 3-1 0,-1 0-2 16,0-1-3-16,-4-3-3 0,4 0-3 15,-1-2-3-15,0 3-1 16,1-7-3-16,-1-3-8 0,2-4-14 0,0-2-16 16,2-5-11-16,2-5-19 0,0-8-113 15,1-1-128-15,0-8-283 0</inkml:trace>
  <inkml:trace contextRef="#ctx0" brushRef="#br0" timeOffset="170233.8856">22518 13604 643 0,'-4'-5'174'0,"2"-1"7"0,-2-1-64 0,4 4-51 15,2-1-15-15,3 1-12 0,-1-6-11 16,6 7-10-16,3-2-7 0,6 3-4 16,1 0-3-16,3-1-2 0,1 1 0 0,4 2-1 15,-2-1-1-15,1 2 1 0,-1 0-1 16,-2 1 0-16,-2-1 1 0,-4 3-1 15,0 2-1-15,-5-1-1 0,-4 3-2 16,-4-3-2-16,-4 4-3 0,-2 2-1 16,-3 0 0-16,-5 2 0 0,-2-1 1 15,-3 1 2-15,-2 2 3 0,-3 0 2 16,1 1 2-16,-3 2 1 0,2 0 1 16,0 0 3-16,1 0 3 0,-1-1 2 15,2-1 2-15,1-1 0 0,5-2 2 16,3-3 0-16,0-3-2 0,5 1-1 15,3-3-1-15,2-1-2 0,1-4 0 0,2-1-2 16,2 1-1-16,1 1-1 0,2-5-1 16,2 2 0-16,1-3-1 0,0 2-1 15,2-3 0-15,0 0-1 0,1-1-2 16,-1 1-7-16,3-2-12 0,0 0-17 16,-1 3-21-16,0-3-12 0,-2 3-17 0,-2-1-114 15,-2 0-125-15,-2 1-279 16</inkml:trace>
  <inkml:trace contextRef="#ctx0" brushRef="#br0" timeOffset="170566.9812">22976 13616 589 0,'4'-29'142'0,"-2"-3"7"0,-1 1-87 15,2 4-13-15,-1 4-6 0,-1 6-3 16,-2 4-3-16,1 6-5 0,0 10-5 16,0 8-3-16,0 5-4 0,0 6-3 15,1 5-3-15,-1 8 1 0,2 2 4 16,-2 6 0-16,-2-1 0 0,1 0 0 0,-1 1-1 15,-1-1-2-15,2 1-4 0,-3-4-4 16,2-1-4 0,-1-4-5-1,2-2-10-15,-1-5-14 0,2-4-17 0,0-5-19 0,0-3-22 0,2-5-116 0,-1-6-137 16,-1-3-299-16</inkml:trace>
  <inkml:trace contextRef="#ctx0" brushRef="#br0" timeOffset="171180.1243">23471 13658 512 0,'11'-9'137'0,"-3"0"7"0,1 0-48 16,-1 2-36-16,0 0-9 0,-2 3-6 16,-2 1-4-16,-2 1-3 0,1 3-3 0,-5-1-4 15,2 4-1-15,-3-1-3 0,-1 2-1 16,-2 1-2-16,-2 2-3 0,-3-2-3 16,0 5-2-16,-2-1-4 0,-1 2-2 15,-3-1-3-15,-1 0-1 0,-2 2-2 16,1 2 0-16,-3-1-1 0,1 1 1 15,0 0 1-15,4 0 0 0,2 0 1 0,2-3 2 16,4-2-1-16,4-2 1 0,3 0-1 16,2-2 0-16,1 0-1 0,3-1 1 15,3 2 0-15,2-2 0 0,0 1 0 16,4-1 0-16,-1 0 0 0,1 2-1 16,2-1 0-16,0-1-1 0,-2 1-1 15,2 0-1-15,0 2-1 0,-2-3 0 0,-1 0-1 16,1-2 0-16,-4 1-1 15,1 1-1-15,-4-3-5 0,-1 2-6 0,0 0-10 16,-2-2-13-16,-3-1-18 0,-2 1-22 16,1-2-10-16,0 1-14 0,-1-2-107 15,0-1-126-15,0 0-274 0</inkml:trace>
  <inkml:trace contextRef="#ctx0" brushRef="#br0" timeOffset="172157.1295">23935 13686 550 0,'0'-5'138'16,"-2"0"9"-16,-2 0-73 0,-1 2-14 15,-1 0-4-15,0 2-2 0,-4 2-4 16,-1 2-3-16,-1 2-6 0,-1 3-5 16,-3 4-3-16,2 3-5 0,-1 5-5 15,3 2-4-15,2 2-4 0,5 2-1 16,4-2-3-16,6 1-3 0,3-4-1 15,2-4-1-15,2-1 0 0,4-5 0 0,3-4-1 16,-1-1 0-16,-2-7 0 0,1-3-1 16,2-3-1-16,-4-5 0 0,0-2-1 15,-5-4 0-15,-3 0 0 0,-2-1 0 16,-2-2-1-16,-8 1 0 0,-1 0-1 16,-4 3 0-16,-1 1-4 0,-1 4-3 15,-1 3-4-15,0 3-7 0,2 5-5 16,1 3-8-16,3 1-9 0,1 3-8 15,4 0-8-15,4 1-2 0,1 1-1 16,3 0-1-16,2 0-2 0,1-1 5 16,0-1 7-16,1-1 12 0,2-3 6 0,-1 0 7 15,-1-4 8-15,1 2 15 0,-2-2 14 16,0-1 10-16,-1 3 8 0,-3-2 7 16,-1 2 9-16,0 1 7 0,0 3 3 15,-3-2-3-15,-2 3-1 0,-2 3-4 16,1 0-5-16,-2 3-5 0,-1 1-8 15,2 1-7-15,1 3-4 0,6 1-4 0,2 0-2 16,5 1-3-16,3-1-2 0,4-3-1 16,3 1-1-16,2-4-1 0,-1-6-1 15,2-4-1-15,-4-4 1 0,2-4 2 16,-3-5 2-16,-4-4 3 0,-3-3 2 16,-2 0 2-16,-6-3 2 0,-1-1-1 15,-4-2-1-15,-2 2-3 0,-3 1-3 16,-2 2-3-16,-1 4-4 0,-3 3-8 15,-5 4-13-15,-2 5-19 0,-2 7-30 16,-2 5-23-16,0 4-128 0,-5 0-155 16,2 4-343-16</inkml:trace>
  <inkml:trace contextRef="#ctx0" brushRef="#br0" timeOffset="176802.4459">23114 4107 618 0,'-3'-12'153'0,"0"1"9"0,-2 2-93 15,0 6-13-15,-1 4-6 0,3 6-3 0,-5 4-5 16,1 4-6-16,-2 8-7 0,4 7-4 16,-2 6-1-16,0 4-2 0,-2 0-2 15,3 4-3-15,0-2-3 0,1-2-2 16,-1-4-2-16,1-2-3 0,0-5-3 15,0-3-1-15,1-3-6 0,1-3-11 16,2-3-16-16,1-2-24 0,1-5-16 16,2-3 94-16,1-3-227 0,-1-4-149 15,1-2-365-15</inkml:trace>
  <inkml:trace contextRef="#ctx0" brushRef="#br0" timeOffset="177284.2958">23209 4252 778 0,'-3'-10'188'0,"-1"3"6"0,2 0-119 15,2 4-20-15,2-1-12 0,1 0-10 16,2 2-10-16,2 1-6 0,2-2-6 15,2 2-4-15,2 0-1 0,4 2-3 16,1 2-1-16,2-1-1 0,2 3 0 16,0 0-1-16,1 0 1 0,-3 1-1 15,-1-1 1-15,-1 1-1 0,-3-1 0 16,-3 0 0-16,-2 2 0 0,-4-1 0 0,-4 3-1 16,-3 0 1-16,-4 1 0 0,-2 3 0 15,-4-2 0-15,-3 1 0 0,0 1 0 16,-2-2 1-16,-3 5-1 0,0-1 0 15,-3 2 0-15,1 3 1 0,-1-1-1 16,4 3 0-16,-2-2 0 0,3-3 1 16,3 0 0-16,5-2 0 0,2-4 0 15,4 0 1-15,2-4 0 0,3 1 0 16,4-2 1-16,1-1 0 0,3-4 0 0,1-1 1 16,5-1-1-16,0-4-1 15,2 0 0-15,0-1 0 0,0-2-1 0,2 2-1 16,-2 3-3-16,-2-1-8 0,0 3-13 15,-3-1-17-15,2 4-19 16,0 1-15-16,-4 1-18 0,0 0-114 0,1 1-130 16,-2 1-284-16</inkml:trace>
  <inkml:trace contextRef="#ctx0" brushRef="#br0" timeOffset="177586.7164">23738 4160 619 0,'7'-36'153'0,"-1"3"10"0,-1 5-86 15,-2 5-16-15,-1 7-2 0,-1 5-4 16,-1 6-4-16,0 6-7 0,-2 13-6 16,-2 4-7-16,0 5-5 0,0 5-4 0,-3 8-4 15,3 3-2-15,0 5-2 0,0-3 0 16,3 2-2-16,1 1-2 0,0-4-1 15,-1 2-1-15,1-6-2 16,-1-4-2-16,-1 0-1 0,-1-4-2 0,0-4-5 16,2-4-8-16,-1-6-14 0,0-3-19 15,2-4-19-15,0-5-17 0,3-4-19 16,-1-5-112-16,2-7-130 0,2 2-285 16</inkml:trace>
  <inkml:trace contextRef="#ctx0" brushRef="#br0" timeOffset="178479.3343">24013 4311 517 0,'-2'-3'135'0,"-1"1"6"0,1-1-47 0,-2-3-42 16,1 4-7-16,1 0-3 0,-1 0-2 15,2-2-3-15,-2 2-3 0,2 1-4 16,0 1-4-16,-2-3-2 0,3 3-4 16,0 0-2-16,-1 0-2 0,1 3-2 15,0-2-1-15,0-1-2 0,1 0 0 0,-2 0-2 16,1 0 0-16,0 0-1 0,0 0 1 15,0 0 0-15,1 0 1 0,-1 0 1 16,0 0 1-16,1 0 1 0,-2 0 1 16,0 0-1-16,1-1 1 0,-2 2-1 15,2-1-1-15,-3 0 0 0,2 0 0 16,0 0-1-16,-1 0 0 0,1 0 0 16,0-1 0-16,1 2-1 0,0-2 1 0,0 1-2 15,-1-2-2-15,1 2 0 16,0-1-2-16,1 2-2 0,-1 1 0 0,1 1-2 15,3 2 0-15,4 5 0 16,0-1-1-16,2 2 1 0,2 0-1 0,3 1 1 16,-2-1-1-16,2 0 1 0,-3-3-1 15,4 5 0-15,-1-2 1 0,1 2-1 16,-3-1 0-16,0 4-1 0,0-3-1 16,-4-1-2-16,3 1-1 0,-5-2-2 15,-2-3-2-15,0 3-1 0,-3-6-1 0,1 2 0 16,-3 2 0-16,-2-5 1 0,-1 3 1 15,-2-3 1-15,-5-2 2 0,3 5 2 16,-3-1 1-16,-2-5 1 0,-2 4 1 16,1-1 0-16,-2 1-1 0,0 0-3 15,-1-3-4-15,2 3-5 0,0 0-5 16,2-1-10-16,2-1-11 0,4 2-14 16,4 0-12-16,3 0-7 0,1 0-13 15,3-1-107-15,1-2-120 0,-1 1-274 0</inkml:trace>
  <inkml:trace contextRef="#ctx0" brushRef="#br0" timeOffset="179035.2542">24473 4367 455 0,'2'-5'121'0,"-1"0"7"0,1 1-45 0,-2-1-30 16,1 2-7-16,-2-2-1 0,-1 1-2 15,1 1-2-15,-2-2-1 0,0 3 0 16,1 1 0-16,-2-1 0 0,0 2-3 16,1-1-2-16,-1 2-4 0,1 0-5 15,0 0-3-15,-1 0-4 0,-1 2-5 16,2 2-2-16,-4 1-2 0,1 2-2 16,0 6-1-16,0 1-1 0,0 2 0 0,1 5-2 15,3 0 0-15,-1 0-2 0,3 1 1 16,0-2-2-16,3 0 0 15,1 0 0-15,5-3 1 0,1-4-1 0,2-1 1 16,3-2 1-16,4-5 0 0,3-5 1 16,4-2 2-16,1-5 0 0,3-5 1 15,0-4 1-15,0-4 2 0,-2-5 0 16,-4 0 1-16,-5-4 1 0,-4-3 0 0,-3 2 0 16,-4-1-1-16,-3 2-2 15,-6 1-1-15,-5 2-3 0,-3 2-1 16,-3 5-3-16,-4 2-7 0,-6 4-9 0,-4 5-12 15,-5 2-18-15,1 2-26 16,-3 8-20-16,3 1-82 0,5 2-45 0,1 0-124 16,7 2-241-16</inkml:trace>
  <inkml:trace contextRef="#ctx0" brushRef="#br0" timeOffset="184605.7398">332 15109 443 0,'-5'3'115'15,"-4"-3"8"-15,5 1-48 0,0 4-29 16,-2-3-7-16,-2 0-2 0,0-1-2 16,2 3-2-16,0-3-3 0,-3 1-1 0,-1-3-1 15,5 1 0-15,0 1-2 0,7 3-2 16,-6-4-3-16,0 1-3 0,4-1-3 16,2 3-3-16,-4-5-3 0,1 4-2 15,-1-4-2-15,3 2-1 0,3 3 0 16,-2-2 1-16,2-1 0 0,1 1 2 15,1 0-1-15,1 1 2 0,2-1-1 16,-2-1 1-16,0 0 0 0,3 2 0 16,2 1-1-16,1-2 1 0,-1 0-2 15,1 2 1-15,1-3-1 0,2 1 0 16,-2-2 0-16,0 0-1 0,-2-2 0 16,2 3 0-16,0-4-1 0,0 3 1 0,2-3-1 15,0 3 0-15,3 0 0 0,3-1 0 16,3-1-1-16,-2 2 0 0,3-2 0 15,0 1 0-15,2 0-1 0,-1-2 0 16,1 3 0-16,0-1 0 0,0 1-1 16,-1 1 1-16,0 1-1 0,0-1 0 15,-3-1 0-15,-3 1 0 0,-1-1 0 0,1-1 0 16,0 0 0-16,-4 2 0 0,2 0 0 16,1 2-1-16,2-1 1 0,2-1 0 15,1 3-1-15,-1-3 1 0,2 0-1 16,1 2 0-16,0-4 1 0,-2 1-1 15,0 2 0-15,0-1 1 0,-1 0-1 16,0 0 0-16,-5-2 0 0,2 3 0 0,-1-2 1 16,-1 0-1-16,-4-3 0 15,0 0 0-15,-1 2 1 0,2-2-1 16,-1-1 0-16,0 4 1 0,-1-5-1 0,2 6 0 16,0-1 0-16,1-3 0 0,0 3 1 15,1-2-1-15,-1 0 0 0,0 0 0 16,1-2 0-16,1 2 0 0,-1 0 0 15,0 0 0-15,0-1 0 0,0 0 0 16,2 1 1-16,-1-2-1 0,1 1 0 16,-2-1 0-16,-1 3 0 0,0-1 0 15,1 3 0-15,-3-1 0 0,1 1 1 0,-1-1-1 16,1 3 1-16,-1-3-1 0,1 5 0 16,0-4 1-16,2 1-1 0,-1 0 0 15,3 2 0-15,0-2 1 0,5-1-1 16,2-1 0-16,0 1 1 0,1 0-1 15,3 0 1-15,-2 0-1 0,2-2 1 16,-2 5-1-16,-1-4 1 0,-1-1-1 16,0 1 0-16,-2 0 1 0,-2 0-1 0,-2 2 1 15,-2-2 0-15,1 2 0 0,1 1-1 16,-2 1 1-16,2 1 0 0,-1-3 0 16,2 0 0-16,4 0-1 0,-3 2 1 15,-1-2 0-15,1-1-1 0,-1-4 1 16,0 4-1-16,-1 3 0 0,-3-5 0 15,2 1 1-15,0 1-1 0,-1 4 0 16,0 0 0-16,-3-2 0 0,-2-3 1 16,1 2-1-16,-3 1 0 0,-1-2 0 15,-1-1 1-15,0-1-1 0,0 2 0 0,-1 1 1 16,0-1-1-16,0-2 0 0,-2 3 1 16,0 0 0-16,-1 0 0 0,-1-1 0 15,0 0 0-15,0 1 0 0,-2 1 0 16,0-2-1-16,1-2 1 0,-2 4-1 15,0-1 1-15,0 0-1 0,0-1 0 16,2 1 1-16,-1 2-1 16,-1-2 0-16,1 0 0 0,0-1 0 0,0-1 1 0,-1 1-1 15,-1-1 0-15,-2 1 0 0,1 0-4 16,0 1-9-16,-2-1-18 0,-1 2-29 16,0 5-30-16,-2 0-115 0,1 3-146 15,-5-2-324-15</inkml:trace>
  <inkml:trace contextRef="#ctx0" brushRef="#br0" timeOffset="186085.6425">1373 15103 389 0,'0'-7'107'0,"0"-3"7"0,0 0-41 15,0 1-15-15,-1-4-7 0,-3-4-4 0,1 1-4 16,-1 0-2-16,-1-1-1 0,1 1-3 16,-1 2 0-16,2 3 0 0,2 2 1 15,-2 3-1-15,-1 2-4 0,3 4-5 16,0 4-4-16,-2 2-4 0,5 10-5 15,-5 1-5-15,4 5-4 0,2 3-1 16,-3 0-1-16,1 3-1 0,2 1-1 16,-5-6-1-16,2 0 0 0,0-1-3 15,-2 1-8-15,3 0-17 0,-1-3-18 16,3-1-24-16,-2-2-118 0,4-1-136 16,2-4-314-16</inkml:trace>
  <inkml:trace contextRef="#ctx0" brushRef="#br0" timeOffset="186430.0264">1275 15606 573 0,'-8'2'149'0,"-1"2"6"16,-1-1-51-16,4 6-57 0,1 1-12 16,4 3-5-16,1 4-4 0,0 2-6 15,6 0-4-15,3 3-3 0,2-2-1 16,2-3-3-16,1-1-1 0,0-5-1 0,2-4 0 16,0-5-2-16,0-9 1 15,-4-4 1-15,2-3 2 0,-1-5 2 0,-3-1 3 16,-3-2 1-16,-3 1 0 0,-4 1 0 15,-4 3-3-15,-2 2-1 0,-2 3-4 16,-1 3-8-16,-2 5-10 0,-1 0-22 16,0 9-21-16,-1 2-27 0,0 3-112 15,1 6-136-15,-1 1-306 0</inkml:trace>
  <inkml:trace contextRef="#ctx0" brushRef="#br0" timeOffset="187062.9934">783 15070 488 0,'5'-7'126'16,"-4"-8"6"-16,0 2-66 0,-1-1-13 16,0 1-3-16,0 1-2 0,0 4-4 15,-5-5 0-15,2 7-3 0,1 4-3 0,4 6-3 16,-4 3-4-16,1 3-4 0,0 2-6 15,0 4-6-15,2 5-4 0,-2-1-2 16,-1 1-3-16,0-1-3 0,1 2-9 16,2 0-16-16,-4 1-20 0,0-1-18 15,-1 2-124-15,-2-1-140 0,0 1-325 16</inkml:trace>
  <inkml:trace contextRef="#ctx0" brushRef="#br0" timeOffset="187389.1732">623 15621 600 0,'-6'-1'151'16,"5"2"8"-16,-3-1-87 0,3 2-20 15,1-2-9-15,1 1-6 0,2-1-7 16,3 2-10-16,-2-3-7 0,3 1-4 16,2 1-1-16,2 1-2 0,0-2-3 15,2 0-9-15,2 0-13 0,1 1-16 0,-2-1-20 16,1 0-117-16,0 1-132 0,-3 1-307 15</inkml:trace>
  <inkml:trace contextRef="#ctx0" brushRef="#br0" timeOffset="187545.0925">884 15678 636 0,'2'7'143'0,"-4"2"4"0,2 3-112 0,0 0-12 15,-1 4-5-15,1 0-3 0,0 2-11 16,-1 1-10-16,1 0-15 0,0 0-11 16,-3-2-115-16,5-1-117 0,1-1-286 15</inkml:trace>
  <inkml:trace contextRef="#ctx0" brushRef="#br0" timeOffset="188422.1457">169 15161 541 0,'-9'-1'132'0,"0"-2"4"15,0 2-81-15,1 2-13 0,-1-2-5 16,3 2-4-16,-2-1-3 0,1 0-4 0,0-1-1 15,1 1-1-15,2-1-2 0,2 2-1 16,-1-1-4-16,2-1-2 0,1 1-4 16,1 3-4-16,2 0-1 0,-2-2-4 15,4 2 0-15,-2 0-2 0,2 2 0 16,0-2 1-16,1 0-1 0,0 0 0 16,2-1 1-16,-2-1-1 0,1 2 1 15,2-2-1-15,3 0 0 0,-2 0 1 16,2-1-1-16,2-1-1 0,3 0-1 15,2 1-3-15,0-2-3 0,-1-1-8 0,7 2-10 16,-3-2-8-16,-4 1-11 16,0 1-14-16,-2 1-106 0,-3-1-115 0,1 3-266 15</inkml:trace>
  <inkml:trace contextRef="#ctx0" brushRef="#br0" timeOffset="188790.185">262 15010 536 0,'-1'-8'135'0,"0"2"7"16,-4 3-74-16,0 4-18 0,-1 8-9 15,-2 6-8-15,1 3-8 0,-3 6-5 16,-2 3-5-16,1 5-4 0,0 5-4 0,1 3-7 15,2 0-13-15,-1 0-15 16,4 2-96-16,1 1-32 0,2-1-109 0,2 0-231 16</inkml:trace>
  <inkml:trace contextRef="#ctx0" brushRef="#br0" timeOffset="189642.0458">283 15827 546 0,'-5'-5'133'0,"-1"-2"4"15,0 1-80-15,2 0-12 0,-1-3-5 16,4-1-5-16,5 2-3 0,-3-2-4 16,3 0-3-16,-2 0-4 0,2 1-4 15,2 2-4-15,-1 1-3 0,2 3-2 16,-1 0-3-16,2 2-1 0,1 2-3 16,1 3 0-16,0 1 0 0,-4 0-1 15,1 3 1-15,1 5-1 0,0-2 0 16,-2 1 1-16,1 2-1 0,-4-1 0 0,3 4 1 15,-4-4 0-15,0 3 0 0,-9-1 0 16,4 1 0-16,-4-1 0 0,0 1 0 16,-3 1 0-16,1 1 0 0,-3-2 0 15,7 0-1-15,-5 0 1 0,0-1-1 16,6-2 0-16,-3-3 0 16,4-3 0-16,2 0 0 0,1-3 0 0,2 0-1 15,4-2 0-15,1 0-4 0,4 0-7 16,1-2-8-16,1 1-8 0,3-1-8 0,0-1-19 15,-1-4-112-15,-2 1-116 16,0-1-280-16</inkml:trace>
  <inkml:trace contextRef="#ctx0" brushRef="#br0" timeOffset="190034.4261">118 15884 571 0,'-5'2'155'0,"-1"-3"5"0,1 2-46 0,1-1-61 15,3 0-17-15,2 1-9 0,3-1-10 16,1 1-7-16,4 2-8 0,2-3-20 15,4 2-14-15,1 0-132 0,2 1-133 0,0 0-336 16</inkml:trace>
  <inkml:trace contextRef="#ctx0" brushRef="#br0" timeOffset="191153.8237">298 14987 272 0,'0'7'66'0,"1"3"1"0,-2-9-19 0,1 2-35 16,1-3-6-16,-2-3 1 0,1-2 1 15,1-1 2-15,-4-6 4 0,3 0 3 16,0-2 2-16,0-2 1 0,0 0 0 16,-2-4-1-16,0-2-3 0,0 1-4 15,0-6-5-15,-1-1-3 0,0-3-2 16,2 0-1-16,-1-2-1 0,2 1 0 15,-1-4 2-15,2 1 3 0,-1 1 5 16,2 1 3-16,-5-1 5 0,2 3 4 0,-2 1 3 16,5 4 2-16,-5 3-2 0,-1 0 0 15,2 5-3-15,2 3-3 16,0 1-2-16,0 1-2 0,-2 4 0 16,0 1 0-16,1 5 1 0,0-1 0 0,-2 1 0 15,1 2-2-15,2 2-1 0,-1 2-2 16,0 2-2-16,1 1-4 0,1 1-1 15,-1 7-1-15,1 0-1 0,-1 6 2 16,2 1 0-16,2 5 1 0,-1 2 0 0,0 6 2 16,1 2-1-16,-4 4 2 0,0 2 0 15,-3 7 1-15,1 1 0 0,-3 3 0 16,-2-3-1-16,1 1-1 0,2 1-1 16,3-2-1-16,2-5-2 0,0-6-2 15,4-2 0-15,-1-4 0 0,2-6-1 16,-2-5 0-16,-1-5-4 0,-2-4-12 15,3-2-16-15,-1-5-18 0,0-5-79 16,0-3-44-16,2-3-116 0,-3-4-229 0</inkml:trace>
  <inkml:trace contextRef="#ctx0" brushRef="#br0" timeOffset="191637.6143">338 14198 547 0,'-5'-2'136'0,"0"-1"5"0,-3 1-76 16,2 1-13-16,-2 2-5 0,-3 0-6 0,3 3-3 16,-5 3-4-16,1 4-5 0,1 4-4 15,-1 2-5-15,1 2-3 0,3 6-4 16,1-2-3-16,5 2-2 0,-2-7-2 15,6 0-1-15,2-2-2 0,3-3 0 16,5-6-1-16,-1-5 1 0,2-2 0 16,3-3 0-16,-5-8 1 0,2-3 1 0,1-3 2 15,-6-5 2-15,-1-5 0 0,-4 0 1 16,-4-1 0-16,-1 4-1 0,-7-1-2 16,-3 4-2-16,-3 5-2 0,2 6-8 15,-3 4-12-15,5 9-20 0,1 3-18 16,7 10-22-16,2 3-113 0,9 6-135 15,3 2-297-15</inkml:trace>
  <inkml:trace contextRef="#ctx0" brushRef="#br0" timeOffset="192210.9402">1711 15033 554 0,'1'-1'139'0,"-2"-1"6"15,0 1-79-15,0 4-17 0,-2 0-8 16,1 0-7-16,-1 2-4 0,1 4-4 16,0 3-3-16,0 0-3 0,1 1-1 15,0-1-1-15,0 1-2 0,1 0-3 0,2-5-2 16,-1-1-2-16,3 1-1 0,2-2-1 16,-1-2-2-16,1-3-1 0,1 0-1 15,3-1-1-15,-1-4 0 0,-1-2 1 16,1 0-1-16,-2-5 1 0,2 0 3 15,-3-1 2-15,-4-3 3 0,-3 2 3 16,-1 0 1-16,-3 1 0 0,0 0 0 16,-4 2-3-16,1 4-4 0,1 1-2 0,2 4-7 15,1 0-12-15,0 1-20 16,4 6-24-16,3-1-30 0,-1 0-108 0,4 3-139 16,2 2-307-16</inkml:trace>
  <inkml:trace contextRef="#ctx0" brushRef="#br0" timeOffset="192593.2356">1923 15428 548 0,'1'-5'139'0,"-1"0"10"0,-1 3-76 15,2 2-14-15,-1 0-5 0,2 3-7 16,-1 1-5-16,1 3-6 0,1 6-7 16,0-1-5-16,0 3-5 0,1 4-5 15,-2 2-4-15,2 1-4 0,-4-1-8 0,0-4-17 16,0 1-22-16,1 1-24 0,-1-7-115 16,0-2-134-16,4 1-313 0</inkml:trace>
  <inkml:trace contextRef="#ctx0" brushRef="#br0" timeOffset="193056.5174">2354 15051 532 0,'-3'-3'137'0,"0"3"9"0,0-1-64 16,-1 2-20-16,-1 0-7 0,1 3-5 16,2 3-8-16,-1 3-4 0,-2 0-8 15,3 0-6-15,2 1-4 0,1 1-5 16,-1-2-3-16,3-2-2 0,0 0-1 16,1-2-2-16,2-1-2 0,0-3 0 0,2-4-1 15,0-1-1-15,3 0 1 0,-2-7 0 16,-1 0 1-16,1-3 0 0,-4-1 0 15,0 1 0-15,-3-2 0 0,-1 2-2 16,-2 3-6-16,0 0-11 0,-3 4-19 16,2 1-19-16,1 6-24 0,-2 2-114 15,2 1-136-15,3 4-303 0</inkml:trace>
  <inkml:trace contextRef="#ctx0" brushRef="#br0" timeOffset="193472.0627">2420 15474 596 0,'-6'-7'164'15,"0"0"5"-15,0-1-37 0,4 4-78 16,0-3-15-16,2 2-12 0,3 3-8 16,-1-2-7-16,1 2-5 0,3 1-3 15,0-1 0-15,0 1-1 0,1 1-1 16,1 0 0-16,0 1-1 0,1 3 0 16,-2-1 0-16,-1 0 0 0,1 3-1 0,-3 1 1 15,-4 0-1-15,2 1 1 0,-5 2 0 16,2 2 0-16,-4 3 0 0,0 1 0 15,-2 0-1-15,0 0 2 0,-2 0-1 16,0-1 2-16,1-2 0 0,2-1 0 16,0-2 0-16,3-1 1 0,2 0-2 15,5-1 0-15,0-2-7 0,4-2-9 16,2-2-13-16,-1-3-13 0,6 1-10 16,1-4-19-16,1-2-112 0,2 2-120 15,3 2-278-15</inkml:trace>
  <inkml:trace contextRef="#ctx0" brushRef="#br0" timeOffset="193865.8032">2908 14932 602 0,'-14'-8'161'0,"5"2"8"16,-1 3-44-16,3 1-71 15,2 1-15-15,-1 2-9 0,6 3-8 16,2 1-8-16,-2 1-6 0,5 1-3 0,1 5-2 15,1 0-1-15,4 1 0 0,0 1-1 16,2-2 0-16,3 3 0 0,-1-6 0 16,1 4 0-16,0-2-1 0,0-3 1 15,-2 0-1-15,-3 1 1 0,-3-2 0 16,0 5-1-16,-7-2-1 0,-4 2-3 0,-3 1-7 16,-1 2-11-16,-2 0-14 0,1 2-10 15,-1-1-19-15,3 3-111 0,0 0-124 16,6 2-282-16</inkml:trace>
  <inkml:trace contextRef="#ctx0" brushRef="#br0" timeOffset="194254.6729">3068 15384 716 0,'-3'-1'165'0,"-2"1"3"16,4 2-115-16,-1 3-14 0,2 5-10 0,2 1-4 16,-1 2-1-16,1 4-2 0,2 2-2 15,0 0 0-15,1-3-2 0,-1 1 1 16,1-3-1-16,0-7-4 0,1-1-2 15,2-6-3-15,0-6-1 0,3-1-3 16,2-10-1-16,0-2-2 0,2 0 0 16,-1-4-1-16,1 0 0 0,0 4 0 15,-3-1-1-15,0 7 0 0,-2 3 0 16,-1 5 0-16,-2 5 0 0,-2 6 0 0,-1 3-1 16,-1 5-1-16,0 5-3 0,0 2-10 15,1 3-16-15,1 2-22 0,2 1-14 16,3 3-3-16,0 0-127 0,1 2-134 15,1 2-291-15</inkml:trace>
  <inkml:trace contextRef="#ctx0" brushRef="#br0" timeOffset="195446.0593">812 14180 530 0,'-6'-6'135'15,"0"2"4"-15,0 1-59 0,-4 3-34 16,1 5-9-16,-2 1-6 0,0 6-2 16,-1 0-3-16,4 6-3 0,-1 3-3 15,3 2-4-15,3 2-3 0,6 0-3 16,0 1 0-16,6-3-2 0,1-2-1 16,3-5 0-16,4-1 0 0,1-5 0 15,1-4 0-15,1-5-2 0,-1-2 0 0,0-5-1 16,-2-4-1-16,-2-2 1 0,-3-3-1 15,-4-2 0-15,-3 2-1 0,-5-1 0 16,-5-1 0-16,-3 0 0 0,-6-2-1 16,-3 2 0-16,-6-2 0 0,-6-1-1 15,-6 1-1-15,1-1 1 0,-2 0-1 16,0 3 1-16,1-1-1 0,5 3 0 16,5-1 2-16,7 0 1 0,3 2 1 15,5-1 2-15,7 0 0 0,3 2 1 0,6-3 0 16,6-1-1-16,4 3-2 0,5-3-1 15,3 0-1-15,6 1 0 0,5 1-1 16,2-2-4-16,1 1-12 0,0 1-16 16,1 4-11-16,-3 4-18 0,-7 3-98 15,-7 3-21-15,-1 6-105 0,-5 4-196 16</inkml:trace>
  <inkml:trace contextRef="#ctx0" brushRef="#br0" timeOffset="195750.4535">1149 14109 574 0,'2'-5'136'0,"-2"1"6"0,0 4-85 16,0 0-17-16,0 1-5 0,0 2-2 15,-3 0 0-15,2 5-1 0,-1 3-2 16,1 1-1-16,-3 3 0 0,2 1-1 0,0 3-1 15,0 2-2-15,1 1-1 0,1-1-3 16,1-1-3-16,3-1-2 0,1 1-3 16,3-3-3-16,0-2-3 0,2-3-2 15,2-1-2-15,4 0 0 0,2-4-2 16,2-4 0-16,-3-2 0 0,1-2-4 16,2-2-7-16,-3-3-10 0,-2-1-15 0,-6-1-18 15,-1 0-10-15,-3-2-20 16,-3 0-110-16,-4-1-123 0,-2 0-280 15</inkml:trace>
  <inkml:trace contextRef="#ctx0" brushRef="#br0" timeOffset="195901.1121">1118 14051 701 0,'-3'-16'164'16,"0"0"3"-16,3 2-112 0,4-1-19 15,4 9-11-15,2-3-9 0,3 1-6 0,0 3-8 16,2 1-11-16,2 4-16 0,4 2-12 15,-1 1-20-15,1 3-112 0,1 4-126 16,2 2-288-16</inkml:trace>
  <inkml:trace contextRef="#ctx0" brushRef="#br0" timeOffset="196278.8601">1472 14194 615 0,'2'-3'153'0,"-2"2"5"16,-2-2-85-16,2 4-23 0,2 2-9 16,-2 3-6-16,1 1-5 0,-1 4-7 15,2 3-1-15,2 2-3 0,1 0-2 0,0-1 0 16,2 0-1-16,0-3 1 0,3-2-3 15,0-5-1-15,1-2 0 0,0-2-3 16,1-5-2-16,2-2-1 0,-1-5-3 16,2-3 0-16,0-3-2 0,-1-1 0 15,1 1-1-15,-1-2 0 0,-3 4-1 16,-3 4 0-16,1 3 0 0,-2 6 0 16,-2 3 0-16,-1 4 0 0,-2 5 0 15,1 4-1-15,-2 6-4 0,-1 0-5 16,-1 4-7-16,2 1-14 0,0 1-12 0,3-1-11 15,3-3-8-15,2-4-16 0,2 0-107 16,2-7-118-16,1-4-272 16</inkml:trace>
  <inkml:trace contextRef="#ctx0" brushRef="#br0" timeOffset="196509.8271">1967 14128 648 0,'-1'0'154'0,"-3"0"3"0,1 4-100 16,0 5-17-16,1 3-3 0,-1 1-5 15,1 3-5-15,-1 4-6 0,3 3-3 16,0 0-2-16,3-1-5 0,2 3-4 16,1-2-1-16,-1-2-3 0,2-1-3 15,0-5-10-15,0 0-14 0,-3-4-16 16,1-2-20-16,-2-4-117 0,-2-2-131 15,-2-4-306-15</inkml:trace>
  <inkml:trace contextRef="#ctx0" brushRef="#br0" timeOffset="196681.3651">1881 14230 776 0,'-2'-4'182'0,"-2"2"0"0,4 2-124 16,0-1-21-16,4 2-11 0,0 0-11 0,2-1-8 15,4 2-8-15,1 1-6 0,1-1-12 16,3 0-17-16,-2-4-13 0,4 2-21 16,0-1-114-16,3-1-128 0,0 0-292 15</inkml:trace>
  <inkml:trace contextRef="#ctx0" brushRef="#br0" timeOffset="197100.112">2183 14201 680 0,'-8'-5'167'0,"1"-3"4"16,2 2-104-16,4-1-15 0,1-1-7 15,4 0-8-15,2 1-8 0,1-1-8 16,3 3-3-16,1 0-4 0,1-1-2 15,-1 1-4-15,5 5-1 0,-1-1-3 16,1 2 0-16,-2 1-2 0,4 2 0 0,-2 1-1 16,-1 3-1-16,-3-2 1 0,-4 1 0 15,-5 1 0-15,-1 0 0 0,-6 1-1 16,-1-2 1-16,-1 0 0 0,-5 2-1 16,0 2 0-16,1 1 0 0,-4 1 0 15,-1-1 0-15,2 1 1 0,-2-2-1 16,5-1 1-16,0-1-1 0,3-3 1 15,4-1 0-15,3 0 0 0,2-2 0 16,0 2 0-16,5 0 0 0,0 0-1 16,5-1 0-16,1-1 0 0,3-3-2 0,4 0-3 15,2-2-6-15,-2-2-9 0,6-1-11 16,-5 0-12-16,3-2-10 0,-9-2-7 16,3 2-11-16,-4 1 13 0,1-1-116 15,-5-3-107-15,-3 1-264 0</inkml:trace>
  <inkml:trace contextRef="#ctx0" brushRef="#br0" timeOffset="197847.2877">2382 13943 616 0,'-7'-8'160'0,"0"-1"7"15,1 1-80-15,1-1-25 0,4 3-12 16,3 0-8-16,4 2-10 0,1 0-9 0,3 2-6 15,5-1-5-15,2 3-3 0,3 3-4 16,-2-1-1-16,3 3-2 0,0 3 0 16,1 0-1-16,-3 3 0 0,1 3 1 15,0-1-1-15,-2 7 0 0,-3-1 0 16,-2 3 0-16,-6-1 0 0,0 3 0 16,-5-1 0-16,-2 3 0 0,-4-1-1 15,1 1 1-15,-1 1-1 0,0 5 1 16,3-4-1-16,1 3 0 0,3-3 1 0,-1-1-1 15,3-2 1-15,0-4 1 0,-2-4 1 16,1-1 3-16,-3-5 4 0,-2-2 4 16,-3-3 1-16,-2-4 0 15,-3-2 0-15,-5-1-1 0,-3-2-6 0,-4-1-8 16,-1-1-17-16,0 3-20 0,0 2-25 16,0 2-26-16,0 4-114 0,7 1-143 15,3 3-311-15</inkml:trace>
  <inkml:trace contextRef="#ctx0" brushRef="#br0" timeOffset="243110.8852">21126 16647 465 0,'-12'1'116'0,"0"1"3"0,1-3-42 16,-2 1-47-16,4-1-11 0,1 1-4 16,1-1-1-16,-2 1-2 0,1-3 0 15,-1 3 1-15,4-1 0 0,0 1 2 16,-2 0 3-16,2 0 2 0,2 2 0 15,1-3 1-15,0 1-1 0,-1 1-1 16,2-1-5-16,1 2-3 0,0-2-3 16,3 0-3-16,-2 1 0 0,5 1-1 0,1-2 1 15,1 0 1-15,1 0 0 0,1 2 1 16,3-1 0-16,1 1 1 0,-2 1-1 16,2-1-1-16,1 1 2 0,-1-1-1 15,1-1 0-15,1 2-1 0,0-2 0 16,1-1-1-16,-2 1-1 0,3 0-1 15,0-2-1-15,2 1 0 0,0 0-1 16,-2 0 0-16,2 1 0 0,0-1 0 16,0 2 0-16,-2-2 1 0,2 0 1 0,1 1 0 15,1-2 0-15,0-1 0 0,4 2 0 16,-4-1 0-16,2 4-1 0,2-2-1 16,-3-1 0-16,-1 0 0 0,-1 1 0 15,0-1-1-15,0 0 0 0,-2-1 1 16,0 0-1-16,0 1 0 0,1 0 1 15,0-2-1-15,-2 4 0 0,0-1 0 16,1 3 0-16,0-3 0 0,0 1 1 16,-1 1-1-16,2-1 0 0,0 1 0 15,0-2 0-15,1-1 0 0,1 1 0 0,0 1 0 16,2 0 0-16,1-1 0 16,-2-1 0-16,-1 1 1 0,2 0-1 0,-2-1 0 15,-3-2 0-15,1-1 0 0,-4 2 0 16,1-1 0-16,-2-1 0 0,-1 2 0 15,3 0 0-15,-2 1 0 0,1 0 0 16,0 1 0-16,1 0 1 0,0 2-1 0,2-3 0 16,-5 1 0-16,2 1 0 15,0 0 0-15,0-4 0 0,1 2 0 0,0 0 0 16,1-1 1-16,4 1-1 0,0-2 0 16,0 2 0-16,1-1 0 0,-1-1 0 15,1-1 0-15,-1 0 0 0,0 1 0 16,0-1 0-16,0 0 0 0,-1-1 0 15,0 0 0-15,1 3 0 0,0-1 0 16,-1 2 0-16,-1 1 0 0,0 1 0 16,0 1 0-16,-2-1 1 0,1 1-1 15,0-2 1-15,0 1-1 0,2 1 1 16,1-1-1-16,1 1 1 0,0-2-1 16,2 1 1-16,-1 1-1 0,-1-2 1 0,2 0-1 15,-2-2 1-15,-2 1-1 0,2-1 1 16,-2-2 0-16,2 1 0 0,2-2 1 15,-3 1 1-15,1 0 0 0,2 1 0 16,-1 0 0-16,1 1 0 0,-2 1 1 16,0 1-2-16,-1-2 1 0,2 1-1 15,-2 1 0-15,2 1 0 0,-1-1 0 16,-1 0 0-16,1 0 0 0,0 2 0 16,-1 0 0-16,-3-1 0 0,-1-1 0 0,-1 0 0 15,1-1 0-15,-1 0 0 0,-1-1-1 16,-1 0 1-16,-2-2-1 0,3 3 1 15,-1-1 0-15,-2 1-1 16,1 0 1-16,-2 0-1 0,0 0 0 0,1 1 0 16,-1 0 0-16,-1-1-1 0,0 0 1 15,-1 2-1-15,0-2 1 0,1-2 0 16,1 1-1-16,-1 0 1 0,0 1 0 16,1-2-1-16,0 0 1 0,1 2-1 15,1 0 1-15,0-1-1 0,-1 1 0 0,2-1 1 16,0 1-1-16,1 0 1 0,1 0-1 15,-3-1 0-15,1-1 0 0,0 1 1 16,-3 0-1-16,3 1 0 0,-3-2 0 16,-1-1 0-16,3 1 1 0,-3-1-1 15,0-1 0-15,-2 1 0 0,1-1 1 16,-1 0-2-16,-2 1-4 0,-2 2-7 16,0-1-14-16,-1 4-16 0,-3-2-14 0,-2 0-112 15,-4 0-19-15,1 2-112 0,-2 0-217 16</inkml:trace>
  <inkml:trace contextRef="#ctx0" brushRef="#br0" timeOffset="243740.0841">22610 16708 420 0,'0'-3'106'0,"-2"1"6"0,1-2-54 15,0-1-17-15,0-1-7 0,3 0-4 16,1 1-3-16,-2-1-4 0,0 0-2 0,0 0-1 16,2 1 1-16,0 0 1 0,-4-1 1 15,1 0 0-15,-1-1 2 0,2 0 2 16,-1 1 1-16,-1 1 2 0,0 3-2 15,2 1-2-15,0 1-3 0,2 3-1 16,-2 5-2-16,-4 0-4 0,2 2-3 16,-1 1-3-16,-3 1 0 0,2 2-2 15,0-1-1-15,-1-2-2 0,2 0-2 16,0-1-1-16,1-2-4 0,1-2-11 0,-1-1-16 16,2-2-17-16,-2 0-15 15,3 0-93-15,-4-1-30 0,2-2-110 0,-1 3-206 16</inkml:trace>
  <inkml:trace contextRef="#ctx0" brushRef="#br0" timeOffset="244755.4714">22517 16939 568 0,'-4'-3'132'0,"-1"3"3"0,0 3-87 15,0 4-13-15,-2 2-5 0,1 6-3 16,-3 2 0-16,3 5-2 0,-1 0-2 0,2 3-3 16,0 2-2-16,2-3 0 15,1 0-3-15,3-1-1 0,3-2-2 0,2-3-2 16,1-3-1-16,2-4-3 0,2-3 0 15,4-3-2-15,-1-5-1 0,1-5-1 16,0-6 1-16,-1-2-1 0,0-3 0 16,-2-4 0-16,-5-3-1 0,1 0 0 15,-4-2 0-15,-3 2 0 0,-4-2 0 16,-3 3 0-16,-2 2 0 0,-5 5-1 16,-1 4 0-16,-2 5-1 0,0 7-6 15,1 5-8-15,0 5-13 0,4 4-13 0,4 2 88 16,2 0-219-16,5-5-139 0,5-4-363 15</inkml:trace>
  <inkml:trace contextRef="#ctx0" brushRef="#br0" timeOffset="245855.5528">23095 16686 314 0,'0'0'95'15,"1"0"6"-15,-1-1-29 0,0-1-14 0,2 0-6 16,-2 1-7-16,0-3-8 0,2 2-6 15,-4-3-4-15,2 2-2 0,0 0-2 16,3 0 0-16,-2-2-1 0,-1 2 0 16,1-1 1-16,0 1 3 0,2 0 0 15,-3 0 1-15,-3 1 0 0,5 2-1 16,-1-1-1-16,-2-1-2 0,2 2-3 16,-2-1-2-16,2 1-3 0,0-2-1 0,-1-1-2 15,-1 3-1-15,3-1-2 16,0 0-1-16,0 0-2 0,-1-1-1 0,3 1-3 15,-3 1 0-15,2 0-1 0,-3 0-1 16,-2 0 1-16,2 4 1 0,0 1 1 16,-1 3 0-16,1 2 0 0,-1 4 1 15,-3 0-1-15,4 2 1 0,-3 1-2 16,-2 1 0-16,0-3-3 0,0 1-11 16,0-1-18-16,1-3-20 0,3-3-5 15,0-3-131-15,2-5-138 0,2-1-317 16</inkml:trace>
  <inkml:trace contextRef="#ctx0" brushRef="#br0" timeOffset="246436.6571">23103 17085 430 0,'0'1'112'0,"0"-3"5"0,-2 0-44 0,2 3-29 15,0-2-13-15,0-1-5 0,-1 1-4 16,1-1-4-16,0-1-3 0,4 4-2 15,-1-2 1-15,-4-2 1 0,1-1 1 16,1-2 1-16,0 3 2 0,-1 0-1 0,-2-5 0 16,-1 2-1-16,4 2-1 0,-1 2 0 15,-2 0 0-15,2-1 0 0,0 3 0 16,0 0-1-16,-1 1-1 0,-2 3 0 16,2 1 0-16,-1 1-1 0,-1 3-2 15,2 4 0-15,-1 1 1 0,0 0-1 16,-1 3-1-16,0 1-2 0,1-1-1 0,-1-1-1 15,-3-2-1-15,1 1-2 0,2-2-1 16,4-1-1-16,-5-4-2 0,2-2-9 16,2-2-12-16,-2 0-19 0,4-6-13 15,-2 0-128-15,-3-7-137 0,3 1-323 16</inkml:trace>
  <inkml:trace contextRef="#ctx0" brushRef="#br0" timeOffset="247853.1013">23149 16694 239 0,'-2'2'68'0,"2"-1"11"0,0 1-17 16,0 2-15-16,2-3 0 0,-4 0 3 15,1 1 0-15,1 1-4 0,0 0-8 16,0 2-6-16,-2-4-3 0,-1 1-4 16,3 0-3-16,1 0-2 0,1-1-2 15,-5 1-2-15,1-4 0 0,2 4-1 16,0-2 0-16,-1 0 0 0,-3 0-1 15,3-2-1-15,-2 2-1 0,3-2-2 16,-2 1-1-16,1-3-2 0,1-1-1 0,2 0-1 16,-2-1-1-16,2-3 1 0,3 2-1 15,-3-3 0-15,0 1-1 0,-1-5 1 16,2-1-1-16,-2-1-1 0,1-2 0 16,-2-5 0-16,3-2-1 0,-3-5 0 15,1 1 0-15,-1-1-1 0,1-3 0 16,-3 1 1-16,2 1-1 0,1-1 0 15,0 3 0-15,0-2 0 0,2 2 0 16,-1 1 1-16,3 0-1 0,-3-2 0 0,-1 5 1 16,-2-2 0-16,3 1 1 0,-3 0 0 15,1-1 1-15,-1 0 1 0,2 2 0 16,0 1 1-16,1 6 0 0,-3-2 0 16,2 1-1-16,-4 3 0 0,3 0 0 15,0 4-1-15,0-1-1 0,-1 1 0 16,2 4 0-16,-1 1 1 0,2 1 0 15,-2 3 1-15,-1-1 0 0,1 3 0 16,0-2 0-16,-1 2-1 0,0 0 0 16,2 1-1-16,-2 1-1 0,1 0-1 0,-3-1 0 15,3 3 0-15,-1-1-1 0,2-1-6 16,-3 2-6-16,0-1-11 0,2 2-11 16,2 0-15-16,-2 1-22 0,0-1-90 15,0 3-108-15,2-3-242 0</inkml:trace>
  <inkml:trace contextRef="#ctx0" brushRef="#br0" timeOffset="248464.2665">23195 15810 392 0,'1'-2'109'0,"-1"-3"7"16,0 2-18-16,2 2-48 0,-5-3-12 15,2 2-4-15,0-2-2 0,-1 2-2 16,-1 1-3-16,-2-1-2 0,-1 1 0 15,1 2-2-15,0 1-2 0,-2 1 0 16,-2 0-2-16,-1 0-2 0,3 2 0 16,0 0-2-16,-1 0 0 0,0 0 0 0,1 0-1 15,3 2 0-15,-1 1-1 0,1 0-1 16,3 1-2-16,1 2-1 0,3-1-2 16,0-1-1-16,3 0-1 0,3-3-2 15,-1-2 0-15,2-2 0 0,1-3-1 16,0-2 0-16,1 0 0 0,1-6 0 15,-4-1 0-15,2-3-1 0,-2 1 1 16,-3-2-1-16,-1-4 0 16,-3 2 1-16,1 0-1 0,-4 0 2 0,-3 4 1 15,0-2 2-15,-2 6 0 0,-1 3 2 0,-3 2-1 16,-1 6 1-16,1 4 0 0,2 3-1 16,-3 4 1-16,1-2-1 0,1 1-1 15,4 4 0-15,0-2-1 0,4 0 0 16,1-2-2-16,1-2-1 0,4 0-1 15,3-1 1-15,-2-5-1 0,2-1 0 0,1-6 0 16,0-1-1-16,0-3 1 0,0-2 0 16,-3-3-2-16,0 3-2 0,-2-3-8 15,-4 1-12-15,-3 4-13 0,1 2-17 16,-5 2-10-16,-2 0 47 0,-2 5-175 16,-1 4-131-16,-4 2-321 0</inkml:trace>
  <inkml:trace contextRef="#ctx0" brushRef="#br0" timeOffset="249834.9175">22129 16717 470 0,'2'1'114'16,"-4"-2"4"-16,2-1-57 0,-1 1-28 0,0 0-8 15,1 0-1-15,-1-1-1 0,1 0 0 16,0 1-1-16,0-1 0 0,-1 1 2 16,1 0 1-16,-2-1 2 0,2 0-1 15,-2 2 0-15,2-1-4 0,-4 0-2 16,3 1-2-16,-4 0-2 0,3 1 0 15,-4-1-2-15,2 3 1 0,-1-2-1 16,0 0 0-16,0 3-1 0,0-1-1 0,-1 4-2 16,2-1-1-16,2 2-2 0,0 4-1 15,2 2-1-15,1-2 0 0,2-2-1 16,2 0-1-16,1 0 1 16,3-4-1-16,0-4 1 0,-3-1 0 15,4-2 0-15,-3-4 1 0,4-3-1 0,0-6 1 16,-1 0-1-16,1-4 1 0,-3-1 0 15,0-2 0-15,-2 1 0 0,-3 2 2 16,-4 1-1-16,0 2 1 0,-5 2-1 16,-1 2-1-16,-2 7-1 0,-2 2-1 15,-3 4-4-15,-1 4-9 0,-3 5-17 0,1 3-25 16,3 3-19-16,-1-1-126 0,3 0-147 16,3 3-334-16</inkml:trace>
  <inkml:trace contextRef="#ctx0" brushRef="#br0" timeOffset="250667.7568">21466 16672 427 0,'-2'-2'113'0,"1"-2"4"0,-1 2-43 16,2-2-27-16,-3 2-10 0,1-1-4 16,-2 2-3-16,2-3-2 0,-2 3-3 15,0 1-2-15,-1 1 0 0,-2 2-1 16,2 2 0-16,-1 1 0 0,-1 5 1 15,1 1-1-15,-1 3 0 0,1 1-1 16,1 0-1-16,-1 2-2 0,4-4-3 16,-1-1-2-16,2-2-2 0,0-2-2 0,3-2-1 15,1-3-1-15,3-6 0 0,-1 1 0 16,1-4 0-16,0-2 0 0,3-3-1 16,-1-5 0-16,1 1-1 0,-3-2-2 15,1-3 0-15,-2 2-1 0,-2 1 0 16,-3 2 0-16,-4 0-1 0,2 2 0 15,-3 5 0-15,-2 3-5 0,4 1-12 16,-2 5-20-16,5 0-15 0,1 4-31 16,0 2-103-16,5 1-131 0,1 1-285 15</inkml:trace>
  <inkml:trace contextRef="#ctx0" brushRef="#br0" timeOffset="253166.8169">21333 16875 20 0,'4'-8'5'16,"0"1"0"-16,1-2 7 0,-2 2 9 16,1-3 13-16,-2 3 13 0,0 1 11 15,0 1 11-15,-2 0 8 0,1 1-1 16,-1 2-7-16,-1 2-8 0,0 1-10 16,1-1-9-16,-1 0-7 0,-1-1-6 15,2 1-4-15,-1 0-4 0,2 0-3 0,-1 0-2 16,2-2-1-16,-4 2-1 0,2 0-3 15,2-1-1-15,-1 0-2 0,0 0 0 16,-1 1 0-16,-1 1 0 0,1-1-1 16,-1 1 1-16,-1-1 1 0,2 0 0 15,-1 3-1-15,2-5 0 0,-1 1-1 16,2 0 0-16,-1 1-1 0,-1 0 0 16,-1 2 0-16,1 0 1 0,0 0 1 0,0 4 1 15,-2 4 1-15,2 1 2 0,0 1 2 16,0 4-1-16,-2 1 1 0,-1 8 1 15,2 1 0-15,-1 3 1 0,-2 3-1 16,2 0 1-16,-1 1-1 0,1 0-1 16,-2-4-1-16,2 3-1 0,-2-4-2 15,0 0-1-15,1 3-2 0,-1 0-1 16,1-2-1-16,2-1-1 0,-1-2-1 16,1 0-1-16,1-3 0 0,0-3-1 15,0-1 0-15,1-2 0 0,1-3-1 16,1-2 1-16,-1-1-1 0,-1-5 0 0,3 2-5 15,-2-7-8-15,2-1-9 0,-3-4-12 16,2-1-11-16,0-7-14 0,2-3-115 16,-2-3-121-16,-1 1-281 0</inkml:trace>
  <inkml:trace contextRef="#ctx0" brushRef="#br0" timeOffset="253791.274">21315 17456 345 0,'1'-2'94'0,"2"-3"5"0,-1 1-3 16,-2 1-58-16,1-2-9 0,0 1-1 15,1 2 2-15,-1-2 0 0,-1 3-3 16,1-2-2-16,-1 2-1 0,1-1 0 16,1 0-2-16,-2 2 0 0,0 0-1 15,0-1-2-15,-2 1-2 0,2 0-2 0,-1-1-2 16,-1 1-2-16,-1 1-1 0,1-2 0 15,-1 2 0-15,1 2 0 0,-3-2 0 16,0 1 0-16,0 1-1 0,0 0 2 16,-1 2 0-16,0 0 0 0,0 1 1 15,0 0 1-15,1 4-1 0,0 0-1 16,-1-1-1-16,2-2-2 0,3 0 0 16,-1 1-2-16,2-2-2 0,-2 1 0 15,4 1 0-15,-1-2 0 0,2 2-1 16,1 1 0-16,1-2 0 0,1-2 0 0,3 0-1 15,-2-1 1-15,2-2-1 0,-1-2 0 16,0-1 0-16,-1 1 0 0,0 0 0 16,-1-5 0-16,2-2 0 0,-3-2 1 15,-2 3 0-15,1-4-1 0,-2-1 1 16,0-2-1-16,-2 4 1 0,0 2 0 16,-2 1 2-16,0-1 0 0,1 3 0 0,-3 0 0 15,0 1 0-15,1 3-1 0,-1-1-1 16,0 2-1-16,1 2-2 0,-1 3-1 15,2 0-9-15,0 1-15 0,1-3-20 16,2 2-19-16,-1 0-123 0,4-4-141 16,2-6-322-16</inkml:trace>
  <inkml:trace contextRef="#ctx0" brushRef="#br0" timeOffset="254555.8883">21954 16366 531 0,'-2'-6'128'0,"-3"1"6"0,0-1-69 15,1 2-23-15,-1 1-6 0,4 1-2 16,-1 1 0-16,1 0-3 0,-1 1-5 16,2 0-2-16,3 0-2 0,-1 2-2 15,2-2-3-15,2 3-2 0,1-1-2 16,2-2-1-16,2 3-2 0,-1-2-4 0,1-1-3 15,-1 0-7-15,-1-1-10 0,2 0-13 16,0 1-12-16,-1-2-15 0,-1 2-52 16,1 0-66-16,-2 0-108 0,1 2-226 15</inkml:trace>
  <inkml:trace contextRef="#ctx0" brushRef="#br0" timeOffset="255640.5864">22223 16322 342 0,'-2'1'72'0,"1"-1"2"0,0 3-55 15,0-2-4-15,1 0 2 0,0-1 0 16,0 0 1-16,1-1-1 0,-1 0 2 0,2-4 0 15,1-2 0-15,0-2 0 0,0-2 5 16,1-3 2-16,-1 2 4 0,0-1-1 16,0 0-1-16,1 4-2 0,-3-1 0 15,3 4-3-15,-4 1 0 0,1 0-2 16,0 5-3-16,-1-1 0 0,-1 4 0 16,1 4-2-16,-1 1-2 0,0 4-2 15,1 4-2-15,-2 1-2 0,2 2-2 0,-1 0-9 16,1 1-11-16,-1-3-13 15,1-1-123-15,-2-4-121 0,2-1-306 16</inkml:trace>
  <inkml:trace contextRef="#ctx0" brushRef="#br0" timeOffset="256503.1268">21164 16374 568 0,'-3'-4'128'0,"0"3"5"0,-1-3-90 0,2 2-12 16,0 0-6-16,2 2-3 0,0 0-2 16,0 3-2-16,1-3 0 0,2 3-1 15,0 0-1-15,2 1-1 0,1-1-2 16,-1 0 0-16,0-1-2 0,1 1-3 16,0-1-4-16,1-1-7 0,-1 2-9 15,3-1-7-15,-2-1-9 0,2 1-9 16,-1 0-4-16,1-1-117 0,-2-1-110 15,4 0-268-15</inkml:trace>
  <inkml:trace contextRef="#ctx0" brushRef="#br0" timeOffset="257029.5346">21450 16328 516 0,'0'-5'113'16,"-3"-1"5"-16,1-1-86 0,1-2-11 15,2 2-3-15,0-2 1 0,0 2 2 16,3-2 0-16,1 1-2 0,1-1-1 16,0 4 0-16,1-2-2 0,2 1-1 0,-2 1-2 15,2 1-3-15,1 3-2 0,-2 0-3 16,2 0-1-16,-1 2-1 0,2 1-1 16,-2 3 1-16,0 1 1 0,-3 3 1 15,0 2 0-15,-1 0 0 0,-1 1 0 16,-5 0 0-16,-1 1-1 0,0-3-1 15,-1-1-1-15,0 4 1 0,-5-2-1 16,1 0 1-16,0 1 0 0,-6 1 1 16,2 2 2-16,-1 1 0 0,-1-3 1 15,0 2 1-15,2 0-1 0,2-3 0 0,1-1 0 16,2-4-2-16,3 2-1 0,1-2-2 16,2 0 0-16,3-5-1 0,0 2 0 15,5 1-1-15,-1-3 1 0,4 2-1 16,-1-6 0-16,3 0-4 0,3 1-8 15,3 0-10-15,-2-2-10 0,1-1-15 16,1 1-114-16,0 0-122 0,-3 1-285 0</inkml:trace>
  <inkml:trace contextRef="#ctx0" brushRef="#br0" timeOffset="259209.8533">24164 16720 472 0,'-7'1'116'0,"-1"-1"5"0,2 3-64 16,0-2-21-16,0-1-8 0,1 1-3 15,1 1-3-15,1-2-2 0,3 0-3 16,-1 0-1-16,1-3 0 0,1 2 1 16,1-4 0-16,1 1 1 0,2-2 0 15,-1-1 2-15,0-1 2 0,2 4 1 16,2-3 1-16,-2 4-1 0,0-2-2 16,0 2-2-16,-2 2-2 0,4 0-4 0,-3-1-3 15,2-1-3-15,2 1-1 0,1 2-2 16,2-3 0-16,3 2 0 0,1 0 0 15,3-2-1-15,2 1 1 0,2-1-1 16,1 1-1-16,0 1 0 0,2-3 0 16,0 0-1-16,1 3 0 0,2 1 0 15,-1 0 0-15,0 0-1 0,-1 3 1 16,-1 0-1-16,-3 2 1 0,-2-1-1 0,-4-1 0 16,-3 2 1-16,-1-2-1 0,-2-1 0 15,-2 0 0-15,-1-1 0 0,-2-1 1 16,1 0-1-16,-1-1 0 0,-1 1 0 15,-3-3 1-15,3 2-1 0,-4 0-1 16,-2-2-1-16,0 1-3 0,-2 0-3 16,0 1-8-16,-4 1-7 0,0-1-12 15,0 5-8-15,-1-3-10 0,1 4 9 16,-4-3-128-16,1 1-116 0,2 0-283 16</inkml:trace>
  <inkml:trace contextRef="#ctx0" brushRef="#br0" timeOffset="259567.7267">24659 16561 538 0,'0'-7'129'0,"-1"-3"5"0,-4-1-62 15,2 1-38-15,2 4-6 0,0-1-1 0,0 0-1 16,-1 2 0-16,0 2-3 0,4 2-1 15,-2-2-2-15,3 4-1 0,1 4-2 16,0-1-3-16,1 1-2 0,0 1-1 16,3 5-2-16,0 0-2 0,1 0-2 15,-1 0-1-15,1 1-1 0,1-1-2 16,0 3 1-16,-1-3-1 0,1-1-1 16,0-1 1-16,0 1-1 0,-3-1 0 0,2 1 0 15,-3-4 0-15,-3 1 0 0,1 0 1 16,-3 0-1-16,-3-1 0 0,-2 1 0 15,-4 3 0-15,-2-2-1 0,-4 6-1 16,0 1-5-16,-3 2-6 0,-1 2-8 16,-2 0-9-16,-3 0-6 0,4 3-9 15,2-3-2-15,1-1-116 0,-1-2-110 16,3-1-274-16</inkml:trace>
  <inkml:trace contextRef="#ctx0" brushRef="#br0" timeOffset="260636.8588">24826 16963 208 0,'-2'-3'69'0,"0"-2"12"0,3 3-16 16,0-2 0-16,-1-1 2 0,2 3 0 15,-1-2-5-15,0 1-6 0,1 0-9 16,0 1-9-16,-1-1-4 0,0 0-5 0,2 1-3 16,-2 0-2-16,0 2-3 0,1 0-1 15,0 1 0-15,-2 0 0 0,1 2 0 16,0 2 0-16,0 1 2 0,1 2-1 15,-1 2 1-15,-1 2 0 0,1 2-2 16,1 2-3-16,1 0-1 0,-2-4-4 16,0 0-1-16,1-1-3 0,-2-3-2 15,1-1-2-15,-1-5 0 0,-1 0-2 16,1-1 0-16,1 0 0 0,0-6 0 16,0 0-1-16,2-2 1 0,2-4-1 15,1-3 0-15,1 0 1 0,2-6-2 0,2 3 1 16,-2-1-1-16,3 0 0 0,-4 1 1 15,3 5-1-15,-2 1 0 0,-1 2 0 16,1 5 0-16,-1 0 0 0,-1 1 0 16,1 5 0-16,-2-1 0 0,-1 1-1 15,-2 1 1-15,1 3 0 0,1 4 0 16,-2 1 0-16,-2 2 0 0,1 1 0 16,0 4 0-16,1-1 0 0,-1 2-1 0,-1-2-4 15,-1-5-9-15,1 1-10 16,2 1-15-16,-1-7-10 0,2 3-16 0,1-6-114 15,1-3-122-15,5 3-281 0</inkml:trace>
  <inkml:trace contextRef="#ctx0" brushRef="#br0" timeOffset="261490.7436">23525 15641 164 0,'5'-4'24'0,"-4"1"-24"16,1 0-56-16,-1 1-75 0</inkml:trace>
  <inkml:trace contextRef="#ctx0" brushRef="#br0" timeOffset="262001.8428">23530 15615 227 0,'-3'-3'76'0,"3"3"12"0,-1-3-5 16,-4-4-19-16,4 4-5 0,-3-2-2 16,0 2-3-16,3 3-8 0,-3-3-9 15,0 2-8-15,1 2-3 0,-2 1-4 0,0 0-1 16,-2-6-1-16,1 6 0 15,0 0 0-15,-2 3-1 0,1 0 0 0,1 1 0 16,0 1 0-16,1 7-2 0,-2-4-2 16,2-1-1-16,2 2-2 0,1 2-3 15,-1-1-1-15,3-2-2 0,0 2-2 16,3-3 0-16,-1-1-1 0,1-2-1 16,2-1 0-16,-1 0-1 0,3-5 0 15,-1 0 0-15,0-1 1 0,1-2-1 16,-1 1 0-16,-1-3 0 0,0-1 0 15,-1 0 1-15,-2-4-1 0,1 0-1 0,-5-3 1 16,2 0 0-16,-1 2-1 0,-1-2 0 16,-1-1 1-16,0-1-1 0,-1-1-1 15,0 5 1-15,-2-5-1 0,-1-4 0 16,-1-1 0-16,-1 2 0 0,-2-1 0 0,-2-1 0 16,0 0 0-16,-2 1 1 15,2 1 0-15,-1 2 0 0,0 1 0 16,1-1-1-16,4 2 1 0,-1 2 1 0,4 1-1 15,1 1 0-15,2 0 1 0,4 1 0 16,6 4 1-16,-2-2-1 0,3 2 1 16,3 0-1-16,0 2 0 0,5 3 0 15,0 0 0-15,0 1-1 0,5 1 1 16,0 3-1-16,1-2 0 0,1 2 0 16,-2 0 1-16,1 0-1 0,-4 0-4 15,-1 0-9-15,-3 1-10 0,-3-2-10 16,-5 1-17-16,1 0-113 0,-3-1-122 0,-2 0-284 15</inkml:trace>
  <inkml:trace contextRef="#ctx0" brushRef="#br0" timeOffset="263388.0937">23147 15494 514 0,'-8'0'118'0,"0"-1"5"16,0-3-82-16,-1 0-12 0,1 0-5 15,0-4-1-15,3 1-2 0,1-3-1 16,0-1-2-16,1 0-2 0,2-1-1 16,2-2 0-16,3 1-2 0,1-1-1 15,1 0-1-15,0-1-2 0,2 3 0 0,3 1-1 16,0 0 1-16,-2 2-1 0,2 2 1 15,1 1 1-15,-1 3-1 0,0 1 1 16,0 0-2-16,-4 4 0 0,0 0-1 16,-1 3-2-16,-1 2-1 0,-3 2-1 15,-4 3 0-15,0 0-1 0,-2 2 0 16,-2 3 0-16,-3 0-1 0,-2 2 1 16,-2 1-1-16,0 1 1 0,-5 0 0 15,0 2 1-15,-3-3 1 0,-1 1-1 16,0-5 2-16,4 0 1 0,-2-4 0 15,3-2 1-15,2-4 0 0,4 1 0 0,4-3 0 16,2 1-2-16,1-3-1 0,4-2-1 16,4 3 0-16,1-3-1 0,2 0-1 15,3-2-1-15,2 1 1 0,2 1 0 16,2-1 0-16,1-1 0 0,1 0-1 16,2 2 0-16,-3-1-2 0,-1 2-7 15,0 1-7-15,-3 1-5 0,0 2-10 16,-2 2-6-16,-3 1-8 0,2 2-12 0,1-1-109 15,-1 1-113-15,1 0-280 0</inkml:trace>
  <inkml:trace contextRef="#ctx0" brushRef="#br0" timeOffset="263831.0001">23748 15301 488 0,'2'-8'135'0,"-2"2"5"0,1 1 3 16,-1 3-106-16,0 2-9 0,1 3 0 0,-1 2 0 15,-1 1 0-15,1 4-2 0,-1 2 0 16,1 3 0-16,-2 1-1 0,-1 1-2 16,-1 2-3-16,2 3-3 0,0 1-3 15,-1-1-2-15,-1-1-2 0,1 2-1 16,2 0-2-16,-1-3 0 0,1-4 0 16,1 0-2-16,1-2-1 0,2-1-1 15,-1-3 0-15,2-3-2 16,2 3 0-16,0-4 0 0,0-1 0 0,3-7-1 15,2 4 1-15,2-2-1 0,2-3-1 16,-2 1-2-16,2-3-5 0,0-1-6 0,-2 1-9 16,-3-1-9-16,-4-2-10 0,0-1-6 15,-1-2-6-15,-1 2-7 0,-2-2-36 16,-2 0-66-16,-1-1-100 0,-1-2-231 16</inkml:trace>
  <inkml:trace contextRef="#ctx0" brushRef="#br0" timeOffset="264004.0976">23773 15319 624 0,'0'-9'144'15,"0"1"6"-15,3-1-104 0,-1 4-11 16,2-2-6-16,2 1-5 0,3 0-5 16,-1 0-6-16,3 1-6 0,3 0-2 15,-1 2-5-15,4 1-14 0,-2 1-12 16,-2 1-18-16,0 2-113 0,-4 1-123 15,0 1-294-15</inkml:trace>
  <inkml:trace contextRef="#ctx0" brushRef="#br0" timeOffset="264402.1118">24015 15395 531 0,'1'-4'131'0,"1"3"6"0,0 0-47 16,0 2-54-16,2 3-6 0,-2-2-1 15,1 4 0-15,1 3 0 0,0 1-2 16,1-1-1-16,-1 4-1 0,1-1-2 16,-2-2-2-16,1 1-3 0,0-4-3 15,-2 2-4-15,1-3-2 0,0-1-3 16,2 0-2-16,2-1-1 0,0-2-1 15,-1-4 0-15,1-2-1 0,3-3 0 16,1-2 0-16,0-5 0 0,0-1-2 16,2 3 1-16,1 0-1 0,-2 1 0 0,-3 2 0 15,-2 3 0-15,-1 3 0 0,-1 3 0 16,-1 1 0-16,-3 2 1 0,3 5-1 16,-4 0 0-16,2 6-1 0,-2-1-1 15,0 4-2-15,1-1-7 0,-1-2-4 16,0-1-8-16,3 1-9 0,-2-7-8 15,3-1-10-15,1-3-20 0,-1-2-94 16,1-2-109-16,4-4-256 0</inkml:trace>
  <inkml:trace contextRef="#ctx0" brushRef="#br0" timeOffset="264644.5675">24410 15448 631 0,'0'-3'142'0,"1"1"5"0,1-2-95 15,-1 0-25-15,3 2-6 0,1 2-1 16,-2-1-2-16,2-2-2 0,0 2-7 16,2 1-2-16,1 1-4 0,0 0-9 15,1-1-11-15,-1 2-12 0,1-1 6 16,-2 1-134-16,-2 1-123 0,0-2-300 15</inkml:trace>
  <inkml:trace contextRef="#ctx0" brushRef="#br0" timeOffset="264852.5323">24654 15383 664 0,'1'1'148'0,"-2"-2"7"0,-3 3-116 16,1 2-10-16,-1 1-2 0,2 1-3 0,0 1-3 15,-1 2-7-15,3 2-6 0,1-2-5 16,0 1-6-16,4 3-10 0,0-2-12 16,-3 0-10-16,3 0-4 0,-1 0-123 15,0-3-122-15,-2-2-286 0</inkml:trace>
  <inkml:trace contextRef="#ctx0" brushRef="#br0" timeOffset="265313.0437">24692 15190 573 0,'-1'-3'141'0,"4"1"5"0,0 0-31 16,2 1-86-16,3 1-7 0,5 1-2 16,0 1 1-16,1 0-2 0,4 1-3 15,2 1-5-15,0-2-2 0,4 2-2 16,-2-1-1-16,1-1 0 0,-1-1 0 15,-4 2 1-15,-2-1-1 0,-1 1 0 16,-5 0 0-16,-3 2-1 0,-3 1 0 16,-4 4 0-16,-1 1-1 0,-4 3 0 0,-1 1 0 15,-2 3-1-15,1 0-1 16,0 3 0-16,-1-2-1 0,2 3 0 16,0 1 0-16,1 0-1 0,0 4 0 0,3-4 1 15,0 1-1-15,1 0 0 0,1-2 0 16,-1 1 1-16,0-3-2 0,0-6 1 15,-3 1-1-15,0-1 0 0,-3-2 0 16,-3-4-1-16,-3 1-3 0,-2-3-8 0,-2 1-10 16,-2 2-12-16,-1-3-17 0,-1-1-120 15,0 0-129-15,5 0-302 0</inkml:trace>
  <inkml:trace contextRef="#ctx0" brushRef="#br0" timeOffset="266530.6086">21584 17609 340 0,'-1'-1'104'0,"0"0"4"15,-2 0-12-15,5 0-36 0,-4-3-16 16,0 4-11-16,2-3-4 0,-1 1-3 15,1-2-2-15,-1 2 0 0,1 1-1 16,-2 1 1-16,5-3 2 0,-4 4 0 0,2-2-1 16,-1 1 0-16,0 1-2 0,0 2-2 15,0-2-2-15,0 2-2 0,2-2 0 16,1 2-2-16,2 1-1 0,-1 0-1 16,4-3-1-16,0 1-3 0,1 1-3 15,-2 1-2-15,3-3-1 0,0-2-2 16,0-1-5-16,0 1-7 0,1-1-12 15,0-2-12-15,0-1-13 0,1-1-14 16,-1 1-111-16,-4-1-118 0,5 0-272 16</inkml:trace>
  <inkml:trace contextRef="#ctx0" brushRef="#br0" timeOffset="269230.6512">21895 17531 417 0,'-1'1'107'0,"0"-2"6"16,1 0-46-16,0 1-26 0,0 0-10 15,0-3-5-15,-1 5-3 0,1-4-1 16,0 1-3-16,-1 1-2 0,-1-2 0 16,0 1 1-16,1-2 0 0,-1 1 0 15,2-1 0-15,-1-1 0 0,0 2-1 16,0-2-1-16,2 1-1 0,-1 0-1 16,0 0-3-16,1-4-1 0,-1 3-2 0,3-3-1 15,-2 0 0-15,1 0-2 0,0 1-1 16,0-2 0-16,2 5 0 0,1-1-1 15,1-1-1-15,0 4-1 0,1-2 1 16,1 2-2-16,0 2 1 0,1 1-1 16,-1 1 0-16,2 2 0 0,-1 0 1 15,-2 2-1-15,2 1 0 0,-2-1 0 16,-2 3 1-16,-1 0-1 0,-3 1 0 16,0-2 1-16,0 3-1 0,-4 0 1 15,-2-1-1-15,0 2 1 0,-3-2 0 0,0-1 0 16,-3 2 1-16,-1-1 0 0,-1-1 1 15,1 1 0-15,1-5 2 0,-1 2-1 16,-1 1 1-16,2-2 0 0,2-4 0 16,0 3 0-16,2-2 0 0,1-1-1 15,1-2 0-15,3-1 0 0,2 0-1 16,2 0 0-16,0-1-1 0,1-2-1 16,2 1 1-16,1 0-2 0,0 4 1 15,1-4 0-15,0 2 0 0,0 0 0 16,0 4 0-16,-1-1 1 0,1-2 0 0,1-1 1 15,-1 2 0-15,0-1 2 0,3 1-1 16,-1-4 0-16,-1 5 0 0,2-3 0 16,-2 2-2-16,0 0 0 0,1-2-2 15,-2-2 1-15,-1 5-2 0,-1-3-5 16,0-1-7-16,-1 1-8 0,-2 1-12 16,1-1-9-16,-1 2-9 0,0-2 5 15,2 0-125-15,1-3-114 0,-3 3-281 0</inkml:trace>
  <inkml:trace contextRef="#ctx0" brushRef="#br0" timeOffset="270045.542">22249 17622 478 0,'-2'0'114'0,"-2"0"3"0,1 2-68 16,-2-1-16-16,0 2-5 0,-1 2-2 16,0 1 0-16,0 0-2 0,-2 1 0 15,2 3-1-15,0 0-1 0,-1 1-1 0,2 0-1 16,-1 1-1-16,3-1-3 0,1 0-3 15,-1 0-3-15,4-1-2 0,-1-1-2 16,4-3-2-16,1 0-1 0,-3-2 0 16,3-2-1-16,1-2 0 0,-1-1-1 15,1-2 1-15,-1-1-1 0,0-3 0 16,0 1 0-16,0-1-1 0,-1-3 1 16,-2 0-1-16,1 1 0 0,-1-3 0 15,-1 0 0-15,1-1 0 0,-2-1 0 16,0 1-1-16,0 1 2 0,-3-2-1 0,1 1 0 15,-1-1 0-15,-2 2 0 0,2 0 1 16,-2-2-1-16,-3 1 0 0,3-2 0 16,-2 3 1-16,1-2-1 0,-1 2 1 15,-1 1-1-15,3 0 1 0,3-1 0 16,0 2 0-16,2 1 1 0,-2 2-1 16,5 0 1-16,0 1 1 0,2 1-1 0,0 1 1 15,1 0-1-15,2 2 0 0,1-1 0 16,0 3-1-16,1 0 0 0,1 2-1 15,0 1-3-15,0 1-6 0,1 3-9 16,2-1-5-16,-1 2-8 0,2 0-13 16,-3 2-117-16,0-1-116 0,1-1-281 15</inkml:trace>
  <inkml:trace contextRef="#ctx0" brushRef="#br0" timeOffset="270424.5685">22482 17568 521 0,'3'0'128'0,"-3"0"4"0,-3 0-48 0,3 0-53 15,1 0-7-15,-4 5-4 16,0 1 1-16,-2 1 1 0,3 1-1 0,0-1 0 15,-2 5 1-15,0 0 1 0,2 2 0 16,-1 1-4-16,2-3-2 0,-3 5-1 16,1 1-1-16,0-4-2 0,0 3-1 15,1-4-2-15,1 1 0 0,1-3-2 16,1 4-1-16,2-3-3 0,-1 1-1 16,2-3-2-16,3 0 1 0,-1-3-1 15,4 2 0-15,0-9-1 0,3 0 1 0,1 0 0 16,-1 0-1-16,2-7-2 15,0-2-7-15,-2-1-7 0,-2 0-6 0,-6 2-11 16,4-2-8-16,-2-1-7 0,-2 5-12 16,-1 0-108-16,-4 1-112 0,0-4-274 15</inkml:trace>
  <inkml:trace contextRef="#ctx0" brushRef="#br0" timeOffset="270644.0298">22508 17575 555 0,'-2'-3'131'0,"0"-2"7"0,1 1-77 15,1-1-22-15,-1 4-8 0,3-2-1 16,0 3-2-16,1-1-3 0,0 4-5 16,2-2-4-16,2 0-3 0,1-2-2 15,2 2-2-15,1-1-3 0,0 0-9 16,3-1-11-16,-2 2-10 0,-1-1-10 0,1 1-5 15,1-2-121-15,-5 1-120 16,2 0-278-16</inkml:trace>
  <inkml:trace contextRef="#ctx0" brushRef="#br0" timeOffset="271139.6988">22726 17677 579 0,'2'-5'131'0,"-2"1"5"15,0 3-96-15,2-3-10 0,-1 4 0 16,0 0 1-16,-1 7 1 0,0-1-2 15,0 3-1-15,0 1 1 0,-1 5 0 0,0 0-2 16,-2 2-5-16,1-4-3 0,-1 0-2 16,2 4-2-16,1-3-3 0,-2-1-4 15,0-4-3-15,2 0 0 0,0-2-1 16,0-2-2-16,2-5 0 0,-1-6-1 16,3-1 0-16,-1-1 0 0,2-1-1 15,4-4 0-15,-1 0 0 0,2-3-1 16,4 5 0-16,-1 0-1 0,0-1 1 0,-1 1-1 15,1 2 0-15,-2 2 0 0,-1 2 1 16,-3 4-1-16,-1 1 1 0,0 1 0 16,2 4-1-16,-5 1 1 0,2 1 0 15,-1 2 0-15,-2 1-1 0,2-1 1 16,-3 2 1-16,1-1-1 0,-2-1 0 16,0 2 0-16,1 1-1 0,-1-1-7 15,1-1-12-15,-1-2-12 0,0 2-13 16,1 1-10-16,2-6-13 0,-3 0-37 15,1 0-70-15,0-1-99 0,2 1-223 0</inkml:trace>
  <inkml:trace contextRef="#ctx0" brushRef="#br0" timeOffset="271454.6995">23136 17665 536 0,'3'-8'132'0,"-3"5"5"0,0 0-62 0,-3 3-35 16,6 4-7-16,-3 1-4 0,5 2-2 15,-8 5-3-15,4 2-1 0,-1 2-2 16,0 2 0-16,-3-1-3 0,-1 8-1 15,2-7-2-15,-1 3-3 0,1-1-3 0,1-2-2 16,-1-2-5-16,0 1-6 0,-3-10-10 16,6 3-13-16,-1-4-8 0,0-2-10 15,-1-2-12-15,1-2-111 0,0-1-113 16,2 0-265-16</inkml:trace>
  <inkml:trace contextRef="#ctx0" brushRef="#br0" timeOffset="271650.164">23018 17796 612 0,'-2'-8'141'0,"2"6"6"15,-1 1-90-15,1 1-24 0,3-2-5 16,3 2-3-16,-3-1-1 0,7 2-3 16,0-1-4-16,2 0-4 0,4-1-2 15,-2 2-3-15,1 1-4 0,1-4-11 16,-1 2-10-16,-1 0-10 0,-1-1-10 15,-2 0-2-15,0-1-125 0,-1-2-120 16,1 1-281-16</inkml:trace>
  <inkml:trace contextRef="#ctx0" brushRef="#br0" timeOffset="272245.9025">23332 17743 572 0,'-2'-1'130'0,"1"-3"2"16,-1 2-90-16,1-2-17 0,1 2-4 0,3-3-3 16,-1 1 1-16,2-1-2 0,1 1-1 15,-2 1-1-15,2-1-1 0,1 0-1 16,-1 2-1-16,0 1-1 0,1-2-2 16,2 2-1-16,-1 1-1 0,0 0 0 15,1 0 0-15,0-1 0 0,0 2 1 16,-1 0 0-16,-1 0 0 0,-1 2 0 0,1 1 1 15,-2 0 0-15,-2 3-2 0,-1 0 0 16,-2 0-1-16,-4 3-2 0,0-1 0 16,-2 2-2-16,-3-1 0 0,1 5-1 15,-4-2 0-15,1 0 0 0,0 1-1 16,-4 0 1-16,2-1 0 0,0 0 2 16,-1-3 1-16,4 1 1 0,1 2 0 15,0-3-1-15,5 0 1 0,2 1-1 16,3-4-2-16,0 1-1 0,1-3-1 15,3-1 1-15,2-1-1 0,2-1 1 16,2 1 0-16,-1-2 1 0,2 0 0 16,1 0 0-16,0-2 1 0,1 1 0 0,-2-1 0 15,-2-1 0-15,2-1-1 0,-1-1 0 16,-1 3-1-16,-2 1-1 0,-2 1-2 16,-1 2-5-16,-1 1-9 0,1-2-10 15,-2 3-12-15,1-4-12 0,-3 0 20 16,1-1-146-16,-1-1-125 0,0-4-300 15</inkml:trace>
  <inkml:trace contextRef="#ctx0" brushRef="#br0" timeOffset="272848.9845">23581 17628 624 0,'0'-3'148'0,"-1"1"6"0,0 3-91 0,1-2-20 16,1 1-6-16,0 1-3 0,1-1-2 16,3 3-4-16,1-2-5 0,3 0-5 15,2 0-1-15,1-1-4 0,3 0-3 16,-3 3-3-16,2-2-1 0,-1-2-2 15,2 0 0-15,-4 2-2 0,-2 2 0 16,-2 1-1-16,-1 1 0 0,-4 1 1 0,0 3-1 16,-2 1 0-16,-3 2 1 0,0 0-1 15,-2 1 1-15,0 2-1 0,0-1 0 16,1 2-1-16,-1 4 1 0,3-2-1 16,-2 1 1-16,2 0-1 0,0 0 0 15,1 3 1-15,0 1-1 0,0-5 0 16,0 4 0-16,1-3 1 0,0 1-1 15,0-1 0-15,0-4 0 0,-2-3 0 16,2-1 0-16,-2-6 0 0,-1 3 0 0,-1-5 1 16,-1 1-1-16,-3-2 1 0,0 1-1 15,-2-4 0-15,-1 3-3 16,-1-6-7-16,-2 3-13 0,-2-1-17 0,0 2-14 16,-1-1 27-16,1-3-157 0,-1 4-132 15,1-3-314-15</inkml:trace>
  <inkml:trace contextRef="#ctx0" brushRef="#br0" timeOffset="282889.3962">20479 17051 405 0,'0'-1'97'0,"0"-3"2"0,-2-1-51 16,-3-2-23-16,-2 1-5 0,-1 0-1 16,0-1-2-16,-2 0-1 0,-2 1-1 15,-3-1-2-15,-2 2-2 0,-1-1-1 16,-2-1-2-16,-1 3-1 0,-3-3 0 15,-1 1-1-15,-1 0-1 0,1 1 0 16,-3-1-2-16,-2 5 0 0,0 0-1 16,-4-2-1-16,-2 2 0 0,-3 0 0 15,-3-2 0-15,-1 2-1 0,-2-3 1 0,-4 0 0 16,0 0-1-16,1 0 0 0,-4 1 1 16,0-1-1-16,-6-1 0 0,-1 2 1 15,1 1-1-15,-2-3 0 0,-4 1 1 16,1 0-1-16,0 0 0 0,-3 0 0 15,-5 1 1-15,1-1-1 0,-1-1 0 16,-3 1 0-16,-3 1 0 0,-3-1 0 16,1 1 1-16,-1 2-1 0,-4 0 0 15,0 1 1-15,1 1-1 0,-3 0 1 16,-2-1-1-16,4 2 0 0,-2-4 1 0,0 4-1 16,2-1 1-16,-5-2-1 0,1 2 1 15,4 0 0-15,-3-1 1 0,1 1-1 16,1 1 0-16,0-2 0 0,-2 1 1 15,2-1-1-15,1-3 0 0,-2 3 0 16,4 0 1-16,-4-1-1 0,0 1 0 16,4-2 1-16,0-1-1 0,1 3 0 0,2-1 0 15,-2 0 1-15,-1 0-1 0,2-1-1 16,1 1 1-16,-2 2 0 16,0 1-1-16,-4-1 1 0,1 2 1 0,1 1 0 15,-2 0 2-15,1 3 0 0,1 1 1 16,3-4-1-16,-4 4 1 0,5-3-1 15,0 1-1-15,5 0 0 0,1-2-2 16,5 1 1-16,2 1 0 0,7 1-1 16,6-1 1-16,2 0 0 0,5 2 0 15,3-4 0-15,6-1 0 0,5-2 0 0,5-2-1 16,5 0 0-16,7-2 0 0,6 1-1 16,3-3-1-16,5 0-2 0,2 0-2 15,2-1-4-15,2 0-4 0,2 0-5 16,2 0-6-16,-1 2-6 0,2 1-15 15,1 3-84-15,-4-2-91 0,1 0-222 16</inkml:trace>
  <inkml:trace contextRef="#ctx0" brushRef="#br0" timeOffset="283164.9141">14487 16784 465 0,'1'-10'113'0,"2"2"4"16,-6-1-70-16,3 3-11 0,-1 1-7 15,0 2-5-15,-3 2-4 0,-2 4-4 16,-4 2-2-16,-1 2-2 0,-1 3 0 16,-3 1-1-16,1-1 1 0,-5 2 1 15,3 0-1-15,-2 0 2 0,2-1-1 16,-1 2 2-16,1-2-1 0,0 3 1 0,3 0-1 16,0-1-1-16,6 1-1 0,0-1-2 15,3 3-2-15,4 4-2 0,4-2-1 16,2 2-2-16,2 1-1 0,5-1 0 15,4 0-1-15,6-3-2 0,5-1-12 16,8 0-12-16,5-4-22 0,7 0-110 16,6-1-123-16,1 2-296 0</inkml:trace>
  <inkml:trace contextRef="#ctx0" brushRef="#br0" timeOffset="284281.206">12395 15661 499 0,'-16'0'121'0,"4"-2"5"0,0 0-72 16,4 1-19-16,7-2-9 0,1 1-3 0,5 1-5 15,2-4-4-15,7 2-3 0,3 0-2 16,0-2-1-16,4-1 0 0,2 1 1 15,-1-3 1-15,3 1 0 0,-3 0 1 16,-4-1-1-16,2 3-1 0,-4 0-1 16,-2 4 0-16,-1 1-2 0,-5 6-1 15,-1 3-1-15,-2 3-1 0,-1 0 1 16,-1 9-1-16,-5 0 0 0,1 5-1 16,1 2-1-16,-2 0 0 0,-1 3 0 0,1-1 0 15,0-1-1-15,1-2-1 0,0-4-3 16,1-2-6-16,0-3-5 0,0 0-9 15,1-2-12-15,0 0-2 0,-1-2-113 16,-1-7-108-16,0-5-263 0</inkml:trace>
  <inkml:trace contextRef="#ctx0" brushRef="#br0" timeOffset="284468.7039">12465 15667 610 0,'-10'3'131'0,"0"5"2"0,2 2-106 16,-2 4-12-16,1 5-8 0,-2 1-2 16,0 5-1-16,1 1-2 0,1 1-6 15,1 0-9-15,6-2-13 0,-1-1-108 0,6-2-108 16,0-8-272-16</inkml:trace>
  <inkml:trace contextRef="#ctx0" brushRef="#br0" timeOffset="285036.909">12932 15684 561 0,'-3'-4'133'0,"-4"-1"3"0,-3 0-85 16,-2 2-17-16,-3 3-9 0,-1-1-4 15,-1 3-4-15,-1 2-3 0,3 1-2 16,0 3-1-16,3 1-1 0,2-1-3 16,4 2-2-16,1 0-1 0,4-2-1 0,1 0-2 15,2 0 0-15,3 0-2 0,0-2 1 16,1 0-2-16,0-1 0 0,0 1-1 15,-1-2 1-15,0-3-2 0,-2 3 2 16,-2-3-1-16,-2 2 2 0,-2 0-1 16,1 1 2-16,-3 1 0 0,-1-2 0 0,0 3 1 15,-2 0 1-15,1 3 1 16,2 1 0-16,-1 1 0 0,2 0 1 0,3 1-1 16,2-1-1-16,2 0 0 15,0 0-1-15,6-1 0 0,2-1-1 0,4-2-3 16,2-1-6-16,2-4-6 0,3 0-11 15,3-5-9-15,-2 1-6 0,-1-4-9 16,-1-2-41-16,-1 0-50 0,1-1-85 16,-7-2-185-16</inkml:trace>
  <inkml:trace contextRef="#ctx0" brushRef="#br0" timeOffset="285392.9268">13056 15819 418 0,'-6'0'123'0,"-2"-3"7"15,2 4-10-15,-2 2-67 0,-2-2-13 16,3 4-7-16,1 1-5 0,2 1-7 15,-1 7-4-15,2-5-3 0,0 2-2 16,6 1-2-16,-1-2-2 0,1-3-2 16,2 0-1-16,3-3-2 0,2-2-1 15,2 0 0-15,0-2 0 0,2-4-1 0,-1 2 1 16,1-3-1-16,-3-3 0 0,-1-2-1 16,-3-1 0-16,-2-1 0 15,-3-1 0-15,0-2-2 0,-2-6 0 0,-3 0-1 16,-2 1-2-16,-2-4-3 0,-3 1-2 15,-3-4-1-15,-6 1-1 16,-3 1 1-16,-2-1 1 0,-3 1 3 0,0 1 3 16,-3 1 3-16,2 1 5 0,3 1 3 15,2 2 3-15,4 1 1 0,0 0 2 16,5 5-1-16,5 1-1 0,3 2-2 16,6 3-3-16,4 1-2 0,3 0-2 0,9 3-1 15,5 0-2-15,-2-1-5 0,7 1-5 16,0 1-9-16,2 2-15 0,0 1-10 15,-3 2-106-15,-2-1-110 0,4 3-264 16</inkml:trace>
  <inkml:trace contextRef="#ctx0" brushRef="#br0" timeOffset="285580.9844">13273 15756 620 0,'-2'12'142'15,"3"-2"4"-15,-1 0-103 16,0 2-13-16,1-3-6 0,0 1-5 0,1-2-4 16,-1 0-6-16,0-1-6 0,0 0-11 15,1-2-11-15,-2-1-19 0,1-2-113 16,-4-4-119-16,5-3-294 0</inkml:trace>
  <inkml:trace contextRef="#ctx0" brushRef="#br0" timeOffset="285717.6324">13306 15376 631 0,'-7'-6'141'0,"2"1"0"15,0 7-97-15,3 4-27 0,2 5-20 16,0 4-22-16,0 5-115 0,1 4-117 16,3 4-291-16</inkml:trace>
  <inkml:trace contextRef="#ctx0" brushRef="#br0" timeOffset="285978.6158">13505 15770 576 0,'-5'9'132'0,"1"-2"4"0,3-1-88 16,2 1-21-16,0-2-7 0,3-1-1 15,1 1-6-15,2-1-2 0,2 0-4 16,2-1 0-16,1-3-2 0,3 0 0 0,3 0 0 15,-2-3 1-15,-1-4 0 0,0-3-1 16,-3-2 1-16,-5-1-1 0,-2 1-1 16,-5-2 0-16,-2-1-2 0,-3 4 0 15,-5 1-1-15,-2 5-4 0,-3 3-5 16,-2 2-8-16,-2 3-9 0,-1 6-16 16,2 3-109-16,0 2-116 15,5 0-276-15</inkml:trace>
  <inkml:trace contextRef="#ctx0" brushRef="#br0" timeOffset="286796.4249">14030 15754 590 0,'-1'-6'143'0,"-1"1"4"0,-3 6-87 16,-4 5-14-16,3 4-7 0,-5 2-3 15,1 3-3-15,-2 6-3 0,2 1-3 16,2-3-3-16,3 2-3 0,5-1-5 16,5 1-4-16,1-3-4 0,2-2-3 15,3-4-2-15,2-1-2 0,0-4 0 0,-2-2 0 16,1-6 0-16,1-3-1 0,-4-4 1 15,0-3-1-15,-3-3 0 0,-2-2 0 16,-2-3 0-16,-4-1 0 0,-2 1 0 16,0-5 0-16,1-1 0 0,-1-2 0 15,0 0 0-15,3 2 0 0,0 2 0 16,1 2 1-16,2 4-2 0,0 6 1 16,0 4 0-16,3 3-1 0,1 3 0 15,0 2-1-15,1 1-3 0,3 1-3 0,0-1-2 16,1 2-1-16,-1-3-3 15,2 2 0-15,3-2 0 0,-2 0 3 16,1 3 2-16,2-1 3 0,-2 1 1 0,0 5 2 16,-3 1 2-16,-2 2 2 0,-3 4 2 15,-1 2 2-15,-5 0 3 0,-3 6 1 16,1-1 2-16,-3-2 1 0,-1 0-1 16,2 2-2-16,0-1-1 0,4-1-3 15,1-2-1-15,3-1-2 0,5 0 0 0,2-5-1 16,0-7 0-16,0-2 0 0,0-9-1 15,2-1-1-15,-2-6-2 0,2-4-5 16,-5 0-5-16,-1-2-6 0,-2-4-4 16,-1 1-5-16,-5-4-6 0,-3-3-1 15,-2-2-1-15,0-6 2 0,-1-3 5 16,-2-3 5-16,2-6 5 0,-1 1 6 16,2 1 8-16,2 5 11 0,0 4 8 15,0 7 6-15,1 8 5 0,2 9 0 0,-1 7 1 16,1 7-5-16,1 4-5 0,-2 7-5 15,2 7-8-15,0 4-7 0,2 6-8 16,1 2-7-16,0 3-11 0,2 0-14 16,-1-3-109-16,4-4-114 0,-1-4-269 15</inkml:trace>
  <inkml:trace contextRef="#ctx0" brushRef="#br0" timeOffset="287259.1674">14472 15691 607 0,'7'-5'146'0,"-6"2"4"16,2 3-90-16,2 2-16 0,-1 4-10 15,1 3-7-15,0 6-5 0,2 3-2 16,2 2-1-16,-1 2-1 0,2 5-1 16,0 2-3-16,5 4-1 0,-2 4 1 15,1 3-3-15,0 3-2 0,0 2-2 16,-4-4-1-16,-2 2-1 0,-4-5-1 16,-4-4 2-16,-5-5 2 0,-2-1 2 15,-7-4 1-15,-1-3 1 0,-3-9-1 0,-2-1-1 16,1-6 0-16,-2-8-4 0,-1-5-2 15,1-8-1-15,-1-4-1 0,1-3-4 16,8-5-3-16,2-9-5 0,7-2-7 16,4-2-6-16,9-1-7 0,7-3-6 15,2 5-4-15,3 0-3 0,0 6 0 16,-1 6 2-16,1 8 1 0,-4 5-1 16,1 1-2-16,-5 5 4 0,1 1 2 15,-2 1 0-15,-2-2 5 0,-1 2 5 16,-1 1 9-16,-1-2 11 0,-2 2 13 0,0 1 13 15,-3 2 11-15,1-1 7 0,-2 3 8 16,3 0 3-16,-2 1 3 0,2 1-3 16,-1 6-4-16,4 2-5 0,-3 2-3 15,4 2-6-15,-2 3-5 0,0 3-5 16,-2 0-6-16,-2 0-3 0,-1 3-6 16,-1-2-5-16,-3 2-8 0,2-1-12 15,-2-1-11-15,2-2-10 0,3-4-9 16,2-4-15-16,5 2-6 0,2-9-97 0,3-6-101 15,2-7-244-15</inkml:trace>
  <inkml:trace contextRef="#ctx0" brushRef="#br0" timeOffset="287476.5919">14874 15839 477 0,'-1'-7'139'16,"-3"1"9"-16,-2 2 1 0,-1 3-87 16,0 0-13-16,0 2-7 0,-1 2-3 15,2-1-4-15,-3 4-5 0,2 3-4 16,-1-2-2-16,1 4-4 0,1-1-2 15,1 2-3-15,0-1-3 0,3-1-1 0,3 2-4 16,3 0-2-16,0 2-2 0,4-1-1 16,0 0-4-16,1-1-5 0,3-2-7 15,0-2-11-15,4-3-11 0,2-2-9 16,-3-6-9-16,5-1-8 0,3-3-7 16,-1-3-4-16,0-3-89 0,-3-1-99 15,-1 0-241-15</inkml:trace>
  <inkml:trace contextRef="#ctx0" brushRef="#br0" timeOffset="287691.7485">15065 15824 579 0,'-6'-5'145'0,"1"6"6"0,-2-2-79 16,0 2-19-16,3 4-15 0,-2 2-8 15,1 4-6-15,2 1-6 0,0 2-5 16,3 2-3-16,2 2-3 0,-1 3-3 16,3 0 0-16,2 0-2 0,0-2-1 15,4 2 0-15,2 0 0 0,1-3-1 16,-4-3 1-16,2-3-1 0,-2 0 1 15,0-1 0-15,-7-2 0 0,-3 0 0 0,-6-6-1 16,-1 3-3-16,-5 2-6 0,-3-2-11 16,-3 0-10-16,1 1-18 0,-4 1-113 15,2 0-5-15,-2 2-99 0,3-1-190 16</inkml:trace>
  <inkml:trace contextRef="#ctx0" brushRef="#br0" timeOffset="288130.8593">15178 15896 421 0,'1'-4'96'15,"0"2"3"-15,-1-1-64 0,3 0-11 16,-1 0 0-16,3-2 3 0,0-1 2 15,1 0 2-15,-1-1 1 0,3-1 3 0,-4 2 3 16,1-1 2-16,-1 2 1 0,-3 0-2 16,0 4-1-16,2 2 0 0,-3 4 0 15,0 2-4-15,0 3-3 0,0 2-4 16,0 4-3-16,-1 4-1 0,1 2-7 16,0-1-5-16,1 2-4 0,1 1-11 15,2 2-19-15,1-3-23 0,2-4-26 16,2-4-115-16,2-3-138 0,1-5-315 15</inkml:trace>
  <inkml:trace contextRef="#ctx0" brushRef="#br0" timeOffset="289164.3981">15452 15888 460 0,'4'-7'116'0,"-3"1"8"0,1-1-64 15,0 1-10-15,-1-1-4 0,-1 3-1 0,-2 0-3 16,-1-1-3-16,2 2-5 0,-4 2-3 16,0 0-2-16,0 5-3 0,-1 3-1 15,3 2-3-15,-4 3 0 0,1 3-3 16,3 5 0-16,0 4-2 0,2 1-3 16,2 1-2-16,0 0-3 0,4-2-2 15,0 1-2-15,3-4-3 0,3-4 0 16,-2-4-1-16,2-5-1 0,2-2 0 0,-2-3-1 15,-2-4-1-15,1-4 0 0,-4-3-1 16,-2-2 0-16,-1-6 1 0,-2-1-1 16,-1-5 2-16,-4-3 0 0,-3 0 0 15,-1-2 1-15,-5-4 0 0,3 5 0 16,2-1 0-16,-5 8 0 0,6 2 1 16,1 3 0-16,0 2 1 0,7 7 0 15,-5 1 0-15,3 2 0 0,1 2-1 16,2 0 0-16,1 2-1 0,3 1 0 15,-1-2-1-15,6 1 1 0,1 1-1 16,2-3-2-16,0 0-3 0,4 0-1 0,0 0-2 16,-1 0-2-16,-1-1 0 0,-1-2 0 15,-1 1 1-15,0-3 3 0,-3-1 2 16,-1 0 2-16,-2-1 2 0,0 3 1 16,-3-1 2-16,-3 1 2 0,0 3 1 15,0 0 1-15,-2 1 1 0,0 4 1 16,1 0 1-16,0 2 0 0,0 3 0 15,1 1 0-15,-1 4 1 0,0 2 0 16,0 1 2-16,2 3 0 0,2 3-1 16,2 2 0-16,0 0-2 0,2 0-1 0,1-2-2 15,-1 1-2-15,2-5-2 0,-2-4 0 16,0-4-1-16,0-5 0 0,2-4-1 16,0-5-1-16,3-6-2 0,-3-7-2 15,2-1-2-15,0-4-1 0,-4 3-1 16,-1 2 1-16,-2 3 1 0,-1 3 1 15,-4 8 2-15,-1 6 2 0,-4 10 1 16,0 3 0-16,-3 6 0 0,2 4 0 0,-1 1 0 16,4-2 0-16,2-4-1 0,4-6-1 15,3-4-2-15,4-8-3 0,4-7-3 16,1-3-2-16,4-5-2 0,1-6 0 16,0-5-1-16,1-7 1 0,0-2 1 15,0-1 0-15,-2-1 3 0,-3 4 1 16,-1 2 2-16,-4 6 1 0,-3 7 3 15,-4 6 6-15,-2 5 4 0,-4 6 3 16,-1 3 0-16,-2 3 1 0,0 2 0 0,2 3 0 16,-1 2-1-16,2 0-1 0,4 1 1 15,1 3-1-15,4-2 1 0,2 1 0 16,3-3 0-16,2-3-2 0,1 2 0 16,2-4 0-16,0-3 1 0,0 1 1 15,-4 2 0-15,-3 0 2 0,-3-1 1 16,-8 0 0-16,-6 1-2 0,-7 3-2 15,-6 1-5-15,-7 1-13 0,-5 2-24 16,-4 4-30-16,-8 0-117 0,-6 0-11 0,-4 2-122 16,-3-2-225-16</inkml:trace>
  <inkml:trace contextRef="#ctx0" brushRef="#br0" timeOffset="332151.4785">11854 16611 538 0,'0'-24'128'16,"-3"-2"6"-16,-1 4-80 0,3 0-10 15,0 3-3-15,-3 1-3 0,2 5 0 16,-1 3-1-16,0 5-5 0,0 4-3 0,1 4-3 16,-1 10-2-16,1 5-3 0,0 4-2 15,-1 5-2-15,-1 5 1 0,1 3 1 16,-2 3-2-16,-1 0-4 0,0 0-1 16,1 1-2-16,-1-2-3 0,-1-1-3 15,3-2-1-15,-1 0-1 0,3-2-3 16,2-2-6-16,-1-5-12 0,4 0-16 15,-1-4-17-15,3-8-15 0,2-3-123 16,-1-6-134-16,2-8-305 0</inkml:trace>
  <inkml:trace contextRef="#ctx0" brushRef="#br0" timeOffset="332702.0419">11993 16720 574 0,'-6'-6'154'0,"-1"-1"7"16,4-1-36-16,0 2-69 0,4 1-12 15,-2 0-6-15,2 1-6 0,4 0-5 16,0 3-6-16,2 1-6 0,2-2-5 16,-1 2-2-16,6-1-1 0,-2 2-3 0,0-1 0 15,3 3-2-15,-3-3 0 0,2 0-1 16,-3 2 0-16,-3 1 0 0,1-1-1 16,-2 1 1-16,-2 0-1 0,0 1 1 15,-3 1-1-15,2 1-1 0,-2 3 1 16,-2-2 0-16,-1 4 0 0,-2 0 0 15,-2 5 0-15,-3-1 0 0,-2-1 0 16,-1 3 0-16,-3 2 0 0,-1-2 1 16,-1 0-1-16,0-2 0 0,2 1 1 15,4 1 1-15,0-4 0 0,4 0 1 0,-4-4 1 16,5 2 2-16,3-2 0 0,3-2 0 16,-4 0 0-16,7-4 0 0,0 2 0 15,3-1-1-15,2-3-1 0,0 0-1 16,1-1-1-16,3-2 0 0,-1-1-1 15,0-2 0-15,3-2 0 0,-2 2-1 16,-2-1 0-16,0 0-4 0,4 0-6 16,-2 0-10-16,0 3-15 0,-2 2-17 0,2 0-11 15,1 1-9-15,-1 1-118 16,-6-2-124-16,1 1-281 0</inkml:trace>
  <inkml:trace contextRef="#ctx0" brushRef="#br0" timeOffset="333002.512">12435 16799 559 0,'0'-35'131'0,"-2"0"6"16,1-2-80-16,0 1-13 0,-1 5-4 15,1 7 2-15,2 8 4 0,-3 2 1 16,1 6-4-16,-3 11-4 0,3 2-3 16,-1 8-4-16,1 3-6 0,-1 6-6 15,2 6-3-15,-3 4-1 0,2 1-3 0,0 2-3 16,0-1-3-16,-2-2-2 16,2 1-2-16,1 0-2 0,-1-4-6 15,1-1-11-15,1-1-22 0,1-1-19 16,2-1-21-16,1-5-118 0,-1-7-140 0,1-3-308 15</inkml:trace>
  <inkml:trace contextRef="#ctx0" brushRef="#br0" timeOffset="333509.313">12836 16705 543 0,'6'-6'140'0,"-1"1"5"15,-1 2-52-15,-3 2-43 0,0-1-11 16,0 2-4-16,1 2-1 0,-2-1-1 15,0 0-2-15,0 1-3 0,0 1-1 16,-2 1-1-16,0-1-2 0,-1 3-2 16,-3-1-3-16,0 1-2 0,-2 1-2 15,-2 0-2-15,-1 1-2 0,-1 3-1 0,-1 1-2 16,1-1 1-16,-1 0-1 16,0 1 1-16,0-2 0 0,-1-1 2 0,2-1 0 15,-3-2 0-15,4 1 0 0,2-1-1 16,1 0-2-16,5 1-1 0,0-2-1 15,6-1-2-15,0 1-1 0,3 0-1 16,1 0 0-16,1 0 0 0,3 1 0 16,1 0-1-16,-1 2 0 0,0-1 0 15,0 0-1-15,2 2 1 0,-1-2-1 16,0-1 1-16,0 0-1 0,1 2-2 16,1-2-4-16,0-1-6 0,-1 1-10 15,0-1-12-15,-2-1-18 0,-2-1-16 0,1-2-10 16,-1 3-12-16,-2-4-111 0,-1-2-123 15,3-2-279-15</inkml:trace>
  <inkml:trace contextRef="#ctx0" brushRef="#br0" timeOffset="334104.2778">13199 16718 685 0,'-11'0'162'0,"-3"1"7"0,-1 4-106 15,-2 7-13-15,0 2-7 0,1 0-4 0,1 6-2 16,6-1-5-16,1 1-4 16,5 1-5-16,3-4-3 0,3 0-5 0,5 0-3 15,1-3-3-15,6-3-3 0,1-3-3 16,1-3 0-16,-1-5-1 0,-1-3-1 15,-2-3 0-15,0-4 0 0,-9-6 0 16,1-3 1-16,-1 1-1 0,-2-4 0 16,-2-1-1-16,-2-2 1 0,-2 2-1 15,3 3-3-15,-4 3-3 0,2 1-4 0,-1 6-3 16,0 4-5-16,2 5-5 0,-1 4-4 16,3 1-5-16,2 4-3 0,0 0-3 15,-1 3 0-15,4 2 0 0,-1 0 2 16,2-1 4-16,2-1 7 0,0 0 5 15,0-1 7-15,0-2 5 0,-1-2 5 16,-1-3 5-16,2 2 8 0,-6-1 6 16,2 1 6-16,1 1 6 0,-4 3 5 15,0-1 3-15,0 1 0 0,-1 1-4 16,1 1-4-16,1 1-4 0,-2 1-5 16,3 2-5-16,2 1-2 15,3-1-3-15,3 2-1 0,3-1-2 0,4-3-1 0,4-4-1 16,1-4-1-16,1-5-1 0,3-3 1 15,-3-5 0-15,-2-6 2 0,-3-3 0 16,-3-3 3-16,-4 1 2 0,-3-3 2 16,-5 1 1-16,-4 3 1 0,-7 0-1 15,-2 4-1-15,-5 0-3 0,-4 4-3 0,-4 3-4 16,-3 3-7-16,-3 3-15 0,-1 4-17 16,2 4-26-16,-1 5-24 0,-1 2-121 15,4 0-147-15,1 4-325 0</inkml:trace>
  <inkml:trace contextRef="#ctx0" brushRef="#br0" timeOffset="334788.9043">11520 16615 497 0,'7'-1'129'0,"-3"-4"5"0,3-1-49 16,-3 1-37-16,3 0-10 0,-3 0-4 16,0 4-3-16,0-1-2 0,-2 1-3 0,1 0 0 15,-3 1 2-15,0 0 1 0,0 2 0 16,-4-3-3-16,0 2-2 0,-2 3-2 15,-1 3-3-15,-3-2-5 0,-2 5-5 16,-2-2-1-16,-3 3-2 0,-2 0-1 16,-1 0 0-16,-1-2 1 0,0 4-1 15,2-2 0-15,0 1 0 16,6-1 1-16,2 0-1 0,4-2-1 0,3 0-1 16,3 2 0-16,4-1-2 0,3 1 0 0,3-1 0 15,5-1 0-15,3 4-1 0,-1-2 0 16,2-2 0-16,-2-1-3 15,2 1-6-15,-1 2-6 0,-2 0-15 0,-4-4-16 16,3 2-14-16,-3-1 25 0,-2 0-155 16,0-2-131-16,0-3-316 0</inkml:trace>
  <inkml:trace contextRef="#ctx0" brushRef="#br0" timeOffset="335225.303">10842 16555 526 0,'-3'-3'139'0,"1"1"3"0,-3 3-23 15,-1 7-80-15,-1 1-7 0,-1 7-3 16,1 4 2-16,-3 4 0 0,1 6 2 16,3 3-1-16,3 0 0 0,3 0-3 0,3-1-3 15,6-2-3-15,4-4-4 0,6-6-3 16,5-7-4-16,2-2-2 0,1-7-2 15,4-9-2-15,0-6-2 0,1-7 0 16,-1-9 1-16,-5-6 1 0,-1-7 3 16,-5-1 1-16,-7-3 0 0,-8-3 1 15,-10 3-1-15,-4 5-2 0,-10 2-4 16,-5 8-6-16,-7 9-15 0,-6 11-24 16,-4 18-24-16,0 12-92 0,-5 11-47 15,-2 12-130-15,-4 9-260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27T12:30:07.52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9498 3901 354 0,'-7'8'75'16,"2"-3"-6"-16,1-3-75 0,2 2-27 16,0-4-39-16,1 1-57 0,0-2-128 15</inkml:trace>
  <inkml:trace contextRef="#ctx0" brushRef="#br0" timeOffset="1142.7684">9363 4021 177 0,'2'8'46'0,"-2"-2"2"0,-2-1-12 16,4 1-17-16,-2-1 4 0,0 0 6 16,0-2 8-16,0 0 5 0,0-1 5 15,-2 0 2-15,1-1-2 0,1-1-7 16,1 1-7-16,1-1-7 0,-1 0-8 16,2-1-5-16,1 0-6 0,3-2-2 15,-2-1-1-15,1 1-2 0,-2-6 0 16,4 3-1-16,-1 0 0 0,1-1 1 0,0-2 0 15,0 0 1-15,1-3 0 0,4 2 0 16,-3-3 0-16,1-3 0 0,1 0 0 16,2-1-1-16,-1-1-1 0,5 0 0 15,1-1 0-15,2 2-1 0,5-1 1 16,2 0-1-16,3-2 0 0,0 3 1 0,2 1-1 16,3 3 0-16,1-2 0 0,-1 1 0 15,2 0 0-15,0 1 0 0,2 0 1 16,-2 1-1-16,2-1 1 0,2-1 0 15,1 2 0-15,-1 0 0 0,4-1 0 16,3 2 1-16,3-1 0 0,-1 1-1 16,-2-2 1-16,-2-1-1 0,2 1 1 15,0 0 0-15,0-1-1 0,2 0 0 16,-4 0 1-16,5 1 0 0,0 1-1 16,1 2 0-16,-3-2 1 0,-2 1 1 15,-1 1-1-15,2 2 0 0,-2-1 0 16,1 3 1-16,-1-1-2 0,3 2 1 0,1-1-2 15,1 2 1-15,-2-2-1 0,-1 0 1 16,-1-1 0-16,1 1-1 0,0 1 1 16,0 1 0-16,-1-1 0 0,2 1 0 15,1 2 0-15,2 2-1 0,-2-3 0 16,0 1-1-16,-4 0 1 0,4-1 0 16,-5 2 0-16,0-1-1 0,0 0 1 0,2 1 1 15,0 1-1-15,1 1 1 0,-4 1 0 16,4 1 1-16,-1 0 0 0,-4 0 0 15,1-1 1-15,2 1 0 0,-1 0-1 16,3 1 1-16,3 0-1 0,-1-1 0 16,3 1 0-16,-3 1 0 0,1 0-1 15,4 0 0-15,-2-3 1 0,0 3-1 16,0 1 0-16,3 0 0 0,2 1 0 16,3-3 0-16,-4 3 0 0,1-3-1 15,0 0 1-15,0 1-1 0,0 0 0 0,-1 0 0 16,1 1 1-16,1 1-1 15,1-1 0-15,-2 2 1 0,1-3 0 0,-3 0 0 16,0 2 1-16,-2 0-1 0,2 1 0 16,-1-1 1-16,1 3-1 0,0 0 0 15,-1 2 0-15,-4-5-1 0,0 1 1 16,-1 0 0-16,-1-1-1 0,-1 0 0 16,-3 0 1-16,1-1 0 0,-1 4-1 15,0 0 1-15,-3-2-1 0,-5 3 1 0,-2 0 1 16,-3 0-1-16,-3-1 2 0,-5-1-1 15,-1-1 1-15,0 0-1 0,0-1 1 16,-1 3-2-16,1 0 1 0,2-1-1 16,0 2-1-16,1-1 1 0,1-1-1 15,0-1 1-15,0 0-1 0,2-2 0 16,-1 0 1-16,0-1-1 0,0 1 1 16,-4 0-1-16,0 0 0 0,-1 0 0 15,0 0 1-15,-2-2-1 0,-2 2 0 16,4-2 0-16,-2-2 1 0,1 3-1 0,-1-1 0 15,-1-2 0-15,0 2 1 0,-2 0-1 16,0-2 0-16,-2 3 0 0,-1-2-2 16,1 1-4-16,0 1-9 0,5 4-116 15,-3-7-108-15,1 1-282 0</inkml:trace>
  <inkml:trace contextRef="#ctx0" brushRef="#br0" timeOffset="11901.0299">14567 2062 504 0,'-5'-10'127'0,"0"-1"4"0,3 3-65 16,-1 2-22-16,2 0-10 0,2 2-6 0,-1-2-4 15,3 5-3-15,1 2 0 0,4 1 1 16,3 2 2-16,0 4 1 0,2 2 1 16,4 6-1-16,4 2-2 0,1 3-3 15,4 3-4-15,1 3-3 0,2 3-4 16,2 1-2-16,1 2-1 0,-2-2-1 16,6 5-1-16,-4-3-1 0,-2-1-1 15,0 1-1-15,-2-3 1 0,-2 2-1 16,-3 0 0-16,-7-5-1 0,-3 0 0 15,0-1 0-15,-4-4-3 0,-2-5-5 0,-2-4-6 16,-4-5-10-16,2-1-7 0,-3-3-8 16,0-3-5-16,-2-1-7 0,1-3-11 15,-3 1-100-15,2-2-105 0,-3-4-262 16</inkml:trace>
  <inkml:trace contextRef="#ctx0" brushRef="#br0" timeOffset="12175.3188">15130 2038 596 0,'-1'-8'139'0,"-3"3"5"16,1 0-97-16,-2 4-11 0,-1 6-5 15,-3 2-3-15,-2 5-2 0,-2 4-1 16,-3 2-2-16,-4 7-1 0,-4 3-1 15,-7 2-2-15,-5 4-2 0,1 4-4 0,-7 6-3 16,-1 0-3-16,-1 6-4 0,0 2-1 16,3 2-2-16,3-5 0 0,1 0 0 15,6-5-1-15,4-3-1 16,5-4-5-16,7-6-10 0,8-6-12 0,5-4-12 16,4-10-14-16,5-7-117 0,6-8-126 15,6-6-288-15</inkml:trace>
  <inkml:trace contextRef="#ctx0" brushRef="#br0" timeOffset="12520.3964">15532 2005 592 0,'-12'-6'145'16,"-3"2"5"-16,-5 2-69 0,0 3-42 0,-4 3-8 15,1 4-4-15,-1 3-2 0,-2 3-3 16,1 4-1-16,1 6 1 0,1-1-2 16,3 5-1-16,-1 1-1 0,4 7-1 15,4 1-3-15,0 1-2 0,7 2-2 16,4 4-3-16,3-2-1 0,3-2-3 15,3-2-1-15,4-2-1 0,6-3-2 16,0-5-4-16,0-4-7 0,2-5-12 0,3-3-12 16,1-6-12-16,2-3-11 15,-1-3 0-15,1-6-119 0,0-1-117 0,2 0-271 16</inkml:trace>
  <inkml:trace contextRef="#ctx0" brushRef="#br0" timeOffset="12951.0363">15576 2272 621 0,'3'-7'138'16,"0"0"1"-16,2 0-107 0,2 5-13 15,3-2-5-15,1 2-4 0,2 2-3 16,1 0-1-16,3-1-1 0,2 2 1 15,0-1 0-15,3 1 1 0,0 2 0 16,-1-2-1-16,0 1 0 0,-4 2-2 16,0 1 0-16,-3 1-1 0,-4 1-1 0,-4 2 0 15,-2 1-1-15,-6 1 0 0,-1 1 0 16,-4 1 0-16,-4 1-1 0,-3 3 1 16,-3-2-1-16,-1 2 0 0,-2 0 0 15,-1 3 1-15,-2-2 0 0,3 0 1 16,2-1 4-16,2 3 4 0,1-4 2 0,5-1 4 15,3-3 0-15,2-1 2 16,2-2-1-16,2-3-3 0,4 0-2 0,0-1-3 16,2 1-1-16,3-3-1 0,1 1-1 15,4 0-1-15,1 0 0 0,2-2-2 16,3 3 1-16,0 0-1 0,3-2-2 16,0 1-1-16,-1-1-5 0,1-1-12 15,0-2-10-15,2-2-14 0,-2-3-14 16,-2 0-120-16,-1-3-129 0,-1 2-296 15</inkml:trace>
  <inkml:trace contextRef="#ctx0" brushRef="#br0" timeOffset="13233.2872">16031 1939 598 0,'8'-4'135'0,"1"3"4"16,3 9-100-16,-1-1-9 0,2 6 0 0,2 3 1 16,0 4 0-16,0 4 0 15,-1 3 0-15,-1-2-1 0,-2 7-1 0,-2 2-3 16,0 6-2-16,-3 0-6 0,0 0-4 16,-3 2-5-16,-3 3-3 0,-4-1-2 15,-3-1-2-15,-4-5-1 0,-3 2-3 16,-1-4-6-16,3-8-11 15,1-3-11-15,3-5-15 0,3-3-13 0,2-8-83 16,4-5-36-16,1-2-107 0,6-2-209 16</inkml:trace>
  <inkml:trace contextRef="#ctx0" brushRef="#br0" timeOffset="13412.3158">16364 2356 674 0,'5'-5'157'15,"0"2"5"-15,-1 2-109 0,5 1-17 16,0 0-9-16,2 1-7 0,2 2-7 0,2-2-6 16,1 0-5-16,2 2-8 0,0-2-8 15,0-1-12-15,0 2-13 0,-2 1 11 16,-5-1-137-16,-4 2-124 0,-1 1-294 16</inkml:trace>
  <inkml:trace contextRef="#ctx0" brushRef="#br0" timeOffset="13572.8867">16402 2547 589 0,'0'0'139'16,"1"0"3"-16,0 0-77 0,3 0-41 0,1 1-8 16,2-2-5-16,2-1-9 0,-1-4-9 15,6 5-11-15,3 0-1 0,0 0-123 16,0-2-116-16,3 2-285 0</inkml:trace>
  <inkml:trace contextRef="#ctx0" brushRef="#br0" timeOffset="14291.6558">17181 1899 526 0,'10'-16'132'15,"3"2"3"-15,2 4-48 0,3 3-56 16,4 0-8-16,3 1-5 0,0-1-2 15,1 4-3-15,1 0-2 0,-1 0 0 16,1-1-2-16,-4 2 0 0,-1-1-2 0,-2 1-1 16,-4-1-1-16,-4 1-2 0,-6 2 1 15,-5 0-2-15,-7 3-1 0,-6 0 0 16,-9 3-1-16,-4 0-3 0,-4 4-3 16,-4 1-1-16,-1-1 0 0,-1 0-1 15,4 1 1-15,2 1 1 0,6 0 3 16,4 2 1-16,4-3 1 0,5 2 1 15,3-1-1-15,4-1 1 0,4 0-1 16,3-2 0-16,5-2 1 0,2-1 0 16,1-2-1-16,4 3 1 0,2 0 1 15,3 0 0-15,0-1 1 0,0 0 2 16,-2 1 1-16,3 3 0 0,-1-4 1 0,-1 3 1 16,-2 0-1-16,1 0-1 0,-2 4 0 15,0-1 0-15,-4 0 0 0,-2 3 1 16,-2 1 0-16,-4 0 1 0,-5 1-1 15,-4 1 0-15,-3 5-1 0,-7 2-1 16,-4-2-1-16,-2 2-1 0,-3 2 0 16,-3 0-1-16,-1 1-1 0,0-4 1 0,2-2-1 15,-1 2 1-15,-1-1 1 0,1-2 1 16,4-3 3-16,1 0 2 0,4 0 2 16,5-1 1-16,3-5 0 0,5-2 0 15,1-4-1-15,4-1-3 0,4-4-1 16,3-1-1-16,0-1 2 0,6-2 1 15,3 1 1-15,4 2 1 0,2-3 1 16,3 1-1-16,1-2-2 0,1 1-1 16,1-1-2-16,1 2-3 0,-1-3 0 15,-1 2-5-15,-2 3-6 0,0 1-13 0,-3 2-12 16,-5 1-14-16,-2 2-15 0,-6 1-119 16,-4 3-127-16,-2 0-292 0</inkml:trace>
  <inkml:trace contextRef="#ctx0" brushRef="#br0" timeOffset="14673.9532">17128 2910 669 0,'4'3'154'0,"-1"1"7"0,1 3-111 16,1 3-9-16,0 1-1 0,1 3-1 0,-1-1-5 15,0-1-4-15,0 1-5 16,-3-2-3-16,2-1-5 0,-2-2-3 0,0-4-3 16,0 0-2-16,0-3-2 0,2-2-1 15,0-4-1-15,2-2-1 0,1 1-2 16,1-6 1-16,0-1-2 0,1-1 0 15,-1 0 0-15,0 3 0 0,-1 2-1 16,-1 1 0-16,0 5 0 0,0 6 0 16,1-1 0-16,0 4-1 0,1 4 1 15,1 0-3-15,-2 1-5 16,3 3-8-16,0-2-15 0,0 4-14 0,0-4-16 0,-1 0-15 16,0-2-114-16,1 0-126 0,0 1-283 15</inkml:trace>
  <inkml:trace contextRef="#ctx0" brushRef="#br0" timeOffset="15137.7076">17934 2321 609 0,'1'-1'141'16,"-1"1"4"-16,2-1-98 0,2 1-9 15,3 1-3-15,0 0-1 0,4 4-1 16,0 0-1-16,2 4 0 0,3 0-1 16,0 4-3-16,1 1-3 0,1 2-4 0,-1 1-4 15,1 2-3-15,-1-2-4 0,2-1-2 16,-2 1-3-16,0-4-2 0,-1 0-1 15,2-2-1-15,-1-3 0 0,-2 1-2 16,0-3-6-16,-3 0-9 0,0 0-16 16,-3-3-15-16,-3 0-13 0,-2 0-15 15,-2-3-112-15,-3-3-120 0,-2-3-272 16</inkml:trace>
  <inkml:trace contextRef="#ctx0" brushRef="#br0" timeOffset="15305.271">18208 2327 551 0,'-6'0'141'0,"0"2"7"0,-2 1-61 16,-1 2-38-16,1 1-8 0,-1 3-7 15,-2 3-6-15,0 2-8 0,-1 1-6 0,1 4-6 16,-2 2-13-16,4 1-14 16,-2-1-15-16,1-2-43 0,2 0-84 0,5-2-119 15,5-1-264-15</inkml:trace>
  <inkml:trace contextRef="#ctx0" brushRef="#br0" timeOffset="15647.3447">18404 2307 613 0,'4'-9'147'16,"-4"3"6"-16,0 1-90 0,1 2-20 15,-1 5-6-15,0 1-3 0,-2 4-3 16,1 2-5-16,-1 2-2 0,0 3-2 16,-2 3-2-16,2 1-3 0,-1 3-2 0,2 1-3 15,0 0-1-15,0 0-3 0,1 2-2 16,1-5-2-16,3 0-1 0,-2-5-1 15,3 1-1-15,4-3-1 0,0-1-1 16,4-2-2-16,-1-4-7 0,4-2-10 16,1-1-11-16,-1-5-13 0,1-2-14 15,0-2-13-15,-2-2-110 0,-4-3-119 0,-1-1-272 16</inkml:trace>
  <inkml:trace contextRef="#ctx0" brushRef="#br0" timeOffset="15833.0108">18407 2233 726 0,'-4'-5'170'0,"2"1"1"15,2 2-118-15,5 0-18 16,3-2-12-16,3 1-9 0,4 0-8 16,3 0-12-16,3 0-11 0,2-1-14 0,3 0-13 15,-1-1-12-15,-1 0-116 0,-2 1-123 16,1 2-281-16</inkml:trace>
  <inkml:trace contextRef="#ctx0" brushRef="#br0" timeOffset="16187.0999">18718 2346 578 0,'2'1'135'0,"1"0"4"0,-1 2-89 15,2 0-20-15,0 1-5 0,1 1-3 16,0 1-4-16,1 0-2 0,0 0-2 16,0-1 0-16,-1-1-1 0,1-1 0 15,-1 0 1-15,1-2 1 0,-1 0 0 0,1-2 0 16,0-1 0-16,0-1 0 0,0 0-2 15,2-1-1-15,-2-1-2 0,0 0-1 16,0 1-2-16,0 2-1 0,-1 3-1 16,0 0-1-16,-1 4-1 0,1 4-1 0,-2 1 0 15,1 2-1-15,1 3 0 16,-1-2 0-16,0 2-2 0,1-2-8 0,0-2-13 16,0 0-16-16,0-2-15 15,0-3-123-15,1 0-134 0,-1-2-312 0</inkml:trace>
  <inkml:trace contextRef="#ctx0" brushRef="#br0" timeOffset="16682.3695">18946 2155 709 0,'-4'-2'164'0,"2"0"3"0,1 1-113 0,3 0-18 16,5 1-10-16,4 1-8 0,4 0-6 16,3 0-3-16,1 0-4 0,3-1 0 15,1 3-2-15,-2-3-1 0,0 1-1 16,-3-2 1-16,-1 1-1 0,2 1 1 16,-5-1 1-16,0 3-1 0,-3-1 1 15,-1 4 0-15,-2 0 0 0,-3 4-1 0,-1 1 0 16,-2 3 0-16,-2 3-1 0,-1 1 0 15,-1 2-1-15,-1 2 1 0,-1 3-1 16,1 4 1-16,-2 0-1 0,0 2 0 16,1 2 0-16,1 0 0 0,-2 1 0 15,1-2 0-15,0-1-1 0,2-6-3 16,-1-1-7-16,1-9-11 0,2-1-14 0,0-4-12 16,1-7-14-16,-1-1-115 0,1-4-121 15,1 0-282-15</inkml:trace>
  <inkml:trace contextRef="#ctx0" brushRef="#br0" timeOffset="17381.5134">18643 2313 560 0,'2'-4'136'0,"-1"2"4"0,-1-2-79 16,2 0-22-16,-1 2-9 0,1 1-3 15,-1-1-4-15,1 5-4 0,0-1-1 16,0 4-1-16,-1 0-2 0,0 3 0 16,2 3-1-16,-1 3 0 0,0 1 0 0,-1 2-2 15,-1 2 1-15,1 1 1 0,-1-1-1 16,0 3-1-16,0-3 0 0,0 0-2 15,0-2-1-15,0-2-1 0,0 0-2 16,1-4-1-16,-1-1-2 0,1-2 0 16,1-3-2-16,-1-2 1 0,1 0-1 15,1-4 0-15,-2 0 0 0,3-3 0 16,-2-2-1-16,1-1 1 0,-1-1-1 16,1-3 0-16,0 0 1 0,1-1-1 0,-2 0 0 15,3-2 1-15,-1 0-1 0,1 0 1 16,0-1 0-16,2 0 0 0,-1-1 1 15,0 1-1-15,2 2 0 0,-1 0 0 16,0 1 0-16,2 2 0 0,-2 2 0 16,2 0 0-16,1 2-1 0,1 0 0 15,0 0 1-15,0 1-1 0,-1 1 0 16,-1 1 0-16,0 2 0 0,-1 3 0 16,-1 1 0-16,-1 2 0 0,-1 1 0 15,0 3 0-15,-2 2 0 0,1 2 0 16,-2-1 0-16,-2 3 0 0,0-3 0 15,-1 5 1-15,0-3-2 0,0 1-3 0,-1-1-6 16,1-1-13-16,1 0-14 0,1 2-17 16,3-2 69-16,0-1-198 0,1 1-138 15,-2-2-346-15</inkml:trace>
  <inkml:trace contextRef="#ctx0" brushRef="#br0" timeOffset="18218.2173">19490 2169 688 0,'-9'-5'171'15,"-2"1"5"-15,1 1-104 0,5 2-16 16,2 0-10-16,3-1-11 0,2 0-8 0,4 1-8 15,5 0-3-15,4-1-4 0,2 1-2 16,3 1-3-16,2 0-1 0,1 1-2 16,0-1-1-16,-1 0-2 0,1 2 0 15,-3-4 0-15,0 2-1 0,0 0 0 16,-1-1 0-16,0 2 1 0,-2 2-1 16,-6-6 0-16,1 6 0 0,-1-1 0 0,-5 3 0 15,-2 0 0-15,-3 1 0 0,-1 1 1 16,0 7-1-16,-4-4 1 0,-2 1-1 15,-4-1 1-15,-1 3-1 0,-1 1 1 16,-1 0-1-16,-2 2 0 0,0 3 0 16,1-1 0-16,0 4 0 0,1-1 0 15,-1 0 0-15,1-1 0 0,-1 2 1 16,2-1-1-16,-2-2 0 0,2-1 0 16,0-2 0-16,1-3 0 0,0 0 0 15,1-4 0-15,3 0 0 0,1 0 0 16,2-2 0-16,1-2-1 0,5 0 1 0,-1-2 0 15,1 1-1-15,3-1 1 0,3-2 0 16,0 1 0-16,3-2 0 0,0 0 0 16,2-1 0-16,0 0 1 0,2-2-1 15,-1 0 0-15,0-1 1 0,1 0-1 16,-1 2 1-16,2-2-1 0,-1 2 0 16,1-1 1-16,-1 1-1 0,-1 1-2 15,-3-2-6-15,0 2-9 0,-3 0-17 0,-2 1-15 16,-5 0-13-16,-5 0-17 0,-3 2-114 15,-4 1-123-15,-3 4-282 0</inkml:trace>
  <inkml:trace contextRef="#ctx0" brushRef="#br0" timeOffset="18649.6021">19089 2645 519 0,'-2'0'129'16,"-1"-2"6"-16,2 2-68 0,-1 0-24 16,0 0-6-16,1 2-6 0,0-2-4 15,1 1-5-15,0 0-2 0,1 2-1 16,0-2-2-16,3 0 1 0,1-1-2 0,0 1 0 15,1 0-2-15,0-1-2 0,1-1-3 16,2 0-2-16,-2 0-3 0,1 1-10 16,0-3-12-16,2 2-17 0,0-1-6 15,-2 0-126-15,4 2-128 0,-1-1-304 16</inkml:trace>
  <inkml:trace contextRef="#ctx0" brushRef="#br0" timeOffset="19137.1268">19990 1962 686 0,'-4'-1'176'0,"0"-1"7"15,0 2-101-15,3 0-20 0,1 0-13 16,0 1-11-16,1-1-12 0,1-1-10 15,1 2-6-15,4-1-4 0,0 0-1 16,3-1-2-16,1 1-7 0,1-2-11 0,1 1-22 16,1 1-20-16,-2-1-12 0,-2 0-123 15,1 1-139-15,1 0-305 0</inkml:trace>
  <inkml:trace contextRef="#ctx0" brushRef="#br0" timeOffset="19624.5918">20295 1760 632 0,'1'-5'143'0,"-1"3"4"0,0 2-103 16,1 5-13-16,0 2-4 0,0 3-1 0,1 3-2 15,0 2-2-15,2 3-1 0,-1 3-1 16,1-1 0-16,1-1-1 0,-1 2-1 16,2-1-1-16,-1-2-1 0,-2-3-3 0,0-2-3 15,1-2-1-15,-2-3-3 16,2-2-1-16,-1-2-2 0,1-3 0 0,0-2-1 15,1-3-1-15,-1-2 0 0,3-2 0 16,-1-3 1-16,1-1-1 0,0-1-1 16,2-3 1-16,1 0-1 0,0 1 1 15,-1 0-1-15,1 3 0 0,0 4 0 16,0 0 0-16,-2 6 0 0,0 2 0 16,-2 4-1-16,-1 2 1 0,0 3 0 15,-2 5 0-15,1 1 0 0,0 3 0 0,-2-1 0 16,1 2 0-16,-1 0-2 15,2-2-5-15,1-1-11 0,2 0-12 16,-1-2-13-16,1-1-12 0,1 1 112 0,-1-5-239 16,2 2-137-16,-1 0-366 0</inkml:trace>
  <inkml:trace contextRef="#ctx0" brushRef="#br0" timeOffset="27739.5726">21036 2434 429 0,'-15'-4'104'15,"0"2"3"-15,1-2-56 0,0 2-19 16,3 0-8-16,1 0-1 0,0-2 1 16,2 2-1-16,0-1-2 0,2 3 1 15,1-2-1-15,1 0-1 0,1 0 0 16,1 0-3-16,-1 2-1 0,2-3-3 16,1 1-2-16,1 2-1 0,3 1-1 15,2 0-1-15,1 1-1 0,4-2 1 16,3 0 1-16,2 0 0 0,3-3 1 0,3 1 0 15,3-3 1-15,2 1-1 0,2 0 1 16,3 2 0-16,2-3-1 0,4 1 0 16,-1 2-2-16,2 0-1 0,3-1-2 15,1 2-2-15,2-2 0 0,2 2-1 16,-2 0-2-16,-1-3 1 0,-3 3 0 16,-1-1-1-16,-3-1-1 0,-3 0-1 15,-2 0-4-15,-3 1-4 0,-2-1-3 16,-1 1-7-16,-5-2-6 0,-3 3-5 15,-3-2-5-15,-5 1 0 0,-4 2-1 0,-4 0 2 16,-3 1 2-16,-3-1 4 0,1 1 2 16,-3 2 2-16,-1-2-7 0,2-2-17 15,1-2-16-15,-1 1-5 0,2-2 2 16,0 1 4-16,0-4 4 0,2 0 11 16,0-1 27-16,2-1 29 0,-1-1 24 15,1 2 17-15,0-3 10 0,1 2 7 16,-1 0 4-16,0 2 0 0,0 2-7 15,0 0-14-15,2 0-13 0,-1 3-9 0,0 1-5 16,-1-1-5-16,1 2-2 0,2 2-2 16,1 0-1-16,1 1-2 0,1-1 0 15,2 3-2-15,3-1-1 0,0 0-2 16,2 0 0-16,1 1-1 0,-3 0-1 16,1-1 0-16,0 1 0 0,-4-2 1 15,-1 3 0-15,-3-1 0 0,-7 0 1 16,0 4 0-16,-4-1 0 0,-3 2-2 15,-3 1-1-15,-2 3-6 0,0 3-6 0,-3 1-9 16,1 3-37-16,-3-1-82 0,-1 0-105 16,0 5-248-16</inkml:trace>
  <inkml:trace contextRef="#ctx0" brushRef="#br0" timeOffset="28410.2892">20892 3045 555 0,'-3'-1'128'0,"-2"-2"4"0,1 2-90 0,0-1-12 16,1-1-5-16,1 0-3 0,2 0-3 15,2 1-4-15,0-2-3 0,2 0-2 16,-1 1-2-16,4 0 0 0,0 0-1 16,0 1-2-16,-1 1 1 0,3 1-2 15,-2 0 0-15,2 3-1 0,0 0 0 16,-5 3-2-16,3-1 1 0,-3 1 0 16,0 3-1-16,-3 0 1 0,-2 2 0 15,-3 1-1-15,0 0 1 0,-4 3 0 16,0 0 0-16,-2-2 0 0,0 2-1 15,-1-1 1-15,1 2 0 0,-2-1-1 16,-2 1 0-16,2 0 1 0,-1 2 0 0,-2 2 1 16,2-3 0-16,-2 0 3 0,4-1 1 15,0-2 1-15,3-1 0 0,2-3 1 16,3-3-1-16,1-1-1 0,5-1-1 16,2-2-1-16,2-2-1 0,0 0-1 15,3 0 0-15,1-1 1 0,2-1-1 16,1 0 1-16,0 0-1 0,0-2 1 15,2 1 0-15,0-2-1 0,1 0-1 0,-2 1 1 16,0 0-2-16,0 1 0 0,-1-1 0 16,-2 2-2-16,0 0-5 0,-5 1-8 15,0 0-11-15,-2 1-10 0,-1 0-10 16,-2 2-12-16,-1-1-111 0,-2-1-112 16,2 3-269-16</inkml:trace>
  <inkml:trace contextRef="#ctx0" brushRef="#br0" timeOffset="28637.2541">21162 3196 631 0,'1'-5'145'15,"-1"-2"2"-15,0 0-104 0,4 1-16 16,1 1-6-16,-2 1-6 0,2 0-5 0,2 1-5 15,1 1-3-15,0 2-3 16,2-1-7-16,-1 1-8 0,-1 2-7 0,1 1-14 16,-3-1-113-16,-2 4-115 0,-3 3-280 15</inkml:trace>
  <inkml:trace contextRef="#ctx0" brushRef="#br0" timeOffset="28815.281">21221 3327 539 0,'1'0'130'16,"0"-1"4"-16,0-1-52 0,2 1-59 0,0-1-7 15,1-1-1-15,1 2-1 0,0-1-5 16,2-2-3-16,3-1-2 0,0 0-4 16,1-1-8-16,0 1-12 0,1 1-74 15,-1-2-46-15,-1 3-101 0,-4 0-227 16</inkml:trace>
  <inkml:trace contextRef="#ctx0" brushRef="#br0" timeOffset="29240.6706">21496 3257 603 0,'3'-4'136'0,"-1"2"4"15,2-1-98-15,1 1-18 0,1-2-3 16,2 1-1-16,1-1-4 0,1-2-4 0,1 0-3 16,0 0-2-16,1-3-2 15,-2-1-2-15,0 0-1 0,-2 1-1 0,0 0-1 16,-4 2-2-16,-1-1 0 0,-3 2-1 16,-1 3-1-16,-2-1-1 0,-2 0 1 15,-2 2-1-15,-2-1 1 0,-2 2 2 16,0 1 0-16,-2 0 0 0,-2 3 1 15,-1-1 0-15,2 2 0 0,-1 1 0 16,3 1 1-16,-1 1 0 0,5 3 0 0,0 1 2 16,4 1 2-16,-1 3 0 0,3 1 2 15,2 3 1-15,2 1 2 16,1-2 1-16,3 2 0 0,3 0 0 0,2-2 0 16,2-1 0-16,3-2-1 0,3-3-1 15,-1-2-2-15,3-3-1 0,-1-3-1 16,-1-2-2-16,0-2 0 0,-1-2-3 15,0-2-5-15,-2-1-7 0,0 0-11 16,-2-1-11-16,-2 0 4 0,-2-1-129 16,-3-2-121-16,0 1-287 0</inkml:trace>
  <inkml:trace contextRef="#ctx0" brushRef="#br0" timeOffset="29489.049">21812 2819 594 0,'1'-8'134'0,"1"6"5"15,-1 2-93-15,0 5-15 0,2 3 0 16,0 7 1-16,1 3-1 0,1 6-1 16,0 1-3-16,0 2-3 0,1 0-6 15,-1 1-3-15,-2-2-4 0,0-1-4 16,-3-5-4-16,-3 0-6 0,-3-2-9 15,-4-5-13-15,1-1-13 0,-6-4 18 16,-1-3-148-16,-2-3-129 0,2-2-312 16</inkml:trace>
  <inkml:trace contextRef="#ctx0" brushRef="#br0" timeOffset="29636.046">21719 2672 608 0,'4'-11'138'0,"-1"3"2"0,0 3-101 15,1 2-16-15,0 1-5 0,1 1-5 0,2 1-5 16,0 1-11-16,0-1-14 0,3 7-91 16,-1 2-34-16,-1 4-102 0,2 2-228 15</inkml:trace>
  <inkml:trace contextRef="#ctx0" brushRef="#br0" timeOffset="30140.8195">21964 2907 453 0,'-1'-8'116'0,"0"0"6"0,-1-1-38 0,2 2-46 15,-1 1-6-15,1 0 2 0,1 4-1 16,1 0-2-16,-2 0-2 0,0 0-1 15,0 4 0-15,0 0-2 0,0 5-1 0,-3 2 0 16,3 7 0-16,0 0-2 0,-1 5-2 16,2-1-1-16,-1 1-3 0,4 0-4 15,1-4-3-15,1-2-4 0,1-3-2 16,4-3 0-16,2-3-2 0,1-5 0 16,1-3-1-16,0-7 1 0,1-1-1 15,-1-3 0-15,-1-6 0 0,-3 0 0 16,-1-1 0-16,-3 1 0 0,-2 0-1 15,-1 3 1-15,-2 3-1 0,-1 4 0 16,-1 2 1-16,0 3-1 0,-1 4 0 0,2 4 0 16,-1 3-1-16,2 3 1 15,0 4 0-15,3 0 0 0,2 3 0 0,3-1 0 16,0-2 0-16,2-2 0 0,3-2 0 16,1-4 0-16,-2-4 0 0,2-2 0 15,-1-5 0-15,0-2 0 0,-3-3 0 16,-3-2 1-16,-3-3-1 0,-4-2 1 15,-3 0-1-15,-3-1 0 0,-2-1-2 0,-1 3-3 16,-2 0-10-16,2 3-11 0,0 2-10 16,0 1-10-16,2 4-9 0,-1 2 19 15,0 3-139-15,1 2-114 0,3 2-288 16</inkml:trace>
  <inkml:trace contextRef="#ctx0" brushRef="#br0" timeOffset="30935.2565">22534 1856 487 0,'-8'-12'121'0,"0"-1"4"15,2 5-65-15,3 3-19 16,3 0-10-16,3 2-5 0,-1 2-2 0,5 5-3 16,7 2-1-16,1 4-1 0,2 3 0 15,5 6 0-15,2 4-2 0,6 5-2 16,-1 3-1-16,3 3-4 0,0 2-1 15,1 2-3-15,-1-2-2 0,-2 2 0 16,0 0-2-16,-2 1 0 0,-4-3 0 16,2-1-1-16,-1 0-1 0,-1-1 1 0,-2-2-1 15,-2-4 0-15,-3-3-3 0,-2-1-3 16,-7-6-8-16,-3-2-8 0,-4-2-8 16,-2-6-9-16,-3-1-38 0,-4-5-78 15,-4-6-103-15,1 1-237 0</inkml:trace>
  <inkml:trace contextRef="#ctx0" brushRef="#br0" timeOffset="31174.1288">23037 1819 483 0,'-5'-11'130'15,"3"5"5"-15,-4 5-18 0,0 4-80 16,-3 7-7-16,-1 10-2 0,-3 5-1 15,2 10-3-15,-6 5-4 0,-4 8-2 16,-3 1-2-16,0 1-3 0,-3 3-5 0,1-2-2 16,-1 1-2-16,3-3-2 0,2-3-2 15,3 0-3-15,5-4-6 0,5-5-6 16,3-4-9-16,2-5-9 0,4-4 1 16,2-7-124-16,2-7-116 0,6-2-281 15</inkml:trace>
  <inkml:trace contextRef="#ctx0" brushRef="#br0" timeOffset="31465.3501">23410 1771 539 0,'-7'-12'138'15,"2"3"4"-15,-2 5-23 0,-1 5-95 16,-3 5-4-16,-4 7 1 0,-2 6 3 16,0 8 0-16,-3 7-2 0,-1 6 0 15,2 9-2-15,1 0-2 0,5 4-5 0,2 0-4 16,1-1-4-16,3-3-2 0,3-2-2 16,3-5-2-16,3-3-5 0,2-6-6 15,3-4-8-15,3-4-10 0,4-8-10 16,-2-5-14-16,4-5-111 0,0-7-115 15,-2-4-275-15</inkml:trace>
  <inkml:trace contextRef="#ctx0" brushRef="#br0" timeOffset="31867.5221">23427 2137 640 0,'0'0'139'16,"0"0"2"-16,0 0-110 0,2 3-12 15,3-2-3-15,1 0 2 0,4 1 2 16,1-4-1-16,4 2-1 0,1-2 0 16,2-2-1-16,3 1-3 0,2-1-4 0,-1-2-2 15,-1 0-3-15,-1-4-2 0,-2-1-1 16,-1 0 0-16,-5-1-2 0,-3-2 1 16,-3 3-1-16,-4-2-1 0,-2-1-1 15,-3 1-1-15,-3 2-3 0,-3 1 0 16,-2 2-1-16,-4 2 0 0,-1 5 1 15,-2 4 1-15,0 5 1 0,-2 3 2 16,-1 1 1-16,2 4 0 0,0 4 0 16,2 4 1-16,1 1 1 0,1 1 0 0,4 3 2 15,2 2 1-15,1 1 1 0,5-3 2 16,1-2 2-16,4 0 0 0,3-3 0 16,3-3 0-16,4-2-1 0,3-5-1 15,3-2-2-15,3-4-1 0,4-5-1 16,0-4-2-16,2-2 0 0,0-7-3 15,2-2-7-15,-2-2-7 0,-3-1-13 16,1-1-10-16,-3-2-15 0,-4 0-114 16,-2 2-120-16,0-1-281 0</inkml:trace>
  <inkml:trace contextRef="#ctx0" brushRef="#br0" timeOffset="32115.87">23903 1673 538 0,'5'-6'124'15,"0"2"6"-15,-1 3-71 0,-2 1-30 16,2 5-2-16,-1 4 4 0,1 3 2 16,-1 8-2-16,-1 3-1 0,0 4-3 15,2 5-4-15,-3-1-5 0,1 1-5 0,-1-1-3 16,-2-4-4-16,-2-1-5 0,-1-3-6 15,-2-5-11-15,-2-3-14 0,-3-5 74 16,-6-4-206-16,-1-5-137 0,0-5-362 16</inkml:trace>
  <inkml:trace contextRef="#ctx0" brushRef="#br0" timeOffset="32262.4734">23902 1463 615 0,'7'-14'132'15,"-2"3"1"-15,-2 2-105 0,3 6-17 16,-1 2-5-16,0 3-5 0,-2 2-8 16,2 4 2-16,-1 3-128 0,1 5-111 15,0 3-292-15</inkml:trace>
  <inkml:trace contextRef="#ctx0" brushRef="#br0" timeOffset="32768.1132">24120 1678 384 0,'1'-5'109'0,"2"0"4"15,-3 0-19-15,1 3-45 0,3-2-11 16,-6 3-5-16,1 2-3 0,-1 2-2 16,3 5 0-16,-6 2-2 0,-1 5 1 15,-5 7-1-15,3 2-2 0,0 6 0 16,1 0-2-16,-3 0-3 0,5 2-3 16,4-4-3-16,2-4-2 0,4-3-3 0,2-5-2 15,2-6-2-15,2-3-1 0,1-6-1 16,1-5-1-16,2-5 0 0,-1-3 1 15,-1-5-2-15,1-3 1 0,-2-1-1 16,-2 0 0-16,-2 2 0 0,-2 2-1 16,-1 2 1-16,-1 5-1 0,-3 3 0 15,-1 4 0-15,0 3 0 0,-1 5 1 0,0 3-1 16,1 4 1-16,0 1-1 0,1 2 1 16,1 2-1-16,4-1 1 0,3-1 0 15,2-2 1-15,6-3-1 0,2-5 0 16,0-3 0-16,1-3 1 0,1-5-1 15,-2-4 0-15,-2-2 1 0,-4-3-1 16,-4 1-4-16,-1-1-6 0,-5-2-8 16,-3 1-11-16,-2 2-10 0,-2 1 7 0,-3 3-130 15,-3 0-117-15,2 3-284 16</inkml:trace>
  <inkml:trace contextRef="#ctx0" brushRef="#br0" timeOffset="33035.3638">24416 1508 586 0,'10'-15'133'15,"2"9"5"-15,3 0-88 0,2 3-22 16,4 6-3-16,1 2 2 0,3 10-1 0,0 7-1 16,0 1-2-16,-1 11-4 0,-2 8-1 15,0 7-5-15,-4 8-3 0,-2 2-3 16,-4 1-3-16,-4 4-2 0,0-2-1 15,-3-2 0-15,-7-3-1 0,-1-3-1 16,-5-4-2-16,-1-1 0 0,-7-4-2 16,-4-2 1-16,-3-3-3 0,-2-3-3 15,-2-4-5-15,0-5-9 0,-2-4-9 16,6-3 38-16,-1-6-163 0,4-2-124 0,1-1-313 16</inkml:trace>
  <inkml:trace contextRef="#ctx0" brushRef="#br0" timeOffset="44178.8799">20822 3103 277 0,'-2'-3'86'0,"0"1"6"16,-5-1-7-16,4 0-35 0,0 0-12 15,0 1-4-15,1 1-5 0,0-2-5 16,1 2-3-16,0-2-2 0,-1 2-1 16,1-1-1-16,1 1-1 0,-1-1-2 15,0 1 0-15,-1 0-2 0,1 0-1 16,-1-1-1-16,-1 2-1 0,2 0-1 16,-1-1-1-16,0 2-1 0,2-2 0 0,0 0-2 15,2 1 0-15,-1-1 0 0,1-2-1 16,2 2 0-16,-2-1 0 0,2-1 1 15,0 2-1-15,-1-1 1 0,1 2 0 16,1 1-1-16,0 0 0 0,2 0-1 16,1 0 0-16,-1-1 0 0,2 2-1 15,-1-4 0-15,1 2 0 0,0-1 0 16,-1 1 0-16,0 0 1 0,1 0-1 16,-3-2-1-16,1 3 1 0,2-1 0 15,0 0 0-15,0 0 0 0,1-1 0 0,1 0-1 16,1 1 1-16,-1-3 0 15,-1-1-1-15,-4-3 1 0,3 5-1 16,-3-2 1-16,-1 1-1 0,-3 2 1 0,1 0-1 16,-4 0 1-16,3 3-1 0,-4-3 1 15,-1 2 0-15,-2-3-1 0,2 2 0 16,-2 1 0-16,2 0-3 0,-2 2-4 16,2-1-7-16,0 1-11 0,2 3-114 15,-4-5-112-15,1 3-281 0</inkml:trace>
  <inkml:trace contextRef="#ctx0" brushRef="#br0" timeOffset="75244.9919">10240 8922 133 0,'-24'-1'42'16,"1"0"8"-16,-3-2-17 0,1 3 5 15,2 2 2-15,1 0 3 0,0-1-2 16,0 2-4-16,2-1-3 0,3 3-3 15,0-1-3-15,0-1-4 0,1 0-3 16,2 1-4-16,2-2-3 0,2 1-1 16,2-1-3-16,2-2-2 0,1 1 0 15,4-1-1-15,-1 1 0 0,4-1-1 16,1-1-1-16,2 0 0 0,4-1-1 0,3-1 0 16,4-1-1-16,4-1 0 0,0 1 0 15,4 0-1-15,3-1 0 0,0 0 0 16,2 4 0-16,3 0-1 0,0 2 0 15,2 0 1-15,1 3-1 0,0 1 0 16,1 2-1-16,0 0 1 0,0 0 0 16,-1 0-1-16,3-1 1 0,-4-1-1 15,4-1 1-15,0-2-1 0,4-1 1 0,1-1-1 16,0-1 0-16,2-3 1 0,4-1-1 16,-1 2 1-16,1-5-1 0,-1 0 2 15,-2-1 0-15,3 1 0 16,-1 0 2-16,2 2 1 0,-2 0 0 15,0 0 0-15,-1 2 0 0,2 1 0 0,-2 0 0 16,-3-1-2-16,0 1 0 0,0-1-1 16,0 0 0-16,-2 0-1 0,0-1 0 15,-2 1 0-15,-2-1-1 0,-2 1 1 16,-2 1-1-16,-4 0 0 0,-3 1 1 0,-3-2-1 16,-3 3 1-16,-4 0-1 0,-4-1 1 15,-3 1-1-15,-3 1 1 0,-2 0 0 16,-2 0-1-16,-2 0 1 0,-1 1 0 15,-3 1 0-15,-2-1 0 0,-1 1-1 16,-3 3-6-16,-4 4 65 0,-1-2-173 16,-6-2-105-16,-3 4-296 0</inkml:trace>
  <inkml:trace contextRef="#ctx0" brushRef="#br0" timeOffset="81883.2147">9859 11173 265 0,'11'0'65'0,"-2"0"2"16,-8-3-41-16,0 1-6 0,-3 0-7 15,0 1-6-15,-2-3-3 0,-1 2-2 16,-2 0-1-16,1-1-1 0,-2-1-1 0,1 3-8 16,2-1-47-16,0-1-11 0,1 1-49 15,1 3-104-15</inkml:trace>
  <inkml:trace contextRef="#ctx0" brushRef="#br0" timeOffset="94698.1958">11986 10860 211 0,'-9'-1'57'0,"1"-2"2"0,0 0-4 16,1-1-40-16,-4 0-4 0,5 1 2 16,1-1 4-16,-2 0 2 0,-1 0 3 15,1-1 3-15,-2 0 4 0,6-1 1 16,-7 1-1-16,-1 0-3 0,-1-1-3 16,-1 3-3-16,0 2-4 0,-1 0-4 0,1 1-3 15,-1 2-4-15,1-1-1 0,0 3-2 16,-2-1-1-16,3 0 0 0,-2 0 1 15,1-1 2-15,2-1 3 0,0 2 3 16,2-2 1-16,4 0 2 0,0-1-1 16,3 2 1-16,3-1-3 0,1 0-2 15,3 3-1-15,3-2 0 0,3 2 1 16,5-2 0-16,4 1 2 0,5-2 0 16,8-1 1-16,5-3 0 0,7 1-1 0,3-3-2 15,2 0-1-15,7-2-1 0,6 1-1 16,3-2-1-16,1 2-1 0,1 1-1 15,4 0 0-15,4-1 0 0,3 1 0 16,-7 1 0-16,2-1-1 0,2 2 1 16,-4-2 0-16,-4-1-1 0,1 1 1 15,-7-2-1-15,2 2 0 0,-9-2 0 16,-4-1-1-16,-4 0 1 0,-5 4 0 16,-7 2-1-16,-8 2-1 0,-9 1-2 15,-7 3-3-15,-9 0-8 0,-9 4-14 16,-7 0-106-16,-10-2-108 0,-7 2-268 0</inkml:trace>
  <inkml:trace contextRef="#ctx0" brushRef="#br0" timeOffset="95210.6417">11812 10612 401 0,'4'-5'109'0,"-1"-2"3"0,1 0-43 16,1 2-19-16,0 2-15 0,-2-1-7 15,-3 0-6-15,3 3-5 0,-3 0-3 16,2 3-2-16,-5 1-3 0,-2-1-2 16,-1 2 0-16,-3 1-2 0,-1 3 0 15,-4 2 0-15,-6-1 0 0,-1 3 0 0,-5 3-1 16,-3 2 1-16,-2 2-1 0,-2 2 1 15,1-1-1-15,1 2 1 0,0 0-1 16,4 1 0-16,1-1-1 16,3-3 0-16,3-2 0 0,6 1-1 0,3-2-1 15,3-3 0-15,6 0 0 0,4-2 0 16,6 0 0-16,3-1 0 0,2-2 0 16,8-1 0-16,4-2-1 0,1-1 1 15,8-3-3-15,1 1-5 0,1 0-7 0,0 2-9 16,0 1-12-16,-3 2-104 0,-2 0-108 15,-7 3-257-15</inkml:trace>
  <inkml:trace contextRef="#ctx0" brushRef="#br0" timeOffset="95854.4993">11983 11045 492 0,'-8'-1'118'0,"-1"0"4"0,2 1-75 15,-2-2-12-15,4 2-6 0,-2-1-2 16,2 0-5-16,3 1-3 0,-1 0-3 16,5-1-1-16,0 0-3 0,3-1 0 15,5 2-2-15,-1-2 0 0,5 1 0 16,1-2-1-16,2 1-1 0,1-1-1 16,2 2-1-16,-1 0-2 0,-3 0-1 15,0 1-1-15,4 0 0 0,-2 2-1 0,-3 1 0 16,-2 1 0-1,1 4-1-15,-2-1 1 0,-2 0 0 0,-6 2 0 0,-1 0-1 16,-2-1 1-16,-1-2 1 0,-1 2-1 16,-2-3 0-16,-1 1 0 0,-6 1-1 15,-2 0 1-15,-2 2 0 0,1 1-1 16,-3 2 1-16,0 1-1 0,-4 2 1 16,6-1-1-16,-2 2 0 0,1 0 0 15,-2-3 0-15,1 0 0 0,3-2 1 16,2-2-1-16,1 0 0 0,4-3-1 0,2-4 1 15,1 1 0-15,6-1 0 0,-1 1-1 16,5 0 1-16,0-3 0 0,1 1 0 16,3 1-1-16,3-1 1 0,1-1 1 15,2 0-1-15,0 0 0 0,-2-1 0 16,1 1 1-16,2-2-1 0,0 1 1 16,-1 2-1-16,-3 1 0 0,1-2-1 15,-2 2-5-15,1 2-4 0,-10-1-5 0,1 2-5 16,-1 0-5-16,-1 1-10 0,-1 1-8 15,-1-1-101-15,0-3 4 0,1-1-83 16,0-5-168-16</inkml:trace>
  <inkml:trace contextRef="#ctx0" brushRef="#br0" timeOffset="96074.9141">12369 11158 522 0,'4'-4'120'0,"-2"-1"1"0,2 0-82 16,1 3-15-16,0-1-8 0,2 2-4 15,2 1-4-15,-1 0-2 0,3 1-2 16,0-1-1-16,3 2-2 0,-2-1-1 16,2 0-4-16,-1-1-7 0,-1 1-9 15,1 1-5-15,-2-1-101 0,-3-1-98 16,0 1-241-16</inkml:trace>
  <inkml:trace contextRef="#ctx0" brushRef="#br0" timeOffset="96260.4064">12368 11252 477 0,'-4'4'118'15,"2"-2"4"-15,2-1-57 0,1 2-32 16,3-2-9-16,2 0-5 0,0 1-4 0,3-1-3 15,0 0-4-15,2 0-2 0,2-1-1 16,0 0-4-16,2 0-3 0,3 0-6 16,-2 0-11-16,1 0-3 0,-2 0-108 15,-1 0-103-15,-1 2-257 0</inkml:trace>
  <inkml:trace contextRef="#ctx0" brushRef="#br0" timeOffset="96742.1427">12624 11225 463 0,'1'-2'114'0,"2"-1"4"15,-1 2-63-15,2-1-19 0,2 2-6 16,3-2-5-16,2 0-5 0,3 1-3 0,3-3-4 15,2 0-3-15,-2-2-3 0,-2-1-1 16,1 0-2-16,-1-1-1 16,-3-3-1-16,1 1-1 0,-1 2 0 0,-1 0 0 15,0 0 0-15,-3 1-1 0,-5-2 1 16,0 5-1-16,-4-2 0 0,-4 0 0 16,-4 0-1-16,-1 1 0 0,-2 0 0 15,1 3-1-15,-1 2 1 0,-3 0 0 0,-2 1-1 16,0 3 2-16,-2 0-1 15,-1 4 1-15,-2 0 0 0,2 2 0 0,4 2 0 16,4 3 1-16,1 2 0 16,2 0 1-16,4 3 1 0,4 0 2 0,0-3 1 15,2 0 2-15,3 0 1 0,1-1 1 16,6 0 1-16,2-4-1 0,7 0-2 16,2 1-1-16,2-4-1 0,2 0-2 15,3-5-1-15,1-2-1 0,2-2-1 16,-4-4 0-16,0 0-2 0,-1-4-4 15,-3 1-5-15,-3 0-3 0,-4-2-7 16,-4 3-10-16,-4-2-9 0,-1 2-105 0,-3-1-104 16,-2 1-257-16</inkml:trace>
  <inkml:trace contextRef="#ctx0" brushRef="#br0" timeOffset="97042.3535">12992 10966 446 0,'0'2'119'0,"0"5"4"0,-2 1-34 16,1 4-47-16,1 3-11 0,1 1-3 15,1 1-5-15,0 0-5 0,0-1-4 16,1 0-3-16,-1-2-2 0,0 0-3 0,-2-3-1 16,-2-1-1-16,0-3-2 0,-1 0-3 15,0-2-5-15,-3-2-8 0,1-1-13 16,-1-1-6-16,-1-3-106 0,1-3-108 16,-1-4-255-16</inkml:trace>
  <inkml:trace contextRef="#ctx0" brushRef="#br0" timeOffset="97170.9944">12927 10865 433 0,'2'-10'119'0,"1"2"1"0,-1-1-21 0,0 3-64 0,3 1-16 16,0 3-11-16,3 3-16 0,-1 1-111 16,-1 0-102-16,1 0-263 0</inkml:trace>
  <inkml:trace contextRef="#ctx0" brushRef="#br0" timeOffset="97790.9187">13123 10921 369 0,'1'-2'107'0,"-2"-2"6"0,-1 1-22 16,1-1-35-16,0 1-15 0,-2 1-8 16,2 2-5-16,-1 1-5 0,-2 4-3 0,2 1-3 15,-2 3-1-15,2 3-2 0,-2 4 1 16,1 0-1-16,2 0-1 0,0 0-1 16,2 0-2-16,3-3-1 0,1-2-2 15,3-1-1-15,5-5 0 0,0-3-2 16,2-2 0-16,1-3-1 0,3-1 1 15,1-2-2-15,-3-3 1 0,-1 0-2 0,-3-4 1 16,3-1-1-16,-5 1 0 0,-4 0 0 16,-1 1 0-16,-3 1-1 0,-1 3 1 15,-2 5-1-15,-4 5 0 0,3 2 0 16,-1 3 0-16,1 0 1 0,0 7-1 16,1-1 0-16,0 2 0 0,4 0 0 15,-2-3 0-15,4-1 0 0,2-2 0 16,1-3 0-16,4-4 1 0,0-2-1 15,3-5 0-15,1-2 0 0,2-5 0 16,-2-4 0-16,-3-4 0 0,0-1 1 0,-3-2-1 16,-4 0 0-16,-2 1-1 0,-2 1-5 15,-2 0-7-15,0 3-6 0,-2 3-8 16,1 3-13-16,-1 1 1 0,-2 2-110 16,1 3-103-16,-3 6-252 0</inkml:trace>
  <inkml:trace contextRef="#ctx0" brushRef="#br0" timeOffset="130521.1462">10112 14703 471 0,'-6'-9'119'16,"-3"4"0"-16,-1 10-31 0,-4 5-61 15,0 6-8-15,1 5 0 0,-2 3 2 16,-1 7 1-16,0 4 3 0,0 6 0 16,4 3 1-16,1 2-1 0,1 2-3 15,5 0-3-15,3-1-3 0,2-3-3 0,2-3-3 16,2-5-3-16,2-7-2 0,4-3-1 15,0-4-2-15,-1-1-1 0,2-7-1 16,2-1-2-16,-2-5-4 0,0 2-6 16,1-3-8-16,-2-3-9 0,1-3-13 15,-5-1-1-15,0-6-113 0,0-2-109 16,0-3-264-16</inkml:trace>
  <inkml:trace contextRef="#ctx0" brushRef="#br0" timeOffset="131026.0554">10398 14970 516 0,'-2'-14'126'0,"-5"2"4"0,-2 3-70 16,-3 3-21-16,-3 5-11 0,-2 5-5 15,-1 4-4-15,-2 7 0 0,0 6 0 16,2 6 2-16,0 2 1 0,3 4 0 16,0 2 1-16,2-4-1 0,2 0-3 15,3-2-3-15,5 1-4 0,3-4-4 0,1-4-2 16,6-4-3-16,4-2 0 0,2-4-2 15,1-6 0-15,1-4-1 16,2-5 1-16,0-1 0 0,0-4 0 16,0-6-1-16,1-3 1 0,0-1 0 0,-1-4-2 15,-1-4 0-15,-1-1-1 16,-4-1-2-16,-1-1 0 0,-5-2-2 0,-1 0-1 16,-2 1 1-16,-1 3 0 0,-1 3 2 15,0 6 0-15,0 6 1 0,0 7 1 16,-1 6 1-16,1 8 0 0,0 5 1 0,0 5 0 15,0 2-1-15,0 3 2 0,2-1-1 16,1 2 1-16,0-3-1 0,2-1-8 16,1-3-10-16,3-1-9 0,-2-2-13 15,4 0-12-15,0-3-107 0,1-2-115 16,2-3-259-16</inkml:trace>
  <inkml:trace contextRef="#ctx0" brushRef="#br0" timeOffset="131394.3059">10659 15069 485 0,'-3'-2'140'16,"0"0"8"-16,-1 0-7 0,2-1-90 15,2 2-15-15,0 0-8 0,4-1-10 16,2 4-5-16,1-2-7 0,4 0-1 15,3 1-2-15,2-1-3 0,1 0-5 16,1 0-9-16,-3-1-10 0,1 2-11 0,-3-1-15 16,-1 3-104-16,-5-3-112 0,-3 1-259 15</inkml:trace>
  <inkml:trace contextRef="#ctx0" brushRef="#br0" timeOffset="131574.2411">10649 15185 606 0,'-3'3'141'0,"-3"-4"-1"16,4 1-98-16,4 0-14 0,0 0-8 15,3 1-6-15,1-1-6 0,3 0-4 16,5 1 1-16,0-2-2 0,2 1-2 16,2-5-1-16,-1 4-8 0,0-2-8 15,1 2-11-15,0 0 14 0,-1 0-132 16,-1-1-114-16,0 5-284 0</inkml:trace>
  <inkml:trace contextRef="#ctx0" brushRef="#br0" timeOffset="132060.6108">11037 15147 407 0,'2'-7'115'0,"0"-2"4"0,0-2-10 15,1 2-67-15,0-4-11 0,-1-1-6 16,1-1-5-16,-2-2-3 0,-1-2-3 16,0 2-2-16,-1-1-1 0,-2 2-1 0,1 4 0 15,1 2 0-15,-2 4 1 0,3 2-1 16,-1 3-3-16,2 5-1 0,-1 1-2 16,1 4 0-16,1 5-3 0,0 3 0 15,0 3-1-15,2 3 1 0,0 0-1 16,0 0 1-16,-1-1-1 0,1-1 1 15,0-2-1-15,-1-3 0 0,0-2 0 0,-2-2 1 16,0 1-1-16,-1-3 0 0,-1 1 1 16,0-3 0-16,-3 1 0 0,-1-2 0 15,-2 0 0-15,-2 0 0 0,-1-3-1 16,-1 0 0-16,0-1 0 0,0-2 0 16,0-4-1-16,3 2 1 0,-1-3 0 15,3 2 0-15,1-3 0 0,1 1 1 16,1 1-1-16,2 0 1 0,1 1-1 15,1 1 1-15,2-1 0 0,1 2 0 0,2 2-1 16,2-1 1-16,0 1 0 0,3 0-1 16,1 0 1-16,1-1-1 0,0 2 0 15,1-3 1-15,-1 1-1 0,2-1-1 16,1 0-3-16,0-1-4 0,-2-2-5 16,1 2-9-16,0 0-12 0,-1 0-13 15,-1-2-97-15,-5-1-102 0,0 3-248 16</inkml:trace>
  <inkml:trace contextRef="#ctx0" brushRef="#br0" timeOffset="132339.04">11208 14637 517 0,'14'3'116'15,"-6"0"6"-15,6 4-89 0,-2 3-4 16,1 3 4-16,2 6 1 0,1 4-1 0,-4-1 0 16,8 5-2-16,-1 4-1 0,2 2-3 15,0 1-3-15,-1 0-3 0,-4 3-4 16,-2 2-4-16,-6-1-3 0,-5-1-4 16,-5 0-1-16,-8-3-2 0,-6-1-3 15,-4 1-7-15,-4-1-8 0,-2-1-10 16,-1 1-13-16,4-1-13 0,-1-1-111 0,0-4-119 15,2-9-276-15</inkml:trace>
  <inkml:trace contextRef="#ctx0" brushRef="#br0" timeOffset="136219.147">20533 10498 238 0,'-7'-15'68'0,"3"1"7"16,7 2-29-16,0-4 1 0,4 0-2 15,4-1-4-15,3-1-6 0,3-1-5 16,4 1-5-16,3 1-6 0,1 1-5 15,6 0-3-15,2 1-1 0,4 3-2 16,3 1-1-16,7 5-1 0,5 4-1 16,6 2 0-16,-2 4-2 0,1 7 0 15,0 8 0-15,3 5-1 0,-2 7-1 0,-6 4 0 16,2 7 0-16,6 6 0 16,-1 2 0-16,0 3 0 0,0 1-1 0,0 0 1 15,-1 3 0-15,-1 6 0 0,-5-1-1 16,1 2 1-16,3 2 0 15,-2 4-1-15,-3 2 0 0,-2 1-1 16,-2 5 1-16,-5 0 0 0,-5 5 1 0,-8 2-2 16,-1 3 2-16,-1 6-1 0,-4 4 1 15,-2-2-1-15,0-3 1 0,-2 0-1 16,-4 4 1-16,-2 0-1 0,-4-7 1 16,-4 1-1-16,-5 1 1 0,-3 0-1 0,-3 2 1 15,-5-3-1-15,-9-1 1 0,-5 0 0 16,-1-2 0-16,-6 0-1 0,-1 3 0 15,-7-2 0-15,-5 1 0 0,-1 0 0 16,-2 5 0-16,1 1 0 0,1 6 0 16,-2-5 1-16,1-2-1 0,8 2 1 15,4-1 0-15,4-5-1 0,-1-4 1 16,2-6-1-16,1 0 0 0,5-5 0 16,-2-4-1-16,0-6 1 0,1-4-1 0,0-6 1 15,2-2-1-15,0-6-4 0,1-5-5 16,2-7-25-16,2-6-43 0,2-8-32 15,0-6-75-15,0-9-158 16</inkml:trace>
  <inkml:trace contextRef="#ctx0" brushRef="#br0" timeOffset="136467.3562">21415 14682 353 0,'3'-12'92'0,"-2"3"4"16,-2 4-54-16,0 6-5 0,-3 6-8 15,-1 6-4-15,-2 9-3 0,-4 4-5 16,-2 7-1-16,-1 5 0 0,-2 5 0 16,-4 2 0-16,1 3 1 0,-1-4 1 15,2-1-1-15,2-4-1 0,2-6 0 16,4-5-2-16,7-7-2 0,5-6-2 16,8-8-3-16,7-4-3 0,8-7 0 0,6-6-1 15,11-7 0 1,8-5-3-16,7-6-7 0,3-4-13 0,2-2-112 0,3-2-108 15,2-1-278-15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27T12:33:37.521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F0"/>
    </inkml:brush>
    <inkml:brush xml:id="br2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8752 3596 396 0,'-2'2'95'0,"0"-1"2"0,0 0-47 16,1-1-27-16,-1 0-6 0,1 0-2 16,1 1-2-16,0 0 0 0,1 2-2 15,1-1-1-15,1 2 0 0,2 1-1 16,-1-1 1-16,2-1-1 0,3 1-2 15,0 0 0-15,4-3-1 0,3 1 0 16,2-2 0-16,3 2 0 0,2-1-1 16,3-1 0-16,0 1 0 0,1 0 0 15,-2 0-1-15,1 1-1 0,1-2 0 16,1 1-1-16,1 1 0 0,6 1 0 16,-1-2-2-16,4 1 1 0,5 1 0 0,1-1-1 15,1 1 1-15,1-3-1 0,-1 0 1 16,-2-1 0-16,2 1 1 0,0 0 0 15,3 0 2-15,-1-2 0 0,3 1 2 16,1 0-1-16,3 1 1 0,2-1-2 0,-3 1 1 16,-4-3-1-16,3 3-1 0,-1 0 0 15,0 0 0-15,-2 0 0 0,0 1 0 16,1-2 2-16,1 2 0 0,-2-1 2 16,-5-1-1-16,-1 2 0 0,-2-1 0 15,-5 0-1-15,-1 2-1 0,-2-1-1 16,1 1-1-16,3 1 0 0,-3-3 0 15,-1 0-1-15,0 1 1 0,0-1-3 16,-1 0-10-16,-3 0 71 0,-4 0-198 16,-2 3-127-16,-4-2-349 0</inkml:trace>
  <inkml:trace contextRef="#ctx0" brushRef="#br0" timeOffset="18296.9607">7144 7519 453 0,'-26'-2'108'0,"3"5"4"15,-1 0-70-15,6 0-9 0,5 4-7 16,0 1-4-16,5-1-3 0,3-2-4 16,1 0-5-16,3-3-3 0,1 2-1 15,2-3-2-15,2 2-1 0,2-2-1 0,4 4 0 16,4-2 1-16,-1 1 0 0,5 2-1 16,4 2 1-16,4-1-1 0,1 1 0 15,2 1 0-15,6 1-1 0,4 1 1 16,3-4 0-16,-1-1-1 0,2-1 1 15,2-1 0-15,2-2-1 0,0-3 1 16,3 0-1-16,2-4 1 0,6 0-1 16,3-1 1-16,3-1 0 0,0-2 0 15,1-1 1-15,-3 3-1 0,1-2 1 0,-3 3-1 16,2 1 1-16,2 2-2 0,-2 1 1 16,-1 2-1-16,-3 0 0 0,-2 0 1 15,-1 2-1-15,-3 0 0 0,-4-1 1 16,1-1-1-16,-2 3 1 0,5-2 0 15,-3 1 0-15,-4-3 0 0,-2 0 1 16,-5-1 0-16,-2-3-1 0,-5 1 1 16,-2-1-1-16,-4-1 0 0,-1 1 0 15,-4 0-1-15,1 0 0 0,0 2 0 16,-4-1-1-16,-2-1-2 0,0 0-5 16,-4 1-14-16,-2-1-115 0,-5-2-114 15,-6-3-290-15</inkml:trace>
  <inkml:trace contextRef="#ctx0" brushRef="#br0" timeOffset="26396.9148">4137 8456 169 0,'-19'-9'38'0,"0"2"1"0,-2 2-26 16,2 5-1-16,1 1 1 0,1 3 3 16,0 4 3-16,0 3 3 0,-1 5 2 15,1 3 3-15,0 0 4 0,-5 1 2 0,1 3 0 16,-2 3 1-16,-2 0-1 0,-1 3-2 16,0 3-5-16,-1 1-4 0,4 5-4 15,-1 1-5-15,2 4-4 0,5 5-2 16,0-2-2-16,1 2-1 0,3 2 0 15,-1 0 0-15,-1-1 0 0,4 3 0 16,-2-4 1-16,6 3 0 0,2 2-1 16,5 3 0-16,1-2 0 0,3-1 0 15,3 1 0-15,3-4 1 0,3 1 0 16,1-2 2-16,0-2-1 0,5 2 1 0,3 0 0 16,3 0-2-16,5 1 0 0,1-1-2 15,3-1-1-15,0 0-1 0,2-6 0 16,-1-1 0-16,1-2 0 0,-2-2-1 15,1-2 1-15,3-4-1 0,3 0 1 16,5-2-1-16,6-3 0 0,3-2 1 16,-2-4-1-16,-1-4 0 0,0-3 0 15,-2-4 0-15,-1-3 0 0,0-4 1 16,0-3-1-16,4-4 0 0,2-5 1 16,2-2-1-16,-2-4 1 0,-1-3-1 0,-5-6 1 15,-2-1 0-15,-3-2-1 0,-1-1 1 16,-3-3 0-16,3-2 0 0,1-3 0 15,2-1 0-15,-4-4 0 0,0-3-1 16,-5-2 1-16,-4 0-1 0,-5-4 0 16,-5 1 0-16,-3-2 1 0,-3-1-1 15,-3-1 0-15,-5-1 0 0,-2-5 0 16,-5 1 0-16,-3-7 0 0,-3 1 0 0,-2 0 0 16,-3-1 0-16,0 0 0 0,-5-2 1 15,-2-3-1-15,-3 2 2 0,-5 0-1 16,-4-2 2-16,-4 1 0 0,0 3 1 15,-1 2-1-15,-2 2 1 0,-3 0-1 16,-1 1 0-16,2 6-1 0,0 3-1 16,0 3-1-16,-1 7-1 0,-2 5-3 15,-3 6-6-15,-2 8-1 0,-7 6-110 16,-6 5-98-16,-5 10-253 0</inkml:trace>
  <inkml:trace contextRef="#ctx0" brushRef="#br0" timeOffset="29207.8311">10292 7988 357 0,'0'-24'100'0,"-3"4"4"0,2 6-39 0,1 3-14 16,-1 1-9-16,0 3-10 0,-1 3-6 16,2 4-7-16,0 3-3 0,-1 3-3 15,1 5-3-15,0 6-2 0,1 4-1 16,-1 7 0-16,0 8 2 0,0 5 0 16,-1 7 1-16,0 10 0 0,-1 10 1 0,2 7-1 15,-2 8 1-15,-1 5-1 16,-1 9 1-16,3 6-1 0,2 2 0 0,-2 1-1 15,-4 2 0-15,2 1-1 0,5-2-2 16,0 0 1-16,-1-8-2 0,-2-2-1 16,0-3 0-16,3-8-1 0,0-6-1 15,-1-8 0-15,-2-10-1 0,3 1-1 16,0-9 2-16,1-8-1 0,1-5-1 16,-2-8-2-16,0-3-5 0,2-4-5 15,-1-9-5-15,0-3-6 0,1-6-8 16,-2-7-10-16,1-4-52 0,-4-5-47 15,-1-4-90-15,-1-2-204 0</inkml:trace>
  <inkml:trace contextRef="#ctx0" brushRef="#br0" timeOffset="30501.1209">9417 10036 347 0,'-5'0'95'16,"2"-4"1"-16,0 2-10 0,2-2-60 16,2 2-13-16,3-2-2 0,1 0-3 15,3 1 1-15,2 0 1 0,0 1 2 16,2-2 2-16,0 1 1 0,2 0 0 0,1 2 1 15,-1-2-3-15,1 2-1 0,1 0-3 16,4 1-2-16,-1-2 0 0,2 4-2 16,2 0-1-16,4-1 0 0,3 2 0 15,-1-2-1-15,2-1 0 16,4 1 2-16,2-2-1 0,1 0 0 0,-3-2 1 16,2 1 1-16,1 1-1 0,-1 1 1 15,0-2-1-15,-2 2 0 0,4 3 0 16,3-1 0-16,1 1-1 0,5-1 0 0,2 1-1 15,1-1 1-15,1-1-1 0,-3-3 0 16,3 1 1-16,2 1 0 0,1 0-1 16,1-3 1-16,4 1 0 0,2-2-1 15,4 0 0-15,-1 0-1 0,2-3 0 16,4 3 0-16,-1 0-1 0,0-1 0 16,2 0 1-16,-1 0-1 0,3 0 0 15,-2 2 0-15,-1-4-1 0,3 1 1 16,0 0-1-16,2 3 1 0,0-2-1 0,-3 1 0 15,0 2 1-15,3-3-1 0,4 1 0 16,-3 0 1-16,-1 2-1 0,1-1 1 16,6 1-1-16,-3-2 0 0,1 3 1 15,1-1 0-15,-3-1-1 0,-1 1 1 16,1 2 0-16,1 2-1 0,-2-1 1 16,-1 2 0-16,-1-1 0 0,2 2 0 15,-4-2-1-15,0 2 1 0,-4-3 0 16,3 2-1-16,2-1 0 0,-2 2 1 15,-2-2-1-15,-1 2 0 0,1-2 0 0,-1 2 0 16,-3 1 0-16,-2-1 1 0,-2-1-1 16,2 1 0-16,-3 1 0 0,-1-1 1 15,-1-2-1-15,-3-1 0 0,-1 3 1 16,-3 0-1-16,-3-1 1 0,0 0-1 16,3 0 0-16,-2 0 1 0,-2-2-1 15,-2-2 0-15,-4 0 0 0,-2-1 1 0,-3 0-1 16,-3 1 0-16,-5 0 0 0,-2 1 0 15,-2 1 0-15,0 0 1 0,-3-1-1 16,-1 1 0-16,-3-2 0 0,-2 1 0 16,-3-4 0-16,1 2 0 0,-4-1-1 15,-2 1 0-15,-2-2-1 0,-2 3-2 16,0 0-1-16,-3 1-1 0,0-1-3 16,-2 1-3-16,-2-3-3 0,1 1-6 15,-3-2-7-15,1 0-4 0,-2-1-15 16,-1 1-20-16,1-3-8 0,-1 3 2 15,1-4 6-15,-1 1 8 0,1-1 8 0,0 1 25 16,1-1 32-16,1-1 23 0,-2 2 13 16,1 1 6-16,0-2 7 0,-2 1 3 15,3 1-4-15,-2 1-6 0,1 0-7 16,0 0-7-16,1 1-5 0,0 1-4 16,3 3-4-16,-1-2-6 0,1 1-4 15,2 1-3-15,1 0-3 0,-1 1 0 16,3 3-2-16,1-1 1 0,0 3 0 0,2 0 1 15,0 2-1-15,3 2 0 0,2 0 0 16,-2 0 0-16,3 2-1 0,3-1 0 16,2 1 0-16,-2-2 0 0,0 0 0 15,0-2 0-15,0 1 0 0,-2-2-1 16,-3-1 1-16,-7-3-1 0,1 2 0 16,1-1 1-16,-5-1 3 0,-1 1 0 15,-3 0 2-15,-3 0-1 0,2 5 1 16,-6 0 0-16,-6 0-2 0,-3 4-2 0,-4 0-2 15,-2 5-2-15,-3 1-6 0,2 3-5 16,-2 0-7-16,1 0-8 0,5 0-10 16,1-4-112-16,3-2-111 0,6-2-270 15</inkml:trace>
  <inkml:trace contextRef="#ctx0" brushRef="#br0" timeOffset="32382.2292">15569 10614 494 0,'-3'-10'128'16,"1"-1"3"-16,-1 0-54 0,2 0-33 15,1 0-10-15,0 4-6 0,0-2-4 0,3 3-5 16,0 2-2-16,1 2-3 0,1 1-1 15,-1 2-1-15,2 1-1 0,0 2 0 16,1 1 0-16,-1 1-2 0,0-1 0 16,2 2-2-16,0-1 0 0,0-1-2 15,-2-2-1-15,1-2 0 0,2-2 1 16,-1-3 2-16,2-4 0 0,1 0 0 16,0-5 0-16,1-3 0 0,1 2-2 15,-1 2-1-15,-1 1-2 16,-1 4-1-16,-2 1-1 0,1 6 0 0,1 6 0 15,-3 2 0-15,0 3 0 0,1 4-4 0,0 1-8 16,0 1-12-16,0 0-12 0,2-1-17 16,1-2-114-16,-1-3-123 0,1-2-288 15</inkml:trace>
  <inkml:trace contextRef="#ctx0" brushRef="#br0" timeOffset="33701.217">15598 10558 452 0,'-2'-8'121'0,"-1"2"5"15,-2 0-41-15,-1-4-36 0,3 4-9 16,0 4-4-16,-1-2-4 0,2-1-4 16,0 3-2-16,0-1-2 0,1 3-4 15,1 1-2-15,-2-1-5 0,2 7-2 16,1 1-2-16,-2 2-2 0,1 5-2 15,0 3-1-15,1 2 0 0,-1-1 1 16,0 1-1-16,1-1-2 0,0 1 1 0,3-5-2 16,-2-3 1-16,1-4 0 0,2 0-2 15,0-6 2-15,-2 1-1 0,2-6 1 16,0-2 1-16,0-2 0 0,4-2 0 16,-2-3 2-16,0-1 0 0,3-8 0 15,1 1-1-15,0-3 1 0,3 0-2 16,-1-3 0-16,1 0-2 0,0 4 1 15,0 5-2-15,-1 0 1 0,2 3-1 16,0 7 0-16,-3 2 1 0,0 4-2 16,-1 2 1-16,0 4 0 0,-1 4 0 0,-1 3-1 15,-3 0 1-15,1 5 0 0,-1 2 0 16,2-1 1-16,-2 2-2 0,1-1-3 16,-1 1-5-16,0-2-8 0,2 2-11 15,-1-2-9-15,0 3-9 0,1 0-4 16,0 0-114-16,-2 0-112 0,2 1-268 15</inkml:trace>
  <inkml:trace contextRef="#ctx0" brushRef="#br0" timeOffset="34616.5145">11278 7599 483 0,'-6'-6'123'16,"-2"0"4"-16,2 0-63 0,1 1-21 15,0 0-6-15,3 4-6 0,2-3-7 16,1 1-3-16,2 0-4 0,2 3-2 16,1 0-1-16,2 3-2 0,0-2 0 15,1 5-1-15,0 1 1 0,2 3-2 0,-1 0 0 16,3 1-2-16,2 2-1 0,1 1-1 16,5 2-2-16,-2 0-1 0,0 0-1 15,-1-2-1-15,-1 5 0 0,-4-6-1 16,0 2 1-16,-6-3-2 0,1-2-4 15,-1-1-10-15,-2-1-9 0,1-2-8 16,0 0-14-16,-3-1-53 0,-2-2-57 16,-2-4-99-16,1 1-210 0</inkml:trace>
  <inkml:trace contextRef="#ctx0" brushRef="#br0" timeOffset="34802.0838">11506 7559 573 0,'-9'7'134'0,"-3"2"2"0,-2 3-88 16,-4 3-19-16,-2 2-11 0,-3 1-5 15,1 6-6-15,0-2-5 0,4 3-4 16,1-1-5-16,4 0-6 0,2-3-11 16,4-4 12-16,4-2-126 0,3-4-108 0,0-5-271 15</inkml:trace>
  <inkml:trace contextRef="#ctx0" brushRef="#br0" timeOffset="35082.3795">11731 7590 602 0,'0'-2'134'0,"-2"2"4"16,-1 2-102-16,2 1-8 0,0 3 0 15,-2-2-3-15,2 5-1 0,0 2 0 16,0 1-1-16,-1 0-2 0,2 2-3 16,0 2-4-16,3 1-2 0,-1 0-4 15,2-1-3-15,2 0-1 0,1 1-3 0,3-1 0 16,-1-1-1-16,2-3 1 16,1-2-2-16,0-3-4 0,2-2-6 0,-1-4-11 15,2-1-7-15,1-5-7 0,-1-1-12 16,-1-3 3-16,-3 1-114 0,-2-2-107 15,-4-1-258-15</inkml:trace>
  <inkml:trace contextRef="#ctx0" brushRef="#br0" timeOffset="35254.9472">11760 7577 622 0,'-9'0'148'0,"1"-2"2"15,2 1-90-15,5-3-29 0,2 0-11 16,5 1-8-16,3-3-6 0,2-2-6 15,2 1-6-15,5-2-7 0,0 1-5 16,5 0-8-16,2 0-13 0,3 3-16 16,-2 0-94-16,-2 1-101 0,-1 4-242 15</inkml:trace>
  <inkml:trace contextRef="#ctx0" brushRef="#br0" timeOffset="35566.743">12100 7558 592 0,'0'-1'137'0,"-1"2"3"15,-1 1-93-15,2 1-15 0,-1 0-4 0,2 3-4 16,-1 2-2-16,0 2-2 0,2 2 0 16,0 0 1-16,-1 2-1 0,2 0-1 15,-2-1-3-15,1-1-3 0,1-2-2 16,-1-3-1-16,1-3-4 0,0-1-2 15,4-3-1-15,2-1-1 0,2-3 0 16,0-2 0-16,0 0 0 0,2-1 0 16,-2-1 0-16,-2 0 0 0,-2 2 0 15,-3 1 0-15,1 2-1 0,0 3-1 16,0 3-1-16,0 3-3 0,-1 1-7 16,-1 3-8-16,2 1-14 0,1 1-7 0,1 2-12 15,2-3 14-15,0-1-130 0,2-2-113 16,0-2-275-16</inkml:trace>
  <inkml:trace contextRef="#ctx0" brushRef="#br0" timeOffset="35937.9534">12413 7482 516 0,'-8'-5'143'0,"2"1"3"16,2 2-9-16,3-1-102 0,3 2-12 15,4 1-5-15,2 1-7 0,3 4-4 16,1 0-2-16,1 1 0 0,3 4-1 16,-1-1 0-16,1 0 1 0,1 2-2 0,-1 0 0 15,1 2-1-15,-1-2 1 0,-4 0-1 16,2 2-2-16,-3 0 1 0,-5-1-1 15,1 2 1-15,-2 0 0 0,-1 1-1 16,-3-1 2-16,-1 2-1 0,-2-1 0 16,2 1 0-16,-4-1-1 0,-1-3 1 15,-2-1-1-15,1-1 0 0,-4-2 0 16,1 1-1-16,-1-3 1 0,-1-1 0 16,0 0-3-16,2 0-10 0,-2-3-8 15,2-1-11-15,-1-3-123 0,2-1-122 0,4 1-301 16</inkml:trace>
  <inkml:trace contextRef="#ctx0" brushRef="#br1" timeOffset="51601.013">10327 8116 334 0,'-1'-2'87'0,"1"-1"4"0,-1 1-43 16,0 1-13-16,1 1-7 16,-2-3-5-16,1 1-4 0,1 1-2 0,0 1 1 15,0-2 1-15,0 1 0 0,-1 0 1 16,1 1-1-16,0 0-1 0,0 0-2 16,0-1-2-16,-1 1-1 0,1 0-2 15,0 0 0-15,0 1-3 0,-1-1 2 16,-1 0-2-16,2 0 0 0,-1-1-1 0,1 1-2 15,0 1 1-15,-1-2-2 0,1 0 0 16,0 1 0-16,0 0 0 0,-1 0 1 16,2 0 0-16,-1-2 1 0,-1 2 0 15,2 2 2-15,-1-2-1 0,1 0-1 16,-1 0-1-16,-1 1 1 0,0 1-1 16,1 1-1-16,0-1-1 0,-2 2-1 15,1 1 0-15,1-2-1 0,0 2 0 16,1-2-1-16,-2 0 0 0,1 1 1 15,0-2-1-15,0 0 0 0,0 0 0 0,0-1 1 16,-1 2-1-16,1-1 1 0,0 1-1 16,0-1 1-16,0 1 0 0,0 0-1 15,0 0 1-15,-1 0 0 0,1 1-1 16,0 0 1-16,0-1 0 0,0 0 0 16,1-1 0-16,0 1 0 0,0-1 0 15,1 1 0-15,-1-1-1 0,3 2 1 16,-1 1-1-16,0 0 0 0,-1 1 0 15,1 0 0-15,-1 0 0 0,0 1 0 16,0 1 0-16,-2-2 1 0,2 0-1 0,-1-1 0 16,4-1 0-16,-4-1 0 0,2 2 1 15,-1-1-1-15,1-1 1 0,-1 1 0 16,1 2-1-16,-3-1 1 0,2 0-1 16,2 1 1-16,0-1-1 0,-1 1 0 15,1 0 1-15,1 0-1 0,-2 1 0 16,2-1 0-16,-1 0 0 0,0 0 0 15,-1 0 0-15,0 0 0 0,2 0 1 16,-2 0-1-16,0 2 0 0,1-2 0 0,-1 1 0 16,1-1 1-16,-2 1-1 0,0-1 0 15,1-1 0-15,0-1 0 0,-1 1 0 16,1-1 0-16,-2 0 0 0,1-1 0 16,2 0 0-16,-3 0 0 0,3 1 0 15,-2 0 1-15,1 1-1 0,-1-2 0 16,2 1 0-16,-2-1 1 0,1-1-1 15,-2 0 0-15,1 0 0 0,0-1 0 0,0 1 0 16,-1 1 0-16,1-1 0 0,0 1 1 16,-4-3-1-16,4 2 0 0,-1 2 0 15,-1-2 1-15,1 2-1 0,1 1 0 16,-1 0 1-16,4 3-1 0,-4-4 0 16,0 1 0-16,0-1 0 0,1-1 0 15,-1 0 1-15,0-1-1 0,0 1 0 16,1 0 0-16,-1-2 0 0,0 2 0 15,0 1 0-15,0-1 0 0,-1-1 0 16,0 0 0-16,2 0 0 0,-1 2 0 0,0 0 0 16,-1-1 0-16,0 1 0 0,3 2 0 15,-2-1 1-15,-1-1-1 0,-3-3 0 16,3 4 0-16,2-3 0 0,-2 1 0 16,1 1 0-16,-1-2 0 0,1 0 0 15,2 6 0-15,-2-5 0 0,-1 2 0 16,1 0 0-16,0 1 0 0,0 0 0 0,1 1 0 15,0-2 0-15,-1-2 0 0,1 3 0 16,0-1 0-16,-1-1 1 0,0 1-1 16,1-2 0-16,-1 0 0 0,0 2 0 15,2-2 0-15,-2 1 0 0,1 0 1 16,-1-2-1-16,1 3 0 0,0-1 0 16,-1-2 1-16,1 1-1 0,-1 2 0 15,0-2 1-15,1 2-1 0,0-1 1 16,0 2-1-16,-1-1 1 0,2 0-1 15,-1 1 1-15,0-2-1 0,-1 1 1 16,0 1-1-16,0-4 0 0,0 1 1 0,1 0-1 16,0 0 0-16,-1 0 1 0,2 0-1 15,-2-1 1-15,1 4-1 0,1-2 1 16,-1 1 0-16,1 1 0 0,-1 0 0 16,-1-1 0-16,1 1 0 0,-2-1 0 15,1 2-1-15,0 0 1 0,0 0 0 16,1 0-1-16,0 1 0 0,2-1 1 0,-2 0-1 15,2 1 1-15,-2-2-1 0,2 0 1 16,1 0-1-16,-1 0 1 0,-1-1-1 16,2 2 1-16,0 0 0 0,-1-3 0 15,-1 3 0-15,0-1-1 0,0 0 1 16,0 0 0-16,1-1 0 0,-1 2-1 16,3 2 1-16,-2-1-1 0,2 0 1 15,-1-1 0-15,0 0-1 0,-1 1 1 16,-1-3-1-16,0 0 1 0,0-3-1 15,0 3 1-15,-1-3-1 0,1 2 1 16,-1-2-1-16,0 0 1 0,0 1-1 16,0 1 1-16,1-1-1 0,-1-1 0 0,2 2 1 15,0-1-1-15,-1 1 0 0,1 1 1 16,0-3-1-16,-1 2 1 0,1 0 0 16,1 1-1-16,-1-2 1 0,0 2 0 15,0-2 0-15,-1 2-1 0,0-1 1 16,1 1-1-16,0 0 1 0,-2 1-1 0,1-1 0 15,-1 1 1-15,2 0-1 0,-2 1 1 16,1-1-1-16,0-1 0 0,0 0 1 16,0-1-1-16,0 1 0 0,0-1 0 15,2 1 1-15,-1-1-1 0,0 0 0 16,1 1 0-16,0 0 1 0,-1 0-1 16,3 1 0-16,-3-1 0 0,3 1 1 15,-3 0-1-15,4 2 0 0,-1-1 0 16,-1 0 1-16,2 1 0 0,-2-2-1 15,0 1 1-15,0-1-1 0,-2-1 1 16,1-2 0-16,-2 0 0 0,1 0 0 0,0-2 1 16,-1-2-2-16,1 2 1 0,0 0 0 15,-1 2-1-15,2-3 0 0,-1 1 0 16,0 1 1-16,-1 2-1 0,0-3 0 16,0 2 0-16,1-1 0 0,-1 1 0 15,0-2 0-15,1 1 0 0,0 2 0 16,-1-1 0-16,1 0 0 0,0 1 1 15,0 0-1-15,0-1 0 0,0 1 0 16,-1 0 0-16,2-1 0 0,0 1 0 16,-1 0 0-16,-2-1-1 0,2 1 1 0,0-2-1 15,-1 3 0-15,2-1 1 0,-1-2-1 16,1 2 0-16,0-1 1 0,0 1 0 16,0 0 0-16,-3-1 0 0,2 0 0 15,-2 1 0-15,1-2 0 0,-1 1 0 16,1-1 0-16,-1 1 0 0,0-1 0 15,1 1 0-15,-1-1 1 0,2 1-1 16,0 0 0-16,-1 0 0 0,0-2 0 16,-1 1 0-16,2 0 0 0,0 1 0 0,-1-2 0 15,1 3 0-15,0-1 0 16,1 0 0-16,2 1 0 0,-2-2 0 0,1 3 0 16,-1-2 0-16,-2-1 0 0,1 2 0 15,-1-3 0-15,-1 2 0 0,2-1 0 16,-2-1 0-16,1 2 0 0,0-1 0 15,0-1 0-15,2 3 0 0,1 1 0 16,0 0 0-16,-1 0 0 0,1 0 0 0,0-2 0 16,1 2 0-16,-3-1 0 0,0-2 0 15,-1 0 0-15,2 0 1 0,0 0-1 16,1 0 0-16,0 1 0 0,1 1 0 16,-1-2 0-16,0 1 0 0,-1 1 0 15,-2-3 0-15,1 1 0 0,0-1 0 16,-1 1 0-16,1 0 0 0,-1-1 0 15,0 1 0-15,1 0 0 0,0-2 0 16,-1 2 0-16,1 0 0 0,-2-1 0 0,2-1 0 16,0 1 0-16,-1 0 0 15,0 1 0-15,1-2 0 0,-1 0 0 0,1 2 0 16,-2-1 0-16,2 1 0 0,0 0 0 16,-1 0 0-16,2 1 0 0,0-1 0 15,0 0 0-15,1 1 1 0,0-2-1 16,0 2 0-16,1 1 0 0,-1-2 0 15,-1 0 0-15,-1 1 0 0,1-1 0 0,0 2 0 16,0-2 0-16,0 2 0 0,-1-1 0 16,-1-1 0-16,2 1 0 0,-1-1 1 15,1 0-1-15,-1 1 0 0,-1-2 0 16,1 2 0-16,0-1 0 0,-1 0 0 16,1 1 0-16,0-1-1 0,-1 1 1 15,2-1 1-15,0 2-2 0,-1-2 1 16,1 1 0-16,0-1 0 0,1 2 0 15,-1-2 1-15,-1 1-1 0,1-2 0 16,0 2 0-16,-1-1 0 0,1-1 0 16,-1 0 0-16,0-1 0 0,1 2 0 15,-1-2 0-15,1 0 0 0,0 0 0 0,0 0 0 16,-2-2 0-16,1 2 0 0,0-1 0 16,-1 0 0-16,0 1 0 0,1 0 0 15,-2 0 0-15,0 1 0 0,2 0 0 16,0 1 1-16,-1 0-1 0,1-1 0 15,0 2 0-15,-1-1 0 0,2-1 0 16,-1 1 0-16,1 0 0 0,0-1 0 16,1 2 0-16,0-2 0 0,-1 1 0 0,1 0 0 15,-1 0 0-15,1 1 0 0,-1-1 0 16,0 0 0-16,-1 1 0 0,1-1 0 16,-1 2 0-16,1 0 1 0,-1-1-1 15,1 0 0-15,-1 1 0 0,-1-2 0 16,1 2 0-16,0-2 0 0,1-1-1 15,-2 2 1-15,2-2 0 0,0 1 0 16,0 0 0-16,0 0 0 0,-2-1 0 16,2 1 0-16,-1-1 0 0,0 1 0 15,-1 1 1-15,0-2-1 0,-1 0-1 0,2 2 1 16,-2-2 0-16,2-1 0 0,0 0 0 16,-1 0 0-16,1 0 0 0,3-1 1 15,-2 1-1-15,0 0 0 0,1 1 0 16,-1-1 0-16,3 0 0 0,-2 1-1 15,-3 2 1-15,4-3 0 0,-3 1 0 0,4-1 0 16,-2 1 0-16,-1 0 0 16,1 0 0-16,0-1-1 0,3 2 1 0,-2-1 0 15,-2 0-1-15,3-1 1 0,1 0-1 16,1 0 1-16,-3 1 0 0,-1-2-1 16,2 1 1-16,-2 0-1 0,1 1 0 15,-2-1 0-15,0 2 0 0,0-1 0 16,0-1-1-16,0 1 1 0,-2 0 0 15,2 0 0-15,-1-1 0 0,0 0 0 16,-2 0 1-16,2 0 0 0,-2 2-1 16,1-2 1-16,-2 0 0 0,1-2 0 15,1 2 0-15,-1 3 0 0,1-3 0 0,-1 0 0 16,2 0 0-16,-2 1-1 0,2-1 1 16,-2 0 0-16,2 0 0 0,-2 0 0 15,2-1 0-15,-1 1 0 0,-1 0-1 16,2 0 1-16,-2 0 0 0,2-1 0 15,-1 2 0-15,1 0 0 0,0-2 0 16,-2 2 0-16,2-1 0 0,0 0-1 0,-1 0 1 16,1 0 1-16,0 0-1 0,1 1 0 15,-2-1 0-15,1 2 0 0,-2-1 0 16,2 0 0-16,-3 0 0 0,0 0 0 16,1 1 0-16,-1-2 0 0,-1 1 0 15,1 0 0-15,-1-2 0 0,1 1-1 16,2 0 1-16,-4 0 0 0,2 0 0 15,3 0 0-15,-2-1 0 0,0 2 0 16,7-1 0-16,-2-1 0 0,3 1 0 0,-3 0 0 16,1 0 0-16,-3 1 0 15,1-1 0-15,-5 1 0 0,0 2 0 0,1-2 0 16,-1 1 0-16,0-1-1 0,3-1 1 16,-3 2 0-16,1-2 0 0,-2-3 0 15,3 3 0-15,-1 0 0 0,1 0 0 16,-1 0 0-16,2 0 0 0,-2 1 0 15,4 2 0-15,-3-2 0 0,-1-1 0 16,1 1 0-16,-1 1-1 0,1-2 1 0,0 1 0 16,2 0 0-16,0-1 0 0,1 1-1 15,0-1 0-15,0 2 0 0,-1-2 0 16,0 1 0-16,0-1 1 0,-1 1-1 16,0 0 1-16,-1 0 0 0,0 1-1 15,0 0 1-15,1-1 0 0,0 1-1 16,-1-1 1-16,0-1-1 0,0 0 0 15,1 0 0-15,-1-1 0 0,-1 1 0 16,0-2-1-16,1 1 1 0,-2 1-1 16,2 0 0-16,-3-1-1 0,1 1 1 15,0 0 0-15,0 0 1 0,1 0-1 0,-1 0 0 16,1 0 0-16,-1 0-1 0,1 0-1 16,0 1 0-16,1-1-2 0,-1 1-1 15,-1 1-1-15,2-1-2 0,-1 1 0 16,1 1-3-16,-2-2-4 0,0 3-4 15,0-2-10-15,2 2-109 0,-5-1-108 16,1 1-272-16</inkml:trace>
  <inkml:trace contextRef="#ctx0" brushRef="#br1" timeOffset="54134.2888">13871 7783 408 0,'5'-6'114'16,"-1"-1"6"-16,-4 1-44 0,-3-1-16 0,1 4-9 16,-2 0-7-16,0 1-4 0,-1-2-3 15,-2 2-3-15,0 1-2 16,-1-1-5-16,0 4-2 0,-1-1-6 0,-2 4-3 15,0 4-5-15,-2 1-3 0,0 5-3 16,-1 2-1-16,0 1-3 0,1 2 2 16,1 2 0-16,2 0 1 0,4 3-1 15,1-2 0-15,4 1 1 0,1 1 0 16,1-2-2-16,2-2 0 0,2-3-1 0,1-3-1 16,2-3 0-16,0-4 1 0,3-3-1 15,2-5 0-15,-1-4 0 0,1-3 0 16,1-4 0-16,1-4 0 15,-3-2 0-15,-1-7 0 0,-1 0 0 0,-1-4 1 16,1 2 0-16,-1-2-1 0,-2 0 1 16,2 1-1-16,-2 3 1 0,0 2 0 15,-2 4 0-15,-1 0 1 0,-2 5 4 16,0 5 2-16,-4 3 2 0,1 5-1 16,-2 2-1-16,-1 7 1 0,0 2-2 15,1 4-4-15,-1 2-1 0,1 0-3 0,3 1 1 16,2 2 0-16,1-3 0 0,1-1-1 15,3 0 0-15,2-1-2 0,4 2-8 16,-2-4-8-16,3 1-8 0,-2-2-12 16,0-2-9-16,3-2-15 0,-3-3-109 15,-2-5-114-15,0 1-274 0</inkml:trace>
  <inkml:trace contextRef="#ctx0" brushRef="#br1" timeOffset="54373.7508">14096 7870 526 0,'-2'-2'150'0,"1"0"4"0,0 2-9 16,1 0-100-16,0 0-14 0,0 0-8 16,3-1-8-16,2 2-7 0,-1-2-2 15,1 0-2-15,1-1-1 0,1 2-1 0,-1 0-4 16,0 0-4-16,1 0-8 0,1 0-10 15,1 1-8-15,2 0-11 0,-5 0-22 16,2 2-92-16,-3-2-105 0,0 1-244 16</inkml:trace>
  <inkml:trace contextRef="#ctx0" brushRef="#br1" timeOffset="54566.1218">14118 7979 603 0,'0'0'139'0,"0"-2"3"16,0 0-96-16,0 1-14 0,0 0-4 16,2 1-7-16,-4-4-5 0,6 6-4 15,0-1-1-15,2-1-4 0,1 1-2 16,3-1-2-16,1 1-2 0,4 3-5 16,0-2-10-16,-1-3-12 0,1-3 20 15,1 3-146-15,-1-2-125 0,0-4-309 0</inkml:trace>
  <inkml:trace contextRef="#ctx0" brushRef="#br1" timeOffset="54835.5483">14518 7646 581 0,'-3'-1'148'15,"1"0"2"-15,-1 2-71 0,1 2-36 16,2 4-7-16,-1 2-4 0,-2 5-6 16,2 5-7-16,2 6-2 0,-2 2-1 15,1 2-3-15,1 1-4 0,-1-1-2 16,4 0-3-16,-3 0-1 0,2-4-1 16,0 0-6-16,1-3-8 0,0-1-12 0,1-4-11 15,-2-2-11-15,1-4 11 16,0-2-134-16,-2-2-118 0,3-3-285 15</inkml:trace>
  <inkml:trace contextRef="#ctx0" brushRef="#br1" timeOffset="55085.4181">14717 7705 606 0,'3'-3'145'0,"-4"2"3"0,-2 5-92 0,1 1-18 16,-4 3-7-16,0 4-5 0,-4 7-6 15,1 3-5-15,-2 2-2 0,1 2-4 16,-2 4-2-16,2 0-2 0,0 3-1 16,3-2-2-16,-1-2-5 0,1-2-9 15,1 0-12-15,4-6-12 0,1-3 20 16,1-5-145-16,1-4-124 0,3 0-302 0</inkml:trace>
  <inkml:trace contextRef="#ctx0" brushRef="#br1" timeOffset="55562.8558">14831 7974 633 0,'-1'-3'151'0,"-1"-1"4"16,2 0-99-16,1 1-13 0,0-4-4 16,2 1-6-16,-1-4-6 0,2 4-5 15,2-1-3-15,0 1-4 0,4 1-3 16,0-1-4-16,-1 1-2 0,2 3-2 16,0 0-1-16,3-1-1 0,-1 1 0 15,-3 0 0-15,2 2-1 0,1 2 0 16,-2 0 0-16,0 1 0 0,-3 3 0 15,0 3-1-15,-2 0 1 0,-1 2 0 0,-4 0 0 16,-2 3-1-16,-1 2 0 0,-2 3-1 16,-4-3 0-16,-2 1-1 15,-3 0 0-15,-1 0 1 0,1 0-1 0,-2-2 1 16,1 0 1-16,1-1 0 0,4 0 1 16,0-3 0-16,2 0-1 0,0-3 1 15,1 1 0-15,4-4-1 0,1-2 0 0,-1 0-1 16,4-1 0-16,0 0 1 0,2-1-1 15,-2-1 1-15,3 1 0 0,1-2 0 16,3 1 0-16,1-3 1 0,-2 2-1 16,4 0 1-16,3-3-1 0,-3 2 1 15,3 1-1-15,-6-1 0 0,3 1 0 16,-1 0 0-16,0 0-1 0,-1 1-3 16,-2-2-10-16,-2 2-10 0,8 3-13 15,-8-3-15-15,-1 2-124 0,-1 1-132 16,1 2-309-16</inkml:trace>
  <inkml:trace contextRef="#ctx0" brushRef="#br2" timeOffset="66292.3367">10286 8056 360 0,'0'-2'106'16,"-2"-2"5"-16,1 2-21 0,-1 1-35 16,-1-1-14-16,1 1-10 0,-1 2-5 15,1 2-5-15,-2 0-1 0,-1 2-3 16,1 0-3-16,-3 3 0 0,2 1-1 16,-1 1-1-16,0 1-1 0,0 1-2 15,2-1 0-15,1 2-1 0,2-2-1 16,-1-3-2-16,5 1 0 0,0-2-1 0,2-2-2 15,3-1 0-15,-1-1-1 0,0-1 0 16,2-1 0-16,1 0-1 0,0-2 0 16,-1 0 1-16,2-1-1 0,3 0 1 15,-1 0 0-15,1-3-1 0,0-3 2 16,1-1-1-16,-3-2 0 0,-1-2 0 16,-2 0 0-16,-2-2 0 0,-2 2 0 15,-2 0 0-15,-3 2 1 0,-3 2-1 16,-2 0 2-16,-1 0 0 0,-2 4 1 15,-2 3 0-15,-1 0 2 0,-3 0 0 0,2 5 0 16,-1 2-1-16,0 2 0 0,1 2-1 16,2 3 0-16,1 0-1 0,1 2-1 15,2-2 0-15,4 0 0 0,-1-1 0 16,4-2-1-16,-1-3 0 0,3 0 0 16,1-2-1-16,2-1 0 0,-1-1 1 15,1-4-1-15,1-1 0 0,-1-2 1 16,2-3-1-16,-2-1 0 0,-1-2 1 15,-2 0-2-15,0-2 2 0,-1 3-1 16,-3-1 2-16,-2 3 1 0,-1-1 2 0,-3 4 1 16,0 1 2-16,0 1 0 0,-3 2-1 15,4 3 0-15,0 6-3 0,-2-1-11 16,5 4-19-16,1 1-19 0,0 3-117 16,2 2-127-16,1-5-309 0</inkml:trace>
  <inkml:trace contextRef="#ctx0" brushRef="#br2" timeOffset="76760.2182">10945 9683 78 0,'11'4'18'0,"-4"-1"1"16,0 0-12-16,0 0-4 0,-3 1-1 0,1 0 0 16,1 0-1-16,-1 0 0 0,0 0 0 15,-1 1-1-15,0 2 1 0,-1 1-1 16,2-2 0-16,-1 1 2 0,1 1 1 16,-2-1 1-16,4 1 2 0,-3-3 0 15,3 0 0-15,-3-1 1 0,3 2-2 16,-1-2-1-16,0 1-1 0,-1-2-2 15,1 3 1-15,-1-1-2 0,0 0 1 16,0 0-1-16,-1-1 0 0,1-1 1 0,1 0-1 16,1-2 0-16,0 2 0 0,0-1 1 15,-1 2 0-15,2-3 0 0,-3 1 1 16,1 1 0-16,-1 1 1 0,-2-2-1 16,4 0 0-16,-1 1-1 0,0 1 0 15,1-2 0-15,-1 0 0 0,0 1-1 16,0-2 0-16,-1 2 1 0,0-2-1 15,-1 0 0-15,1 1 0 0,0 1 1 16,0-2-1-16,0 2 1 0,-2-1-1 0,1-1-3 16,0 2-4-16,-3-2-16 0,1-1-7 15,-1 1-20-15,1-1-41 0</inkml:trace>
  <inkml:trace contextRef="#ctx0" brushRef="#br2" timeOffset="106447.1229">10390 8125 226 0,'0'1'71'0,"-1"-2"7"0,2 3-15 15,-4-2-13-15,2 0-4 0,-1 2-2 16,0-2-8-16,1 0-4 0,-1-2-5 16,1 1-3-16,1 0-3 0,-2-2-3 15,1 1-2-15,0 0-1 0,-2-1-1 16,3-1 0-16,-1 2-1 0,0 0-1 15,0 0-1-15,1 1-1 0,-1-1-1 0,1 2 0 16,-2-2-2-16,2 2-1 16,-1-1-1-16,1-1-1 0,-1-1-1 0,1 2 0 15,0 0 0-15,0-2 0 0,0 2 0 16,1-1 0-16,-1 2 0 0,0-2 1 16,1 1-1-16,-1-1-1 0,0 1 0 15,2-2 0-15,-1 3 0 0,0-1 0 16,0 2 0-16,0-1 0 0,2 1 1 15,-2-1 0-15,2 2 1 0,-1-1 0 16,0-2 0-16,1 1 0 0,1 0 1 0,-2 1-1 16,0 0 0-16,0-1 0 0,0 1-1 15,-1 2 1-15,2-2-1 0,-2 0 0 16,0 2 0-16,0-2 0 0,1 1 0 16,-2 0 0-16,0 0-1 0,1 0 0 15,-1 1 1-15,1-2-1 0,2 3-1 16,-3-2 1-16,2-1-1 0,-1 1 0 15,1 1 0-15,0 1 0 0,-2 1 0 16,1-1-1-16,0 0 1 0,1 3-1 0,-1-1 1 16,0-3-1-16,-1 2 1 0,3-1-1 15,-2 2 0-15,0-2 1 0,1-1-1 16,0 0 1-16,-1 1-1 0,3-2 0 16,-2 2 0-16,-1-3 0 0,2-1 1 15,-2 1-1-15,3 0 0 0,-3 1 0 16,0 0 0-16,1-2 0 0,1 1 0 15,-1 2 0-15,2-1 0 0,-1-1 0 16,0 1 0-16,-2 1 1 0,2 0-1 16,-1 0 0-16,2 0 0 0,-3 1 0 0,2-2 0 15,-1 2 0-15,2-3 0 0,-3 1 1 16,1 1-1-16,1-2 0 0,-2 1 0 16,0 2 0-16,2 1 0 0,-2-2 0 15,1 0 0-15,1 1 0 0,-1-2 0 16,1 0 0-16,1-1 0 0,-2-1 0 15,2 1 1-15,-1-1-2 0,0 4 1 0,0-3 0 16,1 0 1-16,-1-1-1 16,0 4 0-16,0-1 0 0,0 1 0 0,2-4 0 15,0 5 0-15,-1-4 0 0,0 3 0 16,-1-3 0-16,1 2 0 0,0-2 1 16,-1 0-1-16,0 2 0 0,-1-1 0 15,1 0 0-15,-3 1 0 0,2-2 0 16,-1 2 0-16,-1 0 0 0,1-2 0 15,-1 2 0-15,0-1 0 0,2 1 0 16,-1-1 0-16,-1-1 0 0,-1 2 0 16,2-2 0-16,0 0 0 0,-1 1 0 0,1-1 0 15,-1-1 0-15,2 1 0 0,1-1 0 16,-2 1 0-16,1 0 0 0,0 2 0 16,1-3 0-16,-1 2 0 0,1 0 0 15,-1 0 0-15,0-1 0 0,2 0 0 16,-1-1 0-16,1 2 0 0,0 0 0 15,0 1 0-15,-1-1 0 0,0-1 0 16,-1 2 0-16,1-1 0 0,-1-1 0 0,1 3 0 16,-2-3 0-16,1 2 0 0,1 0 0 15,-1 0 0-15,1-1 1 0,-1 1-1 16,1 0 0-16,-1 1 0 0,2-1 0 16,-2-1 0-16,1 2 0 0,-2-2 0 15,3 2 0-15,-4-4 0 0,1 0 0 16,1 1 0-16,-1-1 0 0,2 1 0 15,-1 1 0-15,1-1 0 0,0 1 0 16,0 1 0-16,-1-2 0 0,1 3 0 16,-1-4 0-16,1 1 0 0,-1 1 0 0,1 2 0 15,0-2 0-15,1 1 0 0,0-3 0 16,-1 2 0-16,1 1 0 0,2 2 0 16,-2-3 0-16,-1-1 0 0,1 2 0 15,0-1 0-15,-1 1 0 0,1-1 0 16,-4-3 0-16,3 2 0 0,-1 3 0 15,1-3 0-15,0 1 0 0,-2 1 0 16,2-2 0-16,-2 0 0 0,3 1 0 0,-3-2 0 16,0 3 0-16,0 0 0 0,2-2 0 15,-2 0 0-15,2 2 0 16,-2-1 0-16,1 2 0 0,-2-2 0 0,1 1 0 16,1-1 1-16,-1 2-1 0,0-3 0 15,2 3 0-15,-2-3 0 0,0 0 0 16,0 2 0-16,0 0 0 0,1 0 0 15,0 0 0-15,-1 0 0 0,1-1 0 16,0 2 0-16,2-3 0 0,-2 2 0 16,2-1 0-16,-2 0 0 0,2 0 0 0,0-1 0 15,-1 1 0-15,2 1 0 0,-1-1 0 16,1-1 0-16,0 2-1 0,0-2 1 16,-2 3 0-16,2-3 0 0,0 2 0 15,0-3 0-15,0 2 0 0,0 0 1 16,0 1-1-16,0-2-1 0,-2 2 1 15,1-2 0-15,1 1 0 0,0-1 0 16,0 1 0-16,-2-1 0 0,1 0 1 0,1 2-1 16,-1-1 0-16,0 0 0 15,-1 1 0-15,-1-1 0 0,1 1 0 0,-1-2 0 16,1 0 0-16,0 0 0 0,-1 1 0 16,0 0 0-16,1 1 0 0,0-1 0 15,0-1 0-15,-1 2 0 0,1-1 0 16,-2-1 0-16,1 1 0 0,1-1 0 15,-1 1 0-15,-1 0 0 0,1 0 0 16,0 2 0-16,-1-2 0 0,2 2 0 16,-1-2 0-16,1 2 0 0,-1 1 0 0,0-3 0 15,1 2 0-15,1 0 0 0,-2-2 0 16,1 4 0-16,0-2 0 0,0 0 0 16,0-1 0-16,0 1 0 0,-1 0 0 15,-1-1 0-15,3 1 0 0,-1-2 0 16,0 2 0-16,0 0 0 0,0-1 0 15,0 0 0-15,0 1 0 0,0 0 0 16,1-1 0-16,-1 1 0 0,0-2 0 16,0 2 0-16,1-1 0 0,-1 1 0 15,0-2 0-15,0 3 0 0,-1-1 0 0,1 1 0 16,-1 0 0-16,0 0 0 0,0-2 0 16,0 1 0-16,1 0 0 0,-2-1 0 15,1 0 0-15,-1-2 0 0,3 2 0 16,-1-1 0-16,-1 2 0 0,0-2 0 15,1-1 0-15,1-1 0 0,-2 3 0 16,1-3 0-16,0 1 0 0,1-1 0 16,0 1 0-16,0 0 0 0,0 2 0 15,1-1 0-15,-1 1 0 0,-1-1 0 16,0 2 1-16,0-3-1 0,-1 3 0 0,0-2 0 16,1 2 0-16,0-2 0 0,5 3 0 15,-3-1 0-15,1 1 0 0,1 0 0 16,-1 0 0-16,1-2 0 0,1 2 0 15,-3-1 0-15,1 0 0 0,1-1 0 16,1 1 0-16,-2 0 0 0,1-1 0 16,0 1 0-16,0 1 0 0,-3-1 0 0,1 0 0 15,0 1 0-15,0 0 0 0,-1 0 0 16,-2 1 0-16,3-2 0 0,-1 1 0 16,-1-1 0-16,1-1 0 0,0 0 0 15,1 0 0-15,1 0 0 0,-1 0 0 16,1 0 0-16,2 3 0 0,0-2 0 15,-1-1 0-15,1 0 0 0,0-1 0 16,2 2 0-16,-2 0 0 0,-1-3 0 16,0 3 0-16,2-2 0 0,-3-1 0 15,1 3 0-15,-1 0 0 0,0-3 1 0,0 2-1 16,0 0 0-16,-1 1 0 0,2 2 0 16,-4-3 0-16,1 0 0 0,-3-1 0 15,3 2 0-15,-1 0 0 0,0 1 0 16,1-3 0-16,-1 2 0 0,0-2 0 15,2 4 0-15,-2-2 0 0,0 0 0 16,0 2 0-16,1-3 0 0,0 1 0 16,-1 0 0-16,1-1 0 0,0 0 0 15,-1 2 0-15,1-5 0 0,1 5 0 16,-1 0 0-16,1 1 0 0,-2-3 0 0,2 2 0 16,-1-1 0-16,-1 0 1 0,1-1-1 15,0 0 0-15,0-3 0 0,-1 3 0 16,2 0 0-16,-1 1 0 0,1-2 0 15,0 0 0-15,1 1 0 0,0 1 1 16,1-2-1-16,1 0 0 0,0 0 1 16,1 0-1-16,-1-1 0 0,0 1 1 15,-1-2-1-15,-1 0 0 0,1 1 1 16,-2 1-1-16,0-1 0 0,0 3 0 16,0-1 1-16,-1 0-1 0,-1 0 1 0,0 0-1 15,0 0 0-15,1-1 1 0,-1 0-1 16,-1-1 1-16,1 1-1 0,-1-1 0 15,2 2 1-15,-1-2-1 0,1 0 0 16,1 1 0-16,0-1 1 0,0 1-1 16,1 1 0-16,0-1 1 0,-1 1-1 0,1-1 0 15,-1 2 0-15,0-2 0 0,0 1 0 16,0-1 0-16,-1 0 0 0,1 1 1 16,-1-1-1-16,1 1 0 0,1-1 0 15,-1 1 0-15,0 0 0 0,0 0 0 16,0 1 0-16,1-2 1 0,-1 2-1 15,-2-2 0-15,2 1 0 0,0 0 0 16,0 0 0-16,1-1 1 0,0 1-1 16,0 0 0-16,1 0 1 0,0 0-1 15,0-1 0-15,1 0 0 0,-1-2 1 16,0 1-1-16,1-1 0 0,-1 0 0 0,0 2 0 16,-1-1 1-16,1 0-1 0,-1 1 0 15,0 0 1-15,-1 1-1 0,-2 0 0 16,2-1 0-16,0-1 1 0,-1 2-1 15,1 1 0-15,0-4 0 0,-2 1 0 16,1-1 0-16,1 0 0 0,-1 0 0 16,1 1 0-16,-2-2 0 0,1 2 0 0,1-1 0 15,-2 1 1-15,2 2-1 0,-1-2 0 16,1 0 0-16,-1 2 0 0,0-1 0 16,1-1 0-16,0 0 0 0,0 2 0 15,1-1 0-15,-1 1 0 0,0 1 0 16,0-2 1-16,-1 2-1 15,-1-1 0-15,1 1 0 0,-2-2 0 0,0 2 0 16,0-3 0-16,-1 2 0 0,2-3 0 16,1 2 0-16,-2-2 0 0,5 3 0 15,2-3 0-15,-1 1 0 0,1 1 0 16,0 0 1-16,-1-1-1 0,0 1 0 0,-6 2 0 16,0-2 0-16,1 1 0 0,-2 1 0 15,2-1 0-15,-1 1 0 0,2 0 0 16,-3-3 0-16,1 0 0 0,1 0 0 15,-1-1 0-15,1 1 0 0,-2 1 0 16,0-2 0-16,2 0 0 0,0 2 0 16,0-1 0-16,0 1 0 0,1-2 1 0,2 0-1 15,0 0 0-15,0 1 0 0,2-1 1 16,-1-1-1-16,-1 1 0 0,2 0 0 16,-3 1 1-16,-1 0-1 0,1 0 0 15,0 0 0-15,0 2 0 0,1-1 0 16,-1 1 1-16,1 0-1 0,0 0 0 15,1-1 0-15,-1 0 0 0,0 0 0 16,-1-1 0-16,1 1 0 0,0-1 0 16,0 0 0-16,-1-1 0 0,1 0 0 15,0 1 0-15,0-1 0 0,0 0 0 16,1 0 0-16,-4 0 0 0,3-1 0 0,0 1 0 16,-1 0 0-16,-1 0 0 0,-1-1 0 15,1 1 0-15,1 0 1 0,0 1-1 16,-1 1 0-16,1-2 0 0,0 2 0 15,1 0 0-15,-1-1 0 0,0 1 0 16,0-1 0-16,2 0 0 0,-1 1 0 16,-1-2 0-16,1 2 0 0,0-1 0 0,0 0 0 15,-1 0 0-15,1 1 0 0,-1-1 0 16,3 2 0-16,-4-1 0 0,1-1 0 16,-1 0 0-16,1 2 0 0,0-1 0 15,-2-1 0-15,2 2 0 0,-1-2 1 16,0 1-2-16,2 1 1 0,-2-2 0 15,-2-1 0-15,2 4 0 0,-1-5 0 16,1 1 0-16,-2 0 0 0,2 0 0 16,-1 0 0-16,-1 1 0 0,0-4 0 15,1 3 0-15,-3-1 0 0,0 0 0 0,1 0 0 16,0-1 0-16,2 0 0 16,1 2 0-16,-1 0 0 0,5 0 0 0,0 1 1 15,-1-1-1-15,1 0 0 0,-1 1 0 16,1 1 0-16,-1-1 0 0,-1 3 0 15,0 0 0-15,1 0 0 0,0 0 0 16,-3 1 0-16,3 0 0 0,-1-1 0 16,-3-1 0-16,5-2 0 0,-3 0 0 15,1 1 0-15,-1 0 0 0,-2-1 0 16,1-2 0-16,1 1 0 0,-3 1 0 0,1-1 0 16,-2 0 1-16,1 0-1 0,2 0 0 15,-1 1 0-15,0 2 0 0,0-2 0 16,0 2 0-16,2-2 0 0,-1 0 0 15,0 2 0-15,-1-3 0 0,1 0 0 16,1 0 0-16,-1 0 0 0,-1 2 0 16,2-2 0-16,0 0 0 0,-1 1 0 15,1-1 0-15,1 1 0 0,-1 1 0 16,1-4 0-16,0 1-1 0,0 1 1 16,1 0 0-16,1 0 0 0,-1-1 0 15,2 2 0-15,-1 0 0 0,0 3 0 0,0-1 1 16,1-2-1-16,-2 1 0 0,0 2 0 15,0-2 0-15,0 3 0 0,0-2 0 16,-1 0 0-16,-1 0 0 0,1 0 0 16,-1 0 0-16,1-2 0 0,-2 2 0 15,1-2 0-15,-1 2 0 0,2 0 0 16,-1-2 0-16,0 2 0 0,-2 0 0 16,2 0 0-16,0 0 0 0,-1-1 0 0,1 0 0 15,-2 2 0-15,1-2 0 0,1 1 0 16,-1-2 0-16,-1 0 0 0,3 0-1 15,1 1 1-15,-3-2 0 0,1 0 0 16,0 0 0-16,1 0 0 0,0-2 0 16,1 2-1-16,-3-1 1 0,3 0 0 15,0-2 0-15,2 2 0 0,-2-1 0 16,1 1 0-16,0-2 0 0,-1 1 0 16,0-1 0-16,-2 2 0 0,0-1 0 0,0-1 0 15,-1 1 0-15,0 0 0 0,0 4 1 16,1 0-1-16,-1-1 0 0,0 3 0 15,2-2 0-15,0 2 0 0,1 0 0 16,-1-3 1-16,2 0-1 0,-1 2 0 16,0-2 0-16,-2 1 0 0,1 1 0 15,-1-1 0-15,0 1 0 0,0-2 0 0,-1 0 0 16,0 2 0-16,0-2 0 0,0 0 0 16,0 0 0-16,2 2 1 0,-1-1-1 15,1 1 0-15,-1-1 0 0,0 1 0 16,1-1 0-16,-1-1 0 0,0 0 0 15,0 1-1-15,-3-2 1 0,2 0 0 16,-1-2 0-16,2 4-1 0,-2-2 1 16,-1-2 0-16,1 1 0 0,-2 1 0 15,1 0 0-15,1 0 0 0,-3-1 0 16,2 0 0-16,1 1 0 0,2 1 1 0,-3 0-1 16,2-1 0-16,-2-1 0 0,1 1 0 15,0 0 0-15,1 0 0 0,-3-2 0 16,4 0 0-16,-1 2 0 0,1 0 0 15,-2-1 0-15,1 1 0 0,1 0 0 16,-1 1 0-16,-1-1 0 0,0 2 0 16,0-2 0-16,1 2 0 0,-2 0 1 15,2 0-1-15,-1-1 0 0,-1 1 0 16,2 2 0-16,-2-2 0 0,1 0 0 0,-1-1 0 16,-1 0 0-16,2 2 0 0,-1-1 1 15,2 0-1-15,0 1 0 0,0 1-1 16,0-2 1-16,1 0 0 0,-1 1 0 15,-2-1 0-15,2 2 0 0,-1 0 0 16,0-2 1-16,1 1-1 0,-2-1 0 16,2 2 0-16,-2-2 0 0,1 1 0 15,-1-2 0-15,1 0 0 16,-1 2 0-16,0-2 0 0,1 0 0 0,-3-1-1 16,2 1 1-16,1-1 0 0,-2-1 0 15,1 1 0-15,1-1-1 0,-1 1 1 0,2-1-1 16,-3 1 1-16,2 0 0 0,-2-2 0 15,1 2 0-15,0 0 0 0,0-1 1 16,-1 1-1-16,0 1-1 0,1-2-1 16,-1 1-1-16,-1 0-1 0,1 0 0 15,-2 0-2-15,2 1-2 0,2 1-1 16,-3 0-1-16,2 0 1 0,1 1-1 0,-1 1 1 16,3-1 0-16,-3 2 1 0,2-1 1 15,-4-3 3-15,4 4 0 0,-1-1 1 16,0-1 0-16,0 1 2 0,0-2 0 15,-1 1 1-15,3 1 0 0,-2-2 0 16,-2-1 1-16,1 0 1 0,0 2 0 16,-2-3 2-16,1 1 0 0,0-1 2 15,0 0-1-15,1 0 0 0,-2-1 0 16,1 0-1-16,0 1 0 0,0-2-2 16,0 1 0-16,1 0 0 0,0-3 0 0,2 2 0 15,-1-1 0-15,2 1-1 0,1 0 1 16,-1-1 0-16,3 2 0 0,-3 1 0 15,1 0 1-15,-1 1-1 0,1 0-1 16,-1 3 1-16,1-2-1 0,-1 1 0 16,1-1-1-16,-1 1 0 0,0-2 0 15,0-1 1-15,-1 1-1 0,1 0 0 16,0 1 0-16,1 0 0 0,-1 1-3 0,-1-1-5 16,1 3-6-16,-3-1-8 0,1-1 55 15,-5 2-177-15,-1 0-121 0,-2 0-318 16</inkml:trace>
  <inkml:trace contextRef="#ctx0" brushRef="#br2" timeOffset="107681.9592">13884 8512 500 0,'0'-5'128'0,"-1"-5"5"16,-4 2-61-16,0 0-18 0,-2 1-7 16,0 2-5-16,-2 0-4 0,-1 5-3 15,1 1-3-15,-5 3-3 0,-1 3-6 16,0 3-3-16,-1 4-4 0,0 2-4 16,0 1-2-16,0 1-2 0,2 4-2 15,3 2-2-15,3-2 0 0,2 0-1 0,2 3 0 16,5-1-2-16,2-2 0 15,4-2 0-15,3-1-1 0,4-3 0 0,2-3 0 16,3-4 0-16,-1-6 0 0,2-3-1 16,-2-3 1-16,-1-8 0 0,0-3 1 15,-3-3-1-15,-2-2 1 0,-1 0-1 16,0 0 1-16,-3-1-1 0,-4 3 1 16,0 1-1-16,-4 1 1 0,-1 3 0 15,-2 1 1-15,1 4 1 0,-3 0 2 16,1 3 1-16,1 4 2 0,-1 1-1 0,0 2 0 15,1 5 0-15,-1 2-2 0,2 3-2 16,0 2-1-16,1 0-1 0,0 3 0 16,2 3-1-16,2 0 1 0,0-1-2 15,3 1-2-15,2-1-4 0,2-1-5 16,1-3-14-16,3-3-12 0,2-5-14 16,1-1-11-16,3-3-30 0,-2-1-84 15,1-6-111-15,0-3-236 0</inkml:trace>
  <inkml:trace contextRef="#ctx0" brushRef="#br2" timeOffset="107898.9477">14148 8701 691 0,'-4'-2'163'15,"-1"1"3"-15,3-1-110 0,1 1-19 16,1-2-8-16,1 1-9 0,3-3-8 15,2 1-6-15,2-1-3 0,4 0-2 0,1 0-3 16,1 3-7-16,1-2-8 0,1 3-10 16,-1 1-9-16,-2 1-10 0,1 3-9 15,-2 0-112-15,-4 0-111 0,0 1-268 16</inkml:trace>
  <inkml:trace contextRef="#ctx0" brushRef="#br2" timeOffset="108079.4652">14167 8856 647 0,'-4'0'155'0,"-1"-2"3"0,2-2-99 0,6 2-17 15,2-2-8-15,2 0-5 16,1-1-10-16,4 2-5 0,0-1-4 0,2 0-3 16,2-1-3-16,0 3-2 0,0 0-6 15,3-1-11-15,-2 1-16 0,0-1-11 16,2 1-47-16,-1 2-79 0,-1-1-120 15,0 1-254-15</inkml:trace>
  <inkml:trace contextRef="#ctx0" brushRef="#br2" timeOffset="108502.4244">14605 8459 562 0,'0'-11'135'0,"0"5"6"15,-1-1-83-15,1 2-17 0,0 0-8 16,0 4-5-16,0 0-6 0,1 2-1 15,0 1-1-15,0 4-2 0,2 3 0 0,0 2-2 16,-1 1 0-16,-1 4-1 0,-1 0-3 16,0 4-4-16,-3-1-2 0,0 1-1 15,-1 1-1-15,-1 0-2 0,-1-2 0 16,2-1 1-16,1-2-1 0,1-3 0 16,0-4 0-16,2-1 0 0,2-2 0 0,1-1 0 15,-1-3-1-15,3 0 0 16,0-2-1-16,4-2 1 0,-2-1-2 0,2-2-2 15,-1-1-8-15,1-3-8 0,2 2-12 16,-1-2-10-16,-1 1-9 0,1-1-1 16,0 0-116-16,-1 2-112 15,-2 0-268-15</inkml:trace>
  <inkml:trace contextRef="#ctx0" brushRef="#br2" timeOffset="108718.3426">14739 8549 540 0,'0'-4'142'0,"-2"2"6"0,1-1-42 0,0 1-59 16,-1 2-11-16,4 0-5 0,-2 1-4 16,0 4-4-16,1 0-3 0,0 3-1 15,0 3-2-15,-3 2-1 0,-1 0-2 16,0 4-3-16,-2 2-3 0,0-1-3 16,-2 3-1-16,-1 1-2 0,2 1-3 15,0 0-9-15,0-3-10 0,1 0-15 16,1-3-12-16,3-4-1 0,2-1-126 0,-1-4-124 15,5-6-284-15</inkml:trace>
  <inkml:trace contextRef="#ctx0" brushRef="#br2" timeOffset="109049.704">14955 8567 631 0,'0'-7'151'16,"-1"-1"6"-16,1 2-98 0,0 1-11 15,-1 2-4-15,2 1-5 0,-2 2-6 16,-1 3-4-16,0 3-5 0,-2 3-3 15,-1 3-6-15,-1 5-3 0,-4 3-2 0,-1 3-4 16,-1 4-1-16,-3 2-2 16,1 4 0-16,-1 0-2 0,0-1-1 0,1 1-3 15,1-1-5-15,1-2-8 0,2-6-13 16,4-2-17-16,4-2-12 0,2-7 21 16,2-2-144-16,2-6-126 0,2-7-298 15</inkml:trace>
  <inkml:trace contextRef="#ctx0" brushRef="#br2" timeOffset="109381.2475">15097 8679 553 0,'1'-3'153'15,"-2"2"6"-15,-1 0-32 0,-2 1-74 16,-1 1-10-16,0 0-5 0,-1 0-8 15,0 3-7-15,1-2-3 0,0 1-3 0,3 2-4 16,1 0-3-16,1 3-3 16,2 2-2-16,3 0-2 0,-1 2-2 0,2 2 0 15,2 0-1-15,1 2 2 0,1-1-1 16,-1 1 2-16,1-1 2 0,1-1 2 16,0 0 1-16,0 0 2 0,0 2 1 15,-1-1 0-15,-1 1 0 0,-4 1-3 16,-4 2-1-16,-1-1-2 0,-6-3-1 15,-2 2-2-15,0-4-3 0,-3-1-7 16,0-1-10-16,0-3-16 0,0-4-16 0,1-2-13 16,0-6-15-16,3-3-113 0,-2-7-124 15,4-5-277-15</inkml:trace>
  <inkml:trace contextRef="#ctx0" brushRef="#br2" timeOffset="109565.7097">15113 8710 648 0,'5'-11'160'0,"-1"2"7"0,1 1-91 16,-3 1-22-16,4 2-6 0,0 0-9 16,3 0-8-16,1-1-7 0,-1-1-6 15,2-1-5-15,5 3-5 0,-1-3-3 16,1-1-6-16,1-3-17 0,0 6-26 16,-2 0-18-16,0 1-123 0,-3 0-141 15,-2 5-328-15</inkml:trace>
  <inkml:trace contextRef="#ctx0" brushRef="#br2" timeOffset="113306.8434">16045 10309 238 0,'-22'-15'62'16,"-5"4"4"-16,-1 4-35 0,-4-2 2 15,3 4-1-15,-3 3-1 0,-4 0-1 16,-3 3-3-16,-5 1-2 0,-1 4-3 15,-2 4-3-15,-3 4-2 0,-1 3-4 16,0 2-2-16,5 5-2 0,3 3-2 16,5 6-2-16,4 3 0 0,7 1-2 15,4 1 0-15,7 0 0 0,3 2-1 16,7-3 0-16,5-2 0 0,7-5 0 0,5-2-1 16,6 2 1-16,7 0-1 0,6-1 1 15,4-3-1-15,6 1 1 0,5-2-1 16,4-5 0-16,6-6 0 0,1-3 0 15,3-8 1-15,1-7-1 0,0-7 0 16,-2-4-1-16,-3-6 1 0,-1-3 0 16,-4-7 0-16,-5 1 0 0,-2-5-1 15,-7-1 1-15,-8-1 1 0,-8-2 0 0,-12-3 1 16,-11-1-1-16,-11 2-1 0,-12 3-6 16,-12 5-11-16,-11 2-88 0,-11 8-88 15,-8 5-222-15</inkml:trace>
  <inkml:trace contextRef="#ctx0" brushRef="#br0" timeOffset="138305.1592">21004 8040 335 0,'-1'-28'101'0,"-2"-1"5"15,-1 1-34-15,1-1-14 0,0 7-10 0,1 2-12 16,1 0-9-16,-1 3-7 0,1 1-3 16,0 5-4-16,1 4-2 0,-1 0-1 15,1 3-1-15,-2 1-1 0,2 7 1 16,0 3 1-16,0 3 0 0,2 5 0 15,-2 5 1-15,1 7 1 0,0 6 1 16,0 5 0-16,-2 7 1 0,-1 4 1 16,-3 4 1-16,-1 9-2 0,-2 6 0 15,0 6-3-15,0 7-2 0,0 6-2 0,-1 6-3 16,2 7-1-16,1 2-2 0,2 1 0 16,0 1-1-16,1 2 1 0,0 0 0 15,5-2-1-15,0-5 0 0,-1-1 0 16,0-2 0-16,1-3 0 0,0-4 0 15,1-6 0-15,-1-1 0 0,-1-4 1 16,0-2-1-16,2 0 0 0,1-4-1 16,-3-2 0-16,1-3-3 0,-1-2-1 15,-1-4-4-15,0-2-4 0,-2-4-4 16,-2-3-3-16,-1-3-6 0,-2-4-9 0,0-6 4 16,-2-5-113-16,-1-6-105 0,1-8-266 15</inkml:trace>
  <inkml:trace contextRef="#ctx0" brushRef="#br0" timeOffset="140583.0804">16999 9987 406 0,'-7'2'101'0,"0"1"2"15,-1-2-55-15,5-1-15 0,-1 0-6 16,2-1-4-16,-1-1-4 0,2 1-4 0,0-2-2 16,2 0-2-16,-1-2-2 0,1 0-1 15,2 0-2-15,0 1 1 0,1-3 0 16,1 1-1-16,0 0-1 0,0 1 1 15,0 0-1-15,1 0 0 0,0 2 1 16,0 0 0-16,1 1 1 0,1-1 0 16,-1 3 0-16,3 0 0 0,1 0 0 0,-1 0-2 15,1 2 1-15,2-2-1 0,1 2-1 16,0-1-1-16,2 1 1 0,3 0 0 16,0-1 0-16,3 0 1 0,2 2 0 15,2-1 1-15,4 0 0 0,2-1 0 16,3-1 0-16,3 0 0 0,1 0 0 15,3 0-1-15,-2-1 0 0,2 1 1 16,-1 1-1-16,1-1 1 0,-1 5-1 16,0-2 0-16,1 2-1 0,3 0-1 15,3-1 0-15,4-2 0 0,-2 0-1 16,1-4 0-16,1 1 0 0,3-1 0 0,-2-1 0 16,0 2 0-16,0-2 0 15,5 1 0-15,1 0 0 0,1-1 0 0,-2-1 0 16,2 0-1-16,0-1 0 0,2 0 1 15,-4 1-1-15,2 0 0 0,4 0-1 16,-3 0 1-16,2 0-1 0,-2 2 1 16,-1-2-1-16,0 2 1 0,-1-3-1 15,0 2 0-15,2 0 1 0,3-2-1 16,-3 0 0-16,0 0 1 0,2-1-1 0,-2 1 0 16,-1 1 0-16,-4-1 0 0,3 2 0 15,1-1 0-15,0 0 0 0,-2 1 0 16,-2 0 0-16,0-1 0 0,1 3 0 15,-5 0 0-15,3 1 1 0,-1-1-1 16,3 0 0-16,-1 1 0 0,-1 1 0 16,0 0 0-16,-1 0 0 0,-2 0 0 15,0 2 0-15,-3 1 0 0,3-2 0 16,2 2 0-16,2-3 0 0,-1 1 0 16,0 2 0-16,0-3 0 0,1-1 0 15,0 2 0-15,-3-2 0 0,0 0 0 0,4 0 1 16,2 0-1-16,-1 0-1 0,0 1 1 15,-2-2 1-15,2 1-1 0,-3 1 0 16,-4 0 0-16,2 0 0 0,3 0 0 16,1 1 0-16,0-1 0 0,-2 0 0 15,1-1 0-15,0-1 0 0,-3 0 0 16,-2-1 0-16,-1 1 0 0,2 0 0 16,0 0 1-16,2 0-1 0,-1-2 0 0,-2 1 0 15,1-1 0-15,-1-1 0 16,-3 2 1-16,-1-2-1 0,-4 1 0 0,1 0 0 15,0 1 0-15,0 2 0 0,-1-1 0 16,-2-1 0-16,-1 4 0 0,-1-1 0 16,-4 0 0-16,0 1 0 0,-4 1 0 15,0-1 0-15,-2 1 0 0,-3-2 0 16,2 1 0-16,-1 0 0 0,-1 0 1 16,0 1-1-16,-4 0-1 0,0 1 1 15,2 0 0-15,-3-1 0 0,0 1 0 0,1 0 0 16,-1-2 0-16,0 2 0 0,-2-2 0 15,0 1 0-15,-2-1 0 0,-1-1 0 16,-2 1 0-16,0-2 0 0,-2 1 0 16,-3-1 0-16,2 0 1 0,-1 0-1 15,-1-1 0-15,1 1 0 0,-1 0 0 16,0-2 0-16,3 1 0 0,-3 1 0 16,1-2 0-16,0-1 0 0,2 1 0 0,-2-1 0 15,1 1 1-15,0-1-1 0,-1 0 0 16,-2 0 1-16,1 2-1 0,-3 0 0 15,0-2 0-15,-1 2 0 0,-1 1 1 16,-1-2-1-16,0 2 0 0,-1-1-1 16,0-1-3-16,-1 1-5 0,0 1-6 15,0-1-4-15,0 0-5 0,1 1-4 16,-1-2-3-16,0 2-2 0,-1-1-1 16,0 0 2-16,1-2 0 0,-1 1 0 15,0 0-3-15,0-3 3 0,0-1 4 0,0-1 7 16,0 0 8-16,0 0 7 0,0-1 11 15,-1 0 12-15,-1 0 7 0,0 2 6 16,-1 0 3-16,0 0 1 0,0 1-1 16,0 2-4-16,1-1-5 0,1 0-4 15,-1 3-5-15,2-2-4 0,0 2-3 16,2 1-3-16,-1 0-1 0,2 1 0 0,2 2-1 16,1-1 1-16,1 3 0 15,2-1 0-15,2 1 0 0,3 2 0 0,1 1-1 16,2 0 0-16,0 1-1 0,2 2 1 15,1-1-1-15,0 1 1 0,-2-3 0 16,-1 2 1-16,-2-3 1 0,-2-1-1 16,-2-1 2-16,-3-1 0 0,-3 1 1 15,-4 0 2-15,-2 1-1 0,-4 1 1 16,-3 3-1-16,-3 1 0 0,-1 3-2 16,-3 1-2-16,0 3-3 0,0-1-6 15,-1-1-8-15,2 0-9 0,5-2-9 0,1 0 7 16,3-4-130-16,4-4-117 0,2 0-284 15</inkml:trace>
  <inkml:trace contextRef="#ctx0" brushRef="#br0" timeOffset="141351.2336">24283 10259 472 0,'2'-8'119'0,"-2"0"4"0,2 0-59 15,-2 1-23-15,1 1-8 0,0 1-5 16,0 1-2-16,-1 1-3 0,1 0-2 16,-1 1 0-16,0-1-1 0,0 1-1 0,0 1-1 15,-1-2-1-15,1 2-1 0,0 0-2 16,0 0-2-16,0-1-1 0,0 1-2 15,0-1 0-15,0 0-1 0,0 1 1 16,0 0-1-16,0 1 1 0,0 0-1 16,0 0-1-16,0 0 0 0,0 1-2 15,0-1-2-15,0 3 0 0,0-1 0 16,0 4-1-16,-1 3 1 0,-1 2 0 16,-1 6 1-16,1 6 1 0,-1 5-1 15,1 2 0-15,1 2-1 0,2 0 0 0,2 1-1 16,6-4 0-16,1-4-1 0,4-8 0 15,1 0-1-15,2-4 0 0,3-4 0 16,-2-4 1-16,-1-4-1 0,-1-3 0 16,-1-1 0-16,-1-8 1 0,-1-2-1 15,-2-3 1-15,-2-3-1 0,-2 1 1 16,-1 0 0-16,-2 0-1 0,-3 4 1 0,-1 3 0 16,-2 1 0-16,-1 4-1 0,-1 3 1 15,0 3-1-15,0 4 0 0,0 2 0 16,2 4-1-16,1 3 1 15,2 3 0-15,2 1-1 0,5 1 1 0,2-1 0 16,4-1 0-16,2-5 0 0,5-2-1 16,2 0 1-16,1-5-1 0,-1-3 1 15,-1-3 0-15,-4-6 0 0,1 1 0 16,-7-7 0-16,-2-4 1 0,-4 0-1 16,-1-6 1-16,-2-1-1 0,-3-2 1 15,-1 0 0-15,-1-3-3 0,-3 1-9 0,0 0-9 16,0 2-9-16,-1 3-10 0,1 3-8 15,1 3-15-15,-1 6-112 0,2 2-112 16,1 5-275-16</inkml:trace>
  <inkml:trace contextRef="#ctx0" brushRef="#br0" timeOffset="149820.6969">18570 9821 500 0,'4'-18'141'0,"2"0"8"0,-1 3-17 15,-3 2-72-15,2 0-8 0,-3 3-2 16,0 2-4-16,0 2-8 0,-1 3-7 16,-1 7-8-16,-1 3-4 0,-1 7-7 15,1 2-5-15,-2 5-4 0,-1 3 0 16,2 3-1-16,0 4-2 0,3 0-6 16,-1 3-11-16,3 1-14 0,1-1-17 0,2 1 32 15,-4-2-165-15,3-4-138 16,2-1-330-16</inkml:trace>
  <inkml:trace contextRef="#ctx0" brushRef="#br0" timeOffset="150092.917">18417 10490 622 0,'-9'-5'160'0,"5"-1"5"0,2 0-55 16,3 1-69-16,4 0-12 0,4 0-8 16,3 2-8-16,5 0-6 0,3 1-9 15,3-1-12-15,1 3-15 0,2 0-13 0,-1 2-2 16,-1-1-124-16,-3 1-123 0,0 1-286 15</inkml:trace>
  <inkml:trace contextRef="#ctx0" brushRef="#br0" timeOffset="150360.497">18845 10444 621 0,'4'-10'155'16,"-1"-1"7"-16,-2 4-91 0,1-1-19 15,1 3-5-15,-1 0-6 0,2 4-7 16,-1 1-9-16,2 3-5 0,0 0-4 16,3 2-3-16,-2 3-4 0,2 3-2 15,0 1-2-15,0 4-2 0,0 1-1 16,-2 0-1-16,0 0-3 0,-2 2-6 15,-1-4-13-15,0 3-16 0,-2-5-15 0,0 2-7 16,-2-2-124-16,-2-2-130 0,1 2-295 16</inkml:trace>
  <inkml:trace contextRef="#ctx0" brushRef="#br0" timeOffset="150527.0529">18830 10471 652 0,'-12'2'148'0,"1"4"1"0,2 6-106 16,1 4-20-16,3 3-9 0,1 4-18 15,0 2-18-15,1 1-126 0,1 3-123 16,2 0-312-16</inkml:trace>
  <inkml:trace contextRef="#ctx0" brushRef="#br0" timeOffset="151384.5387">23118 9775 637 0,'-9'-15'158'0,"2"2"9"0,1 2-97 15,1 3-13-15,3 5-7 0,0 3-7 16,0 5-11-16,2 3-10 0,0 3-10 0,1 5-5 15,-1 2-6-15,1 5-6 0,1 1-14 16,0 2-19-16,0 2-14 0,2 4-128 16,-1 0-138-16,-1-1-325 0</inkml:trace>
  <inkml:trace contextRef="#ctx0" brushRef="#br0" timeOffset="151690.0932">23153 10309 713 0,'0'-12'173'0,"0"2"4"16,3 1-108-16,-1 2-22 0,6 1-10 15,-1 1-8-15,2-2-8 0,-1 2-8 16,3 0-5-16,2 1-3 0,-1 3-3 0,1 0-1 16,1 2-1-16,-1 4-1 0,2 0-2 15,0 2-3-15,-2 2-6 0,-2 3-8 16,-2 3-8-16,-2 0-9 0,-3 4-9 16,-2 0-5-16,-2 5-4 0,-1-1-5 15,0 2-16-15,-1-1-80 0,1-1-98 16,-1 1-235-16</inkml:trace>
  <inkml:trace contextRef="#ctx0" brushRef="#br0" timeOffset="151900.8068">23145 10308 656 0,'-11'-4'163'0,"1"5"3"15,2 4-92-15,1 5-30 0,5 2-12 0,1 3-10 16,2 3-11-16,1 3-19 0,3 2-24 16,0 1-3-16,1-1-133 0,3 1-132 15,1 3-324-15</inkml:trace>
  <inkml:trace contextRef="#ctx0" brushRef="#br1" timeOffset="162246.8738">21027 8033 235 0,'1'-1'66'0,"3"3"4"16,-5-3-23-16,-2-4-18 0,3 4-3 16,0 0 1-16,0 1-3 0,0 0-1 15,0 0 1-15,0 0-1 0,3 3 1 16,-3-3-1-16,0-1 0 0,0 1-3 15,0 0-3-15,0-1-2 0,1 1-3 16,-1 0-1-16,0-1-3 0,0 1-3 0,0 0 0 16,0 0-1-16,0 0 1 0,-1 0 0 15,1 0 0-15,0 0 1 0,0 0 1 16,0 1 0-16,0-1-1 0,0-1-1 16,1 2 0-16,-2-2-2 0,2 2-1 15,-1-1 0-15,0 0-1 0,0 0-1 16,-1 1 1-16,1-1-1 0,0 1 1 15,-2-1-2-15,2-1-1 0,2 2-3 16,-2-1-3-16,1 0-7 0,-2-1-32 0,1 1-70 16,0 0-90-16,-3 0-212 0</inkml:trace>
  <inkml:trace contextRef="#ctx0" brushRef="#br1" timeOffset="165976.0788">20999 8049 317 0,'0'0'93'0,"-1"0"5"15,-1 0-22-15,2 0-33 0,-1-1-5 0,1 1-4 16,-1 0-7-16,1 0-8 0,0 0-4 16,0-1-2-16,0 2-2 0,-1-1-1 15,2 0-1-15,-1 0 0 0,1-1-1 16,-2 1 1-16,1 1-2 0,0-1 1 16,0 0-2-16,0-1-1 0,0 1-1 15,0 0-1-15,0 0 0 0,0 0-1 16,0-2 1-16,1 4-1 0,-1-1 1 15,0-1 0-15,0 0 1 0,0 1-1 16,1-1 1-16,-1 0 0 0,-1 0-1 0,1 0 0 16,1 0-1-16,-1 0 1 0,2 0 0 15,-1 0-1-15,0 0 1 16,0-1 0-16,2 1 1 0,-2-1-1 0,0-1 0 16,0 2-1-16,1-1 0 0,-1 0 0 15,0 1 0-15,0-1 0 0,2-1-1 16,-2 2 1-16,0 0 0 0,2 0-1 15,-1 0 0-15,-1 0 0 0,2 0 0 16,-1-1 0-16,1 1 0 0,-1-2-1 0,1 0 0 16,-1 1 1-16,2 0-1 0,-2 0 1 15,1 1-1-15,0-1 1 0,0 2-1 16,-1-1 1-16,-1-1 0 0,2 1-1 16,-3-2 1-16,2 2-1 0,0-1 1 15,0 1-1-15,0-1 0 0,1 2 1 16,-2-1-1-16,2 0 0 0,-2 0 0 15,2 3 0-15,-1-3 0 0,0 0 0 16,-1-2 1-16,3 4-1 0,0-2 0 16,-2 0 0-16,-1-2 0 0,3 2 1 15,-1 0-1-15,0 2 0 0,0-4 0 16,-1 2 1-16,1 2-1 0,-2-2 0 0,1 1 1 16,-1 0-1-16,1 0 1 0,-1 0-1 15,1 1 1-15,0-1-1 0,0-1 0 16,0 1 1-16,1-1-1 0,-1 1 0 15,2 1 0-15,-2-1 0 0,2 0 0 16,0 0 1-16,0-1-1 0,-2 0 0 16,2 0 0-16,1 3 0 0,-2-3 0 15,2 0 0-15,-1 1 0 0,-1 0 0 0,1 0 0 16,1 2 0-16,-3-3 0 0,3 5 0 16,-2-4 0-16,1 0 0 0,-2 0 0 15,0 1 0-15,0-1 0 0,0 1 1 16,1-2-1-16,-1 4 0 0,2-2 0 15,-1 3 1-15,0-1-1 0,0 0 0 16,0-2 0-16,1 1 0 0,-2-2 0 16,2 1 0-16,-2-2 0 0,1 2 1 15,-1-1-1-15,1-2 0 0,-2 2 0 0,2 0 0 16,0 0 0-16,-1 2 1 0,1-2-1 16,0 1 0-16,0 2 1 0,1-2-1 15,-2 1 1-15,2-2-1 0,-2 3 0 16,2-2 1-16,-1 2-1 0,1-2 0 15,-1 1 0-15,0 0 0 0,0 1 0 16,-1-1 1-16,1 0-1 0,-1 0 0 16,1-1 0-16,-1 2 0 0,0-3 0 15,1 2 0-15,-1-1 0 0,1 2 0 0,-1-2 0 16,1 1 0-16,-1 0 0 0,3 1 0 16,-3 0 0-16,1-2 0 0,-1 0 1 15,2 1-1-15,-1-1 0 0,-1 2 0 16,0-3 0-16,1 1 0 0,-2 0 0 15,2-1 0-15,-1 0 0 0,-1 1 0 16,2-1 0-16,0 1 0 0,0 0 0 16,-1 0 1-16,2 2-1 0,0-1 0 0,-2 2 0 15,0-1 0-15,1 0 0 16,1 0 0-16,-2 1 0 0,-1-1 0 0,2 0 0 16,-2-1 0-16,1 0 1 0,1 1-1 15,-2-1 0-15,2 1 0 0,-2-2 0 16,2 2 0-16,0 0 0 0,-1 1 0 15,2-2 0-15,0 2 0 0,-1 0 0 16,1 0 0-16,0 1 0 0,-1 0 0 16,1-1 0-16,1 1 0 0,-1-1 0 15,-1 0 0-15,2 0 0 0,-1-1 0 0,0-1 0 16,-1 1 0-16,1 0 0 0,0-1 0 16,-1 2 0-16,2-1 0 0,0 1 0 15,-1 0 0-15,1 1 0 0,0-1 0 16,-2 1 0-16,2 0 0 0,-1-1 0 15,-1 1 0-15,2-1 1 0,0 1-1 16,-1-1-1-16,0 0 1 0,-1 0 0 16,1 0 0-16,0-1 0 0,-1 1 0 15,0-1 0-15,0 1 0 0,0-3 0 0,1 3 0 16,-1-1 1-16,0-2-1 0,-1 1 0 16,2 1 0-16,-2-1 0 0,2 1 0 15,-2 0 0-15,3-1 0 0,-2 1 1 16,0 1-1-16,1-1 0 0,-1-2 0 15,-1 2 0-15,0 1 0 0,1-2 0 16,-1 0 0-16,1 0 0 0,-1 1 0 16,-1 0 0-16,1-1 0 0,0 1 0 15,1 0 1-15,-2-1-1 0,1 1 0 0,1 1 0 16,-1-3 0-16,-1 3 1 0,2-1-1 16,-1 0 0-16,1-1 0 0,-2 1 0 15,1 0 0-15,1-1 0 0,-1 0 0 16,1-1 0-16,-1 2 0 0,1 0 0 15,-1-1 0-15,1 0 0 0,-1-1 0 16,0 2 0-16,1 0 0 0,-1-1 0 16,0 0 0-16,0 0 0 0,0 1 0 15,0-2 0-15,-1 2 0 0,1 0 0 16,0-1 0-16,0 2 0 0,0-2 0 16,0 1 0-16,0-1 0 0,1 1 0 0,-1-2 0 15,2 2 0-15,-2 0 0 0,1-1 0 16,-1 1 1-16,-1 0-1 0,2-1 0 15,-1 1 1-15,-1-2-1 0,2 2 0 16,1 0 1-16,-1 0-1 0,0 0 0 16,0 3 1-16,1 0-1 0,0 0 0 15,-1 1 0-15,0-1 0 0,-1 1 0 16,2-3 0-16,-2 0 0 0,2 0 0 0,1 0 1 16,-1 1 1-16,-1-1-1 0,2 1 0 15,0 2 0-15,1-2 0 0,0 1 0 16,-1 0 0-16,0 0-1 0,0-1 0 15,0-3 0-15,-1 2-1 0,-2 1 2 16,2-2-1-16,-1 2 1 0,1-1-1 16,0 1 0-16,-1 0 1 0,2 0-1 0,-1 1 1 15,0-3-1-15,-1 1 0 16,1-1 0-16,0 0 0 0,-1-1 0 0,1 0 0 16,0 1 0-16,-1-1 0 0,2 1 1 15,-1 0-1-15,1 0 0 0,-1 1 0 16,-2 0 0-16,2 1 0 0,-1-1 1 15,0 1-1-15,2 1 0 0,1 0 1 16,-1-1-1-16,1 1 0 0,0-1 1 16,0 3 0-16,3-3-1 0,-2 2 0 15,0-2 0-15,1-1 0 0,-1 2-1 0,2-2 1 16,-2 1 0-16,2-1 0 0,-2 1 0 16,2-1 0-16,-1 2 0 0,-3-4 0 15,4 3 0-15,-2 0 0 0,2 0 0 16,-2-1 0-16,0 0 0 0,-1-2 0 15,5 6 0-15,-5-5 0 0,2 1 0 16,-2 0 0-16,3-1 0 0,-3 0 0 16,1 1 0-16,-1 0 0 0,1 0 0 15,-2-2 0-15,2 2 0 0,-4-1 0 0,3 1 0 16,-3-3 0-16,2 2 0 0,0-1 0 16,-2 0 1-16,2 0-1 0,-2 0 0 15,1 0 0-15,1 2 0 0,-1-3 0 16,0 1 0-16,-3-2 0 0,3 1 0 15,1 2 0-15,-2 0 0 0,2 0 0 16,0 1 0-16,1 0 0 0,0 3 0 16,0-2 0-16,-1 1 0 0,-1-1 0 15,1 2 0-15,-1-2 0 0,-1 0 0 16,2 0 0-16,-1 0 0 0,1-1 0 16,1 0 0-16,-1 0 1 0,2 0-2 0,-2 1 1 15,2 0 0-15,-2 1 0 0,0 1 0 16,0-1 0-16,0 0 0 0,0 2 1 15,1-2-1-15,-1 1 0 0,0-3 0 16,1-1 0-16,0 1 0 0,0 0 0 16,0 0 0-16,0-1 0 0,0 1 0 15,1 0 0-15,-3-1 0 0,3 1 0 0,-4 0 0 16,2 0 0-16,-1-1 0 0,1 1 0 16,0 0 0-16,1-2 0 0,0 1 0 15,0 1 0-15,1 0 0 0,2 0 0 16,0 0 0-16,-1 1 0 0,2 0 0 15,0 0 0-15,0 1 0 16,-2 1 0-16,1-3 0 0,-1-1 0 0,1 0 1 16,-1 0-1-16,1 0 0 0,-3-2 0 15,1 0-1-15,1 2 1 0,-2-1 0 16,0-1 0-16,0 2 1 0,0-1-1 0,0 1 0 16,1 0 0-16,-1-1 0 0,0 2 0 15,1-1 0-15,-2 0 0 0,1-1 0 16,0 2 0-16,0-1 0 0,1 0 0 15,-1-1 0-15,0-2-1 0,0 3 1 16,0-1 0-16,0 0 0 0,0 0 0 16,2-3 0-16,-2 2 0 0,1 1 0 15,0-1 1-15,1-1-1 0,-2 2 0 16,1-2 0-16,1 1 0 0,0 2 0 0,1-2 0 16,1 1 0-16,-2 1 0 0,2-1 0 15,-1 0 0-15,-2 0 0 0,0 1 0 16,1 0 0-16,-2-2 0 0,0 3 0 15,1-1 0-15,1 1 0 0,-1-2 0 16,1 1 0-16,1 1 0 0,-2-1 0 16,-1-2 0-16,2 1 0 0,-1-1 0 15,-1-1 0-15,3-1 0 0,-2 0 0 16,3-1 0-16,1 0 0 0,0 0 0 16,-1 1 0-16,1 0-1 0,-3 0-1 0,1 1-3 15,-4 1-2-15,1 2-3 0,-2 2-5 16,-2 1-4-16,-1 2-11 0,-1 2-10 15,0 0-98-15,-1 0-103 0,-1 0-250 16</inkml:trace>
  <inkml:trace contextRef="#ctx0" brushRef="#br1" timeOffset="168661.75">21132 8105 380 0,'-1'-2'93'0,"1"-1"2"15,-1 0-59-15,-2-1-10 0,3 0-1 0,-1 2-2 16,1-1-3-16,-1 1 0 0,0 0 0 15,0-1-1-15,1 2 0 0,-2-2-3 16,2 1-2-16,-1 1-3 0,1 0-3 16,-1-2-1-16,0 2 0 0,1 0 0 15,-2-1 2-15,1 1 0 0,-1 0 1 0,-1 1 1 16,2-1 0-16,-3 1 0 16,2 1-2-16,-2-1-1 0,2 0-1 0,1 1-2 15,-2-1-1-15,-1 0-1 0,2-2 0 16,0 2-1-16,-2 0 0 0,0 0 0 15,-1-1 1-15,0 2-1 0,1-1 1 16,-1 1 0-16,-1 0 0 0,-1-1 0 16,1 1 0-16,-1-1 0 0,0 2 0 15,-1-2 0-15,1 0 0 0,-2 0-1 16,1 2 1-16,0 1-1 0,0-1 1 0,0 0 0 16,0 1-1-16,1-1 1 15,-2 0 0-15,3-1 0 0,-2 0 0 0,0-1 0 16,2 1 0-16,0-1 1 15,0 0-1-15,1 0 0 0,-1 0 0 16,1 1 0-16,0-1-1 0,1 3 1 0,-2-2-1 16,0 0 1-16,0 2-1 0,-2-2 0 15,1 3-1-15,0-1 1 0,-2-3-1 16,2 2 0-16,-1 0 0 0,1 1 0 16,-2-1-1-16,1 0 1 0,-1 0-1 15,-1 1 1-15,1 2 0 0,-2-1-1 0,2 1 1 16,-1-2 0-16,2 2-1 0,-1 0 1 15,2 0 0-15,-1 1 0 0,1-1-1 16,0 1 1-16,-1-1-1 0,1-1 0 16,1 1 1-16,-3-2-1 0,2 0 0 15,2 2 0-15,-2-3 0 0,1 3 0 16,-2 0 0-16,1 0 1 0,0 1-1 16,-2 0 0-16,-1-2 0 0,2 2 0 15,-2-1 1-15,1 0-1 0,-1 0 0 16,1-2 0-16,-1 2 0 0,-1-1 0 15,0 1 0-15,0-1 0 0,-3-2 1 0,3 2-1 16,0 1 0-16,-1-3 0 0,1 3 0 16,0 0 0-16,0 1 0 0,2 1 0 15,1 1 1-15,-1-2-1 0,4 1 0 16,-2 2 0-16,1-3 0 0,-4-1 0 16,3 2 0-16,-1 0 0 0,1 1 1 15,0-2 0-15,0 1 0 0,1 1-1 0,1-1 0 16,1-2 0-16,-1-1 1 0,0 3-2 15,0-2 0-15,0-2 1 0,-1 2 0 16,1 1 0-16,-1 2 0 0,0 0 0 16,-3 0 0-16,3 0 0 0,-1 3 0 15,-2-2 0-15,3 2 1 0,0-2-1 16,0 0 0-16,1 0 0 0,0 1 0 16,0-3 0-16,1 3 0 0,-1-4 0 15,1 3 0-15,-1-3 0 0,0 1 0 0,-1-2 0 16,1 2 1-16,-1 1-1 0,-1-1 1 15,1-2 0-15,0 2 0 0,0-1 1 16,0 0-1-16,0 1-1 0,1-3 0 16,0 3 0-16,-1-1 0 0,1-1-1 15,-1 0 1-15,0-1 0 0,-2 1 0 16,2 0 0-16,-2 0 1 0,0-1-1 16,0 1 0-16,-1 0 0 0,2 1 0 15,0 1 0-15,-3 0 0 0,1 1 0 0,-1-1 0 16,2 0 1-16,-2 1-1 0,0-1 0 15,0 1 0-15,2-4 0 0,-1 1 0 16,1 1 0-16,-2-1 0 0,0 1 0 16,1 1 0-16,1 0 0 0,-1 0 0 15,2 2 0-15,0-2 0 0,0 1 1 16,3 0-1-16,-1-1 0 0,0 1 0 16,0 0 0-16,1 0 0 0,-2 0 0 15,1 2 0-15,-1-3 0 0,0 2 0 16,0 0 1-16,0 0-1 0,-2 0 0 0,2 0 0 15,0-1 1-15,1 1-1 16,-1 1 0-16,1-1 1 0,0 0-1 16,-1-1 1-16,0 2 0 0,-1-1 0 0,-1 1 0 15,0-3 0-15,0 2 0 0,0-1 0 16,0 2 1-16,1-1 0 0,1-1 0 16,-1 1 0-16,1 0 0 0,-1 1 0 15,1-1 0-15,1 1 0 0,-1-2 0 0,0 1-1 16,1-1 0-16,-1 0 0 0,0-1 0 15,0-1 0-15,1 0-1 0,-1-1 1 16,0 0 0-16,1 0-1 0,-3 0 1 16,2 1-1-16,-1-1 0 0,-2 2 0 15,1 2 1-15,-2-1-1 0,0 1 0 16,-1 0 0-16,1-2 0 0,-1 2 0 16,0-5 0-16,2 3 1 0,-2-1-1 15,0-1 0-15,-1 1 0 0,1 0 0 16,2 1 1-16,-2 2-1 0,1-1 0 0,-1 0 0 15,2-1 0-15,1-1 0 0,-1-1 0 16,2 0 0-16,1-1 0 0,0-1 0 16,1 1 1-16,-2 2-1 0,3-1 0 15,-3 1 0-15,0-1 0 0,1 2 0 16,-3-1 0-16,2 2 0 0,1-2 0 16,0 0 0-16,0-2 0 0,1 2 0 15,0-2 0-15,0 0 0 0,-1 1 0 16,2 0 0-16,-2-1 0 0,0 2 0 0,-1-1 0 15,0 1 0-15,0 0 1 0,0 2-1 16,-1-4 0-16,1 3 0 0,0-1 0 16,1 0 0-16,-1-1 0 0,1 1 0 15,0-2 1-15,0 2-1 0,-1-1 0 16,2 3 0-16,-1-3 0 0,0 1 1 16,-1-1-1-16,1 0 0 0,0-1 0 15,1 1 0-15,-2-3 0 0,1 2 1 16,0-1-1-16,0 1 0 0,-1 1 0 0,1-1 0 15,0-1 0-15,-1 2 0 0,-2-1 1 16,1-2-1-16,-1 2 0 0,-2 0 0 16,0-1 0-16,0 2 0 0,-1-1 0 15,0 0 0-15,-1 0 0 0,0 0 0 16,-1 2 1-16,1-1-1 0,-2 0 0 16,3 1 0-16,0 0 0 0,-1-1 0 15,2 1 0-15,0 0 0 0,3 1 0 16,-1-4 0-16,2 2 0 0,0 0 0 0,0-1 0 15,1-2 0-15,-1 2 0 0,1-3 1 16,-2 2-1-16,2-2 0 0,0 0 1 16,1 0-1-16,-1-1 1 0,1 1-1 15,0 1 1-15,1-1 0 0,0 0 0 16,-1 2-1-16,0-1 1 0,-1 0 0 16,0 0 0-16,0 0-1 0,-2-1 0 15,1 1 1-15,-2-2-1 0,2 2 0 0,2 0 1 16,-1 1-1-16,1-1 1 0,0 2-1 15,0-2 1-15,0 1-1 0,1-1 1 16,-1 0-1-16,0-2 0 0,1 1 0 16,-1 0 1-16,0-2-1 0,3 2-2 15,-1-1-5-15,2 0-11 0,1 1-10 16,0 1-9-16,1 0-15 0,1 0-111 16,-4 2-118-16,4 0-271 0</inkml:trace>
  <inkml:trace contextRef="#ctx0" brushRef="#br2" timeOffset="232128.9356">21039 7047 196 0,'0'-10'65'0,"0"-1"9"16,-1 1-14-16,-4-3-2 0,4 4-2 0,-2 2-4 16,3 2-5-16,-1 3-7 0,0-1-8 15,1 3-7-15,1 9-6 0,-1-1-2 16,-1 7-3-16,-1 5-1 0,0 4 0 16,0 10 0-16,1 6-1 0,1 5-1 15,-2 5-2-15,1 9-3 0,2 6-2 16,-2 2-1-16,0 4-1 0,-3 3-1 15,-1 0-2-15,1 5-2 0,-3-3-5 16,0-4-7-16,0-1-10 0,1-3-87 16,-3-6-9-16,0-4-77 0,0-11-160 0</inkml:trace>
  <inkml:trace contextRef="#ctx0" brushRef="#br2" timeOffset="235714.3304">21042 7178 233 0,'1'-1'58'0,"-1"-3"5"16,0 0-30-16,1 1-3 0,0-2 2 0,-1 0 3 15,2-1 2-15,-1 1-1 0,0 0-3 16,2 0-3-16,-3 2-3 0,2-2-4 16,-1 2-5-16,2 1-3 0,-2-1-3 15,0 2-2-15,-2 1-1 0,2-1-2 16,-1 1 0-16,0 0-2 0,-1-1 0 15,1 1-1-15,-1 0-2 0,2 0 0 16,-2 1-1-16,1-1 0 0,-2 1 0 16,2 0 0-16,-1 0 0 0,1 2 0 15,-1-2 0-15,1 0 0 0,0 1 0 0,-5-1 0 16,4-1 1-16,1 1-1 0,0 0-1 16,0-1 1-16,0 2 0 0,0-2 0 15,5 1 0-15,-4-1 0 0,-1 0 0 16,0 1 0-16,1 0 0 0,0-1 0 15,1 3 0-15,-1-2 0 0,0 0 0 16,0 3 1-16,2-3-1 0,-2 1 0 16,0 1 0-16,-2-3 0 0,2 2-1 0,2 1 1 15,-2-2 0-15,0 1-1 0,2 1 1 16,-2-2 0-16,2 3 1 0,-1-3-1 16,-2 1 1-16,-4-3 0 0,4 4 0 15,0-1 0-15,0 1 0 0,0-1-1 16,1 2 0-16,-1-2 0 0,5 6-1 15,-2-4 1-15,-3 1 0 0,0 1-1 16,1 1 1-16,0-1 0 0,0 0-1 16,-1-1 1-16,1 1 0 0,1-1 0 0,0 0 0 15,-2 0 0-15,1-1-1 0,-1 0 1 16,2 1 0-16,-2 0 0 0,0 0 0 16,1 1 0-16,-1-1 1 0,0 2-1 15,0 1 1-15,1-1 0 0,-1 0-1 16,0-1 1-16,0 0-1 0,0 1 0 15,1-2 0-15,1-1 0 0,-2 0 0 16,1 0-1-16,1 1 1 0,1 0-1 16,-1-1 0-16,1 3 1 0,0-1-1 15,0 0 0-15,-1 1 1 0,1 2-1 0,-2-2 0 16,1 2 1-16,-1-2-1 0,1 0 1 16,-1 0-1-16,0-1 1 0,-1 0-1 15,1 1 1-15,-1-2 0 16,0 1 0-16,2 0-1 0,-2 2 1 0,0-1 0 15,0 0 0-15,-2 1 0 0,2-2-1 16,2 2 1-16,-2-2-1 0,0 2 0 16,1-1 1-16,0-1-1 0,0 0 0 15,0 1 0-15,1-1 0 0,-1-1 1 0,0-2-1 16,0 2 0-16,1 1 0 0,-1-1 0 16,-1 0 1-16,0 0-1 0,1 0 0 15,-1 0 0-15,0 1 1 0,1-1-1 16,-1 0 0-16,0 0 1 0,0 1-1 15,0 0 0-15,0-1 1 0,0 1-1 16,-1-1 1-16,2 0-1 0,-1 0 1 16,0-1-1-16,0 1 1 0,0 3-1 15,0-2 0-15,0 1 1 0,0 2-1 0,2-1 0 16,-2 0 1-16,1-2-1 16,-1 0 0-16,1-1 0 0,1 0 1 15,0-3-1-15,-1 2 0 0,1 0 0 0,0-2 1 16,-1 2-1-16,1-2 0 0,1 2 1 15,-2-1-1-15,0 0 0 0,-1 2 0 16,1-2 1-16,1 1-1 0,-1 1 0 16,0-1 0-16,0-1 1 0,-1 1-1 15,1 0 0-15,1 1 0 0,-1-2 0 16,-1 1 0-16,1 1 0 0,0 0 0 16,1 0 0-16,-2 0 1 0,0 0-1 0,0-1 0 15,0 1 0-15,0 1 1 0,0 1-1 16,-2-1 1-16,2 1-1 0,2-1 0 15,-2 3 1-15,0-3-1 0,1 0 1 16,-1 0-1-16,0 0 0 0,0 0 0 16,0 2 1-16,0-3-1 0,1 1 0 15,-1 0 0-15,0 0 1 0,1 0-1 16,0 1 1-16,1 0-1 0,-1 1 0 16,1 1 1-16,0-1-1 0,-1 0 0 0,0 0 0 15,-1 0 0-15,0-1 0 0,0 0 1 16,1 1-1-16,-1-1 0 0,0 2 0 15,0-2 0-15,2 0 0 0,-2-1 0 16,1 2 1-16,-1-3-1 0,1 1 0 16,0-1 0-16,0-2 0 0,-1 2 0 15,0-1 0-15,0 0 0 0,2-1 1 16,-2 1-1-16,0 0 0 0,1 0 0 0,-1 1 0 16,1 0 0-16,0 0 0 0,-1 0 0 15,2 1 0-15,-2-1 0 0,1 1 0 16,-1 0 0-16,0-2 1 0,0 1-1 15,0 0 0-15,0-1 0 0,1-1 1 16,0 2-1-16,0 0 0 0,1 0 0 16,-1 1 0-16,1-1 0 0,0 1 0 15,-1-1 0-15,-1 1 1 0,2-1-1 16,-1 0 0-16,1-1 0 0,-1 0 0 0,1 0 0 16,0 1 0-16,0-1 1 0,-1-1-1 15,0 2 0-15,1 4 0 0,-1-3 0 16,0 3 0-16,0-2 0 0,2 0 0 15,-2 2 0-15,2-3 0 0,-2-1 0 16,0 1 0-16,0-1 1 0,-1 0-1 16,1 0 0-16,1 0 0 0,-2 1 0 15,1 0 0-15,-1 1 0 0,1 0 0 16,2 1 0-16,-3 0 1 0,1 2-1 16,0 0 1-16,0 1-1 0,2 0 0 0,-1 0 1 15,2 1-1-15,-1 1 1 0,1-2-1 16,0 0 0-16,-1-2 0 0,1-1 0 15,0 0 1-15,-2-2-1 0,1-1 0 16,-1 2 0-16,-1-1 0 0,2 0 0 16,-2 1 1-16,0-1-1 0,1 2 0 15,-1-1 1-15,0 0-1 0,0 1 0 16,0-1 1-16,2-1-1 0,-2-1 0 0,0 0 0 16,2 1 0-16,-1 0 0 15,1-1 0-15,-1 1 0 0,2 2 0 0,-1-1 1 16,1 0-1-16,1-1 0 0,0 2 0 15,-1 0 1-15,1 1-1 0,-1 1 0 16,1 1 0-16,0-2 0 0,0 1 0 16,-1 1 0-16,-1-1 0 0,1-3 1 15,0 2-1-15,-2-3 0 0,2 1 0 16,-2 1 0-16,0-1 0 0,1-1 0 0,0 0 0 16,0 1 0-16,0-1 1 0,2-1-1 15,0-1 0-15,0 3 0 0,-1-2 0 16,3 2 0-16,-2-1 1 0,1 1-1 15,-1 2 1-15,2-2-1 0,-1 3 1 16,-1-1-1-16,1-1 1 0,1 2 0 16,-1-1-1-16,1-1 0 0,-1 1 1 15,-1-2-1-15,2 2 0 0,-1-1 0 0,-1-2-1 16,1 2 2-16,0-1-1 16,2 0 0-16,-1 1 1 0,0-2-1 15,1 0 1-15,-1 0 0 0,0 1-1 0,-1 0 1 16,1-1 0-16,-1 1 0 0,1 0 0 15,-1 1 0-15,-1-2 0 0,1 1 0 16,-1-1-1-16,1 1 1 0,-1-1 0 16,-1 0 0-16,1-1 0 0,-2 0 0 15,2 1 0-15,-1-3 0 0,-2 2 0 16,3-1 0-16,-2 1 0 0,0-2 0 0,1 2 1 16,-1 0-1-16,0 1 0 0,0-1 0 15,-1 1 1-15,2-1 0 0,-2 1-1 16,1 1 1-16,-1 0-1 0,1-1 1 15,0 1-1-15,1 0 0 0,0 1 0 16,-1-1 0-16,2 0 0 0,-1-1-1 16,0-1 1-16,-1 1-1 0,1-1 1 15,0-2-1-15,-1 0 1 0,1 0-1 16,1 1 1-16,0 1 0 0,2-3-1 0,0 2 1 16,0 0 0-16,0 1-1 15,-1 0 1-15,1 0-1 0,-2-2 1 0,0 2 0 16,-1 0-1-16,-2 1 0 0,2-1 1 15,1-1-1-15,-1-1 1 0,0 1-1 16,1-2 1-16,0 2 0 0,1-3 0 16,1 1-1-16,-1 0 1 0,-1 1 0 15,-1-1 0-15,3-1 0 0,-3 0 0 16,0 2 0-16,0-2 0 0,1 2 0 0,0-1 0 16,-2 0 1-16,1 1-1 0,2 1 1 15,-1-1-1-15,2 2 1 0,-1 0-1 16,1-1 1-16,0 2-1 0,-1-1 0 15,0 0 0-15,2 0-1 0,-2-1 1 16,1 3 0-16,-1-3-1 0,1 1 1 16,0-1-1-16,-1 1 1 0,1 0-1 15,-1 0 1-15,0-2 0 0,0 1-1 16,1 0 1-16,-1-1 0 0,-1 0-1 0,1 1 2 16,0-2-1-16,-1 2 0 0,-2-2 1 15,4 2-1-15,-3-1 1 0,3 1-1 16,-3-1 0-16,-2-3 0 0,4 2 0 15,0 1 0-15,-1-2 0 0,1 1 0 16,0 1 0-16,0-2 0 0,4 4 0 16,-4-4-1-16,2 0 1 0,-1 2 1 15,0-2-1-15,1 0 0 0,0 2 1 16,-1-1-1-16,2 0 1 0,-2 1-1 0,1-1 0 16,-2 1 0-16,0-1-1 15,0 4 1-15,-1-2 0 0,-1 1-1 0,-1 0 1 16,1-1-1-16,-2 0 1 0,1 0-1 15,-2 0 1-15,3-1-1 0,-2 1 1 16,-2-6-1-16,4 4 1 0,-2 1-1 16,2-1 0-16,0-1 1 0,-1-1-1 15,2 1 0-15,1 7 0 0,-1-8 0 16,0 2 0-16,-1-2 1 0,1 3-1 16,-1-2 0-16,-1 0 0 0,1 2 0 0,0-2 0 15,-2 0 1-15,0 2-1 16,1-2 0-16,-1 2 0 0,2 0 0 0,-2-1 0 15,1 1 0-15,1-1 0 0,-2 2 0 16,0 0 0-16,1-2 1 0,-2 0-1 16,2 1 0-16,-1-1 0 0,1 1 0 15,-1-1 1-15,2 1-1 0,1-2 0 16,-1 1 0-16,1 0 0 0,0-1 0 16,1-1 0-16,-1 0 0 0,0 0 0 15,0 0 0-15,0-1 0 0,0 1 0 0,0-2 0 16,0 2 0-16,1-1 0 15,0 1 0-15,1-1 0 0,1 0 0 0,-1-1 0 16,0 2 0-16,1 0 0 0,-1-1 1 16,0 1-1-16,-1-1 0 0,1 2 0 15,-1-1 0-15,-1 1 0 0,-2 1 1 16,2-1-1-16,0 1 0 0,-1 1 1 16,-2-1-1-16,2 2 0 0,0-2 1 15,0 2-1-15,0 0 0 0,1-2 0 16,0 2 0-16,0-2 0 0,1 0 1 15,0 0-1-15,0-1 0 0,0 2 0 16,0-2 0-16,1 1 0 0,0 2 0 0,-1 1 0 16,0 0 0-16,-1 1 1 0,1 1-1 15,-1 1 0-15,0 0 0 0,0 0 0 16,-1 0 0-16,0-2 1 0,3-1-1 16,-1 0 0-16,0-1 0 0,1-1-3 15,2 0-5-15,1-2-5 0,1 2-5 0,0-1-8 16,2 0-14-16,2 1-109 0,1-2-112 15,1-1-269-15</inkml:trace>
  <inkml:trace contextRef="#ctx0" brushRef="#br2" timeOffset="238215.5968">21007 7196 289 0,'0'-1'84'0,"0"0"5"0,-1 0-36 15,2 0-8-15,-1-1-6 0,2 1-6 16,-1 0-8-16,1-2-6 0,0 2-3 16,-1 0-2-16,0-2 1 0,0 3 1 15,-1-1 1-15,0 0 1 0,-1 1 0 16,0 0 1-16,1 0-2 0,-1 0-1 16,1 0-3-16,-2 0-3 0,1 0-1 15,0 1-2-15,0-1-1 0,-1 0-1 0,1 1-1 16,-1 1-1-16,1 0 1 0,-1 2-1 15,1 0 1-15,0 2-1 0,-2 0 1 16,1 2-1-16,-2 1 1 0,1 1 0 16,-2 0-1-16,-1 1 0 0,-2 0-1 15,1 2 0-15,-2 1 0 0,1-1 0 16,-1-1-1-16,2 3 1 0,-1 0-1 16,2-1 1-16,1-3-1 0,1 2 0 15,0-1 1-15,1 1-1 0,1 1 1 16,1-1 0-16,0 2-1 0,-2-2 1 15,1 3 0-15,-1 0 0 0,1 0-1 16,-2 1 1-16,0-1 0 0,-1 1-1 0,1 1 1 16,-3-2-1-16,3 1 0 0,-1-1 1 15,-1 0 0-15,1-2-1 0,0 0 1 16,1 0 0-16,0 1-1 0,2-1 1 16,-1-2-1-16,1 0 0 0,0 0 0 0,0 2 0 15,0-1 0-15,1 0 0 0,-2-1 0 16,1 0 0-16,1 4 0 0,-2 0 0 15,1 1 1-15,-1 0-1 0,1 3 0 16,-1-1 0-16,2 3 0 0,0-1-1 16,-2-1 1-16,2 1-1 0,-1-2 1 15,-2 0-1-15,0 0 1 0,-1-3-1 16,1 1 0-16,-1 0 0 0,0-1 1 16,1-1-1-16,0 0 0 0,1-4 0 15,-1 1 1-15,0-2-1 0,3 0 0 16,-1 1 0-16,-1-2 1 0,2 0-1 0,-1 3 0 15,-1-1 0-15,2 0 0 0,-2-1 1 16,1 2-1-16,0-2 0 16,-2 1 0-16,1 0 0 0,1 0 0 0,-2 0 1 15,2 2-1-15,-1-2 0 0,0 1 0 16,0 0 0-16,2 3 0 0,-1-1 0 16,0 0 0-16,1 2 0 0,0-1 0 15,0 0 1-15,-2 1-1 0,1 0 0 16,-2-2 0-16,2 3 0 0,-2-2 1 15,-1-2-1-15,1 2 0 0,2 0 1 0,-3-3-1 16,0 1 0-16,2-2 0 0,-2 0 0 16,0-1 1-16,0 0-1 0,0-2 0 15,-4 2 0-15,4-1 0 0,1 2 0 16,-1 0 0-16,-1-1 0 0,-1 2 0 16,1-2 1-16,4 0-1 0,-6-1 0 15,4 2 0-15,-6-2 0 0,4 3 0 16,1-1 0-16,0 1 0 0,0 2 0 15,-1-1 0-15,1 1 0 0,2 1 0 16,-3-3 0-16,-1 0 1 0,0-1-1 0,-1 0 0 16,2-1 0-16,-1-2 0 0,1 1 0 15,0 0 0-15,-1-1 0 0,3 2 0 16,-3-1 0-16,1 0 0 0,0-4 1 16,1 3-1-16,-1-1 0 0,1 0 0 15,0-1 0-15,0 1 0 0,1-1 0 16,0 2 0-16,0-3 0 0,-1 0 1 15,2 1-1-15,-1-1 0 0,0 0 0 0,2-1 0 16,-2 1 0-16,-2-1 0 0,1 1 0 16,-1 0 0-16,0 1 0 0,-1 2 0 15,-1-2 0-15,1 1 0 0,-1-1 0 16,1 0 0-16,2-1 0 0,-1-2 0 16,0 0 0-16,1 1 0 0,-2 0 0 15,-1 1 0-15,0-2 0 0,-1 2 0 16,1 1 1-16,0-1-1 0,0 0 0 0,-1-1 0 15,2 1 0-15,1-2 0 0,-2 2 0 16,1 2 0-16,0 0 0 0,-2 0 0 16,2 1 0-16,-1 0 0 0,1-1 0 15,0 2 0-15,1-4 0 0,-1 0 0 16,0-1 0-16,2 0 0 0,-1 0 0 16,1 0 0-16,-1-1 0 0,1 2 0 15,-1 0 0-15,1 0 0 0,-2 1 0 16,2-1 0-16,-1 1 0 0,-2 0 0 0,1 1 0 15,0-1 0-15,1-1 0 0,-3-1 0 16,-2 3 0-16,1-2 0 0,-1-1 0 16,0 1 0-16,-2 0 0 0,-1 1 0 15,2 0 0-15,0-1 0 0,-2 1 0 16,2-1 0-16,0 0 0 0,1 0 0 16,2-1 0-16,-1 0 0 0,3-1 0 15,0 1 0-15,-1 0 0 0,1 0 1 16,-2 0-1-16,1 1 0 15,-1 1 0-15,-2-2 0 0,1 1 0 0,1 0 0 0,-2 1 0 16,-2 0 0-16,2 0 0 0,-2-1 0 16,2 2 0-16,-1-1 0 0,-1-1 0 15,3 0 0-15,2 0 0 0,-1 0 0 16,2 0 0-16,-2 1 0 0,2 1 0 16,-2-1 0-16,0 2 0 0,0 0 0 15,-2 1 0-15,0 0 0 0,-1 0 0 16,-2 0 0-16,0 1 0 0,-2-3 0 0,-1 0 0 15,-2 2 0-15,1-2 0 0,-2 1 0 16,2-1 0-16,-1-1 0 0,1 0 0 16,1-1 0-16,1 0 0 0,1 0 0 15,1 0 0-15,0 0 0 0,1 0 0 16,-1 0 0-16,2-1 0 0,-2 0-1 16,1 1 1-16,0-1 0 0,0-1 0 15,0 1 0-15,2 0 0 0,0-1 0 16,1 1 1-16,1 0-1 0,1-1 0 0,0 0 0 15,1-1 0-15,0 2 0 0,-2-3 0 16,2 2 0-16,-2-2 0 0,2 0 0 16,0-1-1-16,-2 0 1 0,0-1 0 15,-2 1 0-15,-1 0 0 0,-1-1 0 16,-5 1 0-16,-2 0 1 0,-5 1-1 16,-2 1 0-16,-2 2 0 0,-2 0 0 15,1 2 0-15,0 1 0 0,1 3-5 16,-1 1-8-16,2 4-14 0,1 1-119 15,2 2-118-15,-2 2-300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27T12:38:44.941"/>
    </inkml:context>
    <inkml:brush xml:id="br0">
      <inkml:brushProperty name="width" value="0.05292" units="cm"/>
      <inkml:brushProperty name="height" value="0.05292" units="cm"/>
      <inkml:brushProperty name="color" value="#00206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17523 9695 399 0,'-14'-1'101'15,"-1"0"2"-15,4-3-35 0,4 3-42 16,2 1-10-16,3 0-4 0,3 2-1 15,0 1-1-15,3 0 0 0,3 2 1 0,-1 2 1 16,4-3 0-16,-1 1-1 16,4 0-1-16,1-2-2 0,1 0-2 0,1-1-2 15,2-2 0-15,-1-2-1 0,1 1-2 16,-2-1-6-16,0 0-7 0,-3 0-9 16,2 1-99-16,-3-3-98 0,1 3-243 15</inkml:trace>
  <inkml:trace contextRef="#ctx0" brushRef="#br0" timeOffset="275.328">17872 9636 437 0,'5'-7'99'0,"1"3"1"15,2 0-68-15,2 1-15 0,3 2-9 16,0 2-3-16,1 0-2 0,0 3-1 15,-1 1 0-15,-2 0-1 0,0 0 0 16,-3 1 0-16,0 0 0 0,-3 0 0 16,-1 0 0-16,-3 2 0 0,0 0 0 15,-2 4 0-15,0 2 1 0,1 1 0 0,0-2 0 16,0 3-2-16,2 0-4 0,1 1-11 16,-1-2-88-16,1-2-86 0,-2-1-219 15</inkml:trace>
  <inkml:trace contextRef="#ctx0" brushRef="#br0" timeOffset="422.9286">17884 9679 430 0,'-10'-1'98'0,"0"4"1"15,0 3-65-15,4 6-16 0,1 5-10 16,3 5-5-16,2 4-7 0,0 1-94 15,5 1-85-15,0-1-221 0</inkml:trace>
  <inkml:trace contextRef="#ctx0" brushRef="#br0" timeOffset="1442.11">24045 9687 460 0,'3'-4'102'0,"2"-1"2"0,3 1-78 0,3 2-9 16,3-2-6-16,2 2-2 0,1-1-2 16,0 1-3-16,1 1 0 0,-1 0-1 15,2-1 0-15,-2 1-1 0,-1 1 1 16,0 1 0-16,-4 2-1 0,-1 0 1 16,-2 2-1-16,-2 1 0 0,-2 3 0 15,-1 1 0-15,-3 2-1 0,0 2 1 16,-2-1-1-16,1 0 0 0,0 2 0 15,0 1-3-15,0 0-5 0,-1-2-6 16,-1-1-41-16,0-1-58 0,-4-1-83 16,0-2-198-16</inkml:trace>
  <inkml:trace contextRef="#ctx0" brushRef="#br0" timeOffset="1626.6063">24040 9700 467 0,'2'6'101'0,"0"4"1"0,3 4-81 0,1 6-10 15,1 6-4-15,2 4-9 16,1 3-97-16,-4 3-89 0,-1 4-231 0</inkml:trace>
  <inkml:trace contextRef="#ctx0" brushRef="#br1" timeOffset="71906.5467">706 7106 482 0,'2'-8'129'0,"-3"0"6"0,-3 2-44 0,-2 1-36 16,1 4-9-16,-3-1-4 0,-1 4-4 15,-3 1-4-15,-2 5-5 0,-3 4-3 16,-1 3-3-16,-4 7-3 0,-2 5-1 15,1 7-1-15,1 1-1 0,4 5 0 16,3 0-3-16,4 2-3 0,7-4-1 16,5-4-3-16,3-6-3 0,5-2 0 15,2-5-4-15,2-4 2 0,1-10-1 0,2-1 1 16,1-3-1-16,2-6 0 16,-1-5 0-16,-1-5 1 0,-1-6-1 0,2 0-1 15,-5-6 0-15,-3-6 1 0,3-2 0 16,-5-2-1-16,-1-3-1 0,0 2 2 15,-3 2-1-15,1 4 0 0,0 7 1 16,-5 2-2-16,3 9 0 0,-2 7 1 16,-1 4-2-16,0 6 0 0,0 5 1 15,-1 3 0-15,2 5 1 0,-1 4-1 0,1 3 1 16,2 3-1-16,0-1-1 0,2-2-4 16,-1-1-7-16,4-3-7 0,2-1-12 15,2-5-13-15,3-1-11 0,0-3-5 16,1-5-115-16,1-3-117 0,-2-5-277 15</inkml:trace>
  <inkml:trace contextRef="#ctx0" brushRef="#br1" timeOffset="72144.5932">928 7171 699 0,'-2'0'166'0,"-2"0"2"16,2 0-110-16,2 0-20 0,0 1-12 16,1-1-8-16,3 0-7 0,2 0-5 15,1 2-4-15,-1-2-3 0,3 2-4 16,0-2-7-16,2 1-10 0,-2 0-12 0,1 0-12 16,-1 0 23-16,3 2-146 15,-6-1-122-15,0 2-297 0</inkml:trace>
  <inkml:trace contextRef="#ctx0" brushRef="#br1" timeOffset="72307.6973">963 7302 643 0,'-1'3'148'0,"1"0"2"16,0-1-103-16,0 1-18 0,1-2-11 15,2 0-7-15,2-1-4 0,3-1-4 16,2-1-2-16,2-2-6 0,1 1-10 0,4 0-11 15,2-1-37-15,-1-1-89 0,-1 2-113 16,0-1-265-16</inkml:trace>
  <inkml:trace contextRef="#ctx0" brushRef="#br1" timeOffset="72577.9097">1433 6829 660 0,'1'-4'153'0,"-2"4"1"0,0 3-104 0,1 0-17 15,0 6-7-15,0 2-9 0,2 5-5 16,0 6-2-16,-1 2-3 0,-1 6-6 15,1 2-7-15,-1 0-15 0,0-1-11 16,1-1 57-16,-1-2-186 0,2-4-134 16,1-5-337-16</inkml:trace>
  <inkml:trace contextRef="#ctx0" brushRef="#br1" timeOffset="72821.4517">1360 7265 570 0,'-2'-5'146'0,"2"0"4"0,2 2-53 0,1-2-55 16,3 1-11-16,3 0-7 0,1-1-6 15,2-1-6-15,0-1-4 0,2 0-2 16,2 0-4-16,1-1-1 0,0 2-3 0,3 2-9 15,-2 2-11-15,5 2-11 0,1 0-13 16,-4 0-113-16,-2 1-118 0,-1 1-279 16</inkml:trace>
  <inkml:trace contextRef="#ctx0" brushRef="#br1" timeOffset="73237.882">1444 7519 636 0,'-3'6'155'0,"-1"-5"4"0,1-4-98 15,2-1-15-15,1 0-8 0,-1-6-5 16,2 3-6-16,3-4-5 0,-5 0-2 16,6 2-4-16,2 1-2 0,3 0-3 15,2 1-1-15,4 1-2 0,1 3-3 0,6 6-2 16,-2-1-1-16,0 3 0 0,-1 1-1 15,-1 3-1-15,-3 3 1 0,-1 0-1 16,-4 2 1-16,-4-1 1 0,-4 3 0 16,-3 3 0-16,-4-1-1 15,-5 3-1-15,-3 1-1 0,-5 0 1 0,-4 2-2 16,-2 0 1-16,-2 0-1 0,2-2 2 16,2-2 0-16,4-1 0 0,2-2 0 0,6-2 0 15,4-3-1-15,2-1 1 0,1-3-1 16,1-2 0-16,2-1 1 0,0-3 0 15,1 0-1-15,3-1 1 0,4 0 0 16,1-1 0-16,1 1 0 0,3 0 0 16,2-1 0-16,3 0-2 0,0 0-10 15,-2 0-15-15,3 2-18 0,-3-1 75 16,0 0-211-16,-2 2-147 0,-1 0-374 16</inkml:trace>
  <inkml:trace contextRef="#ctx0" brushRef="#br1" timeOffset="74184.1008">600 12194 583 0,'4'-13'140'0,"-4"2"9"0,-3-2-87 15,-4 6-9-15,1 0-3 0,-1 1 0 16,-4 1-4-16,0 2-4 0,-3 6-6 15,-2 3-7-15,0 5-7 0,-1 2-6 16,1 9-5-16,3 5-4 0,-1 5-4 16,2 2-1-16,5 4-1 15,4 0 0-15,1 0-1 0,0-3 0 0,5-5 0 16,1-3 0-16,1-4 0 0,3-7-1 16,2-5 1-16,1-4 0 0,2-6-1 15,2-6 1-15,1-6 0 0,-1-4 0 16,1-4 1-16,-4-5-1 0,-1-3 1 0,-1-3 0 15,-3-2 0-15,-1-2 0 0,0-2 0 16,-3 5 0-16,-3 3 0 0,-1 4 0 16,1 5 0-16,-3 6 0 0,2 7 1 15,-3 7 0-15,3 3 0 0,0 3 1 16,1 5-1-16,-1 4-1 0,1 5 0 16,3 4 0-16,2 0-1 0,1 3-1 15,2 3-1-15,1-2-2 0,4-3-7 16,3-1-11-16,1-6-15 0,4-5-16 0,3-6-15 15,2-6-54-15,1-6-62 0,-3-5-113 16,3-5-227-16</inkml:trace>
  <inkml:trace contextRef="#ctx0" brushRef="#br1" timeOffset="74367.163">891 12200 776 0,'-7'1'187'0,"0"-1"2"0,3 2-122 15,3-1-21-15,1 0-13 0,4 0-15 16,2-1-10-16,1 0-5 0,4 2-5 16,3-2-7-16,-2 0-11 0,2 0-14 15,-1 0-15-15,0 0-13 0,1 1 74 16,-2-1-199-16,-3 1-132 0,-1 1-337 16</inkml:trace>
  <inkml:trace contextRef="#ctx0" brushRef="#br1" timeOffset="74525.071">944 12312 689 0,'0'-2'158'0,"-1"1"1"0,2 0-111 16,2 0-20-16,2 0-11 0,-2-1-6 16,4-1-3-16,-3 0-8 0,5 0-9 15,1-1-17-15,2-1 2 0,-1 1-136 16,3-1-129-16,0 4-320 0</inkml:trace>
  <inkml:trace contextRef="#ctx0" brushRef="#br1" timeOffset="74918.1462">1362 11607 684 0,'-2'-1'160'0,"-1"2"3"0,0 4-108 15,-1 4-13-15,-1 3-8 0,1 4-6 0,-2 2-4 16,1 6-4-16,0 1-1 0,0 5-1 16,1-1-2-16,0 2 0 0,-1 1 0 15,1-3-1-15,3-2-1 0,0-1-2 16,2-5-2-16,3-3-2 0,2-2-3 16,2-4-2-16,2-2-2 0,0-4-3 15,1-5-7-15,1-1-6 0,1-5-11 0,-1-2-16 16,0-5-17-16,0-2-15 15,1 0-119-15,-1-2-128 0,-1-2-300 0</inkml:trace>
  <inkml:trace contextRef="#ctx0" brushRef="#br1" timeOffset="75113.3064">1545 11629 760 0,'-8'8'178'0,"0"2"4"0,-2 2-120 0,4 5-20 15,1 4-13-15,0 3-10 16,1 4-8-16,2 1-4 0,2 0-3 0,2 3-4 16,3 1-6-16,-1-2-10 0,1-1-16 15,1-2-18-15,2 2-16 0,-3-5-119 16,-2-2-133-16,2-1-302 0</inkml:trace>
  <inkml:trace contextRef="#ctx0" brushRef="#br1" timeOffset="75371.1219">1318 12208 643 0,'-6'2'149'0,"3"0"3"15,2 1-106-15,4-2-11 0,3 0-2 16,4 1-2-16,2-2-1 0,4-2 0 15,3 1 0-15,3-3-3 0,-1 0-3 0,5-4-4 16,0 0-5-16,1 0-6 0,2 0-5 16,-2-1-3-16,2 1-4 0,0 1-7 15,-5 1-14-15,-2 3-12 0,-2-1-15 16,-6 0-14-16,-3 4-118 0,-6 2-126 16,-1 0-288-16</inkml:trace>
  <inkml:trace contextRef="#ctx0" brushRef="#br1" timeOffset="75702.9417">1399 12386 665 0,'-4'2'168'0,"-1"-1"4"0,2 0-92 15,1-1-26-15,5 1-12 0,1-2-8 16,0 0-7-16,5-2-7 0,2 0-4 16,1-2-2-16,2-3-3 0,-1 1-3 15,3 0-3-15,0-3-4 0,-1 3-8 16,-1-1-8-16,1 2-12 0,-3 1-11 15,-2 2-11-15,-2 0-8 0,-4 2-4 0,-2 1-4 16,-4 0-5-16,-1 0-91 16,-3 1-100-16,-3 2-244 0</inkml:trace>
  <inkml:trace contextRef="#ctx0" brushRef="#br1" timeOffset="76100.3987">1447 12359 511 0,'-6'4'131'15,"-1"1"6"-15,1-1-60 0,0-1-26 16,1 1-8-16,0 1-5 0,2 1-4 15,0 1-3-15,0 1-2 0,-1 2-4 16,-1 1-1-16,1 1-3 0,1 0-2 0,-1 0-2 16,0 2-2-16,1-1-3 0,1 2-2 15,1-4-1-15,-1-2-3 0,2-1-1 16,0 0-1-16,1-5-2 0,0 0 0 16,2-5-2-16,0 2 1 0,3-2-1 15,2 0 0-15,0-5 0 0,1 3 1 16,1-1-1-16,-1-2 0 0,0 0 1 15,2 2-1-15,0 0 0 0,1 2 0 0,1-1 0 16,3 4 0-16,-2 1 0 0,2 3 1 16,-1 1-1-16,1 1 0 0,-3 4 0 15,0 1-1-15,-4 1 1 16,0 0-1-16,-2 0 1 0,-3 3-1 0,-5-1 1 16,-3-2 0-16,-3 0 1 0,-2 2 0 15,-3-3 3-15,-3 1 2 0,-3-1 4 16,-1 1 4-16,2-1 3 0,1-1 1 15,0-1 1-15,2-2-2 0,-1-2-3 16,3-3-5-16,1-1-4 0,0-2-7 0,0-1-13 16,0-1-18-16,2-2-22 0,0-1 112 15,3-1-257-15,4 3-161 0,-2 1-418 16</inkml:trace>
  <inkml:trace contextRef="#ctx0" brushRef="#br1" timeOffset="94221.1971">21254 9966 369 0,'1'-16'102'0,"-5"3"5"0,-4-1-42 15,-7 6-12-15,-1-1-13 0,-4 4-7 16,-4 3-7-16,-8 0-5 0,-1 5-6 16,-5 3-4-16,-1 3-4 0,-3 4-2 15,-1 4-3-15,2 4-1 0,-3 3 0 16,-1 5-1-16,4 1 1 0,0 2 2 15,1 0 0-15,2-3 0 0,5 2 1 16,6-2 0-16,7-4 1 0,9-2-2 16,6 0 0-16,8 1-1 0,9-5 1 0,7-2-1 15,9-3 0-15,7-3 0 0,8-5 0 16,6-3-1-16,9-6 1 0,5-4-1 16,3-6 0-16,2 0 0 0,-3-4 0 15,-2-3 0-15,-4-1-1 0,-9-1 0 16,-7 0 0-16,-8 0 1 0,-8-1-1 15,-7 1 0-15,-9 0 1 0,-7-1 0 0,-9-2-1 16,-8-2 1-16,-9-1-1 0,-8 2-2 16,-5 2-4-16,-6 4-6 0,-4 4-9 15,-8 6-110-15,-2 7-105 0,-4 9-267 16</inkml:trace>
  <inkml:trace contextRef="#ctx0" brushRef="#br1" timeOffset="94921.9815">17797 10146 464 0,'-21'-2'112'0,"-1"-2"3"0,1-1-68 16,2 0-14-16,1 1-11 0,3 1-7 16,-1 0-5-16,2 0-3 15,2 1-2-15,1 5-2 0,0-1 1 0,1 4-1 16,3 1 1-16,1 2 1 0,4 4 1 15,1-1 0-15,4 1 2 0,0 2-1 16,7 0 1-16,2-1-1 0,4-1 0 16,5-2-2-16,2-3 0 0,2-2-1 0,2-3-1 15,-2-3 0-15,-1-4 1 0,-2-4 1 16,-5-1 0-16,-4-2 0 0,-2-2 0 16,-4-2 1-16,-5-1-1 0,-2 1-2 15,-5 2 0-15,-2-2-2 0,-3 3-5 16,-4 2-6-16,0 4-13 0,-7 5-109 15,-4 6-5-15,0 4-95 0,-7 6-189 16</inkml:trace>
  <inkml:trace contextRef="#ctx0" brushRef="#br1" timeOffset="96952.4288">17799 6648 401 0,'-13'-4'99'16,"-4"-1"2"-16,0 0-51 0,1 2-14 0,0 0-6 16,1 1-4-16,2 0 0 0,2 0 0 15,3 2-2-15,6-1-4 0,1 1-3 16,4-2-3-16,7 2-3 0,5 0-4 15,6 3-2-15,4-2-3 0,5 0-6 16,3 1-15-16,5-1-109 0,-3 0-107 16,2-6-273-16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27T12:41:21.40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344 5238 570 0,'-5'-3'132'0,"-1"9"2"15,-1 4-88-15,1 5-15 0,0 2-8 16,1 5-3-16,1-1-2 0,3 3-2 16,1-1 0-16,3 1-1 0,4-2-1 15,0-1-4-15,3-4 0 0,1-1-3 0,1-3 1 16,0-4-1-16,2-3 0 0,-2-6 0 16,-1-4 1-16,-1-3 1 0,-2-3-1 15,0-6-1-15,-3 0-1 0,-3-3 0 16,-1 0-1-16,1 1-1 0,-2-3-1 15,-3 0 1-15,-1 2-2 0,-1-3 1 16,-3 0-1-16,-1-5 0 0,-2 0-1 16,-2 4 0-16,-3-1-2 0,-2 3 0 15,-3 3-1-15,-3 2 0 0,1 4 0 16,-1 1 0-16,0 1 0 0,5 0 0 16,2 1 2-16,3 1 0 0,6-2-1 0,3 2 1 15,3-2-1-15,5 0 1 16,3-1-1-16,3-2-1 0,2-4 1 0,5-1 0 15,2-1 1-15,3 0-1 0,0 0 1 16,1-1-7-16,0 3-10 0,-1 0-10 16,-3 2-13-16,-1 2 36 0,-2-1-158 15,-3 4-127-15,-1 3-304 0</inkml:trace>
  <inkml:trace contextRef="#ctx0" brushRef="#br0" timeOffset="323.2009">537 4873 564 0,'-3'-3'144'0,"6"6"5"0,-5-2-40 16,4 1-67-16,0 5-7 0,-1 0-3 0,4 4-2 15,0 4 0-15,0 2-3 0,-1 0-3 16,0 3-3-16,1-2-3 0,0 1-3 15,0 0-2-15,1-1-2 0,0-2-3 16,2 0-2-16,-1-1-1 0,3-1-2 16,-2-1-1-16,0-3-1 0,2-3-1 15,-1-2 0-15,1-2 0 0,2-1 0 16,1-4-1-16,3 0-3 0,0-4-4 0,0-1-6 16,1-2-8-16,-1-3-10 0,-3-1-11 15,1 0-9-15,-5-2-8 0,0 2 6 16,-4-2-117-16,-3 0-109 0,-4 2-267 15</inkml:trace>
  <inkml:trace contextRef="#ctx0" brushRef="#br0" timeOffset="509.2875">560 4849 637 0,'-19'-4'168'0,"3"0"6"15,3 0-72-15,3-2-47 0,3 0-15 16,6-1-11-16,3-2-11 0,4-1-9 15,4-2-6-15,5-4-7 0,3 1-11 16,4-3-12-16,3 1-15 0,0 1-13 16,4 0-98-16,-3 3-23 0,0 3-105 15,-1 4-200-15</inkml:trace>
  <inkml:trace contextRef="#ctx0" brushRef="#br0" timeOffset="864.2099">868 4721 495 0,'0'0'137'0,"0"1"4"0,0-1 0 16,2 3-100-16,0-1-11 16,1 5-5-16,0 1-2 0,1 0-1 0,1 3-2 15,1 2-3-15,-1-2-1 0,1 2-2 16,0-3 0-16,0 0-1 0,0-3 0 15,2 0 0-15,-3-3 1 0,0-2 0 16,1-4 2-16,-3-3 0 0,2-3 0 16,0-5 0-16,-1-4 0 0,1-4-1 15,2-4-2-15,0 0-2 0,1 2-2 16,-1 3 0-16,3 1-3 0,-2 4-1 0,1 6-2 16,-2 4-1-16,0 2 0 0,0 2-2 15,-1 2 0-15,0 2 0 0,0 2-1 16,0 1-3-16,2 3-6 0,0 0-6 15,2 0-12-15,1 2-15 0,0-2-14 16,0 1-12-16,3-4 20 0,-2-2-136 16,0-6-120-16,0 0-285 0</inkml:trace>
  <inkml:trace contextRef="#ctx0" brushRef="#br0" timeOffset="1234.7423">1060 4380 689 0,'-4'-3'153'0,"3"-1"3"16,2 2-119-16,4-2-11 0,3 0-5 0,6-1-4 16,3 0-1-16,3 0 0 0,0-1 0 15,4 0 2-15,-2 0 1 0,0 1 1 16,-3 2 1-16,0 0-2 0,-3 1-2 15,-2 2-1-15,-1 2-2 0,-5 2-2 16,0 2-3-16,-4 4-3 0,0-1-1 16,0 5-1-16,-1-1-2 0,1 3 0 15,1 0-1-15,1 1-1 0,2-1 0 16,-1 1 0-16,1-1-2 0,2-1 0 16,0-1 0-16,0-2-1 0,-2-1 0 15,2-1 0-15,-2-2 0 0,-2 1 1 0,-1-2 2 16,-4 3 0-16,-2 1 0 0,-3 0 1 15,-3 0-1-15,-2-1-8 16,-4 1-15-16,-2 2-21 0,-1 0-18 0,-1-2-126 16,0 2-142-16,-3 3-327 0</inkml:trace>
  <inkml:trace contextRef="#ctx0" brushRef="#br0" timeOffset="31867.1169">349 12152 593 0,'-12'-6'134'0,"3"6"4"16,-2 2-98-16,3 2-12 0,0 4-5 0,1 2-2 15,1 4-3-15,1 5-1 0,3 0-1 16,0 2-2-16,4 1-2 0,1 0-1 16,3 1-3-16,3-3-1 0,-1-3-2 15,3-5-2-15,2 1-1 0,-1-6-1 16,-1-4 0-16,1-3-1 0,-1-3 1 16,0-4-1-16,-1-4 1 0,-1-2 0 15,-1-2-1-15,-2-5 1 0,0-2 0 16,-1-1 0-16,-1 2-1 0,-1 0 1 15,-2-1-1-15,-1 1 0 0,-3 1 1 16,-2 1-1-16,-2-2 0 0,-3-1-1 0,-1-2 0 16,-2 0-1-16,-3 1-1 15,-3 1 1-15,0 1 0 0,-1 3 0 0,1 1 0 16,-1 2 1-16,3 1 2 0,2 3 0 16,4 3 0-16,3 0 1 0,4 1 0 15,3 1 0-15,4-1-1 0,4-1 0 16,4 0 0-16,2-3-1 0,4-4 0 15,3 0 0-15,4-2-3 0,0-4-6 16,-1 0-9-16,0 1-10 0,-2 0-17 16,-4 2-112-16,-3-1-118 0,0 5-285 15</inkml:trace>
  <inkml:trace contextRef="#ctx0" brushRef="#br0" timeOffset="32287.8632">611 11672 566 0,'0'-7'135'0,"-1"1"4"0,-1 2-84 0,2 0-17 15,-2 4-10-15,1 2-4 16,0 4-3-16,1 2-2 0,0 3-2 0,0 7-1 16,0 4 1-16,1 2 0 0,2 4 1 15,-2 2 0-15,2 2-2 0,1 1-1 16,1-3-2-16,1 2-2 0,2-3 0 15,0-2-3-15,4-1 0 0,2-4-2 16,1-2-1-16,2-6-1 0,1-1-1 16,4-5-1-16,-1-2-1 0,1-4-2 0,-2-5-2 15,-2-3-8-15,-1-2-8 0,-2-5-9 16,-4-4-11-16,-3-1-10 0,0-2 21 16,-8-2-144-16,1 0-119 0,0 1-298 15</inkml:trace>
  <inkml:trace contextRef="#ctx0" brushRef="#br0" timeOffset="32464.8907">557 11661 630 0,'0'-8'141'0,"5"-5"0"0,3 2-105 0,4-2-16 15,4-1-9-15,3-1-4 0,5-3-8 16,3 1-9-16,1-1-9 0,1 1 2 15,1 2-124-15,-3 0-115 0,-2 4-285 16</inkml:trace>
  <inkml:trace contextRef="#ctx0" brushRef="#br0" timeOffset="32837.6513">915 11677 579 0,'1'8'137'0,"0"0"5"16,1 3-84-16,0 1-21 0,3 3-8 16,-1-1-2-16,2-1-3 0,0-1-6 15,0 1-4-15,0-5-2 0,0-3-1 16,0-3 0-16,-1 0 2 0,0-5 3 15,0-4 2-15,0-5 1 0,1-3 1 16,0-1 0-16,0-2-1 0,-1-3-2 16,1 1-2-16,-2 2-2 0,1 3-1 0,0 2-2 15,-1 2-1-15,-1 3-2 0,1 3-2 16,-2 2-1-16,2 1-2 0,-1 2-1 16,0 3-1-16,1 2 0 0,0 1 0 15,2 3-2-15,0 0-5 0,4 2-6 16,-1 0-14-16,2 2-11 0,3-5-17 15,-1 0-14-15,2-2-117 0,-3-3-128 16,1 0-293-16</inkml:trace>
  <inkml:trace contextRef="#ctx0" brushRef="#br0" timeOffset="33052.0271">1263 11515 670 0,'-9'-6'158'0,"7"5"1"0,-2-3-102 15,9 4-24-15,-2-3-12 0,0-2-8 0,6-1-6 16,-1 0-11-16,3-2-15 0,2-1-11 16,-2-4-14-16,2 3-117 0,1 1-123 15,2-2-291-15</inkml:trace>
  <inkml:trace contextRef="#ctx0" brushRef="#br0" timeOffset="33473.7955">1407 11246 643 0,'-1'-10'145'0,"1"3"1"16,0-2-107-16,1 2-15 0,3 1-5 15,0 1-6-15,2 0-4 0,0-1-3 16,0 1-2-16,2 0-1 0,-1 0-1 16,-1 0 0-16,3 2-1 0,-2 0 0 15,1 3-1-15,1 0 1 0,0 3-1 16,-2 0 0-16,2 3 1 0,-3 2-1 15,-3 2 1-15,0-1-1 0,-3 5 1 16,-1-1 0-16,-2 2 0 0,-1 1-1 0,0 1 1 16,-3-1-1-16,3 1 1 15,-1-2-1-15,1-2 0 0,2 0 0 16,2-4 0-16,2-1 0 0,-1 0 0 0,4-4 0 16,1 0 0-16,3-2 0 0,-1-1 0 15,2 1 0-15,0-1 1 0,6-5-3 16,-1 3-3-16,2-3-5 0,-1-3-8 15,1-2-8-15,1-1-10 0,-1-2-55 16,0-2-60-16,-2-1-100 0,-1 0-224 16</inkml:trace>
  <inkml:trace contextRef="#ctx0" brushRef="#br0" timeOffset="33925.8123">1438 10921 622 0,'0'-9'142'0,"1"1"4"15,2 1-100-15,3 0-17 0,5-1-6 16,5 1-3-16,2 0-3 0,7-1-4 0,2 1 0 15,2-1-1-15,2 1 2 0,-3 0 2 16,0 2 0-16,-2 1 1 0,-3 2-1 16,-2 1-1-16,-3 2-1 0,-2 2-4 15,-4 5-3-15,-4 0-2 0,-2 3-2 0,-5 3-1 16,-2 2-1-16,-2 3 0 0,0 2 0 16,0 2-2-16,2 0 0 0,1 0-1 15,4 3-1-15,1-3 0 0,2 1-2 16,2-2-1-16,0 0 0 0,1 0-1 15,1-1-3-15,-1-2-6 0,1-1 2 16,-1-1 0-16,0-1 2 0,-3-1 1 16,0-2 1-16,-1-1 4 0,-2 0 5 15,-1-1 1-15,-3 0 0 0,-3-2 0 16,1 2 0-16,-4 0 0 0,-2 2-3 16,-2-1-11-16,-2 1-11 0,-1 0 106 15,-6-1-237-15,0 0-140 0,-6 0-383 0</inkml:trace>
  <inkml:trace contextRef="#ctx0" brushRef="#br0" timeOffset="93704.4935">18124 2812 528 0,'2'-18'114'0,"9"0"1"0,2 3-92 15,6 4-10-15,5 2-6 0,5 4-3 16,4 3-1-16,6 1-2 0,3 3 1 16,6 1-2-16,1 0 1 0,1 2 0 15,1-2-1-15,4-1 0 0,-1 3-5 16,-1-1-8-16,-2-2-104 15,0-1-96-15,-6 2-250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22T11:29:06.56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817 9170 598 0,'-13'-1'150'0,"0"-2"5"15,-3-1-87-15,7 2-14 0,-2 1-6 0,2 0-6 16,4-1-6-16,0 2-9 0,5 0-6 15,4 0-4-15,1 2-5 0,2-1-3 16,7 0-3-16,2 1-2 0,2 0 0 16,1-1 0-16,2 0-1 0,0 0-1 15,2 1 0-15,-2-1-2 0,-4-2 0 16,2 3 0-16,0-1 0 0,-2 2 0 16,-1-2 0-16,0 0 0 0,1 2 0 15,-3 0 0-15,-3-2 0 0,-1 2 0 16,-3-1-1-16,-2 1 1 0,-3 0 0 0,-3 1 0 15,0 2 0-15,-3 4 0 0,-3 0 0 16,-4 2 0-16,-5 2 0 0,1 2 0 16,-1 3 0-16,1 0 0 0,-4-1 0 15,1 3-1-15,1 0 1 0,1 1 0 16,0 1 0-16,-4-4 1 0,2 4-1 16,-2-4 0-16,3 1-1 0,-3-3 1 0,3 1 0 15,-1-4 0-15,3-2 0 0,3-2 0 16,2-3 0-16,0-1 1 0,4-2-2 15,4-2 1-15,-1 0 0 0,2-2-1 16,2 1 1-16,2 0-1 0,2 0 1 16,1-1 0-16,2 1 0 0,1-1 0 15,3 0 0-15,2 2 1 0,0-1 0 16,1-1 0-16,1 2 0 0,0-2 1 16,0 3 0-16,0-3 0 0,-2-3 1 15,1 0 0-15,0 3 1 0,-3-3 0 16,2 3 1-16,-3-1 0 0,1 2 0 0,-1-1 0 15,-1 1 0-15,0-1-1 0,-2 2 0 16,1-4 0-16,-2 2-1 0,-3-2-1 16,1 3 1-16,-2 0 0 0,-2-3 1 15,-1 2 3-15,0-1 0 0,0 2 0 16,-1-2-1-16,0 2 1 0,-1-2-2 16,0 1-2-16,0-3-4 0,-1 3-5 15,1-2-11-15,2 4-14 0,-1-3-20 16,1-3-11-16,-1-2-21 0,5 5-69 15,0-1-38-15,5-3-101 0,1-3-200 0</inkml:trace>
  <inkml:trace contextRef="#ctx0" brushRef="#br0" timeOffset="808.8025">1503 9331 598 0,'-5'-6'156'0,"0"4"8"0,2 1-83 16,-1-1-17-16,1 0-12 0,2 1-10 15,2 0-11-15,1 2-9 0,1-2-9 0,3-1-4 16,1 1-2-16,1 1-2 0,3 0 0 15,1-1-1-15,3 0-1 0,0-1-1 16,1 1-1-16,0 1-1 0,0 0-5 16,-2-1-10-16,0 1-13 0,-1 2-14 15,-2 1-13-15,-1 1-18 0,-4 0-106 16,-3 0-119-16,-2 1-265 0</inkml:trace>
  <inkml:trace contextRef="#ctx0" brushRef="#br0" timeOffset="1024.6166">1509 9512 592 0,'4'-3'136'0,"-1"2"2"15,1-3-100-15,2 2-11 0,2 2-4 16,0-1-5-16,2 1-5 0,1-2-5 15,2 1-2-15,5-3-6 0,-1 3-6 0,1-3-12 16,1 1-1-16,1-1-125 0,1-3-116 16,0-1-291-16</inkml:trace>
  <inkml:trace contextRef="#ctx0" brushRef="#br0" timeOffset="1658.2342">2349 9344 585 0,'-2'-4'135'0,"1"3"1"15,0 1-93-15,2 3-14 0,2 4-8 16,2 1-5-16,0 4-3 0,0 2-2 16,1 2-1-16,0 0 0 0,0 2 0 15,2-1 0-15,-2 0 1 0,0 1 1 16,3-4 0-16,-3-1 1 0,0-4 0 15,0 2-1-15,-2-5-2 0,-1-2 3 0,0-3 2 16,-4-3 0-16,1-1 0 16,-3-1 1-16,-2-10 0 0,3 3 1 0,-3-5-2 15,-1-2-3-15,2-1 0 0,2 0 0 16,-1-3 1-16,3 2-1 0,-1-2 0 16,3 3-1-16,3 1-2 0,1 1-1 15,3-1-2-15,1 1-2 0,0 0-2 16,1 2-1-16,0 1 0 0,2 2-1 15,-1 4-1-15,2 0-4 0,-1 5-8 16,2 0-11-16,2 2-19 0,3 2-16 0,-4 0-23 16,1 1-110-16,-1 1-129 0,0 2-287 15</inkml:trace>
  <inkml:trace contextRef="#ctx0" brushRef="#br0" timeOffset="2293.4537">2917 9372 610 0,'-2'-1'139'0,"1"1"5"0,2 1-88 16,2 1-23-16,2 1-6 0,1-2-3 16,2-1 1-16,2 2 1 0,2-2-4 15,1-1-2-15,1-4-4 0,1 2-2 16,5-2-3-16,-1 0-3 0,1-4-2 16,2-2-2-16,-2-1 0 0,0 1-2 15,-1-2 0-15,-6-1 0 0,-2-2 0 16,-2 4 0-16,-4 0 0 0,-4 1 0 15,-4 0-1-15,-1 0 0 0,-9 2-1 0,0 2-2 16,-4 2-1-16,-3 1-1 0,-2 4 0 16,-1 0 1-16,-1 4-1 0,6 2 2 15,-3 2 1-15,4 2-1 0,-1 4 1 16,3-1 1-16,3 4-1 0,-2 5 1 16,5-1 0-16,1 1 0 0,2 3 1 15,6 0 0-15,4 1 0 0,2 0 1 16,5-5 1-16,2 1 1 0,6-4 0 15,3-2 0-15,2-4 0 0,6 1 0 0,3-7-1 16,4-5-2-16,2-4-9 0,1 0-22 16,3-5-18-16,-3-4-125 0,-2-1-136 15,-1-3-332-15</inkml:trace>
  <inkml:trace contextRef="#ctx0" brushRef="#br0" timeOffset="3043.3607">3440 8850 461 0,'1'-7'129'0,"1"-4"6"0,-1-3-40 15,2-2-24-15,-2-2-3 0,0-5-2 16,1 1-6-16,-1 0-4 0,-1-2-4 15,1 3-8-15,-2 1-9 0,3 4-9 16,-3 3-6-16,2 7-4 0,-1-2-3 16,0 7-4-16,2 3-1 0,0 7-2 0,-1 2-2 15,2 3-1-15,-1 5-2 0,1 4 0 16,1 3 0-16,0 1 0 0,1-2-1 16,-1 2 0-16,1 0 0 0,-3-1 0 15,-1-3 0-15,-1 0 0 0,-3-3 0 16,-5-2 1-16,1 0-1 0,-4-6 0 15,-1 1-4-15,-3-3-10 0,-2-3-12 16,-2-2-18-16,1-1-16 0,-2-4-18 16,3-4 57-16,1-5-172 0,4-6-125 15,2-3-305-15</inkml:trace>
  <inkml:trace contextRef="#ctx0" brushRef="#br0" timeOffset="3181.3862">3394 8476 647 0,'3'-14'158'0,"-2"-1"2"16,1 3-90-16,3 1-33 0,0 1-10 16,3 4-9-16,-1 0-10 0,0 1-16 15,4 2-15-15,0 3-21 0,-1 2-117 0,1-1-128 16,1 3-310-16</inkml:trace>
  <inkml:trace contextRef="#ctx0" brushRef="#br0" timeOffset="3910.3179">3653 8687 477 0,'3'-6'114'16,"0"-1"5"-16,-1 1-75 0,1-1-8 16,-1 3-1-16,1-3-2 0,-2 3-1 15,0-3 0-15,0 4 1 0,1-3 0 0,-1 1 0 16,0 0 0-16,-1 1 0 0,1-1-1 16,-1 2-4-16,-1 0-2 0,1 2-3 15,-1-2-3-15,1 1-3 0,0 1-4 16,-3 1-2-16,3 0-2 0,-2-1-2 15,2-1-2-15,-1 1-1 0,-1 1 0 16,1 0-1-16,1-1-1 0,-1 0 0 0,2-1-1 16,-1 1 1-16,1 1-2 0,1 0 1 15,-1-2-1-15,-1 0 1 0,1 1-1 16,-1 1 1-16,0 0 0 0,0-1 0 16,0 1 1-16,-1 4 0 0,0 1 0 15,-1 2 1-15,0 4 0 0,0 4-1 16,-2 2 0-16,-1 4 0 0,1 2 0 15,2-1-1-15,2 1 0 0,3-1-1 16,2-2 0-16,3-2 0 0,3-3 1 16,3-5-1-16,2-2 0 0,3-4 0 0,-1-4 0 15,4-2 0-15,-2-6 0 0,1 0 1 16,-3-2-1-16,-2-2 0 0,-1-1 1 16,-6-3-1-16,-1 0 1 0,-2 1-1 15,-4-1 1-15,0 2 0 0,-2 2-1 16,-4 1 1-16,-1 5-1 0,3 2 1 15,-3 4-1-15,0 1 1 0,0 4-1 0,0 5 0 16,5 2 0-16,0 5 0 16,0-2 0-16,4 2-1 0,3 0 1 0,4-1 0 15,5-2 0-15,0-3-1 0,5-6 1 16,-2-2 0-16,2-3 0 0,0-3 0 16,1-6 0-16,-2-6 0 0,-1-3 0 15,-2-2 1-15,0 1 0 0,-1-2 1 16,-5-1 1-16,-3 1-1 0,-5 3 0 15,-3 1 0-15,-4 2-6 0,-4 0-11 16,-2 3-19-16,-1 3-20 0,0 3-25 16,-2 4-113-16,3 4-138 0,1 4-304 0</inkml:trace>
  <inkml:trace contextRef="#ctx0" brushRef="#br0" timeOffset="8025.8215">2452 10115 540 0,'-1'-13'131'0,"0"-2"5"0,-2 4-76 16,1-1-20-16,1 3-7 0,1 3-4 15,-2 1-2-15,2 2-2 0,-1 3-4 16,1 1 0-16,1 6-2 0,-1 3-2 16,0 4-2-16,-1 4-3 0,-1 5-1 15,2 8 1-15,-3 3 0 0,1 5-2 16,1 4 0-16,-1 6-1 0,4 3-1 16,-1 0 0-16,-1 1 0 0,1 0-3 15,-1-6 0-15,1-1-1 0,-1-6-1 16,0-4 0-16,-1-8-1 0,2-2-1 0,-2-9-4 15,2-1-8-15,1-8-10 0,-1-3-11 16,-1-6-12-16,3-5-19 0,-1-6-113 16,-2-6-124-16,2-1-286 0</inkml:trace>
  <inkml:trace contextRef="#ctx0" brushRef="#br0" timeOffset="8435.484">2425 10091 544 0,'-1'-3'128'0,"-3"1"1"0,1 3-87 16,-1 2-12-16,-1 2-7 0,0 2-5 0,-5 0-5 15,2 7-3-15,-2 2-1 0,-3-3-3 16,0 2 0-16,2-2 0 0,2 0-1 16,1-2 1-16,1-4 2 0,2-3 2 15,4-1 3-15,2-4 0 0,1-3 0 16,-2-4-1-16,7-6 0 0,4-2-3 16,1-2-2-16,3-5-2 0,0-2-2 15,0 0 1-15,4-1-1 0,-6 1-1 16,-1 3 0-16,0 3 1 0,-2 5 0 0,-2 4 0 15,0 7 2-15,0 6-1 0,-1 5 0 16,1 5 0-16,1 4 0 16,0 2-2-16,-1 2-2 0,0-3-6 0,3 4-9 15,0-1-8-15,3-2-13 0,3 0-17 16,2-6-107-16,3 2-118 0,4-2-273 16</inkml:trace>
  <inkml:trace contextRef="#ctx0" brushRef="#br0" timeOffset="9161.864">1993 11250 510 0,'1'-6'132'0,"-1"2"5"16,-1-1-62-16,0 4-22 0,1 0-11 16,0 3-7-16,1 4-5 0,-4 3-5 15,2 2-4-15,2 5-5 0,-1 1-2 16,2 2-3-16,0-1-1 0,3-4-2 15,1 0-2-15,3-4-1 0,1-3 0 16,1-5-1-16,2-2 1 0,2-2 1 0,-1-4 0 16,2-5 1-16,-1-3 0 0,0-3 1 15,-4-4-1-15,0-2-1 0,-4 1-1 16,-1-1 0-16,-1 2-2 0,-2 4-1 16,0 2-1-16,-1 4 0 0,-1 4-1 15,1 4-1-15,-1 6 1 0,-1 4-1 16,2 4 0-16,-2 5-3 0,1 1-5 0,0 5-6 15,3 6-7-15,-2-2-6 0,1 0-6 16,0-1-2-16,2-1-6 0,1-1-7 16,1-3-78-16,-3-8-24 0,0-1-91 15,0-4-203-15</inkml:trace>
  <inkml:trace contextRef="#ctx0" brushRef="#br0" timeOffset="9401.6382">1976 10912 575 0,'1'-4'129'0,"-1"4"3"15,2 6-92-15,0 9-11 0,1 8-6 16,1 5-3-16,-2 8-2 0,1 7-1 16,-1 4-4-16,1 7-3 0,2 4-3 15,-3 1-1-15,-1 4-2 0,-1 2 1 16,-1 0-1-16,-2 0-1 0,-1-6 1 15,0-4-3-15,2-10-9 0,-1-7-7 0,6-10-15 16,3-8-82-16,2-9-38 0,5-7-103 16,1-8-218-16</inkml:trace>
  <inkml:trace contextRef="#ctx0" brushRef="#br0" timeOffset="9736.7663">2483 11157 639 0,'-7'6'139'0,"-2"-1"2"15,2 2-113-15,2 0-12 0,2 1-5 16,6 1-2-16,-2 0-4 0,1-3-3 16,1-1-2-16,2 0 0 0,1-1-2 15,1 2-2-15,1 0-2 0,-1 0-2 16,-1-1-2-16,3 2-1 0,-3 1 0 15,-3-2 1-15,-1 1 2 0,-4 0 2 0,-1 0 3 16,-2 1 1-16,-1 3 1 0,-2 0 2 16,0 1 2-16,0-1 1 0,1 3 2 15,-1-1 3-15,1 2 1 16,3-1 0-16,-1-1 0 0,3-1 0 0,2 1-3 16,3-2-1-16,2-3-2 0,1 0-2 15,0-6-2-15,4-1-6 0,2-2-7 16,0-3-15-16,4 1-114 0,-2-6-114 15,0-2-288-15</inkml:trace>
  <inkml:trace contextRef="#ctx0" brushRef="#br0" timeOffset="9892.0198">2476 10898 516 0,'3'15'75'0,"1"2"-75"0,2 4-186 16,3 5-218-16</inkml:trace>
  <inkml:trace contextRef="#ctx0" brushRef="#br0" timeOffset="10488.2127">2673 11111 674 0,'2'-6'146'0,"2"0"0"15,1 0-120-15,3 0-13 0,3 2-4 16,0 2-3-16,4 0-3 0,0 1-2 16,1 1 0-16,0 1 0 0,-3 3-1 15,-1-1 0-15,-2 1 0 0,-2 3 1 16,-5 1 0-16,-3 3-1 0,-2 3 1 15,-6 3 0-15,-1 1 0 0,-2 4 0 0,-3 3-1 16,3 2 0-16,-1 2 1 0,1-1-1 16,2-1 0-16,4 0 0 0,4-1 0 15,2-4-1-15,3-2 1 16,6-5 0-16,3-2 0 0,4-5-1 0,2-4-2 16,0-4-3-16,1-5-2 0,1-2-2 15,-3-6-2-15,-1 2 1 0,-2-2 0 16,-1 2 2-16,-3 0 3 0,-4 1 2 15,-1 2 2-15,-1 3 2 0,-3 1 1 16,0 3 2-16,-2-2 0 0,-2 4 1 0,2 3 0 16,0 0 1-16,0 1 0 0,2 1-1 15,0 1 0-15,1 2 1 16,0-1 2-16,3 0 0 0,0-2 0 0,2-1 0 16,-3-4 1-16,3-2-1 0,3-3-2 15,-1-2-1-15,1-3-1 0,-1 1 0 16,-2-3-1-16,0-1 0 0,-4-1 0 15,-6-1 0-15,-1 0-1 0,-4 2 1 16,-1 0 0-16,-2 1 0 0,0 4 3 16,1 3 1-16,-3 5 2 0,1 4 2 0,2 4 1 15,-1 7-1-15,1 3-1 0,1 2-1 16,0 6-3-16,3 4-1 0,4 6-3 16,0-1 0-16,0 2-2 0,3 0-4 15,2-2-6-15,2-3-10 0,1-6-10 16,2-6-13-16,2-5-118 0,2-7-123 15,3-7-292-15</inkml:trace>
  <inkml:trace contextRef="#ctx0" brushRef="#br0" timeOffset="10738.5447">3213 11343 631 0,'-6'7'142'15,"1"3"1"-15,4 0-101 0,3-2-22 16,3 0-5-16,5-2-3 0,3-1-2 0,6-3-2 16,3-3 1-16,2-4 3 0,2-4 3 15,0-4 2-15,-2-2 2 0,-3-2 1 16,-4 1-2-16,-6 0 1 0,-3 0-3 16,-6 4-4-16,-7 1-2 0,-5 6-3 15,-6 1-6-15,-8 7-14 0,-7 2-19 16,-4 11 72-16,-7 3-213 0,-1 6-146 15,2 4-381-15</inkml:trace>
  <inkml:trace contextRef="#ctx0" brushRef="#br0" timeOffset="11653.9586">5011 8058 445 0,'10'-13'129'0,"-4"2"6"16,-5 5-7-16,-2-1-72 15,0 1-8-15,-4 3-5 0,0 1-4 0,-2 4-4 16,-3 4-6-16,-4 4-4 0,-3 5-7 16,-6 3-4-16,-5 5-5 0,-8 2-2 15,-5 2-4-15,-5 4-1 0,-1 0-3 16,-6 2 0-16,6-1-2 0,6 0-3 15,8-2-7-15,7-3-10 0,6-7-9 16,8-4-10-16,8-5 11 0,3-2-133 16,0-7-117-16,0-2-286 0</inkml:trace>
  <inkml:trace contextRef="#ctx0" brushRef="#br0" timeOffset="11902.8367">4511 8274 553 0,'-1'-3'133'16,"0"0"4"-16,0 1-80 0,1 2-22 15,-2 0-10-15,1 3-4 0,1 4-4 0,0 4-3 16,-1 1-2-16,1 4-1 0,-4 3 0 16,1 3 0-16,-1 0 2 0,0 2 0 15,-1-2 1-15,3-3 1 0,0-1-1 16,2-5-1-16,2-2-1 0,4-4-2 15,3-5-3-15,3-5-2 0,4-1-2 16,5 0-9-16,3-5-16 0,3 0-18 16,3-2-125-16,-2 0-133 0,-1-1-326 0</inkml:trace>
  <inkml:trace contextRef="#ctx0" brushRef="#br0" timeOffset="12694.8421">5571 7810 417 0,'9'-8'124'0,"-3"-1"6"0,-3 0-9 15,-1 1-60-15,-5 2-12 0,-2 3-5 0,-5 2-4 16,-2 5-2-16,-5 1-3 0,-3 4-4 16,-3 5-3-16,-4 4-4 0,0 3-4 15,0 5-5-15,0 4-5 0,3 1-5 16,2-2-2-16,6 2-2 0,6 0 0 15,5-6-1-15,8-1 0 0,4-6 0 16,8 0 0-16,3-3-2 0,2-4 1 16,2-5-1-16,3-3 0 0,0-5-1 15,-2-4 1-15,0-2 0 0,0-6 1 0,-3 0 0 16,-1-1 1-16,-3 1-1 0,-5-5 2 16,0 8-1-16,-8-3 2 0,-1 6 0 15,-4 0 1-15,-1 5 0 0,-3-1 0 16,1 13-1-16,-4-4 0 0,3 7 0 15,-1 5-2-15,-1 3 1 0,0-1-1 16,2 6 0-16,-1-2 0 0,3-1 0 16,0 0 1-16,3-1-2 0,-1 0 0 15,4-4-6-15,-1-1-9 0,3-3-10 16,4 1-12-16,1-6-12 0,3-3-121 0,4-4-127 16,1-2-295-16</inkml:trace>
  <inkml:trace contextRef="#ctx0" brushRef="#br0" timeOffset="13053.4751">5867 7951 637 0,'-13'1'147'0,"-4"3"3"15,-3 3-100-15,2 3-21 0,-1 1-7 16,1 4-7-16,2-2-4 0,3 4-5 15,3-2-2-15,4-1 0 0,2-2-2 16,4-2-1-16,4-2 0 0,2-2 0 16,4-3-1-16,2-2-1 0,1-3 0 0,5-3 0 15,0-3-1-15,1-4 1 16,1-1 0-16,-3-7 0 0,0-1 0 0,-2-2 1 16,-3-2 1-16,-3 1 0 15,-2 2 1-15,-2 3 2 0,-1 6 2 0,0 4 1 16,-4 4 0-16,0 8 0 0,0 6-1 15,-2 2-1-15,0 6-1 0,2 3-3 16,-1 4-2-16,1 1-2 0,0 1-4 16,1-1-6-16,0 0-6 0,4 0-8 15,-1-4-11-15,2-2 16 0,0-3-136 16,1-5-114-16,4-1-289 0</inkml:trace>
  <inkml:trace contextRef="#ctx0" brushRef="#br0" timeOffset="13205.0692">5911 7640 523 0,'-6'-9'133'0,"1"7"0"0,2 5-25 0,2 6-87 16,1 7-14-16,3 4-13 0,2 4 1 16,1 4-128-16,4 2-111 0,1 2-292 15</inkml:trace>
  <inkml:trace contextRef="#ctx0" brushRef="#br0" timeOffset="14002.6691">6275 7931 530 0,'-18'5'132'0,"0"4"2"15,-1 2-44-15,3 2-67 0,5 4-7 16,4-2-3-16,3 2-4 0,4-2-3 16,4-1-3-16,1-2 0 0,5-4-2 15,1-2 1-15,2-1-1 0,2-5-1 16,2-2 1-16,1-3 0 0,-1-2 0 0,-1-2 0 16,-3-2 0-16,-4-2 0 0,-4-2 1 15,-5-1 1-15,-3-1 0 0,-5-2 0 16,0 0 0-16,0 3 0 0,-3 0 0 15,3 3-1-15,-1 2-1 0,3 2 0 16,1 4-1-16,1 3 0 0,1-1 0 16,3 4-1-16,1 3 1 0,1 1-1 15,2 1-1-15,2 0-1 0,0 0-1 16,2 0 0-16,0-1-1 0,1-1 1 16,1-2 0-16,-2-2 2 0,1-1 0 0,-3-4 2 15,1 2 0-15,1-1 0 0,-2-2 1 16,1 1 1-16,-2-1 1 0,0 1 1 15,1 0 3-15,-2 1 2 0,-1-1 2 16,1 3 4-16,-1 0 0 0,0 0 2 16,0 0-1-16,-2 1 0 0,0-1-2 15,2 2-2-15,-2 0-2 0,0 0-2 16,-1 0-1-16,4 3-2 0,-2-2 0 16,1 2-1-16,-2-2 0 0,0 0-1 0,1 0 0 15,1 0-1-15,-6-2 0 0,5 0 0 16,-2 1 0-16,-2 0 1 15,2-1 0-15,0-2 1 0,3 1-1 0,-1 1 0 16,0-1 0-16,-1 0-1 0,3 0 0 16,-3 2-1-16,1 0-1 0,-2 1 0 15,1 1 0-15,1 4 0 0,0 5 0 16,-1 3 0-16,1 4 0 0,-1 3 1 16,1 4-1-16,2 0 0 0,0-1 0 0,-1-1 1 15,2-4-1-15,1-1 0 0,3-6 0 16,-2-4 1-16,-1-3 0 0,2-4 0 15,0-5 1-15,3-5-1 0,-1-2 1 16,0-6 0-16,1-4-1 0,2-3 0 16,1-2 0-16,-1-1 0 0,2-1 0 15,0 1-1-15,1 5 1 0,-2 3-1 16,1 6 0-16,-1 4-1 0,-6 4 1 16,1 8 0-16,-4 2-1 0,-3 7 0 0,-1 4 0 15,-1 5-3-15,0 3-3 0,1 4-7 16,-1 1-9-16,4 0-15 0,1-2-12 15,2-3-120-15,1 0-126 16,3 0-299-16</inkml:trace>
  <inkml:trace contextRef="#ctx0" brushRef="#br0" timeOffset="35459.9356">595 12928 433 0,'-7'-6'122'0,"-3"-2"7"0,0 0-36 16,-2-1-27-16,2 2-16 0,1-2-8 15,-1 3-6-15,1 1-5 0,1 0-4 16,0 4-4-16,2-1-4 0,0 2-1 16,2-2-1-16,2 4-3 0,-2-4-2 15,3 4-2-15,3-2-2 0,3 1-3 16,1-1-3-16,4 1-1 0,2 0-2 15,7 2 1-15,-1-1 1 0,2 1-1 16,1-1 0-16,1 1 0 0,1 0 1 0,0 0-1 16,-1-2 0-16,0 1 0 15,3 1 0-15,-6-1 0 0,1 1 0 0,-2 0 0 16,0 1 1-16,-7 0-2 0,-2-1 1 16,-1 2 0-16,-2 0-1 0,-2 1 1 15,-4 1 0-15,-4-1 0 0,0 1 0 16,-3 2 0-16,-2-2 1 0,-1 4-1 15,-2 2 1-15,-2 0-1 0,-1 3 0 16,-1 0 0-16,-1-2 0 0,-2 3 0 16,0 0 0-16,-1-1 0 0,2 2 0 0,1-1 0 15,-3-1 0-15,4 1 0 0,1-3 0 16,4 0 0-16,0-3 0 16,4-1 0-16,2-2 0 0,3-2 0 0,0 2-1 15,4-2 1-15,1-1 0 0,0 2 0 16,3-1 0-16,1-1-1 0,3 0 1 15,0 0 0-15,1-3 0 0,2 1-1 16,2-3 1-16,2 0 1 0,3-1-1 0,1-2 0 16,-1 0 0-16,4 0 0 15,-2-2 0-15,-3 2 1 0,1-4-1 0,-4 5-4 16,-3-2-7-16,0 4-13 0,-5 0-12 16,-2 3-10-16,2 0-120 0,-6 1-124 15,4 1-291-15</inkml:trace>
  <inkml:trace contextRef="#ctx0" brushRef="#br0" timeOffset="38946.766">1049 12903 492 0,'2'-7'122'0,"-2"-2"2"0,-1 1-60 0,0 3-26 16,1 0-10-16,0 4-5 0,0 0-3 15,1 1-2-15,-2 0-3 16,1 0-2-16,0 3-1 0,1 5-2 0,-1 3-1 15,-1 3-2-15,-1 7-1 0,2 6 0 16,3 5 0-16,-3-3-2 0,-1 1-1 16,-1-1 0-16,1 1 0 0,-3-2 1 15,0-4 1-15,-3-1 1 0,2 3 1 16,2-1 0-16,0-3 0 0,2-1 0 16,2-2-1-16,3 2-2 0,2-4 0 15,0-2 0-15,-1-4-1 0,3 1-1 16,0-3 1-16,4-2 0 0,1-3 1 15,1-1-1-15,2 0 0 0,1-2 0 0,1-2 1 16,-1-2-2-16,0 1 1 0,0 0-2 16,0-5 1-16,0-1-2 0,2 2-4 15,-1-2-6-15,-2 0-12 0,-3-1-8 16,2 1-9-16,-4 1-5 0,0 0-117 16,-5 0-111-16,3-3-268 0</inkml:trace>
  <inkml:trace contextRef="#ctx0" brushRef="#br0" timeOffset="39391.7466">1066 12880 496 0,'-4'-5'130'16,"-1"1"6"-16,3 1-60 0,-3-3-17 15,2 2-8-15,2 0-7 0,0 1-6 16,0-2-9-16,2 1-6 0,1-1-7 16,2 2-7-16,1 0-4 0,2-1-2 15,4 1-2-15,3-1 0 0,0-1-3 16,5 1-10-16,0 1-14 0,6-1-11 15,-2 2-29-15,2-1-93 0,-2 2-118 0,1 0-260 16</inkml:trace>
  <inkml:trace contextRef="#ctx0" brushRef="#br0" timeOffset="39793.6673">1388 12935 529 0,'-4'1'129'0,"0"-1"5"0,1-1-78 16,0 1-19-16,0 0-9 0,1 1-6 16,1 2-5-16,2 3-6 0,1-1-3 15,0 5-2-15,2-1-1 0,-2 1 0 0,2 3 0 16,2 0-1-16,-3-2 1 15,1 1-1-15,1-2 2 0,-1 1-1 0,2-2 1 16,-2-2 0-16,-1-2 1 0,1 1-1 16,0-2 0-16,-1-2 1 0,0-3 1 15,-2-3 0-15,3 2 0 0,0-6 0 16,-1 0-1-16,1-6 0 0,0 0-2 16,0 0-2-16,3 1-1 0,-1-1-1 15,-3 2 0-15,5 3-1 0,-2 6 0 0,2 2 0 16,0 3 0-16,-3 2 0 0,1 6 0 15,0-1 0-15,-1 5-1 16,0 2-4-16,0 3-9 0,1-2-8 0,2 1-7 16,2-1-12-16,1-3 16 0,1-1-133 15,2-5-112-15,-2 0-276 0</inkml:trace>
  <inkml:trace contextRef="#ctx0" brushRef="#br0" timeOffset="40271.5496">1614 12814 618 0,'-11'-10'141'16,"4"-1"5"-16,1 1-99 0,4 2-14 0,4 0-5 15,2 1-2-15,4 1-3 0,2 0-3 16,3 3-3-16,3 2-3 0,3 4-3 16,-1-1-2-16,4 3-2 0,3 0-2 15,2 0 0-15,-2 0-2 0,1-1 1 16,-1 0-2-16,-3 1 0 0,-3 0 0 16,-3-1-1-16,-5 1 0 0,-2 2 0 15,-2 3 0-15,-2 3 0 0,-1 2 0 16,-1 2 0-16,0 5-1 0,-1 3 1 15,2 3-1-15,-2 0 0 0,3 3 1 16,0-2-1-16,-2 0 0 0,2-1 0 0,-1-1 0 16,-1-3 0-16,-1-3-1 0,0-4 1 15,-1 0 0-15,-1-2 0 0,-1-2 0 16,-3-3-1-16,-1 1 1 0,-1-1 1 16,-4-2-1-16,-1 1 0 0,-1-3 1 0,-2 0-1 15,1-1 0-15,1-3 1 16,-3 0-3-16,4-2-3 0,2 0-6 15,1-2-8-15,4 0-10 0,2 1-8 0,4 1-9 16,4 0 12-16,0 0-127 0,3-2-115 16,6 1-276-16</inkml:trace>
  <inkml:trace contextRef="#ctx0" brushRef="#br0" timeOffset="40495.581">2237 13044 602 0,'-5'-11'165'0,"1"0"2"15,-2 0-33-15,4 3-88 0,0 1-17 0,2 4-10 16,2 2-9-16,0-2-6 0,3 6-3 16,3-1-2-16,2 0-4 0,3 3-9 15,0-1-11-15,2 2-10 0,1 0-13 16,0 2-95-16,-1-3-25 0,-1-1-100 0,2 1-201 15</inkml:trace>
  <inkml:trace contextRef="#ctx0" brushRef="#br0" timeOffset="40659.7011">2269 13188 602 0,'1'1'150'0,"1"-1"0"0,4-1-37 15,0 1-90-15,6 0-13 0,0 1-5 16,4-2-4-16,1-1-11 0,2 1-10 16,3 1-14-16,1-1-118 0,-3-2-119 0,4 5-295 15</inkml:trace>
  <inkml:trace contextRef="#ctx0" brushRef="#br0" timeOffset="41555.5152">3127 13025 372 0,'-2'-13'108'0,"-1"1"6"0,2 2-19 16,0 4-39-16,-2-1-13 0,1 1-6 15,2-2-3-15,-2 5-5 0,2 3-5 16,-2 0-4-16,4 1 0 0,1 4-2 16,1 2-2-16,2 7 0 0,3-1-2 15,0 3-1-15,0 2 0 0,1 2-1 16,0 2-2-16,-1-2 0 0,2 2-1 0,-1-3 1 15,1 0 1-15,0-2 0 16,0-1 0-16,0-5-1 16,-2-1 1-16,-2-3-1 0,1-3 1 0,-2-3 0 15,-1-2 0-15,-2-4-1 0,2-3 0 0,-2-4-2 16,1-4-1-16,-1-2-1 0,-1-4-1 16,2-4-2-16,-1-7 0 0,-1-3-1 15,2-2-1-15,-1-1 0 0,6 1 0 16,-2-1-1-16,3 5 0 0,1 4 0 0,3 6 0 15,1 2 0-15,1 5 0 0,-1 1-1 16,2 6-2-16,-1 0-8 0,0 5-10 16,-2 3-13-16,-1 3-11 0,1 3-11 15,-1 2-112-15,-2 1-7 0,2 3-97 16,1 0-188-16</inkml:trace>
  <inkml:trace contextRef="#ctx0" brushRef="#br0" timeOffset="42035.9587">3747 13042 653 0,'-4'-1'149'0,"1"-1"2"15,0 0-104-15,4 2-17 16,3 1-6-16,1-1-3 0,2 3-3 0,4-3 0 16,3-2 0-16,2 0-1 0,2-3-2 15,3-4-2-15,0 0-3 0,1-5-4 16,1-1-1-16,-2-2-2 0,2-1-1 16,-6 0-1-16,2 0 0 0,-5 1-1 15,-1 3 1-15,-7-1-1 0,-4 4 1 16,-3 0-2-16,-1 2 0 0,-7 2-2 15,-3-1-2-15,-4 4 0 0,-2 2-1 16,-3 2 0-16,-4 5 1 0,-2 3 0 16,0 0 2-16,2 3 1 0,1 1 2 15,2 3 0-15,3 2 2 0,3 3 1 0,3 3 2 16,5 4 1-16,3 3 0 0,3-1 0 16,4 2 0-16,3-2-1 0,5-1 0 15,4-3-2-15,6-3 1 0,1-4-1 16,3-1 1-16,4-5 0 0,6-3-1 15,1-5 0-15,2-4-1 0,4-5-3 16,5-3-11-16,2-1-18 0,1-4-16 0,0 4 89 16,-4-5-220-16,0 2-143 0,-4 0-368 15</inkml:trace>
  <inkml:trace contextRef="#ctx0" brushRef="#br0" timeOffset="43236.8051">4404 12296 516 0,'0'-12'132'0,"-2"-2"5"0,4 1-64 0,-2 2-27 16,-2 0-8-16,4 2-8 0,-2 2-5 16,-3 2-7-16,4 5-3 0,-3 5-1 15,4 4 0-15,-2 1-2 0,3 2 0 16,-2 9-2-16,4 4 0 0,-1 2-1 15,2 2-1-15,0 3-3 0,1 1 1 16,-1 3-1-16,2-6 2 0,-2-2 1 0,1-1 1 16,-3-5 1-16,-2-3 0 0,0-2 2 15,-4-4-1-15,-3 0-1 0,-2-5 0 16,-3 0-2-16,-2-2-2 0,-1-3-2 16,-3-3-6-16,-2 0-13 0,0-3-13 15,-2-2-14-15,1-3-13 0,-1-1-1 16,3-5-121-16,1-4-120 0,3-8-270 15</inkml:trace>
  <inkml:trace contextRef="#ctx0" brushRef="#br0" timeOffset="43373.9862">4313 11960 604 0,'4'-18'141'0,"1"-1"2"0,-3 5-95 15,2 4-18-15,3 1-11 0,2 3-7 16,0 4-12-16,2 3-14 0,0 4 19 15,2 2-149-15,4 4-120 0,0 0-315 16</inkml:trace>
  <inkml:trace contextRef="#ctx0" brushRef="#br0" timeOffset="44090.1235">4600 12292 296 0,'4'-2'77'16,"1"-1"3"-16,-2 0-7 0,-2-1-47 15,2 0-2-15,-3-1 4 0,1 2 5 16,0-2 2-16,-1 0 2 0,0 0 0 16,1 1-3-16,-2 1-3 0,1-2-3 15,0 1-4-15,0-1-2 0,-1 4-4 16,1-2-3-16,0 0-2 0,1-1-2 16,-2 3-2-16,1-3-1 0,1 0 0 0,-1 1 0 15,1-2 1-15,0 1 0 0,1-1 0 16,-2 2 0-16,1-1 1 0,-1 2 0 15,0-1 0-15,-1-1 1 0,1 2 0 16,-2 0 0-16,2-1 0 0,0 3 0 16,-1-2-1-16,1 0-2 0,1 2-1 15,-1 2 0-15,2 1-1 0,-4 5 2 0,1 0 1 16,0 4-1-16,1 6 1 0,-2 0 0 16,0 2-1-16,4 2-1 0,0 0-2 15,5 0-2-15,2-1 0 0,2-3-1 16,1-1 0-16,2-3 0 0,2-3 0 15,-2-5-1-15,1-3 1 0,-2-4 0 16,1-3-1-16,-1-3 1 0,1 0-1 16,-3-7 0-16,-1 1 0 0,-4-3 0 15,0 2 0-15,-2 1-1 0,-3-1 1 16,-1 5-1-16,-3 0 0 0,1 5 0 16,1 3 0-16,-3 0 0 0,2 3 0 0,2 3 0 15,1 1 0-15,1 5 0 0,4-1 0 16,0 1 0-16,7 2 0 0,3-2 0 15,0-3 0-15,2-2 0 0,4-3 0 16,0-5 0-16,0-4 0 0,-2-3 0 16,-3-5 1-16,0-1 0 0,-2-3-1 15,-2-3 1-15,-3 2 0 0,-4-1 0 0,-1 2-1 16,-5 2-7-16,-4-1-13 0,-1 4-13 16,-4 4-11-16,-4 1 1 0,1 4-133 15,-1 6-129-15,2 1-296 0</inkml:trace>
  <inkml:trace contextRef="#ctx0" brushRef="#br0" timeOffset="45360.2948">3128 13039 504 0,'-4'-8'126'0,"-3"-2"4"16,1 1-58-16,0 2-34 0,3 1-11 16,0 0-4-16,-1 1-5 0,4 4-3 15,-1 4-2-15,1 2 0 0,1 4 0 16,1 2 1-16,-1 4 0 0,4 3-2 15,0 1 2-15,2 1 0 0,2 2-2 16,-1-1-1-16,1 1-2 0,1-2 0 16,-2-1-1-16,-1 2-1 0,3-3-1 15,0-2 0-15,1-2 0 0,1-2 0 16,1-2 0-16,-1-4 1 0,2-5 0 16,-1-3-1-16,-1-6 0 0,1-1-1 0,-2-6-2 15,1-2 0-15,-1-2-1 16,-2-1-1-16,4-3-1 0,-5 0 1 0,-3 0-1 15,1-4 0-15,0-4 0 0,-3 1 0 16,0-3 0-16,-3 0 0 0,3 2-1 16,-1-1 1-16,1 5 0 0,-2 4 0 15,-1 5 0-15,0 2 0 0,2 1 0 16,-2 3 0-16,-2 1 0 0,2 0 0 16,-2 1 0-16,2 0 0 0,-2 1 0 15,0 3 0-15,2 0 0 0,0 4 0 0,0 1 0 16,4 1 0-16,-4 0 0 15,3 2-1-15,3 2 1 0,0 1 0 0,3 2 0 16,0-2 1-16,0 1 0 0,6 0 0 16,0-2 2-16,1-3-1 0,1-2 2 15,0-4 0-15,5 0 0 0,-1 0 2 0,1-2-1 16,1-1 0-16,1 0-1 16,-5 2-1-16,1-1 0 0,-3 1-1 15,-2 0-7-15,-3-2-15 0,-2 0-17 0,-1 1-17 16,0-3-123-16,-2 0-133 0,-2 3-319 15</inkml:trace>
  <inkml:trace contextRef="#ctx0" brushRef="#br0" timeOffset="45987.1645">2984 12201 537 0,'-17'-6'123'0,"-2"4"1"0,-3 4-77 16,-6 8-22-16,-1 7-6 0,-3 9-1 16,-1 10-1-16,3 10 1 0,4 10 0 15,3 12 0-15,6 10-2 0,5 12-2 16,8 10-2-16,12 3-3 0,6 6-1 16,8 0-2-16,13-2-5 0,8-3-8 15,11-11-9-15,12-10-7 0,7-6-13 16,10-14-112-16,7-13-115 0,1-12-273 0</inkml:trace>
  <inkml:trace contextRef="#ctx0" brushRef="#br0" timeOffset="46521.8532">5087 11860 550 0,'6'-10'121'15,"3"5"3"-15,2 5-91 0,4 5-12 16,2 6-4-16,5 12-1 0,1 8 2 16,3 10 3-16,1 8 0 0,3 13 0 15,-3 8 0-15,0 9-2 0,1 8 0 16,-3 6-3-16,-3 3-3 0,-4 3-1 16,-2 0-2-16,-1 0-1 0,-5-3-2 15,-8-7-1-15,-3-4-1 0,-9-8-2 0,-2-1-1 16,-6-6-1-16,-9-8 0 0,-3-4 0 15,-3-5-4-15,0-11-13 0,2-4-13 16,0-11-12-16,-1-8-118 0,8-11-122 16,4-21-297-16</inkml:trace>
  <inkml:trace contextRef="#ctx0" brushRef="#br0" timeOffset="46988.3218">5388 11823 621 0,'0'-5'147'16,"0"1"3"-16,2 2-95 0,-1-1-17 15,1 0-6-15,1-1-6 0,0 2-5 16,4-1-3-16,-1 1-3 0,2-3-3 16,2 4-3-16,2-2-2 0,1 0-3 15,0 0-7-15,1 1-14 0,-3-3-14 0,1 2-14 16,-2 0-120-16,-3-1-129 15,0 0-305-15</inkml:trace>
  <inkml:trace contextRef="#ctx0" brushRef="#br0" timeOffset="47518.8355">5742 11611 599 0,'3'-1'136'0,"-3"0"3"16,1 2-94-16,0 2-15 0,2 5-6 15,-3 4-4-15,2 2-2 0,-2 1-1 16,4 5 0-16,0 1-2 0,4 0 0 15,0 0 0-15,1-3-1 0,1-1 0 16,2-1-2-16,-2-3 0 0,0-1-3 0,-1-3-1 16,-1 1-2-16,-2-4-1 0,0 0 0 15,-2-3-1-15,-3-3-1 0,-1-4-1 16,-2-3 0-16,-2-1 0 0,-1 0 0 16,-1-3-1-16,1-3 0 0,-2-2-1 15,3-1 0-15,2 3 1 0,-1-4-1 0,5 0 0 16,-1 1 0-16,5 1-1 0,0 4 1 15,3 2 0-15,-1 1 0 0,1 0 0 16,5 4 0-16,0 0 0 0,-3 0 0 16,5 2 0-16,-3 2 0 0,3 0 0 15,-1 3 0-15,-4-2 0 0,-1 4 0 16,0 2 0-16,-2 2 0 0,-1 3 0 16,-3 0 0-16,1 1 1 0,-1 4-1 15,-2 1 1-15,2-1-1 0,-3-1 1 16,2-1 0-16,4 2-1 0,-2 0 0 15,5 0-1-15,4-4-11 0,5 2-15 0,5-2-14 16,6-2-130-16,3-4-135 0,5-5-331 16</inkml:trace>
  <inkml:trace contextRef="#ctx0" brushRef="#br0" timeOffset="50279.0586">6698 12933 451 0,'-5'-9'126'0,"1"3"4"0,1 1-15 16,0 4-72-16,2 5-13 0,1 3-6 16,2 6-4-16,2 5-2 0,1 4-2 15,2 2 0-15,2 4 1 0,1 0-1 16,-2-1 0-16,3-1-2 0,0-5 0 15,-1-1-3-15,1-3 1 0,-2-4-1 16,-1-3-2-16,-2-3-1 0,-1-3 5 0,-3-3 0 16,-4-3 1-16,0-4 0 0,-2-4 0 15,-2-4 1-15,-1-4 0 0,1-2-4 16,-1-7-3-16,3-4-2 16,0-4-1-16,0-1-1 0,3 0-2 0,2 3-1 15,2 0-1-15,3 7 0 0,2 8 1 16,2 4-2-16,0 6 1 0,5 5 0 15,-2 2-4-15,2 5-8 0,-2 3-12 16,1 0-14-16,0 4-10 0,1 2-14 16,-1 0-117-16,-1-1-123 0,1-1-280 15</inkml:trace>
  <inkml:trace contextRef="#ctx0" brushRef="#br0" timeOffset="50721.7651">7376 12832 589 0,'-14'-1'145'0,"-5"2"7"15,-3 5-88-15,-2 1-13 0,1 2-5 16,-2 5-5-16,3 2-6 0,2 5-7 15,3 2-5-15,7 1-4 0,4 5-5 16,1 0-4-16,5 2-4 0,4-1-2 16,1 0-2-16,4-4 0 0,0 0-1 15,1-3-1-15,4-2 0 0,3-2-2 0,1-3-4 16,2-5-9-16,4-2-8 0,1-4-12 16,-1-3-7-16,1-7-8 15,-4-1-10-15,-4-4-56 0,-4-3-46 0,-4-2-93 16,-5-3-210-16</inkml:trace>
  <inkml:trace contextRef="#ctx0" brushRef="#br0" timeOffset="50870.3669">7231 13052 559 0,'-21'1'159'0,"4"1"7"16,1-1-26-16,4-1-79 0,3 2-17 0,5 0-12 16,4-2-9-16,6 1-10 0,7-4-8 15,1 3-14-15,7-2-13 0,5 0-13 16,7-2-13-16,7-5-124 0,1-5-131 15,4-1-309-15</inkml:trace>
  <inkml:trace contextRef="#ctx0" brushRef="#br0" timeOffset="52512.1917">7832 12629 573 0,'-6'-27'133'0,"0"0"3"0,3 4-91 16,3 4-14-16,2 3-9 0,4 8-5 0,2 7-2 15,1 6-3-15,1 8 0 0,1 8-2 16,-1 8 1-16,2 7-1 0,-4 4 1 16,2 8-3-16,-1 3-2 0,-2 7-2 15,-2 1 0-15,0 2-2 0,-3 0-4 16,0-1-5-16,-2-5-7 0,-2-2-8 15,2-8-7-15,0-8-11 0,2-7-111 16,-1-10-112-16,3-5-270 0</inkml:trace>
  <inkml:trace contextRef="#ctx0" brushRef="#br0" timeOffset="52993.7203">7740 12951 474 0,'-28'-22'126'0,"0"-1"4"0,0-2-12 16,2-2-89-16,4-1-9 0,4-2-3 16,4-5 0-16,9 0-3 0,6-3-1 15,6 1-1-15,5-3 0 0,4 0-1 0,8 4 1 16,3-1-1-16,8 6-1 0,6 3 0 16,3 5-2-16,3 6-1 0,1 6-1 15,2 8-1-15,-2 7-1 0,-3 4 0 16,-1 11 0-16,-1 5 1 0,-3 7-1 15,-2 2 0-15,-3 3 1 0,-2 0 0 16,-5 2 3-16,-7-5 0 0,-12 2 2 16,-4-2-1-16,-8 0 1 0,-11-1-1 15,-7-3-1-15,-9 2-3 0,-9-2-1 16,-3-1-2-16,-6 2 0 0,-5-7-1 16,2 1-1-16,1-4 1 0,2-3 0 15,9-5 0-15,3-5 1 0,11-10-1 0,10-1 1 16,8-7 0-16,9 0-1 0,8-3 0 15,6 0-1-15,6 4 0 0,2 4 1 16,4 6-1-16,1 3 0 0,0 4 0 16,0 5 0-16,3 3 0 0,-2 2 1 15,3 4-1-15,-3-1 1 0,-2 2-1 0,-2-3 0 16,-1 2 1-16,-7-3-1 0,-2 1 1 16,-6-7-2-16,-5 0-7 0,-3-1-6 15,-1-6-9-15,-2 3-10 0,1-4-10 16,-1 0-15-16,0-1-111 0,-1-2-114 15,2-2-274-15</inkml:trace>
  <inkml:trace contextRef="#ctx0" brushRef="#br0" timeOffset="53267.9806">8472 13043 684 0,'-2'-12'159'16,"-1"1"2"-16,-1 1-106 0,2 5-20 16,0 3-11-16,1 5-5 0,1 5-5 15,0 3-4-15,0 5-2 0,0 3-1 16,1 4-2-16,1 4-1 0,-2-2-2 16,2 1-1-16,3 1 0 0,-3-3-3 15,3-1-6-15,1-3-6 0,-1-3-10 0,3-3-8 16,-3-3-10-16,-2-4-9 0,1-3-3 15,-3-2-109-15,-2-2-106 0,-2-2-260 16</inkml:trace>
  <inkml:trace contextRef="#ctx0" brushRef="#br0" timeOffset="53396.6363">8420 13200 495 0,'-13'-10'144'0,"-1"1"8"0,3 4-21 0,1 1-64 16,4-1-16-16,3 2-8 0,3 2-10 15,3 0-7-15,5 1-7 16,0 1-6-16,2-1-4 0,2 2-2 0,3 0-1 15,-2-2-1-15,3 0-10 0,4-2-16 16,-3 0-20-16,0-2-131 0,2 1-137 16,-2 1-343-16</inkml:trace>
  <inkml:trace contextRef="#ctx0" brushRef="#br0" timeOffset="59388.0327">4460 9284 422 0,'-5'2'109'0,"-2"-2"6"0,1 0-52 0,-1 0-17 16,3-1-7-16,-3-2-4 0,1 2-3 15,0 1-4-15,0-1-2 0,1-1-1 16,-1 0-2-16,0 2 0 0,2 2 0 16,1-2 0-16,-1-2-1 0,-1 5-2 15,4-4-3-15,1-1-4 0,0 2-4 16,0-1-3-16,2 4-2 0,3-2-2 15,5 0-1-15,-4 1 0 0,3 2 1 16,0-1-1-16,2 1 1 0,3-1 0 0,1 1 1 16,-1 1 1-16,3-1-1 0,4 1 1 15,1 0 0-15,4-2-1 0,2 0 0 16,3 0-1-16,1-3-1 0,-2-4 0 16,1 0 0-16,0 0 0 0,-6 0-2 15,-1-1-2-15,-6 1-5 0,-2 2-8 16,-4 1-10-16,-5-1-4 0,-2 0-6 15,-2 1-11-15,-3-1-4 0,-4 0-107 16,-1 0-105-16,-2-1-261 0</inkml:trace>
  <inkml:trace contextRef="#ctx0" brushRef="#br0" timeOffset="59697.23">4813 9178 476 0,'-3'-5'138'16,"0"2"5"-16,-2-1-8 0,1 2-83 15,2 0-15-15,0 2-10 0,2 2-6 16,3-1-8-16,0 1-5 0,4 3-3 0,0 0-1 16,3 1-1-16,1 3 0 0,1-1 0 15,1 3-1-15,1-1 0 0,-1 0-1 16,1 1 0-16,-1-1-1 0,0-2 1 15,-4 0-1-15,-1-2 1 0,-1 0-1 16,-4-1 0-16,-1 2 1 0,-4 3-1 16,-2 0 1-16,-2 2-1 0,-3 0-1 15,-2 3-1-15,-2-3-4 0,-1 2-6 16,2-3-7-16,0-1-11 0,3-1-4 16,3-1-119-16,0-2-116 0,3 0-282 0</inkml:trace>
  <inkml:trace contextRef="#ctx0" brushRef="#br0" timeOffset="61241.5042">5633 9098 467 0,'3'-5'121'0,"-3"1"3"0,0 0-57 16,-3 2-21-16,0-1-10 0,-3-2-5 16,-3 2-5-16,-1 3-2 0,-2 0 0 15,-4 2 0-15,1 2 1 0,-1 3 0 16,-1 4 1-16,-1 3 0 0,-2 0-1 15,1 2-2-15,0 0-3 0,0 4-2 16,-1-2-3-16,3 1-2 0,1-3-3 16,4-1-2-16,6 3-2 0,3-5-1 15,4-2-2-15,7 0-1 0,2-1-1 16,4-1 0-16,3-1-1 0,1-2 1 16,1 0-1-16,2-1 0 0,-4-1-3 15,0-3-9-15,1 0-11 0,-1-1-13 0,1 0-11 16,-1-2-16-16,-1-1-114 0,0 1-124 15,-4-3-279-15</inkml:trace>
  <inkml:trace contextRef="#ctx0" brushRef="#br0" timeOffset="61544.3817">5522 8714 532 0,'2'-12'127'16,"-2"0"4"-16,2 1-83 0,-1 1-9 0,-2 0-1 15,1 1-3-15,1 5-2 16,-4-3-3-16,3 4-4 0,0 3-3 0,-2 2-5 15,3 4-4-15,-1 3-5 0,-1 1-4 16,2 6-5-16,-1 1-8 0,1 2-14 16,-1 3-11-16,2 0-13 0,0 4-113 15,1 1-120-15,-2 0-281 0</inkml:trace>
  <inkml:trace contextRef="#ctx0" brushRef="#br0" timeOffset="61975.4511">5446 9207 577 0,'-6'-2'145'0,"1"2"3"16,1-2-74-16,1 1-30 0,1-1-13 16,4-1-8-16,-1 1-7 0,3-1-5 15,2 2-5-15,1-2-2 0,4 1-2 16,1-1-1-16,2 2-7 0,-1 0-11 16,2-2-13-16,1 2-31 0,0 0-94 15,-3 1-116-15,3 4-270 0</inkml:trace>
  <inkml:trace contextRef="#ctx0" brushRef="#br0" timeOffset="62269.4512">5760 9205 584 0,'0'0'132'16,"0"3"2"-16,2 3-86 0,2 2-26 15,1 2-9-15,2 4-4 0,3-2 0 16,0 1 3-16,1 0 0 0,-2-4 2 16,4-1 2-16,-4-3 0 0,0 0-1 0,-2-3-1 15,-1-1-4-15,-3-2-2 16,2-3-2-16,-3 0-3 0,3-3-4 0,0-1-6 15,2-3-9-15,2-3-6 0,3 1-9 16,-1-2-10-16,0 2-113 0,-1 0-113 16,1 2-270-16</inkml:trace>
  <inkml:trace contextRef="#ctx0" brushRef="#br0" timeOffset="62622.5831">6160 9134 621 0,'-17'3'144'15,"-4"0"2"-15,0 3-97 0,2 2-19 16,0 0-8-16,3 2-5 0,7 4-4 16,-1-1-5-16,4 4-2 0,4-1-2 15,2-1-1-15,3 1-1 0,3-1-2 16,4-4 0-16,2 0-1 0,3-2-1 0,1-4-1 15,3-2 0-15,2-3-1 0,0-4 0 16,-3-2 0-16,0-4 0 0,-3-5 1 16,1 0 2-16,-5 0-1 0,-1 0 2 15,-2 0 1-15,-4 3 1 0,1 2 1 16,-3 3 2-16,-2 3 0 0,0 3 1 16,-2 2 0-16,1 7-1 0,1 2-2 0,0 3-4 15,1 3-7-15,2 2-7 16,2 2-7-16,3 1-6 0,6-3-15 15,3-3-110-15,4-1-111 0,3-4-271 0</inkml:trace>
  <inkml:trace contextRef="#ctx0" brushRef="#br0" timeOffset="67832.3708">7027 9063 567 0,'-3'-3'153'0,"-5"1"7"0,-1 4-38 16,-5 2-62-16,1 6-9 0,-1 2-6 16,-1 4-7-16,0 0-9 0,1 3-6 15,4 0-9-15,3 2-5 0,3 0-3 16,4-3-4-16,4-1 0 0,2-2-1 15,3-1-1-15,2-5 1 0,2-1-1 16,1-3 0-16,1-4 0 0,1-2 0 16,-2-3 0-16,-1-1 0 0,0-3-1 15,-5-3 0-15,0-3 0 0,-4 3-1 0,-2-1 1 16,-2 0 0-16,-2-1 0 0,-2 1 0 16,-3 2 1-16,1-1 0 0,-2 1 0 15,0 2 0-15,-1 2 1 16,0 0 1-16,2 3 2 0,1 2 1 0,-1-2 1 15,2 3 1-15,3 0 0 0,2 2 0 16,4-1-1-16,1-1 0 0,2-1-3 16,3-1 0-16,2 0-1 0,4-2-1 15,2-3-3-15,3 2-5 0,2-2-14 16,2 1-17-16,2-1-19 0,0 3 123 16,-4-1-257-16,0 1-152 0,-4 3-397 0</inkml:trace>
  <inkml:trace contextRef="#ctx0" brushRef="#br0" timeOffset="68488.5909">7275 9153 403 0,'-1'-2'110'16,"-2"1"5"-16,1-1-15 0,-1 0-64 15,2 0-11-15,1 1-2 0,-1-2-2 16,1 2-2-16,1 0-2 0,0-2 0 0,-1 2 1 16,3-1-1-16,-2 1 1 0,0-1 2 15,2 2 1-15,-1 3 0 0,-1 2 2 16,2 3-1-16,-2 2-1 0,1 2-1 15,1 7-2-15,-1-1 0 0,2 0 0 16,0 3 0-16,2-2-1 0,1-1 1 16,2-2-1-16,0-4-2 0,1-3-3 0,3-3-3 15,-1-5-2-15,1-3-2 16,0-4-1-16,-1-3-1 0,0-3 0 0,0-4 0 16,1-4 0-16,-1 1-1 0,-2-2 1 15,1 4-2-15,-3-1 1 0,-2 5-1 16,-1 4 0-16,-4 6-1 0,1 3 1 15,-4 3-2-15,1 5-1 0,-1 4-3 16,-1 3-7-16,3 3-10 0,0 2-6 16,2-1-7-16,0 3-6 0,3 0-2 15,2-4 0-15,2-3 4 0,1-4 6 16,1-1 5-16,1-4 4 0,1-6 6 0,2-3 3 16,0-6 2-16,1-2 4 0,1-2 2 15,-1-4 5-15,2-4 3 0,-1 1 5 16,-2 0 4-16,-2 2 5 0,-2 1 6 15,-2 1 5-15,-2 4 6 0,-3 4 4 16,-3 4 2-16,0 1 0 0,1 4-2 16,-1 2-4-16,0 0-5 0,2 4-5 15,0 0-6-15,2 0-4 0,1 2-3 0,2 1-2 16,0-1-3-16,3-1-1 0,2-1 0 16,2 0-1-16,0-3-2 0,0-1-7 15,0-2-14-15,-2-2-17 0,-2-2-11 16,-2 1-16-16,-6-6-115 0,0 2-128 15,-4-2-285-15</inkml:trace>
  <inkml:trace contextRef="#ctx0" brushRef="#br0" timeOffset="68694.8888">7662 8851 577 0,'-15'0'156'15,"2"8"3"-15,2 5-26 0,5 7-90 16,2 5-12-16,4 10-5 0,1 3-4 15,0 5-3-15,2 4-1 0,-1 6-1 16,2 2-2-16,2 4-2 0,0 1-3 16,2 2-3-16,-1-3-2 0,0-4-2 15,2-3-5-15,-2-11-13 0,2-6-16 0,1-10-16 16,1-11 134-16,2-5-267 0,3-11-152 16,0-8-401-16</inkml:trace>
  <inkml:trace contextRef="#ctx0" brushRef="#br0" timeOffset="69127.9591">8066 9061 781 0,'-16'3'185'0,"-1"5"2"0,1-1-116 0,3-1-32 15,3 4-11-15,2 0-11 0,5 1-7 16,3-1-5-16,2-2-2 0,4 2-3 15,3-3-1-15,2 1-2 0,2-3-4 16,0-2-5-16,3 0-4 0,0-1-7 16,-3-2-5-16,2 1-1 0,-4-1 0 15,-3 0 2-15,-2 2 5 0,-4 0 5 0,-6 2 6 16,-1 1 7-16,-5 0 4 16,-2 2 4-16,2 2 4 0,-1 0 2 15,1 0 3-15,2 2 2 0,4-1 1 0,2 0-2 16,1-3-2-16,1-2-3 0,3-3-2 15,3-3-2-15,4-4-3 0,4-3 0 16,2-4-1-16,2-1-1 0,4-3 1 16,2-1-1-16,-2 1 1 0,1 0 0 15,-4 4 1-15,-2 1 0 0,-2 3 0 16,-4 4 1-16,-2 4 1 0,-1 2-1 16,-2 5 0-16,0 4-1 0,-2 0 0 15,0 5-1-15,-2 0-1 0,-1 3-5 0,1-2-10 16,0-1-10-16,-1-3-15 0,2-1-13 15,2-5-125-15,-2-6-131 0,1-5-307 16</inkml:trace>
  <inkml:trace contextRef="#ctx0" brushRef="#br0" timeOffset="69285.5649">8393 8655 742 0,'-7'-6'176'0,"-3"4"-1"0,1 3-116 15,2 4-22-15,0 5-15 0,-1 4-25 16,3 5-23-16,2 5-19 0,0 6-8 16,3 4-123-16,0 1-129 0,4 5-297 15</inkml:trace>
  <inkml:trace contextRef="#ctx0" brushRef="#br0" timeOffset="69515.958">8480 9132 712 0,'-5'10'168'0,"3"1"3"0,2 0-108 16,2 0-27-16,6-2-11 0,1 1-6 15,5-4-7-15,3-2-3 0,4-1-1 16,2-6 0-16,3-2 1 0,1-5 1 16,0-2 0-16,-3-3-1 0,0-3-1 15,-9-3-1-15,-4-1-2 0,-7-2-2 16,-9 2-2-16,-7 0-1 0,-5 2-4 0,-6 5-10 15,-3 5-15-15,-1 6-19 0,4 6-14 16,1 3-123-16,3 7-135 0,6 0-310 16</inkml:trace>
  <inkml:trace contextRef="#ctx0" brushRef="#br0" timeOffset="70746.9433">5746 9843 106 0,'3'3'0'0,"1"2"-15"0,3 1-75 0</inkml:trace>
  <inkml:trace contextRef="#ctx0" brushRef="#br0" timeOffset="71200.2691">5706 9835 163 0,'-6'-3'44'0,"-3"-1"2"0,2 1-16 16,-2 1-5-16,0-2 3 0,2 2 4 15,0-1 6-15,1 2 1 0,0-2 0 16,2 1 0-16,0 1-4 0,2-2-5 16,-1 1-7-16,1-1-8 0,-2 0-2 15,3 0 0-15,-2 2 0 0,2-1-1 16,0 0 1-16,-1 1 0 0,0 0-1 15,1 1-2-15,-1-1-1 0,-2-1-3 0,2 0-2 16,-1 1-1-16,-1 1-1 0,1-1-1 16,-1 1 0-16,2 0 0 0,-1 0-2 15,0 1 0-15,-1-2-2 0,0-1-5 16,-2 1-10-16,1 1-19 0,0 0-25 16,0 1-46-16,-2 2-71 0,2-1-155 15</inkml:trace>
  <inkml:trace contextRef="#ctx0" brushRef="#br0" timeOffset="71764.4257">5528 9736 181 0,'1'-8'77'15,"2"1"12"-15,-1 0 0 0,-1 1-11 16,-1-1-4-16,3 4-5 0,-2-1-10 16,-2 2-11-16,0-2-8 0,-1 3-5 15,0-1-3-15,-2 1-1 0,1 0 0 0,-3 1 0 16,-2 2 0-16,0 3 1 15,-1 5-1-15,-1 1 0 0,-1 5-2 0,1 1-3 16,2 5-4-16,3 3-4 0,1-1-4 16,2 1-4-16,4 2-5 15,2-3-1-15,3 0-2 0,3-2-1 0,1-4-1 16,1-2 0-16,4-4 1 0,0-5-2 16,3-2 0-16,-2-3-1 0,1-4-2 15,-1-4-4-15,0-2-3 0,-1-3-5 16,-3-2-1-16,-4-1 0 0,-5-3 0 0,-3-1 2 15,-4 2 4-15,-6-1 3 0,-4 0 4 16,-5-1 3-16,1-1 0 0,1 4 2 16,-1-1-1-16,2 0 2 0,4 2 1 15,2 3 2-15,3 1 2 0,2 4 2 16,0 0-1-16,4 2 1 0,0 2-1 16,1-3-2-16,3 1-1 0,2 1-2 0,2-2-1 15,4 0-1-15,2 2 0 16,2-1 0-16,8 2 0 0,0 0-4 0,3 1-10 15,0-1-14-15,2 4-13 0,1-1-62 16,-2 3-64-16,-2 0-115 0,-2 4-245 16</inkml:trace>
  <inkml:trace contextRef="#ctx0" brushRef="#br0" timeOffset="72316.6434">5821 9728 621 0,'-19'2'165'0,"5"-2"3"0,0 0-46 16,8 1-78-16,5-1-14 0,6 2-10 16,5 2-7-16,4 0-7 0,5-2-4 15,3 2-1-15,2-3-2 0,3-2-6 16,0-4-8-16,0-3-7 0,-4 0-10 16,1-2-6-16,-2 0-7 0,-1 0-3 15,-4 2-1-15,-3 2 5 0,-3 1 6 0,-3 2 10 16,-7 3 7-16,-5 2 12 0,-4 1 10 15,-3 3 11-15,-3 4 10 0,0 4 7 16,-2 2 5-16,-2 2 2 0,5 3-1 16,1 3-5-16,-1 0-5 0,4-1-6 15,3-2-5-15,4 0-6 0,4-3-4 16,2-3-7-16,6-3-7 0,2-2-7 16,3-3-7-16,7-6-5 0,0-3-6 15,5-2-6-15,4-4-7 0,-1-3-17 16,4-4-8-16,-1 0 3 0,-4-1 7 15,-1 0 7-15,-5-1 17 0,-5 2 24 0,-5 3 41 16,-6 2 26-16,-5 2 11 0,-7 3 9 16,-5 2 5-16,-3 6 0 0,-3 2-10 15,0 3-12-15,0 5-8 0,2-1-7 16,4 3-6-16,3-3-6 0,3 0-8 16,4-1-4-16,3-2-6 0,3-2-3 15,3-2-1-15,4 0-3 0,3-3-2 16,1-2 0-16,4-3 0 0,0-4-1 15,1-4 1-15,-1-1-1 0,-3-4 1 0,-3-1-1 16,-3 0 1-16,-5 0-1 16,-5 1 1-16,-6 1-1 0,-2 1 0 0,-7 1-6 15,0 2-9-15,-2 5-13 0,1 4-13 16,3 3 11-16,3 4-139 0,3 5-128 16,5 1-299-16</inkml:trace>
  <inkml:trace contextRef="#ctx0" brushRef="#br0" timeOffset="72648.552">6989 9829 737 0,'-2'2'172'0,"-2"2"4"16,2 2-121-16,1 0-12 0,2 0-6 15,1 0-7-15,2-2-7 0,0 1-4 16,2-3-2-16,0-2-3 0,1-1-3 16,3-2-1-16,-1-2-2 0,2 0-2 15,1-3-1-15,0 0-2 0,-1-1 0 16,0 2-3-16,0 0-4 0,0 2-10 15,-1 1-14-15,-3 3-18 0,1 2-18 16,-5 4 65-16,-1 1-196 0,-6 0-142 0,-1-1-344 16</inkml:trace>
  <inkml:trace contextRef="#ctx0" brushRef="#br0" timeOffset="72852.6195">6982 9505 580 0,'-7'-29'166'0,"2"8"10"0,0 9-41 16,4 11-68-16,1 8-9 0,3 8-7 16,0 7-11-16,0 10-15 0,2 7-8 15,-1 7-3-15,-3 6-5 0,2 4-2 16,-2 5-3-16,-1 2-2 0,0-3-3 16,0 0-8-16,1-6-14 0,3-8-18 15,0-5-19-15,3-11 91 0,0-8-224 16,3-9-149-16,5-5-370 0</inkml:trace>
  <inkml:trace contextRef="#ctx0" brushRef="#br0" timeOffset="73030.4967">7362 9699 762 0,'-6'12'178'0,"-3"2"-1"0,1-1-114 15,-2 2-34-15,2 2-17 0,1-1-25 0,2 1-27 16,0-2 35-16,4-1-173 0,2-1-140 16,2-3-348-16</inkml:trace>
  <inkml:trace contextRef="#ctx0" brushRef="#br0" timeOffset="73468.0974">7463 9721 685 0,'-1'10'163'0,"0"2"5"15,3 5-99-15,6 5-32 0,2 3-1 16,2 2-2-16,1 3-5 0,1 3-4 16,5 0-3-16,0 2-1 0,-3-3-1 15,-4 1-2-15,-1-3-2 0,-5-3-1 16,-2-2-1-16,-9-3 0 0,-5-5-1 15,-1-4-2-15,-1-2 1 0,-2-7 1 0,0-6-1 16,1-6 0-16,1-5-2 0,2-6-1 16,2-4-1-16,0-4-3 0,5-3-2 15,3-5-3-15,3 2-4 0,4 0-8 16,2 4-11-16,4 3-13 0,0 4-18 16,4 5-15-16,2 5-10 0,-1 4-6 15,3 5-5-15,1 0-11 0,1 2-19 16,0 1 8-16,-2 1 20 0,-1 2 44 15,-3-2 31-15,-1 0 27 0,-3 0 33 16,-4 0 44-16,-1 1 21 0,0 0 10 0,-3-2-20 16,-2 1-15-16,1-1-7 0,-3 0-6 15,2-1-10-15,-2 2-11 0,-1-2-14 16,-1-1-11-16,-2 0-16 0,1 0-18 16,-2-2-26-16,2-1-28 0,1 2-63 15,-1-1-79-15,2-1-139 0,4 3-287 16</inkml:trace>
  <inkml:trace contextRef="#ctx0" brushRef="#br0" timeOffset="73940.4249">8377 9673 659 0,'1'-6'178'0,"-4"0"8"16,-6 2-84-16,-2 3-26 0,-2 0-12 15,-4 2-12-15,-1 3-15 0,0 1-13 0,1 2-10 16,2-1-6-16,3 3-4 16,5-1-2-16,3 3-1 0,3 0-1 0,3 0-1 15,4-1-2-15,4 1-3 0,4-2-5 16,1-1-5-16,0-3-6 0,2-1-3 16,-1 0-2-16,0-2 0 0,-4 2 2 15,-3-3 5-15,-2 1 5 0,-4 2 6 16,-4 0 4-16,-4 2 4 0,-3 2 5 15,-1 3 3-15,-3 3 1 0,-1 1 2 16,1 1 0-16,2 2 0 0,3 0-2 16,3-2-1-16,4-2-4 0,5-3-6 0,6-2-14 15,4-4-17-15,2-5-14 0,6-2-14 16,0-4-119-16,2-4-130 0,-2-3-293 16</inkml:trace>
  <inkml:trace contextRef="#ctx0" brushRef="#br0" timeOffset="74157.838">8555 9710 725 0,'0'-7'180'0,"-1"-1"4"0,2 2-107 15,0 1-23-15,0 0-13 0,3 0-12 16,1 3-14-16,3 0-6 0,1 2-3 16,1 1-2-16,0 2-1 0,2 4-2 15,0 4 1-15,-1 2-2 0,0 5 1 16,-1 3-1-16,-1 4-2 0,-3 0-6 15,0 5-7-15,-3 1-16 0,1-1-12 16,-4 0-15-16,-1-2-12 0,0-3-118 16,-2-3-126-16,0-3-287 0</inkml:trace>
  <inkml:trace contextRef="#ctx0" brushRef="#br0" timeOffset="74311.4511">8573 9786 609 0,'-2'-6'165'0,"-1"6"3"0,1 3-59 16,1 6-56-16,1 5-17 0,0 1-15 16,2 4-23-16,1 2-22 0,0 2-18 15,1 3-126-15,1-1-133 0,5-5-322 16</inkml:trace>
  <inkml:trace contextRef="#ctx0" brushRef="#br0" timeOffset="74479.0025">8876 9796 830 0,'-8'5'190'0,"2"3"1"0,0 3-133 0,3 3-25 16,0 2-13-16,3 1-14 0,0 0-15 16,1-1-15-16,2-4-13 0,3-1-15 15,0-5-13-15,3-2-76 0,-3-5-46 16,2-7-108-16,1-3-222 0</inkml:trace>
  <inkml:trace contextRef="#ctx0" brushRef="#br0" timeOffset="74582.7258">8886 9565 566 0,'-7'-20'129'16,"3"4"1"-16,2 5-97 0,0 7-19 16,-1 5-29-16,6 4-107 0,-1 5-110 15,3 3-270-15</inkml:trace>
  <inkml:trace contextRef="#ctx0" brushRef="#br0" timeOffset="74837.0544">9033 9758 751 0,'2'-5'164'15,"-2"-1"-1"-15,2 0-133 0,3-1-13 16,0 1-5-16,0 0-5 0,1 3-5 15,-1 0-1-15,3 4 0 0,-4 2-1 16,3 3 0-16,0 1 0 0,-1 4 1 0,0 3-1 16,-1 2 0-16,-1 2 1 0,1 0-1 15,-2 3 0-15,1 0 0 0,-4 1-2 16,1 0-7-16,0 0-7 0,-1-2-11 16,0-1-10-16,-2-5 20 15,1-1-147-15,-2-5-124 0,3-6-301 0</inkml:trace>
  <inkml:trace contextRef="#ctx0" brushRef="#br0" timeOffset="75012.6899">9015 9769 707 0,'-3'10'166'0,"3"2"0"15,0 4-97-15,2-2-43 0,2 2-15 16,1 0-15-16,1 0-21 0,1 0-15 15,1-1-77-15,-1-4-49 0,2-1-113 16,4-7-234-16</inkml:trace>
  <inkml:trace contextRef="#ctx0" brushRef="#br0" timeOffset="75307.4861">9317 9704 696 0,'-21'0'183'0,"-2"2"3"0,-1 4-73 0,6 3-61 16,1 0-16-16,5 2-12 0,-1 0-14 16,8 1-7-16,5 0-6 0,5-1-7 0,5 1-8 15,1 1-11-15,3-1-11 0,3-1-8 16,1-1-4-16,2-3-3 0,-1 2 0 16,-3-4 3-16,0-2 3 0,-4 0 4 15,-2-1 0-15,-4 2 5 0,-4-1 13 16,-6 1 14-16,-1 2 13 0,-2 2 13 15,1 3 9-15,-3-3 11 0,0 2 0 16,2 0-6-16,3-2-9 0,2 2-9 16,4-1-7-16,1-3-8 0,5-1-8 0,6-3-6 15,2-3-92-15,6-3-14 0,2-3-85 16,2-3-178-16</inkml:trace>
  <inkml:trace contextRef="#ctx0" brushRef="#br0" timeOffset="75643.616">9596 9763 589 0,'-17'1'153'16,"0"4"5"-16,1 1-57 0,2 2-58 15,3 2-8-15,2 4-7 0,1-1-9 16,5 3-6-16,1 0-2 0,5 1-3 0,2-1-2 16,3-4 0-16,3-1-2 0,1-4 0 15,4-3-2-15,3-2-1 0,0-6-1 16,2-2-1-16,1-3-1 0,3-3-2 15,-2-1-1-15,-3-5 0 0,-6 0 1 16,-1-2-1-16,-9-2 2 0,-6-2 1 16,-5-2 2-16,-7-3 0 0,-3-3 0 15,-5-2 0-15,-4-2-1 0,2 2 1 16,-1-1 0-16,1 2 6 0,2 5 9 0,2 4 7 16,7 5 3-16,2 3 3 0,1 4 0 15,4 2 0-15,3 4-8 0,4 1-7 16,3 2-9-16,4 1-9 0,3 1-12 15,2 4-17-15,0 0-16 0,6 4-14 16,2 0-70-16,1 6-56 0,0 1-116 16,0 2-231-16</inkml:trace>
  <inkml:trace contextRef="#ctx0" brushRef="#br0" timeOffset="75882.6433">9842 9799 720 0,'-7'19'163'16,"-2"-1"1"-16,6 1-120 0,3-1-17 16,3-1-6-16,7-3-7 0,5-2-5 0,3-1-2 15,4-5-2-15,2-2-1 16,0-6 0-16,2-4-1 0,-3-4-1 16,-3-3 1-16,-3-3 0 0,-3-1 0 0,-4-3 3 15,-6 2 2-15,-7 0 0 0,-4 2 0 16,-5 1 0-16,-3 3-4 0,-7 3-13 15,-5 4-23-15,-6 3-6 0,-5 4-140 16,-3 2-141-16,-7 3-342 0</inkml:trace>
  <inkml:trace contextRef="#ctx0" brushRef="#br0" timeOffset="77773.8577">5479 10408 344 0,'0'-10'113'15,"0"1"6"-15,-1-1-10 0,-2 0-36 16,2 1-14-16,0 2-9 0,-3 0-5 0,2 2-6 16,-1 2-2-16,1 3-4 0,-1 6-2 15,1 2-4-15,1 4-5 0,0 3-5 16,2 4-4-16,1 1-4 0,2 1-2 15,2-2-3-15,0 1-2 0,2-4-1 16,-1-3 0-16,-1-4-1 0,3-4 1 16,-3-4 0-16,1-6-1 0,-1-3 1 15,2-6 0-15,-2-5 1 0,0-4-1 16,-1-1 0-16,-2-2 0 0,-1 1 0 0,0-1 0 16,-3 3-1-16,0 3 1 15,1 5-1-15,-3 2 0 0,3 5 0 0,-1 5-1 16,0 6-1-16,2 6-6 0,0 6-5 15,2 3-11-15,0 4-7 0,1 4-9 16,2 2-8-16,-1 0-50 0,-1 0-62 16,-1-3-99-16,0-2-223 0</inkml:trace>
  <inkml:trace contextRef="#ctx0" brushRef="#br0" timeOffset="77993.6841">5479 10140 602 0,'-6'-5'141'0,"-3"6"2"0,3 7-94 0,3 4-15 15,-1 9-9-15,3 4-6 0,2 8-6 16,1 5-2-16,1 7-3 0,-1 6-2 16,-1 3-1-16,1 3-2 0,-2 1 0 15,-3 1-2-15,1 0-4 0,-1-3-8 0,3-7-10 16,0-6-9-16,2-8-5 0,1-6-117 15,1-11-116-15,5-11-274 0</inkml:trace>
  <inkml:trace contextRef="#ctx0" brushRef="#br0" timeOffset="78336.4867">5838 10327 672 0,'-20'3'166'0,"4"3"5"16,-1 2-84-16,3 1-45 0,3 1-14 16,2 1-7-16,4-3-8 0,5 1-6 15,3-2-5-15,4 1-1 0,3-2-1 16,3 0-2-16,2 0-3 0,3 0-5 16,-3-1-3-16,-2-1-3 0,-2 1-1 15,-2 0 1-15,-4 1 0 0,-3 2 4 0,-7 1 5 16,1 2 4-16,-5 2 4 0,-1 1 5 15,-3 2 3-15,0 0 4 0,1-2 3 16,1 1 0-16,3-1 2 0,0-2-2 16,5-1-3-16,1-3-4 0,4-1-3 15,1-3-2-15,5-1-2 0,3-2-1 16,5-1-5-16,1-2-9 0,2-2-13 16,2-1-16-16,4-1 12 0,-2-1-145 0,-2-2-133 15,0-4-316-15</inkml:trace>
  <inkml:trace contextRef="#ctx0" brushRef="#br0" timeOffset="81752.5431">6626 10393 484 0,'1'-13'135'0,"-6"-4"5"0,-1 2-24 15,-2 2-61-15,-1 2-9 0,-4 1-3 16,4 4-1-16,-2 4-2 0,-3 7-3 16,-1 4-3-16,1 4-2 0,-3 3-6 15,3 6-4-15,-1 5-5 0,2 3-6 16,3 0-3-16,4 0-3 0,2-1-2 16,7 1-1-16,2-6-1 0,1-3 0 15,2-5-1-15,3-4-2 0,3-5 0 16,-1-3-2-16,2-5-2 0,1-5 0 15,1-5-1-15,1 0-1 0,0-6 2 16,-2-3 1-16,-2-6 1 0,-1 1 2 16,-5-1 1-16,-1 0 1 0,-3-1 0 0,-1 3 2 15,-3 3 1-15,0 6 2 16,-2 5 1-16,0 4 1 0,-1 5 0 0,0 6 0 16,-3 2-1-16,1 4-2 0,0 6-2 15,1 2-5-15,2 3-4 0,2 2-11 16,1 1-13-16,4 2-14 0,0-3-13 15,2-4 11-15,3-1-135 0,1-6-125 16,2 0-290-16</inkml:trace>
  <inkml:trace contextRef="#ctx0" brushRef="#br0" timeOffset="82149.3549">6873 10367 650 0,'-1'2'157'16,"-2"3"4"-16,0 5-94 0,3 4-27 15,0 4-12-15,1 2-8 0,0 4-7 16,2-2-5-16,-1 3-5 0,-2-3-2 15,1-1-8-15,2 0-11 0,-2-5-11 16,1-1-14-16,1-4-122 0,-1-3-126 16,2-3-303-16</inkml:trace>
  <inkml:trace contextRef="#ctx0" brushRef="#br0" timeOffset="82435.2842">7029 10434 628 0,'-2'-5'155'0,"-3"4"5"0,1 2-82 0,-3 3-31 16,1-1-6-16,-1 3-6 0,-3 3-5 16,0 1-3-16,1 3-4 0,-2 2-2 15,2 0-4-15,0 2-4 0,3 1-2 16,3-1-4-16,0 2-2 0,2-3-2 15,2-2-2-15,3-1 0 0,1-2-2 16,3-2-3-16,1-1-3 0,2-5-6 0,2-1-10 16,3-1-10-16,-1-2-12 15,0-4-12-15,1-1 51 16,0-3-173-16,-3-1-128 0,2-1-320 0</inkml:trace>
  <inkml:trace contextRef="#ctx0" brushRef="#br0" timeOffset="85336.0059">9259 8861 644 0,'-1'-10'157'15,"2"4"4"-15,-1 4-101 0,0 8-10 16,1 5-5-16,-1 5-8 0,2 5-10 16,0 4-7-16,-1 5-5 0,1 2-4 15,-2-3-4-15,0-1-3 0,0-1-6 16,0-4-12-16,0-2-14 0,1-5-13 0,2-4-12 16,2-3 3-16,3-5-127 0,0-7-121 15,3-2-276-15</inkml:trace>
  <inkml:trace contextRef="#ctx0" brushRef="#br0" timeOffset="85747.6093">9461 8925 600 0,'-5'3'151'0,"-2"4"5"16,-2 0-77-16,-3 2-23 0,0 3-4 0,-3 1-3 16,2 6-5-16,-4-6-4 15,0 2-3-15,-1 1-3 0,5-2-5 0,1 0-3 16,2 1-5-16,1-7-3 0,6 4-5 15,1-1-4-15,8 0-2 0,1-2-4 16,2 0-3-16,5-5-3 0,3 1-5 16,3-2-7-16,3-2-6 0,-1-3-7 15,4-2-8-15,-1-2-8 0,0-2-5 16,-2 0-3-16,-3-2 2 0,-2-3 2 16,-2 2 4-16,0-4 9 0,-3 1 8 0,-3 3 7 15,-1-1 9-15,-1 1 10 0,-1 4 11 16,-6-1 9-16,-2 4 10 0,-3 0 9 15,-2 3 7-15,0 2 4 0,-2 1 0 16,2 3-4-16,0 4-5 0,2 2-7 16,1 0-7-16,3 2-8 0,0 1-3 15,5 0-4-15,2 0-2 0,3-4-3 16,1-2-1-16,3 0-1 0,2-3 0 0,0-5-2 16,-1-5-6-16,-2-3-13 0,1 0-17 15,-1-6-15-15,-3-3-14 0,-2-4-11 16,-2-1 1-16,-3 0-120 0,-4-7-115 15,-4-3-265-15</inkml:trace>
  <inkml:trace contextRef="#ctx0" brushRef="#br0" timeOffset="85852.3256">9641 8576 612 0,'-3'3'141'0,"-2"7"1"16,0 4-94-16,2 4-23 0,3 7-12 15,3 0-13-15,1 5-17 0,4 3-124 0,1 2-119 16,2-3-302-16</inkml:trace>
  <inkml:trace contextRef="#ctx0" brushRef="#br0" timeOffset="86053.7034">9905 8844 592 0,'-4'-4'164'15,"2"3"5"-15,-1 5-31 0,1 3-86 0,-1 5-15 16,3 5-11-16,-1 4-11 0,2 5-6 15,-2 2-4-15,1 0-3 0,0 2-7 16,0-2-10-16,-1-2-13 0,2-3-11 16,1-3-13-16,3-5-45 0,0-2-76 15,4-7-109-15,1-4-235 0</inkml:trace>
  <inkml:trace contextRef="#ctx0" brushRef="#br0" timeOffset="86462.5129">9993 8968 667 0,'-6'-2'172'16,"-3"2"6"-16,-1 2-95 0,1 3-19 16,1 2-7-16,1 1-9 0,-2 2-11 15,3 3-11-15,3 1-5 0,3 2-5 16,0-1-5-16,1 1-3 0,5-2-2 0,2 1-3 16,3-3-1-16,3-3-3 0,2-4-3 15,2-4-5-15,3-3-8 0,4-6-8 16,-1-1-10-16,3-4-8 0,0-1-5 15,-1-4 0-15,-2 0 1 0,1-2 6 16,-7 0 8-16,-1-2 11 0,-3-2 7 16,-4 2 7-16,-3 3 9 0,-2 2 8 15,-3 4 5-15,-2 5 4 0,-1 4 3 16,-1 5 3-16,-1 5 0 0,-1 4-3 16,2 5-4-16,0 2-4 0,0 5-2 15,1 3-2-15,2 2-2 0,3-1-1 16,0 4-1-16,3-4-1 0,0 1 0 0,2-3-1 15,2-3 0-15,2 1-2 0,-2-3 1 16,-1-1-1-16,-1-2 0 0,-4-4 0 16,-7 1-1-16,-5-2 1 0,-6-2-1 15,-3-2 1-15,-8-1-2 0,0-1-7 16,-3-2-10-16,4-2-13 0,2-1-15 16,4-3 53-16,2-1-182 0,6-7-135 0,8-2-332 15</inkml:trace>
  <inkml:trace contextRef="#ctx0" brushRef="#br0" timeOffset="86687.9438">10480 8913 712 0,'-1'13'165'16,"-4"0"3"-16,-1 3-112 0,3 0-20 15,1 0-6-15,2 0-5 0,0-2-8 16,3-5-4-16,3 0-3 0,1-3-2 0,3-3-2 15,-1-1-2-15,-2-2 0 0,-2-4-1 16,-3-1 0-16,-2-3-4 0,-3-2-6 16,-4-1-12-16,1-1-8 0,-1-3-12 15,3 2-10-15,1-1-8 0,-1 2-2 16,4 0-113-16,1 2-108 0,2 3-269 16</inkml:trace>
  <inkml:trace contextRef="#ctx0" brushRef="#br0" timeOffset="86865.4684">10596 8930 494 0,'7'5'135'0,"2"-1"7"0,0 0-26 0,2 2-66 16,4 0-10-16,2 1-2 0,4-1-4 15,4-3-3-15,-1-1-4 0,3 0-2 16,1-6-2-16,0-3 0 0,-4-4-3 16,-2-3-3-16,-3 0-4 0,-3-2-4 15,-4 0-4-15,-4 1-14 0,-5 1-16 16,0 3-19-16,-6 2 158 0,-4 4-293 0,-4 1-157 15,0 1-426-15</inkml:trace>
  <inkml:trace contextRef="#ctx0" brushRef="#br0" timeOffset="88501.6834">7188 10444 621 0,'-10'-6'156'16,"0"-1"12"-16,2 4-90 0,0-1-12 15,6 2-9-15,1-1-8 0,2 2-9 16,5-1-9-16,3-1-11 0,2 2-7 16,2-2-5-16,5 0-2 0,3-1 0 15,5 3-3-15,0-3-4 0,-1 0-7 16,2 1-9-16,-2-2-13 0,-3 2-10 0,-2 0-9 15,-7-1-4-15,-3 2-1 0,-3-1 5 16,-4 1 8-16,-2 1 12 0,-4-1 10 16,-2 2 11-16,-2 2 8 0,-4 1 9 15,-1 2 7-15,0 5 4 0,-3 2 5 16,1 3 6-16,1 3 1 0,-1 2-1 16,5 3-3-16,1 0-3 0,3 1-5 15,3-4-4-15,2 1-6 0,5-2-4 16,3-2-9-16,2-2-16 0,4-2-17 15,2-3-15-15,1-3-121 0,1-2-130 0,1-4-307 16</inkml:trace>
  <inkml:trace contextRef="#ctx0" brushRef="#br0" timeOffset="88682.2012">7541 10463 736 0,'-2'14'176'0,"-1"0"2"0,1 5-118 15,1 2-18-15,0-1-9 0,2 3-10 16,0-4-11-16,1 1-7 0,-2-3-9 0,1-2-16 16,0-3-19-16,0-4-14 0,1-3-129 15,-2-3-137-15,2-5-328 0</inkml:trace>
  <inkml:trace contextRef="#ctx0" brushRef="#br0" timeOffset="88813.6994">7457 10228 653 0,'-7'-19'158'0,"1"4"2"0,2 4-108 16,2 5-11-16,2 4-12 0,5 4-15 0,1 1-17 15,1 5-19-15,4 1-15 0,1 6 23 16,2 2-146-16,-1 2-125 0,1-1-300 16</inkml:trace>
  <inkml:trace contextRef="#ctx0" brushRef="#br0" timeOffset="89016.39">7739 10378 529 0,'14'8'155'0,"-5"3"7"16,1 4-2-16,-1 0-97 0,1-1-11 16,2 3-7-16,2 2-6 0,2-2-7 15,-1-1-5-15,0-1-5 0,-1-2-3 16,1 2-2-16,-4-5-3 0,-2-3-3 16,-2-2-2-16,-2-3-3 0,1-2-3 15,-2-2-3-15,0-4-7 0,-2-3-9 16,0-2-14-16,3 0-13 0,0 0-16 0,1-2-11 15,2 3 7-15,0 1-125 0,1 2-118 16,1 3-276-16</inkml:trace>
  <inkml:trace contextRef="#ctx0" brushRef="#br0" timeOffset="89327.1419">8224 10493 525 0,'10'-9'130'0,"-5"-1"3"0,-3-1-67 16,-2 0-29-16,-2 0-6 0,-3 3-5 15,-4 0-4-15,-2 3-3 0,-2 3-3 0,-4 3-3 16,-3 4-1-16,1 4-2 0,-1 0 0 16,4 5-2-16,1 2 0 0,4 2-1 15,8 2 0-15,3-1-1 0,3-1-1 16,5-2-2-16,5-3-1 0,2-2-2 16,1-4 1-16,2-4-1 0,2-3 1 15,-1-6-1-15,1-2 2 0,-3-5 2 16,-1-2 6-16,0-2 5 0,-5 0 3 0,0 0 3 15,-4 3 2-15,1 3 2 16,-5 4 0-16,1 2-5 0,-3 4-4 0,-1 6-4 16,0 2-2-16,0 3-3 0,3 3-2 15,-1 4-4-15,4 3-6 0,4 0-6 16,3-3-17-16,6 0-16 0,3-4-15 16,5-4-129-16,2-8-138 0,6-2-324 15</inkml:trace>
  <inkml:trace contextRef="#ctx0" brushRef="#br0" timeOffset="89795.4785">9018 10466 594 0,'0'-4'143'0,"-1"-1"4"0,-1 1-87 16,1 0-17-16,1 1-1 0,0 1 0 0,0 0-4 15,0 2-3-15,0 2-2 0,3 3-1 16,0 1-4-16,2 2-7 0,0 5-5 15,1 0-2-15,2 2-3 0,-1 1-3 16,2 1-3-16,-2 0 0 0,1-4-1 16,2 0 0-16,-2-2 0 0,-1-3 0 0,2 0 3 15,-7-5 2-15,0-1 1 0,-3-4 0 16,-1-3 2-16,-2-4-1 0,0-4 1 16,-2-1-2-16,3-6-2 0,-2-2-1 15,1-3-2-15,4-1-1 0,1 0-1 16,3 0-1-16,1 2-1 0,3 4-1 15,3 2 0-15,2 3 0 0,-1 6 0 16,1 4-3-16,3 4-8 0,0 1-14 0,1 1-24 16,1 4-24-16,-1-1-133 0,-1-2-154 15,1 1-356-15</inkml:trace>
  <inkml:trace contextRef="#ctx0" brushRef="#br0" timeOffset="92110.344">13183 8481 403 0,'2'-89'106'0,"1"4"5"0,-3 12-57 0,0 7-2 16,2 19-5-16,-1 8-3 0,0 8-3 16,-1 9 1-16,-2 6-3 0,1 8-5 15,0 7-4-15,-1 8-4 0,2 13-5 16,2 8-6-16,1 15-4 0,2 17-2 15,5 18 0-15,0 14 1 0,-1 13-1 16,4 15 0-16,-2 10-1 0,-1 6-1 16,-2 3-2-16,-2-1-2 0,-1 2-1 15,-1-1 0-15,-2-4-1 0,0-3 0 0,4-4 0 16,-3-8 0-16,1-6-1 16,2-7-2-16,1-6-4 0,3-11-7 0,0-7-9 15,0-9-9-15,-3-6-10 0,1-7 14 16,-5-8-135-16,-3-11-117 0,-5-7-290 15</inkml:trace>
  <inkml:trace contextRef="#ctx0" brushRef="#br0" timeOffset="92519.4106">11252 9741 613 0,'-51'-20'126'0,"8"-2"1"0,12 1-117 16,8-1-4-16,8 2-4 0,7 3-2 15,9 0 0-15,6 1 1 0,7 0 0 16,9 4 2-16,10 3 1 0,7 1 3 15,12-1 0-15,9 2 2 0,7-2 1 16,9 7 2-16,10-2 1 0,8-1 0 16,11 3 1-16,4 3 1 0,17 0 2 15,10 2 1-15,9-2 1 0,8-2-1 16,6 0 0-16,11-1 1 0,9-4-2 0,-3 0-2 16,6-4-2-16,5-7-2 0,-1 1-4 15,7-2-1-15,-4-4-2 0,-7 0-2 16,4-1-1-16,-11-2 0 0,-9 5-1 15,-12 1-4-15,-12 2-8 0,-10 3-15 16,-16-2-14-16,-20 3-127 0,-17 1-133 16,-18 2-324-16</inkml:trace>
  <inkml:trace contextRef="#ctx0" brushRef="#br0" timeOffset="95459.3796">13293 8293 385 0,'-1'-3'111'0,"-1"2"5"15,0 0-26-15,0-2-38 0,-1 2-13 16,-1 1-9-16,-1-1-7 0,2 0-5 15,-2 1-2-15,-4-2-2 0,2 1-1 16,-3 0-1-16,0 0 0 0,2 1-1 16,-2-1 0-16,-2-1-1 0,2 2 0 15,-2 2-1-15,-1-2 0 0,0 1-1 16,-3 1-1-16,0-1 1 0,3 3-2 0,-2 0 0 16,2 0 0-16,-2 0 0 15,0 4 0-15,-1-1-1 0,0 2 0 0,-1 0-1 16,-1 0 0-16,-3 3-1 0,0 1 0 15,-3-1-1-15,-2 0 0 0,0 2 0 16,2-1 0-16,2 0 0 0,0 1 0 16,1 1-1-16,0-2 1 0,0 2 0 15,-2 0-1-15,-2-1 1 0,2 3 1 16,1-2-1-16,1 0 1 0,3 2 0 16,-2 0 0-16,4 1 0 0,0 0 0 0,-3-2 0 15,0 1 0-15,0 0 0 0,2 0 0 16,1-1 0-16,0 0 0 0,-1-2 1 15,-1 4-1-15,3 1 0 0,-4-3 0 16,1 1 1-16,-2 0-1 0,1 3 1 16,-2 0 0-16,2-1 0 0,2 0 1 15,3 0-1-15,-1 3 1 0,3 0-1 16,2-5 1-16,2 2-1 0,2-2 0 16,-6 0-1-16,0 2 0 0,1-2-1 0,1 0-1 15,-1 4 0-15,1-3 0 0,-1 2 0 16,9 0-1-16,-1 2 0 0,2-2 1 15,0 1-1-15,0 2 0 0,1 2 0 16,0-2 0-16,-2-1 0 0,1-1 1 16,-1 2-1-16,0-1 0 0,2-1 0 15,-1-1 0-15,0 2 0 0,0-2 0 16,1 3 0-16,-1-4 0 0,1 3 0 16,0-1 1-16,0 1-1 0,1-1 0 15,-1-2 0-15,0 0 0 0,2-1 0 0,-1 1 1 16,1 0-1-16,0-2 0 0,1 0 0 15,-2-1 0-15,1 3 0 0,1-2 0 16,-2-1 0-16,-1-1 0 0,1-1 0 16,2 2 0-16,0 0 0 0,1 0 1 15,5 0-1-15,0 1 0 0,0-1 0 16,2 4 0-16,-2-1 0 0,0 0 0 16,0-1 0-16,-4 0 0 0,0-2 0 0,0 1 0 15,-1-4 0-15,3-1 0 0,1-1 0 16,3 1 0-16,0-2 0 0,1 2 0 15,2-2 0-15,-1 1 0 0,2-1 0 16,0 2 0-16,0-3 0 0,0-2 0 16,4 3 0-16,-4 0 0 0,0 1 0 15,0 0 1-15,0-3-1 0,-3 4 0 16,0 0 0-16,-2-3 0 0,4 1 0 16,-2 0 1-16,0 0-2 0,3-3 1 15,0 3 0-15,0 0 1 0,1-3-1 0,0 3 0 16,-1-2-1-16,1 0 2 15,0 0-1-15,-1 0 0 0,0-1 0 16,4 2 0-16,-1-1 0 0,2 1 0 0,-1 2 0 16,-1 0 0-16,-1 0 0 0,1-1 0 15,0-3-1-15,1 0 1 0,0-3-1 16,3 0 0-16,1-3 1 0,-1-1-1 16,-2 1 1-16,0-2-1 0,0 1 1 15,-2-1 0-15,-1-1 0 0,1 1-1 0,1-1 1 16,0 1 0-16,2-2-1 0,3 1 1 15,-1-1-1-15,-1 1 1 0,2 2 0 16,1-2 0-16,-2 1 0 0,-1-1-1 16,-1-1 1-16,2 0 0 0,3-2 0 15,-1-3 0-15,1 1 0 0,1 0-1 16,2-1 1-16,-1 1-1 0,-1 1 0 16,-2 1 0-16,-1 0 1 0,-1 0-1 0,-2 0 0 15,-2 3 0-15,0-2 1 16,-1 1 0-16,1-4-1 0,-1 4 0 0,1-1 0 15,2-2 0-15,1-1-1 0,3-2 0 16,-2-1 1-16,0 3-1 16,2-4 0-16,2 1 1 0,-1-1-1 0,-1 0 0 15,1 0 0-15,0-3-1 0,-1 0 1 16,0-1-1-16,-3-2 0 0,1 1 1 16,-3-1-1-16,-2 0 1 0,-1 0 0 15,2-2 0-15,-1 0 0 0,-1 0 0 0,3 1 0 16,1-2 1-16,0-2-1 0,2-1-1 15,-2 1-2-15,-1-1-1 0,0-1-2 16,-3 0-2-16,0-1 1 0,1 1-1 16,-3 3 0-16,3 0 3 0,-1-3 0 15,-3-1 2-15,1 2 1 0,1 1 1 16,-4-1 1-16,-1-2 1 0,-1 2 0 16,-1 1 1-16,-2 0-1 0,0 0 1 15,-3-2 0-15,0 2-1 0,-3-3 0 0,-1 0 0 16,-1 1 0-16,0-1-1 0,-3 2 1 15,1-2 0-15,0 1-1 0,0 2 1 16,2 2 0-16,-3 2 0 0,2-4 1 16,-2 1 0-16,1 1 0 0,-2 3 1 15,0-1 0-15,-3-2-1 0,2 2 2 16,-1 2-1-16,-2 0 0 0,3 1 1 16,-2-2 0-16,0 0 0 0,1 0 0 15,0-1 1-15,1-1-1 0,-1 0 2 16,0-2-1-16,1 1 1 0,-1-1-1 0,2-1 1 15,-3 1-1-15,0 1 1 0,-1-1-1 16,1 0 1-16,-1 1-1 0,-2 2 1 16,-2 1 1-16,-1-2 0 0,2 1 1 15,-3 1 1-15,-1 1-1 0,1 0 1 16,2-1-1-16,0 1-1 0,0 1-1 16,0 1-2-16,3-1 0 0,0 0 0 15,0 1-1-15,1-2 0 0,0 2 1 0,2 2-1 16,1-3 1-16,-1 3 1 0,0 0 0 15,0-1 1-15,1 4 0 16,-3-4 0-16,0 4 0 0,2 0-1 0,-4-1 0 16,1 0-1-16,-2 2 0 0,1-1 0 15,-1 3 0-15,0-2 0 0,-2 0 1 16,1 3-1-16,0-1 0 0,1 2-1 16,0 0 1-16,-2-1-1 0,2 1-1 15,-1-1 1-15,-1 0-1 0,1 0 0 0,-2 0 0 16,3 1 0-16,-3 1 0 0,-1-1 1 15,-1 2-1-15,0-1 0 0,1 0 0 16,-1 2 0-16,0-2 0 0,1 1 0 16,0-2 0-16,1-1 0 0,2 0 0 15,0 0 0-15,1-1 0 0,0 1 0 16,1 0 0-16,0 1 0 0,-1 0 0 16,-1 1 0-16,0 0 0 0,-1 0 0 0,0 1 0 15,1 2 0-15,-3-1 0 0,2 1 0 16,-2-2 0-16,-1 1 0 15,-2 1 0-15,2 0-1 0,-4-2 1 0,2 3 0 16,0-1 0-16,2 1-1 0,3 2 1 16,-1-1-1-16,3 2 1 0,1-1-1 15,3 1-1-15,2 1-3 0,-1-1-4 16,1 1-7-16,-1-1-9 0,-2 1-11 16,0-1-10-16,1 0-72 0,-4-1-49 15,5-1-108-15,1-4-230 0</inkml:trace>
  <inkml:trace contextRef="#ctx0" brushRef="#br0" timeOffset="96437.3901">13310 9470 490 0,'-6'4'118'16,"0"-2"4"-16,1 4-75 0,1-2-13 15,-2-2-3-15,4 1-3 0,-2-1-5 0,3-1-4 16,-1-1-4-16,0-2-1 0,2-1-3 16,2 2 0-16,0-2-2 0,1-4-1 15,4 1 1-15,-1-2 1 0,3-3-1 16,4-3 0-16,1 0-1 0,5-2-1 16,2-4 0-16,2-1-2 0,6 2 0 15,1-5 0-15,0-1-1 0,3-5-1 16,0 1 0-16,2-1-1 0,1 0 0 15,2-5-1-15,4 1 0 0,1 1 0 0,1-1-1 16,0-3 0-16,0 3 1 0,-3-2-1 16,-3 1 0-16,-4 2 0 0,-3 3 0 15,-3 3 0-15,-4 3 0 0,-3 1 0 16,-4 3 0-16,-2 3 1 0,-5 5-1 16,-3-1 0-16,-3 5 0 0,-1 4 0 15,-3 2 1-15,0 0-1 0,2 4 0 16,-4-4 1-16,4 2-1 0,-2 0 1 15,-3 0-1-15,3 0 0 0,0 0 1 16,0-1-1-16,0 2 0 0,-1-2-1 16,3 1 0-16,0-1-5 0,-4 0-6 0,4-2-6 15,-2 2-7-15,0 0-8 0,0 1-1 16,-2 0-118-16,0 0-111 0,1 0-268 16</inkml:trace>
  <inkml:trace contextRef="#ctx0" brushRef="#br0" timeOffset="96978.8364">14166 8670 334 0,'-3'-1'104'0,"-1"1"8"0,-1 0-30 16,1-1-13-16,1 1-10 0,-2 1-7 15,1 0-9-15,-1 0-2 0,1 0-2 16,0 3 0-16,0-1 0 0,-1 0-1 16,0 3-3-16,-1 1-3 0,0 4-5 15,1 0-4-15,1 1-5 0,1 0-4 16,0 0-5-16,2 1-3 0,2-4-2 15,2 0-1-15,2-3-2 0,1-1 1 0,0 1-2 16,2-3 1-16,0-2 0 0,-1-2 0 16,2-3-1-16,0-2 1 0,0-2 0 15,1 0-1-15,-2-3 1 0,0-3 0 16,-1 0 0-16,-3 1 0 0,-5 0 1 16,-4-1 0-16,-2 2 1 0,-1 2 1 15,-2 3 1-15,-1 3 0 0,-1 1 0 16,1 1 1-16,0 6-1 0,1-1 1 15,1 4-2-15,3 1 0 0,0 4-1 0,4-1-1 16,2 1-1-16,1-1 0 0,1 0 0 16,5-1-1-16,-1-4 0 0,1-4 0 15,2 1 0-15,-1-3 0 0,1-3 0 16,-2-2 0-16,0-2 0 0,-2 0-3 16,0-2-6-16,-1-1-13 0,-3 0-15 15,-2 3-15-15,0 1-47 0,-4 2-85 16,0 3-125-16,-1 4-268 0</inkml:trace>
  <inkml:trace contextRef="#ctx0" brushRef="#br0" timeOffset="97888.2696">14148 8672 364 0,'2'-3'114'0,"1"-2"6"0,-2 1-12 16,0 1-41-16,0 0-10 0,-2-1-6 16,-1 3-7-16,-1 0-3 0,-2 0-1 15,2 2 0-15,-2 0 0 0,-1 4-1 16,1 0-3-16,1 1-3 0,-1 3-3 15,3 2-6-15,-1 0-6 0,2 0-5 16,1 0-4-16,3-1-3 0,-1-1-3 0,2-1 0 16,2-5-2-16,2-1 1 15,2-5-1-15,2-2 0 0,1-2 0 0,0-2 0 16,2 2 0-16,0-2 0 0,-6 1 1 16,-1 2 0-16,-6-2 0 0,-3 1 2 15,-4 1 0-15,-6 0 0 0,-4 1-1 16,-1 1 0-16,2 4-1 0,1 4-9 15,1 2-17-15,1 3-24 0,6 2 36 16,3 0-179-16,3 0-151 0,4 1-368 0</inkml:trace>
  <inkml:trace contextRef="#ctx0" brushRef="#br0" timeOffset="98419.8987">13595 8911 653 0,'-1'-2'155'0,"0"2"6"0,1 2-100 16,0 4-13-16,1 2-8 0,2 4-5 0,2 0-7 16,-2 3-3-16,2 0-2 0,1-1-2 15,-1-1-2-15,1-2-2 0,-1-3 0 16,-1 0 0-16,1-4-1 0,-3 1-1 16,1-2 0-16,-3-3-2 0,-2-3-2 15,2 1-2-15,-3-7-1 0,-1-2-2 16,0-6-2-16,1-2-2 0,0-5-1 15,2 0 0-15,1-6 0 0,5 5-2 16,5-2 0-16,2 5-6 0,8 0-11 16,5 4-16-16,5 3-21 0,3 0-17 15,2 3-131-15,0-1-146 0,3 5-332 16</inkml:trace>
  <inkml:trace contextRef="#ctx0" brushRef="#br0" timeOffset="99458.626">14013 8666 553 0,'-7'-5'139'0,"-1"1"7"0,4-1-78 0,-4 0-12 15,3-1-4-15,5 1-3 0,0-1-5 16,6 2-3-16,1 0-3 0,4 2-1 16,3 1-5-16,3 1-3 0,2 1-4 15,3 1-4-15,-3 2-3 0,5 0-5 16,0 2-3-16,1 1-3 0,3 0-3 15,0 1-1-15,0-1-1 0,3 0-1 16,-2 1 0-16,1-1-1 0,-2-2 0 16,-4 1-2-16,2-1-2 0,-3 0-4 15,-4 1-7-15,-5-1-7 0,-3-1-11 0,-3-1-10 16,-3 1-10-16,-7-2-7 16,0 1-6-16,-2-2-4 0,-3-1-107 0,-5-1-108 15,-2 1-265-15</inkml:trace>
  <inkml:trace contextRef="#ctx0" brushRef="#br0" timeOffset="99712.6092">14397 8527 623 0,'-3'-4'161'0,"-6"0"9"0,1 8-84 16,-2 5-21-16,-2 2-7 0,-4 8-9 15,-4 8-11-15,-4 1-10 0,-4 7-10 16,-3 0-7-16,3 3-5 0,1 1-12 0,4-2-22 16,3 0-26-16,7-4-134 0,5-5-149 15,3-6-362-15</inkml:trace>
  <inkml:trace contextRef="#ctx0" brushRef="#br0" timeOffset="101754.4105">14610 8339 661 0,'-8'-10'167'0,"0"1"8"0,0 1-97 0,5 2-16 15,-1-1-7-15,2 1-9 0,3 2-8 16,0 0-9-16,3 1-7 0,1 1-4 15,2 1-3-15,3 0-3 0,1 1-2 16,0 1-2-16,2 0-3 0,3-1 0 16,0 0-3-16,1 4 0 0,2 0-1 15,0 0 0-15,3-1-1 0,-2 3 1 16,-2 0-1-16,-2-1 0 0,0-1 0 16,-4 1 0-16,-3 0 0 0,-2 0 0 15,-3-2 0-15,-2 0-1 0,0 0 1 16,-6 1 1-16,0 0-1 0,-2 2 0 0,-2-1 0 15,-1 3 0-15,-3 2 0 0,-2 2 0 16,-2 0 0-16,-2 0 0 0,0 1 0 16,-1 3 0-16,-2 1 0 0,4 2 0 15,-1-2 0-15,3 4 0 0,2-1 0 16,0-1 0-16,2-1 0 0,4-3 0 0,0-3 0 16,2-1 0-16,2-1 0 0,1-4-1 15,2 0 1-15,2-3-1 0,1 0 1 16,2-3 0-16,0 0 0 0,1-1-1 15,1 1 1-15,2-2 0 0,-1-2 0 16,1-3 0-16,2 2 0 0,0 0 1 16,1 0-1-16,2 0 0 0,0 3 0 15,1-1 0-15,2 3 1 0,0-1-1 16,0 0 1-16,1 2 0 0,-5-1 0 0,1-1 0 16,-2 1 0-16,-1 0-1 15,-3 1 1-15,0 0-1 0,-2-1-2 16,0 0-8-16,-2 1-13 0,1 2-19 15,-4-2-24-15,-2 3 87 0,-2-1-223 16,-1 6-154-16,-5-3-381 0</inkml:trace>
  <inkml:trace contextRef="#ctx0" brushRef="#br0" timeOffset="117357.9264">10613 7911 524 0,'-5'-15'130'0,"0"0"6"0,0 3-73 16,1 1-13-16,1 1-5 0,0 2-3 15,0 1-5-15,1 4-4 0,1-1-4 16,1 3-5-16,0 2-6 0,3 4-3 16,-3 4-5-16,2 4-2 0,-1 2-4 15,-1 4 0-15,3 3 0 0,-2 0-2 0,0 2 0 16,3-4-1-16,-1 0 0 0,2-3-1 15,2-2 1-15,-3-3-1 0,0-2 0 16,1-5 0-16,-1 0 1 0,-2-5 0 16,-1-3 0-16,-1-3 0 0,-1-2 0 15,-1-3 0-15,-1-2 0 0,-2-5 0 16,-1-2-1-16,0-3 0 0,-1-4 0 0,2 0 1 16,0-3-1-16,1 0 0 15,2 2 0-15,1 4 0 0,-1 0 0 0,2 5 1 16,0 3 1-16,0 5 2 0,2 2 1 15,-1 3 0-15,0 2 1 0,3 3 0 16,1 2 0-16,1-1-1 0,4 0-2 16,-1 3 1-16,5 2-2 0,2-3 1 15,1 3-2-15,4-4 0 0,0 2 0 16,-2 2 0-16,-1-3-1 0,1-3-3 16,-3 2-6-16,-4 0-8 0,-2 2-13 0,-3-1-10 15,-2 1-12-15,0 2-15 0,-4-1-84 16,-3 3-19-16,-1 0-93 0,0 1-182 15</inkml:trace>
  <inkml:trace contextRef="#ctx0" brushRef="#br0" timeOffset="117587.9592">10841 8077 591 0,'-4'4'158'0,"3"-1"10"0,-2 0-66 0,2 1-36 16,0-2-6-16,0-1-7 0,-4-3-10 16,6 2-11-16,-1 0-10 0,-1-1-7 15,1-1-7-15,0 0-7 0,2-1-12 16,2 3-17-16,-3-2-20 0,0 0-16 0,5-2 41 16,-2 3-166-16,2-1-133 0,1 5-311 15</inkml:trace>
  <inkml:trace contextRef="#ctx0" brushRef="#br0" timeOffset="118000.6173">11052 7771 657 0,'-4'-10'157'0,"-1"2"5"15,3 3-104-15,4-1-16 0,1 4-5 16,5-1-5-16,0 1-10 0,5 4-7 16,2-2-4-16,4 1-3 0,4 1-2 15,5 0-3-15,3 0-2 0,0-2 0 16,-1 0-3-16,1 1-3 0,-2-1-7 16,-4-1-8-16,-3 0-9 0,-5 1-7 15,-2 0-4-15,-4-1-3 0,-5-2 0 16,-6 2 5-16,-5-2 7 0,-4 1 9 0,-3-2 7 15,-1 1 6-15,-2 0 9 0,1 3 9 16,2 1 5-16,0 3 5 0,1 1 6 16,1 2 4-16,0 4 2 0,0 5 0 15,1 0-2-15,0 5-3 0,2 1-2 16,2 4-4-16,0 3-4 0,1 3-3 16,3-4-4-16,2 3-2 0,-1-2-2 15,0-3-2-15,3-2-1 0,-1-2-8 16,4-4-15-16,2-1-14 0,-1-5-23 15,2-2-110-15,3-2-128 0,-1-1-298 0</inkml:trace>
  <inkml:trace contextRef="#ctx0" brushRef="#br0" timeOffset="118175.9538">11512 8084 580 0,'-3'-2'172'0,"2"1"7"15,0 0-18-15,-2-2-99 0,2 2-14 0,0 0-11 16,1-2-21-16,1 2-22 0,2-3-29 16,-2 2-28-16,-1-3-119 0,4 3-139 15,-6-2-326-15</inkml:trace>
  <inkml:trace contextRef="#ctx0" brushRef="#br0" timeOffset="120454.5301">407 9327 479 0,'-6'-3'124'0,"1"-1"6"16,-1 2-45-16,-1 0-44 0,3 2-6 15,-1 0-3-15,0 0-2 0,1 1-4 16,2 1-3-16,0 2-3 0,1 0-2 15,-1-2-4-15,3 3-3 0,1 0-2 16,1-2-1-16,-2 0-2 0,1-2 0 0,1 2 0 16,1-3-1-16,-1-2 0 0,0 0 0 15,-2-4 0-15,-2 0-1 0,1-2 0 16,-3 2 0-16,1 1 0 0,-3 0 1 16,-1 4 0-16,-3 5 0 0,1 4 0 15,-2 5 1-15,1 0-1 0,2 4 0 16,2 2-2-16,3-2 0 0,3 0 0 0,5-4-2 15,1-2 1-15,3-3-1 16,0-7 0-16,2-2 1 0,3-5-1 0,1-4 1 16,-3-6 0-16,1 0 0 0,-3-4 0 15,-3 2 0-15,0-2-2 0,-3 3-6 16,-4 4-11-16,-1 3-18 0,0 4-23 16,-3 6-114-16,2 4-131 0,-4 8-307 15</inkml:trace>
  <inkml:trace contextRef="#ctx0" brushRef="#br0" timeOffset="121282.5347">159 13172 472 0,'-5'-11'113'0,"2"0"6"16,-1 0-68-16,0 3-14 0,1 1-4 15,-1 2 0-15,0 1-3 0,1 3-2 16,-1 1-3-16,-2 5-1 0,2 0-1 15,0 2-2-15,2 3-1 0,-3 1-2 16,4 2-1-16,-2 2-4 0,5-3-1 0,0 2-4 16,2-2-2-16,-1-1-3 0,4-2 0 15,-1-6-1-15,2-1 0 0,2-4 2 16,2-4 0-16,1-4 1 0,-1-4 3 16,1-3 1-16,-2-2 3 0,0 1 1 15,-5-3 2-15,-3 0 0 0,-3 3 2 16,-5 1-1-16,0 3-1 0,-2 2-2 15,-3 2-3-15,1 5-3 0,5 8-2 16,-1 3-4-16,2 6-10 0,3 5-24 16,4 8-26-16,2 2-125 0,3 5-142 15,-1-1-344-15</inkml:trace>
  <inkml:trace contextRef="#ctx0" brushRef="#br0" timeOffset="202770.4417">3894 14732 534 0,'-5'1'135'0,"-2"-1"5"0,-1 2-72 16,2 2-19-16,-1 1-6 0,1 0-6 15,3 1-6-15,1 2-3 0,2-2-3 16,1 1-4-16,3-3-1 0,1-2-2 16,1 2-3-16,1-4-3 0,3-2-1 15,0-5-3-15,2-2-1 0,0-1-2 0,3-4-2 16,-2 1-1-16,1-3 0 0,-2 3-1 15,-2-1 0-15,-1 2-1 0,-3-2 1 16,-1 3-1-16,-2-1 0 0,-3-1 0 16,0 3 0-16,1 1-1 0,-2-1 1 15,-1 4-1-15,-3-4 0 0,-1 3-1 16,0 1 1-16,-4 1-1 0,-1 0 0 16,0 5 1-16,-3 0-1 0,2 8 0 0,-3 0 0 15,2 6 1-15,-4 0 0 16,-3 3 0-16,1 2 0 0,-1 4 0 0,-3 2 1 15,3 4 0-15,-2-1 0 0,4 4 2 16,3 1 1-16,3 3 0 0,2 2 0 16,6-3 2-16,2 3 0 0,4 0 1 15,4-4-1-15,3-2 1 0,4-2 0 16,3-6 0-16,5-4 0 0,2-7-2 16,4 1 1-16,2-5-2 0,0-2 0 15,2-7 0-15,-2-3-1 0,-2-4 0 0,-1-3-1 16,-1-1-1-16,0-4-5 0,-3 4-7 15,-2-3-12-15,-2 0-15 0,0-1-11 16,-3 2-18-16,-3-4-113 0,-4-2-123 16,-2-4-286-16</inkml:trace>
  <inkml:trace contextRef="#ctx0" brushRef="#br0" timeOffset="203105.3069">4172 14216 636 0,'-1'-11'149'0,"1"-1"3"0,0 5-98 0,1 1-20 16,3 3-7-16,1 4-3 0,1 2-3 15,1 3-1-15,3 5-2 0,0 5 0 16,0 4 0-16,3 0-2 0,-2 4-3 16,-1 1-2-16,-2 1-3 0,-1 0-1 15,-6-3 0-15,-2 0-2 0,-8-1 0 16,-2-2 0-16,-4 0-1 0,-2-3-4 16,-1-2-6-16,-2-3-12 0,1-5-12 0,3-2-12 15,0-6-10-15,5-7-18 16,0-6-107-16,3-8-117 0,0-10-268 0</inkml:trace>
  <inkml:trace contextRef="#ctx0" brushRef="#br0" timeOffset="203246.506">4111 13892 579 0,'0'-15'141'16,"0"0"5"-16,-1 3-83 0,1 2-18 16,2 4-12-16,1 0-8 0,1 2-6 15,1 4-6-15,3 4-9 0,-1 2-14 0,2 3-12 16,-1 4-20-16,1 6-111 0,-1 2-121 15,1 4-292-15</inkml:trace>
  <inkml:trace contextRef="#ctx0" brushRef="#br0" timeOffset="203889.0649">4428 14273 494 0,'-1'-9'120'0,"1"-1"4"16,-1 2-69-16,1-1-19 0,1 1-5 15,-1 2-3-15,0 1-2 0,0 0-1 0,0 0 0 16,0-1 0-16,-1 0 0 0,1 0 0 15,0-1-1-15,0 0-3 0,0 1-2 16,0-1-2-16,0 0-2 0,1 3-1 16,-1 0-2-16,-1-1-1 0,2 1 0 15,0 1-1-15,-3 0 0 0,2 1 0 16,-3-2-1-16,2 3 0 0,0 0-2 16,1 3 0-16,-3 3-2 0,1 5 0 0,-2 2-1 15,0 6-1-15,0 6 0 0,-1 3 1 16,1 0 1-16,0 3 1 15,3 1-1-15,4-2 1 0,1-2-2 0,4-5 0 16,2-2-1-16,3-2-1 0,3-6 0 16,1-4-1-16,-1-5-1 0,1-4 1 15,2-4 0-15,-2-3 0 0,-3-7 0 16,1-1 0-16,0-2 0 0,-4-3-1 16,-3 0 0-16,-3-2-2 0,-1 0-2 15,-3 3-2-15,-2 0-2 0,-5 4 0 16,1 4-2-16,-1 4 1 0,-4 5 1 0,2 6 2 15,0 5 1-15,1 3 2 0,-1 3 0 16,7 2 2-16,0-1 1 0,5 3-1 16,2 0-1-16,4-5-3 0,3 0 0 15,4-3 0-15,2-3-1 0,0-5 1 16,4-3 0-16,-2-5 1 0,1-3 3 16,0-4 0-16,-2-7 2 0,0-4-1 0,-3-1 0 15,-5 0 1-15,-2-2-2 16,-7-1-5-16,-3 2-9 0,-3 4-13 0,-5 3-7 15,0 3-8-15,-2 4-14 0,0 6-6 16,3 5-102-16,1 3-105 0,1 6-248 16</inkml:trace>
  <inkml:trace contextRef="#ctx0" brushRef="#br0" timeOffset="204300.3383">4985 14204 628 0,'-1'-3'146'16,"0"0"2"-16,0 2-98 0,1 5-20 15,0 0-9-15,2 7-5 0,1 2-6 16,-1 4-3-16,3-1 1 0,0 1 1 0,-1 1 1 15,0-1-1-15,3-2 1 0,0-3 1 16,-1-3 0-16,0 1-1 0,2-5-1 16,-1-4-2-16,-1-6-1 0,0-4-1 15,0-2-2-15,-1-6 1 0,0-4-2 16,-2-2 0-16,1-1 0 0,4 2-1 16,-2 0 0-16,1 2-1 0,-1 5 0 15,1 3 0-15,-1 6 0 0,-1 2-1 16,-3 5 1-16,3 6 0 0,-3 2-1 15,3 6 1-15,0 5 0 0,1 0 1 0,0 5-1 16,0 1 0-16,1 2 0 0,0-1-3 16,0 0-12-16,2-2-16 0,2 1-14 15,2-3-123-15,1 0-130 0,-2-4-316 16</inkml:trace>
  <inkml:trace contextRef="#ctx0" brushRef="#br0" timeOffset="205619.4854">4377 13689 394 0,'-29'-7'109'0,"-2"1"5"16,-2 1-41-16,2 2-22 0,-8 0-17 0,0 2-11 15,-4 2-7-15,2 4-5 0,2 1-4 16,-3 7-3-16,0 0-1 0,-4 4 1 16,0 2-1-16,3 4 1 0,-7 0 2 15,-1 8 0-15,-1-1 1 0,1 7 1 16,4 6 1-16,0 6 2 0,3 5 1 16,1 1 1-16,2 3 1 0,1 4 0 15,0 0 0-15,2 3 0 0,2 2-3 16,6 0-2-16,4 0-1 0,4 4-2 15,2-2 0-15,6-1 0 0,4 0-1 0,7 0 0 16,2-1 0-16,5-2-1 0,6-4-1 16,6 0 0-16,4-3-2 0,6-3 1 15,4-5-2-15,5 0 1 0,3 0-1 16,6 1 1-16,0-7-1 0,4 0 0 16,3-5 1-16,7-5-1 0,5-3 0 15,5-8 1-15,3-3-1 0,4-6 1 16,6-1-1-16,1-3 0 0,2-2 0 15,2-2 0-15,0-6 1 0,-3-1-2 0,7-3 1 16,-2-3 0-16,1-2-1 0,-1-4 0 16,-3-4-3-16,-2 0-1 0,0-3-2 15,-4-6-1-15,-2-3 0 0,-6-5 0 16,-5-3 1-16,-2-2 3 0,-7-2 1 16,-4-4 2-16,-6 0 1 0,-8-1 0 15,-5 1 0-15,-2-6-1 0,-4-10-1 16,-1-3-5-16,-4-6-2 0,1-6-1 15,-5-6-3-15,-2-11-1 0,1-3-1 16,-9 1 3-16,-2-3 3 0,-4 0 4 0,-3-3 3 16,-2-1 5-16,-8 7 5 0,-6 3 5 15,-7 6 4-15,-4 8 4 0,-10 3 1 16,-8 9-1-16,-14 8-1 0,-11 7-3 16,-10 8-4-16,-10 5-5 0,-11 10-3 15,-13 13-4-15,-10 9-4 0,-3 14-10 16,-6 11-9-16,-6 13-15 0,-3 10-116 15,-3 5-121-15,-1 5-293 0</inkml:trace>
  <inkml:trace contextRef="#ctx0" brushRef="#br0" timeOffset="206457.0253">3938 14308 527 0,'-7'-6'152'0,"3"1"6"0,0 2-4 16,3-2-101-16,0 0-12 0,3 1-6 16,1-2-8-16,3 1-6 0,1 1-6 15,4 0-5-15,2-3-2 0,1 3-3 16,7 1-8-16,2 2-19 0,6 0-22 16,1-2-129-16,0 7-138 0,3 0-341 15</inkml:trace>
  <inkml:trace contextRef="#ctx0" brushRef="#br0" timeOffset="207802.1733">5789 14819 534 0,'-20'-2'131'0,"3"-2"8"16,3-1-71-16,4 0-18 0,1-1-6 15,3 1-3-15,2-1-3 0,3-1-6 16,2-1-4-16,4 2-5 0,1 1-3 15,3 2-5-15,4-1-4 0,3 3-1 16,4 1-2-16,2 1-2 0,1 0-3 16,3-1-1-16,3 1-3 0,2-2-7 0,-2-2-9 15,0-2-10-15,0 0-9 0,-2 0-6 16,-3-1-6-16,-2 0-3 0,-3 1 3 16,-3 0 4-16,-3-3 8 0,-3 1 8 15,-3-2 6-15,0 1 7 0,-6-4 8 16,-1-1 10-16,-3 1 9 0,-2 1 10 15,1-1 6-15,-3 0 5 0,-1 2 5 16,0 3-1-16,2 0-3 0,1 2-5 16,2 2-7-16,0 3-6 0,3 3-6 0,5 5-4 15,3 2-3-15,-1 2-3 0,3 1 0 16,4 3 1-16,4-1-1 16,1 0 0-16,1-2 0 0,2 1 0 0,5-1 0 15,0 1 1-15,-2-1-2 0,-1 1 1 16,0-3 0-16,-4-3 0 0,-4-1-1 15,-8 0 1-15,-4-1 0 0,-4-5 0 16,-7 3 1-16,-6-1-1 0,-3 3-2 16,-2 1-3-16,-2-1-8 0,3 0-8 15,1 4-12-15,4-2-76 0,2 4-44 0,4-2-102 16,1 0-220-16</inkml:trace>
  <inkml:trace contextRef="#ctx0" brushRef="#br0" timeOffset="208189.7024">6539 14628 624 0,'-2'-10'149'15,"4"4"2"-15,-2 2-100 0,1 6-13 16,-2-1-6-16,1 5-7 0,1 4-5 15,0 3-5-15,0 4 0 0,1 2-2 0,-1 4-3 16,-1 0-4-16,0-1-1 0,-1 2-2 16,1 0-7-16,-2-3-9 0,4 1-13 15,1-6-8-15,3-1-13 0,4-3 24 16,2-4-142-16,3-5-116 0,1-6-282 16</inkml:trace>
  <inkml:trace contextRef="#ctx0" brushRef="#br0" timeOffset="208702.9971">6757 14700 597 0,'-4'-3'147'0,"-2"-1"6"15,-3 3-85-15,0 1-18 0,-6 3-7 0,-1 5-5 16,-2-1-1-16,-3 4-5 0,-4 0-2 16,6 4-1-16,-1-2-4 0,9 1-2 15,1-2-5-15,5 2-3 0,4-2-3 16,6 0-6-16,2-2-2 0,3 1-3 15,1 0-3-15,3-4-4 0,4 1-6 16,3-2-5-16,1-3-8 0,2 0-8 16,1-2-7-16,3-2-5 0,-1-2 0 0,-3-3 2 15,0 0 4-15,-1-1 5 0,-3-2 7 16,-3-3 7-16,-3 5 8 0,-3-2 4 16,-2 4 5-16,-3-1 7 0,-3 5 5 15,-2-2 7-15,-1 2 6 16,-3 1 5-16,1 0 4 0,-2 0 2 0,2 6 0 15,1-1-3-15,-1 5-3 0,2 2-1 16,4 0 0-16,0 1-3 0,1-1-1 16,3-4-2-16,2-1-1 0,1-4-4 15,1-4-4-15,3-1-3 0,-2-3-4 0,1-4-5 16,-2-2-7-16,-1-1-6 0,-2-3-10 16,-2 0-7-16,-3-3-8 0,-1-4-6 15,-1 1-2-15,-5-2-1 0,1-4 1 16,-3-2 5-16,-2-7 0 0,-1-3 1 15,-2-4 5-15,3 0 4 0,1-1 5 16,1 4 10-16,1 3 12 0,4 7 15 16,0 12 10-16,2 7 5 0,-1 6 2 15,0 9 1-15,0 6-4 0,0 6-8 16,1 3-8-16,-1 7-9 0,1 8-11 0,0 5 47 16,0 2-169-16,-1-1-119 0,4 2-316 15</inkml:trace>
  <inkml:trace contextRef="#ctx0" brushRef="#br0" timeOffset="208920.4122">7269 14682 598 0,'1'-1'149'0,"-1"2"6"0,0 1-56 0,0 4-56 16,1 4-14-16,0 5-9 0,1 3-3 15,-1 3-2-15,1 1-6 0,-2 3-3 16,3-2-3-16,-1-1-4 0,2-4-4 15,3-3-8-15,4-3-9 0,1-2-8 16,4-7-7-16,4-3-11 0,0-5-9 16,-1-4-54-16,1-4-40 0,-3-3-86 15,-1 0-193-15</inkml:trace>
  <inkml:trace contextRef="#ctx0" brushRef="#br0" timeOffset="209332.4809">7500 14732 518 0,'1'-10'139'0,"-2"4"7"15,-1 3-56-15,-4 1-30 0,0 2-13 16,-2 3-8-16,-2 0-6 0,-1 4-3 15,-2 1-3-15,-1 3 1 0,1 0-1 16,-1 0 0-16,3 0-2 0,2 1-1 16,1-2-4-16,3-1-4 0,3 1-5 15,6 1-3-15,-1 0-3 0,5 1-3 16,1-1-2-16,4 1-4 0,3-3-4 16,1-3-5-16,2-4-6 0,2-2-7 0,1-2-5 15,-1-4-2-15,1-4-1 0,-1 0 2 16,1-1 4-16,-4-2 5 0,-1-1 8 15,-3-2 4-15,-2 0 5 0,-3 0 5 16,-2 1 6-16,-4 1 5 0,-2 1 6 16,-1 3 3-16,0 4 4 0,0 2 1 15,-3 4-2-15,1 2-3 0,1 5-4 0,-1 2-4 16,1 5-4-16,1 2-2 0,3 2-1 16,3 2-2-16,2 2 1 0,3 1-2 15,4-1 1-15,2 0-2 0,3 3 1 16,-1-2-1-16,0-1 1 0,-1 0-1 15,-3-5 0-15,-4 0 1 0,-6-3 0 16,-5-3 1-16,-6-3 0 0,-8-3-1 16,-2-2 1-16,-6 0 0 0,-2 1 0 15,-2-4-4-15,0-4-7 0,2 1-13 16,4-2-13-16,2-1-11 0,7-4-12 16,5-5 31-16,4 2-149 0,7-1-115 0,6 1-283 15</inkml:trace>
  <inkml:trace contextRef="#ctx0" brushRef="#br0" timeOffset="209737.7643">7877 14777 674 0,'0'3'162'0,"-3"-2"5"0,-2 3-104 16,1-1-17-16,-1 6-9 0,5 1-7 16,0 0-7-16,6-1-7 0,2 1-6 15,4 0-4-15,3 0-3 0,3-3-1 16,-1-4-1-16,2-5 0 0,-3-1 0 15,-2-3 0-15,-5-4-1 0,-3 2-2 16,-6-3-6-16,-2 2-11 0,-3-1-8 16,-3-1-12-16,0 0-4 0,0 0-5 15,1-1-3-15,2 3 2 0,1 2 8 16,2 0 7-16,1 6 10 0,2 0 5 0,0 2 7 16,3-1 7-16,0 0 8 0,0-1 8 15,3-1 8-15,0-2 5 0,0 0 6 16,-1-1 4-16,1 0 2 0,-1 1 0 15,0-1-4-15,0 3-3 0,1 0-3 16,1 2-5-16,0 0-3 0,0 4-4 16,-1-1-2-16,3 2-3 0,1 0-1 15,0 1-2-15,0 0-1 0,1 3-2 0,-1-2-2 16,-1 1-2-16,-4-2-2 0,-4 0-3 16,0-2-5-16,-5-2-6 0,1-2-8 15,-2-2-8-15,2-5-5 0,-2 1-6 16,1-2 0-16,1-2-117 0,1-1-110 15,1 1-273-15</inkml:trace>
  <inkml:trace contextRef="#ctx0" brushRef="#br0" timeOffset="210665.5509">8234 14727 545 0,'-4'-7'138'0,"-1"1"4"0,-2 0-61 0,1 1-37 15,-1 1-10-15,-1 2-6 0,3 0-5 16,-1 4-4-16,4-1-5 0,0 3-2 16,4-1-3-16,1 3-1 0,5 2-2 15,-2 3-2-15,2 1 0 0,0 1-1 16,3 1 0-16,-1-2-1 0,2 0-1 16,1 2 0-16,4-3 0 0,-1-4 0 0,2 2-1 15,-4-3 0-15,0 1 0 0,-4-1 0 16,-6-2 2-16,-1-1 2 0,-6 1 1 15,-4-1-1-15,-5 1 2 0,-5 2-1 16,-4-1-1-16,-4 3-5 0,-4 1-12 16,0-1-16-16,2 3-13 0,-2 0-124 15,7 0-128-15,2 0-313 0</inkml:trace>
  <inkml:trace contextRef="#ctx0" brushRef="#br0" timeOffset="212081.5848">3130 13534 348 0,'2'-8'90'15,"-2"-2"4"-15,-6 2-40 0,1 2-24 16,-1-1-10-16,-1 1-5 0,1 0-5 16,1 1-4-16,-3-1-3 0,0 0-2 15,0-1 1-15,2 4 2 0,1 0 3 16,-1 1 3-16,1-1 4 0,4 3 3 16,0-1 2-16,1 2 2 0,-1-1-1 0,1 0 0 15,0 0-2-15,0 2-3 16,0 0-1-16,0 1-1 0,-2 0-2 0,-1 3 1 15,-1 4-2-15,-5 5 0 0,1 4-2 16,-4 7-1-16,-3 5-1 0,-3 6 0 16,-4 7 0-16,-5 5-2 0,-5 8 0 15,-5 11 0-15,-6 5-1 0,-2 7 0 16,-4 9-1-16,-3 7 0 0,3 8-1 16,5 2 0-16,4 3 0 0,4-1 3 0,8 4 0 15,7-3 2-15,7-4 3 16,1-6 1-16,7-1 1 0,5-10 0 15,5 1 0-15,1-7-1 0,2-4-1 16,3-4-1-16,2-3-2 0,0-5 0 0,3-1-2 16,0-4 0-16,1 1-2 0,1-3 0 15,2-1-1-15,3-8 0 0,-1-5-1 16,-4-3 0-16,-1-9-2 0,-2-7-3 16,-3-8-6-16,-5-7-4 0,-4-2-2 15,0-8-3-15,-2-5-6 0,-4-3-2 16,0-4 0-16,1-7 4 0,-4-5 4 0,1-3 3 15,-2-5 3-15,-2-1 7 0,1-2 8 16,2 2 6-16,-2 4 4 0,3 3 2 16,1 7 3-16,3 4 1 0,2 6-2 15,0 3-1-15,2 4-3 0,6 2 0 16,0 5-2-16,3 4-1 0,2 6 1 16,2 5 0-16,4 6 1 0,0 4 0 15,2 4-1-15,0-1-2 0,1 1-1 16,1 0 0-16,-3-5-3 0,0-3 0 0,-1-2-2 15,0-2 0-15,-5-3-1 0,-1-6 1 16,-2-4 0-16,0-2-1 0,-4-5 1 16,-2-3 0-16,-1-5 0 0,-2-3-2 15,-2-1-5-15,-1-1-6 0,-3-1-7 16,-1-1-6-16,-1 2-7 0,-4 4-9 16,0 3-40-16,-1 1-65 0,0 6-94 15,-3 7-219-15</inkml:trace>
  <inkml:trace contextRef="#ctx0" brushRef="#br0" timeOffset="212663.146">3432 16497 500 0,'-2'-10'128'0,"-1"4"5"16,0 0-62-16,1 4-24 0,1-1-8 15,1 2-5-15,1 5-2 0,2 4-1 16,3 5-3-16,1 4-2 0,3 2-3 0,1 5 1 15,0 3 0-15,-1-2-4 0,2 2-2 16,-2-4-3-16,-3 1 0 0,2-5-1 16,-3-3-2-16,-1-6-2 0,-1-1 2 15,-2-4 5-15,-2-4 0 0,-1-5-1 16,-3-7 0-16,1-2-1 0,0-3-1 16,-2-8-4-16,0-7-6 0,-2-6-2 15,2-2-2-15,3-2 0 0,-1 0-2 0,2-1 0 16,0 4-1-16,3 5-2 0,6 7-3 15,0 5-3-15,2 5-6 0,0 5-10 16,4 6-13-16,4 4-12 0,2 2-10 16,0 3-8-16,2 2-114 0,0 2-119 15,0-1-277-15</inkml:trace>
  <inkml:trace contextRef="#ctx0" brushRef="#br0" timeOffset="213022.5289">3879 16268 707 0,'3'-8'170'16,"-2"0"3"-16,3 1-110 0,-1 1-20 15,3 0-12-15,3-2-10 0,2 1-8 0,-1 1-7 16,2 1-4-16,0-1-13 0,1 1-12 15,-2 1-18-15,-2 3-19 0,-1 1-116 16,-2 0-132-16,0 6-301 16</inkml:trace>
  <inkml:trace contextRef="#ctx0" brushRef="#br0" timeOffset="213348.9499">4152 16149 621 0,'2'-1'142'0,"0"2"5"0,-1 4-102 15,2 4-11-15,-1 4-5 0,3 3 2 16,-4 4-1-16,6 1-1 0,-3 1-2 16,5 0-1-16,0-3 0 0,0-3 1 15,-1-1-4-15,3-6-3 0,-3-3-2 16,1-4-3-16,-1-4-3 0,4-3-3 0,-1-7-2 15,0-4-3-15,2-5-1 0,3-1-2 16,0-3-1-16,0 1 0 0,-1 2 0 16,-1 3 0-16,0 7-1 0,-5 4 0 15,1 5 1-15,-2 7-1 0,-3 4 0 16,-2 7-3-16,2 2-4 0,-1 5-6 16,1 1-13-16,1 2-16 0,0 2-14 15,2-3-8-15,2 0-121 0,3-2-126 16,1-5-293-16</inkml:trace>
  <inkml:trace contextRef="#ctx0" brushRef="#br0" timeOffset="214300.3748">5283 16501 527 0,'-10'-14'137'16,"0"2"9"-16,-1 0-67 0,0 2-14 15,3 2-8-15,1 0-5 0,2 3-6 16,1 0-8-16,1 3-8 0,7 2-6 0,1 0-5 16,5 1-5-16,3 0-3 0,7 2-4 15,4 1-1-15,2-2-1 0,2 0-1 16,3 0-7-16,0 0-11 0,-1-2-13 16,-4 1-13-16,-3-2-9 0,2 0-8 15,-4-2-10-15,-2 0-5 0,-4-2-33 16,-4-4-49-16,-3 1-84 0,-1-1 138 15,-6-2 38-15,-1-1 36 0,-5 0 22 16,-1 1 55-16,-2 2 70 0,2 0 104 0,-2 1-124 16,2 3-27-16,-2 0-23 0,3 5-11 15,2 0-11-15,1 1-9 0,1 4-6 16,1 4-6-16,0 1-3 0,4 1-2 16,0 2-1-16,3 2-1 0,3 1 0 15,-1 2-1-15,4-1 1 0,1-1-1 16,2 3 0-16,2-4 1 0,-4 1-1 0,0-1 0 15,-3-3 0-15,-4 1 1 0,-3-2-1 16,-5 2 1-16,-8-2-1 0,-1-1 1 16,-2 0-3-16,0-4-6 0,-1-2-11 15,2 0-13-15,2-4-111 0,2 0-114 16,5-1-281-16</inkml:trace>
  <inkml:trace contextRef="#ctx0" brushRef="#br0" timeOffset="214880.3363">6081 16311 497 0,'0'-5'131'16,"-4"1"6"-16,-2 2-56 0,-3 2-21 0,1 2-4 16,-2 7-2-16,0 6-5 15,-5 2-4-15,4 5-4 0,3 4-5 0,0 4-8 16,2 3-8-16,3-3-7 0,1-2-5 16,7-2-3-16,-2-5-2 0,3-4-2 15,-3-6 0-15,6-5-1 0,-2-5-1 16,2-3 0-16,0-8-1 0,2-5-1 15,-2-6 1-15,2-2-1 0,-3-8 0 16,0 2 1-16,0-7 1 0,-3 5-1 0,1 2 2 16,0 2-1-16,-3 4 1 15,4 6-1-15,-1 2 0 0,-3 10 0 0,4 5 0 16,-3 5 1-16,3 8 0 0,0 3 0 16,0 4 1-16,1 7 0 0,0 1 0 15,1 2 0-15,2 2-3 0,-1 0-7 16,1-2-13-16,1-2-15 0,3-4-9 15,2-4-18-15,1-4-114 0,0-6-125 16,1-2-280-16</inkml:trace>
  <inkml:trace contextRef="#ctx0" brushRef="#br0" timeOffset="215124.5514">6387 16388 592 0,'-1'-5'149'0,"-2"3"4"0,1 3-73 15,2 4-28-15,-2 4-11 0,2 5-7 16,-1 3-8-16,0 5-6 0,0 7-4 16,-2-1-6-16,2 0-11 0,1 1-13 15,1-4-14-15,3-2-8 0,3-3-12 16,3-8 18-16,2-5-138 0,3-3-116 15,1-5-279-15</inkml:trace>
  <inkml:trace contextRef="#ctx0" brushRef="#br0" timeOffset="215321.6247">6574 16430 593 0,'-6'0'142'15,"-3"4"4"-15,-2 2-80 0,-2 2-24 16,-1 6-10-16,2 2 0 0,-1 3 0 15,-2 1-1-15,4-1-2 0,1 2-4 16,5-1-4-16,3-1-5 0,3-1-6 0,3-2-6 16,4-2-9-16,2 0-11 0,4-2-11 15,-1-2-12-15,3-3-11 0,2-2 40 16,3-3-164-16,-1-3-122 0,2 0-307 16</inkml:trace>
  <inkml:trace contextRef="#ctx0" brushRef="#br0" timeOffset="215656.8241">6736 16443 670 0,'-1'-9'166'0,"1"0"4"15,2 2-68-15,2 2-61 0,4 1-16 16,5 2-9-16,0-2-4 0,2 3-4 15,3-2-5-15,2 1-1 0,-1 1-2 16,2 1-4-16,-2-2-9 0,-1 2-7 16,-2-1-10-16,-5 1-8 0,0 0-6 0,-4-1-5 15,-4 0-2-15,-2-1 5 0,-1 1 7 16,-3 2 11-16,1 2 11 0,-2-1 12 16,-2 4 10-16,-1 1 12 0,-1 2 7 15,1 5 4-15,1 3 5 0,-1 4-2 16,1 2-3-16,-1 4-5 0,5 1-5 15,0-1-4-15,-2 0-5 0,3-1-8 16,1-4-11-16,3-1-9 0,0-5-12 16,2-3-10-16,2-3-112 0,2-5-115 0,3-4-271 15</inkml:trace>
  <inkml:trace contextRef="#ctx0" brushRef="#br0" timeOffset="215843.3247">7037 16532 679 0,'1'-4'170'0,"-2"6"6"16,2 3-90-16,-1 3-32 16,0 1-15-16,-1 5-11 0,1 2-8 0,0 2-10 15,0-2-14-15,-1 1-18 0,2-2-19 16,-1-3-15-16,3-2-126 0,-1-6-136 16,4-2-320-16</inkml:trace>
  <inkml:trace contextRef="#ctx0" brushRef="#br0" timeOffset="216111.1133">7113 16131 652 0,'-6'-2'137'16,"1"3"0"-16,4 6-117 0,2 4-12 16,5 9-5-16,2 5-1 0,1 2-2 15,5 5 0-15,-1 3-1 0,4-1 0 16,-1 0 0-16,0-4 1 0,3-2 3 15,-2 0 5-15,0-6 4 0,-1 0 7 16,1-5 4-16,0-2 5 0,-2-4 2 16,-3-5 1-16,-1-5-1 0,0-2-4 0,-1-8-5 15,0-3-6-15,0-4-4 0,-2-2-7 16,4-2-7-16,-1 3-8 0,0-1-6 16,2 3-8-16,-3 4-10 0,1 4-6 15,0 3-7-15,-2 3-10 0,2 3-86 16,-1 2-13-16,0 4-90 0,0 5-183 15</inkml:trace>
  <inkml:trace contextRef="#ctx0" brushRef="#br0" timeOffset="216412.8599">7840 16426 600 0,'4'-12'143'0,"-6"1"2"0,-5 0-94 15,-4 2-19-15,-7 3-9 0,-1 3-6 16,-2 1-4-16,-3 4-3 0,-1 4 2 15,1 3 3-15,-1 5 6 0,5 1 2 16,3 3 1-16,4 2-3 0,5 4-3 16,6-1-3-16,3 1-6 0,5-1-5 0,4-3-3 15,4-5-3-15,3-2-3 16,1-6 1-16,4-4-3 0,4-6-1 16,0-7-2-16,2-2 0 0,0-5 2 0,-2-3 2 15,-1-2 0-15,-1 3 2 0,-6 0 1 16,-3 3 3-16,-5 5 0 0,-3 6 0 15,-3 4 1-15,-3 7 0 0,-2 4 0 16,-2 8-2-16,1 6-8 0,2 3-13 16,-3 0-13-16,2 3-111 0,1-2-15 15,4 1-108-15,4-1-214 0</inkml:trace>
  <inkml:trace contextRef="#ctx0" brushRef="#br0" timeOffset="217813.4655">12773 12633 547 0,'-3'-29'132'0,"3"11"0"0,-4 17-71 15,3 11-29-15,0 13-10 0,-1 14-6 0,0 19-2 16,3 18-2-16,-2 15 2 0,2 21 0 16,-1 18-2-16,0 11-1 15,-5 13-1-15,7 11 0 0,-6 9 0 0,1 6-1 16,2 6 1-16,-1 0 1 0,2 7 1 15,2-2-1-15,-2-4 0 0,1-5-2 16,1-8-2-16,-2-8-3 0,1-10-2 16,0-15-1-16,2-11-1 0,1-17-5 0,3-12-8 15,-4-11-13-15,5-15-19 0,-3-14-118 16,-3-20-126-16,-2-11-305 16</inkml:trace>
  <inkml:trace contextRef="#ctx0" brushRef="#br0" timeOffset="218374.455">11350 14330 429 0,'-53'-20'62'0,"1"-1"-33"0,3 1-90 16,7 3-98-16,4 2 89 0,0 1 17 16,3 1 26-16,-1 2 44 0,1 3 46 0,-1-1 38 15,-1 3 73-15,3-1-85 16,0 2-9-16,1 0-17 0,2 1-15 0,4-1-14 15,4 3-7-15,2-2-6 0,3 1-6 16,2-1-4-16,6 0-3 0,1 2-2 16,7 0-2-16,3 2 0 0,6 3 1 15,3 1 1-15,9 1 1 0,3 1 1 16,7 0 1-16,9 1 1 0,7 2 0 0,7-3 0 16,7 0-1-16,8 1-2 15,8 1-1-15,9 0-1 0,8-2 0 0,6-2 0 16,9 0-2-16,9-2 0 0,8-2-1 15,4-2 1-15,11-4 0 0,5-2-1 16,7 0 2-16,3-3 0 0,2 0 0 16,4-2 1-16,5 2 2 0,-6 3 0 15,0-3 2-15,-2 6 1 0,3 1 0 16,-7-1 0-16,-7 4 0 0,-5 1 0 0,-7 0-3 16,-8 5-1-16,-9-5-2 0,-13 0-1 15,-6 1-1-15,-9 0-6 0,-12-1-10 16,-11-2-14-16,-10-2-19 0,-12 2-117 15,-14-2-127-15,-17 2-305 0</inkml:trace>
  <inkml:trace contextRef="#ctx0" brushRef="#br0" timeOffset="219230.3333">12721 13140 118 0,'-1'-3'28'16,"-1"1"0"-16,2-1-15 0,0 1-8 16,2-1-1-16,-1 1-2 0,0 0 0 0,1 0-2 15,0 1-2-15,-1 0-27 0,0 0-24 16,0 1-62-16</inkml:trace>
  <inkml:trace contextRef="#ctx0" brushRef="#br0" timeOffset="221441.6213">12781 13076 419 0,'0'-1'104'16,"0"-2"2"-16,1 1-53 0,0-1-25 16,-1 2-8-16,-2-4-6 0,1 4-3 15,1 0-1-15,1 1 0 0,-2-1 1 16,-2-1 1-16,2 0 0 0,-2 0 2 0,1-1 1 15,-2-1-1-15,-3-2 1 0,3 1 1 16,1-1-1-16,-5 1 0 0,3 0-1 16,-1-1-1-16,-1 0-1 0,-3 0-1 15,0 1-2-15,-1 2-1 0,-1-1 0 16,-1 1-1-16,-1 1-1 0,3 4 1 16,0-2 0-16,0 2 1 0,0-4-1 15,1 5 1-15,0-1-1 0,1 3-1 0,-4-4 0 16,2 3-2-16,-1 2 0 0,0 2 0 15,-3-4-2-15,2 1 1 0,-1 0 0 16,-2 0 1-16,-1 3 0 0,-1-2 0 16,-3 0 1-16,0 1 1 0,-2 3-1 15,-4-2 0-15,-1 5-1 0,1-2 0 16,0 1-1-16,2-2 0 0,0 1-1 16,-1 0-1-16,4 2 0 0,5-3 0 15,-3 1 1-15,0 1-1 0,0 3 1 16,5 2 1-16,-1-2 1 0,-1 1 0 15,-1-3 1-15,0 2 1 0,1 0-1 0,-1-2 0 16,-3 1 0-16,1 0-1 0,2 0-1 16,-2 3 0-16,2-2 1 0,1-1-2 15,1 2 1-15,3 2 0 0,0-3 0 16,3 3 0-16,2 0-1 0,-2-2 0 16,-1 5 0-16,0 0-1 0,0-1 0 15,0 0-1-15,-1 1 1 0,-2-3 0 16,1 4-1-16,1-5 1 0,2 3-1 0,-1-2 1 15,-2 2-1-15,4 0 0 0,-2 2 1 16,2 1-1-16,1 1 0 0,-1 1 0 16,4 2 0-16,-1-2 1 0,1 2-1 15,1 2 0-15,1-1 0 0,-1 0 1 16,0 0-1-16,1-1 1 0,-1-1 0 16,0 0 0-16,1-1 0 0,-4-1 0 15,3-2 1-15,0 2-1 0,1 2 1 0,1-4-1 16,1 1 0-16,1 2 0 0,1-1 0 15,0 3 0-15,2-2-1 0,0-2 0 16,1 4 0-16,1 1 1 0,0-1-1 16,1 2 0-16,0-1 1 0,-1 2-1 15,4-1 0-15,-2-1 1 0,1-1-1 16,4-1 1-16,0 0-1 0,0 0 0 16,1-2 1-16,1-1-1 0,2 2 0 15,0-2 0-15,-1 0 0 0,0-3 1 0,1 1-1 16,2 0 0-16,1-1 0 0,1 3 0 15,1-1 0-15,2 0 0 0,3 0 0 16,-2 0 1-16,-1 0-1 0,2 0 0 16,-2-3 0-16,-3 1 0 0,0-2 0 15,-2 0 0-15,1 0 0 0,0-3 0 16,-2-3 0-16,-4-1 0 0,7-1 0 16,-3-1 0-16,0 4 0 0,-1-2 0 15,1-1 0-15,3-1 0 0,4 1 0 0,-4 1 0 16,2-1 1-16,1-4-1 0,2 1 0 15,2 0 0-15,-4 1 0 0,-1-3 0 16,0 2 0-16,-2-2 0 0,0 1 0 16,0-2 0-16,0-1 0 0,-1-1 0 15,2 2 0-15,-1-3 0 0,-1 0 0 16,1-1 0-16,-1 1 0 0,1-2 0 16,1 1 0-16,0-1 0 0,-2 0 0 15,5-1 1-15,-2 1-1 0,0 1 0 16,1-2 0-16,0-1 0 0,2 1 0 0,2-2 0 15,1 1 0-15,0-1 0 0,0 0 0 16,0-1 0-16,-1-1 0 0,-1 0 0 16,1-1 0-16,2-3-1 0,-3 0 1 15,0-1 0-15,-2 1-1 0,2 2 1 16,-1 0 0-16,-3 1 0 0,-3 2 0 16,1 3 0-16,-2-1 0 0,3-1 0 15,-1 1 0-15,-1-1 0 0,3-2 0 0,2 1-1 16,0-1 1-16,2-3 0 0,-2 0 0 15,0-1 0-15,-1 0 0 0,0-1-1 16,-1-1 1-16,-4-2 0 0,1 2 0 16,0-1 0-16,0-2 0 0,-3 1 0 15,1 6 0-15,0-1 0 0,0-2 0 16,2-1 0-16,0-2 0 0,0 2 0 16,0-1 0-16,0-7 0 0,-1-1 0 15,2 4 0-15,-5-1 0 0,4 1 0 16,-2-3 0-16,3-1 0 0,-1 5 0 0,-2 0 0 15,2-1 0-15,-2 0 0 0,0-1 0 16,-2 1 0-16,-1-1 0 0,-1-1 1 16,0 0-2-16,-2 0 1 0,0-1 0 15,-4 3 0-15,3-1 0 0,-2 1-1 16,-2-2 1-16,0 0-1 0,0-2 0 16,-2 0-1-16,-1-1 0 0,1 0-1 15,0-1 1-15,-2 1-1 0,1 1 1 16,0 0 0-16,0 3 0 0,0-1 1 0,-1 2 0 15,0 0 1-15,1 0-1 0,-2 0 1 16,0-2 0-16,1 0 0 0,0 0 0 16,-1 1 0-16,-1-1-1 0,1 0 1 15,-1-1 0-15,0-1-1 0,1 1 0 16,-1-1 1-16,0-1-1 0,-2-3 0 16,-2 2 0-16,2 1 0 0,-1 0 1 15,-3 1-1-15,1-1 1 0,0 1 0 16,0 3 0-16,1-2 0 0,-3 1 0 0,0-2 0 15,1 2 0-15,0 1 0 0,-3-3 0 16,1-1 0-16,0 3 0 0,1-1 0 16,1 0 0-16,-1-2 0 0,2 0 0 15,-1 3 0-15,-2-1 0 0,1-1 0 16,-3 0 0-16,1 1 0 0,0 0 0 16,-4 0 0-16,2 1 0 0,-2-2 0 15,-2 1 0-15,2 1 0 0,-3 2 0 16,0-1 0-16,0 0 0 0,-1 0 0 0,2 2 0 15,2 0 0-15,-2 0 0 0,0 1 0 16,1-3 0-16,0 2 0 0,1 1 0 16,-2 1 0-16,1 0 0 0,1-1 0 15,1 2 0-15,1 1 0 0,-2 1 0 16,1 0 0-16,0 0 0 0,1 2 0 16,0 0 0-16,0 2 0 0,0 0 0 15,1-2 0-15,-1 2 1 0,-1 1-2 16,-2-2 1-16,3-1 0 0,0 1 1 15,-1 0-1-15,0 1 0 0,-1 0 0 0,2 2 1 16,-1-1-1-16,-2 2 0 0,-5 1 1 16,2-1-1-16,-1 2 0 0,-1-2 0 15,-2 0 0-15,1 2 0 0,0-3 0 16,2 1 0-16,0 2 0 0,-2-2 0 16,0-3 0-16,0-1 0 0,0 2 1 15,-5-1-1-15,-1-2 0 0,1 0 0 16,-1 0 0-16,0 4 1 0,1 0-1 0,-1-1 0 15,3 1 0-15,-1 3 0 0,0 3 0 16,-1-2 0-16,0 3 0 0,-5-1 0 16,3 2-2-16,0 2-6 0,3-2-9 15,3 4-13-15,1 0-9 0,4 4-12 16,4 1-66-16,-1 2-54 0,3-1-104 16,1 3-222-16</inkml:trace>
  <inkml:trace contextRef="#ctx0" brushRef="#br0" timeOffset="222642.796">12781 14154 243 0,'-8'6'81'15,"2"-2"8"-15,1-2-3 0,1 1-27 16,0-1-8-16,0-1-5 0,3-1-5 0,-1 0-7 15,-1-1-6-15,2 0-6 0,1 0-4 16,1-1-3-16,0 0-3 0,1 1-2 16,1-3-2-16,1 0-2 0,0 1 0 15,-2-2-1-15,3-1 0 0,-1-2 0 16,3-3 0-16,0 0 1 0,6-2 1 16,2-3 0-16,8-5 0 0,3-3 0 15,3-3 0-15,2-2-2 0,3-4-1 16,4-1-1-16,0 0-1 0,2-4-1 15,3 4-1-15,0-1 1 0,1 0-1 16,0 0 0-16,0 2 1 0,-2-1-1 16,-3 2 0-16,-4 0 0 0,0 3 0 0,-5 1 0 15,-3 1 0-15,-5 4 0 0,-5 3 1 16,-1 3-1-16,-2 2 0 0,-3 0 0 16,-3 6 1-16,2-1-1 0,-1 1 1 15,-2-1 0-15,2 2-1 0,-3 1 1 16,1-1 0-16,-1 1-1 0,0 2-1 15,1 0-2-15,0 0-6 0,-1 3-5 16,1-1-8-16,1 2-112 0,-3 1-108 16,-2 0-271-16</inkml:trace>
  <inkml:trace contextRef="#ctx0" brushRef="#br0" timeOffset="223343.27">12977 13533 518 0,'1'0'124'0,"0"1"4"0,2 3-76 16,0 4-20-16,2 0-4 0,1 3 1 0,2 2-2 15,-1 1-4-15,2 0-2 0,-2 1-1 16,2-1-1-16,-2-2-3 0,0-1-2 16,-2-1-4-16,0-2-2 0,-2-2-2 15,0-1-1-15,-3-3-1 0,0 0 0 16,-1-2 0-16,0-2 1 0,1-2 1 15,-4-5 3-15,0-1 2 0,3-3 0 16,-4-3 0-16,3-2 0 0,-2-2-1 16,-1-2-2-16,2 1-1 0,0 0-3 0,2 2-2 15,2-1-1-15,0 6 0 0,4-2-1 16,1 6-5-16,2-1-7 0,2 3-12 16,-1 1-11-16,2 2-12 0,0 3-44 15,-2-1-78-15,0 2-112 0,0 1-243 16</inkml:trace>
  <inkml:trace contextRef="#ctx0" brushRef="#br0" timeOffset="224471.6546">12957 13305 511 0,'-3'-2'134'0,"-1"-1"6"0,0 0-48 16,2 0-43-16,1 2-11 0,2-2-6 16,1 0-5-16,2-1-6 0,2 3-4 0,-1-3-4 15,2-1-3-15,3 2-3 0,0-2-2 16,0 1-3-16,1 2-8 0,-2-1-12 16,4-1-11-16,-1 4-14 0,-2 0-114 15,-2 0-122-15,1 5-286 0</inkml:trace>
  <inkml:trace contextRef="#ctx0" brushRef="#br0" timeOffset="224837.7329">13200 13221 550 0,'0'1'126'0,"-1"0"4"16,1 4-85-16,-2 2-17 0,4 3-7 15,-2 1-4-15,1 1-1 0,0 1-4 0,1 0-2 16,0-2-1-16,0-2-1 0,-1-2-1 16,2-1 0-16,-1-2-1 0,-1 1 1 15,4-4-1-15,-3-1 0 0,4-2-1 16,0-2-1-16,0-2-1 0,1-2-1 15,2-1 0-15,-2-5-1 0,3 1-1 16,-1-1 1-16,-2 2-1 0,0 2 0 16,1 0 0-16,0 3 0 0,-2 4 0 0,2 5 0 15,-3 3 0-15,1 3 0 0,-3 2-1 16,0 3-4-16,-1 1-5 0,1 3-5 16,-2-1-8-16,1 2 8 0,0-2-132 15,-1-1-115-15,0-2-288 0</inkml:trace>
  <inkml:trace contextRef="#ctx0" brushRef="#br0" timeOffset="225982.4993">13762 13214 473 0,'-5'-2'122'0,"-2"0"7"0,-3-2-51 15,0 1-31-15,0 2-8 0,1 1-3 16,-2 3-3-16,-2-1-3 0,2 2-4 0,1 1-3 16,3 2-2-16,1 2-4 15,2 2-2-15,4-2-4 0,0 1-2 0,4 0-2 16,3-1-1-16,1-2-1 0,-1-3-1 15,4-2-1-15,3-2 0 0,-2-1-1 16,2-4-1-16,0-4 1 0,-1 0-1 16,1-2 0-16,-4-2 0 0,-4 1 0 15,-2 0 2-15,-7 2 2 0,-3 3 1 16,-4 1-1-16,-5-1 1 0,1 5-1 0,-3 1-2 16,-1 2-3-16,4 3-9 0,0 1-12 15,3 2-12-15,4 3-21 0,3-2-116 16,4 5-126-16,6-2-299 0</inkml:trace>
  <inkml:trace contextRef="#ctx0" brushRef="#br0" timeOffset="226899.1188">14205 13246 487 0,'-2'-3'118'0,"1"-2"5"15,-2 0-72-15,2 1-15 0,-1-1-3 16,0 2-5-16,1-2-3 0,0 0-3 16,0 0-1-16,-2-2-3 0,3-1-1 15,-1 1-2-15,0-2-2 0,1 1-2 16,1-1-2-16,-1-1-2 0,0-1-1 0,0 1-2 16,-2 1-1-16,-2-5-2 0,0 2 1 15,-2 0-2-15,1-2 1 0,-1 0 0 16,0-1-1-16,0-1 1 0,0 0-1 15,0-1 1-15,1 1 1 0,0-1 0 16,-1 1 2-16,0 0 0 0,-1 2 1 16,1 1 0-16,-1 2 0 0,-2-1-1 15,1 1 0-15,-1 1-2 0,-1-1 0 16,-1 0-1-16,2 1 0 0,-4 0-1 0,4 2 0 16,-4-1 0-16,1-3 1 0,0 1-1 15,0 1 0-15,-2-3 0 0,2-2 0 16,-2 1 0-16,1 0 1 0,-1 1-1 15,0 2 1-15,1 0 0 0,0 2 0 16,1-1 0-16,-3 0 1 16,-1 3 1-16,1-1 0 0,0 1 0 0,-3-3 1 15,1 2-1-15,-2-2 1 0,-1 0-1 16,2 1 1-16,-2 0 0 0,2 0 0 0,-1 2 0 16,2-2 0-16,-1 4 1 0,2-2-2 15,-1-2 0-15,1 2-1 0,-1-3 0 16,-1 3-1-16,3 1-1 0,0-2-4 15,0 3-5-15,2 0-11 0,2 1-9 16,2 1-13-16,3 1 76 0,4 2-199 16,-1 0-130-16,1 0-336 0</inkml:trace>
  <inkml:trace contextRef="#ctx0" brushRef="#br0" timeOffset="227428.5471">13630 12331 450 0,'1'-2'117'16,"0"-2"4"-16,-2-1-53 0,1 3-25 0,-1-1-7 16,-1 2-5-16,1 0-5 0,0 0-3 15,-1-2-1-15,-2 2-2 0,0 1-2 16,-1-2-1-16,-1 0-2 0,-1 1 0 15,0 0-2-15,-3-2 0 0,0 3-2 16,0-1 0-16,2 2-1 0,-3-1-1 16,-2 2-1-16,-1-1-1 0,0 1 0 15,-3 1-1-15,-3 2 0 0,-2 2 0 16,-1 2-1-16,0 0 0 0,-2 1 0 16,4 4-1-16,2-1 0 0,2 1-1 0,2-1-1 15,3-1 0-15,6 1-2 0,3 1 1 16,1 0-1-16,4 0 1 0,1 1-1 15,4 0 0-15,4 1 0 0,1 0 0 16,5 0 0-16,5 1-1 0,3 0-3 16,2-1-6-16,4 1-12 0,0 0-10 15,0 2-15-15,0-2-119 0,-4-1-125 16,-2 4-296-16</inkml:trace>
  <inkml:trace contextRef="#ctx0" brushRef="#br0" timeOffset="234344.8735">10646 12257 539 0,'0'-20'125'0,"-1"5"3"15,-2 3-86-15,1 5-10 0,0 2-7 0,1 4-3 16,0 3-2-16,-1 7-1 0,-1 4-3 15,1 4-1-15,-1 6-2 0,2 7 2 16,0 3 2-16,3 2-1 0,2 0-2 16,0-2-2-16,3-1-2 0,1-3-1 15,2-3-3-15,-1-5-3 0,1-7-1 16,-3-4-1-16,0-1 1 0,-2-7 0 16,0-6-1-16,-1-4 1 0,-4-6-1 0,0-5 1 15,0-4 0-15,-1-8-1 0,-4-5 0 16,-1-4-1-16,-2-3 1 0,2-3 0 15,2-1-1-15,3 4 3 0,1 6 1 16,4 4 4-16,2 5 1 0,1 5 0 16,1 6 1-16,-1 4 0 0,4 4-1 15,0-1-3-15,1 1-3 0,3 3-1 16,2 1-1-16,8-2-2 0,0 1-4 16,2-3-9-16,3 2-15 0,0 0-10 0,2 0-19 15,0 3-112-15,-4 2-124 16,-3 4-286-16</inkml:trace>
  <inkml:trace contextRef="#ctx0" brushRef="#br0" timeOffset="234564.8289">11054 12495 668 0,'-5'8'168'15,"-1"-2"9"-15,1 0-100 0,-1-2-12 16,0-2-5-16,1 2-7 0,1-5-12 15,-1 1-11-15,1 0-8 0,3-2-7 16,0 4-8-16,1-5-6 0,0 2-13 16,1 1-14-16,3 0-18 0,1 0-17 15,0 2-14-15,2 0 52 0,2-1-172 16,-1-1-126-16,6 5-305 0</inkml:trace>
  <inkml:trace contextRef="#ctx0" brushRef="#br0" timeOffset="234903.6198">11198 12220 613 0,'-10'-26'147'0,"2"3"4"0,2 3-97 16,1 3-13-16,10 4-7 0,3 2-5 16,2 3-7-16,5 2-7 0,3 1-5 0,-1-2-4 15,8 4-2-15,-3 3-3 0,2-1 0 16,5 1-5-16,-1 3-5 0,-3-2-9 15,4 6-6-15,-9-3-6 0,-1-3-7 16,-7-1-6-16,-2 3-6 0,-3-2-2 16,-3 1 3-16,-3 1 5 0,-1-1 9 15,-1 1 15-15,-2 1 16 0,-1 1 17 16,-4 0 14-16,-4 0 10 0,3 5 7 16,0 2 0-16,0 4-3 0,-1 4-5 0,-1 1-6 15,4 1-4-15,4 2-3 0,-4-2-4 16,2 4-4-16,0 0-4 0,4-2-3 15,2 1-5-15,-1 2-11 0,4 1-13 16,1-3-13-16,1-1-16 0,4-3-111 16,-2-4-119-16,2-3-280 0</inkml:trace>
  <inkml:trace contextRef="#ctx0" brushRef="#br0" timeOffset="235032.2674">11571 12500 562 0,'-2'-7'159'0,"2"3"1"0,-2-1-9 16,-1 2-114-16,0 3-31 0,-2 1-70 16,-2 3-89-16,2 7-129 0,-5-2-293 15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22T11:33:22.89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9572 3315 338 0,'-7'-3'95'0,"1"1"3"0,3-1-42 15,-1 1-12-15,1-2-11 0,1 0-9 16,1 2-7-16,0 0-5 0,-1 2-3 16,1-3 0-16,0 3-1 0,1 0 0 15,1 1-1-15,-1 1-2 0,1-1-1 0,2-2 0 16,0 3-2-16,1-2 0 0,1 1-1 16,5 0 2-16,2 1 1 0,8-1 1 15,3 0 0-15,4-2 0 0,7 1 0 16,7-1-1-16,2-2 1 0,2 1-1 15,4-2 0-15,2 0-1 0,4-3-1 16,8 2 1-16,-1 0-1 0,6 2-1 16,4 0 0-16,-3 1 0 0,3 1 0 15,-2 2 0-15,1 0-1 0,2 1 1 16,0 1 0-16,0-1 0 0,3 2 0 16,-3 0 1-16,6-1 1 0,0 1 1 0,-1-2-1 15,-2 1 2-15,-3-2 0 0,2-1 1 16,-3 1 1-16,-2-2 1 0,-8 2 1 15,-2-1 0-15,-5 3 0 0,-2 0-1 16,-6 0 0-16,-3 1-2 0,-7 1-2 16,-6-1 0-16,-2 1-2 0,-10-1 0 15,-4-2-1-15,-4 1 0 0,-4 1 0 0,-2-4 1 16,-6 1 0-16,0-2-1 0,2 1-1 16,0 1-8-16,-1 0-74 0,-6-3-54 15,-6-6-104-15,-2 1-244 0</inkml:trace>
  <inkml:trace contextRef="#ctx0" brushRef="#br0" timeOffset="17355.7739">18182 2609 451 0,'-5'-11'121'15,"0"0"4"-15,0-1-41 0,0 1-35 16,1 0-10-16,2-2-2 0,-1 5-3 15,2 1-2-15,1-2 0 0,0 5-3 16,3-2 0-16,-1 3-2 0,4 1-2 16,3 2-3-16,-1 2-1 0,7 2-1 15,-2 1-2-15,5 9-1 0,1 3-2 16,2 5-3-16,1-1-1 0,1 7-2 16,1 5-2-16,0 3-2 0,3-2-1 0,2 3-1 15,3-2 0-15,-1 3-2 0,1-2 0 16,0-5 0-16,-2-2 0 0,-2-4-1 15,-3-3 0-15,-3-2 0 0,-4-2 0 16,0 1-3-16,-5-8-4 0,2 2-4 16,-4-2-8-16,-1-1-8 0,-3-4-8 15,-1-2-7-15,-2-2-5 0,-1 0-5 16,-5-5-7-16,-1-2-59 0,-1-6-38 16,-5 0-94-16,3-1-208 0</inkml:trace>
  <inkml:trace contextRef="#ctx0" brushRef="#br0" timeOffset="17671.8504">18716 2379 546 0,'2'-12'132'0,"-3"7"3"0,-3 2-84 15,-2 6-13-15,2 6-7 0,-5 6-2 16,-2 5-4-16,-4 5-4 0,-2 9-1 16,-4 4-1-16,-5 8 0 0,-4 2-2 15,-6 7-2-15,-3 3-2 0,1 2-3 16,-5 1-2-16,3-1-3 0,-3-3-1 16,3-3-2-16,5-5-1 0,4-1 0 0,-1-3 0 15,8-4-1-15,1-6-2 16,8-3-5-16,3-6-7 0,4-5-11 0,5-8-10 15,5-9-11-15,3-8-22 0,4-7-93 16,3-8-108-16,4-6-246 0</inkml:trace>
  <inkml:trace contextRef="#ctx0" brushRef="#br0" timeOffset="18033.8062">18994 2469 569 0,'-17'7'124'15,"-3"-1"3"-15,2 3-99 0,-1 6-9 16,2 2-2-16,1 3 0 0,-1 3 1 16,1 3 1-16,1 5 0 0,4 4 0 15,3 2-2-15,0 4-1 0,2 5-2 16,5 0-2-16,3 3-3 0,2-2-3 16,1-2-1-16,2-4-2 0,3-3-1 15,-1-7-1-15,2-4-2 0,1-5-7 0,2-3-10 16,1-3-8-16,4-6-13 0,2-6-113 15,3-4-116-15,-2-3-280 0</inkml:trace>
  <inkml:trace contextRef="#ctx0" brushRef="#br0" timeOffset="18487.1262">19152 2828 665 0,'-2'3'153'0,"1"3"6"16,0 0-108-16,1 1-11 0,1-2-5 16,2 1-3-16,2-1-5 0,-1-2-5 15,4-2-6-15,2-2-5 0,1-3-3 16,2 0-3-16,1-3-1 0,0-3-1 16,2-3-1-16,-2-3 0 0,0 0-1 15,0-2 0-15,-4-1 0 0,-1-2 0 16,-1 1-1-16,-6 4 0 0,-1-2-1 0,-1 4 0 15,-2-1 0-15,-3 3-1 0,-2 2-1 16,-7 3-1-16,2 1-1 16,-5 2-1-16,-1 4 0 0,-2 7 0 0,-1 2 1 15,-1 3 0-15,1 5 2 0,2 5 0 16,-1 0 2-16,2 6 0 0,-2 2 2 16,4 0 0-16,3 1 1 0,2 0 1 15,6 1-1-15,2-1 1 0,6-4 0 16,3-1-1-16,4-1 1 0,3 2-2 15,2-3 1-15,0-4 0 0,0-2 0 0,4 0 1 16,0-4 0-16,3-2 0 0,2-5-1 16,3-2 1-16,-2-1-1 0,4-3-2 15,-2-3-3-15,0-3-7 0,-2-4-11 16,-3-3-13-16,0-1-13 0,2-5-1 16,-6 1-127-16,-3-1-124 0,-2 0-292 15</inkml:trace>
  <inkml:trace contextRef="#ctx0" brushRef="#br0" timeOffset="18751.4766">19415 2282 580 0,'7'-4'132'0,"1"6"4"16,2 1-97-16,4 5-7 0,3 1-2 0,3 7 1 15,1 1-1-15,0 6-1 0,-3-1 2 16,2 3-3-16,-2 5-2 0,-2 2-3 16,-5 1-4-16,-4 2-4 0,-3-3-6 15,-5-1-3-15,-5 0-3 0,-4-2-3 16,-6-2-4-16,-4-3-10 0,-3-4-11 16,-3-3-13-16,-2-6-14 0,1-10-29 15,1-7-90-15,3-9-111 0,0-8-249 16</inkml:trace>
  <inkml:trace contextRef="#ctx0" brushRef="#br0" timeOffset="18886.7517">19293 2025 517 0,'7'-12'130'0,"0"4"1"16,-1 2-51-16,3 4-50 0,2-1-13 16,0 3-9-16,1 5-9 0,0 2-15 15,0 2-115-15,-1 4-111 0,-2 6-280 16</inkml:trace>
  <inkml:trace contextRef="#ctx0" brushRef="#br0" timeOffset="19531.5354">19661 2320 515 0,'0'0'120'16,"-2"-1"4"-16,1 2-80 0,1-2-14 0,-2 0-6 15,2-1-3-15,0 0-3 0,0 1-2 16,0 1-1-16,0-3 0 0,2 1-1 16,-2-1-1-16,1 1 0 0,-1 1-1 15,1-2-1-15,-1 0 0 0,0 0-2 16,1 2-1-16,-1 1 0 0,0 0-1 16,1 0 0-16,-2 1 0 0,1 4-1 15,-1 1 1-15,0 1-2 0,1 6 0 16,-1 3-1-16,-1 0-1 0,2 7 1 0,2 1 0 15,0 3 0-15,0-2 0 0,2-2 0 16,2-5 0-16,3-2 0 0,1-5-2 16,3-5 0-16,2-6-1 0,2-2 0 15,0-4 0-15,-2 0 0 0,0-3 0 16,-2-2 0-16,-3-1 0 0,-2 1 0 16,-3 0 0-16,0 2 1 0,-2-2 0 15,-2 4 1-15,1 3 0 0,0 5 0 0,-2 3-1 16,0 3 1-16,2 3-1 0,-1 1-1 15,3 4 0-15,1 0-1 0,0-1 0 16,3-3 0-16,3-1 0 0,3-2 0 16,2-2 0-16,-2-5 1 0,2-1 2 15,-1-9 3-15,0 0 2 0,-6-2 3 16,-1-4 1-16,-3-2 0 0,-5-4-1 16,-6-2-2-16,-2 3-2 0,-3-1-6 0,-1 3-11 15,-2 1-11-15,0 1-14 0,2 3-15 16,3 7-8-16,2 0-119 15,2 3-124-15,5 0-282 0</inkml:trace>
  <inkml:trace contextRef="#ctx0" brushRef="#br0" timeOffset="19822.6587">19970 2062 645 0,'4'-4'143'0,"2"1"3"0,6 8-111 16,1 0-11-16,5 3-4 0,0 3-1 16,4 2-1-16,-1 7-2 0,0 3-2 15,1 3-1-15,-1 6-1 0,-1 3-2 16,0 7-1-16,1 5-2 0,-2 2-2 16,-1 3-1-16,-6 3-3 0,-4-4 1 15,-3 2-1-15,-6 2-1 0,-4-5 0 16,-2 1-1-16,-5-1-2 0,-2-4 0 0,-3 3-2 15,0-3 0-15,-3-6-1 0,1-3-3 16,0-8-7-16,1-7-7 16,4-7-10-16,3-8-14 0,4-8-111 0,3-7-119 15,4-5-280-15</inkml:trace>
  <inkml:trace contextRef="#ctx0" brushRef="#br0" timeOffset="20015.1397">20295 2815 668 0,'7'1'157'0,"-3"0"3"15,0 2-111-15,4-1-13 0,-1 1-10 16,3-1-7-16,-1-2-9 0,2 0-8 16,1 0-8-16,-1 1-10 0,1-1-10 15,0 0-10-15,1 0 1 0,-4 2-126 16,0-2-119-16,-2 3-286 0</inkml:trace>
  <inkml:trace contextRef="#ctx0" brushRef="#br0" timeOffset="20194.6141">20315 3023 522 0,'-2'9'131'0,"-1"-2"0"0,3 3-41 0,2-4-67 15,1 3-9-15,5-3-5 0,0-1-4 16,3-2-5-16,3-2-6 0,-2-1-9 0,4-2-42 16,0 0-76-16,0-3-101 0,2 3-245 15</inkml:trace>
  <inkml:trace contextRef="#ctx0" brushRef="#br0" timeOffset="20977.6218">20869 2319 649 0,'-7'-4'145'0,"2"0"1"16,4 2-109-16,4 0-14 0,5 0-7 15,4-1-4-15,5-2-5 0,5 0-2 16,5 0-2-16,2-1 0 0,2 1-2 0,1-4 0 15,-3 3 0-15,-2-2-1 16,-5 0 0-16,-7 2 0 0,-3-2 0 0,-2 3-1 16,-5 1 1-16,-4 0-1 0,-3 1 1 15,-6 3-1-15,-3-3 1 0,-5 3-1 16,-8 0-1-16,-4 0-1 0,-5 4-1 16,0 0 1-16,-2 2-1 0,1 0 0 15,2 1 2-15,6 2 1 0,6-2 1 16,4 0 1-16,5 2 0 0,1-2 1 15,6 1-1-15,3-1 0 0,3 0-1 16,3 0 0-16,4 0-1 0,1-1 1 0,2-1 0 16,1 0 0-16,4 1 0 0,-1 0 0 15,4 1 0-15,1 2 0 0,3 2 1 16,2 4 0-16,0 1 1 0,1 0 1 16,0 4 1-16,-4 4 3 0,-1 1 2 15,-4 2 2-15,-3 1 2 0,-1 1 0 16,-3 3 0-16,-7-1-1 0,-2 0-1 0,-4 2-2 15,-2 1-1-15,-7-3-2 16,-3 2-2-16,-7 1 0 0,-4-1 0 0,-6 2-1 16,-7-5-1-16,-2 2-1 0,-6-1 4 15,-2 1 4-15,2-4 5 0,3-2 2 16,4-7 1-16,8-3 1 0,4-4 1 16,9-2-4-16,8-6-4 0,3-4-5 15,7-3-3-15,5-2-2 0,2-3 0 16,6-1-1-16,5-3 0 0,2 2-1 15,5 2 1-15,1-1 0 0,2 5 0 16,-1 2 0-16,1 1 0 0,-1 4 0 16,0 2 0-16,-3 3-3 0,1 4-5 0,-2 0-7 15,-1 0-15-15,-2 4-13 0,-4 3-14 16,-3 2 48-16,-1-2-174 0,-4 1-131 16,-2-1-325-16</inkml:trace>
  <inkml:trace contextRef="#ctx0" brushRef="#br0" timeOffset="21377.4925">20737 3489 590 0,'-2'-4'135'0,"0"-1"2"0,3 4-95 16,-1-2-13-16,4 2-2 0,-2 1-1 15,5 4 0-15,-3 1-2 0,3 6-1 0,-3-1-1 16,0 2-1-16,-3 5-1 0,-1 0-2 16,-1 0-3-16,0 3 0 0,0-6-2 15,-1 0-2-15,5-2-3 0,2-3-1 16,2-4-2-16,0-5-1 0,2-5-1 15,1-4-2-15,2-1 1 0,0-2-1 0,2-3 0 16,-2 0 0-16,3-3-1 16,-2 5 1-16,2 4-2 0,-5 2 1 0,0 3-1 15,-2 6-2-15,1 5-7 0,-2 3-7 16,0 4-8-16,0 1-8 0,2 1-10 16,2 0-12-16,3-3-118 0,1 0-116 15,-1-4-288-15</inkml:trace>
  <inkml:trace contextRef="#ctx0" brushRef="#br0" timeOffset="21764.5521">21408 2792 614 0,'1'-2'142'0,"0"1"6"0,4 4-94 16,1 0-13-16,3 2-6 0,5 3 0 15,3 1 0-15,2 4-4 0,5 2-5 16,-1 3-6-16,1 1-4 0,2 5-4 16,-3-1-4-16,1 1-3 0,-5 0-2 0,0-4-1 15,-2 2-1-15,-1-3-1 0,-3-1 0 16,-1-3-4-16,1-3-9 0,-4-2-10 16,-1-1-12-16,-2-6-11 0,-1 0-14 15,-4-5-115-15,-1-2-120 0,-1-1-281 16</inkml:trace>
  <inkml:trace contextRef="#ctx0" brushRef="#br0" timeOffset="21935.1248">21671 2790 601 0,'-7'19'143'0,"-5"2"5"0,-4 3-88 0,-4 4-26 16,-2 3-10-16,-2 1-6 0,-2 2-5 15,-1 2-13-15,0 0-14 0,4-4-13 16,3-5-23-16,5-5-100 0,6-6-115 16,5-4-269-16</inkml:trace>
  <inkml:trace contextRef="#ctx0" brushRef="#br0" timeOffset="22213.5371">21910 2730 623 0,'-2'-3'149'0,"1"5"6"0,-3 3-77 16,1 2-40-16,1 4-8 0,-4 4-3 16,1 1-2-16,0 2-4 0,0 2-5 15,0 4-4-15,0 2-3 0,2 0-2 16,3-2-1-16,0-2-4 0,2 3 0 15,2-3-1-15,3-2-1 0,0-6-2 16,2-1-4-16,0-2-9 0,-2-3-10 16,2-2-11-16,-2-4-11 0,-1-2 29 0,0-5-152 15,-2-1-121-15,1-2-299 0</inkml:trace>
  <inkml:trace contextRef="#ctx0" brushRef="#br0" timeOffset="22366.6828">21898 2725 554 0,'0'-3'142'0,"2"0"0"0,3-4-14 15,4 1-108-15,3-1-16 0,4-3-10 16,2 0-11-16,3 0 15 0,3 2-140 16,-4 0-118-16,1 3-302 0</inkml:trace>
  <inkml:trace contextRef="#ctx0" brushRef="#br0" timeOffset="22756.5508">22150 2837 569 0,'0'0'133'0,"-1"0"2"0,1 1-85 0,0 0-20 15,1 3-7-15,1 0-3 0,-1 1-1 16,1 2-3-16,2 5-1 0,-2-1-2 16,1 1 0-16,0 2 0 0,0-3-1 15,1 1-1-15,-2-4-1 0,2-2-1 16,-2-1-1-16,3-4-2 0,0 0 0 15,2-5-3-15,-1-3-1 0,4-2 0 16,-1-2 0-16,1-2-1 0,1-1 0 16,0 0-1-16,0 4 0 0,-2 3 1 15,0 2-1-15,0 2 0 0,-2 6-2 0,-2 3-3 16,-1 2-5-16,-1 3-6 0,-2 9-5 16,-1-3-7-16,2 3-9 0,-1-2-10 15,0 1-108-15,2-5-110 0,-2-3-271 16</inkml:trace>
  <inkml:trace contextRef="#ctx0" brushRef="#br0" timeOffset="23193.7563">22431 2652 661 0,'-1'0'143'0,"3"1"4"0,2-2-111 0,3 3-14 16,2 1-5-16,2-2 0 0,1 2 1 15,1 0-2-15,2 0-3 0,0 3 0 16,-1-1 0-16,2 2 0 0,0 2-1 15,-1-1 1-15,-2 2-1 0,0 2-1 16,-5 0-1-16,0 4-3 0,-3 3-1 16,-2 2-3-16,-2 2-1 0,2 5 0 0,-4-1-2 15,1 4 1-15,0-2-1 16,0 0 1-16,-3 0-1 0,2-1 0 0,-1-1-1 16,-1 0 1-16,-1-5-1 0,0-4 0 15,-3-1-1-15,1 0 0 16,-1-3 1-16,-3-4-1 0,-2-2-1 0,1 1-6 15,-3-2-7-15,1-3-9 0,-1-5-11 16,2-4-10-16,1-1-9 0,3-4-114 16,-1-2-114-16,4-1-273 0</inkml:trace>
  <inkml:trace contextRef="#ctx0" brushRef="#br0" timeOffset="23664.8108">22920 2845 623 0,'-3'-1'142'16,"3"4"3"-16,3 0-86 0,-1 0-32 15,3 1-8-15,3-1-3 0,5 0-1 16,1-2-1-16,5-1-2 0,-1-6-2 16,7 1-2-16,-2-3-2 0,1-1-2 15,-2-5-1-15,-2 1-1 0,-4-2-1 0,-3-1 1 16,-3 0-1-16,-4 0 1 0,-4 0-1 16,-2 2 1-16,-3 0 0 0,-4-1-1 15,-3 7-2-15,-6-3-3 0,-4 5-3 16,-3 3-2-16,-4 5 0 0,-2 4 0 15,1 6 0-15,2 4 2 0,4 8 3 16,4 3 3-16,3 5 2 0,4 4 3 16,5 0-1-16,2 2 2 0,3 2-1 0,2-4 0 15,4 0 1-15,2-3-1 0,3-4 0 16,5-3 2-16,2-5-1 0,4-6 1 16,2-3 0-16,3-4 0 0,3-4-1 15,1-1-2-15,-1-8-2 0,0 0-6 16,0-4-8-16,-5-3-13 0,-1-4-11 15,-1-1 24-15,-5-4-149 0,-3 1-123 16,-2 1-302-16</inkml:trace>
  <inkml:trace contextRef="#ctx0" brushRef="#br0" timeOffset="23897.4382">23182 2413 730 0,'6'0'149'0,"4"0"1"16,3 1-136-16,3 1-16 0,5 0-11 0,2-1-11 15,2 0-4-15,2 1-121 0,-2-4-118 16,2-4-292-16</inkml:trace>
  <inkml:trace contextRef="#ctx0" brushRef="#br0" timeOffset="24111.9402">23607 2196 624 0,'-4'6'138'0,"5"5"5"0,-2 5-99 16,2 3-20-16,2 4-2 0,0 2 4 15,4 4 3-15,1 3-2 0,2-2-2 16,2 0-2-16,2-2 0 0,-2 0-4 16,0-1-4-16,-2 0-3 0,-2-1-4 0,-4-3-3 15,-3-5-2-15,-4 0-8 0,-5-3-12 16,-3-4-17-16,-6-6-17 0,-7-1-123 16,-6-6-132-16,-2-2-316 0</inkml:trace>
  <inkml:trace contextRef="#ctx0" brushRef="#br0" timeOffset="24244.6038">23548 1939 610 0,'8'-7'126'0,"2"2"0"0,1 0-113 0,3 2-15 16,0 5-124-16,0 0-107 0,-1 4-280 15</inkml:trace>
  <inkml:trace contextRef="#ctx0" brushRef="#br0" timeOffset="25066.8595">23779 2188 500 0,'0'-3'117'0,"2"1"4"16,-2-3-75-16,1 2-19 0,0 0-3 0,0-1-2 16,-1 2-1-16,2-2-2 0,-2 2-2 15,1 2 0-15,-1-2-1 0,0 2-2 16,0 2 0-16,0-4-3 0,0 4-1 15,0-2-3-15,0 1-1 0,0 0-2 16,0 0 0-16,1-1-2 0,-1 1 0 16,0-2 0-16,0 1 0 0,0 0 1 15,0 0 0-15,0 0 1 0,0-1 2 16,0 2 0-16,0-1 2 0,1 1 3 16,-1 1 1-16,0 3 3 0,-1 1-1 0,0 6 0 15,0 1-1-15,-2 9-3 0,2 1-2 16,-2 3-2-16,3 4-4 0,3-2 0 15,1-1-1-15,2 1-1 0,3-5 0 16,1-1 0-16,3-2-1 0,1-8 1 16,0-6-1-16,4-1-1 0,-1-7 1 15,-1-3-1-15,1-2 0 0,-2-9 0 16,-3 0 1-16,0 0 0 0,-4-6 0 0,-2 2 1 16,-2-1 0-16,-2-3 1 0,-1 3-1 15,-2 0 1-15,0 4 0 0,-3 4-1 16,1 0 1-16,-1 6 0 0,-1 7 0 15,1 6 0-15,3 6 0 0,-3 4-1 16,2 4 1-16,2 3-2 0,2 3 1 16,3 1 0-16,5-1 0 0,2-3-1 15,9-1 2-15,2-2 0 0,1-8 2 16,6 1 0-16,2-3 0 0,-1-6 1 16,1-4 0-16,-4-4 1 0,-2-1-1 0,-1-2 1 15,-8-5 0-15,-6-7 0 0,-4 0 0 16,-6-3 0-16,-4-2-1 0,-4-4-1 15,-3 2-4-15,-1-2-9 0,-2 2-13 16,0 4-16-16,1 0-12 0,0 2 11 16,2 5-134-16,0 3-123 0,7 4-283 15</inkml:trace>
  <inkml:trace contextRef="#ctx0" brushRef="#br0" timeOffset="25842.86">24443 2288 595 0,'2'-1'145'0,"-2"0"3"0,-3-2-79 16,3 3-30-16,-1 3-8 0,2 2-5 0,2 3-3 16,-5 1-3-16,4 3-1 0,1 5 0 15,1 0-2-15,2 2-4 0,-1-2-2 16,0 0-2-16,2-2-1 0,1-2 0 15,-4-2-1-15,3-5-1 0,-4-1 0 16,1-4-1-16,1-1 0 0,-2-7-1 16,4-3-1-16,0-6 0 0,2-1 0 15,0-4-2-15,2-6 0 0,0-2 0 16,2 1-1-16,0 1 0 0,2 5-1 16,-4 2 0-16,-1 4 0 0,-1 8 0 0,0 4-1 15,-3 5 1-15,-1 5 0 0,-1 7 0 16,1 4 0-16,-1 2 0 0,0 3 1 15,1 5 0-15,-2 0-1 0,3 0 1 16,-3-2-1-16,2-4 0 0,3-1-1 16,-1-1-6-16,1-6-9 0,4-2-11 15,-3-6-13-15,5-1-14 0,-1-5-121 16,1-5-127-16,2-1-297 0</inkml:trace>
  <inkml:trace contextRef="#ctx0" brushRef="#br0" timeOffset="33048.905">8516 5696 230 0,'-11'4'66'15,"1"-2"6"-15,0 0-28 0,1 0-4 16,2 0-5-16,-1 1-3 0,-1-1-5 16,4 2-7-16,-2-2-4 0,-1 1-4 0,2-2-2 15,4 1-3-15,-3 1-2 16,2-2-1-16,2 0 0 0,1 0 0 0,4 1 1 15,-3-1 2-15,0 0 2 16,4 0 0-16,1 1 1 0,-1-2 1 0,0 2-2 16,1-3 0-16,3 1-2 0,-2 0 0 15,4-1-1-15,0-1-2 0,0 0 1 16,4 1-2-16,0-1 1 0,1 1-1 16,1-1 0-16,0-1 0 0,3 1-1 0,2 1 1 15,0-1 0-15,2 1 0 0,-1 2 0 16,2-1-1-16,2 4 1 0,-1-3 1 15,-1 1-2-15,1 0 1 0,1 0 0 16,2 0-1-16,0-2 0 0,-1 0 0 16,1-2 1-16,-1-1-1 0,2-1 0 15,-2-2 1-15,4 1 0 0,3-1 0 16,1 1-1-16,2 0 0 0,1 3 0 16,3-1 0-16,-1 2 0 0,1-3-1 0,-2 2 0 15,-1-2 0-15,1 2 0 0,-2-3 0 16,-2 0-1-16,4 1 1 0,-1 2-1 15,0-1 1-15,0 2 0 0,2 0-1 16,0 0 1-16,0 1 0 0,-3-2-1 16,-2 1 1-16,2 1-1 0,-2-2 0 15,-2-2 0-15,0 0 1 0,2 1-1 16,0-1 0-16,-2 0 0 0,0 2 0 16,-1 0 0-16,-1 0 0 0,-3 2 1 0,0-1-1 15,-2 1 1-15,-3 0-1 0,-2 1 1 16,-2 1-1-16,-3-1 0 0,1 1 0 15,-3 1 1-15,-4-2-1 0,-1 1 0 16,-3 0 1-16,-1-2-1 0,3 2 0 16,-4-1 1-16,-2 0-1 0,0-1 1 15,-1 2-1-15,1-2 1 0,-2 0-1 16,-2 0 1-16,-1-2 0 0,1 2 0 16,1 0 0-16,1-1 0 0,-1 2 1 0,2-1-1 15,-2 0 0-15,0 2 0 0,1-4 0 16,-2 1-3-16,-2 1-2 0,2-1-5 15,1 2-4-15,-1-2-1 0,1 1-105 16,-1 1-97-16,-1 2-242 0</inkml:trace>
  <inkml:trace contextRef="#ctx0" brushRef="#br0" timeOffset="51423.9832">15579 5828 128 0,'40'3'29'0,"-3"-2"2"0,-3-1-22 16,-3 0 2-16,-3 0 2 0,1 0 2 16,1 1 3-16,-5-1 1 0,1-1 1 15,-5 0-2-15,0-1-1 0,-3 1-2 0,-4-1-4 16,-5-2 0-16,-3 3-2 15,-1-3 1-15,-1 3-2 0,-4 0-12 0,-1-2-49 16,-3-2-50-16,-1 0-128 0</inkml:trace>
  <inkml:trace contextRef="#ctx0" brushRef="#br0" timeOffset="62045.0928">16268 8040 308 0,'-27'-8'74'0,"-8"-1"2"16,-1 8-44-16,-2 6-11 0,0 6-5 15,-3 2 0-15,-5 6 2 0,1 4 3 16,1 6 2-16,-4 0 3 0,2 5 0 16,-1 8-3-16,11 9-3 0,7 9-6 15,5 5-3-15,5 4-4 0,8 2-2 16,9-3-1-16,12-3-1 0,5-9-1 15,10-7 0-15,10-8 0 0,12-7 0 16,11-9 0-16,4-7 0 0,5-11-1 16,6-8 1-16,1-9-1 0,4-10 0 15,-2-5 0-15,-2-10 0 0,3-7 0 16,-7-6 2-16,-4-11 2 0,-7-8 2 0,-11-4 2 16,-9-7 0-16,-12 0 1 0,-11 2-1 15,-9-7-2-15,-16 1-1 0,-11 7-2 16,-11 5-3-16,-19 8-2 0,-15 11-3 15,-18 14-5-15,-14 25-3 0,-16 24-107 16,-15 18-100-16,-15 22-250 0</inkml:trace>
  <inkml:trace contextRef="#ctx0" brushRef="#br0" timeOffset="67842.0392">22297 8356 148 0,'-10'0'30'0,"2"0"1"16,-3 0-29-16,1-1-1 0,1 1 2 16,1 0 4-16,1-1 6 0,-2 1 7 15,0-1 8-15,1 1 9 0,-1 0 7 16,-2 0 5-16,1-1 0 0,-1 1-1 15,0-2-3-15,0 1-5 0,-1 0-5 16,5-2-6-16,-4 1-4 0,3-1-3 0,0 1-3 16,-1 0-3-16,2-2-2 0,1 0-3 15,-2 1-1-15,5 0-1 0,-3-1-1 16,2 2 0-16,2 0 0 0,2-1-2 16,-3 2 0-16,2 0-1 0,3 2-2 15,1-1 0-15,2 1-1 0,1-1-1 0,2 1 1 16,5-1-1-16,3 0 2 15,-1 0-1-15,6 0 1 0,3-1-1 0,2 1 0 16,4-1 1-16,3 1-1 0,2-1 0 16,3-1 0-16,4 0 1 0,2 1-1 15,4 1 1-15,1-1-1 0,1-2-1 16,2 2 1-16,2-3-1 0,-3 3 0 16,-2-1 0-16,-2-1 0 0,-3 1 0 15,-2 0 0-15,-2 1 0 0,-6 1 1 16,-2 1-1-16,-6 1 0 0,-3-1-1 15,-6 1 1-15,-5-2-1 0,-4 0 1 16,-1 3-1-16,-6-3 2 0,0 0-1 16,-2-1 1-16,0-1 0 0,-4 4 0 0,1-2 0 15,-3 0-3-15,-3 1-12 0,2-1-115 16,-5 0-108-16,-3-1-281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22T11:36:48.80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18414 3237 464 0,'-11'-2'121'16,"-1"-2"6"-16,2 3-53 0,-1 0-21 16,5 1-7-16,1 0-1 0,1-1-2 0,1 2-4 15,-1 0-4-15,3 0-4 0,2-1-3 16,3-3-1-16,1 1-4 0,4 0-2 15,5-3-3-15,6 0-1 0,2-1-1 16,5-1-3-16,3 2-5 0,1-4-3 16,1 2-3-16,-4 1 0 0,-5 0-2 15,-1 1-1-15,-5 1 0 0,-4 2-4 16,-2-1-3-16,-3 2-5 0,-2 0-5 16,-5 1-5-16,-2 0-6 0,-4 0-4 15,-3 2-2-15,-6 2 1 0,-3 1 1 16,-4 0 0-16,-6 1 4 0,-2 1 3 0,-5 2 5 15,-1-2 4-15,2 2 4 0,1 2 2 16,2-2 5-16,3 0 3 0,5 0 5 16,6-1 2-16,4-2 1 0,3 0 1 15,4-2 1-15,5 0 1 0,6 1 0 16,3-3 0-16,2 1-1 0,2 1 1 0,5 0 2 16,-1 1 1-16,5 0 4 0,1 0 3 15,3 0 2-15,2 1 2 0,3 0 2 16,-2 0 1-16,2 3-1 0,-3 2-2 15,-3 0-3-15,-2 2-3 0,-5 3-2 16,-3 3-3-16,-4 1-3 0,-4 0-3 16,-6 4-1-16,-4 2-1 0,-6 4 0 15,-2-2-2-15,-4 0 1 0,-6 3-1 16,-4-1 0-16,-5-3-1 0,-3 2 0 16,-5-2 0-16,1 2 0 0,-3-1 0 15,2-4 0-15,3-3 0 0,-1-3 0 0,8-4 0 16,3-5 0-16,3-6 1 0,5-3 0 15,4-3 1-15,3-2 1 0,6-3 0 16,3-3 2-16,2 0 1 0,4-2 1 16,4 2-1-16,2-2 0 0,1 4 0 15,4 1-1-15,1 3-1 0,3 3-1 16,0 3-1-16,0 3 0 0,1 2-1 16,1 0-1-16,0 3 0 0,-2-1-2 0,-2 1-5 15,2 1-11-15,-2-2-12 0,0 0-14 16,1-4-10-16,-2 0 24 0,1-1-150 15,2-2-123-15,2-5-299 0</inkml:trace>
  <inkml:trace contextRef="#ctx0" brushRef="#br0" timeOffset="663.9114">18863 3582 570 0,'-4'-4'136'0,"-1"-2"5"16,1 3-84-16,-1-3-20 0,7 4-6 15,-1 1-4-15,1 1-4 0,3 0-4 16,1 2-2-16,0 2-1 0,2 1 0 16,-1 1-2-16,4 4-2 0,0-1 0 0,1 2-1 15,2 2-2-15,2 0-2 0,0 1-1 16,-1 0-2-16,-2 0 0 0,0 2-1 15,0-3-3-15,-3 1-3 0,-3-1-8 16,-3-1-12-16,0-1-11 0,0 0-12 16,-4-3 9-16,1 0-130 0,2-4-119 15,-2-2-278-15</inkml:trace>
  <inkml:trace contextRef="#ctx0" brushRef="#br0" timeOffset="852.3864">19098 3596 566 0,'-1'-5'141'16,"-6"3"6"-16,3 1-75 0,-4 2-27 16,2 4-9-16,0 2-5 0,-5 2-7 15,-1 1-8-15,-3 2-5 0,-1 1-3 16,-1 3-3-16,-1 1-2 0,-2 3-5 16,3 0-7-16,2 2-11 0,2 0-11 15,3-4-12-15,5-1-116 0,0-4-119 16,4-7-284-16</inkml:trace>
  <inkml:trace contextRef="#ctx0" brushRef="#br0" timeOffset="1133.8051">19213 3568 582 0,'2'-1'138'16,"-2"0"7"-16,2 1-81 15,-4 2-24-15,2 3-8 0,-2 2-5 0,-1 4-4 16,0 3-4-16,-1-1-6 0,-2 3-4 16,0 1-2-16,2 3-3 0,1 0 0 15,-1-1-1-15,1 2 0 0,3 2-1 16,2-1 0-16,1-2 0 0,2 0 0 16,1-3 0-16,3-4-1 0,1-3 0 15,2-3-1-15,1-3-1 0,1-3-6 16,-1-3-8-16,1-3-9 0,-2-1-10 15,0-2-12-15,-3-3-50 0,-3-2-63 0,-2 1-101 16,-3-3-222-16</inkml:trace>
  <inkml:trace contextRef="#ctx0" brushRef="#br0" timeOffset="1319.3107">19234 3547 522 0,'-3'-2'139'0,"5"-1"4"0,-1 0-15 15,5-2-97-15,0 1-11 0,3-2-7 16,3 1-3-16,3-1-3 0,3 0-4 16,1 4-2-16,1-2-8 0,1 0-9 15,0 3-9-15,1-2-25 0,-1 7-96 16,-7-1-110-16,2 2-260 0</inkml:trace>
  <inkml:trace contextRef="#ctx0" brushRef="#br0" timeOffset="1696.8205">19481 3643 518 0,'-1'-1'127'0,"-3"-2"3"16,4 2-67-16,-3-3-28 0,1 2-7 15,1 2-3-15,2 0-5 0,-3 0-4 16,3 4-2-16,-1-1-4 0,1 2-2 15,1 2-2-15,-2 5-2 0,1 1 1 0,1 2 2 16,1-1 1-16,0 4 2 0,1-1 0 16,0-1 1-16,1-2 0 0,0-4-2 15,2 0-2-15,0-6 0 0,1-6-2 16,0-3 0-16,0-2-1 0,5-4 0 16,0-4 1-16,-3-3 0 0,1 0-1 15,0 2-1-15,-2 1 0 0,2 3 0 16,-6 2-1-16,-4 3-1 0,0 4 0 15,0 3 0-15,-1 4 0 0,2 4 0 16,-4 2 0-16,1 2-1 0,1 2 0 0,3 3-2 16,-3-1-2-16,2-1-4 0,1-5-8 15,0 1-7-15,5-3-8 0,-1-1-7 16,-1-4-11-16,3-1-110 0,-1-4-110 16,0-2-269-16</inkml:trace>
  <inkml:trace contextRef="#ctx0" brushRef="#br0" timeOffset="2113.0186">19711 3500 568 0,'-3'-5'138'0,"-1"1"5"16,2 0-74-16,2-1-32 0,2 7-9 15,2-7-4-15,3 2-4 0,3 3-4 16,1-1-1-16,1 2-2 0,2 1 1 0,-1-4-1 16,1 6 0-16,-2 0 0 0,0-1-2 15,-1 2-1-15,0 1-2 0,-1 3-2 16,0-2-1-16,-2 4-1 0,0 0-2 16,-3 3 0-16,-1 2 0 0,-1 1-1 15,-1 0 0-15,0 0-1 0,-1 2 1 16,0 0-1-16,0 1 0 0,1-2 1 0,0 1-1 15,0 1 0-15,2 4 0 0,-1-4 1 16,-2 0-1-16,-1 0 0 0,-3-2 0 16,0 0 0-16,-2-3 0 0,-4-1 1 15,-2-2-1-15,0-1 0 0,-2-4 1 16,0-1-1-16,0-3-4 0,2-1-6 16,0-4-6-16,1-2-8 0,4 0-11 15,0-2-10-15,3 0 27 0,2-2-147 16,2-1-117-16,3-2-299 0</inkml:trace>
  <inkml:trace contextRef="#ctx0" brushRef="#br0" timeOffset="2749.6362">20145 3653 625 0,'4'0'147'15,"-2"0"6"-15,1-2-99 0,2 2-10 16,-2-2-3-16,2 1-3 0,2-2-2 0,2 0-5 15,0-3-5-15,2-1-4 16,0-2-5-16,2-2-5 0,1-2-4 0,-3-1-3 16,2-2-2-16,-4 4 0 0,-1-2-2 15,-2 5-1-15,-3 1 0 0,-3-1-1 16,-4 4-2-16,-4 3-3 0,-2 0-2 16,-1 0-4-16,-4 0-4 0,-2 2-3 15,0 8-1-15,1 0 2 0,0 4 1 16,0 3 2-16,3 2 4 0,-1 2 5 15,3 1 3-15,-1-4 2 0,0 2 1 16,5 3 0-16,1 0 1 0,1-1 1 16,7-1 2-16,0 1 0 0,4 1 2 0,4-3 2 15,-3-2 0-15,6-4 2 0,-5-1-1 16,4-3 0-16,1-6-2 0,1-2 0 16,1-2-2-16,-1-5-2 0,-1-2-1 15,4-1-7-15,-3-1-7 0,0 0-11 16,-3-1-11-16,0 0-10 0,-1 1 8 0,-2 0-134 15,-4 0-120-15,0 2-290 16</inkml:trace>
  <inkml:trace contextRef="#ctx0" brushRef="#br0" timeOffset="2951.6645">20276 3302 645 0,'7'-5'136'0,"0"3"0"15,2 1-118-15,4-3-11 0,3-1-8 16,-2-1-11-16,2 0-31 0,3-3-92 16,0 0-109-16,1-4-262 0</inkml:trace>
  <inkml:trace contextRef="#ctx0" brushRef="#br0" timeOffset="3141.1666">20614 3127 622 0,'0'8'138'15,"0"-1"5"-15,1 5-106 0,-1 2-9 16,5 2 1-16,-1-1 1 0,0 3-2 16,1 0-2-16,0-1-3 0,-1 0-4 15,1-1-4-15,-2-2-4 0,-3 2-4 16,-1 0-4-16,-3-2-14 0,-3 1-16 15,-7-4-15-15,-1-2-76 0,-4-2-49 16,-2-7-113-16,-5-5-233 0</inkml:trace>
  <inkml:trace contextRef="#ctx0" brushRef="#br0" timeOffset="3267.8068">20427 2968 596 0,'7'-9'138'0,"2"2"2"16,-1 2-85-16,5-2-33 0,4 3-9 15,1 0-4-15,3 1-12 0,0 0-14 16,0 2-123-16,-1 2-116 0,5 3-300 16</inkml:trace>
  <inkml:trace contextRef="#ctx0" brushRef="#br0" timeOffset="3861.9191">20753 3130 264 0,'1'-3'96'0,"0"2"9"0,-1 0-7 0,-1 0-25 15,1-3-9-15,-1 1-7 0,2 2-8 16,-1 1-13-16,1-1-6 0,-2-1-5 16,2 0-5-16,-1 4-2 0,0 0-4 15,-1 2-2-15,0 3-2 0,-1 0-2 16,0 2-2-16,1 3 0 0,0 0-1 15,-1 1 0-15,4-1-2 0,0-1 1 16,4-1-1-16,1 1 0 0,4-1-1 16,0-4 0-16,2-3 0 0,1-1-1 15,1-2 0-15,-1-3 0 0,-1-1 0 16,-1-4 0-16,-1-1 0 0,-1 1 0 0,-4-2 1 16,-2 4-1-16,-3 1 0 0,0 2 0 15,-2 5-1-15,0 1 1 0,0 5-1 16,0 2 0-16,1-2 0 0,1 4 0 15,1-1 0-15,4 4 1 0,3-3-1 0,2 1 2 16,5-4 1-16,1 0 2 0,3-5 3 16,0-4 3-16,0-7 3 0,1-1 1 15,-3-2 0-15,-6-2 0 0,-4-3-2 16,-2 0-3-16,-4 1-2 0,-3-2-3 16,-7 0-6-16,0 0-9 0,0 1-13 15,-1 1-7-15,-1 1-12 0,3 4 10 16,-2 1-134-16,4 3-119 0,1 5-283 15</inkml:trace>
  <inkml:trace contextRef="#ctx0" brushRef="#br0" timeOffset="4299.1113">21187 3157 637 0,'0'0'141'0,"-1"2"4"15,2 5-107-15,-1 2-9 0,4 2-5 16,1 2-2-16,1 2-1 0,0 2 0 15,3-1-2-15,1-1 1 0,1 0-2 16,1-4 0-16,0-2-2 0,0-2 0 16,1-4-2-16,0-3-2 0,-1-5-4 15,1-3-1-15,-1-2-3 0,-1-3-1 0,-1-1-1 16,-2-3 0-16,2-1-1 0,-4 2-1 16,0 3 0-16,-1 2-1 0,-2 2-1 15,-1 1-1-15,1 5-2 0,-3 3-1 16,0 1 0-16,0 4-4 0,0 2-2 15,-2 5-3-15,1-1-4 0,0 5-2 0,1 3-7 16,0-1-4-16,1 0-5 16,2-2-7-16,3-1-27 0,2-2-84 0,2-2-106 15,5-2-248-15</inkml:trace>
  <inkml:trace contextRef="#ctx0" brushRef="#br0" timeOffset="5821.2762">21603 3770 344 0,'-8'-1'95'0,"0"-1"4"16,0 2-40-16,4-2-15 0,-4-1-9 15,2 0-6-15,4 2-7 0,-2 1-5 16,2-1-5-16,3-2-1 0,-4 2-2 15,3 1-2-15,0-1 1 0,0 0-1 16,2 1 1-16,-1-2 0 0,-2 2 1 16,2-1 0-16,-2 0 2 0,1 0 0 0,1 1 0 15,0-1 1-15,0-1 1 0,0 2-1 16,-2 2 0-16,4-2-1 0,-1 0-1 16,-2 1 0-16,-2-1-2 0,2 0-1 15,-3-3 0-15,3 3-1 0,0 0 0 16,-1 0-1-16,-1 0 1 0,4 0 0 15,-2 0 0-15,1 3 0 0,2-3-1 16,-6-1 0-16,3-1 0 0,1 4-1 16,-2-2-1-16,1 0 1 0,0-2-2 0,0 4 1 15,1-2-1-15,-2-2 0 0,0 1-1 16,1 2 1-16,-1-2-1 0,1 1 0 16,0 0 0-16,-1 0-1 0,2 0 1 15,0 0-1-15,-1 1 0 0,2 2 0 16,-3-2 0-16,0 0-1 0,-1 0-1 15,2 2 1-15,0-2-1 0,0-1-1 16,-2 0 1-16,4 0-1 0,0 0-1 16,-2 3-1-16,1-3-2 0,-2 1-2 0,0-2-5 15,0 2-5-15,2-1-5 16,-2 1-11-16,1-2-109 0,-3 1-109 0,3 0-268 16</inkml:trace>
  <inkml:trace contextRef="#ctx0" brushRef="#br0" timeOffset="11001.8272">21594 3791 414 0,'-11'-2'114'15,"-2"-1"4"-15,0 1-41 0,1 1-22 16,1-2-13-16,0 1-5 0,1 0-4 16,2 0-5-16,0 1-2 0,2-2-3 15,3 2-2-15,1 1-3 0,1 0-3 16,2-1-2-16,4 1-2 0,3-1-1 15,1-1-2-15,4 1 0 0,0-1 1 16,6-2-1-16,0 2 1 0,2-2-1 0,0 1-1 16,0-1-2-16,1 1-1 15,0 1 0-15,-3-1-3 0,3 1 1 0,2-2-1 16,-2 2-1-16,1 0 1 0,-1 1-2 16,0-1-2-16,-4-1-5 0,0 2-6 15,-5 1-7-15,2-1-5 0,-5 1-8 16,-1-1-7-16,-3 1-8 0,-1 1-29 15,-2 0-70-15,-4 0-94 0,-3 2-222 16</inkml:trace>
  <inkml:trace contextRef="#ctx0" brushRef="#br0" timeOffset="12644.3015">22138 3471 406 0,'-4'-11'108'16,"-5"-2"4"-16,-1 4-54 0,-5 1-14 16,-2 3-6-16,-3 0-8 0,-3 4-7 15,-8-2-3-15,1 6-3 0,-3 0 1 16,-2 6-2-16,-5 0 1 0,1 7 1 15,-3 3-1-15,4 7 1 0,0 3-1 16,-1-1 0-16,1 2 0 0,7 2-1 16,4-2 0-16,4 0-1 0,6-1-3 15,8 0-1-15,9 1-3 0,8-1-2 16,4-4-1-16,6-3-1 0,6 0 0 0,1-7-1 16,2-4 0-16,0-4 0 0,5-3 0 15,0-2 0-15,2-2-2 0,-1-4 0 16,-1 1-5-16,-1-5-6 0,-2 2-9 15,-4-1-7-15,-4-3-8 0,-2 3-13 16,-4-2-114-16,-5-1-113 0,-4 3-275 16</inkml:trace>
  <inkml:trace contextRef="#ctx0" brushRef="#br0" timeOffset="12863.775">21703 3705 612 0,'-6'4'143'0,"-1"-3"2"0,2 2-99 15,4-1-15-15,2 1-5 0,2-1-6 0,4-2-4 16,2 0-6-16,4 0-1 16,4-1-3-16,2 0-6 0,5-3-14 0,3-1-13 15,0 1-125-15,1-2-126 0,0 0-314 16</inkml:trace>
  <inkml:trace contextRef="#ctx0" brushRef="#br0" timeOffset="13816.8354">22586 3734 446 0,'-1'-4'122'0,"-3"0"5"0,-2 3-43 0,0 0-27 16,-4 2-13-16,2 3-4 0,-3 2-3 15,-1 4-5-15,-1 3-2 0,5 3-5 16,0 1-3-16,3 2-4 0,3-2-5 16,3 1-3-16,3-2-3 0,5-5-2 15,3 0-1-15,1-5 0 0,3-3 0 16,1-3 0-16,-1-7 0 0,-1-1 1 15,-3-3 0-15,-1-3 0 0,-3-2-1 16,-2-1 1-16,-5 1-2 0,-2 2 1 16,-1-1-2-16,-4 2-6 0,-3-2-10 15,-9 1-12-15,0 0-11 0,-3 0 4 0,-3-1-135 16,-3 0-127-16,3-1-299 0</inkml:trace>
  <inkml:trace contextRef="#ctx0" brushRef="#br0" timeOffset="13950.1472">22588 3337 476 0,'9'7'121'0,"-2"0"3"0,2 4-39 15,0 4-57-15,2 2-12 0,-4 3-10 0,4 3-5 16,-6-3-123-16,3 3-106 0,-2 0-278 16</inkml:trace>
  <inkml:trace contextRef="#ctx0" brushRef="#br0" timeOffset="14703.1615">22782 3622 632 0,'6'-6'142'0,"2"1"3"15,0 1-104-15,2 2-18 0,2 1-7 0,3 1-3 16,-1 1-3-16,2 3-4 0,1-1-2 15,1 2-2-15,0-1 0 0,1 1 0 16,-2 1 0-16,-4-1-1 0,0 1 0 16,-6 0 0-16,-2 4-1 0,-4 1-2 15,-2 4-3-15,-3-1-2 0,-2 3-2 16,2 2-2-16,3 2 1 0,1-3-1 0,3 0 2 16,4 1 3-16,0-7 2 0,7 0 0 15,2-6 2-15,1-3 0 0,3-4 0 16,-2-6 1-16,1-4 0 0,4 0 1 15,-4-3 0-15,-3-3 0 0,0 1 0 16,-4-3 0-16,0-2 0 0,-4 4 0 16,-4 1 0-16,-3 3 0 0,-2 4 0 15,-6 2 0-15,-2 7 0 0,-6 5 0 16,-1 2 0-16,-1 3 0 0,-2 2 0 16,2 3 0-16,3 0 0 0,4-1 0 15,5 2 0-15,1-3 0 0,5 1 0 0,4-4 0 16,5 0 0-16,1-3 1 0,1-3-1 15,3-5 0-15,3-4 1 0,1-3 0 16,-1-1 2-16,2-5 3 0,-3-2 2 16,1-3 2-16,1 0 1 0,-1 2 1 15,-3 2 0-15,0 3-2 0,-3 4-2 16,-4 0-3-16,0 6-2 0,-5 1 0 0,-1 4-1 16,1 6-1-16,-2 1 0 0,2 2 0 15,-1 1 0-15,5 7 0 0,0-2-1 16,1-1 1-16,3-2 1 0,2-3 2 15,1-1 1-15,4-2 2 0,-1-8 3 16,1-2 1-16,2-6 0 0,2-3-1 16,1-4 0-16,0-2-2 0,1-3-2 15,-1-3-1-15,-1 2-2 0,-1 3 0 16,-4 4-1-16,-2 2-1 0,-4 2 0 16,-3 5 0-16,-2 4 0 0,-2 3 0 0,-2 3 0 15,2 4 0-15,-4-2 0 0,3 4 0 16,-1 1 0-16,2-1-1 0,2-2 2 15,1-2 2-15,0-5 4 0,2-3 3 16,1-4 2-16,3-3 1 0,2-5 0 16,0-2-1-16,3-3-3 0,0-1-3 15,3-5-6-15,0 0-11 0,-3 1-12 0,-2 0-11 16,-1 5-13-16,-4 2-13 0,-4 4-122 16,-3 3-127-16,-3 9-295 0</inkml:trace>
  <inkml:trace contextRef="#ctx0" brushRef="#br0" timeOffset="15637.4475">20783 4564 549 0,'-7'-5'137'15,"1"0"5"-15,3-1-73 0,5 0-23 16,2 5-9-16,6-4-4 0,3 1-4 0,4 3-5 16,2 0-3-16,2-2-3 0,4 6-3 15,0-7-3-15,2 0-3 0,1 2-2 16,-2 0-2-16,0 0-2 0,-5 1 0 15,-3 0-2-15,-6 2 1 0,-4 2-1 16,-6-1-2-16,-4 2-1 0,-7-3-2 16,-7 3-4-16,-7-2-3 0,-3 2-4 15,-3 3-5-15,-6 2-2 16,0-2 1-16,-3 5 2 0,4 0 3 0,4 2 3 16,3-3 4-16,5 0 5 0,6-1 3 0,4-3 1 15,8-1 0-15,7 0 0 0,4-3 0 16,5 0 1-16,3-1 0 0,4 0 1 15,4-1 0-15,1 2 1 0,5-1 3 16,0 3 2-16,4 3 3 0,1 3 2 16,1 0 3-16,-4 3 1 0,2 3 0 15,-3 2-2-15,-6 3-2 0,-5-1-2 16,-7 1-4-16,-2 3-1 0,-5 1-3 0,-8 0 0 16,-3 2-1-16,-6-2-1 0,-9 0 1 15,-7-1-1-15,-10-1 0 0,-4 0 0 16,-5-2-1-16,-6-2 1 15,0-2-1-15,5-2 0 0,3-4 1 0,6-4 0 16,3-7 0-16,8-4 1 0,7-4 2 16,7-4 0-16,6-3 0 0,6 0 2 15,4-2-1-15,8 1 0 0,2 0 0 16,6 2-1-16,2 3-1 0,5 0 0 16,3 4-1-16,0 1-1 0,4 4 0 15,0 1 0-15,2 4 0 0,3-2-1 0,-2 7-8 16,2-3-10-16,1 4-15 0,-1 2-12 15,-3-3 22-15,-2 0-151 0,-5 1-129 16,0-1-307-16</inkml:trace>
  <inkml:trace contextRef="#ctx0" brushRef="#br0" timeOffset="15936.6904">21349 4892 521 0,'-1'-5'132'0,"2"1"4"16,3 1-54-16,2 2-40 0,5 0-9 15,1 2-3-15,7 4-1 0,1 0-2 16,6 2-1-16,2 0-1 0,-1 3-2 0,4 2-3 15,-2 3-3-15,-2 2-4 0,-3-1-4 16,-4 1-3-16,0 3-3 0,-4-2-5 16,-1-1-11-16,-6-2-11 0,-1-3-10 15,-1 1-12-15,-2-1-19 0,-5-7-103 16,0 1-113-16,0-4-259 0</inkml:trace>
  <inkml:trace contextRef="#ctx0" brushRef="#br0" timeOffset="16086.2875">21681 4859 521 0,'-4'4'130'0,"0"2"3"0,-4 5-53 0,0 3-49 15,-2 3-12-15,-2 4-6 0,-3 2-4 16,0 1-4-16,-1 2-8 0,-2-4-7 16,2 0-13-16,2-2-112 0,3-6-110 15,8-1-279-15</inkml:trace>
  <inkml:trace contextRef="#ctx0" brushRef="#br0" timeOffset="16328.6419">21886 4867 600 0,'7'-4'142'16,"-3"1"4"-16,-1 5-92 0,0 1-16 15,-1 5-6-15,0 0-2 0,-1 7-4 0,-1-2-3 16,0 6-3-16,0 2-1 0,0-2-3 15,0 2-2-15,1-3-2 0,1-3-2 16,3 0-2-16,3-4-3 0,1-3-2 16,4-1-1-16,1-4-3 0,1 1-6 15,3-3-9-15,-3-2-12 0,2 1-10 16,-2-2-13-16,-3-1-12 0,-2-4-107 16,-3 1-112-16,-7-7-261 0</inkml:trace>
  <inkml:trace contextRef="#ctx0" brushRef="#br0" timeOffset="16485.5088">21889 4856 675 0,'-2'1'149'15,"-3"-2"2"-15,6 2-113 0,4-2-15 16,4-2-7-16,3 1-7 0,8-1-2 16,2 0-3-16,3-1-10 0,2-3-12 15,3 2-10-15,-1 1 6 0,-2 2-132 16,-6-2-121-16,-2 0-293 0</inkml:trace>
  <inkml:trace contextRef="#ctx0" brushRef="#br0" timeOffset="16805.1081">22258 4875 545 0,'1'8'136'0,"-1"1"6"15,0 2-61-15,2 5-39 0,-2 1-7 0,2 2-1 16,2 0-4-16,1 0-3 0,1-3-4 16,2 0-2-16,1-3-3 0,2-3-3 15,0-4-2-15,2-4-3 0,2-3-2 16,0-2-2-16,-1-7-1 0,4-2-1 16,-5-4-1-16,2-3-1 0,-4 1-1 15,-1 1 0-15,-2 0-1 0,0 2 0 0,-4 3-2 16,1 3 0-16,-2 7-2 15,-2 3-1-15,0 4-4 0,-2 6-3 0,1 1-5 16,-2 3-6-16,0 1-6 0,1 3-5 16,1 1-5-16,0-2-4 0,0-4 16 15,0-1-127-15,4 1-108 0,-1-2-277 16</inkml:trace>
  <inkml:trace contextRef="#ctx0" brushRef="#br0" timeOffset="17306.0663">22637 4830 632 0,'-5'-1'149'0,"-1"-2"3"16,4 3-99-16,4 0-17 0,1-2-9 15,2 2-5-15,6 0-7 0,0-1-6 16,3 1-2-16,0-2-3 0,2 1-1 0,0-1-1 15,3 0-1-15,-1 0 1 0,0-2-1 16,-2 1 1-16,-1 0-1 0,-4 2 1 16,-1 0 0-16,-4 2 0 0,-4 4 1 15,-2 1-1-15,-3 4 0 0,-2 1-1 16,-1 3 1-16,0 2-1 0,-2 3 0 16,3 2-1-16,0-3 0 0,2 4 0 15,0-2 0-15,1-1 0 0,-1 2-1 16,1-4 0-16,-2-3 0 0,2 3-1 0,-2-5 0 15,0-1-2-15,0 0-1 0,-1-4-2 16,-3 1-1-16,1-1-3 16,-4-1-6-16,0 0-5 0,-3-1-8 0,0 0-11 15,-2-1-109-15,-5-4-3 0,0-1-95 16,-1-1-184-16</inkml:trace>
  <inkml:trace contextRef="#ctx0" brushRef="#br0" timeOffset="17680.8708">21254 4645 509 0,'0'-16'121'15,"0"5"5"-15,-2 2-80 0,2 6-11 16,2 6-7-16,-2 5-4 0,-2 9-5 15,1 6-4-15,0 9-4 0,0 11-2 0,0 11-3 16,-1 2-3-16,0 8-1 0,1 0-1 16,1 0-2-16,1-1-7 0,1-3-9 15,6-9-119-15,1-3-114 0,7-7-292 16</inkml:trace>
  <inkml:trace contextRef="#ctx0" brushRef="#br0" timeOffset="18101.7215">22944 4657 578 0,'4'8'128'16,"-3"5"3"-16,1 5-97 0,1 8-14 16,-1 5-3-16,1 8-1 0,-3 3 0 15,0 5-3-15,0-1 0 0,0 0-3 16,-1 0-1-16,-1-5-1 0,1-3-2 16,2-2-5-16,-1-6-11 0,4-3-12 15,0-4-121-15,2-5-118 0,1-6-302 16</inkml:trace>
  <inkml:trace contextRef="#ctx0" brushRef="#br0" timeOffset="18498.2537">23385 4751 518 0,'20'-8'128'15,"-2"1"6"-15,0 0-69 0,1 4-21 16,-5 2-7-16,-3-2-5 0,-1 2-3 16,-5 5-4-16,-5-1-4 0,-5 5-3 15,-6-1-4-15,-1 4-2 0,-3 4-3 16,-4 1-2-16,-1 1-3 0,-3 0-2 15,0 1 0-15,0 1-1 0,3-1 0 16,-1-2 0-16,5 0 1 0,2-1 1 0,6 0 0 16,2-2 1-16,5 1-1 0,1-4 1 15,2-1-1-15,3-1 1 0,3-2-1 16,2-3 1-16,1 1-1 0,3-2 1 16,2 0-1-16,2 0 0 0,3-1-1 15,1 3 0-15,-2-2-1 0,-1 2-9 16,1-3-12-16,-2 3-13 0,-4-1-10 15,-3 3-123-15,-5-2-125 0,0 5-302 0</inkml:trace>
  <inkml:trace contextRef="#ctx0" brushRef="#br0" timeOffset="19565.3088">23863 4821 312 0,'1'0'105'0,"-1"-1"8"16,-1-1-24-16,-1-2-14 0,1 1-10 15,-1 1-12-15,-2 1-11 0,-6 1-7 16,2 1-6-16,-3 3-4 0,-2 3-2 0,1 4-4 16,-1 4-3-16,1 1-4 0,4 2-2 15,2 3-4-15,4-1-1 0,2-2-3 16,3 1 0-16,5-1-2 0,3-5 1 16,2-3-1-16,3-3 0 0,2-4 1 15,3-1 0-15,1-9-1 0,0-3 1 16,-1-3 0-16,1-3-1 0,-2-4 1 15,-2-1 0-15,-4-1 0 0,-6 3 2 16,-3-4-1-16,-6 6 1 0,-6 0 0 16,-4 5-1-16,-4 3 0 0,-6 4-6 0,-1 3-9 15,-3 4-11-15,0 5-11 0,1 5-17 16,2 0-100-16,2 2-111 0,9-1-254 16</inkml:trace>
  <inkml:trace contextRef="#ctx0" brushRef="#br0" timeOffset="19902.2007">24100 4824 433 0,'3'-3'117'0,"-3"0"2"0,-1 0-37 0,1 1-40 16,-2 0-19-16,-1 1-7 0,-1-1-6 15,2 3-5-15,-6-1-5 0,5 2-8 16,-5 1-15-16,-2 1-99 0,3-1-99 16,-5 2-251-16</inkml:trace>
  <inkml:trace contextRef="#ctx0" brushRef="#br0" timeOffset="20683.957">24191 4803 491 0,'-1'-10'124'0,"-2"0"4"15,-4 3-48-15,-2 2-40 0,2 1-11 16,-3 4-3-16,-2 5-2 0,2 4-3 16,-1 1-2-16,5 3-4 0,-1 3-3 0,1 2-4 15,7 2-3-15,4 0-2 0,-2-3-2 16,6 2 0-16,2-3-1 0,4 0 0 16,2-5 0-16,-1-3 0 0,2-7 0 15,2-2 1-15,-1-6 0 0,1-5 3 16,1-2 2-16,-3-2 4 0,-2-3 3 15,-4 0 3-15,-6 0 0 0,-7-3 1 16,-5 5-3-16,-9 0-3 0,-5 3-2 16,-3 3-8-16,-1 4-15 0,-3 6-18 15,-2 8-132-15,-6 3-134 0,-1 2-339 0</inkml:trace>
  <inkml:trace contextRef="#ctx0" brushRef="#br0" timeOffset="26142.1023">18223 2675 446 0,'-13'-12'112'16,"-3"3"4"-16,-1 7-32 0,-4-3-58 16,1 3-8-16,-1-1-5 0,-2 1-1 0,-6-1-4 15,-3 4-2-15,-1-1-2 0,-4 4-2 16,0 2 0-16,-1 4 0 0,0 2 1 15,4 3 0-15,0 2 1 0,4 4 0 16,2 4 0-16,5-1 0 0,2 2-1 16,4-1-1-16,5 2-1 0,2 2-1 15,4-1 1-15,1 0-1 0,2-1 0 16,0 2 0-16,-1 2 1 0,-2 0-1 16,1 0 0-16,-2 0 0 0,-3 0 0 15,0 0 0-15,-2 3 0 0,1-1 0 16,0 1-2-16,-3-1-3 0,-3 0-2 15,4 0 0-15,-4-1-1 0,3 1 0 0,-3-2 0 16,0-4 2-16,1-2 3 0,1 0 2 16,3-3 1-16,0 0 0 0,2-5 0 15,1-1 1-15,4 2-1 0,0 3 0 16,3 0 1-16,1 5-1 0,0 1 0 16,2 3 0-16,1 6 0 0,-1-1 0 15,2 2 1-15,1 2 1 0,-2-2 0 16,1-1 1-16,-1-2 0 0,-1-4 1 15,3-3-1-15,0-3 1 0,2-6-1 0,1-4-1 16,3-3 0-16,1-4-1 0,5-2 0 16,1 0 0-16,0 0-1 0,1 3 1 15,1 2-1-15,-1 3 0 0,-1 5 0 16,0 5 1-16,-1 5 1 0,2 4 1 16,-3 3 1-16,3 8 1 0,-2 3 0 15,-2-2 1-15,1 0-1 0,0-5 0 16,1-1 0-16,1-6-1 0,1-5 0 0,2-4 0 15,2-6 0-15,2-3-1 0,3-4-1 16,1-3 0-16,3-5-1 0,4-3 0 16,2-5 0-16,-1-1-1 0,1-1 1 15,-4 1-1-15,0 1 1 0,-4 3 0 16,-6 6 4-16,1 3 3 0,0 5 1 16,-1 9 2-16,2 3 0 0,1 4 1 15,-1 3-1-15,2 2-3 0,3 1-2 16,-1-1-3-16,3-5 0 0,2-4-1 15,1-3-1-15,1-5 0 0,2-4 0 0,-1-6 0 16,2-7 0-16,0-3-1 0,3 2 1 16,-3-7 0-16,2-1-1 0,-1-3 0 15,0 2 0-15,0 4-1 0,-4 0 1 16,0-1 0-16,-2 6-1 0,-1 4 1 16,-5 3 0-16,-1 3 0 0,-1 7 0 15,-1 2 0-15,-2 3 0 0,0 3 0 16,0 3 1-16,2 4-1 0,1 1 0 0,-1-6 0 15,2 6 0-15,3-5 1 0,-1 1-1 16,7-5 0-16,0-3 0 0,-1-4 0 16,-1-2 0-16,2-5 1 0,-2 2-1 15,-1-4 0-15,-4 1-1 0,2 0 1 16,0 3 0-16,-2-1-1 0,-1 4 1 16,-1 2-1-16,-1 3 0 0,-2 1 1 15,1 6 0-15,-1 1 0 0,3 4 0 16,0 0 0-16,3 4 0 0,-1-4 0 15,0 3 0-15,1-4 0 0,-1-2 0 0,2 0 0 16,-2-2 0-16,3-8 0 0,2-2 0 16,2-2 0-16,2-2 0 0,7-6 0 15,2-2 0-15,3-6-1 0,0-1 1 16,2-1-1-16,-2-4-1 0,0 2 0 16,-3 3 0-16,-3 1 0 0,-4 7 0 15,2 3 1-15,-1 4 0 0,1 2 0 16,0 4 1-16,-1 2 1 0,1 2-1 15,2-1 1-15,-1 2 0 0,0-2 0 0,1 0 0 16,0-2 0-16,1-3-1 0,6-3 1 16,0-6 0-16,5-5-1 0,1-3 0 15,2-3 1-15,1-6-1 0,2-4 0 16,-1-5 0-16,2 0-1 0,0 2 1 16,1 0 0-16,0 1-1 0,-4 2 1 15,-4 3-1-15,1 5 1 0,-7 7 0 16,-2 1 0-16,-4 4 0 0,0 7 1 15,5 5 0-15,-1 3 0 0,-2 3 2 0,3 3-1 16,-2-1 1-16,3 1 0 0,1-2-1 16,-2-5 1-16,1 0-1 0,6-5-1 15,4-3 0-15,1-4 0 0,1-6 0 16,2-1 0-16,2-5 0 0,3 0-1 16,1-4 1-16,-1 0-1 0,2 4 0 15,-2 1 0-15,-2 2 1 0,0 7-1 16,-4 2 0-16,-3 5-1 0,-3 5-4 15,-5-1-8-15,2 2-10 0,-2 1 33 0,-7 1-159 16,-3-6-124-16,-2 1-316 0</inkml:trace>
  <inkml:trace contextRef="#ctx0" brushRef="#br0" timeOffset="27270.2977">18115 2792 579 0,'-6'-7'124'0,"3"-1"1"0,4-4-103 15,4-1-10-15,5 2-4 0,5-1 0 16,4-1-1-16,4-1 0 0,6 3-1 15,6 1 0-15,3 2 0 0,6-1 0 16,4 4-1-16,3 3-1 0,2-1 0 0,2 1-1 16,0 0-1-16,1 3 0 0,-2 2-1 15,-2-1 0-15,0 1 0 0,2 0-1 16,1-2 1-16,2-2-1 0,-2-2 0 16,1-4 1-16,3-2-1 0,0-2 0 15,0-3 1-15,3 0-1 0,2 3 1 16,-1-4-1-16,2 3 1 0,3 1 0 15,-3 3 0-15,1 0 2 0,-4 6 1 0,1 1 0 16,2 4 0-16,-2 5 0 16,-1 0 0-16,-1 1-2 0,-2 2 0 0,2 0 0 15,-2-4-2-15,2-1 0 0,1-1 1 16,2 0-1-16,2-2 0 0,-1-7 1 16,0-2-1-16,0-2 0 0,0-1 1 15,4-2-1-15,-3-3 0 0,1 2 0 16,-1 0 0-16,2-1 0 0,0 0 0 15,-3 8 1-15,-1 3 0 0,1 3 1 16,0 4 2-16,-2 4 0 0,0 4 0 0,-1 3 0 16,-1-2 0-16,-2-1-1 0,-1 1-1 15,1-1 0-15,1-2-2 0,3 0 1 16,0-3-1-16,1-5 0 0,2-1 0 16,0-4 0-16,2-3 0 0,1 0 1 15,0-4-1-15,0 1 0 0,-1-3 0 16,-1 1 0-16,-1-1 0 0,-6 2 0 15,-1 1 0-15,1 2 0 0,-5 4 0 16,-1 6 0-16,-4 3 0 0,-1 4 1 0,-1 3 1 16,-3 2 0-16,-3 2 0 0,1 0 1 15,1 3 0-15,3-2 0 0,3-2-1 16,1 0-1-16,1 1 0 0,2-2 0 16,0-3 0-16,1-5-1 0,0-3 1 15,-1-4 0-15,6-4-1 0,2-6 1 16,4-2-1-16,3-3 1 0,2 0-1 15,-1 2 0-15,-2 3-5 0,-4 4-11 16,-1 6-12-16,-6 5-120 0,-3 7-120 16,-6 6-303-16</inkml:trace>
  <inkml:trace contextRef="#ctx0" brushRef="#br0" timeOffset="33996.8333">16110 6566 292 0,'1'-4'85'0,"2"-1"3"0,-2 1-14 0,-1-1-38 16,1 3-7-16,2 1-7 0,-3-2-5 16,1 1-4-16,0 6-3 0,-1-7-3 15,0 4-2-15,1 1-1 0,1 0-3 16,1 3 0-16,0-1-1 0,-1-1 0 16,3 3 0-16,-1 2 2 0,-2-3-1 15,3 3 1-15,-1 1 0 0,0 1 0 16,-1-2 0-16,1 1 1 0,0 1-1 15,0-1 0-15,1 1 0 0,0-1 0 0,-2-4 0 16,3 1 1-16,1 1 0 0,2-1 0 16,1 2-1-16,1 0 1 0,0-1 0 15,5 4-1-15,-4-3 1 0,1 0-1 16,2-1 0-16,-3-3-1 0,2 1 1 16,0-1 0-16,0-2 0 0,1 1-1 15,-1 1 1-15,2-3 0 0,3 0-1 16,-2 0 1-16,1-1 0 0,-2 0-1 0,0-1 0 15,-1 0-1-15,-2 0 1 0,2-2-1 16,-3 2-1-16,0-2 1 0,-1 1-1 16,2 0 0-16,-4-1 0 15,1 2 0-15,-1-2 1 0,1-1 0 0,-2-1-1 16,1-1 1-16,0-2 1 0,1 1-1 16,0-3 0-16,0 1 0 0,5 0 0 15,-2-1 0-15,3 1 0 0,0 1 0 16,1 0 0-16,1 0 0 0,0 0-1 15,-3 1 1-15,1 2-1 0,-1 1 1 0,2 0-1 16,-1-1 1-16,1 1-1 0,-1 0 1 16,0 3 0-16,3 1 0 0,-1-1 0 15,-3 2-1-15,-1 3 1 0,0-1 0 16,0 2 0-16,2 1 0 0,-2 1 0 16,1-1 1-16,1 1-1 0,1-1 0 15,0 2 1-15,0-4-1 0,0 3 0 16,0-4 0-16,2 2 0 0,-1-2 1 0,0-2 0 15,0 0 0-15,-3 0 1 16,1 1 0-16,0-2 1 0,0 0 0 0,-1 0 1 16,-3-2-1-16,2 1 0 0,-2-3 0 15,0 1-1-15,0-3 0 0,1 1 0 16,-1 0-1-16,0 0 0 0,0 0 0 16,-2 1 0-16,1 1-1 0,-2 0 1 15,1 1-1-15,-2 1 0 0,2 1 0 16,-1 0 1-16,3 1-1 0,-1-1 0 15,3 1 0-15,2-1 1 0,2 1-1 0,1-2 0 16,2 1 1-16,1-1 0 0,1 0-1 16,2-2 1-16,-2 1 0 0,0-1 0 15,1 2 0-15,-2-2 1 0,0 0 1 16,-4 0 1-16,-1 1 0 0,-2-2 2 16,-2-1-1-16,-2 0 1 0,-2-2-1 15,0 2-1-15,-2 0-1 0,-1-2-3 16,3 0-8-16,-2 0-12 0,2 3-100 15,-3-5-97-15,-1 4-250 0</inkml:trace>
  <inkml:trace contextRef="#ctx0" brushRef="#br0" timeOffset="46486.0775">14332 7397 351 0,'9'2'77'15,"4"1"2"-15,1-2-59 0,2 6-9 16,3-1-2-16,1 1-1 0,5 0-2 15,2 2-1-15,2-2-1 0,4 1-1 16,5-3-1-16,5 3 0 0,5-1 0 16,3 2-1-16,6-3 1 0,0 0 1 15,5 2 0-15,1-3 2 0,5-4 0 16,3 4 2-16,2-5 1 0,2 2 0 16,5-1 1-16,3 1-1 0,3 0 1 15,5-1 0-15,1-2 0 0,4 0-1 0,3-4-1 16,4 2-1-16,4 2 0 0,-1-2-1 15,2-2-1-15,3-3-1 0,3 3 0 16,1 2 0-16,2-2-1 0,-1-5 1 16,4-1-1-16,0 2 1 0,-1 5 0 15,0-5-1-15,1-2 1 0,1 0 1 16,-1 2 0-16,-1 1 0 0,1-1 1 0,3-2 0 16,-3 4 0-16,-2-1 0 0,3 1-1 15,-4 0 0-15,-1 1-1 0,-3 1-1 16,-3 1 0-16,-2-5-1 0,-4 2 1 15,-4 3-1-15,-7 0-1 0,-1-3 1 16,-4 0 0-16,-4-1 0 0,-4 4 0 16,-5 0 0-16,-6 0 0 0,-2 1 0 15,-7 0 0-15,-7 1 0 0,-5 1-1 16,-4-2 1-16,-3 1-1 0,-6-1 0 16,-4 1 0-16,-5-1 1 0,-4 1-1 0,-5 1 0 15,-5 1 0-15,-5 1-2 16,-2-1-7-16,-3 1-104 0,-5 0-95 0,-2 1-249 15</inkml:trace>
  <inkml:trace contextRef="#ctx0" brushRef="#br0" timeOffset="114990.7162">434 16533 538 0,'-7'-8'128'0,"-1"1"4"0,1-3-80 16,-2 2-16-16,3-1-6 0,0 3-4 16,1 1-1-16,1-1-3 0,1 2 0 15,0 1-2-15,2 3-2 0,0-3-2 16,1 3-4-16,1 3-3 0,0-3-3 15,3 2-1-15,1 4-2 0,2 0-1 16,2 5 0-16,0 0 1 0,1 4 0 16,0 2 0-16,0-1 0 0,3 4-1 15,-2-2 0-15,-1-1-1 0,2 0 0 0,2 1-1 16,-2-3 1-16,0 1-2 0,-2-3-1 16,0-1-4-16,1-1-5 0,-3-2-9 15,0-3-6-15,-1-1-8 0,2-2-8 16,-3-2-3-16,0-1-110 0,-1-2-105 15,-3-2-260-15</inkml:trace>
  <inkml:trace contextRef="#ctx0" brushRef="#br0" timeOffset="115212.1835">626 16458 580 0,'-5'3'129'0,"-4"-1"3"0,0 5-95 15,-4 4-12-15,-1 2-6 0,-1 6-2 16,-3-2-2-16,-3 5-2 0,2 3-3 16,1-2-2-16,-2-1-3 0,2 1-1 0,2-4-2 15,3 0-1-15,5-4-6 0,1-4-10 16,3-2-12-16,4-3-38 16,5-4-78-16,1-2-106 0,4-1-243 0</inkml:trace>
  <inkml:trace contextRef="#ctx0" brushRef="#br0" timeOffset="115474.1859">832 16382 512 0,'-5'1'126'0,"1"4"5"0,-2 1-45 16,4 8-57-16,-3 2-9 0,-1 2-1 15,-1 5 0-15,3 3 0 0,0 0-1 16,-1 0 1-16,-1-2 0 0,3-2-2 16,3 0-1-16,4-3-3 0,2-2-3 0,0-3-4 15,5 1-1-15,-1-4-3 16,4-2-1-16,-1-3-4 0,2-4-6 0,-1-1-7 16,1-3-8-16,1-3-7 0,-1-1-15 15,-3-3-109-15,-1 0-111 16,-5-5-270-16</inkml:trace>
  <inkml:trace contextRef="#ctx0" brushRef="#br0" timeOffset="115648.302">827 16416 581 0,'-11'-4'157'0,"0"0"4"16,3 1-45-16,5 2-67 0,2 0-16 15,3 0-10-15,3-1-8 0,5 1-11 16,2-1-12-16,3-2-14 0,4 2-13 15,4-1-14-15,0 1-115 0,0-2-122 16,-1 0-288-16</inkml:trace>
  <inkml:trace contextRef="#ctx0" brushRef="#br0" timeOffset="116028.0283">1056 16498 558 0,'-3'-3'133'15,"3"2"2"-15,-2 1-81 0,2 2-24 16,-2 3-9-16,0 1-5 0,2 3-2 15,0 2-3-15,3 1 0 0,-2 0 1 16,3 0 1-16,1-2-1 0,-1-1 1 16,0-2-2-16,1-2-1 0,1-3-1 15,0 0-1-15,3-5-1 0,-1-2-2 16,3-1-1-16,2-5 0 0,-2-3-2 16,0-2 0-16,1-2-1 0,-1 3 0 0,-2 2-1 15,-2 0 0-15,-2 5 0 0,2 6 0 16,-1 3-1-16,-2 7-2 0,-2 1-4 15,1 5-7-15,1 3-7 0,0 1-5 16,-1 1-7-16,2-1-13 0,1-2-108 16,0-1-108-16,1-4-267 0</inkml:trace>
  <inkml:trace contextRef="#ctx0" brushRef="#br0" timeOffset="116448.5536">1269 16332 555 0,'-4'-5'135'0,"2"-1"2"15,-1 1-68-15,6 3-38 0,2 2-10 16,1 0-6-16,4 0-4 0,1 0-3 15,1 2-3-15,1-2-1 0,1 2-1 16,-2 0-2-16,2-1 1 0,-3 1-1 16,-3 1 0-16,1 0 1 0,-1 5 0 15,-1 2 0-15,-1 2 1 0,-3-1-1 16,1 4 1-16,-2 2-1 0,1 2 0 0,-1 1-1 16,-2 0-1-16,4 3 1 0,-2 1-1 15,2-2 0-15,0 0 0 0,0-2 1 16,-3-3-1-16,2 2 0 0,-1-7 0 15,-2 1 1-15,-2-2 1 0,-1-1 3 16,-1-1 1-16,-1-2 0 0,-2-1 1 16,-2-1-1-16,1-3 0 0,-1 0-3 15,2-2-7-15,-1-2-9 0,3 2-7 16,1-1-8-16,1 0-13 0,2 0-112 16,2 1-112-16,0 0-272 0</inkml:trace>
  <inkml:trace contextRef="#ctx0" brushRef="#br0" timeOffset="116656.6799">1616 16513 583 0,'-5'-7'154'0,"2"-1"1"15,0 2-19-15,0 3-104 0,3-1-18 16,1 3-8-16,4 2-5 0,0 0-5 15,1 3-10-15,2 1-8 0,1 1-10 16,1 3 8-16,-2-1-130 0,-2 1-119 16,0 0-284-16</inkml:trace>
  <inkml:trace contextRef="#ctx0" brushRef="#br0" timeOffset="116816.778">1629 16668 612 0,'0'1'146'0,"-1"0"2"16,0-1-76-16,3 0-41 0,2 2-13 16,1-2-9-16,1 2-5 0,4-2-8 15,3 0-11-15,2 0-12 0,3-2-27 16,1 0-96-16,1 0-113 0,2 2-263 16</inkml:trace>
  <inkml:trace contextRef="#ctx0" brushRef="#br0" timeOffset="117568.517">1939 16463 563 0,'-10'-10'132'0,"2"-1"5"0,-1-1-87 0,4 0-14 15,0-3-6-15,3 0-5 0,1 1-4 16,2-1-6-16,3-1-2 0,0 1-4 16,4-1-1-16,2 2-2 0,-2 0-1 15,3 2-1-15,0 3 0 0,-1 2-1 16,0 1 0-16,0 3-1 0,-1 5-1 16,4 1-1-16,-2 6 1 0,0-1-1 0,0 3 0 15,1 5 0-15,-1 3 1 0,-2 0-1 16,-1 3 0-16,-2-1 1 15,-3 5-1-15,-2 2 1 0,-4 2 0 0,-1-1-1 16,-3 0 1-16,-5-2 0 0,-2 0-1 16,-1-2 1-16,0-4 2 0,0-4 3 15,2-4 3-15,-1-1 3 0,3-2 1 0,3-4 2 16,1-3-1-16,-1-2-1 0,2-3-3 16,1-1-4-16,3-2-3 0,0 0-2 15,4 0 0-15,0-1-1 0,3 0-1 16,2 2 1-16,0 1-1 0,2 2 1 15,0-2-1-15,2 4 1 0,-3 2 0 16,2 0 0-16,3 2 0 0,0 0-1 16,-3 1-4-16,3 1-7 0,-2-3-8 15,0 1-12-15,0-2-12 0,-1-1 17 16,-1-2-140-16,-1-3-121 0,1 1-293 16</inkml:trace>
  <inkml:trace contextRef="#ctx0" brushRef="#br0" timeOffset="118100.6443">2147 15946 433 0,'2'0'108'16,"-4"-1"4"-16,1-2-55 0,0 0-18 15,0 1-9-15,1 0-4 0,-3 1-3 16,3-2-1-16,0 2-2 0,0 0-2 16,0 0 0-16,0-1 0 0,0 0-1 15,1 1 1-15,-1 1-2 0,-1-1 0 0,1-1-2 16,-1 2-2-16,0 0-2 0,1 3-2 15,0 2 0-15,1 3 1 0,-2 4-1 16,3 1 1-16,2 6 0 0,-3 2 0 16,-1-1 0-16,3 2-2 15,-2-4-2-15,1-1-2 0,-1-1-1 0,1-5 0 16,0-3-1-16,-1-3 0 0,1-4 2 16,0-1 2-16,-1-4 0 0,2-2 2 0,-1-4-1 15,3-5 0-15,1 0 0 16,1-6-2-16,2-3-2 0,1 0-1 15,1-1 0-15,-1 3-1 0,1 5-1 0,-1 3 1 16,-3 4-1-16,0 4 1 0,-1 6-1 16,-1 3 0-16,-1 6 0 0,-4 4 1 15,2 6-1-15,-2 4 1 0,3 5 0 16,-2-2-2-16,1 2-1 0,2-1-5 16,5-1-6-16,-1-5-11 0,5-2-8 15,-1-3-12-15,4-1-119 0,0-5-121 0,0 1-292 16</inkml:trace>
  <inkml:trace contextRef="#ctx0" brushRef="#br0" timeOffset="118873.3826">2420 16545 417 0,'-1'-9'117'0,"-2"-2"6"0,0 0-31 16,1-3-37-16,0-2-13 0,1-1-6 16,-1-2-3-16,3 3-3 0,0 2-3 15,-1 0-2-15,1 2-2 0,3 3-1 0,-1 2-3 16,0 2-2-16,-2 3-4 0,2 2-2 15,-1 2-2-15,0 5-2 0,-1 4-1 16,0 5-2-16,-1 5 0 0,0 2-1 16,1 3 0-16,0 4-1 0,2-3 0 15,1-2-1-15,-1-3 0 0,2-5 0 16,3-3 0-16,-1-5 0 0,0-6 0 16,3-2-1-16,-1-4 0 0,2-5-2 0,0-1-2 15,-2-5-2-15,1-4 0 0,1-3-2 16,-2-2 0-16,-1-3 1 0,-1-1 0 15,-3-1 3-15,3 3 1 0,-5 1 0 16,-1 3 2-16,2 6 3 0,-5 5 1 16,1 6 1-16,-1 6 1 0,-1 3 0 15,1 8 1-15,-2 5-1 0,2 2-1 16,1 7-3-16,1 5 1 0,2 0-1 16,2 1-1-16,1-3-2 0,4-4-3 0,2 0-6 15,3-7-6-15,1-6-8 0,3-2-9 16,-1-4-10-16,4-4-37 0,-4-4-75 15,1-2-102-15,0-4-235 0</inkml:trace>
  <inkml:trace contextRef="#ctx0" brushRef="#br0" timeOffset="119107.6056">2825 16338 577 0,'-2'-1'130'0,"0"2"4"16,1 3-90-16,-2 3-15 0,5 4-6 0,-4 3-3 15,1 0 0-15,2 6-1 0,1 1-3 16,-1 2-3-16,0 0-3 16,1 0-2-16,1 2-1 0,-1-3-1 0,2-1-1 15,0-2-1-15,2-1-1 0,1-5-1 16,1-2-1-16,0-1-4 0,3-3-7 16,-1-3-8-16,0-4-9 0,1-3-13 0,0-1-114 15,-3-4-116-15,0 0-278 0</inkml:trace>
  <inkml:trace contextRef="#ctx0" brushRef="#br0" timeOffset="119266.8322">2804 16375 726 0,'-3'-10'160'15,"3"3"0"-15,4 0-120 0,3 3-17 16,3 0-18-16,4 1-13 0,2 2-15 0,2 1-11 15,3-1-2-15,1-1-125 0,-1 0-121 16,-2 0-287-16</inkml:trace>
  <inkml:trace contextRef="#ctx0" brushRef="#br0" timeOffset="119665.8147">3038 16435 595 0,'-1'-4'140'0,"-1"4"6"16,1 4-83-16,1 4-22 0,0 3-8 15,3 5-6-15,-2 3-3 0,1 2-1 16,2 2-4-16,0-2-3 0,1-1-2 15,-1 0-2-15,4-5-2 0,-2-2-1 0,1-3-2 16,1-5 0-16,3-1-2 16,-3-7-2-16,3-3-1 0,0-4 0 0,0-7-2 15,2-4-1-15,-1-3-2 0,-2-6-3 16,1 2-1-16,-2 1-1 0,1 3 1 16,-4 4-1-16,-1 5 2 0,-1 7 1 15,-2 5 2-15,0 7 2 0,-2 3 0 0,-2 4 0 16,1 5-1-16,1 4-1 0,3 3 0 15,-2 1-4-15,1-1-6 0,4 0-10 16,2-3-9-16,4-3-8 0,4-4-9 16,0-4-111-16,3-4-112 0,1-4-264 15</inkml:trace>
  <inkml:trace contextRef="#ctx0" brushRef="#br0" timeOffset="120038.3947">3398 16169 556 0,'-5'-7'147'16,"5"4"2"-16,-1 2 2 0,3 2-126 16,1 2-10-16,-1 0-6 0,6 2 0 15,-2 0-1-15,0 0-1 0,4 0 0 16,-1 0 1-16,1 0 1 0,1-2 1 15,0 2-1-15,-1-1 0 0,-1 3-1 0,-3 3-2 16,0 4-2-16,-1 3-2 0,-2 1-1 16,0 7-1-16,-1-1-2 0,2 7 0 15,2 2 0-15,0 0-1 16,-1 2 0-16,2 1 1 0,3 1 0 0,0 1 1 16,-1-4 0-16,-3-5 1 0,1-2-1 15,-1-2 2-15,-1-3-1 0,-5-5 0 16,-1-2 0-16,-5-1 1 0,0 0-1 0,-4-3 1 15,-1-1 0-15,-1-2-2 16,1-2-4-16,-2-1-6 0,0-4-12 16,4 1-10-16,1-2 146 0,-1 1-275 0,1-1-144 15,3 1-399-15</inkml:trace>
  <inkml:trace contextRef="#ctx0" brushRef="#br0" timeOffset="120438.7964">4252 16392 803 0,'-3'-10'195'16,"0"2"3"-16,-1 0-119 0,3 2-26 0,-1 2-21 15,2 3-13-15,0 0-9 0,0 1-5 16,-1 1-6-16,4 3-8 0,-1 1-12 16,-1 1-23-16,2 0-21 0,0 4-36 15,0 1-98-15,-2 0-135 0,-2-1-285 16</inkml:trace>
  <inkml:trace contextRef="#ctx0" brushRef="#br0" timeOffset="120553.3573">4279 16632 581 0,'5'-5'133'0,"-3"1"135"15,0 0-293-15,-2 2-242 0,-2 6-422 16</inkml:trace>
  <inkml:trace contextRef="#ctx0" brushRef="#br0" timeOffset="131108.5844">7021 17758 338 0,'0'-16'91'0,"1"0"5"0,1-4-44 0,-2 3-6 16,1 0-8-16,0-1-7 0,2-1-4 15,-3 5-4-15,0-5-2 0,1 1-4 16,0-1-2-16,0 5-2 0,1 1-4 16,-2 5-3-16,1-1-2 0,-1 8-1 0,-1 6-2 15,2 0 0-15,0 2-1 0,1 3 0 16,1 5 0-16,1 2 0 0,0 0 0 16,4 0 0-16,0 5 0 0,1-1 1 15,2 2-1-15,1 1 1 0,4-4 0 16,3 0 0-16,3 5 0 0,1-3 0 15,6 2 0-15,4-2-1 0,4 0 1 16,3 3 0-16,1-2 0 0,3-5-1 16,0 2 1-16,3-4-1 0,-1-3 1 15,4 1-1-15,2-6 0 0,5 6 0 16,1-4 0-16,4-2 1 0,0-2 0 0,1 2 1 16,2-7 1-16,0 0 1 0,-1-7 0 15,5 4 1-15,-3-7 1 0,2-1-1 16,0-5 1-16,0 1-1 0,0-3 0 15,-1-1 0-15,-5-2-1 0,2 1 1 16,-1 2-1-16,-5 1 0 0,1-3 0 16,-6 1 1-16,-4 1-1 0,-4-1 1 15,-2-2-1-15,-4 2-1 0,-3 2 0 0,-3 5-1 16,-4 0 0-16,-2 2-1 0,-6 2-3 16,-4 3-4-16,-5 1-7 0,-3 1-10 15,-8 4-45-15,-3-1-68 0,-8 1-99 16,-5 5-227-16</inkml:trace>
  <inkml:trace contextRef="#ctx0" brushRef="#br0" timeOffset="132192.3393">8006 17823 359 0,'3'-10'97'16,"-1"0"5"-16,-1-2-47 0,2-3-8 15,0 5-7-15,0-2-7 0,0 0-7 16,1-4-4-16,1-1-4 0,-3 2-3 15,3-2-3-15,-2 2-3 0,-1 0-1 16,1 3-2-16,-2 0-1 0,-1 2-2 16,1 3 0-16,-1-1 0 0,1 2-1 15,-2 3 1-15,2-2-1 0,-2 4 1 16,1 1-1-16,-1 0 0 0,0 3 0 0,0 1 0 16,-1 0 0-16,1 4-1 0,-1 3 1 15,-2 3-1-15,3 0 1 0,-2 3 1 16,0 2 0-16,0 0 0 15,3 0 1-15,1-1-1 0,3-3-1 0,1-2 1 16,0-2-1-16,2-1 0 0,1 2-1 16,-1-8 1-16,3-1-1 0,-1-3 1 15,3-2 1-15,0-1-1 0,0-2 0 0,1-10 1 16,2 5-1-16,-1-2-1 16,-1-1 0-16,1-2 0 0,-2-1 0 0,0 0-1 15,-1 3 0-15,-4-1 1 0,1 5-1 16,-3 3 0-16,-2 0 0 0,1 5-1 15,-3 2 1-15,-1 3-1 0,0 1 0 16,0 2 1-16,2 4-1 0,-1 1-2 16,1 2-2-16,2 1-4 0,1 1-3 15,1-2-7-15,5 0-12 0,1-2-61 16,3 4-39-16,1-9-88 0,1-3-192 16</inkml:trace>
  <inkml:trace contextRef="#ctx0" brushRef="#br0" timeOffset="132592.3969">8443 17614 445 0,'2'-8'100'0,"-1"-1"4"15,-1-2-65-15,4 1-13 0,-2-1-5 16,2-1 1-16,1 1 0 0,1 4-1 16,-1-1-4-16,-1 6-4 0,0 1-3 15,1 2-3-15,-4 6-1 0,0 3 0 16,1 2-1-16,-2 1 2 0,-2 1-1 16,0 3 1-16,-3 2 0 0,4-2-1 0,-4 3 0 15,-1-1 1-15,-1 2 0 16,-2-1-1-16,3 0 0 0,0-2 0 0,1-4-2 15,1 5 0-15,2-2 0 0,0 0-2 16,5-5 0-16,3 0-1 0,-1-2 1 16,1 1 0-16,4-8-1 0,3-3 1 15,1-6 0-15,1 3-1 0,-2-8-1 16,2 1-4-16,1-1-6 0,-3-1-6 0,-1 1-9 16,1 1-22-16,-4-1-88 0,-1 4-2 15,-3-3-80-15,-4 0-153 0</inkml:trace>
  <inkml:trace contextRef="#ctx0" brushRef="#br0" timeOffset="132762.8613">8443 17628 602 0,'-3'-11'128'0,"1"0"1"0,-2 0-104 15,7 0-13-15,5-1-7 0,-1-1-5 0,5 0-4 16,2 3-6-16,0-2-4 0,7 2-116 15,-5 1-105-15,0 2-272 0</inkml:trace>
  <inkml:trace contextRef="#ctx0" brushRef="#br0" timeOffset="133176.7902">8720 17601 534 0,'3'0'115'0,"-5"0"1"16,4 1-90-16,-2 3-8 0,2 1-5 0,1 1-1 15,-1 2 2-15,0 3 2 0,1 2-2 16,-2-1-1-16,2 1-2 0,-2 1-2 15,0-2-1-15,-1-1-2 0,1-2-1 16,-1-2-2-16,1-2 0 0,1-1-1 16,-1-2 1-16,1-1 0 0,0-3-1 15,1-1 1-15,0-3 0 0,2-1-1 0,0-3 1 16,1-1-2-16,0-4-1 0,1 0-1 16,2-4 0-16,-1 4-1 0,3 0 0 15,-1 1-1-15,1 1 1 0,-2 4 0 16,-2 7 2-16,0-1 0 0,1 1 0 15,-3 8 0-15,1 0 0 0,-3 6 0 16,4-2 1-16,-1 1-1 0,1 2-1 16,-2 3-4-16,1-2-5 0,3-1-9 15,-1 0-31-15,0-4-86 0,1-3-103 0,1 1-246 16</inkml:trace>
  <inkml:trace contextRef="#ctx0" brushRef="#br0" timeOffset="133602.8693">8942 17487 636 0,'-3'-2'133'0,"1"-3"0"15,3 5-116-15,7-3-10 0,0 4-5 0,3-1-1 16,6-1 0-16,1 0 0 0,2-3 0 16,4-2 0-16,-1 1-1 0,0-2 1 15,3 0-1-15,-2-1 1 0,2 3-1 16,-3 0 1-16,-1 2-1 0,-2 0 0 0,-3 5 0 16,-6 0 0-16,-1 2 0 15,-5 4 2-15,-3 4 1 0,-3 4 0 16,-1 4 1-16,-3 3 0 0,-1-1 0 15,0 3 0-15,1-3-1 0,-2 0 0 0,4-2-2 16,-1-3 1-16,3-4-2 0,1 1 1 16,0-1 0-16,2-2-1 0,1-1 1 15,-1-2-1-15,1 0 0 0,-1-2 1 16,-1 0-1-16,-2-3 1 0,0 1-2 16,-3-1-3-16,-2 1-5 0,-4 2-9 0,-2 0-19 15,-1 2-103-15,-3 1-108 0,0 4-268 16</inkml:trace>
  <inkml:trace contextRef="#ctx0" brushRef="#br0" timeOffset="134753.6427">9123 17744 382 0,'-5'0'87'16,"2"0"0"-16,-2 0-58 0,2 1-15 16,-2 2-6-16,3-1 0 0,-3 3 2 0,4-1 3 15,-2 0 1-15,1 1 3 0,-1-2 2 16,3 0 1-16,0-1-3 0,-1-2 0 15,1 0-1-15,-1 1 0 0,2-3-2 16,0 3-1-16,1-2 0 0,-2 2-2 16,3-2-1-16,-1 2-2 0,1-1 1 15,0 0-2-15,0-1 1 0,2 1 1 16,1-3 0-16,2 2 1 0,-2-1 1 0,2-2 0 16,0 2-1-16,-1-2-1 0,1 1-2 15,1 2-2-15,0-1-1 0,3 1-5 16,-1-1-9-16,4 0-2 0,1 1-124 15,0-2-114-15,-4 1-292 0</inkml:trace>
  <inkml:trace contextRef="#ctx0" brushRef="#br0" timeOffset="137175.8679">9195 17787 456 0,'-3'1'105'15,"-1"-1"3"-15,0-1-73 0,3 2-12 16,1-1-5-16,0 0-3 0,1 0-2 15,1-1-2-15,1 1 0 0,3-1 0 16,-1 0 0-16,2-3 0 0,0 3 0 0,1-4-1 16,5 2-1-16,-1-1-1 0,0-1 0 15,4 1-2-15,2 0-2 0,3-1 0 16,4 3-1-16,-3-3-1 0,4 1-1 16,-1-1 0-16,1-2 0 0,0 0 0 15,-3-3-1-15,-2-1 0 0,0-1 1 16,-4-1-1-16,0 1 0 0,-5 2 1 15,2-1-1-15,-2 3-1 0,-1 2 0 16,-2 1-1-16,-1-1-2 0,-2 2-4 0,0 0-4 16,-2 3-4-16,1-3-7 0,0-1-32 15,-1 2-71-15,-1-3-91 0,1 0-216 16</inkml:trace>
  <inkml:trace contextRef="#ctx0" brushRef="#br0" timeOffset="137498.3739">9663 17391 608 0,'-4'-2'127'16,"1"1"1"-16,1 0-111 0,-1 3-9 15,2 0-4-15,2 3-2 0,2 3-1 16,0 0 0-16,1 2 0 0,5 1 0 15,2 1-1-15,1-1 1 0,3 0 0 16,3-3 0-16,0-1 0 0,4-2 0 0,-1 2-1 16,-1-2 1-16,-1 0-1 0,-2-2 0 15,-1 0 0-15,-3 2 1 0,-5 0-1 16,-2 1 0-16,-4 3 0 0,-4-2 1 16,-3 4 1-16,-6 5-1 0,-2 1 0 15,-3 5-3-15,-2 2-4 0,-1 2-8 16,1 5-24-16,-2-1-92 0,4 3-104 15,2-4-251-15</inkml:trace>
  <inkml:trace contextRef="#ctx0" brushRef="#br0" timeOffset="148187.9596">20707 15196 208 0,'-1'3'45'0,"0"1"2"16,-2-2-32-16,2 0 3 0,0-2 10 15,1 0 7-15,-1-1 7 0,1 0 5 16,0-1 3-16,0-2 0 0,0 0-6 0,1-2-8 16,-1 0-4-16,1-1-5 0,-1-3-5 15,0 0-3-15,0 0-3 0,0-2-1 16,0 1-1-16,-1 0-2 0,1 1 0 15,-1-1-2-15,1 1-1 0,-1 2-1 16,1-2 0-16,-2 1-1 0,2-2 0 16,-1 0 0-16,1 0 0 0,-1 1 0 15,1-1 1-15,-1 2-1 0,2 0 1 16,-2 2 0-16,1 2 0 0,1 2-1 16,-2 0-1-16,2 1-1 0,-2 1-1 15,1 1-2-15,-2 0 0 0,4 0-1 0,-4 0-1 16,2 0 0-16,0 0 0 0,2 1 0 15,-4-2 1-15,4 1 0 0,-2-1 0 16,0 0 1-16,0-2 3 0,-2 1 1 16,2-1 2-16,0 2 1 0,0-2 2 15,-1 0 1-15,1-1 1 0,-1 2 2 16,1 2 0-16,0-3-1 0,0 3-1 0,1 5-1 16,0 4 0-16,1 4-2 0,0 8-2 15,-1 5-2-15,-1 3 1 0,-1 6-1 16,-1 0 0-16,0 2-1 0,0 1 0 15,-2 0-1-15,1-1-1 0,0 1 0 16,1-3-1-16,0-1 0 0,0-3-1 16,0-4-3-16,-1-5-7 0,2-4-10 15,0-4-14-15,-1-3-12 0,2-5-9 16,0-4-116-16,2-6-120 0,1-6-275 16</inkml:trace>
  <inkml:trace contextRef="#ctx0" brushRef="#br0" timeOffset="149455.9509">20976 15063 436 0,'-5'-7'123'0,"0"-2"6"15,0-2-26-15,1-1-45 0,3-2-15 16,0 0-8-16,2-1-4 0,0-1-4 16,3 2-3-16,3 1-3 0,1-1-4 15,3 3-1-15,1 0-4 0,3 2-1 16,2 1-3-16,0 0-1 0,0 2-2 16,1 1-1-16,0 0-1 0,-3 2-1 15,0 2 0-15,-1 2 0 0,-3 4-1 0,-3-1 1 16,2 3-1-16,-3 2 0 0,-3 1 0 15,0 2 1-15,-3 3-1 0,-1 2 0 16,-4 2-1-16,-1 1 1 0,-1 2-1 16,-2 0 1-16,-6-1-1 0,1 0 0 15,-4-5 0-15,-1 2 1 0,-1-3-1 16,-1-3 2-16,2 0 0 0,-1-1 2 16,2-3 2-16,5-2 2 0,2-1 1 15,4-2-1-15,4-2 1 0,0 1-1 16,5-2-1-16,4 2-2 0,2-2-2 15,2 1-1-15,2 1 0 0,0-1 0 0,0-1-1 16,4 0-1-16,-2-1 1 0,1-1-1 16,1 0 1-16,-1-1-1 0,1 0-1 15,0-1-5-15,-1 0-9 0,-1 1-12 16,-3-1-10-16,-1 3-10 0,-1 0 19 16,-2 2-144-16,0 1-121 0,-2 1-292 15</inkml:trace>
  <inkml:trace contextRef="#ctx0" brushRef="#br0" timeOffset="149838.4404">20882 15396 502 0,'-2'0'126'0,"1"-1"5"0,1 1-56 15,-1 0-34-15,2-3-8 0,0 1-4 16,4-1-3-16,1 0-2 0,3-2-3 0,3-2-1 15,5 0-1-15,4 1-3 0,5 0-1 16,1-1-1-16,2 2-3 0,2 0-3 16,-2-1-2-16,0 1-1 0,0 0-2 15,-3 1-2-15,-1 1-5 0,-1 0-8 16,0 0-9-16,-2 4-7 0,-1 0-9 16,-2 3-7-16,-3 1-117 0,-2 0-112 0,-6-1-272 15</inkml:trace>
  <inkml:trace contextRef="#ctx0" brushRef="#br0" timeOffset="150204.1511">21088 15601 534 0,'0'3'128'0,"0"1"4"16,3 2-63-16,-1 1-38 0,3 3-9 15,-1 1-2-15,-1-1-1 0,2 2-2 16,0 4-1-16,-1-2-1 0,-2-1 0 16,1 1-1-16,-2-2 0 0,0 0-2 15,-1-1-1-15,0-3-2 0,0-4-1 0,0-2-2 16,0-6-1-16,1-2-1 0,1-6-2 15,-1-3 0-15,0-3-1 0,3-2-1 16,1-1 1-16,-2 0-1 0,4 0 0 16,-1-1-1-16,1 4 0 0,2 0-4 15,-2 1-3-15,1 2-7 0,2 0-6 16,0 3-8-16,1 3-8 0,0 1-14 16,1 0-103-16,1 2-108 0,0-2-260 15</inkml:trace>
  <inkml:trace contextRef="#ctx0" brushRef="#br0" timeOffset="150985.2481">20799 15162 208 0,'-1'-8'66'0,"-1"-1"7"16,0 2-17-16,1-3-4 0,-1 1-4 15,0-1-6-15,1 2-8 0,0 0-8 16,0 1-7-16,-2 0-7 0,1 1-6 16,-1 0-4-16,2 2-3 0,-3 0 0 15,3 2-1-15,-1-3 1 0,1 4-1 16,-1-1 1-16,2 1 1 0,2 2 0 16,-4-1 2-16,2-1 0 0,3 5 2 15,-4-5 4-15,1-1 3 0,-4-5 3 16,4 6 2-16,-1-2 0 0,-2 1 0 15,2-3-1-15,-1 1-3 0,-1 2-3 16,3 2-2-16,-4-5-2 0,3-1 0 0,-2 0 0 16,0-2 1-16,-1 1 2 0,2 0 2 15,-1-2 2-15,2 1 2 0,-1 1 1 16,1 1 0-16,-1 1 2 0,1 1-1 16,-1-1 0-16,0 2-1 0,1 3-1 15,-1 1-1-15,1 7-1 0,-2 8-1 16,2 7-1-16,-2 6-1 0,1 8-1 15,-2 6-1-15,2 7 0 0,-2 4-1 0,2 1-1 16,-2 0-1-16,3 2-1 0,0 0 0 16,1-2 0-16,-2-3-1 0,1-6 0 15,-1-4-1-15,0-3 0 0,0-6 0 16,0-3 0-16,0-6-1 0,0-4 0 16,2-3-5-16,0-5-8 0,0-4-7 15,1-7-8-15,2-6-3 0,0-6-119 16,1-4-115-16,2-4-272 0</inkml:trace>
  <inkml:trace contextRef="#ctx0" brushRef="#br0" timeOffset="151491.5328">21507 15114 408 0,'1'-21'111'0,"-1"-2"6"0,2 1-42 16,-1 0-21-16,0 3-12 0,2 3-9 15,0 5-4-15,-2 2-5 0,-2 4-3 16,1 8-3-16,0 5-2 0,0 7-3 15,-1 4-2-15,0 7-1 0,0 5-1 0,1 6-1 16,-3 2 0-16,-1 4-1 0,0 4 1 16,0 0 1-16,-1 1 0 0,0 1 0 15,4-2 0-15,-2-2-2 16,3-5-1-16,0-5-2 0,2-1 0 0,0-6-2 16,-2-5-1-16,0-2-1 0,0-3-5 15,1-3-7-15,0-3-9 0,-1-4-9 16,3-5-9-16,2-2-116 0,0-4-116 15,0-5-277-15</inkml:trace>
  <inkml:trace contextRef="#ctx0" brushRef="#br0" timeOffset="151975.6892">21826 15147 549 0,'2'-5'137'0,"1"1"6"0,-2-5-63 15,-1 8-36-15,1 1-11 0,0 0-5 16,-1 0-5-16,-1-1-3 0,-3 2-4 0,2 5-3 16,-1-4-2-16,0 3-1 0,-3 0-1 15,-2 3 0-15,1 1 0 0,-3 1 0 16,0 1 0-16,-1 0 1 0,-2 1-1 16,1 1 1-16,-1 0-1 0,2 1-1 15,0-1 1-15,2-1-1 0,0-1-2 0,2-1 0 16,0-1-1-16,3-4-2 15,1 0 0-15,3-4-1 0,0 2-1 16,3 0 0-16,1-2 0 0,1 2-1 0,3-2 1 16,-1-1 0-16,2 2-1 0,0-3 1 15,0 2-1-15,1 2 1 0,0-2-1 16,2 1-1-16,-1 1-5 0,0 0-10 16,0 2-11-16,0-2-12 0,-1 2-11 15,0 0 20-15,-2 0-147 0,-1-2-124 16,0-3-298-16</inkml:trace>
  <inkml:trace contextRef="#ctx0" brushRef="#br0" timeOffset="152343.5539">22083 15259 484 0,'4'-15'124'0,"-3"0"6"0,2 1-60 15,0 2-19-15,1-1-8 0,-2 2-3 16,-1 0-3-16,-1 1-2 0,0 2-2 15,0 0 0-15,0 2-3 0,0 1-2 16,-1 2-3-16,-1 2-4 0,3 4-3 0,-2 3-4 16,2 4-3-16,-2 4-3 0,1 2-3 15,1 4-1-15,-1 5-1 0,0 1-2 16,0 1-2-16,0-3-10 16,0 2-15-16,0-2-18 0,2-2 38 0,-2-5-173 15,0-4-140-15,3-1-342 0</inkml:trace>
  <inkml:trace contextRef="#ctx0" brushRef="#br0" timeOffset="157303.8">22392 15201 444 0,'-7'-2'125'16,"0"-1"7"-16,-1 1-25 0,-1-2-50 16,0 1-11-16,3 0-8 0,0-1-4 0,1 2-6 15,0 1-5-15,3-2-6 0,1 2-5 16,2 1-3-16,3 0-3 0,0-1-3 15,5 0-1-15,2-1-1 0,1-1-2 16,3 0-8-16,0-2-7 0,1 3-8 16,-2 0-9-16,2-2 6 0,-2 1-128 15,-4 1-115-15,-2 1-278 0</inkml:trace>
  <inkml:trace contextRef="#ctx0" brushRef="#br0" timeOffset="157466.3615">22356 15254 645 0,'-7'7'140'16,"-2"-2"2"-16,4 0-115 0,4-1-10 15,1 1-7-15,2-2-3 0,5 1-6 16,0-3-8-16,3 0-10 0,3-2-11 16,1 1-70-16,0-6-44 0,0-1-100 0,-1-2-212 15</inkml:trace>
  <inkml:trace contextRef="#ctx0" brushRef="#br0" timeOffset="157702.2994">22556 15112 591 0,'0'1'130'0,"0"0"2"16,2 1-103-16,4 1-10 0,3 3-4 15,1 0-1-15,2 2-1 0,3-1-4 0,-1 2-1 16,3-1-1-16,2 1-1 0,-2-1-2 15,-2 1-1-15,-3 0-1 0,-3-1-1 16,-5 2 1-16,-5 2-1 0,-5 3 0 16,-4 0 0-16,-3 1 0 0,-4 1-3 15,-5 1-3-15,-3-1-5 0,1-1-6 16,2 0-7-16,-2-4-27 0,6-1-91 16,0-5-104-16,4-2-251 0</inkml:trace>
  <inkml:trace contextRef="#ctx0" brushRef="#br0" timeOffset="161452.0946">15707 2643 509 0,'28'-29'117'15,"-3"-3"2"-15,-8 5-84 0,-10-5-9 16,-8 3-8-16,-6-3-4 0,-10 1-4 16,-5 3-3-16,-10 4-2 0,-5 1-2 15,-7 2-2-15,-6 4 0 0,-8-1 0 16,-2 5 0-16,-10 1-1 0,-4-1 1 15,-9 5-1-15,-10 1 0 0,-7-1 0 16,-4 8 1-16,-8 3-1 0,-6 5 0 0,-6 3-1 16,-4 4 1-16,1 6 0 0,0 11 1 15,-1 6 2-15,3 1 2 0,8 5 3 16,3 6 1-16,5 5 3 0,8 5 1 16,11 5 0-16,6 9-2 0,11 6-2 15,8 4-2-15,14 2-2 0,13 7-2 16,11 5-2-16,13 1 0 0,13-9 0 15,17-1 0-15,14 0 0 0,15-2 0 0,15-7 0 16,14-7 0-16,14-10 1 0,15-6-1 16,11-5 0-16,12-11-1 0,17-9 1 15,4-7-1-15,6-14 1 0,6-10-1 16,3-7 0-16,1-8 0 0,-3-13 0 16,-7-6 0-16,-5-10 0 0,-2-3 0 15,-9-7 0-15,-8-1 1 0,-7-3 1 16,-6 4 3-16,-15-11 3 0,-7-2 1 15,-11-5 3-15,-11 0 1 0,-13-5 0 16,-14-2 0-16,-12-8-3 0,-13-1-3 16,-18 0-1-16,-15 1-3 0,-17 3 0 0,-19 0-3 15,-21-5-3-15,-21 4-8 0,-19 13-8 16,-17 11-9-16,-21 11-17 0,-21 11-110 16,-17 11-118-16,-23 20-278 0</inkml:trace>
  <inkml:trace contextRef="#ctx0" brushRef="#br0" timeOffset="165461.906">23225 14917 464 0,'-7'0'117'0,"3"-1"5"16,-1 0-51-16,1-2-33 0,0 0-7 15,1-2-4-15,0-1-2 0,2-2-3 16,0-2-2-16,-1-2-1 0,4-1 0 16,0-1 0-16,3-1 2 0,0-2 0 15,2-2 1-15,1 0 0 0,3 2 0 16,-2 1-2-16,0-2-1 0,2 2-2 16,0 4-3-16,1 1-3 0,2 2-2 0,-1 3-3 15,2 4-1-15,0 0-2 0,-3 2 0 16,-1 4-1-16,-1 2-1 0,-2 4 1 15,-2-2 0-15,-3 6-1 0,-2 3 1 16,-2 1-1-16,-3 5 0 0,-4 1 0 16,-1-1 0-16,-6 3 0 0,1 1 0 15,-5-1-1-15,2-1 1 0,0 2-1 16,0 0 1-16,1 0-1 0,1-3 0 16,2-1 0-16,3-1 1 0,1-4-1 0,3-4 0 15,1-6 0-15,3 0-1 0,3 0 1 16,2-4 0-16,3-3 0 0,1 0-1 15,3-1 1-15,3 0 0 0,2-3 0 16,2-3 1-16,0-4-1 0,0 2 1 16,-1 5-1-16,-1-2-2 0,0 0-5 15,-2 2-6-15,-3 2-8 0,0 5-12 16,0-3-7-16,-2 2-8 0,3-2-11 16,-5 4-3-16,-1 2-101 0,0-2-103 15,-2 2-247-15</inkml:trace>
  <inkml:trace contextRef="#ctx0" brushRef="#br0" timeOffset="165879.8043">23178 15292 518 0,'-9'0'126'15,"3"0"6"-15,-1 1-80 0,2 0-11 0,1-1-5 16,-1 0-4-16,3 2-6 0,2 0-3 15,1-1-3-15,3 1 0 0,0-1 0 16,3 1 0-16,2 1-2 0,2-2 2 16,1 0-1-16,2 0-1 0,2-2-2 15,3 0-3-15,3-2-1 0,0 0-2 16,0 2-1-16,2-1-3 0,-2 0-1 16,-1 2-2-16,-2 0-1 0,-3 0-2 15,0-1-6-15,-2 1-7 0,0-3-12 0,-3 2-10 16,-1 0-8-16,-2-2-14 0,-1 1 19 15,-2-1-130-15,-6-2-111 0,-5 5-273 16</inkml:trace>
  <inkml:trace contextRef="#ctx0" brushRef="#br0" timeOffset="166378.4174">23206 15629 308 0,'0'-3'84'0,"1"2"7"0,-1-1-2 16,2-2-51-16,-1 0-6 0,-1 1 4 15,1-2 4-15,-1 1 2 16,1 0-1-16,-1 2-3 0,0-2-4 0,2 4-3 16,-1 1-3-16,1 3-3 0,-1 2-1 15,1 2-3-15,-1 1 0 0,-1 2-1 16,-1 4 0-16,2 1-3 0,-1 0-4 16,1 1-2-16,0 2-2 0,1-4-2 15,1 4-1-15,1-4-2 0,-2-3 0 0,0-2-2 16,-1-3 0-16,0-2 1 0,-1-3-1 15,0-3 0-15,0-5-1 0,1-5 1 16,2-3-1-16,0-3 1 0,2-4-1 16,1-1-1-16,1-2 0 0,2 1 0 15,1 2 0-15,1 1 0 0,-1 2 0 16,0 4 0-16,-2 2 1 0,1 1-2 16,-2 6 1-16,-1 0 0 0,2 3-1 15,-2 1-4-15,2-1-7 0,0 1-8 0,2 6-8 16,-1-5-8-16,0 3-13 0,1-2 32 15,-3 0-142-15,2 1-113 0,-1 0-280 16</inkml:trace>
  <inkml:trace contextRef="#ctx0" brushRef="#br0" timeOffset="167075.97">23897 15036 548 0,'9'-16'130'0,"-3"-1"6"0,-1 3-85 16,-2 2-11-16,-3 2-5 0,2 5-2 15,-2 2-3-15,0 2-5 0,-2 2-4 16,0 2-3-16,-2 5-2 0,0 4-4 0,0 3-2 15,-3 1-1-15,-1 1 0 0,-1 1 0 16,2 4 1-16,-3-2 0 0,0-2-1 16,-3-1 1-16,-1-1 0 0,1 1 0 15,-3-1 0-15,1-2 0 0,-1-2-1 16,4 0-1-16,4-3-2 0,0-1-1 16,5 0-1-16,0-3-1 0,3-2-1 15,3 1 0-15,-2-3-1 0,2 2 1 16,2-2-1-16,0-2 1 0,3 1 0 15,-1 0-1-15,2-1 0 0,2-1 1 0,0 1-1 16,0 0-1-16,0 1 1 0,0 0-2 16,0 1-5-16,-2-1-12 0,0 1-9 15,0 2-11-15,0 0-8 0,0 1-7 16,0 1-8-16,-2 0 17 0,0 1-119 16,-1 0-106-16,-2 0-268 0</inkml:trace>
  <inkml:trace contextRef="#ctx0" brushRef="#br0" timeOffset="167454.8203">24130 15204 454 0,'3'-11'124'0,"0"-3"6"16,2 2-19-16,-2-4-64 0,1 1-9 15,-1-1-1-15,-2 1 0 0,2 2-3 16,0 5-1-16,-6-2-2 0,3 5-3 0,0 5-4 15,0 5-3-15,-1 3-4 0,-2 3-4 16,-2 2-3-16,0 5-4 0,-1 0-2 16,0 2-1-16,1 0-1 0,1 2-3 15,0-3-10-15,3 1-11 0,2-4-14 16,1 0-12-16,1-3-60 0,-2-5-65 16,6-2-112-16,1-3-234 0</inkml:trace>
  <inkml:trace contextRef="#ctx0" brushRef="#br0" timeOffset="167693.5977">24387 15142 693 0,'4'-9'156'0,"-1"1"5"0,3 0-113 0,1 2-18 15,1-7-9-15,0 6-4 0,0 0-3 16,3 2-5-16,-2-1-5 0,4 2-2 16,1 3-3-16,0 6-8 0,1-4-11 15,1 1-10-15,-3 1-10 0,2 5-16 16,-4 0-109-16,-3-1-117 0,-6 0-269 16</inkml:trace>
  <inkml:trace contextRef="#ctx0" brushRef="#br0" timeOffset="167850.9052">24435 15255 595 0,'-5'9'143'0,"0"-3"4"0,1-1-73 0,1 1-39 15,0-2-14-15,3-1-4 0,0 0-5 16,4-2-4-16,1-4-4 0,2 1-9 16,3-4-9-16,3-1-10 0,1-2-14 15,2-2 0-15,-2 0-114 0,0 0-111 16,-3-1-258-16</inkml:trace>
  <inkml:trace contextRef="#ctx0" brushRef="#br0" timeOffset="168077.2997">24616 14993 548 0,'4'-2'125'0,"1"-2"5"0,2 1-72 16,2 2-28-16,3 1-6 0,4 1 3 15,1 2 2-15,2 1 2 0,5 2-3 16,0 1-4-16,2 4-2 0,1 1-5 15,0 4-4-15,0 1-5 0,-4 4-2 16,-2-1-3-16,-8 2-2 0,-2-1-1 0,-8 1-1 16,-8-1 0-16,-5 3-3 0,-9-1-1 15,-7 3-3-15,-5 2-6 0,-3 2-8 16,-4-3-9-16,-5 2-15 0,-6 0-111 16,0 3-118-16,-1-1-284 0</inkml:trace>
  <inkml:trace contextRef="#ctx0" brushRef="#br0" timeOffset="168545.0329">22208 16535 739 0,'-12'-2'159'0,"-1"-1"4"16,7 1-129-16,3 2-15 0,3-1-4 16,3 1 0-16,3 0 0 0,4-3-2 15,2 3-3-15,3 0-2 0,6-1 0 16,1 2-3-16,-1 0-8 0,2 3-9 15,-1-1-13-15,0 1-10 0,-2 0-9 16,-6 2-13-16,0 0-8 0,-3 2-14 16,-4-1-61-16,-3 3-8 0,-3-2-74 0,-4 2-150 15</inkml:trace>
  <inkml:trace contextRef="#ctx0" brushRef="#br0" timeOffset="168656.7269">22368 16663 363 0,'-16'14'218'16,"-1"3"-27"-16,0-1-109 0,4 0-24 15,-1 1-11-15,3-2-10 0,3-3-7 16,4-2-8-16,6-1-4 0,3-3-5 15,5-1-10-15,1-4-14 0,4-2-7 0,3-2-11 16,2-2-18-16,-2-3-109 0,-2-2-117 16,-1-5-274-16</inkml:trace>
  <inkml:trace contextRef="#ctx0" brushRef="#br0" timeOffset="168860.6693">22541 16494 488 0,'4'0'133'0,"2"-2"5"0,1 4 2 0,4 1-103 16,1 5-10-16,3-1-2 0,1 6-2 0,0 1-4 16,0 4-5-16,-3 1-4 0,0 0-4 15,-5 2-3-15,-3 1-1 0,-4-1-1 16,-2 1 0-16,-5 1 0 0,-3 3 0 16,-3 0-3-16,-3 1-6 0,-2 0-7 15,0-3-8-15,1 1-14 0,2-6-74 16,-1-3-42-16,5-2-100 0,0-5-213 0</inkml:trace>
  <inkml:trace contextRef="#ctx0" brushRef="#br0" timeOffset="169344.9478">22858 16633 541 0,'-2'-7'144'0,"2"1"5"0,-3 2-34 15,2 3-71-15,2 2-9 0,1 3-3 16,-1 3-3-16,3 3-4 0,-4 6-5 15,1 1 0-15,-1 4-1 0,0 5-4 16,1-2-2-16,-1 1-2 0,0 0-1 0,1-3-1 16,0-2-1-16,2-2-2 0,1-5-1 15,-2-1-2-15,2-6-1 0,-2-4 0 16,2-3 0-16,-2-4 0 0,1-5-1 16,-1-3 0-16,1-7 0 0,-1-3 0 15,2-1 0-15,-2-2-1 0,2 0 0 16,1-1 0-16,-2 4 0 0,4 2 0 15,-3 4 0-15,4 1 0 0,-1 4 0 0,2 1 1 16,-1 3-1-16,1 1 0 0,-2 3 0 16,3 1 0-16,0 5 0 0,-3-2 0 15,2 4 0-15,1-1 0 0,1 5-2 16,-2-2-5-16,1-1-11 0,1-1-10 16,-1 2-14-16,1-4-10 0,0 1-15 15,-2-2-112-15,-1 0-120 0,-2-2-273 16</inkml:trace>
  <inkml:trace contextRef="#ctx0" brushRef="#br0" timeOffset="169970.4449">23369 16606 605 0,'-5'-8'150'0,"-1"-2"5"15,2 3-80-15,-1 0-25 0,2 1-9 16,0 4-7-16,2-1-8 0,1 3-5 0,0 2-6 16,4 1-4-16,1 2-5 15,1 1-2-15,2-1-2 0,3 4 1 0,2-1-2 16,1 1 0-16,1-2 0 0,1 2 0 16,0 1-1-16,-1-2 1 0,1 1-1 15,-5-2 1-15,0-1-1 0,-3 2 0 16,0-2 1-16,-5 0-1 0,-2 0 0 15,-1 0 1-15,-1 1-1 0,-2 0 1 16,-5-1-1-16,1 1 1 0,-3 0-1 16,-2 4 1-16,-2 2-1 0,1-2 0 15,-3 2 1-15,0 1-1 0,0-1 0 0,0-2-2 16,1-2-7-16,2-2-8 0,1-1-12 16,3-1-10-16,2-1-11 0,2-3 18 15,2 1-139-15,2-2-116 0,1 0-286 16</inkml:trace>
  <inkml:trace contextRef="#ctx0" brushRef="#br0" timeOffset="170661.8129">23735 16641 487 0,'-6'0'135'16,"-2"-3"4"-16,0 1-8 0,3-2-86 15,2 2-13-15,0-3-6 0,3 0-3 16,0-3-3-16,5 1-2 0,0-3-4 0,4 0-1 16,0-2-1-16,2-2-2 0,3-1 0 15,3 0 1-15,0 0 1 0,2 1 1 16,0 0 1-16,2 1 1 0,1 3 0 15,1 3-1-15,-3 2-1 0,3 2-3 16,-2 2-2-16,1 3-2 0,-2 5-1 16,1 2-3-16,-4 1 0 0,-1 6-1 0,-4 1 0 15,1 7 0-15,-7-1 0 16,-3 0 0-16,-6 3 0 0,-3 1 0 16,-5-2 0-16,-5 4-1 0,-4-2 1 0,-4-2 0 15,2 2-1-15,-2-1 1 0,-1 0 0 16,1-4-1-16,-1-3 1 0,1-1-1 15,-2-3 1-15,0 1-1 0,4-1 0 16,0-3 1-16,4 2 0 0,4-2 0 16,2-5 0-16,6 1 0 0,2-2 0 15,6-2 0-15,0-3 1 0,4 0-1 0,1-1 0 16,6 1 0-16,1-2 0 0,2 0 0 16,3 0 0-16,0 2-1 0,2-1 1 15,-1 1-1-15,1 1 0 0,-3 3 0 16,1 0 1-16,-1 3-2 0,0-1-1 15,-5 0-5-15,2 3-5 0,-3 0-9 16,-1 0-9-16,-3 0-14 0,-1-2-8 16,-3 2 15-16,-3 1-140 0,-5-4-123 15,-1 4-302-15</inkml:trace>
  <inkml:trace contextRef="#ctx0" brushRef="#br0" timeOffset="171802.9688">22824 16163 472 0,'1'-11'111'0,"-1"-1"5"16,-1 1-72-16,0 2-10 0,1 4-8 15,-1 1-3-15,-1 2-4 0,0 0-4 16,-2 6-1-16,1 3-2 0,-2 5 0 16,-3 0-1-16,0 8 2 0,-1 8 0 15,2 5 1-15,1 5 0 0,-2 7-2 16,3 7 0-16,0 8 0 0,-1 3-2 0,0 6 0 16,0 4 0-16,-1 2-1 15,-1-1-1-15,1 0-1 0,0-4-1 0,1-4-1 16,-2-3-2-16,3-4 0 0,-2-3-1 15,2-5 0-15,-2-5-1 0,1-5 0 16,1-4-2-16,2-9-4 0,-2-4-7 16,3-9-7-16,1-2-7 0,3-7-7 15,-1-5-11-15,3-2-109 0,-2-5-108 16,5-7-260-16</inkml:trace>
  <inkml:trace contextRef="#ctx0" brushRef="#br0" timeOffset="172550.7574">22812 16219 481 0,'2'-5'114'0,"1"2"4"16,-2-2-72-16,1 1-14 0,1 0-5 16,2 2-3-16,1-1-3 0,0 1-2 0,2 1-3 15,4 0 0-15,0-2-1 0,4 2 0 16,1-2 0-16,1 2-2 0,4 0 0 15,2 0 0-15,1 1-3 0,5 3-1 16,-1 0-2-16,0 2-1 0,2 1-1 16,-3-1-2-16,3 2-1 0,-1 1 0 15,2-1-1-15,3 0 0 0,0 2 0 16,7 1-1-16,3-1 0 0,5 2-1 0,3-2 0 16,1 1 0-16,2-2-2 0,6 1 1 15,-2-3-1-15,0 0 0 0,1-2 0 16,2 2 1-16,1-4 0 0,0 3 0 15,-4-3 1-15,1-1-1 0,-2-1 0 16,-3 0-1-16,-4-4-2 0,-1 3 0 16,-1-3 0-16,1 4 0 0,-6-2 0 15,-3 1 2-15,-4-1 0 0,-7 1 1 16,-4 0 1-16,-6 1 1 0,-6-1 0 0,-5-1-1 16,-3 1 1-16,-3 2-1 0,-3-2 1 15,-1 0 0-15,-1 1-1 0,-2 0 1 16,1-1-1-16,-2 0 1 0,-1-2 0 15,3 3-1-15,-3-1 1 0,1 0 1 16,3 1 1-16,-1-2 1 0,-1 4-1 16,4-1 0-16,-2 0 1 0,1 3-1 15,1 4-1-15,-1 3 0 0,2 6 2 0,-2 8 3 16,0 8 3-16,-2 6 2 0,-1 10 2 16,0 4 2-16,-3 6 2 0,-1 2-1 15,-2 1-2-15,1 1-2 0,-1 2-3 16,0-1-1-16,0-2-3 15,2-2-2-15,1 0-1 0,3-1-1 0,-2-5-3 16,0-6-2-16,-1-6-6 0,2-4-8 16,-1-6-8-16,0-5-8 0,-1-6-17 15,1-6-110-15,-3-7-115 0,-2-7-277 16</inkml:trace>
  <inkml:trace contextRef="#ctx0" brushRef="#br0" timeOffset="173259.5398">22722 17356 577 0,'-3'1'120'16,"-6"2"-1"-16,5 0-106 0,1 3-9 15,0-1-3-15,2 0 0 0,1-1 0 16,0 1 0-16,5-2 0 0,-3-1 1 16,1-1 2-16,-1 0 4 0,3 0 2 0,-1 1 2 15,2-1 2-15,1 0 2 16,2 0 1-16,3-1-1 0,3 0-2 0,1 1 0 15,1 1-1-15,1-1-1 0,3 0-1 16,2 2-1-16,2 0-1 16,3 2-2-16,4 0-1 0,6 0-2 0,2-1 0 15,3-2-2-15,4-1 0 0,2-1 0 16,2 0 0-16,2-2 0 0,4-1 0 16,5 2 1-16,5-1-1 0,0 1 0 15,3-1 1-15,3 0 0 0,0-1 1 0,0 1-1 16,2 1 1-16,-3-3 0 0,1 3 0 15,-3-2 0-15,-2 2 0 0,1 0 0 16,-8 1 1-16,-3-1 0 0,-3 2 0 16,-5 1 0-16,-4 1 0 0,-6-1 0 15,-6 2-2-15,-5 0 0 0,-7-1 0 16,-6 1-2-16,-3-2 1 0,-9 2-1 16,-1 1 1-16,-7-1-1 0,-4-1 1 15,-1 2-1-15,-4-1 0 0,-1 1-1 16,-3-2-3-16,0 0-8 0,0-1-10 0,1-2-10 15,-3 0-17-15,4 0-117 0,-4-3-122 16,1-3-293-16</inkml:trace>
  <inkml:trace contextRef="#ctx0" brushRef="#br0" timeOffset="188125.8809">2662 11184 201 0,'-25'2'64'0,"0"2"13"0,2 1-26 0,0-1 3 16,2 0 4-16,4 0 1 0,3-1-7 16,1 1-12-16,6-1-11 0,0-2-8 15,4 0-5-15,4 2-3 0,2-3-2 16,4-2-2-16,2 1 1 0,3 1 0 0,4-1 0 16,4 1 1-16,2-1-1 0,5 1 0 15,3 0-2-15,4 0-2 0,4 1-1 16,4 0-1-16,3-2-1 15,3 0-1-15,2-1 0 0,2 1-1 0,3 0 0 16,3-2 0-16,2 2 0 0,3 1-1 16,3-1 1-16,1 0 1 0,4 0-1 15,2-1 2-15,3 1 1 0,1 0 0 16,2-2 0-16,-1 1 1 0,4-2 0 0,1 2 0 16,-1-1-1-16,2 2 0 0,-2-2-1 15,0 0 1-15,-3-1-1 0,-1 3 0 16,-2-2-1-16,-3-1 1 0,-2 0-1 15,0 0 0-15,-5 0 0 0,0 1 1 16,-2-1-2-16,-5 2 1 0,-3 0 0 16,-5-2 0-16,-6 3-1 0,-5 1 0 15,-1 1 0-15,-8 1 0 0,-3 2 0 16,-4 1-1-16,-6 1 0 0,-1 1 1 0,-6 2-1 16,1 0 0-16,-4-2 1 0,-2 3-1 15,-3-3 1-15,0 3-3 0,-6 0-8 16,3 1-16-16,-7-4-107 0,-5 4-110 15,-7-5-276-15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22T11:41:17.97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9770 2376 483 0,'-15'-39'113'15,"1"10"4"-15,-4 3-80 0,6 10-4 16,-3 3-7-16,3 2-3 0,1 4-5 16,0 7-2-16,3 7-4 0,-2 5-1 15,-2 7-2-15,4 12-2 0,1 10 1 0,-2 6-1 16,1 11 1-16,-1 3 0 0,2 8-1 15,2 4 1-15,-2 6-1 0,-1-1-1 16,1 2-1-16,1-1-1 0,1 0-2 16,-1-3 0-16,0-1-1 0,-2-3 0 15,2-6-1-15,1-1 1 0,2-8-1 16,-2-2 1-16,0-9-1 0,2-7 1 16,1-7-1-16,2-7 0 0,1-4 0 15,-2-5 1-15,3-6-1 0,0 1 0 16,-1-5 0-16,1-3 0 0,-1-3 1 15,2-3-1-15,1-3 1 0,-1-3 0 0,3-2-1 16,2-1 1-16,-2 0 0 0,2-2-1 16,1 0 0-16,3-1 1 0,3 2-1 15,4 0-1-15,2 0 1 0,5 2 0 16,5 0 0-16,3 1 0 0,3 1 0 16,3 2 0-16,2-2 0 0,2 3 0 15,-1-2 0-15,3 2 0 0,3-3 0 16,4 7 0-16,2 0 0 0,4 0-1 0,5 2 1 15,3 0 0-15,2 0 0 0,2 1 0 16,1-1 0-16,4 1 0 0,3-1 0 16,2 0 1-16,-2-1-1 0,4 2 0 15,5 1 0-15,-5 0 0 0,2-1 1 16,-5 5-1-16,-3-2 0 0,1 2 1 16,-2 2-1-16,-2 1 2 0,-2-3 0 15,1 4 1-15,-2-2 0 0,2 0 0 0,-5 1 1 16,-6-1-1-16,-2-4 0 15,0 3-1-15,-3-2 0 0,-1 1-1 0,1-1 0 16,-2 0 0-16,3-1 0 0,-6 0-1 16,-3-3 1-16,-7-1-1 0,-4-1 0 15,-4-2 1-15,-1 2-1 0,-2-2 0 16,-4 5 0-16,-3-4 0 0,-3 2 1 16,-5 2-1-16,-5-2 0 0,-2 2 0 15,-7-3 0-15,-1 1 1 0,2 1-1 0,-3 0 0 16,1-1 1-16,-1 2-1 0,0-4 0 15,1 1 1-15,-2 2 0 0,2-1-1 16,-1-1 0-16,0 1 1 0,0-2-1 16,0 3 0-16,0 0 0 0,0-1 0 15,0 1 0-15,0-1 1 0,-1 0-1 16,1 0 0-16,0-1 0 0,1-1 0 16,0-3 0-16,1-1 1 0,0-3-1 15,2-4 0-15,1-5 0 0,0 1 0 16,1-6 1-16,1-5-1 0,-1-6 0 15,1-4 1-15,0-3-1 0,1-5 0 0,1-5 0 16,-2 2 1-16,-1-5-1 16,-2 1 0-16,1-5 0 0,-3-1 1 0,-3-1-1 15,-4-1 0-15,0 0 0 0,-1-1 0 16,0 4 0-16,-1 4 0 0,-1 6 0 16,1 3 1-16,0 4-1 0,0 3 0 15,-1 5 0-15,2 1 1 0,-3 3-1 0,2 3 0 16,1 4 1-16,1 4-1 0,1 1 0 15,0 2 0-15,2 3 0 0,0 3 0 16,-1-1 0-16,1 3 0 0,0 1 0 16,0 5-1-16,1-1 0 0,1 1 0 15,1 2-1-15,3 2 1 0,-3-1-1 16,0 1 1-16,0-3 0 0,2 2 1 16,-1-1 0-16,-3 1 0 0,1-4 0 15,1 2 1-15,0 0-1 0,-2-1 1 16,1-1 0-16,-1-2 0 0,0 0 0 15,-2 0 0-15,-2-4 0 0,-3 0-1 0,-2-5 1 16,-3 0-1-16,-2 1 0 0,-3-1 1 16,-1 0-1-16,2-1 0 0,-1 0 1 15,0 1-1-15,-4 0 0 0,2 2 1 16,-6-3-1-16,-4 1 0 0,-6 2 0 16,-6-1 1-16,-7-1-1 0,0 4 0 15,-6-4 0-15,0 1 0 0,0 1 0 16,1 3 0-16,-7 1 0 0,1 0 0 0,-7 1 0 15,1 2 0-15,-5 2 1 0,-2 1-1 16,-2-2 1-16,3 4-1 0,-3 2 1 16,-1 2 0-16,-2-3 1 0,2 7 0 15,0-3 1-15,-4 0 0 0,2 0 1 16,1-1-1-16,-1 1 0 0,4 2-1 16,0-1 0-16,0 3 0 0,2-3-1 15,0-1-1-15,0 4 1 0,5-1-1 16,-2-5 1-16,2 0-1 0,4 1 0 15,6-3 0-15,5 3 0 0,2-5-1 0,1-1-4 16,8 2-7-16,1 1-6 0,2-4-10 16,0 5-62-16,1-1-64 0,1 4-107 15,3 3-242-15</inkml:trace>
  <inkml:trace contextRef="#ctx0" brushRef="#br0" timeOffset="4653.6797">19090 2675 505 0,'2'-12'125'16,"-2"1"7"-16,-3 4-71 0,2-1-14 15,1 3-5-15,1 3-4 0,-1 1-4 16,-1 1-4-16,1 1-4 0,-2 4-4 0,0 5-4 16,1 4-4-16,-4 3-1 0,1 8-2 15,3 7-1-15,-5 1 2 0,2 4-1 16,0-2-1-16,-4 2 0 0,6 0-2 15,-4-6-1-15,0 0-2 0,-1 0-1 16,0-4-2-16,1-3-1 0,0-2-1 16,-3-2-6-16,4-3-9 0,-1-5-14 15,4-1-10-15,1-3-17 0,2-5-92 16,1 1-23-16,2-5-99 0,1-2-193 16</inkml:trace>
  <inkml:trace contextRef="#ctx0" brushRef="#br0" timeOffset="5843.7635">19106 2768 458 0,'2'-7'115'16,"-2"0"5"-16,-2-1-61 0,2 1-15 0,0 0-4 16,0 0-4-16,0 4-2 0,-1-2-5 15,0 1-2-15,1 4-6 0,-1 1-2 16,-1 9-4-16,2 5-3 0,-1 5-3 15,1 4-1-15,-1 4-1 0,2 8-1 16,-2 2 2-16,0-3-1 0,0 0 1 16,-1-1 3-16,-1-4 0 0,-1 0 0 15,-1-3 0-15,3-6-1 0,-1-5-2 16,1-3-1-16,0-6-2 0,1 1-2 16,1-6 1-16,1-2 0 0,3-1 1 0,-4-2 0 15,1-4 0-15,3-5 0 0,2-6 0 16,-1-3-1-16,1-9-1 0,0-5-1 15,4-3 0-15,0 0-1 0,1 4-1 16,1 3 0-16,0 0 0 0,2 9 0 16,-2 5 0-16,0 6-1 0,1 4 1 15,-1 3-1-15,1 3 1 0,0 2-1 16,0 3 1-16,-1-1 0 0,3 2 0 0,0 0 0 16,-2-1-1-16,-2-2 0 15,3 2-2-15,-3-3-5 0,1 0-4 0,-2-3-6 16,-2 0-8-16,2-3-7 0,0-2-9 15,0 0-8-15,-2 1-7 16,1 0-102-16,-3 1-107 0,-2 0-258 0</inkml:trace>
  <inkml:trace contextRef="#ctx0" brushRef="#br0" timeOffset="6810.0009">19709 2801 439 0,'-2'-6'124'0,"-3"-1"6"16,0 0-13-16,0 2-69 0,1 0-6 15,2 0-4-15,1 1-3 0,-2 1-4 16,1-1-4-16,0 0-3 0,0 2-1 16,1 1-4-16,-1-1-1 0,1 2-3 0,1 0-1 15,-1 0-2-15,2 2-2 0,-1-2-1 16,1 0-1-16,-1 0-2 0,0 0-2 15,-1 0 0-15,2 0 0 0,-2 1-2 16,1-1 1-16,0 0-1 0,0 0 0 16,-1-1 1-16,2 2 0 0,-1-2 1 15,-1-1 1-15,2 4 1 0,-1-2 1 16,0 0 0-16,1 0 1 0,-2 0 0 16,1 1 0-16,0-1-1 0,-1 0 0 15,2 0 0-15,-2-1-2 0,1 2-1 16,0-1-1-16,0 0-1 0,1 1 0 15,0-1-2-15,1 1 0 0,0 2 0 0,3 2-1 16,1 1 1-16,2 1 0 0,-1 2 0 16,4 2 0-16,1-2 0 0,0 4 0 15,1-5 1-15,0 4-1 0,3-2-1 16,0 1 1-16,0 0-2 0,0 0-1 16,-1-1-1-16,0 1-2 0,-1-3 0 0,-1-1-1 15,-2-2-1-15,-1-2 1 16,-4 1 1-16,2 0-1 0,-3 1 2 0,-4 1 1 15,-4 4 0-15,-3-2 0 0,-1 3 1 16,-4 5 1-16,-4-1 0 0,-4 1 1 16,-2 2-1-16,-3 1 1 0,0 4 0 15,-2-2 0-15,3-5-1 0,1 1-2 16,5-3-7-16,3-4-8 0,7-4-8 16,2-4-8-16,4 0-7 0,2-2-8 15,4-4-10-15,2-1 56 0,2 1-152 16,1-3-107-16,4 2-282 0</inkml:trace>
  <inkml:trace contextRef="#ctx0" brushRef="#br0" timeOffset="7521.1719">20204 2858 482 0,'-6'1'122'0,"-3"-1"4"0,2-1-65 0,1-2-15 16,1 1-6-16,-3-2-4 0,2-2-4 15,3 1-3-15,-1 0-4 0,3-1-3 16,2-1-2-16,-1-5-4 0,2-1-2 16,5 2-2-16,-1-5 0 0,2 3-1 15,1-2 0-15,1 0-1 0,-1 3-1 16,2 2-1-16,2-1-1 0,0 2-2 15,-1 1-1-15,2 1-2 0,-1 4-1 0,2 5 0 16,1-2 0-16,-1 5-1 0,-1 3 1 16,0 3-1-16,-3 1 1 0,0 2 0 15,-1 2 0-15,-4 3 0 0,-1 0 0 16,-3-2 1-16,3 1-1 0,-5 3 0 16,-1 0 1-16,-2-3 0 0,-1 1-1 15,-4 0 1-15,0 3-1 0,-6 0 0 16,1-3 0-16,-3 2 0 0,-4-1 0 15,-1 1 0-15,3-1-1 0,-2-3 0 16,3 0 1-16,1 0-1 0,2-3 0 0,5-3 0 16,2-3 0-16,2-3 0 0,2 0-1 15,1-4 1-15,2-1-1 0,2 3 1 16,2-3-1-16,0 0 1 0,3 0 0 16,0 0 0-16,2 0 1 0,1-3 0 15,1 0 0-15,1-1 2 0,-1 2 0 16,1-2 1-16,-1 0 1 0,2 3-1 0,0 0 1 15,2 1-1-15,-1 1-1 0,0 0-1 16,1 2 0-16,-1-3-1 0,0-2-1 16,-4 4-1-16,1-1-7 0,-2 0-10 15,-1 0-15-15,-1 1-13 0,-2 0-9 16,-3 0-120-16,-3 2-125 0,-2-1-288 16</inkml:trace>
  <inkml:trace contextRef="#ctx0" brushRef="#br0" timeOffset="12491.8292">21175 3246 648 0,'-1'-9'146'0,"3"3"7"0,1 5-107 0,2 7-11 15,0-1-1-15,0 5 0 0,1 3-3 16,-1 2-6-16,-2 2-5 0,0 3-6 15,-3-2-4-15,0 2-8 0,-3-1-13 16,-2-1-18-16,2-1-12 0,-1-3 14 16,2-1-145-16,2-4-131 0,3-4-311 15</inkml:trace>
  <inkml:trace contextRef="#ctx0" brushRef="#br0" timeOffset="12856.2038">21692 2946 649 0,'6'5'151'0,"-2"2"5"0,1 4-109 0,1 5-9 15,1 1-4-15,-1 0-4 0,2 2-5 16,-2-1-6-16,0 2-4 0,0-3-3 15,-1-2-2-15,-2-2-3 0,-2-1-2 16,-1-2-2-16,-1-2 1 0,-3-5-2 16,-1-2 0-16,0-2 2 0,-1-2 0 15,1-4 3-15,-1-4 1 0,3-2 1 16,1-4 1-16,1-4 0 0,2-4-1 16,0-2-1-16,3-1-3 0,0 1-2 0,-1-1-1 15,3 4-1-15,3 4 0 0,2 2-2 16,0 3-3-16,1 5-5 0,2 5-8 15,0 3-10-15,0 4-13 0,1 2-11 16,-2 3-12-16,2 3-117 0,-2 1-124 16,1-1-289-16</inkml:trace>
  <inkml:trace contextRef="#ctx0" brushRef="#br0" timeOffset="13116.2229">22132 2988 682 0,'-1'-4'167'16,"1"0"5"-16,1 2-104 0,0 1-16 16,2-2-9-16,-1 1-9 0,2-1-8 0,1 3-9 15,-2 1-5-15,3 1-3 0,1-4-4 16,-1 2-3-16,2 0-6 0,0 2-7 15,-1-1-15-15,-1 0-14 0,-1-1-15 16,-1 4 47-16,-2-1-176 0,-4 2-133 16,0 4-326-16</inkml:trace>
  <inkml:trace contextRef="#ctx0" brushRef="#br0" timeOffset="13279.8398">22084 3142 628 0,'0'6'149'0,"0"-1"3"0,1 1-90 16,4 0-29-16,0-1-11 0,3-1-7 16,1-1-5-16,2 0-4 0,3-3-5 15,1-1-4-15,0-2-12 0,4 2-11 16,-1-3-11-16,-2 2-118 0,0 1-120 0,4 3-291 16</inkml:trace>
  <inkml:trace contextRef="#ctx0" brushRef="#br0" timeOffset="13582.025">22775 2723 601 0,'-4'-11'155'0,"-2"6"6"16,0 3-75-16,1 4-33 0,1 4-10 16,1 5-7-16,0 6-7 0,3 8-9 15,-1 5-6-15,1 7-3 0,3 4-1 16,-2 4-4-16,0 0-1 0,0 1-2 16,-1-2 0-16,0-3-4 0,-1-3-9 0,0 2-10 15,1-6-15-15,0-1-13 0,2-5 38 16,2 1-167-16,-2-8-131 0,7-5-318 15</inkml:trace>
  <inkml:trace contextRef="#ctx0" brushRef="#br0" timeOffset="13997.2331">22921 3081 592 0,'-4'-13'162'0,"2"4"7"0,4-2-8 0,1 0-114 16,3 1-15-16,1 0-6 0,3 0-4 16,2 3-5-16,0-1-8 0,3 2-3 15,3 5-2-15,2 1-1 0,1-1-1 16,1 3-1-16,-1 1-1 0,-2 0 1 0,1 4-1 16,-2-1 0-16,-3 0 0 15,0 2-1-15,-4 0 0 0,-3 0 0 0,-2 0-1 16,-2 0 0-16,-4 2-1 0,-2-1 0 15,-2 0 0-15,-2 1 0 0,-2 1 0 16,-3 0 1-16,-1 0 0 0,-3-2 0 16,2 2 1-16,-3-4 0 0,0 3 1 15,-2 1 1-15,4 0 0 0,1-1 0 16,1 1 1-16,1 0 1 0,2 0-1 16,0-2 0-16,6-5 0 0,0 3 0 0,3-3-1 15,3 0 0-15,2-3-1 0,3 1 0 16,2-2 0-16,3 1-2 0,1-2 0 15,1-2-4-15,2-1-7 0,0 2-8 16,1-2-10-16,1 2-12 0,-1-2-11 16,0 2-107-16,0-2-11 0,-4 2-98 15,3-1-196-15</inkml:trace>
  <inkml:trace contextRef="#ctx0" brushRef="#br0" timeOffset="14331.122">23596 2741 573 0,'1'-33'137'0,"-2"4"6"0,2 7-90 15,0 3-6-15,0 7 0 16,-1 7-3-16,-1 2-5 0,1 6-6 15,1 6-5-15,-3 4-4 0,2 7-5 0,-1 7-4 16,-2 6-2-16,1 9 2 0,1 4 3 16,-2 3 1-16,1 1 1 0,0 1 0 15,0-2 1-15,2-4 0 0,0-5-4 16,-2-3-4-16,3-4-2 16,-1-5-3-16,1-1-2 0,-1-5-3 0,0 0-1 15,-2-6-3-15,3-5-7 0,-2 0-10 0,1-4-13 16,-4-4-18-16,3-3-21 0,-3-3-131 15,-1-4-146-15,-5-1-336 0</inkml:trace>
  <inkml:trace contextRef="#ctx0" brushRef="#br0" timeOffset="18349.3498">11485 4314 497 0,'1'-30'117'15,"-2"-4"4"-15,0 5-76 0,-1-3-15 16,1 3-4-16,4 3-4 0,-3 2-1 15,1 5-4-15,-1 3-2 0,2 7-2 16,1 5-1-16,-1 8 1 0,-2 8 2 16,1 10 0-16,1 8 0 0,3 17 1 0,-4 8 0 15,1 14-1-15,-1 8-2 16,-1 9-2-16,0 3-3 0,3 2 0 16,-2-1-2-16,-1 0 0 0,-2-8-1 0,2-6-1 15,-2-6 0-15,1-9-1 0,-2-5-1 16,0-9-1-16,1-8-4 0,2-7-11 15,0-7-12-15,1-10-12 0,0-7-121 0,2-15-125 16,1-7-303-16</inkml:trace>
  <inkml:trace contextRef="#ctx0" brushRef="#br0" timeOffset="19132.8859">11458 4116 366 0,'1'-9'105'0,"0"-1"4"0,-1-1-23 16,3 3-38-16,-1-1-10 0,1 2-7 15,3 1-6-15,0 1-4 0,4-3-3 16,3 5-2-16,4-3-1 0,9 1-2 15,7 2 0-15,8 1-3 0,5-2 0 16,11 4-3-16,5-2-2 0,7 1-1 0,3-2-1 16,1 3-1-16,12-5-1 0,8 0 1 15,3-1-1-15,5-2 0 16,7-2 0-16,8-4 0 0,9-3 0 0,-6-2-1 16,2 0 1-16,2-2-1 0,-6 2 0 15,-1-1 0-15,-14 4 1 0,0 5-1 16,-8 3 0-16,-7 3 0 0,-11 4 2 15,-7 3 2-15,-7 3 2 0,-8 5 1 16,-10 1 1-16,-7 2 2 0,-9 3-1 16,-6 5 0-16,-3 1-2 0,-6 5 1 15,-3 6 0-15,-5 6 1 0,-3 6 0 16,-2 8 2-16,-1 7-1 0,-2 11 0 16,-4 8-2-16,-2 1-1 0,0 4-1 0,-2 2-2 15,4-1-1-15,1 0-1 0,-1-3 0 16,4-5 0-16,0-3 0 0,3-6-1 15,4-2 0-15,0-5 0 0,-1-4-1 16,1-6 1-16,2 0-1 0,1-2 0 16,2-4 1-16,0-2-1 0,-2-4 0 15,-1-5 0-15,1-4 1 0,-3-7-1 0,-1-5 0 16,-7-7 0-16,3-1 1 0,-4-6-1 16,-1-2-1-16,-1-3 0 0,-4-3-2 15,-2-2-1-15,-4 2-1 0,-6-8 0 16,-11 0 1-16,-3 0-1 0,-10-3 1 15,-4 4 2-15,-5-4 1 0,1 3 1 16,-1 1 0-16,-2 2 0 0,-2-2 0 16,-3 0 0-16,-1 0 0 0,-2 3 0 15,-8-4 0-15,-3 2 0 0,-2 2 0 16,-7 6 0-16,1 1 1 0,-8-3-1 0,1 3 0 16,-1 2 1-16,-5 0-1 0,-3-1 0 15,1-2 1-15,5-2 0 0,4 3 2 16,-6 2 0-16,4 0 0 0,1-1 2 15,5-2-1-15,7 0 0 0,0 4 0 16,2-2-2-16,5 1 0 0,3-1-3 16,7 0-7-16,4 8-13 0,0-2-13 15,-2 3-127-15,3 0-128 0,4 8-320 0</inkml:trace>
  <inkml:trace contextRef="#ctx0" brushRef="#br0" timeOffset="24268.2977">18637 3402 435 0,'1'-18'108'16,"2"5"2"-16,-3 2-56 0,0 2-18 15,2 3-12-15,-2 1-5 0,2 3-4 16,-1 1-3-16,-1 2-1 0,0 3-2 0,0 2-1 16,1 2-2-16,1 7-1 0,3 5-1 15,1 2-1-15,-1 1-1 0,3 6-1 16,0 3 0-16,3 1 0 0,2-1-1 16,1-3 0-16,3 5 1 0,4 0-1 15,3-2 0-15,2-3 1 0,6-1-1 16,5 0 1-16,5 2-1 0,2-6 0 15,2-3 1-15,3-4-1 0,5-2 1 0,-2-3-1 16,0-2 0-16,0-3 0 0,2 0 0 16,5-3 0-16,-2-1 0 0,-3-1-1 15,-1 0 1-15,-3-1 0 0,0-1-1 16,-6-1 1-16,-5 1-1 0,-1-2 0 16,-3 0-1-16,0-2-1 0,-2-3 1 15,-2 0 0-15,-2-3 0 0,-1-3 0 16,-2-1 0-16,-1-2 1 0,-3-3 1 15,-3 0-1-15,-2-3 1 0,-3 2 0 0,-2-4 0 16,3 0 0-16,-3 1 0 0,-1-1 0 16,1-3 0-16,2 0 0 0,-1-3 1 15,2 3-1-15,-3-2 1 0,4 2 0 16,-1 3 1-16,1 3 0 0,-1 1 0 16,-1 4 0-16,2 3 0 0,1 4-1 15,2 2 0-15,-3 2 0 0,0 2 0 16,2 6-1-16,0 3 0 0,1 4 0 15,-1 1 1-15,-1 2-1 0,3 3 0 16,-1 4 0-16,1 2 0 0,-3 2 0 0,2 1 0 16,-2 1 0-16,1-1 0 0,-1 4 1 15,0-4-1-15,-1 0 0 0,3-3 0 16,-2-1 0-16,0-1 0 0,-1 1 0 16,1-5 0-16,-1 0 0 0,1-4 1 15,-1 1-1-15,0-2 0 0,0-3 0 16,1-4 0-16,0 0 0 0,0-4 0 0,-2-3 0 15,1-3 0-15,2-4 1 0,1-4-1 16,1-1 0-16,1-4 0 0,4 1 1 16,3-5-1-16,0 2 0 0,2 0 0 15,-2-1 0-15,-1-1 0 0,0 1 0 16,2-2 0-16,-2 4 0 0,1-2 0 16,-1 2 0-16,0 4 0 0,2 3-1 15,1 4 1-15,-2 2-1 0,1 3 1 16,2 3 0-16,1 1 0 0,0 0-1 15,2 5 1-15,0 2 0 0,-1 3-1 16,2 3 1-16,-5 4 0 0,3 1 0 0,4 4 0 16,-4-2 0-16,3 0 0 0,4 2 0 15,3-1 0-15,5-1 0 0,0-3 0 16,1 0 0-16,1-1 0 0,0 0 0 16,-1-5 0-16,0 0 1 0,-2-5-1 15,-2-2 1-15,0-6-1 0,2-1 1 16,-1-5 0-16,-2 0 0 0,-2-5 0 0,-4 0 0 15,-2-3 0-15,-5 0 0 0,-4-3 1 16,-3-7 0-16,-2-1-1 16,-4-1 1-16,-2-2-1 0,-6 1-2 0,-7-2-5 15,-5 4-2-15,-5 8-118 0,-12 3-107 16,-5 0-275-16</inkml:trace>
  <inkml:trace contextRef="#ctx0" brushRef="#br0" timeOffset="25148.5645">20907 4075 521 0,'-2'-8'122'0,"0"2"3"0,1 3-66 0,-1 2-38 15,0 6-9-15,1 1-4 0,0 6-2 16,-1 4-2-16,-2 7-3 0,0 4 0 16,-1 11 1-16,-2 3 1 0,0 7 3 15,0 3 1-15,0 7 2 0,1 0 0 16,1 0 1-16,4-3 0 0,1-1-2 0,2 1-2 15,3-3-1-15,3-2-2 16,0-5-1-16,2 0-1 0,1-5 0 0,1-1 0 16,-2-9 0-16,0-4 0 0,-3-4-1 15,2-2 1-15,-3-6-1 0,-5 0 1 16,0-7 0-16,-4-1 0 0,-4 1-1 16,0-5 1-16,-5 2-1 0,-4-6 0 15,-4 1-2-15,-8-2 0 0,-2 1-1 16,-7-3-1-16,-2 1 0 0,-9-5 0 15,-5-1 1-15,-6 4 0 0,-1 1 2 16,-7-8 0-16,-4 2 0 0,-9-2 1 0,-2 4 0 16,-2 0 0-16,-4-3 0 0,-6-3 0 15,3 4 0-15,-10 2 0 0,-2-2 0 16,-1-2 0-16,0-3 0 0,-4 4 0 16,-4 1 0-16,-5-2-1 0,2-1 1 15,1 3-1-15,-8 1 0 0,-5 0 0 16,1-1 1-16,4 1-1 0,-8 3 1 15,1 1-1-15,-2 0 1 0,6-2 0 0,-6 2 0 16,0 1 0-16,0 2 0 0,7-2 1 16,-5 1-1-16,2 0 0 0,2 3 1 15,7 1-1-15,-5 1 2 0,4-2 0 16,0 1 0-16,9-1 1 0,0 2 1 16,0 0 1-16,4-1-1 0,11-1 1 15,2 2-1-15,9 1 0 0,2-1-1 16,6-2-1-16,9-2 0 0,2 1-1 15,11-2 0-15,4-2 0 0,5 0-1 16,7-1 1-16,6-1-1 0,9 1 0 16,8 1 0-16,1 0-4 0,7-1-3 0,3 3-6 15,6-1-7-15,4 1-11 0,0 4-35 16,2-2-74-16,-1-1-98 0,1 3-226 16</inkml:trace>
  <inkml:trace contextRef="#ctx0" brushRef="#br0" timeOffset="25482.8619">15335 4525 517 0,'0'-11'118'0,"0"-1"2"16,1 2-80-16,0 0-16 0,0 4-4 15,1 0 0-15,0 1-1 0,-1-1 0 16,2 2 0-16,-3 0 3 0,0 6 1 15,-1-4-2-15,-1 5 0 0,-1 0-3 16,-5 4-1-16,-3 2-2 0,-1 1-5 0,-4 0-2 16,-3 5-2-16,-7-1-1 0,1 5-1 15,0 2-1-15,0-2-1 0,-1 0 0 16,4 3-1-16,3 1 0 0,5-1-1 16,2-5 1-16,7-2-1 0,3-2 0 15,4 0 0-15,4-2 0 0,3-5-1 16,4 2 0-16,3 2-1 0,5 4-3 15,2 0-6-15,5 3-9 0,4 3-8 16,5 2-10-16,5 0-118 0,3 1-117 0,7 3-287 16</inkml:trace>
  <inkml:trace contextRef="#ctx0" brushRef="#br0" timeOffset="37927.2242">16593 5701 512 0,'0'-9'128'0,"1"6"4"15,0 5-63-15,-2 5-30 0,-1 4-12 16,2 8-7-16,0 5-3 0,-2 3-2 16,1 6 0-16,-1 4-2 0,0 2-1 15,4 4-1-15,-4-4-2 0,2-1-4 16,2-2-2-16,-2-4-3 0,2-4-9 16,-1-6-6-16,-1-6-13 0,3-2-2 15,-1-5-117-15,-2-3-115 0,1-1-273 0</inkml:trace>
  <inkml:trace contextRef="#ctx0" brushRef="#br0" timeOffset="38553.3046">16568 5893 354 0,'-9'0'108'16,"-3"-1"5"-16,3-3 2 0,-1-1-64 15,0-2-11-15,0-3-4 0,7-3-6 0,0-2-2 16,3-1-2-16,4-2-1 15,3-2-1-15,5 0-1 0,2-2-1 0,1 0-1 16,1 3-2-16,1-1-2 0,1 2-3 16,-1 1-1-16,0 2-2 0,2 5-2 15,-1 3-2-15,0 1-1 0,1 4-1 16,-2 2-1-16,3 5 0 0,-2 1-2 16,0 4 1-16,-3 1 0 0,0 8 0 15,-4-2 0-15,-1 2-1 0,-7 3 1 16,0 4-1-16,-3 1 0 0,-6 1-1 0,-3-1 0 15,-2 3-2-15,-5-1-2 0,-1 3-1 16,-5-4-1-16,-3 3 1 0,1-4-1 16,1-4 1-16,1-2 2 0,2-4 0 15,2-6 2-15,4-5 0 0,3-6 0 16,5-4 1-16,2-3-1 0,5-3 2 16,1-2 1-16,4 2 0 0,1 0 0 15,2 2 1-15,1 2 0 0,1 3-1 16,-2 3 1-16,2 3-2 0,2 2 0 0,0 2 0 15,-1 3 0-15,1-2-1 0,0 5 1 16,-2-2 0-16,4 5 0 0,-4-5 0 16,1 1 0-16,-1-2 0 0,1 2 0 15,-3-2-1-15,1-2 1 0,-3-2-4 16,-2 2-4-16,-1-3-9 0,-2-2-10 16,-1 0-8-16,1-2-11 0,0 0-16 15,-2-2-105-15,1-3-114 0,0 2-264 16</inkml:trace>
  <inkml:trace contextRef="#ctx0" brushRef="#br0" timeOffset="39229.4582">17155 5742 537 0,'-6'-1'131'0,"-1"0"3"16,0 2-81-16,-1 0-14 0,1 1-9 16,-2-1-7-16,-2 4-7 0,2 0-4 15,2 7-2-15,-3 0-3 0,3 4-2 16,-2 2-1-16,2 3-1 0,3 3 0 16,1 3-2-16,0-3 0 0,6 4 0 15,0 2 0-15,2-1-1 0,3 3 0 16,-1-3 0-16,3-1 0 0,1-3 1 0,0-3-1 15,2-6 0-15,1-3 0 0,3-4 0 16,0-3 0-16,3-3 1 0,-1-6-1 16,2-2 1-16,-1-3 0 0,-1-3 0 15,1-5 1-15,-1-4 2 0,-3 0 1 16,-1-3 1-16,-4-6 2 0,-2-1 0 16,-6-3-1-16,-5-1 0 0,-7 0-2 15,-2-4-1-15,-3 3-2 0,-5 4-2 16,-2 2-3-16,-1 9-7 0,3 5-5 0,-1 4-5 15,3 6-7-15,1 7-11 0,4 5-10 16,2 0-102-16,1 1-102 0,6 3-258 16</inkml:trace>
  <inkml:trace contextRef="#ctx0" brushRef="#br0" timeOffset="39710.3698">17725 5763 416 0,'2'-3'113'0,"-1"0"6"0,-2 1-45 0,0-1-23 16,0 1-7-16,-3-1-6 0,0 3-4 15,-1 0-4-15,-1-2-3 0,0 2-2 16,-1 1-1-16,-2 2-4 0,1-1-1 16,-3 2-2-16,1 1-4 0,0 1-3 15,-1 2-3-15,1 3-2 0,2 2-2 16,-1 2 0-16,0 3-1 0,2 2-1 15,0 4 0-15,2 4-1 0,0 3 0 16,1-1 0-16,2 2 1 0,1 0 0 0,3-3 1 16,1-1 1-16,1-4 0 0,3-6 2 15,1-3 0-15,4-2 1 0,1-4-1 16,1-3 1-16,1-2-2 0,1-2 1 16,1-3-2-16,-1-3 0 0,1-2-2 15,-1-1-2-15,-1 1-6 0,-1-2-10 16,-1 1-10-16,-2 1-12 0,-4 2-11 15,-2 2-115-15,0 0-118 0,-4 4-276 0</inkml:trace>
  <inkml:trace contextRef="#ctx0" brushRef="#br0" timeOffset="55142.6528">12105 7472 327 0,'-3'-2'76'0,"1"0"1"16,-2 0-49-16,0 6-13 0,0-3-8 0,-3 5-3 15,3 0-3-15,-3 0 0 0,1-1 0 16,0 2 0-16,1-3 0 0,2 1 3 15,-1 0 4-15,0 0 5 0,2-2 2 16,1 0 3-16,-1-1 1 0,0 1 0 16,1 2-2-16,-3-2-4 0,2 0-4 15,-1 2-3-15,-2 0-3 0,3 1 0 16,-2-1-2-16,2 0 1 0,-2-3-1 16,3 2 0-16,-1-1 0 0,-1 0 0 0,2-1-1 15,-3 1 0-15,0-2 1 0,3 1-1 16,-1-2 0-16,-1 2 1 0,1-1-1 15,2 0 1-15,-2-1-1 0,1 1 0 16,0-2 1-16,0 2 1 0,0-1 0 16,1 0 3-16,-2-1 0 0,2 0 3 15,0 1 1-15,0 0 0 0,-1-1 1 16,1-2-1-16,-1 2-1 0,1 0 0 16,4-1-2-16,-6-1-1 0,2-1-1 15,3 3 0-15,2 0 0 0,-3-3-1 16,3 3 0-16,-3-3 0 0,5 3 1 0,0 0-1 15,1-2 0-15,-1 0 0 0,4 1 1 16,-3-3-1-16,3 4-1 0,-1-5 1 16,1 5-1-16,-1-5 0 0,2 2-1 15,4 2 0-15,1-1 0 0,2 2 0 16,-1 3 0-16,5 0 0 0,4 1 0 16,1 2 0-16,-1-2 0 0,1 0 1 0,4 2 0 15,0-1 0-15,-2-3 0 16,0 2 0-16,3-2 0 0,2 0 0 0,-2-1 0 15,3-2 0-15,6 2-1 0,0 1 1 16,1-2-1-16,1 3 0 0,0-1 0 16,2 2 0-16,-2 2 0 0,-1-3 0 15,4-1-1-15,3-1 1 0,-1-1-1 16,1 3 1-16,-1 0-1 0,4-5 1 16,2 4-1-16,1 1 0 0,-2-2 0 0,4 1 1 15,-5-5-1-15,5-1 0 0,1 4 0 16,-1 0 1-16,2-2-1 0,-3 1 0 15,0 1 1-15,4 2-1 0,-2-2 0 16,-1-2 0-16,0 1 1 0,1-1-1 16,1 3 0-16,0 2 0 0,-1-5 0 15,-1 2 0-15,1 1 0 0,-1-4 0 16,-1 3 1-16,0 0-1 0,3 0 0 16,0-1 0-16,-1 0 0 0,1 1 0 15,0-1 0-15,1 2 0 0,-1-3 0 0,-1-2 0 16,1 2 0-16,0 1 0 0,3 4 1 15,-3-2-1-15,0 0 0 0,3 2 0 16,-2-5 0-16,2 1 0 0,-1 2 1 16,-2-5-1-16,4 2 0 0,-3 1 0 15,-1 0 0-15,1 2 1 0,-2 0-1 16,-1-3 0-16,-1 3 0 0,1 1 1 16,-2 2-1-16,-1-2 0 0,-1 0 0 15,-2 0 0-15,-2 2 0 0,-1-6 1 16,-1 0 0-16,1 0 0 0,-3 0 0 0,0 0 1 15,-1 2-1-15,-2-1 0 16,-2 3 0-16,-3 0 0 0,-3-1-1 0,-2 2 1 16,-1-2-1-16,-3-1 1 0,-1 1-1 15,-3-3 0-15,0 1 0 0,-1-1 1 16,-4-2-1-16,1 1 1 0,-4 3-1 16,1 1 1-16,-5-1-1 0,-1-1 1 15,-2 4-1-15,-3-1 0 0,-2 1 0 16,-1-2 0-16,-2 2 1 0,0 1-1 0,-2 2 0 15,1-1 0-15,-2-1 0 0,-1 2 0 16,1 3 0-16,-1-2-3 0,1 2-2 16,-3 0-4-16,1 0-6 0,2 5-3 15,-1-4-110-15,-3-3-103 0,2 7-257 16</inkml:trace>
  <inkml:trace contextRef="#ctx0" brushRef="#br0" timeOffset="106027.798">12748 12778 448 0,'-1'-12'105'0,"-4"4"2"0,-1-3-69 15,-3 1-13-15,-2 2-9 0,-4 1-3 16,-2 1-3-16,-3 2 0 0,2 1 0 16,-5 0 0-16,-4 3 0 0,-3 1 0 15,1 2-1-15,-2 0-2 0,-4 0 0 0,-3 2-2 16,-2 1-1-16,-2 4 0 0,1 1-1 16,-1 5-1-16,0 3 1 0,2 3 0 15,2 4 0-15,6 5 2 0,4 2 0 16,2 6 1-16,5 0 0 0,5 0 0 15,4 7 1-15,3-3-2 0,6 1 0 16,4-4-1-16,5-2-1 0,9-1 0 16,2-3-1-16,11-2-1 0,3-1 0 15,11-4 0-15,11-4 0 0,7 0-1 0,1-5 0 16,8-4 0-16,-2-7-1 0,7-6 0 16,-4-5 0-16,-4-7 0 0,1-7 0 15,-1-2 0-15,-6-6 1 0,-2-1 0 16,-4-6 0-16,0-4 0 0,-8-3 0 15,-8-6 1-15,-7-6-1 0,-7-7 0 16,-11-4 1-16,-12 2-1 0,-12-3 0 16,-11 3 1-16,-11 6-1 0,-15 5 0 15,-13 14-3-15,-14 9-3 0,-11 15-10 0,-14 12 19 16,-18 9-134-16,-9 14-111 0,-15 17-282 16</inkml:trace>
  <inkml:trace contextRef="#ctx0" brushRef="#br0" timeOffset="190388.3053">16699 17678 316 0,'-6'1'90'0,"0"2"5"0,0-3-38 0,1 2-10 16,3-1-11-16,-1 1-6 0,2-2-7 15,0 0-4-15,-2 1-2 0,3-2 0 16,0-1-1-16,-1 2-1 0,1-1-1 16,-1 1-1-16,1 0-3 0,1 1-3 15,0 1-1-15,1-1-1 0,0-1-1 16,0 2-1-16,6 1 1 0,-1-1 0 15,2-1 1-15,0-1 0 0,4 2 0 16,3-2 0-16,1 1-1 0,2-1-1 0,-1 0 0 16,2 2 0-16,5 0-1 0,1 0 0 15,1 3 0-15,0-1 0 0,6 1-1 16,1-2 1-16,0 2-1 0,-1-1 0 16,2-4 0-16,-1 0 1 0,3-3-1 15,-2-2 0-15,2-1 0 0,3 1 0 16,4 2 0-16,4 1 0 0,2 1 0 15,2 1-1-15,0 0 1 0,4-1-1 16,-2-4 0-16,-2 1 1 0,0 0-1 0,0-4 0 16,2 3 1-16,1 0-1 0,0 3 1 15,2-2-1-15,-3-2 1 0,1 1-1 16,-4 2 1-16,-1-4-1 0,-4 3 0 16,-2 0 0-16,-1 4 1 0,0 1-1 15,-4 2 1-15,0-1 1 0,-2 4 0 16,-3-1 0-16,-3-1 0 0,-4 1 1 15,-3-2-1-15,-3-3 0 0,-4 0-1 0,-3-3 0 16,-2 0 0-16,-2-1 0 0,-3 1 0 16,-1-5 0-16,-2 5-1 0,-2-5-7 15,1 1-12-15,-5-1-115 0,0-2-110 16,-3-3-284-16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22T11:45:00.58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14245 3546 702 0,'1'-10'162'0,"0"-4"3"0,-2 9-114 16,1 0-10-16,-1 6-7 0,1 3-4 16,0 2-4-16,-3 5-4 0,-2 1-2 15,-1 4-4-15,-2 1-3 0,-1 0-4 16,-3 3-2-16,-3 1-4 0,0 0-11 15,3 2-19-15,-1 1-23 0,-2 0-41 16,0-2-96-16,7 1-134 0,-2-3-295 16</inkml:trace>
  <inkml:trace contextRef="#ctx0" brushRef="#br0" timeOffset="689.8489">15252 3133 561 0,'-4'-11'137'0,"0"3"5"16,-2-2-81-16,0 3-11 16,-4-1-6-16,-5 3-5 0,1 4-4 0,-2 6-2 15,-3 1-4-15,-1 3-5 0,-2 3-4 16,1 6-4-16,4 4-3 0,-3 4-3 15,0-1-2-15,4 0-3 0,4 5-1 16,6-2-1-16,4-5-2 0,2-1 0 16,3-3-3-16,10-3-2 0,0-4-2 15,2-6-3-15,-1-4-4 0,5-3-1 0,-2-6-2 16,3-3 1-16,-5-8 1 0,4-3 3 16,-1-5 2-16,-2-3 3 0,0-3 3 15,0 0 1-15,-4 1 2 0,2 1 3 16,-4 3 1-16,-2 2 4 0,-2 6 3 15,-1 4 3-15,-1 3 2 0,-2 3 2 16,-2 7-2-16,-1 4-2 0,1 7-2 16,0 4-4-16,1 4-3 0,0 2-2 15,2 4-2-15,1 2 0 0,-2 5-4 0,0-2-6 16,3 3-12-16,3-3-15 0,-2-1-12 16,4-2-20-16,2-5-110 0,4-4-123 15,3-6-280-15</inkml:trace>
  <inkml:trace contextRef="#ctx0" brushRef="#br0" timeOffset="1517.4818">15911 2981 593 0,'-12'-3'144'0,"-2"0"5"0,0 3-92 16,-4 0-10-16,0 6-7 0,-2 5-6 0,-1-2-3 15,-1 5-3-15,-1 4-1 16,-3 2-2-16,7 2-3 0,3-3-3 0,1 2-3 16,6 5-4-16,6-1-4 0,3-3-4 15,7 2-2-15,3-2-2 0,2 0 0 16,4 0-1-16,4-4-1 0,2-2-1 15,0-4-2-15,0-3-3 0,2-4-7 16,-2-1-5-16,2-6-8 0,-4-1-11 16,-1-5-8-16,-2 0-17 0,-2-1-107 15,-4 1-117-15,-5-2-278 0</inkml:trace>
  <inkml:trace contextRef="#ctx0" brushRef="#br0" timeOffset="1715.7268">15677 3144 730 0,'0'0'163'0,"-4"-2"1"16,5 3-124-16,4-1-14 0,4 0-9 16,2-2-6-16,5 2-8 0,3-2-10 0,3 0-15 15,4-2-12-15,1-2-20 0,3 3-112 16,2-1-124-16,0 1-290 0</inkml:trace>
  <inkml:trace contextRef="#ctx0" brushRef="#br0" timeOffset="1962.5746">16280 2959 610 0,'-2'7'138'15,"2"0"4"-15,1 5-84 0,0 3-36 0,2 0-4 16,2 4-1-16,-2 2-2 16,1 2-3-16,1-1-4 0,0 0-4 0,0 3-4 15,0-2-10-15,-4-2-9 0,0-1-20 16,-1-3-111-16,-5 0-118 0,3-5-289 15</inkml:trace>
  <inkml:trace contextRef="#ctx0" brushRef="#br0" timeOffset="2372.8503">16187 3045 615 0,'-1'-34'148'0,"-1"-3"4"0,0 2-76 16,5-3-37-16,3 3-5 0,5 2-2 15,1 6-4-15,3 3-5 0,3 4-4 16,3 6-4-16,0 1-5 0,0 6-4 16,2 4-3-16,2 5-2 0,-2 3-1 15,3 7 0-15,-1 1-1 0,0 6 0 16,-1 1 0-16,-2 4 0 0,-1-1 0 0,-1 4 0 16,-5 0 0-16,-4-1 1 15,-4-1 1-15,-6-3-1 0,-1 3 1 0,-6-1-1 16,-5 0-1-16,-5-6 0 0,-4 2 0 15,-2-4 0-15,4-2 0 0,-3-4 1 16,3-3 0-16,2-7 1 0,5 0 0 16,7-3 0-16,2-5 0 0,3 1 0 15,3 0-1-15,4-1-1 0,3 3 1 16,0 2 1-16,-1 2-1 0,6 4 1 16,-5 2 0-16,1 3 0 0,1 0 0 15,-1 2 0-15,0 2 0 0,3 0 0 0,-5 1-1 16,2-1 1-16,2 1-1 0,1 1 0 15,-3-1-7-15,1 1-18 0,-1-2-15 16,-1-3-132-16,-1-2-137 0,1-2-341 16</inkml:trace>
  <inkml:trace contextRef="#ctx0" brushRef="#br0" timeOffset="14882.3803">1438 4864 172 0,'-2'-7'59'0,"-3"1"8"0,0-2-1 0,0 2-21 16,1-2-1-16,-1 2 1 0,-1-3-3 16,1 2-5-16,0-2-6 0,1 2-3 15,-1 1-2-15,1-2-1 0,-2 3-1 16,3 0-1-16,0 2 1 0,-3-2 0 15,1 2-1-15,1 0 1 0,-1-2 1 16,1 0 0-16,-2 1 1 0,3-2 1 0,0 0 3 16,2 1 0-16,-3 0 1 0,3 4-3 15,1-1-2-15,1 0-5 0,3 2-5 16,-2 3-4-16,1-1-4 0,2 2-2 16,3 2-1-16,1 3 2 0,2 3 2 15,1 4 0-15,4 3 2 0,-1 3-1 16,2 3 1-16,1 3-2 0,2 3 0 15,2-1-2-15,0 0 0 0,3 0-2 0,1-2-1 16,1 2 0-16,0-2-2 16,0-3-1-16,-1-3 0 0,0-3 0 0,-3 2 0 15,-2-1-1-15,0-3 1 0,-2-1-1 16,-4-2 1-16,-3-1-1 0,-3-2 0 16,-2-5-2-16,-4 0-6 0,-6-2-5 15,-2-4-5-15,2 2-7 0,-1-2-5 16,-2-2-8-16,-3-2-1 0,2 0-1 15,-1-2 1-15,2-2 1 0,-2-1-2 16,-1-3-3-16,1 2-47 0,-1-2-46 0,0-1-90 16,-2 2-203-16</inkml:trace>
  <inkml:trace contextRef="#ctx0" brushRef="#br0" timeOffset="15134.2674">1741 4810 500 0,'8'-21'125'16,"1"2"6"-16,-4 0-60 0,1 6-19 0,-4 1-5 15,1 3-2-15,-5 4-2 0,-1 5-2 16,-6 5-2-16,-2 5-5 0,-6 6-7 16,-1 6-4-16,-4 4-5 0,-4 4-3 15,-1 5-2-15,-1-1-4 0,0 3-2 16,-2 1-2-16,2-2-1 0,1 2-3 15,4-2-1-15,1-3-4 0,3 0-10 16,6-5-11-16,4-5-15 0,4-3-14 0,4-5 4 16,4-5-127-16,0-4-124 0,6-5-283 15</inkml:trace>
  <inkml:trace contextRef="#ctx0" brushRef="#br0" timeOffset="15466.014">2287 4636 686 0,'-16'0'160'15,"-2"3"2"-15,-4-1-110 0,0 4-13 16,-7 7-8-16,2 4-5 0,-1 2-4 16,1 8-4-16,2 3-2 0,0 4-3 0,7 4-4 15,7-1-2-15,3 4-2 0,6-3-2 16,2-2-1-16,4-2-2 0,3-1-2 16,3-3-8-16,-1-6-8 0,7-4-10 15,3-4-12-15,0-3-10 0,3-1-12 16,-1-4-115-16,-1-5-115 15,-2-3-279-15</inkml:trace>
  <inkml:trace contextRef="#ctx0" brushRef="#br0" timeOffset="15912.3131">2333 4906 683 0,'-6'-4'156'0,"1"0"3"0,3 1-113 15,3 2-16-15,4-1-8 0,2 0-7 16,2 1-5-16,3 1-4 0,1 0-1 16,2 1-1-16,0-1-1 0,1 1-1 15,1 3-1-15,-2-1 0 0,0 0 0 16,2-1-1-16,-3 1 1 0,0-1-1 15,-3-1 1-15,-1 1-1 0,1-1 0 16,-4 1 0-16,-3 3 1 0,-4 0 0 16,-3 0 0-16,-2 4 0 0,-3 0-1 15,-4 1 1-15,-3 3 0 0,0-1-1 0,1 4 0 16,-2 0 0-16,0 0 1 0,2-3 2 16,4 3 1-16,1-3 1 0,1 1 1 15,2-4 0-15,2-2 0 0,3-2-1 16,4 3 0-16,-2-5-3 0,3 1 0 15,2-1 0-15,2 0 0 0,0-1-1 16,3-2 0-16,0-1 0 0,0 0-1 0,3 0-3 16,0-3-6-16,1 1-10 15,2 1-11-15,0-2-11 0,1 2-14 0,1-1-117 16,-3-2-122-16,-3 0-286 0</inkml:trace>
  <inkml:trace contextRef="#ctx0" brushRef="#br0" timeOffset="16176.2177">2577 4666 624 0,'0'-9'143'0,"3"3"2"16,0 1-93-16,5 4-23 0,4 0-9 16,0 2-3-16,2 5-3 0,0 4-1 15,4 3-1-15,1 7-1 0,1 2-1 16,-1 6-2-16,2 3-1 0,0 2 1 15,-1 0-1-15,0 1 1 0,-1 2 1 16,-3-3 1-16,-5-1 0 0,-4-3-1 16,-2 2-1-16,-7-3 0 0,-6-4-2 0,-5-3-6 15,-2-1-13 1,-2-2-12-16,0-1-12 0,2-7-13 0,5-1-121 0,3-4-127 16,2-4-295-16</inkml:trace>
  <inkml:trace contextRef="#ctx0" brushRef="#br0" timeOffset="16389.7124">3121 4930 661 0,'0'-1'149'0,"0"0"0"0,1 0-99 16,4 1-30-16,1 0-10 0,3-2-5 15,0 2-6-15,2 2-8 0,0-1-8 16,0 0-6-16,1 2-12 0,-2 0-30 16,-3 0-85-16,-1-1-102 0,-3 4-239 15</inkml:trace>
  <inkml:trace contextRef="#ctx0" brushRef="#br0" timeOffset="16563.2487">3060 5087 610 0,'-5'5'143'0,"0"-4"3"0,3 3-96 16,3 1-17-16,4-2-8 0,1 0-7 0,2-1-4 15,3 1-6-15,4-2-7 16,1-1-10-16,1-1-8 0,2 0-12 0,-2-2-103 16,0 2-19-16,-2 1-101 0,-2 2-205 15</inkml:trace>
  <inkml:trace contextRef="#ctx0" brushRef="#br0" timeOffset="17428.4786">3817 4431 579 0,'-9'-7'145'16,"-1"3"5"-16,2-3-77 0,2 2-28 15,2 2-11-15,4 0-5 0,5 3-7 0,4-2-6 16,4 2-4-16,4 0-3 0,5 4-2 16,3-4-1-16,0 2 0 0,4-2-3 15,-2 1 0-15,0-3-2 0,1 1 0 16,0-1 0-16,1 0-1 0,-3-1 1 15,-1 1-1-15,-6 0 0 0,-3-1 1 16,-5 2-1-16,-5-2 0 0,-7 1 0 16,-6 0-1-16,-4-1 1 0,-8-1-1 15,-5 2-3-15,-6 2-3 0,-2 0-2 16,-2 2-2-16,-4 2 0 0,0 3 1 16,1 3 0-16,2-1 3 0,1 1 3 0,-1-4 4 15,6 5 0-15,8 1 0 0,3-2 1 16,4 0-1-16,6-2 0 0,3 2 0 15,6 6-1-15,3-9 1 0,1 2 0 16,4-1-1-16,5 1 1 0,3 0 0 16,3 2 0-16,3-4 0 0,1 5 0 15,1-2 0-15,-1 2 1 0,-2 0-1 0,2 2 0 16,-8-8 0-16,1 5 1 0,-2 0-1 16,-2 4 1-16,0-2 1 0,-3 2 0 15,-1 1 2-15,-1 4 1 0,-3-1 1 16,-2 2 0-16,-7 0-1 0,2 0 0 15,-3 2 0-15,-1 0-2 0,-4 4-1 16,-2-2 0-16,-4 2-1 0,1-2 0 16,-10 2 0-16,2 1 0 0,-7-2 1 15,-1-3 2-15,3-1 3 0,-3-3 1 16,5-3 2-16,4-3 1 0,2-4 2 0,5-2 0 16,4-1-2-16,5-3-2 0,2-1-2 15,3-1-2-15,3-2-1 0,7-1 0 16,2-2-2-16,7 0 1 0,5-1 0 15,2-1 0-15,2 3 1 0,1 0 1 16,0 2-1-16,-1 1 0 0,-1 0-1 16,-4 1-1-16,0 2 0 0,-2-2 0 15,0 1-2-15,-1 2-4 0,-2 0-16 16,-4-2-17-16,2 4-15 0,-5 0-18 16,-4 3-111-16,-5 1-129 0,-3 2-282 0</inkml:trace>
  <inkml:trace contextRef="#ctx0" brushRef="#br0" timeOffset="17875.4566">3206 5592 714 0,'0'-4'159'0,"0"-2"2"0,0 4-118 0,2 3-11 16,4 1-7-16,0 3-2 0,2 4-1 16,-2 0 0-16,1 5-1 0,0 1-1 15,1 3-3-15,-3 2-4 0,0-3-3 16,-2 0-4-16,1-1-1 0,0-1-2 15,-2-3-2-15,-1-6 0 0,2-1-1 16,-1-3 0-16,3-2 0 0,1-2 0 16,2-4 1-16,3-8 0 0,1 0 0 15,0-6 0-15,2-2 1 0,-1 0-1 0,1-3 0 16,-3 3 0-16,-2 5-1 16,-2 5 1-16,0 2 0 0,-2 5 0 0,-3 4 0 15,1 6 1-15,-2 3-1 0,1 3 0 16,0 4-2-16,-4 2-6 0,4 4-9 15,-2 1-17-15,1 0-16 0,1-3-15 16,1 0-93-16,3-3-30 0,1-5-108 16,1-2-210-16</inkml:trace>
  <inkml:trace contextRef="#ctx0" brushRef="#br0" timeOffset="18074.442">3589 5620 749 0,'-1'-1'173'0,"0"-2"3"0,-1 3-115 16,4-2-24-16,0 2-14 0,2-1-9 15,3-1-5-15,4 1-3 0,1 1-3 16,1-1-6-16,2 1-14 0,-1-1-18 16,1 1-14-16,-4 1 13 0,-2 1-143 0,-2 1-133 15,-4 2-307-15</inkml:trace>
  <inkml:trace contextRef="#ctx0" brushRef="#br0" timeOffset="18238.0121">3599 5723 708 0,'2'2'155'0,"-2"0"3"0,1-1-117 0,2 0-16 15,2 0-10-15,2 0-3 0,3 1-3 16,0-1-2-16,1-1-7 0,2 0-12 15,3-3-14-15,-2 3-16 0,-1-1-121 16,-2-1-126-16,-2 3-308 0</inkml:trace>
  <inkml:trace contextRef="#ctx0" brushRef="#br0" timeOffset="18478.7243">3855 5651 579 0,'0'-4'156'15,"1"3"5"-15,-1-2-13 0,5 1-108 16,0 2-12-16,1-1-8 0,3 2-5 16,-1-1-4-16,2 0-3 0,1 1-5 15,0 0-11-15,1-1-15 0,0 0-14 0,0-1-13 16,0 2-117-16,-5-1-128 0,2 0-293 15</inkml:trace>
  <inkml:trace contextRef="#ctx0" brushRef="#br0" timeOffset="18724.1604">4085 5576 688 0,'-10'-1'162'0,"1"1"2"0,-3 5-104 0,3 1-22 15,5 5-11-15,2 0-9 0,0 1-5 16,2 1-4-16,5 0-3 0,1-2-2 16,5 1-2-16,0-2-1 0,5-4 0 15,0-1-1-15,3-4 0 0,-3-2 1 16,1-3-1-16,-4-3 1 0,-3-3 0 16,-3 0 0-16,-3-2 0 0,-4 1-2 0,-1-1-6 15,-4-1-8-15,0 4-11 0,-1-5-9 16,-1 3-10-16,2 2-14 0,1 2-111 15,0 2-113-15,2 2-273 0</inkml:trace>
  <inkml:trace contextRef="#ctx0" brushRef="#br0" timeOffset="18975.6312">4203 5606 638 0,'-3'3'149'0,"1"1"3"0,-1 0-99 16,2 1-18-16,1 2-6 0,4-1-5 15,-1 1-4-15,5-1-3 0,2-1-2 16,7 1-2-16,0-1-2 0,5 0-2 16,-2-3-2-16,5-3-2 0,0 0 1 15,-1-4 0-15,-3-1 1 0,-4-1 1 16,-4-4 2-16,-2-2 3 0,-7 1 1 16,-4 0 1-16,-4 1-2 0,-5-1-3 15,-2 3-3-15,-4 0-9 0,-2 6-17 0,-5 1-24 16,-4 1-22-16,2 4-121 15,-2 3-138-15,3 4-322 0</inkml:trace>
  <inkml:trace contextRef="#ctx0" brushRef="#br0" timeOffset="19543.1416">3758 3938 540 0,'-2'-1'142'0,"-2"1"8"0,0 2-61 16,-1 3-24-16,-2 0-7 0,2 4-5 16,-1 3-7-16,0 3-7 0,2 1-7 15,2 1-7-15,2 1-8 0,2 0-6 16,3 0-4-16,2-5-2 0,4 1-2 0,4-5-1 16,2-1-1-16,-2-7 0 0,3-1-1 15,0-2 1-15,-1-5 0 0,-4 0 0 16,-4-5 0-16,-6-3 1 0,0-1 0 15,-6-1-1-15,-4 1 1 0,-6-2-1 16,-2 2 0-16,0 2-5 0,-1 2-10 16,0 4-11-16,2 0-12 0,1 1-13 15,8 7-12-15,2 2 12 0,3 3-131 16,3 1-116-16,4 3-281 0</inkml:trace>
  <inkml:trace contextRef="#ctx0" brushRef="#br0" timeOffset="19794.5334">3871 4004 717 0,'-12'3'168'0,"-1"0"3"0,-1 2-116 16,0 1-14-16,3 3-13 0,6 1-7 16,4 2-8-16,0-3-5 0,4 3-3 0,7-2-2 15,5-2-3-15,1-3 0 0,3-1-1 16,3-7-1-16,3-3 1 0,-2-2-1 15,2-6 0-15,-2-3 1 0,-2-3 1 16,-3 1 3-16,-7-3 4 0,-2 2 2 16,-7 1 1-16,-7 0 1 0,-3 5 0 15,-4 1-4-15,-3 6-9 0,-1 6-22 16,-1 4-25-16,1 7-135 0,1 9-147 16,2 8-357-16</inkml:trace>
  <inkml:trace contextRef="#ctx0" brushRef="#br0" timeOffset="20456.0678">4533 4841 658 0,'-4'-16'156'16,"0"1"6"-16,3 3-104 0,3 2-13 15,2-1-7-15,4 6-6 0,1 4-6 0,4 7-3 16,2 3-5-16,5 1-3 0,1 4-3 16,2 2-3-16,-2 4-2 0,3 2-1 15,-1-5-4-15,-1 1 0 0,0 1-1 16,-1 0-2-16,0 0-8 0,0-6-16 16,-5-1-16-16,0 1-13 0,-3-4 26 15,-3-2-153-15,-4-4-133 0,-3-3-302 0</inkml:trace>
  <inkml:trace contextRef="#ctx0" brushRef="#br0" timeOffset="20611.4186">4815 4820 599 0,'-12'4'146'16,"-3"-1"3"-16,-2 5-77 0,0 2-37 15,-1 3-11-15,-2 3-8 0,-2 1-6 16,1 3-8-16,3 2-11 0,2-3-8 0,2 2-12 15,6-1-18-15,3-6-104 0,5-1-115 16,2-3-267-16</inkml:trace>
  <inkml:trace contextRef="#ctx0" brushRef="#br0" timeOffset="20880.1964">4998 4740 693 0,'1'-4'161'0,"0"0"4"16,-1 3-112-16,1 3-11 0,-2 2-8 16,0 2-6-16,2 4-4 0,-1 3-5 15,0 4-3-15,0 0-4 0,-1 1-3 16,1-1-3-16,1 4-2 0,0-2-1 16,1 0-2-16,0-4 0 0,3 3 0 15,1-2-1-15,1-2 0 0,3-1 1 16,1-4-2-16,5 0-1 0,1-3-4 0,2-1-7 15,3-5-11-15,0-3-12 0,-3-3-11 16,1 0-10-16,-4-4 14 0,-4-2-133 16,-3-4-117-16,-7 2-281 0</inkml:trace>
  <inkml:trace contextRef="#ctx0" brushRef="#br0" timeOffset="21030.8613">5041 4749 707 0,'-8'-2'171'0,"2"2"1"15,1 0-108-15,5 0-23 0,6-2-13 16,2 0-15-16,3 2-14 0,5-3-16 16,3 1-15-16,4 1-9 0,3 0-18 15,-3 2-113-15,2-1-124 0,-4-1-281 16</inkml:trace>
  <inkml:trace contextRef="#ctx0" brushRef="#br0" timeOffset="21404.431">5294 4814 582 0,'0'-1'133'15,"-1"-2"3"-15,3 4-93 0,-2 2-13 0,2 2-5 16,-1 2-3-16,1 1-2 15,1 5-1-15,0 0-2 0,0 2-1 16,3 1-2-16,0 0-3 0,1 0-1 0,3 0-2 16,-1-4 0-16,3 0 0 0,-2-4-1 15,3-2 1-15,-4-10 0 0,2-1 2 16,-1-2-1-16,1-2 1 0,-3-5-1 16,3-3 1-16,-3-1-1 0,3 4-1 15,-4-2-2-15,0 2 0 0,-2 0 0 16,0 5 0-16,-2 2-1 0,0 4 0 15,0 4-1-15,-2 1 0 0,0 1-1 0,3 7-1 16,0 0-6-16,-1 0-9 0,-3 1-9 16,3 0-14-16,0 2-11 0,2-2-14 15,0-1-116-15,0-4-120 0,2-2-282 16</inkml:trace>
  <inkml:trace contextRef="#ctx0" brushRef="#br0" timeOffset="21776.9387">5561 4638 666 0,'-1'-3'145'0,"0"1"2"0,3-1-115 16,2 1-14-16,3 2-4 0,3 1-5 15,0 1-3-15,2 1 1 0,3 1 0 16,1 0 1-16,0 1 2 0,-2 0 0 15,0-1 1-15,-1 0 0 0,-3-1-1 16,-1 1-2-16,-2 1-2 0,-3 1-1 0,-1 4-1 16,1-2-2-16,0 5 1 0,-1-1-1 15,1 1-1-15,1 3 1 0,1 0-1 16,1 0 0-16,2 2 0 0,0 0-1 16,-2 0 0-16,3 0 0 0,-3 0 0 15,-1-1 1-15,-1-1-1 0,-4 0 0 16,-1-2 0-16,-2 3 0 0,-7-2 1 15,-2-1-1-15,-2-3 1 0,-3 4 0 0,-3-1-1 16,-3-3-1-16,0-2-5 0,5-1-7 16,0 1-12-16,2-1-9 0,6-5 129 15,1-1-260-15,3-1-140 0,4 3-391 16</inkml:trace>
  <inkml:trace contextRef="#ctx0" brushRef="#br0" timeOffset="24162.4006">6012 4842 686 0,'1'-1'176'0,"-1"0"7"0,-2 1-93 16,-1 0-20-16,0 0-10 0,1 1-11 15,0-1-11-15,-1-1-10 0,1 1-6 16,2-2-9-16,0 2-6 0,0 0-4 0,0-2-3 16,2 2-7-16,1-4-14 0,-1 2-21 15,2 1-22-15,0-2-22 16,-1 0-117-16,1 1-143 0,2-1-309 0</inkml:trace>
  <inkml:trace contextRef="#ctx0" brushRef="#br0" timeOffset="24903.8886">6423 4747 604 0,'-4'-8'153'0,"-3"2"5"16,4 1-86-16,-1-2-20 0,-1 4-8 15,5 0-7-15,5-1-9 0,-4 0-6 16,4 2-5-16,1-2-2 0,2 2-3 15,4-1-1-15,1 0-3 0,0-1-1 16,4 3-2-16,-2-2-1 0,-3 1-1 16,4-2-2-16,-2 2 0 0,1 1 0 15,0-1 0-15,0 2-1 0,0 0 0 0,3 3 0 16,-4 0 1-16,-1 1-1 0,-5 1 0 16,-1 0 0-16,-3 0 1 0,-3 1-1 15,-3 1 1-15,-4 2 0 0,-3-1 0 16,-2 2-1-16,-5 1 1 0,0 3-1 15,-1 0 1-15,0 1-1 0,1-1 0 16,3 0 1-16,-2 1-1 0,3-2 0 16,1 0 0-16,0-1 0 0,1-1 1 0,1 2-1 15,1-4 0-15,3 1 0 0,1-2 0 16,3-1-1-16,0-3 1 0,3 1 0 16,1 0 0-16,1 1-1 0,4 0 1 15,0-1 0-15,1-2-1 0,1-1 1 16,0 1 0-16,-1-4 0 0,0-2 0 15,1-1 0-15,2 3 0 0,0 0 0 16,0 0 0-16,4-1-3 0,0 4-6 16,0-1-12-16,-1 0-11 0,0 0-14 15,-2 1-13-15,3-2-121 0,-6-3-127 16,-3-3-297-16</inkml:trace>
  <inkml:trace contextRef="#ctx0" brushRef="#br0" timeOffset="25377.665">6834 4509 504 0,'-4'-3'149'0,"-3"-1"8"0,4 4-5 16,1-4-89-16,2 5-13 0,1-3-7 0,0 2-9 16,1-3-8-16,2 3-8 0,3 0-5 15,1 1-5-15,-2-5-3 0,4 4 0 16,5-3-1-16,-2 1-4 0,3-2-10 15,-2-2-16-15,-1-1-13 0,2 2-17 16,-3 2-121-16,-5-1-131 0,2 1-306 16</inkml:trace>
  <inkml:trace contextRef="#ctx0" brushRef="#br0" timeOffset="25856.9067">7049 4333 626 0,'2'-2'150'0,"-2"0"2"0,0 1-94 0,1 2-22 15,0 1-9-15,0 3-7 16,3 3-5-16,-2 0-4 0,5 4 0 0,-1 2-1 15,-1 1-1-15,1-1-2 0,-1 1-1 16,1 0-1-16,-1-3-2 0,-2-4 0 16,0 2-1-16,2-2 0 0,-3-2 0 15,-1-3 2-15,-1-4 1 0,2 1 3 16,-1-1 1-16,-1-4 1 0,1-2 1 16,3-3 2-16,1-1-1 0,1-3-2 0,1-3-2 15,3-2-1-15,2 0-1 0,-1 1-2 16,-1-3 0-16,2 2-2 0,-3 1 1 15,2 5-1-15,-5 3 0 0,-2 2 0 16,-1 1 0-16,2 6 0 0,-1 4 0 16,1 4 0-16,0 0 0 0,0 3-1 15,-1 5 0-15,1 0 0 0,1 0 0 0,-1 0 0 16,1 1-1-16,1 0 0 16,-1 0 0-16,1-1 1 0,2-2-1 0,-2-2 0 15,3-1 0-15,0-6-4 0,1 0-7 16,3-2-15-16,2-5-13 0,0-2-10 15,4-1-18-15,-1 0-118 0,2-2-126 16,2-6-289-16</inkml:trace>
  <inkml:trace contextRef="#ctx0" brushRef="#br0" timeOffset="29100.4675">20266 1663 641 0,'-9'-4'157'0,"1"0"4"0,2 3-92 16,4-2-21-16,2 1-11 0,1-2-8 15,3-1-7-15,2 0-5 0,2-1-4 16,3-1-3-16,1 2-2 0,3 0-2 16,4 0-2-16,-1 1-1 0,2 1-1 15,0 0 0-15,1 1-2 0,2-1 1 16,-2 3-1-16,-5 0 1 0,3 2-1 0,0-4 0 15,-4 6 0-15,0-1 0 0,-8-1 0 16,0 2-1-16,2-2 1 0,-7 3 0 16,-5 2-1-16,-5-4 1 0,-2 3 0 15,-1 0 0-15,-3 1 0 0,-3 4 0 16,-3-1 0-16,2 4 0 0,-1 0-1 16,0 2 1-16,-2 4 0 0,-1 0 0 15,2-3 1-15,3 1-1 0,-1-2 0 16,1 1 1-16,2-2 0 0,3-2 0 0,3-2 1 15,3-1 0-15,0 0 0 0,3-4 0 16,5 0-1-16,0-1 1 0,4-2-1 16,1-2 1-16,2-1-1 0,1 1 0 15,1-1 1-15,0-2-1 0,0 0 0 16,0 0 0-16,1 1 0 0,-1-2-1 16,1-2 0-16,-1 2-1 0,0 0-5 15,2-1-12-15,-3 2-11 0,-2 0-13 16,2 0-12-16,0 5-4 0,0-4-120 0,-3-2-119 15,1 2-273-15</inkml:trace>
  <inkml:trace contextRef="#ctx0" brushRef="#br0" timeOffset="29321.5747">20784 1736 643 0,'-4'-6'172'16,"4"1"4"-16,-3-1-26 0,4-1-103 16,2 4-20-16,2-2-10 0,1 0-7 15,1 1-2-15,2 2-4 0,2 2-2 16,0-3-5-16,-1 1-12 0,1 2-11 16,-2 1-13-16,1-1-10 0,-4 0-16 15,0 1-115-15,-4-1-121 0,-1 5-276 0</inkml:trace>
  <inkml:trace contextRef="#ctx0" brushRef="#br0" timeOffset="29503.0895">20767 1825 543 0,'2'3'147'0,"-2"-1"4"0,-2-2-24 0,4-1-85 15,1 1-13-15,3 0-5 0,3 0-7 16,-2 0-5-16,6-1-5 0,-1-1-6 15,1 1-12-15,2-1-11 0,0-1-13 0,-3 2-45 16,1-1-79-16,-2-3-112 0,2 3-250 16</inkml:trace>
  <inkml:trace contextRef="#ctx0" brushRef="#br0" timeOffset="29831.8536">21173 1720 672 0,'1'0'152'0,"0"-1"4"0,2 1-111 0,-1 2-11 16,1 2-4-16,1 1-3 0,0 1-2 16,2 2-4-16,-1 3-3 0,-2 0-3 15,2 0-4-15,-4-1-2 0,0 0-3 16,-1 0-2-16,0-4 0 0,-2-2 1 15,-1-1 2-15,2 0 3 0,-2-3 1 16,2-3 2-16,-1 0 1 0,1-6 0 16,-1-2-1-16,4-5-2 0,0 0-3 0,3-5-2 15,2 0-2-15,2 1-2 16,2 4 0-16,2 0-2 0,1 2-3 0,-1-2-9 16,2 8-10-16,-2 0-15 0,2 4-16 15,-1 0-12-15,-1 3 40 0,-2 1-164 16,-1 3-127-16,-2 3-310 0</inkml:trace>
  <inkml:trace contextRef="#ctx0" brushRef="#br0" timeOffset="30264.9145">21582 1670 688 0,'-4'-7'164'0,"3"5"5"15,-3-2-99-15,6 3-28 0,-1 0-11 16,4 1-5-16,1 0-5 0,1-1-3 0,4-3-4 16,0 3-3-16,4 0-1 0,1-2-2 15,-1 3-2-15,3-4-3 0,-2 2-1 16,-3 2-1-16,2-4 0 0,-3-1-2 16,-2 0-1-16,-1-1-1 0,-4 0-2 15,-4 0-1-15,-1-1-1 0,-3-2-1 16,-3-1-1-16,-1 2-1 0,-3 0-1 0,-3 1 0 15,-3 2 1-15,0 2 1 0,0 0 1 16,-1 6 3-16,-2 0 2 16,2 5 2-16,2 3 2 0,4 1 2 15,-3 1 0-15,1 2 0 0,4 5 1 0,3 0 0 16,1 0 1-16,2 0-1 0,1-1 1 16,8 3-1-16,2 2 0 0,5-5 0 15,0-3-2-15,4-1 1 0,4-3-2 16,1-2 1-16,1-7-1 0,1 0 0 15,0-3-4-15,1-3-9 0,-2 1-12 0,0-2-13 16,-3 1-12-16,-2-1 19 0,-3-2-146 16,-4-3-125-16,-1 0-296 0</inkml:trace>
  <inkml:trace contextRef="#ctx0" brushRef="#br0" timeOffset="30550.3884">22072 1281 662 0,'-1'-1'146'0,"1"2"6"0,1 5-113 0,1 2-7 15,3 0-3-15,0 5 2 0,4 2 0 16,1 6-2-16,-1 0-3 0,2 0-2 15,3 0-3-15,-6 2-3 0,2 2-3 16,-5-5-3-16,-2-1-2 0,-3-2 0 16,-4-1-3-16,-5-1-1 0,-3-2-2 0,0-4-3 15,-8 0-7-15,-1-4-15 0,-1 0-15 16,-3-4-17-16,-1-3-18 16,1-4-116-16,0-5-132 0,6-4-292 0</inkml:trace>
  <inkml:trace contextRef="#ctx0" brushRef="#br0" timeOffset="30704.194">21985 1154 625 0,'7'-7'152'15,"-2"0"6"-15,0 4-75 0,1-2-47 16,2 1-10-16,1 2-9 0,4-2-4 16,-1 4-13-16,4-1-18 0,2 1-17 15,1-1-125-15,-4 2-128 0,3 2-320 16</inkml:trace>
  <inkml:trace contextRef="#ctx0" brushRef="#br0" timeOffset="31300.4692">22235 1263 477 0,'0'-1'108'0,"0"-1"4"0,0 2-69 0,0 2-19 0,0-2-4 16,0-2 0-16,1 1 3 0,-1 0 0 16,0 1 1-16,1-1 0 0,-2 2 2 15,2-2 1-15,-1 0 2 0,-1 2 1 16,2-4 1-16,-1 2 2 0,-2 5 0 15,2-7-2-15,0 3-2 0,0 0-3 16,-1 2-5-16,-2-1-3 0,1 2-5 0,2-3-4 16,-4 9-3-16,2 0-1 0,-2 3-2 15,3 1 0-15,1 3-1 0,2-1 0 16,2 1 0-16,3 0-1 0,3-5 0 16,5-1 0-16,-1-3 0 0,1-2 0 15,1-6 0-15,1-3 1 0,-1-3 1 16,0-2 1-16,-3-3 2 0,-2-3 1 15,0-2 2-15,-2 5 1 0,-2-2 1 0,-3 2-1 16,-3 2 0-16,-3 2-2 16,1 3-2-16,-3 1-1 0,1 2-2 0,-1 0-1 15,-1 5 0-15,1 0-2 0,3 5 0 16,0 0 0-16,-1 5-1 16,5-1 0-16,2 1 0 0,1 1-1 0,1-2 0 15,3-1 0-15,0-4 0 0,1-3 0 16,1 0 0-16,-1-7 1 0,1-2 0 15,1-1 2-15,-2-5 2 0,0-2 2 16,-4-3-1-16,-1 0 2 0,-5-5-1 16,1 0 0-16,-2 1-1 0,-3-1-4 0,1 2-6 15,-1 2-11-15,0 1-15 0,0 8-20 16,2 0-21-16,-4 5-127 0,-2 6-144 16,-1 3-328-16</inkml:trace>
  <inkml:trace contextRef="#ctx0" brushRef="#br0" timeOffset="35018.126">7929 4781 674 0,'-4'-1'165'0,"2"1"6"16,-3-3-104-16,1 1-13 0,2 1-11 0,2 1-10 15,0-3-10-15,-1 2-6 0,2-2-8 16,2 1-4-16,1 1-3 0,2-2 0 15,0 2-1-15,1-1 0 0,4-2-5 16,-4 1-11-16,1 1-13 0,2 0-14 16,0-2-11-16,0 1 146 0,-2 1-274 15,-4 3-144-15,5 2-386 0</inkml:trace>
  <inkml:trace contextRef="#ctx0" brushRef="#br0" timeOffset="35218.1849">7913 4891 667 0,'-4'1'163'16,"3"-1"1"-16,-3 0-91 0,3 0-34 16,5 0-12-16,-3 0-10 0,5 0-7 0,-1-2-6 15,5 1-1-15,0-3-9 0,2 2-19 16,1-3-21-16,5 1-121 0,-2 0-132 15,-2 2-324-15</inkml:trace>
  <inkml:trace contextRef="#ctx0" brushRef="#br0" timeOffset="37997.5683">8778 4379 672 0,'-4'-11'155'15,"7"-2"5"-15,3 0-106 0,7 1-13 16,6 1-6-16,3 1-7 0,7 2-5 16,4-1-4-16,1 2-4 0,2-1-4 15,-1 0-4-15,3 1-3 0,0 0-2 16,0 0-2-16,-2 1-5 0,-3 2-11 0,-1 2-14 15,-3-1-10-15,-7 3-10 16,-8 0-15-16,-9 3-110 0,-7 0-115 0,-5-1-264 16</inkml:trace>
  <inkml:trace contextRef="#ctx0" brushRef="#br0" timeOffset="38391.6588">8850 4337 596 0,'-21'2'140'16,"3"-4"3"-16,8 2-97 0,6 2-15 15,9-1-8-15,3-2-4 0,8 1-3 16,3 0-3-16,3 1 1 0,5-1 0 0,3 0 0 16,-1 1 1-16,3 3-1 0,-4-1-1 15,1 4-2-15,3 1 0 0,1 7-2 16,-1 1 0-16,-1 3-2 0,-2 3-2 16,-3 2 0-16,-4 1-2 0,-7 5-1 15,-9-1 1-15,-9 1-1 16,-5-2 0-16,-7 1-1 0,-8 2 1 0,-7-2-1 15,-1 2 0-15,-4-2 0 0,0-1 0 16,-1 3 2-16,-3-3 4 0,1 0 4 0,4-2 4 16,-3-6 1-16,4-4 4 0,3-4 0 15,7-7-1-15,4-6-4 16,10-1-5-16,7-6-3 0,6-2-1 0,8 0-4 16,6-1-1-16,4 1 0 0,7 5-1 15,0-2 1-15,1 3-1 0,1 4 1 16,-1 2-1-16,2 0 0 0,0 4 1 15,0 0-1-15,5 3 0 0,-2-2 0 0,3 3-7 16,-2-1-15-16,-2-2-17 0,-5-3-15 16,0 3-12-16,-12-1-126 0,-5 0-137 15,-6-1-304-15</inkml:trace>
  <inkml:trace contextRef="#ctx0" brushRef="#br0" timeOffset="39228.2625">8544 5453 627 0,'-3'-14'156'0,"1"1"9"16,1 4-91-16,-1 1-15 0,2 7-8 15,0 3-8-15,0 5-9 0,3 7-7 16,-3 1-7-16,2 8-7 0,1-1-3 16,-1 0-2-16,1 4-1 0,-2-1-1 15,1-6-2-15,1 2-1 0,-1-9 0 16,0 2 0-16,0-6-1 0,-1-3 0 15,3-4 0-15,1-4 0 0,3-5-1 16,3-3 1-16,-1-7-1 0,4 0 0 16,0-3 0-16,1-2 0 0,-3-1-1 15,-1 2 1-15,-1 5-1 0,0 4 0 0,-1 0 0 16,-3 7 1-16,0 4-1 0,-1 5 0 16,0 5 0-16,1 4-1 0,-3 4-2 15,2 4-8-15,0-4-12 0,0 4-13 16,2-4-13-16,1 0-11 0,2-5-12 15,2 0-114-15,2-5-120 0,4-1-276 16</inkml:trace>
  <inkml:trace contextRef="#ctx0" brushRef="#br0" timeOffset="39445.9342">8996 5395 740 0,'-6'-3'178'0,"2"2"2"0,3 0-101 16,0-2-35-16,3 3-16 0,0 0-12 15,6 3-7-15,0-3-3 0,1-2-2 16,1 2-6-16,0-1-13 0,1 1-14 0,-3 0-17 16,0-1-15-16,-1 3-123 0,-2 2-135 15,-5-1-308-15</inkml:trace>
  <inkml:trace contextRef="#ctx0" brushRef="#br0" timeOffset="39604.9292">9013 5518 605 0,'-2'0'161'0,"0"2"2"16,2-1-19-16,3-1-109 0,0-1-17 15,4 3-9-15,-1-1-9 0,1-3-7 16,3-1-13-16,0 0-9 0,1-1-19 15,2 1-114-15,-1 0-125 0,2 2-294 16</inkml:trace>
  <inkml:trace contextRef="#ctx0" brushRef="#br0" timeOffset="40943.8304">9371 5440 701 0,'-8'-3'176'16,"1"0"8"-16,1 0-106 0,2 3-16 16,3-1-12-16,2 0-12 0,3 2-12 15,2 0-10-15,4 1-7 0,2-2-5 16,3-2-1-16,-3 1-5 0,3 1-13 0,1-2-20 16,-2 2-21-16,1-3-11 0,-3 2-126 15,-1 0-140-15,4 1-312 0</inkml:trace>
  <inkml:trace contextRef="#ctx0" brushRef="#br0" timeOffset="41243.6322">9594 5350 660 0,'-11'2'176'0,"1"-2"2"0,2 5-37 15,5-1-95-15,2 5-21 0,1 0-9 16,1 0-6-16,1 1-4 0,4 2-2 16,2-2-2-16,3-1 1 0,1-2-2 15,4 1 0-15,0-4-1 0,2-1 1 0,-1-6-1 16,0 2 0-16,1-5 0 0,-1-1 1 16,-5-4-1-16,-2-2 1 0,-3-1 0 15,-4 0-1-15,-7 2 1 0,-2 1-3 16,-6-1-6-16,-3 4-9 0,-4 0-11 15,1 4-13-15,0 3-9 0,-1 1-14 16,3 2-116-16,2 3-120 0,4 3-283 16</inkml:trace>
  <inkml:trace contextRef="#ctx0" brushRef="#br0" timeOffset="41527.6172">9796 5376 752 0,'-3'-2'177'0,"1"1"0"0,-1-1-119 15,5 4-19-15,1-1-14 0,5 1-10 16,4 1-7-16,4-1-3 0,3-1 0 0,2-1 0 16,5-1-2-16,0-1 1 0,1-3-1 15,-2-1-1-15,-1-2 1 0,-2 1-1 16,-3 1 1-16,-7-2 0 0,0 1 1 15,-10 1 1-15,-4-1 1 0,-7-1 0 16,-3 2 0-16,-7 4-1 0,-2 2-2 16,-4 2-9-16,-2 4-18 15,-3 4-23-15,2 1-23 0,4 5-120 0,0-6-142 16,9 0-322-16</inkml:trace>
  <inkml:trace contextRef="#ctx0" brushRef="#br0" timeOffset="42358.5183">8897 3941 683 0,'-13'2'166'15,"0"3"4"-15,2 4-107 0,4 0-19 16,0 2-12-16,4-1-9 0,6 4-10 16,4-3-8-16,5 1-3 0,1-5-1 15,2 1 0-15,2-4-1 0,1-4 1 16,1-2-1-16,-1-4 1 0,-4-5 0 0,-2 1 0 16,-2-2 0-16,-2-2 0 0,-4 0 0 15,-4-3 0-15,-2 2 1 0,-2 4-1 16,-2-4-1-16,0 5-4 0,-2 2-6 15,2 4-8-15,1 2-7 0,0 2-9 16,3 2-7-16,1 3-6 0,2 2-2 16,0 1-2-16,2-3 1 0,0 1-3 15,2 1-8-15,0-1 3 0,0-2 9 16,0-1 17-16,-3-1 21 0,2-1 17 16,-2 0 18-16,0 0 24 0,-1-1 10 0,-1 3 5 15,0-3-7-15,0 2-7 0,0 3-5 16,-1 0-6-16,1 2-4 0,1 2-6 15,0 1-4-15,2 1-4 0,1 2-6 16,0 0-3-16,3-1-4 0,1-4-3 16,2-2 0-16,3-1 0 0,2-1 1 15,3-3 2-15,3-1 2 0,1-5 4 16,1-3 2-16,-1-2 2 0,-3-3 2 16,-3-2 0-16,-5-1 0 0,-5-5-1 15,-6 3-4-15,-8 3-3 0,-1-1-2 16,-7 1-5-16,-4 2-8 0,-2 3-17 0,0 4-26 15,1 4-6-15,0 5-139 0,4 1-146 16,1 6-342-16</inkml:trace>
  <inkml:trace contextRef="#ctx0" brushRef="#br0" timeOffset="43310.6245">10319 4616 557 0,'1'-13'147'0,"-2"2"7"0,-3-2-55 16,-1 2-39-16,-2 1-8 0,-4 6-4 0,-5 4-6 15,0 1-6-15,-6 4-7 16,-4 6-5-16,-1 4-7 0,-2 3-5 0,4 2-5 15,5 3-3-15,1 2-2 0,7-1-1 16,6 1-1-16,5-2-1 0,4-1-2 16,6-2-3-16,3-4-3 0,4-2-4 15,4-4-2-15,2-4-2 0,0-7 0 16,1-5 1-16,-2-4 3 0,-2-5 4 16,0-5 3-16,-5-4 4 0,0-3 6 0,-3 2 3 15,-1-1 3-15,-2 0 2 0,0 2 3 16,-3-1 1-16,-1 6 2 0,-1 3-1 15,-2 1 1-15,-1 5 0 0,-1 4-2 16,-2 4-3-16,1 7-1 0,0 4-3 16,-1 7-2-16,1 1-4 0,-1 4-3 15,3 1 0-15,1 4-7 0,3-1-9 16,3-3-17-16,3-3-18 0,5 0-12 16,5-2-14-16,3-4-116 0,0-5-126 0,3-6-280 15</inkml:trace>
  <inkml:trace contextRef="#ctx0" brushRef="#br0" timeOffset="43785.113">10476 4172 592 0,'-2'-5'142'0,"2"2"4"0,-2 1-92 16,2 1-14-16,2 1-8 15,-3 3-4-15,0 3-5 0,-3 2-3 0,5 1-4 16,-1 3-2-16,2-1-2 0,0 3-2 16,-1-2-1-16,2-2-1 0,4-3-3 15,-4 2 0-15,0-6 0 0,-2 2-1 16,2-2 2-16,2-2 0 0,0-4 1 16,0-2 1-16,2-2 1 0,3-4 3 15,1-5 1-15,0-1 0 0,-3 0 1 0,0-3-2 16,2 4 0-16,-3 2-3 0,1 1-1 15,0 6-3-15,0 2-1 0,0 4-1 16,3 6-1-16,-5 0-1 0,-1 2-2 16,-4 4-5-16,1 6-12 0,0 2-16 15,-1-1-19-15,1 2 86 0,1 0-221 16,4 4-146-16,4-4-373 0</inkml:trace>
  <inkml:trace contextRef="#ctx0" brushRef="#br0" timeOffset="44340.8444">10877 4624 616 0,'6'-13'149'0,"-2"-2"4"16,-1 0-89-16,1 4-20 0,0 0-5 15,1 3-7-15,-3 0-5 0,1 8-4 16,-2 4-3-16,-2 4-3 0,-2 2-4 0,1 6-5 16,-2 1-3-16,1 7-1 0,-3-1-2 15,4 3-1-15,2-1-1 0,2-3 1 16,2 0-1-16,4 0 1 0,2-6-1 16,3-2 0-16,-1-9 1 0,2-3-1 15,1-4 1-15,-1-6-1 0,0-5 0 16,-1-5 1-16,-2-6 0 0,1 2 0 0,-2-3 1 15,-1-2 2-15,-2-5 1 0,-2 1 1 16,-2 2 0-16,-1 1 0 0,-2-1 0 16,0 5-1-16,0 7-1 0,-1 4 1 15,1 11-1-15,-1 2-1 0,-2 7 1 16,3 8-1-16,-1 3-1 0,-2 6-2 16,3 4-5-16,-1-4-10 0,1 3-15 15,4 0-16-15,-2 0-10 0,4-3-11 0,3-4 6 16,2-2-118-16,0-3-109 15,4-2-253-15</inkml:trace>
  <inkml:trace contextRef="#ctx0" brushRef="#br0" timeOffset="44675.1742">11317 4553 565 0,'-2'-5'153'0,"2"-2"6"0,-2 1-37 16,4 4-72-16,-4 5-9 0,2 1-6 16,-2 2-8-16,1 5-6 0,-3 6-3 15,0 4-4-15,-1-4 0 0,3 4-2 16,-2 1 0-16,2-1-1 0,2-2-2 0,2 0-1 15,1-2-2-15,2 0-2 16,0-4-1-16,3 0-1 0,2-7-1 16,3-3-1-16,7 0 0 0,1-4-4 0,0-4-10 15,0-3-12-15,-1-3-12 0,-1 3-11 16,-5-3-12-16,-4-2 7 0,-4-1-126 16,-2-2-113-16,-2 0-274 0</inkml:trace>
  <inkml:trace contextRef="#ctx0" brushRef="#br0" timeOffset="44817.8033">11351 4478 681 0,'-5'0'157'15,"2"-2"0"-15,0 2-108 0,5 0-21 16,2 1-11-16,5-2-15 0,3-2-18 16,5 2-11-16,1 0 130 0,2-1-261 15,1-1-141-15,1-3-394 0</inkml:trace>
  <inkml:trace contextRef="#ctx0" brushRef="#br0" timeOffset="45248.1625">11637 4569 658 0,'1'0'151'0,"-1"-1"3"16,0 1-104-16,1 6-15 0,-1 1-7 16,0 3-5-16,-1 2-6 0,0 1 1 15,2 2-1-15,0 0-3 0,2 0-2 16,2-2-3-16,1 0-1 0,3-4-2 0,1 1-1 15,1-2-2-15,2-4-1 0,1-2 0 16,1-6-1-16,2-2 1 0,-2-4 0 16,0-2 1-16,-1-3 0 0,0-1 2 15,-2-1-1-15,0 1 2 0,-3 3 0 16,-2-1 0-16,-2 4 1 0,0 1-1 16,0 5-1-16,-4 1-1 0,-1 6 0 15,0 2-1-15,1 3-2 0,-3 2-3 16,1 2-6-16,-2-1-10 0,2 2-13 0,1 0-11 15,4-2-7-15,3 1-8 0,5-1-13 16,0 0-105-16,6-4-108 0,-1-3-261 16</inkml:trace>
  <inkml:trace contextRef="#ctx0" brushRef="#br0" timeOffset="45640.6781">11967 4428 696 0,'-8'-5'162'0,"-1"2"2"0,6 0-112 0,0 2-20 15,4-3-9-15,3 2-8 0,1-2-8 16,2-1-3-16,3 1-1 0,1 1-1 16,3-3 0-16,0 2 1 0,2 2 2 15,0-2 1-15,-1 0 3 0,-3 1 1 16,-2 1 2-16,-1 4 0 0,-5 0 0 15,-1-1-1-15,-1 5-2 0,0 2-1 0,-4 3-3 16,1 1-1-16,0 1-2 0,1 6 0 16,-1 0-1-16,1 5 0 0,0 3-1 15,1 0-1-15,0 0 0 0,0-2-1 16,2 1 0-16,0 0 0 0,-3-4 0 16,4-3-1-16,-1 1 2 0,-2-4-1 15,-1 1 2-15,-1-2-1 0,-3-3 1 16,-2-1 0-16,-3 0 0 0,-1-2 0 15,-1-1 0-15,0-1 0 0,0 0 0 16,0-1-4-16,4 0-10 0,1-4-12 0,1 3-15 16,4-1-14-16,1 0-125 0,1-2-133 15,5-1-310-15</inkml:trace>
  <inkml:trace contextRef="#ctx0" brushRef="#br0" timeOffset="46327.0893">12359 4618 721 0,'-4'-6'169'0,"1"0"2"16,2 2-114-16,5-2-16 0,2 3-10 15,1 0-8-15,3 0-6 0,2 2-2 16,2-1-2-16,1 3-3 0,0 0-1 16,1-1-4-16,1 3-1 0,2-2-1 15,-1 0-1-15,0 1-1 0,0-4 0 16,-1 3-1-16,0-1 0 0,-4 1 0 15,-2-2 1-15,-2 2-1 0,-3 1 0 16,-2 0-1-16,-2 1 1 0,-1 0-1 0,-2 1 0 16,1 2 0-16,-1 0-1 15,-3 2 1-15,-1-2 1 0,-2 2-1 0,-3 2 1 16,-2 2 0-16,-3 2 0 0,-3-1 0 16,1 3 0-16,1 1 1 0,-1 2-1 15,2-2 0-15,0 0 1 0,4-1-1 16,4 1 0-16,-2-3 1 0,3-1-1 15,3-1 0-15,0-4 0 0,3-2 0 0,0-1 0 16,4 0 0-16,2-3 0 16,-1-1 0-16,3 0 1 0,5-1-1 0,-1 0 0 15,5 0 0-15,0-2 0 0,3 0-1 16,1-1-3-16,-3 1-5 0,2-1-10 16,-3 1-10-16,0-1-13 0,0 0-9 15,1 1-11-15,0 0-119 0,0 1-122 16,-1-4-285-16</inkml:trace>
  <inkml:trace contextRef="#ctx0" brushRef="#br0" timeOffset="46569.9083">12782 4363 772 0,'-6'-6'186'16,"5"1"4"-16,2 1-96 0,3 3-45 16,2-1-21-16,2-1-11 0,6 1-5 15,3-1-3-15,3-1-4 0,3 2-6 16,-1-4-14-16,0 1-21 0,2 3-22 16,-4 1 39-16,-3-1-176 0,-1 4-149 15,0-2-349-15</inkml:trace>
  <inkml:trace contextRef="#ctx0" brushRef="#br0" timeOffset="46898.6869">13140 4209 689 0,'1'4'152'0,"-3"-1"1"16,3 5-117-16,0-1-14 0,0 3-6 15,3-1-2-15,0 3-2 0,0-1 0 0,4-2 2 16,-2-1 0-16,0 0 1 16,3-3-1-16,-2-1-1 0,0-5 0 0,4-2-1 15,0-3-1-15,3-3 0 0,-2-4-1 16,0 2 1-16,1-6-1 0,-1 0 0 16,-4 0-1-16,-1 1-1 0,-1 2 0 15,-1 6-2-15,-2 0-2 0,0 6 0 16,-1 3-2-16,-1 3 0 0,3 3-1 15,-2 4-2-15,1 1-3 0,2 2-5 0,0 2-9 16,3 3-12-16,3 0-15 0,2 0-10 16,3 1-16-16,1-2-112 15,-1 1-122-15,0-3-281 0</inkml:trace>
  <inkml:trace contextRef="#ctx0" brushRef="#br0" timeOffset="51523.8574">13555 4630 713 0,'-5'0'179'0,"-2"1"2"0,6-2-101 0,-1 0-25 15,6 0-16-15,0-3-11 0,3 2-13 16,0-3-6-16,3 0-3 0,1-1-2 15,0 0-4-15,0-1-9 0,-1 1-14 16,1 3-17-16,-2-1-14 0,-2 2-16 16,-2 2-118-16,-4 2-129 0,2 4-290 15</inkml:trace>
  <inkml:trace contextRef="#ctx0" brushRef="#br0" timeOffset="51680.3587">13568 4731 681 0,'-1'1'158'0,"1"-1"4"16,0-3-100-16,3 1-27 0,2-2-14 15,2 1-7-15,0-5-7 0,3 3-14 16,0-1-19-16,1 0-20 0,0 2-118 16,1 0-129-16,2 2-310 0</inkml:trace>
  <inkml:trace contextRef="#ctx0" brushRef="#br0" timeOffset="52435.9681">14214 4263 645 0,'7'-8'151'0,"2"-1"4"15,3 2-101-15,4 1-14 0,2-1-9 16,7 0-6-16,2 1-6 0,7-3-4 15,2 3-4-15,-1 0-3 0,2 0-3 0,0-1-2 16,-3 1-1-16,-3 1-2 0,-8 3 0 16,-6-3-3-16,-5 3-6 0,-1-1-3 15,-4 3-3-15,-6 0-3 0,-5 0-1 16,-1 1 0-16,-2 2 0 0,-5-1 4 16,-3 2 3-16,-5 0 1 0,-3 1 1 15,-6-2 2-15,-7 1 1 0,-2 0 1 16,-2 3 4-16,0-2 5 0,2 1 6 0,1 0 5 15,6 0 2-15,6 0 2 0,9-1 0 16,3-4-1-16,4 2-4 0,3 1-4 16,11 0-2-16,3 1-2 0,3 1-1 15,5 1 0-15,2 0 1 0,1 0-1 16,5 1 2-16,-2-2 0 0,4 1 1 16,-1 0 1-16,1 3 0 0,2 1 1 0,0 0 1 15,0 0-1-15,-2 2-1 16,-4 1-2-16,-1 3 0 0,-3 1-2 15,-5 0 0-15,-3 2-1 0,-6-1-1 0,-2 6 1 16,-6-3-1-16,-5 1 0 16,-2 0-1-16,-7 2 0 0,-4-1-1 0,-5 1 1 15,-6-2-1-15,-3 3 0 0,-2-5 0 16,-1 1 1-16,1-2-1 0,1 2 1 16,3-6 3-16,6-2 2 0,5-4 2 15,3-2 1-15,7-4 1 0,5-3 0 0,7-3-1 16,6 0-2-16,5-2-2 0,5 1-2 15,4-2 0-15,3 3-1 16,1-2 1-16,2 2-1 0,1-1 0 16,3 6 0-16,-1-3-1 0,2 2-1 0,-2 4 1 15,1 2-1-15,-2 0-2 0,-4 2-9 16,-2 0-12-16,-4 1-17 0,-4 0-16 16,-2-1-2-16,-8-1-131 0,1 0-131 15,-3 2-300-15</inkml:trace>
  <inkml:trace contextRef="#ctx0" brushRef="#br0" timeOffset="53126.087">13924 5223 673 0,'-6'-6'166'0,"-1"0"5"15,5 2-105-15,1 3-16 0,0 2-10 16,3 5-11-16,0 2-9 0,2 1-7 16,2 2-4-16,-1 3 1 0,4-1 2 15,1 3 1-15,-6-2 0 0,5-1 1 16,-3 2 1-16,-2-3-2 0,-1-2-2 15,1-3-3-15,-3-3-3 0,3-2-1 0,0-2-1 16,-1-4 0-16,5-3 0 16,2-5-1-16,-2-2 1 0,2-2 0 0,2-5-1 15,0-3 1-15,-1 2-1 0,-1 0-1 16,1 6 2-16,-2 4-1 0,-2 1 1 16,-1 5 0-16,-2 5 0 0,0 2 0 15,-2 5 1-15,1 3-2 0,-3-1 0 16,2 5-3-16,-1 0-5 0,0 1-9 15,2 1-11-15,-1-1-15 0,2-2-15 0,2 0-12 16,4-2-14-16,1-1-112 0,0-2-122 16,4-3-283-16</inkml:trace>
  <inkml:trace contextRef="#ctx0" brushRef="#br0" timeOffset="53311.1275">14250 5261 709 0,'-7'-2'178'0,"4"0"1"16,2 2-96-16,3 0-33 16,2 2-17-16,2-4-14 0,4 2-11 0,-1-1-7 15,4 1-6-15,-1-1-11 0,3 2-14 16,-2-2-14-16,-2 1-14 0,-1 0-122 16,-2 1-132-16,0 0-302 0</inkml:trace>
  <inkml:trace contextRef="#ctx0" brushRef="#br0" timeOffset="53490.7714">14283 5380 673 0,'3'-1'154'0,"0"-1"2"0,0-1-110 15,2-1-18-15,0 0-9 0,1 1-6 16,2 0-7-16,0-2-10 0,2 3-13 0,2-2-11 15,4 3 65-15,1-1-194 16,1 2-133-16,-3-3-345 0</inkml:trace>
  <inkml:trace contextRef="#ctx0" brushRef="#br0" timeOffset="53793.6418">14579 5248 687 0,'-4'1'154'0,"-1"2"1"0,3 5-113 15,0-1-18-15,2 5-8 0,2 2-6 16,2-1-4-16,2 2-1 0,4-1 0 16,2-2 0-16,1-2 1 0,4-2 0 15,2-3 2-15,2-1 1 0,1-2 2 16,0-4 1-16,1-6 3 0,0 1 1 15,-4-4 2-15,-2-2 1 0,-6-5 2 16,-3 2-1-16,-6 1-1 0,-6 0-3 16,-7 4-3-16,0 0-3 0,-6 3-5 0,-4 2-14 15,-2 3-16-15,1 0-24 16,3 3-21-16,3-1-121 0,2 2-142 0,5 0-322 16</inkml:trace>
  <inkml:trace contextRef="#ctx0" brushRef="#br0" timeOffset="54531.7612">14246 3911 650 0,'-11'-1'163'0,"-1"1"6"0,-1 1-90 16,1 4-24-16,1 4-11 0,2 0-11 16,2 6-6-16,1 2-7 0,2-2-6 15,4 2-2-15,3-1-1 0,3-4-3 16,0-1 0-16,8 0 0 0,1-6-2 16,5 3 1-16,2-7-1 0,-1-2 0 15,1-6 0-15,0 1 0 0,-5-3 0 16,-2-6 0-16,-7 0 1 0,-4 0 0 15,-1-2-1-15,-7 3 0 0,-2-4-2 0,-2 3-1 16,-4 5-4-16,-3 1-9 0,1 2-13 16,-1 3-15-16,0 3-17 0,-1 0-12 15,5 6-16-15,3 1-112 0,4 2-122 16,3 0-276-16</inkml:trace>
  <inkml:trace contextRef="#ctx0" brushRef="#br0" timeOffset="54815.5212">14394 3937 676 0,'-6'0'168'0,"-1"0"3"16,0 4-93-16,4 2-31 0,0 1-13 16,3 3-11-16,4 0-9 0,3-1-7 15,4 1-4-15,4 1-1 0,1-3-1 16,5 0 0-16,3-4 0 0,1 0 0 15,1-4 1-15,-1-4 0 0,-3-7 2 0,-1 0 0 16,-2-1 2-16,-7-2 1 16,-4-2 2-16,-2 1 0 0,-7 1-1 0,-2 0 0 15,-5 2-2-15,-4 0-1 0,-1 4-8 16,-2 4-10-16,-1 1-16 0,-2 8-24 16,0 1-133-16,-4 5-145 0,0 0-350 15</inkml:trace>
  <inkml:trace contextRef="#ctx0" brushRef="#br0" timeOffset="56392.6488">15593 4446 570 0,'-5'-12'147'0,"-1"4"7"0,-2-2-66 15,-2 0-27-15,-2 5-9 0,-3 0-4 16,-2 3-6-16,-3 3-7 0,-3 1-6 0,0 3-5 16,-3 4-7-16,0 3-4 0,2 4-5 15,0 2-2-15,6 6-1 0,2 1-3 16,5 2 1-16,3 2-2 0,5-4-1 16,4-1 0-16,4-4-2 0,1-2 0 15,5-5-3-15,2-2-2 0,3-2-1 16,2-6-2-16,0 1 0 0,4-4-1 15,2-6 2-15,-2 0 1 0,1-4 3 16,-1-2 2-16,-5-4 1 0,-1-4 1 0,-3-2 2 16,-1 0 2-16,-3-2 3 15,-3-3 2-15,-2 1 1 0,0 4 3 16,-1 1 4-16,-1 6 2 0,-2 3 2 0,0 1-1 16,1 10-1-16,-2 2-3 0,-1 3-2 15,1 6-3-15,0 1-5 0,3 4-2 16,0 4-2-16,-1 2-1 0,3 0 0 15,2-2-1-15,4 1-3 0,1-3-7 16,4-4-8-16,4 0-14 0,3-6-13 16,4-2-16-16,3-1-17 0,-1-3-117 0,3-1-129 15,-5 2-297-15</inkml:trace>
  <inkml:trace contextRef="#ctx0" brushRef="#br0" timeOffset="58988.1753">15740 4150 522 0,'-2'-4'135'0,"1"-1"8"16,-2 1-59-16,1-3-29 0,0 4-9 0,2-2-5 16,-1 0-3-16,1 1-4 0,0 2-5 15,0-2-2-15,0 2-2 0,0 0-3 16,-1 0-3-16,1 2-3 0,0-1-2 15,0 1-3-15,0 1-3 0,1 1-2 16,-1 0-1-16,0 1-2 0,0 0 0 16,0 2 0-16,1-2-1 0,1 1 0 15,-2 0-1-15,1-1 1 0,0 1-1 16,-1-4 0-16,1 1 1 0,-1 1-1 0,0-2 1 16,0 0 0-16,0 0 1 0,-1 0-1 15,1-2 1-15,0 1 0 0,0 1-1 16,-1 0 1-16,1 3-1 0,0-1-1 15,1 2 1-15,-1 1-2 0,1 3 1 16,2 1 0-16,-1 2-1 0,1-1 1 16,0-1-1-16,1 2 0 0,1-1 1 15,-3-1-1-15,2-2 0 0,0-3 0 16,1-3 0-16,1-2 1 0,1-3-1 16,3-6 1-16,5-2-1 0,3-3 1 15,4-1-1-15,3-2-2 0,0 1-6 0,1 1-8 16,0 4-13-16,-3 3-12 0,-6 3-12 15,-1 6-12-15,-5 2 38 0,-5 6-156 16,-3-1-122-16,-3 5-298 0</inkml:trace>
  <inkml:trace contextRef="#ctx0" brushRef="#br0" timeOffset="59884.0212">16029 4139 557 0,'-2'-2'141'0,"-3"-1"9"0,0 1-78 16,3 2-14-16,-1-3-5 0,0 1-7 15,1-1-8-15,1 5-7 0,1 0-8 0,1 2-6 16,2-2-5-16,-3 5-5 0,3 2-3 15,0 5 0-15,1-3-2 0,-1 2-8 16,2-2-15-16,2 4-15 0,2-3-20 16,1-2-118-16,2-3-132 0,4 0-309 15</inkml:trace>
  <inkml:trace contextRef="#ctx0" brushRef="#br0" timeOffset="60730.9542">16311 4434 653 0,'-7'-10'171'0,"-1"2"5"0,1-1-87 16,3 1-26-16,3-1-12 0,5 2-11 15,3-1-11-15,0 2-10 0,3 0-4 0,3 1-4 16,1 3-2-16,3-1-3 0,1 2-1 15,0 2-2-15,-1-1-2 0,3 3 1 16,0-2-2-16,0 3 0 0,-3-2 1 16,0-1-1-16,-1 2 0 0,-1 1 0 15,-5-2-1-15,0 0 0 0,-3 0-1 16,-1 1 0-16,-3 2 1 0,-3-2-1 16,-2 3 0-16,-4 0 1 0,-1 2 0 15,-4 4 1-15,-1 0 0 0,-6 0 0 16,-1 3 0-16,-4-2 0 15,2 3 1-15,-1 1-1 0,-2-2 0 0,5 1 0 0,-1-1-1 16,3-1 1-16,1 2 0 0,4-4 0 16,0 1 0-16,3-2 0 0,0-5 0 15,6 2 0-15,4-3 0 0,5-1 0 16,1 0 0-16,2-3 0 0,2-1 0 16,1-1 0-16,3-1 0 0,1 0-1 15,0-3-1-15,3 0-6 0,4-1-7 16,-6-1-14-16,4 2-14 0,-1 0-12 0,-1 0-17 15,-3 3-115-15,-5-1-127 0,1 2-290 16</inkml:trace>
  <inkml:trace contextRef="#ctx0" brushRef="#br0" timeOffset="60973.785">16666 4187 729 0,'3'-6'169'0,"0"1"4"16,2-1-112-16,4 2-26 0,2 0-13 15,1 3-5-15,2-3-6 0,2 3-8 0,-1 1-17 16,3 1-19-16,-2 1-15 0,-2-2-127 15,1 1-137-15,-4 0-325 0</inkml:trace>
  <inkml:trace contextRef="#ctx0" brushRef="#br0" timeOffset="61356.1629">16913 4075 688 0,'-3'-3'159'0,"2"0"3"0,1 3-109 15,0 4-16-15,1 2-7 0,2 1-6 0,-2 4-5 16,2 0-3-16,2 3-3 0,-1-1-3 16,3 1-3-16,1-1-2 0,-1 3-2 15,2-5 0-15,-1 0 0 0,1-2 0 16,-2-3 0-16,-1-1 1 0,0-4 2 0,3-6 1 15,-2-2 2-15,3-4 0 0,-1-1 1 16,3-3-1-16,1-2-1 0,1-2-1 16,-2 3-3-16,-2 3-2 0,0 2 0 15,-1 1-2-15,-2 6 0 0,-2 2 0 16,-1 4 0-16,-1 3 0 0,-1 5 1 16,0 1-2-16,-1 3-1 0,1-1-4 15,1 3-4-15,0 0-10 0,3 0-13 16,3 0-15-16,1-1-14 0,1-4-123 15,1 0-133-15,3-3-312 0</inkml:trace>
  <inkml:trace contextRef="#ctx0" brushRef="#br0" timeOffset="61991.1191">17389 4475 703 0,'-1'-2'188'0,"-3"0"8"15,3 2-83-15,1-2-39 0,-1 0-16 16,2 0-14-16,0-1-13 0,3 2-12 0,3 1-6 16,2-4-5-16,4 3-3 0,2-4-1 15,2 2-5-15,5 0-6 0,-1 0-14 16,0-4-17-16,-3 5-23 0,0 0-16 15,-3 2-71-15,-3 1-58 0,-4 0-122 16,-2 1-240-16</inkml:trace>
  <inkml:trace contextRef="#ctx0" brushRef="#br0" timeOffset="62156.7294">17417 4606 637 0,'1'1'160'0,"2"3"3"16,2-4-44-16,1 1-86 0,5-5-19 16,1 2-10-16,4-2-11 0,0-1-16 15,2 0 111-15,1-2-251 0,0 0-147 0,0 4-404 16</inkml:trace>
  <inkml:trace contextRef="#ctx0" brushRef="#br0" timeOffset="63866.7778">18235 3840 578 0,'-12'-12'142'15,"-1"-2"8"-15,2 6-88 0,1-1-11 16,5 3-5-16,1 1-6 0,3 0-7 15,2 2-7-15,7 1-5 0,4 1-5 16,4 1-5-16,5 1-2 0,3-2-2 16,3 0 0-16,4 0-3 0,1-3-1 0,2 2-1 15,-2-3-1-15,0 2 0 16,-5 1 0-16,-2 1-1 0,-4-1 1 0,-4 2-2 16,-8-2 0-16,-3 3 0 0,-5 0-1 15,-2-1-1-15,-8-1 1 0,1 2-1 16,-11 1 1-16,-4-1 0 0,-3 0 0 15,-4 0 1-15,-3 5 0 0,-3 1 0 16,-4-3 1-16,3 3-1 0,5 1 0 16,2-1 1-16,4 3-1 0,5-4 1 0,6 2 0 15,8 0 0-15,3-2 0 0,7 3-1 16,4-2 1-16,5 0 0 0,7 1 0 16,4 3 0-16,5-1 0 0,3 0 1 15,1-2-1-15,4 6 1 0,2-2-1 16,0 1 0-16,1-1 1 0,-2 1-1 15,1 2 1-15,-1 2 0 0,-3-6 0 16,-6 4-1-16,-1-2 1 0,-5 2 0 16,-4-3 0-16,-6 3 0 0,-6-1 1 0,-4 2-1 15,-3 0 2-15,-5 0 0 16,-4 4 0-16,-3 1 0 0,-6-3 0 16,-1 4 0-16,-7 1 0 0,-5 3-1 0,-6 1 0 15,-5-1-1-15,1 1 0 0,-4 1-1 16,2-1 0-16,-2-3 1 0,5 1-1 15,3 0 0-15,3-3 1 0,4-3-1 16,7-1 0-16,5-4 0 0,8-2 1 16,6-7-1-16,7-4 1 0,8 0 1 0,5-3 0 15,6-2 0-15,3-1 1 0,7-3 0 16,3 3 1-16,1-4 1 0,6 2 2 16,1-2 1-16,2 2 0 0,2 1 0 15,0 1-1-15,-1-1-1 0,0-2-2 16,-3 1-2-16,-4 5-4 0,-3 0-11 15,-4 1-17-15,-5 0-18 0,-4 7-18 16,-5 3-120-16,-6 3-137 0,-5 4-309 0</inkml:trace>
  <inkml:trace contextRef="#ctx0" brushRef="#br0" timeOffset="65628.6203">18086 5015 611 0,'-6'-6'152'0,"2"3"4"0,1 1-89 16,1 4-22-16,2 7-10 0,2 2-9 16,-1 2-7-16,0 2-6 0,3 2-1 15,-3 2 0-15,1-2-1 0,2-3 2 16,-2 1 0-16,0-3 0 0,-1-2 1 15,0-1-2-15,2-3 0 0,-2-4 0 16,0 0-1-16,1-6-1 0,3 0 1 16,3-6-1-16,2-3 0 0,2-4 1 15,2-3-2-15,1-3-2 0,1 0 0 16,1 2-3-16,0 1 0 0,-3 2-1 0,-1 4-2 16,-2 8 1-16,-2 3 0 0,-2 6-1 15,-3 0 0-15,0 8 0 0,-3 3-1 16,0 5-2-16,-1-2-6 0,0 4-5 15,0-3-12-15,3 3-13 0,-1-4-15 16,0-2-11-16,6-4 23 0,0-1-145 16,3-3-126-16,0-5-298 0</inkml:trace>
  <inkml:trace contextRef="#ctx0" brushRef="#br0" timeOffset="65827.1559">18420 5064 745 0,'-3'-1'184'16,"-3"-3"4"-16,1 0-115 0,5 2-21 16,1 1-15-16,3 1-13 0,3 0-11 15,2 0-8-15,4-2-7 0,0 2-8 16,2 0-14-16,0 2-13 0,0-2-15 0,-2 1-12 16,-2-1-38-16,-4 5-85 0,-2-2-111 15,-3 5-246-15</inkml:trace>
  <inkml:trace contextRef="#ctx0" brushRef="#br0" timeOffset="65972.7885">18423 5163 690 0,'0'0'157'0,"1"0"2"0,2 0-115 16,4-1-16-16,3 0-9 0,3-1-6 15,2 1-7-15,1-1-10 0,1-1-14 16,-2 1-11-16,3-1 147 0,-2 2-279 15,-3 0-145-15,6 1-409 0</inkml:trace>
  <inkml:trace contextRef="#ctx0" brushRef="#br0" timeOffset="66298.7611">18848 5049 719 0,'-11'0'165'0,"0"3"3"0,0 0-116 15,1 2-21-15,3 5-8 0,1-1-6 16,1 4-5-16,3 0-5 0,2 1-3 16,5-2-2-16,4 0 0 0,4-3-2 15,1-2 1-15,1-2-1 0,3-4 0 16,0-2 1-16,2-4-1 0,-1-1 1 0,-4-4 0 15,2 1 1-15,-3-4 0 0,-4 1 0 16,-7-1 0-16,-5-2 1 0,-4 3-1 16,-4 3-1-16,-4-2-6 0,0 3-11 15,-6 1-18-15,4 4-21 0,-2 3-119 16,-3-3-135-16,1 3-317 16</inkml:trace>
  <inkml:trace contextRef="#ctx0" brushRef="#br0" timeOffset="67063.3324">18147 3324 565 0,'-5'-1'150'0,"-2"2"7"0,-3 3-62 15,2 3-34-15,-7 2-12 0,3 5-8 16,1 1-9-16,1 4-8 0,2 0-7 16,5 2-5-16,0 1-4 0,7 0-1 0,1-3-1 15,4-2-1-15,-1-4 0 0,4-3 1 16,-1-5-2-16,4-6 1 0,1-3-1 15,-1-1 1-15,1-7-1 0,-2 0 0 16,0-1 1-16,-3-2-2 0,-4 0 1 16,-4-2-1-16,-3-3-1 0,-3 1 0 15,-4 0-1-15,-3 1-4 0,-2 2-7 16,0 4-15-16,-1 5-14 0,-1 3-13 16,-1 6-12-16,3 3-92 0,1 5-25 0,2 1-100 15,4 1-193-15</inkml:trace>
  <inkml:trace contextRef="#ctx0" brushRef="#br0" timeOffset="67397.5161">18335 3387 717 0,'-16'-9'178'0,"-3"3"4"15,-1 1-99-15,1 5-32 0,2 2-16 16,1 5-11-16,5 3-9 0,2 2-7 16,6 4-4-16,3 0-1 0,5 1-2 15,5-1-1-15,-1-4 0 0,7 0 0 16,3-2 0-16,1-5-1 0,4-2 0 16,-2-5 1-16,1-3-1 0,2-3 1 0,-2-6-1 15,-2-2 1-15,-4-2 1 0,-4-2-1 16,-3-3 1-16,-4 2 0 0,-8-1 0 15,-6 0-1-15,-3 3 1 0,-5-1-1 16,-2 5-6-16,-3 6-14 0,-2 4-18 16,0 7-19-16,-2 4-129 0,-1 5 0 15,6 5-115-15,2 0-206 0</inkml:trace>
  <inkml:trace contextRef="#ctx0" brushRef="#br0" timeOffset="68214.7076">19642 4035 599 0,'-3'-7'149'0,"-2"-2"7"0,-2 3-82 0,-3 3-20 15,-2-2-7-15,-4 7-5 0,-4 3-7 16,-2 3-6-16,-3 4-5 0,-5 1-5 15,2 5-4-15,2 5-5 0,3-1-2 16,3 2-3-16,5-1-2 0,5 1-1 0,5-2-1 16,4-4-1-16,1-4 0 0,2-3 0 15,7-2-1-15,2-4 1 0,3-5-1 16,5 0 0-16,2-4 1 0,1-2-1 16,5-3 1-16,-4-4 0 0,0-2 1 15,-2-3-1-15,-3-2 0 0,-1-2 0 0,1 0 1 16,-6-2 0-16,0-1 1 0,-2 1-1 15,0 0 2-15,-4 4 1 0,-3 4 3 16,-3-1 2-16,2 7 0 0,-2 6 1 16,0 7 0-16,-3 5-1 0,1 7-1 15,-1 3-3-15,2 9-2 0,-3-1-1 16,1 3-1-16,-1 1 0 0,4-2-1 16,1-2 0-16,4-3-4 0,4-4-7 15,2-1-14-15,6-3-16 0,6-5-15 16,1-5-14-16,4-2-123 0,0-5-134 0,-1-4-300 15</inkml:trace>
  <inkml:trace contextRef="#ctx0" brushRef="#br0" timeOffset="68848.699">19900 4018 626 0,'-8'-3'163'16,"0"3"5"-16,3-3-80 0,0 0-31 16,4 1-11-16,4-1-8 0,-2 2-9 15,4-3-5-15,2 1-5 0,3 3-2 0,2-4 0 16,3 0-2-16,2 3-3 0,3-3-3 15,3 2-2-15,-1-3-1 0,0-2-2 16,0 4-2-16,0 1 0 0,0-1-1 16,-2 1-1-16,-3 0 0 0,-1 3 1 15,0 0-1-15,-3 0 0 0,-2-1 0 16,-1 1 0 0,-3 3 0-16,-3 1 1 0,-2 2-1 0,0 3 0 0,-6-1 1 15,-2 0-1-15,-1 5 0 0,-4-2 0 16,-2 4 0-16,-3-2 0 0,-1-1-1 15,-2 2 0-15,1 1 0 0,0-4 0 16,0 1 0-16,1-2 0 0,1 0 0 0,5 1 1 16,1-4 0-16,2 3-1 0,4-2 1 15,2-1-1-15,4-2 0 0,4 1-1 16,1-3 0-16,4 0 0 0,4-4-1 16,-1-1 0-16,6 0 0 0,0-2-1 15,0-3-3-15,1-1-6 0,0-1-10 0,-3 0-13 16,1 2-14-16,-1-3-15 0,-1 4-122 15,-3 2-131-15,-2 1-306 0</inkml:trace>
  <inkml:trace contextRef="#ctx0" brushRef="#br0" timeOffset="69170.2895">20466 3797 794 0,'-6'-5'183'15,"1"2"2"-15,5-1-124 16,4 2-23-16,3-1-12 0,3-1-10 0,6 1-6 16,3 2-4-16,0-1-3 0,3 2-13 15,-1-1-20-15,1 4-21 0,-2-1 45 16,-4 0-183-16,-2 0-149 0,2 3-359 16</inkml:trace>
  <inkml:trace contextRef="#ctx0" brushRef="#br0" timeOffset="69821.5555">20884 3617 647 0,'0'-15'169'0,"0"1"11"0,1 2-89 16,-2 5-19-16,1 3-12 0,-2 6-10 16,4 5-10-16,-2 4-15 0,1 4-10 0,-1 2-7 15,2 3-5-15,2 2-9 0,0 2-16 16,1 3-25-16,2 1-21 0,2 2-127 16,-2-2-145-16,0 1-341 0</inkml:trace>
  <inkml:trace contextRef="#ctx0" brushRef="#br0" timeOffset="70225.4953">19285 3648 598 0,'-11'-3'137'15,"-4"2"5"-15,-2 2-98 0,-2 9-9 16,-2 5-9-16,-1 6-4 0,3 9-4 16,4 10-3-16,0 6-4 0,3 10-4 15,3 6-1-15,-2-4-4 0,9 6-5 16,5-1-8-16,7-5-11 0,6 0-14 15,11-7-116-15,6 0-120 0,15-1-294 16</inkml:trace>
  <inkml:trace contextRef="#ctx0" brushRef="#br0" timeOffset="70694.9531">21085 3449 617 0,'2'-7'138'0,"3"1"3"15,5 5-104-15,2 6-11 0,3 4-6 16,-1 6-3-16,5 5-2 0,-1 5-4 15,1 6-1-15,-4 1-2 0,1 3-2 0,-1 1 0 16,2 2-1-16,-2 2 0 0,0 3 0 16,-4 0-1-16,0 4 0 0,-3-5-1 15,-4 3 0-15,-4-4 0 0,-6-4-3 16,-6-3-4-16,-2-4-7 0,-4-5-9 16,-3 1-12-16,-2-5-102 15,-1-1-21-15,3-5-103 0,6-2-211 0</inkml:trace>
  <inkml:trace contextRef="#ctx0" brushRef="#br0" timeOffset="71245.0198">21331 3402 610 0,'2'-3'143'16,"-2"-1"4"-16,1 3-97 0,1 2-13 15,0 2-4-15,2 1-4 0,0 3-4 16,-1 5-3-16,2-1-2 0,0 5-2 16,2-1-2-16,2 1-1 0,-3 2-3 15,1-2-3-15,-1-5-2 0,1 1-1 16,-1-2-2-16,-4-1 0 0,-1-3-1 0,1-5 2 16,-1-1 2-16,0 0 3 0,-1 0 0 15,0-4 3-15,0-3 1 0,1-2 2 16,2 0-1-16,-3-6-2 0,2-2-1 15,1-4-1-15,2 0-2 0,1 2-2 16,0-2-2-16,1 1-1 0,4 5-2 16,0 2 0-16,3 6-1 0,-2-1 0 0,1 6-1 15,1 3 0-15,-1 3 0 0,0 1 0 16,-8 1 0-16,4 2 0 0,0 6 0 16,-2-1-1-16,-1 2 0 0,-2 1-2 15,1 0-3-15,4 2-3 0,-6-4-6 16,0-2-5-16,2 0-12 0,1 0-9 15,0-4-10-15,4-1-10 0,1-1 79 16,1 0-199-16,4-1-131 0,2 1-339 16</inkml:trace>
  <inkml:trace contextRef="#ctx0" brushRef="#br0" timeOffset="83603.8591">1347 6864 402 0,'-2'-24'121'16,"0"3"7"-16,-2 0 3 0,1 4-74 15,0 1-8-15,1 5-5 0,0 4-5 16,0 0-5-16,-2 4-4 0,0 3-5 0,3 7-4 15,1 3-4-15,-2 6-2 0,4 5-2 16,-1 6-2-16,2 6-1 0,0 4 0 16,0-1-2-16,-1 2-1 0,1-1-1 15,-2 0-3-15,0-3 0 0,-1-3-1 16,0-2-1-16,0 3 0 0,0-5 0 16,4-4-1-16,-4 1 1 0,1-5-2 0,2 0-2 15,-2-7-7-15,0-4-7 0,1-3-11 16,-3-1-9-16,4-3-9 0,0-6 118 15,1-3-239-15,-2-1-129 16,3-1-360-16</inkml:trace>
  <inkml:trace contextRef="#ctx0" brushRef="#br0" timeOffset="84288.5901">1769 6998 569 0,'-4'-10'143'0,"-1"3"8"0,-5-4-75 16,-1 2-15-16,-1 3-6 0,-1 1-4 15,-2 4-3-15,1 3-7 0,-3 2-6 16,0 6-9-16,-1 2-5 0,1 3-5 16,1 2-5-16,-3 0-3 0,3 4-2 15,3-1-1-15,4 3-1 0,5-4-1 0,5 2-1 16,2-2-1-16,6-2-1 0,3-3-1 15,3-1-2-15,2-6-2 0,0-2-2 16,-2-4-2-16,1-3-1 16,-1-6 0-16,-3 0-1 0,1-4 3 0,0-2 1 15,-1-2 3-15,-2-1 2 0,-3-1 1 16,-1-3 1-16,0 0 0 0,-5 0 1 16,1-2 1-16,-2 2 2 0,-2 2 3 15,1 3 2-15,0 3 1 0,-2 4 2 16,3 2 0-16,-2 7 0 0,0 2-2 15,2 7-3-15,0 4-1 0,-3-1-2 0,3 4-2 16,1 5-1-16,2 0-1 0,0 2 0 16,1-5-3-16,2 2-8 0,3-1-13 15,2 0-18-15,1-6-17 0,2-2-18 16,2-3-117-16,-2-4-131 0,3-1-293 16</inkml:trace>
  <inkml:trace contextRef="#ctx0" brushRef="#br0" timeOffset="85127.2693">2020 6969 656 0,'-5'-5'159'0,"0"0"4"15,0 1-99-15,3-3-19 0,2 2-9 0,1 1-7 16,4 2-7-16,0 1-6 0,0-3-4 16,2 4-4-16,3 1-1 0,1 6-3 15,2-3-1-15,2 1-1 0,0-1 0 16,2 2-1-16,-1-3-1 0,0 1 0 16,-2-4 0-16,2 4 0 0,-3-2-1 15,-1 2 0-15,-1-2 0 0,-4 1 0 16,-1-1 0-16,2 2 0 0,-5 0 1 0,1-2 0 15,-5-1 0-15,1 1 0 0,-3 0 0 16,-2-1 1-16,1 3-1 0,-4 0 1 16,1 3 0-16,0-1 0 0,-3 3 1 15,-1-2-1-15,2 3 1 0,-2-2 0 16,-2 1 0-16,-3-4 1 0,2 3-1 16,1 1 1-16,2 1-1 0,-3-2 1 15,4 0-1-15,2-1 1 0,2 3-1 16,-2-2 0-16,3-1-1 0,3-1 0 15,1 1-1-15,1-2 1 0,1 1-1 16,3-2 0-16,-1 1 0 0,2-3 0 16,0-1 0-16,1 0 0 0,2-1 0 0,1-4 0 15,1 2 0-15,0 0 0 0,1 1 0 16,0-2 0-16,1 1 0 0,1-1 0 16,-4 5 0-16,1-5 0 0,1-1 0 15,-1 1-1-15,0 2 0 0,2-1-2 16,-1 0-5-16,3-1-8 0,-2 2-7 15,0 0-10-15,2 1-8 0,-2-1-9 0,-1 1-11 16,-1 1-96-16,-3-2-7 0,0 1-93 16,-1 1-188-16</inkml:trace>
  <inkml:trace contextRef="#ctx0" brushRef="#br0" timeOffset="85412.6752">2478 6833 773 0,'2'-3'173'16,"-3"1"4"-16,1 3-126 0,0-1-18 15,3 1-13-15,-1-1-6 0,2 1-3 0,2-1-3 16,1 2-3-16,1-1-7 0,0-1-11 16,2 0-19-16,0 0-16 0,0 1-18 15,-2 0-116-15,0 1-131 0,-1-2-295 16</inkml:trace>
  <inkml:trace contextRef="#ctx0" brushRef="#br0" timeOffset="85599.2199">2746 6661 615 0,'-3'1'173'0,"0"1"2"0,-1 2-19 16,1 4-105-16,3 2-17 0,0 2-13 16,-1 3-9-16,3 2-5 0,-2-1-4 15,1 1-5-15,0 1-13 0,1-2-18 16,3 1-15-16,0-3-38 0,-2-3-93 15,2 0-126-15,2-1-273 0</inkml:trace>
  <inkml:trace contextRef="#ctx0" brushRef="#br0" timeOffset="86586.6944">2995 6688 599 0,'0'-13'150'0,"0"0"6"0,-3 1-69 16,2 2-40-16,1 2-10 0,-1 0-4 15,2 5-4-15,-1 1-5 0,0 5-3 16,0 6-3-16,0 0-4 0,-1 8-3 15,1 6-2-15,0 6-4 0,0 3-1 16,2 3-2-16,1 4-1 0,1 3-1 0,1-1 1 16,1 0-1-16,-1-3 1 15,-1-1-1-15,0-3 1 0,1-2-1 16,-1-5 1-16,-2-2-1 0,1-6 1 0,-2-5-1 16,0-5 0-16,0-1-6 0,-1-6-13 15,1-1-16-15,-1-7-11 0,2 0 45 16,-1-1-178-16,-2-2-138 0,-1 1-331 15</inkml:trace>
  <inkml:trace contextRef="#ctx0" brushRef="#br0" timeOffset="89764.2435">3663 6766 609 0,'11'-17'147'15,"-4"5"8"-15,-5 0-92 0,1 4-9 16,-2 0-5-16,0 3-2 0,0 0-2 16,1 4-5-16,-2 0-3 0,0-1-4 15,0 2-5-15,0 2-2 0,0 0-5 16,-3 2-4-16,0 1-3 0,-1 2-3 16,-3 3-3-16,-4 1-2 0,-3 4-2 0,-2-1-1 15,-3 3-2-15,-5-1 1 0,1 1-1 16,1 1-1-16,1-2 1 0,2 1-1 15,0-3 0-15,3 1 1 0,5-1-1 16,1 0 0-16,2-4 0 0,2 0 0 16,2-4 1-16,2 0-1 0,2-2-1 15,3 2 1-15,2-4 0 0,4 4 0 16,-2-3 0-16,2-2 0 0,0 2 0 16,4-2 0-16,-1 0 0 0,1 2 1 0,1-3-1 15,3 4 0-15,0 4 0 0,2-2 1 16,0 0-1-16,1-1-1 0,-1 0-1 15,0 2-4-15,-2-3-7 0,0 0-10 16,-2-1-15-16,-2 2-20 0,1 2-13 16,-5-2 27-16,2 0-154 0,-2 0-131 15,-3 1-312-15</inkml:trace>
  <inkml:trace contextRef="#ctx0" brushRef="#br0" timeOffset="90281.6111">4145 7024 621 0,'3'-13'146'0,"-3"-1"4"0,1-3-97 16,0-4-12-16,0 0-5 0,-1 1-3 15,-1-3-3-15,-3 5-2 0,2-2-2 16,-1 4-1-16,-1 1-3 0,0 2-1 16,0 2-3-16,2 4-4 0,1 1-2 15,1 6-3-15,0 3-3 0,1 7-2 16,2 0-2-16,1 4-1 0,1 5 0 16,0 0-1-16,0 4 1 0,1 0-1 0,0-1 0 15,-1 6 0-15,0-3 0 0,0-3-1 16,0 0 1-16,-4-4 0 0,0-3-1 15,-2-1 1-15,0-5 0 0,-2 1 0 16,-2-2 0-16,-2-3 0 0,-3-1 0 16,-1 1 0-16,0-3 0 0,-1 1 0 15,-4-5 1-15,2 0 1 0,2 1 1 16,2 0 3-16,2-2 3 0,2 1 1 0,1 0 1 16,5 1-1-16,0 1 0 0,1-1-1 15,4 0-3-15,4 1-2 0,0 0-2 16,4 0 0-16,2 0 0 0,4 0-1 15,-1 0 0-15,-2 0 0 0,1 0 0 16,2-1-1-16,0 1-3 0,-2 0-6 16,1 1-11-16,-1-2-15 0,1 2-21 15,0 2-14-15,-2 2-128 0,-5-2-140 16,3 5-321-16</inkml:trace>
  <inkml:trace contextRef="#ctx0" brushRef="#br0" timeOffset="90577.3695">4671 6978 639 0,'-10'-3'182'0,"1"0"3"16,3 0-31-16,4-1-96 0,4 3-18 16,4-2-16-16,3 2-13 0,1 1-7 15,2-1-2-15,3 1 0 0,-1 0-3 16,2 0-6-16,1 1-12 0,-2-1-18 16,2 0-15-16,-1 0-2 0,-5 0-132 0,-2 5-134 15,-6 0-304-15</inkml:trace>
  <inkml:trace contextRef="#ctx0" brushRef="#br0" timeOffset="90728.9584">4693 7080 772 0,'-3'4'178'0,"3"-3"3"16,1-1-124-16,4-1-19 0,3 1-15 15,2-3-12-15,3 0-7 0,3-2-9 0,3 2-13 16,2-4-20-16,1 1-10 0,3-2-21 15,-3 1-112-15,-1 1-129 0,-4-3-284 16</inkml:trace>
  <inkml:trace contextRef="#ctx0" brushRef="#br0" timeOffset="90953.5895">4930 6852 652 0,'2'-6'151'0,"-1"2"2"16,2 3-102-16,1 0-20 0,0 2-7 0,1 3-7 15,3 2-5-15,0 3-4 0,1-1-3 16,2 3 0-16,4 4-3 0,0-2 0 16,2 4 0-16,3 2 0 0,0 0 0 15,1 0 1-15,-2-2-1 0,-5-1 1 16,-1 1 0-16,-7-2-1 0,-8-2 1 16,-7 2-2-16,-7 0-5 0,-4 2-14 15,-2 2-12-15,-2 0-17 0,-2 2-116 16,4-1-125-16,5 6-297 0</inkml:trace>
  <inkml:trace contextRef="#ctx0" brushRef="#br0" timeOffset="92388.5673">6071 6744 462 0,'1'-19'124'0,"-1"-2"5"0,0 0-49 16,-1 0-27-16,1 1-6 0,1 1-4 15,0 1-2-15,-1-1-2 0,1 8-2 16,-1 3-1-16,2 0-3 0,-2 7-5 16,-2 6-4-16,0 5-6 0,1 7-3 15,-3 1-5-15,-1 6-3 0,4 6-1 16,-3 1-2-16,2 3 0 0,2-2-2 0,1-1-1 15,1-1-1-15,3-3-5 16,-2-2-10-16,2-3-11 0,2-1-13 0,2 0-12 16,-1-6 11-16,2-1-137 0,-3-4-123 15,4-8-289-15</inkml:trace>
  <inkml:trace contextRef="#ctx0" brushRef="#br0" timeOffset="92820.7435">6503 6760 549 0,'-1'-12'151'0,"-2"0"8"15,-3-2-37-15,0 3-58 0,-4 3-9 16,-1 2-6-16,-1 2-6 0,-3 5-8 15,-2 4-5-15,-2 5-6 0,-3 1-5 0,1 2-4 16,1 6-3-16,3 2-3 0,4-1-2 16,3 1-2-16,9-2-2 0,2 0-1 15,5 0-1-15,5-6 0 0,0-3-1 16,5-3-1-16,1-2 0 0,1-2 0 16,1-6 0-16,-1-3 0 0,-2-3 0 15,0-2 0-15,-3-5 0 0,0-1 1 16,-2-2 0-16,0-3 0 0,-3-4 1 15,0 1 1-15,-1 1 1 0,-1 3 0 16,-2 2 2-16,-2 3 2 0,-2 5 1 0,0 6 0 16,0 3-1-16,-2 4 0 15,1 5-2-15,-2 7-1 0,2 1-2 16,-2 4-4-16,2 2-8 0,1 3-10 0,1 1-16 16,-1-2-22-16,3-1-13 0,1-1 46 15,1-3-173-15,1 2-135 0,3-7-322 16</inkml:trace>
  <inkml:trace contextRef="#ctx0" brushRef="#br0" timeOffset="93047.1373">6741 6650 667 0,'2'-31'157'0,"-2"6"4"16,1 4-102-16,-1 5-14 0,4 6-7 15,-3 7-5-15,-2 5-5 0,0 8-5 0,0 4-3 16,-3 7-4-16,3 4-7 0,-2 2-2 16,1 1-3-16,-1 0-9 0,2 2-15 15,1 0-19-15,3-4-14 0,-1 1-12 16,-2-4-117-16,4-1-128 0,-2-2-282 16</inkml:trace>
  <inkml:trace contextRef="#ctx0" brushRef="#br0" timeOffset="93508.4348">6083 7156 429 0,'-18'1'112'15,"2"2"5"-15,-3-3-48 0,3 1-27 16,0 0-5-16,5 0-1 0,-2 1-4 16,2-2-3-16,-3-2-2 0,2 2 1 15,1 0-2-15,3 0 1 0,-1-1 0 16,2 0 1-16,1-2-3 0,1 1-4 15,3 2-2-15,5-2-3 0,2 2-2 16,5 0-2-16,4-2-3 0,3 1 0 0,5 0 0 16,4-3 0-16,4 2-1 15,5-1-2-15,3 2 0 0,3-1-2 0,5 2 0 16,6 0 0-16,0 1-1 0,2-1 1 16,-2 0-1-16,-2-3 0 0,0 2-1 15,-2 0 0-15,-2 0-1 0,-5 1 0 16,-3-1 0-16,-5 2-1 0,-6 1 0 15,-5 1-2-15,-8-1-9 0,-9 2-11 16,-1-2-14-16,-5 2-10 0,-5-2-20 0,-5 0-114 16,-5 1-126-16,-4 0-285 0</inkml:trace>
  <inkml:trace contextRef="#ctx0" brushRef="#br0" timeOffset="93871.3491">5998 7517 556 0,'0'-20'136'15,"0"-3"7"-15,0 0-78 0,0 2-13 0,0 1-1 16,0 0-1-16,2 8-2 0,-1 3-1 16,0 4-4-16,-1 4-5 0,1 2-5 15,-1 4-6-15,3 9-6 0,-3 2-5 16,0 2-4-16,2 8-3 0,1 2-2 16,-1 2-3-16,-1 0-1 0,-1-3-2 15,2 1-1-15,-1-2-1 0,-2-7-4 16,-1 1-6-16,1-2-6 0,1 1-13 15,0-5-11-15,-1-3-15 0,2-1-11 0,-1-4-1 16,1-3-116-16,2-7-119 0,-1-3-275 16</inkml:trace>
  <inkml:trace contextRef="#ctx0" brushRef="#br0" timeOffset="94361.207">6176 7536 663 0,'-9'-6'168'0,"1"-2"4"0,3 2-91 16,5 1-28-16,0 2-11 0,7-4-8 15,1 3-9-15,2 0-7 0,3 0-4 16,2 2-2-16,2-4-2 0,1 3-1 15,2-1-4-15,2 2 0 0,1 2-2 16,2-1-1-16,-2 2 0 0,-2-2-1 0,-2 1 0 16,-2 3-1-16,-3 2 1 0,-5-3-1 15,-5 0 1-15,0 2-1 0,-1 7 1 16,-6-4-1-16,-3 0 0 0,-4 2 0 16,-1 2 0-16,-4 1-1 0,-2-1 0 15,-5-1 0-15,1 0-1 0,-1 3 1 16,2 0 0-16,0 0 0 0,0 1 1 15,4 0 0-15,4-1 0 0,2-4-1 16,4 0 1-16,1-1 0 0,3-3 0 0,3 0 0 16,2-3 0-16,0 0 0 0,3-1 0 15,2 0 0-15,2-2 0 16,2 1 0-16,2-2 0 0,2 1 0 0,2-1 0 16,-1 1 0-16,2 1 0 0,-2 0-1 15,-2 0-6-15,0 1-6 0,-2-1-10 16,0 0-10-16,-2 0-13 0,-3-2-7 15,2 2-8-15,1 0-11 0,-1-4-102 16,1 2-110-16,-3-1-262 0</inkml:trace>
  <inkml:trace contextRef="#ctx0" brushRef="#br0" timeOffset="94647.4495">6724 7362 590 0,'-4'-16'151'0,"0"2"7"0,2 3-77 16,2 4-19-16,-1 1-5 0,-1 1-7 15,1 4-6-15,1 6-8 0,-1 4-6 16,0 6-6-16,-2 4-5 0,2 5-4 16,2 4-2-16,0-1-2 0,1 6-2 15,0-1-2-15,2 0-1 0,-2-1-2 16,-1-2-2-16,1-1 0 0,0-2-2 15,-2-3 1-15,0-1-1 0,0-3-2 16,0-5-4-16,1-3-9 0,-1-2-14 16,0-2-16-16,2-6-15 0,-2-1-20 0,1-4-115 15,-2-3-129-15,-2 2-291 16</inkml:trace>
  <inkml:trace contextRef="#ctx0" brushRef="#br0" timeOffset="95353.4301">7329 6999 440 0,'12'-8'121'0,"-1"-1"7"16,0 0-39-16,-2 2-37 0,-1 2-6 15,-2-1-1-15,3 4-5 0,-3-2-3 16,0 2-3-16,-2 2-1 0,-2-2 0 16,2 1-2-16,-2 4-1 0,-3-1-2 0,0 5-1 15,0 1-2-15,-1 0-2 0,-2 2-2 16,-3 4-4-16,-4-1-2 0,3 2-2 16,-7-3-3-16,-3-1-2 0,-2 2-2 15,1 1-1-15,-2-3 0 0,2 1 0 16,1-2 0-16,1 1 0 0,2 1 0 15,4 1 0-15,0-4 0 0,1 1-1 16,3-1 0-16,1-2 0 0,3-2-2 16,3 1 0-16,2-1-1 0,4-3 0 15,1 2-1-15,3-3 1 0,0 2-1 0,-2-1 0 16,2 1 0-16,2-3 0 16,2 2 0-16,-1-1 0 0,1 2-1 0,2-2-4 15,1-1-4-15,-1 0-10 0,0 0-11 16,0 1-14-16,-4-1-18 0,1 1-17 15,-4 1-119-15,-3-1-131 0,5 4-305 16</inkml:trace>
  <inkml:trace contextRef="#ctx0" brushRef="#br0" timeOffset="95660.3392">7637 7160 596 0,'4'-15'149'15,"-3"-2"6"-15,1 2-85 16,-2-3-15-16,1-2-5 0,0 2-3 0,-1-3-5 16,0 3-4-16,1 2-3 0,-1 1-2 15,0 3-4-15,1 8-4 0,-1 2-2 16,2 9-3-16,-2 3-5 0,0 4-3 15,1 4-3-15,0 4-4 0,0-2 0 16,-1 5-3-16,3-1 0 0,-2-1-1 16,-1 1-1-16,1 0-3 0,0-1-13 15,1-1-20-15,-4 0-26 0,2-2-48 0,-2 5-93 16,1-8-140-16,-5 3-301 0</inkml:trace>
  <inkml:trace contextRef="#ctx0" brushRef="#br0" timeOffset="96517.7885">8261 6928 723 0,'-10'-5'182'0,"4"-1"6"0,0 1-112 0,3 3-16 16,1-1-13-16,3 0-12 0,4 1-14 15,2 0-8-15,2 1-6 0,4 0-1 16,1-1-2-16,4 1-1 0,2-1-4 15,1 0-8-15,-2 0-10 0,2 0-14 16,-4 0-16-16,0 2-12 0,-4 3-13 16,-4 2 12-16,-4 0-124 0,-3 2-114 15,-5 5-270-15</inkml:trace>
  <inkml:trace contextRef="#ctx0" brushRef="#br0" timeOffset="96668.3857">8353 7032 620 0,'-10'10'165'0,"-1"0"9"0,5-2-89 16,0-1-18-16,3-1-12 0,4-1-10 15,6-4-14-15,1-1-12 0,6-3-8 16,0-2-5-16,3 1-10 0,2-4-15 16,-1 1-16-16,1-3-12 0,-2 2-15 15,-1-2 1-15,-5-3-122 0,-4 2-116 16,-1-1-268-16</inkml:trace>
  <inkml:trace contextRef="#ctx0" brushRef="#br0" timeOffset="96868.8477">8478 6795 604 0,'2'-4'137'16,"2"0"1"-16,1 7-98 0,2 2-16 16,2 2-8-16,0 0-4 0,0 1-2 15,2 1-1-15,1 4 2 0,2-3 0 16,0-1 2-16,0 1-1 0,3 4 1 0,0 0-1 16,0 2-3-16,1 1-2 0,-5-2-3 15,-3 1 0-15,-2 2-2 0,-5-2 0 16,-4 1-1-16,-7-1-1 0,-5-1-5 15,-6 2-11-15,1 0-12 0,-2-1-16 16,2-1-112-16,1-2-121 0,6 3-287 16</inkml:trace>
  <inkml:trace contextRef="#ctx0" brushRef="#br0" timeOffset="97476.0762">9365 6738 582 0,'1'-18'152'0,"-4"3"9"16,1 3-80-16,1 3-14 0,-3 8-9 16,4 5-7-16,-1 8-7 0,0 3-9 15,-1 7-8-15,2 5-6 0,0 3-3 16,2 5-3-16,-2-1-2 0,1 2-4 0,0 0-3 16,1-5-2-16,1 0-3 0,1-3-8 15,-2-4-13-15,2-2-17 0,-2-3-19 16,4-6 99-16,-1-1-236 0,0-2-152 15,0-2-384-15</inkml:trace>
  <inkml:trace contextRef="#ctx0" brushRef="#br0" timeOffset="97932.1474">9530 6899 674 0,'-4'-11'170'0,"1"0"5"0,0 3-87 15,3 2-37-15,1 1-9 0,3 0-7 16,1 3-8-16,3 1-6 0,2 1-5 16,1 0-4-16,4 0-2 0,2 0-2 15,4 2-2-15,1 1-3 0,4-1 0 0,2-1-2 16,-1 2 0-16,-1-1-1 0,-1 1 1 15,1-1-1-15,-5-1 0 0,-4 2 0 16,-6-2 0-16,0 4 0 0,-6-1 0 16,-7-1 0-16,-5 6-1 0,-1 2 0 15,-4 1 1-15,-2-1-1 0,-4 1 0 16,-3 4 1-16,1 0-1 16,1-5 1-16,-5-2 1 0,2-1-1 0,0 3 2 0,3-3 0 15,3-1 2-15,4 1 1 0,-2-2 0 16,9 0 0-16,3 1 0 0,2-3-1 15,5 2-2-15,2-5 0 0,5 3-1 16,3 1-1-16,1 0 1 0,2-5-2 16,3 2-1-16,-1-1-3 0,3-1-6 15,-5-2-8-15,2 1-9 0,1-2-12 16,-3 4-17-16,2-1-13 0,-4 2-108 16,-2-1-7-16,1 4-105 0,-6-2-201 15</inkml:trace>
  <inkml:trace contextRef="#ctx0" brushRef="#br0" timeOffset="98157.5916">10082 6659 713 0,'-2'0'166'15,"-2"0"5"-15,3 5-116 0,-1 7-12 0,2 4-8 16,-3 3-5-16,3 7-7 0,-1 2-4 15,0 2-2-15,-1 1-5 0,5 4-3 16,-2-2-2-16,4 0-4 0,-1-5-10 16,3 3-16-16,3-7-23 0,0 0-23 15,-2-7-118-15,3 2-138 0,0-2-320 16</inkml:trace>
  <inkml:trace contextRef="#ctx0" brushRef="#br0" timeOffset="98737.853">10462 6844 615 0,'-4'-5'170'16,"1"0"6"-16,1 2-61 0,1 1-49 16,2-2-13-16,2 3-11 0,4 2-13 0,3 2-11 15,0-1-6-15,0 2-3 0,4 1-2 16,1 0-2-16,1 1-1 0,-3-3-2 15,1 2 0-15,-1 0 0 0,5 0-1 16,-5 0-1-16,5 2 0 0,-2 1-1 16,0-1-1-16,0-1 0 0,-2 2-2 15,-5-2 0-15,0 0-1 0,-8 0 0 16,-1 1 1-16,-7-1 0 0,-3 2 1 16,0 4 1-16,-4 0 1 0,-5-1 0 15,2 2 1-15,-1-4-1 0,5 7-1 0,0-1-6 16,3-3-9-16,3 0-13 0,4 2-14 15,1-2-14-15,1-2-69 0,2-3-55 16,0 2-112-16,2-4-232 0</inkml:trace>
  <inkml:trace contextRef="#ctx0" brushRef="#br0" timeOffset="99219.6845">11109 6891 561 0,'0'-20'142'0,"0"-4"8"0,0 1-71 0,-1 0-19 16,-1 1-5-16,2 0 0 0,0 1-3 15,-1 5-2-15,0 4-4 0,-2 3-5 16,2 3-6-16,0 6-8 0,0 6-7 16,-2 4-6-16,2 5-6 0,0 4-3 15,0 4-3-15,1 3-1 0,0 1 0 16,2 1-1-16,-1 0 1 0,3-1-3 16,1-2-4-16,1-1-8 0,1 0-12 15,2-3-17-15,1-2-20 0,-3-2-22 16,0-3-114-16,2-2-134 0,1 0-300 0</inkml:trace>
  <inkml:trace contextRef="#ctx0" brushRef="#br0" timeOffset="99685.2506">11662 6948 488 0,'-7'-19'137'0,"-3"2"6"0,-1 1-14 15,2 2-75-15,-3 0-8 0,1 1-2 16,0 4-4-16,0 4-5 0,0 0-4 16,0 4-6-16,-3 2-4 0,1 2-5 15,-1 4-4-15,0 2-2 0,-2 3-1 16,2 5-3-16,-2 4 0 0,6 5-1 0,-1-2-2 15,5 3 0-15,2-2-2 0,5-2 0 16,2-1-1-16,5-4 0 0,1-5 1 16,3-5-1-16,2-2 0 0,2-1 0 15,-2-7 0-15,5-2 0 0,-3-7-1 16,-2-3 1-16,1-1 0 0,-3-5 1 16,-1-3 0-16,-2-3 3 0,-2-2 2 15,0 1 4-15,1 1 2 0,-2 3 3 0,-2 3 3 16,-3 4 2-16,1 5-1 0,-2 5-2 15,-1 2-1-15,-1 7-4 0,-2 1-3 16,2 3-2-16,-1 3-2 16,3 6-3-16,3 2-1 0,3 5-2 0,0-4-4 15,2 0-9-15,5 5-12 0,1-6-13 16,1 0-14-16,1-3-15 0,1-6-12 16,4 3 124-16,0-2-236 0,-4-7-132 15,-1 2-357-15</inkml:trace>
  <inkml:trace contextRef="#ctx0" brushRef="#br0" timeOffset="99918.4887">11911 6847 581 0,'4'-32'136'16,"1"-1"3"-16,1-1-81 0,2 2-27 16,1-1-2-16,1 7 3 0,0 2 6 15,-2 7 6-15,-3 6 6 0,-1 5 3 0,-4 3-1 16,0 9-4-16,-4 3-6 0,-1 7-9 15,1 5-9-15,0 4-8 0,-3 7-5 16,4 3-3-16,-2-1-4 0,7 3-1 16,1 1-2-16,-3-3-8 0,5-2-12 15,2 0-20-15,-1-3-25 0,3-1 11 16,-7-3-152-16,1-2-149 0,-3 0-337 16</inkml:trace>
  <inkml:trace contextRef="#ctx0" brushRef="#br0" timeOffset="103447.8087">9061 6472 530 0,'0'-28'131'0,"0"7"4"0,-1 8-74 15,2 8-20-15,-1 5-8 0,1 7-5 16,1 9-3-16,-3 9-4 0,1 9-4 15,0 8-1-15,-1 9 0 0,0 9 0 16,0 6-1-16,-2 5-1 0,1 3-2 0,2 2 0 16,-2-4 0-16,0-3-3 15,2-5-3-15,-1-7-2 0,2-9-1 0,0-9-4 16,4-7-5-16,0-8-10 0,0-6-11 16,3-9-7-16,1-6-18 0,1-4-45 15,-2-9-67-15,-1-5-103 0,2-5-225 16</inkml:trace>
  <inkml:trace contextRef="#ctx0" brushRef="#br0" timeOffset="104216.088">9055 6384 495 0,'-5'-8'117'0,"1"0"6"16,2 5-80-16,0-1-8 0,0 0-3 0,1 3-3 16,-1-1-6-16,2 2-3 15,2-2-4-15,0 2-2 0,1-1-1 0,-1 0-2 16,2-1 0-16,-1-1-1 16,2-1 0-16,-1 2-2 0,-2-2-1 0,3 2-1 15,-1-2-1-15,3 4 1 0,2-1 1 16,0 0 0-16,0-2 1 0,6 5 1 15,3-4 1-15,4 1-1 0,3-4 0 16,4 1 0-16,8 0-2 0,5-1-1 16,1-1-2-16,1-3 0 0,3 3-2 15,2 0-1-15,0 1 1 0,4 1-1 0,1 0-1 16,8 0 1-16,2 1-1 0,1-1 1 16,4 2-1-16,4 0 1 0,3-2 0 15,9 1 0-15,-1 2 0 0,6-7 0 16,5 2 1-16,10-3 0 0,8-1 0 15,2 0-1-15,3-2 0 0,4-1 1 16,6 4-2-16,-2-1 1 0,0-1 0 16,-5 4-1-16,1 1 0 0,-4 1 0 0,-10 1 1 15,-4 2-1-15,-2 2 1 0,-4 2-1 16,-6 3 1-16,-10-2-1 16,-6 0 1-16,-3 2 0 0,-8 0-1 0,-6 1 1 15,-7-1-1-15,-11-3 1 0,0 3-1 16,-9-1-2-16,-2 0-1 0,-7-1-3 15,-7 0-2-15,-7-1-4 0,-1 1-2 16,-5-1-5-16,-4 3-2 0,-7 0-2 16,2-1 1-16,-2 1-1 0,-1-1 1 15,1 0 1-15,-1 1 3 0,2-3 5 16,3 1 2-16,-1-1 2 0,3 0 3 0,4-1 2 16,-3 1 2-16,2-2 2 0,0 3 0 15,0 0 0-15,1 4 2 0,0 5-1 16,-2 5 1-16,4 7 2 0,-1 10 2 15,4 2 1-15,-1 10 1 0,0 4 0 16,1 4 1-16,-1 3 0 0,2 3-1 16,-2-1-2-16,0 5-1 0,0-2-1 15,-1-2-2-15,0-2 1 0,2-2-2 0,-3-2 0 16,2-2 0-16,-2-7 0 0,1-1-1 16,-1-1 0-16,3-3-2 15,-5-3-3-15,2-4-6 0,-5-2-15 16,1-2-1-16,-5-3-114 0,-4-5-109 0,-2-3-271 15</inkml:trace>
  <inkml:trace contextRef="#ctx0" brushRef="#br0" timeOffset="105008.9394">9050 7407 395 0,'-4'-2'103'15,"2"0"3"-15,-1 1-19 0,-2 0-60 16,3 0-6-16,-3 0-3 0,1 1-1 15,1 1-2-15,0 0 1 0,1 0 0 16,-1 0 0-16,2 2 0 0,0-1 1 16,-2 1-1-16,2-2-1 0,0-2-2 15,1 2-3-15,0-1-2 0,0 1-3 16,2-2-2-16,2 2-1 0,2 0-1 0,0 2 1 16,0-1-1-16,4 2 1 0,4-3 0 15,0 2 1-15,5 0 0 0,3 0 1 16,5-1 1-16,6 2 0 0,4-2 0 15,2-2 0-15,4 0-1 0,2-1 1 16,3 0-1-16,1-1 0 0,2-1 0 16,4 4 0-16,4 1 0 0,7 1-1 15,2 0 1-15,1-1-1 0,6 7 0 0,1-4 1 16,4 1 1-16,5 3 1 0,0 0 2 16,3 0 1-16,4 0 0 0,6-1 1 15,2 0-1-15,2-4-1 0,-3-5-2 16,5 0-2-16,5-2 0 0,4-3-2 15,-5-5-1-15,2-1 1 0,-1 1-1 16,1 0 0-16,-4-5 0 0,-5 1-1 16,-7-1 1-16,-4 3-1 0,-8-1 1 15,-1 3-1-15,-4-1 0 0,-7 3 1 0,-7 2-1 16,-2 1 0-16,-7 1 0 16,-3 1 0-16,-9-1 1 0,-9 3-1 15,-6 1 0-15,-6 1 0 0,-8 0 0 0,-3 1-1 16,-5 0 0-16,-1 2-1 0,-6-1-2 15,2 1-3-15,-1-1-6 0,-3 0-8 16,-1 2-6-16,1 1-16 0,-5-1-114 16,-1-1-119-16,4 0-287 0</inkml:trace>
  <inkml:trace contextRef="#ctx0" brushRef="#br0" timeOffset="110622.5645">21967 3872 557 0,'-16'-5'134'0,"1"0"6"16,3 2-85-16,2-2-7 0,3 2-6 15,2-1-7-15,1 3-5 0,3 0-7 16,1-1-4-16,0-2-5 0,5 1-6 16,2 0-3-16,4 0-3 0,2-2 0 15,6 2 0-15,2 0-1 0,1 1-1 16,0 1-5-16,0 1-9 0,-1 1-7 15,-2 1-7-15,-4 2-12 0,0 1-13 16,-4 1-67-16,-4 0-34 0,-5 1-90 0,0 1-193 16</inkml:trace>
  <inkml:trace contextRef="#ctx0" brushRef="#br0" timeOffset="110797.195">21942 4031 551 0,'-10'6'130'0,"2"-6"4"15,0 2-89-15,3-2-11 0,3 0-6 16,1-4-6-16,2 0-6 0,-1 3-4 16,2 0-3-16,2 0-3 0,3 2-2 0,0-5 0 15,2 5-2-15,2-2-5 0,3 1-5 16,2 3-18-16,0-2-116 0,-3 0-118 16,4 5-297-16</inkml:trace>
  <inkml:trace contextRef="#ctx0" brushRef="#br0" timeOffset="113430.1025">13391 6987 401 0,'-31'0'108'0,"7"5"4"0,-3-9-40 16,6 5-26-16,3-1-9 0,2-4-5 15,1 2-3-15,4 1-6 0,0-1-4 0,6 0-2 16,-4-3-4-16,7 4-2 0,1 0-2 16,0 0-3-16,1 1-1 0,1-1-2 15,4 5-2-15,2 1 0 0,4 0-1 16,3 1 0-16,1-3 1 0,5-1 0 15,6 2 0-15,3-5 0 0,5-2 1 16,3 1 0-16,4-1 0 0,3 3 0 16,1-1 0-16,3 1 1 0,4 0-1 15,2 3-1-15,5-1 1 0,5-1-1 0,4 1 0 16,4-1 0-16,1 1 0 16,4-1 0-16,6-2-1 0,3 2 1 0,0-3 0 15,3 1 0-15,7 2-1 0,4-3 1 16,4-1 0-16,-1-1-1 0,2 2 1 15,6 0 0-15,8-1-1 0,-3-2 1 16,3 1-1-16,-1 1 1 0,7 3-1 16,1-6 1-16,-3 8-1 0,2-3 0 15,4-3 0-15,0 1 1 0,2 0-1 16,-2-1 1-16,5 1-1 0,1-7 1 0,-1 6 1 16,5-2-1-16,-1 0 1 0,2-1 0 15,0-1 0-15,3 1-1 0,-2 0 1 16,1-3-1-16,-2 2-1 0,0 1 1 15,1 0-1-15,-6 1 1 0,2 0-1 16,-1 1 0-16,-4 0 0 0,-4 0 0 16,0 1 1-16,-1 0-1 0,-2 1 0 15,-7-2 0-15,0 1 0 0,-2-1 0 0,-3 0 0 16,-6-1 0-16,-6 3 1 16,-3-1-1-16,1-1 0 0,-5 1 0 0,-10 3 0 15,-1 0 0-15,-5 0 0 0,-3 1 0 16,-6 0 0-16,-5-2 0 0,-7 1 0 15,1 0 1-15,-4 1-1 0,-4-1 0 16,-7-2 0-16,-3 1 0 0,-7 2 0 16,-3-3-1-16,-7 2 1 0,-5 0 0 15,-4 1 0-15,-2-1 0 0,-4 0 0 16,-4-1 0-16,-1 4 1 0,-4-2 0 0,-1-2-1 16,0 1 1-16,0-1 0 0,-1 0-1 15,-1 0 1-15,1-3-1 0,0 0 0 16,1-1 0-16,-2-1 0 0,2-1 0 15,-2-3 1-15,3 2-1 0,0 0 0 16,1-1 0-16,0-1-1 0,2 0 1 16,0 0 0-16,1-4 0 0,2-2 0 15,-1-4 0-15,0-2 0 0,3-4 0 16,-1-1 0-16,0-6 0 0,0-1 0 0,1-3 0 16,1-1 0-16,-2-4 0 0,1 2 0 15,0-2 0-15,1 1 0 16,-3-1 0-16,-3 0 0 0,-1-3 0 0,-1 1 0 15,-2-2 0-15,-1 3 1 0,0 2-1 16,-1 3 0-16,2 4 0 0,-1 10 0 16,1 4-1-16,-1 5-2 0,-2 4-2 15,2 4-4-15,-2 3-6 0,-1 6-7 16,-2-1-8-16,2 4-8 0,1 2 34 16,0 1-135-16,1-1-102 0,-1 1-259 0</inkml:trace>
  <inkml:trace contextRef="#ctx0" brushRef="#br0" timeOffset="113754.2836">21251 5772 395 0,'0'-6'110'0,"0"2"4"16,-1 2-21-16,-1 2-55 15,-2 4-10-15,0 5-5 0,-3 3-4 0,-2 3-4 16,-1 3-3-16,-1 7 0 15,-3 1-1-15,-1 1 2 0,-1-2 1 0,3-1 1 16,-2-4 0-16,3-1 2 0,1-9-1 16,3-2 1-16,2-8-3 0,0-8-3 15,6-5-2-15,5-5-2 0,0-8-3 16,5-3-1-16,3-8-2 16,4 0 0-16,7-2-1 0,0 2 1 0,2 3-1 0,2 3 0 15,-1 7 0-15,0 7-1 0,0 6 1 16,-1 8 0-16,0 6 0 0,0 5 0 15,4 7 0-15,1 2-1 0,2 3-7 16,4 2-12-16,1 2-18 0,-1 1-109 16,7-6-116-16,-1-3-286 0</inkml:trace>
  <inkml:trace contextRef="#ctx0" brushRef="#br0" timeOffset="114633.5923">23507 3634 425 0,'2'-12'115'0,"1"-5"6"0,-1-6-38 16,0-3-35-16,-1-2-9 0,3-4-5 16,-2-5-5-16,1-2-5 0,-1-4-4 15,3 4-1-15,-1 1 0 0,1 5 2 16,-3 5 3-16,1 7 2 0,-2 7 0 0,1 7-1 16,-2 6-4-16,2 3-3 15,-1 6-5-15,-1 1-5 0,1 10-5 0,-3 4-1 16,0 5-1-16,4 5-2 0,-5 0-5 15,1 5-7-15,-3-3-8 0,4 0-8 16,2 1-8-16,-1-4-15 0,0-2-9 16,-1-2-99-16,-3-4-106 0,3 0-251 15</inkml:trace>
  <inkml:trace contextRef="#ctx0" brushRef="#br0" timeOffset="115058.5225">22924 3890 490 0,'-19'0'117'0,"0"0"5"16,2-2-72-16,0 1-15 0,-2 1-6 0,0-2-2 15,4 0-1-15,2 1-3 0,2-2-1 16,0 2-1-16,2 1-1 0,6-2 0 16,0 2-2-16,2 0-3 15,1 0-3-15,1 1-3 0,4-1-2 0,3 0-3 16,5 0 0-16,3-1 0 0,6 1 3 16,5-2 3-16,8-1 1 0,8-2 2 15,4 0 0-15,7-1 1 0,5-2-2 0,8 1-2 16,5-1-2-16,5-2-2 0,4 0-1 15,4 0-2-15,0 3-1 16,2-1-1-16,-1 4 0 0,-1-1-1 0,-2 2 0 16,-7 6 0-16,-5 0-1 0,-5 2-4 15,-7 0-6-15,-6 1-6 0,-8 2-8 16,-11-1-9-16,-7-1-6 0,-6-1-13 16,-8 2-11-16,-8-1-95 0,-7-1-106 0,-8-1-251 15</inkml:trace>
  <inkml:trace contextRef="#ctx0" brushRef="#br0" timeOffset="115554.98">22833 4607 462 0,'1'-17'121'0,"1"1"6"0,-1 1-48 16,2 4-31-16,-2-1-7 0,2 1-3 15,-2 5-3-15,0 5-5 0,0 1-1 16,2 3 0-16,-3 3 0 0,-2 7-2 16,1 2-1-16,1 6-3 0,-1 1-2 15,-3 5-2-15,2 1-5 0,-2 2-4 16,2 2-2-16,-1-2-3 0,1 0 0 0,-2-2-2 15,3-2-1-15,-3-3 0 16,3-1-1-16,-3-7 0 0,2-3-1 0,1-2-2 16,0-5-2-16,-1 0-7 0,1-5-6 15,1 0-10-15,1-4-10 0,1-4-10 16,-1-1-18-16,0-4-107 0,4-5-116 16,1-2-276-16</inkml:trace>
  <inkml:trace contextRef="#ctx0" brushRef="#br0" timeOffset="115938.275">23128 4804 591 0,'1'-2'135'0,"-1"-1"5"16,1 0-92-16,3 1-12 0,0 0-4 15,0-1-2-15,1 2-1 0,1 1 0 0,3-1-1 16,-3 0-3-16,3-2-3 0,1 3-5 16,-2-2-4-16,2-1-3 0,0 1-3 15,0 0-3-15,-1-1-6 0,1 1-8 16,0-2-14-16,0 3-11 0,-3-2-21 16,2 1-115-16,-4-1-128 0,3 0-299 15</inkml:trace>
  <inkml:trace contextRef="#ctx0" brushRef="#br0" timeOffset="116516.0701">23740 4629 544 0,'1'-5'132'0,"-2"1"4"0,-2-2-79 0,-1 0-16 15,0 2-5-15,-2 0-3 0,0 1-4 16,-3 1-3-16,-2 0-2 0,0 6-1 16,-2 2-1-16,-1 2-1 0,0 3-3 15,-2 5-3-15,-1 3-1 0,3 4-1 16,2 3-4-16,2 2-3 0,3 0-3 16,1 1-1-16,6-6 0 0,6-2-1 15,2-4 0-15,2-4-1 0,4-6 1 16,-1-4-1-16,4-2 0 0,-1-4 1 0,0-3 0 15,-1-5 0-15,2-4-1 16,-1-2 1-16,-1-4 0 0,-1-6 0 0,0-1 0 16,-1 0-1-16,3 1 0 0,-4 0 1 15,1 2-1-15,-4 3 0 0,-1 7 0 16,-1 4 2-16,-4 3 0 0,-5 2 0 16,1 7 1-16,-4 4 1 0,0 3 0 15,-1 2 0-15,0 3-1 0,1 2 0 16,1 1-1-16,2 2-1 0,3-1 0 15,4-3 0-15,1 2-1 0,2-2-4 0,0-2-7 16,3-1-12-16,1-5-15 0,1 0-10 16,0-1-21-16,-2-2-109 0,1-1-122 15,1-3-277-15</inkml:trace>
  <inkml:trace contextRef="#ctx0" brushRef="#br0" timeOffset="117412.2227">23993 4579 573 0,'-5'-4'139'0,"-1"2"10"16,-1-2-82-16,1-1-15 0,4 5-5 15,-2-1-7-15,4 1-6 0,0-1-5 16,1-2-8-16,4 2-6 0,1 2-3 15,3-2-3-15,2 0 0 0,2 1-1 0,3-3-2 16,4 4 0-16,0-1-2 0,0-2-1 16,1 1 0-16,0 0-1 0,-1-2-1 15,0 2 0-15,-2-3 0 0,-1 1-1 16,0 3 1-16,-2-4-1 0,-1 3 0 16,-1-2 0-16,-4 2 1 0,-1 3-1 15,-3-3 0-15,-3 1 1 0,-2 3 0 16,-1-3 0-16,-3 3 0 0,-1 1 0 15,-1 1 1-15,-1 3-1 0,-2 2-1 0,-2 0 1 16,0 1-1-16,0 1 0 16,1 1 1-16,-1-2-1 0,0-2 0 0,-1 0 0 15,1 1 0-15,1 1 0 16,-1-1 0-16,0 1 0 0,0 1-1 0,3 3 1 16,0-2 0-16,1 1-1 0,0-3 1 15,0-2-1-15,1 1 1 0,4-1 0 16,-3-2-1-16,3-1 1 0,0-1-1 0,5 1 0 15,-3-3 0-15,5-2 1 0,-3-1-1 16,4 0 0-16,2 0 0 0,-1-3 1 16,0 2-1-16,2-1 1 0,-1-1-1 15,2 1 1-15,1 1 0 0,-2-2 0 16,-2 1-1-16,2-2 1 0,-2 2 0 16,0 0 0-16,1 0 0 0,-1 0 0 15,-1 0 0-15,3 1 0 0,-3 1 0 16,-1-1-1-16,1 0-3 0,-2 1-3 15,1 0-5-15,-3 0-3 0,0 1-5 0,1 0-4 16,-1-1-3-16,0 1-3 16,-1 1-1-16,-1 0 0 0,0-1-2 0,0 0-7 15,-1 1-5-15,-1 1-30 0,1 0-67 16,-1-2-95-16,-2-1-218 0</inkml:trace>
  <inkml:trace contextRef="#ctx0" brushRef="#br0" timeOffset="117831.4561">24360 4455 526 0,'1'0'138'16,"-2"-2"6"-16,1 2-42 0,0-3-49 15,0 1-13-15,0 0-4 0,1 1-1 0,3 1-4 16,-2 3-2-16,1-7-5 0,1 3-4 16,0 3-3-16,0 1-4 0,2-1-3 15,0-1-4-15,0-2-1 0,2 5-3 16,-1-2-1-16,-1-2-3 0,0 1-6 16,-3-3-10-16,3 2-14 0,-2 1-8 15,-1-2-14-15,1 2 99 0,0-2-218 16,-2-3-131-16,5 4-341 0</inkml:trace>
  <inkml:trace contextRef="#ctx0" brushRef="#br0" timeOffset="118071.7183">24621 4314 597 0,'0'-3'137'15,"0"-1"5"-15,-3 0-92 0,5 4-19 16,1 0-3-16,-1 3-1 0,-2-1-3 16,2 4-1-16,1 0-4 0,-1 4-2 15,0 1-2-15,2 3-4 0,-1-1-3 0,1 4-2 16,0-1-4-16,-3 1-5 0,3 0-10 16,-2-2-12-16,0-1-13 0,0 0-8 15,-4-5-117-15,2-2-121 0,0 1-280 16</inkml:trace>
  <inkml:trace contextRef="#ctx0" brushRef="#br0" timeOffset="119168.5286">24250 3800 465 0,'-3'0'112'0,"1"-4"6"15,-1 2-69-15,2-1-12 0,-2-1-3 16,0 1-3-16,1-1-2 0,-1-1-3 16,2 2-1-16,-1 0-1 0,-1 1 0 15,2-2-1-15,0 3 0 0,1 1-1 16,0 0-1-16,-2 0-4 0,1 0-2 15,1-1-3-15,0 2-2 0,0-1-3 16,0 0-2-16,0 1-1 0,1 0 0 0,2 0 0 16,1-1 0-16,0 3 1 0,3-3 0 15,1 0 1-15,1-1 0 0,0-1 0 16,6 1 0-16,1 1-1 0,2-2 1 16,0-1-2-16,1 2 1 0,2-1-1 15,-1 0-1-15,-2 1-1 0,0 0 0 16,2 1-1-16,1 0 0 0,-3 1-1 15,3 2 1-15,-3-2-1 0,2 1 0 16,-2 2 0-16,-3 1 0 0,-1 1 0 16,0-2 1-16,-3 2-1 0,-2-3 0 0,-3 0 0 15,-1-1 0-15,-1 0 1 0,-3-2 0 16,0 1 1-16,-5-4-1 0,2 3 0 16,1 0 1-16,-3-1-1 0,0-1-1 15,1-1 1-15,-2 0-1 0,2 0 0 16,2-1 0-16,0 2 0 0,0 0 0 15,1-1 0-15,0 3 0 0,0-1 0 16,2 0-1-16,-2 1-2 0,0 0-4 0,0 1-5 16,-2-2-10-16,-1 1-11 0,2 0-7 15,-4 2-14-15,3 1-11 16,-6 0-103-16,0 0-111 0,2 0-260 16</inkml:trace>
  <inkml:trace contextRef="#ctx0" brushRef="#br0" timeOffset="125461.3243">9189 7670 579 0,'-8'-1'146'0,"3"-1"7"16,2-2-80-16,3 0-19 0,2 0-11 15,3-4-6-15,2 2-6 0,3-1-8 16,1-1-5-16,3 1-3 0,2-2-3 16,2 1-3-16,0 2-2 0,-3-5-2 15,2 6-1-15,-1-1-1 0,0 2 0 16,0 2-1-16,-4 0 0 0,0 5 0 0,1 3 0 15,-1 0 0-15,-4 3 1 0,-2 0 0 16,0 5-1-16,0 2 1 0,-4 2-1 16,-1 4-1-16,-2 0 1 0,1-1-2 15,1 1 1-15,-2 0-1 0,1-1 1 16,0-3-1-16,0-2-1 0,1-1-3 16,-2 0-5-16,1-2-10 0,0-1-13 15,0-2-9-15,1 0-15 0,-1-1 49 16,0-1-167-16,-1 0-123 0,-2-2-305 15</inkml:trace>
  <inkml:trace contextRef="#ctx0" brushRef="#br0" timeOffset="125687.4021">9281 7674 579 0,'-7'-5'145'0,"-3"5"6"0,3 3-84 15,1 3-13-15,-1 5-10 0,4 2-6 0,0 4-7 16,1 7-7-16,1 0-7 0,1 2-4 16,2 1-4-16,1 1-3 0,0-1-7 15,2-2-9-15,1-2-16 0,3-2-11 16,-1-2-20-16,2-3-113 0,2-7-124 16,2-4-288-16</inkml:trace>
  <inkml:trace contextRef="#ctx0" brushRef="#br0" timeOffset="126077.4698">9772 7613 717 0,'-22'-1'174'15,"-1"1"3"-15,1 1-111 0,1 1-18 0,2 2-13 16,1 1-13-16,5 0-9 0,6 2-6 16,3-1-3-16,5 4-5 0,3-1-6 15,3 2-6-15,3-2-9 0,2 1-8 16,-1-1-8-16,3-1-3 0,-2 0-1 16,0 2 4-16,-4-6 6 0,-2 1 8 15,-4 2 7-15,-3-3 9 0,-5 3 7 16,0-1 4-16,-7 0 8 0,2 4 5 15,-3 2 5-15,0 0 5 0,2-1 3 16,2 1 1-16,0 1-1 16,4-4-3-16,4 0-5 0,2-2-5 0,2-1-5 15,2 2-4-15,2-3-2 0,4-2-3 16,2 1-2-16,4 0-4 0,1-3-7 0,3-3-8 16,-1 0-11-16,3 1-6 15,2-1-9-15,-2-2-16 0,1 0-106 0,0 1-113 16,-1 0-268-16</inkml:trace>
  <inkml:trace contextRef="#ctx0" brushRef="#br0" timeOffset="126468.0876">9949 7771 635 0,'-9'0'156'15,"-3"-1"4"-15,1 3-93 0,1 3-21 16,2 4-8-16,-3 2-6 0,4 0-11 15,0 0-7-15,2 1-5 0,6 3-3 16,2-2-3-16,4-1-2 0,4 1 0 0,0-1 0 16,3-4-1-16,3 2 0 15,-1-2 0-15,-1-4 0 0,-1-4 0 16,2 0 0-16,-1-4-1 0,1 0 1 0,-3-3-2 16,-2-2 0-16,-1-3 0 0,-1 3-1 15,-6-1-1-15,0 1 1 0,-3-4 0 16,-4-3 1-16,-2 2 0 0,-3-3 1 15,-2-3 1-15,0-3-1 0,-2-2 1 16,-2-1 1-16,0 2-1 0,1 1 1 16,0 1 3-16,3 2 1 0,1 7 3 0,3 0 1 15,1 3 1-15,4 3-1 0,2 2 0 16,4 2-3-16,4 0-2 0,-2-2-2 16,5 2-4-16,4-1-6 0,-1 1-9 15,3 3-12-15,1 0-10 0,-2 0-11 16,1 4-18-16,-1 1-105 0,-2 4-116 15,0-2-267-15</inkml:trace>
  <inkml:trace contextRef="#ctx0" brushRef="#br0" timeOffset="126640.1446">10245 7748 653 0,'1'12'173'0,"-1"0"3"0,-1 2-86 15,1 0-25-15,0 1-9 0,0-3-12 16,3-1-16-16,-1 2-11 0,1-4-3 15,0 1-9-15,2-3-8 0,-1 3-12 16,-2-1-17-16,1-1-20 0,-1 0-24 16,2-1-113-16,-2-4-136 0,1-3-303 15</inkml:trace>
  <inkml:trace contextRef="#ctx0" brushRef="#br0" timeOffset="126778.2707">10264 7667 665 0,'-6'-1'151'16,"2"-1"1"-16,3 0-106 0,-1 3-24 0,6-1-16 16,-1 4-14-16,3-1-15 0,1 5-21 15,0 0-107-15,1 3-117 0,1 0-279 16</inkml:trace>
  <inkml:trace contextRef="#ctx0" brushRef="#br0" timeOffset="127031.5951">10499 7802 632 0,'-4'8'160'0,"-1"1"4"16,0 0-92-16,2 1-18 15,1 1-9-15,2 0-9 0,-1-2-12 0,4 2-7 16,2-2-5-16,2-1-3 0,3-1-4 16,1 2-1-16,0-3 0 0,2-3-2 15,-1-3 0-15,1-3 1 0,-3-1-1 16,-3-2 2-16,-1-3 1 0,-2-2 2 15,-3 1 0-15,-1-1 1 0,-4 1 0 16,-1-1-1-16,0 5-1 0,-4-3-2 0,-1 4-11 16,-1 3-14-16,-1 2-25 0,-2 1-18 15,3 4-123-15,0-1-140 0,7 3-323 16</inkml:trace>
  <inkml:trace contextRef="#ctx0" brushRef="#br0" timeOffset="127808.8598">11308 7712 587 0,'-6'-4'152'16,"0"3"9"-16,-1 5-75 0,-4 2-24 16,0 5-9-16,0 1-7 0,0 5-7 0,3 3-11 15,0 0-9-15,3-3-6 0,5 1-4 16,4-2-3-16,3-1-3 0,3-2-1 16,0-4-2-16,2-2 0 0,0-1 0 15,3-4-1-15,-3-2 0 0,-1-4-1 16,-2-5 0-16,0 2-1 0,-1-4 1 15,-3-4 0-15,-2 1 1 0,1-5 0 16,-3 1 1-16,-1-2 0 0,-1-3 0 16,0 1-1-16,3 0 0 0,-2 2-2 15,3 2 0-15,2 2-3 0,2 2-3 0,3 7-2 16,1 2-4-16,0 4-4 16,0 0-4-16,2 2-1 0,0 1-2 15,0 3 1-15,1 0 2 0,-5-1 4 0,4 3 4 16,-4 3 4-16,0 1 4 0,-2 3 3 15,-1-1 1-15,1 2 3 0,-3 1 3 16,0 1 2-16,2 0 4 0,-1-1 2 16,1 0 2-16,-1-2 1 0,2 1 0 15,1-4-1-15,0-2-3 0,-1-4-2 0,4-2-2 16,-2-4-2-16,4-1-1 0,-2-1-1 16,0-2 0-16,-3-2 0 0,1-3-2 15,-4 0 0-15,-3-2 0 0,-3 0-2 16,0-5 1-16,-1-2-1 0,-1-1 1 15,-2-3 0-15,0 0 1 0,1-1-1 16,1 0 1-16,0 2 0 0,1 5 0 16,-1 4 0-16,5 3-1 0,-1 5 1 15,-1 3 0-15,2 5-2 0,2 5-5 16,0 0-12-16,0 4-9 0,0 3-19 16,1 0-112-16,1 1-121 0,0 0-290 15</inkml:trace>
  <inkml:trace contextRef="#ctx0" brushRef="#br0" timeOffset="128274.259">11779 7683 654 0,'2'-5'154'0,"1"4"5"0,2-1-103 16,-2 4-14-16,3 1-3 0,3 7-5 0,3 4-4 16,3 3-3-16,2 5-1 0,4 5-2 15,-1 3-4-15,4 8-3 0,1 1-4 16,-3 1-3-16,-3 3-3 0,-2-2-3 15,-4-2-3-15,-1 1 1 0,-7-10-1 16,-8-3-1-16,-3 0 1 0,-5-5 0 16,-5-3 1-16,-1-5 2 0,-7-5 5 15,-2-6 3-15,3-4 2 16,1-7-1-16,1-6 0 0,5-5 0 0,4-10-3 16,7-2-7-16,3-6-4 0,7-4-6 0,6-3-6 15,3-1-8-15,3 1-7 0,4 2-9 16,0 7-9-16,-1 4-7 0,2 4-3 15,-1 5 3-15,1 1 3 0,-2 4 3 16,-3 2 5-16,-1 4 7 0,-3-1 9 16,0 4 7-16,-3 0 4 0,-3 3 5 15,-2 0 11-15,0 2 9 0,-3-3 11 16,-1 2 13-16,-1 0 13 0,0 2 11 0,0 1 6 16,0 2 0-16,-1 1-2 0,0 3-3 15,3 3-12-15,-2 1-10 0,2 7-9 16,-1 3-8-16,0 0-4 0,-1 3-5 15,1 2-4-15,-1-1-2 0,0 1-5 16,0-2-8-16,-2-1-13 16,1 0-18-16,2 0-24 0,2-2-14 0,1-1-22 15,6-6-106-15,0-5-127 0,2-2-270 0</inkml:trace>
  <inkml:trace contextRef="#ctx0" brushRef="#br0" timeOffset="128507.7733">12306 7749 706 0,'-14'0'175'0,"-3"0"4"15,1 2-107-15,-1 3-12 0,1 1-7 0,-2-1-12 16,2 4-9-16,0 1-6 0,3-1-4 16,4 1-5-16,0-1-5 0,9 2-3 15,3 0-4-15,4-1-1 0,1-1-3 16,4 1-2-16,1-2-5 0,2-2-8 15,-1-3-10-15,5 0-12 0,4-6-13 16,4 0-15-16,1-3-15 0,2-1-117 16,-2 3-127-16,-4-4-298 0</inkml:trace>
  <inkml:trace contextRef="#ctx0" brushRef="#br0" timeOffset="129205.0358">12451 7870 633 0,'-5'-8'162'0,"-1"-5"8"15,4 1-93-15,1-5-17 0,1-3-6 16,3-3-6-16,3 1-12 0,4 0-8 16,-1 5-7-16,1 0-5 0,-1 4-3 0,1 7-2 15,0 6-3-15,-1 6-1 0,-3 8-3 16,1 2 0-16,0 6-1 16,2 4-2-16,-2 2 1 0,3 2-2 0,-3 2 1 15,5-2-2-15,-3 0 1 0,1-3-1 16,0-4-1-16,2 2-1 0,-2-7-1 15,0-4-1-15,-2-2 1 0,-3-1 0 16,-4-5 1-16,-5-3 0 0,-5 0 2 16,-2-1 1-16,-4-2 0 0,-4-4 1 15,-2 5-1-15,0-1 1 0,1 5-1 16,-2-5-1-16,2 6-6 0,1 0-10 0,9 4-16 16,3-4-17-16,3 3-16 0,6-4-30 15,1 0-93-15,9-3-119 0,4-1-254 16</inkml:trace>
  <inkml:trace contextRef="#ctx0" brushRef="#br0" timeOffset="129381.5727">12702 7768 788 0,'2'0'191'0,"-5"3"3"15,0 4-122-15,-1 3-18 16,4 2-16-16,-1 2-15 0,3 4-10 0,-1 1-8 15,1-1-16-15,5-1-19 0,-2-1-27 16,6 0-19-16,0-1-123 0,0-6-142 16,2-2-322-16</inkml:trace>
  <inkml:trace contextRef="#ctx0" brushRef="#br0" timeOffset="130004.6215">12963 7675 682 0,'-9'0'176'16,"-2"3"6"-16,-2 5-94 0,-1 6-24 16,3 3-7-16,0 1-12 0,-2 6-13 15,7 1-10-15,2 2-5 0,1-3-6 0,9-4-4 16,3 0-2-16,0-4-3 0,4-1 0 15,-2-6-1-15,1 0 0 0,3-4-2 16,-7-3 1-16,-1-3-1 0,0-4 0 16,-4-6 0-16,0 0 0 0,-2-2 1 15,-1-2-1-15,-4-2 1 0,2-1 0 16,-3-1 0-16,2 0 0 0,-1-2-2 16,0-4 0-16,-1 1 0 0,3 5 0 15,-1 1-2-15,6 2 1 0,-1 3-1 0,2 4 0 16,2 5 0-16,-1 2-1 0,1 1-3 15,1-1-2-15,-1 2-3 0,2 3-3 16,0-1-4-16,-2-2-1 0,3 3-3 16,-1-2-3-16,0 0-1 0,-2-1 0 15,0-1-2-15,0 1 1 0,-1 0 1 16,1-2 4-16,-2-1 5 0,2 2 4 16,-1 0 5-16,0 2 5 0,-4-2 5 15,3 2 5-15,-2 1 3 0,1 1 3 16,0 2 3-16,-1 0 3 0,0 1 1 0,0 5 0 15,2 2-2-15,-1 1-2 0,-1 2-3 16,0 0-1-16,1-1-2 0,2 3 0 16,-2-4-1-16,4-1-1 0,0-4 0 15,2 0-1-15,2-3 1 0,-2-2-2 16,2-4 1-16,0-4-1 0,-1-2 1 16,0 0-2-16,2-2 0 0,-2-1 0 0,1 3-1 15,-4-1-1-15,1 4-1 0,-2 3 0 16,-1 2-5-16,-6 4-7 0,-1 4-10 15,1 1-12-15,0 3-8 16,-2 0-12-16,3 2-11 0,0-1-54 0,3-4-43 16,2-1-91-16,0-4-197 0</inkml:trace>
  <inkml:trace contextRef="#ctx0" brushRef="#br0" timeOffset="130244.55">13441 7685 683 0,'-1'-6'166'0,"-3"2"2"15,-2 3-104-15,4 1-19 0,-5 4-10 16,4 2-12-16,-2 3-8 0,2 0-6 16,2 4-3-16,4-2-2 0,3 3-1 15,-1-3-1-15,5 0-1 0,-2-2 0 16,4 2-1-16,2 0 1 0,-2 0-1 16,0 0 0-16,1 0 0 0,-5-1-2 15,2 1 0-15,-5-3-2 0,-8-1-2 0,1 1-4 16,-7-1-6-16,0 1-10 0,-4 2-10 15,-1-2-8-15,-1 1-17 0,3-3-108 16,2 2-118-16,0-6-275 0</inkml:trace>
  <inkml:trace contextRef="#ctx0" brushRef="#br0" timeOffset="130626.3916">14090 7488 480 0,'-7'7'139'16,"-5"7"9"-16,-7-1-11 0,0 9-69 16,-2 5-12-16,-1 6-8 0,0 2-8 15,3 1-8-15,3 4-9 0,10 1-8 16,5-2-8-16,5-1-5 0,3-5-8 0,9-2-11 15,4-3-13-15,3-4-8 0,1-6-23 16,-1-5-110-16,-3-4-122 0,6-5-285 16</inkml:trace>
  <inkml:trace contextRef="#ctx0" brushRef="#br0" timeOffset="130837.6442">14231 7674 584 0,'-7'5'151'0,"3"4"4"0,0 2-33 16,4 2-93-16,3 5-11 0,2 5-3 15,0 0-6-15,1 3-4 0,0-1-4 16,0 0 0-16,-1-1-2 0,0 0-4 16,-1-4-8-16,0-1-5 0,-2-2-6 15,-1-4-16-15,-1-4-13 0,0-5-102 16,-3-6-107-16,0-3-256 0</inkml:trace>
  <inkml:trace contextRef="#ctx0" brushRef="#br0" timeOffset="131132.8537">14215 7855 365 0,'-8'-31'197'0,"-2"-2"-68"16,3-4-33-16,7 2-41 0,1 0-10 15,4 6-3-15,6-2-4 0,0 8-3 16,3 1-3-16,2 4-3 0,0 5-3 16,0 6-4-16,1-3-7 0,-1 5-6 15,1 4-3-15,-2 4-3 0,1 2-1 16,-1 5 0-16,-1 0-1 0,1 3 0 0,-1 4 0 15,-3 1 0-15,0-2-1 0,-6 3 1 16,-2 1 0-16,-5 2 0 16,-4-1 0-16,-5-3 0 0,-7 0 0 0,-4 1 1 15,-1-2-1-15,-1-1-1 0,-1-3 1 16,3 0-1-16,4-2 1 0,5-3-1 16,5-3 0-16,2 0-1 0,5-4 0 15,3 0-3-15,4-1-6 0,4 3-7 16,-2-2-9-16,6 3-6 0,1-3-8 15,1 3-7-15,2-1-3 0,3 2-1 0,0-1 1 16,4 0 2-16,0-2-55 0,2 0-23 16,0 0-71-16,-2-5-162 0</inkml:trace>
  <inkml:trace contextRef="#ctx0" brushRef="#br0" timeOffset="131389.3717">14693 7811 527 0,'10'-8'141'15,"-3"-1"11"-15,-3 2-62 0,-5-1-17 0,-2 7-6 16,-4 0-8-16,-1 2-9 0,0 0-8 15,0 3-11-15,1 2-9 0,1 3-7 16,2-1-5-16,6 1-4 0,1 1-2 16,5 2-1-16,4-2-2 0,3-2 0 15,5-1-1-15,4-3 0 0,0-2 0 16,2-4 0-16,0-2 0 0,-1-5 0 16,0-2 0-16,-3-3 0 0,-6 0 0 15,-8-1 1-15,-3-1 0 0,-7-2-1 16,-7 1 1-16,-4 1 0 0,-8 1-1 15,1 3-3-15,-1 2-7 0,-2 1-8 16,4 6-8-16,0 1-10 0,6 5-11 0,3 2-9 16,4 1-16-16,6 3-104 0,4 0-114 15,7-1-273-15</inkml:trace>
  <inkml:trace contextRef="#ctx0" brushRef="#br0" timeOffset="131658.4229">15318 7577 660 0,'-4'-5'179'0,"-6"2"8"0,-3 2-78 15,-6-1-36-15,-4 6-10 0,-1 2-16 16,-2 3-15-16,0 4-9 0,3 2-8 16,3 3-3-16,2 6-4 0,4 0-1 15,6-1-3-15,3 2 0 0,4 1-2 16,2-2-1-16,5 1-1 0,4-7-3 0,1-2-1 15,5-3-3-15,2 1-2 16,2-8-3-16,3-2-3 0,3-3-7 0,1-2-6 16,1-3-7-16,0-1-8 0,0-1-13 15,-2-1-5-15,-3-2-17 0,1 3-104 16,-7-3-116-16,-1-1-274 0</inkml:trace>
  <inkml:trace contextRef="#ctx0" brushRef="#br0" timeOffset="131948.3242">15280 7419 636 0,'2'-9'133'16,"4"0"1"-16,5 5-114 0,2 3-14 16,0 6-2-16,4 4-1 0,0 2-1 15,5 6 0-15,2 1 3 0,3 4 6 16,2 1 6-16,2 3 6 0,-1 0 5 15,0 1 5-15,-2-1 1 0,-4 2 0 0,-3 0-5 16,-3 0-6-16,-3-1-4 0,-4 1-6 16,-6-3-3-16,-2 0-3 0,-5-3-3 15,-4-1-1-15,0-1-2 16,-4-2-1-16,-1-3-6 0,1 0-7 0,-1-3-12 16,0-2-12-16,2-4-10 0,0-1-17 15,-1-3-111-15,2-2-120 0,2-4-276 16</inkml:trace>
  <inkml:trace contextRef="#ctx0" brushRef="#br0" timeOffset="139380.0809">4424 10186 428 0,'5'-7'116'0,"-5"1"6"0,0 0-46 16,-2 2-25-16,-2-1-6 0,-1-1-2 16,-1 0-2-16,-2 1-2 0,-5-2-1 15,0 2-1-15,-2 0-1 0,-2 4-2 16,-3 2-4-16,-2 1-5 0,-5 5-6 16,5 4-5-16,-6 1-4 0,0 4-3 15,0 2-1-15,1 4 0 0,2 3 1 16,5 4 1-16,0 2 2 0,5 1-1 15,7 1 1-15,2 0-2 0,7 0-1 0,4 0-3 16,5-11-1-16,4 2-2 0,5-2-1 16,3-6 0-16,2-5 0 0,4-6 0 15,3-7 0-15,2 2 0 0,3-10 0 16,-3-3 0-16,-8-5 0 0,5-1 0 16,-5-2 0-16,-4-1 0 0,-4-1-1 15,-6-2 0-15,-2 1 1 0,3 3-1 16,-8-2 0-16,0 1 1 0,-4-3 0 15,0 2 0-15,1 1 0 0,-4 3 0 0,2 2 0 16,-3 2 0-16,3 4 0 0,0 4 1 16,-1 2 0-16,-2 3-1 0,3 1 2 15,-3 3-1-15,2 3 1 0,-1 2-1 16,-1 8 1-16,3 5-1 0,0 2 0 16,0 5 0-16,1 3 0 0,1 0-1 15,3 0 1-15,-1 0-1 0,1-2 0 16,2-3 0-16,3-1-1 0,-1-5-1 0,0-2-4 15,0-4-9-15,1-6-11 0,2-2-15 16,1-4-11-16,2-4-21 0,0-2-110 16,1-4-125-16,2-4-285 0</inkml:trace>
  <inkml:trace contextRef="#ctx0" brushRef="#br0" timeOffset="140434.0908">4513 9782 407 0,'0'-6'121'0,"-2"0"5"0,0 0 1 16,2 2-78-16,0 3-9 0,-1-1-6 16,1 0-6-16,1 1-6 0,-1 1-4 15,2 3-3-15,-2-3-3 0,2 1-2 0,-4-1 0 16,2 1 1-16,0 0 0 0,2 2 1 15,-1-1 0-15,0 3 1 0,-2-1-1 16,3 1-1-16,0-1-1 0,0 4-1 16,-2-3 0-16,1 0-1 0,-2 1-1 15,2 0 1-15,0 2 0 0,1-1 0 16,-4 0 1-16,4 1 0 0,-2 1 1 16,1-2 0-16,0 3 1 0,-2-1-2 15,1-1 1-15,0 0-2 0,0-1 0 16,0-1-1-16,1 2-2 0,0-5 0 15,2 2-1-15,-2-2 0 0,-1-1 0 0,1-1-1 16,-1-1 0-16,0 0 1 0,0 0-1 16,0 0 1-16,0-1-1 0,0-1 0 15,1 0 0-15,1 2 0 0,0-2-1 16,-2-1-1-16,0 2 0 0,0 0-1 16,0 0 1-16,1 2-1 0,-2-1 1 15,1 2-1-15,0 1 1 0,1-1-1 16,1 1 1-16,-1 0-1 0,0 0 0 0,1 2-1 15,-3-3 1-15,2 2-1 0,-1 0 0 16,-1-1-1-16,1 1 0 0,0 0 0 16,-1-1-1-16,1 0 1 0,0 0-1 15,1 0 0-15,-1-1 1 0,0-2 0 16,0 4 0-16,0-6 1 0,1 4 0 16,-1-2 0-16,-3-2 1 0,4 3-1 15,0 1 1-15,-1 1 0 0,0-2 0 16,0-1 0-16,0 1 0 0,3 2 0 15,-3-1 0-15,0-3 0 0,-2 1 0 0,2-1 0 16,-1-2 0-16,1-1 0 0,0 1-1 16,1-6 1-16,-1 3 0 0,3-4 0 15,1 2 0-15,-1-3 1 0,1-2-1 16,1 1 0-16,1-1 0 0,1 0 0 16,2 1 0-16,-2-1 1 0,2 2-1 15,-1 1 0-15,3 3 0 0,-2 0 0 16,1 4 0-16,-2 0 0 0,2 5-1 0,0 2 1 15,-1 4 0-15,-2 0 0 0,0 2 1 16,-2 4-2-16,0 0 1 0,-1 6-1 16,2-2-1-16,-1 2-2 0,0-1-1 15,0 1-4-15,-1 0-4 0,0-4-8 16,0-3-8-16,-1-1-11 0,0-2-8 16,1 1-19-16,-2-2-109 0,0-4-119 15,2 3-282-15</inkml:trace>
  <inkml:trace contextRef="#ctx0" brushRef="#br0" timeOffset="141079.8015">5025 10186 533 0,'2'-7'132'0,"-1"0"5"0,-1-2-72 16,3 4-14-16,-1 2-7 0,-2-1-5 16,3 4-3-16,-3 0-4 0,-2 5-2 15,0 2-4-15,0 4-5 0,-1 4-3 16,-2 5-2-16,3 4-2 0,-1 4-2 0,1 2-2 15,2-3-1-15,2-1-2 0,3-2 0 16,3-3-2-16,0-6-1 0,3-1-1 16,4-7 0-16,-2 2-2 0,4-8 1 15,2-1-1-15,-2-5-1 0,1-2 1 16,-2-5 0-16,1-2 0 0,-2-4 0 16,-3 1-1-16,-2-5 1 0,-1 0 0 15,-2-2-1-15,2 2 1 0,-6-1 0 16,1 5 2-16,-3 0 7 0,-1 7 3 15,0 4 2-15,-2 5 2 0,-3 2 0 16,1 4 0-16,-1 8-3 0,3 3-5 0,-1 4-4 16,1 3-3-16,2 4-1 0,1-1 0 15,2 1-2-15,4-1-2 0,0-2-3 16,7-1-5-16,-1-3-7 0,6-3-11 16,-1-2-13-16,4-1-14 0,-1-3-6 15,0-4-15-15,0-3-1 0,-2 0-103 16,-2-3-106-16,3-3-251 0</inkml:trace>
  <inkml:trace contextRef="#ctx0" brushRef="#br0" timeOffset="141458.3052">5614 10197 475 0,'2'-3'138'0,"-1"-1"5"15,-1 2-5-15,0-1-84 0,0 7-12 16,2-3-6-16,1 2-5 0,-1 1-4 16,-1 5-4-16,1 1-2 0,1 3-3 15,0 3-2-15,0 3-1 0,-1 0-1 16,2 6 0-16,0-4-1 0,-1 2 0 15,1 1-2-15,-2-2 1 0,2 3-2 0,2-3 0 16,-1-5-2-16,1 3-1 0,2-6-1 16,0 0-2-16,0-4-1 0,1-3-2 15,1 0 0-15,0-3-1 0,2-3 0 16,-1-2-3-16,3-4-3 0,0-1-7 16,0-1-10-16,-2-7-10 0,0 3-14 15,1-1-9-15,-4 1-16 0,0 0-107 16,-5 0-120-16,1 1-273 0</inkml:trace>
  <inkml:trace contextRef="#ctx0" brushRef="#br0" timeOffset="141748.1595">5686 10144 609 0,'-8'0'167'0,"1"1"2"16,2 0-48-16,4-1-69 0,1 1-11 15,4-2-13-15,2 0-10 0,3 1-8 16,2-1-2-16,1-2-2 0,3 1-4 15,1-2-9-15,1 0-15 0,4-1-16 0,2 1-23 16,-2-3-115-16,1 3-133 16,2-1-308-16</inkml:trace>
  <inkml:trace contextRef="#ctx0" brushRef="#br0" timeOffset="142196.5436">6101 10261 571 0,'-7'-6'144'16,"6"2"6"-16,-2 1-60 0,3 0-47 15,2 1-11-15,-2 3-3 0,1 3-4 16,2 2-5-16,1 4-3 0,0 2-2 16,1 4 0-16,0 2 0 0,-1 2-1 15,1-1 1-15,0 3 0 0,1-2 0 0,2 1 0 16,-1-4 1-16,2-1-2 0,-1-3-1 16,2-3-1-16,-1-6-3 0,-1 0-1 15,1-9-1-15,1-3-1 0,-2-4-1 16,3-3 0-16,0 1-1 0,0-5-1 15,3-2 0-15,-2 4 0 0,0 3-2 16,-1 3 0-16,-1 1-1 0,-3 2 1 16,1 7-1-16,-5 5 1 0,2 3-1 15,-1 3 0-15,-2 1 0 0,1 4-3 0,2-1-4 16,-2 1-7-16,4 1-11 0,1-4-12 16,1 2-17-16,3-1-10 0,0-3-16 15,0-4-106-15,2 0-118 0,3-4-273 16</inkml:trace>
  <inkml:trace contextRef="#ctx0" brushRef="#br0" timeOffset="142797.1832">6563 10102 504 0,'-2'-3'123'0,"-2"0"4"15,2 2-67-15,-1-3-26 0,1 4-6 16,2-4-2-16,-3 3 0 0,1-3 1 15,1 3 2-15,-2-3 5 0,1 2 4 16,0-2 5-16,0 2 1 0,0-2-1 16,2 3-4-16,-2 0-6 0,2 0-6 15,3-1-6-15,-2 2-7 0,5 2-6 0,3 1-2 16,2 1-3-16,2 0 0 16,6 2-1-16,1-1-1 0,5 1 0 0,1-4 0 15,-2 1-1-15,1-3-1 0,-5-2 1 16,1 2-1-16,-4-1 0 0,-1 1 0 15,-2 1-1-15,-3 3 1 0,-3 1 0 16,-2 1 1-16,-2 0-2 0,-4 5 0 16,-2 1-1-16,-2 2-1 0,0 3-2 0,1 1-1 15,0 5-2-15,3 1 0 0,0 3-1 16,4 2-1-16,-2 2 1 0,2-3 1 16,1 3 2-16,1-3 1 0,0-2 1 15,0-4 2-15,0-1 2 0,1-4 1 16,-1-3 0-16,-3 0 0 0,-1-2 0 15,-2-1 0-15,-2-2 1 0,-4-2-1 16,-2 0 1-16,-3 0-1 0,1-4 1 16,-1 0-1-16,-3-2 1 0,2-1-2 15,1-3-9-15,0 0-13 0,0-2-14 16,0-4-19-16,1 1-78 0,-1-3-43 16,0-3-112-16,0-2-220 0</inkml:trace>
  <inkml:trace contextRef="#ctx0" brushRef="#br0" timeOffset="143471.6172">1835 10277 605 0,'-5'-8'142'16,"-1"-2"4"-16,2 4-97 0,4 3-12 15,4-1-5-15,1 3-4 0,2 4-2 16,1-1-3-16,4 4-2 0,4 5-1 0,-4 2-1 16,5 5-2-16,0 2-3 0,0-2-3 15,1 5-3-15,0 3-2 0,-1-3-2 16,3 2-1-16,-3-1-2 0,-1 1 1 16,-2-1-2-16,2-2-3 0,-3-3-5 15,-1-1-9-15,-4-5-13 0,-3-2-8 31,-1-2-16-31,0-3-8 0,-7-3-109 0,0-2-112 0,-1-5-264 0</inkml:trace>
  <inkml:trace contextRef="#ctx0" brushRef="#br0" timeOffset="143678.0645">2096 10313 633 0,'-14'8'158'0,"-3"3"8"15,-1 1-94-15,-1 6-19 0,2 2-10 16,0 2-7-16,0 3-10 0,0 1-10 16,1-1-9-16,2 4-6 0,1-4-6 15,1-3-8-15,2-2-18 0,4-5-10 0,6-6-23 16,4-4-109-16,4-5-124 0,4-5-289 16</inkml:trace>
  <inkml:trace contextRef="#ctx0" brushRef="#br0" timeOffset="143942.4873">2332 10363 528 0,'-6'1'150'0,"2"2"6"0,-4 0-1 15,1 2-109-15,2 1-8 0,-1 3-4 0,-2-1-3 16,3 5-7-16,-1 1-5 0,2 2-2 15,1 3-2-15,0 0-4 0,3 3-2 16,4-1-2-16,-2-1-1 0,7 2-2 16,0-4-1-16,2-1 0 0,1 0-2 15,3-3 0-15,-3-6-1 0,1 1-1 0,1-7-5 16,0 1-6-16,2-4-9 0,-1-5-17 16,-3-3-9-16,-1-2-21 0,0-1-110 15,-4-3-123-15,-3-1-284 0</inkml:trace>
  <inkml:trace contextRef="#ctx0" brushRef="#br0" timeOffset="144118.865">2326 10340 697 0,'-11'1'178'0,"6"0"2"0,-1-1-93 16,5-1-36-16,2 0-17 0,5-2-15 15,0-2-11-15,4 0-9 0,2-2-11 16,3-2-14-16,3 1-15 0,1-2-14 15,0 0-27-15,0 3-97 0,-2 0-120 16,3 0-259-16</inkml:trace>
  <inkml:trace contextRef="#ctx0" brushRef="#br0" timeOffset="144473.5991">2591 10370 634 0,'0'8'150'16,"1"1"5"-16,0 4-97 0,0 1-20 16,2 8-8-16,2 3-5 0,1-3-6 0,1 4-3 15,2-2-3-15,-1-2-1 0,3-1-2 16,0-6-1-16,0-6 0 0,0-1-2 15,-2-8-1-15,3-3-2 0,-1-4-1 16,2-5 0-16,-4-3-1 0,1-5 0 16,0 0 0-16,1-1 0 0,-2-1-1 15,0 5-1-15,-1 2 1 0,-3 4-1 0,-2 4 0 16,0 4 1-16,-1 3-1 0,1 6 0 16,-7-1-1-16,3 5-5 0,1 1-6 15,-3 1-8-15,4 3-11 0,1 0-6 16,0-2-10-16,3 1-15 0,0-3-106 15,1-4-111-15,4 0-269 0</inkml:trace>
  <inkml:trace contextRef="#ctx0" brushRef="#br0" timeOffset="144862.1893">2812 10207 732 0,'-7'-1'163'16,"3"-4"1"-16,2 5-124 0,4-1-16 16,3 2-10-16,0-2-7 0,3 2-4 15,3-2-2-15,1 3 0 0,0-2-1 16,0 0 1-16,1-1-1 0,0 1 1 0,-1 0-1 16,-2-1 0-16,0 1 1 0,0 0 0 15,-1 4 1-15,-1 1 0 0,-2 4 0 16,-1 2 0-16,0 3 0 0,0 1 0 15,-2 3 0-15,0 1-1 0,-1 2 0 16,1-1 0-16,-2-1-1 0,1 4 0 16,0-3 0-16,-1 4 0 0,1 0 1 15,2 3-2-15,0 1 0 0,-3-1 0 16,0 1 0-16,-1-1-1 0,-1-1-1 16,-2-3-1-16,-2-3 1 0,-2-2 0 0,-1 2 0 15,-1-3 1-15,0-2 1 0,1-3-3 16,-1-3-5-16,1-3-11 0,2-5-8 15,2-6-8-15,1-6-17 0,3-2-111 16,2-2-116-16,3-2-271 0</inkml:trace>
  <inkml:trace contextRef="#ctx0" brushRef="#br0" timeOffset="145062.8174">3207 10379 674 0,'0'-1'176'0,"1"1"2"16,0 1-76-16,2 1-50 0,-1-1-15 16,2-1-18-16,2 3-10 0,1-1-13 15,2 1-8-15,1-2-8 0,1 0-14 16,1 2-8-16,1-1-15 0,-2 1 109 16,1 0-225-16,-4 1-130 0,2 2-350 15</inkml:trace>
  <inkml:trace contextRef="#ctx0" brushRef="#br0" timeOffset="145222.3904">3246 10533 703 0,'-1'3'181'0,"0"-2"4"16,2 1-87-16,-1 1-41 0,2-2-17 16,3 3-17-16,1-3-10 0,3 0-7 0,2 1-5 15,5-3-7-15,1 1-13 0,3 0-24 16,2-2-23-16,-2-1-121 0,4 2-141 15,-3 0-329-15</inkml:trace>
  <inkml:trace contextRef="#ctx0" brushRef="#br0" timeOffset="147020.3875">7543 10381 460 0,'-9'-1'126'0,"3"-3"5"0,-2 2-29 16,-1-1-55-16,2 2-8 0,-2-1-4 15,2 2-2-15,-2-3-2 0,2 3 0 16,1 0 0-16,0-1-1 0,1 0-1 16,0-2-3-16,3 1-3 0,0 2-4 15,1-3-3-15,1 1-3 0,-1 3-3 16,1-2-3-16,1 0-1 0,0 1-1 0,2-3-2 16,0 2 1-16,1-3-1 0,2 2-1 15,0-2 1-15,3 2 0 0,2 1 0 16,0-1 0-16,2 1-1 0,1 2 1 15,2-1-1-15,2 0 0 16,3 3 0-16,0-2-1 0,3 0 0 0,3-1 0 16,3 0-1-16,2 0 1 0,2 0-1 15,4-1 1-15,1-1-1 0,1 0 1 16,2 4 0-16,1-4 0 0,0 1 1 16,2 0-1-16,3-1 2 0,5-1-1 0,4-1 0 15,6-2 0-15,2 0 0 16,-1 0 0-16,3 0 0 0,1 1-1 0,-3 1 1 15,4 1-1-15,-3 1 0 0,1 1 0 16,1 2 0-16,-2 1-1 0,-1 1 0 16,1 0 0-16,-4 0 1 0,3 2-1 15,1-1 0-15,-1 1 0 0,0-1 0 16,0-1 0-16,-2 3 0 0,0 1 0 16,-3-3 0-16,3 0 0 0,-1 0 0 15,1-2 0-15,-2 1 1 0,-5-3-1 16,-1 1 0-16,-2 0 0 0,-4 3 0 15,-2-2 0-15,-3 2 0 0,0-3 0 0,1-1 0 16,-4 0 0-16,-2-1 0 0,-5 1 0 16,-3 1 0-16,-3-2 0 0,-5 2 0 15,-6-1 0-15,2 0 0 0,-7 1-1 16,-2-2 1-16,0 1 0 0,-3-1 0 16,-3-2-1-16,0 2 1 0,-1 1 0 15,-3-2-1-15,-1 1 0 0,-2-3-1 0,2 3 0 16,1-2-1-16,-2-2-1 0,-2 0-2 15,3 1-3-15,-1-3-4 16,1 3-10-16,-1-3-10 0,-1 0-13 0,3 2-12 16,2-1-19-16,-4-3-102 0,6 0-118 15,-2-1-266-15</inkml:trace>
  <inkml:trace contextRef="#ctx0" brushRef="#br0" timeOffset="147405.6053">10526 10160 627 0,'-9'-7'153'0,"1"2"5"0,1 3-97 16,5 1-18-16,0-2-10 0,2 3-7 16,1 0-9-16,4 4-7 0,1 1-5 15,4 1-1-15,1 1-2 0,2 4 1 16,4 0 0-16,3 4-1 0,3 0 0 16,3 3-1-16,3-1 1 0,-1-1-1 15,2 0 0-15,-1 3 0 0,-1-2 0 16,-2-3 0-16,-1 1 0 0,-7-3 1 15,-6 2 0-15,-6-1 0 0,-6 1 1 16,-7-1 0-16,-5 6-1 0,-8-2 0 0,-7 0-2 16,-3 3-9-16,-6-1-14 0,-3 1-13 15,-2-1-19-15,-6 0-113 0,-5-2-127 16,0 1-292-16</inkml:trace>
  <inkml:trace contextRef="#ctx0" brushRef="#br0" timeOffset="148091.8641">7565 10168 502 0,'14'-7'123'0,"2"-1"5"15,-2 0-79-15,1 2-6 0,2 1-5 16,-3 1-2-16,-3 2-3 0,-2-1 0 16,-3 3 2-16,-2 1 2 0,-1 3-1 15,-5-1 0-15,-1 1-3 0,-3 4-4 16,-5 0-4-16,-3 1-5 0,-3 1-5 0,-3 4-3 15,2 2-3-15,-4 3 0 0,-1 0-1 16,2 3 1-16,0 2 0 0,0 0 1 16,3-1-1-16,-2-1 1 15,6-1-2-15,1-2-2 0,5-3-1 0,2-3-2 16,7 1-1-16,4-3-2 0,4 0-1 16,5 2-3-16,4-1-5 0,4-1-8 15,5 0-12-15,4 3-21 0,9-2-14 0,6 2-14 16,3-7-113-16,3 4-125 15,5-1-284-15</inkml:trace>
  <inkml:trace contextRef="#ctx0" brushRef="#br0" timeOffset="148979.4426">8664 9481 494 0,'-18'-6'143'0,"0"-2"9"0,0-1-6 15,2 3-83-15,5 3-11 0,2 2-7 16,5 0-8-16,1-1-7 0,4 1-8 16,4-1-5-16,3-2-5 0,3 0-4 15,5 1-1-15,3-1 0 0,7 2 1 16,1-2 0-16,3 4 0 0,3 1-1 15,3 2 0-15,1-1-2 0,0 0 0 0,-4 1-1 16,0 1-1-16,-4-3 0 0,-3 2-2 16,-4 1 1-16,-5 1-1 0,-4 2 1 15,-4 2-1-15,-4 1 0 0,-3 1 0 16,-3 1 1-16,-6 2-1 0,-3 3 0 16,-3 1 0-16,-6 2-1 0,-4 0 1 15,-7 4-1-15,-3 0 0 0,-2 6 1 16,-3-3-1-16,-1-2 0 0,1 2 0 0,2-1 1 15,8-2-1-15,0 1 0 16,5-5 1-16,2-2 1 0,6-5-1 16,4 0 1-16,4-4 0 0,4-1 0 0,6-3-1 15,3-2 1-15,2-1-2 0,5 1 0 16,4-1 1-16,4-1-1 0,1 0 0 16,1-1 0-16,5-1 0 0,4 0 0 15,2-1-3-15,4 0-10 0,0 1-14 16,1-1-21-16,1 4-19 0,-4-2-112 15,1 1-10-15,-1-2-110 0,-5 6-199 16</inkml:trace>
  <inkml:trace contextRef="#ctx0" brushRef="#br0" timeOffset="149850.9424">11399 9761 487 0,'-29'-29'123'16,"4"0"4"-16,6 8-66 0,3 2-17 16,10 10-3-16,3 1-7 0,3 5-7 15,4 0-3-15,1 7-3 0,5 2-1 16,7 6-1-16,3 7-1 0,6 5 2 15,6 9 4-15,4 3 0 0,-1 2 0 0,3 7-1 16,0-1-1-16,0 3-3 0,1-2-2 16,-2-2-4-16,-3 1-4 0,3-2-3 15,-4-3-1-15,0-4-2 0,0-3 0 16,-1-4-2-16,-4-1 0 16,-1-4 0-16,-1-2-2 0,-4-6-5 0,-6-2-8 15,-4-3-11-15,-7-4-14 0,1-2-6 16,-5-3-14-16,-1-6-8 0,-6-3-107 15,1-3-111-15,-2-4-260 0</inkml:trace>
  <inkml:trace contextRef="#ctx0" brushRef="#br0" timeOffset="150102.4913">12067 9600 597 0,'-5'-2'141'0,"-5"2"5"0,-2 5-90 16,-3 5-17-16,-3 7-7 0,-7 8-4 16,-5 5-2-16,-5 8-3 0,-1 7-2 15,-5 5-3-15,-7 5-2 0,-2 4-3 0,-3 2-3 16,3 5-2-16,-1-2-3 0,-4 3 0 16,-2-6-2-16,11 1-1 0,7-8 0 15,9-4-3-15,7-11-7 0,7-4-11 16,15-11-13-16,9-5-12 0,8-9 58 15,6-7-185-15,3-8-130 0,8-9-327 16</inkml:trace>
  <inkml:trace contextRef="#ctx0" brushRef="#br0" timeOffset="150381.7441">12568 9757 609 0,'-17'-3'139'0,"-5"3"4"0,-4 4-96 15,-4 2-13-15,-1 6-4 0,-3 3 1 16,-2 4 0-16,-1 5 1 0,3 3 0 16,4 3-1-16,6 7-2 0,4 0-5 15,5 3-6-15,11-1-5 0,2 2-4 16,5-3-4-16,5-5-2 0,7-3-4 15,5-3-4-15,7-5-7 0,3-3-12 16,3-6-14-16,2-3-9 0,-1-6-18 16,-1-7-114-16,-1-4-122 0,-2-4-286 15</inkml:trace>
  <inkml:trace contextRef="#ctx0" brushRef="#br0" timeOffset="150781.3323">12509 9955 664 0,'-3'-10'141'0,"7"-1"1"0,3 3-121 16,7 1-10-16,1 3-3 0,1 1-3 16,0 1-3-16,2 2 0 0,4 0-1 15,0 1 0-15,1 0 2 0,3 2-1 16,-3-1 1-16,3 3 0 15,0 0 0-15,-4-2 0 0,-1 1-1 0,-4 0-1 16,-1 1-1-16,-3 0-2 0,-6-1-1 16,-3 6-1-16,-5 1 0 0,-6-1-1 15,-4 5 1-15,-3 1 1 0,1-2 3 0,-2 4 4 16,1-5 7-16,-2 3 7 0,4 2 5 16,-2-3 6-16,0-3 2 0,2 3 1 15,1-4-4-15,1-1-3 0,5-2-6 16,6 0-7-16,8-3-3 0,1 0-4 15,-1-2-2-15,4-3 0 0,1-1-2 16,2-1-3-16,4-5-4 0,0 1-7 0,4-1-11 16,2 1-16-16,3-2-10 0,-2 2 53 15,-2-1-179-15,-1 1-129 0,-2 1-327 16</inkml:trace>
  <inkml:trace contextRef="#ctx0" brushRef="#br0" timeOffset="151051.8046">13006 9584 562 0,'8'-15'122'0,"4"4"2"0,3 2-95 16,3 6-16-16,6 4-1 0,1 5-1 0,2 4 1 15,1 3 3-15,1 7 3 0,1 1 8 16,-2 6 6-16,-4 3 4 0,2 2 1 15,0 5 0-15,-3 2-4 0,-3 0-2 16,-1 6-9-16,-4-1-7 0,-4-3-6 16,-7 2-4-16,-7-2-3 0,-8-3-4 0,-3-4-4 15,-5-2-5-15,0-2-8 0,-1-2-13 16,4-4-7-16,4-6-22 0,7-4-108 16,0-3-120-16,6-8-285 0</inkml:trace>
  <inkml:trace contextRef="#ctx0" brushRef="#br0" timeOffset="151282.1889">13703 9891 768 0,'-6'-5'182'0,"2"3"1"16,4 1-120-16,2-2-20 0,4 6-18 15,0-3-12-15,4 1-10 0,1 0-2 0,2 0-5 16,2 1-6-16,2 0-10 0,-3-2-13 16,0 2-14-16,1 1-22 0,-3 1-113 15,-3 1-128-15,-2-1-295 0</inkml:trace>
  <inkml:trace contextRef="#ctx0" brushRef="#br0" timeOffset="151457.2309">13686 10134 595 0,'0'-4'160'0,"3"0"1"0,1 3-18 16,3-2-111-16,1-2-14 0,6-1-5 16,2 1-5-16,3-3-7 0,3 3-9 0,1-3-14 15,3 0-10-15,4 4-113 0,-2 0-18 16,1 3-108-16,-1 2-218 0</inkml:trace>
  <inkml:trace contextRef="#ctx0" brushRef="#br0" timeOffset="151889.5174">15632 9352 497 0,'-2'-27'132'0,"-2"4"10"15,1 6-47-15,1 5-39 0,0 6-8 16,1 3-10-16,0 4-8 0,2 8-9 15,0 6-7-15,0 3-8 0,3 6-9 16,2 6-9-16,1 7-8 0,2 1-15 16,1-2-14-16,-2 2-105 0,2 1-116 15,-1-2-265-15</inkml:trace>
  <inkml:trace contextRef="#ctx0" brushRef="#br0" timeOffset="152360.491">14768 9938 433 0,'-42'-1'115'0,"4"-2"7"0,4 1-45 15,4-1-30-15,6 1-6 0,5 1-4 16,5-1-5-16,2 2-5 0,4-1-7 16,6 0-4-16,1-3-4 0,4 3-3 15,2 0-3-15,5 0-3 0,2 1-1 16,3 0 1-16,0 2 0 0,5 0 0 0,6 3 3 16,6 1 0-16,3 3 2 15,7-5 0-15,7 1 1 0,6-1 1 0,4 0-1 16,6-4-1-16,2-1-1 0,9-3 0 15,9-1-1-15,1-2-1 0,5 0 0 16,5-3 1-16,3 0 0 0,5-2 0 16,2 1 1-16,-5 3 0 0,5 1 0 15,-1-1 1-15,-1-2-2 0,-2 5 0 0,-7 0-1 16,-4 0-1-16,-5-1-1 0,-9 2-1 16,-6-1-1-16,-10 4-2 0,-6-4-6 15,-9 4-7-15,-8 0-13 0,-11 0-6 16,-9 2-11-16,-12 0-15 0,-11 1-107 15,-12 1-113-15,-5-2-266 16</inkml:trace>
  <inkml:trace contextRef="#ctx0" brushRef="#br0" timeOffset="152768.4993">14797 10370 599 0,'0'-5'143'0,"-1"3"5"0,0-1-91 15,-1 6-12-15,2 1-4 0,0 3-2 16,0 5-4-16,2 6-3 0,-1 3-3 16,0 6-2-16,0 4-3 0,1 3-4 0,-1 0-2 15,0 1-2-15,0-2-3 0,-1-3-2 16,0 4-4-16,-1-6-2 0,2-1-1 15,-1-2-2-15,0-3-3 0,1-3-7 16,1-3-10-16,-1-6-13 0,3-3-17 16,-2-5-9-16,3-4-21 0,0-3-107 15,1-5-122-15,2 0-274 0</inkml:trace>
  <inkml:trace contextRef="#ctx0" brushRef="#br0" timeOffset="153089.4943">15149 10589 603 0,'-3'-1'151'16,"2"2"6"-16,0-1-86 0,1 0-18 16,5 7-9-16,-3-6-3 0,3 1-7 15,1 2-7-15,4 0-4 0,1-1-4 16,4 3-4-16,1-3-3 0,2-1-3 16,2 0-3-16,-1-4-6 0,2 0-13 15,2-1-21-15,2-3-15 0,0 3-3 0,-1-4-130 16,1 3-134-16,2 1-302 0</inkml:trace>
  <inkml:trace contextRef="#ctx0" brushRef="#br0" timeOffset="153617.5476">15928 10560 521 0,'1'-7'127'0,"-4"-3"5"15,1 3-77-15,-2-2-12 0,-3 2-5 16,0 1-1-16,-4 3-2 0,0-2-3 15,-3 3 0-15,2 4-1 0,-5 2-1 16,1 3-4-16,0 3-1 0,-3 0-1 16,0 4-1-16,-1 9-3 0,1-4-2 15,3 6-3-15,1-3-2 0,4 5-3 16,5 0-4-16,3-3-2 0,8-4-3 0,5-2 0 16,1-3-1-16,4-3 0 15,3-5-1-15,2-3 0 0,-1-3-1 16,0-3 0-16,2-6-1 0,-2-3 1 0,0-5 0 15,-1-1 1-15,0-3 0 0,-2-3 0 16,1 0 1-16,-3 0 0 0,1 0 0 16,-3 2 0-16,-4 1 0 0,0 4 0 15,-2 3 2-15,-2 3 1 0,-2 9 1 16,-1 4 0-16,-1 4 1 0,-2 1 0 16,-1 6 0-16,0 2-2 0,0 3-1 0,0-2-1 15,0 0-4-15,3 3-5 0,3 1-9 16,3 0-12-16,0-5-12 0,4 0-9 15,1-5-9-15,1-2-16 0,1-4-105 16,2-2-113-16,1-4-268 0</inkml:trace>
  <inkml:trace contextRef="#ctx0" brushRef="#br0" timeOffset="154168.0756">16208 10462 642 0,'-8'-1'159'0,"-2"2"6"16,1-1-100-16,7 1-16 0,1-1-8 15,3 0-7-15,3 2-10 16,3 0-8-16,4-2-6 0,1 5-1 0,2-1-2 16,4-1 0-16,2 1-2 0,1 0-1 15,1-3 0-15,2 2 0 0,1-6-1 16,1 0 0-16,0 5-1 0,-3-5 0 16,1 1-1-16,-2 0 0 0,-2 2 0 15,-7 0-1-15,0 2 0 0,-6-4 1 16,-1 6 0-16,-4-1-1 0,-2 5 1 0,-4-4 0 15,-1 7 0-15,-5-1 0 0,-2 3 0 16,-4-1 0-16,-5 2-1 0,-1-2 0 16,-2 4 0-16,0-3 1 0,-1 3-1 15,-1 2 0-15,1 0 0 0,1 2 0 16,0 0 1-16,3 0 0 0,2-2 3 16,2-1 1-16,4-3 0 0,4-3 1 0,5-4 0 15,3-1-1-15,1-2 0 0,4 1-3 16,0-5 0-16,4 1-2 0,2-1 0 15,3 0 1-15,-1-1-1 0,5-1 0 16,-3-1 0-16,4 2 0 0,-1-2 0 16,1 1-2-16,0 0-5 0,0-1-8 15,-2 2-13-15,0-2-15 0,-2 2-12 16,-4 1-19-16,-3-1-110 0,-4 2-126 16,-1-1-281-16</inkml:trace>
  <inkml:trace contextRef="#ctx0" brushRef="#br0" timeOffset="154517.199">16665 10351 515 0,'4'-4'151'0,"-1"0"12"0,-1 1-17 16,0 0-72-16,2-1-10 0,1 1-6 16,0 0-5-16,2 1-11 0,1-1-10 15,1 2-7-15,1-2-6 0,0 1-6 0,3 1-4 16,-2 0-4-16,3-2-1 0,-2 1-3 15,1 1-5-15,2-2-10 0,-1 0-17 16,-2-1-23-16,0 1-15 0,-1 2-117 16,-4 0-10-16,0 0-113 0,-4 1-201 15</inkml:trace>
  <inkml:trace contextRef="#ctx0" brushRef="#br0" timeOffset="154780.8218">17077 10128 609 0,'-3'-4'167'0,"2"-1"6"15,0 4-45-15,2 3-66 0,1 4-10 16,1 3-9-16,-3 1-9 0,1 5-10 0,2 3-5 15,0 3-6-15,0 1-5 0,-2-3-4 16,4 5-13-16,0 0-17 0,0-1-23 16,1-1-23-16,-3 0-119 0,5-1-142 15,-2 0-322-15</inkml:trace>
  <inkml:trace contextRef="#ctx0" brushRef="#br0" timeOffset="156987.5279">18518 9921 567 0,'-3'-5'144'16,"1"1"8"-16,-2 0-75 0,1 2-18 0,-1-2-8 15,4 4-4-15,2-1-5 0,1 4-7 16,-3-3-5-16,0 0-5 0,2 0-5 16,-2 0-3-16,-3-2-4 0,1 2-2 15,-1-2-1-15,6 2-1 0,-1 1-1 16,5 2-1-16,-3-2 0 0,1 0 1 15,0-1-2-15,-1 1 0 0,-2 2 0 0,2-1 0 16,-4 1-1-16,0-1 0 0,1 3 0 16,-1 2 0-16,0-1 0 0,-1 4-2 15,-2-1 0-15,1 2 0 0,-2-1-1 16,-2 1-2-16,1 0 1 0,-2 0-1 16,-2-2 0-16,3 5-1 0,-4-6-2 15,4 5-3-15,1-3-5 0,-1-2-8 16,2 1-10-16,2-4-15 0,-2-3-16 15,7 0-11-15,0 0 86 0,4-2-205 16,0-4-131-16,2 2-338 0</inkml:trace>
  <inkml:trace contextRef="#ctx0" brushRef="#br0" timeOffset="158930.4777">19722 9429 450 0,'-3'-34'121'0,"2"7"6"16,-3 0-44-16,1 6-28 0,1 4-1 16,0 6-1-16,-1 1-3 0,1 4-5 15,0 3-4-15,0 4-6 0,1 4-5 16,2 5-8-16,-1 2-5 0,1 5-4 15,0 4-4-15,2 6-1 0,-2 1-2 16,2 5 0-16,-2-1-2 0,1 1-2 0,-1 2 0 16,1 0-2-16,-1-6-2 0,1-1-6 15,0-4-9-15,0-4-12 0,2-1-9 16,1-1-12-16,1-3-18 0,0-3-106 16,0 2-115-16,4-3-268 0</inkml:trace>
  <inkml:trace contextRef="#ctx0" brushRef="#br0" timeOffset="159447.753">20023 9449 676 0,'-13'-7'165'15,"2"2"6"-15,4-1-108 0,3 2-15 16,6 0-8-16,1-3-8 0,6 3-10 16,4-2-8-16,3-1-5 0,3 1-3 15,4 0-2-15,3-1-1 0,2 1-2 16,0 0 0-16,3 0 0 0,-2 1 0 15,2 2-1-15,-2 0 0 0,-2 2 1 16,-1 1-1-16,-6 2 0 0,-2 1-1 16,-6 2 0-16,-2 0-2 0,-4 6-1 15,-5-3-1-15,-3 3 0 0,-6 3-1 0,0 3 1 16,-3 0 0-16,-4 1 2 16,-5-2 1-16,-1 3 1 0,-3 3 0 0,-2 0 1 15,-1 1 0-15,-1-1 0 0,2 0 0 16,1 0 0-16,4-2 2 0,5-4 0 15,5-4 2-15,2-5 0 0,4-1 1 16,3-3 1-16,6-1 0 0,1-4-1 16,3-1 0-16,4 0-1 0,3-3-1 15,2-3 0-15,4 0-1 0,2-3-1 16,3 1 0-16,-1 0-1 0,4 1-4 0,-1 2-9 16,3 2-17-16,-1-1-14 0,0 5-25 15,-1 2-112-15,1 1-133 0,-5 5-299 16</inkml:trace>
  <inkml:trace contextRef="#ctx0" brushRef="#br0" timeOffset="159730.9892">20705 9449 531 0,'-3'-46'124'0,"2"-2"6"16,1 1-81-16,1 4-9 0,2 5 2 16,1 6 7-16,-2 9 4 0,-1 9 2 15,-2 7-3-15,-1 6-3 0,-2 9-7 0,0 3-7 16,2 8-10-16,1 4-11 0,-1 6-5 16,2 2-2-16,4 5-3 0,0 1-2 15,2 2-1-15,0-2-2 0,1-2-7 16,-1-3-15-16,5 0-23 0,-1-2-19 15,0-4-123-15,1-5-140 0,0 0-325 16</inkml:trace>
  <inkml:trace contextRef="#ctx0" brushRef="#br0" timeOffset="160618.9913">21192 9295 554 0,'-9'-4'135'0,"-1"2"8"16,-2-1-82-16,1 2-6 0,-1 0-1 15,3-2 0-15,-1 1-2 0,4 2-2 16,0-1-5-16,1-1-7 0,5 2-7 16,-1 0-7-16,4 2-7 0,3-4-5 15,-1 2-3-15,5 2-3 0,2-1 0 16,1-1 0-16,5 1-1 0,-2 0-1 0,1 0-1 16,3-1 0-16,-2 2-2 0,2 0 1 15,-1-1-1-15,2 3-1 0,0-3 0 16,0 3 1-16,-2 2-1 0,-3-2 0 15,0 1 0-15,-2 1 0 0,-2 1 0 16,-5 0 1-16,-3 2-1 0,-3-2 0 16,-2 3 1-16,-5-1-1 0,-2-1 0 15,-3 2 1-15,-1 2-2 0,-3-1 1 16,1-1 0-16,-3 1-1 0,-2 1 1 16,-2 2-1-16,2 1 0 0,-1-4 1 0,2 3-2 15,1 1-1-15,1-3-4 0,3 2-5 16,5-4-8-16,0-2-11 0,5 0-11 15,2-2-14-15,2-3-8 0,4 2-15 16,0-4-104-16,1-1-118 0,4 0-269 16</inkml:trace>
  <inkml:trace contextRef="#ctx0" brushRef="#br0" timeOffset="161082.7823">21861 9360 421 0,'-1'-11'115'0,"0"1"7"16,-2-2-40-16,2-3-28 0,0 0-8 16,-2-4-4-16,2-2-2 0,0-1-3 15,-2-2-2-15,5-1-2 0,-2-1 0 0,2 3 0 16,1 2-1-16,-1 4-2 0,1 4-2 16,-1 4 1-16,0 3-2 15,0 3-3-15,-2 4-2 0,-2 7-4 0,1 3-3 16,1 2-3-16,-2 6-5 0,-1 4-2 15,2 3 0-15,-1 3 0 16,2 0 0-16,0 2 1 0,1 2-1 0,0-2 0 16,3-1 0-16,-2 1-1 0,1-4-1 15,0-3-1-15,1 1-1 0,1-4 0 16,0-2-2-16,-2-3-4 0,5-1-7 16,-3-8-11-16,0-2-13 0,-2-2-17 0,2-7-9 15,0 0-15-15,0-3 1 16,-4-3-110-16,4 3-113 0,-1-5-259 0</inkml:trace>
  <inkml:trace contextRef="#ctx0" brushRef="#br0" timeOffset="161679.3415">22412 9273 615 0,'-2'-9'147'0,"-2"1"5"0,-3-1-95 16,-2 2-17-16,2-1-6 0,-4 1-4 15,-2 2-4-15,-3 1-5 0,-3 3-4 16,3 2 0-16,-2 5-1 0,-3 2 0 0,1 4-1 15,2 2-1-15,3 4-2 0,4 4-1 16,0-1-2-16,4-2-3 0,5 3-2 16,0-2-2-16,6 1-2 0,3-2 0 15,3-4 0-15,2 0 0 0,6-4 0 16,0-3 0-16,2-5 0 0,2 1-1 16,-3-7 1-16,3-2 0 0,-1-3 0 0,-3-3 0 15,-2-3 0-15,-2-1 0 0,-4-3 1 16,-3 0-1-16,-5-3 0 0,1 1 1 15,-4 1-1-15,-2-1 2 0,1 2-1 16,-1-1 3-16,0 2 1 0,-1 6 3 16,0 1 2-16,2 3 2 0,-2 2 0 15,2 6 0-15,-3 5-1 0,2 2-1 16,2 2-3-16,0 2-3 0,-2 1-1 16,5 6-2-16,-1-1 0 0,3-2 0 15,-1 2-1-15,2 1 1 0,0 0-1 0,2 0 0 16,-2-2 0-16,3-2 0 0,-2 0 1 15,0-3-2-15,1-1 1 0,2 1 0 16,-1-5 0-16,2-1-1 0,-2-2-2 16,0-2-3-16,-1 0-3 0,1-2-5 15,-3-7-6-15,0 3-10 0,-2-1-10 16,1-1-13-16,-2-3-7 0,0-1-15 16,-2 2-106-16,-3-1-119 0,2-2-274 15</inkml:trace>
  <inkml:trace contextRef="#ctx0" brushRef="#br0" timeOffset="162188.2085">22736 9313 550 0,'-1'-17'128'16,"-2"-3"4"-16,4 1-89 0,1-1-12 15,0 2-5-15,0-3-3 0,3 0-4 16,0-1-1-16,0 0 0 0,1 0 0 16,-1-4 1-16,0 4 2 0,1 1 1 0,-3-1-1 15,2 3 1-15,-2 3 1 0,-2-1 1 16,1 4-1-16,-2 1-1 0,0 1-1 15,1 6-1-15,-2 0-3 0,2 8-3 16,0 2-1-16,2 7-3 0,-1 1-1 16,0 7-2-16,1 6-1 0,-3 4-1 15,-1 1 1-15,-2 2 0 0,-2 0 1 16,2 3 0-16,0-2 1 0,0-1-1 16,5-1 0-16,2-2-1 0,3 1-2 15,-1-5 0-15,2 0-2 0,-1-4-1 16,-1-4 0-16,-1-5-1 0,0-2 1 0,-3-4-1 15,2-1 0-15,0-5 0 0,0 3 0 16,0-4 0-16,-1-3 0 0,-2 1 0 16,1-3-1-16,0-1-3 0,-1-2-2 15,-2-3-5-15,1 3-7 0,2-1-7 16,-2 2-12-16,1 2-16 0,-1 0-9 16,-1 0-18-16,0 1-108 0,0 1-123 15,-2-1-284-15</inkml:trace>
  <inkml:trace contextRef="#ctx0" brushRef="#br0" timeOffset="182775.3128">1923 12361 429 0,'-11'-10'120'0,"-4"-2"5"0,3-2-18 16,-1 1-56-16,-1 0-16 0,2 4-4 15,-3-4-1-15,3 2-3 0,0 2-2 16,2 1-2-16,0 1 0 0,2 1-2 15,4 1-3-15,3 6-3 0,-4 0-4 16,11 7-2-16,0-1-2 0,4 4-2 16,5 4-1-16,2 3 1 0,4 3 3 0,5 3 1 15,-1 0 1-15,1 3 0 0,1-2 0 16,2 5-1-16,4-2-1 0,3-1-3 16,-2-1-1-16,3-2-2 0,2-1 0 15,-1 1 0-15,-1-5-1 0,-3 0 0 16,-5-1 0-16,-1-1-1 0,-4-1 1 15,-3 0-1-15,-6 0 0 0,-1-1-4 16,-4-2-8-16,-2-2-8 0,-3-1-10 16,-1 0-6-16,-3-4-8 0,-1-1-6 0,0-2-8 15,-4 0-102-15,0-2-105 0,-4-2-259 16</inkml:trace>
  <inkml:trace contextRef="#ctx0" brushRef="#br0" timeOffset="183046.5856">2303 12313 519 0,'-5'-5'123'16,"-4"4"4"-16,0 2-78 0,-4 5-16 15,-1 4-7-15,-2 5-1 0,-5 1-3 16,0 4-1-16,-3 5-2 0,0 2-1 15,0 0 0-15,-2 1-1 0,0-1-3 16,1 2-2-16,0 1-3 0,2 2-2 16,-2-4-2-16,2 4-6 0,0-1-8 15,3 0-7-15,2-2-7 0,2-3-9 0,2-3-10 16,8-3-111-16,1-6-108 16,8-8-265-16</inkml:trace>
  <inkml:trace contextRef="#ctx0" brushRef="#br0" timeOffset="183291.9301">2534 12439 670 0,'0'0'146'0,"-1"-2"1"0,1 0-115 16,1 2-15-16,3 2-8 0,2-1-4 15,3 3-3-15,-1-1 0 0,3 0-1 16,3 2-1-16,-1-2-2 0,2 2-6 16,0-1-5-16,-2-1-9 0,3 2-13 15,0 3-113-15,-3-3-114 0,-1-2-278 0</inkml:trace>
  <inkml:trace contextRef="#ctx0" brushRef="#br0" timeOffset="183451.5013">2560 12646 593 0,'-8'1'142'0,"0"1"0"15,2-2-66-15,6 1-53 0,1 1-12 0,2-2-5 16,3 4-4-16,2 0-4 0,3-1-3 16,4 0-6-16,4-3-8 0,3 0 31 15,1-2-155-15,0 0-117 0,3 0-306 16</inkml:trace>
  <inkml:trace contextRef="#ctx0" brushRef="#br0" timeOffset="184507.6867">556 11620 550 0,'1'2'124'0,"-2"3"4"16,1 5-90-16,1 4-14 0,-1 1-6 15,3 6-1-15,0 1-2 0,1 3-2 16,2-1-3-16,2 2 0 0,-2-5-1 0,1-1 1 16,-1-2-1-16,-2-5-2 0,0-2 0 15,-3-5 1-15,-2-3-1 0,-2-3 0 16,-2-4-2-16,2 0 0 0,-5-4-1 15,0-6 1-15,-2-3-2 0,-1-5 0 16,-1-1 0-16,-1-4 1 0,0-5 1 16,1 3 0-16,2-1 3 0,-1 0 1 15,3 3 2-15,2 0 1 0,3 3 3 16,1 2 0-16,5 5 1 0,0 2-2 0,4 3-2 16,2 5-1-16,4 0-2 0,1 4-3 15,5 1-1-15,0 0-1 0,5 0-1 16,1 2-1-16,4-1 0 0,1 0-1 15,1-2 0-15,-2 1-8 0,2 0-12 16,1 5-15-16,-7-4-9 0,-1 4-18 16,-4 5-112-16,-6-1-124 0,-2 8-277 15</inkml:trace>
  <inkml:trace contextRef="#ctx0" brushRef="#br0" timeOffset="185341.6163">963 11700 531 0,'-4'-6'138'0,"-4"-1"3"16,-2 1-48-16,0 2-53 0,-1 1-14 0,0 4-8 15,-1-1-6-15,2 2-5 0,1 1-3 16,3 0-1-16,1 2-1 0,3 0-1 15,-1-1-3-15,5 2-2 0,-1-1-2 16,-1 0-4-16,3 1-1 0,2 1-1 16,-2-2-2-16,2 2 1 0,-3 0 1 15,1-1 1-15,2 2 3 0,-5 0 1 16,-3 1 2-16,-1 1 1 0,1 5 2 16,-2 1 2-16,0 1 0 0,1 4 1 15,1 0 0-15,0-2 0 0,4 2 0 0,3-4 0 16,1-2 0-16,1-4 0 0,4-3 0 15,1-4 0-15,5-4 0 0,-3-6 1 16,2-4 0-16,2-6 0 0,1-1 1 16,1-5 0-16,-1-2-1 0,2-2 1 15,1-1 0-15,-1 1-1 0,-2 2 2 16,-1 2 0-16,-5 2 0 0,-1 4 3 16,-6 3 1-16,-1 5 2 0,-2 3 0 0,-1 4-1 15,1 2-1-15,-1 3 0 0,0 3-2 16,1 4-3-16,2 2-1 0,1 0 0 15,2 2-1-15,2 0 0 0,0-2 0 16,2-1 0-16,1-3 0 0,0-1 0 16,0-3 0-16,-1 0 1 0,-1-2 0 15,0-2 0-15,-3-1 1 0,-2-1 1 16,-1 0 1-16,-1-3 0 0,-1-1 1 16,-1 1 0-16,-1 2 0 0,0-4-1 0,-1 1 0 15,1-1-1-15,-3 1-1 0,1 0 0 16,-1-1-1-16,1-3 0 0,-1 2 0 15,0-2-1-15,0 2 0 0,2 0 0 16,-3-1 0-16,2 2 2 0,1 1-1 16,0 1 2-16,-1 3 0 0,2-1 1 15,-1-1 1-15,1 2-1 0,-1-1 0 16,1 2-1-16,0-2 0 0,-1 4-2 16,3-1 0-16,1 5-1 0,-1 3 1 0,2 0-1 15,1 4 0-15,1 1 1 0,0 2 0 16,1 1 0-16,1 2 0 0,1-4-1 15,1 2 0-15,0-4 0 0,0 1 0 16,0-2 1-16,-1-5 0 0,-3-1 1 16,1-2 2-16,-1-3 2 0,-1-2 0 15,-1-3 2-15,1-2-1 0,0-4-1 16,1-2 0-16,1-4-3 0,-3-1-1 16,3-1-3-16,-3-3-8 0,1-1-9 15,0 1-11-15,-1 1-8 0,1 2-10 0,0 1-11 16,-3 3 2-16,1 2-111 0,-2 4-105 15,0 4-261-15</inkml:trace>
  <inkml:trace contextRef="#ctx0" brushRef="#br0" timeOffset="185689.0761">1569 11671 593 0,'5'-2'139'0,"-4"-2"4"0,0 4-88 15,2 4-19-15,1 2-9 16,2 2-5-16,0 6-2 0,0 2-3 0,3 2-3 16,-1 0-2-16,-2 2-3 0,2 1-2 15,-1-2-3-15,0 0-4 0,-1-3-9 16,3 1-12-16,0-1-12 0,0-3 55 16,-1-3-180-16,-1-4-128 0,-2-3-326 0</inkml:trace>
  <inkml:trace contextRef="#ctx0" brushRef="#br0" timeOffset="186107.2855">1765 11691 420 0,'3'-5'115'15,"-1"1"7"-15,-2 2-35 0,0 0-34 16,1 1-13-16,2 1-4 0,-3 1-3 16,1 1-3-16,0 3-2 0,2-1-2 15,1 5 0-15,3 3-2 0,-2 2-2 16,2-1-2-16,1 2-3 0,2 0-4 16,-2-1-3-16,0 1-3 0,0-3-3 0,-2 1-1 15,0-2-8-15,-1 1-9 0,0-2-11 16,-2-2-10-16,0-2-15 0,-1-1-113 15,1-1-120-15,0-4-277 0</inkml:trace>
  <inkml:trace contextRef="#ctx0" brushRef="#br0" timeOffset="186759.1653">2272 11326 575 0,'-8'-19'124'0,"3"5"0"15,0 4-96-15,5 6-23 0,4 4-19 16,-2 4-49-16,0-1-61 0,3 6-93 16,-1 2-220-16</inkml:trace>
  <inkml:trace contextRef="#ctx0" brushRef="#br0" timeOffset="187865.5741">1826 11797 247 0,'3'0'65'16,"0"1"1"-16,-5-3-31 0,3 4-13 15,0-2-14-15,2 2-20 0,-2-4-39 0,-2 2-14 16,1 0-46-16,4 2-92 0</inkml:trace>
  <inkml:trace contextRef="#ctx0" brushRef="#br0" timeOffset="189052.3331">1782 11746 453 0,'-6'-9'127'0,"0"1"6"16,0-3-26-16,-1 3-54 0,3 0-15 15,3 3-8-15,1 0-5 0,2 4-3 16,2 1-4-16,2 3 0 0,0 3 0 16,5 5 0-16,0 2-1 0,0 4-2 15,0 1-2-15,-1 4-3 0,1 0-3 16,-1 2-2-16,-4-2-2 0,0 1-1 15,3 1-1-15,-5-3 0 0,-1-2 0 0,2-2-2 16,-3-1-2-16,2-5-7 16,1-3-7-16,-1-5-7 0,-1-4-4 0,2-4-6 15,1-5-3-15,2-5-1 0,0-1 0 16,-1-3 6-16,2-2 5 0,0-1 4 16,-1 0 6-16,1-2 5 0,-3 2 7 15,0 0 9-15,-1 0 9 0,0 4 5 16,-3 3 4-16,1 3 3 0,-2 5 1 15,1 3 0-15,0 3-2 0,-1 1-1 0,-1 2-2 16,0-1-1-16,-1 3 0 0,-1 2 0 16,0 2 0-16,-2-1-1 0,1 1-1 15,0 2-1-15,-2-1-1 0,0 1-1 16,-1-4-1-16,-1 0-2 0,1-2-1 16,-3 0-2-16,3 0 0 0,0-3-2 15,2 1-2-15,1-2 0 0,3 2-1 16,0-1-1-16,3 2-1 0,1 0-1 15,1 4-1-15,2 0 0 0,2 0 0 16,-1 1 0-16,1 1 1 0,-1 2-1 0,1-1 0 16,2 2 0-16,-1-3-3 0,2 2-5 15,2-1-10-15,0-2-13 0,1-1-10 16,3-4-8-16,-2 0-16 0,3-3-109 16,-5-3-116-16,2-2-269 0</inkml:trace>
  <inkml:trace contextRef="#ctx0" brushRef="#br0" timeOffset="189430.4272">2352 11724 619 0,'-6'-10'146'0,"-5"1"3"16,-2 2-98-16,1 3-16 0,-2 4-6 15,-4 0-5-15,1 4-4 0,-1 5-4 16,2 4-1-16,0 2-2 0,5 2-1 15,2 1-2-15,4 4-2 0,5-1-2 0,5-2-1 16,4-5-2-16,2 1-2 0,5-3 0 16,0-4 0-16,0-5 0 0,5-2 0 15,-3-2 0-15,2-4-1 0,-3-3 1 16,-5-5 0-16,0-1 0 0,-2-1 0 16,-3-2 1-16,-1-3-1 15,-1 0 1-15,0 2 0 0,-1 0 1 0,-2 5 1 16,2 0 4-16,-3 5 0 0,1 3 0 15,-2 7 0-15,-2 3 1 0,4 5-2 16,-2 2-2-16,-2 2-2 0,4 3-2 0,0 0-2 16,0 1-3-16,2-1-7 0,1-3-8 15,1-2-12-15,0 0-9 0,2-3-8 16,-1-4-13-16,-1-5-25 0,-1-3-81 16,-1-4-102-16,-2-5-235 0</inkml:trace>
  <inkml:trace contextRef="#ctx0" brushRef="#br0" timeOffset="189569.5903">2387 11313 558 0,'-9'-31'139'0,"2"10"2"0,1 7-79 15,1 11-24-15,2 4-18 0,0 6-18 16,2 7 14-16,1 5-155 0,3 3-121 16,1 5-316-16</inkml:trace>
  <inkml:trace contextRef="#ctx0" brushRef="#br0" timeOffset="190460.9425">867 12119 432 0,'0'-6'97'16,"-1"-1"0"-16,0 3-69 0,-2-1-15 0,0 2-5 15,-6-2-3-15,1 1-1 0,-4 0 2 16,-3 1 4-16,-5-5 4 0,-1 6 4 16,-5-4 2-16,1 2 1 0,-1-1 1 15,-2 0-2-15,1 4-5 0,0 2-4 16,0-2-3-16,0 2-1 0,0 1-1 15,1 4 1-15,3-1 0 0,5-1 3 16,1 3 1-16,2-4 2 0,5 3 1 0,4-1 0 16,1-3-2-16,1-1-2 15,2 1-1-15,2-1-3 0,4 1-2 0,-1-1-2 16,2 0 0-16,2 2-1 0,5 0 0 16,1-3 0-16,4 4 0 0,5-2 1 15,4 1-1-15,5-2 0 0,4 1 0 16,3 1 0-16,4 2 0 0,2-4 0 15,0 0-1-15,2 2 1 0,0-2 0 16,-1 0 0-16,3 2 0 0,1-5 0 16,2 5 1-16,1-2 1 0,2 3-1 0,3 1 1 15,0-4-1-15,-1 1 1 0,-3 1-1 16,0-1 0-16,4-1 1 0,-3-1-1 16,2-1 2-16,3 2-1 0,1-2 1 15,0 0 0-15,-1-1 0 0,-4-1-1 16,0 1 0-16,-1-2-1 0,-3-1-1 15,1 0 0-15,-1 3 0 0,-2-2 0 16,-1 5-1-16,-4-1 1 0,-6 2-1 16,-2-2 1-16,-5 1-1 0,-5-2 1 0,-3 1-1 15,-1-3 0-15,-3 2 0 0,-2-2 1 16,-1 3-1-16,-3-1 0 0,0 0 0 16,-1 2-1-16,-4-5-7 0,1 6-7 15,-3-5-10-15,-1 1 8 0,-4-2-134 16,2-3-121-16,-3-4-297 0</inkml:trace>
  <inkml:trace contextRef="#ctx0" brushRef="#br0" timeOffset="190682.6368">2820 11783 708 0,'-5'-7'157'0,"1"1"0"16,1 1-119-16,0 0-17 0,-2 2-9 15,1 2-7-15,1-1-11 0,0 2-13 0,-2 4-12 16,3 2 32-16,-2 0-159 0,2 2-127 16,-1 0-314-16</inkml:trace>
  <inkml:trace contextRef="#ctx0" brushRef="#br0" timeOffset="190810.3364">2849 11925 694 0,'-5'-4'161'0,"3"0"1"0,1 3-117 0,-2-3-17 16,2 3-22-16,1 1-24 0,1 4-97 16,-3-3-46-16,2 0-116 0,-3 0-247 15</inkml:trace>
  <inkml:trace contextRef="#ctx0" brushRef="#br0" timeOffset="192067.1401">2763 12359 380 0,'5'-8'100'15,"3"-1"3"-15,0 1-46 0,0-1-15 0,-2 2-7 16,1 1-4-16,-2 1-3 0,-1 4 0 16,-3-2 2-16,-1 1 2 0,-1 2 1 15,-2 1 0-15,-2 1 1 0,-3 3-1 16,-3 5-1-16,0 5-3 0,-4 3-3 15,-2 5-3-15,1 7-2 0,0 0-2 16,3 2-3-16,1 0-2 0,3-1-2 16,3 1 0-16,2-4-2 0,1-1-1 15,3 0 0-15,2-2-2 0,1 1 0 16,2 0-2-16,1-4-1 0,3 1-1 0,1-3 0 16,2-2-1-16,3-2 0 0,1-2-1 15,1-5 1-15,-1 0-1 0,-3-4 0 16,-1 0-1-16,-1-3 1 0,-2-2 0 15,-2 0-1-15,-3 0 0 0,-2-2 1 16,2-2-1-16,-3-1-1 0,-2-2 1 16,0 1 0-16,-5-5-1 0,0 1 0 15,0 0-1-15,-3-3 0 0,0-2-2 0,2 0 0 16,-4-1 0-16,2 0-1 16,1-2-1-16,-2-2 0 0,0 1 1 15,0 0-1-15,1 1 0 0,0-3-2 0,1-2 0 16,0 0 0-16,0-2 0 0,1 2-1 15,4-2 0-15,-1-3 1 0,3 4 1 16,1 0 1-16,2 1 1 0,7 2 1 16,0 0 0-16,2 3-2 0,2 3-3 15,5 3-1-15,0 1-2 0,1 1-2 16,-1 2-1-16,1 2 0 0,0 1 2 0,0 0 3 16,-6-1 2-16,2 2 2 0,-5 0 2 15,-3 2 2-15,-1 1 0 0,-3-1 1 16,-1 2 0-16,-4 2 1 0,1 0 0 15,-4-1 1-15,-2 2 1 0,-1 2 2 16,-2-2 1-16,-3 2 2 0,-3 0 1 16,-3 3 1-16,1 1 2 0,-5 4 0 15,3 0 0-15,-3 2 0 0,0 3-1 0,5 4 0 16,2 4-1-16,2-2-2 0,5 2 0 16,-1 1-2-16,6 2-1 0,1-2 0 15,2-1-1-15,1 1 0 0,4 1 0 16,-1-2 0-16,5 1 1 0,-1-1 1 15,4 2 1-15,0-2 0 0,4-2 2 16,-1 1-1-16,2-3-1 0,0-3 0 16,1-3 0-16,-2-1-2 0,1-3 0 15,-4-2-1-15,-1-5-1 0,0-2 0 0,-1 1-2 16,-3-3-6-16,2-2-12 0,-4 0-16 16,1-3-11-16,-1 2 48 0,0-2-178 15,-2-2-135-15,6-3-328 0</inkml:trace>
  <inkml:trace contextRef="#ctx0" brushRef="#br0" timeOffset="192642.7669">3039 12482 615 0,'-6'-6'152'15,"0"-2"7"-15,1 2-87 0,4 0-19 16,1 1-9-16,3-1-7 0,2 3-8 16,5 0-6-16,1-2-5 0,5 2-5 15,4 1-4-15,0 0-2 0,4-1-3 16,3 3-2-16,-2-2 0 0,5 1-1 0,-2 1-1 16,-1-2 0-16,-3 2 1 0,-2 2-1 15,0-2 0-15,-6 1 0 0,-3 0 0 16,-5 0 1-16,1 4-1 0,-6 0 0 15,-1 3 0-15,-7 1 1 0,-3 0-1 16,-4 3 1-16,-4 2-1 0,-3 0 1 16,-1 5-1-16,-4-3 1 0,-1 1-1 15,2 0 1-15,3 0 1 0,3-1 1 16,1-1 1-16,4-3 0 0,3-1 1 0,6 0-1 16,4-1 1-16,4 0-2 0,5-3 0 15,2-1-1-15,5 1 0 0,6 0 0 16,4-3-1-16,0-1 0 0,5-2-1 15,1-1-1-15,3-2-3 0,-2-4-7 16,-4-2-12-16,1 0-14 0,2 0-12 16,-3-3-12-16,-2 1-122 0,-5 2-127 15,-1-1-298-15</inkml:trace>
  <inkml:trace contextRef="#ctx0" brushRef="#br0" timeOffset="192869.7093">3557 12092 594 0,'9'-9'131'15,"2"7"1"-15,3 7-89 0,2 4-26 16,5 7-7-16,1 6 2 0,-1 4 2 16,2 5 4-16,1 4 2 0,-2 5 2 0,1 5 3 15,-2 3 0-15,-4 2-1 0,1 2-3 16,-5-1-4-16,-7 1-4 0,-3 0-7 15,-11-5-15-15,-4 2-18 16,-8-2 116-16,-8 0-254 0,-7-5-148 0,-4-6-405 16</inkml:trace>
  <inkml:trace contextRef="#ctx0" brushRef="#br0" timeOffset="194341.1733">2799 12292 453 0,'2'-2'119'16,"-3"-2"4"-16,-1 0-54 0,0 2-20 15,-1-1-12-15,-2 2-6 0,0-2-6 16,-4 1-3-16,1 2-3 0,-2 2-1 16,-2 1-1-16,-2 2-2 0,-2 0 1 15,1 5-1-15,0 2-1 0,0 1-2 16,3 5 0-16,-2 0-1 0,2 2-2 0,2 3-2 16,3 3-1-16,0-3-1 0,-1 1-1 15,3 0 1-15,0 0-1 0,2 1 1 16,0-2 2-16,0-2 1 0,1 3 2 15,1 0 1-15,2-1-1 16,-1 0 1-16,3 0-1 0,1-1 0 0,2-1-3 16,1 0-1-16,2-4-1 0,-2 3-1 15,4-4 0-15,0-3-1 0,1 2-1 16,1-3 0-16,1 0 0 0,3 1 0 16,-1-5-1-16,4 1 1 0,1-2-1 0,-3-2 0 15,0 0 0-15,-2-1 0 0,-1-4-1 16,-4 1 1-16,-5-2 0 0,0-1-1 15,-2 2 1-15,0-1 0 0,-3-1 1 16,-4-2-1-16,2 2 0 0,0-3 0 16,-3 0 1-16,-2-3-1 0,0 2-1 15,-1-1 1-15,2-2-1 0,-4-3 0 16,-1 0 0-16,2 0 1 0,-1-3-1 16,2-3 0-16,-4-3 0 0,1 0 0 0,0 0 0 15,1 1 0-15,-1-2 0 0,-1-1 0 16,1 4-1-16,3 1 1 0,-2-1-1 15,2-1 0-15,-2-3 0 0,4 3-1 16,0-2 0-16,0-2 1 0,2-1-1 16,0 0 1-16,3 0-1 0,2 4 1 15,-1-4 0-15,4 2 0 0,1 3 1 16,4-1-1-16,2 4 1 0,3 1-1 16,2 0 0-16,6 2-2 0,0 1-5 15,3 2-8-15,-2 1-12 0,2 2-13 0,-3-4-8 16,2 8-128-16,-4-1-128 15,-3 2-304-15</inkml:trace>
  <inkml:trace contextRef="#ctx0" brushRef="#br0" timeOffset="194952.5384">4214 12541 637 0,'-5'-6'158'0,"1"2"10"0,-1 0-95 16,2 1-14-16,-1 0-9 0,3 2-10 16,2 1-9-16,3 0-10 0,0-1-9 15,4-1-8-15,2 1-2 0,4 2-3 16,1-2-8-16,1 2-14 0,2-1-15 16,2 3-12-16,-3 1-14 0,1 1-115 15,-3-4-127-15,0 5-278 0</inkml:trace>
  <inkml:trace contextRef="#ctx0" brushRef="#br0" timeOffset="195116.0925">4186 12695 692 0,'-4'1'158'0,"0"-3"1"0,2 3-109 0,3-2-22 15,1 1-12-15,2 2-8 16,2 2-6-16,3-2-8 0,2 2-9 0,4 0-10 15,3-1-8-15,3 2-12 0,4 0-115 16,4 0-117-16,2-2-274 0</inkml:trace>
  <inkml:trace contextRef="#ctx0" brushRef="#br0" timeOffset="195611.8252">5030 12623 531 0,'-15'-1'133'0,"0"-2"5"15,2-2-64-15,0 3-30 0,2-4-8 0,-1 2-3 16,2-2-5-16,1 0-3 0,1 0-2 15,3 3-1-15,0-2-2 0,0 2 1 16,4 1-1-16,-1 1-2 0,2 2-2 16,0-2-3-16,1-1-2 0,1 3-3 15,3 0-4-15,2-1-2 0,2 1-1 16,2 2-1-16,2 1 1 0,1-1 0 16,6 0-1-16,2-1 1 0,2 2-1 15,7-2 0-15,1-3 1 0,7 1-1 16,5-1 0-16,2-2 0 0,4 3 0 15,1-5 1-15,-2 2-1 0,3 2 0 16,0-1 0-16,5 1 0 0,0 1 0 0,4-4 0 16,3 3 0-16,5-3 1 0,1 1-1 15,2-1 0-15,-1 2 0 0,0-3 0 16,0 4 0-16,-2 1 0 0,-2-2 0 16,-2 4 0-16,-9-5 0 0,-1 3 0 15,-3 1 1-15,-7-2-2 0,-4 0-2 16,-6 1-7-16,-7-1-10 0,-2 6-14 0,-10-5-10 15,-8 0-13-15,-8 0-118 0,-9 0-124 16,-6-10-285-16</inkml:trace>
  <inkml:trace contextRef="#ctx0" brushRef="#br0" timeOffset="196288.8923">4981 11933 574 0,'0'-18'140'15,"0"1"4"-15,0 3-81 0,0 4-21 16,2 7-9-16,-1 0-5 0,3 5-5 15,1 5-4-15,1 6-3 0,1 6-4 0,2 3-1 16,1 5-2-16,1 5-1 0,-2 1-3 16,2 1-1-16,-1-3-2 0,3-1 0 15,-4-3-1-15,0-2 0 0,-2-5 0 16,-1-4-3-16,1-2-5 0,-5-6-8 16,-2-3-7-16,0-2-4 0,-1-3-5 15,-4-4-2-15,0-3-1 0,-2-4 6 16,-1-3 7-16,1-4 6 0,-3-3 4 15,-3-5 4-15,3 1 1 0,-2-7 3 16,-1-3 1-16,4 0 0 0,1 1 3 0,4 1 3 16,4 3 3-16,4 3 3 0,5 5 2 15,3 6 0-15,-2 4 0 0,3 5 0 16,2 2-3-16,1 2-2 0,2 6-1 16,1 2-1-16,-1 1 0 0,2 1-1 15,0 0 1-15,1 2 0 0,-1 1 0 16,-2 0-1-16,1 1 0 0,-3 1 0 15,-4 0 1-15,-5 0-1 0,-7 3-1 16,-4-1 0-16,-4 0-1 0,-8 1 0 0,-2 0-5 16,0-1-4-16,-1-1-5 0,3-5-8 15,2 4-8-15,5-8-118 0,2 0 0 16,3-4-92-16,4-3-186 0</inkml:trace>
  <inkml:trace contextRef="#ctx0" brushRef="#br0" timeOffset="196560.3284">5741 11845 622 0,'-16'-2'146'15,"-3"2"5"-15,-6 2-94 0,1 4-20 16,0 6-7-16,-1 3-4 0,3 2-5 15,3 6-3-15,3 3-4 0,7 4-2 16,2-1-4-16,4-1-2 0,4 3-3 0,1-3-1 16,5-2-1-16,1-4-2 0,2-1-3 15,5-2-6-15,3-2-8 0,4-3-10 16,0-3-8-16,3-4-10 0,0-2-5 16,1-4-110-16,-4-3-108 0,1-1-260 15</inkml:trace>
  <inkml:trace contextRef="#ctx0" brushRef="#br0" timeOffset="196945.2964">5798 12045 542 0,'-11'-6'153'0,"2"-2"5"15,2 1-6-15,2 4-111 0,2-3-14 16,4 3-7-16,4 0-6 0,3 2-6 15,3 0-3-15,3 2 0 0,1 0-1 16,5 3-1-16,1-1 0 0,-1 1 0 0,1 1-2 16,1 1 1-16,-2-3-1 0,1 3-1 15,-2-1 1-15,-3-2-1 0,-4 1 0 16,-1-3-2-16,-4 2-3 0,-4 3-1 16,-3-1-1-16,-3 0-2 0,-5 3-2 15,1 4 0-15,-4 1 1 0,-4 0 2 16,0 3 1-16,0-2 2 0,-1 0 2 15,-3 0 4-15,3-3 2 0,0-1 3 0,5-2 0 16,-1-2 0-16,6 0 1 0,1 2-1 16,5-1-1-16,1 0-1 0,5 0-2 15,2 0 0-15,3-2 0 0,1 0-1 16,3-4-1-16,3-2-3 0,4-2-6 16,-1-2-11-16,4-1-9 0,-3 0-12 15,3 1-118-15,-1-1-121 0,-2 0-288 16</inkml:trace>
  <inkml:trace contextRef="#ctx0" brushRef="#br0" timeOffset="197178.6716">6220 11748 563 0,'10'4'128'0,"3"2"5"0,2 4-95 15,5 2-12-15,-1 6 2 0,5 1 0 16,-4 3-1-16,1 4-1 0,-1 4 1 0,-1 3 0 16,-3 0-2-16,-2-1-1 0,-6 1-5 15,-3 2-4-15,-5-2-6 0,-7-3-12 16,-7-3-18-16,-6 8-15 0,-10-4-129 16,-9 1-131-16,-7 0-325 0</inkml:trace>
  <inkml:trace contextRef="#ctx0" brushRef="#br0" timeOffset="197657.3987">5311 12810 474 0,'-8'-18'130'0,"-7"2"6"16,-3 4-35-16,-4 3-47 0,-4 4-14 15,-2 8-3-15,-3 4-3 0,-2 6-2 16,4 2-2-16,2 5 0 0,3 3-4 16,8 0-1-16,5 4-4 0,7 0-5 15,7 3-5-15,5-1-4 0,3-3-3 0,6-3-1 16,5-3 0-16,3-7 1 0,6-6 0 16,0-7 1-16,4-3 0 0,4-5 0 15,-2-9 1-15,-4-5 0 0,-1-5 0 16,-4 2 1-16,-4-4-2 0,-9-2 0 15,-5 0 0-15,-5 0-2 0,-6 1-3 16,-6 0-6-16,-12-2-10 0,-4 4-13 0,-6 7-13 16,-5 6-12-16,0 6-9 0,-3 9 0 15,4 7-113-15,5 7-109 0,5 5-260 16</inkml:trace>
  <inkml:trace contextRef="#ctx0" brushRef="#br0" timeOffset="197924.2421">5248 12976 661 0,'-4'-9'153'0,"0"5"2"0,2 2-108 15,2-1-15-15,2 8-5 0,3-3-6 16,1 1-6-16,3 5-3 0,2 0-2 15,1 2 0-15,2 1-1 0,-1 0-2 16,3 3-1-16,2-2 0 0,-2 0-1 0,0 0 0 16,0-1-1-16,-2-1-8 0,-2-3-12 15,-2 0-17-15,-3-1-13 0,-1 0-124 16,-3-3-131-16,-1-1-313 0</inkml:trace>
  <inkml:trace contextRef="#ctx0" brushRef="#br0" timeOffset="198255.5186">5869 12699 598 0,'-14'-1'141'0,"-3"1"6"0,-3 3-90 15,1 7-18-15,-4 2-6 0,-1 5-1 0,2 5-3 16,0 2-3-16,1 4-2 0,4 1-3 16,4 2-4-16,4 2-4 0,4-1-4 15,6 2-3-15,6-3-3 0,2-2-2 16,5-2-2-16,3-5-6 0,4-2-9 15,5-3-13-15,0-7-8 0,4 0-11 16,1-4 3-16,-2-5-125 16,-1-1-114-16,0-4-274 0</inkml:trace>
  <inkml:trace contextRef="#ctx0" brushRef="#br0" timeOffset="198656.7343">5881 12887 652 0,'0'-6'141'0,"1"3"1"0,3 0-114 0,2 2-13 16,2 0-6-16,2-1-3 0,0-1-2 16,2 2-2-16,3-1 1 0,1 1 0 15,0 0-1-15,-1-2 1 0,3 2 0 16,-1 1-1-16,0-1 0 0,-3 0 0 15,-3 0-1-15,-1-1 0 0,-1 4-1 0,-5-2 1 16,-2 1-1-16,-3 1 0 16,-4 2 1-16,-2 1-1 0,-3 2 0 0,-1 1 1 15,0 4-1-15,0 0 0 16,0 1 0-16,1 1 0 0,3 2 0 16,1-1 0-16,0-2 0 0,1 1 0 0,1-3 0 15,2-2 0-15,2 0 0 0,-2-4 0 16,6 2 0-16,-1-3 1 0,-1-5-1 15,3 2 0-15,2 0 0 0,-1-2 0 16,7 0 0-16,-2-4 0 0,5 2-3 16,2 1-6-16,2-2-6 0,0 0-7 0,4 3-5 15,-4 0-120-15,0-1-113 0,-2-1-281 16</inkml:trace>
  <inkml:trace contextRef="#ctx0" brushRef="#br0" timeOffset="198922.0134">6273 12617 540 0,'11'-5'123'0,"2"5"6"15,1 5-88-15,3 5-7 0,0 3 0 16,1 4 3-16,3 4 2 0,0 3 0 15,-1 1 1-15,-1 1-1 0,0 2-2 16,-2-2-3-16,-1 2-4 0,-5-3-7 16,-1 4-5-16,-6 1-4 0,-5 0-5 0,-5 2-6 15,-7 2-12-15,-6 0-19 0,-5 2-21 16,-11-3-132-16,-7 3-143 0,-7 0-347 16</inkml:trace>
  <inkml:trace contextRef="#ctx0" brushRef="#br0" timeOffset="203734.7579">7004 12067 450 0,'1'0'114'0,"-2"-2"4"0,0 0-61 16,-2 1-15-16,1-3-9 0,0 4-6 16,-2-4-3-16,0 1-1 0,1 0-2 15,0 5 0-15,-1-6-1 0,2 4 0 16,-1-3 0-16,2 2-2 0,0 2-1 16,1-2-2-16,-1-1-3 0,2 2-2 15,0-3-3-15,0 3-1 0,3 0-3 0,2 0-1 16,-1-1 0-16,4 0 1 0,-1-2 1 15,7 2 2-15,1-1 3 0,6-1 2 16,5-2 1-16,5 4 1 0,7-4 0 16,5-1-1-16,3 0-2 0,3-3-2 15,0-2-3-15,0-1-1 0,2-1-2 16,0 2-1-16,1 1 0 0,-3-2-1 16,-1 1 1-16,-2 1-1 0,-1 2 1 15,-5 2-2-15,-7 0-3 0,-4 3-7 0,-8 1-11 16,-6 4-10-16,-5 0-10 0,-10 3-11 15,-1 1-53-15,-6-2-62 0,-8 1-99 16,-4-3-224-16</inkml:trace>
  <inkml:trace contextRef="#ctx0" brushRef="#br0" timeOffset="204285.125">7011 11857 370 0,'13'-2'106'15,"0"-1"6"-15,1 0-29 0,-1 0-29 16,-2 2-13-16,3 0-10 0,-2 1-5 15,-1 1-5-15,-5 0-2 0,0 0-2 16,-2 2 0-16,0-2 1 0,-4 2 0 0,-4-2 0 16,-1 0-1-16,-4 0 0 0,-3 2 0 15,-1 3-4-15,-5 0-2 0,0 3-2 16,-1 3-2-16,-4 4 0 0,0 2-1 16,-1 5 0-16,-6 1-1 0,0-1 2 15,0 1-1-15,0 0 1 0,3-2 0 16,5-4-2-16,3-2 0 0,7-3-1 0,5-1-1 15,8-3-1-15,4-1-1 0,7-3 0 16,4-1 1-16,7-1-1 0,7-1 0 16,1 0-1-16,4-2-9 0,2-2-14 15,1 1-14-15,-1 1-123 0,-1 3-127 16,-5 3-314-16</inkml:trace>
  <inkml:trace contextRef="#ctx0" brushRef="#br0" timeOffset="207398.5251">8260 11636 482 0,'3'-13'123'0,"0"0"5"15,-2 3-60-15,-1 1-23 0,0 7-11 0,1 2-8 16,0 1-4-16,1 5-4 0,-2 5-3 16,1 5-4-16,0 5-1 0,0 5-1 15,-1 3 1-15,0 4-2 0,0 2-1 16,0 0-1-16,0 2-1 0,3 1-1 15,-2-4-1-15,1 2-2 0,1-6-2 16,-1-4-3-16,1-1-6 0,-1-6-6 16,1-4-10-16,-3-4-10 0,1-5-61 15,-2-2-49-15,-3-3-98 0,0-5-210 0</inkml:trace>
  <inkml:trace contextRef="#ctx0" brushRef="#br0" timeOffset="207686.7732">8027 11738 541 0,'6'-20'126'0,"4"-5"3"15,3 2-79-15,3 0-21 0,4 5-8 0,3 0-3 16,4 3-4-16,4 3-2 0,-1 4-3 16,5 3-1-16,1 3 0 0,1 2-2 15,-1 5 0-15,-3 4 0 0,-4 1-1 16,-2 2 0-16,-4 3-1 0,-6 1-1 15,-4 1-1-15,-6 0 0 0,-3 4-1 16,-3-3-1-16,-7 2 1 0,-4-3-1 16,-2 1 0-16,-5 2-2 15,-4-2 0-15,-2-2 0 0,-4 0-2 0,1-5-2 0,3 1-4 16,-1-4-2-16,4-3-4 0,4-4-8 16,8-2-6-16,5-4-110 0,6-4-105 15,6-2-267-15</inkml:trace>
  <inkml:trace contextRef="#ctx0" brushRef="#br0" timeOffset="207961.0963">8949 11527 570 0,'-27'8'133'0,"-3"4"2"0,-3 1-86 15,-2 3-17-15,-1 4-6 0,-2 2-3 16,2 4-4-16,2 2-2 0,6 0-2 16,3 3-3-16,7 0-2 0,6-3-2 15,8 1-1-15,6-1-3 0,7-3-1 16,6-1-1-16,3-2-1 0,6-2-2 0,5-3-5 16,2-6-5-16,7-3-6 0,0-7-5 15,2-5-8-15,-1-3-12 16,-1-5-109-16,-3-3-108 0,-2-4-267 0</inkml:trace>
  <inkml:trace contextRef="#ctx0" brushRef="#br0" timeOffset="208600.2225">8855 11760 583 0,'-6'-4'132'0,"5"-4"1"0,2 2-88 15,4 0-26-15,5 1-8 0,3 0-5 16,2 4-1-16,-1-3-1 0,1 4 1 16,2-2 1-16,4 1 2 0,-1 1 1 15,-1-2 1-15,2 1 0 0,-1 1-1 16,-2-1-1-16,2 1-1 0,-6 1-3 16,1 2-1-16,-4 0-1 0,-4 2 0 15,-2 3 0-15,-3 1 0 0,-6 1 0 0,-3 0 0 16,-3 1 0-16,-1-1 1 0,-2 1-1 15,0 0 0-15,-2 1 0 0,-1-1 1 16,-1 3 0-16,-2-1 2 0,-1 1 0 16,0 0 2-16,3 2 1 0,-1-4 0 15,6 3-1-15,4-3 0 0,2-3-2 0,4-1-1 16,4-3-1-16,4-2-2 0,5-1-1 16,0-1-2-16,3-1-2 0,3 0-5 15,4 2-5-15,0-4-5 0,-2 0-5 16,7-2-4-16,-3 1-3 0,3 0-4 15,3 0-2-15,0-2-1 0,0 0 3 16,-2 0 2-16,-4 0 5 0,0-1 5 16,-4-2 6-16,-7 5 10 0,-3-1 10 15,-7 0 10-15,-2 1 8 0,-2 0 7 16,-2 1 6-16,-2-1 5 0,-3 1 4 0,1 1 0 16,-1 1-4-16,2 2-5 0,-2 1-5 15,2 3-5-15,1 2-7 0,3 1-6 16,2 2-4-16,3 1-4 0,5 0-1 15,0 2-1-15,2-3-1 0,3 0 1 16,0-2-1-16,4-5 0 0,0-1 1 16,2-4-1-16,2-2 0 0,-2-3 1 15,1-4-1-15,-5-1 0 0,-1-1 1 16,-5-3 0-16,-4 1 0 0,-4-1-1 0,-4 3-1 16,-6-3-4-16,-2 4-6 0,-5 1-8 15,-4 3-5-15,-5 3-7 0,3 3-6 16,-1 1-8-16,2 6 19 0,2 1-123 15,4 2-103-15,5 3-266 0</inkml:trace>
  <inkml:trace contextRef="#ctx0" brushRef="#br0" timeOffset="209218.1846">9475 11433 425 0,'13'-1'116'0,"3"5"4"16,0 4-19-16,-2 3-61 0,4 8-14 15,2 2-4-15,-1 7-4 0,1 2-2 16,-1 4-4-16,-2 1 0 0,2 2-2 16,-3 0 0-16,-3 2 0 0,1-5-1 15,-7-1-1-15,0-1-2 0,-4-4-1 16,-6-1-1-16,-3-1-2 0,-3-5-1 16,-5-2-3-16,1-2-2 0,-2-4-6 15,1-2-7-15,2-5-9 0,5-3-51 16,3-6-61-16,2-5-99 0,4-7-224 0</inkml:trace>
  <inkml:trace contextRef="#ctx0" brushRef="#br0" timeOffset="209396.145">9868 11749 549 0,'2'-2'145'0,"1"-3"5"15,-2 1-42-15,3 2-65 0,-1 1-12 16,4-2-7-16,1 2-8 0,3-1-7 15,4 0-3-15,1 1-4 0,2-1-5 16,1-1-9-16,-1 1-10 0,-1 2-9 16,-2 1 2-16,-4-1-127 0,-5-1-117 15,-2 2-283-15</inkml:trace>
  <inkml:trace contextRef="#ctx0" brushRef="#br0" timeOffset="209553.7233">9894 11863 632 0,'0'2'138'0,"1"-1"0"0,1 0-106 16,5-1-20-16,-1 0-9 0,3 0-6 15,5-1-6-15,1 0-5 0,-2-6-6 16,4 3-7-16,2-3-7 0,-1 0-43 16,-1 1-54-16,-3-1-88 0,-1-1-201 15</inkml:trace>
  <inkml:trace contextRef="#ctx0" brushRef="#br0" timeOffset="209760.1856">10088 11795 547 0,'-2'-1'138'16,"0"2"2"-16,0 1-69 0,2 2-30 16,3 2-11-16,0 0-9 0,6 2-6 15,2-1-4-15,6 1-3 0,4-1-1 16,4-3-1-16,1 0-1 0,3-5-2 16,-2-3 0-16,2 1-1 0,-5-6 1 0,-1-1 1 15,-5 2 1-15,-2-5 0 0,-6 4 1 16,-8-2 2-16,-4-3-2 15,-6 2-1-15,-5 0-4 0,-2-1-5 0,-6 5-10 16,-3 0-11-16,-3 6-12 16,-1 6 5-16,-3 2-125 0,3 4-115 0,2 1-277 15</inkml:trace>
  <inkml:trace contextRef="#ctx0" brushRef="#br0" timeOffset="210265.3846">10582 11956 617 0,'3'-6'146'0,"0"1"4"0,1 3-97 15,0 2-15-15,0 1-8 0,3 5-4 16,-1 0-5-16,0 4-6 0,-4 3-3 15,0 0-4-15,-4 3-1 0,-3 0-4 0,-1 0-10 16,-2 1-13-16,-1 3-13 0,2-6-77 16,2 0-52-16,0-1-113 0,5 2-243 15</inkml:trace>
  <inkml:trace contextRef="#ctx0" brushRef="#br0" timeOffset="210998.0094">11027 11713 552 0,'-8'-5'144'15,"1"-1"6"-15,3 1-67 0,1 1-28 16,-1 0-11-16,6 1-7 0,2 0-8 16,4 0-7-16,1 0-5 0,2 1-5 0,2 1-3 15,1-1-2-15,2 4-1 16,3-2-2-16,0 2-2 0,4 0 0 0,1 2-1 15,3-1-1-15,1-1 1 0,-4 2-1 16,0-2 1-16,-5 2-1 0,-5-2 0 16,-6 1 0-16,-3-1 0 0,-5 4 0 15,-1-2 1-15,-3 5-1 0,-2-1 0 16,-5 3 0-16,-4 0 1 0,-7 3 0 16,-2 0-1-16,-4 3 0 0,-2-1 1 15,1 3-1-15,2-1 0 0,4-1 1 16,4 2-1-16,7-5 0 0,5 1 1 15,2-3-1-15,4-3 0 0,5-2-1 16,4-1-2-16,3-2-1 0,5-2-1 0,3-3-2 16,5 1-3-16,1 1-1 0,5-3-1 15,-1 1 0-15,-1-2 1 0,-2 3 1 16,-3 0 2-16,-3-2 2 0,-4 1 3 16,-4 2 0-16,-1 0 2 0,-5 0 0 15,-2 3 2-15,-2 0 2 0,-4-1 3 0,-1 1 1 16,-1 1 2-16,-1-1 1 0,0-1 1 15,1 0-1-15,2 2-2 0,0 1-3 16,4-3 0-16,-1-3-2 0,3 3-1 16,5-1 0-16,4 0 0 0,3-4 0 15,-1-3-1-15,4-1 1 0,0 1-1 16,3 1 0-16,-7-6 0 0,0 4 0 16,-5-2 0-16,-1 0 0 0,-5 0 0 15,-5 1 0-15,-5-2 1 0,0 6-1 0,-5 0-2 16,-5 1-3-16,-4 5-7 15,1 5-10-15,-2-1-10 0,4 4-12 0,1 0-12 16,3-1-112-16,5-1-117 0,4-3-274 16</inkml:trace>
  <inkml:trace contextRef="#ctx0" brushRef="#br0" timeOffset="212366.5084">11470 11991 438 0,'4'-4'118'0,"-3"-4"5"16,-3 1-48-16,0 2-21 0,1 3-12 16,0 1-8-16,-4 0-4 0,0-1-4 15,-1 6-2-15,2 3-4 0,-4 2-3 16,0 2-3-16,0 1-3 0,2-1-3 15,1 4-3-15,0 0-1 0,5-3-2 0,4 3 1 16,2-3-1-16,6 0 0 0,0-2 0 16,4-3 0-16,3-1 0 0,-2-3 0 15,0-6 0-15,1-2 0 0,-1 1 0 16,-2-4 0-16,0-3 0 0,-2-3 3 16,-3 2 2-16,-4 4 2 0,-2-2 2 15,-7-3 0-15,-2 0 0 0,-2 5-1 16,-4 3-3-16,-1-2-7 0,0 0-10 15,-1 3-12-15,6 4-16 0,0 2 92 16,2 4-218-16,5-2-137 0,5-3-358 0</inkml:trace>
  <inkml:trace contextRef="#ctx0" brushRef="#br0" timeOffset="214946.909">12261 11824 201 0,'-2'-3'50'16,"-3"-1"0"-16,4 1-26 0,0 2-35 15,-1-1-35-15,1 0-40 0,1 2-95 16</inkml:trace>
  <inkml:trace contextRef="#ctx0" brushRef="#br0" timeOffset="215282.1626">12290 11813 422 0,'-2'-2'118'0,"1"-2"7"0,0 3-44 0,-3-4-17 16,1 2-9-16,0 0-7 0,0 3-5 15,-1-1-3-15,-1 2-4 0,1 1-3 16,-1 3-6-16,5 4-4 0,-1-1-5 15,5 1-4-15,1 1-3 0,5 1-2 16,1-4-2-16,4 2-2 0,4-7-1 16,-1 2 0-16,3-5-1 0,-1-3-1 15,0-5 0-15,-2-1 0 0,-2-3 0 16,-3 0 0-16,-1 0 0 0,-4 1-1 16,0 2 0-16,-4 3-1 0,1 3 1 0,-3 1-1 15,1 1 0-15,-3 4 0 0,-2 1 0 16,-1 2-1-16,0 4 0 0,-2 3-5 15,3 5-4-15,-2 1-4 0,2 2-4 16,1 3-3-16,4 2-4 0,0-4-5 16,0 1-1-16,0-5-2 0,2-1-5 15,-2-4-7-15,4-3-67 0,-6-8-35 16,0-2-90-16,-1-8-198 0</inkml:trace>
  <inkml:trace contextRef="#ctx0" brushRef="#br0" timeOffset="215485.4858">12334 11606 411 0,'-26'-37'126'16,"3"6"7"-16,2 6-32 0,4 7-21 16,3 8-23-16,3 11-16 0,4 8-11 0,3 9-7 15,1 7-5-15,0 8-5 0,3 3-3 16,-1 5 0-16,0 2-2 0,2 4 0 16,-1 1-2-16,1 5-1 0,0-2-1 15,3 1 0-15,-3-3-2 0,-1-4-4 16,0-6-6-16,1-3-11 0,1-10-12 15,1-6-35-15,2-4-91 0,5-6-114 16,0-4-264-16</inkml:trace>
  <inkml:trace contextRef="#ctx0" brushRef="#br0" timeOffset="216029.8629">12663 11791 535 0,'-2'-5'136'0,"-1"2"5"0,1 1-68 0,1 1-27 15,-1 6-9-15,1 2-7 0,2 4-7 16,2 0-7-16,1 2-3 0,2 1-4 16,1 1-1-16,3 0-2 0,1-3 0 15,2-3 0-15,-2-2 1 0,2-3-1 0,-1-4 1 16,-2-4-1-16,-4-3-1 0,1-3-1 16,-1-5 0-16,2-2-1 0,-2-1-1 15,2-1-1-15,1 2 0 0,3 0 0 16,-2 1-1-16,0 6 1 15,-4 4-1-15,0 5 0 0,-4 2-1 0,1 3 1 16,-2 3-4-16,0 4-5 0,-2 1-7 16,1 3-9-16,0 1-6 0,4 0-9 15,-1 1 27-15,2-1-145 0,1-3-115 16,6-3-289-16</inkml:trace>
  <inkml:trace contextRef="#ctx0" brushRef="#br0" timeOffset="216543.8429">13184 11743 582 0,'-9'-6'139'0,"-2"1"4"0,-3 3-82 16,-2 6-25-16,-2 2-7 0,1 2-3 0,0 3-2 15,1 4-4-15,0 3-2 16,3 1-2-16,2-1-3 0,3 3-3 0,2 1-2 16,6-1-4-16,3 0-1 0,-1-7-1 15,8 1 0-15,1-4-2 0,3-5-1 16,3-2 0-16,2-5-3 0,2-6-1 15,1-1-1-15,-2-4-1 0,-2-4 1 16,-3 1 0-16,-4-2 1 0,-5-3 2 16,-4 1 2-16,-4-1 0 0,-3-1 1 0,-5 0 0 15,-2-3 0-15,-3-2-1 0,-2 2-1 16,-5-1-1-16,-2 2 1 0,-5 1 1 16,-2 4 3-16,-1 0 5 0,0 6 6 15,-1 0 6-15,3 5 3 0,6-2 3 16,7 5 0-16,5-3-3 0,7 2-5 15,5-1-5-15,9 2-5 0,6-3-3 16,4 2-2-16,4-2-3 0,6 2-4 16,3 1-7-16,4-1-8 0,2 1-7 15,4 0-11-15,4 2-7 0,-2 5-10 16,1-1 36-16,-2 2-149 0,0 1-115 16,-4 0-301-16</inkml:trace>
  <inkml:trace contextRef="#ctx0" brushRef="#br0" timeOffset="217085.1719">13568 11647 637 0,'-17'4'153'16,"-5"-1"3"-16,1 2-100 0,-1 0-17 0,3 1-8 16,0 0-8-16,2 1-9 0,4-1-5 15,5 4-3-15,4-1-2 0,4 3-5 16,-2-2-6-16,8 0-5 0,3-1-5 15,2 4-3-15,-1-6-2 0,3 0-2 16,1-4 2-16,4 3 3 0,-4-5 4 16,-2 2 6-16,-2-8 2 0,-2 8 2 15,-4-6 3-15,-4 4 2 0,-4-2 2 16,-3 3 4-16,-3-2 2 0,-1 8 3 16,-2-4 1-16,0 7 0 0,2 1 0 0,0 0-3 15,3 1-1-15,2 3-4 0,2 0-1 16,4-2-2-16,1-2 0 0,5-1-1 15,0-3 0-15,8 1 0 0,1-5 0 16,3-4 0-16,3-2 0 0,3-4 0 16,0-2 0-16,0-5 0 0,-2-1 0 15,3-1 0-15,-5 0 1 0,-1 1-1 16,-2 0 1-16,-1 4 2 0,-3 1 1 0,-4 1 2 16,-2 2 2-16,-3 2 0 0,0 4 1 15,-2 3 0-15,1 2-1 0,-2 2-2 16,2 2-2-16,1 1-1 0,3-1-1 15,1 1-1-15,0-1 1 0,2-2 1 16,2-2 1-16,1-1 2 0,-1 1 0 16,-3-5 1-16,-1 0 0 0,-2-4 0 15,-1-2 0-15,-2-3-2 0,-2-3-1 16,0-3-1-16,0 1-4 0,0-4-8 16,1-1-7-16,-1 0-9 0,0 2-7 15,2 4-7-15,-1 3-9 0,2 1 12 0,-1 4-122 16,1 5-108-16,0 4-272 0</inkml:trace>
  <inkml:trace contextRef="#ctx0" brushRef="#br0" timeOffset="217432.3415">14019 11721 666 0,'1'-7'154'0,"-1"1"3"0,2 6-106 0,-2 3-14 16,1 6-7-16,1 3-9 0,2 2-7 16,0 0-2-16,-2 6-3 0,2-3-3 15,2 3-6-15,-2-4-9 0,2-2-11 16,-1 2-12-16,1 0-14 0,2-2-120 16,0-7-126-16,2-3-299 0</inkml:trace>
  <inkml:trace contextRef="#ctx0" brushRef="#br0" timeOffset="217700.0403">14268 11736 605 0,'-4'-2'143'0,"-3"-3"5"0,0 0-88 0,-2 1-23 15,0 2-3-15,-2 0-2 0,-2 2-3 16,-4 0-2-16,1 3 0 0,1 4-2 15,2 1-2-15,-2 0-3 0,4 1-3 16,1-1-4-16,4 5-3 0,0-5-2 16,5 2-4-16,2 1-1 0,4-1-2 15,3 1-1-15,6-1-2 0,4-4-2 16,7 2-5-16,4-5-8 0,-1-2-9 16,5-1-13-16,3-4-9 0,-4 1-11 15,2-1-79-15,-3-1-35 0,-7-2-98 0,1-1-208 16</inkml:trace>
  <inkml:trace contextRef="#ctx0" brushRef="#br0" timeOffset="218059.5455">14628 11721 618 0,'-4'-2'152'0,"-2"3"4"16,0 0-91-16,-4 5-18 0,-1 2-6 16,-1 2-6-16,-1 2-8 0,0-1-7 15,0 1-5-15,1-1-4 0,1-2-4 16,4-1-3-16,3-2-2 0,0-1-1 0,4-2 0 16,5-1-1-16,2-3 1 0,3-1-1 15,1-6 1-15,5 1-1 0,2-3 1 16,1-2-1-16,-2-4 0 0,1 2 1 15,3 1-1 1,-1 2 1-16,-2 1-1 0,-5 1 0 0,2 8 1 0,0 1-1 16,-2 4 0-16,-4 6 0 0,-2 1 1 15,1 2-1-15,-1 3-1 0,-1 1-5 16,-1 0-9-16,1 1-10 0,0-4-12 16,2 0-12-16,-4-3-124 0,1-4-128 0,-1-4-300 15</inkml:trace>
  <inkml:trace contextRef="#ctx0" brushRef="#br0" timeOffset="218220.1142">14601 11416 731 0,'-1'-16'165'0,"0"8"-1"16,1 5-121-16,1 12-18 0,3 2-9 0,0 6-12 15,0 5-14-15,1 5-13 0,1 2-15 16,-2 5-87-16,-1-4-40 0,-1 3-112 15,0-1-232-15</inkml:trace>
  <inkml:trace contextRef="#ctx0" brushRef="#br0" timeOffset="218605.7441">13970 11881 500 0,'1'-2'133'0,"2"2"4"0,-1 0-19 0,1 5-86 15,-1 0-11-15,-1 5-6 0,-3 2-6 16,2 3-10-16,1 1-14 0,-1 1-124 0,-1-1-116 15,0 1-299-15</inkml:trace>
  <inkml:trace contextRef="#ctx0" brushRef="#br0" timeOffset="219653.5192">6918 12884 568 0,'-3'-8'134'16,"5"1"3"-16,1 1-78 0,5 1-30 16,3-1-8-16,4 0-4 0,3 0-2 15,8 1-1-15,6 0-1 0,8 0-1 0,4 0-1 16,9 0-2-16,1-1-1 0,3 1-3 15,0 1-1-15,-1 1-2 0,-7-2-2 16,0 2-3-16,-8 0-6 16,-2 3-6-16,-4-3-6 0,-2 1-9 0,-8 1 9 15,-3 2-130-15,-10 0-112 0,-7-1-281 16</inkml:trace>
  <inkml:trace contextRef="#ctx0" brushRef="#br0" timeOffset="219976.3279">7135 12729 467 0,'5'-11'117'16,"0"2"6"-16,2 1-62 0,1 2-18 16,1 0-7-16,4 2-4 0,-5 2-4 15,0 1-4-15,-1-1-4 0,0 4-1 16,-2 1-2-16,-4 2-1 0,-4 3-1 15,-2 3-1-15,-4 2 0 0,-3 2-1 16,-6-1 0-16,-4 4-1 0,-4-1 0 0,1 2 1 16,-3-2 0-16,1 2 1 0,-2 0 1 15,3 4-1-15,4-3-2 16,3 0-2-16,1-2-1 0,7-2-2 0,4 0-3 16,7-2-2-16,4-3-2 0,5-5-2 15,6 0-8-15,5-4-9 0,4 2-8 16,8-4-9-16,7 0-10 0,7 0 83 15,3-2-207-15,6-3-127 0,5-1-341 0</inkml:trace>
  <inkml:trace contextRef="#ctx0" brushRef="#br0" timeOffset="220586.5726">8366 12478 511 0,'-21'2'135'0,"-3"6"7"0,-4 3-58 16,-2 3-29-16,0 5-9 0,-1 1-5 16,2 4-6-16,2 6-6 0,2-3-5 0,4 4-4 15,7 5-3-15,4-5-4 0,10 3-3 16,5-3-3-16,7-2-1 0,8-5 0 16,5-4-2-16,6-6-1 0,5-5 0 15,3-6-2-15,2-6 1 0,1-8-1 16,0-3-1-16,-1-7 1 0,-1-6 0 15,-5-3-1-15,-8-3 1 0,-3-3 0 16,-6 0-1-16,-10 1 1 0,-5-3 0 0,-8 1-2 16,-6 0-3-16,-5 3-6 0,-7 3-7 15,-3 4-4-15,-6 9-7 0,-5 7-4 16,-2 8-3-16,2 12 3 16,2 7 5-16,4 7 4 0,4 5 2 0,5 3-1 15,9 4-8-15,9 1-39 0,0 0-66 16,3-1-99-16,4-2-225 0</inkml:trace>
  <inkml:trace contextRef="#ctx0" brushRef="#br0" timeOffset="220792.0397">8347 12819 522 0,'2'-8'140'0,"-3"2"7"16,-2 1-49-16,1 1-39 0,1 2-8 16,-1 1-5-16,0 1-7 0,1 1-5 15,1 2-5-15,2 3-5 0,1 4-5 16,-1-1-6-16,6 6-3 0,0 0-3 15,3 4-1-15,3 1-3 0,-2 1-1 0,1-1-1 16,1 0-4-16,-2 2-9 0,3-3-12 16,-3-3-14-16,3-3-13 0,-2-2 31 15,2-1-158-15,-3-5-130 0,2-8-307 16</inkml:trace>
  <inkml:trace contextRef="#ctx0" brushRef="#br0" timeOffset="221134.1535">8888 12464 516 0,'10'-8'130'0,"-9"2"6"0,-3 6-66 15,-8 4-19-15,-4 7-7 0,-3 6-4 16,-4 5-5-16,1 5-2 0,-4 5-3 16,1 3-3-16,1 6-5 0,1 0-3 15,5 2-3-15,4-2-3 0,5 0-3 16,5-1-3-16,10-2-1 0,4-7-2 15,8 0-4-15,5-5-8 0,5-3-10 16,3-7-12-16,4-4-11 0,-2-6-15 16,3-3-117-16,-1-9-125 0,0-7-286 15</inkml:trace>
  <inkml:trace contextRef="#ctx0" brushRef="#br0" timeOffset="222191.9919">9020 12731 521 0,'-3'-4'133'16,"-2"-1"6"-16,1 0-66 0,3 3-21 0,0-2-8 16,1-1-6-16,-3 3-5 0,6-1-6 15,-1 0-5-15,4 0-4 0,2 1-2 16,1-2-4-16,1 3-2 0,6 0-1 16,1-3-2-16,3 3-1 0,4-1-2 15,2-1-1-15,2-1-1 0,4-1 0 16,1 0 0-16,3 2-1 0,0-4 0 15,-4 1 0-15,-2 1-1 0,-3 1 1 16,-4 0-1-16,-5 3 0 0,-5 1 0 0,-6 1 1 16,-3 4 0-16,-6 2-1 0,-4 0 1 15,-2 3 0-15,-5-1 0 0,-5 1-1 16,-5-1 1-16,-1 1-1 0,-4 4 1 16,1 0-1-16,-1 2 0 0,-1 0 0 15,2 1 1-15,2 3-1 0,2-3 0 16,3-3 1-16,3-2-1 0,4-2 1 15,4-2-1-15,6-2 1 0,1-2-1 16,5-2 1-16,2 1-1 0,1-2 0 16,4 2 1-16,2-2-1 0,3-1 0 0,0 0 0 15,4 0 0-15,2 0-1 0,2-1-4 16,1-1-6-16,2 2-9 0,0 0-11 16,-2 3-12-16,-2-2-41 0,-2 0-85 15,-2 2-114-15,-4-1-259 0</inkml:trace>
  <inkml:trace contextRef="#ctx0" brushRef="#br0" timeOffset="223813.3432">9192 12916 424 0,'-3'-2'110'15,"0"0"3"-15,-1-1-55 0,0 3-15 16,1 0-10-16,-2-1-7 0,0 1-5 16,-2-1-3-16,-1 1 0 0,2 1-1 15,1-1-1-15,-1-1 1 0,4 2 0 16,-2-1-1-16,3 1-1 0,1 1-2 0,1-2-2 16,0 0-1-16,4 2-1 0,1-1-2 15,3 2 0-15,3-2 0 0,4-1-1 16,1 0 0-16,1 0-1 0,4 1-2 15,-1-2 0-15,3-1-2 0,-2 3 0 16,1-1 1-16,-1 1-1 0,0 0 0 16,-2-2-1-16,-1 2 1 0,-2-1 0 15,-3 1-1-15,-3-2 0 0,-3 1-4 0,0 0-4 16,-3 1-4-16,-3 1-6 0,-1-2-8 16,-1-2-10-16,0 1-115 0,-2-2-111 15,2-2-277-15</inkml:trace>
  <inkml:trace contextRef="#ctx0" brushRef="#br0" timeOffset="224678.9347">9575 13053 545 0,'0'3'136'0,"1"1"3"0,-1 0-67 0,4 2-33 16,-1-5-10-16,4 3-4 0,1-4-6 16,4 1-4-16,2-1-4 0,1-2-1 15,1-3-3-15,2 0-3 0,-2-1-1 16,0 0-2-16,-4-3-1 0,-2-2-2 15,-3 1 0-15,-3-2-1 0,-4 0-1 16,-4-1-1-16,-2 2 0 0,-2-2-1 16,-6-1-1-16,1 3-1 0,-6 2-2 15,4 2 1-15,-4 1 0 0,2 5 0 0,1 2 2 16,3 3 2-16,0 1 3 16,6 4 3-16,0 0 3 0,3 5 1 15,2 0 1-15,0 2 1 0,4 5-1 0,-1 0 1 16,1 1-1-16,3-1-1 0,-1 0 0 15,-1 1 2-15,2 0 1 16,-1-5 1-16,1 1 0 0,0 0 0 0,-2-4 0 16,2 1-1-16,-1-3-3 0,-1-1-1 15,-2-2-1-15,-1-2-4 0,0-1-8 16,0-2-8-16,-1-4-12 0,4-4 37 16,-2-2-163-16,3-4-126 0,2-1-319 15</inkml:trace>
  <inkml:trace contextRef="#ctx0" brushRef="#br0" timeOffset="225113.5663">9728 12564 516 0,'-3'-15'136'0,"1"-1"4"0,4 3-50 15,3 7-45-15,2 5-13 0,3 4-9 16,3 6-6-16,4 2-4 0,3 7-2 16,1 2-2-16,1 2 1 0,2 2 1 15,0 1-1-15,0 1 1 0,-2 2 0 16,-2-5 1-16,1 3-1 0,-4-2-3 0,-3 2-1 16,-1-3-1-16,-6-1-2 0,-3-1-1 15,-2 1-3-15,-4 0-4 0,-4-2-5 16,-3-5-7-16,2-1-9 15,2-3-12-15,0-5 10 0,4-2-135 0,1-8-119 16,4-7-293-16</inkml:trace>
  <inkml:trace contextRef="#ctx0" brushRef="#br0" timeOffset="225303.8558">10177 12740 698 0,'-4'-1'158'0,"4"-5"2"16,0 5-116-16,6 0-17 0,4 1-11 16,3-2-10-16,0 2-12 0,0 0-12 15,1 3-9-15,-2-2-12 0,-1 3-15 16,-1-3-106-16,-4 0-111 0,1 0-262 0</inkml:trace>
  <inkml:trace contextRef="#ctx0" brushRef="#br0" timeOffset="225456.4465">10244 12852 621 0,'-4'6'144'0,"1"-2"1"0,1-1-97 15,6 1-24-15,0-2-12 0,3 1-12 16,2-2-13-16,3 0-12 0,5 2-8 0,0-4-112 16,3-3-110-16,1-1-267 0</inkml:trace>
  <inkml:trace contextRef="#ctx0" brushRef="#br0" timeOffset="225679.8494">10483 12825 648 0,'-6'6'151'0,"2"1"2"0,0 0-99 16,4 0-25-16,3-1-11 0,5 1-7 15,3-1-5-15,3-2-2 0,2-4-2 16,3-1 1-16,5-4 0 0,1-1-1 15,2-4 2-15,0-2 0 0,2 0 0 16,-4-3 1-16,-3-3-1 0,-3 0 0 16,-7 2 0-16,-10 2-2 0,-3 0 0 15,-9 4-2-15,-6 3-4 0,-7 6-5 16,-4 3-12-16,1 7-11 0,1 3-14 16,-1 3-114-16,4 0-119 0,5 3-286 0</inkml:trace>
  <inkml:trace contextRef="#ctx0" brushRef="#br0" timeOffset="226490.4902">11079 12862 512 0,'5'-3'136'0,"0"3"4"0,-2 1-43 16,-1 2-51-16,1 3-12 0,0 4-5 16,-2 2-6-16,1 3-6 0,-4-2-5 15,0 6-3-15,-2-1-2 0,2 0-3 16,-3 1-5-16,0-2-10 0,3-2-13 15,0 1 66-15,4-4-195 0,0-5-131 0,4-4-350 16</inkml:trace>
  <inkml:trace contextRef="#ctx0" brushRef="#br0" timeOffset="227085.8886">11400 12564 650 0,'-13'-5'159'16,"2"0"4"-16,4-1-99 0,3 2-17 15,5-2-11-15,3 0-8 0,6 0-9 16,2 4-5-16,4-1-6 0,0 1-2 16,4-2-1-16,3 3-1 0,0 1-2 0,0-1 0 15,4 1 0-15,1-2-1 0,0 1-1 16,2 6 1-16,-3-1-1 15,1 1 1-15,-2 0-1 0,-4-1 0 0,-6 1 0 16,-1 3 0-16,-6-7 0 0,-3 3 0 16,-6 2 0-16,-3 1 0 0,-5 0 0 15,-5 2 0-15,-6 2 1 0,-2 2-1 16,-5 2 0 0,-1 1 0-16,0 1 1 0,-2-1-1 0,4 4 0 0,0 1 0 15,2-2 0-15,3 0 0 0,1-5 0 0,0 1 1 16,6-2-1-16,3 0 1 15,3-6 0-15,3-1 0 0,5 0 0 0,4-2 0 16,3-2 0-16,-1-2 0 0,4 0 0 16,2 2 0-16,5-4 0 0,-3 1 0 15,5 1-1-15,1-1 1 0,2 0 0 16,-1-2-1-16,2 0 0 0,-2 0-5 16,0 1-9-16,0-2-10 0,-2 0-12 15,-4 3-12-15,-2 2-14 0,-4 1-113 0,-2-2-119 16,-4 1-275-16</inkml:trace>
  <inkml:trace contextRef="#ctx0" brushRef="#br0" timeOffset="227542.4943">11834 12881 622 0,'0'0'145'0,"2"2"4"16,2-4-98-16,6 5-16 0,2-3-7 15,0 2-3-15,9-1-3 0,1-2-6 16,2 0-3-16,-1-3-3 0,-2-1-3 0,-2 0-2 15,2-1-3-15,-6-1-1 0,-4 0-1 16,-3-2-2-16,-3 1 0 0,-1-1-2 16,-4 0 0-16,-4 2 0 0,-3 1 0 15,-2 0 0-15,-2 2 0 0,-6 0 1 16,-1 2 0-16,-5 1 1 0,-2 0 0 16,1 1 1-16,-1 1 2 0,2 0 1 15,4 4 2-15,1 2 1 0,5 4 1 16,3 1 1-16,4 4-1 0,1 4 1 15,5 2-2-15,0 3 0 16,3 2-1-16,4-3 0 0,0 4 1 0,3-2 0 0,-1-2 0 16,1-2 1-16,0-2-1 0,0-2-1 15,-2-2-3-15,-1-1-10 0,-3-3-16 16,-1-1-15-16,-1-1-129 0,-2-4-135 16,-5-1-327-16</inkml:trace>
  <inkml:trace contextRef="#ctx0" brushRef="#br0" timeOffset="229486.8672">12602 12702 408 0,'-2'-3'116'0,"-1"-3"6"0,1 3-29 16,0-3-31-16,2-1-11 0,2-1-3 16,0 2-5-16,2-1-3 0,-1 0-3 15,4-2-5-15,4 2-3 0,2 2-3 16,5 1-4-16,3-1-4 0,0 3-3 15,2-6-3-15,1 6-2 0,-5-3-4 0,1 0-2 16,-4 0-1-16,-4 0-1 0,0 2 0 16,1 5 0-16,-2-3-1 0,-4 6 1 15,-2-2 0-15,-4 6-1 0,-1 1 0 16,-1 5 1-16,-3-1-1 0,-2 5 0 16,-1 1-1-16,3 4-1 0,0-1-6 15,-1-1-5-15,2-2-6 0,0 2-6 16,2 0-7-16,2-5-5 0,-1-1-7 15,3 0-4-15,-1-2-24 0,1-1-85 16,-1-5-103-16,-2-4-249 0</inkml:trace>
  <inkml:trace contextRef="#ctx0" brushRef="#br0" timeOffset="229650.433">12598 12646 530 0,'-8'1'140'15,"0"4"2"-15,4 1-20 0,-1 4-92 16,3 4-14-16,4 4-9 0,0 2-7 0,3 0-7 16,0 0-10-16,2 2 4 15,2-2-129-15,-2-1-115 0,5-5-293 0</inkml:trace>
  <inkml:trace contextRef="#ctx0" brushRef="#br0" timeOffset="229942.8378">13069 12673 660 0,'-15'11'153'15,"-1"1"2"-15,4 5-103 0,3 2-22 16,3-4-6-16,2-2-6 0,4 3-4 15,3 0-4-15,3-3-2 0,3-5-2 16,0-2 0-16,5-1-1 0,1-3-1 0,-2-4-1 16,1-4 1-16,-2-3-3 15,0-3-3-15,-2-3-7 0,-2-1-7 0,-1-2-10 16,-4-1-7-16,0-1-10 0,-3-2-8 16,-3 1-44-16,-3-3-60 0,-6-5-97 15,0-5-218-15</inkml:trace>
  <inkml:trace contextRef="#ctx0" brushRef="#br0" timeOffset="230075.9927">13044 12268 573 0,'0'-3'140'16,"-1"1"2"-16,0 4-78 0,-2 1-31 15,7 3-10-15,0 6-12 0,1 4-12 16,2 3-12-16,3 6 22 0,1-1-152 16,2 6-119-16,4-2-313 0</inkml:trace>
  <inkml:trace contextRef="#ctx0" brushRef="#br0" timeOffset="230315.6844">13444 12573 629 0,'2'3'142'0,"-1"5"2"0,-1-1-103 16,4 4-19-16,0 4-4 0,-1 3-3 15,3-1-3-15,2 3-4 0,-1 2-2 16,4 0-1-16,-2-4-2 0,2 1 0 15,2-2-1-15,-1 0 0 0,1-2-1 16,0-1-1-16,-3-3 1 0,0 4 0 16,-5-4-1-16,-3-2 1 0,-4-1-2 15,-5 0 1-15,-2-3-1 0,-5 2-1 0,-3-1-1 16,-4 1-3-16,-2 2-7 0,-2-3-5 16,3 0-9-16,3-1-54 0,3-1-68 15,5-7-106-15,4-2-244 0</inkml:trace>
  <inkml:trace contextRef="#ctx0" brushRef="#br0" timeOffset="231163.03">13869 12609 504 0,'-4'-7'126'0,"-3"-2"5"15,-1 3-59-15,-3 1-27 0,-1 1-5 16,-2 1-4-16,-1 3 0 0,0 4-3 16,-1 2-2-16,0 2-4 0,4 3-4 15,3 3-5-15,5 3-3 0,4 0-4 0,3-2-4 16,3 2-3-16,5-2-1 0,1-3-1 16,2-1-1-16,-1-6 0 0,2-3 0 15,1 0 0-15,1-6 0 0,-2 0-1 16,-1-3 1-16,0-3-1 0,-4-1 0 15,-3-1 1-15,-4-2-1 0,-6 0 0 16,-3 1-2-16,-4 1-4 0,-2 2-5 16,0 2-5-16,-7 3-9 0,2 1-7 15,1 4-8-15,3 3-5 0,-1 2-4 16,6 3-107-16,2 0-108 0,3 1-260 16</inkml:trace>
  <inkml:trace contextRef="#ctx0" brushRef="#br0" timeOffset="231392.4485">14094 12655 562 0,'13'-11'138'0,"1"-5"5"15,-3-1-76-15,-1-1-22 0,1 4-5 0,0-2-3 16,-3 1-3-16,1 4-3 0,-3 3-3 16,0 3-3-16,-1 2-3 0,-1 3-4 15,1 6-3-15,3 4-5 0,2 2-2 16,1 3-2-16,3 2-2 0,1 3-1 15,3 1-1-15,0-2 0 0,-6-2-1 16,2-1-6-16,-1 1-15 0,-5 2-16 16,-2-3 127-16,-3-2-269 0,-5 2-156 0,1-1-424 15</inkml:trace>
  <inkml:trace contextRef="#ctx0" brushRef="#br0" timeOffset="240334.4839">456 14192 422 0,'-16'-7'103'16,"2"3"2"-16,-2-3-64 0,4 3-10 15,1-1-7-15,-5-1-6 0,0-1-4 16,-1-2-1-16,2 2 1 0,1 0 1 16,1-1 1-16,0 2 2 0,6 2-1 15,-1 2-1-15,5 0-3 0,1 2-2 0,4 3-2 16,2 2-3-16,5 1-2 0,0 0-2 16,8 4 0-16,2-3 0 0,3 1-1 15,5-2 1-15,0-3-1 16,5-1 0-16,2-1 0 0,4-4 0 0,3 0 0 15,1 0-1-15,3 0 1 0,1 0-1 16,2 1 0-16,1 0 0 0,-1 1 0 16,-3 1 0-16,-1 0 0 0,0 3 1 15,2 0 0-15,0 1-1 0,1 2 1 16,4-1 1-16,3 2-1 0,4-2 1 16,-3-5-1-16,0-2 0 0,3-3 0 0,-1-4-1 15,2-2 1-15,1-2-1 0,2-2 1 16,3-2-2-16,-1 0 1 0,-1-4-1 15,-1 4-1-15,2-2 0 0,-4 0 1 16,1 2-1-16,-2 3 1 0,0 4 1 16,-1 4 0-16,-1 1 1 0,-6 4 0 15,1 2 0-15,-1 4 0 0,4-1 0 16,2 2 0-16,1-1 0 0,4-1-1 0,2-6 1 16,1-1-1-16,-1-3 0 0,3-3 0 15,2-3 0-15,3-3 0 0,-1-1-1 16,2 2 0-16,-1-5 0 0,-2 2 0 15,1 0 0-15,-3 2 0 0,-1 2 0 16,-3 3 1-16,0 4 0 0,0 3 1 16,-4 3-1-16,-4 5 1 0,1 3 1 15,-5 0-1-15,5 3 0 0,0-1 0 16,1 2 0-16,5-2 0 0,0-3-1 0,-3-3 1 16,5-2-1-16,0-2 1 0,1-2-1 15,5-4 1-15,-1-3-1 0,3-2 1 16,2-1-1-16,0 0 1 0,3-2-1 15,-1 2 0-15,-2 1 0 0,2 0 0 16,-2 0 0-16,-3 2 0 0,-1 2 0 16,-3 3 0-16,-5 3 0 0,3 4-1 15,-3 0 1-15,2 5 1 0,-2-2-1 0,1 0 0 16,2-2 0-16,0-2 1 16,4-2-1-16,1 0 1 0,3-4-1 0,-1-4 0 15,3-1 0-15,0-1 1 0,4-2-1 16,1-3 1-16,2 0-1 0,0-1 0 15,3 3 1-15,1 1-1 0,0-1 0 16,-4-1 1-16,-3 1-1 0,-3 2 0 16,-5 2-1-16,-1 3 1 0,-3 4 0 15,-5 2 0-15,1 3 0 0,2 5 0 16,-2 0 0-16,1 1 0 0,2-4 0 16,1 0 1-16,0-3-1 0,3-1 0 0,-1-3 0 15,4-2 0-15,0-2 0 0,2-3 1 16,4 1-1-16,-1-2 0 0,2-1 0 15,0-3 0-15,-1 1 0 0,2 1 0 16,0 1 0-16,-1-3 0 0,-2 4 0 16,-3 2 0-16,-1 4 0 0,-3 2 0 0,-2 5 0 15,-4 5-1-15,-3-1 2 0,-1 4-1 16,1 0 1-16,-1 1 0 0,3 2 0 16,0-4 0-16,1-3 0 0,3 2 0 15,-1-3 0-15,0-3-1 0,3 0 1 16,-1-4-1-16,2-2 0 0,-2 0 0 15,2-4 0-15,0 0 1 0,2 1-1 16,-2-3 0-16,-1 1 0 0,0 2 1 16,-1 2-1-16,-1-1 0 0,-2 4 0 15,-6 0 0-15,-1 4 0 0,-5 1 0 16,3 6 0-16,-4 2 0 0,-2-1 0 16,-1 1 1-16,1-1-1 0,1 0 1 0,1-1-1 15,-1-2 0-15,2-5 1 0,5 2-1 16,-2-2 1-16,2-6-1 0,3-2 0 15,-3-1 1-15,4-5-1 0,1-1 0 16,-2-2 0-16,1 2 0 0,-2-1 0 16,-3-2 0-16,3 1-1 0,-7 1 1 0,-5 6-1 15,-4-1 1-15,-4 5 0 0,-3 3 0 16,-2 3 0-16,0 5 0 0,-4 0 0 16,-3-2 0-16,4 4 0 0,3-4 0 15,4 0 0-15,4-2 0 0,1-4 0 16,1 0 0-16,5 0 0 0,-1-5 0 15,3-2 0-15,0-3 1 0,-3 1-1 16,1 1 0-16,-1-6 0 0,1 1 1 16,-3-1-1-16,-3 6 0 0,0-2 0 15,-2 4 0-15,-1 0 0 0,-3 5 0 16,0 3-1-16,-3 4 1 0,-1 0 0 16,-6 3 0-16,1 1 0 0,-2-1-1 0,1-1 1 15,-2-2 1-15,3-2-1 0,0-3 0 16,5-1 0-16,1-1 0 0,1-2 1 15,2-2-1-15,3-2 1 0,1 1 0 16,0-2-1-16,0-1 1 0,0-2-1 16,2 2 1-16,-3 0-1 0,-2 3 1 0,2 1 0 15,-1 2 1-15,-2 0 1 0,-1 3 1 16,1 0-1-16,0 3 1 0,-1-1 0 16,-1-2-1-16,1 0-1 0,2-1-4 15,-2-1-8-15,3-2-20 0,-6-1-112 16,1-1-117-16,-5 1-293 0</inkml:trace>
  <inkml:trace contextRef="#ctx0" brushRef="#br0" timeOffset="250609.3513">1499 15211 512 0,'-13'-15'127'0,"3"3"4"16,1 0-72-16,5 3-13 0,-1 2-8 0,3 2-3 15,0-1-4-15,1 3-6 0,0 1-4 16,1 1-5-16,0 0-3 0,3 3-3 15,2 2-2-15,4 2 0 0,2 1 2 16,3 4 2-16,4 4 3 0,6 3 0 16,2 3 0-16,3 0-1 0,3 3-2 15,2 2-2-15,6 1-3 16,1-1-1-16,-5-4-3 0,0-3-1 0,0 2-1 16,-4-5 0-16,-3 0 0 0,-6-1-1 15,-3-3 0-15,-2-1-3 0,-3-2-10 16,-3-1-10-16,-1 1-11 0,-2-3-10 0,-3-4-14 15,0 2 4-15,-1 1-115 0,-5-3-106 16,0-3-255-16</inkml:trace>
  <inkml:trace contextRef="#ctx0" brushRef="#br0" timeOffset="250908.8909">2032 15041 485 0,'-7'-5'133'0,"-1"5"3"0,-5 1-3 16,-1 10-97-16,-1 5-8 0,-4 7-1 16,-5 6 0-16,-4 4 1 0,-9 2-2 15,-5 6 0-15,-4 0-4 0,-3 3-3 16,-5 2-4-16,2 0-5 0,3 3-3 0,4 0-3 15,2-2-2-15,6-4-1 0,3-1-3 16,6-4-6-16,8-6-7 0,2-4-14 16,7-7-11-16,6-2-9 0,6-3-10 15,8-8-105-15,5-5-108 0,5-8-254 16</inkml:trace>
  <inkml:trace contextRef="#ctx0" brushRef="#br0" timeOffset="251206.7453">2528 15067 507 0,'-8'-4'134'15,"-3"5"4"-15,-5 0-12 0,-4 4-95 0,-3 6-9 16,-4 5-2-16,-5 3 2 15,-6 3 0-15,-2 1 2 0,-1 7 3 0,4 4 1 16,2-3 0-16,3 4-1 0,8 0-4 16,6 1-3-16,10-1-5 0,7 1-6 15,6-4-3-15,4-2-2 0,10 0-3 16,4-3 0-16,6-4-5 0,4-5-10 16,2-4-11-16,2-4-11 0,2-6-9 15,-1-4-11-15,-2-3-24 0,-2-5-93 0,-3-4-104 16,-1-1-247-16</inkml:trace>
  <inkml:trace contextRef="#ctx0" brushRef="#br0" timeOffset="251637.3602">2572 15274 658 0,'-6'-5'141'0,"3"0"0"0,4 1-117 16,1 4-12-16,3 3-6 0,4-1-3 0,3 3-1 15,4 0-1-15,2-2 2 0,3 1 0 16,5 0 0-16,2-2 1 0,1-2 0 16,1 1 1-16,-1-1-1 0,-2 0 0 15,-1 0-1-15,-5 0-1 0,-4 0-1 16,-4 3 0-16,-5-1-1 0,-5 5-1 0,-3-1 1 15,-5 5 0-15,-3 1 1 0,-4 4 0 16,-7-1 1-16,1-1 4 0,-3 1 3 16,0 2 4-16,-1-3 4 0,0-2 4 15,2 1 4-15,6-2 0 0,-1-1-1 16,7 0-3-16,0-6-5 0,6 3-3 16,3-2-5-16,3-3-3 0,3 4-2 15,4-1-2-15,1 0 0 0,2 0 0 16,3-2-1-16,5 1 0 0,2 1-1 15,0-6-5-15,3 1-9 0,1-2-10 0,1 2-11 16,-2-5-12-16,-1-1-7 0,-2 0-121 16,-2-4-120-16,-2-3-282 0</inkml:trace>
  <inkml:trace contextRef="#ctx0" brushRef="#br0" timeOffset="251903.9164">3029 14923 566 0,'8'-3'130'0,"3"3"5"0,-2 2-77 15,7 9-32-15,1 5-1 0,3 6 3 16,0 6 2-16,2-1 1 0,2 5 1 16,-1 0 0-16,-3 1 1 0,-2 0-2 15,-3 0-2-15,-4-1-3 0,-5 3-4 16,-6 1-7-16,-7-1-4 0,-5 3-4 15,-3 2-3-15,-5-4-1 0,2 2-3 16,-4-2-4-16,1-2-6 0,6-3-14 0,3-5-13 16,4-8-12-16,5-2-11 0,4-4-1 15,6-6-117-15,2-3-115 0,2-3-264 16</inkml:trace>
  <inkml:trace contextRef="#ctx0" brushRef="#br0" timeOffset="252079.4423">3480 15343 672 0,'5'-6'155'0,"-3"1"2"15,2 4-106-15,0-1-22 0,1 2-11 16,-2-3-11-16,2 4-9 0,1 1-12 16,2 1-10-16,0 0-9 0,1 0-12 15,-1 1-112-15,1 2-114 0,-2 2-271 16</inkml:trace>
  <inkml:trace contextRef="#ctx0" brushRef="#br0" timeOffset="252241.0097">3470 15534 725 0,'0'4'167'0,"-2"-6"2"0,2 2-115 15,2-2-19-15,1-1-14 0,0-1-10 0,3 3-6 16,1-2-5-16,4 2-9 15,0-1-15-15,3 1-11 0,3-1 118 0,-1 2-253 16,3-1-148-16,-2 0-395 0</inkml:trace>
  <inkml:trace contextRef="#ctx0" brushRef="#br0" timeOffset="253491.8957">4258 15423 462 0,'-9'-1'115'0,"-2"-2"5"0,3 3-63 0,0-1-18 16,3 2-7-16,1-2-4 0,0 1-3 15,0-1-4-15,3 1-4 0,-2-1-1 16,3 1-3-16,0-2-2 0,0 2-3 16,0-1-1-16,2 1-2 0,0-1 0 15,2 1-2-15,0-1 0 0,0 0 1 16,3 1 0-16,-1-2 0 0,2 1 0 15,0 1 1-15,0 0 1 0,1 0 0 16,3 1 1-16,1 1 1 0,1-1 0 0,2 0 0 16,1 0 0-1,1-1-2-15,1 1 1 0,-3-2-2 0,3 1-1 16,1-1 0-16,1 1-1 0,-2-1 0 0,2-2 0 16,2 0 1-16,3 0-1 0,4 1 0 15,0-1 1-15,1 0 0 0,6 1 0 16,-2 1-1-16,3 1 0 0,1 1 0 15,-3-1 0-15,-1 2-1 0,2-1-1 16,-3 0 1-16,-1 0-1 0,3 1 0 16,-2-1 1-16,3 0-1 0,3 0 0 15,2 2 1-15,5-3-1 0,2 1 1 0,0-1-1 16,2-1 1-16,0-2 0 0,0 0 0 16,-1-1-1-16,3 0 1 0,0-1-1 15,5 0 0-15,-2 0 0 0,2 2-1 16,1-1 1-16,-2 0-1 0,-3 1 0 15,0-1 1-15,-1 2-1 0,3 0 0 16,2 0 0-16,-2 1 0 0,2-2 1 16,0 2-1-16,-1-1 0 0,-1-1 0 15,-2 2 0-15,0-2 0 0,2 1 0 0,2 2 0 16,-3-2 0-16,0-1 0 0,0 1 0 16,-2-1 0-16,-5 1 1 0,-2-1-1 15,-5 1 0-15,0 1 0 0,-3-2-1 16,-3 1-5-16,-6 1-6 0,-1 2-9 15,-6-2-7-15,-2 2-11 0,-9 0 112 16,-5 4-237-16,-6 0-134 0,-7 1-366 0</inkml:trace>
  <inkml:trace contextRef="#ctx0" brushRef="#br0" timeOffset="254760.8857">4238 15972 420 0,'-2'-4'116'0,"-4"0"6"15,1-2-38-15,0 1-29 0,0 2-11 16,0-1-6-16,1-2-4 0,-1 1-3 16,1 1-2-16,-1-1-1 0,1 3 0 15,0-2-2-15,-1-1-2 0,2 4 0 16,0-1-3-16,1 1-1 0,1-2-2 15,-1 3-2-15,1-1-3 0,2 0-3 16,3-2-3-16,0 2-2 0,3-2-2 16,3 3-2-16,3-2 0 0,5 1 0 0,5 1-1 15,0-3 1-15,3 1-1 0,2-2 0 16,-1 1 1-16,1-2-1 0,-1 0 0 16,-1 0 0-16,-1 0 0 0,-4 0 1 15,0 3-1-15,-1 0 0 0,-3 1 0 16,-2 2 0-16,-3 3 0 0,-2 1-1 15,1 2 0-15,-5-1 0 0,-1 1 0 16,-5 0 0-16,-3-1 1 0,-2 1-1 16,-1 1 0-16,-2 0 1 0,-2 6 0 0,-2-1 1 15,-1 7-1-15,0-4 0 0,-2 3 0 16,-1 1 1-16,-3 0-1 0,0-1 0 16,0 1 0-16,-2-7 0 0,1 6 0 15,-1-3 0-15,1-4 0 0,0 0 1 16,0-3-1-16,2-1 0 0,2 1 0 15,0-2 1-15,4-2-1 0,3 0 1 16,3-3 0-16,4 1 0 0,-1-1-1 16,5-2 1-16,0 0-1 0,3 2 1 15,0-2-1-15,2 1 1 0,5-1-1 0,1 0 1 16,3 1 0-16,1 0-1 16,2-1 1-16,5-1 1 0,0 0 0 0,-1-2 1 15,3 0-1-15,-1-1 1 0,-2-1-1 16,0 0 1-16,-1-1-2 0,0 2 1 15,-1 1-2-15,-1 1-1 0,-1 1-7 16,-2 2-12-16,-1 2-15 0,-3 1-13 16,-4-2-17-16,0 3-114 0,-4-3-125 15,-5 6-283-15</inkml:trace>
  <inkml:trace contextRef="#ctx0" brushRef="#br0" timeOffset="255333.3747">4684 15793 609 0,'-2'-5'148'0,"-1"1"7"15,1 1-94-15,1 0-14 0,-1 2-10 16,2 1-5-16,0-1-8 0,3 1-8 16,0 0-6-16,4 0-3 0,1-1-2 15,2 2-2-15,3-1-1 0,1 1-3 0,2 0-10 16,-2 3-13-16,4-2-10 0,-2 0-13 16,1 0-25-16,-4-2-94 0,1-1-111 15,-2 0-246-15</inkml:trace>
  <inkml:trace contextRef="#ctx0" brushRef="#br0" timeOffset="255522.8514">4976 15666 527 0,'-2'1'134'0,"1"0"2"16,-1 4-31-16,-1 0-76 0,1 2-11 15,1 2-5-15,-2 2-3 0,2 2-1 16,0 4-2-16,2-2-3 0,-2 2-5 16,3-1-6-16,1-1-11 0,2 0 79 15,1 0-204-15,0-4-125 0,1 2-347 16</inkml:trace>
  <inkml:trace contextRef="#ctx0" brushRef="#br0" timeOffset="256067.9673">5556 15612 428 0,'-1'-8'120'0,"-3"5"5"16,-1-1-30-16,-1 5-38 0,-5-3-11 15,2 4-6-15,-4 4-4 0,0 7-2 16,-3 0-3-16,0 5-1 0,-1 6-3 15,3 8-4-15,-2-1-3 0,0 6-1 16,2 0-2-16,3 5-2 0,0 3-2 16,2-2-1-16,4-2-3 0,8 0-2 15,3-1-2-15,4-3-2 0,3-4-2 16,4-6-6-16,5-6-13 0,3-2-12 0,-2-5-15 16,4-4 30-16,1-1-159 0,0-5-131 15,1 0-315-15</inkml:trace>
  <inkml:trace contextRef="#ctx0" brushRef="#br0" timeOffset="257284.9558">5600 15844 469 0,'-5'-7'122'0,"-1"-2"5"0,-1 2-52 16,-2 2-20-16,2 0-10 0,0 0-2 16,-1 1-3-16,2 0 0 0,3 0-2 15,-1 2-3-15,1-1-3 0,2 2-5 16,1-1-6-16,-1-1-4 0,3-1-5 15,1 1-3-15,1-2-4 0,4 2-1 16,1-1-3-16,3 1 1 0,5 1-1 16,3 2-1-16,1 0 1 0,4 0 0 15,0 0-1-15,2 2 0 0,0-2 0 16,-3 3 1-16,2-1-1 0,-4 2 0 16,-2 1 0-16,-3 1 0 0,-4-1 0 15,-3-1 0-15,0 1-1 0,-5 2 0 0,0-1 0 16,-4 0 0-16,-1 1 0 0,-3 2 0 15,-3 3 1-15,-1 0-1 0,-4 0 1 16,-1 2 0-16,-1 1 0 0,0-1 1 16,-1 2-1-16,0 0 0 0,-2 0 0 15,2 1 0-15,1 2 0 0,-1-3 0 16,2-1 1-16,1 1-1 0,1-5 0 0,2-2 0 16,0 0 1-16,2-5-1 0,0 1 0 15,2-2 1-15,3-3-1 16,0 2 0-16,1-1 0 0,1 2 0 0,2-4 1 15,0 2-1-15,0 1 0 0,2 0 0 16,1 0 0-16,0 0 0 0,0-2 0 16,1 3 0-16,2-2 0 0,2-1 1 15,-1 0-1-15,1 1 0 0,3-1 0 16,4 2 0-16,-2-1 0 0,1-2 1 16,1-1-1-16,-1 5 0 0,-1-4 1 0,0-1-1 15,-5 2 0-15,0-1 0 0,-1 1 0 16,-3 1 0-16,1-3 0 0,-3 2 0 15,-2-1-1-15,1 2-6 0,-3-2-6 16,2 1-4-16,-2-4-4 0,-1 3-5 16,1-3-5-16,-1 2-5 0,-1-4-2 15,1 2-2-15,-1 0-4 0,2-1-110 16,0 3-109-16,-1-3-269 0</inkml:trace>
  <inkml:trace contextRef="#ctx0" brushRef="#br0" timeOffset="257554.9377">6103 15974 607 0,'1'-1'148'0,"0"3"5"15,0-4-67-15,3 4-43 16,2 1-8-16,1-2-4 0,3-1-3 0,2 0-1 15,1-2-3-15,0 0-4 0,2-1-3 16,0-1-5-16,2 2-3 0,-3 0-4 16,4 0-2-16,-4 1-5 0,1 0-10 15,-2 2-13-15,1-1-15 0,-4 1-14 16,-2-1-62-16,0 0-62 0,-3-1-115 16,-2 0-234-16</inkml:trace>
  <inkml:trace contextRef="#ctx0" brushRef="#br0" timeOffset="258021.7984">6700 15821 636 0,'-9'-5'150'0,"-4"2"3"0,0 0-102 16,-2 1-12-16,-2 2-8 0,0 0-4 15,-2 3-5-15,2 3-1 0,1 4-2 16,2 2-1-16,0 1-1 0,3 4-2 16,4 0-2-16,3 3-2 0,2-2-4 0,4 3-2 15,4 1-3-15,-1-4 0 16,3 1-1-16,1-5-1 0,2-1 0 0,2-5 0 15,0-3 0-15,2-6 0 0,1 0-1 16,1-10 0-16,0-3 1 16,-1-1-1-16,-1-3 1 0,-3-3-1 0,-4-2 2 15,1 0-1-15,-4 3 0 0,-4 2 0 16,0 1 1-16,-2 2-1 0,-1 4 1 16,0 3 0-16,0 5 1 0,0 2-1 15,0 4 1-15,1 7-1 0,1 1 0 16,1 3 0-16,1 1-1 0,0 4 1 15,0-2-2-15,5 1-2 0,1 1-6 0,3 0-10 16,3-3-9-16,2 0-11 0,3-4-9 16,6 2-12-16,-2-7-3 0,0-3-106 15,2-3-106-15,-1-6-259 0</inkml:trace>
  <inkml:trace contextRef="#ctx0" brushRef="#br0" timeOffset="258293.0812">6999 15570 462 0,'6'2'122'16,"2"3"5"-16,-2 1-29 0,4 5-54 15,2 3-4-15,0 2-5 0,2 3 0 16,0 2-2-16,0 6-3 0,3 0-2 15,-2 3-4-15,-1 0-5 0,0 1-1 0,-2-1-2 16,-6 1-3-16,-3 1-4 0,-5 1-2 16,-4-1-5-16,-1 0-10 0,-4 0-15 15,-5-1-16-15,-2 0 44 0,-2-5-172 16,-3-2-133-16,-2-2-329 0</inkml:trace>
  <inkml:trace contextRef="#ctx0" brushRef="#br0" timeOffset="258808.7723">5997 15082 487 0,'1'4'130'0,"-1"-1"7"15,-1-2-46-15,-1-4-39 0,-1 2-8 16,1-4-6-16,-2-2-5 0,1-3-6 16,-1-6-3-16,0-3-3 0,2-1-3 15,-1-5-2-15,1 0-1 0,-1-3-3 0,1-1-2 16,-1 0-2-16,2 5-2 15,-1-2-3-15,-2 3-1 0,3 3 0 0,1 5 0 16,0 5 0-16,0 7 1 0,1 4-1 16,0 6 0-16,1 4 0 0,0 6 0 15,0 4-2-15,2 4 1 0,2 4-2 16,0 4-6-16,2 0-10 0,2 5-14 16,-2-2-16-16,2-3-124 0,2 1-130 15,-1-3-315-15</inkml:trace>
  <inkml:trace contextRef="#ctx0" brushRef="#br0" timeOffset="259303.5998">7680 15226 729 0,'-12'-4'178'0,"2"-2"3"15,3 2-108-15,3 1-24 0,2 1-19 16,4 1-10-16,4 0-8 0,5 1-8 16,4-1-4-16,0 1-6 0,3 0-10 15,7-1-10-15,-2 1-14 0,3 0-10 16,-1 0-15-16,2 1-116 0,-3-1-123 16,-1 1-283-16</inkml:trace>
  <inkml:trace contextRef="#ctx0" brushRef="#br0" timeOffset="259479.128">7715 15397 666 0,'-3'2'148'0,"3"-1"1"16,1-1-107-16,3 1-22 0,0-1-11 15,4 1-8-15,3 0-9 0,4-1-9 16,1 0 72-16,1 2-204 0,1-2-131 0,2 1-355 15</inkml:trace>
  <inkml:trace contextRef="#ctx0" brushRef="#br0" timeOffset="261258.7087">8478 15314 476 0,'-5'0'120'0,"-1"0"4"0,-3-1-58 16,2 1-22-16,2-3-8 0,-1 2-3 16,1 1-3-16,-1-1-2 0,2 1-2 15,2-1-2-15,0 1-2 0,1 0-1 16,1 0-4-16,0-2-1 0,4 2-4 15,-5 0-1-15,1 0-2 0,3 0-1 16,-2 0-2-16,4-1 0 0,1 0-1 16,-1 0 1-16,5-2-1 0,4 2 0 0,-1-1 0 15,2-1-1-15,1-2 1 0,1 0-2 16,3-1 1-16,2-1-1 16,2 1 0-16,3 0 0 0,2 0 1 0,4 1 0 15,5 0 0-15,4 3 0 0,1 1 0 16,0 1-1-16,1-2 0 0,1 1-1 15,-2-1 0-15,0 2-2 0,0 2 1 16,2-2-1-16,3 2 0 0,5 3 0 16,1 0 0-16,4 1 1 0,2-1-1 0,-2-3 1 15,2 0 0-15,2-1 0 0,-2-1 0 16,5 0 0-16,0-3 0 0,1 0 0 16,2-1-1-16,-3-1 1 0,-2-1-1 15,-4-1 1-15,-6-2-1 0,-3 2 0 16,-5 2 0-16,0 0-1 0,-6 1-4 15,-6 1-5-15,-9 0-10 0,-5 1-6 16,-6 0-8-16,-9 1-8 0,-7 1-8 0,-3-2-121 16,-6 0-117-16,-6 2-291 0</inkml:trace>
  <inkml:trace contextRef="#ctx0" brushRef="#br0" timeOffset="262150.8124">9095 14644 544 0,'-7'-2'135'0,"-1"-2"7"16,1 1-75-16,2 0-16 0,3 1-10 15,2 1-7-15,0-1-7 0,0-2-4 16,5 2-4-16,2-1-4 0,3 0-3 16,2-4-3-16,4 6 1 0,2 0-2 0,6 0 0 15,0 0-3-15,3-2 0 0,1 3-1 16,4-2-1-16,1-2-1 0,0 0 0 16,-1 1-1-16,-3-1 0 0,1 3-1 15,-4 1 1-15,-3-2-1 0,-5 4 0 16,-1-1 0-16,-4 1 1 0,-4 2-1 15,-1-3 0-15,-3 4 1 0,-3 3 0 16,-2-2 0-16,-4 1 0 0,1 4 0 16,-3 0-1-16,-2 3 1 0,-2-3 0 0,-1 1 0 15,-1 1-1-15,-1 2 1 0,-3 0-1 16,-1 1 0-16,-2-2 1 0,0 1-1 16,-1 0 0-16,2 1 0 0,-2-4 0 15,2-1 1-15,-1-3-1 0,2 1 0 16,2 0 0-16,3-1 0 0,-1-2 0 15,4-1 0-15,4 0 0 0,2-1 0 16,1-2 1-16,1 1-1 0,1-2 0 16,1 0 0-16,2 3 0 0,-1-2-1 0,2 2 1 15,1 1 0-15,1 0 0 0,3 0 0 16,0 0 0-16,4-1 0 0,0 0 0 16,4-1 0-16,0-2 0 0,2 1 2 15,0-2-1-15,6 0 1 0,-3 0 0 16,1 0 1-16,0-1-1 0,2 0 1 15,-2-2-2-15,0 1 1 0,0-1-2 16,1-1 0-16,-1 1-4 0,1 2-8 0,0-3-13 16,1 4-9-16,-3-1-14 0,-2 2-110 15,-5 0-13-15,-5-1-103 0,-1 0-198 16</inkml:trace>
  <inkml:trace contextRef="#ctx0" brushRef="#br0" timeOffset="263381.2814">8767 15722 471 0,'-6'-5'131'0,"-2"-1"8"16,2 0-39-16,-1 1-34 0,-1 0-12 15,4 1-7-15,-1 1-5 0,2-1-6 16,2-1-6-16,0 1-6 0,3 1-6 15,-1-1-3-15,4 2-5 0,0-2-1 16,1 1-3-16,3 2-1 0,2 0-2 16,1 0 0-16,0 1-1 0,4 0-1 15,2 1 1-15,0 0-2 0,-1-1 1 0,0 1-1 16,-1 3 0-16,3-1 1 0,-4-2-1 16,-1 2 0-16,-2-3 0 0,-1 5 0 15,-2-1-1-15,-2-2 1 0,-3 2-2 16,-3 1 1-16,-2 1 1 0,0 2-1 15,-2-2 1-15,-1 3 0 0,-2 1 0 16,-2 2 1-16,-2 2-1 0,-2-2 1 16,-5 4-1-16,-3-4 1 0,-1 1-1 0,-1 0 0 15,0-2 1-15,-1 1-1 0,1-1 0 16,2-1 1-16,0 2-1 0,3 1 0 16,1-2 1-16,2 1-1 0,3-2 1 15,2 0-1-15,2-2 1 0,2-1-1 16,2 0 1-16,2-1-1 0,2-3 0 15,1 0 1-15,0-1 0 0,3 1 0 16,2-1 0-16,2-1 1 0,0-3 0 16,3 2 1-16,0 0-1 0,4-2 1 15,0 2 1-15,1-4 0 0,1 3 0 16,4 1 0-16,-1-4 1 0,1-1-1 0,0 0 0 16,0-1-1-16,-1 1 0 0,-1-2 0 15,-2 2-2-15,-1 0 0 0,0 1 0 16,-1 2-3-16,-2-1-5 0,-2 2-7 15,-1 1-10-15,0 0-10 0,-3 0-10 16,-2 1-10-16,-1 1-10 0,1-1-83 16,-3 0-21-16,1 0-93 0,1-1-196 15</inkml:trace>
  <inkml:trace contextRef="#ctx0" brushRef="#br0" timeOffset="263653.5528">9279 15813 629 0,'1'-2'144'0,"3"1"4"16,-1 1-101-16,3-1-12 0,2 2-7 15,0-1-2-15,5 0-2 0,-1 1-6 16,1-1-5-16,1 3-4 0,1-2-3 15,0-2-2-15,-2 1-3 0,-1 1-4 16,1-1-8-16,-5 2-9 0,4-3-11 16,-3 1-11-16,-2 3-40 0,2-2-80 0,-2 0-107 15,1-3-242-15</inkml:trace>
  <inkml:trace contextRef="#ctx0" brushRef="#br0" timeOffset="264158.2607">9937 15680 489 0,'-7'-2'141'15,"0"-3"6"-15,-1 1 2 0,-3-1-99 16,1 2-11-16,-4 0-4 0,0 2-3 16,-1-1-5-16,-1 3-3 0,-1 1-3 15,1 2-1-15,-4 3-1 0,3 2-2 0,-1 2-2 16,2 4-1-16,2 2-2 16,2 3-2-16,2 1-3 0,5 0-1 15,2 1-2-15,4 0-2 0,4-2 0 0,1-4-1 16,4-2 0-16,3-1-1 0,1-5 1 15,3-3-1-15,4-4 0 0,-1-1 0 16,3-3 0-16,-1-6-1 0,0-1 0 16,0-3 0-16,-3-2 0 0,0-1-1 15,-3-6 1-15,-3-2 0 0,-1-2 0 16,-2 1 0-16,-1 2 1 0,-3 1 2 0,-4 1 2 16,2 10 5-16,-4 3 3 0,0 2 0 15,-3 4 1-15,1 4 0 0,0 1-2 16,2 6-2-16,-2-1-5 0,1 6-2 15,1 3-2-15,1 1 1 0,2 2-1 16,0-3 0-16,5-1-3 0,3-1-9 16,2-2-12-16,2-2-17 0,3-2-19 15,2-1 118-15,1 0-253 0,3 0-153 0,-2-3-393 16</inkml:trace>
  <inkml:trace contextRef="#ctx0" brushRef="#br0" timeOffset="268325.5187">12317 14528 461 0,'-3'-4'111'0,"1"-1"3"0,-2 1-65 0,2-1-14 16,0 1-5-16,1 1-1 0,1 1 0 16,-1 0-2-16,1-1 0 0,0 0-1 15,-4 3-1-15,4-1-1 0,-2-3-1 16,1 4-1-16,-2-2-2 0,2 1-1 16,0-1-1-16,1 2-1 0,-2 0-1 15,2 0-1-15,0-1-1 0,0 2 0 16,0 1-1-16,0-1-1 0,0-2-2 15,-1 2-1-15,0 4-1 0,1 1 1 0,-2 1 0 16,-1 4-1-16,1 4 1 0,-2 2 0 16,2 3-2-16,0 1 0 15,1 1-2-15,1-2-1 0,0 1-2 0,1 3-1 16,2-2-2-16,-1-2-4 0,2 1-9 16,0-2-12-16,0-2-15 0,3-3-12 15,1-2-17-15,1-4-113 0,-2-3-123 16,0-3-281-16</inkml:trace>
  <inkml:trace contextRef="#ctx0" brushRef="#br0" timeOffset="269014.1154">10843 15076 646 0,'-7'-5'160'16,"1"1"6"-16,1 1-97 0,1 1-19 15,2-1-13-15,3 4-9 0,2-1-10 16,2-1-7-16,5 1-6 0,4 1-2 15,-1 1-8-15,8-1-11 0,-2 0-13 0,1 2-11 16,1 3-15-16,-1 2-91 16,-5-4-24-16,0 2-99 0,-1 1-193 0</inkml:trace>
  <inkml:trace contextRef="#ctx0" brushRef="#br0" timeOffset="269171.6984">10972 15206 579 0,'-5'3'146'0,"0"-1"2"16,2-1-61-16,3-1-51 0,3 3-15 0,2-2-8 16,5 1-6-16,1 0-4 0,3-1-5 15,3 1-8-15,4 0-8 0,4-2-18 16,0 0-113-16,6-2-118 0,1 5-290 16</inkml:trace>
  <inkml:trace contextRef="#ctx0" brushRef="#br0" timeOffset="269716.5367">12208 14569 471 0,'-2'-18'134'15,"2"-1"4"-15,0 1-10 0,2-1-78 0,-1 1-12 16,2 2-7-16,7 3-6 0,4 1-5 16,-1 2-5-16,6 1-4 0,3 3-3 15,3 3-3-15,2 0-1 0,-2 3-1 16,2 3 0-16,-3 0 0 0,2 3 0 15,-3 0 0-15,-2 4 0 0,-1 0 0 16,-2 0 0-16,-4 1-1 0,-3 0 0 16,-4 2-1-16,-5 3 0 0,-5-3 0 0,-3 1 0 15,-7 5 0-15,-3-1 0 0,-4-1 0 16,-1-1 0-16,-4-2 0 0,4-2-3 16,-1-5-5-16,5-1-8 0,1-3-9 15,10-2-10-15,1-2-14 0,5-5-111 16,4-1-116-16,2 0-275 0</inkml:trace>
  <inkml:trace contextRef="#ctx0" brushRef="#br0" timeOffset="269980.1">12923 14378 613 0,'-15'3'148'16,"-6"3"5"-16,-2 1-95 0,-3 7-12 16,1 1-6-16,0 5-6 0,3 2-4 0,4 0-6 15,2 3-2-15,4 0-4 0,3 1-3 16,0 0-3-16,7-3-3 0,6 2-3 16,2-1-2-16,2-2-2 0,3-1-4 15,4-3-10-15,2-3-12 0,4-3-13 16,1-4-11-16,0-3-10 0,4-4-119 15,-2-5-121-15,1-2-279 0</inkml:trace>
  <inkml:trace contextRef="#ctx0" brushRef="#br0" timeOffset="270372.01">12967 14503 660 0,'-4'-10'153'15,"4"0"1"-15,4 3-94 0,1 1-33 16,-1 1-13-16,4 3-7 0,2 0-3 0,2 2-2 16,-1-1-2-16,3 2 1 0,0 1 0 15,6-1-1-15,2-1 0 0,0 1 0 16,1-1 0-16,-1 1-2 0,-1 2-2 16,0 2-4-16,-4 2-3 0,-6 0-3 15,-5 3-1-15,-4-1 0 0,-4 1 1 16,-3-2 2-16,-3 4 5 0,-6-2 2 15,-4 2 4-15,1-1 4 0,-3 5 6 16,-1-1 4-16,-2 0 4 16,-1-2 6-16,3 0 3 0,4-2 3 0,3 0 0 0,3-2-3 15,3-1-2-15,2-1-5 0,4-2-4 16,4 0-4-16,0 0-4 0,3-2-3 16,3 1-2-16,4 0 0 0,2-3-1 15,3-1 0-15,5-1-1 0,3-2 0 16,-2-2-3-16,5 2-6 0,1-2-11 15,-1-1-13-15,-1 1-12 0,-2 0-18 16,-3 0-113-16,0-1-125 0,-8 1-284 16</inkml:trace>
  <inkml:trace contextRef="#ctx0" brushRef="#br0" timeOffset="270620.3288">13408 14276 591 0,'11'0'137'0,"0"3"4"16,4 1-95-16,6 2-13 0,-3 6 0 0,2 4 1 15,-1 3 0-15,1 10 0 0,2 1 2 16,-5 7-2-16,-2 5-2 0,-2 3-4 16,-2 0-7-16,-4 2-5 0,-5-1-6 15,-7-4-7-15,-1 0-10 0,-8-3-14 16,-2-4-16-16,-3 0-13 0,-9-6-18 15,-6-1-114-15,-4-1-125 0,-2-7-283 16</inkml:trace>
  <inkml:trace contextRef="#ctx0" brushRef="#br0" timeOffset="270999.3357">12140 15049 598 0,'-7'-1'137'0,"-2"1"1"0,6-1-97 0,4 2-11 16,7 0-8-16,5 3-2 0,3 1 1 15,7-3 2-15,6 2 3 0,9-6 4 16,8 2 1-16,1-3 0 0,8 0-1 16,4-4-4-16,6 1-3 0,0 1-5 15,5 4-5-15,1-7-4 0,6 1-2 16,4-1-3-16,2-1-1 0,-1 2-2 0,4-4 0 16,-1 1 0-16,-2 0-1 0,-6 2 0 15,-5 0 1-15,-3 1-2 0,-4 1 0 16,-4 3-2-16,-7 2-4 0,-6 2-7 15,-4 3-9-15,-7 1-14 0,-9 4-11 16,-11 0-20-16,-11 5-113 0,-11 2-124 16,-11-1-291-16</inkml:trace>
  <inkml:trace contextRef="#ctx0" brushRef="#br0" timeOffset="271488.6711">12457 15413 533 0,'-12'4'136'0,"-5"-2"7"15,-5 3-68-15,-1 3-19 0,-2 4-10 16,-4 5-6-16,3 5-4 0,0 1-4 16,6 5-3-16,4-1-4 0,6 2-3 15,3-1-5-15,10-3-2 0,8-1-3 16,5-2-2-16,6-4-2 0,8-1-2 15,0-3-2-15,7-4 0 0,0-8-2 16,-2-6-1-16,2-5 0 0,-4-5 0 16,-5-4-1-16,-1-2 0 0,-6-3 0 15,-5 1-1-15,-6 0 0 0,-7-3 0 0,-5 3-1 16,-4 0-2-16,-5-1-7 0,-4 1-5 16,-5 2-3-16,-2 2-5 0,-2 9-7 15,-2 4-5-15,-3 4 0 0,2 6 4 16,1 7 1-16,3 1-1 0,4 7-3 15,8 0-4-15,4 1-88 0,5-2-12 16,5 0-88-16,2-3-182 0</inkml:trace>
  <inkml:trace contextRef="#ctx0" brushRef="#br0" timeOffset="271673.1627">12525 15661 587 0,'7'0'144'0,"-4"1"7"15,-2 3-88-15,-2-1-11 0,-1 3-7 16,2 0-4-16,0 3-5 0,0 3-6 15,0 2-5-15,0 3-3 0,2 4-5 16,0-2-4-16,1 2-3 0,0 0-3 16,2 1-2-16,4-2-2 0,0-6-7 15,1-1-13-15,0-5-17 0,2-1-10 16,-2-2-17-16,4-7-119 0,-1-2-129 0,2-2-292 16</inkml:trace>
  <inkml:trace contextRef="#ctx0" brushRef="#br0" timeOffset="271952.5875">13101 15338 616 0,'-29'3'143'0,"1"6"7"15,-1 0-97-15,1 5-10 0,-4 2-3 16,2 5-2-16,3 2-3 0,3-1-5 16,3 2-5-16,5 5-5 0,9-4-6 15,6 1-4-15,6-3-4 0,7-1-3 16,6 0-3-16,2-5-7 0,4-3-10 0,6-4-15 16,3-5-9-16,3-3-14 0,5-4 27 15,-3-6-147-15,-1-1-118 16,1 2-284-16</inkml:trace>
  <inkml:trace contextRef="#ctx0" brushRef="#br0" timeOffset="272328.1081">13180 15436 616 0,'-10'-6'161'0,"3"-1"3"16,2 2-38-16,4 1-87 0,3 2-16 15,6 1-8-15,1 1-5 0,3 1-4 16,2 1-4-16,1 1-1 0,-2-1 0 16,5 2-1-16,0 0 1 0,0-2-1 15,3 2 0-15,-1-1 1 0,-3 1-3 16,-1 1-3-16,-2 1-3 0,-4 2-5 16,-4 0-4-16,-4 1-1 0,-6 2-1 0,-6 1 2 15,-1 0 4-15,-4 0 3 0,1 2 7 16,-3 2 7-16,-2 0 7 0,0-2 4 15,1 0 4-15,4-2 2 0,-1-2 3 16,4 0 0-16,2-3-3 0,6-2-4 16,3 0-4-16,5 0-4 0,4 1-2 15,3-1-3-15,0-1-2 0,1-3-2 16,4-1-2-16,4-1-6 0,2-4-9 16,2-1-11-16,2-2-10 0,2 1-10 15,3-3-16-15,-5 0-110 0,-1-2-116 16,-5 2-272-16</inkml:trace>
  <inkml:trace contextRef="#ctx0" brushRef="#br0" timeOffset="272572.9917">13549 15228 554 0,'8'1'129'16,"2"4"5"-16,1 3-88 0,2 5-9 15,0-1 0-15,4 6 1 0,2 1 1 16,1 7-2-16,1 0-3 0,-1 3-3 16,1 2-5-16,-2 3-5 0,-3 1-5 15,-6 2-5-15,-6-4-4 0,-4 3-3 16,-7-3-6-16,-2-4-11 0,-6-1-14 16,-1 1-11-16,-2-6-20 0,-1-2-114 0,0-4-127 15,3-4-292-15</inkml:trace>
  <inkml:trace contextRef="#ctx0" brushRef="#br0" timeOffset="293255.2645">16739 14245 512 0,'-11'-2'133'0,"0"1"7"0,-2 0-58 16,3-1-26-16,1 0-8 0,1 0-4 16,2 1-1-16,1-3-4 0,2 3-3 15,0-2-5-15,1 0-3 0,3 1-4 16,0 0-4-16,3-2-5 0,1 2-2 15,2-1-2-15,4 1-2 0,1-2-1 16,2 3-2-16,3-1-2 0,3 2-1 0,0-2-1 16,2 1 0-16,-1 0-1 0,4 1 0 15,2-1 0-15,-2 1 0 16,4 1 0-16,0-1 0 0,-2 1-1 0,-1 2 1 16,-3-1-1-16,-2 0 0 0,-5 2 0 15,-2 0 0-15,-4 1 0 0,0 2-1 16,-5 2 0-16,-3 2-1 0,-3 0 0 15,0 1-1-15,-4 0-1 0,-1-1 1 16,-5 1 1-16,-4-1-1 0,-1 3 2 0,-2 1 0 16,-4 1 1-16,-4 2 0 0,-3 2 0 15,1-2 1-15,-2 4 1 0,0 1 0 16,-1-6 1-16,3 4 1 0,1 2 0 16,0-3 1-16,2 1-1 0,2-3 0 15,2-2 1-15,5 1 0 0,0-4 1 16,7-5 1-16,-1-4 0 0,6 1 0 15,4-3 2-15,4-1-1 0,1-1 0 16,1 0-2-16,1-2 0 0,5 3-1 16,-1-3-1-16,3-1-1 0,-2 1 0 0,2-1-2 15,0 2 1-15,2 2 0 16,1 1-1-16,-1-2 1 0,0 0-1 0,0 0 0 16,1 0 1-16,-1-2-1 0,-1-1-1 15,1-2 1-15,-3 2-1 0,2 1-2 16,-3-1-4-16,-2 2-6 0,-4-1-8 15,0 3-9-15,-3-2-13 0,0 2-13 0,-3-1-9 16,0 4-9-16,2-3 76 16,0 1-186-16,-1 0-126 0,2 2-323 0</inkml:trace>
  <inkml:trace contextRef="#ctx0" brushRef="#br0" timeOffset="293623.4922">17318 14405 678 0,'-2'-5'162'0,"0"0"7"0,2 0-102 16,2 0-17-16,1 2-9 0,0 0-7 15,0 0-5-15,2 0-5 0,1 3-6 0,0-2-4 16,2 2-4-16,0-1-3 0,2-1-3 16,1 2-2-16,1 0-1 0,-1-2-5 15,3 3-6-15,-1-1-11 0,1 0-11 16,-2 1-13-16,-1 1-9 0,-1-1-10 15,-1 1-1-15,-5 1-111 0,-1 0-111 16,-4 1-264-16</inkml:trace>
  <inkml:trace contextRef="#ctx0" brushRef="#br0" timeOffset="293840.6947">17322 14555 555 0,'-4'2'148'0,"0"2"5"0,3-1-36 16,4-1-70-16,0-1-11 0,2 0-5 15,1 0-6-15,2 2-5 0,0-3-5 16,1-2-4-16,2 5-3 0,2-3-2 16,4 1-2-16,-1-3-2 0,3 2-7 15,1 1-10-15,1-1-12 0,0-1-12 16,-3-1 28-16,1 0-157 0,-1 2-131 15,1-5-314-15</inkml:trace>
  <inkml:trace contextRef="#ctx0" brushRef="#br0" timeOffset="294230.7954">17821 14341 668 0,'-11'-1'153'0,"2"1"5"15,-2 3-110-15,-2 2-11 0,0 1-2 16,2 6-4-16,0 0-4 0,2 3-4 16,2 1-4-16,3 5-4 0,4-2-3 15,4 4-4-15,2-2-2 0,4 5-1 16,2-3-1-16,4 1 0 0,2-6 0 15,1 0-1-15,2-8 1 0,3 0-1 16,1-6-1-16,0-3 0 0,1-6 0 16,1-1-1-16,0-4 0 0,-4-1-1 15,-2-6 1-15,-4-4-1 0,-6-2 1 16,-1-2 0-16,-6 1 1 0,-3-3 1 16,-4 0-1-16,-4 1 1 0,-2 4-1 0,0 2 0 15,-12 5-2-15,0 0-6 0,-5 4-13 16,-2 3-14-16,2 6-18 0,1 2 36 15,1 1-170-15,6-3-139 0,6 1-334 16</inkml:trace>
  <inkml:trace contextRef="#ctx0" brushRef="#br0" timeOffset="295038.3655">19688 14346 536 0,'-2'-10'146'16,"-2"1"8"-16,-1 1-41 0,-1 6-54 15,-3 2-10-15,3 5-6 0,3 5-7 16,-1-1-8-16,3 4-6 0,1 1-4 15,2 1-4-15,6 2-3 0,0-2-1 16,3-2-2-16,5 1-1 0,1-6-1 16,4 0-1-16,1-3 0 0,1-5-2 15,1-5-1-15,-2-1-1 0,-1-5 0 0,-4-4 0 16,-3-3 0-16,0-5 0 0,-3 3 0 16,-3-1-1-16,1-2 1 0,-3-1 0 15,-2 5-1-15,-1 2 1 0,-3 6-1 16,0 1 1-16,-2 5 0 0,0 5 0 15,-1 6-1-15,-1 5 1 0,2 1 0 16,0 3-1-16,0 3-3 0,2 1-6 16,0 1-8-16,2 0-10 0,-1 1-11 15,2-1-9-15,2-1-10 0,3-2-10 16,0-3-109-16,1-2-112 0,1-5-271 0</inkml:trace>
  <inkml:trace contextRef="#ctx0" brushRef="#br0" timeOffset="295282.2468">19836 14007 427 0,'-14'-44'125'15,"-5"7"6"-15,0 5-7 0,2 11-72 0,2 7-8 16,3 8-9-16,-2 8-6 0,7 9-2 16,2 7-3-16,2 9-2 0,2 11-3 15,0 8-1-15,1 3-2 0,1 7-1 16,-1 4 1-16,0 4 0 0,0 1 0 15,0-3-1-15,0 1-1 0,0 0-1 16,0-4-3-16,0-2-3 0,0-6-8 16,3-5-13-16,0-8-15 0,3-7-15 0,6-8-8 15,1-7-122-15,3-8-129 0,4-7-294 16</inkml:trace>
  <inkml:trace contextRef="#ctx0" brushRef="#br0" timeOffset="295648.3347">20195 14272 564 0,'-7'0'154'0,"1"0"7"0,0 4-13 16,1 3-98-16,-1 2-11 0,3 6-5 15,1 2-5-15,1 2-5 0,2 1-4 16,0 0-5-16,3 5-3 0,1-5-1 16,2-2-1-16,3-3 0 0,0-4-1 15,3-6 0-15,3-2-1 0,1-8-2 0,4-2 0 16,1-7-2-16,2-2-1 0,1-3-1 16,1-2-1-16,-3 1 0 0,-3 3 0 15,-3 1-1-15,-5 6 0 0,-2 4 0 16,-4 7 0-16,-2 4-1 0,-3 5-3 15,-1 2-4-15,-1 4-7 0,1 3-8 16,0 1-8-16,2 0-10 0,2 1-9 16,2-2-7-16,5 0-7 0,5-2-26 15,3-4-77-15,2-5-103 0,2-5-239 16</inkml:trace>
  <inkml:trace contextRef="#ctx0" brushRef="#br0" timeOffset="296075.2758">20871 14192 628 0,'-19'-2'148'0,"-3"3"6"0,0 2-92 16,0 4-21-16,2 4-8 0,4 3-5 16,3 3-5-16,2 2-6 0,6 2-5 15,4 1-5-15,2 0-3 0,2 0-2 0,5-3-1 16,2 2 0-16,2-4-1 0,4-2 0 15,1-3 0-15,3-1-2 0,0-6-2 16,0-2-2-16,-2-5-2 0,-1 0-4 16,-3-5-1-16,-2-3-2 0,-3-1 1 15,-4-3 2-15,-4-3 1 0,-2 0 4 16,-3-3 2-16,-2-2 3 0,-3-3 1 16,-2-4-3-16,-1-1-4 0,-5-1-3 15,-3-1-1-15,-3-1 0 0,-6 4 0 0,-3 1 3 16,-4 0 10-16,1 2 10 0,0 4 10 15,2 2 7-15,4 2 4 0,6-1 4 16,3 2 0-16,7 3-5 0,3-1-4 16,9 1-6-16,4 2-5 0,8 0-5 15,4 1-3-15,6-1-3 0,3 1-2 16,6 0-2-16,3 0-2 0,6 0-5 16,3 1-11-16,0 0-11 0,5 5-14 0,3 0-15 15,-1 4-125-15,-2 1-131 0,-3 1-309 16</inkml:trace>
  <inkml:trace contextRef="#ctx0" brushRef="#br0" timeOffset="296900.3112">21408 14110 737 0,'-21'-5'172'0,"2"0"4"0,1 3-120 0,4 5-17 16,-1 0-10-16,5 2-9 0,3 2-8 15,6 2-6-15,1 2-3 0,3-2-2 16,1 2-2-16,5 0-6 0,2-1-7 15,2-1-9-15,-1 1-6 0,3-3-6 16,0 0-4-16,1-3 0 0,-4 1 1 16,-2-4 6-16,-3 3 7 0,-2-3 7 15,-5 1 6-15,-3 1 5 0,-3 2 6 16,-2-1 6-16,-4 5 7 0,-3 1 4 16,-1 0 3-16,0 3 2 0,-2 2 1 15,0 1-1-15,1 2-2 0,4 0-3 16,5-1-2-16,5 2-3 0,4-3-3 0,5 0-2 15,6 0-2-15,7-2-2 0,0-3-2 16,6-4-2-16,3-3-3 0,4-3-1 16,1-5-2-16,1-3 0 0,1-4-1 15,-4-4 1-15,-1-3 2 0,-4-3 1 16,-3 0 2-16,-4-5 2 0,-3-3 1 16,-2-1 2-16,-1 4 1 0,-2 0 2 0,-1 4 4 15,-3 1 3-15,-2 4 3 0,-2 6 5 16,-2 2 3-16,-1 3 0 0,-1 1-1 15,0 5-3-15,-1 1-2 0,2 3-4 16,0 1-5-16,-1 2-2 0,1-1-2 16,3 3-1-16,-3-2 0 0,2 0-1 15,0 0-1-15,1-2 0 0,-1 0 0 16,1-3-1-16,-2-1 1 0,0-1-1 16,1-1 1-16,-1-3-1 0,-1 0 1 15,0-3 0-15,1 0 1 0,-1 0 1 16,1 2 2-16,0-1 3 0,-1 1 2 0,0 1 0 15,2 4 1-15,-4-1 0 0,2 3-2 16,2 2-1-16,-4 1-3 0,2 2-2 16,0 3-1-16,2 0 0 0,0 2-1 15,1 2 0-15,1-1-1 0,4 1 1 16,0-1-1-16,2-1 0 0,-1-3 1 0,2-1-1 16,-1-3 0-16,1-2 1 0,-2-2-1 15,2-3 0-15,-1-7 1 0,1-2-1 16,1-1 1-16,1-4-1 0,-1-1 0 15,0-3-4-15,0 0-5 0,1 1-10 16,-2 2-13-16,-1 1-11 0,-1 1-15 16,-1 3-12-16,-2 2 104 0,-1 4-221 15,-2 2-133-15,4 8-349 0</inkml:trace>
  <inkml:trace contextRef="#ctx0" brushRef="#br0" timeOffset="297177.7106">22243 14106 677 0,'-1'1'164'0,"0"3"5"15,0 3-95-15,2 7-27 0,0-1-14 16,2 6-7-16,-1 0-4 0,2 2-6 16,-1 1-6-16,1-1-4 0,0-3-3 15,2 1-11-15,-1-3-14 0,0-2-19 16,1-1 148-16,1-5-286 0,0-2-158 16,1-1-429-16</inkml:trace>
  <inkml:trace contextRef="#ctx0" brushRef="#br0" timeOffset="297416.0814">22404 14085 689 0,'2'-3'165'16,"0"0"9"-16,-2 11-96 0,3-2-27 0,0 4-10 15,0 1-5-15,1 6-3 0,-4-1-6 16,0 4-9-16,0 1-5 0,-2 3-6 16,0 0-11-16,1-3-17 0,1 0-19 15,1-2-19-15,2 0 110 0,-1-7-243 16,3-5-151-16,0-3-380 0</inkml:trace>
  <inkml:trace contextRef="#ctx0" brushRef="#br0" timeOffset="297713.4408">22695 14085 719 0,'-11'2'167'0,"-2"-1"6"0,-3 4-118 15,-1 0-16-15,-4 1-6 0,1 2-2 0,0 3-3 16,-1 3-6-16,1-3-3 0,3 1-2 15,4 2-1-15,4-2-1 0,4-1-1 16,4 1-2-16,3 0-2 0,4 2-2 16,3-2-1-16,4 0-1 0,3-2-2 15,2-3 0-15,1 0-1 0,3-6-1 16,1-5-1-16,2-3-2 0,-2-3-4 16,0 0-4-16,2-1-9 0,1 0-10 15,-3 0-17-15,0 3-15 0,-4 0-13 16,-3 5-123-16,-4-2-134 0,-1 2-309 15</inkml:trace>
  <inkml:trace contextRef="#ctx0" brushRef="#br0" timeOffset="297986.6688">23075 14096 774 0,'-13'7'181'0,"-2"-3"4"0,3 6-124 15,2 1-20-15,1-1-9 0,4 2-6 16,4-1-8-16,7 0-7 0,3-1-4 16,1-4-2-16,3-1-2 0,3-2-1 15,4-5 0-15,-2 0-3 0,-2-4-7 0,0-3-10 16,-3-3-15-16,0-1-16 0,-6-5-14 15,-2 0 154-15,-3-5-282 0,-3-5-147 16,2-7-399-16</inkml:trace>
  <inkml:trace contextRef="#ctx0" brushRef="#br0" timeOffset="298152.2349">23129 13666 714 0,'-5'9'153'0,"0"-2"-2"0,4 4-136 0,1 3 127 15,-2-2-289-15,2 2-150 0,-2 0-433 16</inkml:trace>
  <inkml:trace contextRef="#ctx0" brushRef="#br0" timeOffset="299164.6966">23144 13782 499 0,'-3'-8'121'0,"4"-2"5"0,-2 1-66 15,1-1-16-15,1 4-5 0,2 0-4 16,1 1-2-16,-2 1-3 0,-1 3-5 16,4 4-6-16,-4 6-5 0,2 1-13 15,-4 2-17-15,1 5-134 0,-3 4-126 16,6 0-327-16</inkml:trace>
  <inkml:trace contextRef="#ctx0" brushRef="#br0" timeOffset="306370.6057">16683 15338 562 0,'-8'-6'141'15,"-1"1"7"-15,-1-1-81 0,3 1-8 0,1-1-5 16,0 0-4-16,1 0-3 0,3 0-4 15,-1-3-4-15,2 0-4 0,2 0-5 16,2 2-6-16,1-2-6 0,4 2-5 16,-1 2-4-16,3 0-3 0,3 1-2 15,3 1-2-15,3 0-1 0,-1 2 0 16,3 0 0-16,1-2-1 0,2 3 1 16,1-1-1-16,-2 0 0 0,2 1 0 15,-2-1 1-15,-2 1-1 0,-4 1-1 16,0 0 0-16,-5 1-1 0,-4 2-1 15,-3 2-1-15,-7 2-1 0,-1 1-2 16,-5 2 0-16,-4 3-1 0,-5-1 0 0,-3 1 0 16,-2 3 1-16,-1 3 0 0,-4-2 3 15,-4 3 0-15,0 2 2 0,-1 5 1 16,0 2 0-16,-2-1 1 0,-1 2 0 16,2-1 0-16,3 0 1 0,0-3 1 15,3-3 0-15,4-3 1 0,1-4 0 0,6-3 1 16,1-3-1-16,6-2 0 0,4-2 1 15,7-3 0-15,1-1 0 0,5-2 1 16,3 0 1-16,4-1 0 0,3-1 1 16,2 0-1-16,-2-3 0 0,3 1 0 15,0-4-1-15,1 1-1 0,1 0 0 16,-2-2 0-16,2-1-2 0,1 3 1 16,-2-1-2-16,0 0 0 0,-3 4 0 15,2-1 0-15,-1 2-1 0,-4 0-4 16,-4 2-6-16,-1 2-9 0,-1-1-14 15,-2 0-18-15,-2 1-13 0,2 1-17 0,-2 1-83 16,1-2-22-16,3 2-102 0,0 2-188 16</inkml:trace>
  <inkml:trace contextRef="#ctx0" brushRef="#br0" timeOffset="306655.914">17334 15489 677 0,'-11'-6'179'15,"4"1"6"-15,-2 1-61 0,4 2-64 16,4 1-18-16,2 0-12 0,5-1-7 15,0 1-7-15,4 0-7 0,1-2-3 0,5 1-2 16,1-2-3-16,2 3-6 0,0-1-10 16,2 2-16-16,1 0-19 0,-4 1-12 15,0 0-21-15,-6 2-110 0,-2 0-126 16,-3 3-278-16</inkml:trace>
  <inkml:trace contextRef="#ctx0" brushRef="#br0" timeOffset="306853.4183">17351 15661 697 0,'-2'1'168'0,"0"0"4"0,1-2-107 16,1 2-18-16,3-3-11 0,0 0-8 16,3 0-8-16,3 1-8 0,2-2-4 15,5-2-5-15,4 0-7 0,3 1-12 16,1-1-18-16,3-1-13 0,-2-3-21 15,0 2-112-15,-1 4-129 0,3 3-288 16</inkml:trace>
  <inkml:trace contextRef="#ctx0" brushRef="#br0" timeOffset="307359.17">18292 15429 626 0,'-6'-8'153'0,"-3"-1"8"16,-1 2-93-16,-2 1-13 0,-1-1-7 0,-1 5-3 15,-4 1-6-15,1 2-7 0,-3 4-6 16,-2 1-6-16,1 3-3 0,-3 3-3 15,-1 5-1-15,3 0-1 0,1 4-1 16,3 1-1-16,6 1-2 0,3 3-1 16,5-4-3-16,4-1-1 0,6 1-2 0,2-4 0 15,3 1-1-15,2-6-1 0,3-2-1 16,3-4-2-16,-1-4-2 0,2-3-1 16,2-4-2-16,-2-4 0 0,-1-5 1 15,-1-1 1-15,-1-3 1 0,-2-3 2 16,-3-1 1-16,-3-2 2 0,-3 0 1 15,-2 3 0-15,-3 0 2 0,-5 3 1 16,-1 4 1-16,-2 4 2 0,0 3 2 0,-1 7 0 16,1 3 0-16,1 7 0 0,0 1-1 15,2 5-2-15,3 3-1 0,0 1 0 16,2 0-2-16,1-1 0 0,3-1 0 16,2-2-1-16,5-1 0 0,1-3-2 15,4-2-3-15,4-2-9 0,3-4-13 16,5-4-22-16,1-2-18 0,5-2-7 15,1-1-124-15,3 0-132 0,3-1-295 16</inkml:trace>
  <inkml:trace contextRef="#ctx0" brushRef="#br0" timeOffset="308950.6088">19800 15319 590 0,'-5'-7'150'15,"-1"0"8"-15,3 3-86 0,2 1-13 16,2-2-11-16,3 1-8 0,1-2-5 16,6-1-9-16,1 0-6 0,2-2-5 15,3 1-2-15,1 0-3 0,2 1-2 16,2 2-3-16,-2 2 0 0,0 1-2 15,1 3 0-15,-4 2-1 0,-1 3-1 16,-3 2 1-16,-4 3-2 0,-8 4 1 0,4 0 0 16,-2-2-1-16,-5 6 1 0,1-2-1 15,-3 0-1-15,1 1-1 0,4-1-2 16,-3 3-6-16,-2 0-8 0,8 1-8 16,-7-2-12-16,1-2-6 0,3 2-9 15,-1-5-12-15,-3 0-107 0,2-2-111 16,-6-6-268-16</inkml:trace>
  <inkml:trace contextRef="#ctx0" brushRef="#br0" timeOffset="309153.5811">19862 15331 575 0,'-7'-1'141'16,"-1"0"7"-16,2 2-85 0,-1 3-14 15,2 2-11-15,0 2-8 0,0 1-7 16,3 2-6-16,2 2-7 0,-1 3-4 0,2 3-6 16,0-1-13-16,1 3-12 0,6 0-20 15,-1-2-113-15,3 1-123 0,1-3-296 16</inkml:trace>
  <inkml:trace contextRef="#ctx0" brushRef="#br0" timeOffset="309449.3201">20313 15338 714 0,'-17'3'169'0,"1"2"7"16,2 1-107-16,6 3-22 0,2 0-12 15,2-1-5-15,4 0-5 0,2 0-7 16,5-1-7-16,-1-1-3 0,2 0-3 0,2-2-3 16,1 0 0-16,-1-3-1 15,0-2-4-15,-3-4-5 0,0-3-7 0,-3-3-10 16,0-2-10-16,-4-2-11 0,1-3-8 16,-2-3-5-16,-1 0-11 0,-2-3 12 15,-1-1-104-15,-1-2-103 0,-1-7-246 16</inkml:trace>
  <inkml:trace contextRef="#ctx0" brushRef="#br0" timeOffset="309648.0821">20292 14856 632 0,'-2'-5'151'0,"-1"5"4"0,1 2-98 15,0 6-15-15,5 3-13 0,1 6-7 16,2 5-8-16,4 5-15 0,1 4-21 16,3-1-3-16,0 2-134 0,0 1-128 15,1 0-320-15</inkml:trace>
  <inkml:trace contextRef="#ctx0" brushRef="#br0" timeOffset="309872.1116">20728 15233 627 0,'0'1'157'0,"1"4"8"16,-1 3-56-16,3 3-64 0,-1 3-9 15,4 5-3-15,2 0-1 0,0 3-4 16,2 4-7-16,2-1-4 0,1 4-3 0,0 2-4 16,3 2-2-16,-3-3-3 0,2 2-2 15,-1-4-1-15,-3-1-1 0,-4-6 0 16,-3-4 0-16,-4-3 0 0,-5-3 0 16,-6-4-1-16,-4-3 0 0,-5-1 0 15,0-3-1-15,-5 0-2 0,1-2-5 16,2 0-3-16,1-2-10 0,2 1-12 15,6 0-16-15,4 0-11 0,4 1 7 16,4-2-128-16,5-1-124 0,6 3-286 16</inkml:trace>
  <inkml:trace contextRef="#ctx0" brushRef="#br0" timeOffset="310102.4915">21113 15348 720 0,'-12'0'169'0,"-4"2"5"15,-2 4-119-15,1 1-15 0,0 2-12 0,0-1-6 16,1 3-8-16,3-2-7 0,3 1-4 16,1-3-5-16,6-2-6 0,3 0-11 15,2 1-16-15,4-1-13 0,1-2-23 16,2-4-105-16,0-1-123 0,0 0-274 15</inkml:trace>
  <inkml:trace contextRef="#ctx0" brushRef="#br0" timeOffset="310569.8109">21081 15368 514 0,'-9'-1'147'0,"2"-2"10"0,-4 2-20 16,2 2-63-16,-3 0-13 0,2 4-6 15,-1 0-5-15,4 5-8 0,-3 0-9 16,4 3-8-16,2 3-6 0,4 1-3 0,3 1-4 16,3 1-1-16,4 2-4 0,3-5 0 15,6 0-2-15,1-3-2 0,6-2 0 16,2-5-1-16,0-3-1 0,1-8 1 15,-4-1-1-15,-3-5 0 0,-3-1 0 16,-8-7 1-16,-3 2-1 0,-5-1 1 16,-6-1-1-16,-3 3 0 0,-5 2 0 15,-1 0-2-15,-4 2-4 0,-1 3-6 0,-1 3-11 16,-4 4-14-16,2 3-13 0,2 3-13 16,2 4-15-16,5 5-113 0,3 0 3 15,6 0-99-15,8 3-181 0</inkml:trace>
  <inkml:trace contextRef="#ctx0" brushRef="#br0" timeOffset="310986.2195">21663 15278 720 0,'6'-13'177'0,"-4"0"5"0,-2-1-107 16,-1 4-21-16,-4 3-12 0,-3 0-10 15,-2 0-9-15,-7 5-5 0,-3-2-5 16,-4 3-1-16,-2 0-1 0,0 2 0 16,3 0-2-16,1 3-2 0,5 0-1 0,3 2 0 15,7 2-2-15,2 2-2 0,4 1 0 16,3 3-1-16,3-1-1 0,4-1-1 16,3 2 0-16,1-3-1 0,5 1-1 15,1-3 0-15,2-1-1 0,1 1 1 16,2-1 0-16,0 1 0 0,3-3 2 15,-3 0 0-15,2-1 0 0,1-1 2 16,0-1-1-16,-3 1 0 0,1 0 0 16,-3 1 0-16,-4 0 0 0,-3 1 1 15,-3 0-1-15,-4 1 0 0,-6-1 0 16,-4 2 0-16,-5 0 0 0,-2-2 1 16,-6 4 1-16,-5-1 0 0,-3-1 1 0,-1 3-1 15,-5 0 1-15,-1 3 0 0,-3-4-4 16,3 2-11-16,1-4-22 0,1 0-26 15,1 0-17-15,1-3-124 0,2-3-144 16,6 0-323-16</inkml:trace>
  <inkml:trace contextRef="#ctx0" brushRef="#br0" timeOffset="311667.3028">15332 13767 628 0,'6'-26'135'0,"-2"23"3"0,4 11-109 0,3 23-4 16,1 19-5-16,4 14 0 0,0 18 2 16,-3 17 0-16,1 12-2 0,-1 17-3 15,-2 8-1 1,-1 8-1-16,-2 4 0 0,0 4 1 0,0 0 0 0,-3 0-1 15,0-1 0-15,-2-8-3 0,0-9-2 16,0-3-4-16,-1-9-2 0,1-7-2 16,2-15-4-16,2-13-5 0,3-10-9 15,-1-12-14-15,4-15-10 0,0-15-21 16,2-17-113-16,0-10-124 0,2-19-291 16</inkml:trace>
  <inkml:trace contextRef="#ctx0" brushRef="#br0" timeOffset="312352.9894">15352 13949 586 0,'-10'-46'126'0,"4"7"0"0,5 4-101 15,8 5-13-15,10 5-7 0,9 4-4 16,8 2 0-16,10 2 0 0,8-4 0 16,5 4 0-16,7 1-1 0,7 4 0 15,9-3 1-15,6 0-1 0,4 2 1 16,9 4 0-16,12-1 0 0,6 2 1 16,8 0 0-16,6 3 1 0,10 2-1 15,9 0 1-15,10-3 0 0,5 0-1 0,11 0 0 16,7-5-1-16,8-1 0 0,10-5 0 15,11 2-1-15,7-5 1 0,7 3 2 16,5-5 1-16,7 1 3 0,3-1 1 16,3 1 1-16,3 2 1 0,-2-2-1 15,3 0 0-15,3 0-3 0,-1 3-1 16,0 0-2-16,2 0-1 0,-4 0-1 0,-2 2-1 16,-2 0 1-16,-9 4-1 0,-3-2 0 15,-6 3 0-15,-11-3 1 0,-6 5-1 16,-7-1 0-16,-15 2 0 0,-7 2 0 15,-12 0 0-15,-14-1 1 0,-10 6-1 16,-16-3-1-16,-10 6 0 0,-14-1-2 16,-15-1-1-16,-13 1 0 0,-11 2-1 15,-12 2 0-15,-13-2 0 0,-9-3 1 16,-9 4 2-16,-7 0 2 0,-8-1 0 16,-3 6 1-16,-3-2 1 0,-3 4 1 15,-6 4 3-15,0 8 3 0,-5 8 1 16,-3 8 1-16,2 9 1 0,-3 14-1 0,-2 10-1 15,1 13-1-15,2 9-3 0,1 10-2 16,3 10-1-16,-1 0-1 0,3 4 0 16,5 3-1-16,2 2 1 0,1-1 1 15,2-3 2-15,4 0 1 0,4 1 2 0,-3-4 1 16,1-2-1-16,2-7 0 16,3-4-1-16,-3 2-2 0,0-10-2 0,-2-5-1 15,2-3-2-15,1-9-3 0,1-3-6 16,-3-6-11-16,0-11-9 0,1-5-20 15,-2-9-112-15,-4-10-122 0,-3-9-287 16</inkml:trace>
  <inkml:trace contextRef="#ctx0" brushRef="#br0" timeOffset="312972.5606">15708 16584 613 0,'-57'-10'134'0,"7"4"0"15,4 1-102-15,11 3-16 0,8 1-8 0,8 4-4 16,10-1 0-16,7-4-2 0,13 1 0 15,11 1-1-15,10-3 0 0,12 1 1 16,9 0 0-16,8-3 3 0,14 2 1 16,8-4 2-16,10-1 0 0,14 3 1 15,8-3-1-15,13 0 0 0,10-2-2 16,10-1-1-16,11 0 0 0,12-1-1 16,10-4 1-16,8-1 1 0,12-2 2 0,10 0 2 15,11-1 1-15,8-1 2 0,12-2 1 16,9 0 0-16,10-2 0 0,5-1-3 15,8-1-1-15,4 2-3 0,7-2-2 16,0 5 0-16,0 0-1 0,-1 1 3 16,-1 1 2-16,-2 3 1 0,-5 1 1 15,-7 3 1-15,-6-2-1 0,-7 4-2 16,-10 0-3-16,-8 4-2 0,-13 0-2 16,-14 3-1-16,-14 0 0 0,-13 4-3 15,-17 0-3-15,-16 0-7 0,-18 2-11 0,-18 2-17 16,-16 2-24-16,-20-2-114 0,-19-3-131 15,-18 2-304-15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22T11:50:56.975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50"/>
    </inkml:brush>
    <inkml:brush xml:id="br2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21306 1309 305 0,'-40'7'77'16,"-4"4"6"-16,-3 3-17 0,-7 8-36 15,3-1 5-15,-3 5 2 0,-2 5 6 16,-3 0 2-16,3 2-1 0,2 2-2 16,7-1-4-16,3 8-4 0,5 2-5 15,7 4-6-15,10 2-3 0,6 0-4 0,9 5-3 16,5-3-3-16,7 0-2 0,6-3 0 16,4-2-2-16,5-2-1 0,4-4-1 15,4-1-1-15,5-2-1 0,7-3 0 16,4 0 0-16,5-7-1 0,8-2 0 15,3-3 1-15,1-5-1 0,4-7 0 16,-2-1 1-16,3-6 0 0,-5-5 0 16,-2-6-1-16,2-5 2 0,-1-4-1 15,-5-2 1-15,-1-8-1 0,-3-4 1 0,-2-4-1 16,-4-2 0-16,-6-2 0 0,-3-3 1 16,-2-9-1-16,-5-5 0 0,-5-5 1 15,-7-6 1-15,-6-2 0 0,-6-3 1 16,-5-3 1-16,-6 9 0 0,-7 3 1 15,-9 6 0-15,-6 7-1 0,-7 8-2 16,-8 6-4-16,-10 13-9 0,-8 9-10 0,-4 7-11 16,-3 9-19-16,0 8-113 0,-2 6-121 15,3 5-285-15</inkml:trace>
  <inkml:trace contextRef="#ctx0" brushRef="#br0" timeOffset="8844.4795">9967 5535 561 0,'0'-4'136'0,"1"1"5"0,-2 2-81 0,0 2-19 15,-3 3-9-15,-2 2-8 0,0 0-4 16,-3 1-3-16,0 2-3 0,-1 2-1 16,1 0-2-16,0 0-2 0,1-1 0 15,0-2-2-15,0 0-1 0,3-1-1 16,0-3-1-16,2-1-1 0,-1-1 1 15,2-1-2-15,2-1 0 0,1-1 0 16,-1-1 0-16,5-1-1 0,-2-2 0 0,4-1 0 16,-1-3 0-16,2 1 0 0,3-3-1 15,-1-2 0-15,0 1 1 0,0 0-1 16,-1-2 0-16,1 2 0 0,-2-4 0 16,-3 4 1-16,1 1-1 0,-4-1 2 15,2 3 0-15,-2 2 2 0,1 3 1 16,-2 2 1-16,-1-1-1 0,1 2 1 15,0 2-1-15,1 0-1 0,-1 1-1 0,0-1-1 16,0 4 1-16,-1 2 0 16,1 2-1-16,1 2 1 0,-2 2-1 0,1 3 0 15,-1 2 0-15,1 1-1 0,0-1 0 16,1 1 0-16,0 1 0 0,0 0 0 16,2 1 0-16,0-2 0 0,1 1 0 15,0 0 0-15,1-2-1 0,0 0 1 16,0 2-1-16,0-3 1 0,-2-2-1 15,1-2 0-15,-2 2 1 0,0-4-1 16,-2-2 1-16,0-3-1 0,-1-1 1 16,0-1-1-16,-1-1 1 0,1-2 0 15,-2-1 0-15,-1 0 0 0,-1 0 0 16,0-1-1-16,-1-2 1 0,-1 2-1 0,-2-2 1 16,1 1-1-16,1 0 0 0,-2-1 0 15,0 2 0-15,0 1 0 0,-3-1 0 16,5 2 0-16,-2 0 0 0,2-1 0 15,-1 2 0-15,3-1 0 0,0 0 0 16,1 0 0-16,1 1 0 0,0-4 0 16,2 5 0-16,-2-2 0 0,4 0 0 0,-2-1 0 15,3 1 0-15,1 1 0 0,1-1 0 16,0-1 0-16,2 0 1 0,0 0 1 16,3 1 1-16,-1 0 1 0,1-1 0 15,-1 0 2-15,1 0 1 0,2 0 2 16,-2 0 0-16,1-1 1 0,-1 1 0 15,1-2-1-15,-1 0 0 0,2 1-3 16,0 0-1-16,1 1-1 0,-1-1-1 16,1 1-1-16,0 0-1 0,0 0 1 15,-3 1-1-15,-2-1 0 0,-1-1-1 16,0 1 1-16,-1-1 0 0,-1 1 0 16,-1 0 0-16,-2-2 0 0,1 2 0 0,0 0 1 15,-4 0 0-15,0-1-1 0,-2 0-2 16,1 1-6-16,1-1-10 0,-3 1-17 15,0 1-20-15,1 0-23 0,-2 3-114 16,0-2-134-16,-3 2-301 0</inkml:trace>
  <inkml:trace contextRef="#ctx0" brushRef="#br0" timeOffset="15807.4437">549 3437 567 0,'-4'-10'137'0,"0"3"8"0,-2 0-82 0,0-1-12 16,-1 2-7-16,1 0-4 0,-2 1-5 15,2 4-4-15,0 1-5 0,-2 2-6 16,-1 3-3-16,0 8-4 0,0 0-2 16,-2 4-1-16,2 5-2 0,2 1 0 15,0 3-2-15,1 2-1 0,3-2-1 16,0-1-1-16,3-1-1 0,0-4 0 15,4-1-1-15,0-2-1 0,2-3 0 16,-1-2 0-16,0-2 0 0,1-4-1 0,1-5 1 16,3-4-1-16,1-5 0 15,-1-2 1-15,2-1 0 0,3-3 0 16,-2-3 0-16,-1-3 1 0,-1 0-1 16,-1-3 1-16,0-4 0 0,-4-2-1 0,1 2 1 15,-3-1 0-15,-1 3-1 0,-2 3 2 16,-1 6 3-16,-1 5 3 0,-1 4 2 15,-3 2 1-15,3 9 0 0,-2 3 0 16,4 9-1-16,-1 2-3 0,0 4-4 16,1 4-2-16,1 2 0 0,3 0-1 0,1 3 0 15,0-7 1-15,3-3-2 0,1-1-1 16,2-1-4-16,0-3-7 0,2-2-12 16,2-6-15-16,1 0-12 0,2-3-18 15,-1-4 43-15,3-2-157 0,-2-8-123 16,3 2-297-16</inkml:trace>
  <inkml:trace contextRef="#ctx0" brushRef="#br0" timeOffset="16430.5756">631 3144 451 0,'-3'-1'105'0,"1"0"5"0,-1-2-67 0,0 2-11 16,0-2-4-16,3-2 1 0,-2 2-2 15,1 0 0-15,-1-1-2 0,2 0-3 16,0 1-1-16,0 0 0 0,-1-1 1 15,2 2 1-15,-1 1 1 0,0 0 1 16,0 1-3-16,2 1-1 0,-1 2-2 16,0 5-2-16,0-1-3 0,2 2-3 0,-2 2-1 15,1 2 0-15,1 2-2 0,-2 0-2 16,0-1-1-16,1 0-2 0,0-2-1 16,-1-1 0-16,1-4-1 0,1-2 1 15,1-1-1-15,1-7 1 0,1 0 1 16,1-3 0-16,3-5 0 0,0-3 0 15,1-1 0-15,1-2-1 0,-1-1 0 16,0 2 0-16,0 3-2 0,-2 2 1 16,-2 3-1-16,-1 5 0 0,-2 0 0 15,0 7 0-15,-1 1-1 0,-2 4-1 0,2 6-3 16,-3 4-8-16,0-1-10 0,1 4-12 16,0 2-9-16,2 2-17 0,-1-3-106 15,2-2-1-15,3 0-91 0,4-5-175 16</inkml:trace>
  <inkml:trace contextRef="#ctx0" brushRef="#br0" timeOffset="17147.906">935 3353 465 0,'1'-8'132'0,"-1"7"4"15,-1-1 0-15,1-1-88 0,-2 3-16 16,2 1-5-16,2 3-3 0,-2 2-3 16,1 3 0-16,0 3-2 0,2 6 0 15,-3 2 0-15,2 4 1 0,-1 2 1 16,0 0-3-16,2 1-1 0,-3-1-4 0,2-4-2 16,1 0-3-16,-1-4-2 0,1-3-3 15,2-3-1-15,-1-2-1 0,6-3 0 16,-1-2 0-16,2-5 0 0,1-2 0 15,2-3 0-15,-1-5 0 0,1-4 0 16,-3-4 0-16,2-3 1 0,1 0-1 16,-2-6 0-16,-1-1 0 0,-1 0 0 0,1-3 0 15,-3 3 0-15,-2 4 0 0,-1 2-1 16,0 6 2-16,-2 2 2 16,-2 7 2-16,-2 2-1 0,-1 9 1 0,1 2 0 15,-1 5 1-15,0 5-2 0,1 3-1 16,0 6-3-16,1 1 1 0,0 1-1 15,2 0 0-15,-2-4 0 0,3 0-1 16,2 0 0-16,1-3-1 0,1-2-4 16,3-3-8-16,0-4-13 0,3 0-16 0,0-7-9 15,2-3-20-15,-3-5-112 16,1 1-124-16,-1-1-280 0</inkml:trace>
  <inkml:trace contextRef="#ctx0" brushRef="#br0" timeOffset="17470.1378">1368 3367 641 0,'-1'2'148'0,"1"2"6"0,-1 4-98 16,0 2-17-16,2 2-5 0,-1 5-3 16,0 1-1-16,1 3-2 0,-1 1-4 15,0 0-3-15,1 2-2 0,0 0-3 16,1-2-2-16,0-2-4 0,3-3-3 16,0-2-2-16,2-4-2 0,2-4-2 15,1-3-7-15,-1-2-7 0,0-1-9 0,-2-3-12 16,1-2-10-16,-1 0-10 0,-1-2-19 15,-2-5-104-15,-2 0-116 0,-2-3-271 16</inkml:trace>
  <inkml:trace contextRef="#ctx0" brushRef="#br0" timeOffset="17637.6914">1390 3327 602 0,'-7'-3'181'0,"2"3"6"0,1-1-10 16,2 1-107-16,-1-1-21 0,3 1-15 15,3-1-14-15,2 0-10 0,1-2-6 16,3-1-6-16,3 1-8 0,1-3-10 16,-1-2-15-16,6 2-17 0,0-1-10 15,2 2-18-15,-1 2-108 0,0 2-119 16,3 2-270-16</inkml:trace>
  <inkml:trace contextRef="#ctx0" brushRef="#br0" timeOffset="17982.0844">1672 3435 581 0,'-1'1'147'16,"0"0"3"-16,-1 3-65 0,1 1-38 16,1 0-11-16,0 2-6 0,0 2-5 15,4 4-4-15,-2 0-1 0,1 2-3 16,-1-1-2-16,-1-1 0 0,2 3-1 15,-1-1 0-15,-1-3-1 0,2-1-1 16,1-1-2-16,1-3-1 0,-1 1-2 16,1-5 0-16,0-3-1 0,0-2 2 15,1-2 0-15,0-2 0 0,-2-4 1 16,2 0 1-16,-1-1-1 0,1 2 0 16,-2 0-1-16,-2 2 0 0,1 2-2 0,-2 1-1 15,1 5-1-15,1 2-1 0,-1-1-1 16,2 3-3-16,0 0-5 0,-1 2-12 15,1-1-16-15,-2-1-22 0,5 3-11 16,1-3-19-16,-2-3-110 0,4 0-125 16,4-2-271-16</inkml:trace>
  <inkml:trace contextRef="#ctx0" brushRef="#br0" timeOffset="18450.9343">1885 3209 768 0,'-2'0'171'0,"-1"-2"1"15,4 1-123-15,3-1-20 0,4 1-13 16,3-1-6-16,3 2-2 0,0-2 0 16,2 4-1-16,0-2 0 0,1 1 0 15,0 0 0-15,0 2 0 0,-1 0 0 16,2 2 0-16,2 1-1 0,-3 0-1 0,1 2-1 16,-3 2-1-16,-1-1 1 0,-5 4 0 15,-2 0-1-15,-4 2 0 0,-3 1 0 16,-2 2 0-16,-1 3-2 0,-2 1 0 15,2 2 0-15,-1 2 0 0,0 2-2 16,1 3 0-16,-1 0-1 0,2-1-1 16,0 1-2-16,1-7-1 0,1 2-1 15,-1-5-1-15,-2 0 1 0,2-4 1 16,-2-4 2-16,-2 0 0 0,-1-2 2 16,-1-4-1-16,1-1-4 0,0-5-7 15,2-3-8-15,1-2-15 0,-1-6-7 0,3-1-12 16,1-1-14-16,1-1-103 0,3-2-115 15,2 1-263-15</inkml:trace>
  <inkml:trace contextRef="#ctx0" brushRef="#br0" timeOffset="18749.4273">2397 3470 672 0,'-2'0'165'0,"-1"0"2"0,2 1-93 16,3 2-28-16,3 1-9 0,2 0-11 16,1 1-6-16,2 0-6 0,3-1-2 15,2 0-3-15,3-1-3 0,3 2-2 0,4-4-2 16,2-1-2-16,2 4-6 0,3-3-8 15,0-2-9-15,0-1-14 0,0-6-7 16,-1 3-10-16,-4-3-15 0,-2-2-62 16,-4 0-34-16,-2-1-93 0,-7 0-194 15</inkml:trace>
  <inkml:trace contextRef="#ctx0" brushRef="#br0" timeOffset="18953.9322">2810 3346 636 0,'-6'-7'156'0,"1"2"4"0,1 0-96 16,2 0-21-16,3 2-11 0,0 0-7 0,4 3-10 15,0 0-7-15,4 2-3 0,-1 0-3 16,3 0 0-16,-1 3-1 0,5 1 0 16,-1 2 0-16,6 3 0 0,-2 1 0 15,1 0-1-15,-1 2 1 0,1-1-1 0,-4 3 0 16,0-2 0-16,-4-2 1 16,-5-1 0-16,-3 2 0 0,-6 5-2 0,-3 0-6 15,-5 0-14-15,-5 4-12 16,-5-1-9-16,-4 2-124 0,-3-2-126 0,-4 1-302 15</inkml:trace>
  <inkml:trace contextRef="#ctx0" brushRef="#br0" timeOffset="19710.2286">829 4427 522 0,'1'-20'133'0,"1"6"10"16,-2-1-60-16,1 8-18 0,-2-1-3 16,1 5-2-16,0 0-3 0,-2 2-6 15,0 3-6-15,2 4-10 0,-4 3-7 16,1 4-9-16,1 7-6 0,-2 3-5 16,-1 5-2-16,1 3-2 0,0 2-1 15,3-1-5-15,-1-3-8 0,-2 1-12 0,4 0-17 16,2-1-15-16,-2-2-17 0,3-4-41 15,-2-1-76-15,3 0-113 0,2-6-236 16</inkml:trace>
  <inkml:trace contextRef="#ctx0" brushRef="#br0" timeOffset="20180.2156">392 5023 462 0,'-5'-2'119'16,"-1"-3"5"-16,0 1-46 0,1-1-39 15,2 4-8-15,2-1-5 0,1 2-3 16,0-1-4-16,1-1-4 0,2 0-1 0,-1 1 0 15,2-1 1-15,0 1 1 0,-1-5 0 16,4 2 1-16,-1 3-1 0,0 4 0 16,1-5-2-16,2 2-2 0,-2-2-1 15,4 1 0-15,3 3 0 0,3-3 1 16,6-1 3-16,4 2 1 0,5-3 1 16,6 4 1-16,5-3-2 0,4-1 0 15,1 1-4-15,4 0-2 0,-5-3-2 0,5-2-3 16,-2 4-1-16,4-2 0 0,0-1-2 15,3 0 0-15,-1-3 0 0,2 2-1 16,-4-1 0-16,-5 0 0 0,-6 0-1 16,-7 1 1-16,-8 2-1 0,-6 3 0 15,-4 1 0-15,-3 2-3 0,-5-1-6 16,-4 3-9-16,-2 2-10 0,-6-1-14 16,-3 5-11-16,-3-3-18 0,-7 1-109 15,-4 2-120-15,-10 2-277 0</inkml:trace>
  <inkml:trace contextRef="#ctx0" brushRef="#br0" timeOffset="20637.2022">468 5267 483 0,'1'0'114'0,"2"0"5"0,-2 0-76 15,1 1-8-15,-1-1-2 0,-1 4-1 16,3-3-3-16,-1-1 1 0,0-2-2 16,-1 2 0-16,1 1 0 0,1 0 0 15,-2-1 1-15,0 2 0 0,2 0-1 16,-2 3-2-16,-1 1-2 0,1 0 0 16,-1 5-3-16,0 0-2 0,0 4-3 15,0 1-2-15,0 2-3 0,-1 3-1 0,0-1-2 16,-1 2-1-16,-1 3-2 15,-1 1-1-15,0-1 0 0,1-2-2 0,0-2-1 16,1-2-2-16,3-3-8 0,3-5-12 16,1-2-15-16,1-4-14 0,5-2-18 15,1-4-50-15,0-4-67 0,2-5-112 16,-1 2-229-16</inkml:trace>
  <inkml:trace contextRef="#ctx0" brushRef="#br0" timeOffset="21132.3914">697 5441 644 0,'-2'-1'158'0,"0"1"4"16,0 0-98-16,2-1-18 0,1-1-9 15,5 6-6-15,-2-4-7 0,1 0-7 0,2 1-3 16,2-2-3-16,1 1-1 0,1 0-3 15,-4-2-2-15,5 2-4 0,0-2-7 16,-1 2-13-16,3 0-16 0,-3 2-12 16,1-2-20-16,-1 0-110 0,-1 0-123 15,2 0-279-15</inkml:trace>
  <inkml:trace contextRef="#ctx0" brushRef="#br0" timeOffset="21576.4826">1144 5319 611 0,'-4'-5'154'16,"0"1"8"-16,-1 2-78 0,-2 0-25 15,-2 1-9-15,-1 2-5 0,-2 2-6 0,-2 3-7 16,-1 1-8-16,1 2-5 0,-1 4-5 15,3 3-5-15,0 1-2 0,3 3-3 16,4 3-2-16,4-3 0 0,2 2-1 16,3-2-1-16,2-3 1 0,4 1-1 15,2-6-1-15,0-2 0 0,4 0 0 16,1-5-1-16,2-5 0 0,-1-3-1 16,-1-4 1-16,0-4 0 0,-2-1 1 15,-4-5 1-15,-1-2 0 0,-4 1 1 16,-2-4 0-16,-3 0 1 0,-1 2-1 15,-1-1 1-15,-1 2 0 0,-1 3 1 0,0 4 2 16,0 4 2-16,-1 3 1 0,1 3 0 16,1 3 0-16,0 4-1 0,-2 2-1 15,3 4-2-15,-1 3-3 0,5 3 0 16,-1 1-3-16,3 3-2 0,1 0-6 16,3-4-7-16,2-2-9 0,0 1-11 15,1-3-14-15,3-4-6 0,0-2-9 0,1-3-11 16,-2 0-102-16,0-4-112 15,-1-5-262-15</inkml:trace>
  <inkml:trace contextRef="#ctx0" brushRef="#br0" timeOffset="22042.7892">1331 5281 700 0,'0'0'156'0,"-1"-2"2"0,2 4-119 16,1-4-11-16,4 2-7 0,-2-1-4 15,4 0-2-15,-2-1-4 0,4-1-1 16,-1 2-3-16,3-2-1 0,0 0 0 16,2-2-2-16,-5 1-1 0,4 0 0 15,-5 1 0-15,1-1 0 0,-2 3 0 16,-2 2 0-16,-1 0 0 0,-2-1 0 15,1 4 2-15,-2-3 0 0,-1 2 1 0,-1 2-1 16,-1-2 1-16,0 3-1 0,-1 3-1 16,0-2-1-16,-1 7-2 0,0-3 1 15,1 1-2-15,-2 0 0 0,0-1 1 16,-1 0-1-16,1 2 0 0,0-4 0 16,1 2 0-16,2-2 0 0,1 2-1 15,1 0 1-15,2 1 0 0,1-4 0 16,-1-1-1-16,0 0 1 0,2-1 0 15,-1-2-1-15,-1-3 1 0,1-1 0 16,-1 3 0-16,2-3-1 0,-1 0 1 0,1-1 0 16,0-1 0-16,1 2-2 0,-1-3-2 15,3 0-4-15,-1 0-6 0,1 0-7 16,0-1-12-16,0 1-7 0,-4 0-11 16,2 2-14-16,-4-3-105 0,2 4-112 15,-3 2-268-15</inkml:trace>
  <inkml:trace contextRef="#ctx0" brushRef="#br0" timeOffset="22379.4473">1576 5190 702 0,'3'-2'168'16,"-2"2"3"-16,2 1-105 0,0 0-19 15,3-2-13-15,2 3-11 0,0 1-7 16,2-2-5-16,0 1-2 0,-2 1-3 0,4-2-3 15,-1 0-6-15,1 0-10 0,0-2-16 16,3 0-13-16,-1-3-15 0,2-1-16 16,-6 1-106-16,4-1-119 0,-3-3-263 15</inkml:trace>
  <inkml:trace contextRef="#ctx0" brushRef="#br0" timeOffset="22527.0822">1851 5071 685 0,'0'1'161'0,"-1"1"2"0,-2 1-103 0,4 5-23 16,-2-1-12-16,2 4-10 0,2 1-5 15,-3 1-5-15,2 2-10 0,-5-1-18 16,4 2-14-16,1 2-129 0,-2-4-134 16,5-1-329-16</inkml:trace>
  <inkml:trace contextRef="#ctx0" brushRef="#br0" timeOffset="23330.4031">2440 2950 578 0,'-6'-3'150'0,"1"-1"7"0,0 1-60 16,1-2-44-16,3 2-14 0,2 1-6 15,3-2-7-15,2 3-7 0,2 0-5 16,-1 2-5-16,4 2-1 0,2-1-2 0,2 3-2 16,0 0-1-16,2 2-1 0,3-1-1 15,3 3 0-15,-1-2 0 0,0 1-1 16,0-2 0-16,-2-1 1 0,-2-2-1 16,-3-2 0-16,-4 3 1 0,-3-1 0 15,-4 0 0-15,1 2 0 0,-6 1 1 16,-3 0 0-16,-2 4 0 0,-4-1 0 15,-2 2-1-15,-2 1 0 0,-3 0-1 16,4 2 0-16,-2-1 0 0,3 2 0 16,2-4 0-16,0-2 0 0,2-1 0 15,4-3 0-15,3 1-1 0,2-2 1 0,1 0-1 16,2-1 1-16,6 2-1 0,2 0 1 16,0-1 0-16,2-1-1 0,0 1 0 15,5-2-3-15,0 0-7 0,4-1-10 16,1-1-13-16,2 1-17 0,-1 3-123 15,2-1-129-15,-1 0-309 0</inkml:trace>
  <inkml:trace contextRef="#ctx0" brushRef="#br0" timeOffset="23878.5768">2103 4728 725 0,'-7'0'184'0,"4"-2"2"0,0 1-77 15,1-1-53-15,4 1-26 0,1-1-13 16,4-1-6-16,0-2-4 0,3 2-2 15,2-2-2-15,0-1-3 0,2 1-5 16,0 1-13-16,1 2-15 0,0 0-18 0,-2 4-17 16,1 1-123-16,-3 3-137 0,-1 2-310 15</inkml:trace>
  <inkml:trace contextRef="#ctx0" brushRef="#br0" timeOffset="24042.6423">2125 4906 717 0,'1'1'165'0,"1"-2"4"0,1 1-108 15,3-1-26-15,2 1-17 0,0-3-4 0,3-1-4 16,2 3-9-16,3-1-14 0,0 1-18 16,1-1-18-16,1 2-122 0,0 2-133 15,-2 2-317-15</inkml:trace>
  <inkml:trace contextRef="#ctx0" brushRef="#br0" timeOffset="24725.6717">420 6864 658 0,'-4'-1'174'16,"0"2"4"-16,0-1-64 0,1-1-59 16,2 0-18-16,4 1-16 0,-1 0-9 15,1-1-8-15,4-3-3 0,-2 2-2 16,1 0-5-16,1 0-8 0,2 1-13 15,-2-2-14-15,3 3-14 0,1 0 27 16,-1 0-150-16,-3 2-124 0,2-1-299 16</inkml:trace>
  <inkml:trace contextRef="#ctx0" brushRef="#br0" timeOffset="24909.2266">431 6986 703 0,'0'1'160'0,"-1"0"2"0,1-1-110 16,1-1-20-16,0-1-14 0,3-1-6 16,1 2-3-16,5-3-4 0,0 0-4 15,4 2-7-15,5 0-11 0,1-3-11 0,5-1-14 16,3 3-120-16,-2-1-3 0,2 1-103 16,-2-3-197-16</inkml:trace>
  <inkml:trace contextRef="#ctx0" brushRef="#br0" timeOffset="25604.0514">1172 6359 602 0,'-7'-5'159'0,"2"0"6"0,1 2-69 15,2 0-39-15,2-1-12 0,2 0-8 16,2-2-8-16,1 0-9 0,2-1-4 0,4-1-2 16,3 3-2-16,2-1-3 0,0 0-1 15,4 4-3-15,1 1-1 0,3 2-1 16,-5-1-1-16,-1 2-1 0,0-1 0 15,-2 2 0-15,-4-1 0 0,-1 3-1 16,-5-2 1-16,0 3 0 0,-1 1 1 16,-5 1-1-16,-1 1 0 0,-3 2 1 0,-2 3 0 15,-1-2-1-15,-6 2 1 16,-1 0-2-16,0 2 1 0,-4-1 0 0,-1 1 0 16,-1 0-1-16,-2 0 1 0,2 0 0 15,2-4 0-15,-2 2 1 0,5-1 0 16,3-2 1-16,1-3 1 0,4 1 0 15,1-4 0-15,3 0-1 0,3-4 0 16,1 0-1-16,5 0 0 0,2-1-2 16,3-1 1-16,4 1 0 0,3-1-1 15,1 0 1-15,6 1 1 0,-2-3-1 0,2 2 0 16,-2 0 0-16,3 0 1 0,-4-2-1 16,-1 2 0-16,-3-3 0 0,0 3-1 15,0-1 1-15,-3-2-3 0,-2 0-4 16,-2 3-9-16,-3-1-13 0,1 3-14 15,-3 2-13-15,-4 1-17 0,-4 1 22 16,-4 4-136-16,-3-3-119 0,0 2-282 16</inkml:trace>
  <inkml:trace contextRef="#ctx0" brushRef="#br0" timeOffset="26006.578">970 6798 502 0,'-6'-1'131'0,"0"0"5"0,0 0-47 0,2-3-38 16,0 3-9-16,2-2-6 0,0 3-4 0,0-1-5 16,4 1-4-16,0-1-2 0,2 1-3 15,1 0-3-15,1-1 0 0,3-3-1 16,4 1 0-16,4-1 1 0,2 2-1 15,7-3-1-15,4 2 1 0,4 0-2 16,4 3 1-16,2-2-1 0,3 2 1 16,0-1 1-16,0 2-2 0,-1-1-1 0,-2-4-1 15,-2 2-1-15,4-1-2 16,-1 1-2-16,0-3-2 0,-1 0-1 0,3 1-1 16,0 2 0-16,-3 0 0 0,-2-1-1 15,-3 1 1-15,-5-1-1 0,-3 2 0 16,-5 0 1-16,-7 1-1 0,-3 1-1 15,-7 1-2-15,-1 3-3 0,-6-1-5 16,-4 2-6-16,-3-1-6 0,1 0-12 16,-2-3-14-16,-3 2-8 0,-2-2-20 15,-4 1-105-15,-3-4-122 0,-3 1-280 16</inkml:trace>
  <inkml:trace contextRef="#ctx0" brushRef="#br0" timeOffset="26678.7601">986 7097 623 0,'-6'-3'158'0,"-4"0"8"15,5 2-92-15,2 0-14 0,1 1-10 16,2 0-9-16,0-2-9 0,3 4-11 16,4-4-6-16,-1 2-6 0,4 0-2 15,4 3-2-15,-1-4 1 0,4 3-1 16,4 1-1-16,0-2-1 0,2-1-1 0,0 3-1 16,-1-3 0-16,3 4 0 0,-1-1 0 15,-4-3-1-15,-3 2 1 0,-2 0 0 16,-3 2-1-16,-3 0 1 0,-4 1 0 15,-4 0 1-15,-4 3 0 0,-3 0 0 16,-5 1 0-16,-5 2 0 0,-3 4-1 16,-5 3 1-16,-3 2-1 15,-1 3 0-15,-2 1 0 0,0 0 2 0,1-1 2 16,3-1 2-16,5-2 1 0,3 0 3 16,3-6 0-16,4 0 1 0,4-3-1 0,2 0-2 15,1-3-2-15,2-3-1 0,2-1-3 16,1-3-1-16,3 0 0 0,-1-1-2 15,4-1 0-15,0 0 1 0,1 0-1 16,2 0 1-16,3-3-1 0,1 1 0 16,2 2 1-16,1-1-1 0,3-2 0 15,-2-1 1-15,3 3-1 0,0 0-2 16,-4 0-5-16,1 0-8 0,-2-1-11 0,-1 3-16 16,0 0-18-16,-2 1-14 0,1-2 75 15,0 6-195-15,0-5-132 0,1-1-334 16</inkml:trace>
  <inkml:trace contextRef="#ctx0" brushRef="#br0" timeOffset="26914.1796">1418 7239 726 0,'4'-1'168'16,"-3"-3"4"-16,2 2-121 0,0-1-8 15,2 1-9-15,0 1-4 0,1-2-4 16,2 2-7-16,-1-1-3 0,2 0-5 16,2 1-4-16,0-1-3 0,2 2-3 15,2 0-7-15,1 1-13 0,1-1-16 16,0 1-15-16,0 0-20 0,-2 4-117 0,-2-3-134 16,1 0-298-16</inkml:trace>
  <inkml:trace contextRef="#ctx0" brushRef="#br0" timeOffset="27388.5489">1922 7105 569 0,'-5'-7'149'0,"-1"4"10"0,-4-1-56 16,2 0-41-16,-5 3-12 0,0 1-7 16,-4 1-7-16,-4 3-9 0,0 2-9 15,-1 3-6-15,1 1-3 0,3 3-2 0,2 2-1 16,6 2 0-16,5 2-1 0,3 1 0 16,4 1-1-16,5 0-3 0,2-2 0 15,2 0-2-15,3-5 1 0,-1-3 0 16,4-2-1-16,3-4 0 0,-3-5 0 15,0-3 0-15,-1-1 0 0,-1-5 1 16,-2-3 0-16,-2-4 0 0,-2-4 1 16,-2-1 0-16,-1 1 1 0,-2-2 0 15,0 2 2-15,-2 2 0 0,-2 2 3 16,-1 3 2-16,-2 5 4 0,1-1 2 16,-1 6 0-16,1 1 0 0,0 6-1 15,-1 1-3-15,2 5-2 0,0 0-4 0,2 3-2 16,3 4-2-16,-2 0-1 0,4 0 0 15,0-1-1-15,3 1-2 0,-1-1-4 16,2-3-7-16,1-6-9 0,0-1-13 16,1-3-19-16,3-2-12 0,0-4-13 15,1-2-112-15,0-1-125 0,2 1-284 16</inkml:trace>
  <inkml:trace contextRef="#ctx0" brushRef="#br0" timeOffset="31547.1">448 8108 580 0,'-6'-4'147'0,"3"2"11"16,-2-3-78-16,0 1-11 0,1 0-6 16,0 1-4-16,2 1-4 0,-1 0-8 15,0 0-10-15,2 3-8 0,1-1-9 16,2 0-5-16,0-1-5 0,2-1-4 15,2 2-2-15,3 0-1 0,2-5-1 0,2 2 1 16,2 0-1-16,2 3-1 0,3-1 0 16,2 1 0-16,1 1-1 0,-1 1 0 15,0 1 1-15,0 1-1 0,-1-3 0 16,-1 3 1-16,-6 2-1 0,0-1 0 16,-3 2 0-16,-4 1-1 0,-2 1 1 15,-2 2 0-15,-7 0 0 0,-3 0 0 16,-3 2-1-16,-5-1 1 0,0 3 0 15,-3-1 0-15,-3 2 0 0,0 1 0 16,-1-1 0-16,0 3 0 0,0-1 0 16,0-2 0-16,3-1 0 0,1-3 1 0,4-1-1 15,1 0 0-15,4-1 1 0,0-4 0 16,4 0 0-16,1-1 0 0,1-1 0 16,0-2 0-16,3 0 0 0,3 1 0 15,0-2-1-15,1-1 0 0,1 3 0 16,2-3 1-16,2 1-1 0,2 0 0 15,0-3 0-15,3 3 1 0,-1-1-1 16,2 0 0-16,1 0 0 0,-2 0 0 0,1 0 0 16,-3 0 1-16,1 0-1 0,-2 1-1 15,-2-1-3-15,-3 0-7 0,-1 1-8 16,-3-1-9-16,-1 2-12 0,-1-1-16 16,0 0-13-16,-1 1-17 0,-1 1-103 15,0-2-121-15,1 0-280 0</inkml:trace>
  <inkml:trace contextRef="#ctx0" brushRef="#br0" timeOffset="32297.0264">878 8206 656 0,'-1'-3'177'16,"-1"1"11"-16,-1-1-86 0,3 2-28 15,0 1-13-15,3-1-15 0,-2 0-14 0,1 1-13 16,4-3-11-16,1 2-5 0,2-1-2 16,1-1-1-16,1 1-1 0,1 0-7 15,-1 1-11-15,-1 0-13 0,-2 0-18 16,-2 0-10-16,-1 1-21 0,-2 0-105 16,-2 1-1-16,-2-1-96 0,0 1-176 15</inkml:trace>
  <inkml:trace contextRef="#ctx0" brushRef="#br0" timeOffset="32453.1226">914 8263 584 0,'-5'8'165'0,"0"-2"10"15,1-1-41-15,2 0-66 0,2 0-17 16,1-2-14-16,2 1-11 0,0-2-9 0,3 0-11 16,2 0-4-16,0-2-4 0,2 0-8 15,0-1-13-15,1-2-14 0,0 2-12 16,1-1-13-16,0-1-8 0,1 1-108 15,-1-1-112-15,3 0-253 0</inkml:trace>
  <inkml:trace contextRef="#ctx0" brushRef="#br0" timeOffset="32737.4643">1111 8207 679 0,'-10'1'165'0,"3"-1"3"0,1 3-106 16,2 2-20-16,3 1-9 0,2 1-12 15,5 3-8-15,3 1-7 0,2-1-2 16,3 1 0-16,5-3-1 0,3 0 0 16,4-3 0-16,2-2-1 0,0-2 1 15,3-1 0-15,-3-3 0 0,-3-2 1 16,-2-1 0-16,-6 0 2 0,-5-3 1 0,-3-3 5 16,-6 1 2-16,0 0 3 0,-5 0 0 15,-1 1 0-15,-5-1-1 0,-1 1-3 16,-7 3-3-16,-3 1-6 0,-3 2-7 15,-3 1-7-15,0 3-9 0,1 0-13 16,4 0-19-16,5 4-15 0,4 1 94 0,4-1-217 16,3 2-139-16,3 1-359 15</inkml:trace>
  <inkml:trace contextRef="#ctx0" brushRef="#br0" timeOffset="33470.0106">2160 8214 651 0,'0'14'158'0,"1"-1"10"0,0 3-97 15,1 4-17-15,3 1-7 0,3-3-5 16,1-2-8-16,4-3-4 0,0-2-8 15,2-2-4-15,2-7-2 0,-1-2-3 16,0-2-1-16,-1-5 1 0,-6-2-1 16,4-3 0-16,-7-3-1 0,-4 0-2 15,2 0 0-15,-4-1-3 0,1 1-2 0,0 1-1 16,-3 3-1-16,1 3-1 0,1 4-1 16,-3 3-1-16,3 5-1 0,-1 3-5 15,1 3-6-15,-1 2-10 0,2 1-12 16,-2 5-15-16,3-2-13 0,1 2-11 15,-1-1-12-15,-1-2-104 0,2-3-115 16,-2-1-263-16</inkml:trace>
  <inkml:trace contextRef="#ctx0" brushRef="#br0" timeOffset="33688.4521">2168 7891 568 0,'-11'-27'152'0,"1"10"7"0,0 8-72 15,2 6-19-15,2 8-18 0,2 8-10 16,2 7-8-16,2 7-10 0,2 9-8 16,2 6-4-16,2 7-3 0,1 7-1 15,1 4-2-15,-2 5-2 0,1 4 0 0,-1-3 0 16,-1 0-1-16,0 0 0 0,-1-7-1 16,-1-8-7-16,0-3-12 0,0-11-15 15,1-6-15-15,1-7 26 0,1-9-153 16,3-9-130-16,-1-7-306 0</inkml:trace>
  <inkml:trace contextRef="#ctx0" brushRef="#br0" timeOffset="34112.0715">2461 8195 519 0,'-1'0'136'0,"-1"-1"6"0,1 1-37 16,0-2-58-16,1 2-11 0,1 2-6 15,-2-2-4-15,0 0-3 0,1 0-4 16,0 0-3-16,2 2-2 0,-2 0-1 16,3 1-2-16,-1 4 1 0,2 1-1 0,-1 4 1 15,0 0 0-15,1 2-1 0,-1 4 0 16,1 0 1-16,1-1 0 0,-2 2 0 15,4-2 1-15,0-2-1 0,0-3-1 16,1-2-1-16,1-4-1 0,1-4-1 16,3-4-1-16,-2-3-1 0,1-6 0 15,0-3 1-15,0-3-1 0,-1-1-1 0,-1 0 0 16,-3 2 0-16,1 0-1 0,-3 5-2 16,-2 2 1-16,-1 4-1 0,-4 5-1 15,1 5 0-15,-1 5-3 0,-1 2-7 16,1 3-10-16,-1 3-15 0,3-1-18 15,3 0-7-15,3 1-7 0,1-5-6 16,7-3-5-16,2-3 3 0,2-2-87 16,3-5-88-16,0-5-241 0</inkml:trace>
  <inkml:trace contextRef="#ctx0" brushRef="#br0" timeOffset="34484.143">2902 8187 530 0,'-5'-13'155'16,"-1"7"9"-16,0 3-43 0,-5 2-47 15,-2 1-15-15,2 3-12 0,-2 3-11 16,2 6-13-16,-1 1-8 0,2 2-4 16,2 2-4-16,7 3-1 0,-1 2-1 15,4-1-2-15,3-3-1 0,4-1-1 16,1-2 0-16,2-3-2 0,-1-1 0 0,1-5 0 16,2-3-1-16,-1-3 0 0,0-4-1 15,0-1 0-15,-3-5 0 0,-1-2 1 16,-1-3 0-16,-2 1 1 0,-4-3 0 15,-3-3 1-15,-1-2 0 16,-5-1 1-16,-1-2-1 0,-3-4 1 0,-4-3-3 16,-3-2-1-16,-4 2-1 0,-2-2 0 15,1 3 0-15,-1 4 4 0,2 2 4 16,1 7 6-16,4 3 3 0,3 3 3 16,6 4 1-16,3 0-1 0,1 2-4 15,7 1-4-15,3 2-4 0,5-2-3 0,2 0-5 16,4-1-9-16,5 2-9 0,2-1-14 15,3 1-13-15,-1 2-8 0,1-1-18 16,2 5-2-16,-2 1-100 0,-5 2-106 16,5 1-247-16</inkml:trace>
  <inkml:trace contextRef="#ctx0" brushRef="#br0" timeOffset="34989.1908">3124 8191 564 0,'-8'0'147'0,"1"0"9"0,-3 0-73 0,-2 0-8 15,0 1-8-15,-1 1-5 0,-1 1-6 16,1 2-8-16,1 2-9 0,4 1-10 16,1 0-10-16,4 1-7 0,2 0-6 15,4-2-5-15,2-1-2 0,1-2-5 16,2 2-4-16,1-3-5 0,1 1-5 16,2-1-4-16,-2-3-4 0,1 1-2 0,0-2 0 15,0-2 4-15,-2 1 4 0,-2-2 5 16,-3 2 5-16,-3-1 4 0,-1 2 6 15,-4 1 2-15,-3 2 5 0,1 3 2 16,-3 1 2-16,1 4 1 0,-1 1 1 16,3 1 0-16,-1 3 0 0,4 1-2 15,1 1-1-15,3 0-1 0,2-1-2 16,1 0 0-16,5 0-1 0,1-1 0 16,1-5-2-16,4-4 0 0,-2-3-1 0,2-1 0 15,1-6-1-15,1-5 0 0,-1 0-2 16,-2-2-4-16,0-3-7 0,-3 2-7 15,-1-2-10-15,-3 2-7 0,-2 1-5 16,-3-1-6-16,1 2-9 0,-1 1-2 16,0 2-96-16,-2 0-98 0,1 3-249 15</inkml:trace>
  <inkml:trace contextRef="#ctx0" brushRef="#br0" timeOffset="35276.8356">3324 8318 621 0,'-1'-8'169'0,"0"-1"9"0,0 4-80 0,0 1-22 15,-2 0-10-15,3 1-11 0,1 1-14 16,-1 2-14-16,2 0-9 0,2 2-7 16,1 2-4-16,0 1-1 0,4 1-3 15,-4 3 1-15,2-2-2 0,2 3-1 0,-1-3 1 16,1-2-1-16,-2 0 2 0,0 0 1 15,1-4 2-15,-1-2 2 0,-3-5 0 16,0-2 0-16,-2-1 0 0,2-4-1 16,-2-1-3-16,-1-1-7 0,2 0-11 15,-2 2-17-15,0 3-23 0,3 4-19 16,-2 2-25-16,-2 4-108 0,3 3-132 0,0 4-286 16</inkml:trace>
  <inkml:trace contextRef="#ctx0" brushRef="#br0" timeOffset="35421.5738">3533 8372 800 0,'8'-1'202'0,"-5"1"6"0,0 0-124 15,-1 0-16-15,-2-2-18 0,0 0-18 16,0 0-20-16,-2 0-19 0,0-2-25 16,-2-1-34-16,-1 0-127 0,3 1-18 0,-3-1-134 15,-4 3-256-15</inkml:trace>
  <inkml:trace contextRef="#ctx0" brushRef="#br0" timeOffset="36245.4863">404 8965 624 0,'-6'-5'175'0,"1"-3"8"0,0 4-55 15,0-3-54-15,4 3-14 0,1-1-14 16,1 0-11-16,4 2-11 0,1 0-8 0,1-1-4 15,2 3-3-15,1 1-2 0,-3 1-1 16,2-1-2-16,1 2-1 0,1-1-1 16,-1 1-1-16,-2 2-1 0,1-2 1 15,2 0-1-15,-3 1 1 0,-1 2-1 16,-3 0 0-16,-1 1 1 0,-3 2-1 16,-3 0 1-16,-1 4-1 0,-6 2 1 15,-1-1 0-15,-3 3-1 0,2 1 0 16,0 1 0-16,0 4 1 0,-1-5-1 0,2 1 0 15,1-1 0-15,-1-2 0 0,2 0 0 16,-1-5 1-16,1-2-1 0,3 1 1 16,2-2-1-16,3 0 0 0,2 0 1 15,2-1-1-15,1-3 0 0,2 2 1 16,1-2-1-16,3-1 0 0,0-1 1 16,2-1-1-16,-1 0 1 0,1 0-1 15,-3 0 1-15,2-2-1 0,0 2 1 16,0 0-1-16,0-3 0 0,2 2 0 0,0 0-2 15,0-1-8-15,1-1-13 0,-3 2-18 16,1 0-22-16,0-3-20 0,-1 2-32 16,-1-2-86-16,1-1-119 0,0 0-245 15</inkml:trace>
  <inkml:trace contextRef="#ctx0" brushRef="#br0" timeOffset="36445.4642">719 9035 771 0,'-2'-1'195'0,"0"1"3"0,1 0-110 16,1 1-25-16,0-5-24 0,3 3-15 15,0 0-13-15,5 1-7 0,1 1-2 16,1-3-1-16,1-2-2 0,6 8-6 16,-1-6-13-16,-1 2-13 0,-2-1-21 15,0 1-10-15,-1 4-24 0,-3 0-110 0,-5-1-127 16,0 2-280-16</inkml:trace>
  <inkml:trace contextRef="#ctx0" brushRef="#br0" timeOffset="36613.2526">775 9148 681 0,'-2'2'176'16,"2"-1"6"-16,1 2-89 0,3 1-31 15,0-3-14-15,0 0-10 0,0-1-12 0,5 2-11 16,0-2-5-16,1-1-5 15,2 0-2-15,3-3-7 0,0 2-12 16,2-2-19-16,0 0-21 0,0 2 12 0,-3 0-148 16,-1 0-141-16,1 6-325 0</inkml:trace>
  <inkml:trace contextRef="#ctx0" brushRef="#br0" timeOffset="37350.5464">1357 8953 530 0,'-1'-9'142'0,"-4"2"11"0,0 1-51 15,-2 1-29-15,-1 4-7 0,-1 1-5 16,-4 3-2-16,-2 7-6 0,-3 3-10 16,-1 2-8-16,0 4-8 0,0 3-8 15,3 4-6-15,1 1-5 0,4-3-3 16,6 2-3-16,3-3 0 0,4-1-1 16,4-4-1-16,2-3 0 0,5-3 0 15,2-2-1-15,2-4 0 0,1-4 0 16,3-4 0-16,-1-4 0 0,-2-2 0 0,2-7 0 15,-4-3 1-15,-2-2-1 0,-1-1 2 16,-2-3-1-16,-3-2 0 0,-3-2 0 16,-2-2 1-16,-1 5-1 0,-2 0 1 15,0 7 1-15,-2 2 1 0,0 6 2 16,1 4-1-16,0 8 1 0,0 6 0 16,0 3-1-16,1 3-1 0,2 5-1 15,-1 2-1-15,3 4-3 0,1 0-1 16,2-1-5-16,3 0-8 0,1-5-15 0,2-3-17 15,7 0-17-15,2-6-24 0,4-4-110 16,2-2-135-16,4-3-293 16</inkml:trace>
  <inkml:trace contextRef="#ctx0" brushRef="#br0" timeOffset="37885.8389">2224 8872 694 0,'5'-7'172'0,"-2"-3"5"0,2 1-102 16,3 0-17-16,1-1-10 0,1 0-11 16,2 3-9-16,0 1-6 0,0 2-3 15,-1 4-4-15,0 2-3 0,0 3-3 0,1 5-2 16,-3 2-2-16,-1 4 0 0,1 5-2 15,-2 1-1-15,-3 4-2 0,-1 1-1 16,-2 0-5-16,-2 1-9 0,2-1-11 16,-2-1-15-16,1-3-17 15,0-2-14-15,0-3 36 0,0-3-156 16,1-6-126-16,2-1-304 0</inkml:trace>
  <inkml:trace contextRef="#ctx0" brushRef="#br0" timeOffset="38069.348">2221 8892 727 0,'-11'5'178'0,"2"7"4"0,1 1-114 16,3 3-19-16,2 3-14 0,3 1-11 16,0 3-13-16,4-3-13 0,1 1-18 15,3 0-22-15,0-1-25 0,2-4-117 16,1-4-136-16,3 0-318 0</inkml:trace>
  <inkml:trace contextRef="#ctx0" brushRef="#br0" timeOffset="38478.6075">2522 8949 666 0,'-7'8'167'0,"-1"-1"6"16,4 4-87-16,0 2-33 0,0 1-10 15,4 2-8-15,3 0-8 0,0 0-8 16,3 1-6-16,2-4-4 0,0 1-3 16,5-4-1-16,-1-3-2 0,0-2 0 15,-1-5 0-15,0-4 0 0,-1 1 0 16,-1-6 0-16,-3-3-1 0,-3-2-1 0,-1 0-4 15,-4-1-6-15,-1-4-7 0,-3-1-8 16,-4-5-9-16,-5 1-15 16,-2-2-7-16,-2-2-3 0,2 1 1 0,1-4 6 15,2-2 7-15,4 2 9 0,3 2 14 16,4 2 13-16,1-1 13 16,2 6 12-16,0 6 11 0,-2 5 9 0,2 5 6 15,2 0 4-15,-1 2-2 0,1 4-6 16,2 0-8-16,0 0-8 0,2 0-10 15,2 4-10-15,2 3-19 0,1 2-19 16,0 0-22-16,-1 4-114 0,-1 3-131 0,2 3-308 16</inkml:trace>
  <inkml:trace contextRef="#ctx0" brushRef="#br0" timeOffset="38760.3323">2670 8799 773 0,'-5'2'178'0,"3"4"2"0,2 3-115 16,2 3-29-16,3 3-18 0,5 4-8 16,1 5-2-16,4 0-1 0,4 2 0 15,4 2-1-15,0 3 0 0,4 2 0 16,-2-3-1-16,1 1 0 0,0-2-1 16,-3-1-2-16,-3-2 0 0,-4-1-1 15,-5-4 0-15,-6 1 1 0,-7-3-1 16,-5 0 1-16,-5-5 0 0,-7 0-2 15,-1-2-1-15,-4-5-4 0,0-3-6 16,-1-5-8-16,3-3-8 0,3-2-9 0,5-4-13 16,3-3-5-16,6-4-14 0,4-4-3 15,5 1-100-15,1 1-108 0,6 1-256 16</inkml:trace>
  <inkml:trace contextRef="#ctx0" brushRef="#br0" timeOffset="39029.3579">2950 8959 668 0,'-3'-2'181'0,"-3"0"8"16,-1 4-82-16,1 3-35 0,-2 1-12 15,0-1-15-15,2 1-14 0,1 2-11 16,2 0-9-16,3 1-3 0,1 0-2 16,3 1-2-16,5 1-1 0,0-4-1 15,2-1-2-15,3-1 1 0,-1-2-1 16,3-5 1-16,0-5 0 0,0-3 1 15,-2-2 2-15,-2-3 1 0,-1-1 2 16,-4-4 1-16,-5 1 2 0,-5 2 0 0,-6 0-1 16,0 5-2-16,-4 1-3 0,0 3-9 15,-3 6-13-15,0 3-22 0,3 3-30 16,4 3-26-16,-1 3-116 0,7-2-147 16,1 2-316-16</inkml:trace>
  <inkml:trace contextRef="#ctx0" brushRef="#br0" timeOffset="43955.7348">3348 9046 415 0,'-2'0'107'15,"-2"-2"3"-15,0-2-44 0,0 1-28 16,4 2-9-16,0 0-6 0,0 0-4 16,0 1-6-16,3 1-2 0,-2-1-4 15,1 0-3-15,2 0-2 0,0 1 0 16,2 3 2-16,0-4 0 0,3 1 0 0,-1 3 2 16,3-2 0-16,0 2 0 0,3-2 0 15,-1-2-1-15,2 2-1 0,-2-2 0 16,3-2-1-16,3 5 0 0,-1-3 0 15,2-1-1-15,2-1 1 16,3-1 1-16,3 0 0 0,2 0 1 0,1-4-1 16,3 1 1-16,0 0 0 0,2-1-1 15,-3 1 0-15,0-3-1 0,2-1 0 16,0-1-1-16,-2-2 0 0,2-1 0 16,-2 0-1-16,4 0 1 0,2-2-1 0,3 0 1 15,4-1 0-15,1-2 0 0,3-2 1 16,2-2-1-16,-3-4 1 0,1 1 0 15,-4-2-1-15,5-3 1 0,-4 2-1 16,5-1-1-16,2 1 1 0,0-2-1 16,1-2 0-16,1 0 0 0,-4-2 0 15,1 2-1-15,0-5 1 0,-1 0-1 16,3 4 1-16,2 1-1 0,2 2 0 16,1 2 0-16,1 0 0 0,-6 1 1 15,-1-2-1-15,-1 2 0 0,-3 3 0 0,0-2 1 16,1-4-1-16,-2-2 0 0,3 3 0 15,1 0 0-15,-3-1 0 0,-3-1 1 16,-1-1-1-16,0 5 0 0,-2 1 0 16,1-1 0-16,0 1 0 0,4 1 1 15,2-2-1-15,0 2 0 0,1-2 0 16,-4-1 0-16,-3-2 0 0,0 1 0 16,-5-6 0-16,1 1 0 0,-2-2 0 0,1 1 1 15,2 1-1-15,2 4 0 0,0-1 0 16,0 5 0-16,-1-1 0 0,-4 0 0 15,-1 4 0-15,-2-2 0 0,-2 0 0 16,-2-1 0-16,0 3 0 0,0 0 0 16,1-4 0-16,-3-4 0 0,1 3 1 15,-2-5-1-15,2 2 0 0,0-2 0 16,-2-2 0-16,-2 7-1 0,1 3 1 0,0-2 0 16,-1 3 0-16,-2-1 0 0,-2 4 0 15,-1 0 0-15,-1 2 1 0,-1-4-1 16,-1 2 0-16,-2-1 0 0,2 0 0 15,-2-1 0-15,0 0 0 0,1-1 0 16,3 2-1-16,0 4 1 0,-1-2 0 16,-2 1 0-16,-2 2 0 0,2-2 0 15,1 1 0-15,-2-1 0 0,-1 0 0 16,3 2 0-16,5 1 0 0,-5-5 0 16,4 3 0-16,1 2 0 0,0-1 0 15,-2 0 0-15,2-1 0 0,-4 2 0 0,1 1 0 16,-4 1 0-16,2-2 0 0,-5 4 0 15,0-3 0-15,-2 2 0 0,-1 1 0 16,-1 2 0-16,2 0 0 0,-4 1 0 16,0-1 0-16,1 4 0 0,-3-2 0 15,-1 0 0-15,1 2 0 0,-5-1-1 16,2 1-2-16,-2 4-1 0,0-1-3 16,0 2-1-16,0 0-2 0,-1 1-3 15,0-1-3-15,0 1-4 0,-2-1-4 16,0 2-5-16,-5-2 12 0,-2-2-115 0,-4 2-99 15,-4-1-251-15</inkml:trace>
  <inkml:trace contextRef="#ctx0" brushRef="#br0" timeOffset="44271.8755">7995 5936 472 0,'-6'-1'116'15,"1"0"6"-15,1-1-68 0,2 1-14 16,1 1-7-16,1-1-7 0,-2 0-5 0,4 1-6 15,1 1-2-15,1 1-4 0,2-2-2 16,2 2 0-16,1 0 0 0,4 2 0 16,2 1 1-16,3-3-1 0,0-3 0 15,5 2-1-15,2-1-1 0,2-2 1 16,1-2-1-16,-1-2 0 0,0 0-1 16,0 0 1-16,-2-2 1 0,-2 0-1 15,-1 0 1-15,-4 0-1 0,-1 0 0 0,-1 3 0 16,-5 2-1-16,-2-1-1 0,-3 5 0 15,-5 3-1-15,0 2 1 0,-3 5-1 16,-6 5 0-16,-1 2-1 0,-4 4 1 16,0 4 0-16,-2 2-3 0,-2 2-6 15,1 0-11-15,-1 1-17 0,0 1-117 16,1 0-122-16,-4-2-301 0</inkml:trace>
  <inkml:trace contextRef="#ctx0" brushRef="#br0" timeOffset="49583.452">3391 8021 360 0,'-2'3'102'0,"1"2"4"0,-3-2-15 16,2-1-48-16,-2-3-11 0,6 3-3 15,-5-4-2-15,2 2-2 0,1 1-3 16,1-1-3-16,0-2-2 0,1 1-2 16,-4-2-2-16,4-2-3 0,-2-3-2 15,0-2 0-15,1 0 1 0,0-1-1 0,0-2 1 16,0-2-1-16,1 1 1 0,0-2-1 16,-1 1 0-16,3-3-1 0,-2 1-1 15,2 0-1-15,1-4-1 0,-1 2-1 16,3-2 0-16,2-2 0 0,-1-3-1 15,2-1 0-15,0 0-1 0,1-1 1 16,-1 1-1-16,-1-3 1 0,0 2-1 16,1-1 0-16,-2-4 1 0,1-1-1 15,1-1 0-15,3 1 0 0,1 0 0 0,3-2 0 16,2 2 0-16,1-1 0 0,3 2-1 16,2 0 1-16,-1 1 0 0,3-1 0 15,0 4 0-15,1 2 1 0,-1 0 0 16,-1 0 0-16,0-1 0 0,-3 0 0 15,0 1 0-15,1-3 0 16,-2 1-1-16,-1 1 1 0,2-3-1 0,2 6-1 16,1-5 1-16,2 1 0 0,2 1 0 15,0-1-1-15,5 4 1 0,3 0 0 0,1 1-1 16,1 2 1-16,-3-3-1 0,1-2 1 16,-2 1 0-16,-2-3-1 0,-6 0 1 15,0-1 0-15,0 2 0 0,1 2 1 16,2 4-1-16,1-1 1 0,1 5 0 15,4-1-1-15,1 3 1 0,0-1-1 16,2-1 0-16,-3 1 0 0,1 2 1 16,0-2-1-16,-4 0 1 0,-1 1-1 15,-1-3 2-15,1 5 0 0,0-1 1 0,1 2 0 16,-3-1 0-16,4 2 0 0,-2-3 1 16,4 3-2-16,-3-3 0 0,0 2 0 15,-2-6-1-15,-1 1 1 0,-2 1-1 16,0 0-1-16,-2 1 1 0,-2 1 0 15,-1 0 0-15,0 3-1 0,1 1 1 16,0-1 0-16,2 2 0 0,1-1 0 16,3 0 0-16,-1-1-1 0,1 1 1 0,1-2-1 15,2 5 0-15,-2-2 0 16,-2 2 0-16,-1 0 0 0,-1 1 0 16,0 3 0-16,-2-1 0 0,-4-1 0 15,0 1 1-15,0-1-1 0,4-2 0 0,-1 1 0 16,2 1 0-16,-1 0 1 0,3-1-1 15,1 2 0-15,0-1 1 0,1 5-1 16,1-4 0-16,-2 0 0 0,0 0 0 16,2 1 0-16,-2-1-1 0,-3 2 1 15,0-4 0-15,-2 1 0 0,-3 0 0 0,2 0 0 16,-2 0 0-16,0 1 0 0,0 0-1 16,-1 1 1-16,3 2 0 0,-2-2 0 15,-2 3-1-15,-2 1 1 0,-4-1-1 16,1 1 1-16,-4 0-1 0,-4 0 0 15,1 1 1-15,-3 0-1 0,-2-1 0 16,1 2 0-16,-2-2-1 0,0 0-1 16,-2 0-1-16,0 1-4 0,-3-1-3 15,1 2-5-15,-2-3-3 0,0 1-6 0,-2 0-5 16,1 0-5-16,-4-2-1 0,-1 0 0 16,-1 0 2-16,-2-1 2 0,0 2 5 15,2-2 6-15,-1-1 6 0,2 0 5 16,1-1 2-16,1-3 3 0,-1-1 3 15,2-2 1-15,-1 3 1 0,0-2 3 16,-1 0 3-16,0-2 2 0,0 4 4 16,0 1 2-16,2 0 1 0,0-2 2 15,1 4 1-15,1-1 0 0,2 5-1 16,2 0-2-16,-1-1-2 0,2 4-3 0,0-2-3 16,0-2-2-16,2 5-2 0,3-1-1 15,1 4-1-15,3-1 1 0,3 4 1 16,3 1 0-16,2 0 0 0,1-1 0 15,2 2 0-15,-2-2 0 0,0-1 0 16,2 1-1-16,-5 0 1 0,1-3 1 16,-2 1 0-16,-1-2 0 0,-2 0 0 0,0-1 0 15,-4-1 0-15,-1-2 0 0,-3 2 1 16,-1 1 3-16,-4-2 0 0,-5 2 1 16,-1 1 0-16,-3 2-1 0,-3 3 0 15,-4 1-2-15,-4 3-3 0,-1 4-4 16,-6 1-10-16,1 5-16 0,1 1-16 15,0 2-128-15,4 0-133 0,0-2-329 16</inkml:trace>
  <inkml:trace contextRef="#ctx0" brushRef="#br0" timeOffset="63809.2569">9455 1576 441 0,'16'-12'117'0,"-5"0"6"0,1-3-52 15,-2 2-19-15,-2 1-10 0,-2-1-4 16,0 1-2-16,-3 2 0 0,0 0-1 16,-4 7 2-16,-3-1-1 0,-1 0 1 15,-2 6-2-15,-4 3-5 0,-4 3-5 16,-3 8-5-16,1 0-4 0,-4 7-4 15,2 4-4-15,0-1-3 0,4 1-1 0,3-1-2 16,6-1-1-16,2-1 0 16,6-2-1-16,3-6 0 0,6 1 0 0,0-5 0 15,5-5-1-15,-1-5 0 0,3-2-1 16,-2-7 0-16,3-4 0 0,-3-6 0 16,0 0-1-16,-1-5 1 0,0 0 1 15,-1-9 0-15,-3 3 0 0,-3 0 1 16,2-1 0-16,-4-1 0 0,0 7 0 15,-1 3 1-15,-5 11 1 0,3-2 0 16,-2 7 1-16,-2 10 0 0,-2 1 0 0,-1 3-1 16,2 5 1-16,-2 1-3 0,1 5 1 15,-1 1-1-15,2-2 0 0,0 2 1 16,4-1-3-16,0-5-4 0,4-2-10 16,4-1-11-16,2-3-13 0,3-1-10 15,1-1-17-15,1-1-112 0,0-2-120 16,-1-1-277-16</inkml:trace>
  <inkml:trace contextRef="#ctx0" brushRef="#br0" timeOffset="64009.7289">9780 1561 719 0,'-5'-5'171'0,"1"2"3"15,3 3-115-15,0 0-19 0,1 0-13 16,3 0-10-16,2 1-9 0,1 1-5 15,4-1-3-15,1-1-5 0,2 2-10 0,0-2-10 16,2-1-12-16,1 6-11 0,0-3-14 16,-4 2-112-16,0 1-116 0,-3-1-271 15</inkml:trace>
  <inkml:trace contextRef="#ctx0" brushRef="#br0" timeOffset="64157.3346">9793 1684 664 0,'-6'6'155'16,"1"-1"2"-16,3-1-106 0,1 0-20 16,2-3-9-16,2 1-10 0,4-2-6 0,2 3-5 15,4-2-11-15,0-2-9 0,2 0-6 16,3-1-13-16,2 1 65 0,-2-3-185 16,2 0-123-16,-1-3-313 0</inkml:trace>
  <inkml:trace contextRef="#ctx0" brushRef="#br0" timeOffset="64487.9315">10137 1507 652 0,'-8'-6'156'15,"-3"3"4"-15,-1 4-95 0,-1 9-26 16,2-1-12-16,2 5-6 0,2 5-7 15,4 0-6-15,0-2-2 0,5 2-3 16,0-2-2-16,4 1 0 0,4 0-1 16,2-6 1-16,3-2-1 0,3 1 1 15,2-5-1-15,1-5 1 0,-1-6 0 0,-1-2 2 16,-1-2 4-16,-3-3 3 0,-3-5 2 16,-3-3 3-16,-2 3 0 0,-3-6 2 15,-4 2-2-15,-3-5-3 0,-5 4-3 16,-1 3-2-16,-4-1-3 0,-6 3-4 15,0 9-9-15,-2 0-14 0,-4 12-13 16,6-2-14-16,0 8-18 0,2 3-116 16,4 8-127-16,5 5-290 0</inkml:trace>
  <inkml:trace contextRef="#ctx0" brushRef="#br0" timeOffset="64684.4718">10386 1743 778 0,'-4'-4'188'0,"-3"3"3"15,-3-5-121-15,8 2-19 0,-3-1-15 0,2 3-15 16,2-2-9-16,0 2-9 16,1-2-14-16,2 3-21 0,0-1-21 0,1 0-15 15,2 1-126-15,0 2-141 0,0-3-321 16</inkml:trace>
  <inkml:trace contextRef="#ctx0" brushRef="#br0" timeOffset="65234.2466">10538 1477 665 0,'0'-6'153'16,"1"-2"2"-16,0 4-110 0,4-1-16 15,1 3-8-15,3-3-6 0,1 5-6 0,3-6-5 16,1 4-1-16,2-5-2 0,1 6 0 16,2-4-5-16,0 4-3 0,-3-4-7 15,-3 7-5-15,0-3-5 0,-6 1-4 16,-3-3-2-16,-3 2 1 0,-2-4 3 15,-3 2 5-15,-7 0 5 0,0 0 5 16,-3 0 4-16,0 2 3 0,-5 1 4 16,2 1 3-16,-2 3 3 0,5-2 2 15,3 2 3-15,0 3 1 0,1 3 2 0,4-4 0 16,0 8-1-16,5-7-2 0,-2 3-1 16,1 2-3-16,2-7-2 0,0 5-1 15,2 2-2-15,2-7-1 0,0 3 1 16,2-1 0-16,2-3 1 0,2 4 0 15,2-9 1-15,2-1 0 0,-1-1 1 16,7 4 0-16,-2 0 0 0,3-1 0 16,2 1-1-16,-2 2 0 0,1 1-1 0,-1 2 0 15,-4-6-2-15,-3 2 1 0,-3-1-2 16,-4 2 1-16,-3-1 0 0,-1 2 0 16,-3 2 0-16,-1 0 0 0,-1 0 0 15,-6 3 0-15,3 3-2 0,-4 2-2 16,-6-5-1-16,-2 2-3 0,-5 0-1 15,-3 2-2-15,0 0-3 0,-4-3-3 16,5 1-6-16,4 0-11 0,3-2-110 16,4-2-109-16,3-2-279 0</inkml:trace>
  <inkml:trace contextRef="#ctx0" brushRef="#br0" timeOffset="65902.9675">10253 1078 523 0,'-20'-23'121'16,"-9"-3"3"-16,-6 3-83 0,0-1-10 15,-7 0-8-15,-7 6-7 0,-10 6-2 16,-3 6-4-16,-7 6-2 0,-3 4-2 16,-8 7-1-16,-3 9 0 0,-3 5 0 15,1 7 2-15,-2 5 1 0,7 5 4 16,7 7 2-16,8 3 1 0,9 7-1 0,15 6 0 16,10 1-2-16,14 0-1 0,10 3-3 15,8 4-2-15,10 0-2 0,12-4-1 16,10-4 0-16,15-1 0 0,11 0 0 15,9-8-1-15,10-11 0 0,7-3 0 16,7-8-1-16,7-7 0 0,6-9 1 16,1-11-2-16,9-3 1 0,4-4-1 0,2-8 0 15,-1-5-1-15,-3-9-1 0,-2-3-2 16,0-7-2-16,-10-6 0 0,-7-9-2 16,-6-5 1-16,-4-3 1 0,-5-3 0 15,-14-2 2-15,-12-1 2 0,-10-3 2 16,-9-3 2-16,-13 2 2 0,-14-6 0 15,-15 1 1-15,-13 4 0 0,-15 4 0 16,-13 7-1-16,-14 8 0 0,-17 3 0 16,-17 18-2-16,-16 12 1 0,-13 7-2 15,-12 14-3-15,-14 10-10 0,-5 7-12 0,-5 21-10 16,-1 2-120-16,3 8-120 16,-1 13-296-16</inkml:trace>
  <inkml:trace contextRef="#ctx0" brushRef="#br0" timeOffset="99596.7744">9330 7648 576 0,'0'-14'140'0,"0"5"7"15,0 2-86-15,-1 2-13 0,0 2-8 16,0 2-6-16,-1 4-6 0,1 4-4 16,0 2-2-16,-2 3-4 0,1 7 0 15,-2 5 0-15,1 4 1 0,0 3-1 16,-2 0-2-16,0 2-1 0,2 3-3 16,0-3-3-16,1-1-2 0,1 0-3 0,1-4-2 15,1-4-1-15,1-4-4 0,1-7-11 16,2 0-13-16,0-6-15 15,1-4-11-15,2-5-18 0,1-3-111 0,1-1-124 16,1-6-272-16</inkml:trace>
  <inkml:trace contextRef="#ctx0" brushRef="#br0" timeOffset="100144.6809">9513 7755 629 0,'-5'-2'158'0,"0"-1"7"16,1 2-87-16,-1-2-23 0,4 1-10 15,0 1-6-15,1-2-9 0,2 2-6 0,2-3-6 16,2 1-3-16,3-1-4 0,3 2 0 16,0-2-2-16,2 0-1 0,2 2-1 15,1 1-1-15,2 2-2 0,1 1 0 16,0-1-1-16,0 4-2 0,2 0 0 16,-3 0 0-16,-2 0-1 0,-4 1 1 0,-2-1-1 15,-3 2 0-15,-3 1 1 16,-4 3-1-16,-3 1 0 0,-2 0-1 0,-4 4 1 15,-3-2 0-15,-1 3 0 0,-1 0 0 16,-6-4 0-16,2 3 0 0,-2 0 0 16,-1-1 0-16,3 0 0 0,0-1 1 15,1-3-1-15,4 4 1 0,3-1-1 16,2-6 1-16,3 1 0 0,1-3 0 16,2-1 0-16,1-3 0 0,1 1-1 15,1-5 1-15,1 4-1 0,2-4 0 16,3 1 0-16,0 0 0 0,3 0 1 0,3-3-1 15,2 4 0-15,0-1 0 0,1 1-1 16,1 2-1-16,-1 0-8 0,0-1-8 16,1 1-9-16,-4-2-14 0,1 0-11 15,-2 1-7-15,0 1-13 0,-2 3 6 16,-2-2-107-16,1 0-106 0,-1 2-252 16</inkml:trace>
  <inkml:trace contextRef="#ctx0" brushRef="#br0" timeOffset="100452.606">9917 7939 449 0,'-2'-21'128'0,"3"-2"4"15,-1-1-3-15,0 0-82 0,0-1-11 16,1 5-1-16,-2 2-3 0,2 4-1 0,-1 3 2 15,0 5 0-15,0 2-4 0,1 5-3 16,-2 3-5-16,1 2-2 0,-1 7-6 16,1 3-5-16,1 6-4 0,-2 4-1 15,0 3-1-15,2 2-1 0,1 1 0 16,1-3 0-16,-2 1-1 0,0-2 1 16,0-6-1-16,2-1-1 0,2-3-10 0,-4-4-12 15,1-2-14-15,3-2-10 0,-1-5 18 16,0-2-144-16,-1-2-127 0,2-4-292 15</inkml:trace>
  <inkml:trace contextRef="#ctx0" brushRef="#br0" timeOffset="100968.3339">10115 7828 636 0,'-7'-2'159'0,"-2"-3"5"0,3 3-92 0,1-1-20 16,3 1-10-16,2-2-8 0,1 3-10 16,0 0-7-16,4 2-6 0,3 1-4 15,2 1-3-15,2 0 0 0,0 1-2 16,3 0 0-16,2 1-1 0,-1-3 0 15,1 2 0-15,0 0-1 0,-1-1 1 16,-1 2-1-16,-1 0 1 0,-3 0-1 16,2 2 1-16,-5-2-1 0,-3 1 0 0,0 0-1 15,-4 1 1-15,-2-1-1 0,-3 2 0 16,-1 0 0-16,-2 0 0 0,0 2 0 16,-1 1 0-16,-1 1-1 0,-1 0-1 15,-1-2-1-15,1 4-2 0,1-3-5 16,0-3-7-16,1 1-6 0,2-3-11 15,2 0-7-15,3 1-13 0,1-2-114 0,0 0-119 16,1-2-283-16</inkml:trace>
  <inkml:trace contextRef="#ctx0" brushRef="#br0" timeOffset="101303.9387">10501 7874 580 0,'-1'-21'139'16,"0"0"5"-16,2 3-81 0,0 3-20 15,-1 2-3-15,0 5-3 0,1 5-5 16,-1 1-4-16,-1 6-4 0,0 6-4 0,1 3-4 15,0 3-5-15,0 5-4 0,-1 1-1 16,0 4 0-16,2 1-2 0,0 0-1 16,-2-2-1-16,0 1 0 0,1-3 0 15,1 1-1-15,-1-6-1 16,1-3-4-16,-1-3-9 0,2-2-9 16,1-4-11-16,-1-1-8 0,2-6-10 0,1-1-11 15,0-1-106-15,2-2-108 0,-2 1-263 16</inkml:trace>
  <inkml:trace contextRef="#ctx0" brushRef="#br0" timeOffset="101757.7239">10843 7953 565 0,'2'-9'140'0,"1"-2"7"0,-4 0-79 15,1-2-19-15,-3-1-4 0,-2 0-4 0,-1 3-5 16,-2 0-5-16,-1 1-4 0,-1 4-4 16,-3 0-2-16,-2 5-4 0,-1 2-2 15,-2 3-2-15,-1 4-2 0,2 3-1 16,-1 2-2-16,4 3-1 0,6 2-1 16,2 3-1-16,6 0-3 0,2 1 0 15,6-2-2-15,0-1 1 0,3-3-1 16,4-2-1-16,1-4 1 0,1-5-1 15,-1-5 0-15,0-1 0 0,2 1 0 16,-3-6 1-16,-4-5 0 0,-1-2 0 0,-1 0 0 16,0-3 1-16,-2-2 2 0,-4-6 0 15,3 2 1-15,1 2 1 0,1 5 2 16,-6-2 1-16,2 4 2 0,-4 6 2 16,2 2 0-16,-3 3-1 0,-3 3 0 15,-2 3-2-15,4 4-2 0,-2 2-3 16,0 4-2-16,3 0-1 0,-1 5-1 15,4 0 0-15,1-2-2 0,-1 2-3 16,1-2-6-16,4-2-9 0,-1-1-12 0,1-2-13 16,1 0-15-16,-2-4-10 0,1 1-11 15,2-2-106-15,-1 0-119 0,-2-1-269 16</inkml:trace>
  <inkml:trace contextRef="#ctx0" brushRef="#br0" timeOffset="102177.3272">11059 7831 533 0,'1'-18'139'0,"-1"-1"7"0,1 4-44 15,2 1-55-15,-2 2-6 0,-1 1 0 16,1 3-3-16,0 2-5 0,0 4-4 15,-1 0-4-15,-1 6-2 0,1 3-4 0,0 2-4 16,-1 6-3-16,0 2-4 0,0 1-1 16,-1 4-2-16,4 2-2 0,-2 1-1 15,0 5 0-15,1-3-1 0,-1 1 0 16,0-1 2-16,2 1 0 0,-3-5 1 16,2-2 1-16,-4-6 1 0,3 1-1 15,1-2 0-15,0-4 0 0,0-3-2 16,2 0-1-16,-3-4-1 0,5 3 0 0,-4-6-1 15,-1-1 1-15,2 2-1 16,-3-4 1-16,2 0-1 0,0 0 1 16,1 0-1-16,-2-1 0 0,1 2 0 15,-2-4-3-15,2 2-2 0,-1 1-4 0,0 0-5 16,-1-2-5-16,1 1-7 0,-2 1-7 16,2 2-8-16,-1-2-8 0,0 1-11 15,-1 0-114-15,-2 1-122 0,1 5-292 16</inkml:trace>
  <inkml:trace contextRef="#ctx0" brushRef="#br0" timeOffset="104675.3887">8571 4958 175 0,'0'2'54'0,"0"-1"1"0,0-1-1 16,0 0-30-16,0 2-10 0,0 0-5 16,0-2-4-16,-1 0-1 0,2 1-1 15,-1 0 2-15,0-1 0 0,1 1 4 0,-1 1 4 16,-1-5 4-16,2 3 2 0,-2 1 0 16,1-4-1-16,0 5-1 0,-1-6-4 15,1 3-3-15,0 2-5 0,-2-1 0 16,1 2 0-16,1 3 0 0,-2-3 1 15,2 0 0-15,-3 1 0 0,2 2-1 16,1-4-2-16,-1 1 1 0,0-2-1 16,1 0-1-16,0 4 1 0,0-4 0 0,0-4 0 15,-2 4 1-15,2-1-1 0,0-1 1 16,0 1-2-16,-1-1 1 0,2 2-2 16,-1 3-6-16,0-2-32 0,0-1-53 15,-1 0-69-15,0-1-172 0</inkml:trace>
  <inkml:trace contextRef="#ctx0" brushRef="#br0" timeOffset="106183.6413">8394 4723 255 0,'3'0'71'0,"-3"-1"4"0,5-1-29 15,-3-1-10-15,4 0-7 0,-2-2-4 0,1 0-3 16,1-1-4-16,3-2-2 0,-1 0 0 16,6-1-1-16,-2 1-2 0,3-1-1 15,-1-1-2-15,2 0-2 0,1-3-1 16,3-3-2-16,0-1-2 0,3-3-1 15,5-3 0-15,3-4-1 0,3-4 0 16,4 1 0-16,2-1 0 0,4-3 0 16,2-3-1-16,-2 3 1 0,0-3-1 15,4 4 1-15,-3-1-1 0,5-1 1 16,0 1 0-16,3 0 0 0,2-2 1 0,3 1 1 16,-1-5 0-16,0-1 0 15,-2-1 0-15,2 1 0 0,1 1 0 0,-3-1 0 16,3 4-1-16,1 4 0 0,1 3 0 15,-2 1-1-15,-3 0 1 0,-1-2-1 16,-1 3-1-16,0-4 1 16,-4-2 0-16,-3-3-1 0,-3 3 1 0,0 1 0 15,-3 3-1-15,-4-2 0 0,-7 5 1 16,-1 4-1-16,-3 5 1 0,-3 1 0 16,-5 3-1-16,-5 3 0 0,1 6-1 0,-4 0-6 15,-4 3-22-15,-2 1-77 16,-6 1-84-16,-3 1-212 0</inkml:trace>
  <inkml:trace contextRef="#ctx0" brushRef="#br0" timeOffset="107005.6825">8527 4906 274 0,'1'0'69'15,"1"-1"3"-15,2-2-29 0,1-1-20 16,2 1-5-16,2-3 0 0,2 0-2 15,4-4-3-15,4 1-2 0,4-1-3 16,3-3 0-16,5-2-1 0,4 0 2 16,5 0 1-16,2 1 2 0,1-3 1 15,4-4 1-15,1 2-1 0,4-1 0 16,3 0-3-16,4 0-2 0,5-5-2 16,3-2-1-16,2 3-1 0,1-3 1 0,4-5-2 15,4-4 1-15,0-1 0 16,-2 0-1-16,1-1 0 0,3 0-1 0,1-2 0 15,-3 7 0-15,-5 1-1 0,-2 3 1 16,-2 3-1-16,-4 4 0 0,-6 4-1 16,-5 3-1-16,-9-1-5 0,-3 3-31 15,-11-2-68-15,-8-2-82 0,-6 0-206 16</inkml:trace>
  <inkml:trace contextRef="#ctx0" brushRef="#br0" timeOffset="107680.5037">8012 4254 309 0,'3'5'68'0,"-3"-4"0"0,1 2-53 15,1 0-6-15,1 0-3 0,-1-1-1 0,-1-2 0 16,1 3 2-16,-1-3 4 0,0 1 4 16,0-3 4-16,1-1 2 0,1 1 1 15,1-3 1-15,0-3-2 0,-2 0-2 16,4-6-1-16,3-2-3 0,2-1 0 0,0-4 0 16,5-2-1-16,2-1 1 15,4-8-1-15,0-4-1 0,1-7 1 16,1-3 0-16,0-8-1 0,2-5 0 0,5-5-2 15,2 0-2-15,0-7-1 0,3-5-2 16,4-6-2-16,5-1-1 0,0 1-1 16,4-3 0-16,-1-6 0 0,2 5-1 15,3 4 1-15,0 10-1 0,-2 2 0 16,1 4 0-16,-7 7 0 0,-3 10-2 16,-6 7-4-16,-4 11-8 0,-7-1-6 15,-6 11 13-15,-8 3-119 0,-7 3-100 0,-3 12-250 16</inkml:trace>
  <inkml:trace contextRef="#ctx0" brushRef="#br0" timeOffset="108271.0201">7537 4095 419 0,'-3'-3'99'0,"-1"0"3"0,-3-2-66 15,3-1-8-15,-3-3-2 0,1 1-2 16,0-3-2-16,-1-2-3 0,1 0-3 16,-3-7-1-16,2-1-1 0,1-1-2 15,-2-3-2-15,2-3-1 0,1-4-1 16,-1-3-1-16,0 2-1 0,0-6-1 16,1 2-1-16,1-3 0 0,-2-4-1 15,-1-2 0-15,2-9-1 0,0-2 0 16,0-4 0-16,0-6-1 0,3-1-1 0,-1-1 1 15,6-4 0-15,-3 3-1 0,4 0 0 16,-3 3 0-16,2 3 0 0,-4 2-3 16,2 5 0-16,-1 8-3 0,2 8-3 15,-1 5-6-15,-1 7-5 0,-1-1-7 16,2 9-100-16,-4 1-97 0,-3 6-241 16</inkml:trace>
  <inkml:trace contextRef="#ctx0" brushRef="#br0" timeOffset="108801.258">6659 4107 437 0,'-19'-12'103'0,"1"-3"1"16,-3 2-58-16,3-2-23 0,-1-2-6 0,1-1-1 15,1-7-2-15,-2 3-3 0,2-3-1 16,0 0-2-16,-1-5-2 0,-3 0 0 16,-4-1-1-16,0 2-1 0,-5-2 2 15,0 0 0-15,-2-3 0 0,-1 0 1 16,0 0 0-16,-2-4-1 0,1-8 0 15,0-4 0-15,2-4-1 0,0-2-1 0,0-4-1 16,0 0 1-16,2 0-2 0,-2 6 1 16,-2-2-1-16,-2-1 1 0,-2 2-1 15,-1 0 0-15,-1 1-1 0,0 1-1 16,2 2-2-16,4 8-2 0,3 5-6 16,2 4-6-16,6 3-6 0,0 5 6 15,2 8-111-15,1 1-97 0,2 6-245 16</inkml:trace>
  <inkml:trace contextRef="#ctx0" brushRef="#br0" timeOffset="109294.2334">6479 4582 481 0,'-16'-6'110'15,"-5"-2"4"-15,-5-2-77 0,-2-2-8 16,-4-2-5-16,-2 1-2 0,-3-1-3 16,-1 1-2-16,-5-4-3 0,-1-1-3 15,-1-2-2-15,-1 3-2 0,-4-2-2 16,-4 2-2-16,-4-1 0 0,-5 2 0 15,-2-3-2-15,-2 3 0 0,-5-3 0 16,0 0 0-16,-3-5-1 0,0-1 1 0,0 2-1 16,-2 0 0-16,2 1-1 0,1-1 0 15,-1 1-1-15,0 3-2 0,4-2-1 16,1 3-3-16,5 0-6 0,-2 3-9 16,6 3 9-16,3-1-114 0,8 5-101 15,1 4-254-15</inkml:trace>
  <inkml:trace contextRef="#ctx0" brushRef="#br0" timeOffset="109759.6903">5638 5077 501 0,'-45'15'107'0,"-2"-3"2"0,-2 3-89 15,-3 0-7-15,-3 2-3 0,0 1 0 16,-8 2-1-16,-3 1-2 0,-4 4-2 0,0 7-2 16,-2 2-4-16,-3 7-7 0,-1 3-9 15,-1 1-97-15,-1 2-93 0,-2-1-239 16</inkml:trace>
  <inkml:trace contextRef="#ctx0" brushRef="#br0" timeOffset="110349.5666">6165 6455 417 0,'-18'9'92'0,"-8"7"1"16,-2 3-60-16,-3 10-21 0,-3 6-1 0,-5 7 0 15,-8 10 1-15,-6 7-1 0,-2 11 1 16,-8 2-2-16,-4 7-3 0,-2 5-2 16,-4 8-2-16,1 6-2 0,0 0 1 15,-3-1-1-15,0 5 0 0,4-3 0 16,4 4 0-16,5-4-2 0,6-8 0 15,2-7-3-15,8-4-4 0,8-9-20 16,4-6-77-16,2-13-85 0,5-9-208 16</inkml:trace>
  <inkml:trace contextRef="#ctx0" brushRef="#br0" timeOffset="110696.6339">6546 7140 505 0,'-13'22'106'0,"-6"0"0"0,3 11-91 0,0 6-6 15,0 10-1-15,0 9-1 0,-2 7 1 16,0 7 0-16,-1 11 0 0,-2 6-2 16,1 4-1-1,-2 0-3-15,0 0-3 0,-2 0-5 0,2 0-6 0,3 0-8 16,4-7-94-16,0-4-91 0,-2-5-229 15</inkml:trace>
  <inkml:trace contextRef="#ctx0" brushRef="#br0" timeOffset="111117.0667">7784 6954 574 0,'4'-7'120'0,"-4"8"1"0,1 11-105 0,1 10-8 16,0 12-5-16,2 9-2 0,-1 12 1 16,3 9 0-16,4 10-1 0,2 6 1 15,3 6-1-15,1 2 1 0,1 4-1 16,3 3-2-16,2-2-1 0,-2-4-2 15,-2-2-3-15,3-4-4 0,0-3-3 16,-2-3-4-16,3-7-4 0,-1-4-13 0,2-5-32 16,1-4-48-16,-1-7-76 0,0-5-175 15</inkml:trace>
  <inkml:trace contextRef="#ctx0" brushRef="#br0" timeOffset="111532.571">8823 6548 592 0,'14'-7'125'16,"-1"6"-1"-16,-2 8-107 0,4 9-8 15,1 5-6-15,2 10-1 0,2 10-1 16,1 3 0-16,-1 9 0 0,5 7 0 16,3 1 0-16,0 2 0 0,2-2-1 15,8-3-1-15,0-5-1 0,4-1-4 16,1-8-5-16,4-1-7 0,-1-4-6 0,1-3-102 16,-5-2-97-16,-3-6-243 0</inkml:trace>
  <inkml:trace contextRef="#ctx0" brushRef="#br0" timeOffset="111933.6536">9095 6220 494 0,'23'-7'118'16,"5"6"0"-16,4 3-45 0,4 7-59 15,3 7-7-15,5 8-3 0,4 3-1 0,3 5 0 16,3 5-1-16,1 3-2 0,7 3-2 16,3-1-4-16,3-2-3 15,8-2-8-15,-1-6-12 0,4-4-91 0,6-6-92 16,-1-2-228-16</inkml:trace>
  <inkml:trace contextRef="#ctx0" brushRef="#br0" timeOffset="162720.5511">21920 2992 474 0,'-6'-13'112'0,"1"0"6"0,-1-3-74 16,1 1-7-16,1 3-4 0,2-1-1 0,1 1 0 15,-1 4-3-15,1 0-2 0,2 5-3 16,1-1-2-16,0 3 1 0,3 2-1 15,2 1 0-15,6 7-2 0,4 1-1 16,2 3-1-16,5 6-1 0,3 3-2 16,1 0-4-16,0 3-1 0,-2 1-2 15,-1 0-2-15,-3 0-1 0,-1-2-2 16,-2-3-1-16,-2 1 0 0,-4-1-1 16,2-3 0-16,-4-1-1 0,-1-2 0 0,-2 0-3 15,0 1-5-15,-3-3-5 16,-2 1-8-16,0-2-8 0,-2-1-5 15,0-1-10-15,-2-2-12 0,1-2 38 0,-4-3-139 16,1-3-108-16,0-8-275 0</inkml:trace>
  <inkml:trace contextRef="#ctx0" brushRef="#br0" timeOffset="162990.0032">22291 2906 579 0,'-5'-4'133'0,"-3"6"5"16,-2 3-92-16,-1 3-12 0,-3 5-6 15,1 7-1-15,-3 2-2 0,-2 5 0 16,-3 1-2-16,-1-1-1 0,0 2-3 16,-3-2-3-16,-2-1-3 0,3 0-3 15,-1-4-4-15,2-3-1 0,1 1-2 16,2 1-1-16,6-3-3 0,1-2-3 0,5-3-8 15,3 2-10-15,4-4-7 0,3-2-7 16,5-3-15-16,2-4 3 0,3-1-112 16,4-5-106-16,4-5-258 0</inkml:trace>
  <inkml:trace contextRef="#ctx0" brushRef="#br0" timeOffset="163310.2742">22553 2902 546 0,'-3'-11'127'16,"-4"1"4"-16,1 4-90 0,-1 2-11 0,-3 2-3 15,-1 4-3-15,-2 2-4 0,0 6-2 16,0 1-2-16,1 5 0 0,-1 0 2 15,2 3-1-15,0 2 1 16,3 3 0-16,1 1-2 0,-1 2-1 0,2 1-3 16,1-1-3-16,1 0-1 0,3 1-2 15,1-2-2-15,3-3-1 0,0 0-1 16,2-2 0-16,1-1-2 0,2-2-5 16,3-4-7-16,0-3-10 0,3-3-5 15,0-5-9-15,4-2-16 0,3-2-111 0,-4-4-113 16,2-4-274-16</inkml:trace>
  <inkml:trace contextRef="#ctx0" brushRef="#br0" timeOffset="163760.7638">22562 3099 622 0,'-11'-2'142'0,"3"-3"5"0,2 0-103 0,5 2-15 16,1 0-4-16,6 3-3 0,2-3-3 16,0 1-6-16,3-2-4 0,6 5-2 15,1-1-2-15,0 0-1 0,-1-2 0 16,3 3-2-16,-3-1 0 0,0 3 0 16,-2-2-2-16,-3-1 1 0,-1 1-1 0,-3 3 0 15,-1-1-1-15,-3 5 1 0,-2-3 0 16,-5 1 0-16,0 4 0 15,-2 1 0-15,-4-2 1 0,1-1 0 0,-3 0-1 16,-2 5 1-16,2-2-1 0,-2 0 0 16,-2 1 0-16,4-1 0 0,-1 1 1 15,1-1-1-15,1-1 0 0,0-3 0 16,5 1 0-16,2-2 0 0,-1 1 0 16,4-1 0-16,1 2 0 0,2-2 0 15,3 1 1-15,-3-3-1 0,5-1 1 16,2 0 0-16,-1-2 0 0,1-1 0 15,2-1 0-15,-1-2 0 0,4 0 0 16,-1-1-2-16,0 0-3 0,0-3-9 16,0 2-7-16,1-1-7 0,0 1-16 0,0 0 98 15,-4 0-213-15,0-1-124 0,-2 0-334 16</inkml:trace>
  <inkml:trace contextRef="#ctx0" brushRef="#br0" timeOffset="164075.9148">22797 2894 612 0,'2'-1'130'0,"1"1"2"15,1 3-108-15,4 2-10 0,2 3-1 16,2 1 2-16,3 1 0 0,1 1 0 0,0 3-1 15,3 0 1-15,2 4-1 0,1-4-2 16,3 4-1-16,-2 3-2 0,-1 0-1 16,0-1-2-16,-5 3-2 0,-3-3 0 15,-6 5-2-15,-6-3 0 0,-4 2 0 16,-5 2-1-16,-7 0-1 0,-4 1-2 16,-3-2-3-16,0 1-4 0,1 1-4 15,-4-4-4-15,6-3-5 0,2-3-8 16,5-1-12-16,0-6-59 0,4-8-44 0,2-5-94 15,5-8-209-15</inkml:trace>
  <inkml:trace contextRef="#ctx0" brushRef="#br0" timeOffset="164296.3664">23274 3079 639 0,'1'-3'146'0,"0"2"4"0,0 1-105 0,-1 0-19 16,3 0-4-16,0 1-3 0,1-1-6 16,3 1-5-16,1-1-4 0,0 2-2 15,1 2-4-15,-1-1-8 0,2 0-6 16,0 3-9-16,-1 1-19 0,0-1-110 16,-4 0-117-16,1 2-280 0</inkml:trace>
  <inkml:trace contextRef="#ctx0" brushRef="#br0" timeOffset="164459.9339">23251 3320 622 0,'-3'2'140'0,"2"-2"4"16,-1 0-96-16,4-2-23 0,1-1-4 16,2-1-3-16,4 1-2 0,1-5-4 15,3 1-3-15,2-2-3 0,3 2-8 16,0-1-12-16,2 1-11 0,0 1 91 15,0 4-219-15,0-2-133 0,-3 4-360 16</inkml:trace>
  <inkml:trace contextRef="#ctx0" brushRef="#br0" timeOffset="165968.3032">24160 2762 478 0,'-7'-6'125'0,"-2"0"5"16,1 2-59-16,1 1-18 0,-1-1-3 16,2 3-3-16,0-3-4 0,2 3-4 15,2-2-5-15,1 2-6 0,2 0-6 16,1 0-4-16,4-1-6 0,2 2-3 16,3-1-4-16,0 0 0 0,3 2-1 15,1 0-1-15,1-1 0 0,1 3-2 16,-1-2 1-16,1 2-1 0,3-1 0 15,0 0-1-15,-2 0 1 0,0-1-1 16,1 1 1-16,-3 0-1 0,-2-1 1 0,-3 0-1 16,-3 0 1-16,-2 1 0 0,-3 0 0 15,-1 0 0-15,-4 3 0 0,0 3 1 16,-4-1 0-16,-1 3-1 0,-6 0 0 16,0 1 0-16,-3 1 0 0,-3 1-1 15,2 1 0-15,0 1 0 0,1-1-1 16,2 1 1-16,0-2 0 0,3 1-1 15,3-3 1-15,0-1-1 0,2-1 1 0,2-2-1 16,4 0 0-16,0-3-1 16,4 1 1-16,1-3-1 0,2 2 1 0,2-6-1 15,1 2 0-15,2-1-1 0,3 2 0 16,-1-4-3-16,3 0 0 0,2 0-2 16,-2 4-2-16,0-1-1 0,3 1-2 15,-2-2 0-15,-2 1-1 0,-1 1-4 16,-1 2-4-16,1-3-2 0,-3 3-5 15,-2 1-8-15,-2 0-9 0,-2 3-103 16,-3 0-107-16,-3 1-260 0</inkml:trace>
  <inkml:trace contextRef="#ctx0" brushRef="#br0" timeOffset="166398.2594">23930 3190 529 0,'-4'0'123'0,"1"0"4"15,-2-2-85-15,1 2-11 0,3 0-5 16,-2-1-3-16,5 0-3 0,-1 0-3 16,4 0 1-16,2-3 1 0,3 0 0 15,5 2 2-15,3-3 1 0,7 1 1 0,6 2-1 16,2-3-2-16,3 2-1 0,2 3-3 16,0-3-2-16,-1-1-1 0,-1 0-2 15,-2 1-3-15,-1 0-2 0,0 1-2 16,-3-2 0-16,2 4-2 0,1-1 0 15,-1 1-1-15,1 0-1 0,-3 1 1 16,0 0-2-16,-3 1-1 0,-5-2-3 0,-5 1-8 16,-6 0-6-16,-2-1-7 0,-4 0-6 15,-6-1-6-15,-1 1-9 0,-4 0-12 16,-1 1-101-16,-9 0-107 0,-5 2-266 16</inkml:trace>
  <inkml:trace contextRef="#ctx0" brushRef="#br0" timeOffset="167064.4539">23841 3562 460 0,'-6'-2'115'0,"-2"-3"7"0,2-3-62 16,1 6-17-16,-1-4-6 0,2-3-2 15,3 4-4-15,4-1-5 0,0 0-2 16,2 2-2-16,1-4-1 0,3 0-1 16,-1 4-1-16,3-3-1 0,-1 3-1 15,3 1-3-15,-1 1-2 0,2 0-2 0,1 1-2 16,0-1-2-16,1 3-1 0,-2-2-1 16,0 1 0-16,-1 0-2 0,-2 2 1 15,2 3-1-15,-6 1 0 0,-2-2-1 16,-1 7 1-16,-6-4 0 0,-1 3 0 15,-3 0 0-15,-4 2 0 0,-2 0 0 16,-3 6-1-16,-1-6 0 0,-1 5 0 16,-2 0-1-16,-1-1 1 0,-4-3-1 15,0 2 0-15,1 0 1 0,-3 0-1 0,1-1 0 16,3 0 0-16,3 0 0 16,4 4 0-16,5-5 0 0,2 1 0 0,3-3-1 15,2-2 1-15,3-3-1 0,1 2 1 16,4-4 0-16,0-3 0 0,4-1 1 15,2 1 0-15,1-3 0 0,4 0 0 16,2-1 1-16,0-2 0 0,1 1-1 0,0-1 0 16,0 0 0-16,0 0-1 15,-2 2 1-15,0-3 0 0,0 3-1 16,0 1-1-16,-1 0-4 0,0 2-5 0,-1 3-8 16,-2-1-8-16,2 3-7 0,-3 0-8 15,0 2-11-15,-2 0-6 0,1-1-99 16,-1 0-103-16,-3-2-249 0</inkml:trace>
  <inkml:trace contextRef="#ctx0" brushRef="#br0" timeOffset="167314.1039">24213 3678 588 0,'1'-4'136'15,"-2"-1"3"-15,4 2-93 0,-1 1-14 16,0 1-3-16,2-1-4 0,1 1-3 16,0 1-3-16,2 1-4 0,1-1-2 15,0 2-4-15,3-1-2 0,0-1-4 16,3 0-1-16,0 1-4 0,1-1-10 0,-3 2-6 16,2 0-8-16,-3-2-17 0,0 2-62 15,-5 1-50-15,0-2-100 0,0-1-213 16</inkml:trace>
  <inkml:trace contextRef="#ctx0" brushRef="#br0" timeOffset="167807.6591">24636 3645 474 0,'5'-3'112'0,"-1"-2"5"16,3 1-73-16,-5-1-14 0,0-1-2 16,1 1 0-16,-3-1-3 0,0 1-4 15,-3 1-3-15,-3 1-1 0,0-1-2 0,-2 4-2 16,-3 0 0-16,-2 4-1 16,0 1 1-16,-2 2 1 0,2 2 1 0,2 4 0 15,1 2 0-15,0 1-1 0,6 0-2 16,4 1-2-16,3 0-2 0,3-2-2 15,3-2-2-15,3 1 0 0,5-2-1 16,-1-5 0-16,1-1-1 0,1-2-1 16,4-3 1-16,-4-2 0 0,-1-6-1 15,-3-3 0-15,1-2 0 0,-3-2 0 0,-1-3-1 16,-2 1 0-16,0 0-1 0,-2 1 1 16,-6-3-1-16,2 6 1 0,-2 1 0 15,0 3 0-15,-3 0 0 0,-1 1 0 16,-1 0 1-16,4 9 0 0,-3-2 1 15,-2 1 1-15,1 4 1 0,-1 2 2 16,0 2 0-16,3 0 2 0,2 4 1 16,0-1 1-16,4 1-1 0,1 2-1 15,2-3-1-15,1 3 0 0,2-4-3 16,1 4-1-16,3-4-2 0,0 0-2 0,2-3-8 16,-2 1-11-16,2-2-13 0,-3 2-12 15,0-5-9-15,-6-2-118 0,-1 1-121 16,-2-2-280-16</inkml:trace>
  <inkml:trace contextRef="#ctx0" brushRef="#br0" timeOffset="169525.642">22268 4770 377 0,'5'4'99'0,"-3"-1"7"16,-1 3-50-16,-3 0-9 0,0 2-4 16,-6 0-4-16,0 1-4 0,-3 0-5 15,-4-1-6-15,-1-1-3 0,-4 2-4 16,0 1-4-16,-5 0-2 0,-6-1-3 0,-3 1-2 16,-5 0-2-16,-1-1-1 0,-3 2-1 15,-6-6-1-15,0-1 0 0,2 4 1 16,1-2-1-16,0-1 1 0,-4-2 0 15,0 0 0-15,3 1 0 0,3-3 0 16,4-1 0-16,2-3-1 0,3 3 1 16,11-3-2-16,3-2 0 0,8 0-5 15,4-1-4-15,4 0-8 0,5-3-12 16,6-2-7-16,4 4-101 0,2-4-103 16,1-2-247-16</inkml:trace>
  <inkml:trace contextRef="#ctx0" brushRef="#br0" timeOffset="169812.3331">21572 4699 590 0,'-16'-5'132'0,"1"2"0"0,-2 1-79 16,-1 1-39-16,-2 4-8 0,2 6-2 15,2-2-1-15,-2 4 1 0,-3 5 2 16,0 1 1-16,0 2 2 0,0-2 2 15,2 0 2-15,-2 2 0 0,3-1 0 16,0-1-1-16,5-1-2 0,2 2-1 16,2 1-3-16,6 2-2 0,0-2-1 15,2-2-1-15,2 0 0 0,4 1-1 16,5 0 0-16,3-5 0 16,2 1 0-16,7-1-3 0,6 0-8 0,4-1-8 15,9-1-15-15,2 0 17 0,3 0-136 16,2-4-119-16,0 4-288 0</inkml:trace>
  <inkml:trace contextRef="#ctx0" brushRef="#br0" timeOffset="170361.2492">22628 4829 517 0,'-5'-16'123'0,"1"2"4"0,1 3-82 16,2 3-10-16,-2 0-5 0,3 5-5 16,1 4-2-16,1 4-1 0,-2 5-1 15,2 4-1-15,-2 6 0 0,1 6 0 16,-1 4-1-16,-1 4 0 0,0 3-3 16,1 4-1-16,-4-3-3 0,3 0-2 15,-3 0-2-15,1-5 0 0,-2-2-4 0,-2-2 0 16,3-6-2-16,1-2-1 15,1-3-2-15,2-2-6 0,1-5-13 0,0-2-9 16,5-6-13-16,-1-4 17 0,3-4-139 16,-1-2-121-16,3-7-287 0</inkml:trace>
  <inkml:trace contextRef="#ctx0" brushRef="#br0" timeOffset="170836.2199">22823 4946 445 0,'-1'-11'116'0,"-1"1"5"16,2-1-54-16,0 3-22 0,0 0-6 16,-1 1-2-16,2 1-5 0,3 1-4 15,-2 3-1-15,3 3-1 0,0 1 0 0,1 4 1 16,4 3-1-16,2 2 0 0,1 5-2 15,-1 0-2-15,1 3-3 0,3 2-4 16,3 1-2-16,-1 2-3 0,0-1-4 16,2-2-1-16,1 2-1 0,0-5-2 15,-1 1-1-15,1-1 0 0,-4-1 0 16,-1-1-1-16,-1-1 0 0,-3-2-1 16,-4 1-3-16,-2-4-4 0,-4-2-6 15,2-3-7-15,-3-1-10 0,-1-1-4 16,0 0-4-16,0-3-6 0,-1 1-10 0,-2-5 66 15,1 0-163-15,0-4-108 0,-1-5-296 16</inkml:trace>
  <inkml:trace contextRef="#ctx0" brushRef="#br0" timeOffset="171059.1971">23214 4856 597 0,'-10'6'130'0,"-4"2"3"15,0 6-105-15,-4 5-9 0,-5 1 2 16,-3 3 3-16,-1 4 1 0,-1 0-2 16,-1 0 0-16,-1-2-1 0,6-2-4 15,3 0-4-15,3-2-4 0,2-5-5 16,4 0-2-16,4-3-6 0,5 0-9 16,-1-4-6-16,6-1-6 0,2-2-10 15,3-1-16-15,4-4-106 0,2-1-110 16,4-5-265-16</inkml:trace>
  <inkml:trace contextRef="#ctx0" brushRef="#br0" timeOffset="171354.7243">23450 4916 489 0,'-1'-11'112'16,"2"2"6"-16,-5 0-67 0,2 3-25 15,-2 0-2-15,2 3 2 0,-2 0 2 16,0 4-4-16,-1 1-2 0,1 5-1 16,-3 3-1-16,0 3-1 0,1 6-1 15,0 1-2-15,-2 2-1 0,0 4-2 16,2 2-3-16,0-1-3 0,0 3-2 16,-1-5-2-16,2 4 0 0,-1-1 0 15,3-4-1-15,0-1-1 0,3 1 0 16,1-3 0-16,3-2-3 0,0-2-5 15,3-3-6-15,3-2-6 0,1-3-5 0,0-4-14 16,1-2-12-16,2-4-102 0,-1-1-105 16,1-6-258-16</inkml:trace>
  <inkml:trace contextRef="#ctx0" brushRef="#br0" timeOffset="172008.842">23570 5063 582 0,'-11'-5'140'0,"0"0"6"0,2 1-89 16,0-4-13-16,5 3-6 0,3 1-5 15,3-1-3-15,1-1-5 0,4 2-5 16,1-2-2-16,5 2-3 0,0 2-3 0,3-2-3 15,0 2-2-15,4 1-3 0,-1-1 0 16,0 4-2-16,0 0-1 0,1-3 0 16,-2 2 0-16,-1 0-1 0,-1 4 1 15,-2-4-1-15,-4 3 1 0,-2 0-1 16,-3 2 1-16,-3-6 1 0,-3 5-1 16,-2 0 0-16,-4 3 1 0,-1 0-1 15,-4 0 1-15,-2 3-1 0,-1 6-1 16,0-2 1-16,-3-3 0 0,1 2-1 15,0-3 0-15,0 1 0 0,1-1 0 0,1-2 0 16,4-1 1-16,-1 0 0 0,6-1-1 16,2-1 1-16,3 0 0 0,8-1-1 15,-3-1 1-15,2-3 0 0,4 0-1 16,3-1 1-16,1-2 0 0,2-2-1 16,-3 0 1-16,4 0-1 0,1-1 1 15,0 1-1-15,-3 2-1 0,1 0-1 0,-3 4-4 16,1-2-4-16,0 4-6 0,-3 0-4 15,0 2-5-15,0 0-6 0,-1-1-2 16,-1 0-1-16,-2 0 1 0,-3-1 0 16,1-2-4-16,1-2-2 0,-1-1-3 15,-2-3-96-15,1-2-97 0,-2 0-243 16</inkml:trace>
  <inkml:trace contextRef="#ctx0" brushRef="#br0" timeOffset="172287.1178">23892 4890 567 0,'1'-1'124'0,"3"-2"1"16,2 2-86-16,0 0-21 0,3 2-3 16,2 4 2-16,2 1 4 0,2 1 2 15,1 4 4-15,1 3 0 0,6 3 0 0,-3 0-2 16,1 3-3-16,-2-1-2 0,0 5-5 15,-5-1-4-15,-1-1-4 0,-7 1-2 16,0-1-2-16,-8-2-1 0,-1 2-1 16,-8-2-1-16,-2-1-2 0,-3 1-5 15,-4-2-6-15,-1 4-8 16,3-5-6-16,-1-1-7 0,6-2-14 0,2-6-8 16,2-2-99-16,3-3-107 0,4-9-253 15</inkml:trace>
  <inkml:trace contextRef="#ctx0" brushRef="#br0" timeOffset="172754.6278">24279 5050 407 0,'-1'-16'108'0,"1"-1"6"0,-1-2-26 0,-2-5-50 15,2 2-7-15,0 0 1 0,1 4-1 16,1 1-3-16,-2 3 0 0,2 5 1 0,-1 2 0 16,1 5-1-16,-1 2-2 0,0 2-3 15,-1 8-1-15,0 5-1 0,0 3-3 16,-1 8-1-16,0 3-1 0,1 6 1 16,-2 0 0-16,1 0-2 0,-2-2-1 15,2 0-2-15,-1-4-1 0,2-1-3 16,0-1-2-16,0-2-1 0,2-1-1 15,0-3-2-15,1-4-1 0,0-2-1 0,-2-3-7 16,2-5-11-16,-1-3-11 16,2-3-11-16,-1-2-18 0,2-3-104 0,-2-2-15 15,3-3-102-15,1-3-196 0</inkml:trace>
  <inkml:trace contextRef="#ctx0" brushRef="#br0" timeOffset="189235.0273">15864 7516 380 0,'2'-1'87'15,"0"1"1"-15,-2 0-59 0,1-4-13 16,3 4-6-16,0-2-5 0,4 3-3 15,0-3-1-15,6-3-2 0,1 1-6 16,3-1-14-16,2-3-32 0,2-2-36 0,-3-4-64 16,3 4-140-16</inkml:trace>
  <inkml:trace contextRef="#ctx0" brushRef="#br0" timeOffset="189369.2365">16272 7347 367 0,'12'0'92'0,"-1"-1"2"0,-2-2-40 15,1 2-30-15,-1-1-9 0,2 1-5 16,3-2-3-16,-2-1-5 0,0-1-14 16,3-1-40-16,1 0-43 0,-3-1-73 0,1 0-169 15</inkml:trace>
  <inkml:trace contextRef="#ctx0" brushRef="#br0" timeOffset="189503.8759">16648 7254 409 0,'13'-4'94'0,"0"1"0"0,-1-3-62 16,1-3-14-16,2 5-9 0,2-3-8 0,0 0-25 16,2-1-70-16,-2 1-78 0,-2-2-194 15</inkml:trace>
  <inkml:trace contextRef="#ctx0" brushRef="#br0" timeOffset="189643.1209">17094 7112 338 0,'12'-4'76'0,"-2"-1"0"0,2-1-57 16,-1 0-15-16,3-1-19 0,-1 1-36 0,3-2-24 15,-3 2-54-15,2-1-113 0</inkml:trace>
  <inkml:trace contextRef="#ctx0" brushRef="#br0" timeOffset="190146.1063">18776 6469 316 0,'1'1'84'0,"-1"-1"4"16,1 2-41-16,-1-2-12 0,1 4-8 0,-1-6-9 15,2 0-45-15,-2 1-58 0,-2-2-75 16,1-5-182-16</inkml:trace>
  <inkml:trace contextRef="#ctx0" brushRef="#br0" timeOffset="191172.7245">18841 6267 428 0,'-10'-8'107'0,"0"3"5"16,-1 2-59-16,0-1-16 0,2 2-9 16,1 0-6-16,2 2-6 0,1-1-6 0,1 1-4 15,3 1-4-15,0 1-4 0,2 1-5 16,1 0-9-16,2-1-51 0,2 2-51 16,-1-2-87-16,4 2-200 0</inkml:trace>
  <inkml:trace contextRef="#ctx0" brushRef="#br0" timeOffset="191302.2574">19050 6421 391 0,'6'14'101'0,"-5"-3"2"16,1-5-24-16,2 3-55 0,1-1-14 16,4 0-8-16,-2-1-9 0,-1-4-43 15,3 2-52-15,0 0-80 0,-3 0-186 16</inkml:trace>
  <inkml:trace contextRef="#ctx0" brushRef="#br0" timeOffset="191438.4443">19348 6659 311 0,'14'9'68'0,"2"0"0"0,-1 0-50 0,1 0-24 15,1 0-37-15,0 0-23 0,2-1-52 16,0 1-113-16</inkml:trace>
  <inkml:trace contextRef="#ctx0" brushRef="#br0" timeOffset="191805.5416">20601 7435 249 0,'13'20'61'0,"-2"-2"0"0,-2-2-31 16,-1 3-14-16,0-2-8 0,-2-3-3 16,1 0-3-16,-2-3-9 0,1 0-18 15,2-3-37-15,-2 0-49 0,1-2-115 16</inkml:trace>
  <inkml:trace contextRef="#ctx0" brushRef="#br0" timeOffset="193049.4426">18646 6250 257 0,'-1'0'80'0,"-1"-3"6"15,0 1-22-15,1-2-10 0,-1 3-10 16,0-2-6-16,0 2-6 0,-3-3-5 15,1 3-3-15,-1 0-3 0,0 1-2 16,0 0-2-16,3 1-2 0,-4 0-1 16,3 2-4-16,0-1-1 0,1 1-2 15,1-1-2-15,1 1-1 0,0 0-2 16,3 1-1-16,-2 0 0 0,2-1 0 0,1 0 0 16,1 0-1-16,0 0 1 0,0-3-1 15,0 1 1-15,1-2 0 0,1 1-1 16,-2-1 1-16,0-1 0 0,-1 1 0 15,-2 0 0-15,1 0 1 0,-5 0 0 16,0-2 1-16,1 3 0 0,-4 0 0 16,1 0 0-16,-2 1 0 0,-1-1 1 15,-1 3-1-15,1 0 1 0,0-1 0 0,-1 1 0 16,2-1-1-16,1 0 1 0,4 1-2 16,-3-1 1-16,4 0-2 0,3 0 1 15,0-2-1-15,2 2 0 0,0-3 0 16,0 0 1-16,4-2-1 0,-3-2 1 15,1 0 0-15,1 0 2 0,-1-2 0 16,-1 1 1-16,-1 0 1 0,-3 1 0 16,0-1 1-16,-4 3 0 0,-1 0-1 15,-1 0 0-15,-1 3 0 0,-1 2-2 16,1 0 0-16,0 2 0 0,3 1-2 0,-2 1 0 16,2 1-1-16,-1 0 0 0,3 3 0 15,0 0-1-15,3-1 0 0,-1 2 0 16,2-3 0-16,2-2 0 0,1-2 0 15,1-4 0-15,-1-4 1 0,-1-3 0 16,1-3 2-16,1-1 2 0,-3-1 3 16,-2 0 1-16,-1-2 1 0,-4 3 0 15,0 1 0-15,-4 2-1 0,-3 2-3 16,-1 4-1-16,1 4-2 0,-2 2-2 0,1 5-9 16,1 3-12-16,3 4-8 15,0 3-124-15,8-6-121 0,1-1-305 0</inkml:trace>
  <inkml:trace contextRef="#ctx0" brushRef="#br0" timeOffset="195706.403">18903 6036 174 0,'0'4'16'15,"0"-1"-16"-15,-2-1-50 0,0 0-89 0</inkml:trace>
  <inkml:trace contextRef="#ctx0" brushRef="#br0" timeOffset="197123.4363">18863 6114 304 0,'-2'-4'90'0,"2"0"6"0,-2 2-36 0,1-1-9 15,-3 0-7-15,-2 1-5 0,0 2-9 16,-2 2-7-16,-1 1-4 16,-4 0 0-16,0 0-1 0,-3 4 0 0,0 0 0 15,0 2 0-15,3 0-2 0,2-3-1 16,1 4-4-16,2-2-2 0,5-2-3 16,3 0-2-16,1-2-1 0,3-2-2 15,1-1 1-15,2-1-1 0,3 0 0 16,1-1 1-16,0-3-1 0,3 1 0 15,-1-5 1-15,1 1-1 0,0-3 0 16,-3 0 0-16,-1 1 0 0,-2-3 0 16,-2 1 1-16,-1 0 0 0,-3 2 0 0,-5 0 0 15,-2 2 1-15,-2-1 0 16,-2 6-1-16,-3 1 0 0,-1 4 0 16,-7 5-1-16,0 2 0 0,1 3 1 0,-1 3-1 15,-1 0 0-15,4 3 1 0,2 0-1 16,6-2 0-16,3-1 1 0,4-1-2 15,2-6 1-15,4 1-1 0,3-4 1 16,1-2-1-16,2-3 1 0,1-2-1 0,2-3 1 16,2-2 0-16,-1-1-1 0,1-2 1 15,1 1-1-15,-2-1 1 0,-1-1-1 16,-4 1 1-16,-2 0-1 0,-2 2 1 16,-4-1 0-16,-1 3 0 0,-4 0 1 15,-2 3 0-15,-1 3 0 0,-2 3 0 16,-2 3 1-16,-1 1-2 0,1 0 1 15,0 1-1-15,4 1 0 0,-1-2-1 16,3-1 0-16,4 0 1 0,2-3-5 0,4 0-7 16,3 0-17-16,-2-5-113 0,0-1-115 15,4 0-290-15</inkml:trace>
  <inkml:trace contextRef="#ctx0" brushRef="#br0" timeOffset="198209.1178">18849 6051 67 0,'3'-13'0'0,"0"-7"-9"0,-2 3-48 16</inkml:trace>
  <inkml:trace contextRef="#ctx0" brushRef="#br0" timeOffset="198799.3783">18837 4206 190 0,'4'-18'50'0,"-2"0"6"0,0-1-22 0,3-2-2 16,0 2 1-16,-1 0 1 15,0-1 0-15,-1-1-2 0,2-2-4 0,-1-2-6 16,1 2-5-16,0-2-5 0,0 0-3 15,1 0-5-15,-3 1-3 0,0-1-4 16,0 3-6-16,-1-2-7 0,-2 1-9 16,1 3-9-16,-2-2-3 0,-1 0-1 15,1 3 2-15,0 2 5 0,0 2 7 16,1 2 9-16,-1-1 8 0,-1 2 5 0,4 1 0 16,-2 0-7-16,1-1-21 0,1 1-14 15,1 0-33-15,-2 0-71 0</inkml:trace>
  <inkml:trace contextRef="#ctx0" brushRef="#br0" timeOffset="199449.7828">18923 3353 138 0,'0'-5'49'0,"1"0"4"16,1 2-10-16,-2-3-3 0,3 3-4 15,-1-2-3-15,1 0-3 0,0 0-1 16,1-1 0-16,0 0-1 0,-1-1 1 16,1 1 0-16,-2-1-1 0,1 1-2 15,-2 1-4-15,0 0-2 0,-1 1-3 0,0 1-2 16,-1 2-3-16,1 1-2 0,0 1-3 16,-4 0-2-16,2 3-2 0,0 2-1 15,0 2 0-15,0 2-1 0,-1 1 0 16,2 4 0-16,2 2 0 0,2 4 0 15,2 2 0-15,-2 3-1 0,2 2 1 16,1 5-1-16,1 4 1 0,-1 0-1 16,-3 1 0-16,1 0 0 0,1 1 1 0,-3 2-1 15,3 1 1-15,1 0-1 0,1 4 0 16,-1-2 0-16,0 3 1 16,-1-1-1-16,1 1 0 0,-1-3 1 15,-4 1-1-15,0-4 0 0,2 2 1 0,0 2-1 16,-1-2 0-16,0 0 0 0,-2 2 0 15,1-2 0-15,-1 2 0 0,-1-1 0 16,-5-3 0-16,3 2 0 0,-1-3 1 16,-5-2-1-16,2 2 0 0,-2 1 0 15,-1-1 0-15,2 2 1 0,-5-2-1 16,1 1 0-16,2 2 0 0,-1-3 0 0,2-2 0 16,-1 0 1-16,1-4-1 0,-1 2 0 15,3-2 0-15,0 0 1 0,-1 2 0 16,1-1 0-16,3 3 0 0,1 3 0 15,-2-7 1-15,3 8-1 0,1-3-1 16,0 0 1-16,-1 0 0 0,-2-2-1 16,0 1 1-16,3 4 0 0,-3-3 0 15,2 1 0-15,1 2 2 0,2 5-1 0,0-1 2 16,2 1-1-16,-1 0 0 16,2 1 1-16,-1-1-2 0,0-1 0 0,-1-4-1 15,2 2-2-15,1 0-1 0,-1-5-5 16,-1-1-5-16,2-2-101 0,0-7-94 15,-3-3-239-15</inkml:trace>
  <inkml:trace contextRef="#ctx0" brushRef="#br0" timeOffset="200300.3389">18991 3261 280 0,'0'-6'75'16,"-1"1"5"-16,0 2-36 0,1 2-8 15,-3 0-7-15,2 1-5 0,-3 1-3 16,6 0-5-16,-4 7-3 0,2 0-2 0,-2 4-2 16,1 2-2-16,1 3-2 15,2 4-1-15,-2 5-1 0,1-1 0 0,-1 6-2 16,2 3 1-16,0 5-1 0,-4 2 0 15,-2 3 0-15,0 1 0 0,-3 8 0 16,2 5-1-16,-2 2 1 0,-1 1-1 16,3 5 1-16,-1 0 0 0,0 4-1 15,1-3 1-15,-1-3 0 0,2 1 1 16,1 2 1-16,3-2 1 0,1 0 0 0,-1-5 1 16,0 0 1-16,0-2-2 0,1 1 1 15,-1-4-2-15,-3 6-1 16,0-4-1-16,2 7 1 0,-2-4 1 0,1 3 0 15,-2-2 0-15,-1 0 1 0,2-1-1 16,0 1 1-16,0 2-1 0,0 2-1 16,1-1 0-16,-1-1-1 0,2-2 0 15,-1-1 0-15,0-1-1 0,1-2 1 16,1-1-1-16,1-1 0 0,-1-5-2 16,3 1-3-16,-2-6-8 0,-2-5-57 0,0-4-37 15,-2-8-78-15,1-6-177 0</inkml:trace>
  <inkml:trace contextRef="#ctx0" brushRef="#br0" timeOffset="200975.23">18925 3343 290 0,'-1'-6'90'0,"0"1"5"0,-1 0-28 15,1 0-12-15,1 4-13 0,0-2-12 16,0 5-9-16,0 2-4 0,-4 5-4 16,1 4-1-16,-3 8-2 0,-3 4 1 15,-1 3-1-15,1 6 1 0,-5 1-1 16,2-1 2-16,0-1 0 0,-1-5 0 16,2-2 1-16,0-7 1 0,3-4-1 0,2-5 1 15,1-4-1-15,2-6-1 0,4-6-1 16,2-3-2-16,3-3 0 0,3-7-2 15,2-6-2-15,0-6-1 0,2-4 0 16,2-7-1-16,3-2-1 16,3-4 0-16,3 4-1 0,2 4 0 0,1 6-1 15,0 7 0-15,-1 9 1 0,-4 7-1 0,-4 9 0 16,-8 6 0-16,-1 7 1 16,-3 7 0-16,0 5 0 0,-1 7 0 0,1 5 0 15,1 6 0-15,3 3 0 0,0-1-1 16,1-3 1-16,0-2-3 0,2-4-2 15,0-7-6-15,1-5-8 0,0-7-11 16,0-4-110-16,-1-5-108 0,0-2-269 16</inkml:trace>
  <inkml:trace contextRef="#ctx0" brushRef="#br0" timeOffset="201661.2236">19087 2718 422 0,'-20'5'99'0,"-3"6"3"0,-4 3-62 0,0 3-15 16,4 5-5-16,-1 5-3 0,5 0-2 16,5 3-4-16,6-4-1 0,8 0-1 15,2-2 2-15,7-4 1 0,4-7 2 16,7-2 1-16,4-5 2 0,2-2 0 16,4-9 0-16,-2-2-2 0,1-7-3 15,-2-3-1-15,-1-2-2 0,-4-5 0 0,-3 3-2 16,-3 2 0-16,-5-2-1 0,-5 5 0 15,-6-1 0-15,-4 5-2 0,-6 1 0 16,-5 0-1-16,-2 5-2 0,-3 2-4 16,-4 4-4-16,-1 7-7 0,-2 1-3 15,3 4-5-15,-1 1-5 0,5 3-2 16,4 0-2-16,7-2-1 0,7-2-53 16,7 0-36-16,1-2-80 0,5-3-182 15</inkml:trace>
  <inkml:trace contextRef="#ctx0" brushRef="#br0" timeOffset="201926.4152">19181 2843 445 0,'11'-11'116'0,"-5"-1"5"16,-1 2-52-16,-2 0-24 0,-5 2-11 15,0 1-7-15,-4 3-6 0,-2 2-6 16,0 2-3-16,-3 6-3 0,2 3-3 16,2 2-1-16,0 1-2 0,3 3-1 15,4 1-1-15,4 1 1 0,4-2-1 0,3-2 0 16,3-2 0-16,6-3 1 0,4-6 2 15,3-3 1-15,3-5 2 0,5-7 2 16,3-1 2-16,1-7 2 0,0-1 2 16,1-1 2-16,-4-3 0 0,-8 1 1 15,-3 3-2-15,-10 0-1 0,-8 4-3 16,-10 3-2-16,-14 3-4 0,-6 5-3 16,-9 3-8-16,-6 6-14 0,-6 9-16 15,-5 7-125-15,-3 4-128 0,6 6-320 16</inkml:trace>
  <inkml:trace contextRef="#ctx0" brushRef="#br0" timeOffset="205092.886">16541 7304 456 0,'-1'-1'110'0,"0"0"4"0,0-3-68 0,-3 0-13 16,3 4-6-16,2-2-4 0,-1 2-5 15,1-1-4-15,3 0-3 0,0-2-3 16,3 1-2-16,0-1-2 0,1 1-2 16,3-2 1-16,2 0-1 0,-1-2-1 15,6-1-2-15,1-4-4 0,4-1-5 16,3-2-5-16,4-2-6 0,1-1-7 15,4 0-24-15,3 0-53 0,-2 1-16 0,0 0-69 16,-2 1-139-16</inkml:trace>
  <inkml:trace contextRef="#ctx0" brushRef="#br0" timeOffset="205804.5243">17077 7048 294 0,'12'-7'151'0,"-4"1"-41"16,-3-3-26-16,-1 4-18 0,-3 0-14 16,-1 0-10-16,-1 2-9 0,1-1-5 15,-1 0-7-15,1 3-5 0,0-1-4 16,0-2-5-16,2-1-1 0,2 3-4 15,0-3 0-15,1-1-1 0,3-2-2 16,2 1-3-16,2-2-5 0,3-2-6 16,2 0-7-16,4 0-5 0,0-1-3 0,-1 0-2 15,4 0 2-15,-3 3 5 16,-3 2 5-16,-2-1 7 0,-3 2 5 16,-2 3 5-16,-1 0 4 0,-6 2 3 0,0 1 5 15,-3 0 5-15,0 1 2 0,-1 0 1 16,-1 1 1-16,0-2 0 0,-1 1-1 15,1 0-3-15,0-1-4 0,1 0-2 16,2 0-2-16,1-1-2 0,2 0-1 16,0-1-3-16,3 1 0 0,2-1-1 0,2 0-3 15,3-1-2-15,0-2-4 0,3 1-2 16,0-1-1-16,1 0-1 0,0 0 1 16,-5-1 1-16,0 1 3 0,-1 3 3 15,-4 1 4-15,-1 0 2 0,-4-1 3 16,-3 1 3-16,2 2 3 0,-3 1 4 15,2-2 2-15,-4-3 1 0,2 3-1 16,0 0 0-16,3 1-3 0,-4-1-2 16,2-1-3-16,0 0-3 0,0-2-2 0,3 1-1 15,2 0-3-15,0-5-4 0,5 2-5 16,0-1-6-16,4-1-3 0,0 2-4 16,-1 0-2-16,1-1-1 0,1 2 2 15,-3 2 4-15,2-2 5 0,-3 3 4 16,-1-1 6-16,-2-1 5 0,-2 3 6 15,-2-1 6-15,-2 1 5 0,-2 0 7 16,-1-1 4-16,1 1 1 0,-1-1 0 0,0-1-3 16,0 0-4-16,1-1-3 0,1 1-7 15,0-1-5-15,1 1-2 0,0 0-2 16,5-2-2-16,0 1-1 0,1 0-5 16,0-1-6-16,5-2-6 0,1 1-6 15,1-1-7-15,1 0-16 0,1 1-7 16,0-1 0-16,2 1 4 0,-3 1 7 15,-1 2 9-15,-4-1 13 0,-2 1 28 16,-4 1 20-16,-4-1 11 0,-2 2 6 16,-2 0 3-16,0-1 0 0,2 1-6 0,-1 0-10 15,-2-1-10-15,6 2-7 16,-2-1-6-16,-1 0-2 0,4 0-4 0,-3-1-5 16,4-1-4-16,1-2-7 0,2-1-20 15,6 0-84-15,-1-4-93 0,3 1-223 16</inkml:trace>
  <inkml:trace contextRef="#ctx0" brushRef="#br0" timeOffset="205952.2503">18217 6542 381 0,'0'4'113'0,"-2"-3"4"15,-2 2 0-15,0 0-78 0,1-3-13 16,0 2-6-16,1-2-6 0,0 2-7 16,2 0-4-16,2-3-2 0,1-1-4 15,2 1-6-15,4-3-8 0,2-1-19 16,1-1-84-16,3 0-94 0,2-2-224 15</inkml:trace>
  <inkml:trace contextRef="#ctx0" brushRef="#br0" timeOffset="206071.9315">18472 6435 502 0,'0'2'121'0,"-1"-2"3"0,-2 1-74 16,1-2-21-16,2 1-5 0,-2 0-6 15,4-2-9-15,-1-1-6 0,3 2-17 16,-2-4-112-16,4-1-106 0,0-4-275 15</inkml:trace>
  <inkml:trace contextRef="#ctx0" brushRef="#br0" timeOffset="206648.1132">19097 6443 166 0,'1'-4'15'16,"-1"0"-15"-16,-4-1-52 0,2-3-76 16</inkml:trace>
  <inkml:trace contextRef="#ctx0" brushRef="#br0" timeOffset="206905.4248">18980 6366 351 0,'-3'0'89'0,"-1"0"1"0,3 0-24 15,-1 0-47-15,0 0-12 16,3 2-4-16,-1-2-1 0,-1 0-1 0,1 2 1 16,1-2 4-16,-3-3 6 0,3 2 5 15,0 0 3-15,-1 1 5 16,3 0 2-16,0 1 2 0,-3-1-2 0,4 1-6 15,-3 0-3-15,0 1-3 0,2-1-4 16,-2-1-2-16,2 2-3 0,0 1-1 16,6 0-1-16,-3 1-1 0,2 0-1 15,5 2-1-15,0-1-2 0,2 2-6 0,1-2-9 16,2 4-5-16,4-1-106 16,0 2-103-16,0-1-255 0</inkml:trace>
  <inkml:trace contextRef="#ctx0" brushRef="#br0" timeOffset="207107.4527">19430 6710 458 0,'-8'10'111'0,"2"-4"5"0,1-1-64 16,3-3-21-16,-1 0-6 0,2-2-3 0,1 0-5 15,0-2-5-15,1 2-4 0,1 0-1 16,-1 2-4-16,1-2 0 0,3 2-4 15,0 1-5-15,2-1-9 0,1 2-7 16,0-1-102-16,0 1-99 0,0 0-250 16</inkml:trace>
  <inkml:trace contextRef="#ctx0" brushRef="#br0" timeOffset="207303.4497">19653 6860 499 0,'0'1'120'16,"-3"0"5"-16,2 0-79 0,0 0-13 16,1 2-7-16,0-2-5 0,0-1-6 0,1 1-6 15,1-1-4-15,1 2-1 16,1-1-3-16,-2 0 1 0,3 0-3 16,0 0-2-16,0 2-7 0,2-1-11 0,0 3-16 15,1-2-93-15,-2 0-100 0,1-1-243 16</inkml:trace>
  <inkml:trace contextRef="#ctx0" brushRef="#br0" timeOffset="207487.948">19884 7000 518 0,'1'2'120'16,"1"-2"1"-16,-2 0-82 15,0 0-17-15,0 1-5 0,0-1-5 0,1 1-4 16,0 0-3-16,0-1-3 0,1 2-2 15,1-1-5-15,1 2-5 0,1 0-9 16,1-3-32-16,0 2-73 0,1 0-93 16,1 0-220-16</inkml:trace>
  <inkml:trace contextRef="#ctx0" brushRef="#br0" timeOffset="207624.2672">20074 7083 505 0,'0'2'116'0,"0"-1"1"15,-1 0-79-15,-2-1-20 0,5 3-5 16,-4-3-3-16,4 1-8 0,-1 0-8 16,1 1-9-16,3 0-20 0,1 2-83 15,-1-3-93-15,1 3-222 0</inkml:trace>
  <inkml:trace contextRef="#ctx0" brushRef="#br0" timeOffset="207780.856">20270 7165 435 0,'5'8'116'16,"-1"-3"3"-16,-3 0-20 0,0 0-70 16,0-1-11-16,0 0-6 0,2 0-4 15,-1 1-5-15,1-1-7 0,-1 1-9 16,3 1-29-16,1 0-79 0,0-3-93 0,2 5-230 16</inkml:trace>
  <inkml:trace contextRef="#ctx0" brushRef="#br0" timeOffset="207923.4696">20593 7359 550 0,'0'4'115'0,"0"-3"1"0,0 0-97 16,2 1-19-16,1-1-10 16,1 1-32-16,-3 0-73 0,2-2-91 0,0 1-220 15</inkml:trace>
  <inkml:trace contextRef="#ctx0" brushRef="#br0" timeOffset="208008.2404">20686 7461 557 0,'0'2'123'15,"0"3"-4"-15,-3-1-205 0,-2 2-126 0,0 2-288 16</inkml:trace>
  <inkml:trace contextRef="#ctx0" brushRef="#br0" timeOffset="215125.5609">19120 7606 395 0,'1'-4'108'16,"0"0"4"-16,-2-2-33 0,1 2-37 15,0 2-15-15,-2-2-7 0,2 2-6 16,-3-2-5-16,2 0-6 0,1 4-7 16,-3-2-11-16,1 0-100 0,1-2-98 15,-2 0-248-15</inkml:trace>
  <inkml:trace contextRef="#ctx0" brushRef="#br0" timeOffset="215303.6672">19018 7494 505 0,'-8'-4'110'0,"-1"-3"1"16,0-2-84-16,2 5-16 0,2-3-6 16,0 1-8-16,-1 0-8 0,2-2-13 15,1 0-87-15,-2 0-88 0,0-2-221 16</inkml:trace>
  <inkml:trace contextRef="#ctx0" brushRef="#br0" timeOffset="215466.2276">18823 7329 392 0,'-12'-5'105'0,"-1"-4"5"0,-2 3-43 16,0-1-20-16,2-1-10 0,1 0-7 16,1 2-7-16,-2 1-6 0,3 1-4 15,3 0-5-15,1 0-2 0,0-1-4 16,0 1-7-16,2-1-8 0,0 0-8 15,-1-1-27-15,1-1-75 0,-1 1-93 16,-1-2-214-16</inkml:trace>
  <inkml:trace contextRef="#ctx0" brushRef="#br0" timeOffset="215617.0769">18551 7178 437 0,'-9'-2'110'0,"-1"-3"5"0,-1 0-56 0,2 0-20 15,1-1-8-15,-1 1-6 0,4 0-5 16,-2 0-6-16,1 0-5 0,2 2-3 15,2-1-3-15,-2-1-5 0,3 2-7 16,-3-1-9-16,2-1-10 0,0 1-60 16,-1-1-37-16,-2 0-84 0,1 2-179 15</inkml:trace>
  <inkml:trace contextRef="#ctx0" brushRef="#br0" timeOffset="215746.2651">18385 7069 389 0,'-7'0'103'15,"-1"-2"3"-15,0-2-46 0,0 4-18 16,1-3-12-16,-2 0-8 0,1-2-7 15,0 1-4-15,1 2-5 0,1 1-7 16,0-3-10-16,0 1-7 0,0-4-94 16,-3-3-93-16,-1 2-231 0</inkml:trace>
  <inkml:trace contextRef="#ctx0" brushRef="#br0" timeOffset="215984.6297">18101 6885 474 0,'-11'-6'113'0,"3"2"2"0,0 0-72 16,2 0-15-16,-1-1-9 0,1 1-4 16,4 2-6-16,-3-3-4 0,3 1-2 15,0 1-1-15,-1-3-2 0,1-1 0 16,0-1-1-16,0-2 0 0,3 0 0 16,-2-1 0-16,-2 0 0 0,2 1 0 15,0 2 1-15,-1 2 1 0,-2 1 2 0,-3 1 1 16,2 0 2-16,1 2 0 0,-3 0 1 15,-1-1-1-15,1 2-1 0,0 0-1 16,3-1-9-16,-1 1-13 0,2 1-106 16,-2-1-101-16,-1 1-264 0</inkml:trace>
  <inkml:trace contextRef="#ctx0" brushRef="#br0" timeOffset="217324.0967">17976 6584 359 0,'-3'-2'98'0,"1"-1"6"0,-2 2-35 15,0 1-23-15,-2-3-8 0,0 2-6 16,0-1-5-16,0 2-4 0,-3-2-3 16,1 2-4-16,-3-1-2 0,0 5-4 15,0-3-2-15,0 3-2 0,0-2-1 16,0 2 0-16,-2 1-1 0,1 2 0 0,-1-3 1 16,-1 2 0-16,1 3 0 0,-2 2 0 15,0-2 1-15,-1 2-2 0,4 0 1 16,0 4-2-16,1 0 0 0,1-2-2 15,3 1 1-15,3-1-1 0,4 2 0 16,0 1 0-16,3-1 1 0,3-1-1 16,3-1 1-16,4 0-1 0,1 0 1 15,4 1 0-15,2-3 0 0,0-1-1 16,1-3 1-16,1 4 1 0,0-5-1 16,-1-1 2-16,2-4 0 0,0-1 0 0,-1-1 2 15,2-2 0-15,-5-6 1 16,1 3 0-16,-3-2 1 0,-4-1 0 0,1-2 2 15,-2-3 1-15,-3 1 0 16,-1-3 2-16,-2 0-1 0,1-4-1 0,-1 2-1 16,-4-3-1-16,2 0-2 0,-3 2-3 15,-1-1 0-15,-2-1-1 0,-2 0-1 16,-5 3 0-16,-2 0-1 0,-5 0 0 0,-1 5 0 16,-2 1 0-16,-3 0-2 0,0 7-5 15,-3 2-12-15,2 6-8 0,-1 5-19 16,-1 1-115-16,0 4-125 0,0 4-295 15</inkml:trace>
  <inkml:trace contextRef="#ctx0" brushRef="#br0" timeOffset="218982.1937">18725 3169 463 0,'-12'-1'112'0,"1"-2"4"15,4 2-66-15,1-3-12 0,0 2-4 0,-1-1-2 16,1 1-1-16,0 0-5 0,0-2 0 15,1 1-3-15,0 1 0 0,2-2-2 16,0 2-2-16,2 1-2 0,1-2-2 16,0 3-2-16,1-1-5 0,0 0-1 15,2 1-2-15,-1 0-1 0,2 1 0 16,2 1 0-16,1 1 2 0,3 0-1 16,1 2 1-16,4-1 0 0,2 1 2 0,1 2-1 15,4 2 2-15,1 1 0 0,2 1 1 16,2 1 0-16,3 1 1 0,3 6-1 15,0-1-2-15,2 2 0 0,-2-2-2 16,2 1-1-16,-4-1 0 0,0 3-2 16,-5-4 0-16,0 0-1 0,-7-4 0 15,2 1-1-15,1 1 0 0,-5-2-1 16,0-2 1-16,-3-1-1 0,-1-1 1 16,-3-3 0-16,-3-3-1 0,-5 0 1 15,-1-2 0-15,-2-2-3 0,-3-3-3 16,-2 0-3-16,-2 0-7 0,-1 0-7 15,-2-3-12-15,0-2-5 0,0-1-7 0,0 0-13 16,0-1-15-16,0 2-89 0,0-3-102 16,4 1-239-16</inkml:trace>
  <inkml:trace contextRef="#ctx0" brushRef="#br0" timeOffset="219369.8633">19451 3117 538 0,'-2'-4'129'0,"-4"-3"3"16,-2 3-80-16,-2 0-16 0,-1 3-6 15,-6 1-6-15,-2 1-3 0,-4 0-3 16,-5 4-1-16,-3 2 1 0,-3 2 1 0,-3 1 0 16,-2 3-1-16,-5 3 2 0,-8 1-1 15,2 6-1-15,-4 3-2 0,-4 2-2 16,-3 5-3-16,1 4-1 16,2 2-1-16,3 3-1 0,1-3-1 0,0-3 0 15,4-2-2-15,5-5-1 0,7-5-1 16,5-7 0-16,9-5-1 0,4-3-1 15,9-4 0-15,6-3-3 0,4-1-8 0,5-3-10 16,3-3-14-16,3-1-10 0,5 0-19 16,2 0-113-16,-1 1-123 0,0 2-281 15</inkml:trace>
  <inkml:trace contextRef="#ctx0" brushRef="#br0" timeOffset="223358.0528">18048 6589 361 0,'4'-1'107'0,"-2"-1"5"0,-2 0-7 15,-4-2-56-15,4 3-13 0,-2-1-5 16,-2-3-4-16,2 0-5 0,-4 1-2 15,3 3-4-15,2-2-1 0,-6 1-1 16,1 1-2-16,-3-5 0 0,0 4-1 16,3 2-1-16,-2-2-1 0,-2 1 0 15,3 0-1-15,-4-1-1 0,4 5-1 0,-1-3 0 16,-2-3 0-16,0 3 0 0,3 3 1 16,-2-2 0-16,3 1 0 0,-1 3-1 15,0 0 1-15,-2 0-1 0,0 0 1 16,2-1-2-16,1 1 1 0,0-4-1 15,0 3-1-15,0-1 0 0,-1 2 0 16,1 0-1-16,0 1 0 0,-2 0 0 16,-1 3 0-16,2-3 0 0,-1 1 0 15,-1-2-1-15,2 4 1 0,1 1-1 0,1-1 0 16,2 2-1-16,-1 2 0 0,3-2 0 16,2 5 0-16,-1-5-1 0,1 0 0 15,2 1 1-15,0 0-1 0,2 2 0 16,0-1 0-16,0-1 1 0,1-1-1 15,3 3 0-15,-1-4 1 0,1-2-1 16,1 0 0-16,1-2 1 0,1-1-1 0,1-2 0 16,2 1 1-16,0-2-1 0,2 1 1 15,0-1-1-15,2-1 1 16,-2 2-1-16,1-2 0 0,-2 0 1 0,1 1-1 16,-5-1 1-16,1-1-1 0,0 0 0 15,-3-1 0-15,1 1 1 0,-1-3 0 16,-2-1-1-16,2 0 1 0,1-1-1 15,-4-1 1-15,3-1-1 0,-1-2 1 16,-1-2-1-16,0 0 1 0,-1-2 0 16,-2 1-1-16,0-1 1 0,0 0-1 0,-1 1 1 15,-2 1-1-15,0-1 0 0,1 0 1 16,-2-1-1-16,0 1 0 0,-1-1 0 16,0 0 1-16,0 1-1 0,-1 1 0 15,-1 1 0-15,-1 1 0 0,0-1 0 16,-2 2 1-16,0 1-1 0,-3-2 1 15,3 3 0-15,-2-1 0 0,-1 0 1 16,0 2 0-16,0-1 0 0,-3-1 1 16,1 4-1-16,-2 3 0 0,-2-1 1 15,-1 1 0-15,-2 1-1 0,0 1 1 0,-1 1-1 16,-2-1 0-16,2-1-1 0,-1 2 1 16,3 0-1-16,2 2-1 0,-1 2 1 15,2-1 0-15,0 2-1 0,2 0 0 16,3 1 1-16,-2 2-1 0,3 0-3 15,-1 0-9-15,2 3-15 0,0 2-12 16,0 0-48-16,-2 2-82 0,2-1-121 16,-1-1-264-16</inkml:trace>
  <inkml:trace contextRef="#ctx0" brushRef="#br1" timeOffset="254140.5721">18047 6404 480 0,'5'-4'125'16,"-4"1"5"-16,-4-2-49 0,1 1-34 15,-3-1-7-15,-1 0-1 0,4 4-4 0,-7-4 0 16,0 3-1-16,2 0 0 0,-5-1-1 16,1 1-3-16,-3 1-2 0,1 0-4 15,-1 2-2-15,0 0-4 0,-1 1-2 16,1 1-2-16,1 3-1 0,2 3-1 16,-2 0-1-16,-3 2-1 0,1 0-1 15,0 0-1-15,0 1 0 0,2 1-2 16,-2 1 0-16,3 1-2 0,0-1 1 15,-3-3-2-15,4 6 0 0,1 4 0 16,0-4 0-16,2 1-1 0,2-1-1 0,2 1 1 16,5 4-2-16,-1-5 1 15,3 0 0-15,0 1-1 0,5-1 0 0,2 0 0 16,2 0 1-16,3 1-1 0,2 1 0 16,2-2 0-16,1-2 0 0,-1-3 0 15,4 0 1-15,-3-2-1 0,5-3 0 16,-2-2 0-16,4-2 0 0,0 0 0 15,0-1 0-15,-3-5 0 0,2 1 0 16,-4-4 0-16,-1-4-1 0,-1-1 1 16,-3-4 0-16,-1-2 0 0,1 1 1 0,-1-4-1 15,-3 1 0-15,0 0 0 0,-1-1 0 16,-2 0 1-16,-2 0-1 0,0 0 0 16,-4-1 0-16,-1-1 0 0,-2 1 1 15,-3 0-1-15,-4 1 0 0,-3-2 0 16,-2 3 0-16,-4 0 0 0,-1 2 0 15,-2 4 0-15,-3-1 1 0,-2 2-1 16,0 7 0-16,-3 3 0 0,-2 2-1 16,-2 3 1-16,2 3 0 0,0 6 0 15,1 1 0-15,1 2 0 0,3 1-1 0,3 1 1 16,1 4 0-16,0-3-1 0,2 3 1 16,1-2-1-16,-1 3 1 0,2 3 0 15,2-1 0-15,2 1 0 0,2-1 0 16,3 2-1-16,4 0 1 0,4-3 0 15,4 2 0-15,3-3 0 0,3-1 0 16,5-2 0-16,2-3 0 0,4-2 0 16,3-3 0-16,3-5 0 0,3-3 0 15,1-4 0-15,-1-4 0 0,1-1 1 16,-4-6-1-16,-2 1 0 0,-2-4 0 0,-4-2 1 16,-4-3-1-16,-2 2 0 0,-3-3 1 15,-2-3-1-15,-4-1 1 0,-3-1 0 16,-5 1 0-16,-2-2 0 0,-7-1 0 15,-5-2 0-15,-7 2-1 0,-6 1 0 16,-7 3-2-16,-2 4-3 0,-1 5-8 16,-2 5-8-16,5 8-13 0,4 4-16 15,7 5-14-15,6 1 45 0,4 3-173 0,7 5-135 16,4 7-330-16</inkml:trace>
  <inkml:trace contextRef="#ctx0" brushRef="#br0" timeOffset="287083.8203">22630 6660 511 0,'-20'-1'123'0,"0"-1"5"0,0-1-78 16,2 2-10-16,2-1-5 0,4 0-2 0,1-2-3 15,5 2-2-15,2-1-4 0,4 2-3 16,5-1-2-16,2-1-3 0,6 1-3 16,2 1-3-16,4-2-2 0,2 2-2 15,1 1-1-15,-1 0-1 0,1 2-2 16,-4 0 0-16,-1 0-1 0,-1 2 0 15,-2-2-1-15,-2 2 1 0,-1 1 0 16,-3-2-1-16,-2 2 0 0,-1 1 1 16,-1 2 0-16,-4 2-1 0,-1 1 1 0,-4 1 0 15,-2 1 0-15,-3 3 0 0,-4 3-1 16,-2 0 1-16,-1 1-1 0,-4 1 1 16,1 1-1-16,-6 1 0 0,0 0 0 15,2-1 0-15,-3-1 0 0,2-1 0 16,3-3 0-16,4-1 0 0,4-5 0 15,3-1 1-15,4-1-1 0,4-1 0 16,2-2 1-16,4 0-1 0,0-2 1 16,5-1 0-16,2 1-1 0,2-6 1 15,4 2 0-15,2-4 0 0,4 1 0 0,0 0-1 16,1-3 1-16,0-2 0 16,0 1 0-16,-2-2-1 0,-2 2-2 0,-2 0-5 15,-1-1-9-15,0 5-8 0,-1 4-7 16,-2 0-14-16,1 3-12 0,-2 2-102 15,-3 0-109-15,2 0-253 0</inkml:trace>
  <inkml:trace contextRef="#ctx0" brushRef="#br0" timeOffset="287354.1111">22906 6824 547 0,'-4'-2'126'0,"2"-2"3"0,-1 1-91 16,3 2-13-16,3 1-4 0,-2-1-5 0,4 1-5 16,0 0-4-16,4 1-2 15,0 0-1-15,2 1-1 0,3-1-1 0,1 1-2 16,2 2-2-16,0 0-7 0,-2-2-10 15,-1 2-11-15,0 0-19 0,-3 0-85 16,-6-1-98-16,-5-1-226 0</inkml:trace>
  <inkml:trace contextRef="#ctx0" brushRef="#br0" timeOffset="287514.1909">22926 6971 509 0,'-5'6'118'16,"0"-3"3"-16,1-1-82 0,2 1-12 15,2 0-5-15,0 1-3 0,3 2-4 16,0-5-4-16,1-1-3 0,2 0-2 16,1 0-2-16,2 0 0 0,2-1-5 15,2-3-11-15,3 1-3 0,1-2-114 16,0 1-107-16,2-6-273 0</inkml:trace>
  <inkml:trace contextRef="#ctx0" brushRef="#br0" timeOffset="288649.0406">23348 6838 425 0,'-3'-5'104'0,"-1"1"5"15,1 1-62-15,1 1-10 0,0 0-3 16,2-2-3-16,0 1-3 0,1 2-3 16,1-1-3-16,2 2-3 0,0 0-1 15,3 1-1-15,3 3 1 0,0 1-1 0,2 2 0 16,-1 0-1-16,2 1-1 16,4 3-3-16,-2-2-1 0,1 4-2 0,-1-1-2 15,2 0-2-15,0 2-1 0,-1-1-1 16,0 1-1-16,-1 0 0 0,-3 0-1 15,-2-2 0-15,-3-1 0 0,-1-1-1 16,-6-3-1-16,1 2-4 0,-2-2-3 16,-3 2-4-16,1-2-4 0,-2 0-4 15,-2-2-7-15,2 3-6 0,-3-5-7 16,1-3 51-16,-2-3-150 0,2-1-106 16,0-3-276-16</inkml:trace>
  <inkml:trace contextRef="#ctx0" brushRef="#br0" timeOffset="288866.9353">23570 6782 539 0,'-16'10'128'16,"-4"1"2"-16,0 4-87 0,-1 1-11 16,0 2-3-16,0 3-4 0,3 1-6 15,-1 0-5-15,1 3-3 0,2-5-2 0,1 3-3 16,2-1-2-16,1-4-2 0,2-2-2 15,3-5-4-15,4 0-5 0,3 0-7 16,3-6-14-16,3-1-9 0,5-4-103 16,2-2-106-16,6-1-254 0</inkml:trace>
  <inkml:trace contextRef="#ctx0" brushRef="#br0" timeOffset="289102.8238">23740 6847 466 0,'-5'-3'121'0,"2"0"4"15,-1 2-39-15,0 0-52 0,2 1-11 16,2 1-5-16,0 3-4 0,1-1-5 16,2 6-4-16,0 1-2 0,2 3-1 0,1 2 0 15,0 3 0-15,0-1 0 0,3 4-3 16,-2-2-5-16,1-3-10 0,-2-1-12 15,0 1-102-15,-5-5-105 0,-1 2-260 16</inkml:trace>
  <inkml:trace contextRef="#ctx0" brushRef="#br0" timeOffset="289281.341">23700 6931 549 0,'-3'-8'126'0,"2"2"2"0,1 1-86 0,4 5-16 0,1-2-12 16,2 1-3-16,4 2-4 0,1 0-3 16,5-2 0-16,4 2-2 0,1-2-1 15,4 2-1-15,1 1-5 0,1 0-9 16,2-2-12-16,-2-3-101 0,-3 1-4 16,-1-4-87-16,-2 1-174 0</inkml:trace>
  <inkml:trace contextRef="#ctx0" brushRef="#br0" timeOffset="289526.6827">24089 6807 472 0,'-12'2'124'16,"-1"2"3"-16,0 1-46 0,0 2-40 15,2 4-10-15,1 2-5 0,3 5-3 16,1 2-5-16,2 5-2 0,0 6 0 16,4 1-1-16,1 1 0 0,2 1-1 0,-1-1-2 15,4-1-2-15,1-4-1 0,0-1-2 16,2-1-2-16,-1-3-2 0,1-1-1 15,-2-2 0-15,-3-1-1 0,-4-1 0 16,-3-5 0-16,-4-1 0 0,-4-1-3 16,-4-2-4-16,-2-5-8 0,-3-3-5 15,2-4-8-15,-2-4-10 0,2-5-12 16,1-7-102-16,1-4-105 0,5-5-255 16</inkml:trace>
  <inkml:trace contextRef="#ctx0" brushRef="#br0" timeOffset="289679.2766">23935 6714 523 0,'1'-12'126'0,"-1"2"2"16,0 1-80-16,0 4-15 0,1 2-10 15,2-2-6-15,-2 3-7 0,3 1-4 16,-1 2-2-16,2 1-6 0,3 1-8 0,-1 5-16 16,0-2-106-16,3 2-106 15,2 3-271-15</inkml:trace>
  <inkml:trace contextRef="#ctx0" brushRef="#br0" timeOffset="289839.8446">24198 6939 267 0,'0'-3'54'15,"-1"-5"-13"-15,1 2-84 0,1 0-56 16,1-1-120-16</inkml:trace>
  <inkml:trace contextRef="#ctx0" brushRef="#br0" timeOffset="290079.2047">24230 6834 523 0,'-2'-4'127'0,"-1"0"4"16,3 2-83-16,0 0-12 0,3 2-4 16,-2 0-5-16,4 2-4 0,1 2-2 15,1 2-3-15,2 1 0 0,2 2-1 16,0 1-4-16,2 2-2 0,1-1-4 16,-1 2-3-16,0 0-2 0,-1-1-7 15,0 0-7-15,-1 0-7 0,-2-2-8 16,-2-3-16-16,0 1-109 0,1-7 1 0,-1-2-87 15,-1-4-172-15</inkml:trace>
  <inkml:trace contextRef="#ctx0" brushRef="#br0" timeOffset="290481.9609">24538 6744 515 0,'-8'0'117'0,"0"-2"2"0,0 2-88 16,1 0-12-16,2 2-2 0,-1 1-2 15,0-1-2-15,1 3-3 16,1 0-1-16,1-1 0 0,0-1 0 0,2 4-2 16,1-4-2-16,0 1-1 0,1-2-2 15,2 1 0-15,-1-1-1 0,1 0 0 16,0-2 0-16,0-2-1 0,0 2 0 16,-1-1-1-16,-1 0-2 0,0-2-2 15,0 2-3-15,-1 0-4 0,1 1-2 16,-1-1-2-16,3-1-1 0,-2 1 1 15,4 1 2-15,-1-2 2 0,-1 1 3 0,0-3 3 16,1 3 3-16,-1-2 1 0,2 2 1 16,-4-3 0-16,2 3 2 0,-1 0 1 15,2 2 3-15,-3 2 6 0,-2 1 4 16,-3 6 3-16,-1 5 3 0,-2 6 3 16,-3 8 1-16,-5 7 0 0,1 7-3 15,-3 4-2-15,-3 4-3 0,0-1-2 16,-2 0-3-16,-1-3-3 0,0-3-3 15,1-4-2-15,2-1-6 0,4-3-8 0,3-2-14 16,4-1-102-16,2-2-20 0,3-8-101 16,2-5-215-16</inkml:trace>
  <inkml:trace contextRef="#ctx0" brushRef="#br0" timeOffset="348684.9651">18450 4749 159 0,'-10'12'34'0,"1"2"1"15,-2-3-28-15,3 2-3 0,-3-1-2 16,2 4 0-16,-1-2-1 0,1 2 0 15,-2 0-1-15,-2 2 0 0,1 2 0 16,-1-3-1-16,-2 0 1 0,0 4-1 16,-2-2 1-16,1 1 0 0,1-3 0 0,0 0 0 15,-1 2-1-15,1 0 1 0,1 0 0 16,1-2-2-16,1-2-2 0,-2 0-4 16,1 3-4-16,1 0-3 15,-1-1-4-15,0-2-6 0,-1 0-8 0,1 0-16 16,2 1-25-16</inkml:trace>
  <inkml:trace contextRef="#ctx0" brushRef="#br0" timeOffset="349997.3711">19350 5736 144 0,'-6'-25'27'16,"0"-1"-3"-16,0 0-31 0,0 2-24 16,1-2-22-16,1 0-50 0</inkml:trace>
  <inkml:trace contextRef="#ctx0" brushRef="#br0" timeOffset="350176.8887">19244 4908 236 0,'-8'-43'65'0,"1"1"3"0,2-1-21 16,1 7-26-16,3 3-1 0,0 4-7 15,1 0-5-15,0 4-8 0,0-2-5 16,-1 0-6-16,1 0-6 0,-2-1-7 0,0-4-9 16,-1 2-6-16,1-1-12 0,0 2-12 15,-2 1-28-15,0-1-52 0</inkml:trace>
  <inkml:trace contextRef="#ctx0" brushRef="#br0" timeOffset="350457.3881">19082 3617 108 0,'-4'-13'22'15,"-1"-1"-1"-15,3 1-21 0,-1-2-2 0,-2 0-1 16,3 2 1-16,-3-2 0 0,1 3 0 16,-2-3 0-16,0 1 2 0,1-1 0 15,0 1 0-15,-1 0 1 0,3 1-2 16,-1 0-8-16,1 1-11 0,0-1-15 15,0 0-38-15</inkml:trace>
  <inkml:trace contextRef="#ctx0" brushRef="#br0" timeOffset="363745.913">19442 6084 249 0,'0'-1'75'0,"0"0"6"15,-1 0-23-15,-2-2-7 0,3 1-3 16,-1 0-5-16,1 0-6 0,-1-1-5 0,0 2-6 15,1-1-4-15,-2 1-6 0,0-2-3 16,1 3-2-16,-2-1-1 0,2 1-2 16,-1-1-2-16,0 2 0 0,1-4 0 15,1 5-1-15,0-2 0 0,0 0 0 16,0-2-1-16,0 4 1 0,0-5 0 16,1 3 1-16,1-1 0 0,-1 0 1 15,1 0 0-15,1-1 1 0,-1 0 1 16,2 2-1-16,0-3 0 0,-2 1 0 15,2 0-1-15,-2-1-1 0,2 1-1 0,-1-1 0 16,1 0-1-16,0 0 0 0,-1 2 0 16,1-2 0-16,1 1 0 0,-1 1-1 15,1 1 1-15,0-2 0 0,-1 1-1 16,4 0 0-16,-1 1 0 0,2-2-1 16,2 0 0-16,1 0 0 0,1 1 0 15,3-4 0-15,0 1 0 0,0-1 0 16,3 0 1-16,-1-1-1 0,-1 0 0 15,3 0 0-15,2 1 0 0,0 1-1 0,-1-1 0 16,-1 3 0-16,0 1 0 16,0 1-1-16,-1 0 0 0,-4-1 1 0,0 1-1 15,-1 3 0-15,1-4 0 0,-1 2 0 16,-1 0 0-16,-1-1 1 0,0 4-1 16,1-1 0-16,-2-2 0 0,-1 1 1 15,-1 1-1-15,-1 0 0 0,3 2 0 16,-5-3 0-16,0-1 0 0,-2 1 1 15,1-1-1-15,-3 1 0 0,0-1 0 16,-3-4 0-16,2 3 0 0,-2-1 0 0,2 1 1 16,1-1-1-16,-2 0 1 0,0-3-1 15,-2 3 0-15,2-2 1 0,0 2-1 16,0-4 0-16,-1 2 0 0,1 0 0 16,3 4 0-16,-5-4 1 0,1 0-1 15,2 3 0-15,-2 1 0 0,1-2-2 16,-2 2-2-16,-2-3-4 0,3 3-3 15,-2 0-4-15,1 2-6 0,0-3-5 16,-2 2-4-16,0 0-2 0,2 0-12 0,-2-1-25 16,2 2-26-16,-2-5-27 0,1 1-67 15,1-1-136-15</inkml:trace>
  <inkml:trace contextRef="#ctx0" brushRef="#br0" timeOffset="364158.7416">19956 5920 209 0,'-3'-5'60'0,"-2"1"6"0,0 0-20 0,0 0-5 15,-1 0 0-15,2-1 0 16,1 3 1-16,0-1-3 0,-1 0-2 0,0-2-2 16,0 0-3-16,0 3-3 0,1-2-3 15,-1 1-2-15,0 1-2 0,1-1-1 16,1 3-2-16,0-1-1 0,-1 0-2 16,3 0-1-16,-1 0-1 0,0-1-1 15,0 1-1-15,1 0-1 0,-2 1 0 16,2-1-2-16,-1 1-1 0,1 0-2 15,1 1-1-15,2 0-1 0,1 0-2 0,-1 2 0 16,5-1 1-16,0 2-1 16,2 0 1-16,1-1 0 0,4 3 1 15,-1-1 0-15,2 1 1 0,0 1-1 16,1-3 0-16,1 4 0 0,-2-2-1 0,-1 1-1 16,0-1 0-16,-3 1-1 0,2-1 0 15,-4-1 0-15,-2 1 0 0,0-3 0 16,-2 2-1-16,-3 0 1 0,-1 0 0 15,-1 2-1-15,-2 0 1 0,-3-1 0 16,-2 2 0-16,0 0 0 0,-4-1 0 0,-2 1 0 16,-3 1-1-16,-2 2 1 0,-5 1-1 15,-3 1-1-15,-4 0-9 0,-1 4-9 16,-1 3 24-16,-2-2-153 0,1-1-123 16,4 4-317-16</inkml:trace>
  <inkml:trace contextRef="#ctx0" brushRef="#br0" timeOffset="364825.7147">19469 5457 230 0,'2'-9'51'0,"0"1"1"0,-1 1-31 16,-1-1-14-16,2 2-5 0,-1-3-1 15,1 2 0-15,-2 0-1 0,2-1 1 16,-1 0 0-16,6 1-1 0,-6-1 1 16,1 1-1-16,-1-1 0 0,2 2 0 15,-1 1-3-15,0-1-8 0,-6 3-13 16,5-2-28-16,-1 1-41 0,-2 3-91 15</inkml:trace>
  <inkml:trace contextRef="#ctx0" brushRef="#br0" timeOffset="365093.326">19431 5321 291 0,'-5'3'94'0,"0"-1"5"0,-1-1-22 16,1 3-16-16,1-2-11 0,0 0-10 15,2 1-9-15,0-2-8 0,1-2-4 16,1 2-1-16,0-1-2 0,1-1 0 15,1 0 0-15,1-3 0 0,2 1-1 16,3-2 1-16,8-3-2 0,1-3 0 16,5-3-2-16,9-2-2 0,3-8-2 15,7-1-2-15,6-2-1 0,1-4-2 0,5 2 0 16,1-6-2-16,-1 0 1 0,-2 6-2 16,-1 0 1-16,-7 4 0 0,-5 0-1 15,-7 7 1-15,-6 4-1 0,-6 7-2 16,-7 0-4-16,-6 4-3 0,-3 2-6 15,-5 5-8-15,0 1-5 0,-2 2-111 16,-3 0-107-16,1 2-264 0</inkml:trace>
  <inkml:trace contextRef="#ctx0" brushRef="#br0" timeOffset="365466.7454">19869 4906 424 0,'-3'-4'110'16,"-1"2"4"-16,0-1-50 0,1 2-21 16,2 1-13-16,-1 0-9 0,2 0-6 0,0 0-3 15,2 1-2-15,0 0-1 0,0-1-1 16,2 2 1-16,2-2 1 0,4 2 0 15,2-1 1-15,4-1-1 0,4-1-1 16,4 1 0-16,4-1-2 0,3 0-1 16,1-3-1-16,1-1-2 0,0 3 0 0,-2-1-1 15,-2 0-1-15,-3 1 0 0,-4 4 0 16,-4 1-1-16,-3 3 1 0,-5 4 0 16,-7 2 0-16,-4 7 0 0,-5 2 0 15,-6 4 0-15,-8 5-1 0,-3 2-3 16,-8 1-3-16,-2 5-5 0,-5-3-8 15,-1 7-29-15,-1-1-90 0,2 4-104 16,3-1-253-16</inkml:trace>
  <inkml:trace contextRef="#ctx0" brushRef="#br0" timeOffset="366223.0389">17957 7223 311 0,'8'-12'101'0,"-3"-1"6"15,0 0 2-15,-2 1-48 0,1 1-14 16,-2 4-7-16,3 1-6 0,-1 2-8 16,-4 0-4-16,0 6-5 0,1 2-4 0,-3 6-2 15,-4 4-4-15,-3 5-2 0,-3 0 0 16,-2 9-1-16,-2 1 0 0,-2 4-2 16,2 5 1-16,0-1-2 0,1-1 1 15,4 2-1-15,2-8 0 0,1 1 0 16,2-7-1-16,2-5-2 0,3-5-5 15,1-3-6-15,1-2-9 0,2-2-17 16,-2-4-95-16,3-1-102 0,-3-2-245 16</inkml:trace>
  <inkml:trace contextRef="#ctx0" brushRef="#br0" timeOffset="366501.8109">17764 7374 431 0,'-4'0'109'0,"2"1"3"15,-1 4-51-15,2 3-23 0,-1 3-15 0,2 1-6 16,0 2-4-16,1-1-1 0,0 1-3 16,1 0 0-16,1-2-1 0,-1 0 0 15,2 1-1-15,0-4 0 0,1 1 0 16,0-2-1-16,1-1 0 0,1-3-2 15,2-2 0-15,0-3-1 0,2 1-1 16,0-3-1-16,3 1-6 0,1-2-10 16,2 2-63-16,0-6-50 0,6-3-97 15,4-8-220-15</inkml:trace>
  <inkml:trace contextRef="#ctx0" brushRef="#br0" timeOffset="367227.1316">16298 6615 216 0,'1'-2'58'0,"0"1"4"0,-2 0-10 16,1 1-28-16,1-3-2 16,-1 1 5-16,0 0 4 0,1 0 3 0,2 0 4 15,-1-1 1-15,3 1 0 0,-4 0-1 16,1-1-2-16,0 3-5 0,-1-1-5 15,0 2-6-15,-1-2-2 0,-2 0-3 16,2 1-2-16,-1 1-3 0,1-1 0 16,-4 0-2-16,-1 0 1 0,-2-1-2 15,-2 3 0-15,-2-2-2 0,-3 1 1 16,-7 1-2-16,1 1-1 0,-3 2 0 0,-4-1-1 16,0-1-1-16,-4 2 0 0,-2-1 0 15,-1 0 0-15,-4-2-2 0,0 1-2 16,2-1-2-16,0-1-3 0,4 2-5 15,2-2-8-15,8 0-36 0,5-2-73 16,4 0-96-16,4-2-226 0</inkml:trace>
  <inkml:trace contextRef="#ctx0" brushRef="#br0" timeOffset="367586.1478">16037 6490 237 0,'2'-4'78'0,"-1"2"10"0,-2-3-15 16,0 3-11-16,0 0-6 0,1-1-4 16,-3 2-8-16,-2 2-7 0,0-1-8 15,1 3-8-15,-5-1-3 0,-1 5-4 16,-3 0-3-16,-2 0-3 0,-3 1-2 15,-2 1-1-15,-1 1-1 0,0 0-1 16,-1 0 0-16,0 0 1 0,0-2 0 16,3 1 0-16,-1-1 1 0,3 0 1 15,1-3-1-15,1 1 0 0,3-3 0 16,3 2-1-16,1-1-1 0,3 0-1 0,1 0 0 16,1 1-2-16,3 2 1 15,2 0 0-15,1 0-1 0,1 3-1 16,4 0-3-16,0 2-5 0,6 0-9 0,2 1-61 15,0-2-50-15,3-4-94 0,6-1-213 16</inkml:trace>
  <inkml:trace contextRef="#ctx0" brushRef="#br0" timeOffset="368170.2935">16888 5878 394 0,'0'-2'102'0,"1"0"4"16,-1-1-52-16,0 1-12 0,-1-2-6 15,0 0-4-15,-2-1-5 0,2 0-3 16,-1-1-1-16,0-2-3 0,-1-3-2 16,-1 0-3-16,-1-3-3 0,-1 0-3 0,0-2-2 15,-1-4-2-15,-3 0-1 0,-1 1-1 16,0-2-1-16,-2-1 0 0,-2 1 0 15,-6 0-1-15,-3 3 0 0,-1 0-1 16,-2 0 1-16,-1 2-1 16,-2 4 0-16,1-1 0 0,3-1-2 0,-3-2-4 15,4 7-3-15,3 0-3 0,3 2-6 16,3 2-7-16,2 1-25 0,4 3-61 16,5 6-18-16,1-4-80 0,2 4-161 0</inkml:trace>
  <inkml:trace contextRef="#ctx0" brushRef="#br0" timeOffset="368540.3705">16543 5588 311 0,'-5'5'91'0,"-1"2"7"15,-3-1-33-15,0 2-14 0,2 2-8 16,-2-1-6-16,2 1-8 0,-1 0-6 16,0-1-4-16,2 0-2 0,2 0-3 15,1-3-1-15,0-1-2 0,2-1 0 16,-1-4-3-16,3-3 0 0,0 0-2 16,0-5-1-16,1-2 0 0,1-3-2 0,0-2-2 15,0-2 1-15,1-1-1 16,-2-3 0-16,0-1 0 0,-1-4 0 0,-4-2-1 15,0-1 1-15,-1 0 0 0,-1 1-1 16,0 2 1-16,2 3-1 0,0 4 1 16,4 5 0-16,3 3 0 0,0 4 0 15,4 2 0-15,5 1 0 0,2 2-3 16,5 0-4-16,5 1-6 16,4 0-7-16,8 1-35 0,7 0-72 15,4-4-95-15,4-2-222 0</inkml:trace>
  <inkml:trace contextRef="#ctx0" brushRef="#br0" timeOffset="369034.5541">17742 5456 253 0,'2'2'75'0,"1"2"7"0,-2 1-31 16,1-1-1-16,0-1 0 0,0 2-2 16,-1 0-4-16,0-1-7 0,-1-4-5 15,2 1-3-15,-1 1-2 0,-2-2-3 16,1-2-4-16,-2-1-2 0,2-1-3 16,0-3-1-16,0-4-2 0,0-1-4 0,0-4-2 15,-1 0 0-15,-4-3-1 0,-2-1 0 16,-2-1-2-16,-2-1 0 0,-1-1 0 15,-4 1-1-15,-1 1-1 0,0-1 0 16,1-1-1-16,-2 1 1 0,0 3 0 16,4 3-1-16,-3-2 0 0,1 2 0 15,1 3-3-15,2 3-3 0,0 1-4 16,0 3-8-16,-2 1-16 0,5 6-56 16,2 1-41-16,0 0-90 0,2 3-191 15</inkml:trace>
  <inkml:trace contextRef="#ctx0" brushRef="#br0" timeOffset="369340.7779">17477 5224 325 0,'-7'3'90'15,"2"-1"6"-15,-5 2-30 0,-2 0-22 16,0-1-8-16,-2 1-6 0,1-2-2 0,0 1-4 15,1-3-4-15,2-3-2 0,3 0-2 16,0-2-2-16,2-4-3 0,1-2-2 16,4-2-1-16,0-2-2 0,0-3-1 15,1-1-1-15,3-2-1 0,1-1 1 16,0-1 1-16,0-1 1 0,2-1 0 16,3 4 1-16,-2-2 0 0,3 5 0 15,3 4-1-15,1 6-1 0,3 3-2 16,4 6 0-16,4 3-2 0,8 4-3 0,8 1-7 15,10 3-13-15,7-5-109 0,12-1-106 16,10-7-274-16</inkml:trace>
  <inkml:trace contextRef="#ctx0" brushRef="#br2" timeOffset="382365.6295">19925 4564 165 0,'-3'3'52'15,"1"-2"5"-15,-1-1-14 0,2 1-6 16,1-1-5-16,0-1-4 0,0 2-3 16,0-2-6-16,0 1-4 0,1 0-2 15,-1 0-3-15,1-1-2 0,-1 2-1 16,2-1-2-16,-1 0-1 0,0 0 0 15,0 0 0-15,1 2-1 0,-1 1 0 16,0-3-4-16,0 1-9 0,-1 0-20 16,1 0-46-16,1 1-60 0,-2-2-144 15</inkml:trace>
  <inkml:trace contextRef="#ctx0" brushRef="#br2" timeOffset="388898.9193">19949 4569 308 0,'0'-1'89'0,"0"0"4"15,0-2-33-15,1 2-13 16,-2 0-6-16,1-2-6 0,0 2-7 0,1 1-7 16,-2-3-3-16,2 5-4 0,-1-2-2 15,2-2-3-15,-2 2-1 0,-2 0-2 16,2 0-1-16,2 0-1 0,-2 0-1 15,1 2 0-15,-1-2 1 0,0 1 0 16,1 0 0-16,1 0 1 0,0 1 2 16,-1-2-1-16,0 1 1 0,3 1-1 15,-1 2 0-15,0-2-1 0,1 1-1 16,-1 2 0-16,1 0-1 0,1 0-1 0,0-1 1 16,0 0-1-16,0 0 1 0,1 1-1 15,-1-2 0-15,1 2 1 0,1-1-1 16,-1 0 1-16,2 2 0 0,0-3 0 15,1 1 0-15,0 0-1 0,1-2 0 16,0 1 1-16,0 0-2 0,-3 0 1 16,2-2-1-16,-2 3 0 0,-1-2 0 15,-1 2 0-15,0-2 0 0,0 2 0 16,0 0-1-16,0 1 1 0,0-1-1 0,1 1 1 16,-1 0 0-16,0 0 0 15,-1 0 0-15,1 0 0 0,0-1 0 0,1 1 0 16,-2-2 0-16,1 2 0 0,-1 0 0 15,1-1 0-15,-2-1 0 0,1 2 0 16,-2-1 0-16,1 0-1 0,-1-1 1 16,-1 1-1-16,1 1 1 0,-1 1-1 15,1 0 0-15,0 1 1 0,-1 1-1 16,0-1 0-16,1 2 1 0,0-1-1 0,0 0 0 16,-1 0 1-16,2 0-1 15,1 0 0-15,-1-1 1 0,2 2-1 0,0 0 0 16,1-2 1-16,0 0 0 0,-1-1 0 15,1 3-1-15,0-2 2 0,-1 3-1 16,1 0 0-16,-1 0 0 0,-1 0 0 16,0-2 0-16,-1 2 0 0,1 0 0 15,-2-3 0-15,1-1 0 0,-2 0 1 0,2 3-1 16,0-2 0-16,0-1 0 0,-2 1-1 16,0-1 1-16,2 1 0 0,-1-2-1 15,-1 1 1-15,2 0 0 0,-1-1-1 16,2 1 1-16,-2-1 0 0,1 0 0 15,0 2-1-15,1-2 1 0,-1 1-1 16,-1-1 1-16,-1 0 0 0,0 0 0 16,-1-1-1-16,0-1 1 0,0 2 0 15,0-1-1-15,2 1 1 0,-1-1 0 16,-2 0-1-16,2 1 1 0,-1-1 0 16,0 1-1-16,1-1 1 0,-2-1-1 15,1 1 0-15,0 1 1 0,-1-2-1 0,2 1 1 16,-1-1-1-16,0-1 0 15,1 2 1-15,-1-2-1 0,0-1 0 0,1 2 0 16,-1-2 0-16,0 3 1 0,0-1-1 16,-1 0 0-16,1 1 0 0,0-1 0 15,0 0 0-15,0 0 0 0,0 1 0 16,0-2 0-16,1 2 1 0,-2 0-1 16,1 1 0-16,-1 0 0 0,0-2 1 0,-1 1-1 15,1 1 0-15,0-3 0 0,0 1 0 16,0-2 0-16,1 0 0 0,0 2 0 15,0-1 0-15,0-1 0 0,1 3 0 16,-1-2 0-16,0 1 0 0,0 1 0 16,0-2 0-16,0 2 0 0,1 1 1 15,-1-2-1-15,0 1 0 0,0 1 0 16,0 0 0-16,0-3 0 0,0 3 0 16,0-2 0-16,0 0 1 0,1 2-1 15,-2-1 0-15,1 0 0 0,2 2 0 16,-3-3 0-16,1 2 0 0,0 0 0 15,-1-1 0-15,0 1 0 0,1 1 0 16,-3-1 1-16,2 1-1 0,0-1 0 0,2 1 0 16,-1 0 0-16,0 0 0 0,-1-1 0 15,1 0 0-15,0 1 0 0,1 0 0 16,-3 0 0-16,2-1 0 0,-2 1 0 16,2-1 1-16,-2 1-1 0,-2 0 0 0,2-1 0 15,-1 0 0-15,1 3 1 0,0-3-1 16,-1 2 0-16,1-3 0 0,0 2 0 15,-3-1 0-15,4-1 0 0,0 0 0 16,1 0 0-16,-1 1 0 0,1-2 0 16,0 0 0-16,1-1 0 0,-1 2 0 15,0 0 0-15,0-3 0 0,-1 3 0 16,0 0 0-16,1 0 0 0,0 1 0 16,-2-1 0-16,1-1 0 0,1 2 0 15,-1-2 0-15,0 0 0 0,-1 0 0 16,1-1 0-16,0 1 0 0,1 0 0 15,-2 0 0-15,2 1 0 0,0-1 0 16,0 1 0-16,-2 0 0 0,2-1 0 0,-1 0 0 16,0-1 0-16,0-1 1 0,-1 1-1 15,2-1 0-15,-1 0 0 0,0 0 0 16,0 0 0-16,0 1 0 0,1-1 0 16,-2 1 0-16,1 0 0 0,0-1 0 15,1 1 0-15,-1 1 0 0,-1-1 0 0,0 1 0 16,0 0 0-16,0 0 0 0,1 0 0 15,0 1 0-15,0-1 0 0,-1 0 0 16,0 1 0-16,1 0 0 0,-2-2 0 16,2 2 0-16,-3-2 0 0,2 2 0 15,-1-2 0-15,2 1 0 0,0-1 1 16,-1 2-1-16,-1 0 0 0,2-2 0 16,0 2 0-16,-1-1 0 0,0 1 0 15,0 1 0-15,0-1 0 0,1 0 0 16,-1 1 0-16,0 0 0 0,1 0 0 0,0 0 0 15,0-1 0-15,0-1 0 0,-2 1 0 16,3-1 0-16,-1-1 0 0,-2 2 0 16,2-1 0-16,0 0 0 0,0-1 1 15,-1 1-1-15,0 0 0 0,1 1 0 16,-2 0 0-16,2-2 0 0,-1 3 0 16,-1-1 0-16,2 1 0 0,-1 0 0 15,0-1 0-15,0 1 0 0,-1 0 0 0,1-1 0 16,0 2 0-16,-1-1 0 0,2-1 0 15,-2 1 0-15,1-2 1 0,1 1-2 16,-2 1 1-16,1-3 0 0,-1 2 0 16,1 1 0-16,0 0 0 0,-1 0 0 15,1-1 1-15,-2 1-1 0,1 2 0 16,1-3 0-16,0 3 0 0,-1-4 0 16,1 3 0-16,-2-1 0 0,2 0 0 15,0 0 0-15,-1 0 0 0,0 1 0 0,2 1 0 16,-1-2 0-16,0 3 0 15,-1-3 0-15,-1 2 0 0,2 1 0 0,-1 0 0 16,1-1 0-16,-2 2 0 0,1-2 0 16,0 2 0-16,-1-1 0 0,0 0 0 15,0 0 0-15,0 1 0 0,-2-1 0 16,1 0 0-16,0-1 0 0,1 0 0 16,-1-2 0-16,3 1 0 0,-3-2 0 15,4 2 0-15,-3-3 0 0,0 0 0 16,1 2 0-16,-1-2 0 0,-1 0 0 0,2 0 0 15,-5-2 0-15,2 3 0 0,1-1 0 16,0 1 0-16,-1 0 0 0,1-1 1 16,-2 1-1-16,2 0 0 0,-1 1 0 15,2-2 0-15,-3 1 0 0,2 0 0 16,0-1-1-16,1 0 1 0,-1 0 0 16,1 1 0-16,-1 0 0 0,0-1 0 15,0 1 0-15,0-1 0 0,-1 0 0 16,1 1 1-16,-1 0-1 0,-2-1 0 15,2 1 0-15,0 0 0 0,0-1 0 0,-1 2 0 16,2 0 0-16,0 0 0 0,1-1 0 16,-2 2 0-16,1-1 0 0,0 2 0 15,-1-2 0-15,0 0 0 0,1-1 0 16,-1-1 0-16,1 2 0 0,0-1 0 16,-1-1 0-16,1 0 0 0,-1 2 0 0,1 1 0 15,-1 0 0-15,0 0 0 0,-1 2 0 16,-1-1 0-16,0 1 0 0,-2 0 0 15,0-2 0-15,2 1 0 0,-2-1 0 16,-3-1 0-16,5 3 0 0,-1-2 0 16,2 0 0-16,1 0 0 0,-1 1 0 15,0 0 0-15,2-1 0 0,1 0 0 16,-3 0 0-16,0-1 0 0,1 1 0 16,0 1 0-16,1-1 0 0,-1 2 0 15,1-1 0-15,-1-1 0 0,1 3 0 16,-1-1 0-16,0-2 0 0,0 2 0 15,-2-1 0-15,0 1 0 0,-1-1 0 0,3 0 0 16,-3 1 0-16,1-2 0 0,0 1 0 16,1 0 0-16,1 1 0 0,-1-2 0 15,-1-2 0-15,0 0 0 0,3 1 0 16,-3-1 0-16,2 0 0 0,-1-2 0 16,0 2 0-16,-1 1 0 0,2 0 0 0,-2 0 0 15,-1-2 0-15,-1 2 0 0,3 0 0 16,-1 1 0-16,0-1 0 0,-1-1 0 15,3 2 0-15,0-1 0 0,0 1 0 16,0 0 0-16,-2 0 0 0,0 1 0 16,1 1 0-16,-2-2 0 0,-1 0 0 15,2 0 0-15,-2-1 0 0,1 1 0 16,1 0 0-16,-3-1 0 0,1 3 0 16,-1-2 0-16,1 0 0 0,0 2 0 15,0-1 0-15,2-3 0 0,0 1 0 16,2 0 0-16,-1 0 0 0,0 1 0 0,1-2 0 15,-2 1 0-15,1 2 0 0,-1 1 0 16,1-1 0-16,-1 0 0 0,-1 2 0 16,0-1 0-16,0 1 0 0,0-3 0 15,-2 1 0-15,0 0 0 0,0-3 0 16,0 3 0-16,-1-1 0 0,-2 0 0 16,0 1 0-16,-1-1 0 0,0 2 0 15,0-1 0-15,0 0 0 0,-1 1 0 16,1-1 0-16,0 2 0 0,0-2 0 0,2 0 0 15,0-1 0-15,2 2 0 0,-2-1 0 16,2 2 0-16,0-3 0 0,1 0 0 16,-1 1 0-16,0-3 1 0,-1 1-1 15,1 0 0-15,1-4 0 0,-2 3 0 16,0 1 0-16,0-3 0 0,-1 4 0 16,0-1 0-16,1 0 0 0,-2 2 0 15,1-1 0-15,2-2 0 0,-2 3 0 16,2 0 0-16,0-1 0 0,-1-1 0 15,2 0 0-15,0-1 0 0,-1-1 0 16,0 1 0-16,0-2 0 0,0-1 0 0,-1 2 0 16,1-2 0-16,-2 0 0 0,0 0 0 15,0 1 0-15,1 0 0 0,2 0 0 16,-4 1 0-16,2-2 0 0,1 2 0 16,-1-1 1-16,2 0-2 0,-1 2 1 15,0-3 0-15,2 3 0 0,2 0 0 16,-2-2 0-16,2 3 0 0,0-1 0 0,-2-1 0 15,-1 1 0-15,2 0 0 0,-1 1 0 16,-1-3 1-16,2 1-1 0,-1-1 0 16,2 0 0-16,0 1 0 0,-3-2 0 15,0 2 0-15,1 0 0 0,0 0 0 16,0-1 0-16,-2-1 0 0,2 2 0 16,2-2 0-16,0 0 0 0,1 1 0 15,-2 0 0-15,1-2 0 0,1 2 0 16,-3 1 0-16,3-1 0 0,-2 2 0 0,0 0 0 15,-2-2 0-15,2 1 0 0,0 0 0 16,-1 1-1-16,-2-2 1 0,2 2 1 16,-2-2-1-16,2 1-1 0,0 1 2 15,-2-2-1-15,1-1 0 0,-2 2 0 16,2-1 0-16,-1-1 0 0,-1-1 0 16,-1 2 0-16,2-1 0 0,-1 0 0 15,1 0 0-15,-1 1 0 0,-1 0 0 16,4 2 0-16,-4-2 0 0,1 1 0 0,1-1 0 15,0 2 0-15,0-2 0 0,1 2 0 16,-2-1 0-16,1 0 0 0,0 1 0 16,0-1 0-16,0 1 0 0,1 1 0 15,-1-3 0-15,0 2 0 0,1 0 0 16,1-1 0-16,-2 0 0 0,1 0 0 16,-1 0 0-16,-2 1 0 0,4-2 0 15,-1 2 0-15,0-2 0 0,0 3 0 0,0-2 0 16,1 0 0-16,0 0 0 0,-1-1 0 15,0 1 0-15,-1-1 0 16,2-1 0-16,-4 0 0 0,2 3 0 16,0-1 0-16,-1-2 0 0,0 1 0 0,1 1 0 15,-4-1 0-15,4 1 0 0,-2-2 0 16,-1-1 0-16,1 2 0 0,-1-1 0 16,1-1 0-16,-2 2 0 0,2-1 0 15,0 0 1-15,0 2-1 0,-1-2 0 0,0 1 0 16,0 2 0-16,3-2 0 15,-2 0 0-15,0-1 0 0,1-1 0 0,0 1 0 16,1 0 0-16,-1-2 0 0,-1 0 0 16,1 2 0-16,0-1 0 0,1 0 0 15,0-1 0-15,1 0 0 0,0 1 0 16,0-2 0-16,2 1 0 0,-1 0 0 16,1 0 0-16,-2-2 0 0,1 2 0 15,-2 0 0-15,2 0 1 0,-4-1-1 16,1 2 0-16,0-1 0 0,0 1 0 15,-1-1 0-15,1 0 0 0,-1-1 0 16,0 0 0-16,1 2 0 0,-3-2 0 0,2 0 0 16,-2 1 0-16,2 0 0 0,-1-2 0 15,0 2 0-15,0 0 0 0,3 0 0 16,-1 0 0-16,-2-2 0 0,3 2 0 16,-1 0 0-16,1-1 0 0,-1 0 0 15,0 0 0-15,-1-1 0 0,1 2 0 16,-1 0 0-16,-1-1 0 0,1 2 0 0,-1 0 0 15,1 2 0-15,-2-1 0 16,1 0 0-16,1 2 0 0,1-3 0 0,-3 3 0 16,3 0 0-16,0-2 0 0,-1-1 0 15,1 2 0-15,0-2 0 0,1 0 0 16,-1-1 0-16,1-1 0 0,-3 0 0 16,1 1 0-16,-1 0 0 0,1 0 0 15,-2-3 0-15,1 2 0 0,0-1 0 16,-1 1 0-16,2-1 0 0,-2 0 0 0,1 0 0 15,3 1 0-15,-2-1 0 0,1 1 0 16,-1-2 0-16,1 2 0 0,1-2 0 16,-2-3 0-16,0 1 0 15,1-1 0-15,0 3 0 0,1-3 0 0,-3 1 0 16,2 1 0-16,1 0 0 0,0 3 0 16,0-2 0-16,1 1 0 0,-1 0 0 15,1 0 0-15,1 0 0 0,-1-1 0 0,-1 1 0 16,1 0 0-16,0-2 0 0,3 2 0 15,-4-3 0-15,0 1 0 0,0-1 0 16,-1-2 0-16,1 2 0 0,-2-1 0 16,-3 1 0-16,4-2 0 0,-3 2 0 15,2 0 0-15,-1 0 0 0,1 0 0 16,1 0 0-16,1 0 0 0,-3-1 0 16,4 1 0-16,-1 0 0 0,2-1 0 15,-1-1 1-15,0 2-1 0,3 0 0 0,1 0 0 16,-2-1 0-16,1-2 0 0,2 2 0 15,-1 1 0-15,-1-5 0 0,-1 2 0 16,0-1 0-16,0 4 0 0,1-1 0 16,-2-5 0-16,2-3 0 0,0 3 0 15,-1-3 0-15,0 1 0 0,-1-4 0 16,-1 2 0-16,2 3 0 0,-1-1 0 16,1 2 0-16,0 0 0 0,1 1-1 15,1 2 1-15,0-1 0 0,0-2 0 16,1 2 0-16,-2-1 0 0,1-1 0 0,1 0 1 15,2-2-1-15,-1 1 0 0,2-1-1 16,-1 1 1-16,2-1 0 16,-1 1 0-16,0-2 0 0,1 2 0 0,-1 0 0 15,-2 0 1-15,3 1-1 0,-3 2 0 16,2-2 0-16,-1 1 0 0,1-2 0 16,-2-1 0-16,2 1 0 0,-2-1 0 15,0-1 0-15,-1-3 0 0,2 1 0 16,0-2 0-16,2 3 0 0,0 0 0 15,1 0 0-15,2 0 0 0,1 4 0 16,-1 0 0-16,1 1 0 0,-3 0 0 16,2-1 0-16,2-2 0 0,-1 1-1 0,1-2 1 15,2 2 0-15,0-2 0 0,4-1 0 16,-3-1 0-16,2 2 0 0,0 0 0 16,-2 1 0-16,0-3 0 0,2 2 0 15,-1 0 0-15,0 2 0 0,0-1 0 16,0 1 0-16,-1 2 0 0,0-2 0 15,1 0 0-15,-2-1 0 0,0 1 0 16,0 1 0-16,0-2 0 0,0-4 0 0,1 1 0 16,-1-3 0-16,3-1 0 0,0 1 0 15,1-6 0-15,0 3 0 0,-1 0 0 16,2 1 0-16,2 4 0 0,-2 0 0 16,0 2 0-16,0 1 0 0,1 0 0 15,-1 1 0-15,1 0 0 0,1 1 0 16,-2-1 0-16,1 0 0 0,1-1 0 15,0-1 0-15,-1 1 0 0,0 2 0 16,1-1 0-16,2 0 0 0,-1 1 0 16,-2-3 0-16,3 3 0 0,-2-4 0 0,2 0 0 15,-2-2 0-15,2 0 0 0,0-1 0 16,-1 2 0-16,0-2-1 0,2 3 1 16,-2 0 0-16,2 1 0 0,0 4 0 15,1-1 0-15,2 1 0 0,0-1 1 16,0-1-1-16,0 1 0 0,3 0 0 15,0 1 0-15,1-1 0 0,-1 2 0 16,1 2 0-16,1 2 0 0,0-1 0 16,-2-1-1-16,2-1 1 0,-1-1 0 0,0 1 0 15,0-1 0-15,-1 1 0 0,-1 0 0 16,2 1 0-16,-1 0 0 0,0 0 0 16,-1 2 0-16,0 0 0 0,-1-1 0 15,0 1 0-15,-2 2 0 0,0 0 0 16,-1-1 0-16,1 0 0 0,1 0 0 15,-2-1 0-15,2 2 0 0,1-2 0 16,1 1 0-16,0 1 0 0,-1 1 0 16,1-3 0-16,1 3 0 0,-2-3 0 0,1 1 0 15,-1-1 0-15,1-2 0 0,0 2 0 16,1 0 0-16,0-3 0 0,0 1 0 16,2 3 0-16,-1 4 0 0,0-3 0 15,2-1 0-15,-3 2 0 0,2-1 0 16,1-1 0-16,-1-1 0 0,1-2 0 15,-1 0 0-15,2 3 0 0,1 0 0 0,-2 1 0 16,1-1 0-16,-1 0-1 0,-1 1 1 16,1 0 0-16,-3 0 0 0,-1-1 0 15,1 0 0-15,1 0 0 0,-2 2 0 16,2 1 0-16,-2-2 0 0,1 1 0 16,-3 0 0-16,1 0 0 0,0-1 0 15,2-2 0-15,-3 0 0 0,5 1 0 16,-2-1 0-16,2 1 0 0,-1 1 0 0,-1 1-1 15,-1 0 1-15,-1 2 0 16,-3 1 0-16,0-1 0 0,-2 2 0 16,1-1 0-16,-3 0 0 0,3-2 1 15,-1 2-1-15,0-2 0 0,-1-1 0 0,3 0 0 16,1 1 0-16,0-1 0 0,-2 1-1 16,2 0 1-16,1 0 0 0,-2 1 0 15,-1 1 0-15,-3-2 0 0,2 1 0 16,-2-2 0-16,1 3 0 0,-1 0 0 15,1-3 0-15,0 3 0 0,2 1 0 0,-2-3 0 16,4 2 0-16,-2 0 0 0,0-3 0 16,1 2 0-16,0-2 0 0,1 0 0 15,-1-2 0-15,-3 3 0 0,2-1 0 16,-1 0 0-16,0-1 0 0,-2 3 0 16,2-1 0-16,-2 2 0 0,1-1 0 15,1-1 0-15,0 1 0 0,3 2 0 16,-2-3 0-16,1 3 0 0,2-1 0 15,0 0 0-15,-2 0 0 0,0 1 0 16,0-2 0-16,1 1 0 0,1 0 0 0,-2 0 0 16,0 1 0-16,5 0-1 0,-1 1 1 15,-1-1 0-15,-1 0 0 0,1 0 0 16,-1 0 0-16,0-1 0 0,-2 1 0 16,0-1 0-16,0 1 0 0,-1-3 0 15,3 2 0-15,-2 1 0 0,0-1 0 16,0-2 0-16,0 1 0 0,2 1 0 15,-1 1 0-15,0-2 0 0,1 2 0 0,-1-1 0 16,-1 2 0-16,-1-1 0 16,1 2 0-16,0-2 0 0,-1 1 0 0,1-1 0 15,1 1 0-15,-1-1 0 0,2 0 0 16,0 1 0-16,-1-1 0 0,0 1 0 16,2-1 0-16,-2 2 0 0,0-2 0 15,-2 1 0-15,1-1 0 0,-3 0 0 16,1 0 0-16,-1 0 1 0,-1 0-1 15,0 0 0-15,0 0 1 0,-1 0-1 0,3 0 1 16,1 0-1-16,-3-1 1 16,4 1 0-16,0 0 0 0,2 0 0 0,-1 0 0 15,-2 0 1-15,0 0-1 0,0 1 1 16,-3-1 0-16,1 0 0 0,-2 1-1 16,-1 0 1-16,0 1 1 0,-1-1-1 15,0 1 0-15,-3-1 0 0,-1 1-1 16,-1-2 1-16,0 1-1 0,-1 0 0 15,-2 0 0-15,-1-1-1 0,1 2 1 0,0-1-1 16,-1-1 1-16,-1 0-1 0,0 0 1 16,-1 0 0-16,1 0 1 0,1-1 0 15,-2 1 0-15,1 1 2 0,0-1 1 16,0-1 1-16,1 1-1 0,-1 1 2 16,0-1-2-16,1 1 1 0,-2-1-2 15,1 0-1-15,0 0 0 0,1 1 0 16,-2-2-1-16,1 1 0 0,-1 0 0 15,1 0 0-15,1 0 0 0,-2-1 0 16,0 1 0-16,2 0 1 0,-2 0-1 16,1 0 0-16,0-1-1 0,0 1 0 15,0 0 0-15,-1 0-4 0,-1 0-14 16,0 1-11-16,-5-1-131 0,-6 2-128 0,-1 2-328 16</inkml:trace>
  <inkml:trace contextRef="#ctx0" brushRef="#br2" timeOffset="405622.7957">19745 6422 209 0,'6'-2'56'16,"2"-2"3"-16,0 0-24 0,-1 2-10 16,2-3-2-16,-2 1-3 0,0 2-2 15,2-2-5-15,-2-1-4 0,0 2-3 16,1-2-1-16,-1 1-2 0,-1-2-1 15,-1-1 0-15,0 2-1 0,0 0 1 16,0 0-1-16,-3 0 0 0,1 1 1 16,-1 1-1-16,1-1 1 0,-2-1-1 0,0 2 0 15,-1-4 1-15,1 1-1 0,-1 0 0 16,2 1 0-16,-2-2-1 0,1 2 1 16,0-1-1-16,0 1 0 0,2 0-1 15,-1 1 1-15,-1-2 0 0,2 3-1 16,1-2 1-16,0 0 0 0,1 0 0 15,0 1 0-15,0-2 0 0,1 2 0 16,-1 0 0-16,0-1 0 0,-1 0 0 16,1 1 0-16,-2-1 0 0,2 0 0 15,-2 2 0-15,0 0 0 0,0 1 0 16,0-1-1-16,1 0 0 0,0 0-1 0,-2 1-1 16,3-1 1-16,-1 1 0 0,2-2 0 15,-4 2 1-15,2-2 0 0,-1 0 1 16,-1-1 0-16,2 0 0 0,-1 2 0 15,-1-2 0-15,2 0 1 0,1 0-1 16,0 1 0-16,-2 2 0 0,-1-2 0 16,1 1-4-16,-1 0-4 0,-1-1-4 0,0 2-3 15,-1-2-2-15,4 2-1 0,-3-2 1 16,2 1 3-16,-1-1 3 0,3 0 5 16,-1-1 2-16,0 2 3 0,0-2 0 15,1 0 0-15,3 0 1 0,-3-2 0 16,1-1 0-16,-3-2 0 0,2 4 0 15,0-2 0-15,0 3 0 0,-2-3 0 16,0 2 1-16,1 0-1 0,2 4 1 16,-4-4-1-16,2 0 1 0,-1-2-1 15,-1 1 0-15,0 1-1 0,1 0 0 0,-2-2 0 16,2 3 0-16,-2-2-1 0,1 1 0 16,0 1 0-16,0 0-1 0,-3-2 0 15,3 1-1-15,-2-1 0 0,1 3-2 16,-1 0-2-16,2-1-5 0,-2 0 0 15,1 3-2-15,-1-3 1 0,0 1 0 16,-5-1 1-16,6 0 4 0,-1 0 4 16,0 0 2-16,1-1 1 0,1 3 2 0,-1-2 1 15,5 0-1-15,-4-1 1 0,1 0 0 16,-1 0 0-16,1-2 0 0,-1 1-1 16,-1-2 0-16,2 2 0 0,-2-2 0 15,0 3 0-15,1 0 0 0,-2 0 0 16,0 1 0-16,-2 1 1 0,2 1-1 15,-1 0 1-15,1 0 0 0,0-1-1 16,0 0 1-16,1 1-1 0,-1-2-2 16,2-1-1-16,-1-2-11 0,0 1-20 15,-1-2-24-15,1 1-61 0</inkml:trace>
  <inkml:trace contextRef="#ctx0" brushRef="#br2" timeOffset="406254.3362">20201 4922 210 0,'0'-11'48'0,"0"-2"1"0,0 1-33 0,0-1-7 15,2 3-4-15,-1 1-2 0,-1 0-1 16,2 0 0-16,0 0-3 0,-1 0 0 15,1-1-3-15,1 0-1 0,-2-1-1 16,1 2-2-16,0 1 0 0,-1 0-4 16,-1 1-4-16,1 0-6 0,-1 3-22 15,-1-1-30-15,0 0-68 0</inkml:trace>
  <inkml:trace contextRef="#ctx0" brushRef="#br2" timeOffset="409111.6549">15418 6477 150 0,'3'24'29'0,"0"-2"-9"16,0-1-48-16,0-2-26 0,1 1-62 16</inkml:trace>
  <inkml:trace contextRef="#ctx0" brushRef="#br2" timeOffset="409198.4194">15492 6798 137 0,'9'20'30'0,"4"2"0"15,-2 2-24-15,3 3-15 0,2-1-20 16,-1 1-24-16,0-1-58 0</inkml:trace>
  <inkml:trace contextRef="#ctx0" brushRef="#br2" timeOffset="409617.6222">17513 7753 149 0,'39'0'23'0,"-2"-3"-23"16,-4-2-52-16,2-2-67 0</inkml:trace>
  <inkml:trace contextRef="#ctx0" brushRef="#br2" timeOffset="409986.687">19678 6774 335 0,'31'-21'70'15,"1"-1"0"-15,0 0-61 0,0 0-9 16,1 0-2-16,2-1-1 0,-1-1 0 15,3-4 1-15,-1-5 0 0,0-1 1 16,1-4 0-16,-2 0-13 0,-2-4-53 0,-3 0-56 16,-3 3-142-16</inkml:trace>
  <inkml:trace contextRef="#ctx0" brushRef="#br2" timeOffset="414610.5274">20216 4745 324 0,'-1'3'81'0,"-2"-2"4"0,2 0-34 16,1-1-23-16,-1 0-4 0,1 0 1 15,0 0 0-15,0 0-1 0,0 0-4 16,0-1-2-16,-1 2-2 0,1-2-3 15,0 0-3-15,0-2-1 0,1 2-1 16,-1-3-1-16,1 2-1 0,0-3-1 16,1 1-2-16,-1 1 0 0,1-3-2 0,1-3 0 15,-1 0 0-15,1 1-1 0,-1-1 1 16,1 0-1-16,-1 0 1 0,2 2-1 16,-2-1 1-16,1 2-1 0,0-1 1 15,1-2 0-15,2 1 1 0,-1-3 1 16,1-2 0-16,1 1 1 0,0 0 1 15,0 0 0-15,0 1 1 0,-1-2-1 16,1 1 1-16,0-1-2 0,1 0 0 16,2-1 0-16,3 0-2 0,-2-2 0 15,0 2 0-15,1 1 0 0,1 1-1 16,0 2 1-16,-4 0-1 0,1 3 1 16,1 2 0-16,1 0-1 0,-2 2 1 15,0 1-1-15,0 0 0 0,-2 1 0 0,1 1-1 16,-2-1 1-16,-1 1-1 0,-1 0-2 15,-1 1-3-15,0-1-3 0,-2 1-6 16,1 0-7-16,-2 2-34 0,0-5-69 16,4 2-89-16,-5-4-211 0</inkml:trace>
  <inkml:trace contextRef="#ctx0" brushRef="#br2" timeOffset="414995.3284">20483 4210 403 0,'-5'-4'101'15,"-1"-2"2"-15,1 0-18 0,0 1-68 16,2 2-4-16,0-2-2 0,1 2 1 16,1 0 1-16,1 1-1 0,0 1 0 0,0 0-2 15,1 0-1-15,2 2 0 0,2 0-3 16,1-1 0-16,1 1-1 0,0 2-1 15,2-2-1-15,0 3 0 0,1-1-1 16,-1 1-1-16,0 2 0 0,1-1 0 16,-1 1 0-16,-1-1 0 0,1 2-1 15,-3 0 1-15,1-3 0 0,-2 3 0 0,0 0 1 16,1 3-1-16,-2 1 0 0,-1 1 1 16,-3 0-1-16,1 4 1 15,-1 1-1-15,-3 2 1 0,2-1 0 0,-1-1-1 16,-2-1 0-16,2 4 0 0,-6-3 0 15,1 0 0-15,-2 3-1 0,-3-4-2 16,-1 1-3-16,-2-1-7 0,0-2-7 16,-1-1-30-16,0-2-75 0,-1-4-93 15,4 3-220-15</inkml:trace>
  <inkml:trace contextRef="#ctx0" brushRef="#br2" timeOffset="416105.6607">20650 4110 453 0,'-6'-2'122'0,"0"1"5"0,1 0-36 15,0 0-43-15,1-1-8 0,0 0-5 0,2-2-5 16,1 2-4-16,1 1-2 0,1-4-3 16,0 1-3-16,3-1-1 0,-1-1-2 15,5 1-1-15,-2-1-1 0,1 0 0 16,1 0-2-16,1 2 0 0,1 2-3 15,1-2-1-15,2 0-2 0,-1 2-1 16,1-1-1-16,3 2-2 0,0 0 0 16,-2 0 0-16,-1 3-1 0,-1 2 1 15,-1 2-1-15,0-1 0 0,-5 0-1 0,1 2-1 16,-1-2-1-16,-1 1-1 0,-2 0-1 16,-1-1-1-16,-2 1 0 0,-3 2-1 15,-1-1-1-15,-2 0 1 16,-1 1 1-16,0 0 0 0,-4 0 1 0,-2-1 1 15,0 0 1-15,-1 2 1 0,2-2 0 16,-1 4 1-16,-2 0 1 0,4-2-1 16,1 1 1-16,3 0 0 0,1-4 0 15,1 1 0-15,1-2-1 0,4-3 1 16,0 0-1-16,1 0 1 0,2-1-1 16,2 0 0-16,1-3 1 0,0 1-1 0,1-3 1 15,1 3-1-15,0-3-1 16,2-1-2-16,1-1-3 0,0 3-3 0,-1-4-7 15,0 2-4-15,1 2-8 0,-3-2-7 16,2 2-2-16,-3 3-110 0,-2-1-104 16,0 0-258-16</inkml:trace>
  <inkml:trace contextRef="#ctx0" brushRef="#br2" timeOffset="416794.3387">20646 4017 381 0,'-1'-4'101'0,"-2"1"5"0,1 2-31 15,1 1-35-15,-2 3-12 0,1 0-3 16,1 6-2-16,-3-1-2 0,1 5-3 15,1 1-3-15,-2 5-1 0,1 0-3 16,-1 1-4-16,0 1-1 0,2 2-2 16,-2-2-1-16,2 1-1 0,-3-1-1 15,1 1 0-15,2 1-1 0,-1-3-3 16,1-2-4-16,3 0-8 0,-1-3-1 16,3-1-110-16,0-5-103 0,5 0-256 15</inkml:trace>
  <inkml:trace contextRef="#ctx0" brushRef="#br2" timeOffset="417127.0127">20977 3941 499 0,'2'-4'114'0,"-2"5"4"0,-1 6-78 16,-1 6-14-16,-1 3-7 0,-1 3-2 16,1 5-3-16,-1 1-2 0,-2-1-1 15,1 0-1-15,0 1 0 0,2-1 1 0,0-1-1 16,2-1 0-16,0-1-2 0,2 0-1 15,0 0-2-15,0 0-1 0,1-3-2 16,0-3-3-16,-1-1-4 0,0-1-7 16,2-1-13-16,-2-4 52 0,2-4-163 15,-5-3-113-15,1-1-296 0</inkml:trace>
  <inkml:trace contextRef="#ctx0" brushRef="#br2" timeOffset="417773.9935">21049 4151 539 0,'-5'0'131'16,"1"0"4"-16,3 0-81 0,2 0-19 0,-1-1-10 15,3 2-7-15,-1-1-6 0,3 0-5 16,3 1-3-16,-1-1-1 0,2 2 0 16,0-2-2-16,1 0 0 0,0 0-5 15,1-2-7-15,0 2-8 0,-2 0-13 16,-2-1-106-16,-2 0-110 0,-1 0-267 16</inkml:trace>
  <inkml:trace contextRef="#ctx0" brushRef="#br2" timeOffset="417972.4049">21063 4263 442 0,'1'2'116'0,"0"-2"1"15,0 0-18-15,2 1-75 0,-1-2-9 0,4 1-4 16,-2 0-2-16,4-2-5 15,1 1-4-15,0-1-9 0,3 0-43 0,-1 1-68 16,-3-2-94-16,4 1-227 0</inkml:trace>
  <inkml:trace contextRef="#ctx0" brushRef="#br2" timeOffset="418552.1543">21353 4118 445 0,'1'-11'120'0,"2"0"3"16,-2-1-17-16,0 1-70 0,1-1-9 15,1 4-4-15,-1 3-2 0,1 0-4 16,-1 1-4-16,1 1-1 0,-1 3-4 15,2 4-1-15,-1-1-2 0,-1 1-1 16,0 2 0-16,-1 3-1 0,1 1-1 0,-2 1 0 16,0 1-1-16,-3 0 0 0,4 2 0 15,-1-1 0-15,0-2-1 0,0 3 0 16,2 0 1-16,0 0-1 0,-2-1 0 16,1 0 1-16,-1-1-1 0,0 1 0 15,0-3 1-15,-1 1-1 0,-1-2 0 16,-1-1 0-16,-1 0 0 0,1-1 0 15,-3-1 0-15,-2-1-1 0,2-1 1 0,-1-1 0 16,-2-1 0-16,2-1 0 0,-2-2 1 16,2-1 0-16,0 1 1 0,-1-1 1 15,2-1 1-15,1 2 2 0,0-2 1 16,3 3 0-16,-1-1 0 0,3 0-1 16,0 0-1-16,2 0-1 0,0-1-1 15,2 1-1-15,0 0-1 0,2 0 0 16,0 1 0-16,0-2-1 0,1 1 1 15,2 0 0-15,-1-1 0 0,3 0-1 0,0 1 1 16,-1-1-1-16,1-1 1 0,-2 1-1 16,1-1 0-16,-2 2 0 0,2-1 1 15,0 2-1-15,0-2 0 0,2 1 0 16,0 1 1-16,-1-1-2 0,1 1-4 16,-2 1-9-16,0 0-14 0,-3 1-56 15,-3-2-67-15,-5 1-109 0,-4 1-248 16</inkml:trace>
  <inkml:trace contextRef="#ctx0" brushRef="#br2" timeOffset="420478.3415">20362 5344 406 0,'2'-3'101'0,"0"-2"3"16,0 1-58-16,0-1-10 0,1 0-6 15,1 0-2-15,-1 0-4 0,1 2-2 16,-2-2-3-16,2 1-3 0,1 1-3 0,0-1-2 16,0 0-2-16,1 2-3 0,0-1-1 15,3 1-2-15,-1-1 0 0,1 2-1 16,1 1 0-16,1 3 0 0,1-2-1 16,-1 3 0-16,2-2-1 0,0 3 1 15,0 1-1-15,1 0 1 0,-2-1-1 16,2 2 1-16,0 2-1 0,-3 0 0 15,1-2 1-15,-2 3-1 0,2 1 0 16,1 2 0-16,-5-1 1 0,3 3-1 0,-1 1 0 16,1 4 1-16,2-1-1 0,-2 0 0 15,2-1 1-15,-1 2-1 0,0 0 0 16,2 0 0-16,-1 0 0 0,-2-1 0 16,1 3 0-16,1 0 1 0,-1 2-1 15,0-2 0-15,0 2 0 0,-1 1 0 16,0 0 0-16,-1 2 1 0,-1 1 0 15,-2 2 1-15,1 2 1 0,-4 2 1 16,1 3 1-16,1 1 0 0,1 0 0 0,-1 0 1 16,-1 0-2-16,1 0 0 0,0 1 1 15,0 2-1-15,-1 1 0 0,1 8 1 16,-2 2-1-16,1 3 2 0,-2 2-2 16,-3 5 1-16,0-1 0 0,0 4-1 15,-2 1 0-15,1 3 0 0,-1 0 0 16,1-1 0-16,2 0-1 0,1 2 1 15,0-2 0-15,2-1 0 0,-1 0-1 0,1 6 1 16,1 0 0-16,-3 2-1 0,2 1-1 16,-4-1-1-16,3 4 0 0,-2-2 1 15,-2-1 0-15,1 0 1 0,-2 3 0 16,1 1 2-16,-1 4-1 0,0-1 0 16,0 0 0-16,-1 2-1 0,-1-1-1 15,0 0-1-15,0-2 0 0,2-3 0 16,-2-3-1-16,0-1 0 0,-2-3 1 15,1-1-1-15,-2 0 0 0,1-3 0 16,-1-3 0-16,-1-4 0 0,2-4 1 16,1 1-1-16,2-4 0 0,0-4 1 0,1-2 0 15,0-2-1-15,0-1 1 0,2 0 0 16,-1-3 0-16,0-3 0 0,-1-2-1 16,1-2 1-16,1-3-1 0,0-3 1 15,-1-7-1-15,1-2 0 0,0-5-2 16,0-4-2-16,0-5-5 0,-1-4-7 15,-1-7-7-15,0-2-7 0,-1-9-11 0,0-5 8 16,-2-3-117-16,-6-11-105 0,2 0-259 16</inkml:trace>
  <inkml:trace contextRef="#ctx0" brushRef="#br2" timeOffset="420707.2217">20740 9576 577 0,'-1'9'131'15,"0"1"2"-15,1 5-83 0,0 0-28 0,2 3-7 16,1 0-1-16,1 4 1 0,2 0-1 16,0-2-1-16,1-2 1 0,2 0-2 15,-1 1 0-15,1-5-1 0,-1-1-2 16,1-5-1-16,0 1-2 0,-1-4-1 16,2-5-1-16,1-4-1 0,0-2-1 15,1-4-1-15,4-2-2 0,1-5-8 16,2-3-8-16,3 1-10 0,3-2-18 15,2-3-109-15,3 4-116 0,-1-4-277 16</inkml:trace>
  <inkml:trace contextRef="#ctx0" brushRef="#br2" timeOffset="421636.0025">21441 9488 605 0,'0'3'135'0,"0"4"3"0,0 4-100 0,3 5-12 15,-1 2-4-15,2 3 1 16,1 2-2-16,-1 1-2 0,3-6-2 0,1 0-2 16,2-3-3-16,0-5-3 0,1-4-1 15,1-5-2-15,0-4 0 0,3-2-1 16,-2-5-1-16,1-2 0 0,1-4-1 15,-2-1-1-15,-1-1-1 0,-1 1 0 16,-2 3 0-16,-2 1 0 0,-2 6-1 16,-1 3-1-16,-2 6 1 0,0 2-2 15,-1 5-1-15,-2 3-4 0,-1 5-3 0,1 4-3 16,-1-1-5-16,-3 2-3 0,3 1-2 16,-1-2-3-16,-1-4-3 0,3-2-6 15,-3-5-3-15,3-5-5 0,-1-7-6 16,-1-6-14-16,-1-4 4 0,2-4 5 15,-10-11 10-15,6 1 7 0,-4-7 9 16,-2-8 11-16,-1-5 15 0,1-12 8 16,-3-8 3-16,10 1 3 0,-6-7 4 15,8 7 13-15,-1 7 11 0,2 12 9 0,2 9 1 16,3 16-1-16,-1 9 0 16,-1 10-4-16,-1 5-12 0,0 8-9 0,0 8-8 15,-3 8-4-15,-2 11 2 0,1 13 4 16,-4 14 1-16,0 9 3 0,-1 10 0 15,-3 7 0-15,1 5-3 0,0 4-6 16,1-7-3-16,4-4-4 0,-2-6-8 16,2-9-12-16,4-9-10 0,4-10-18 15,4-11-107-15,3-11-10 0,2-13-101 0,6-10-193 16</inkml:trace>
  <inkml:trace contextRef="#ctx0" brushRef="#br2" timeOffset="421966.5602">22079 9329 616 0,'-24'5'170'16,"0"2"4"-16,0 2-2 0,-1 4-129 16,2 2-22-16,5 1-6 15,3 0-3-15,7-1-7 0,3-2-5 0,5 1-7 16,5-3-8-16,2-2-8 0,3 0-8 15,1-4-6-15,1 0-3 0,0 2-2 16,-2 0 2-16,0 1 8 0,-3 2 8 16,-4 2 8-16,-3 1 9 0,-4 3 9 15,-2 4 9-15,-4 1 9 0,-1 1 6 16,-2 1 5-16,1 3 2 0,3-1-2 0,0-1-4 16,4-4-6-16,3-1-6 0,3-2-7 15,6-5-6-15,3-6-8 0,5-2-9 16,4-5-10-16,5-5-7 0,1-4-15 15,5-6 3-15,-1-2-117 0,-1-2-111 16,2-3-266-16</inkml:trace>
  <inkml:trace contextRef="#ctx0" brushRef="#br2" timeOffset="422218.6446">22273 9417 758 0,'0'-1'174'0,"-1"0"5"16,1 1-120-16,4 0-18 0,1-1-11 15,3-1-5-15,-1 1-5 0,3-1-5 16,1-2-4-16,2 0-3 0,1-1-3 16,1-1-2-16,-2 1-1 0,3 3-1 15,-3 1-2-15,1 1-3 0,-3 3-4 16,-3 7-5-16,-1 4-5 0,-3 3-5 0,-2 4-7 16,-4 4-4-16,0 2-2 0,-2 4-1 15,-1-3-1-15,-1 0 1 0,0-1 1 16,0-4 0-16,2-2-1 0,1-2-4 15,-1-3-3-15,2-5-78 0,-1-3-13 16,1-4-81-16,0-2-168 0</inkml:trace>
  <inkml:trace contextRef="#ctx0" brushRef="#br2" timeOffset="422550.9695">22693 9747 787 0,'1'-6'189'0,"-3"1"6"16,0 1-123-16,1 2-21 0,1-1-14 0,0 2-13 15,0 0-4-15,0-2-12 16,1 0-10-16,-2-5-15 0,4 3-22 0,0 0-22 16,0-1-80-16,0-1-57 0,5 2-132 15,-3-1-264-15</inkml:trace>
  <inkml:trace contextRef="#ctx0" brushRef="#br2" timeOffset="423176.0986">23411 9208 558 0,'-9'22'137'0,"3"5"8"16,0 8-73-16,0 8-26 0,1 6-9 15,0 0-4-15,3 1-5 0,-1-3-6 16,1-7-8-16,0-5-6 0,4-10-2 16,0-9-2-16,-1-5-1 0,2-8 1 15,0-7 0-15,2-6 0 0,1-7-1 0,-2-7 0 16,1-6 1-16,-1-8-2 0,-2-5-1 16,-2-4 0-16,-5-6-1 15,-1-2-1-15,-1 1 1 0,-2 0-1 0,2 3 0 16,-2 2 0-16,3 6 2 0,2 7 3 15,2 6 6-15,1 4 2 0,1 4 3 16,3 6 2-16,2 4 0 0,4 1-1 16,2 2-2-16,4 0-6 0,4 0-2 15,3-1-3-15,6 0-1 0,7 3-2 16,0-1-4-16,2 0-8 0,0 3-14 16,-2 1-15-16,-2 3-14 0,-3 2 83 0,-8-1-207 15,-4 4-137-15,-1 1-338 0</inkml:trace>
  <inkml:trace contextRef="#ctx0" brushRef="#br2" timeOffset="423374.5574">23424 9400 702 0,'-8'7'156'0,"3"-3"3"15,4-3-119-15,3-3-17 0,7-2-6 16,3-3-5-16,5-2-6 0,5-2-6 15,5-2-10-15,4-3-11 0,0 2-10 16,2 0-17-16,-1-1-106 0,-1 1-6 16,-3 0-94-16,-1 3-182 0</inkml:trace>
  <inkml:trace contextRef="#ctx0" brushRef="#br2" timeOffset="423583.2905">23779 9416 608 0,'-14'34'164'0,"-1"3"8"0,0-3-61 15,4-1-47-15,2-6-12 0,4-5-8 16,5-3-11-16,3-9-11 0,3-6-8 16,5-5-5-16,4-5-3 0,2-6-2 15,2-3 0-15,-1-2-2 0,0-7 0 0,0-2 0 16,-5-5-1-16,-2 1-1 0,-4-1-3 16,-3 3-3-16,-4-3-8 0,-1 7-10 15,-4 5-11-15,-4 7-13 0,-2 10-12 16,-2 4-15-16,-2 5-106 0,2 8-117 15,-1 3-271-15</inkml:trace>
  <inkml:trace contextRef="#ctx0" brushRef="#br2" timeOffset="424136.2503">23931 9400 617 0,'4'-4'151'16,"-2"6"7"-16,-3 5-87 0,1 9-22 16,-2 2-8-16,1 8-2 0,-1 3-3 15,0 2-4-15,-1 2-4 0,2-1-3 16,0-4-4-16,1-2-3 0,1-5-4 0,3-4-4 16,2-4-3-16,3-4-4 0,0-7-2 15,4-4 0-15,4-3 0 0,1-6 0 16,2-4 0-16,-1-4-1 0,0-5 1 15,-1 1 0-15,-1 0-1 16,-5 0-2 0,-2 0-2-16,-4 6-3 0,-1 6-3 0,-1 3-3 0,-4 5-2 0,0 6-5 15,-1 4-8-15,0 4-7 0,-1 4-6 16,0 2 0-16,1 3 1 0,-1 0 1 16,2 1 5-16,2-1 9 0,-1-3 9 15,3-1 8-15,0-3 5 0,3-3 0 0,0-5 2 16,1-4 1-16,2-2 0 0,1-3 1 15,0-3 1-15,3-3 2 0,-2-2 1 16,2-2 1-16,-2 2 1 0,0 0 2 16,-1 2 1-16,-1 2 2 0,-3 3 1 15,1 2 2-15,-4 4 2 0,1 3 3 0,-2 2 1 16,-1 0 2-16,1 4 0 0,-2-1-3 16,-1-1-1-16,1 0 0 15,0-3 2-15,1-2 5 0,-2-1 0 0,1-5-1 16,0-3 0-16,1-4-1 0,1-3-5 15,2-4-5-15,0-6-7 0,0-1-7 16,0-3-7-16,-1 0-11 0,1 1-15 16,0 6-16-16,-1 2-11 0,0 6-18 15,0 7 81-15,0 6-192 0,0 4-124 16,0 5-317-16</inkml:trace>
  <inkml:trace contextRef="#ctx0" brushRef="#br2" timeOffset="424247.1091">24445 9597 642 0,'2'1'165'15,"-1"2"6"-15,-2-6-94 0,1 5-27 16,-1-2-10-16,0-2-16 0,-1 1-34 16,1 0-31-16,0-5-130 0,-2 1-136 15,1-2-332-15</inkml:trace>
  <inkml:trace contextRef="#ctx0" brushRef="#br2" timeOffset="425169.3451">14668 10953 451 0,'3'-12'114'0,"1"-1"6"0,-3 3-62 15,1-4-12-15,-2 4-5 0,1-2-2 16,-1 2-3-16,-1 1 0 0,1 0 0 16,0 0 1-16,-2 3-1 0,-1 1 0 15,-2 2-1-15,1 3-4 0,-3 5-4 16,-2 4-3-16,-2 7-5 0,0 9-4 0,-2 8-4 15,0 5-3-15,-1 6-2 0,2 3-1 16,1-1-1-16,4 1-1 0,1-8-1 16,2-6 0-16,5-6-1 0,3-6 1 15,4-8-2-15,2-5 1 0,2-11 0 16,3-7 0-16,0-6 0 0,1-6 0 16,1-6-1-16,0-5 1 0,-1-6 0 0,-3 0 0 15,-1-3-1-15,-3 0 1 0,0 4-1 16,-5 5 0-16,-2 6 1 0,-2 7 0 15,1 6 0-15,-1 12 0 0,0 9 0 16,0 6 1-16,0 8-1 0,3 9 1 16,-2 4-2-16,1 4 0 0,1 4-1 15,0-1-1-15,0 2-4 0,2-1-8 16,2-4-14-16,3-3-14 0,1-3-12 16,4-6-18-16,1-7-111 0,1-6-125 15,2-10-281-15</inkml:trace>
  <inkml:trace contextRef="#ctx0" brushRef="#br2" timeOffset="425599.2819">14904 10612 475 0,'-3'-4'132'0,"0"0"6"15,0 3-28-15,2 1-58 0,0 2-11 16,1 3-7-16,0 3-6 0,0 1-5 0,-2 5-4 15,2 2-3-15,0 0-1 0,0-2-1 16,-1 1-1-16,2-1-1 0,2-3-2 16,1-5 1-16,0-4-1 0,3-5-1 15,1-5-2-15,6-3 0 0,0-5-1 16,5-2-1-16,-1 1-1 0,3-2-1 16,-2 3-1-16,-1 2-1 0,-2 4 0 15,-3 4-2-15,-3 3-2 0,-2 6-5 0,-3 5-7 16,-1 5-7-16,0 5-9 0,-2 3-8 15,1 5-10-15,-2-1-10 0,1 1-104 16,-1-4-109-16,6 3-263 0</inkml:trace>
  <inkml:trace contextRef="#ctx0" brushRef="#br2" timeOffset="426144.18">15297 11015 474 0,'2'-10'123'0,"1"2"6"0,-3 1-60 0,0 6-18 16,-1 1-7-16,-2 5-4 0,1 3-8 15,-2 5-5-15,-1 5-6 0,0 5-6 16,-1 3-3-16,-1 6-2 0,-1-2 1 15,2 5-1-15,1-5-1 0,2 2 1 0,1-6-1 16,4-3-1-16,3-6-2 0,1-4-1 16,3-9-2-16,1-4-1 0,0-4-1 15,2-8 0-15,1-3 1 0,0-6-1 16,0-3 0-16,0-2 0 0,0-3 1 16,1 1 0-16,-1 0-1 0,-2 3 1 15,-1 2 0-15,-3 5 0 0,-1 4-1 16,-2 6 0-16,-1 4 0 0,-2 7 0 0,-1 5 0 15,1 6-1-15,0 5-1 16,0 3-3-16,2 4-3 0,-2 3-5 0,3 1-4 16,2 0-7-16,0 0-6 0,3-2-8 15,0-4-7-15,5-1-6 0,1-8-102 16,1-4-105-16,-3-4-253 0</inkml:trace>
  <inkml:trace contextRef="#ctx0" brushRef="#br2" timeOffset="426432.1426">15674 10978 511 0,'-2'-12'144'0,"-1"4"5"0,0 3-15 16,1 2-83-16,0 4-14 0,1 2-5 16,-2 5-6-16,2 3-4 0,-1 5-5 15,-1 5-3-15,1 1-1 0,-2 5-2 16,0 2-1-16,-1 0 0 0,0 3 1 0,2 0 1 15,-1 0 0-15,2-1 1 0,2-2 0 16,1-3-1-16,3-3-3 0,2-6-2 16,0-3-2-16,2-5-2 0,3-2-1 15,3-5-2-15,-1 0-3 0,2-3-6 16,1-1-13-16,1-4-10 0,-1-3-11 16,0-2-8-16,-3-1-10 0,0-5-8 15,-3-2 7-15,-3-2-100 0,-1-1-98 16,-5-1-245-16</inkml:trace>
  <inkml:trace contextRef="#ctx0" brushRef="#br2" timeOffset="426584.051">15695 10880 674 0,'-6'-6'155'0,"1"-2"1"16,4 3-111-16,2 2-17 0,4 1-7 16,2 0-7-16,2 1-8 0,2 1-8 15,0 1-8-15,2 0-8 0,1 0-6 16,-1 2-10-16,-1 2-15 0,2 1-108 0,-3-1-112 15,1 2-266-15</inkml:trace>
  <inkml:trace contextRef="#ctx0" brushRef="#br2" timeOffset="427196.878">15915 11041 545 0,'-2'4'135'15,"-2"-3"3"-15,1 1-76 0,1-2-21 0,4 6-7 16,-2-5-6-16,2 0-6 0,2 3-4 16,-3-3-2-16,1-1-3 0,3 1-2 15,-1-2 0-15,1 0-2 0,-1-3 0 16,-1-1-1-16,5 2 0 0,-1-2 1 16,-3-4-1-16,-1 2 0 0,0 2 0 15,-1 1-1-15,1 1 0 0,-3 1-1 0,-2 1-1 16,4 4-2-16,-2 0 0 0,-3 1-2 15,1 2 0-15,-3-1 0 0,1 3-1 16,-1 0 0-16,0-1-1 0,-1 1 0 16,1-2-1-16,3 0 0 0,-2 0-1 15,-1-5 0-15,3 3 0 0,-2-3 0 16,2 0 0-16,-1-1 0 0,0-5 1 16,1 0 0-16,0-1 0 0,1 0 1 15,1-2 1-15,-2-2 1 0,2 2 1 16,2 0 1-16,-1 2 2 0,0 0 0 15,0 1 1-15,2 5 1 0,-2 0 0 16,0 1-1-16,2 5 0 0,-1 3-2 0,1 3 0 16,0 5 1-16,0 0 1 0,0 6 1 15,1 2 3-15,-3-2 0 0,2 3 2 16,0-2 0-16,0-1-1 0,2-5-3 16,0-3-2-16,0-7-2 0,2-3-2 15,3-7 0-15,0-7-1 0,2-4 0 16,-1-6 0-16,2-3 0 0,2-2-1 0,0-2 1 15,-2-1-1-15,1 2 1 0,-3 3-1 16,1 3 0-16,-3 3 0 16,-1 5 0-16,-3 7 0 0,0 5 0 0,-3 4 0 15,1 5-1-15,-3 5-1 0,0 3-1 16,-1 1-2-16,-1 0-3 0,1 1-4 16,1 1-7-16,0-3-9 0,1-2-9 15,3-3-10-15,0-2-10 0,3-2-9 16,2-3-107-16,-3-5-114 0,2-1-268 15</inkml:trace>
  <inkml:trace contextRef="#ctx0" brushRef="#br2" timeOffset="427982.3362">16202 10921 568 0,'-6'-20'145'0,"1"2"4"0,1 4-62 16,4-2-43-16,3 4-11 0,2 1-6 15,3 0-6-15,1 1-6 0,-1 1-3 0,3 3-3 16,-1 2-2-16,-1 1-1 0,-2 1-2 16,1 2-1-16,-4 2 0 0,1 1-1 15,-2-1 0-15,-2 1 1 0,0 3 0 16,-1 0 1-16,-2 3 1 0,-1 0 1 16,0-1 1-16,-2 0 1 0,1-2-1 15,-1 0 0-15,2-1-2 0,-1-2-1 16,1 2-1-16,1-3-2 0,1 2 0 15,-1-1 0-15,1-2-1 0,1 0 0 16,0-1 1-16,0-1 0 0,0 0 1 0,0-3 0 16,0 2 0-16,3-2 2 0,-3 0 1 15,1 1 1-15,1-1 0 0,0-1 1 16,0 4 0-16,-1 0 0 0,1-1 0 16,0 4-2-16,0-2 0 0,0 2-2 15,-1-2 0-15,1 1-1 0,0-1 1 16,0 2-2-16,-1-4 1 0,0 2 0 15,-1 0-1-15,2 2 1 0,-2-2 0 0,0 0 1 16,0-2 0-16,-3 2 1 0,1-2 0 16,-2-2 1-16,0-1-1 0,0-1 1 15,-3-1 0-15,1 0 0 0,-1-1 0 16,1 3 1-16,-2-1-1 0,4 2 1 16,-1 1-1-16,1 2 0 0,3-2 0 15,1 2-2-15,1 0-1 0,4-1 0 16,0 4-1-16,1-1-1 0,2 1 0 15,1 0 0-15,2 1 0 0,3 0 1 16,0-1-1-16,1 1 0 0,3-2 0 0,2-1 0 16,1 0 0-16,2-1 0 15,-2 2 0-15,0 0 0 0,-1 0 0 0,-2 4 0 16,-5 3-1-16,-3 3 1 0,-3 1-1 16,-4 1 0-16,-5 6 0 0,-1 4 1 15,-1 4-1-15,-3 0 0 0,2 3 0 16,-2 1 0-16,2 3 0 0,0 3 1 15,3 0-1-15,-1-2 0 0,4 2 1 16,1 1 0-16,0 3 0 0,0-6 0 0,3-1 0 16,0-2 0-16,0-4 0 0,-3 1 0 15,1-7 0-15,-2-3-1 0,-5-3 1 16,-3-2 0-16,-2-7 0 0,-3-2 0 16,-1-4 0-16,-3-1 0 0,1-4 0 15,2-1 0-15,-1 1 0 0,3-4-5 16,0 1-6-16,4-4-7 0,1 1-10 15,3-1-11-15,2-1-13 0,5 1-9 16,3 1-13-16,3 0 23 0,1 3-126 16,6 1-111-16,1 0-269 0</inkml:trace>
  <inkml:trace contextRef="#ctx0" brushRef="#br2" timeOffset="428613.5001">17037 11263 523 0,'-19'-11'129'0,"-2"0"8"0,1 1-69 0,2 2-18 15,0-1-1-15,4 3 0 0,3 2-2 16,4 1-6-16,2 1-6 0,5 1-8 15,1 1-6-15,3 1-6 0,3 1-6 16,5 1-4-16,6 0-2 0,4 0 0 0,2 1 0 16,4 0 2-16,5-2 2 0,4 0 2 15,2-1 1-15,3 0 1 0,3-1 2 16,7 0 0-16,5 1-1 0,3-1-2 16,3 0-2-16,0 1-1 0,2-3-2 15,2 1-1-15,-4-2-2 0,0-2 0 16,0 2-2-16,0-1 1 0,-2-1-1 15,-5 0-1-15,-4-1-1 0,-4 0-5 16,-8 0-6-16,-7 0-6 0,-8 1-8 16,-7-3-5-16,-4 5-3 0,-10-1 0 0,-4 2 4 15,-4-1 6-15,-6-2 6 0,-2 0 8 16,-4 1 6-16,0-6 4 0,-1-3 1 16,1 0 0-16,0 1 0 0,0-2 2 15,1 0 1-15,0-1 3 0,3 3 3 16,4 1 2-16,1 3 2 0,2 0-1 15,3 0-1-15,4 3-2 0,3 1-3 16,2 2-3-16,2 4-1 0,2-1-2 16,4 2 0-16,5 5 0 0,-3 0 0 0,5 6 0 15,0-1 0-15,1 2 0 0,2 2 0 16,-3-1 0-16,-1 1 0 0,-2 2 0 16,-2-2 0-16,-4 0 0 0,-5 0 0 15,-5-2 1-15,-5 1 0 0,-6 0 0 16,-5-2 0-16,-5 0 0 0,-3-1 0 15,-3 1 0-15,-3-2-4 0,-1-1-7 0,-4 1-14 16,-2-1-12-16,-4-1-18 0,-7-1-112 16,0-8-125-16,1-2-288 0</inkml:trace>
  <inkml:trace contextRef="#ctx0" brushRef="#br2" timeOffset="429002.5025">16919 10979 488 0,'0'-7'136'0,"-3"-1"9"0,0 2-32 16,-1 5-51-16,-2-2-10 0,-2 3-5 15,-1 4-5-15,0 4-4 0,-2 1-6 16,0 4-3-16,-1 0-5 0,-1 4-2 16,0 2-4-16,2 4-3 0,-1-2-2 15,-1-2-3-15,2 2-2 0,2 1-2 16,2-1-2-16,4 1-1 0,0-2-1 15,6 0-1-15,4 4-2 0,4-3-5 16,3-1-8-16,2 1-14 0,4-2-14 16,5-4-13-16,2-2-21 0,1-3-110 0,3-3-123 15,2-5-283-15</inkml:trace>
  <inkml:trace contextRef="#ctx0" brushRef="#br2" timeOffset="429396.9853">17265 10654 628 0,'-3'2'145'0,"-2"7"1"0,1 7-96 15,3 6-22-15,-2 7-10 0,1 4-2 16,1 2-4-16,-1 1-3 0,2 0-1 15,0-4-1-15,0-2 0 0,2-7 0 16,-1-6 0-16,-1-5-1 0,0-4 0 16,-1-11-2-16,1-5-1 0,-2-8-1 15,1-5 0-15,-2-4 0 0,1-6 0 16,0-4 1-16,-1-4 0 0,2-3 1 16,1-2-2-16,1-2 1 0,3-7 0 0,2 0 1 15,0 4 4-15,4 7 4 0,1 1 4 16,3 8 3-16,-1 6 2 0,1 10 1 15,2 3-2-15,-1 5-4 0,1 3-5 16,2 1-4-16,1 2-3 0,2 3-3 16,3 1-6-16,2 6-9 0,0-1-14 0,0 3-16 15,-2 1-11-15,-2 1-19 0,-5 4-110 16,-3-2-122-16,-3 2-277 16</inkml:trace>
  <inkml:trace contextRef="#ctx0" brushRef="#br2" timeOffset="429580.0158">17306 10714 737 0,'-15'9'173'0,"4"-3"2"0,4 0-119 16,4-1-19-16,6-2-11 0,4-1-10 16,5-1-10-16,2-2-5 0,4-1-9 15,4-5-13-15,8 1-14 0,1 1-15 16,1 1-126-16,3 0-134 0,1 6-316 15</inkml:trace>
  <inkml:trace contextRef="#ctx0" brushRef="#br2" timeOffset="430416.1164">19579 10706 600 0,'1'-36'141'0,"-2"1"7"0,5 7-92 16,-4 6-10-16,2 4-4 0,-2 7-6 16,0 5-4-16,0 5-7 0,2 8-6 0,-4 4-7 15,2 7-7-15,-1 5-12 0,0 5-12 16,-2 5-12-16,1 3-18 0,-1 0 32 16,3 1-150-16,-2 1-123 0,1 0-291 15</inkml:trace>
  <inkml:trace contextRef="#ctx0" brushRef="#br2" timeOffset="430793.6274">19078 11217 456 0,'-23'-4'127'15,"-3"-1"7"-15,2-1-3 0,0 1-83 16,6 1-7-16,1 1 1 0,3-1 0 16,7 0-5-16,2 3-5 0,5 0-4 15,3 0-5-15,3-1-3 0,4 1-4 16,7 2-2-16,5 1-2 0,3-1 1 0,6-1 2 16,3-1 1-16,7-3 0 0,5 3 0 15,3-3 1-15,6-1-1 16,9 0-1-16,5 3-2 0,2 1-2 0,4-1-3 15,-2 1-3-15,-1 2 0 0,3 2-3 16,-3 0 0-16,-2 2-1 0,0 0 0 16,-6 3-1-16,-2-1 0 0,-4-2-2 15,-6 3-4-15,-6-1-7 0,-8-1-9 16,-8 0-14-16,-5 2-16 0,-7 2-13 16,-7 0-18-16,-10-1-107 0,-7-1-123 0,-6 1-279 15</inkml:trace>
  <inkml:trace contextRef="#ctx0" brushRef="#br2" timeOffset="431165.5531">19028 11599 607 0,'1'1'143'0,"-2"5"6"0,0 3-93 16,1 4-16-16,-3 7-8 0,1 3-5 0,2 5-1 15,-4 0-6-15,0 5-4 0,1-1-1 16,-1 1-3-16,3-1-1 0,-3-2-1 15,-1-3-2-15,4-2-2 0,1-4-2 16,-1-5-2-16,1-2-1 0,-1-7-6 16,3-2-3-16,-1-4-5 0,1-3-4 15,0-5-6-15,2-1-7 0,-1-6-7 0,3 1-8 16,1-4-3-16,-1 1-109 0,1-1-110 16,2-2-267-16</inkml:trace>
  <inkml:trace contextRef="#ctx0" brushRef="#br2" timeOffset="431449.8304">19280 11807 618 0,'-5'-2'158'16,"0"0"9"-16,2 2-81 0,-1 0-29 16,2 2-10-16,3-2-7 0,0 2-8 15,3 0-10-15,-1 1-7 0,4-1-5 16,-1 2-2-16,0-1-2 0,1 0-2 0,2-2-2 16,1-1-2-16,1 2-8 0,0-2-15 15,0-2-18-15,0 2-25 0,-2-1-117 16,1 0-135-16,-2 1-314 0</inkml:trace>
  <inkml:trace contextRef="#ctx0" brushRef="#br2" timeOffset="432430.9865">19731 11836 504 0,'-4'0'133'0,"-1"-2"7"0,1 2-51 15,0 4-34-15,1 1-10 0,1-2-6 0,2 3-6 16,1-1-6-16,2 1-6 0,2-1-6 16,1-1-3-16,5-2-3 0,0 0-2 15,2-1-2-15,2-2-2 0,2-2 0 16,-1-2-1-16,1-1-1 0,-3-1 0 15,-2-3-1-15,-1-1 0 0,0-2 0 16,-3-1 0-16,-3 1 0 0,-1-1-1 16,-1 1 1-16,-3 0-1 0,-2 2 1 15,-3 0-1-15,-1 3 1 0,-4 2 1 16,2 1-1-16,-3 3 0 0,-3 2 0 16,1 2 0-16,-4 6 0 0,-2 2 1 15,1 2 0-15,1 5 3 0,0 3 1 0,2 2 1 16,3 3 2-16,3-1 1 0,4 2 1 15,3 1-1-15,2-3 1 0,2 1-1 16,2-1 0-16,3-2-1 0,4-2-1 16,2-4-1-16,0-3 0 0,3 1-1 15,0-3-2-15,2-5 0 0,2-1-1 16,-2-3 0-16,2 0-4 0,2-4-8 16,-1-4-13-16,1-1-13 0,-3-2-12 15,0-2-18-15,-3-1-115 0,-3 1-125 16,-2-5-286-16</inkml:trace>
  <inkml:trace contextRef="#ctx0" brushRef="#br2" timeOffset="434089.2423">19865 11851 321 0,'3'-8'94'0,"1"-1"8"0,-2 0-35 16,1 2-10-16,-1 0-4 0,-1 1-3 15,-1 1-6-15,0 1-2 0,-1 2-2 16,-1-1 1-16,-2 3-1 0,0 0-3 16,-2 1-1-16,0 3-1 0,-2 1-2 15,-2 2-3-15,-1 4-3 0,-1 0-2 16,-3 3-2-16,0 3-2 0,0 3-4 16,1 2-3-16,2 1-2 0,2 1-2 15,1 3-4-15,4-2-1 0,4-1-2 0,1-3-1 16,4-3-1-16,2-4 0 0,2-2-1 15,3-3 0-15,3-3 0 0,1-5 0 16,3-2 0-16,2-8-1 0,-1-2 0 16,1-3-1-16,-1-5-1 0,2-3 0 15,-1-4-1-15,-6 0-1 0,1-1 1 16,-3-2 0-16,-2 1 1 0,-2 0 0 16,-5 0 2-16,-3 2 0 0,-2 2 0 15,-3 0 1-15,-2 6 0 0,-3 3 0 0,-4 4 0 16,-2 4 0-16,2 4 0 0,-3 8 0 15,-3 5 0-15,0 4 1 0,0 3-1 16,-3 5 1-16,1 2 0 0,3 3 0 16,2 3 0-16,2 0-1 15,5 2 1-15,5-2-1 0,5-2 1 0,4-3-1 16,5-5 0-16,0-2 0 0,5-3 0 16,3-3-1-16,1-5 1 0,4-4 0 15,-1-2 0-15,4-3 0 0,2-4 0 16,0-3 0-16,1-4 0 0,-1 1 0 0,-2-4 0 15,0-3 1-15,-4 1-1 0,-4 1 0 16,-5-3 0-16,-5 1 1 0,-2 0-1 16,-2 1 0-16,-4 1 0 0,-3 2 1 15,-2 0-1-15,0 1 1 0,0 3-1 16,1-1 1-16,-3 6 0 0,2 0 1 16,3 4-1-16,-1-1 1 0,3 2 0 15,1 2-1-15,-3 1 0 0,4-1 0 16,-1 1 0-16,0 1-1 0,2 2 0 0,0-1 1 15,1 0-1-15,-1 2 1 0,2 2-1 16,-1-1 0-16,1 2 0 0,1 0 1 16,-1 1-1-16,-3 4 1 0,1 2-1 15,1 2 1-15,-1 3 0 0,-2 2 0 16,-1 2 0-16,1 1-1 0,2 0 0 16,0-3 1-16,1 0-1 0,3-4-1 15,3-3-3-15,2-4-8 0,4-6-14 16,1-4-13-16,3-4-13 0,1-4-16 15,3-6-115-15,0-4-125 0,2-3-283 16</inkml:trace>
  <inkml:trace contextRef="#ctx0" brushRef="#br2" timeOffset="434733.3428">20309 11933 613 0,'-5'4'146'16,"2"1"3"-16,1-2-92 0,1 4-21 0,5-1-9 15,0 1-6-15,2-2-6 0,3 0-4 16,5-5-1-16,1-3-1 0,4-4 1 16,3-5-2-16,2-2 0 0,1-2-2 15,0-1 0-15,-3-1-2 0,0 1-1 16,-4 1-2-16,-5 0 0 0,-4 2 0 16,-4 0 0-16,-6 0 0 0,0 3 0 15,-7 1 0-15,-3 3-1 0,-1 2 1 16,-4 4 0-16,-1 2 0 0,-4 4-1 15,-1 2 1-15,3 3 2 0,-2 5 2 0,1 1 3 16,2 2 2-16,3 3 1 0,4 2 2 16,2 3 0-16,3 1-1 0,4 1-3 15,2 0-2-15,2-2-2 0,3-1 0 16,3-2-1-16,0-5-1 0,2-1 0 16,2-3-1-16,4-4 0 0,3-1 0 15,0-5 0-15,3-1-1 0,4-5 0 0,1 0-1 16,1-4-1-16,-2-2-6 0,-1 0-10 15,-2 2-10-15,-5 0-14 16,-3-2-11-16,-3 3-18 0,-5 0-110 0,-1 1-120 16,-2 0-275-16</inkml:trace>
  <inkml:trace contextRef="#ctx0" brushRef="#br2" timeOffset="434958.7163">20554 11639 715 0,'-7'0'166'16,"1"-1"3"-16,7 5-114 0,5-1-22 16,4 2-11-16,3 0-7 0,2-2-6 15,3 0-16-15,2 0-11 0,2-3-13 16,0-3-12-16,3-2-18 0,-1 0-109 0,1-1-121 15,-2-2-271-15</inkml:trace>
  <inkml:trace contextRef="#ctx0" brushRef="#br2" timeOffset="435161.186">20916 11527 640 0,'-2'-4'157'0,"1"4"7"16,1 1-91-16,1 3-20 0,1 2-9 15,-1 2-6-15,2 5-5 0,2 3-4 0,-1 1-3 16,2 2-3-16,-1 2-2 15,1 1-4-15,0 3-3 0,2 0-3 0,-3 0-4 16,1 1-2-16,-5 1-2 0,0-3-1 16,-5 1-2-16,-3-3-3 0,-5-3-6 15,0-2-10-15,-2-4-17 0,-1-6-17 16,0-6-16-16,0-3 9 0,-4-8-132 16,4-5-124-1,-1-6-286-15</inkml:trace>
  <inkml:trace contextRef="#ctx0" brushRef="#br2" timeOffset="435307.7969">20804 11306 627 0,'4'-4'146'0,"-3"1"4"0,3 1-100 16,-1 2-21-16,3 2-7 0,3 0-9 16,0 2-18-16,0-1-22 0,0 2-123 15,0 3-122-15,-1 2-310 0</inkml:trace>
  <inkml:trace contextRef="#ctx0" brushRef="#br2" timeOffset="435965.62">21076 11566 503 0,'2'-6'127'0,"-4"-2"3"0,0 2-58 16,2-1-32-16,1 1-9 0,0 0-5 16,-1-2-3-16,0 3-3 0,1-1-3 0,2 4-2 15,-1-2 0-15,-2 3-1 0,0 0 0 16,3 2 0-16,-2-1 0 0,0 1 1 16,0-2 2-16,-2 1 0 0,0-1 0 15,0 1-1-15,-1-2-2 0,1 2-1 16,0 2-3-16,0-2-3 0,2 1-2 15,-1-1-2-15,1 1-1 0,-1-1-1 16,1 0 0-16,-2-1-1 0,1 0 1 16,-1 1-1-16,3-2 1 0,-2 1 0 0,2 0 0 15,-2 1 1-15,2 1 0 0,-2 0 2 16,1 2 1-16,-1 3 2 0,0 2 0 16,0 5 0-16,-1 4-1 0,-3 2 0 15,1 7-1-15,-1 1-2 0,2 3 1 16,0 0 1-16,2 0 1 0,5-3 1 15,3-4 1-15,4-5-1 0,0-2-1 0,3-6-1 16,-1-6-1-16,2-4-1 0,2-4 0 16,-4-5 0-16,0-4 1 0,0-4-1 15,-3-3 1-15,0-1 1 0,-1-1-1 16,-1 0 0-16,-2 3 0 0,-1 1-2 16,-1 4 1-16,-2 3-1 0,-1 2 0 15,-2 5 0-15,-1 4 0 0,0 4-1 16,-2 2 1-16,2 4 0 0,1 1-1 15,0 4 0-15,5-1-1 0,2 1 0 16,3-1 1-16,4-2-1 0,3-1 0 0,2-6 1 16,5-3-1-16,1-2 1 0,2-3-1 15,3-7 1-15,-3-1 0 0,-3-4 0 16,1-1-1-16,-7-2 1 0,-5-3 0 16,-4-4-1-16,-7-1-1 0,-2-5-4 15,-3-2-8-15,-6 0-9 0,-2 1-15 16,-2-1-15-16,-4 5-12 0,-3 4-18 15,-2 5-78-15,-5 5-26 0,-1 5-100 16,-3 0-193-16</inkml:trace>
  <inkml:trace contextRef="#ctx0" brushRef="#br2" timeOffset="436606.1214">20177 11247 513 0,'-9'0'124'0,"-2"0"6"0,-1-1-76 0,2-1-13 16,3-1-2-16,0 1-1 0,3-2 0 15,-1-1-3-15,4 1-2 0,2 0-1 16,0 0-2-16,2 0-2 0,2 0-3 15,1 1-2-15,2-2-2 0,3 0-2 16,3 0-2-16,3 0-1 0,3-1 0 16,4 0-1-16,5 1-1 0,7 3 0 0,7-2-1 15,7 3 0-15,6 1-2 0,4 0 0 16,7-2-2-16,1 0-2 0,4 2 0 16,4-2-2-16,2 0-2 0,0 0 0 15,-2-5-1-15,2 4-1 0,2 2 0 16,-5 0 0-16,-6-1-1 0,-2 1 1 15,-5 0-1-15,-2 6 0 0,-10-3 0 16,-4-2 0-16,-8 2 1 0,-9-2-1 0,-8 1 0 16,-6-1 1-16,-6 0-1 0,-5 0 2 15,-4-1 1-15,-4 1 1 0,-1 0 0 16,1 0 1-16,-3 0-1 0,0 0 1 16,1 0-2-16,1 0 0 0,1 1-2 15,1-2-1-15,1 1 0 0,0-2-3 16,2 2-3-16,0 0-7 0,-1 0-12 15,1 0-16-15,0 2-20 0,0-1-18 16,0 1-60-16,-3 1-61 0,3 3-117 0,-2 2-237 16</inkml:trace>
  <inkml:trace contextRef="#ctx0" brushRef="#br2" timeOffset="437901.1618">18288 13254 331 0,'3'-31'87'0,"-1"-3"6"0,0-4-37 0,-2 1-22 15,0-7-5-15,0-3 0 0,2 0-4 16,-1-2-2-16,0-2-1 0,2 2 1 16,0 5 2-16,2 8 2 0,0 5 1 15,-1 6-1-15,-2 8 1 0,1 6-2 16,-2 5-3-16,0 5-3 0,-1 3-3 15,-2 6-3-15,2 5-2 0,-3 7-4 16,2 9-1-16,0 10 2 0,-1 14 0 16,0 8 2-16,0 12 1 0,-3 10 0 15,1 10 1-15,2 9 0 0,-2 7 0 0,0 5-1 16,2 4 0-16,1 6-1 0,1 2 0 16,0 2-1-16,-2-1-1 0,4 4-1 15,0-4-1-15,-2 1-2 0,1-2-2 16,2 0 1-16,0-5-2 0,2-2 0 15,0-7-1-15,0-6 0 0,2-5-1 16,1-7 0-16,-2-9-2 0,0-5-3 16,-1-6-4-16,-3-8-5 0,1-6-8 15,-3-11-8-15,0-10-8 0,-1-8-12 16,-2-11 8-16,-2-12-122 0,-1-12-111 0,-1-7-277 16</inkml:trace>
  <inkml:trace contextRef="#ctx0" brushRef="#br2" timeOffset="438634.1042">15026 14547 608 0,'-7'-3'127'0,"7"5"-1"0,2 0-110 16,7 5-11-16,4 0-3 0,7 0-2 16,6 1 1-16,5 0 0 0,6 0 0 15,5 0 0-15,7-1 0 0,6 1 1 16,5-1 1-16,4-1 3 0,4-1 1 15,5 1 1-15,5-2 2 16,6 0 0-16,5-1 1 0,1 0-1 0,8 0-1 16,6 4-1-16,8-3 0 0,1 1 0 0,0 0-1 15,10 0 0-15,4 2 0 0,3-3-1 16,4-1 0-16,5-1 0 0,5-1-2 16,3-2 0-16,3-1 0 0,2-2-2 15,4-1 1-15,7-1-1 0,-4-1-1 16,3-2 1-16,1 2 0 0,-3-3 0 15,2 0 1-15,-1 3 0 0,-3-3 1 16,0 0-1-16,-6 4 1 0,-1-1 0 16,-5 2-1-16,-7 1 0 0,-4 0 0 0,-7 3-1 15,-5 5 0-15,-4-4 0 0,-9 1-1 16,-9 0 1-16,-7 3 0 0,-5 0-1 16,-5-1 0-16,-11 0 0 0,-8 0 0 15,-8 2 0-15,-10-6 0 0,-5 2-1 16,-8 1 1-16,-13-2-1 0,-6-2 1 15,-8 2-1-15,-4-1-1 0,-5 5-2 16,-6-4-3-16,-4-1-5 0,-6-1-7 16,-1 0-9-16,-6-2-11 0,-2-1 56 15,-3 3-173-15,-5-4-119 0,0 1-313 0</inkml:trace>
  <inkml:trace contextRef="#ctx0" brushRef="#br2" timeOffset="440013.6303">22227 11073 603 0,'-3'-9'160'0,"-2"4"8"15,-1-3-63-15,3 6-41 0,2-2-14 16,1 2-11-16,3-2-9 0,0 0-9 15,3 2-9-15,3-1-5 0,2 2-4 16,4-1-5-16,-1 1-11 0,2 1-15 16,1 0-16-16,-1-2-18 0,0 1-119 15,-2 2-133-15,-4 4-303 0</inkml:trace>
  <inkml:trace contextRef="#ctx0" brushRef="#br2" timeOffset="440154.2627">22243 11218 631 0,'-3'5'143'16,"0"-3"1"-16,3 1-104 0,3-2-16 15,2-1-9-15,2-1-8 0,3-1-12 0,2 1-13 16,3-2 28-16,-2 0-155 0,2-1-120 16,1 2-315-16</inkml:trace>
  <inkml:trace contextRef="#ctx0" brushRef="#br2" timeOffset="440513.781">22652 10812 500 0,'-3'-5'137'0,"-1"2"5"0,3 3-18 16,3 3-76-16,6 7-15 0,0 0-6 15,6 4-4-15,4 4 0 0,5 6 0 0,7 6 0 16,0 2 0-16,4-2-1 0,1 3-2 15,2 0-3-15,1 2-4 0,-1-5-4 16,-2 0-4-16,-2-3-4 0,0 1-6 16,-2-4-10-16,-3-2-12 0,-6-2-13 15,-4-4-17-15,-2-3-117 0,-5-3-126 16,-3-5-294-16</inkml:trace>
  <inkml:trace contextRef="#ctx0" brushRef="#br2" timeOffset="440735.1883">23228 10740 584 0,'-13'22'142'16,"-7"5"4"-16,-4 7-86 0,-6 9-18 16,-2 5-6-16,-3 4-3 0,-3 5-2 15,-5 1-6-15,1 3-3 0,2-2-4 0,2-4-3 16,5-4-5-16,5-2-7 15,6-8-12-15,8-8-13 0,9-10-11 0,10-7-13 16,6-10 11-16,5-8-133 0,6-12-118 16,1-7-281-16</inkml:trace>
  <inkml:trace contextRef="#ctx0" brushRef="#br2" timeOffset="440968.2726">23560 10773 674 0,'-13'0'172'16,"-6"4"4"-16,-4 4-96 0,1 5-25 15,-4 4-14-15,3 5-11 0,1 6-12 16,2 4-8-16,3 6-5 0,4 2-3 16,-1 3-1-16,3 4-1 0,3-2-3 0,3-1-6 15,2-2-10-15,5-4-8 0,1-4-10 16,6-3-8-16,4-9-11 0,3-4-12 15,3-6-65-15,-2-7-28 0,2-6-94 16,2-5-195-16</inkml:trace>
  <inkml:trace contextRef="#ctx0" brushRef="#br2" timeOffset="441295.8201">23654 11144 573 0,'3'-8'152'0,"-4"3"7"0,-1 2-74 0,0 3-20 15,1 2-10-15,-3-2-9 0,4 2-9 16,0 2-9-16,1 1-8 0,-1-2-5 15,4 2-4-15,1-2-2 0,1-2-2 16,3-2-1-16,0-2-2 0,2-3-1 16,2-4 0-16,-2-1-2 0,0-1 1 15,-3-4-2-15,0 0-1 0,-6-1-1 16,-2-1-3-16,-4 2-1 0,0 1-3 16,-5 3 0-16,0 6-1 0,-2 3 1 0,0 6 2 15,0 5 1-15,0 5 2 16,0 2 2-16,1 4 1 0,-1 3 1 0,2 2 0 15,0 2 1-15,1 1 2 16,-1 1 3-16,4 0 1 0,1-1 1 0,4-1 0 16,4-4 0-16,5-1-1 0,3-4-1 15,3-5-3-15,2-3-1 0,2-3-4 16,3-4-6-16,-1-4-13 0,-1-5-12 16,3-2-14-16,-1-4-17 0,-1-3-117 15,-3-5-129-15,1 0-292 0</inkml:trace>
  <inkml:trace contextRef="#ctx0" brushRef="#br2" timeOffset="441516.2525">23961 10757 590 0,'2'-1'141'16,"2"6"6"-16,0 4-88 0,-1 5-18 15,3 3-4-15,0 8 2 0,2 3-1 0,0 6-3 16,0 3-3-16,0 2-2 0,-2-2-4 15,-2 1-6-15,-1-5-5 0,-6-4-6 16,-3-5-6-16,-3-3-9 0,0-8-14 16,-2-2-15-16,-2-6-13 0,1-6-21 15,0-5-112-15,1-9-127 0,-1-6-286 16</inkml:trace>
  <inkml:trace contextRef="#ctx0" brushRef="#br2" timeOffset="441633.916">23956 10485 571 0,'3'-8'128'16,"0"4"1"-16,1 3-94 0,1 6-15 16,-1 2-9-16,3 3-11 0,-3 2-18 15,1 5-110-15,-2 0-108 0,-2 7-275 16</inkml:trace>
  <inkml:trace contextRef="#ctx0" brushRef="#br2" timeOffset="442182.0727">24193 10817 463 0,'-1'-5'116'0,"0"2"4"0,0-1-53 16,1 2-32-16,0-1-7 15,0 2-4-15,0-2-3 0,1 2-3 0,-1 0-2 16,1 1-1-16,-1-4 1 0,-1 4-1 16,0-1 1-16,1 1 1 0,0-1 0 15,0 1 0-15,-1 0-1 0,-2 2-1 16,2 0-1-16,0 0-3 0,-1 3-2 16,-1 3-2-16,-1 2-2 0,-1 4-2 15,1 2-1-15,1 1 0 0,-1 2-1 16,0 1 0-16,4-2-1 0,2 0 1 0,1-3-1 15,3-1 1-15,3-4 0 0,2-5 0 16,3-3 0-16,2-6 0 16,-1-3 0-16,3-4 1 0,-1-2 0 0,0-3 1 15,-1-3 0-15,-2 2 1 0,-1 1 1 16,-5 3 1-16,0 2 1 0,-5 1 2 16,-1 4 3-16,-2 2-1 0,-3 2 0 15,1 2 0-15,-2 2-2 0,2 4-2 16,0 0-2-16,1 3-2 0,2 1-2 15,2 0 0-15,2 1 0 16,2-2 0-16,2 0-1 0,2-2 0 0,3-2 1 0,0-4-1 16,2-3 1-16,2-4 0 0,-1-3 0 15,0-1 1-15,-3-1-1 0,-3-2 1 16,-3-1-1-16,0 1-4 0,-6 2-8 16,-1 1-10-16,-3 0-13 0,-2 3-13 15,-2 3-18-15,-1 1-112 0,-3 3-122 16,0 0-281-16</inkml:trace>
  <inkml:trace contextRef="#ctx0" brushRef="#br2" timeOffset="442432.5212">24465 10678 492 0,'9'-16'142'0,"2"1"7"15,4 2 2-15,4 5-97 0,2 3-13 16,4 4-2-16,3 5-3 0,0 6-4 0,1 5-5 15,2 9-2-15,-3 4-5 16,0 7-3-16,2 7-4 0,-6 7-3 0,1 7-3 16,-4 3-2-16,-4 4-2 0,-6 2-1 15,-6-3-1-15,-7 1-1 0,-4-10-2 16,-7 0-4-16,-4-4-6 0,-7-4-6 16,-3-3-8-16,-4-3-11 0,-6-4-12 15,-7-2-18-15,-7-9-108 0,1-2-120 0,-1-2-283 16</inkml:trace>
  <inkml:trace contextRef="#ctx0" brushRef="#br2" timeOffset="443632.6105">19029 12543 501 0,'0'-17'123'0,"1"2"5"16,-2 1-72-16,0 0-12 0,-1 2-2 15,0 2-3-15,2 4-2 0,-1 1-5 16,0 3-5-16,1 5-3 0,2 5-4 16,3 6-4-16,-2 2-4 0,-2 3-4 15,0 5-1-15,0 6-1 0,1 0-2 16,-4 2-2-16,-4-1-1 0,3 1 0 15,-1-1-1-15,-1-1 1 0,0-3-1 0,-1-2-2 16,2-3-7-16,2-3-7 16,2-4-11-16,-3-3-11 0,3-2-15 15,2-3-108-15,-1-3-116 0,0-3-270 16</inkml:trace>
  <inkml:trace contextRef="#ctx0" brushRef="#br2" timeOffset="444148.3011">19360 12575 518 0,'-6'-9'124'0,"-2"3"6"16,4 0-79-16,0 1-13 15,3 3-4-15,2-2-5 0,3 4-2 0,2 1-3 16,3 1-2-16,1 3-1 0,1 1 1 16,5 5-1-16,1 2 1 0,3 3 2 15,2 2-1-15,2 5 0 0,1-1-3 16,1 5-2-16,-3-2-3 0,-1 1-2 15,-1-2-5-15,-3 0-3 0,-2-2-2 16,0-1 0-16,-2-4-2 16,-2-3-1-16,-1 2-5 0,-3-1-8 0,1-4-12 0,-3-1-9 15,-2-4-11-15,-2-1-9 16,-1-4-13-16,1-3-106 0,-5-4-108 16,1-3-260-16</inkml:trace>
  <inkml:trace contextRef="#ctx0" brushRef="#br2" timeOffset="444363.2404">19724 12522 538 0,'-4'-6'136'0,"-1"5"5"15,-2 7-71-15,-1 2-21 0,0 5-7 16,-3 5-6-16,-3 4-6 0,1 4-4 16,-5 4-5-16,-3 1-3 0,-1 2-4 15,-4-2-4-15,-1 1-2 0,-1-3-2 16,0-2-3-16,3-1-2 0,6-4-4 15,4-2-9-15,6-3-12 0,8-5-9 0,7-1-19 16,5-6-113-16,3-5-122 0,4-5-285 16</inkml:trace>
  <inkml:trace contextRef="#ctx0" brushRef="#br2" timeOffset="444628.0299">19932 12611 510 0,'-6'0'132'15,"-5"-2"4"-15,1 4-48 0,-1 0-44 16,1 3-9-16,-1 0-3 0,0 3-3 16,0 1-3-16,1 3-4 0,1 3-4 15,-3 0-4-15,5 4-3 0,1 3-4 16,4 0-2-16,0 3-3 0,4-2-1 15,0-1 0-15,5-1-1 0,3-4 0 16,1-1-4-16,3-1-7 0,2-7-9 0,2-3-9 16,2-4-15-16,3 1-115 0,-4-6-120 15,5 0-287-15</inkml:trace>
  <inkml:trace contextRef="#ctx0" brushRef="#br2" timeOffset="445010.4669">20072 12802 630 0,'-5'1'147'0,"0"-1"4"16,1 1-99-16,2 3-18 0,2-1-8 15,2 0-3-15,4-2-5 0,3 2-1 16,1-1-3-16,1-2-1 0,3-2 0 16,2-3-2-16,0 0-2 0,1 0-3 15,-1-4-1-15,0-2-2 0,-1 1-2 16,-2-2-1-16,-3 0 0 0,-1 0-2 15,-3-2 0-15,-2 4 0 0,-4-1-1 16,-2 0 1-16,-1 2 0 0,-5 1 0 0,-2 1 1 16,-2 3-1-16,-2 3-1 0,-2 3 0 15,-2 3 0-15,0 4 0 0,-2 1-1 16,3 4 2-16,3 4 0 0,0 0 1 16,-1 0 1-16,4 3 0 0,2 2 1 15,4 1 0-15,1-2-1 0,4-1 1 16,3-1 0-16,5 0 0 0,6 0-1 15,-1-6 1-15,4 1-1 0,3-6 1 16,2-3-1-16,1-6 0 0,3-4-2 0,-2-6-7 16,6 0-9-16,-2-5-11 0,0-1-14 15,-1-2-120-15,-2 1-126 0,-2-2-298 16</inkml:trace>
  <inkml:trace contextRef="#ctx0" brushRef="#br2" timeOffset="445231.1302">20427 12527 587 0,'0'-1'134'0,"1"2"3"15,1 3-93-15,2 2-16 0,1 3-5 16,0 2 0-16,0 3 1 0,1 2 1 16,0 3 2-16,1 0 0 15,-3 3-2-15,0 2-3 0,-1 1-3 0,-1 0-4 16,-5-3-8-16,-2-1-9 0,-3-3-12 15,-2-2-14-15,0-4-10 0,-3-4-18 16,0-7-112-16,-1-2-121 0,-1-4-282 16</inkml:trace>
  <inkml:trace contextRef="#ctx0" brushRef="#br2" timeOffset="445368.2742">20369 12401 537 0,'3'-8'120'0,"-1"1"1"0,2 3-83 15,1 1-22-15,3 3-13 0,3 3-14 16,2-1-108-16,-2 3-102 0,2 0-262 16</inkml:trace>
  <inkml:trace contextRef="#ctx0" brushRef="#br2" timeOffset="445883.8933">20680 12578 366 0,'2'-2'107'15,"-2"-1"7"-15,-2 1-6 0,2 1-56 16,-1 1-12-16,0-1-4 0,-2 0-3 15,1 1-3-15,0 0-4 0,-1 3-3 16,-1-1-3-16,1 1-2 0,-1 2-2 16,0 1-3-16,2 4-2 0,-2 1-1 15,1 1-3-15,-1 3-1 0,2 0-2 0,-2 1 0 16,3 1 0-16,-1 1 1 0,4 1 0 16,0-3 0-16,4-2-1 0,-1-3 1 15,4-2-1-15,0-3-2 0,1-4 0 16,0-5-1-16,1-2 0 0,-1-3 1 15,-2-1-1-15,1-2 0 0,-4 0 0 16,0 0 0-16,-3 2 1 0,1 3 3 16,-3 1 1-16,0 3 2 0,-3-1 0 15,2 6 1-15,-1-1 0 0,0 4-1 0,0 0-3 16,1 4-1-16,1 0-2 0,2 2 0 16,1 0-1-16,3-2 0 0,4 0-1 15,2-3 1-15,2-2-1 0,4-4 1 16,0-4 0-16,2-3 1 0,-3-4 0 15,-1-2 0-15,-4-3 0 0,-2-2 0 16,-3-3-2-16,-2 3-5 0,-3-3-8 16,0-2-12-16,-1 3-9 0,-2-3-11 0,-1 1-12 15,1 1-110-15,-4 1-112 0,0-2-266 16</inkml:trace>
  <inkml:trace contextRef="#ctx0" brushRef="#br2" timeOffset="446103.3333">20878 12416 540 0,'7'0'128'16,"-1"1"3"-16,3 1-87 0,2 3-9 16,2 2-2-16,6 2-4 0,1 4-2 0,4 0-3 15,3 2 1-15,-1 1-1 0,4 7-1 16,-3-1-3-16,-3 0-2 0,-3 4-4 16,-4 2-2-16,-1 1-3 0,-7 3-2 15,-7-4-3-15,-3 4-3 0,-5 0-3 16,-3 0-6-16,-7 0-5 0,-2-2-7 31,-2-1-6-31,-2 0-6 0,-1-3-7 0,1-4-11 0,1-4-107 0,2-3-108 0,4-3-270 16</inkml:trace>
  <inkml:trace contextRef="#ctx0" brushRef="#br2" timeOffset="446667.411">21431 12487 457 0,'0'-19'114'0,"0"1"7"16,-2 1-62-16,2 3-12 0,-1 3-6 15,1 4-3-15,0 5-3 0,0 2-4 0,1 6-5 16,-1 5-2-16,1 6-3 0,0 6-2 16,0 7-2-16,-1 3 3 0,0 7 0 15,-1 4 0-15,0 3-2 0,-1 1-1 16,-1-2-1-16,1 2-2 0,-1 0-3 15,2-4-4-15,1-3-2 0,1-6-1 16,2-2-2-16,-2-6 0 0,0-5-1 0,2-6-1 16,-1-5 0-16,-1-5-1 0,2-3-1 15,-1-5-3-15,2-2-5 16,1-3-6-16,0-3-7 0,1-4-11 16,0-2-12-16,1-3-48 0,-2 0-73 0,-2-3-112 15,-2 2-250-15</inkml:trace>
  <inkml:trace contextRef="#ctx0" brushRef="#br2" timeOffset="447339.4057">21170 14477 600 0,'-1'-3'139'0,"2"4"2"0,-1-1-93 15,3 1-15-15,0 2-10 0,1 1-6 16,3 4-6-16,1 0-1 0,2 2-3 15,2 1-2-15,1-1-1 0,5-1-1 16,-3-2 0-16,3-1 0 0,-1 3 0 16,-1-3 0-16,-3-3-1 0,-3 2-1 15,-3 1 0-15,-1-2 0 0,-3-1 0 0,-4-1 0 16,-3 2 0-16,-1 3 0 16,-5-1 0-16,-3 4 0 0,-4 3 0 0,-1 3 0 15,-1 2-1-15,-1 1 1 0,1 4-1 16,3 1-3-16,4-3-9 0,3-1-9 15,5-4-16-15,4-3-115 0,3-6-121 16,7-5-295-16</inkml:trace>
  <inkml:trace contextRef="#ctx0" brushRef="#br2" timeOffset="448461.9969">21630 14640 432 0,'-2'-1'105'15,"0"1"5"-15,0-1-56 0,2 0-21 16,0 1-7-16,1 0-2 0,-1-2-2 16,-1 1-2-16,1 1 0 0,0-1-2 15,0 1-1-15,-3-1 0 0,3 1-2 0,3 1-1 16,-3-1 0-16,0 0 0 16,1 1-1-16,-1-2 0 0,0 1-1 15,-1-1 0-15,2 1 0 0,-2-2 0 0,-1 1-1 16,0 0 0-16,2 0-1 0,-1 1 0 15,-1 1-2-15,0-1-1 0,1 2-1 16,1 3-1-16,0 2 0 0,-3-1-1 16,3 2-1-16,-1 2 0 0,1 0 0 15,-1 2 0-15,1 3-1 0,-1 1 1 16,3 2-1-16,-3-1-1 0,3 2 1 16,0-2 0-16,1-1-1 0,2-4 1 0,1 0 0 15,-1-6-1-15,1-1 0 0,0-2 1 16,1-3-1-16,-3-2 0 0,0-3 1 15,-1-2 1-15,0-1 0 0,0-1 0 16,-1-2 2-16,1-4 0 0,-2 1-1 16,1 0 1-16,-2-1 0 0,1 2-1 15,1 1-1-15,-4 1 0 0,2 3-1 16,0 3 0-16,0 2 0 0,0 0-1 0,0 2 0 16,-1 0 0-16,1 2-1 0,0-1-1 15,0 1 1-15,-1 0 0 0,2 1-1 16,-1-1 1-16,0 0 0 0,0 0 0 15,0-1 1-15,0 2-1 0,1-1 0 16,-1-1 1-16,0 0-1 0,0 0 1 16,0 1-1-16,0-1 1 0,-1-1-1 15,1 0 0-15,0 1 1 0,-1 0-1 16,2 0 0-16,-1 0 0 0,-1 1 0 16,2 0 0-16,-1 2-1 0,0-2 1 0,-1 1 0 15,1 2-1-15,0-2 1 0,0 2 1 16,0-2-1-16,0 1 0 0,0 1 0 15,1-2 0-15,-1 2 0 0,1-2 0 16,1 2 0-16,-2-2-1 0,0 1 1 16,0-2 0-16,1 1 0 0,-1 0 0 15,0-2 1-15,-1 0-1 0,2 0 0 16,0 0 0-16,-2-2 1 0,1 1-1 16,-1-1 1-16,2-1 0 0,-1 0-1 15,-1 0 0-15,1-1 1 0,1 2-1 0,-1 1 1 16,0-2-1-16,-3 0 2 0,3 1-1 15,0 1 1-15,0 1-1 16,0-1 1-16,0 1 0 0,0 0 0 0,3 2 0 16,-3-2 0-16,1 2-1 0,-2 0 0 15,1 2-1-15,0 1 1 0,-1 2-1 16,1 3 0-16,-2 2 0 0,2 0 0 0,2 3 1 16,-2-1-1-16,2 0 0 0,1 1 0 15,0 0 0-15,2-2 0 0,3-1 0 16,0-1 0-16,2-2 0 0,1-2 0 15,2-3 0-15,2-4 1 0,1-1-1 16,0-2 0-16,-1-2 1 0,-1-2-1 16,0-4 1-16,-2-1-1 0,-2-3 1 15,-3-3 0-15,-1-6-1 0,-1 1 1 16,-1-1 0-16,-3 0 0 0,-1-1-1 16,-1 0 1-16,-2 2 0 0,1 3 0 15,0 4-3-15,-3 3-3 0,0 1-10 0,-1 3-9 16,-1 2-14-16,1 1-12 0,0 3-42 15,-2 3-83-15,0 4-114 0,2 4-253 16</inkml:trace>
  <inkml:trace contextRef="#ctx0" brushRef="#br2" timeOffset="451528.1973">18291 12998 132 0,'1'-2'50'0,"0"0"7"0,0 2 8 16,0-1-17-16,-1 1 1 0,0 0 2 15,0-1-2-15,0 2-3 0,0-4-5 16,0 0-6-16,0 3-5 0,0-3-5 16,0 1-6-16,-1-1-3 0,1 0-2 15,0 1-3-15,0 1 0 0,0-1-2 16,0-1 1-16,0 3 1 0,1 0 0 0,-1-1 0 16,0 1 0-16,0-1 1 0,2 2-1 15,-2-2 0-15,0 1-2 0,-2 1 0 16,2-2-2-16,-1-2-1 0,0 3 0 15,0-2-1-15,-2 1 0 0,2-1-1 16,0 0 0-16,0 0 0 0,1 2 0 16,-2 0 0-16,1-3 0 0,0 2 0 15,-1-2 0-15,0 1 0 0,0 2-1 16,-1-2 1-16,1 0-1 0,-1 2 0 16,1 0 0-16,1 0 0 0,-2 0-1 0,1 0 0 15,-1 2 0-15,0-1-1 0,0 1 0 16,0 2-1-16,-1 0 1 0,-1 0-1 15,1 0 0-15,1 1 0 0,-1 0 0 16,0 1 1-16,0-2-1 0,0 1 0 16,1-2 0-16,0 2 0 0,-1 1 0 15,-1-1 1-15,3 0-1 0,-1-2 0 16,1 0 0-16,-2 0 0 0,2 0 0 16,-1 0 0-16,1-2 0 0,-1 0 0 15,0 5 0-15,0 1 1 0,0-3-1 0,0 0 0 16,-1 3 0-16,2 0 0 0,-1 0 0 15,1-2 0-15,-2-2 1 0,1 2-1 16,-1 3 1-16,-1-5-1 0,1 4 1 16,0-4 0-16,0 2-1 0,1 1 1 15,0 0 0-15,-1-1 0 0,0 0 0 16,2 1 0-16,-2-1 0 0,1-1-1 16,-1 2 1-16,0-4-1 0,2 3 1 15,-1 0-1-15,1 0 1 0,-2 0-1 16,2 0 1-16,-1 0-1 0,2 0 1 0,-1 0-1 15,-2 0 1-15,2-1-1 0,-3 1 1 16,3 1-1-16,-3 2 0 0,2-1 0 16,-1 3 1-16,3 0-1 0,-3-2 0 15,1 0 0-15,-1 0 0 0,0 1 1 16,-1-1-1-16,-1-3 1 0,1 1 0 16,-1 1 1-16,1 0-1 0,-2-1 2 15,1-1-1-15,-4 0 0 0,5 5 0 16,-2-3 0-16,1 2-1 0,-1 0 0 15,3 0 0-15,0 1 0 0,1 0-1 0,-1-3 1 16,-1 1-1-16,2 0 1 0,-2 2-1 16,3-2 0-16,-3 2 0 0,3 0 0 15,-2 1 0-15,1 1 1 0,-2 0-1 16,2 1 0-16,-2-2 1 0,2 2-1 16,0-1 0-16,-2-1 1 0,0-1-1 15,1 4 1-15,-1-5-1 0,-1 2 0 16,0-2 0-16,1 1 1 0,0 1-1 0,2-1 0 15,-1-2 0-15,-1 2 0 0,3 0 1 16,-3 0-1-16,1-2 0 0,-1 1 0 16,0 1 1-16,0-3-1 0,-1 1 0 15,-1 1 1-15,1 1-1 0,1 0 1 16,-1-1-1-16,1 0 1 0,0 1 0 16,0-2-1-16,1 0 1 0,0 0-1 15,-1 0 1-15,0-2-1 0,0 4 0 16,-1-3 0-16,0 2 1 0,1-1-1 0,-1-2 0 15,-1 0 1-15,1 2-1 16,1-3 1-16,2 1 0 0,-1 0 0 0,0 1-1 16,-1 1 1-16,1 0 0 0,-1 2-1 15,0-2 1-15,-1 2 0 0,0-2 0 16,1 1 0-16,-2 0 0 0,3 0 0 16,0-2 0-16,-1-1 0 0,1 1 0 15,1 0 0-15,-1-1 0 0,0 0 0 16,1-3 1-16,-2 4-1 0,1 0 1 0,-1-1-1 15,0 1 1-15,-1 1 0 0,1 0-1 16,0 0 1-16,-1-2-1 0,0 1 1 16,0 0 0-16,-1 1 0 0,-1-3 0 15,1 0 1-15,-2 2 0 0,1-2 1 16,-1 0 0-16,1-2 0 0,-2 1 0 16,1 2 0-16,-1 0 0 0,1-1-1 15,1 1-1-15,-2-1 1 0,2 1-2 16,-1-1 1-16,2-1 0 0,0-2-1 0,-1 2 0 15,1 0 0-15,0-1 0 16,-1 0 0-16,3-1-1 0,-1 1 1 0,0 1-1 16,0-1 0-16,0 0 1 0,0 0-1 15,1 1 1-15,-1 0-1 0,1-1 0 16,0 1 1-16,-1 0-1 0,0 1 0 16,0-2 0-16,-2 2 1 0,0-1-1 15,-1 2 1-15,0-1 0 0,2-1-1 16,0-1 1-16,-1 2 0 0,1 0-1 0,0-1 1 15,-1-2 0-15,0 1-1 0,0 1 0 16,0 0 1-16,-1 0-1 0,1-1 1 16,-1 1-1-16,2 0 0 0,-1 0 1 15,0-1 0-15,1 0 0 0,-1 0 1 16,1 1-1-16,-1 0 1 0,0 1 0 16,1-1-1-16,0-1 1 0,0 1-1 15,0-1 0-15,1 1 1 0,1 0-1 0,-3 1 0 16,2-1 0-16,-1 0 0 15,1 1-1-15,-2 0 1 0,1 0-1 0,-3-3 1 16,2 1-1-16,0-1 0 0,0 1 0 16,-3-1 0-16,0 2 1 0,-2-2-1 15,2 2 0-15,-1 0 0 0,-1-2 0 16,2 0 1-16,-2 1-1 0,2-2 0 16,2 2 0-16,0-1 0 0,-1-1 0 15,2 0 1-15,-2 2-1 0,1-2 0 0,2 0 0 16,-2 1 0-16,2-1 0 0,1 1 0 15,-1 2 0-15,0-2 1 0,0 2-1 16,1 0 0-16,0-2 0 0,-2-1 0 16,1 1 0-16,1 0 1 0,-1-3-1 15,1 0 0-15,-1-2 0 0,0 2 0 16,0 1 0-16,-1-1 0 0,0-2 0 16,-1 3 0-16,2 1 0 0,-2-1 0 15,1 2 1-15,0-2-1 0,1 1 0 16,0 0 0-16,-1 2 0 0,2-3 0 0,0 2 0 15,-1-1 0-15,-1 2 0 16,1 0 1-16,0 0-1 0,-1 1 0 0,0-1 0 16,-1 0 1-16,-1-2-1 0,3 1 0 15,0 0 0-15,1 0 1 0,-3 0-1 16,3 1 0-16,0-1 0 0,0 3 1 16,-1-2-1-16,-1-2 0 0,1 3 0 15,-1-3 0-15,2 0 1 0,-3 2-1 16,5-2 0-16,-4 0 0 0,2 1 0 15,0 0 1-15,0-1-1 0,-1 1 0 0,3 2 0 16,-4-3 0-16,4 2 0 0,-1-2 0 16,0 1 0-16,0 0 0 0,0-1 0 15,-2-2 0-15,1 4 0 0,-2-3 0 16,2-2 0-16,-1 4 0 0,1 1 0 16,-3-1 0-16,2 3 0 0,-1-1 0 15,0 1 0-15,0 4 0 0,0-4 0 16,-1 3 0-16,1-5 0 0,-2 2 0 0,1 0 0 15,2 2 0-15,-2-2 0 0,1-1 0 16,0-3 0-16,4 3 0 0,-1-3 1 16,0-1-2-16,0 1-3 0,1-2-8 15,3-1-12-15,1-1-9 0,0 3-11 16,2 0-13-16,0-1-108 16,1-3-111-16,2-3-259 0</inkml:trace>
  <inkml:trace contextRef="#ctx0" brushRef="#br2" timeOffset="454444.4086">17788 13657 220 0,'3'1'61'0,"-2"-1"2"0,0 0-28 16,0 0-11-16,2 1-5 0,-1-2-5 16,0 2-6-16,0-3-3 0,0-1-1 15,2 0-2-15,-1-4 1 0,0 4-1 16,1-2 3-16,1-3 5 0,-3 5 9 15,2-2 8-15,-2 1 4 0,0-1 3 16,-1-1 3-16,0 1 0 0,-1-1-5 16,1 0-8-16,1 1-5 0,-1-1-3 0,0 1-2 15,0 0-2-15,0-2 1 16,2 2-2-16,-2-1 0 0,2 0 0 0,-2-3-1 16,1-1-1-16,1 2-1 0,2 2 0 15,-2-4 0-15,1 0-2 0,0 0 1 16,1 4-1-16,-1 2-1 0,0-2-1 15,0 0 0-15,1 1-1 0,-2 0-1 16,1 1 1-16,0-3-1 0,-1 0 0 0,-1 0 1 16,0 1-1-16,0-1 0 0,1 0 0 15,1 1 0-15,-2 0 1 0,2 0-1 16,1 2 1-16,-2-2-1 0,0 0 1 16,0-2-1-16,1 1 0 0,1 1 0 15,-3-1 1-15,2 2-1 0,0-1 1 16,-1 1 0-16,1 0 0 0,-1 1 1 15,-2 0 0-15,-1 0 0 0,4-1 0 16,0 1-1-16,0-1 0 0,1 1 0 16,0-3-2-16,1 1 1 0,3 0-1 15,-5-2-1-15,0 1 1 0,1 0-1 0,-1-1 0 16,-1 1 1-16,1 1-1 16,2 2 0-16,-1-1 0 0,0 0 0 0,1 2 0 15,-1-2 1-15,1 1-1 0,-1-1 0 16,-1 2 0-16,2-1 0 0,-2 0 0 15,-2 1 1-15,2 0 0 0,-1 1-1 0,0-2 1 16,0 2 0-16,-1-3 0 0,0 1-1 16,2 2 1-16,-1-3-1 0,0 0 1 15,2 1-1-15,-3-1 1 0,3 2 0 16,-2-2 0-16,0-2 1 0,-1 3 0 16,0-3 0-16,0 3 0 0,0 0 0 15,-1-2 1-15,0 2-1 0,2 2 1 16,-2-3-1-16,0 1 1 0,0 0-1 15,0-1 0-15,2 1 0 0,-2-1-1 16,2-3 0-16,-1 3-1 0,0-1 0 16,2 1 1-16,0-1-1 0,0 1 0 0,-2 1 0 15,0-1 1-15,1 0-1 0,-2 0 1 16,0 0-1-16,1 2 1 0,-1 1 0 16,-1 2 0-16,0-2-1 0,1 2 1 15,-1 0 0-15,1-3-1 0,0-1 0 16,1 3 0-16,0-2 1 0,1 0-1 15,-1-2 0-15,0 2 0 0,1 0 1 16,-1 1-1-16,2-1 0 0,-2 1 0 0,2 0 0 16,1 1 1-16,0 0-1 0,2 0 0 15,-1-3 1-15,2 3-1 0,-1-3 1 16,0 1-1-16,1-1 0 0,-1 3 1 16,-1-3-1-16,0 5 0 0,1-2 0 15,-3 2 0-15,3 0 0 0,-3 1 0 16,1 0 0-16,0 1 0 0,1-2 0 15,-1 0 0-15,1 0 0 0,-1 2 0 16,1-2 1-16,-1 0-1 0,0 2 0 0,0-1 1 16,0 0 0-16,1 2 0 15,-1-1-1-15,1 0 2 0,0-1-1 16,0-1 1-16,1 1 0 0,-1 2 0 0,-1-2 0 16,1 2 0-16,0-2 0 0,-1 2 0 15,1 0-1-15,-1-3 1 0,0 1 0 16,0 0 0-16,1 0 0 0,2 2 0 15,-3-2 0-15,3-1 0 0,0 4 0 0,1-1 0 16,-1 0-1-16,1-4 1 0,-3 0-1 16,4 2 0-16,-3 2 0 0,3-2 0 15,-4 1 0-15,1 0 0 0,-1 2 0 16,1-1 0-16,-2 0-1 0,1-1 1 16,-4 0 0-16,3 2-1 0,-1 0 1 15,-1-1-1-15,1 0 1 0,-2 1-1 16,2 1 0-16,0-1 0 0,-3-2 0 15,3 0 1-15,-1 2-1 0,-1 0 0 16,1 0 0-16,0 0 0 0,-1 1 0 16,1-1 1-16,0 1-1 0,0-2 0 15,-1 1 0-15,1-1 0 0,0 1 1 0,0 0-1 16,0 3 0-16,0-2 0 0,-1 1 0 16,2-1 0-16,-2 2 0 15,1-2 1-15,-2 1-1 0,2 0 0 0,-1 2 0 16,-1 0 0-16,2 0 1 0,-2-1-1 15,1 1 1-15,0 1-1 0,-1-1 1 16,1-2 0-16,1 1-1 0,-1-1 1 16,1 1 0-16,-1 0 0 0,2-1 0 0,-2 1 0 15,1 0 0-15,-1 1 1 0,1-1-1 16,-2 1 1-16,1-1 1 0,1 1-1 16,-2 1 1-16,1-2-1 0,1 2 1 15,0 1-1-15,1 0 1 0,1-1-1 16,0 1 0-16,1 1-1 0,-1 1 1 15,1-4-1-15,-2 2 1 0,1-1-1 16,-2 0-1-16,0 2 1 0,-1-2-1 0,1-1 1 16,-2 0-1-16,0 0 1 15,0 2-1-15,-1-1 1 0,2-3-1 16,-1 2 1-16,0 0 1 0,0 0-1 0,2 0 0 16,-2 0 1-16,1 0-1 0,1 1 1 15,-1 0-1-15,2-1 0 0,-2 1 0 16,1-1 0-16,-1-1 0 0,0 1-1 15,0-1 1-15,0 1 0 0,1 1 1 16,-1 1-2-16,1 0 1 0,-1-1 0 0,2-2 1 16,-2 2-1-16,1-1 0 15,-1-3 1-15,1 2 0 0,-1 1 0 0,1 1 0 16,-1-2 1-16,1 1-1 0,-1-1 0 16,2 3 1-16,-2-2-1 0,1-2 1 15,-1 1-1-15,0 2 0 0,2-1 1 16,0-1-1-16,-1 0 0 0,2 2 0 15,2 1-1-15,-3-2 1 0,1-1-1 16,0 0 0-16,0 0 0 0,1 1 0 16,0-1 0-16,-1 0 0 0,1 1 0 0,1 0 0 15,-1 1 0-15,1 0 0 16,0-2 1-16,-1 0 0 0,1 0 0 0,0-2 0 16,-1 2 0-16,1-1 1 0,-2-1-1 15,3 3 0-15,-1-1 0 0,0 1 0 16,-2 1 0-16,0-2 0 0,-1 1 0 15,3 1-1-15,-2-2 0 0,0 1 0 16,1-1 0-16,-1-2-1 0,2 2 1 16,1-1-1-16,-2-1 0 0,0 2 0 0,0-2 1 15,-1 1-1-15,4 2 1 0,-5-3-1 16,1 1 1-16,0 2-1 0,0-3 1 16,0 0 0-16,1-1-1 0,-2 0 1 15,1-2 0-15,0 1 0 0,0-1 0 16,-1 0-1-16,3 0 1 0,-1-2 0 15,1 1 0-15,2 1 0 0,-3-2 0 16,1 3-1-16,0-3 1 0,0 4 0 16,-1 0-1-16,-1 0 1 0,1-1-1 0,-1 1 0 15,0 0 1-15,1 1-1 0,-1-2 1 16,-1 0-1-16,1-1 0 0,0-1 0 16,0 1 0-16,0 0 0 15,0 0 0-15,0 1 1 0,0 1-1 0,0 0 0 16,1 2 0-16,0-1 0 0,-1 1 0 15,1-3 0-15,1 3 0 0,1-3 0 16,-1 1 1-16,0 0-1 0,1 1 0 16,0-1 1-16,0 1-1 0,0 1 1 0,1-3-1 15,-1 1 0-15,3 1 1 0,-1-2-1 16,4 1 0-16,-2 1 0 0,3-1 1 16,-2-1-1-16,2-1 1 0,1 1 0 15,1 1-1-15,-1-3 1 0,0 0 0 16,1 1-1-16,-3 0 1 0,2-1-1 15,-1-2 1-15,-1-2-1 0,-1 3 1 16,1-3-1-16,-2-3 0 0,1 2 0 16,-2 2 1-16,2 1-1 0,-1 0 0 15,1 1 0-15,1 2 0 0,-3-3 1 16,1 0-1-16,-2 2 0 0,2 1 0 0,-2 0 1 16,-2 0-1-16,0-1 0 0,2 3 0 15,-1-1 1-15,2-4-1 0,0-2 0 16,-2 2 0-16,2 0 0 0,0-3 0 15,-1 2 1-15,0 1-1 0,2 1 0 16,0 0 0-16,0-1 0 0,2 1 0 16,-2 2 0-16,2-1 0 0,-1 1 0 0,2-1 0 15,-2 2 0-15,3-1 1 0,0 1-1 16,1 0 0-16,-1-1 0 0,0 0 1 16,-2-2-2-16,0 0-2 0,0 1-6 15,-2-2-13-15,1 0-17 0,0-2-14 16,-2-4-132-16,-1 3-140 0,-1-4-330 15</inkml:trace>
  <inkml:trace contextRef="#ctx0" brushRef="#br2" timeOffset="455574.6482">16141 14450 451 0,'-3'-31'121'0,"2"0"6"16,1 11-54-16,0 8-14 0,1 2-17 15,1 7-7-15,-1 3-7 0,1 7-5 16,1 9-5-16,0 7-6 0,1 9-3 0,-1 10-1 16,-2 5-2-16,0 7-3 0,-2 4 0 15,0-1-4-15,-1 1-6 0,1-2-10 16,2-3 64-16,1 1-192 0,-1-4-129 15,0-2-346-15</inkml:trace>
  <inkml:trace contextRef="#ctx0" brushRef="#br2" timeOffset="456035.5534">15695 15217 557 0,'-5'-3'145'15,"-4"-1"7"-15,1 1-56 0,1 2-38 16,0 0-10-16,4 1-5 0,-2 0-6 15,4 0-8-15,-1 0-6 0,4 1-7 16,0 0-5-16,2 2-5 0,1-2-4 16,2 2-2-16,5-1-2 0,2-1-10 15,2-2-9-15,3 0-11 0,2-3-11 16,4-1-16-16,0-1-116 0,0-4-122 0,1 5-284 16</inkml:trace>
  <inkml:trace contextRef="#ctx0" brushRef="#br2" timeOffset="456573.9965">16026 15324 600 0,'0'-4'141'0,"3"3"4"0,2-3-92 15,0 5-18-15,2-1-10 0,2-1-5 16,1 4-4-16,2-5-5 0,0 0-3 16,2 3-2-16,-2-3-1 0,0 2-2 15,1 1 1-15,-4 0-2 0,1 3 0 16,-2 3-1-16,-2 4 0 0,-3 0 0 16,1 3-1-16,-2 2-2 0,-2 2-4 15,-1 2-5-15,0 2-5 0,-1-1-8 16,-1 2-5-16,1 0-13 0,-3-5-110 15,0 1-110-15,0-4-272 0</inkml:trace>
  <inkml:trace contextRef="#ctx0" brushRef="#br2" timeOffset="456755.9479">16083 15406 557 0,'-3'-4'133'16,"-1"2"5"-16,1 1-87 0,1 2-18 15,2 0-7-15,-2 3-7 0,0 4-6 16,0 2-5-16,2 3-8 0,1 7-8 16,-1 2-13-16,0 4-119 0,0 1-116 15,4 2-296-15</inkml:trace>
  <inkml:trace contextRef="#ctx0" brushRef="#br2" timeOffset="457427.1348">20209 14559 576 0,'2'-23'144'0,"1"10"5"15,-3-2-81-15,1 11-23 0,0 6-10 16,0-2-8-16,2 9-7 16,-2 6-8-16,1 2-4 0,0 9-3 0,-2 1-1 15,0 2-2-15,1 7-2 0,-2-3-8 16,3 0-9-16,-1 0-9 0,3-1-10 16,2 0-18-16,-1-3-102 0,0-3-114 0,4-3-257 15</inkml:trace>
  <inkml:trace contextRef="#ctx0" brushRef="#br2" timeOffset="458020.2904">20320 15160 519 0,'3'-5'138'0,"-2"1"7"16,1 0-50-16,1 1-43 0,2 0-10 15,1 1-7-15,0-2-6 0,3-1-4 16,0 3-5-16,2-2-3 0,2-1-3 16,0 2-4-16,1 0-2 0,0 2-3 15,1 2-2-15,0 2-2 0,1 4 0 0,-2 1 0 16,0 5 0-16,-3 1-1 0,-3 5 0 15,0 3 0-15,-3 1-1 0,-4-1-2 16,-5 1-1-16,2 2-2 0,-2 1-5 16,-1-4-5-16,-1-3-7 0,-1-4-6 15,2 0-7-15,1-5-10 0,0-3-25 16,0-3-84-16,-3-4-104 0,2 0-241 16</inkml:trace>
  <inkml:trace contextRef="#ctx0" brushRef="#br2" timeOffset="458167.3828">20358 15215 587 0,'-5'-4'139'16,"-1"3"4"-16,1 5-94 0,2 2-15 15,0 3-9-15,1 6-6 0,0 2-7 16,1 4-7-16,0 5-10 0,1 1-9 16,0 1-11-16,-1 5-121 0,0-1-117 15,-1 5-296-15</inkml:trace>
  <inkml:trace contextRef="#ctx0" brushRef="#br2" timeOffset="461203.9669">17946 13327 154 0,'20'-13'29'16,"-2"-3"-1"-16,1-1-31 0,0 3-3 16,0-2-3-16,-2 2-3 0,2 0-2 15,-1-1 1-15,-4 4 0 0,1 2 3 0,-3-1 0 16,-1-1 4-16,0 1 3 0,-1-1 5 16,0 0 2-16,-3 1 4 0,-1 0 2 15,0 0 5-15,1 3 3 0,-1 1 2 16,1-1 1-16,-1-2-1 0,2-1-2 15,0 0-4-15,1-3-3 0,-2 1-4 16,0-2-2-16,1 3 1 0,0 4 0 16,1-3 2-16,1 4 1 0,-1 4 2 0,1-1 3 15,1 2 1-15,0-3-2 0,-1 4 0 16,0 1-1-16,0 1-1 0,0-2-2 16,1 3-1-16,1-1-1 0,2 0 0 15,1 0 1-15,2 2 1 0,0 0 0 16,1 2 0-16,2-1 1 0,0 2 0 15,-2 3 0-15,0 0-1 0,-1 1-1 0,-1 3-1 16,2 1 0-16,-5 2-1 0,1 2-2 16,-1-1-1-16,1 2-1 15,-1 0 0-15,0 1-1 0,1 4 1 16,1-1-1-16,0 3 0 0,1 3 0 16,-2 3 0-16,4 5 1 0,-3 2-1 0,1 3 0 15,-3 5-3-15,0 1-7 0,1 1-15 16,-3 0-55-16,-2 0-1 0,-2-2-53 15,-1-2-97-15</inkml:trace>
  <inkml:trace contextRef="#ctx0" brushRef="#br2" timeOffset="463528.4171">19925 4346 120 0,'14'16'32'0,"0"-3"1"0,-1 1-18 15,-2-3-2-15,2 1-4 0,0-2-4 0,-2 1-9 16,-1-1-12-16,1 1-17 0,-3-3-25 16,2 3-57-16</inkml:trace>
  <inkml:trace contextRef="#ctx0" brushRef="#br2" timeOffset="463783.7691">20099 4569 142 0,'2'13'31'0,"0"0"1"16,0-2-22-16,-1 0-7 0,1-4-1 16,0 2-1-16,0-4-1 0,2 1 1 15,-3-3-1-15,1 2 0 0,2-1 0 0,0 3-1 16,-1-1 1-16,1 1-1 0,1 0 0 16,-1 0 1-16,-1 2-1 15,2-1 0-15,-2 1-1 0,0-2-1 16,1 1 0-16,-2 0-1 0,2 1-1 0,-3 1 0 15,3 1 1-15,-2 0 1 0,1 2 0 16,-1-1 1-16,1 2 2 0,-1 2-1 16,1-2 1-16,-1-1 0 0,1 1-1 15,-1 2 1-15,2 3 0 0,-1 0 0 16,-1-2-1-16,1 2-3 0,0 3-21 0,-1 1-1 16,1-2-18-16,-2 0-36 0</inkml:trace>
  <inkml:trace contextRef="#ctx0" brushRef="#br2" timeOffset="464093.0531">20182 5520 246 0,'1'28'58'16,"-1"0"1"-16,0-2-37 0,0 2-11 16,-1-1-3-16,1-2-2 0,0-3-2 15,-3-2-1-15,2 1-2 0,0-2 0 16,0-1 0-16,-1-2 0 0,1-3-1 15,0 2 0-15,-1-1 0 0,-1 0-4 16,1-1-5-16,-2 1-6 0,-1 1-7 16,0-1-8-16,0 6-4 0,0-3-2 15,-2 3 3-15,0 2 2 0,-1-3 6 16,1 3 6-16,0-1 8 0,-2-3 5 0,-3 1 2 16,1-2 1-16,3-2 3 0,-3-2 0 15,2-1 1-15,-1-2-1 0,-1 0 1 16,6 0-1-16,-1-2 0 0,-3-1-1 15,3 1-5-15,-1-1-14 0,1 0-17 16,1-1-39-16</inkml:trace>
  <inkml:trace contextRef="#ctx0" brushRef="#br2" timeOffset="464493.9811">19964 6246 201 0,'0'-1'51'0,"0"-1"4"15,1 0-20-15,-2-3-14 0,4 0-6 16,1 0 1-16,2-2-2 0,-2 0-2 15,1-1-4-15,1 0-3 0,3 3-1 16,-3-4-2-16,2 1 0 0,0-1 0 16,0-1-1-16,3 0 1 0,1 1-1 15,-1-4 1-15,0 0-1 0,-1-2 1 16,0 1-1-16,-1-4 0 0,-2 1 0 0,-1-2 0 16,-1-1-1-16,0-1 0 15,1-1 0-15,-2 0-1 0,1 0-1 0,-2 0-3 16,2 0-3-16,0 0-1 0,0 1-2 15,0-1 0-15,0 2 0 0,0 1 1 16,0-3 3-16,0 0 2 0,1 1 3 16,-3 0 1-16,2 1 1 0,-1 1 0 15,0 1 0-15,-2-1 0 0,0 4 0 16,-2 0 0-16,0-1 0 0,0 0 0 16,-1 1 0-16,0-2 1 0,0 0-2 15,0-2 0-15,-2-2-2 0,2 1-3 16,0-1-4-16,-1-1-3 0,2 2 1 0,-1-1-1 15,0-1 1-15,0 4 2 0,0 1 0 16,-3 1-2-16,0-1-5 0,1-2-12 16,-2 2-12-16,0 0-25 0,0 2-51 15</inkml:trace>
  <inkml:trace contextRef="#ctx0" brushRef="#br2" timeOffset="465515.0994">19996 4859 144 0,'-13'-14'38'0,"1"-1"0"0,-1-1-14 16,0 2-11-16,2 1-5 0,2 0-2 15,-1 0 0-15,1 1-1 0,2 2 0 16,1 0-1-16,2-1 0 0,0 0 0 16,2 2-2-16,1-2-1 0,-1 0-1 15,1 1 0-15,1 1 0 0,0 1 0 16,-1-1-1-16,0 0 1 0,1 2-1 0,0-1 1 15,-1-2 0-15,-1 0 0 0,0 1 1 16,1 2 1-16,-1 1 4 0,0 0 1 16,0 1 2-16,-1-1 1 0,1 1 0 15,-1-3 1-15,0 1-3 0,-1-1-1 16,0-1-3-16,-1-1-1 0,2 2-1 16,-2-3-1-16,0 1 0 0,1-1 0 0,0 3-1 15,0-3 1-15,-1-2 0 0,1 1 3 16,0-1 3-16,1 1 3 0,-1 2 2 15,0-4 1-15,1 4 1 0,-1 1 0 16,0 2-3-16,1-2-2 0,-1 1-4 16,-1-1-2-16,0 1-1 0,-1 0 0 15,1 0-1-15,-1-1 0 0,0 1-1 16,0 1 1-16,1 1 0 0,0 0-1 16,1 0 1-16,1 1 0 0,-1 3 0 15,1-2 0-15,1 2 0 0,0 0 1 16,-1 0-1-16,2 3-1 0,-2-1 1 0,2-1 0 15,0 2-1-15,0-2 1 0,0 0-1 16,1 1 0-16,0-2 0 0,0 1 0 16,1 2-1-16,-1-2 1 0,1 2-1 15,0-2 1-15,-1 2 0 0,1-2 0 16,1 1 0-16,-1-1 0 0,0 1 1 0,0 0 2 16,1 1 0-16,-1-1 0 15,0 1 2-15,1 2 1 0,1-1 0 0,1 1 1 16,-2 0-1-16,2 1 0 0,1 1 1 15,1 1-1-15,-1 2 1 0,2-1-1 16,-1 0 0-16,1 2 0 0,1-1 0 16,-1 2 0-16,-1 1-1 0,0 0 0 15,1 0 1-15,-1 4-1 0,0 0 1 16,0 1 0-16,2 1-1 0,1 0 0 16,0 2 0-16,-1 0-1 0,1 2-1 0,-1 1-1 15,-2-1-1-15,-1-1 1 0,0 0-2 16,-1 0 1-16,1-1 0 15,0-2 0-15,-2-2 0 0,1 1 0 0,1 0 0 16,1 0 0-16,0 0 0 0,0-3 0 16,2 2 0-16,2 2-1 0,-4 1 1 15,3 0-1-15,0-1 1 0,1 0-1 16,0 2 0-16,-1 1 1 0,1-2-1 16,4 2 1-16,-5 2-1 0,0 0 1 15,0 3-1-15,-3 0-1 0,1 1-1 0,-1 0-1 16,-1-2-1-16,1 0-3 0,2-4 0 15,-1 0 0-15,0 1 0 0,1-3 1 16,-1-1 1-16,-1-2 2 0,1 2 0 16,-2-1 2-16,0 2 0 0,1-2 1 15,1 3 0-15,-3-2 0 0,4 4 0 16,-3 0-1-16,1 2 1 0,-1-1-1 16,0 2 0-16,-2 1 0 0,0 3-1 15,0-1-1-15,-1 1 0 0,-1-1-2 0,-1 1-4 16,-1-2-3-16,-1 0-1 0,2-1 0 15,-1 0 0-15,0-2 1 0,0-1 1 16,1 0 5-16,-1 0 4 0,1-2 0 16,-2-2-1-16,4 2-3 0,-2-2-9 15,0-1-13-15,1 2-20 0,-1 0-24 16,0 0-48-16,-1 0-95 0</inkml:trace>
  <inkml:trace contextRef="#ctx0" brushRef="#br2" timeOffset="491598.7437">7967 10940 523 0,'-10'-21'124'15,"2"1"3"-15,-1 0-79 0,2 4-14 16,0 1-7-16,3 1-3 0,-1 2-5 16,1 1-2-16,0 3-2 0,3 3-3 15,4 2-1-15,1 4-1 0,3 6-1 16,2 5-1-16,5 3 3 0,3 4 1 15,1 9 2-15,3 2 2 0,5 4 0 16,2 3 2-16,4 0-1 0,2 3-1 16,2-1-1-16,2-2-2 0,1 3-2 15,1-3-1-15,0-3-1 0,-2 1-3 0,-1-5-1 16,-2-2-1-16,0 1-2 0,-4-5 0 16,-5-2-1-16,-1 1 0 0,-3-4-2 15,-3-1-2-15,-3-2-8 0,-4 0-7 16,-2-6-12-16,-3 0-8 0,-4-5-10 15,-2-2-7-15,-2-3-7 0,-2 0-43 16,-3-7-49-16,-3-1-86 0,-2-6-201 16</inkml:trace>
  <inkml:trace contextRef="#ctx0" brushRef="#br2" timeOffset="491853.118">8594 10815 551 0,'-4'1'128'0,"-7"4"3"0,-2 4-85 15,-1 5-14-15,-2 10-5 0,-3 5-2 16,-3 8-2-16,-9 4-2 0,-2 5 0 16,-4 3-1-16,-1 5-3 0,-6-1-2 15,-2 0-3-15,-1 1-3 0,3 4-2 16,4-2-2-16,4-1-2 0,1-2-4 15,10-3-9-15,6-5-9 0,6-7-11 16,8-8-13-16,7-7-114 0,4-7-119 16,8-9-280-16</inkml:trace>
  <inkml:trace contextRef="#ctx0" brushRef="#br2" timeOffset="492150.323">9232 10646 554 0,'-30'0'127'16,"-5"6"3"-16,1 4-86 0,-3 8-15 16,2 2-5-16,0 5-1 0,1 8 1 15,4 8-1-15,0 5 1 0,0 7 1 16,4 2 2-16,0 10-2 0,4 3-3 15,5 4-3-15,5-1-3 0,5-3-3 16,6 0-4-16,6-7-5 0,10-5-4 16,6-8-8-16,6-9-9 0,4-7-9 0,5-10-8 15,1-5-10-15,1-7 3 0,-3-7-123 16,0-5-112-16,-2-1-275 0</inkml:trace>
  <inkml:trace contextRef="#ctx0" brushRef="#br2" timeOffset="492755.1749">9233 11068 617 0,'-14'-4'148'0,"0"-3"3"0,4 0-96 16,4 2-17-16,6 0-11 0,5 4-7 15,6 0-6-15,3 0-7 0,2-1-3 0,3 5-2 16,5-1 0-16,1 1-1 0,2-1 0 16,1-1 0-16,1 2-1 0,-1 0 0 15,-1 0 1-15,-2-4-1 0,0 3 1 16,-4 1 1-16,-5-2 2 0,-3 3 0 16,-2 2 1-16,-3 0 0 0,-5 2 0 15,-3 2 0-15,-5 4-1 0,-1 3-1 16,-5 1 0-16,-2 2-2 15,-7 4 1-15,-3 2-2 0,-7-2 1 0,0 2 0 16,-6 0-1-16,0-2 1 0,-2 0 0 16,2-2 0-16,3-3 2 0,6 0 1 15,2-5 1-15,7-3 2 0,6-1-1 0,5-1 0 16,7-3 0-16,3-2-2 0,8-2 0 16,6 2-2-16,4-4-1 0,5-2 1 15,1 2-2-15,2-2 1 0,6 2 0 16,-2 1-1-16,2-1 0 0,2 3-1 15,0-3-4-15,1 0-3 0,0 0-6 16,0-2-6-16,4-1-8 0,-1-2-4 0,-1-1-6 16,2-3-8-16,-2 1 101 0,-2-3-211 15,-5 0-122-15,-4-5-340 0</inkml:trace>
  <inkml:trace contextRef="#ctx0" brushRef="#br2" timeOffset="493019.4545">9960 10637 582 0,'5'-6'127'0,"-4"4"1"16,3 5-101-16,3 8-11 0,-1 8-6 16,4 4-2-16,0 6 3 0,1 6 1 15,1 6 3-15,0 6 2 0,0 3 2 16,2 2 1-16,-2 5 0 0,0-1-2 15,-3 2-3-15,-2 0-2 0,-2-3-4 0,-2-1-2 16,-4 1-2-16,-3-4-3 0,-2 1-2 16,-4-6-6-16,-2 1-8 15,-3-3-7-15,-1-4-9 0,0-5-16 0,3-6-108 16,-1-6-115-16,6-6-271 0</inkml:trace>
  <inkml:trace contextRef="#ctx0" brushRef="#br2" timeOffset="493415.4988">10525 10739 559 0,'4'-32'137'0,"0"8"3"0,-1 6-87 16,-2 12-8-16,-1 14-12 0,-1 9-8 15,-1 9-7-15,0 8-5 0,1 14-1 16,-2 8 2-16,0 8 2 0,-2 4 0 15,-1 6 2-15,-2 3 1 0,1 0 1 16,-1-1-2-16,2 1-3 16,-1-5-4-16,2-2-3 0,1-6-2 0,2-5-3 15,1-5-1-15,0-7-3 0,2-7-7 0,2-6-9 16,1-8-14-16,3-6-10 0,0-7-16 16,0-3-115-16,-1-8-123 0,1-6-283 15</inkml:trace>
  <inkml:trace contextRef="#ctx0" brushRef="#br2" timeOffset="494364.2056">10733 12039 413 0,'-1'-2'110'0,"-1"0"6"0,0-4-51 16,-1 0-12-16,2-1-5 0,-1 4-4 15,-1-2-3-15,0-1-3 0,1 2-4 16,0 0-4-16,2 6-6 0,-1 0-3 16,2 5-4-16,-1 4-2 0,2 3-5 15,2 6 0-15,0 0 0 0,2 2 3 16,1-1 0-16,-1-1 0 0,2-2-1 15,-2-2 0-15,-1-4 0 0,0-2-2 16,-3-2-1-16,-2-2 1 0,1-4 3 0,-1-2 0 16,0-4 0-16,-1-2 0 0,0-2-1 15,0-3 0-15,1-5-5 0,1-3-3 16,-1-1-1-16,1-5-2 0,2-6 1 16,-1-3-2-16,3-3 0 0,1 4 0 15,1 0 0-15,4 3-2 0,2 4 1 16,3 9-3-16,1 7-3 0,1 8-8 15,2 0-7-15,0 6-9 0,-1 1-13 16,-2 5-7-16,-1 3-12 0,0-1 48 16,-3 2-156-16,-3 2-116 0,1 0-295 15</inkml:trace>
  <inkml:trace contextRef="#ctx0" brushRef="#br2" timeOffset="494585.1142">10951 12179 645 0,'-3'-3'152'0,"3"-2"1"0,-1 0-97 0,4 1-25 16,0 1-10-16,5 0-8 0,0 1-7 16,2 0-4-16,-1 1-6 0,2 0-6 15,2 1-7-15,1 1-8 0,-1-2-14 16,-1 1-26-16,-2 0-89 0,-1 1-105 15,-2 2-246-15</inkml:trace>
  <inkml:trace contextRef="#ctx0" brushRef="#br2" timeOffset="494750.6871">10983 12266 656 0,'-3'0'147'0,"1"2"1"0,2-1-110 0,-1 1-16 15,2 2-8-15,2-3-5 0,5 2-11 16,-2 0-8-16,4-1-6 0,2 0-6 16,4-1-13-16,0-3-9 0,1-1-104 15,1 0-103-15,3-5-254 0</inkml:trace>
  <inkml:trace contextRef="#ctx0" brushRef="#br2" timeOffset="494922.7276">11371 11985 597 0,'-5'0'146'0,"-2"1"4"16,1 6-86-16,-1 8-21 0,5 2-11 15,-2 4-7-15,1 5-7 0,0 2-6 16,1 1-3-16,1 3-2 0,-1-3-7 0,4 5-15 16,0-3-23-16,0 1-120 0,2-1-128 15,2 1-319-15</inkml:trace>
  <inkml:trace contextRef="#ctx0" brushRef="#br2" timeOffset="496062.7259">11056 11196 600 0,'-5'-5'145'15,"0"0"7"-15,3 0-90 0,-1 3-17 16,2-1-10-16,1 2-7 0,3 0-6 16,2 2-8-16,1-1-4 0,1 1-6 15,3-1-1-15,3 1-1 0,4 1-1 16,1-1 1-16,5 0-4 0,1 3-9 0,1-3-12 16,-1 3-9-16,-2-1-18 0,-3 2-111 15,-2-4-121-15,-7 4-281 0</inkml:trace>
  <inkml:trace contextRef="#ctx0" brushRef="#br2" timeOffset="496236.2535">10996 11402 648 0,'0'0'146'15,"0"1"2"-15,3-1-107 0,3 2-17 16,2-1-9-16,3 2-5 0,4-1-6 15,6 1-7-15,2-2-10 0,6 2-16 16,7-2-119-16,0-1-121 0,0-3-304 16</inkml:trace>
  <inkml:trace contextRef="#ctx0" brushRef="#br2" timeOffset="498168.7525">11801 10798 491 0,'-1'-14'117'16,"-1"2"3"-16,2 1-77 0,3 4-11 15,-1-1-8-15,3 6-5 0,3 2-4 16,0 5-1-16,2 3 0 0,3 7 0 16,1 5 2-16,4 7 2 0,3 4 0 15,0 7 0-15,2 4-1 0,4 5-3 16,-1-3-2-16,3 2-2 0,-3-2-3 0,-3-1-2 15,3-5-1-15,0 3-2 0,-1-3 0 16,1 1-1-16,1 0 0 0,1 3 0 16,3-1 0-16,-4 0 0 0,-4-7-1 15,-1 0-2-15,-1-1-3 0,-8-6-7 16,-3-3-6-16,-4-6-8 0,-3-1-13 16,-3-3-12-16,-1-2-97 0,-9-9-104 15,1 1-245-15</inkml:trace>
  <inkml:trace contextRef="#ctx0" brushRef="#br2" timeOffset="498431.9643">12277 10647 529 0,'0'-15'129'0,"-4"10"0"16,-4 4-43-16,1 11-67 0,-3 13-7 15,-2 5-4-15,-8 12 0 0,-3 10 2 16,0 10 5-16,-3 7 4 0,-5 4 1 16,-2 2 1-16,-4 1 1 0,2 1-1 15,-6 2-4-15,1-6-4 0,2-3-4 16,4-5-3-16,4-4-2 0,6-4-5 16,8-5-9-16,9-7-10 0,3-8-10 15,5-5-17-15,5-6-110 0,4-7-119 16,5-8-279-16</inkml:trace>
  <inkml:trace contextRef="#ctx0" brushRef="#br2" timeOffset="498926.5697">12565 10743 515 0,'-2'-7'126'0,"-6"1"4"0,0 8-74 16,-3 5-13-16,-1 6-8 0,-2 7-6 0,-1 7-2 15,1 11-1-15,1 7 1 0,1 5-2 16,0 8-2-16,1 1-2 0,0 2-5 16,4 2-3-16,2-6-4 0,0-1-4 15,6-2-3-15,3-3-2 16,4-4-4-16,5-5-6 0,2-5-8 0,4-5-8 16,3-7-8-16,0-8-13 0,2-2 22 15,-3-8-132-15,-1-3-110 0,-3-5-272 0</inkml:trace>
  <inkml:trace contextRef="#ctx0" brushRef="#br2" timeOffset="499297.5701">12651 11362 641 0,'-9'3'138'0,"2"-1"1"0,5 2-111 15,0 0-16-15,2-3-4 0,4 1-3 0,3-2-1 16,2-1-1-16,4 0 0 0,3-4-2 15,5-5 1-15,-4-2-1 0,-1-4 0 16,-1-4 0-16,-2 0 0 0,-3-5-1 16,-2-2 1-16,-5 1-1 0,2 3 1 15,-1-3-1-15,-3 7 1 0,-2-1-1 16,0 7 0-16,-4-1 1 0,2 9-1 16,-4 4 0-16,-2 6 1 0,-4 4 0 15,-3 7 1-15,-5 1 3 0,0 12 3 16,1 0 3-16,1 6 2 0,3 3 4 15,6 3 3-15,4 2 1 0,5 1 0 0,4-3-2 16,4-1-2-16,5-4-2 0,5-4-4 16,5-5-3-16,3-8-3 0,1-5-1 15,5-5-3-15,1-2-4 0,3-5-8 16,-4-4-10-16,1-3-10 0,0-4-8 16,-3-1-16-16,-4-6-7 0,-8-6-104 15,-6-6-109-15,-1-3-253 0</inkml:trace>
  <inkml:trace contextRef="#ctx0" brushRef="#br2" timeOffset="499547.8969">12934 10777 594 0,'2'-5'127'15,"2"3"0"-15,1 6-103 0,1 10-11 16,-1 3-7-16,1 8 2 0,3 9 3 15,-3 4 2-15,0 6 3 0,-1 1 3 16,1 1 2-16,-1-2 1 0,-3-4-2 0,-2-6-2 16,-1-3-4-16,-4-4-3 0,0-5-3 15,-3-5-6-15,-1-6-12 0,-1-1-9 16,-2-6-17-16,-4-9 29 0,-2-5-147 16,-3-6-122-16,-1-2-295 0</inkml:trace>
  <inkml:trace contextRef="#ctx0" brushRef="#br2" timeOffset="499712.6285">12909 10496 515 0,'7'-5'110'0,"-1"7"0"0,0 0-92 16,1 9-23-16,-1 3-103 0,-2 4-93 16,2 5-237-16</inkml:trace>
  <inkml:trace contextRef="#ctx0" brushRef="#br2" timeOffset="500330.5855">13123 10858 342 0,'1'-4'90'0,"0"0"2"15,0 1-19-15,0-1-47 0,1 0-8 16,-1 2-1-16,-1 1 2 0,0-2-1 16,0 1 1-16,0 3 1 0,0-1 1 15,0 0-1-15,0-1-1 0,-1-2-1 16,1 1-2-16,0 1-2 0,0-4-2 15,0 1-1-15,0 2-2 0,0 0 0 16,0 0-1-16,0 1-1 0,0-2 1 16,0 0 0-16,0 0 0 0,-2 1 1 0,2-1 0 15,0 2 0-15,0-3 1 0,-1 3 0 16,1 1 2-16,-1-1 1 0,1 2-1 16,-2-1 0-16,0 4 0 0,-1 4 0 15,0 3 1-15,0 4-1 0,-2 6-1 16,1 6 0-16,0 5 0 0,3 0 0 15,1-1-1-15,1 1-2 0,3-1-1 0,2-4-1 16,3-8-1-16,3-1 0 0,1-6-2 16,0-4-1-16,3-5 0 0,3-2 0 15,0-5-1-15,-1-3 0 0,-2-4 1 16,-1-1-1-16,0-4 0 0,-3-3 0 16,-6-1-1-16,-3-2 1 0,0 2-1 15,-2 4 1-15,-2 3-1 0,0 4 0 16,-1 7 0-16,0 5 0 0,2 5 0 15,-4 5-1-15,3 3 1 0,-3-3 0 16,4 6 0-16,3-1 0 0,0-2 0 0,2-2 0 16,4-6 0-16,1 0 0 15,7-1 0-15,-1-6 0 0,2-7 0 0,5 0 0 16,-1-6 0-16,-1-7 1 0,1-3-1 16,-5-2 0-16,-2-4 0 0,-4 2-5 15,-6-1-7-15,-2 4-9 0,-2 2-8 16,-9 2-11-16,-1 3-17 0,-4 5-109 15,-5 2-116-15,-3 1-275 0</inkml:trace>
  <inkml:trace contextRef="#ctx0" brushRef="#br2" timeOffset="500909.8191">13551 10591 538 0,'5'-11'127'0,"1"1"2"16,2 5-80-16,0 6-16 0,2 4-13 16,2 5-5-16,-1 7-5 0,2 5 0 15,0 9 1-15,-1 4 2 0,2 7 2 16,-4 11 1-16,-1 9 3 0,-2 4 0 15,-5 5 0-15,-6 1-2 0,-4 6-3 16,-2-1-4-16,-5-2-2 0,-3-3-3 0,-7 1-2 16,-3-2 0-16,-5-1-2 0,-2-9 0 15,-7-1 0-15,-2-6-4 0,2-8-6 16,5-8-11-16,6-5-15 0,5-6-124 16,1-8-125-16,9-8-311 0</inkml:trace>
  <inkml:trace contextRef="#ctx0" brushRef="#br2" timeOffset="504243.8848">8590 12805 574 0,'-13'-5'135'15,"-1"1"4"-15,5-1-87 0,1 2-13 16,2 1-7-16,1-1-5 0,4 1-5 15,2 1-4-15,4-2-2 0,3 2-4 16,1 0-3-16,5-2-1 0,3 1 0 16,5 1 1-16,4-1 0 0,2 4 0 15,4-1 0-15,2 0-1 0,2 3-2 16,2 1-2-16,-4-3 0 0,-2 3-2 16,0-3 0-16,-3 2-1 0,-3 1 0 15,-3 1 0-15,-6 1 0 0,-1 6 0 0,-5-2 0 16,-4 3 0-16,-4 1 1 15,-4 2-1-15,-3 3 1 0,-3 1-1 0,-6 1 0 16,-4 2 0-16,-4 4 0 0,-6 1 0 16,-3-2-1-16,-7 1 1 0,-2 0-1 15,-3 0 1-15,-1-1 0 0,-3 0 0 16,7 1 0-16,1 0 2 0,2-2 1 0,3 0-1 16,5-1 1-16,3-1 0 0,7-5 0 15,-2-1-1-15,4-4 0 0,7 0-2 16,2-6 1-16,5 0 0 0,2-2-1 15,6-1 1-15,4 0 0 0,2-2 0 16,7 1 0-16,-1 0 0 0,4-3 0 16,4 1 0-16,1-1-1 0,6 2 1 15,2-3-1-15,2 1 0 0,2-2 0 16,2 1-1-16,-1-1 0 0,-1-1 0 0,-3 0 1 16,-4 0-1-16,-3-1 0 0,-2 2 0 15,-5 2 1-15,-6-1-1 0,-3 1 0 16,-3 1-2-16,-2-1-3 0,-4 1-2 15,-1 1-6-15,-3-3-6 0,0 2-10 16,-3 2-8-16,2-1-6 0,-1 0-13 16,-1 1-6-16,2-1-101 0,-1 1-107 15,3-3-254-15</inkml:trace>
  <inkml:trace contextRef="#ctx0" brushRef="#br2" timeOffset="505005.4187">9557 13251 563 0,'-4'-7'132'16,"2"0"2"-16,-1 0-87 0,1 2-14 15,1 2-6-15,-1 0-5 0,2 1-4 16,0-1-3-16,2 3-2 0,0-2-1 16,2 2 1-16,-1-1-1 0,5 1 1 15,2-1 0-15,3 1 0 0,3 0 1 16,4 0-1-16,3 1-2 0,4-1-2 0,2-1-1 15,2 2-2-15,3 1-2 0,3 1 1 16,2 0-1-16,3-1 0 0,1 0 1 16,1 2-1-16,2-3 1 0,3-1 1 15,3 0-1-15,0 1-1 0,3 2 0 16,5 0-1-16,2-1-1 0,-1-2 0 16,-2-3 0-16,1 2-1 0,1-2 0 0,-2-2-1 15,-5-1 1-15,3 3-1 0,-3 0 1 16,0 1-1-16,-5-2-1 0,-6 2-2 15,-4-3-5-15,-5 2-5 0,-7 0-6 16,-6-1-5-16,-5 2-5 0,-6-1-3 16,-5 3 0-16,-4-1 3 0,-2 0 3 15,-4 1 5-15,0-2 4 0,-1 0 5 16,-1-3 3-16,-1-1 2 0,1-3 3 16,-2 1 2-16,1-3 1 0,-1 0 3 15,-1-2 2-15,3 2 1 0,2 3 1 0,0-1 0 16,3 3 1-16,1 0-1 0,2-1-1 15,4 4-1-15,1 2-2 0,0 1-1 16,4 2 1-16,2 1-1 0,1 4 0 16,2 3 1-16,1 0 0 0,0 1-1 15,1-1 1-15,3-1 0 0,-2 3 0 16,0-3 0-16,1 0 1 0,-3-1 0 16,-2-1 1-16,-1 0 2 0,-7-2 2 15,-3 0 1-15,-5 0 1 0,-4 1 0 0,-8 0 0 16,-3 2-2-16,-5 3-2 0,-2 3-3 15,-2-1-1-15,0 3-1 16,1 2-1-16,4 1-3 0,4 1-6 0,4-4-6 16,5-3-9-16,3 2-14 0,5-4 13 15,6-1-126-15,3-5-112 0,4-3-271 16</inkml:trace>
  <inkml:trace contextRef="#ctx0" brushRef="#br2" timeOffset="505563.7885">11991 13159 540 0,'-1'-3'131'0,"-4"-1"5"15,1 0-76-15,-1 2-18 0,3 3-8 0,-2 4-4 16,1 2-2-16,-3 3 0 0,5 5 1 15,0 4-1-15,0 7 1 0,-1-1-3 16,2 3-1-16,0 1-3 0,5 2-4 16,-3-3-3-16,4 0-4 0,-1-3-3 15,0-3-3-15,1-5-1 0,-1-4-1 16,-1-2 0-16,1-6-1 0,-3-5 0 16,1-5 0-16,-2-2-1 0,4-4 1 0,-5-5-1 15,0-7 0-15,2 0-1 0,-2-7-1 16,-3-4-1-16,-1-3-3 15,-2-3-1-15,1-4-2 0,-2-1 0 0,-1-5 0 16,-1-1 0-16,2 4 2 0,-3 2 1 16,2 1 2-16,1 7 1 0,1 4 0 15,0 11 2-15,-2 5 0 0,2 3 1 16,6 6 1-16,-2 2 0 0,2 2 1 0,2 4 0 16,3-1 2-16,4 0 0 0,3 1 1 15,3 0 1-15,2 0-1 0,4 1 2 16,4 1-1-16,2-1-1 0,4 3 0 15,1-1-1-15,1-2-1 0,5 0-1 16,0-1-1-16,0-2 0 0,2 0-1 16,-5 2-1-16,-1-2 1 0,-2 1-1 15,-8-2 1-15,-4 2-2 0,-5 1-3 16,-6-1-5-16,-1 0-5 0,-7 1-8 16,-2 0-10-16,-2-2-10 0,-2 4-7 15,-4 0-7-15,-2 3-10 0,-4 3-104 16,-4 2-109-16,-4 3-264 0</inkml:trace>
  <inkml:trace contextRef="#ctx0" brushRef="#br2" timeOffset="505968.7157">12069 13216 572 0,'-2'0'142'0,"-2"-3"8"15,0 2-79-15,2 1-16 0,-1 0-8 16,1-1-5-16,1 1-5 0,0 0-5 15,1 0-7-15,1 1-4 0,0-1-3 16,1 1-2-16,2 0-2 0,2 2-1 0,2-2 0 16,0-1-1-16,1 0-2 0,3-1-2 15,5-3-2-15,2 2-1 0,0-1-2 16,0-2 0-16,4 1-2 0,1-1 0 16,2 1 0-16,-8-1-1 0,0 0 1 15,-3 1-1-15,-2 2 0 0,-6 1-3 16,-5-2-5-16,-2 2-11 0,-2 2-16 0,-7 1-17 15,-4-1-22-15,-4 2-114 0,-4 4-132 16,-8 4-299-16</inkml:trace>
  <inkml:trace contextRef="#ctx0" brushRef="#br2" timeOffset="507588.2613">6976 10239 585 0,'12'-37'130'16,"-2"9"0"-16,-5 11-99 0,0 15-13 15,-3 10-7-15,3 13-2 0,0 12-1 16,4 15-1-16,0 17 2 0,0 18 0 0,0 16-1 15,4 23 0-15,-2 15-2 0,-1 12-1 16,1 15-1-16,-3 13-2 0,5 11 0 16,-3 7-1-16,-2 7 0 0,1 3-1 15,-1 1 1-15,-3 3 2 0,0 1 1 16,-3-5 2-16,0 4 2 0,-1-7 1 16,-2-1 0-16,-1-7 0 0,1-9-1 15,2-8-2-15,2-12-4 0,1-13-6 16,2-15-8-16,1-18-7 0,4-15-17 15,1-18-114-15,1-21-119 0,-5-30-289 16</inkml:trace>
  <inkml:trace contextRef="#ctx0" brushRef="#br2" timeOffset="508919.3083">6785 10059 596 0,'1'-37'131'0,"3"3"0"0,8 1-105 16,10 10-6-16,7 3-9 0,9 9-5 0,11 5-2 16,10 3-1-16,7 2-1 0,13 2 0 15,6 2 0-15,9 2-1 0,10 1 0 16,8-2 0-16,6-2 0 0,4-1-1 16,7-1 0-16,6-1 1 0,3 0-1 15,3-3 0-15,1 3 0 0,5-1 0 16,-1 2 0-16,5 0 0 0,-2 0 1 15,4-2-1-15,2 0 0 0,1 1 0 16,2-2 1-16,6-2-1 0,-3 0 0 0,1-2 0 16,4 1 0-16,1-3 1 0,-3-3-1 15,1-1 0-15,-2-3-1 0,-2-4-2 16,0-1-1-16,-4 2-3 0,-5-3-2 16,-6 0-2-16,-5 3 0 0,-8 1 0 15,-4 3 1-15,-9 2 1 0,-7-3 2 16,-9 2 1-16,-3 4 1 0,-4 1 1 15,-7-2 0-15,-8-2 0 0,0 4 0 16,-8 1-2-16,-1 2-4 0,-8 1-5 16,0 1-6-16,-4 3-10 0,-4 5-35 0,-4 0-19 15,-3 1-2-15,-3-1 4 0,-2 1 7 16,-4 0 6-16,-5 3 11 0,0-4 38 16,-2 3 25-16,-2-1 17 0,1 1 13 15,-2-1 14-15,-1-1 9 0,1-1 4 16,-1-2 3-16,-3-1-2 0,2-1-6 15,-1-3-12-15,-2 2-10 0,-4-2-7 16,-3 1-6-16,0-1-4 0,-5 2-5 0,-3-1-3 16,-3 2-4-16,-2 1-2 0,-3-2-2 15,0-1-2-15,-3 1-3 0,-3 1-1 16,0-2 0-16,0-1-1 16,-2-2 0-16,0 4 1 0,1-4 2 0,-1 3 2 15,2-1 1-15,1 2 1 0,-3 1 1 16,1 4 2-16,2 3 2 0,-3 8 3 15,0 7 1-15,-2 5 4 0,-1 13 1 16,3 13 1-16,-2 13-1 0,0 12-2 0,-1 11-1 16,-1 13-4-16,0 17-2 0,0 10-2 15,-4 6-2-15,-1 7-1 0,2 7 0 16,0 4 0-16,0 4 0 0,-1-4 0 16,1-1 1-16,2 0 2 0,2 1 1 15,-2-7 3-15,0-2-1 0,4-3 1 16,0 0 0-16,0-4-1 0,-2-7-2 15,2-1-2-15,-1-4-1 0,0-6-1 0,-1-7-1 16,-1-8 1-16,1-2 0 0,1-5-1 16,2-9 1-16,-1-6 0 0,0-7-1 15,1-8 0-15,0-3 0 0,1-10-3 16,1-4-3-16,-2-8-3 0,1-6-7 16,1-1-5-16,1-7-3 0,1-1-2 15,-2-4 2-15,1-3 3 0,1-3 4 16,-2-3 6-16,1-1 6 0,-2-1 6 15,0 0 3-15,0 2 0 0,0-1 1 16,-3 2 0-16,-1 0-1 0,1 2-1 16,-1-3-1-16,0 1-1 0,-1-3-1 0,-2 1 0 15,1 1 1-15,-1 1-1 0,-2 0 0 16,-3 2 0-16,-6-4 0 0,-2 2 0 16,-6-1 1-16,-4-1 1 0,-5 0 1 15,-4 0 1-15,-6-5 1 0,-5 3 1 16,-7-1 0-16,-2 0 1 0,-7 0-2 15,-6-3 0-15,-8 0 0 0,-3 1 1 16,-4 0-1-16,-8 2 1 0,-9-1 1 0,-4-2 0 16,-7 0 1-16,-6 3-1 0,-6 0 0 15,-5 0-1-15,-5 2-1 0,-4-2-1 16,-4 2 0-16,-4 3-2 0,-8-3 0 16,-3-2-1-16,-7 1 0 0,-2-1 0 15,-1 1 1-15,-8-3 1 0,-2 0 1 16,0-1 3-16,-5 3 0 0,3 1 3 15,-4-3 0-15,-2 3 1 0,3 3 0 16,1 3 0-16,0 1-1 0,7 7 0 16,-4-1 0-16,6 3-3 0,5 3 0 0,2 4-2 15,3 0-1-15,6 4-2 0,-4-1-4 16,8 6-8-16,1 3-8 0,1 3-21 16,-1 5-112-16,5 3-121 0,-10 2-293 15</inkml:trace>
  <inkml:trace contextRef="#ctx0" brushRef="#br2" timeOffset="516531.2982">2489 5641 457 0,'-11'-3'100'0,"1"2"1"0,2-1-81 16,2 0-8-16,-1 0-4 0,1 2-2 15,0-2-1-15,1 0-2 0,2 1 0 16,-2-1 2-16,3-2 1 0,4 0 1 16,0 1 1-16,3-2 2 0,0-3 0 15,5 2 0-15,2-2-1 0,4-1-1 16,3 3-1-16,6-3-1 0,4 4-1 15,4 1-2-15,7 0-1 0,3 4 0 16,2 1-1-16,3 2 0 0,2 3 0 0,-2-1 0 16,3 2 0-16,-1 2-1 0,3 0 0 15,1 5 1-15,1 0-1 16,1 6 0-16,2 3 1 0,-4 3-1 16,0 6 2-16,-7 3 1 0,-1 5 2 0,-3 7 2 15,-5 5 0-15,1 3 1 0,-2 3 0 16,-6 3 0-16,0 7-1 0,-2 6-2 15,-3 2-2-15,0 2 0 0,-7 7-2 16,-4 7 1-16,-3 3-1 0,-1 7-1 0,-4 2 1 16,-5 3 0-16,-6 4-1 0,1 7 1 15,-5-2-1-15,-1 2 1 0,-6-3-1 16,0 4 1-16,2 1-1 0,-2-4 0 16,-1-1 1-16,0 9 0 0,0 2 1 15,1 0 1-15,0 3 0 0,-1 5 2 16,-3 2-1-16,1 2 1 0,1-5-2 15,3 2 0-15,-2 0 0 0,4-6-1 0,-3-2-1 16,6-1 0-16,-6-2-1 0,-1-4 1 16,-1-5-1-16,-2-3 1 0,-4-3-1 15,-4-7 1-15,-3-4-1 0,-2-6 1 16,-3-6-1-16,-3-1 1 16,3-6 0-16,-1-3 1 0,1-5 0 0,-2-6 0 15,5-2 0-15,4-4 0 0,0-6 0 16,1-4 0-16,1-6-1 0,4-3-1 15,5-3 1-15,-1-4-1 0,3-1 1 16,0-4-1-16,1-3 0 0,3-3 0 0,1-3 0 16,2-3 0-16,4-2-1 0,0-5 1 15,3 0 0-15,4 0-1 0,2-3-4 16,0 0-6-16,2-3-16 0,0 2-109 16,0 0-111-16,-3 1-279 0</inkml:trace>
  <inkml:trace contextRef="#ctx0" brushRef="#br2" timeOffset="517342.9209">1389 11884 472 0,'6'-23'112'0,"0"-4"3"15,2-1-72-15,-1-3-13 0,-1-3-5 16,0 0-4-16,-1-3-2 0,-1-4-3 16,0 2 0-16,-3 4 2 0,-1 5 2 0,0 7 5 15,-1 2 0-15,1 10-2 0,0 9 0 16,-2 13-2-16,4 7-3 0,-4 7-5 16,2 8-6-16,-1 7-2 0,0 4-1 15,1 4-1-15,0-4-1 0,0 0-3 16,1 2-7-16,2-5-7 0,0 1-8 15,1-3-9-15,0 0-13 0,-1-3-110 16,-2-4-110-16,2-2-266 0</inkml:trace>
  <inkml:trace contextRef="#ctx0" brushRef="#br2" timeOffset="517771.8572">862 12190 330 0,'-11'0'74'16,"3"0"9"-16,0 0-49 0,0 0 6 16,3 0 6-16,1 0 3 0,2 0 1 15,4 2 1-15,2-2-7 0,1 0-10 16,5 1-8-16,2 0-6 0,5-2-2 15,4 0-1-15,3-1-4 0,5 0-1 16,8 0-2-16,5-1-1 0,5 2-1 16,4 0-1-16,5 2 0 0,3 0-1 15,1 2 1-15,-5-2-1 0,3-1 1 0,1 0-1 16,1 0 1-16,5-3-1 0,1 1 1 16,5-3-1-16,2 0 0 0,2-2-1 15,2-1-1-15,2 1 0 0,-1-3 0 16,-2-1-2-16,-1 1 1 0,-2 1 0 15,-3 0 0-15,-5 0 1 0,-6 2-1 16,-7 2 0-16,-5 2 0 0,-7 3-1 16,-3 4 0-16,-7 0-3 0,-11 3-7 15,-7 3-10-15,-7 0-9 0,-6 4-19 16,-7-5-111-16,-10 4-118 0,-4 0-283 0</inkml:trace>
  <inkml:trace contextRef="#ctx0" brushRef="#br2" timeOffset="518559.4932">806 13078 440 0,'4'-24'113'0,"-2"2"5"15,1 2-56-15,-5 3-16 0,6 6-11 16,1 5-3-16,-3 6-2 0,2 7-2 15,0 6-3-15,1 3-1 0,3 7-1 16,-4 0 2-16,0 5-1 0,-3-1-2 0,0-1-4 16,0 0-2-16,0 1-3 15,1-3-2-15,-1 1-3 0,-1-6-3 0,2 0-1 16,0-3-2-16,-1-2-2 0,0-5-7 16,-1-2-12-16,0-1-10 0,1-1-16 15,0-1-92-15,-1-3-24 0,2-2-102 16,3 0-199-16</inkml:trace>
  <inkml:trace contextRef="#ctx0" brushRef="#br2" timeOffset="518897.7282">992 13232 592 0,'1'-3'138'0,"-1"1"2"16,0 0-86-16,3 2-23 0,1 0-10 15,0 0-3-15,4 0-2 0,2 2 0 16,2-1 1-16,4-1 2 0,2 0 0 15,3-1-1-15,1-1-2 0,1 0-2 16,3 0-3-16,0-2-3 0,-1 1-4 16,0 1-5-16,-2 0-12 0,-2 0-15 15,-4 1-22-15,-2 1-116 0,-8 0-127 16,-4 4-307-16</inkml:trace>
  <inkml:trace contextRef="#ctx0" brushRef="#br2" timeOffset="519776.669">1867 13145 358 0,'5'-9'104'0,"-3"0"4"0,-1 0-5 16,2 0-59-16,-3-1-10 0,-1-2-2 16,-2 0-3-16,-2 0-3 0,-5-4 0 15,3 6-1-15,-3 0 0 0,0 0-2 16,-2 5-2-16,-1 3 0 0,-2 6-3 0,2 4-1 16,-6 3-2-16,0 4-1 0,-1 1-1 15,3 5-1-15,0 2-1 0,3 1-2 16,3 2-1-16,3-1-1 0,4 0-2 15,2 0-1-15,3-4 0 0,5-4-2 16,1-4 1-16,4-2-1 0,4-5 1 16,2-2-1-16,3-5 0 0,3-4 0 15,-3-5-1-15,3-3 1 0,0-3-1 16,-1-5 0-16,-1-5 0 0,-3 2 0 16,-4-6 0-16,-1 5 0 0,-3-2 0 15,-4 1-1-15,-3 1 1 0,-2 7-1 0,0 2 0 16,-2 8 1-16,-2 4-1 0,1 5 1 15,-2 10 0-15,3 5 0 0,-1 4 0 16,-2 3 0-16,2 3 0 0,2 1-1 16,1-2 1-16,4-3-1 0,3-1-3 15,4-4-9-15,6-3-14 0,6-3-19 16,6-7-120-16,3-1-128 0,3-2-313 0</inkml:trace>
  <inkml:trace contextRef="#ctx0" brushRef="#br2" timeOffset="522024.6014">4330 1156 473 0,'-12'2'122'0,"1"-4"5"16,1 1-60-16,-3 0-21 0,3 0-8 16,1-1-4-16,2 0-4 0,2 2-4 15,-1 5-3-15,3-5-4 0,2-1-2 16,0 1-3-16,0 0-3 0,3 1-3 16,2-1 0-16,3-6-2 0,3 3 0 0,0 3 0 15,3 4 1-15,3-4 0 0,0-1 0 16,2 1-2-16,0-1 0 0,0 4-1 15,-1-2 0-15,1-2 0 0,2 6-1 16,-2-1 0-16,-2 3 0 0,0-2-1 16,-2-1-1-16,2 1 0 0,-2-2 0 15,-1 0 0-15,-4 0 0 0,1-4 0 16,-1 5 0-16,-3-2 0 0,-5 7 0 16,-1 1 1-16,-3 1 0 0,-4 0-1 15,-1 1 1-15,-2 1 0 0,-2 2-1 0,1-4 0 16,-2 0-1-16,1 0 1 15,0 4-1-15,1 1 1 0,-1-1-1 0,1 0 0 16,-2-1 0-16,2 1 0 0,3-3 0 16,0 0 0-16,4-3 0 0,1-1 0 15,1-2-1-15,3-2 0 0,0 0 0 16,3 1 0-16,2-3 1 0,1 1-1 16,3-1 0-16,1-1 1 0,0 4 0 15,3-4 0-15,-1-2 0 0,2 0 0 16,1-2 0-16,1 3 0 0,1-1 0 0,1-1 1 15,0 1-1-15,-2-1 1 0,1 2-1 16,-4 0 1-16,-3 4-1 0,-1-4-3 16,-1 1-6-16,-3 0-8 0,-1 3-8 15,-3 0-7-15,1-1-16 0,-1-1 69 16,-2 1-182-16,-1 1-121 0,-2 1-315 16</inkml:trace>
  <inkml:trace contextRef="#ctx0" brushRef="#br2" timeOffset="522264.5656">4758 1237 632 0,'0'-11'137'16,"1"10"0"-16,2 1-105 0,2 6-19 0,4-6-7 15,1 7-2-15,1-5-2 0,1 6-1 16,0-7-1-16,2 2-3 0,-2-1-6 16,0 1-10-16,1-1-12 0,-2-1-108 15,-2 2-108-15,-3-3-268 0</inkml:trace>
  <inkml:trace contextRef="#ctx0" brushRef="#br2" timeOffset="522441.0322">4769 1438 577 0,'2'-4'129'0,"2"2"2"0,1-2-94 16,1 4-17-16,4-5-6 0,-1 0-3 16,2 2-4-16,3-2-3 0,2 0-1 15,-2 3-3-15,4-6-8 0,-2 5-17 16,-1-1-108-16,-1 3-111 0,-1-3-278 0</inkml:trace>
  <inkml:trace contextRef="#ctx0" brushRef="#br2" timeOffset="522777.0416">5072 1336 523 0,'4'0'117'0,"1"4"1"16,2 3-75-16,1 2-26 0,0 2-7 15,3 5 1-15,0-1 0 0,3 1 0 16,-2-4 0-16,-2 0-1 0,0 0-1 16,-3-1 1-16,-1-2 0 0,-3-2 1 15,-2-3 2-15,-5 5 1 0,2-8 3 0,-2-1 1 16,2-5 0-16,-2-6-2 15,3-3-2-15,1-3-3 0,2-6-4 0,2-2-2 16,1 0-3-16,1-1 0 16,1 3-1-16,2 2-1 0,-2 5-2 0,3 2-7 15,1-3-5-15,-1 4-8 0,2 8-13 16,-1 4 29-16,0 1-145 0,-1 3-116 16,-3 5-286-16</inkml:trace>
  <inkml:trace contextRef="#ctx0" brushRef="#br2" timeOffset="523177.9493">5458 1377 628 0,'0'0'141'0,"0"-1"2"0,0-1-98 16,1 0-20-16,2-2-7 0,3-1-4 15,0-1-2-15,2 0-2 0,-1-1-1 16,1-1-2-16,2-1-1 0,0-1-1 0,-1-1-2 15,0 0 0-15,0 0 0 0,-2 0-2 16,1-6 1-16,-5 1-1 0,-1-2 0 16,-4 1 1-16,-3 0-1 0,-2 1 1 15,0 0-1-15,-2 9-1 0,-2 1 1 16,-1 5-1-16,-2 2 0 0,2 4-1 16,1 1 1-16,-1 10-1 0,2 2 1 15,0 1-1-15,4 4 1 0,1 1 0 16,3 2 0-16,-1 6 0 0,3-8 0 15,3 3 0-15,1 0 0 0,3 1 1 0,3-1-1 16,1-3 0-16,0-2 0 0,1-5 0 16,1-2 1-16,3-3-1 0,2-6 1 15,1-2 0-15,2-2-1 0,2-6 1 16,2-2-2-16,-1 0-8 0,-1-6-7 16,-2 0-8-16,-4-2-15 0,-1-1-56 15,-6 3-61-15,-4 1-104 0,-2-3-225 16</inkml:trace>
  <inkml:trace contextRef="#ctx0" brushRef="#br2" timeOffset="523807.4171">5844 925 536 0,'1'-10'144'0,"-2"-2"6"15,0 1-50-15,3 1-44 0,-2 1-11 16,0 6-6-16,2-1-8 0,-2 3-8 16,2 2-6-16,-1 5-2 0,-1 3-3 15,3 2-3-15,2 3-1 0,1 1-2 16,0 4 0-16,1 3-1 0,-1-2-2 15,0 1-2-15,2 1 0 0,-5-3 0 0,1-1 0 16,-3-2 0-16,2-3-1 0,-2-4 1 16,-1-2 0-16,-4-1 0 0,3-1 1 15,-3 1 0-15,-5 1 0 0,-1-5 0 16,-2 2-2-16,-3-2-4 0,-1-1-10 16,-4 1-10-16,-2-4-14 0,4-1-9 15,-3 0-16-15,3 1-111 0,3-1-117 16,3-3-274-16</inkml:trace>
  <inkml:trace contextRef="#ctx0" brushRef="#br2" timeOffset="524016.496">5826 630 729 0,'-1'-9'163'0,"1"2"0"0,0 1-122 16,2 2-16-16,0 3-14 0,3-2-17 0,-3 6-17 16,1 0-13-16,3 1-17 0,-1 0-110 15,-1 2-122-15,0 4-280 0</inkml:trace>
  <inkml:trace contextRef="#ctx0" brushRef="#br2" timeOffset="525022.0913">6041 947 435 0,'0'-1'118'0,"0"1"4"0,-1-2-37 15,0 4-42-15,1-1-8 0,0-1-6 16,0 1-6-16,0 0-4 0,0-3-4 15,0 3-1-15,1-1-1 0,-1-2-1 16,0-1-1-16,-1-2 0 0,1 2 0 16,-1 0-1-16,-1-1 0 0,1 1-1 0,0-5-2 15,1 4 0-15,0-3-1 0,-1 3-1 16,1-3 1-16,0-1 0 0,0 0 1 16,0 5 1-16,-1-5 2 0,-1 4 0 15,1-3 2-15,0 3 0 0,0 1 2 16,1-1 0-16,0 3-1 0,-2 0-1 15,1 3-1-15,1 3-2 0,0 3-2 0,0 4-2 16,0 3-2-16,0 2 0 0,3 4-2 16,-2-1 1-16,3 6-1 0,0-4 0 15,4-1 0-15,0-1-1 0,2-3 1 16,5-3-1-16,2-3 1 0,0-4-1 16,3-5 0-16,-2-3 1 0,0-3-1 15,1-3 1-15,-6-3 0 0,-2-2 0 16,0-4 1-16,-3 0 0 0,-3-1 1 15,-2 0-1-15,0 1 2 0,-3 0 0 16,-1 5 0-16,-2 2 1 0,-1 3 1 0,1 2-1 16,2 4-1-16,-2 4 1 0,2 11-2 15,2-7-1-15,0 1-1 0,4 3-1 16,1 2 0-16,3 0 0 0,3-3-1 16,3-8 0-16,1 4 0 0,5 2 0 15,-2-7 0-15,2-4 1 0,-1-6-1 16,-2 0 2-16,-2-4 0 0,-1-2 0 15,-6-6 1-15,-2-2 1 0,-3 2-1 16,-2-4 0-16,-5 1 0 0,0 0-2 16,-5-3-8-16,2-3-12 0,-3 3-17 0,1 3-9 15,-1 3-18-15,1 5-120 16,-6 2-130-16,1 13-296 0</inkml:trace>
  <inkml:trace contextRef="#ctx0" brushRef="#br2" timeOffset="527257.7858">2320 13104 247 0,'0'-5'79'0,"1"4"9"0,0 0-21 16,2-3-11-16,-2 2-6 0,-1-1-3 16,0-2-7-16,4 7-7 0,-3-6-5 15,-1-1-3-15,0 4-2 0,0-2 0 0,0 1-1 16,0 1-1-16,0-4-1 0,-1 2 0 16,0 0-1-16,-1-2-1 0,2 2-2 15,-2 1 0-15,1 1-1 0,-1-2-2 16,1 2-1-16,0 2-2 0,1-3-1 15,-2 1-1-15,2 1-3 0,0-3-1 16,0 3-1-16,-2 0-2 0,1-2 0 16,1 3-1-16,1-1 1 0,1 1-1 15,-2 0 0-15,0-1 0 0,2 2 1 16,-2-1-1-16,1 0 0 0,0 0 0 0,1 0 0 16,-1 1-1-16,0-1-1 0,-1 1-3 15,1 1-2-15,-1 0-3 0,0-1-2 16,0 0-3-16,2 1-2 0,-2-2-3 15,0-1-1-15,0 1-3 0,0-2-2 16,-2 1 0-16,1-1-2 0,1 2-2 16,1 0-25-16,-2-2-68 0,2 0-83 15,-1 1-206-15</inkml:trace>
  <inkml:trace contextRef="#ctx0" brushRef="#br2" timeOffset="528185.9066">2337 13109 322 0,'3'-5'104'15,"-3"-3"8"-15,1 0-5 0,-2 0-36 16,1 2-13-16,-3-2-9 0,1 2-6 15,-1 1-6-15,1 2-9 0,1 1-6 16,3 7-5-16,-3-2-4 0,2 2-3 16,0 4-1-16,3 4-1 0,0 1-1 15,2 3-1-15,-4-2 0 0,4 1-2 0,0 1-2 16,-1-6 0-16,3 2 0 16,-2-4-1-16,-1-3 0 0,-2-2-1 0,2 0 2 15,-2-4 1-15,2 0 1 0,-4-5 2 16,-1-1 1-16,-3-5 1 0,2 0 1 15,0-3 0-15,-3-4-1 0,1-2-1 16,-4-2-1-16,4-1-1 0,-1 1-2 16,-1-4 0-16,2-1-2 0,0 5-1 15,2 0 1-15,2 3-2 0,2 3 1 16,1 1-1-16,3 5-4 0,1 4-7 16,2 2-6-16,2 2-4 0,2 2-8 0,0 0-15 15,1 1 17-15,-3 0-127 0,2 1-109 16,0-4-277-16</inkml:trace>
  <inkml:trace contextRef="#ctx0" brushRef="#br2" timeOffset="528788.1474">2651 12767 510 0,'-3'-6'147'0,"1"1"10"15,-2-1-19-15,2 3-71 0,-1-1-15 16,0 3-10-16,3-1-8 0,0 2-11 16,0-1-9-16,2 4-7 0,2-1-4 15,1 2-2-15,0-1-4 0,2 2-10 16,1 0-15-16,3 0-10 0,2 0-21 16,-1-1-112-16,3-1-126 0,-2 0-288 15</inkml:trace>
  <inkml:trace contextRef="#ctx0" brushRef="#br2" timeOffset="528994.6032">2962 12597 587 0,'-1'-4'135'0,"-2"6"2"0,1 1-72 0,-2 5-45 16,2 5-10-16,-1 3-4 0,1 5 0 15,-1 2-3-15,2 3-1 0,1 1-7 16,1 0-9-16,3 0 46 0,0-2-171 16,2 1-121-16,0-1-324 0</inkml:trace>
  <inkml:trace contextRef="#ctx0" brushRef="#br2" timeOffset="529651.2096">3149 13080 631 0,'-2'-4'158'0,"-2"2"11"15,2 0-93-15,-1 1-11 0,0 0-4 16,0 1-6-16,1-3-10 0,-1 3-10 15,1 0-10-15,1 0-8 0,1-2-8 16,0 2-9-16,3 0-13 0,1 1-17 16,1-1-21-16,2 0-13 0,1 0-10 15,-2 4-118-15,0 2-129 0,0 0-279 16</inkml:trace>
  <inkml:trace contextRef="#ctx0" brushRef="#br2" timeOffset="530022.2288">3318 13110 639 0,'-1'-9'139'0,"0"0"1"16,2 2-106-16,2-4-16 0,5 4-6 16,-2-4-2-16,0-2-2 0,5 3-1 0,0-3-2 15,0-3-2-15,3 0 0 0,-3-5-1 16,4 1-1-16,-3 2 1 0,-1 0 0 15,1 2 0-15,-2 0-1 0,-1 1 1 16,-3 2-1-16,-4-1 0 16,-1 2 0-16,-2 1-1 0,-3 1 1 0,-2 3 0 15,-2 2-1-15,-5 2 0 0,0 6 0 16,-3 1 1-16,0 2-1 0,4 5 1 16,-4 3 1-16,1 2 2 0,2 6 2 15,-1 4 2-15,5 2 3 0,0 5 0 16,2 2 0-16,3-4 1 0,5 3-1 0,4-4-1 15,6-3-1-15,5-2-1 0,4-6 0 16,2-4-1-16,5-3-1 0,0-6-1 16,2-3-2-16,5-6-6 0,3-2-11 15,0-7-14-15,3 0-12 0,1-4 91 16,3 1-219-16,-4-1-138 0,-3 0-354 16</inkml:trace>
  <inkml:trace contextRef="#ctx0" brushRef="#br2" timeOffset="530766.7178">3456 12655 545 0,'-4'2'136'16,"-1"-1"8"-16,1-1-77 0,2 2-8 15,-2-4-4-15,4 4-4 0,-1-4-5 16,1 2-6-16,0 0-5 0,2 0-6 0,3-1-7 15,1 0-6-15,3 0-6 0,1-2-2 16,1 1-2-16,3-1-4 0,1 0-10 16,4 1-15-16,-2 0-18 0,0 1-12 15,1 0-20-15,2-3-109 0,-4-1-126 16,2 4-274-16</inkml:trace>
  <inkml:trace contextRef="#ctx0" brushRef="#br2" timeOffset="531002.1012">3784 12383 603 0,'-3'-3'135'15,"1"3"1"-15,1 4-95 0,2 5-18 16,1 3-7-16,3 4-3 0,1 5-2 16,4 3 2-16,1 4-1 0,4 0 1 15,-4 1 1-15,2-1 0 0,0 0 0 16,-2-1-2-16,-2-3-1 0,-1-2-1 0,-5 0-2 15,0-1-2-15,-3-1-1 0,-1-5-1 16,-4-1-3-16,-3-3-10 0,-3-2-12 16,-1-3-15-16,-1-4 56 0,-4-2-181 15,-5-2-128-15,-1-4-329 0</inkml:trace>
  <inkml:trace contextRef="#ctx0" brushRef="#br2" timeOffset="531168.1583">3713 12199 568 0,'3'-12'132'0,"2"1"1"0,0 2-89 16,3 3-15-16,-2 4-13 0,5 3-10 15,0 4-15-15,5 3-123 0,-3 1-113 16,2 3-296-16</inkml:trace>
  <inkml:trace contextRef="#ctx0" brushRef="#br2" timeOffset="532097.2728">4009 12508 490 0,'-6'-10'118'0,"1"1"2"16,3 2-74-16,0 1-14 16,1-2-9-16,1 6-6 0,0-3-5 0,1 3-4 15,1-1-2-15,-2 1-2 0,0-1 0 16,0 3 1-16,1-3 1 0,-1 0 1 16,0 1 1-16,0 1 2 0,1-1 1 15,-1 2 0-15,-1-1 0 0,1 1-1 16,0-1-1-16,0 1-1 0,0 0 0 15,-1-3-2-15,2 2 1 0,-1-1 0 16,0-1 0-16,1 1 1 0,-1-2 1 0,0 0 0 16,1 1 0-16,-1-1 0 0,0 0 0 15,0 2-1-15,0 0-1 0,2-1 0 16,-2 1-1-16,0 0 1 0,0 1 0 16,0 1 0-16,0 0 0 0,1 3 1 15,-2 0 0-15,1 5 1 0,1 1 0 16,0 7-1-16,1 3 1 0,0 3-1 15,-1 4 0-15,3 1-2 0,1-2-1 16,1-1-2-16,1-4 0 0,0-1-2 16,6-5 0-16,0-3 0 0,2-4 0 0,-2-3 0 15,2-1 0-15,-2-7 0 0,2-1 0 16,-4-2 0-16,-1-4 1 0,-1-1-1 16,-2-2-1-16,-3 0 1 0,-1 0 0 15,-2-3 0-15,-2 1-1 0,0 3 1 16,0 1-1-16,-2 0 0 0,2 4 1 15,-1 0-1-15,0 6 0 0,1-1 0 16,1 2-1-16,0 0 1 0,0 3 0 0,1 0 0 16,1-2 0-16,-1 0 0 0,1 2 0 15,1-1 0-15,-2-1 0 0,0-1 0 16,2 1 0-16,-2 0 0 0,1-1 0 16,-2-2 0-16,0 2 0 0,2 0 1 15,-1 2-1-15,-2-2 0 0,2 0 0 16,-2 0-1-16,1 1 1 0,0-2-1 0,0 1 0 15,1 2-1-15,-1-2 0 16,-1 1 0-16,1 0 0 0,1 0 0 0,-1 1 1 16,-1-1-1-16,-1-2 1 0,2 3 0 15,0-1 0-15,3 3 1 0,-3-3-1 16,0 0 1-16,-1 0 0 0,-1 0 0 16,4 0 0-16,-4 1 0 0,-1-2 0 15,1 4 0-15,1 0-1 0,0 2 1 16,0 1-1-16,-2 1 1 0,2 4-1 15,1 0 1-15,1 1-1 0,1 3 1 0,1 1 0 16,3 0 0-16,2-1 0 0,1-2-1 16,4-1 1-16,0-2 0 0,4-1 0 15,2-4 0-15,0-3 0 0,2-2 1 16,0-4-1-16,0-2 0 0,0-4 0 16,-2-2 1-16,-3-5-1 0,-4-1 1 15,-1-4 0-15,-3-2-1 0,-3 2 1 16,-4-1-5-16,-2 1-11 0,-3 1-17 15,-3 3-20-15,-6 1-120 0,0 2-132 16,-5 0-317-16</inkml:trace>
  <inkml:trace contextRef="#ctx0" brushRef="#br2" timeOffset="532766.5996">2555 12144 431 0,'-3'-4'112'0,"-4"-3"8"15,0 0-56-15,1 0-10 0,-1 0-6 16,-2 1-3-16,2 0-3 0,-2-2-3 15,0 1-3-15,2 3-3 0,1 2-4 0,0-3-4 16,2 3-3-16,2 2-3 0,1-2-3 16,-1 5-6-16,2-1-2 0,3 1-2 15,3 0-1-15,4 2 0 0,3-1-2 16,7 3 0-16,7-1 0 0,5-3 2 16,7 1 0-16,9-1 0 0,4 1 0 15,7-4 1-15,3-3-1 0,2 1-1 16,7 1 0-16,4 0-1 0,2-2-1 15,4 1-1-15,-3-1 0 0,6 0 0 16,3-2 0-16,2-3 1 0,-1 1-1 0,-1-3 1 16,1-1 0-16,5 1 0 0,-1-1 0 15,-3 0 0-15,-5-1 1 0,-1 0 0 16,-5 0 1-16,-7 1-1 0,-4-1 0 16,-3 3 0-16,-10 1-1 0,-7 3 0 15,-6-1-1-15,-7 3 0 0,-7 0 0 16,-7 1-1-16,-11-1 0 0,-4 3 1 15,-4 0-1-15,-3-1-1 0,-2 2-2 0,-2-1-5 16,-1 0-5-16,1 2-9 0,-2-2-11 16,1 1-11-16,1 4-19 0,0 1-107 15,0 2-3-15,-5 0-100 0,-2 3-189 16</inkml:trace>
  <inkml:trace contextRef="#ctx0" brushRef="#br2" timeOffset="533769.2812">4908 12502 316 0,'-12'29'40'0,"6"-8"-40"0,0-5-107 0,1-11-141 16</inkml:trace>
  <inkml:trace contextRef="#ctx0" brushRef="#br2" timeOffset="534079.0125">5014 11502 514 0,'-2'-26'124'0,"0"8"2"0,1 8-82 16,-1 9-10-16,1 9-12 0,2 11-8 15,1 11-3-15,-4 11-3 0,2 12 1 16,0 11 2-16,0 20 0 0,-2 10-1 15,-2 11 1-15,2 12-1 0,1 11-1 16,-4 7 0-16,-1 4 0 0,1-3 1 16,0 1 2-16,0 0 3 0,-1-5 0 15,1-9 1-15,2 0-2 0,0-6 0 0,0-8-4 16,0-9-2-16,3-7-3 0,1-7-1 16,0-5-2-16,0-12-1 0,3-7-1 15,1-7-3-15,-1-8-10 0,-1-11-10 16,1-11-11-16,0-12-8 0,-2-10-117 15,2-10-120-15,-3-16-279 0</inkml:trace>
  <inkml:trace contextRef="#ctx0" brushRef="#br2" timeOffset="534499.9327">5140 13749 607 0,'-1'0'140'0,"-3"2"3"16,3 3-90-16,-2 2-22 0,4 2-9 15,2 3-3-15,1 4-2 0,2 1-2 16,0 0-2-16,0 2-2 0,1-2-1 16,2 0 1-16,-1 0 0 0,-3-5 0 15,-1-2 2-15,-2-5 3 0,0-3 0 0,-2-4 1 16,-3-4-1-16,-2-6 0 0,0-3 0 16,1-5-2-16,0-3-3 0,-1-5-3 15,2-3 0-15,0-1-3 16,5 1-2-16,1-2-2 0,4 2-2 0,0 2-2 15,7 4-5-15,1 2-5 0,1 2-9 16,1 6-9-16,1 7-11 0,-1 2-4 16,3 7-12-16,-3 4-11 0,-1 3-99 0,1 7-109 15,-2-3-258-15</inkml:trace>
  <inkml:trace contextRef="#ctx0" brushRef="#br2" timeOffset="534659.486">5499 13642 616 0,'3'1'158'0,"0"-1"9"0,-1 0-85 15,-1 3-21-15,1-3-10 0,-2 0-7 16,1 0-12-16,0 2-10 0,2-3-9 16,-2 1-5-16,1 1-5 0,2-1-8 0,0 0-13 15,-2 1-16-15,1 1-12 0,-1 1-19 16,-1 1-115-16,-1-2-129 0,-1 3-290 16</inkml:trace>
  <inkml:trace contextRef="#ctx0" brushRef="#br2" timeOffset="534816.0699">5482 13796 621 0,'-4'10'149'0,"0"-1"1"0,2 0-85 15,1-1-35-15,1 0-11 0,2 0-5 0,2-2-6 16,2 0-7-16,2-2-7 0,2-2-7 16,0-2-5-16,3-2-6 0,3-3-11 15,3 1-11-15,2-2-33 0,2-3-65 16,3 1-93-16,2-1-217 0</inkml:trace>
  <inkml:trace contextRef="#ctx0" brushRef="#br2" timeOffset="535010.5588">5934 13593 611 0,'-4'-15'151'0,"-3"3"6"16,2 5-95-16,-2 4-12 0,-1 4-6 15,-1 9-6-15,2 2-8 0,0 4-9 16,2 6-6-16,-3-1-3 0,5 5-4 15,0 2-4-15,1 0-9 0,1 2-10 16,1 2-15-16,3-2-10 0,2 6-16 16,1-6-117-16,3 2-126 0,1 1-285 15</inkml:trace>
  <inkml:trace contextRef="#ctx0" brushRef="#br2" timeOffset="536053.6328">5850 12356 623 0,'-1'-5'153'16,"2"0"3"-16,0 1-95 0,3 3-17 16,3 1-12-16,3 1-8 0,0 2-9 15,4-1-7-15,0 3-4 0,5 0-9 0,-1 1-10 16,0 0-9-16,1 0-11 0,-2-1-19 16,-4 0-107-16,0-2-116 0,-2 0-271 15</inkml:trace>
  <inkml:trace contextRef="#ctx0" brushRef="#br2" timeOffset="536198.2338">5984 12497 650 0,'-6'5'156'0,"1"-2"5"16,5 3-102-16,1-2-19 0,4 1-10 16,1 1-7-16,5 1-12 0,2 0-14 15,6-3-20-15,4 3-25 0,2-1-115 16,0 2-127-16,1 2-312 0</inkml:trace>
  <inkml:trace contextRef="#ctx0" brushRef="#br2" timeOffset="537072.7089">916 15862 639 0,'-12'-9'158'0,"0"0"6"0,2 1-94 0,1 0-21 16,8 6-14-16,4 1-9 0,4 0-7 15,2-2-8-15,3 3-5 0,2 3-3 16,2-2-1-16,3-2-2 0,2 4-9 16,1 0-16-16,2 2-11 0,3 1-22 0,-1 0-112 15,-3 0-125-15,-1 3-293 16</inkml:trace>
  <inkml:trace contextRef="#ctx0" brushRef="#br2" timeOffset="537236.9896">1030 16031 655 0,'-12'1'160'16,"1"-1"3"-16,2 1-98 0,7 1-23 0,1 1-13 15,3 1-10-15,7 0-12 0,0 1-14 16,4 3-15-16,4-5-7 0,5 1-15 15,4 0-26-15,3-1-94 0,0-1-111 16,6 0-253-16</inkml:trace>
  <inkml:trace contextRef="#ctx0" brushRef="#br2" timeOffset="537534.7002">2832 15503 613 0,'-16'-52'143'0,"-2"-5"3"15,1 1-99-15,1 7-16 0,5 5-9 16,2 6-5-16,2 9-6 16,1 6-4-16,2 9-3 0,0 9-1 0,5 8-1 15,-3 7-6-15,1 6-9 0,0 9-11 16,2 6-18-16,0 6-108 0,0 2-116 16,0 6-280-16</inkml:trace>
  <inkml:trace contextRef="#ctx0" brushRef="#br2" timeOffset="537939.9754">2250 15937 401 0,'-40'-4'107'0,"1"0"6"16,-2-3-9-16,3 3-68 0,5 0-6 15,1 3-1-15,3 1 1 0,4 1-1 16,3-1-1-16,3 4 0 0,3-2-2 16,4 1-3-16,3-2-3 0,5 1-2 15,6 1-3-15,4-2-2 0,7 3-3 16,3-2-3-16,5 1 1 0,6 4 0 16,10-1 0-16,4 0 1 0,8 4 0 15,6-1 0-15,7 3-1 0,1 0 0 0,3-2 0 16,4 1 1-16,2-1-1 0,7-3 0 15,2-1-1-15,2-5 0 0,6 1-1 16,8-5-1-16,4-3-2 0,-2-1-1 16,-2-4 0-16,-2 2-1 0,3-1-1 15,1-1 1-15,-6 3-1 0,-8 0 1 16,-3 4-1-16,-5 2 0 0,-6 2-8 16,-9 3-11-16,-11 2-14 0,-8 3-12 15,-10 4-24-15,-13 0-103 0,-9 2-121 16,-10 6-269-16</inkml:trace>
  <inkml:trace contextRef="#ctx0" brushRef="#br2" timeOffset="538314.6535">2104 16462 590 0,'10'-22'143'0,"-1"6"4"0,-4 6-89 0,-2 9-13 16,1 11-8-16,-4 7-4 0,-2 7-3 15,-5 8-4-15,-1 6 1 0,-2 7-1 16,-2 2 0-16,-2 2 0 0,0-3-1 16,-1-1-3-16,1-4-3 0,3 0-3 15,0-5-3-15,3-3-5 0,2-3-3 16,1-4-2-16,4-3-3 0,1-1-7 16,2-7-9-16,3-4-16 0,4-9-16 15,-1 0-13-15,4-5 24 0,2-5-151 16,3-5-128-16,1-2-303 0</inkml:trace>
  <inkml:trace contextRef="#ctx0" brushRef="#br2" timeOffset="538645.2997">2514 16919 642 0,'-5'-9'160'0,"0"0"7"0,2 3-96 15,2 3-18-15,2-1-7 0,3 3-5 16,0 1-8-16,3 0-7 0,3 1-6 0,1 0-3 15,4-1-3-15,0 1-4 0,4-1-3 16,0 2-2-16,3-1-4 0,1-1-9 16,1 0-14-16,3 1-16 0,0 0-15 15,1 2-23-15,-5-2-113 0,2-1-129 16,-1 2-290-16</inkml:trace>
  <inkml:trace contextRef="#ctx0" brushRef="#br2" timeOffset="539178.1152">3403 16806 520 0,'0'-11'129'0,"1"0"5"0,0 1-66 15,1-1-25-15,-5 1-7 0,1 0-4 16,-6 3-3-16,1 2-2 0,-4 2-4 16,-4 1-2-16,-1 1-3 0,-3 4-3 15,-6 3 0-15,1 7 1 0,-3 2 2 16,0 6 3-16,0 1 2 0,2 3 0 0,5 5 0 15,5 3-4-15,6-2-2 0,7 2-5 16,3-2-5 0,5-1-3-16,4-4-3 0,3-4 0 0,7-8-1 15,1-1 0-15,1-9 0 0,4-6 0 0,1-4-1 16,1-4-1-16,-4-7 1 0,-1-4-1 16,-2-7 1-16,-4 0 0 0,-1-2 0 15,-5-1 1-15,-1 0 0 0,-1 2 0 16,-3 2 0-16,-1 2 0 0,-3 3-1 15,-1 7 1-15,-1 4 0 0,-1 5 0 0,-1 9 0 16,-1 5 2-16,1 6-1 0,1 3 0 16,-1 4 1-16,1 1 0 0,4 2-1 15,2-1 0-15,1 2-1 0,4-1-1 16,-2-3-6-16,6 1-8 0,0-2-11 16,2-7-15-16,1 5-10 0,3-7-20 15,1-2-113-15,3 0-123 0,1-7-284 16</inkml:trace>
  <inkml:trace contextRef="#ctx0" brushRef="#br2" timeOffset="539788.9217">3839 16835 540 0,'-4'-1'137'0,"-3"0"9"16,1 2-70-16,-2 3-15 0,5 3-12 15,-1-1-7-15,3 4-4 0,3 1-5 16,2 0-7-16,3 0-5 0,3-2-4 16,4-2-4-16,3-3-2 0,1-2-3 15,0-3-2-15,5-3-2 0,-1-4-1 16,-2-3 0-16,0-4-2 0,-2 0 0 15,-2-6-1-15,-1-1 1 0,-4 0-1 0,-2-2 0 16,-3 1-1-16,-4 2 1 16,-2-1-1-16,-5 3-1 0,-3 2 0 0,-2 1-1 15,-5 8-2-15,-2-1-1 0,-3 4 1 16,-3 6 0-16,1 4 0 0,-5 5 2 16,0 5 3-16,2 2 3 0,0 7 3 15,2 2 2-15,4 5 2 0,2 1 1 16,9 2 1-16,3 3-1 0,4-1-1 15,4 1 0-15,6-1-2 0,5-4-2 16,5-4-1-16,2-1-1 0,3-6-1 16,2-8-1-16,3-4-1 0,-5-11-1 15,4 2-2-15,0-2-6 0,-1-5-11 0,0-2-13 16,1-1-16-16,-2-2-10 0,4 5-19 16,-8-7-108-16,-3 2-119 0,-5 0-271 15</inkml:trace>
  <inkml:trace contextRef="#ctx0" brushRef="#br2" timeOffset="540058.1873">4101 16578 582 0,'-4'-2'147'16,"3"3"7"-16,1 1-48 0,5 0-62 15,4-1-13-15,3 0-5 0,3-3-3 0,3 2-5 16,4-3-7-16,5-2-10 0,0 0-19 16,1-2-11-16,-5-2-22 0,2 3-113 15,-4-2-127-15,-3-1-298 0</inkml:trace>
  <inkml:trace contextRef="#ctx0" brushRef="#br2" timeOffset="540277.619">4445 16367 495 0,'3'7'130'16,"-1"4"6"-16,1 1-31 0,0 4-60 15,3 3-8-15,-1 3-3 0,3 0-3 16,-1 3-2-16,2-1-2 0,-1 2-1 15,-1-1-4-15,2-2-3 0,-2-3-2 0,-2 0-2 16,0 0-4-16,-4-3-2 0,-1 0-3 16,-2-2-3-16,-4 0-1 0,-3 2-6 15,-1-4-11-15,-1 0-17 0,-1-4-12 16,-1-5-128-16,-2-4-133 16,4-4-321-16</inkml:trace>
  <inkml:trace contextRef="#ctx0" brushRef="#br2" timeOffset="540420.7262">4411 16129 631 0,'-1'-11'146'0,"1"3"2"0,0 0-98 16,2 4-23-16,1 0-14 0,4 3-16 16,0 1-26-16,1 2-117 0,0 2-121 15,2 4-302-15</inkml:trace>
  <inkml:trace contextRef="#ctx0" brushRef="#br2" timeOffset="541071.0988">4680 16337 503 0,'-2'-9'117'0,"0"2"4"16,-3 3-81-16,1 1-11 0,2 0-6 15,-2 4-2-15,1-2-5 0,1 2-2 16,-2 1-1-16,4-2-2 0,-2 0 0 15,1 1 2-15,-1 0 0 0,1-1 0 0,1 0 2 16,0 0-2-16,0 1 0 16,0-1 0-16,0 0-2 0,1-1 0 0,1 1-1 15,-2 0 0-15,2 1 0 0,-1-1 1 16,-1 1 2-16,1 1 3 0,-1-1 1 16,0 5 1-16,0 3 0 0,-2-1 2 15,1 7 0-15,-2 2-2 0,2 4-2 16,1 3-3-16,3 1 0 0,0-1-2 15,2 1-2-15,4-4-3 0,2-4 0 16,0 0-2-16,3-8-2 0,1-3 0 0,-1-10-1 16,3 0 0-16,0-4 0 0,0-3 0 15,-2-4 0-15,-3-5 0 0,-2 1-1 16,1 2 1-16,-7-1 0 0,-2 3-1 16,-3 1 1-16,-2 4 0 0,0 7-1 15,0 1 0-15,0 6 0 0,-1 5 0 16,0 3 0-16,5 4 0 0,1 2 0 15,3 2 0-15,2 2 0 0,3-3 0 0,4 1 0 16,5-6 0-16,0-3 0 16,5-5-1-16,-2-1 1 0,0-9 0 0,0-3 1 15,-1-8-1-15,-2-1 0 0,-4-5 1 16,-4-2-1-16,-1-4 1 16,-8 4-1-16,-2-2-5 0,-6 2-10 0,-3 1-16 15,-3 1-15-15,-1 4-10 0,-3 3-20 16,-3 1-111-16,0 5-123 0,-1 6-272 15</inkml:trace>
  <inkml:trace contextRef="#ctx0" brushRef="#br2" timeOffset="541590.31">3988 15919 532 0,'-5'-4'133'0,"-1"2"7"16,0 1-76-16,0 0-11 0,0 1-7 16,1 1-6-16,1-1-2 0,2 1-6 15,2 0-2-15,0 0-5 0,2 1-3 16,6-2 0-16,0 1-2 0,3-2-2 15,4 1-2-15,1-3-2 0,5 3-1 16,3 0-2-16,3 1-2 0,3-1-3 16,3 2-1-16,3-1-2 0,5 1 0 15,1-3-1-15,0 0-1 0,-2-3 0 0,1 1 0 16,-2-2-1-16,-4 0 1 0,-3-3-1 16,-4 2 0-16,-3 3 0 0,-4-1 0 15,-6 1-3-15,-3 2-4 0,-4 2-8 16,-7 1-9-16,-4-2-15 0,-2 1-10 15,-3 3-21-15,-2-1-113 0,-2 2-125 16,1 0-294-16</inkml:trace>
  <inkml:trace contextRef="#ctx0" brushRef="#br2" timeOffset="544926.686">5546 16904 548 0,'-4'-4'120'0,"0"-1"1"15,3 3-93-15,1-1-13 0,0 3-8 16,2 2-1-16,3-1-3 0,2 0-1 15,6 3-1-15,3-1 1 0,4 1-1 16,7-1 0-16,4-1 0 0,7 3 0 16,1-3 0-16,3-3 0 0,2 0 0 15,0 1 0-15,1-1 3 0,4-2 0 16,-1 0 2-16,7 3 1 0,6-2 0 0,4 2 0 16,5 2-1-16,2-1 0 0,3 4-2 15,4-2-2-15,5 2 1 0,4 0-2 16,0 3 1-16,6-2-1 0,5 1 1 15,10-1-1-15,1 0 0 0,0-2 0 16,4 0 0-16,10-3-1 0,3-1 1 16,3-4-1-16,-2 1 1 0,7-2-1 15,4 0 0-15,1-1 0 0,0-3 0 16,6 3 1-16,-3-1 0 0,7 0 0 16,-3 3 0-16,2-1 0 0,4 0 0 0,2 2 1 15,-1 1 0-15,5-1-1 0,2 0 1 16,1-2 0-16,3 0-1 0,5 0 1 15,-1-1-1-15,3 1 0 0,0 1 0 16,0 2-1-16,1-1 0 0,1 2 1 16,-8 0-1-16,9 0 0 0,-1 1 1 15,-3-2-1-15,-1 1 0 0,0 1 0 16,2-1 0-16,6 1 1 0,-9 1-1 0,3 0 0 16,1 2 0-16,2 1 0 15,-1-1 0-15,1 2 0 0,-2 1 0 0,2-1 0 16,2 0 0-16,0 0 0 0,-2 4 0 15,6 0 0-15,-4 0 1 0,-1 2-1 16,3 2 0-16,-4 1 0 0,3 1 1 16,2-2-1-16,-4 1 0 0,4 2 1 15,3-4-1-15,-3-5 0 0,3 7 1 0,2-6-1 16,-1 1 0-16,4-3 0 16,-1-4 0-16,3 1 1 0,2 0-1 0,-1-3 0 15,2-1 0-15,1-1 0 0,-4-1 0 16,0 3 1-16,1-1-1 0,-6 4 0 15,-2-2 1-15,-5 1-1 0,-4 4 0 16,0-1 1-16,-5-1-1 0,-8 3 0 16,1-3 1-16,-3 2-1 0,-6 0 0 15,-2-3 0-15,-3 0 0 0,-7 0 1 0,-3 0-1 16,-7 0 0-16,-5-3 0 0,-4 1 1 16,-6 0-1-16,-11-1 0 0,-3-1 0 15,-5-5 0-15,-4 1 0 0,-6-1 1 16,-6-6-1-16,-3-5 0 0,-3-3 0 15,-7-2-1-15,-3-4 1 0,-5-3 0 16,-5-4-1-16,-4-2 1 0,-4 2 0 16,-5-8 0-16,-2 0 0 0,-3-3 0 15,-6-5 0-15,-3-7 0 0,-1-4 0 16,-3-1 0-16,0-2 0 0,-2-2 0 16,-1 0 0-16,-1 2 0 0,1-2 0 0,-4-5 0 15,-1-1 0-15,-2-4 1 16,-3-1-1-16,-3-2 0 0,0-9 0 15,-2 0 0-15,-1 2 0 0,-2-4 0 0,0 1 1 16,-1-1 0-16,1-10 1 0,-1 6 0 16,-1-1 1-16,1 1 0 0,1-2 1 15,3-3-1-15,2-1 0 0,-1 5-1 16,0 1 0-16,6 0-1 0,1-5 0 16,0 0 0-16,1 2-1 0,-1 1 1 0,1 1-1 15,0-2 1-15,-4-2-1 0,-3 5 1 16,2 2-1-16,-4 2 1 0,-1 3-1 15,-2-1 1-15,-2 4-1 0,-1 4 0 16,1 4 1-16,-3 2-1 0,-1 2 0 16,1 2 0-16,-1 9 0 0,0 2 0 15,0 0 1-15,-2 4-1 0,2 5 1 16,-2 6 0-16,0 4 1 0,0 5-1 16,1 5 1-16,2 10-1 0,-1 5-1 15,1 5-4-15,-2 4-3 0,0 3-2 16,2 6-4-16,-2 2-3 0,2 2-2 15,-3 0-1-15,1 1 4 0,1-2 2 0,1-1 3 16,0-2 3-16,0-2 5 0,0-2 4 16,4 0 3-16,-4-1 3 0,6-4 2 15,-2 0 2-15,2-2 1 0,1-2 0 16,-1 1 0-16,-1 1-1 0,2 0-2 16,-4 5-1-16,2 4 0 0,-3 6 1 0,1 5 1 15,-6 7 1-15,-3 8 0 0,-6 8 0 16,-5 3 0-16,-3 5-2 0,-7 1-3 15,-5-1-2-15,-1 0-2 0,-1-4 0 16,-2-10-1-16,3 0-1 0,0-7 1 16,3-5 2-16,4-6 4 0,6-7 2 15,5-5 1-15,7-7-1 0,5-8 1 16,7-8-1-16,2-5-3 0,7-8-3 16,3-7-4-16,2-9 1 0,2-5-1 0,6-4 0 15,1-1 0-15,3-3 0 0,1 4 1 16,2 5-1-16,5 11 0 15,-2 8 0-15,-4 9 1 0,-1 11 0 0,-3 8 1 16,-2 12 1-16,-2 7 2 0,-2 6 0 16,-2 9 0-16,1 7 1 0,-1 5-1 15,3 3 0-15,2 3-2 0,5 0 0 16,3-1 0-16,4-2-1 0,6-2 0 16,5-6-7-16,6-3-27 0,5-4-26 15,2-5-116-15,10 0-137 0,1-6-329 0</inkml:trace>
  <inkml:trace contextRef="#ctx0" brushRef="#br2" timeOffset="570501.4062">9905 2988 493 0,'-5'-3'127'0,"0"-2"5"16,0 0-53-16,0 0-32 0,3 3-8 16,0 2-6-16,2-1-4 0,0 2-6 15,0-1-4-15,3-1-2 0,1 3-3 16,0 1-3-16,1-2-2 0,-2-4-1 0,4 6-1 15,-1 1-2-15,2 2-1 0,-1-3-2 16,0 2-6-16,-1 3-8 0,5 0-11 16,-4 1-13-16,0-1 67 0,-3-2-189 15,1 5-126-15,1 3-327 0</inkml:trace>
  <inkml:trace contextRef="#ctx0" brushRef="#br2" timeOffset="570776.9321">10136 3324 515 0,'4'3'125'0,"-2"-1"2"0,0 1-72 16,0 0-24-16,3 1-6 15,-1 1-5-15,1 2-5 0,1 1-4 16,1 0-4-16,0 0-1 0,-1 1-2 0,1 0-1 16,-1 1-3-16,1-2-5 0,-1 1-7 15,0 0-12-15,-1 0-9 0,0 1-102 16,-1 1-106-16,-2-1-252 0</inkml:trace>
  <inkml:trace contextRef="#ctx0" brushRef="#br2" timeOffset="571001.6973">10332 3632 499 0,'1'0'140'0,"-1"1"4"0,0-1-10 15,-1 1-89-15,1 1-13 0,1-1-8 16,2 0-6-16,-1 0-5 0,1 2-4 15,2-1-3-15,-2 2-2 0,1 2-1 16,0 1-2-16,1 3-4 0,0 1-8 0,-1 1-8 16,1 1-10-16,-1-1-15 0,0-1-109 15,-1-1-117-15,1 1-272 0</inkml:trace>
  <inkml:trace contextRef="#ctx0" brushRef="#br2" timeOffset="571233.107">10499 3979 549 0,'0'3'126'16,"-1"1"3"-16,-1-2-90 0,2 3-10 16,2 0-6-16,-2 1-5 0,0 2-4 15,1-1-3-15,-1 2-3 0,1 0-1 16,-1 1-3-16,2 2-1 0,-2-1-3 15,3 2-4-15,-2-2-4 0,3 0-7 0,0 0-8 16,-2 0-10-16,0 2-105 0,2 2-104 16,-1 1-254-16</inkml:trace>
  <inkml:trace contextRef="#ctx0" brushRef="#br2" timeOffset="571467.5013">10577 4424 400 0,'0'10'111'16,"1"-1"4"-16,1 2-28 0,-2 0-41 16,1 0-11-16,0 0-2 0,-1-3-4 15,1 5-4-15,-1-3-3 0,2-2-1 16,-1 3-2-16,0-2-3 0,0-1-3 16,0 2-3-16,1 0-2 0,-1-2-2 15,-1 3-3-15,0-2-3 0,1 1-7 16,0-2-8-16,1 3-9 0,-1 3 7 15,0 3-126-15,1-1-113 0,-2 4-280 16</inkml:trace>
  <inkml:trace contextRef="#ctx0" brushRef="#br2" timeOffset="571681.0061">10703 5113 542 0,'0'10'121'0,"-1"-1"1"16,0 0-90-16,2 0-13 0,-1-1-7 16,0-1-5-16,0 2-3 0,0 3-1 15,1-1-1-15,-1 2 0 0,2-1-2 16,-2 0-1-16,1 2-4 0,0-2-7 16,3-1-2-16,-3 0-110 0,-1-1-101 15,1 2-259-15</inkml:trace>
  <inkml:trace contextRef="#ctx0" brushRef="#br2" timeOffset="572614.3742">10658 4617 495 0,'0'2'123'0,"0"2"1"0,0 2-57 16,5 0-37-16,-1 4-12 0,2 3-7 15,-3 5-4-15,4-3-7 0,0 4-8 0,-2 3-11 16,0 1-70-16,1 2-37 0,-2-2-90 16,2 0-200-16</inkml:trace>
  <inkml:trace contextRef="#ctx0" brushRef="#br2" timeOffset="572797.8832">10795 5230 590 0,'0'22'141'0,"0"-1"2"0,1-1-92 16,-1-2-18-16,2 2-8 0,0-1-8 15,1-3-7-15,-1 2-9 0,2-4-10 16,-1 3-11-16,1-1-14 0,0 1-45 16,-3 4-66-16,0 3-104 0,-1-2-225 15</inkml:trace>
  <inkml:trace contextRef="#ctx0" brushRef="#br2" timeOffset="573024.4657">10837 5887 583 0,'0'16'141'0,"0"0"3"16,-1-1-87-16,1-1-21 0,0 1-10 16,-2 0-8-16,0-1-5 0,2 1-7 15,-1 2-6-15,0 2-5 0,-1-1-5 16,1 3-5-16,1 2-5 0,0 2-4 15,-2 1-3-15,-1 1-2 0,1 4 3 16,-1 1 2-16,1 1 4 0,1 2 4 16,-2 3 2-16,2 3 4 0,-2-2 3 15,2 0 1-15,-1 0 1 0,-3-2-4 0,1-4-25 16,1-2-76-16,-2-7-87 0,2-4-218 16</inkml:trace>
  <inkml:trace contextRef="#ctx0" brushRef="#br2" timeOffset="573637.9633">10912 5423 591 0,'-9'2'143'0,"-3"3"5"16,3 4-90-16,-2-2-10 0,-1 4-4 15,1 3-5-15,2 0-7 0,0 2-5 16,1 1-5-16,2-1-6 0,2-1-5 16,3-2-4-16,1-3-3 0,1-2-1 15,2-6-1-15,3-2-2 0,1-2 1 0,1-6-1 16,0-2 0-16,3-3 1 0,-1-2-1 16,1 1 1-16,-2-5 0 0,-1 3 2 15,-2 0 0-15,-2 2 1 0,-2 1 2 16,-3 4 2-16,-1 0 1 0,-3 4 0 15,-2 3-1-15,-2 3 0 0,-1 3-2 16,0 0-2-16,1 7-4 0,-1 0-8 0,2 4-13 16,4 0-15-16,0 0-12 0,1-1-21 15,6 1-112-15,-1 0-128 0,4 1-285 16</inkml:trace>
  <inkml:trace contextRef="#ctx0" brushRef="#br2" timeOffset="574075.3951">11043 5698 598 0,'-2'-8'139'0,"0"0"4"16,3-3-91-16,0 3-18 0,2-1-7 0,2 2-3 16,1 1-4-16,0 1-3 0,1-1-3 15,1 2-3-15,-1 2-2 0,0-2-3 16,1 0-1-16,0 4 0 0,1 0-1 16,0 4-1-16,-2 1 0 0,0 2-1 15,-1 2 0-15,-2 4 0 0,-3 3 0 16,-2 1-1-16,-3 2 0 0,-1 2 0 15,-2 1 0-15,0 2 0 16,-2-1 0-16,3 1-1 0,0-2 2 0,1 1 0 16,3-1 2-16,2-5 0 0,0-1 0 15,0-2 1-15,4-3 1 0,1-4-2 16,4-2-1-16,0-2 0 0,0 0-1 0,4-4 0 16,2 1-1-16,-1-3 0 0,1 1-5 15,-1 1-9-15,1 1-12 0,1-2-13 16,-1 4-19-16,-2-1-110 0,-3 4-124 15,1 7-284-15</inkml:trace>
  <inkml:trace contextRef="#ctx0" brushRef="#br2" timeOffset="574429.5172">10796 6535 624 0,'-1'9'148'16,"-2"3"4"-16,-4 2-97 0,0 5-18 15,0-1-9-15,-3 3-7 0,-1-1-7 0,-1 0-6 16,-1 0-8-16,4-2-10 0,-2 0-9 16,0-2-8-16,0-3-15 0,2 2 28 15,0-4-142-15,1-1-113 0,-2-1-280 16</inkml:trace>
  <inkml:trace contextRef="#ctx0" brushRef="#br2" timeOffset="574607.0437">10593 6874 614 0,'-6'16'143'0,"-4"4"2"0,2 3-91 16,-5 0-27-16,1 2-10 0,0 1-6 15,-2-3-9-15,2-1-10 0,2 0-9 16,1-6-11-16,2-1 2 0,1-4-120 15,4-4-112-15,-2-1-271 0</inkml:trace>
  <inkml:trace contextRef="#ctx0" brushRef="#br2" timeOffset="574785.5653">10428 7312 542 0,'-15'30'118'16,"0"0"1"-16,3 0-93 0,-1-2-14 15,2-4-10-15,2-8-13 0,7-3-106 16,-1-1-100-16,3-4-256 0</inkml:trace>
  <inkml:trace contextRef="#ctx0" brushRef="#br2" timeOffset="575863.5553">11083 5624 510 0,'-1'-5'131'0,"-3"0"4"16,1 1-56-16,-1-1-35 15,-1 3-10-15,0-2-8 0,-2 3-4 0,-1-2-5 16,-1 3-3-16,0 0 0 0,-1 3-2 15,2 1-1-15,-3 0 1 0,1 3 1 16,0 1 1-16,-1 1 1 0,1 1 0 16,3 1 0-16,-2 0 0 0,4 1 0 15,3 0-2-15,2-1-3 0,1 0-2 16,3-1-1-16,-1-1-3 0,5-3-1 0,-1-4-1 16,2-2-1-16,-1 1-1 0,2-3 1 15,1-3-1-15,-1-4 0 0,0-3 1 16,0 1-1-16,-1-2 1 0,-1-2-1 15,-2 0 0-15,0 2 1 0,-1 1-1 16,-1-1 0-16,-2 5-1 0,-1-1 0 16,0-1 0-16,1 2 0 0,-2 2 0 15,-2-1 1-15,2 5-1 0,-1-3 0 16,0 1 0-16,0 2 0 0,0 2 0 16,1-1 0-16,-2 0 0 0,2-2 0 0,0 4 0 15,2-1 0-15,-2 0 0 0,2-1 1 16,0 2-1-16,1 1 1 0,-1 1 0 15,1 1 0-15,0 1 0 0,2 0 1 16,-1 1 0-16,0 2 0 0,2 1 0 16,0 1 0-16,-1-2 1 0,0 2-1 15,1 4 0-15,-2-2 0 0,-1 5-1 0,-3 0 1 16,0 2 0-16,-1 0-1 0,-1 4 1 16,-5 1-1-16,0-1 1 0,0 0-1 15,1 1 1-15,-2 0-1 0,0-1 0 16,0-1 0-16,0-2 0 0,0-2 1 15,3-4-1-15,-1-3 0 0,1-5 0 16,3-4 0-16,0-3 0 0,2-3-1 16,1-2 1-16,1-2 0 0,3-3-1 15,0 1 1-15,0 1 0 0,2 0 0 16,-1 0 1-16,2 2-1 0,0 3 0 16,1 0 1-16,1 2 0 0,2 1 1 15,-1 2 2-15,2 0 2 0,3 3 1 0,-1-2 0 16,0 3 0-16,-1-2 0 0,1 0-1 15,0 0-5-15,0-2-8 0,-4-2-14 16,-2-1-17-16,0-1-13 0,0-1-20 16,-3 0-110-16,-3-2-125 0,0-1-280 15</inkml:trace>
  <inkml:trace contextRef="#ctx0" brushRef="#br2" timeOffset="577390.7417">10852 4570 374 0,'-3'0'103'0,"3"0"6"0,-1 0-29 0,0 0-32 16,-1 0-10-16,0-1-5 0,0 0-5 15,0 1-3-15,0 2-4 0,1-2-2 16,-2 1-3-16,1-2-1 0,2 1-1 15,1 0-1-15,-2 1 0 0,1-3-2 16,1 0-2-16,1-2 0 0,5-1-1 16,1-1 0-16,1-2-1 0,5-3 1 15,2-2 1-15,5-3 1 0,1-2 1 16,3-3 0-16,0-2 0 0,5-3 0 16,2 0-2-16,6 2 0 0,0-2-2 15,3 1-2-15,0 2-1 0,2 1-2 16,1 0 0-16,-3 0 0 0,-1 0-1 15,-5 4 0-15,-2 0-1 0,-1 2-2 0,-4 1-1 16,-5 1-5-16,-3 3-5 0,-5 1-6 16,-3 0-8-16,-3 3-6 0,-6 0-11 15,-2 4 19-15,-3 1-127 0,-5 2-107 16,-3 1-269-16</inkml:trace>
  <inkml:trace contextRef="#ctx0" brushRef="#br2" timeOffset="577841.2646">10796 4025 485 0,'2'-10'123'0,"3"0"6"15,-1 1-58-15,5-6-25 0,2-2-5 0,4-3-3 16,3-2-3-16,4-1-2 0,3-4-2 16,0-4-4-16,1 2-3 0,4-3-4 15,-3 0-4-15,1 7-4 0,-1-4-3 16,-2 4-3-16,5 1-3 0,-3 2-1 16,0 6-4-16,2 0-5 0,-4 1-5 15,-5 1-10-15,0 3-9 0,-7 2-9 0,-2 5-13 16,-3 0-12-16,-7 1-93 15,-5 3-102-15,-4 4-240 0</inkml:trace>
  <inkml:trace contextRef="#ctx0" brushRef="#br2" timeOffset="578192.3298">10545 3245 562 0,'0'-5'130'0,"2"-5"5"0,1-1-90 15,2-5-6-15,4 3-4 0,1-6 0 0,9 1-2 16,0-4-1-16,1-1-2 0,9-2-3 16,1-1-5-16,3-5-4 0,1-5-3 15,0 2-4-15,1-3-3 0,-2 0-4 16,-5 2-4-16,-2 2-3 0,-4 4-7 16,-2 5-6-16,-6 4-10 0,-3 6-9 15,-3 3-10-15,-3 5-11 0,-4 1-109 16,-2 6-112-16,-3 5-270 0</inkml:trace>
  <inkml:trace contextRef="#ctx0" brushRef="#br2" timeOffset="578768.4545">11117 4890 582 0,'-1'-4'133'16,"2"1"4"-16,3-1-89 0,5 0-17 15,0 2-6-15,7-1 0 0,3 0 0 16,4 0-1-16,4-1 4 0,-1 1 1 16,4-3 1-16,5 0 0 0,-2-2-2 15,3 0-2-15,-1-1-3 0,-1-1-5 16,2 0-5-16,-5 1-3 0,0 0-3 0,-3 1-2 15,-5-1-1-15,0 2-3 0,-3 0-1 16,-1 4-6-16,-2-1-6 16,-5 0-12-16,-5 2-11 0,0 2-11 0,-5 0-12 15,-3 1-14-15,-7 3-106 0,-3 2-115 16,-1 4-264-16</inkml:trace>
  <inkml:trace contextRef="#ctx0" brushRef="#br2" timeOffset="579222.6472">11158 6224 600 0,'-3'0'140'0,"2"1"3"0,-1-3-90 0,3 2-16 15,1 0-5-15,1 0-2 16,3-2-2-16,4 2 0 0,3 2 0 0,4 0-1 16,2-1-2-16,0 2-1 0,3-3-3 15,-1 2-3-15,0-1-3 0,4 1-3 16,-2 0-3-16,0-2-3 0,2 1-3 16,-2 3-1-16,0-3-2 0,-3-1-1 15,-7 0-5-15,2 0-5 0,-4 0-8 16,-4 0-9-16,-2 1-10 0,-1-2-7 0,-3 2-7 15,0 1-12-15,-3-4 75 0,-3 2-175 16,-1 4-114-16,-3 0-307 0</inkml:trace>
  <inkml:trace contextRef="#ctx0" brushRef="#br2" timeOffset="579674.882">11066 6671 552 0,'-1'2'127'0,"0"2"2"0,2 0-89 16,0 1-12-16,0 2-5 0,3 2-4 15,1 0-2-15,0 1-2 0,2 2-2 16,3 2-1-16,2 2 1 0,2 0 0 15,0 0 2-15,5 1 1 0,-1 2 0 0,3 1 0 16,1 0-1-16,-3-2-2 0,1-2-3 16,-3 0-2-16,-1 1-2 0,-1-4-1 15,-4 1-1-15,0-3-1 0,-4-1 0 16,-1 0 0-16,0-3 0 0,-1-3-2 16,0 0 1-16,-2-1-1 0,-2-1-1 15,0-2 0-15,0 0 0 0,1 2 1 16,-2-2-1-16,0 0 1 0,-2-2 0 15,2 2 0-15,0 2 0 0,-1-2 0 16,0-2 0-16,0 1-1 0,1 1 1 0,0-1-2 16,-2 0 0-16,1-1-3 0,1 1-3 15,-1 0-3-15,2 1-4 0,-2 0-6 16,1-1-7-16,-1 0-6 0,0 1-7 16,1-2 48-16,-2 2-163 0,-1-2-116 15,3-2-302-15</inkml:trace>
  <inkml:trace contextRef="#ctx0" brushRef="#br2" timeOffset="585095.4987">9104 4858 259 0,'51'-13'50'0,"7"-3"-16"0,0 0-53 16,5-1-87-16,-1-2-111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22T12:14:06.317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16224 3554 609 0,'-8'-10'151'0,"-2"0"7"16,0 4-85-16,0 3-18 15,3 0-10-15,2 1-6 0,2 4-6 16,1 5-6-16,2 3-5 0,0 3-4 0,0 0-6 16,-2 6-1-16,-2-1-3 0,0 2-3 15,-1 1-1-15,0 2-5 0,-1-3-15 16,1 1-17-16,3-3-17 0,2-1 7 15,4-2-139-15,2-8-135 0,7-6-310 16</inkml:trace>
  <inkml:trace contextRef="#ctx0" brushRef="#br0" timeOffset="472.1871">17029 3180 580 0,'-6'-10'142'0,"-4"2"4"0,-7-1-77 15,1 4-26-15,-2-1-9 0,-5 5-4 16,-1 1-3-16,-1 1-3 0,-3 4-5 0,5 3-1 15,-3 6-2-15,-2 3-1 16,1 5-2-16,4 1-1 0,3 6-3 0,6 1 0 16,5 0-2-16,7-4-2 0,6 1-1 15,7-3-3-15,3-1 0 0,3-2-1 16,6-11 0-16,2-2-1 0,-2-4 0 16,4-4 0-16,-1-6 0 15,1-9 0-15,-3-5 0 0,0 2 1 0,-2-4 0 16,-3-5 0-16,-4-4 0 0,-3 3 0 15,-3-1 1-15,-3-1 0 0,-5 5-1 0,-1 0 1 16,-2 8 2-16,-3 6 3 0,1 3 0 16,-2 8 1-16,-1 7-1 15,2 6 1-15,-3 4-1 0,2 7-1 16,0 1-3-16,2 7-2 0,2 3-2 0,3-1-6 16,5 0-13-16,3 1-8 0,4-4-12 15,5-5-10-15,4-3-15 16,2-5-113-16,3-5-118 0,4-8-277 0</inkml:trace>
  <inkml:trace contextRef="#ctx0" brushRef="#br0" timeOffset="929.6417">17687 3162 519 0,'-3'-5'141'16,"-2"0"9"-16,-4 1-37 0,-3 3-52 15,-2 1-10-15,-3 4-4 0,-5 4-5 16,-4 3-5-16,-4 3-5 0,0 1-4 16,-3 9-4-16,1 0-5 0,5 4-5 15,4 1-2-15,7 1-3 0,6 1-3 16,6-2-2-16,7-3-2 0,5 1-2 15,3-4 0-15,5-4-5 0,6-5-6 16,0-1-12-16,5-4-10 0,0-4-14 16,0-4-11-16,0-3-10 0,-4-3-18 15,-1-1-90-15,-4-3-104 0,-4 2-243 16</inkml:trace>
  <inkml:trace contextRef="#ctx0" brushRef="#br0" timeOffset="1103.5692">17462 3359 650 0,'-7'5'143'16,"2"-3"3"-16,8 3-112 0,3 0-13 0,5-4-8 16,5 3-5-16,2-4-9 0,3-1-8 15,3-1-13-15,2-3-116 0,1-1-8 16,0-1-100-16,0-2-206 0</inkml:trace>
  <inkml:trace contextRef="#ctx0" brushRef="#br0" timeOffset="1424.7276">18012 3115 566 0,'0'-2'138'0,"-2"0"4"0,0 2-82 15,-1 4-20-15,3 1-10 0,-1 6-6 16,1 5-5-16,-3 3-5 0,2 8-3 15,0 4-2-15,-1 2-3 0,0 4-1 16,1 0-2-16,1-3-1 0,-1 0-5 16,1-3-8-16,1-4-9 0,2-2-8 0,-2-2-6 15,0-5-119-15,-1-3-117 0,2-3-279 16</inkml:trace>
  <inkml:trace contextRef="#ctx0" brushRef="#br0" timeOffset="1896.8958">17881 3233 612 0,'-7'-25'145'16,"1"2"6"-16,4 0-95 0,3-1-12 16,4 1-7-16,4 2-4 0,4 0-3 15,3-2-2-15,3 1-4 0,6 1-3 16,2 0-2-16,1 3-5 0,0 1-2 15,0 1-5-15,2 6-1 0,-3 5-3 16,-2 5-1-16,0 1-1 0,-2 4 0 16,0 4 0-16,-1 6-1 0,-2 2 1 0,-3 0-1 15,-2 3 1-15,-4 3-1 0,-4 0 1 16,-2 2-1-16,-4-2 1 0,-4-4 0 16,-4 0 0-16,-4-1 0 0,-3-1 0 15,-5-1 0-15,-3 0 0 0,-2 0 0 16,-3 1 0-16,-4 5-1 0,1-3 1 15,-2-2-1-15,0 0 1 0,3-2 0 16,0-3 1-16,5-2 0 0,4-4 0 16,6-2 0-16,3-2 0 0,6-1 0 15,5 0-1-15,5 1 0 0,6-1-1 0,3 1 1 16,7 3-1-16,4-1 0 0,2 2 1 16,-1-1-1-16,3 3 1 0,-2 0-1 15,-3-1 0-15,1 1 1 0,-1 0-1 16,1-1 0-16,-1 2 0 0,-1-2 0 15,1 1-5-15,-2-2-7 0,-3 0-13 16,-3-1-14-16,-2 1-12 0,-3-4-15 16,-1 2-116-16,-7 0-125 0,0-2-285 15</inkml:trace>
  <inkml:trace contextRef="#ctx0" brushRef="#br0" timeOffset="6024.5036">1161 4494 575 0,'-5'-13'138'0,"0"-1"4"0,1 2-87 15,0 1-14-15,1 1-6 0,2 5-5 0,1 2-4 16,0 1-3-16,3 5-2 0,2 4 0 15,3 4 0-15,3 4-2 0,4 3 0 16,3 6-1-16,5 4-1 0,4 0-3 16,0 3-3-16,2 0-3 0,0 1-3 15,0 3-2-15,0 0-1 0,-4-2-1 16,1 0 0-16,0 0 0 0,1 0-1 16,2-1 1-16,0-2-1 0,1-3 1 15,0 0 0-15,0-2-2 0,-3 0 0 0,-3-4-4 16,-4-2-9-16,-4-2-8 15,-3-2-8-15,-2-3-8 0,-3-2-7 0,-6-3-6 16,-1 0-6-16,-3-5-9 0,-4-1-90 16,-4-2-102-16,-4-3-247 0</inkml:trace>
  <inkml:trace contextRef="#ctx0" brushRef="#br0" timeOffset="6408.9545">1692 4519 525 0,'-7'5'139'0,"0"2"6"16,-4 6-38-16,-5 3-58 0,-3 3-14 15,-5 4-5-15,-1 9-6 0,-4 2-5 16,4 4-5-16,-1 1-4 0,3 1-2 16,-1 4-2-16,5 1-1 0,2-2-2 15,0-4 0-15,-2 0-1 0,0-3-2 0,-1-4-3 16,3-4-5-16,1-7-8 15,4-4-8-15,6-4-8 0,4-5-9 0,8-5 6 16,5-2-122-16,4-4-112 0,4-5-269 16</inkml:trace>
  <inkml:trace contextRef="#ctx0" brushRef="#br0" timeOffset="6773.3719">2210 4475 489 0,'-6'7'144'0,"-9"0"7"0,-6 6-2 15,-6 4-86-15,-3 6-10 0,-5 4-3 16,3 6-6-16,-2 1-7 0,6 9-6 16,3 0-6-16,7-1-7 0,8-1-6 15,7 1-4-15,1-5-3 0,8-4-1 16,2-4-3-16,2-4 0 0,6-3-3 15,1-6-4-15,4-3-12 0,3-3-10 16,5-5-15-16,4-4-10 0,5-5-14 16,2-2-114-16,-1-3-123 0,-1-7-278 0</inkml:trace>
  <inkml:trace contextRef="#ctx0" brushRef="#br0" timeOffset="7162.8142">2275 4747 693 0,'-9'-7'153'0,"4"3"2"0,6-3-113 15,7 3-18-15,4 2-10 0,3-1-5 16,3 0-1-16,2 2-3 0,-1-1 0 16,3 0-2-16,-1 1-1 0,1 0 0 15,-3 0-1-15,-1 1 0 0,0 0 0 16,-2 2-1-16,0-1 1 0,-4 2-1 15,-1-1 0-15,-2 3 1 0,-2 0-1 16,-7 4 2-16,-2 0-1 0,-7 5 1 0,-3 2 0 16,-3 2 1-16,-2 2 1 0,-2 1 2 15,-3 1 2-15,2-2 3 0,0 0 1 16,3-2 1-16,1 2 2 0,3-3-1 16,3-1-1-16,4-4-3 0,2 1-2 15,6-5-2-15,1 1-1 0,6-3-1 16,3-1-2-16,3-2 0 0,1-1-1 0,2-5-1 15,3 1-2-15,3-4-3 16,3-2-3-16,4-2-8 0,3-1-9 16,3 2-14-16,2-2-10 0,2-3-12 0,-3 2-115 15,-4-3-122-15,-5 0-286 0</inkml:trace>
  <inkml:trace contextRef="#ctx0" brushRef="#br0" timeOffset="7413.3623">2690 4462 574 0,'-1'-22'132'0,"1"3"1"0,2 4-86 15,4 6-19-15,5 5-10 0,4 4-2 0,5 3-2 16,2 7-1-16,3 5-1 0,2 4 0 16,1 5-1-16,-1 0 0 0,-2 4-2 15,-1 3-2-15,-3-2 0 0,0 4-2 16,-1-1 0-16,-1 1-1 0,0 4 1 15,-1 1 0-15,-3-2 2 0,-2 0-1 0,-4 1 1 16,-7-5-1-16,-4 0-2 0,-4-3-6 16,-5-3-12-16,-3-2-10 0,1-4-13 15,-1-4-121-15,3-3-124 0,4-5-298 16</inkml:trace>
  <inkml:trace contextRef="#ctx0" brushRef="#br0" timeOffset="7633.782">3383 4717 691 0,'-2'1'157'0,"-2"-2"2"16,5 1-112-16,1 0-17 0,1 0-12 16,1 0-6-16,3 0-5 0,2 3-2 15,1-2-5-15,1 0-3 0,2 0-5 16,2 4-10-16,-2-4-9 0,0 3-10 0,-4 1-2 15,1 0-120-15,-6 0-118 0,-2 2-280 16</inkml:trace>
  <inkml:trace contextRef="#ctx0" brushRef="#br0" timeOffset="7793.3479">3342 4960 635 0,'1'3'145'0,"0"-3"3"0,4 0-96 15,2 0-26-15,2 0-10 0,-2-5-4 16,5 4-4-16,2-1-7 0,-1-4-6 0,6 2-6 16,2-1-7-16,3 1-11 0,4 1-121 15,2-1-118-15,3-1-293 0</inkml:trace>
  <inkml:trace contextRef="#ctx0" brushRef="#br0" timeOffset="8525.5152">4187 4309 609 0,'-3'-10'147'0,"3"1"4"15,6 0-71-15,7 2-47 0,5 1-8 0,5 1-5 16,3 2-5-16,2 5-3 0,2-2-4 16,-1 0-3-16,0 0-1 0,0-2-1 15,-4-1-1-15,-3-1 1 0,-3-2-1 16,-5 0 0-16,-3 0-1 0,-2-1 1 15,-5 1 0-15,-5 3 0 0,-1-2 0 0,-3 1 0 16,-4 0 0-16,-5 2 0 16,-4-1 0-16,-6 2-1 0,-5 0-1 0,-6 2 0 15,-5 0 0-15,2 3 0 0,3-1 0 16,2 0 2-16,3 1 0 0,8 2 0 16,9 1 1-16,3 1 0 0,5 0 1 15,5 2-2-15,3 1 1 0,4 3-1 16,5-2 1-16,5 0-1 0,4 0 2 0,6-1-1 15,3 0 1-15,-1 0-1 0,3-1 0 16,-2 1-1-16,0 0 0 16,-3 4-1-16,-5 0 0 0,0 3-1 0,-1-1 1 15,-1 3-1-15,-2 1 1 0,-2 2 0 16,-3 0 0-16,2 3 0 0,-5-2 1 16,-6 2 1-16,-5 1 0 0,-4 1 0 15,-6-3 0-15,-2-1 0 0,-7 2-1 16,-3 1 0-16,-2-1-2 0,-4-1 0 15,-3-1 1-15,-2-1-1 0,-5 0 0 0,3-3 0 16,-1-5 0-16,3-3 2 0,1-2 2 16,6-6 2-16,6-2 1 0,5-4 2 15,4-1 1-15,5-3-1 0,8 0 0 16,6-1 0-16,6-1-1 0,4 0-1 16,6 1 0-16,5 1 0 0,4 1-1 15,2 3 0-15,1-2-1 0,0 5-2 16,1 2-1-16,-6 0-1 0,0 2-1 15,-2 0 0-15,-1 1-1 0,1 3-8 16,0-1-11-16,-1 1-14 0,3 1-17 16,-5 0-14-16,-3-1-126 0,-7 5-135 15,-6-4-310-15</inkml:trace>
  <inkml:trace contextRef="#ctx0" brushRef="#br0" timeOffset="8997.4273">3976 5192 611 0,'0'-3'142'0,"0"2"7"16,0 4-96-16,0 3-12 0,0 5-4 15,0 4-2-15,0 5-1 16,0 3-2-16,3 5-4 0,-3-2-3 0,1 1-3 16,-1 1-2-16,2-2-4 0,-2-5-2 15,1 1-3-15,2-4-1 0,-2-2 0 16,0-5 0-16,1-3-2 0,0-1 1 15,2-5 1-15,-1-6-1 0,0-3 0 16,0-6-1-16,2-2 0 0,2-5-2 16,-1-2 0-16,0 0-2 0,0 3-2 0,0 1 0 15,-1 6 0-15,-1 2 0 0,-1 4 1 16,0 5-1-16,-1 3 1 0,-1 6 0 16,2 0-1-16,-1 6-1 0,2 3-3 15,-2 3-5-15,5 2-11 0,-1 0-15 16,0-3-13-16,2 1-16 0,5-4-12 15,0-5-68-15,3-1-50 0,-3-5-107 16,3-4-224-16</inkml:trace>
  <inkml:trace contextRef="#ctx0" brushRef="#br0" timeOffset="9177.6567">4273 5376 701 0,'-5'-3'173'16,"1"0"3"-16,0 1-102 0,6 2-25 15,0 0-13-15,3 1-12 0,3 0-10 0,3 0-6 16,3-1-4-16,1 0-7 0,1 0-18 16,1-1-17-16,0 1-13 0,-2-1-30 15,-1 0-100-15,-3 1-125 0,3 0-271 16</inkml:trace>
  <inkml:trace contextRef="#ctx0" brushRef="#br0" timeOffset="9358.6222">4317 5533 679 0,'-3'4'153'0,"3"-2"1"0,1 1-104 0,6-3-28 16,1 2-10-16,2-2-5 0,1-1-5 15,0 0-13-15,1-2-11 0,2 1-14 16,-1-1-119-16,-1-2-123 0,3 0-298 15</inkml:trace>
  <inkml:trace contextRef="#ctx0" brushRef="#br0" timeOffset="9607.1036">4625 5445 666 0,'0'-4'154'15,"3"4"4"-15,0 1-109 0,4 2-16 0,1-2-9 16,3 0-4-16,0 3-8 0,1-2-4 16,2 2-6-16,-2-3-10 0,2 2-16 15,-3-2-15-15,0 1-122 0,-2 0-129 16,-1-4-313-16</inkml:trace>
  <inkml:trace contextRef="#ctx0" brushRef="#br0" timeOffset="10123.8908">4881 5401 707 0,'-6'7'158'0,"0"2"3"0,4-2-120 0,3 2-15 16,5-1-6-16,0 1-5 0,5-2-4 16,1 0-3-16,6 0-1 0,-1-4-1 15,1-4-1-15,2-3-2 0,0 1 1 16,0-6-1-16,-3-2 0 0,-2-1-1 0,-2 0 1 16,-5 0 1-16,-6 0-1 0,-7-1 1 15,-5 2 0-15,-2 1-1 0,-1 4-1 16,-3-2-5-16,0 4-6 0,0 1-6 15,4 2-4-15,3 1-5 0,-1 2-7 16,4 1-3-16,4 2-1 0,3 0 2 16,1-1 1-16,6 3 0 0,2-4 2 0,1 1 1 15,1-2 2-15,1 1 4 0,1-3 4 16,3-1 3-16,-5-1 6 0,-1 0 10 16,0 0 11-16,-2-1 9 0,-2 2 6 15,-3 0 7-15,-3 2 6 0,2 1 1 16,-1 3-2-16,2 3-3 0,-1 0-4 15,3 2-3-15,2 0-4 0,4 0-3 16,3-2-2-16,-1-2-1 0,4-2-2 16,1-3-2-16,4-2-2 0,2-2-2 15,1-4 0-15,-3-1 0 0,0-2 2 16,-3-1 2-16,-4 0 4 0,-5 0 2 16,-6 0 2-16,-7 0-1 0,-7 0-3 0,-6 1-4 15,-6 2-4-15,-3 1-8 0,-5 2-14 16,-2 3-20-16,-4 3-23 0,2 3-19 15,1 1-126-15,3 1-144 0,7-3-326 16</inkml:trace>
  <inkml:trace contextRef="#ctx0" brushRef="#br0" timeOffset="10868.8969">4282 3769 668 0,'-24'12'156'16,"1"1"2"-16,5 1-106 0,6 3-17 16,6 3-12-16,5 0-10 0,4-3-4 15,6 0-3-15,5-2-3 0,4-4-1 16,2-3 0-16,3-5-1 0,3-5 0 16,-2-4 0-16,-1-3 1 0,-4-5 2 0,-5-1 4 15,-3-2 2-15,-6 0 2 0,-5-1-1 16,-3 1 1-16,-5 1-1 0,0 1-5 15,-5 1-8-15,0 3-11 0,-2 2-6 16,2 4-7-16,2 2-8 0,3 4-3 16,4 2-3-16,2 3 1 0,5 3 4 0,8 2 1 15,-1 1 2-15,1-1 4 0,1-1 3 16,-1-2 5-16,1 0 4 0,-1-3 7 16,-6-3 10-16,1-1 11 0,0 0 9 15,-1-1 7-15,-1 2 6 0,-3-2 6 16,-1 1 3-16,1 3-2 0,-2 0-5 15,1 4-3-15,-2 0-5 0,4 3-6 16,1 2-6-16,1-1-5 0,3-1-4 16,2 0-2-16,2-4-3 0,0-2 0 15,-1-4-1-15,2-2 2 0,-1-2 2 16,0-5 5-16,-2-2 5 0,0-2 4 0,-6 0 6 16,0-3 2-16,-4 2 1 15,-3-1-3-15,-5 2-4 0,-2 2-5 0,-3 4-6 16,-2 0-17-16,1 5-25 0,-3 3-29 15,2 4-138-15,0 3-155 0,3-1-376 16</inkml:trace>
  <inkml:trace contextRef="#ctx0" brushRef="#br0" timeOffset="11571.4493">5129 4473 564 0,'-12'-9'158'0,"2"-1"6"0,6 1-24 15,-1 1-87-15,6 2-10 0,7 4-8 16,5 6-6-16,4 3-6 0,5 4-3 15,-2 2-3-15,7 3-3 0,1 2-2 16,0 0-5-16,2 3-2 0,-1 1-2 16,0-2-1-16,2-2-2 0,-4-1-1 15,-1-1-6-15,-5-2-12 0,-2-2-13 0,-5 0-14 16,-2-2-14-16,-5 0-124 16,-1-2-133-16,-4 1-305 0</inkml:trace>
  <inkml:trace contextRef="#ctx0" brushRef="#br0" timeOffset="11739.4365">5489 4424 566 0,'-4'-12'144'0,"-1"5"6"16,0 6-67-16,-2 2-35 0,0 6-12 0,-3 5-8 16,-2 6-7-16,-3 4-7 0,-3 2-5 15,-3 3-4-15,-3 4-6 16,0-1-10-16,1 2-14 0,1-2-12 0,2-2-121 15,4-4-125-15,3-3-305 0</inkml:trace>
  <inkml:trace contextRef="#ctx0" brushRef="#br0" timeOffset="12037.6729">5676 4454 535 0,'-3'11'137'0,"-2"-4"3"0,-3 4-41 16,1 4-63-16,1 2-7 0,0 1-5 16,0 2-1-16,-3-2-3 0,0 1-1 15,7-1 0-15,0-2-2 0,2-1-1 16,1-3-1-16,2-3-3 0,6 0-2 0,3 1-2 15,1-2-3-15,0-4-1 0,2-1-3 16,2-2-5-16,1-1-7 0,3-5-11 16,0-1-10-16,-6-6-14 0,2 3-121 15,-3-1-127-15,-1-1-298 0</inkml:trace>
  <inkml:trace contextRef="#ctx0" brushRef="#br0" timeOffset="12205.2555">5653 4445 683 0,'-1'-1'157'0,"2"-3"3"0,6-1-102 15,6 1-28-15,1 0-14 0,6-1-6 16,3 1-4-16,2 1-12 0,3 0-13 0,-1-2-12 16,2 3-14-16,1-1-116 15,-3 2-123-15,-3-3-289 0</inkml:trace>
  <inkml:trace contextRef="#ctx0" brushRef="#br0" timeOffset="12619.6577">5997 4471 707 0,'-2'2'161'0,"-1"5"4"16,2 0-114-16,0 5-12 0,0 5-7 15,2 4-5-15,0 2-4 0,2 1 0 0,-1-2-3 16,2 0-3-16,-2-1-3 16,2-3-4-16,-1-2-2 0,2-4-2 0,1-2-1 15,3-1-1-15,2-5-1 0,3-5 0 16,1-4 0-16,3-5-1 0,-1-1 1 15,1-2-2-15,-1-3 1 0,0-2-1 16,-1 1 1-16,-3-2-2 0,-4 4 1 16,1 1-1-16,-4 2 1 0,-1 3 0 15,-2 6-1-15,-2 3 1 0,-2 7-1 16,-1-1 0-16,-1 6 0 0,0 1-4 16,1 3-4-16,-2 0-7 0,3 0-12 0,2 3-11 15,0-1-5-15,4-2-6 16,3-3-6-16,3 2-9 0,3-3-97 0,2-3-3 15,2-5-90-15,2-3-199 0</inkml:trace>
  <inkml:trace contextRef="#ctx0" brushRef="#br0" timeOffset="13302.816">6351 4469 624 0,'-5'-3'139'0,"4"-1"2"15,1 1-104-15,5 3-14 0,0-2-2 16,1 1-3-16,-1-1-2 0,1 2 0 16,0 0 0-16,0 0 1 0,-3-3 2 0,2 3 0 15,-2-1 2-15,2 5 1 16,-2-5 0-16,-2 1-1 0,-1 0-3 15,0-2-2-15,-1 1-4 0,-2-1-4 0,-3-3-2 16,4 2-2-16,-3 1-2 0,1-1-1 16,-2 1-1-16,0 1 1 0,1 0-1 15,-1-1 0-15,1 1 1 0,-1 1-1 16,1-1 0-16,0 1 1 0,3-1 0 16,-6-2 0-16,6 3 2 0,-1 0 1 15,2-1 1-15,0 1-1 0,3 0 2 0,0 0-1 16,6 1 1-16,-1-1 0 0,3 0-1 15,1 0-1-15,3 1 1 0,2 1-1 16,0-2-1-16,3 1 0 0,1 1-1 16,-1-2-1-16,0 2-1 0,2-4 1 15,-2 1-1-15,1 0 1 0,-3-2-1 16,1 2 0-16,-1 1 1 0,1-1-1 16,-6 2 0-16,-2-1 1 0,-3 0 1 15,-3 3 0-15,-4-1 0 0,-3 1 1 0,-3-1-1 16,0 3 1-16,-1 1-1 15,-1 1 0-15,1 2-1 0,1 3-1 0,0 3 0 16,1 2 1-16,2 3-1 0,0 0 0 16,1 3 0-16,1 0 0 0,1-2-1 15,3-2 0-15,-1 3-1 0,1-2 0 16,4-1-2-16,0 1-1 0,2-3-1 16,-2 2 1-16,1-2 0 0,-2-4 1 15,-1 1 0-15,-8-6 1 0,-3 0 2 16,-3-2-1-16,-3-1 0 0,-4-2 0 0,0 0 0 15,-1-2 0-15,2 1 1 0,0 1-2 16,0-2-1-16,4 0-4 0,1-2-9 16,1-1-8-16,2 0-11 0,2-1-11 15,4-3-11-15,1 2-3 0,2-2-116 16,5-3-116-16,1 3-277 0</inkml:trace>
  <inkml:trace contextRef="#ctx0" brushRef="#br0" timeOffset="14118.18">6937 4483 604 0,'-4'-6'146'0,"0"0"2"16,2-1-84-16,2-1-25 15,4 1-8-15,-1 0-6 0,5 2-3 0,0 1-2 16,1 4-1-16,3-1-2 0,2 0 0 16,-3 1-2-16,2-2 0 0,3 2-1 15,-1 0-2-15,2-1-1 0,-1 1-2 16,2 4-1-16,3-1-2 0,-3 1-2 16,-1-1-1-16,-1 1-1 0,-1 1-2 15,-3 1 1-15,-3-3 0 0,-3 2-1 16,-2-1 1-16,-4 2 0 0,-4 2 0 15,-1 0-1-15,-3-1 1 0,-1 3-1 0,-6 0 0 16,4 2-1-16,-6 0-1 16,-1-1-1-16,-2 4-1 0,-1 1-1 0,4 0 0 15,2-2 0-15,-4 0 1 0,4 0 0 16,3 4 1-16,1-4 1 0,0 0 1 16,-3-3 0-16,3 1 1 0,2-2 0 15,0 0 0-15,2-5-1 0,3-1 1 16,3-1 0-16,-1-1 0 0,4 0-1 0,0-1 0 15,3-2 1-15,2 1-1 0,1-2 1 16,0 1-1-16,5-1 1 0,0-1 0 16,2 2 0-16,-3-3 0 0,4 2 0 15,1-1 0-15,4 2 0 0,-3 0 0 16,2 0 0-16,4 1 0 0,1 0 0 16,-3 0 0-16,-1 0 0 0,-3 0-1 15,0 0-3-15,2 0-8 0,-5 0-8 0,-1 1-10 16,0 0-7-16,2 2-10 0,-5-1 5 15,-4-1-127-15,-2-1-113 16,-2 0-285-16</inkml:trace>
  <inkml:trace contextRef="#ctx0" brushRef="#br0" timeOffset="14404.7005">7421 4260 774 0,'1'-1'169'0,"-1"1"2"15,1 1-132-15,4 1-16 16,1-1-9-16,1-1-4 0,1 1-3 15,0 0-2-15,2-1-3 0,2 1-11 0,3-1-14 16,-3 0-14-16,2 2-15 0,-3-2-122 16,0 0-132-16,2 0-306 0</inkml:trace>
  <inkml:trace contextRef="#ctx0" brushRef="#br0" timeOffset="14830.8633">7604 4162 629 0,'0'-1'145'0,"-1"1"3"0,1 5-104 0,0 4-13 0,1 3-7 16,-1 2-6-16,3 4-4 0,-2 2-4 16,3 1-3-16,2 0-1 0,-1-5 0 15,2 1-1-15,0-3 0 0,1-2 0 16,-1-4 0-16,0-1 1 0,-3-4 0 16,3 0 3-16,-2-4 3 0,1-4 1 15,3-3 1-15,-2-2 0 0,3-3 1 16,1-2-3-16,-1-1-2 0,0-1-3 0,-2 1-2 15,0 0-2-15,-1 4-1 0,0 2 0 16,-2 3 1-16,3 2 0 0,-2 5 1 16,0 6-1-16,0 0 1 0,0 4-1 15,-1 5-1-15,2 2-2 0,0 3-6 16,0-1-7-16,-1 0-9 0,4 0-13 16,0 2-11-16,4-1-14 0,1-5-118 15,0-1-123-15,1-4-291 0</inkml:trace>
  <inkml:trace contextRef="#ctx0" brushRef="#br0" timeOffset="15409.2688">8274 4586 608 0,'-6'-1'159'0,"4"1"2"16,2-1-36-16,3-1-87 0,6 4-16 15,1-4-10-15,6 2-7 0,3 3-4 16,1-2-9-16,3 2-11 0,2-2-9 0,-3-2-13 16,0 2-121-16,-4-2-125 0,-2-2-298 15</inkml:trace>
  <inkml:trace contextRef="#ctx0" brushRef="#br0" timeOffset="15582.3559">8289 4691 703 0,'1'4'152'0,"4"-3"0"0,4-1-120 16,3 0-16-16,4 0-10 0,2-1-9 16,2-3-10-16,1 2-15 0,0-2-124 15,-2 1-124-15,3-1-312 0</inkml:trace>
  <inkml:trace contextRef="#ctx0" brushRef="#br0" timeOffset="16601.4742">9139 4138 518 0,'-6'-6'140'16,"4"-2"5"-16,8 3-26 0,7 3-73 16,4 0-10-16,7-1-7 0,5 4-6 15,4 1-5-15,4-1-4 0,1 1-4 16,-1 1-3-16,-2 0-4 0,-1 1-1 15,-1-3-2-15,-6 0-3 0,-2 1-2 16,-6-4-6-16,-3 1-5 0,-2-1-4 16,-6 1-2-16,-4-1-2 0,-3 2-1 0,-3 0 2 15,-2 3 4-15,-4-2 2 0,-7 3 1 16,-3-2 0-16,-6-1-1 0,-3 1-1 16,-7-1 0-16,-5-1 3 0,0 0 2 15,-3 0 7-15,2 0 5 0,3 0 8 16,0 0 5-16,6 1 6 0,3-1 2 0,5 0 2 15,6 1 0-15,5 0-3 16,3-1-3-16,8 3-2 0,5-1-2 0,5 1-1 16,6 0-1-16,7 2 1 0,3 0 1 15,4 0 0-15,2 3 0 0,4 0-1 16,2 2-2-16,-3 0-3 0,-2 1-2 16,-1 1-1-16,-2 3-1 0,-3-2-1 15,-3 3 0-15,-3 0-1 0,-2 1 1 16,-2 4-1-16,-4 0 1 0,-2 2-1 15,-1 2 1-15,-6 0-1 0,-2 2 1 16,-3 3 0-16,-4 1-1 0,-4 0 0 16,-2-1-1-16,-7-5-1 0,-1 2-2 15,-7 0-2-15,-3-4-1 0,-3-4-1 0,-1 0 1 16,0 2 0-16,-2 0 2 0,3-1 2 16,0-4 1-16,5-2 2 0,1-2 2 15,5 0 2-15,2-5 2 0,4-3 0 16,6-4 0-16,7-3-1 0,4-1 1 15,6 1 0-15,6-3 1 0,4-3 1 16,6 2 3-16,1-2 1 0,3 3 1 0,5 1 0 16,1 1 0-16,0 2-1 0,1 4-1 15,-4 2-2-15,2 3-2 0,-4 2 0 16,-1-2-2-16,-4 3 0 0,-1-1-2 16,-2-2-1-16,-2 0-2 0,-2 0-7 15,0-1-12-15,-2 1-13 0,-3 0-13 16,-4 1-128-16,-7-1-131 0,0-3-319 15</inkml:trace>
  <inkml:trace contextRef="#ctx0" brushRef="#br0" timeOffset="17088.1638">8729 5266 604 0,'-3'-9'141'0,"2"2"5"16,0 2-98-16,3 3-8 0,0 2-3 15,0 5-4-15,0 3-1 0,2 7-3 16,1 3-1-16,-1 3-1 0,-1 4-5 16,2 1-3-16,-1 4-4 0,-2-3-5 15,1-1-4-15,-2-2-2 0,0-2-2 0,-1-2-1 16,-1-4 0-16,1-4-1 0,0-4 0 16,0 0 0-16,1-7 0 0,4 0 0 15,-1-7 0-15,2-2 0 0,1-7 0 16,3-2 0-16,2-5 1 0,2-2-1 15,-1-3 1-15,5 2-1 0,0 0 1 16,-1 3-1-16,-1 4 0 0,-3 4 1 16,0 7 0-16,-4 5 1 0,0 4 0 0,-4 4 0 15,0 5 0-15,-1 4 0 0,-1 2-2 16,0 0-6-16,-1 3-10 0,1-1-10 16,-1 1-14-16,3 0-11 0,1-5 18 15,3-1-145-15,-1-4-127 0,2-4-299 16</inkml:trace>
  <inkml:trace contextRef="#ctx0" brushRef="#br0" timeOffset="17280.6574">9094 5365 705 0,'-3'-1'163'0,"0"-2"1"15,4 3-113-15,4 0-20 0,1 0-11 16,4 2-8-16,3 0-6 0,3-1-4 15,1 2-8-15,0-2-9 0,1 2-12 16,0-2-11-16,0 1 58 0,-4 1-186 0,-3-2-129 16,-3 0-331-16</inkml:trace>
  <inkml:trace contextRef="#ctx0" brushRef="#br0" timeOffset="17472.2391">9181 5526 642 0,'-1'3'154'0,"1"-3"2"0,1-1-80 15,1 2-46-15,4 1-11 0,2-5-7 16,3 2-4-16,0-2-4 0,3 1-1 0,4 0-2 16,-1-2-4-16,1 0-7 0,1 2-10 15,-1 0-11-15,3 1 76 0,-4 0-203 16,-1 0-133-16,-2 0-345 0</inkml:trace>
  <inkml:trace contextRef="#ctx0" brushRef="#br0" timeOffset="17704.61">9525 5403 554 0,'2'-1'151'0,"1"0"4"16,-1-1-26-16,2 4-83 0,1 0-11 16,0 1-3-16,0-1-8 0,1 2-6 0,1-2-4 15,2 2-4-15,2-2-4 16,2 1-6-16,2-2-12 0,3 1-14 0,2 0-12 16,0-1 134-16,-2-2-264 0,-1-1-148 15,-1-2-393-15</inkml:trace>
  <inkml:trace contextRef="#ctx0" brushRef="#br0" timeOffset="17991.1718">9902 5359 608 0,'-13'9'150'0,"3"-2"3"0,3 3-60 0,2-2-62 0,5 2-10 15,3-1-4-15,5-1-6 0,0-2-2 16,5 1-2-16,1-4 0 0,3-2-1 0,2-3-2 16,-1-2-1-16,-1-2 1 15,0-1-1-15,-2-3 1 0,-3 0 0 0,-2-1 0 16,-5 1 0-16,-4 1 0 0,-3-1 0 16,-5 2-1-16,-2 1 0 0,-4 1-5 15,-2 1-7-15,-1 3-6 0,1 0-9 16,3 1-8-16,2 2-11 0,3 3 12 15,4 0-132-15,5 1-112 0,2 0-287 16</inkml:trace>
  <inkml:trace contextRef="#ctx0" brushRef="#br0" timeOffset="18236.9526">10055 5377 650 0,'-2'7'148'16,"1"0"3"-16,1 0-107 0,0 2-14 15,2-1-3-15,7 3-5 0,1-3-4 16,3-1-1-16,7-1-3 0,3 0-1 16,5-4-1-16,3-4-2 0,-3-4-1 15,1 0-1-15,-1-1 0 0,1-4-1 16,-7-3 1-16,-4 1-1 0,-6-1-1 0,-2 1 0 16,-7-2-1-16,-7 0 0 0,-8-2-2 15,-4 1-1-15,-3 2-6 0,-3-1-12 16,-3 1-17-16,-5 2-14 0,-2 4-129 15,-1 0-137-15,1 2-327 0</inkml:trace>
  <inkml:trace contextRef="#ctx0" brushRef="#br0" timeOffset="18762.1794">9366 3841 596 0,'-15'-8'150'16,"-3"3"8"-16,-1 1-82 0,1 4-15 15,1 3-7-15,1 3-10 0,2 1-6 16,6 4-8-16,3 3-8 0,5 0-8 16,2 1-6-16,6 1-4 0,4-1-1 15,4-3-2-15,2-2 0 0,4-4 0 16,3-5 0-16,-1-2-1 0,1-4 1 16,-2-2-2-16,-3-4 1 0,-3-2-2 0,-6 1-2 15,-5-3-1-15,-2 3-5 0,-7 0-8 16,-2 0-6-16,-4 2-9 0,-3 1-7 15,-1 2-9-15,0 2-6 0,-1 1 5 16,4 3-112-16,0 0-110 0,6 1-265 16</inkml:trace>
  <inkml:trace contextRef="#ctx0" brushRef="#br0" timeOffset="19015.0275">9452 3840 598 0,'-2'4'145'0,"-3"2"4"16,-1 1-92-16,1 2-15 0,0 2-7 15,2 1-6-15,0 2-7 0,2-1-5 16,5 3-4-16,1-4-2 0,4 2-3 16,0-4-2-16,5-2-2 0,0-1 0 15,3-3-2-15,-2-4 0 0,0-2-1 16,1-4 0-16,-2-4 0 0,0-1 0 16,-4-3 1-16,-4 1 2 0,-3-3 3 0,-1 1 2 15,-5 0 0-15,-2 2 1 0,-2 1 0 16,-3 1-1-16,-2 3-3 0,-3 3-11 15,-1 5-13-15,-2 4-15 0,-3 5-15 16,3 3-126-16,-1 3-135 0,3 1-317 16</inkml:trace>
  <inkml:trace contextRef="#ctx0" brushRef="#br0" timeOffset="20079.8188">10244 4617 530 0,'-7'-4'151'0,"1"0"8"16,-1-1-22-16,3 3-78 0,1 1-13 16,3 0-9-16,4 1-10 0,2 0-9 15,2 0-6-15,3 0-6 0,2 2-1 16,3-1-2-16,0 0-10 0,1 1-15 0,2 1-15 16,3 1 94-16,-1-1-227 0,1-2-145 15,3 1-380-15</inkml:trace>
  <inkml:trace contextRef="#ctx0" brushRef="#br0" timeOffset="20768.2381">11003 4464 579 0,'-3'-10'144'0,"-5"1"5"16,0-1-82-16,-1 4-16 0,-2 4-6 15,-2-3-6-15,-3 4-4 0,-4 0-7 16,-2 2-4-16,1 5-5 0,-1 4-4 16,0 2-3-16,0 4-3 0,1 2-3 15,3 4-2-15,3 4-1 0,2-2-1 16,4 0-1-16,7-1 0 0,4-2-1 0,6-3 0 16,3-1-2-16,3-3-1 0,5-3-5 15,3-3-3-15,2-4-4 0,1-4-1 16,1-4-1-16,-2-3 0 0,1-1 2 15,-2-3 4-15,-5-2 5 0,-2-1 2 16,-4-1 3-16,-2-2 1 0,-2-3 2 16,-5-2 1-16,-2-1 2 0,-1 2 2 15,-3-1 3-15,-2 4 3 0,-1 0 3 16,-2 6 3-16,1 5 1 0,1 4 0 16,-1 3-2-16,-1 8-3 0,5 4-2 15,-1 5-4-15,1 4-3 0,3 2-3 0,0 3-2 16,3 0 1-16,2-3-2 0,1-1 0 15,2-2-4-15,3-3-11 0,0-3-14 16,4-5-17-16,1-2-16 0,-1-4-122 16,2-4-136-16,3-3-308 0</inkml:trace>
  <inkml:trace contextRef="#ctx0" brushRef="#br0" timeOffset="21319.3006">11131 4047 477 0,'-1'-1'132'16,"-3"1"4"-16,0 2-16 0,1 3-78 15,0 4-9-15,-2 1-6 0,3 4-5 16,-2 2-4-16,2 0-1 0,0 1-2 16,4 0-1-16,-1 1-3 0,3-2 0 15,-1-3-2-15,5-1-1 0,-1-1-2 16,0-3 0-16,1-5-1 0,0 0 0 16,2-6 1-16,2 0 0 0,2-5 1 15,3-3 0-15,0 0 0 0,5-2 0 16,-2-3-2-16,-1-1-1 0,-2 0-1 15,-1 1-1-15,-2 1-1 0,-2 3-1 0,-7 2 1 16,2 3-1-16,-2 4 0 0,0 4 0 16,-5 5 1-16,-1 4-1 0,-2 4 1 15,1 0-2-15,-3 7-4 0,3 3-6 16,-1-2-11-16,3 1-12 0,5 1-7 16,2 1-127-16,3-2-125 0,5-6-303 15</inkml:trace>
  <inkml:trace contextRef="#ctx0" brushRef="#br0" timeOffset="21962.5788">11594 4533 531 0,'1'-7'132'0,"-3"-6"4"15,0-1-70-15,1-4-25 0,1 1-6 16,3 1-5-16,-2-3-3 0,1 2-2 16,2 2-3-16,1 2 1 0,0 4 0 15,-2 2 0-15,2 2 0 0,0 4-1 16,-2 3-1-16,0 6-2 0,-1 3-4 15,0 6-2-15,-2 3-3 0,-1 4-3 0,0 3-2 16,-1 2-2-16,1 0-2 0,2-3 0 16,1-2-1-16,3-3 0 0,3-4 0 15,2-3 0-15,1-4 0 0,1-2 0 16,2-6-1-16,2-2 1 0,1-4-1 16,-3-2 0-16,4-5 1 0,-2-1-1 15,-2-5 1-15,1-3 0 0,-3-2 1 0,-3-1-1 16,-1 0 1-16,0 1-1 0,-5 1 1 15,-1 5-1-15,-2 2 1 0,-2 6 0 16,-1 4 1-16,-2 5 0 0,-1 7 0 16,0 3 0-16,-1 3 0 0,2 5-1 15,2 3-1-15,0 2-1 0,2 1-4 16,2-2-7-16,1 0-11 0,2-2-10 16,3-2-11-16,2-1-11 0,5-2 9 15,2-4-130-15,2-2-117 0,3-3-284 16</inkml:trace>
  <inkml:trace contextRef="#ctx0" brushRef="#br0" timeOffset="22334.7085">12084 4345 570 0,'1'-3'134'0,"0"3"4"0,-1 3-85 15,2 3-20-15,-1 4-7 0,-1 2-3 16,0 6-4-16,0 3-2 0,0 4-3 15,-1 0 0-15,1 2-1 0,-2 3 1 0,1-1-1 16,1-3-1-16,-1 0-2 0,1-4-1 16,1-2-3-16,0 0-1 0,-1-4-2 15,4-1-2-15,0-2-1 0,-1-3-3 16,3-3-3-16,7-2-7 0,0-5-8 16,3-2-10-16,-1-3-13 0,0-4-117 15,0-2-118-15,-2 0-289 0</inkml:trace>
  <inkml:trace contextRef="#ctx0" brushRef="#br0" timeOffset="22499.7589">12099 4345 651 0,'0'-1'147'0,"0"-2"1"15,3 1-102-15,1-1-23 16,9 0-9-16,2 1-12 0,3 1-10 15,3 0-12-15,6 2 59 0,1-1-188 0,1 1-128 16,-7 1-338-16</inkml:trace>
  <inkml:trace contextRef="#ctx0" brushRef="#br0" timeOffset="22884.3933">12405 4573 661 0,'-6'-2'170'16,"3"0"4"-16,0 1-92 0,1 0-26 15,4-1-14-15,0 2-11 0,4 0-12 16,3 0-9-16,2 0-4 0,2 0-3 0,3-1-11 15,2 0-15-15,3 0-19 0,-1-2-13 16,-2-1-125-16,-1 0-135 0,-1 1-315 16</inkml:trace>
  <inkml:trace contextRef="#ctx0" brushRef="#br0" timeOffset="23328.3664">12733 4494 625 0,'0'3'146'0,"-1"4"2"16,2 2-100-16,2 3-17 0,-2 1-7 0,2 4-5 15,1 2-7-15,1 0-3 16,1-3-2-16,-1-1-1 0,0 0 1 0,-1-4-1 16,-1-4 0-16,0-1 0 0,-2-1-1 15,0-4 1-15,-1 1-1 0,1-5-1 16,1 0 1-16,0-5-1 16,2-2 2-16,1-3 0 0,2-3 1 0,3-2-1 15,2-3-1-15,3-3 0 0,-1 1 0 16,4-1-2-16,-2 3 0 0,-2 1 0 15,-2 6 2-15,-2 1 2 0,-2 7 2 16,-2 4 0-16,-3 7 0 0,0 2-1 0,-2 5 0 16,0 3-3-16,1 2-2 0,-1 3-2 15,-2 1 0-15,2 1-3 0,-1-2-3 16,1 0-10-16,0-2-8 0,0-2-13 16,3-1-9-16,1 0-11 0,0-5-120 15,1-2-122-15,1-4-288 0</inkml:trace>
  <inkml:trace contextRef="#ctx0" brushRef="#br0" timeOffset="24480.3969">11089 4099 577 0,'0'-5'136'0,"1"1"6"0,-1 0-91 15,0 3-13-15,0 1-5 0,0 3-6 16,0 0-4-16,0 5-5 0,2 1-3 0,-1 1-2 15,-1 2-3-15,1 3 0 0,-1 2-2 16,1-1-2-16,1 0 0 0,0-1-2 16,-1 0-1-16,2-3-1 0,0-2-1 15,2-4 0-15,0-1 0 0,0-4 0 16,2-1 2-16,1-3-1 0,0-3 2 16,0-2 1-16,4-2 2 0,0-2 1 15,2-2 2-15,-1-2 0 16,2 0 1-16,3-1-1 0,-1 0-1 0,1 0-1 15,-3 0-2-15,1 1-1 0,0 2-2 0,-2 3 0 16,-3 3 0-16,0 3 0 16,-4 1 0-16,1 4-1 0,-2 3 1 0,1 1 0 15,2 5 0-15,-5 1-1 0,3 2 0 16,-3 2-1-16,1-1 0 0,-1 1-1 16,0 0-3-16,-4 1-3 0,2 0-8 15,1-1-9-15,-2 1-11 0,1-1-12 16,2-1-14-16,-2-2-117 0,1-2-124 15,3-2-290-15</inkml:trace>
  <inkml:trace contextRef="#ctx0" brushRef="#br0" timeOffset="25275.9321">13290 4611 640 0,'-8'0'162'0,"2"0"5"16,1-2-90-16,2 2-27 0,3-1-13 15,3 1-11-15,0 0-8 0,4 0-9 16,1 0-4-16,3 0-1 0,4-1-1 15,2-2-1-15,3 2-10 0,3-1-13 16,1-1-15-16,2 1-13 0,0-1-123 16,-4 1-131-16,0 1-307 0</inkml:trace>
  <inkml:trace contextRef="#ctx0" brushRef="#br0" timeOffset="25476.8928">13636 4451 641 0,'-3'2'154'16,"0"1"2"-16,-1 2-93 15,3 4-24-15,-3 4-11 0,2 2-8 0,0 5-7 16,1 3-4-16,0 0-4 0,-1 0-3 16,0-2-10-16,4 1-15 0,0 0-15 15,2-3-124-15,-3-5-129 0,4 0-316 16</inkml:trace>
  <inkml:trace contextRef="#ctx0" brushRef="#br0" timeOffset="25965.027">13723 4291 707 0,'-9'-7'156'0,"8"0"3"16,3 3-124-16,8 2-9 0,4 1-8 15,3 2-4-15,2-1-1 0,0 3-2 16,0-2 0-16,0 3-1 15,0-1 1-15,-1 0 0 0,-3 2-1 0,1-2-1 16,-2 2 0-16,-4 1-2 0,-2-1-2 16,0 4 0-16,-6 1-2 0,-2 1 0 15,-2 5-1-15,-1 1 0 0,-1 4-1 16,1 1 0-16,-1 3 0 0,0 1-1 0,1 2-1 16,2 0-1-16,1 1-1 0,1-2-1 15,-1-3-2-15,1-1-2 0,3-1-1 16,1-1 0-16,-1-2-1 0,0-4 1 15,0 0 1-15,1 0-4 0,-3-3 2 16,-3-2 1-16,0-2 1 0,-5 0 1 0,-2 0 1 16,-5 1 2-16,-3-3 5 0,-3 0 2 15,1-1 0-15,-4-1 1 0,-1-2-1 16,1-2 1-16,2-1-2 0,4-3-3 16,2-2-7-16,3 0-13 0,4 0-10 15,7 1 45-15,4-1-177 0,2 0-131 16,4 2-336-16</inkml:trace>
  <inkml:trace contextRef="#ctx0" brushRef="#br0" timeOffset="27498.0342">14242 4503 577 0,'-8'-4'151'0,"-1"-1"5"0,3 2-60 0,3 1-49 16,5 1-11-16,5 2-8 0,4 1-9 16,5 0-5-16,1 0-5 0,4 1 0 15,-3-4-3-15,2 1-1 0,2 1-2 16,1-1-1-16,-1 1-1 0,2 0 0 15,-2-1-1-15,1 3 1 0,-1-1-1 16,-4-2 0-16,-2 3 0 0,-5-1 0 16,-2 2 1-16,-4-2-1 0,-4 2 0 15,-2 0 1-15,-2 2-1 0,-2 0 0 16,-3 1 1-16,-2 1-1 0,-2 1 1 0,-3 0-1 16,-3 1 0-16,-4 0 0 0,0 1 0 15,0 0 0-15,-1 0 0 0,1 0 0 16,4-2 0-16,1 1 0 0,3 0-1 15,1 0 1-15,2 0 0 0,2-2 0 16,2 1-1-16,2-1 1 0,1 0 0 16,4-2-1-16,4 0 1 0,2-2 0 15,3-2-1-15,-1 1 1 0,2-2 0 16,2 0-1-16,1-1 0 0,1-2-1 0,1 3-2 16,1-1-2-16,0 1-2 0,1-1-2 15,1 0-3-15,0 0-4 16,-2 1-6-16,-3-3-3 0,-1 1-4 0,-1 1-10 15,-1 0-31-15,-4-2-82 0,-2 1-102 16,1 0-245-16</inkml:trace>
  <inkml:trace contextRef="#ctx0" brushRef="#br0" timeOffset="27848.5683">14612 4326 715 0,'1'-3'161'0,"-1"0"2"16,3 1-117-16,3-1-17 0,-1 2-11 15,2-1-7-15,1 1-2 0,1-1-2 16,2 1-3-16,3 0-2 0,2 1-6 16,0 1-9-16,1-1-13 0,1 1-12 15,-1-1-129-15,-2 2-131 0,-3-4-320 0</inkml:trace>
  <inkml:trace contextRef="#ctx0" brushRef="#br0" timeOffset="28277.7347">14910 4172 595 0,'0'6'142'0,"-1"2"4"15,1 0-83-15,1 1-28 0,4 7-9 16,-3-3-4-16,2 3-4 0,-3 0-6 16,4 0-3-16,0 0-2 0,0 0-1 15,-2-2-2-15,2-1 0 0,-1-4-1 0,1-2 1 16,-3-4 1-16,1 0 3 0,-2-3 1 15,1-4 5-15,1-1 2 0,1-2 3 16,0-4 2-16,4-3 0 0,2-3-1 16,-1 1-3-16,2-3-2 0,3-1-5 15,-1-2-2-15,0 2-3 0,-1 3-1 16,0 4-1-16,-2 1 0 0,-2 3 1 16,0 5 0-16,-2 2 0 0,0 4-1 0,-2 2 1 15,-1 3-1-15,1 4-1 0,-1 2-1 16,0 1 1-16,-2 3-2 0,2 1 1 15,-1-1-2-15,2-1-1 0,0 0-8 16,-1-3-11-16,4 1-13 0,2-1-14 16,2-3-14-16,3-2-126 0,1-2-135 15,3-4-309-15</inkml:trace>
  <inkml:trace contextRef="#ctx0" brushRef="#br0" timeOffset="32274.9701">11676 5044 407 0,'1'-10'113'16,"-1"2"5"-16,0-4-43 0,-1 4-19 15,0 0-11-15,0 2-6 0,1 1-8 16,-3-1-4-16,2 2-3 0,0 1-3 16,-2 1-2-16,2 2-2 0,0-1-2 15,-1 1-3-15,1 2-1 0,0 1-2 16,0 0-2-16,1 5-2 0,-3 1-1 0,3 1-1 15,-1 4 0-15,0-1 0 0,1 3-1 16,0 1 1-16,1-1-1 0,0 3 1 16,2-2-2-16,2-1 1 0,0 0-1 15,3-2 0-15,2 3-1 16,2-2 1-16,3 0-1 0,0 0 0 0,2-1 1 16,0 2-1-16,1-1 0 0,-1-3-1 15,4-1 1-15,1-1-1 0,3-2 1 16,-1-1-1-16,3-4 0 0,-2-1 1 15,0-2-1-15,0-2 0 0,-3 0 1 16,0-2-1-16,-1 0 0 0,-4 0 1 0,-1-4-1 16,-1 2 0-16,3-1 1 0,-2-1-1 15,-3 1 1-15,2-2-1 0,0 1 1 16,-2-1-1-16,2 0 1 0,-5-1 0 16,-2-1 0-16,2 1 0 0,0-1 0 15,0 1 0-15,0 0 0 0,-1 3 0 16,0-2 0-16,-2 3 0 0,1-1 0 15,-1 1 0-15,0 0 0 0,3 1 0 16,-1 0 0-16,1 1 0 0,1 1 0 16,-2 1 1-16,4 4-1 0,-1 0 0 0,-2 2 0 15,1 2 1-15,1 0-1 0,1 2 0 16,0 3 0-16,-2 0 1 0,2 2-1 16,1-1 0-16,2 1 0 0,1 2 0 15,-1-1-1-15,2 0-1 0,-1 0-1 16,-1-2-2-16,-2-2 0 0,-5 0-2 15,0-3 1-15,-3-2 0 0,0-3 2 16,0-2 0-16,2-2 2 0,-2-3 2 0,2-2-1 16,1-3 1-16,1-1 1 0,1-3-1 15,3-3 1-15,0-1 0 0,-1-1 1 16,2 1-1-16,2-2 2 0,0 1-1 16,2 2 1-16,-2 2 1 0,3 3-1 15,0 3 0-15,0 3-1 0,-2 5 1 16,1 2-2-16,-1 4 1 0,-3 2-2 15,-1 2 1-15,0 2 0 0,-1-1-1 16,5 1 0-16,0-1 1 0,0-1-1 0,4 4 0 16,5-4 0-16,1 2 0 0,3-1 0 15,1 0 0-15,-1-1-1 0,-2-2 1 16,3-2 0-16,-2-1-1 0,1-3 1 16,-2-1 0-16,-2-1 0 0,2-3 0 15,-1-1 0-15,-4-4 0 0,-2 0 0 16,-1-2 1-16,-5-2-1 0,-4 0 1 0,-1-1 0 15,-3 0 0-15,-3 1-1 0,-4 1 1 16,-5 0-6-16,0 2-8 0,-2 2-10 16,-1 5-129-16,-8-1-125 0,-2 4-315 15</inkml:trace>
  <inkml:trace contextRef="#ctx0" brushRef="#br0" timeOffset="36020.9568">12091 5567 547 0,'0'-11'144'16,"-1"1"6"-16,-1 3-47 0,0 0-54 16,1 3-11-16,0 2-7 0,2 4-6 15,-1 3-5-15,1 2-6 0,1 4-3 16,-1 3-4-16,1 3-1 0,1 0-2 16,-1-2 0-16,1 1-2 0,-1-2 0 15,0 0-1-15,1-2 0 0,-1 0 0 0,1-1 0 16,-3-1 0-16,0-1-4 0,1-2-5 15,-2-2-6-15,0-1-10 0,1-4-9 16,-3 0-9-16,3-1 10 0,-1-3-131 16,0-1-116-16,2 0-284 0</inkml:trace>
  <inkml:trace contextRef="#ctx0" brushRef="#br0" timeOffset="36272.4742">12336 5777 598 0,'-3'3'135'16,"-4"1"1"-16,1 2-99 0,0 2-15 0,-1 0-8 15,-2 2-5-15,-1 0-5 0,2-2-6 16,-2 2-7-16,0-1-12 0,3-1-107 16,0 0-9-16,0-2-94 0,5-4-195 15</inkml:trace>
  <inkml:trace contextRef="#ctx0" brushRef="#br0" timeOffset="36813.2166">12615 5608 624 0,'0'-2'150'0,"-1"1"4"16,0 4-99-16,0 0-14 0,1 6-7 15,1 2-8-15,-2 1-8 0,2 5-4 0,1 2-4 16,0-1-1-16,0 0-2 0,2 1-2 15,0-2-2-15,2 0 0 0,-1-5-1 16,-1-1 0-16,1-3 1 0,0-1-1 16,-1-3 2-16,0-2 2 0,-3-4 1 15,0-3 1-15,1-2 3 0,0-3 2 16,0-2 0-16,1-6 1 0,2-2-2 16,1-1-2-16,2-3 0 15,4 2-3-15,1 0-1 0,0 0-2 0,-1 4 1 0,-1 4-1 16,0 3 0-16,-4 4 1 0,-4 5-1 15,0 2 1-15,-2 5-1 0,0 3 0 16,0 4-1-16,1 1-1 0,-2 1 0 16,1 2-2-16,0 1-2 0,-1 1-5 15,1-3-8-15,1-1-13 0,-1-1-16 16,1 0-13-16,1-2 0 0,-1-4-131 16,1-1-127-16,0-2-300 0</inkml:trace>
  <inkml:trace contextRef="#ctx0" brushRef="#br0" timeOffset="37428.043">13254 5577 614 0,'0'-2'150'0,"0"-1"6"0,-2 2-93 16,-1 1-15-16,-1-1-5 0,-2 1-5 0,-1 0-6 15,0 2-5-15,0 2-4 0,0 2-4 16,1-1-2-16,-3 2-2 0,-2 1-2 16,-2 0-2-16,-1-1-2 0,-1 2-1 15,-1-3-1-15,1 2-2 0,0-2 1 16,3-1-2-16,3 1 0 0,0 0-1 16,5-3 0-16,0 1 0 0,1 0-1 0,3 1-1 15,3 0 0-15,-2 0-1 0,3-1 0 16,1 3 0-16,2-1 1 0,2-1-2 15,0-1 0-15,4 0-1 0,3-1-4 16,-2-1-5-16,1 1-7 0,0-3-9 16,-2 1-9-16,-3-2-12 0,-1 2-7 15,-2 0-8-15,-1 0 43 0,-2 0-151 16,-1 1-116-16,-3-4-292 0</inkml:trace>
  <inkml:trace contextRef="#ctx0" brushRef="#br0" timeOffset="37684.2282">13027 5809 646 0,'-5'-3'155'0,"3"4"3"16,2 2-98-16,2 2-15 0,-1-4-7 0,2 1-8 15,1 2-6-15,0-1-5 0,3 0-3 16,0 0-4-16,-1-5-4 0,5 4-3 16,-1-1-2-16,1 0-7 0,1-1-11 15,0 1-16-15,2-1-12 0,-1 2-66 16,-3-1-65-16,1 0-121 0,-1 0-252 16</inkml:trace>
  <inkml:trace contextRef="#ctx0" brushRef="#br0" timeOffset="38578.4527">13549 5725 636 0,'0'-2'164'0,"-3"-1"10"0,3 1-87 0,-1 1-22 16,1-1-8-16,1 0-9 0,1 0-10 16,1-1-10-16,1 3-12 0,1-2-6 15,2-1-4-15,2 2-3 0,-1-3-6 16,1 3-8-16,1-1-19 0,-2-1-18 16,1 3-16-16,-3 1-127 0,-1-2-140 15,1 2-322-15</inkml:trace>
  <inkml:trace contextRef="#ctx0" brushRef="#br0" timeOffset="39114.4222">13836 5663 486 0,'2'-10'140'15,"-1"0"7"-15,-1-1-7 0,1 1-85 0,-1-1-11 16,0 0-2-16,-2-1-4 0,1 1-4 16,0 0-4-16,-2 1-2 0,1 0-3 15,0 2-3-15,2 1-4 0,0 2-4 16,0 1-2-16,2 3-2 0,-1 1-2 16,-1 1-2-16,1 4-1 0,0 2-2 15,2 3 0-15,-1 2-1 0,1 3-1 16,-1 2 1-16,2 0-2 0,1 3-1 0,-2 1 0 15,2-1-2-15,0 0 0 0,-1-3-2 16,2 0 0-16,-1-1-1 0,-2-3 0 16,2-2 0-16,-2-2 1 0,-1 0 0 15,0 0 0-15,-4-2 2 0,-1-1 0 16,-1 0 0-16,-2-2 2 0,-2-1-1 16,-1 0 1-16,-2-1 1 0,0 1 0 15,-3-2 0-15,-2 0 0 0,0 1 0 16,2 0 0-16,0-2 0 0,3 1 0 15,0-1 1-15,5 0 1 0,2 0-1 0,2 0 1 16,2 0 0-16,2-1 1 0,3 1 0 16,3-1 1-16,3 0-1 0,1-1 1 15,3 0 0-15,2-2-1 0,2 0-1 16,-2 0 0-16,3-1 0 0,-2 0-2 16,2-1 1-16,0 1-2 0,-2 0-3 15,0 0-3-15,1 3-10 0,-2-2-12 16,0 1-16-16,-2 2-17 0,-2 0-121 15,-3 1-132-15,2 1-311 0</inkml:trace>
  <inkml:trace contextRef="#ctx0" brushRef="#br0" timeOffset="40126.8352">15733 4563 586 0,'-9'-5'150'0,"4"1"7"0,-1 3-71 15,1 0-30-15,2 0-12 0,2-1-6 16,1 2-7-16,3-1-8 0,2 1-7 16,2 1-6-16,3-1-3 0,1 3-2 15,3-2-2-15,0 1-2 0,1 0-7 16,1-1-9-16,-2-1-12 0,-1 0-11 0,0 0-11 15,-1 2-23-15,-4 0-101 16,-3 1-113-16,-1 3-260 0</inkml:trace>
  <inkml:trace contextRef="#ctx0" brushRef="#br0" timeOffset="40299.3712">15735 4658 654 0,'-1'2'161'0,"1"-1"5"16,0 0-97-16,4 0-22 0,-1 1-13 16,4-1-9-16,2 0-9 0,4-1-7 0,0 0-9 15,3-2-16-15,1-1-19 0,2-1-134 16,-1 2-138-16,-3-1-346 0</inkml:trace>
  <inkml:trace contextRef="#ctx0" brushRef="#br0" timeOffset="42795.1703">16867 4084 485 0,'-8'-7'126'16,"0"-1"6"-16,2 1-68 0,4 1-10 15,-1-2-12-15,4 2-8 0,3 1-5 0,1-1-4 16,5 3-2-16,3-4-2 0,6 4 0 16,4-2 0-16,8 1 0 0,0 0-2 15,6 1-2-15,0-2-4 0,2 1-2 16,2-3-3-16,-2 7-3 0,-1-6-2 15,2 1-2-15,-2 0-3 0,0-1-6 16,-2 2-6-16,-5 2-10 0,-1-3-6 16,-6 4-8-16,-7 2-8 0,-5 0-7 15,-6 5-87-15,-6 2-14 0,-8-1-85 16,-3 0-187-16</inkml:trace>
  <inkml:trace contextRef="#ctx0" brushRef="#br0" timeOffset="43426.565">16949 4056 471 0,'-3'1'121'0,"-1"-1"3"0,1-1-50 16,2-1-33-16,0-1-11 0,5 3-4 15,-1-1-3-15,5 1-2 0,-1 0 0 16,4 2 1-16,3 0 0 0,1 5-1 16,1-4 0-16,2 2-2 0,-1 3-1 15,0-1-3-15,0 0-2 0,0 1-2 16,-1 0-3-16,0 2-2 0,-1 0-2 0,-1 0-1 16,-1 1-1-16,-1 2-1 0,-2 2 0 15,-2 1 0-15,-2 1-1 0,-1 2 1 16,-2 2-1-16,-4 1 0 0,-2 2 0 15,-2-2-1-15,-2 2 0 0,-3 1 0 16,-1-1 1-16,-4 2-1 0,-1 0 0 16,-1-2 1-16,-4-1 0 0,-3-1-1 15,-1-1 1-15,-2-2 0 0,-1-3 0 0,0-3 0 16,0-2 1-16,1-2-1 0,5-2 0 16,4-2 0-16,3-3 0 0,4-3 1 15,3 0-1-15,4-2 1 0,0 0-1 16,3-3 1-16,1-1 0 0,2 1-1 15,3 0 1-15,1 0-1 0,3 0 1 16,3 0-1-16,3 1 0 0,1 0 1 16,1 0-1-16,4 4 1 0,-1 0 0 15,1 2-1-15,1 1 1 0,-1 2-1 16,0 1 1-16,0 0-1 0,0-1 1 0,1-1-1 16,0 0 1-16,2-2 0 0,2-1 1 15,0 1 0-15,3-2 1 0,0 1 0 16,-2-1 0-16,2-2 0 0,-4 2 0 15,0-3-1-15,-3 2 0 0,-5-2-1 16,-2 2 0-16,-4 0-1 0,-4 2-1 16,-2 0-6-16,-5 2-6 0,-3-1-7 15,0 1-9-15,-3 2-10 0,-2 1-12 0,1 0-115 16,-4 1-117-16,1 1-282 0</inkml:trace>
  <inkml:trace contextRef="#ctx0" brushRef="#br0" timeOffset="46464.1637">16694 5243 487 0,'-2'-4'128'16,"0"0"7"-16,-3 1-58 0,1-1-18 16,0 0-7-16,2 1-5 0,1 1-5 0,-2 1-4 15,2 4-5-15,1 2-4 0,-1 1-5 16,0 2-4-16,-1 6-4 0,4 0-4 15,-2 4-2-15,2-1-1 0,-1 0-3 16,3-1-2-16,0-2-1 0,-1-1-2 16,1-5 1-16,0 1-2 0,-2-4 1 15,-1-2 0-15,0 0-1 0,1-1 1 16,-1-2 0-16,-2-2-1 0,1-2 1 16,-2-2 0-16,1-1 0 0,1-3 0 0,1-5-1 15,1-2 1-15,3-1 0 16,2-2-1-16,2 1 1 0,0-1-1 15,1 2 0-15,2 3 0 0,-1 5 0 16,-2 4 1-16,0 2-1 0,-1 4 0 0,-1 6 0 16,2 2 1-16,-3 3-1 0,2 1 1 15,-2 4-1-15,-1 1 0 0,1-1 0 16,0 0-1-16,0 0-5 0,0-3-8 16,1 1-9-16,2-3-12 0,1-1-9 15,0-1-12-15,-1-1-121 0,1-2-123 0,0-4-291 16</inkml:trace>
  <inkml:trace contextRef="#ctx0" brushRef="#br0" timeOffset="46692.5503">17097 5255 661 0,'-3'-1'160'15,"-1"-2"2"-15,-1 1-101 0,4 2-21 0,1-1-13 16,1 1-10-16,3 1-6 0,1-2-7 16,1 1-2-16,2-2-3 0,2 4-8 15,0-2-11-15,0 1-8 0,0 0-11 16,-1 1 12-16,-2 2-137 0,-2 0-120 16,-1 1-288-16</inkml:trace>
  <inkml:trace contextRef="#ctx0" brushRef="#br0" timeOffset="46869.1481">17088 5396 629 0,'-2'1'147'0,"0"-1"2"0,2 0-94 0,2 0-22 16,1 0-10-16,2-1-8 0,0 1-6 15,1-3-2-15,2 2-1 0,1 0-3 16,2-2-10-16,0 2-10 0,0-1-12 15,1-1-126-15,-1 2-123 0,0-3-311 16</inkml:trace>
  <inkml:trace contextRef="#ctx0" brushRef="#br0" timeOffset="47137.2991">17325 5331 527 0,'-5'-5'148'0,"4"0"5"0,1 0 2 16,4-1-115-16,2 2-10 0,1 3-4 16,1-1-5-16,1-1-6 0,1 2-3 15,3 1-4-15,-2 2-3 0,0-2-1 16,2 3-5-16,1-1-8 0,-2 2-14 15,1 0-12-15,-2 1 76 0,-1-2-204 16,1 2-138-16,-2-4-351 0</inkml:trace>
  <inkml:trace contextRef="#ctx0" brushRef="#br0" timeOffset="47458.6472">17651 5250 678 0,'-8'-5'165'0,"0"5"6"16,1 0-93-16,2 1-32 0,1 2-14 16,3 2-6-16,1 2-7 15,1 5-6-15,4-2-4 0,1 1-2 0,3-1-3 16,1 0-1-16,1-2-2 0,1-2 0 15,3-2 0-15,-1-1-1 0,0-5 1 16,-1 1-1-16,-2-3 1 0,-1 1-1 16,-4-2 1-16,-3-1 0 0,-6-2 0 0,-3 0-1 15,-4 0 0-15,-1 0-4 0,-2-1-9 16,-1 2-10-16,0 1-9 0,1 1-9 16,5 4-8-16,0-1-9 0,6 2-3 15,1 0-106-15,2 3-106 0,3-1-264 16</inkml:trace>
  <inkml:trace contextRef="#ctx0" brushRef="#br0" timeOffset="47759.9315">17809 5272 625 0,'-6'0'151'0,"-3"-1"3"16,3 1-93-16,0 2-21 0,3 3-9 15,1 3-8-15,2 0-7 0,3 1-6 0,3 2-2 16,2 0-2-16,3 0-1 0,4-3 0 16,4 0 1-16,1-3-1 0,5-2 0 15,1-2 4-15,-1-2 2 0,2-2 2 16,-3-4 1-16,-1-1 2 0,-5-2 1 16,-3-1 0-16,-5-2-2 0,-4 0-1 15,-4 0-3-15,-5 1-3 0,-5-1-1 16,-3 2-3-16,-6 3-1 0,-3 0-7 0,-3 5-12 15,-3 0-16-15,3 5-18 16,0-1 70-16,2 5-208 0,5-1-147 16,6 2-369-16</inkml:trace>
  <inkml:trace contextRef="#ctx0" brushRef="#br0" timeOffset="48637.4194">16906 3822 565 0,'-11'-3'142'0,"-1"1"7"16,1 1-80-16,1-1-15 0,3 2-6 16,1 0-5-16,1 0-6 0,2 2-6 15,2-1-5-15,2 0-4 0,1 2-5 16,1-1-3-16,2 0-5 0,1 1-2 16,4-1-1-16,0 0-1 0,2-1-1 15,2-1-1-15,0 0-1 0,4-3 0 16,-3 1-4-16,0-1-7 0,0 0-11 15,0 0-12-15,-3 1-11 0,-2-1-11 16,-1 3 50-16,-2-1-173 0,-1 0-124 16,2 0-311-16</inkml:trace>
  <inkml:trace contextRef="#ctx0" brushRef="#br0" timeOffset="49050.6199">17208 3683 574 0,'0'-6'137'0,"0"0"2"0,1 2-86 16,-1 2-16-16,0 1-6 0,0 0-4 0,0-1-3 16,0 1-3-16,0 0-1 15,-1 1-2-15,1-1 0 0,0 2-2 0,1 0 0 16,0 2-3-16,-1 0 0 0,1 1-2 16,-1 2-1-16,2 0-1 0,-1 0-2 15,-1 2 0-15,1-1-1 0,0 0 0 16,-1 2-1-16,2-2-1 0,-1 1-1 15,0 0 0-15,1 1-2 0,0 1 1 16,0-1-2-16,2-1 1 0,-2 0-2 16,1 1-4-16,-3-2-10 0,0-1-9 0,1-1-13 15,-2-1-11-15,-1 0-82 0,0-2-45 16,1 0-110-16,2-2-226 0</inkml:trace>
  <inkml:trace contextRef="#ctx0" brushRef="#br0" timeOffset="52252.2572">16475 4439 435 0,'0'0'110'0,"-1"0"6"15,0-1-57-15,1-2-14 0,-3 3-8 16,2-1-4-16,-1-1-4 0,-1 1-2 16,1-1-3-16,-1 1-2 0,2 1-1 15,0-1-1-15,0 0-2 0,-1-2-3 16,2 2-1-16,0-3-3 0,3 1-2 16,1-2-2-16,0 1-1 0,3 0-1 0,0 1 0 15,0-1-1-15,3 2 1 0,0 0-1 16,0 1 0-16,1 0-1 0,0 0-1 15,1-1 0-15,3 4 0 0,-3-4-1 16,0 1 0-16,0 0 0 0,1 1 0 16,-2 0-1-16,-2 0 1 0,-1 0-1 15,-1 0 0-15,0 1 1 0,-2 3-1 16,-1-3 0-16,0-1 0 0,-2 1 0 16,2-1 0-16,-2 0 0 0,0-1-1 0,-1-1 1 15,0 0-3-15,-1 1-1 0,-1-1-4 16,2-1-4-16,-2 1-6 0,2-2-6 15,-1 2-8-15,-1-1 135 0,0 1-256 16,-1-2-131-16,0-1-379 0</inkml:trace>
  <inkml:trace contextRef="#ctx0" brushRef="#br0" timeOffset="54128.2126">18204 4269 438 0,'1'-7'119'0,"0"0"5"16,-1 1-39-16,-1 1-32 0,0-1-15 16,1 1-5-16,-3 2-5 0,1 0-4 15,-2 0-2-15,0 0-1 0,-2 2-2 16,0 0-1-16,-1 1-2 0,-1 1-2 16,-1 1-2-16,-1 2-2 0,-2 0-2 15,1 2-2-15,-3 1-1 0,2 2-1 0,-3 2 0 16,2 2 0-16,2 1 0 0,0 3 0 15,0 0 0-15,4 1 0 0,3 1-1 16,1-1 0-16,4-1-2 0,3-1 1 16,5-2-2-16,2-2 1 0,1-1-1 15,4-4 1-15,2-3-1 0,-1-4-1 16,2-4 0-16,0-2 0 0,0-2-1 16,-2-5 0-16,1 1 0 0,-2-1-1 15,0-1 0-15,-1-2 0 0,-3 2-1 16,0-1 1-16,-3-1 1 0,-2-1-1 0,-2 0 2 15,-3-1-1-15,1 3 2 0,-4-1 0 16,-1-2 0-16,-1 6 2 0,-1 1 0 16,-1 1 2-16,0 5 1 0,0 5 0 15,-1 4 1-15,0 5-1 0,-1 3 0 16,-1 3-1-16,2 3-1 0,1 2-1 16,3 2-1-16,2-1 0 0,4-1 0 15,2 1 0-15,2-1-1 0,2-1-2 0,1 1-6 16,1-3-13-16,3-2-7 15,0-3-8-15,1-1 41 0,-2-2-168 0,0-6-126 16,-1-5-314-16</inkml:trace>
  <inkml:trace contextRef="#ctx0" brushRef="#br0" timeOffset="54920.7793">18436 3960 401 0,'0'-7'124'0,"2"2"6"0,-4-1 4 15,1 1-73-15,0 0-15 0,0 3-6 16,-1 0-6-16,2 2-6 0,-2 3-5 16,1 2-2-16,1 3-4 0,-1 2-2 15,1 5-4-15,0 1-1 0,1 1-1 0,0-1-1 16,3 0-2-16,-1-2-1 15,2 2-2-15,-1-5 0 0,0-1-2 0,-2-4 1 16,2-1-1-16,1-1 0 0,-1-2 1 16,1-4 0-16,3-1 1 0,2-4 1 15,-1 0 0-15,4-4-1 0,-1-4 1 16,1-5 0-16,1 1-1 16,-2-2 0-16,0 1-2 0,-1 1 1 0,-2 0-2 15,-2 6 1-15,-2 4 0 0,0 4 1 16,-1 5 1-16,-1 5 1 0,0 6-1 0,-1 3 1 15,-1 2 0-15,2 2 0 0,-1 2-2 16,-2 1-2-16,3-1-1 0,-2-1-8 16,2-1-7-16,0 0-13 0,1-3-10 15,1-1-14-15,1-3-118 0,-1-3-123 16,3-2-290-16</inkml:trace>
  <inkml:trace contextRef="#ctx0" brushRef="#br0" timeOffset="56057.4183">18861 4160 568 0,'-5'-4'145'16,"2"2"8"-16,-1-1-73 0,-1 1-22 15,3 1-7-15,1-2-6 0,1-1-8 16,0 3-6-16,2-1-7 0,2-1-4 0,1 1-5 15,-1-2-4-15,5 2-3 0,1-1-1 16,1 1-2-16,1-1-1 0,2 2-1 16,2 0-1-16,2 2-1 0,-1-2-1 15,1 2 1-15,1 0-1 0,-1 1 0 16,2-1 0-16,-3 0 1 0,-2 0-1 16,-2 2 0-16,-2-2 0 0,-1 0 0 15,-4 0 0-15,-1 2 1 0,-1-1-1 16,-3 2 0-16,-2 0 1 0,-3-1-1 15,-1 1 1-15,-2 2-1 0,-2 2 1 16,-4 1-1-16,-1 1 0 0,1 1 0 0,-6 0 1 16,2 0-1-16,1 1 0 0,-1-1-1 15,0 2 1-15,1 0-1 0,0 1 1 16,5 3-1-16,-4-2 0 0,3-2 0 16,1 2-1-16,3-2 1 0,0-1 0 15,2-1 0-15,2 0 0 0,2 0 1 16,-1-1-1-16,3 0 1 0,-1-1-1 15,1-2 1-15,0-1 0 0,0-1-1 16,1 0 1-16,1-1-1 0,-1-3 1 16,1-1-1-16,0 0 1 0,0 0-1 0,2-1 1 15,-1-2 0-15,2 1 0 0,1-2 0 16,1 0 0-16,1 1 0 0,2-1 0 16,2-1 0-16,0 1 0 0,2 0 1 15,1-1-1-15,1 1 0 0,-2 0 0 16,1 2 0-16,-2-2 1 0,1 2-1 15,-2-1 0-15,-1 2 0 0,-1-1 0 16,0-1 0-16,-3 1 0 0,-1 0-1 0,-1 0-8 16,0 2-7-16,-4-1-9 0,2 2-11 15,-3 0-9-15,0 0-9 0,-2 1 45 16,0-1-163-16,0 1-119 0,-1-2-310 16</inkml:trace>
  <inkml:trace contextRef="#ctx0" brushRef="#br0" timeOffset="56502.4009">19282 4025 632 0,'-3'-2'158'0,"1"-2"6"0,0 0-86 15,1 3-22-15,2-1-9 0,-2 2-7 16,2 0-8-16,-1 1-6 0,2-1-6 16,1 0-6-16,1 1-3 0,1-2-4 15,2 1-2-15,1 0-1 0,1-3-4 16,2 3-6-16,0 0-20 0,0-3-20 15,2 3 153-15,-2-3-293 0,0 2-162 0,-3-1-440 16</inkml:trace>
  <inkml:trace contextRef="#ctx0" brushRef="#br0" timeOffset="57022.7943">19533 3846 548 0,'-2'-6'144'0,"2"0"5"0,-1 1-40 0,2 3-65 16,1 0-8-16,-1 4-3 0,1 3-3 15,1-1-3-15,-2 5-4 0,1 2-2 16,2 4-1-16,-1 1-3 0,1 3-3 16,0 0-4-16,2 0-2 0,0 1-3 0,3 1-1 15,-2-4-2-15,1-1 0 0,-3-4-2 16,-1-1 1-16,1-2-1 0,-3-3 1 16,-2-4-1-16,1 2 0 0,-1-4 1 15,-3-4 0-15,3 0 0 0,2 0 0 16,-1-5 0-16,1-2 1 0,1-4-1 15,2-3-1-15,2 1 1 0,-2-4 0 16,1 0 0-16,1 2 0 0,1 1-1 0,-2 2 1 16,0 5 0-16,0 2 0 15,0 4 0-15,-1 0 0 0,0 5 1 0,-1 1-1 16,1 4 0-16,-2 2-1 0,1 3 1 16,0 1 0-16,0 4 0 0,0 0-1 15,0 2 1-15,1-1-1 0,0 0 0 16,2-1 0-16,0 0 1 0,1 1-2 15,-1-4 0-15,3-3-4 0,0 1-13 16,1-3-9-16,1-1-15 0,1-3-12 0,3-2-128 16,-1-2-134-16,0-3-311 0</inkml:trace>
  <inkml:trace contextRef="#ctx0" brushRef="#br0" timeOffset="61608.6045">20097 4232 585 0,'-12'0'142'0,"0"1"6"16,0-1-87-16,1 0-14 0,3 0-7 15,1-1-6-15,2 1-7 0,2 0-7 16,5 0-6-16,0 0-4 0,2-1-5 16,3 0-2-16,1 1-2 0,3-3-1 15,1 2-5-15,0-1-7 0,0-1-11 16,1 2-10-16,-1 1-14 0,-1 0-115 0,-5 2-123 15,-1 0-284-15</inkml:trace>
  <inkml:trace contextRef="#ctx0" brushRef="#br0" timeOffset="61799.0206">20037 4367 588 0,'-7'0'145'0,"1"0"2"15,1-1-80-15,0-2-31 16,5 2-12-16,4 0-8 0,2 1-6 0,1-1-6 16,1-1-2-16,1 2-8 0,4-1-8 15,-2 1-11-15,1 0-124 0,-2-2-120 16,3 0-306-16</inkml:trace>
  <inkml:trace contextRef="#ctx0" brushRef="#br0" timeOffset="62660.7043">20546 4307 625 0,'-11'-6'149'15,"1"0"4"-15,0 1-98 0,3-1-15 16,3 2-11-16,2-1-6 0,2 1-7 0,4 1-5 15,3 0-3-15,1 1-3 0,2-1-2 16,2 1 0-16,3-1-5 0,1 3-9 16,-1-1-12-16,0 1-11 0,1 0-126 15,-2 0-128-15,3 0-313 0</inkml:trace>
  <inkml:trace contextRef="#ctx0" brushRef="#br0" timeOffset="63659.8836">21157 3784 566 0,'-7'-10'138'16,"-1"3"5"-16,1-1-81 0,4 3-18 16,1 0-10-16,4 3-6 0,1 0-4 15,4 2-3-15,3-2-4 0,5 2-3 16,2-1-2-16,5 1-2 0,2-2-2 15,5 0-3-15,0 0-2 0,0-2-1 0,-2 2-1 16,3-1 0-16,-3 0-1 0,-2 0 1 16,-1 0-1-16,-4-1-1 0,-2 2-2 15,-2-2-1-15,-8 1-1 0,-3 1-2 16,-4-1-1-16,-8 2-2 0,-4 0 0 16,-6 1-1-16,-2 1 0 0,-4 2-1 15,-4 0-1-15,-2 1 0 0,-2 1 1 16,-1 2 1-16,0 1 2 0,-1-1 2 0,1 0 3 15,3 1 2-15,1 2 3 0,2-1 2 16,4 1 3-16,6-1 1 0,3 0 1 16,3 0 0-16,4-2 0 0,5 0 0 15,2-3-1-15,6 0-1 0,3 0 0 16,2-1 0-16,4 0 2 0,2 1-1 16,3-2 0-16,3 3 0 0,-1-1-1 15,1 1-2-15,0 1-1 0,0 2-1 16,-1 1-1-16,1 1 0 0,-2-1 0 15,-3 4-1-15,-2-2 1 0,1 1 0 0,-4 1 0 16,0 0 0-16,-3 0 1 0,-4 3 1 16,-1 1 0-16,-4 0 0 0,-4 3 0 15,-4 0-1-15,-1 2 1 0,-4-2-1 16,-4 2-1-16,-1 0 0 0,-3 2 0 16,-3-2 0-16,-2 0 0 0,0 0 0 15,-3 1-1-15,1-3 0 0,2-2 1 16,0-2-1-16,5-1 1 0,0-3 0 15,2-3 1-15,4-3 2 0,2-1 1 0,1-2 2 16,4-1 1-16,1-4 0 0,1 1-1 16,3-1 0-16,3 0-1 0,0-1-2 15,3 0-1-15,1 1-1 16,3-2 2-16,2 2 0 0,3-3 1 0,2 1 1 16,2 0 0-16,3 0 0 0,2-1 0 15,-1 1-2-15,3 0 0 0,2 2-1 16,-3-1 0-16,1 2-2 0,1 0 1 15,-4 2-1-15,2-1 0 0,-2 0-1 0,-1 0-3 16,-3 1-7-16,0 1-12 0,-5 1-13 16,-3 2-13-16,-4 3-10 0,-5 0-122 15,-6 1-125-15,-5-1-288 0</inkml:trace>
  <inkml:trace contextRef="#ctx0" brushRef="#br0" timeOffset="64179.7948">20758 4830 640 0,'0'-4'156'0,"-3"2"5"16,1-1-95-16,0 7-20 0,1 2-8 16,1 4-7-16,1 1-6 0,1 4-6 15,0 2-5-15,1 2-2 0,-1 0-3 16,0-1-3-16,2 0-2 0,-1-2-2 15,-1-2 0-15,-1-3-1 0,0-3 0 0,1-1 0 16,-2-2-1-16,0-4 1 0,1-2-1 16,0-3 1-16,2-1-1 0,-1-5 1 15,2-2 0-15,2-6 0 0,1-2-1 16,2-1 1-16,2-1-1 0,2-1 0 16,0 3 1-16,0 5-1 0,-1 3 1 15,-1 5 1-15,-2 3 1 0,-1 4 2 16,-1 4-1-16,0 2 2 0,0 1-1 15,1 2 0-15,0 2-2 0,2 1 0 0,0 0-2 16,0 2 0-16,-1-2-2 0,1-2-2 16,1 1-8-16,1-1-11 0,1-2-13 15,-1 0-10-15,1-5-12 0,1 2 17 16,2 0-139-16,-5-4-121 0,2-3-286 16</inkml:trace>
  <inkml:trace contextRef="#ctx0" brushRef="#br0" timeOffset="64372.3478">21162 4846 676 0,'-3'-3'152'0,"2"1"2"0,1-1-114 0,3 1-14 16,0 0-7-16,2-1-6 0,4-1-5 15,-2 3-3-15,2-1-4 0,0 1-6 16,1 1-11-16,1-2-8 0,-1 2-9 15,1 2 20-15,-2-2-144 0,-2 1-119 16,-1 1-293-16</inkml:trace>
  <inkml:trace contextRef="#ctx0" brushRef="#br0" timeOffset="64595.8276">21172 4998 640 0,'-3'2'147'0,"1"1"2"16,2-2-104-16,1 0-17 0,1 1-5 15,3 0-7-15,1-2-6 0,2 0-4 16,0-2 0-16,2 0-3 0,1-2-1 16,1 1-2-16,2-2-7 0,-1 1-9 15,1 0-9-15,-1 1 45 0,0-1-174 16,-4 0-127-16,0 1-330 0</inkml:trace>
  <inkml:trace contextRef="#ctx0" brushRef="#br0" timeOffset="64858.1759">21423 4906 665 0,'-2'-5'154'0,"1"1"4"0,2 1-102 0,1 0-18 15,0 2-8-15,3-2-2 0,1 2-5 16,2 0-4-16,-1 1-5 0,1 0-3 16,3 0-4-16,-1 0-3 0,1 0-7 15,2 0-9-15,-2 0-14 0,1-1-11 16,0 1-13-16,-1-1-123 0,-1-1-129 15,0 1-301-15</inkml:trace>
  <inkml:trace contextRef="#ctx0" brushRef="#br0" timeOffset="65167.9392">21681 4831 649 0,'-4'1'146'0,"1"2"2"0,3 0-108 0,0 1-16 0,2 1-4 15,2 2-4-15,2-1-2 0,3 2-3 16,0-1-2-16,2-2-1 0,4 0 0 16,1-1-2-16,0-3-1 0,0 0 0 15,-1-2-1-15,-3 0 0 0,-1-2-1 16,-5 0-1-16,-4-1 0 0,-2 0 0 15,-3-2-1-15,-3-1-1 0,-5-1-1 16,-2 0-6-16,2 0-6 0,-1 0-7 0,1 1-7 16,3 0-6-16,3 2-9 0,2 3 1 15,3 0-113-15,0 0-107 0,3 2-266 16</inkml:trace>
  <inkml:trace contextRef="#ctx0" brushRef="#br0" timeOffset="65437.4099">21843 4826 575 0,'-1'3'138'16,"1"2"3"-16,-2-2-84 0,2 2-19 0,4 0-7 15,0 1-3-15,6 1-3 16,-1-2-2-16,2 0-2 0,4-2-1 16,3-2-4-16,3-1-2 0,3-1-3 0,-1-3-2 15,-1-1-3-15,1 0-1 0,-2 0 0 16,-5-2 0-16,-3 0 0 0,-4-2 1 15,-5-2 0-15,-3 0 1 0,-4-1-1 16,-4 0 1-16,0 2-1 0,-7-1-1 16,2 2-1-16,-3 2-2 0,-2 2-2 0,0 1-8 15,2 3-10-15,1 0-12 0,1 1-14 16,1 1 40-16,2 3-171 0,3-3-133 16,2 0-326-16</inkml:trace>
  <inkml:trace contextRef="#ctx0" brushRef="#br0" timeOffset="66184.7381">21065 3512 636 0,'-7'-3'163'16,"-2"0"8"-16,2 0-84 0,2 2-31 15,4-1-13-15,2 0-10 0,2 1-9 16,5 0-9-16,0 0-8 0,5-1-3 16,0 1-1-16,2 0-5 0,1-1-12 0,1-2-18 15,1 1-14-15,2 1 4 0,-2 1-136 16,2-5-132-16,2-2-307 0</inkml:trace>
  <inkml:trace contextRef="#ctx0" brushRef="#br0" timeOffset="66373.9167">21496 3317 687 0,'-6'1'150'0,"0"3"1"0,2 1-119 15,2 3-16-15,3 5-6 0,0 3-3 16,2 1-6-16,-1 4-12 0,3-1-14 15,1 4-126-15,-1-2-124 0,0 1-316 16</inkml:trace>
  <inkml:trace contextRef="#ctx0" brushRef="#br0" timeOffset="67300.5277">22283 4010 505 0,'1'-9'125'0,"-2"-2"4"16,-3 1-65-16,-3 1-21 0,-2 1-6 16,-1 2-4-16,-2 2-2 0,-2 3-1 15,-1 3-2-15,-1 5 0 0,-4 1-2 16,0 6-3-16,-3 4-2 0,0 0-3 0,-2 4-3 16,3 1-3-16,1-2-3 15,6 1-3-15,2 0-2 0,10 1-1 0,1-3-1 16,9-2-1-16,2-3-1 0,5-1 0 15,3-2 0-15,4-5 0 16,-3-6-1-16,5-2 0 0,1-4-2 0,-2-7 0 16,1 0 0-16,-2-3 0 0,-2-2 0 15,1-3 0-15,-2 0 1 0,0-5 1 0,-4 1 1 16,0-2 0-16,-1-1 0 0,-3 0 1 16,-3 2 1-16,-2 3 4 0,-1 5 4 15,-3 6 3-15,-2 1 2 0,-3 6 0 16,1 5-1-16,-2 5 0 0,0 5-4 15,0 5-4-15,1 2-3 0,1 3-1 16,0 4-2-16,2-1 1 0,1 1 0 16,2-3-2-16,2-4-5 0,2 0-11 0,3-1-12 15,4-6-17-15,2-1-15 0,0-2-122 16,0-5-134-16,0 1-305 0</inkml:trace>
  <inkml:trace contextRef="#ctx0" brushRef="#br0" timeOffset="68070.0116">22592 4001 647 0,'-4'-5'154'0,"-1"-1"4"0,3 2-100 15,4-1-16-15,0 1-6 0,2-1-5 16,3 1-5-16,1-1-3 0,0 0-3 15,2-1-2-15,2 1-2 0,0 1-3 16,3-1-3-16,1 1-3 0,0 1-1 16,2 2-2-16,2-1-1 0,-2 1-2 0,2 0 0 15,-2 2-1-15,-2-1 1 16,0 1-1-16,-2 2 0 0,-3-1 0 16,-4 2 1-16,-2 0-1 0,-1-1 0 0,-2 3 1 15,-3 1-1-15,-4 0 0 0,0 0 1 16,-2 3-1-16,-3 0 1 0,-4 2-1 15,0 2 0-15,-1-1 0 16,0 2 1-16,-1-1-1 0,0 1 0 0,2 0 0 16,0-1 0-16,2-1-1 0,0-1 1 15,1-1 0-15,0 0 0 0,2-1 0 16,0 0-1-16,3 1 1 0,3-2 0 0,-1 0 0 16,3-2 0-16,1 0 0 0,1-3-1 15,3-1 1-15,-1-2 0 0,3 0 0 16,1-2-1-16,1 1 1 0,2-2 0 15,1-1 0-15,0 0 0 0,1-4-1 16,1 2 1-16,-2-1-2 0,0 0 0 16,1 1-4-16,1 0-3 0,0 2-5 15,0 0-7-15,-1 1-6 0,1-1-12 16,-1 3-6-16,0-1-7 0,-1-1-47 0,-2 1-69 16,-1-2-106-16,0 2-242 15</inkml:trace>
  <inkml:trace contextRef="#ctx0" brushRef="#br0" timeOffset="68576.2989">23035 3802 685 0,'-3'-4'169'0,"0"2"5"0,3 0-107 16,3 0-17-16,2 2-10 0,1-2-9 16,2 1-12-16,3-2-8 0,1 1-4 15,1-2-4-15,0 2-2 0,1-1-8 16,0 2-13-16,-2 0-16 0,0 1-13 0,-1 0 50 16,-2 0-181-16,-3 0-137 15,3 0-331-15</inkml:trace>
  <inkml:trace contextRef="#ctx0" brushRef="#br0" timeOffset="68766.8413">23258 3659 655 0,'-3'1'149'0,"-3"5"2"0,2 3-107 15,1 1-16-15,-1 4-8 0,3 2-5 16,0 5-4-16,2 2-3 0,0 1-3 15,3-1-5-15,-1 1-12 0,1 1-13 16,1-2 120-16,-3-2-251 0,1-1-141 16,-1-3-393-16</inkml:trace>
  <inkml:trace contextRef="#ctx0" brushRef="#br0" timeOffset="69261.7991">22022 3769 548 0,'-22'10'134'0,"-4"3"8"16,0 6-82-16,-1 6-9 0,0 5-9 16,3 4-4-16,-1 4-7 0,3 5-7 0,3 0-5 15,3 0-7-15,8 2-4 0,8 0-4 16,6 1-1-16,10-5-8 0,9-1-11 15,10-2-9-15,10-2-13 16,5-5 2-16,4-5-124 0,2-7-119 0,4-5-277 16</inkml:trace>
  <inkml:trace contextRef="#ctx0" brushRef="#br0" timeOffset="69899.4233">23323 3563 484 0,'8'-2'125'16,"2"-2"4"-16,1 3-31 0,4 1-65 16,2 2-10-16,-1 5-4 0,2 4-3 15,0 2-2-15,0 2-2 0,0 6-2 16,2 3 0-16,-3 4-2 0,4 4-2 16,-1 4-1-16,1 2-2 0,-1 1-1 15,-2 2-1-15,-2-1-1 0,-2-1 0 0,-5-2 0 16,-1-4 0-16,-5-3-2 0,-1-3-2 15,-5-4-2-15,-4-3-2 0,-3-3-2 16,-5-2-5-16,-6 0-7 0,-2-3-1 16,-5 0-116-16,-1-2-108 0,-1 0-274 15</inkml:trace>
  <inkml:trace contextRef="#ctx0" brushRef="#br0" timeOffset="70495.8487">23694 3355 612 0,'1'-2'136'0,"0"-1"4"16,3 7-103-16,-2 2-10 0,3 5-4 15,0 2-1-15,-1 2-1 0,1 5-3 16,0-1-1-16,-2 2-2 0,1 0-2 0,0 1-1 15,-1-2-3-15,0-3-2 16,-2-1-2-16,1-3-2 0,0-1-1 0,-1-3-1 16,-1-3-1-16,1-2 0 0,-1-1 0 15,1-1 0-15,-1-5-1 0,1 0 1 16,1-5 0-16,-1-2 0 0,0-2 1 16,2-2-1-16,0-5 1 0,1 1-1 0,1-2 1 15,0 1 0-15,2-1-1 0,2 0 2 16,-1 2-1-16,2 1 1 0,0 2 0 15,2 3 1-15,-1 1 0 0,-1 2-1 16,-2 4 1-16,1 4 0 0,-2 2-1 16,3 3 2-16,-4 3 0 0,2 4 1 15,-2 4-1-15,-1 2 1 0,0 2 0 16,1 1-1-16,-3 3-2 0,2 0 0 16,-1-2 0-16,1-3-2 0,2 0 0 15,2-2-1-15,1-1-4 0,4-4-6 0,3-5-11 16,7 0-9-16,4-3-11 0,1-5-28 15,3-2-98-15,4-5-115 0,2-3-266 16</inkml:trace>
  <inkml:trace contextRef="#ctx0" brushRef="#br0" timeOffset="77423.5765">22728 5304 370 0,'-2'-7'101'0,"-3"-1"5"15,1-2-47-15,1 2-7 0,0 0-8 16,0 2-7-16,0 1-6 0,1 3-4 15,2-2-4-15,-3 2-4 0,2 2-3 16,-4 1-3-16,3 3-2 0,0 1-2 16,1 3-3-16,0 6 0 0,1 0-2 15,-1 5 0-15,3 0 1 0,-2 5-2 16,0-1 1-16,0-1-1 0,1 0-1 0,-1-2 0 16,2-2-1-16,0-1 0 0,-1-5 0 15,2-1 0-15,-2-4-1 16,0-1 0-16,2-5 1 0,-2-4 0 0,1 0-1 15,0-7 1-15,0-2 0 0,1-4 0 16,-1-4 0-16,2-2-1 0,1-2 1 16,-1-1-1-16,3-1 0 0,0 1 0 15,1 1 1-15,2 1-1 0,1 1 0 16,2 1 0-16,-2 4 0 0,0 5 1 16,0 2 1-16,-2 4-1 0,0 4 1 0,-3 3 1 15,-1 6-1-15,-1 2 1 0,-1 3-1 16,1 3-1-16,-1 1 1 0,-2 2-1 15,1 0 0-15,-1-1-1 0,2-1 1 16,-2 2-1-16,0-4-1 0,2 1-2 16,-1-4-4-16,-1 1-4 0,3-1-6 15,-1-1-10-15,1-1 13 0,-1-3-126 16,-1-3-109-16,0-3-272 0</inkml:trace>
  <inkml:trace contextRef="#ctx0" brushRef="#br0" timeOffset="77829.3618">23108 5360 472 0,'-1'-3'116'0,"-2"-1"4"16,2 1-69-16,1 1-12 0,-1 0-5 15,2 0-4-15,0 0-4 0,1 1-5 16,-1-1-3-16,3 2-3 0,1 0-3 15,-1 0-2-15,3 0-3 0,1 4-1 0,2-1-2 16,0-1-2-16,1 0 1 0,-3 2-2 16,3-1-1-16,-1 0 0 0,-1-3-2 15,1 3-2-15,-1-1-4 0,0 2-4 16,1-2-5-16,-2 0-7 0,0-1-9 16,0 0-5-16,-2-1-98 0,-2-1-99 15,-2-5-242-15</inkml:trace>
  <inkml:trace contextRef="#ctx0" brushRef="#br0" timeOffset="78178.4111">23261 5221 450 0,'-1'-2'109'0,"-1"1"4"0,0 0-68 0,1 1-12 0,1 1-6 16,1 0-4-16,2 2-2 0,-1-1-3 15,1 1-3-15,2-1 0 0,1 2-1 16,2 0-2-16,2 0-2 0,1 3-2 16,0 0-2-16,1 1-2 0,2 4-1 15,-3-1-1-15,-1 0-1 0,-2 0 0 16,1-2-1-16,-1 1 0 0,-1-1 0 16,-1-2-1-16,-1 2 1 0,-3-1 0 15,1 1-1-15,-3 1 1 0,0-1 0 0,-2 4 0 16,-1-4 0-16,-2 3 0 0,-1 1 0 15,-1 0 0-15,-1 1 0 0,-2-1 0 16,-1-2 0-16,2 3-1 0,-2-1-2 16,-1-2-2-16,2 0-4 0,1 2-7 15,0-2-10-15,2-3-55 0,1-3-51 16,3-2-92-16,6-2-206 0</inkml:trace>
  <inkml:trace contextRef="#ctx0" brushRef="#br0" timeOffset="78828.326">23686 5404 533 0,'-2'0'125'0,"-1"-2"2"0,3 1-85 15,0-1-10-15,2 0-6 0,0 1-6 0,2-2-4 16,1 1-3-16,2 1-2 0,0-2-3 16,3 1-3-16,0-2-1 0,0 0-2 15,1 1-2-15,1 0-2 0,-1-2-6 16,3 2-5-16,-2 0-13 0,1 1-48 16,-5-1-64-16,-1 1-99 0,-2-2-228 15</inkml:trace>
  <inkml:trace contextRef="#ctx0" brushRef="#br0" timeOffset="79337.7307">23922 5310 438 0,'0'4'109'0,"0"-1"5"15,-2 4-44-15,2 0-41 0,0 3-10 16,2 1-2-16,-2 1-3 0,2 1-3 16,-1 2-3-16,0 0-1 0,2-3 0 15,-2 0 0-15,2-2-2 0,-2-1 1 16,0-4-1-16,0-2-2 0,2 0 0 0,-3-7-1 15,2 2 1-15,2-2-1 16,-2-3-1-16,2-3 1 0,0-1-1 0,-1-3 0 16,2 3 0-16,0-5-1 0,-1 0 1 15,1-1-1-15,0 0 1 0,2-1-1 16,1 2 1-16,2 0 1 0,1 0 1 16,2 2 1-16,0 3 1 0,0 3 1 15,1 2 2-15,1 3-1 0,-4 1 0 16,0 2 0-16,-1 1 0 0,-2 3-1 15,2-1 1-15,-3 4 0 0,-1-1 1 0,2 5-1 16,-1 2-1-16,-2 2 1 16,0 0-2-16,0 0 0 0,0 1-1 0,0 0-1 15,-1-3-1-15,3-4 0 0,-1 1 0 16,1-2-3-16,2-2-5 0,0-4-5 16,4-1-7-16,1-1-13 0,5-3-115 15,-1-5-114-15,4-3-281 0</inkml:trace>
  <inkml:trace contextRef="#ctx0" brushRef="#br0" timeOffset="81207.5445">23950 5342 273 0,'-2'-4'81'15,"1"2"7"-15,1 2-28 0,-1-4-12 16,0 2-10-16,1-1-7 0,0 0-8 0,0 0-8 16,0-2-5-16,0-1-3 0,1 0-1 15,1 0-1-15,0 0 0 0,-1-2 2 16,1 1 0-16,1-2 3 0,-2 3 2 16,1-2 2-16,0 0 1 0,-1 0 2 15,-1 0 0-15,0 2 1 0,0 1-2 16,-3-1-2-16,1 3-2 0,0-1-2 15,-1 3-3-15,1-1-1 0,-1 2-2 16,1-1-1-16,1 2-1 0,-1 1 0 0,1 1-1 16,1 2 0-16,-1 0 0 0,0 3-1 15,-1-1 1-15,0 1-1 0,1 2-1 16,0 1-1-16,-1 0-2 0,2 2-6 16,2-1-7-16,0 0-5 0,-1 0-105 15,-1-2-99-15,0-3-251 0</inkml:trace>
  <inkml:trace contextRef="#ctx0" brushRef="#br0" timeOffset="88400.0614">24517 3927 514 0,'-10'0'130'0,"0"-2"4"0,-1 0-61 16,3 0-29-16,2 0-10 0,1 2-5 16,0-2-5-16,2 1-4 0,2 0-4 15,1-2-4-15,2 2-3 0,5 0-3 16,-1-1-3-16,5-1-2 0,0-1 0 0,3 1 0 15,4-1-5-15,-1 0-5 0,1 1-7 16,1 0-7-16,-2 2-13 0,0 1-104 16,-4 0-10-16,0 0-93 0,-2 0-186 15</inkml:trace>
  <inkml:trace contextRef="#ctx0" brushRef="#br0" timeOffset="88630.1471">24475 4053 597 0,'-3'3'132'0,"-2"-5"2"0,3 2-105 15,4-1-9-15,1 1-5 0,3-3-3 16,3 0-4-16,2 1-3 0,1-2-3 15,4 2-7-15,3-2-11 0,1 0-121 16,1-1-113-16,4-3-295 0</inkml:trace>
  <inkml:trace contextRef="#ctx0" brushRef="#br0" timeOffset="91293.3587">1667 7129 673 0,'-8'-5'168'0,"0"0"5"0,0 2-99 15,3 1-23-15,3 1-15 0,2 0-11 16,0 1-9-16,3-1-9 0,2-1-4 15,1 1-2-15,3-1 0 0,0-1-1 16,4 1 1-16,1-1-6 0,2 2-11 16,1 2-13-16,2-1-11 0,-2 4-12 15,-1 1-122-15,-4 0-2 0,-3 2-100 0,-7 3-184 16</inkml:trace>
  <inkml:trace contextRef="#ctx0" brushRef="#br0" timeOffset="91480.5747">1624 7357 648 0,'-1'-1'142'0,"0"1"2"0,1-2-112 0,2 0-12 16,2 1-7-16,1 0-4 0,1-2-2 0,1 2-3 15,2-2-6-15,3 1-8 0,3 0-14 16,2-1-122-16,1-1-120 0,3 2-304 15</inkml:trace>
  <inkml:trace contextRef="#ctx0" brushRef="#br0" timeOffset="92063.3419">2360 7177 561 0,'-6'-3'138'0,"-1"2"5"16,0-1-73-16,2 2-25 0,2-2-12 15,2 2-5-15,2 0-3 0,3 0-3 16,3 2-2-16,2-1-1 0,2-1-2 15,4 1-1-15,-1-1 0 0,5 0-2 16,-2 1-4-16,-1-2-2 0,2-1-2 16,0-1-3-16,1 1-1 0,2-1-7 15,-1 0-13-15,5-2-15 0,-1 1-14 16,2 0-124-16,-1 1-132 0,-3 3-315 16</inkml:trace>
  <inkml:trace contextRef="#ctx0" brushRef="#br0" timeOffset="93165.0227">3478 6716 515 0,'-8'-5'135'0,"2"-1"4"16,0-1-45-16,2 1-49 0,4 0-12 16,4 0-4-16,3 2-5 0,3-1-3 0,5 0-3 15,3 1-3-15,7-1-2 0,4 1-2 16,3-1-3-16,3-3-2 0,6 2-2 15,2 1-2-15,-2 0 0 0,-1 2-1 16,-4-1-1-16,-1 2 0 0,-4-1 0 16,-5 1-3-16,-6 0-2 0,-4 1-3 15,-5 2-3-15,-4 2-3 0,-4-1-2 16,-5 3-2-16,-4 0 0 0,-5 1 0 16,-4 0 0-16,-4 2 0 0,-7-3-1 15,-6 1-1-15,-6 0 0 0,0 0 2 0,-7 1 3 16,-2 2 2-16,-2 1 4 0,5 1 3 15,3 0 5-15,5 1 4 16,1 0 2-16,7-1 3 0,4-1 2 0,7-1 4 16,1-4 1-16,4-1 1 0,3-1-1 15,6-2-2-15,1-2-1 0,5 0 0 16,4-1-1-16,2 1 0 0,4 0 0 16,2 1 1-16,3 0 0 0,2 1 0 0,3 0-2 15,2 2-1-15,4 1-3 0,2 1-2 16,1 2-1-16,2 3-1 0,0-1-1 15,4 4-1-15,-5 0 1 0,-3 2-1 16,-3 1 1-16,-3 2 0 0,-4 3 0 16,-4 2 1-16,-8 3 0 0,0 2 1 15,-7 0-1-15,-4 2 0 0,-5-2-1 0,-6 0 1 16,-5 2-1-16,-6-1 0 0,-4-1-1 16,-2 1 1-16,-3 1-1 0,-2-3 1 15,2-3-1-15,-1-3 1 0,4-4-1 16,5-1 2-16,0-6 0 0,6-3 1 15,0-3 2-15,5-2 1 0,4-4 1 16,2 0 1-16,1-3 1 0,4 0-1 16,3-3-1-16,4 0-1 0,3-2 0 15,2-1-1-15,3 0 0 0,5 1-1 16,3 0 1-16,3 3-1 0,2 2 1 0,4 5 0 16,1 0-2-16,0 4 1 0,0 0-2 15,2 0 0-15,0 3-1 0,-2 0 0 16,-2-2-1-16,1 2 1 0,-2-1-1 15,-4 2 1-15,-2-3-1 0,-5-1-5 16,-2 0-10-16,-5 1-13 0,-2 0-8 16,-3 1-11-16,2-1 49 0,-6 2-176 15,-2-1-125-15,1 1-312 0</inkml:trace>
  <inkml:trace contextRef="#ctx0" brushRef="#br0" timeOffset="94082.0703">3301 7755 504 0,'-4'-7'126'0,"2"2"5"0,-2-1-69 0,6-1-16 15,-6 3-7-15,1-1-4 0,2 1-4 16,0 3-5-16,1 1-3 0,1 5-2 16,-1 2-2-16,4 3 0 0,1 3-2 15,2 7-1-15,1 0-1 0,-1-1 0 0,0 2-3 16,-1 2-2-16,2-2-4 0,-2-1-2 15,-1-7-1-15,1 2-2 0,-1-2 0 16,0-3-1-16,-2-3 1 0,-1-2 0 16,-1-2 0-16,-1-2 1 0,-1-3 1 15,-1-3 0-15,0-4 0 0,1-2 2 16,-1-4-1-16,5-2 0 0,-1-5 0 16,1 0-1-16,2-1-1 0,1-2 0 0,0 3-1 15,1 1-1-15,-2 2 0 16,4 4 1-16,-2 4-1 0,0 3 0 15,1 5 0-15,-1 3 1 0,0 6 0 0,0 3 0 16,1 3-1-16,1 2 1 0,-2 3 0 16,0 0 0-16,1-1 0 0,-1-2-1 15,-1 2 0-15,0 0 0 0,1-2-4 16,-1-2-8-16,1 0-7 0,-1-1-11 16,0 2-8-16,0-4-10 0,-1 0 123 15,0-7-246-15,-2 2-134 0,2-5-371 16</inkml:trace>
  <inkml:trace contextRef="#ctx0" brushRef="#br0" timeOffset="99401.1871">3724 7719 648 0,'-9'-3'161'0,"1"-2"9"0,1-2-96 16,3 2-17-16,1 0-10 0,3 0-9 15,3 1-10-15,0 0-9 0,3 0-8 16,3 0-6-16,3 1-2 0,2 1-2 15,3 1 0-15,4-2-3 0,-1 2-8 16,3 0-13-16,-3 1-13 0,0 1-11 16,1 0-13-16,-5 2-121 0,-4-2-126 15,-2 3-289-15</inkml:trace>
  <inkml:trace contextRef="#ctx0" brushRef="#br0" timeOffset="99606.8098">3761 7852 653 0,'-4'-3'153'0,"4"1"1"0,1-2-98 15,5-1-25-15,6-1-12 16,1 0-7-16,1-1-5 0,4-2-4 0,0 1-1 16,2 0-4-16,-1 0-9 0,1 1-8 15,-1 1-10-15,0 4 41 0,-2-1-168 16,-4 2-127-16,0 1-318 0</inkml:trace>
  <inkml:trace contextRef="#ctx0" brushRef="#br0" timeOffset="99811.3127">4066 7655 629 0,'0'1'138'0,"0"1"1"16,2 4-106-16,-1 2-15 0,4 4-7 16,0 3-5-16,1 2-1 0,-1 1-3 15,1 3-6-15,-2 0-9 0,2-3 70 0,-2-2-197 16,-2-2-127-16,1-3-346 16</inkml:trace>
  <inkml:trace contextRef="#ctx0" brushRef="#br0" timeOffset="100485.4181">3395 6264 525 0,'-2'-3'132'15,"0"-1"5"-15,-1 3-71 0,1 1-18 16,-2 2-10-16,2 3-5 0,-1 1-6 16,2 5-4-16,0 3-4 0,4 0-3 0,0 2-3 15,2 0-3-15,2 0-2 0,2-1-1 16,0-4-2-16,0-4-2 0,1-1 0 15,1-3-1-15,1-4 1 0,-1-4 0 16,-1-3 1-16,0-3 2 0,-2-3 3 16,-2-4 3-16,-1 0 1 0,-1 0 2 15,-4-2-1-15,-1 2 0 0,-3 1-3 16,-5 2-2-16,-3 3-3 0,-2 2-2 0,-5 1-5 16,0 6-8-16,-2 3-10 0,-3 2-6 15,5 4-10-15,0 3-6 0,6 3-9 16,3 1-7-16,4 5-110 0,4-1-111 15,5 0-277-15</inkml:trace>
  <inkml:trace contextRef="#ctx0" brushRef="#br0" timeOffset="100855.929">3523 6256 562 0,'-5'1'138'16,"0"1"3"-16,0 1-83 0,3 4-18 0,-2 2-9 15,3 3-7-15,1 0-7 0,0 2-4 16,4-1-2-16,2 1-2 0,2-3-1 15,6-2 0-15,2-1 1 0,6-5 1 16,2-3 2-16,3-2 2 0,0-5 4 16,1-6 2-16,0-4 3 0,-2-2 2 15,-3-1 3-15,-4-1 1 0,-6-1 0 16,-7 1-3-16,-7 3-2 0,-9 3-3 16,-8 4-5-16,-7 3-5 0,-6 2-5 15,-7 4-10-15,-2 7-15 0,-1 6-24 16,-1 4-21-16,2 3-135 0,-1 7-149 0,3 3-355 15</inkml:trace>
  <inkml:trace contextRef="#ctx0" brushRef="#br0" timeOffset="105999.7007">4909 6885 374 0,'4'-5'117'0,"2"3"5"0,-4-2-7 15,-1 3-50-15,0-1-15 0,-1 0-8 16,0 1-4-16,-1 0-4 0,-2-2-3 16,1 2-2-16,-1 0 0 0,2 0-1 15,-3 0-1-15,0 1-2 0,-3 0-2 16,0 1-2-16,0 0-2 0,-4 3-4 15,-4 3-3-15,0 2-3 0,-2 3-3 16,-1 1-2-16,-3 4-2 0,0 4 0 0,3 1-1 16,1 2 0-16,2-2-1 0,4 1 1 15,4-1-1-15,4-2 1 0,3-2-1 16,1-2 0-16,7-4 0 0,3-1 0 16,2-3-1-16,6-5 0 0,1-2 0 15,2-3-1-15,4-3-1 0,-1-3 1 16,-2-5-1-16,-3-3 0 0,-1 2 1 15,-3-4 0-15,-1 0 0 0,-4-4 1 16,-3 0 1-16,-2-1 0 0,1 4 0 16,-5-1 0-16,-2 2 2 0,-2 2 2 15,0 8 2-15,-1 2 3 0,0 5 0 16,1 3 1-16,-1 7 0 0,1 3-2 0,1 6-1 16,1 3-2-16,0 4-3 0,-4-5 0 15,5 6-1-15,2-3 0 0,0-1-3 16,3-2-5-16,1-3-13 0,0-2-18 15,6 1-13-15,-3-6 29 0,1-6-163 16,0-1-137-16,3-2-326 0</inkml:trace>
  <inkml:trace contextRef="#ctx0" brushRef="#br0" timeOffset="112225.1528">5070 6747 388 0,'0'0'102'0,"-1"0"3"0,0-1-51 15,-2 1-15-15,3 0-7 0,0-2-6 16,-1 2-7-16,0-1-4 0,1 0-2 16,0 1-2-16,1-1 0 0,-1 1-1 15,-1 0 1-15,1-1 0 0,0 1 1 16,0 0 1-16,0-2 1 0,-2 2-1 15,1-1-1-15,1 1-1 0,-2-1-1 0,0 0-1 16,1 1 0-16,-1 0-2 0,-1 0 0 16,1-2 0-16,-1 1-1 0,2 1 1 15,-1-1 1-15,-1 0 0 0,1 0 0 16,-1-1 2-16,1 1 1 0,0 0 1 16,-1 0 0-16,1-2 3 0,0 1 0 15,0 0 3-15,2 1 1 0,-1 0 1 16,1 1 0-16,1-1-1 0,-1 1-2 0,1 0-4 15,0-1-2-15,2-1-4 0,1 1-3 16,0 0-1-16,3 0 0 0,0-1-1 16,1 0 0-16,4 2 0 0,1 0 0 15,0 1-1-15,1-1 0 0,1 0 0 16,1 0 0-16,-1 1-1 16,-2-2-1-16,-1 1-6 0,-1-2-9 0,-1 2-9 15,-2 0-13-15,2 0-10 0,-1 1-12 16,1-1-117-16,-3-2-121 0,-1 0-280 15</inkml:trace>
  <inkml:trace contextRef="#ctx0" brushRef="#br0" timeOffset="112490.1232">5491 6491 636 0,'-2'-6'150'15,"-1"0"4"-15,2 4-102 0,0 4-17 16,0 3-9-16,1 4-6 16,1 2-6-16,-1 2-6 0,1 3-3 0,0-1-2 15,1 3-4-15,0-2-9 0,1-1-12 16,-1 0-13-16,0 0-124 0,1-3-124 15,-1 0-309-15</inkml:trace>
  <inkml:trace contextRef="#ctx0" brushRef="#br0" timeOffset="113231.1868">5703 6877 666 0,'-3'-6'158'0,"0"-1"4"0,2 0-103 15,5 2-13-15,0-1-7 0,4 0-8 16,2-1-7-16,3 0-3 0,1 3-4 16,1 0-4-16,3 0-4 0,-1 1-3 15,2 1-2-15,1 2-2 0,-2 2-1 16,0-1 0-16,-3 0-1 0,1 1 1 15,-2 1-1-15,-4-1 0 0,-1 0 1 16,-1-1-1-16,-2 1 0 0,0 2-1 16,-4-2 0-16,1 2-1 0,-3 1 0 15,-4 1-1-15,1 0-1 0,-6 2 0 0,-3-1-2 16,-2 4-2-16,0 1-2 0,-6 2 0 16,2 0-1-16,-2 2 1 0,0 1 1 15,1-1 1-15,3 0 3 0,0-2 3 16,4-2 1-16,2-1 1 0,3-2-1 15,2-2 1-15,2 0 0 0,2-2 0 16,3 0 0-16,2 0 0 0,2-4 0 16,4 2 0-16,4-3 0 0,1-2 0 0,5 0 1 15,3 1 0-15,1-3-1 0,0-1 1 16,-1 0 0-16,1 0-1 0,-2-1 1 16,0 1-1-16,-5-2 0 0,4 5-2 15,-2 0-10-15,-4 2-15 0,1 3-11 16,1 3 96-16,-3 1-225 0,-8 1-140 15,-3 3-365-15</inkml:trace>
  <inkml:trace contextRef="#ctx0" brushRef="#br0" timeOffset="113727.0724">4685 6419 499 0,'-23'0'125'15,"-4"3"5"-15,-5 5-70 0,2 6-8 16,-2 7-14-16,1 5-1 0,-1 7-3 0,3 4-3 16,2 8-3-16,0 6-4 15,1 5-3-15,4 5-4 0,8 3-5 0,5 2-3 16,8 3-2-16,6 0-3 16,8-3-4-16,8 2-7 0,7-10-10 0,2 0-7 15,7-5-9-15,9-3-7 0,6-10 3 16,10-4-122-16,4-10-111 0,2-8-270 15</inkml:trace>
  <inkml:trace contextRef="#ctx0" brushRef="#br0" timeOffset="114195.3011">6047 6359 629 0,'19'1'136'16,"5"4"2"-16,4 7-111 0,8 5-11 0,7 8-4 15,0 4-3-15,0 5-2 0,-4 3-1 16,-2 1-1-16,-3 4 1 0,-5-1 2 15,-5 0 2-15,-4 0 3 0,-1 0 1 16,-5-2 1-16,-1 0-2 0,-6-1-1 0,-3 1-2 16,-2-2-3-16,-4-3-5 0,-6 3-7 15,-3-3-11-15,-2-2-10 0,-4-5-8 16,1 0-4-16,-5-6-119 0,-1-4-116 16,4-7-272-16</inkml:trace>
  <inkml:trace contextRef="#ctx0" brushRef="#br0" timeOffset="114870.5782">6561 6292 485 0,'1'-4'126'0,"-1"-3"4"16,1 3-59-16,-1 0-24 0,0 1-10 15,1 5-9-15,1-2-4 0,0 3-2 16,2 6-3-16,-1 2-1 0,2 2 0 16,0 3 0-16,0 1 0 0,1 3-2 0,2 0-2 15,-2-1-2-15,1 0-3 0,-1-2-1 16,2-1-2-16,-1-3-1 16,0-3-2-16,-3-5 1 0,0-3 0 0,-1-3 0 15,1-3 0-15,1-4 3 0,0-6 1 16,2-2 1-16,0-2 0 0,2-4 0 15,1-6-1-15,0-2-1 16,1 2-1-16,1 0-3 0,0 1-1 0,3 3-1 16,-2 3-1-16,2 7 0 0,0 5 0 15,-2 2 0-15,-1 6 0 0,-2 6 0 16,0 2 0-16,0 6 1 0,-2 0-1 0,0 3 1 16,0 5 0-16,2 1-1 0,0-1 1 15,1 0-2-15,1-2-1 0,0 2-9 16,2 0-11-16,1-4-14 0,-3-2-13 15,1-1-126-15,0-1-131 0,2-6-314 16</inkml:trace>
  <inkml:trace contextRef="#ctx0" brushRef="#br0" timeOffset="131292.5539">7308 7098 588 0,'-7'-2'151'0,"-1"1"7"16,1 0-77-16,1-1-20 0,1 1-11 15,2 2-8-15,0-2-10 0,1 0-9 16,5 1-7-16,1-1-6 0,3 1-6 15,4-2-2-15,2 1 0 0,3 0-1 16,3 0 0-16,2 1 0 0,-2-1-8 16,0 1-11-16,-1 1-16 0,-1 2-11 15,-3 1-9-15,-3 2-121 0,-4 0-127 0,-2 4-285 16</inkml:trace>
  <inkml:trace contextRef="#ctx0" brushRef="#br0" timeOffset="131495.0093">7307 7270 630 0,'-4'-3'149'0,"4"1"1"0,1 1-83 16,3-2-37-16,3 2-10 0,3 0-9 15,2 1-4-15,4-1-3 0,1 1-2 16,3-2-12-16,0 1-12 0,-1 1-79 15,0-1-52-15,1 0-113 0,-4 3-251 16</inkml:trace>
  <inkml:trace contextRef="#ctx0" brushRef="#br0" timeOffset="133232.6321">8213 7214 508 0,'-1'0'122'0,"-2"-2"4"16,-1 1-73-16,1 1-17 16,-1 0-3-16,2 1-3 0,0-1-2 0,-3-1-3 15,2 0 0-15,-1 1-3 0,3 0-1 16,0 0-1-16,0 1-3 0,0-1-2 15,1 0-2-15,0 0-1 0,0 0-2 16,-2 0 0-16,2 0-2 0,0-1 0 16,0 0-2-16,2 1 0 0,-2 0 0 15,0 0-2-15,1 0 0 0,1 0 0 0,1 0-1 16,0 1 1-16,2-2 0 0,1-1 0 16,1 1 1-16,-1-1-1 0,1-1 0 15,-1 1-1-15,1-1 0 0,1 1 0 16,-1 1-1-16,2-2-1 0,2 2 1 15,0 0-1-15,0 0-1 0,2 1 1 16,2 0 0-16,0 0-1 0,2 1 0 16,-2 0 0-16,0 0 1 0,0-1-1 15,0 2 0-15,0-1 0 0,-1 0 0 16,0 0 0-16,2-1 1 0,0 0-1 16,1 0 0-16,-1-1 0 0,0 0 0 0,1 0 0 15,1 1 0-15,2-2 1 0,-1 4-1 16,2-1 0-16,4 1 0 0,-2-1 0 15,0 2 0-15,2 1 0 0,0-3 0 16,2 1 0-16,2 1 0 0,-1-2 0 16,1 1 0-16,0 0 0 0,2-2 0 15,-1-2 0-15,-4 0 0 0,0-1 0 16,-3 0 0-16,2 0 0 0,-2 1 0 16,2 1 0-16,-1 1 0 0,1 0 1 0,2 0-1 15,0 1 0-15,-2 1 0 0,4 0 0 16,-1 0 0-16,4-1 0 0,-3 0 0 15,3 1 0-15,-2-2 0 0,1-2 0 16,0 1 0-16,-3-2 0 0,-2 0 0 16,2-1 0-16,-1 2 0 0,2 1 0 15,2 0 1-15,1-1-1 0,1 2 1 16,1 0-1-16,3 0 1 0,1 0-1 16,0-1 1-16,-2 1-1 0,0-1 1 0,2-2 0 15,-4 2-1-15,2-1 1 0,-1-1 0 16,1 0 0-16,2 0-1 0,0-1 1 15,0 1 0-15,5-1 0 0,-3 2 0 16,-1-2 0-16,0 3 0 0,-3-2 0 16,-1 3 0-16,-2-1 0 0,-3 0-1 15,-6-2 1-15,1 1-1 0,-2 1 1 16,0-2-1-16,2 3 0 0,-2 0 0 0,4 2 0 16,-1-1 0-16,-3 1 0 0,0-1 1 15,-3 1-3-15,-4-1-9 0,-3-1-18 16,-3 1-15-16,-4-2-134 0,-2 1-139 15,-5 1-343-15</inkml:trace>
  <inkml:trace contextRef="#ctx0" brushRef="#br0" timeOffset="134323.4846">7756 7198 441 0,'-1'0'113'0,"-1"1"6"0,0-2-59 15,1 1-14-15,-1 0-6 0,-1-2-7 16,1 2-3-16,-1 0-4 0,2 0-2 16,-1-1-2-16,-1 1-1 0,1 0-1 0,-1 0-1 15,2-1 0-15,-1 0-1 0,0 1-1 16,1-1-1-16,0-1-2 0,0 2 0 15,-1 0-1-15,2-1-1 0,-1 1-2 16,2 0-1-16,1 0-1 0,-1-1-2 16,3 1-1-16,-1-1-1 0,2-1-1 15,0 1-1-15,2 0 1 0,1 0-1 16,0-1 1-16,2 1-1 0,1 0 0 16,3 1-1-16,0 1 0 0,1-1 0 15,-1 0 0-15,-1 1 0 0,-1 1-1 0,-1-1 0 16,-2 1 1-16,-3 0-1 0,0-1 0 15,-1 0 0-15,-1 0 1 0,-2 1-1 16,-1-1 0-16,1-1 0 0,-1 1 1 16,0-1-1-16,-1 0 0 0,0-1 0 15,0 1-1-15,-1-1-5 0,2 1-6 16,-2-2-9-16,1 1-11 0,0-1-10 16,1 2 44-16,-2-3-172 0,2 3-128 15,-5 1-325-15</inkml:trace>
  <inkml:trace contextRef="#ctx0" brushRef="#br0" timeOffset="135234.6711">8426 7748 528 0,'0'-10'132'0,"-1"0"7"16,-1-1-66-16,0 2-24 0,1 0-6 16,-1 3-4-16,0-1-2 0,0 4-5 15,1 1-4-15,0 1-5 0,1 2-3 16,-2 2-3-16,2 3-3 0,0 3-3 16,0 0-2-16,3 4-2 0,-2 0 0 15,0 2-1-15,3 1-1 0,-2 0-1 0,2 0-1 16,0-2-1-16,-1 1 0 0,1 0-1 15,0-3 0-15,-1-2 0 0,1-2-1 16,0-2 0-16,-2-1 0 0,-1 0 1 16,2-2-1-16,-2-2 0 0,0 0 1 15,-1 0-1-15,-1-1 1 0,0 0-1 16,1 0 0-16,-1 2-3 0,-1-1-5 16,1 0-6-16,0-1-7 0,1 0-8 15,0 1-7-15,0 1-6 0,0-4-4 0,1 2-7 16,2-1-92-16,-1-1-10 0,2-2-91 15,4-1-191-15</inkml:trace>
  <inkml:trace contextRef="#ctx0" brushRef="#br0" timeOffset="135697.9542">8790 7863 534 0,'-2'-3'136'0,"0"2"6"0,1 0-60 16,0 0-36-16,0-1-9 0,1 2-6 15,0 0-4-15,2 0-3 0,1 0-1 16,0 0-1-16,2 0-1 0,3 2 0 16,-1-2 1-16,0 0-3 0,2 0-2 15,-1 1-3-15,2-1-2 0,2 0-3 16,-2-1-2-16,0-1-2 0,0 2 0 15,0-2-2-15,-1 1-1 0,1 0 0 0,-4-3-1 16,4 1 0-16,-1 1-1 0,-1 0 0 16,0-1-2-16,-2-1-4 0,-1 1-5 15,1 0-8-15,-3 0-8 0,2-2-11 16,0 1-6-16,1-1-9 0,1 1 12 16,-5-2-128-16,3 1-115 0,3 2-286 15</inkml:trace>
  <inkml:trace contextRef="#ctx0" brushRef="#br0" timeOffset="136340.943">9561 7667 593 0,'-5'-3'147'0,"-3"1"5"15,-2-1-82-15,-1 2-24 0,-2 2-7 16,-2 3-5-16,-2 0-7 0,-2 4-7 16,-4 2-3-16,0 5-1 0,-1 1-3 15,3 3-2-15,0 3-2 0,4 3-1 16,5 1-2-16,4-2-2 0,6 1-1 15,7-1-2-15,5-3 0 0,4-3-1 0,3-4 0 16,4-4 0-16,1-5 0 0,0-5-1 16,2-4 1-16,-4-5-2 0,1-3 1 15,-1-3 0-15,-2-1 0 0,-3-2 0 16,-2-2 1-16,0-2-1 0,-4 0 1 16,-1-1 1-16,-2-1-1 0,-2-2 0 15,-1 1 1-15,-2 3 0 0,-1 3 0 16,0 2 2-16,-2 4 3 0,0 7 1 15,-2 2 2-15,-1 7 0 0,0 2-1 0,0 5 0 16,0 3-1-16,2 5-3 0,-1 1-2 16,2 3-1-16,-1 1-1 0,4 3 0 15,1-2 1-15,1-2-2 0,3-1-2 16,2 0-3-16,4-4-4 0,1-2-10 16,6-2-8-16,0-3-12 0,6-2-9 15,-1-6-8-15,1-3-120 0,-4-3-122 16,-2-4-288-16</inkml:trace>
  <inkml:trace contextRef="#ctx0" brushRef="#br0" timeOffset="136699.5413">9745 7536 728 0,'-3'0'170'0,"0"-2"1"16,5 1-118-16,0 0-16 0,3-1-11 16,1-3-10-16,3 2-7 0,0 1-3 0,5 2-2 15,-3-4-2-15,2 0-8 0,1 2-13 16,2 0-15-16,-3-1-13 0,3 2-127 16,-2-2-1-16,-1 2-110 0,-2 2-196 15</inkml:trace>
  <inkml:trace contextRef="#ctx0" brushRef="#br0" timeOffset="136891.0171">10084 7341 728 0,'0'0'157'0,"-2"1"1"0,0 3-123 16,2 2-21-16,0 3-5 0,-3 3-5 15,5 1-3-15,0 2-7 0,-1 2-10 16,2 0-12-16,0-1 146 0,2 0-276 0,1 0-146 16,-1-1-407-16</inkml:trace>
  <inkml:trace contextRef="#ctx0" brushRef="#br0" timeOffset="137559.3329">10273 7636 642 0,'-3'-1'155'0,"2"-2"3"0,1 2-77 16,3-1-42-16,3-1-10 0,2 0-6 15,3 0-6-15,2 0 0 0,2 0-3 16,1 1-2-16,2-1-3 0,-1 2-1 16,3 0-1-16,-2 0-1 0,-1 1-2 0,1 0 0 15,-2 0 0-15,-2 0-2 0,-2 0 0 16,-1 1-1-16,-1 0 0 16,-1 1-1-16,-3 1 1 0,-2 1-1 0,-2-1 1 15,-1 3-1-15,-2 0 1 0,-1 1-1 16,-3 2 0-16,-1 0 0 0,-2 2 0 15,-2 2-1-15,-2 1-1 0,-1-1 0 16,-2 1 0-16,-2-1 0 0,-3 2-1 16,-1 1 1-16,2-1 0 0,-2-1 0 0,1 0 1 15,3 3 0-15,3-1 0 0,1 0 1 16,4-3 0-16,1 1-1 0,3-2 1 16,3 0 0-16,-1-2 0 0,2-1 0 15,2-3 0-15,1-1-1 0,1-3 1 16,2 1-1-16,1-3 1 0,4-2 0 15,2-1 0-15,4-1 0 0,3 0 0 0,3-2 0 16,0-1 1-16,2 1-1 0,1-2 1 16,-2 2 0-16,0-1-1 0,-1 0 0 15,-2-1-6-15,-2 3-14 0,1 0-15 16,-2 3-16-16,-4 0-123 0,0 2-133 16,-2-2-316-16</inkml:trace>
  <inkml:trace contextRef="#ctx0" brushRef="#br0" timeOffset="139498.2058">9012 6801 497 0,'3'-10'126'15,"0"0"6"-15,-4-1-60 0,-2 3-23 16,0 0-4-16,-2 3-4 0,-4 2-3 15,-2 1-3-15,-4 2-2 0,-3 5-2 16,-5 5-4-16,-3 5-3 0,-2 1-4 16,0 1-2-16,1 2-4 0,3 4-4 15,6-1-3-15,5 0-2 0,5-3-3 0,7 0 0 16,3-2-1-16,5-3-1 0,4-1 0 16,3-5 0-16,3-4-1 0,4-5 1 15,4-5-2-15,-1-5 0 0,2-4 0 16,0-3 0-16,-3-3-1 0,-1 0 1 15,-2-4 0-15,-3 2 0 0,-1 0 1 16,-3 0 0-16,-3-1 1 0,-1 2 0 16,-3 3 1-16,-3 4 2 0,-1 4 1 15,-2 5 2-15,0 6 0 0,-3 6 0 0,-1 5 0 16,1 4 0-16,-1 4-3 0,0 2-1 16,1 1 0-16,2-2-2 0,-1 2 1 15,4-3-2-15,1-2-6 0,1-1-13 16,2-2-14-16,3-2-14 0,2-1 9 15,0-3-141-15,2-5-130 0,3-4-305 16</inkml:trace>
  <inkml:trace contextRef="#ctx0" brushRef="#br0" timeOffset="139999.9665">9180 6529 684 0,'-3'1'164'0,"3"0"2"15,-1-1-102-15,3 2-22 0,1-1-12 16,3 0-8-16,5-1-8 0,0 0-5 0,4-1-1 16,2 0-3-16,2-2-1 0,2-1-9 15,1 1-13-15,-2-1-15 0,1 0-17 16,-2 1-124-16,-2 1-133 0,-2 1-317 15</inkml:trace>
  <inkml:trace contextRef="#ctx0" brushRef="#br0" timeOffset="140242.5198">9541 6367 603 0,'-1'5'148'0,"-1"4"2"0,0 2-79 0,1 1-38 16,1 4-11-16,1 1-5 0,0 1-7 15,2 1-12-15,-2-1-11 0,1-1-14 16,2 0-124-16,-3-2-123 0,2-1-312 15</inkml:trace>
  <inkml:trace contextRef="#ctx0" brushRef="#br0" timeOffset="141166.7361">9741 6681 667 0,'-10'-1'162'0,"1"-1"6"16,3 1-100-16,0 0-20 0,2 1-7 15,4-1-9-15,2-2-6 0,2 2-5 0,4 0-4 16,0-3-1-16,3 2-2 0,2-1 0 15,3-1-2-15,2 2-1 0,2 0-2 16,0 0-2-16,4 1-2 0,0 1-2 16,2-2-1-16,-3 3-1 0,-1-2-1 15,-2 2 1-15,-3-2-1 0,-2 1 1 0,-1-2-1 16,-4 4 0-16,0-2 0 16,-3 1 0-16,-2 0 0 0,0 0 0 0,-3 2 0 15,0 0 0-15,-4 1 0 0,0 1-1 16,0 0 0-16,-2 2-1 0,-2 2 0 15,-3 1-1-15,2 1 0 0,-3 0 0 16,0-1-1-16,-2 1 1 0,0 1 0 16,-2-2 0-16,1 2-1 0,-2 0 1 15,-2 0 0-15,1 3 0 0,3-3-1 16,-3-1 1-16,0 2 0 0,1-2 0 16,0-2 1-16,4 0 0 0,2 1 1 0,-3 0 0 15,5-1 0-15,2 0 0 0,0 1 1 16,3-3 0-16,-1-1-1 0,2 2 1 15,1-4 0-15,0 0 0 0,0 0-1 16,1-2 1-16,1 2 0 0,-2-2-1 16,1 0 1-16,0-1 0 0,2 0-1 15,-1 0 1-15,3 2 0 0,0-6 0 16,2 3 0-16,1-2-1 0,1-1 1 16,2 0 0-16,2-1 0 0,0-1 0 15,2 0 0-15,1 0 0 0,1-1 0 0,0 0 1 16,0 0-1-16,-1 0 0 0,0 2 1 15,0-1-1-15,0 4 0 0,-3-3 0 16,1 3 0-16,-2 0 0 0,0 1-3 16,-3 0-12-16,-1 1-13 0,-1 0-16 15,-1 2-19-15,-3 0-120 0,-4 0-135 16,1 1-308-16</inkml:trace>
  <inkml:trace contextRef="#ctx0" brushRef="#br0" timeOffset="145230.1414">12417 7288 601 0,'2'2'146'0,"1"1"3"0,-4 2-81 0,1 4-29 15,0-1-8-15,0 2-4 0,1 0-2 16,-1-2-6-16,1 0-2 0,0-2-1 16,1-2-2-16,-1-1-3 0,-2 1-2 15,-1-2-2-15,0 3-1 16,-2 1-2-16,1 1-8 0,-1 1-11 0,-2-2-12 16,0 3-12-16,1 1-14 0,-1-2-118 15,0 2-125-15,-2-4-287 0</inkml:trace>
  <inkml:trace contextRef="#ctx0" brushRef="#br0" timeOffset="146062.7291">13513 6738 361 0,'-2'-6'106'15,"1"1"9"-15,-2-1-34 0,3 2-14 16,-1 0-7-16,1 1-6 0,0 3-7 16,-1 4-7-16,0 1-4 0,-1 7-3 15,0 5-5-15,1 5-5 0,-1 6-4 16,4 3-2-16,-2 4-2 0,2 3-2 15,1 2-3-15,-1-5-2 0,0-1-2 16,-2 0 0-16,2-4-3 0,-1-2 0 0,-1-4-1 16,0-2-2-16,0-2-1 0,2 0-4 15,1-4-8-15,0-3-9 0,2 1-10 16,0-4-13-16,1-3-120 0,2-2-122 16,-1-1-295-16</inkml:trace>
  <inkml:trace contextRef="#ctx0" brushRef="#br0" timeOffset="146746.1673">14057 6980 542 0,'0'-5'135'0,"-3"-4"5"16,-6 1-66-16,0 0-26 0,-2 3-7 15,-2 2-2-15,-1 0-2 0,-3 4-3 16,-2 2-3-16,-1 3-4 0,0 1-3 15,1 4-5-15,-1 2-3 0,3-1-4 16,1 6-3-16,4 2-3 0,1 2-2 16,5 1-1-16,2 0 0 0,3 1-2 0,2 1 0 15,5-4-1-15,3-2 1 0,3-3-1 16,4-4 0-16,2-2-1 0,2-4 0 16,2-1 0-16,-1-4-2 0,1-4-1 15,0-3 0-15,-5-2 0 0,0-3-1 16,-1-4 1-16,-2-1 1 0,-1-2 2 15,-3-3 0-15,-3-1 0 0,-1 0 2 0,-2-4-1 16,-1 4 1-16,-2 0 0 16,-2 1 3-16,-1 5 2 0,-1 4 4 0,0 3 1 15,-1 8 1-15,0 4 0 0,0 4-1 16,0 4-1-16,1 5-4 0,0 1-2 16,2 4-2-16,1-2-1 0,1 1 0 15,3-2-1-15,1 1-4 0,1-3-7 16,1-4-16-16,2-1-16 0,1-2-14 15,1-3-118-15,-2-3-11 0,5-1-112 16,1-1-207-16</inkml:trace>
  <inkml:trace contextRef="#ctx0" brushRef="#br0" timeOffset="147213.8878">14176 6740 677 0,'-5'0'163'0,"0"-2"1"16,0 1-103-16,5 0-19 0,4 1-11 15,2-1-8-15,3 1-9 0,2 1-4 0,3 1-2 16,2 0-1-16,2-1-2 0,-1 0-13 16,0 0-16-16,2 0-15 0,0-1 112 15,-1-1-246-15,-1-1-147 0,-4-1-393 16</inkml:trace>
  <inkml:trace contextRef="#ctx0" brushRef="#br0" timeOffset="147401.3869">14557 6594 685 0,'-4'3'161'0,"1"4"5"16,-1 0-105-16,3 3-24 0,0 2-11 15,-1 0-8-15,4 7-6 0,-1-2-5 16,0 0-7-16,0 0-12 0,2-1-16 16,-1 1-18-16,2 1-122 0,-3-3-132 15,5 0-318-15</inkml:trace>
  <inkml:trace contextRef="#ctx0" brushRef="#br0" timeOffset="148144.2847">14748 6890 657 0,'-10'-6'166'16,"-1"0"4"-16,4 0-85 0,2 0-34 15,3 1-10-15,5 1-8 0,3 2-8 16,2-1-6-16,3 2-3 0,2-1-2 15,2 2-2-15,1 0-3 0,1 0-2 16,0 0-2-16,4 1-2 0,-1-1-1 16,0 1-1-16,1 1 0 0,2-2-1 15,0 2 1-15,-4-2-1 0,-1 0-1 0,0 2 0 16,-4-1-1-16,-3 2-2 0,-2-1-3 16,-4 2-1-16,-1 1-2 0,-3 0 0 15,-4 1 0-15,0 1 1 0,-4 3 2 16,-1 2 1-16,-3 0 2 0,-5 3 1 15,-1 2 1 1,-3-1-1-16,-2 1 2 0,0 1-1 0,0-1 1 0,2-1 1 16,2-2-1-16,3 1 1 0,1 0 1 15,1-2-1-15,2-2 1 0,4 0 0 0,0-2 0 16,4-1 0-16,2 0 1 0,3-2-1 16,5-1 0-16,1-3 0 0,2 1 0 15,2-2 0-15,2-1-1 0,2-1 1 16,3-1-1-16,1-1-1 0,2 2-3 15,2-3-8-15,1 1-8 0,-1-1-13 16,-2 1-11-16,0-1-14 0,-2 1-118 16,-2-1-124-16,0 0-290 0</inkml:trace>
  <inkml:trace contextRef="#ctx0" brushRef="#br0" timeOffset="148508.2609">15350 7049 500 0,'-2'-22'126'0,"1"-1"6"15,-1-4-67-15,-1-2-16 0,-1-3-4 16,0-4-3-16,-1 2-4 0,2 5-1 16,1 1 0-16,-1 2-1 0,2 5-2 15,0 5 0-15,2 6-3 0,-2 4-3 16,-2 6-4-16,2 4-5 0,0 7-3 16,0 7-5-16,-2 4-3 0,1 9-3 0,1 4 0 15,1 5-2-15,1 1 0 16,0 1-1-16,2-3-2 0,-1-2-7 0,2-2-11 15,-1-4-18-15,1-4-20 0,0-3 45 16,-1-4-179-16,1-4-144 0,1 1-343 16</inkml:trace>
  <inkml:trace contextRef="#ctx0" brushRef="#br0" timeOffset="152003.0549">16300 6802 609 0,'12'-7'145'0,"-6"1"4"16,-2 2-92-16,-3 0-13 0,1 4-3 16,-2 0-2-16,-2 0-5 0,0 1-5 15,-1 2-4-15,-1-1-3 0,-3 2-6 16,-1 2-5-16,-3 1-3 0,-3 1-2 15,0-1-1-15,-5 2-1 0,1 1-1 0,-2-1-1 16,-2 2-1-16,0 2 0 0,0 0 0 16,1 2-1-16,0-1 1 0,2 2 0 15,-1-2 0-15,3-1 3 0,4-3 0 16,3-1 2-16,3-3-1 0,2-1 1 16,3-2-1-16,6 0 0 0,3 2-2 15,2-3-1-15,2 2 0 0,1-3 0 16,3 2-1-16,2-1 1 0,0-1-1 15,0-1 1-15,2 3-1 0,0 0 0 0,1-1 0 16,-2 0-1-16,1 4 1 0,-2 2-1 16,0-2 1-16,-1 1-1 0,0-1 0 15,-1 4 0-15,-3-3 0 0,-1-2 0 16,-3-1 0-16,0-2 1 0,-2 1-1 16,-2-2 0-16,-2 0 0 0,0 0 0 15,-2-1 1-15,2 2-1 0,-4-4-1 16,1 1-3-16,0 0-5 0,-1-1-11 15,-1-1-14-15,-1 1-19 0,0-2-134 16,-3 1-144-16,-2 6-341 0</inkml:trace>
  <inkml:trace contextRef="#ctx0" brushRef="#br0" timeOffset="154232.5341">16795 6931 519 0,'4'8'130'0,"-2"1"5"16,0-6-75-16,0 0-7 0,-2-3-4 15,0-4-4-15,-2 1-4 0,1-7-4 16,0-1-2-16,-3-5-3 0,3 0-4 16,-1-1-2-16,0-3-1 0,0-1-1 15,1 0-4-15,0 3-2 0,1 2-4 16,-2 1-2-16,1 3-2 0,-1 5-1 15,3 3-2-15,-1 5 1 0,1 3-1 16,0 5 0-16,2 5-1 0,-1 4-1 0,3 2-1 16,0 5-1-16,-1 2-1 15,1 2-1-15,0-1-1 0,1-1 1 0,0-1-1 16,1 0 0-16,-1-5-1 0,0-2-1 16,-1-4-3-16,0-2-7 0,-1-3-10 15,-2-2-12-15,0-5-16 0,-1 0-10 16,1-2-15-16,-2-1-116 0,0-4-125 15,-2 3-288-15</inkml:trace>
  <inkml:trace contextRef="#ctx0" brushRef="#br0" timeOffset="154756.2736">17051 6912 752 0,'-5'1'180'0,"0"2"2"0,0-2-118 15,5 0-18-15,4 1-10 0,1 0-7 16,2-2-10-16,2 0-5 0,2 0-2 16,3-1-2-16,1 0-3 0,2-3-2 15,-1 0-5-15,1 1-9 0,1-1-15 16,-3 0-19-16,3 1-14 0,-4-2-18 15,0 2-120-15,-3 0-134 0,-3-1-294 16</inkml:trace>
  <inkml:trace contextRef="#ctx0" brushRef="#br0" timeOffset="154875.9543">17194 6948 517 0,'6'-1'107'0,"2"1"-3"0,0-3-106 15,2 2-103-15,0-2-90 0,2 2-230 16</inkml:trace>
  <inkml:trace contextRef="#ctx0" brushRef="#br0" timeOffset="155118.166">17358 6765 538 0,'0'-6'139'0,"3"2"4"0,-1 1-46 16,1 2-58-16,0 1-7 0,4 1-5 16,-1 2-4-16,2 1-5 0,1 1-4 0,-1 2-2 15,2 2-3-15,1 2-3 16,-1 0-2-16,2 0-2 0,0 0-1 16,0-1-1-16,-3-2-3 0,0 0-3 0,-3-1-2 15,-1 0-3-15,-6 2-5 0,-5 0-3 16,-2 0-5-16,-4 1-5 0,0 2-8 15,-5-2-113-15,-2 0-111 0,0-4-278 16</inkml:trace>
  <inkml:trace contextRef="#ctx0" brushRef="#br0" timeOffset="155581.1912">17071 6849 671 0,'-7'0'175'0,"1"0"8"16,0 1-96-16,1-1-23 0,4 0-12 16,2 0-11-16,4-1-12 0,1-2-13 15,5-1-8-15,3 1-4 0,0-2-3 16,4-1-9-16,-1 1-15 0,0-3-22 0,-1 4-11 16,2 1 38-16,-3 1-173 0,1 0-140 15,-3 2-327-15</inkml:trace>
  <inkml:trace contextRef="#ctx0" brushRef="#br0" timeOffset="158283.0104">18188 6665 421 0,'-2'-4'100'0,"0"2"2"0,2-4-61 0,-1-1-9 15,0-1-3-15,-1-4 1 0,4 1-1 16,-1-3 2-16,-1-2 2 0,0-2 0 16,0-3-1-16,-1-1 0 0,-1 0-3 15,-1-3 0-15,-1 2 0 0,0 4 0 16,1 1 1-16,-1 6 0 0,1 5 0 16,3 2-3-16,-1 5-3 0,1 6-3 15,0 3-5-15,0 6-5 0,1 4-5 0,1 5-3 16,-2 3-1-16,1 3 0 0,-1-2-1 15,1 1 0-15,0-4-1 0,1-4-3 16,1-4-8-16,2-3-12 0,1-3-14 16,-2-6-10-16,6 2-17 0,0-5-116 15,-1-1-126-15,4-3-287 0</inkml:trace>
  <inkml:trace contextRef="#ctx0" brushRef="#br0" timeOffset="158768.2397">18389 6506 609 0,'-8'-4'154'15,"3"1"4"-15,2 2-73 0,0 0-44 16,3 0-11-16,4 0-3 0,1-1-6 16,2 1-7-16,5 0-2 0,4 0-1 15,3-2-1-15,3 2-1 0,2-3-3 16,2 3-1-16,0 0-2 0,-2-2-1 16,-1 1-1-16,-1 2 0 0,-2-1-1 0,-3 1 1 15,-2 0-1-15,-3 0 0 0,-2 2 0 16,-3 2 0-16,-4-2 0 0,-2 4 1 15,-3 1-1-15,-5 1 0 0,-1 2 0 16,-3 1 0-16,-3 1 0 16,-3 2-1-16,-1-1 1 0,-4 1 0 0,-2-2 0 15,1 0 0-15,1-1 0 0,3 0 0 16,1-2 0-16,5-2 1 0,4 0-1 16,6 0 0-16,1-3 0 0,6 1-1 15,3-1 1-15,5 0 0 0,3-3 0 0,3-1-1 16,1 0 1-16,6-3-2 0,-3 1-6 15,2-4-8-15,1 0-10 0,-3 0-7 16,3-2-8-16,2 0-18 0,-2-1-110 16,-1-1-115-16,1 2-276 0</inkml:trace>
  <inkml:trace contextRef="#ctx0" brushRef="#br0" timeOffset="158984.642">18978 6247 659 0,'-11'5'150'0,"-3"0"3"0,4 7-107 15,2 3-18-15,3 2-8 0,1 3-6 16,3 4-4-16,0 2-5 0,5 4-1 16,-2-3-5-16,3-1-9 0,1-1-9 15,0-1-10-15,1-3 88 0,0-1-215 0,-4-6-133 16,1 3-354-16</inkml:trace>
  <inkml:trace contextRef="#ctx0" brushRef="#br0" timeOffset="159789.4211">18109 6976 552 0,'-16'-3'135'0,"2"0"4"16,0 0-79-16,3 2-14 0,3-1-5 15,0 2-3-15,5-2-6 0,-1 2-6 16,4 2-4-16,4-1-2 16,3 1-4-16,1 2-4 0,6 1 0 0,4 1-1 15,6-1 2-15,6-1 1 0,5 1-1 16,7-3-2-16,4-2-2 0,8-5-1 16,4-2-2-16,4-2-2 15,0-1-1-15,5-3-2 0,-2 1 0 0,3-1-1 16,-1 4 1-16,-2-1-1 0,-1 1 0 0,-5 3 0 15,-7 0 0-15,-5 2-2 0,-8 2-5 16,-8 2-8-16,-9 2-10 0,-8 1-11 16,-5 0-8-16,-7 4-11 0,-4-4-11 15,-5 2-105-15,-4-1-110 0,-7 2-262 16</inkml:trace>
  <inkml:trace contextRef="#ctx0" brushRef="#br0" timeOffset="160150.453">18189 7212 579 0,'-4'-12'144'0,"-1"4"7"0,2-1-83 16,-1 4-13-16,2 4-6 0,0 0-6 15,1 5-5-15,0 5-7 0,1 5-6 16,0 3-5-16,1 5-6 0,0 5-2 16,2 2-2-16,-1 4-3 0,2 0-2 15,-2-1-2-15,2 1-1 0,-2-3-1 16,1-2 0-16,-3-3-1 0,2-3-3 15,-2-3-7-15,0-3-9 0,0-3-8 0,2-3-12 16,-1-1-8-16,1-6-11 16,-1-1 61-16,3-5-173 0,1-3-118 0,4-3-311 15</inkml:trace>
  <inkml:trace contextRef="#ctx0" brushRef="#br0" timeOffset="160805.8162">18678 7329 527 0,'-9'-6'143'15,"-2"-1"8"-15,-4 4-34 0,-1 3-59 16,-3 3-6-16,-3 4-2 0,-2 5-4 16,-1 3-7-16,0 4-5 0,2 1-6 15,1 3-7-15,5-1-6 0,5 1-6 16,4-1-2-16,8-2-4 0,3-4-1 0,5-1 0 15,6-4-2-15,2-3 0 16,2-3 0-16,3-2-1 0,-2-6 0 0,2-1-1 16,-1-3 1-16,-3-4-1 0,-2-4 0 15,-3-3 1-15,-2-3 0 0,-2 0 1 16,-2-2 0-16,-1 0 0 0,-1 0 1 16,-3 3 0-16,0 0 0 0,-2 6 2 15,-1 1 3-15,-1 5 1 0,0 2 3 16,0 3-1-16,0 6 1 0,-1 3-2 15,1 2-1-15,1 5-2 0,2 3-2 0,1 3-2 16,3 4-1-16,1-1-3 0,1 2-7 16,2-1-8-16,3-1-14 0,0-1-11 15,1-4-13-15,2-2-10 0,2-3 162 16,-1-3-281-16,0-2-142 0,-1-1-393 16</inkml:trace>
  <inkml:trace contextRef="#ctx0" brushRef="#br0" timeOffset="161071.9094">18983 7222 614 0,'-5'-8'150'15,"1"0"4"-15,2 3-82 0,-1 4-31 16,3 7-4-16,-1 2-2 0,2 4-4 15,-1 4-4-15,0 5-3 0,0 3-3 0,1 4-4 16,-1 0-4-16,3 2-4 0,-1 0-3 16,1 0-3-16,0-4-2 0,1-2-2 15,-1-3-8-15,1-2-10 0,-1-4-12 16,-1-3-12-16,2-2-12 0,-3-4-125 16,4-1-128-16,-2-4-300 0</inkml:trace>
  <inkml:trace contextRef="#ctx0" brushRef="#br0" timeOffset="167681.662">19667 6649 555 0,'3'-1'142'0,"-1"1"6"0,-1 0-58 16,-1 1-43-16,0-1-9 0,0 0-2 16,2 0-4-16,-4 0-4 0,2 0-4 0,-2 1-2 15,1-1-2-15,-2 1-2 0,0 2-1 16,-2 0-2-16,-1 2-3 0,-3 0-2 15,1 4-1-15,-4 1-3 0,-2 1 0 16,-2 1-2-16,0-1 2 0,-4 0 0 16,0 1 1-16,-3 0 2 0,3-2 1 15,2 1 0-15,3-1 1 0,-1-1-1 16,7-1-1-16,3 0-2 0,3-4-2 16,2 1-2-16,2-2-1 0,4 0-1 0,2 0 0 15,1-1-1-15,3 2 1 0,4-1-1 16,1-1 0-16,2-1 1 0,3-1-1 15,-1 0 1-15,-1 0-1 0,-2 0 0 16,0 0 0-16,-2 0-5 0,0 0-5 16,-5 1-9-16,-1 1-11 0,1-1-11 15,-2 1-14-15,-2 0-11 0,0 0 118 16,-1-1-239-16,0 2-137 0,0-2-369 16</inkml:trace>
  <inkml:trace contextRef="#ctx0" brushRef="#br0" timeOffset="168004.9871">19878 6845 572 0,'1'-10'147'0,"-1"-2"6"15,0-3-65-15,-1 0-33 0,0-1-6 16,0-3-2-16,-2 1-4 0,2 0-6 16,-2 1-3-16,2 3-2 0,-1 0-3 15,1 2-3-15,1 6-4 0,0 2-2 16,0 2-3-16,0 5-3 0,0 2-3 16,1 5-4-16,-1 6-2 0,1 0-2 15,0 2-2-15,0 4 0 0,1 1 0 16,1 0-4-16,2-1-11 15,1-2-21-15,3 0-24 0,0-2-35 0,-1 0-108 0,-2-9-144 16,2 1-314-16</inkml:trace>
  <inkml:trace contextRef="#ctx0" brushRef="#br0" timeOffset="169118.2347">20393 6829 621 0,'-12'-4'175'16,"1"1"8"-16,2 0-38 0,3 1-77 15,1-1-16-15,2 0-11 0,6-1-11 16,3-1-11-16,1-1-8 0,7 0-5 16,2-2-3-16,4 1 0 0,6 1-2 15,0 1-7-15,2 0-10 0,-1 1-17 16,-1 1-18-16,-3 2-12 0,-6-1-18 15,-3 1-113-15,-7 4-124 0,-5-1-277 0</inkml:trace>
  <inkml:trace contextRef="#ctx0" brushRef="#br0" timeOffset="169309.732">20455 6858 637 0,'-15'5'171'0,"1"0"10"0,0-2-80 15,6 0-31-15,1 1-15 0,4-2-12 16,5 1-13-16,4-2-13 0,4 0-9 15,6 1-6-15,4-4 0 0,2 0-4 16,3-3-10-16,4 0-14 0,-2-2-17 16,-1-1-9-16,0 0-16 0,-3-1-84 0,-3 2-34 15,-4-2-100-15,0-3-203 16</inkml:trace>
  <inkml:trace contextRef="#ctx0" brushRef="#br0" timeOffset="169503.5601">20713 6659 562 0,'4'-4'133'0,"0"3"3"16,1-2-78-16,1 3-27 0,2 3-8 16,2-1-2-16,1 2-3 0,0 2-3 15,3 1-3-15,0 2-1 0,2 1-2 16,0 0-1-16,0 1-3 0,1 2-1 16,2 1-1-16,-1-2 0 0,-2 2-2 15,-4 0-2-15,-2 1-1 0,-5-2-2 16,-7 2-4-16,-5 1-4 0,-4 0-6 15,-5-2-7-15,-2 2 65 0,-3-2-189 16,-3 0-122-16,3-3-331 0</inkml:trace>
  <inkml:trace contextRef="#ctx0" brushRef="#br0" timeOffset="170404.5398">21334 6787 63 0,'0'9'17'0,"-2"-1"2"15,1-1-2-15,0-1-9 0,-1-5-3 16,0 1 1-16,-1-2-2 0,1-1 0 0,0-1-1 16,-2-1 1-16,1 1 6 0,1-1 10 15,1-2 9-15,0 1 4 0,-1-1 5 16,2 0 4-16,0-1 3 0,2-2-3 16,-2 1-1-16,1 1-5 0,0-3 4 15,-1-1 1-15,1-1 0 0,0 0 2 16,1-1 1-16,-2-3-3 0,1 1-2 15,0-3-1-15,-1 1-2 0,1-3-1 16,1 1 0-16,-2-2-2 0,0 1 1 0,-2 3 1 16,2 2 1-16,-1 3 1 15,0 3 1-15,1 3-2 0,-1 5-4 16,-1 3-4-16,0 6-5 0,0 6-5 16,-2 3-4-16,-2 7-4 0,0 4-2 0,-1 5-1 15,4 4-1-15,-1 0-2 0,3-2 0 16,3-1-2-16,3 0-1 0,1-5-1 15,1-2-2-15,0-3-5 0,-1-2-9 16,1-3-13-16,1-4-16 0,-1-4-9 16,2-2-17-16,-1-5-116 0,2-3-126 0,-1-9-287 15</inkml:trace>
  <inkml:trace contextRef="#ctx0" brushRef="#br0" timeOffset="170913.338">21577 6694 696 0,'-11'-10'173'0,"4"3"4"15,-1 0-100-15,6 3-26 0,3 0-12 16,4 2-8-16,2-1-7 0,3 3-6 0,4-1-5 16,0 1-1-16,3 0-2 0,2 0-1 15,-2 1-3-15,3 1-1 0,-2 0-2 16,-1 1-1-16,0-1-1 0,-2 0 0 16,0 2-1-16,-1-1-1 0,-3 0 0 15,-2-1-1-15,-2 1 0 0,-3 1-1 16,-4 3-1-16,-4 1 0 0,-4 0 0 15,-2 1 1-15,-2 3-1 0,-4-1 1 16,-1 1 0-16,-2 0 0 0,1 2 1 16,-2-1 0-16,-1 2 0 0,1 0 1 0,0 0 1 15,0-2 0-15,3-2 0 0,1-1 1 16,5-2 1-16,5 1 0 0,0-3 0 16,5-1 0-16,3-3 1 0,4 1 0 15,4-3-1-15,4 0 0 0,0-3 1 16,5 1-1-16,0-2-1 0,5 1 0 15,-2-2-1-15,0 0-4 0,0 0-6 16,1 0-8-16,0 1-11 0,1 2-11 0,-2 1-12 16,1-1-13-16,-2 4-94 0,-3 0-21 15,-3 1-103-15,-2-2-206 16</inkml:trace>
  <inkml:trace contextRef="#ctx0" brushRef="#br0" timeOffset="171188.8639">22042 6578 627 0,'-7'-15'155'0,"2"5"5"16,0 2-82-16,2 2-32 15,3 4-10-15,-2 6-5 0,4 5-3 0,0 8-4 16,-3 1-4-16,0 5-1 0,-3 6-2 15,3 1-3-15,-2 5-2 0,2 1-4 16,0-1-3-16,1-2-2 0,1 0-2 16,2-1-7-16,-2-5-11 0,2-4-13 0,1-2-14 15,2-4-15-15,-1-3-125 0,0-2-133 16,2-8-309-16</inkml:trace>
  <inkml:trace contextRef="#ctx0" brushRef="#br0" timeOffset="171805.1493">22563 6660 558 0,'9'-3'140'0,"-4"2"7"0,-1-1-72 16,-1 1-21-16,1 1-5 0,-2-2-2 16,-2 2-3-16,0 0-3 0,-1 2-6 0,0-1-3 15,-3 1-5-15,-1-1-4 0,-4 3-5 16,1 0-3-16,-4-1-3 0,-3 2-2 15,-1 2-1-15,0-3-2 0,-2 4-1 16,1-1-1-16,-1 0-1 0,1 1-1 16,0-2 0-16,1 1-1 0,3-1 1 0,0-2 0 15,5 0 1-15,-1-2-1 0,4 1 0 16,2-1-1 0,1-1 0-16,2 2-1 0,3-1-1 0,1 2 0 0,1 1 0 15,2-2 1-15,3 4-1 0,-1 0 0 16,6 2 0-16,1-2 0 0,1-1 0 15,2 1 1-15,-1-1-1 0,2-1 0 16,0 0 0-16,0-4-2 0,-2 3-2 16,2-1-8-16,-2 2-8 0,-2-4-15 15,-2 0-15-15,-3 0-13 0,-1 0-18 0,-2 1-113 16,-4 0-125-16,-4-3-289 16</inkml:trace>
  <inkml:trace contextRef="#ctx0" brushRef="#br0" timeOffset="172493.786">22940 6770 293 0,'3'-1'101'15,"-1"-2"6"-15,1-4-17 0,-1-3-8 0,-1-2-13 16,1-1-14-16,-1-5-9 0,-1 0-3 16,1-2-2-16,-1 0-2 0,0 0-2 15,-1 0 0-15,1 1-2 0,-3 0 1 16,2 4 0-16,0 1-1 0,0 4-1 15,-1 3-2-15,1 3-4 0,0 4-4 16,0 5-3-16,-2 5-5 0,2 3-5 16,-1 5-4-16,-1 4-2 0,1 0-2 15,1 3 0-15,-1 1-1 0,2-1-1 0,2-1 0 16,1 1 0-16,1-3-1 0,1 0 0 16,1-3-3-16,0-4-7 0,1-2-8 15,0-3-11-15,-1-2-12 0,1-5-13 16,0 1-7-16,1-4-11 0,0 1 9 15,-2-1-115-15,-1-1-109 0,-2-3-267 16</inkml:trace>
  <inkml:trace contextRef="#ctx0" brushRef="#br0" timeOffset="172986.3471">23473 6686 622 0,'-7'-10'160'0,"-3"-1"5"0,-2 1-64 0,-3 4-49 16,-1-1-13-16,-1 2-7 0,-5 3-5 15,-1 4-6-15,-4 1-2 0,1 5-3 16,0 1 0-16,3 5-1 0,2 3-2 16,4 0-2-16,5 0-2 0,3 3-2 15,6 2-3-15,4 0-2 0,2-5-1 16,5-1 0-16,3-2-1 0,4-2 0 0,2-5-1 16,4-4-2-16,1-3-1 15,1-2-1-15,1-1-2 0,1-2 1 0,-3-4-1 16,-4-3 2-16,-1-1 1 0,-1-3 2 15,-2-5 1-15,-2-1 1 0,-3-1 2 16,-1 2 2-16,-2 1 2 0,-2 3 2 16,-3 3 4-16,-2 5 2 0,-3 3 2 15,-1 2 0-15,-1 4-2 0,0 5-1 0,-1 1-3 16,1 4-3-16,0 2-2 16,1 4-3-16,1 1 0 0,3 1-1 0,1 0-4 15,2 0-10-15,4 0-10 0,3-1-20 16,1-3-18-16,2-2-18 0,1 0-124 15,1-3-138-15,-2-2-312 0</inkml:trace>
  <inkml:trace contextRef="#ctx0" brushRef="#br0" timeOffset="173301.4125">23726 6683 512 0,'2'-18'134'0,"-2"-4"4"15,0 1-36-15,1 0-57 0,0-2-7 16,-1 2-1-16,2 1 1 0,-2 2 0 16,0 6 1-16,0 1 0 0,-3 2-3 0,2 7-4 15,0 3-4-15,-2 6-6 0,1 4-5 16,-3 3-5-16,1 5-4 0,1 7-3 15,-1 1 0-15,1 4-1 0,1-1 0 16,2 2-1-16,1 0-1 0,2 0-2 16,2-3-4-16,1-2-10 0,0-2-18 15,2-4-19-15,0-6-20 0,-2-1-120 16,1-5-139-16,-2-5-314 0</inkml:trace>
  <inkml:trace contextRef="#ctx0" brushRef="#br0" timeOffset="174029.0857">21109 6235 484 0,'-4'-10'119'16,"0"1"5"-16,-1 3-73 0,0 3-11 16,1 4-9-16,0 5-6 0,4 6-3 15,-1 7-5-15,1 5-4 0,3 10-1 0,0 8-2 16,1 8-1-16,0 7-1 16,-3 5-4-16,0 3-1 0,0 5-1 0,-1 3 0 15,-1 0-2-15,-1-1 1 16,-1 1 0-16,-1-3-1 0,4-1 0 0,0-7 0 15,2-4 1-15,0-5-2 0,3-6 0 16,2-3-5-16,2-6-4 0,-3-8-7 16,1-4-13-16,0-8-110 0,-1-6-110 15,-3-8-273-15</inkml:trace>
  <inkml:trace contextRef="#ctx0" brushRef="#br0" timeOffset="174965.7283">21110 6231 445 0,'0'-3'108'0,"3"-2"4"0,-1-2-48 0,2 1-34 15,3 0-6-15,1 0-1 0,5 4-1 16,-3-3-1-16,2 0-2 0,-1 0-2 0,4 4-2 15,0 1-1-15,3-1-2 0,3 1-1 16,3 0-2-16,4 0-1 0,2 1-2 16,3-1-2-16,5 0-1 0,1 0-1 15,5 0 0-15,1-1-2 0,2-2 1 16,3 1 0-16,3-1-1 0,1-1 0 16,0 2 0-16,3 0 1 0,2 2-1 15,2 0 0-15,1 1 0 0,-2 2 0 0,1 0 0 16,1 1 0-16,0-2 0 15,2 2 0-15,4-2 1 0,3-1 0 0,0-1 0 16,5 0 0-16,-1-1 1 0,3 0 0 16,2 0 0-16,-1-3 1 0,1 2 0 15,2-1 0-15,-1 1-1 0,0-1 0 16,1 1 0-16,-4-1 0 0,-2 2-2 16,-4-3 1-16,1 3-1 0,-7 0 0 0,-4 0 0 15,-8 1 1-15,-4 0-1 0,-3 0 0 16,-4 2 0-16,-7 1 0 0,-4 0 1 15,-2 0-2-15,-6 0 1 16,-4 1-3-16,-4-1 0 0,-5-1-1 0,-5 1-2 16,-1-2 0-16,-4 0-2 0,0 0 0 15,-1-1 0-15,-1 0 0 0,0-1 0 16,1 0 0-16,-1-2 2 0,-1 0 1 16,2-1 1-16,-1 1 1 0,0-1 1 0,1 0 1 15,0-1 1-15,0 0 1 0,0 1-1 16,1 0 2-16,0-1 0 0,-1 0 2 15,2 0 1-15,-1 1 1 0,1 0 1 16,-1 2 1-16,-1 0 1 0,0-1 0 16,2 2-1-16,-2 1 1 0,0 1 1 15,-2 4 0-15,2 2 0 0,-1 4 1 16,1 5-2-16,0 6 0 0,-1 4-1 16,1 6-3-16,-2 3-1 0,2 7-2 15,0 3 0-15,-2 3-1 0,2 2 0 16,-1 2 0-16,0-2 0 0,0 2 0 0,-1-3-1 15,2 0 1-15,2-2 0 0,-1 0 0 16,3-2-1-16,-1 1 1 16,2-5-1-16,1-3 1 0,0-2-1 0,0-4 0 15,1-3 1-15,-2-3-2 0,2-4-3 16,-2-4-4-16,0-3-6 0,0-3-4 16,-2-2-6-16,2-4-9 0,0-2-10 15,-1-4-62-15,-2-4-40 0,-1 0-92 0,1-2-203 16</inkml:trace>
  <inkml:trace contextRef="#ctx0" brushRef="#br0" timeOffset="176154.0482">21082 7370 425 0,'0'2'103'16,"1"-2"4"-16,1-2-58 0,0 5-20 0,-1-3-7 16,2 1-3-16,-1 0-1 0,3 0-4 15,-1 2-2-15,2-1-2 0,-1 0 1 16,1 0-1-16,1 1 1 0,2-1 0 16,2 0 0-16,1 0 0 0,4 0-1 15,1-2 1-15,2 1-1 0,1-1-1 16,4 0-1-16,3 0-1 0,2-1-2 0,2 0 0 15,3 0-2-15,5-2-1 0,2 1 0 16,4-1 0-16,0 0 2 0,2-1 0 16,7 1 2-16,0 1 1 0,1 2 0 15,6-2 1-15,3 0 0 0,4 2 0 16,3-1-1-16,3 0-1 0,4-2 0 16,2 1-1-16,2 0-1 0,2-1-1 15,0-1 0-15,4 2 0 0,-1 0 0 0,0-1-1 16,2-1 2-16,-2 2 0 15,-4 0 1-15,1-1-1 0,-5-1 1 0,0-1-1 16,-6-2-1-16,-2 1 0 16,-5 1-1-16,-3-1-1 0,-7 0 0 0,-6 1-1 15,-5 1 0-15,-9 2 1 0,-6-1-1 16,-5 0 0-16,-5 0 0 0,-4 2 0 16,-5-1 1-16,-4 0 0 0,-3 0 1 15,-4 2-1-15,-4-1 2 0,1-1-1 16,-2 2 0-16,-1-1 0 0,-1 0-1 0,1 0 0 15,1 1-1-15,2-1 0 0,0 1 0 16,1-2 0-16,2 1-1 0,-1 0 1 16,1 1-1-16,1-1-1 0,0 1 0 15,0 0 0-15,2 0-1 0,-1 0 0 16,2 0-1-16,0 0-1 0,0 1 0 16,-1-1 0-16,1 2 0 0,-1 0 0 15,0-1 1-15,-1 1 2 0,1-1 0 16,-1 1 1-16,-1-1 1 0,2 0 0 15,-2 2 1-15,1-2 0 0,0-1 0 16,1 1 0-16,1 0 1 0,1-1-1 16,2-1 1-16,1 0 0 0,1-2 0 15,1 1 0-15,0-1-1 0,1 0 1 0,-2-1 0 16,0 0 0-16,1 1-1 0,0 0 1 16,0 2-1-16,0 0 0 0,1 0-1 15,0-1 0-15,0 2 1 0,-2 0-1 16,3 0 0-16,-3 0 0 0,1 0 0 15,1 3 0-15,-2-3 0 0,-1 0 0 0,1 1 0 16,-2-1 0-16,-1 0 0 0,0 0 0 16,1-1 0-16,-3 1 0 0,1 0 0 15,0 0 0-15,-1 0 0 0,-3 0 0 16,2 0 0-16,-2-1 0 0,0 1 1 16,-1 0-1-16,-1 0 0 0,2 0 0 15,-1 0 0-15,0 0 1 0,0 0 0 16,-1 0-1-16,2 0 1 0,-1 0 0 0,-1 0-1 15,1 0 0-15,0 0-3 16,-1 0-3-16,2 0-6 0,0 1-7 0,-2-1-7 16,2 0-16-16,-1 0-111 0,0 0-115 15,-1-1-277-15</inkml:trace>
  <inkml:trace contextRef="#ctx0" brushRef="#br0" timeOffset="176501.1046">24198 7069 500 0,'-1'-7'120'0,"0"-1"5"0,-2 2-79 16,2 1-10-16,-1-2-5 0,1 5-1 16,-1-1-5-16,1 2-4 0,1 2-1 15,0 2-2-15,1 1 0 0,3 7-2 16,-4-1-2-16,1 2-2 0,-3 3-1 16,2 2-3-16,0 2-2 0,1-1-3 15,-1 2-2-15,1-2-4 0,2 0-7 16,2 1-6-16,-3-5-10 0,0 0 6 0,0-2-132 15,-1-4-118-15,5-1-293 16</inkml:trace>
  <inkml:trace contextRef="#ctx0" brushRef="#br0" timeOffset="181051.4279">20626 7799 645 0,'-4'-4'147'0,"0"0"3"0,1-1-108 15,6 1-12-15,-1 0-9 0,6 1-5 16,-1-4-5-16,4 0-3 0,1 1-1 16,2 0-2-16,0-1-1 0,1-1 0 15,-1 1-2-15,0 1 0 0,0 1-1 16,-2-1 0-16,-1 2-1 0,-1 0 1 0,-2 3-1 16,-1 1 1-16,-2 1 0 15,-2 3 1-15,-2 2-1 0,1 4 1 0,-2 0 0 16,1 3 1-16,-1 4-1 0,-1 0-1 15,1 2 0-15,-2-2 0 0,4 3-1 16,-2-1 0-16,0 0-1 0,1-2-4 16,-1 1-4-16,1-1-7 0,0-2-5 15,1-2-6-15,-1 0-8 0,0-2-7 16,0-3-113-16,-1 0-110 0,-1-3-272 16</inkml:trace>
  <inkml:trace contextRef="#ctx0" brushRef="#br0" timeOffset="181264.7155">20647 7766 592 0,'-5'0'141'0,"-1"1"4"16,0 4-93-16,2 4-12 0,1 3-9 15,0 3-7-15,2-1-4 0,0 2-5 0,2 3-6 16,0 0-2-16,2 0-4 0,-1-1-7 15,2 0-10-15,1 2-11 0,2-4 88 16,-1-4-217-16,2-1-136 0,4-3-364 16</inkml:trace>
  <inkml:trace contextRef="#ctx0" brushRef="#br0" timeOffset="181512.2168">21189 7704 572 0,'-17'-4'127'0,"-2"1"3"15,4 1-98-15,2 0-12 0,1-1-7 0,3 3-4 16,4 1-6-16,3 2-5 0,3 0-7 15,2 2-6-15,1 1-10 0,4 3-18 16,-2 0-87-16,0-3-96 0,1 1-229 16</inkml:trace>
  <inkml:trace contextRef="#ctx0" brushRef="#br0" timeOffset="181989.5573">21183 7738 578 0,'-7'-1'145'0,"-1"1"7"0,-6 1-81 16,1 1-11-16,-4 1-5 15,-3 0-2-15,-1 2-5 0,1 1-6 16,-3-1-6-16,4 1-5 0,2 1-7 0,3-1-7 15,4 1-6-15,6 0-5 0,1 2-2 16,6 0-2-16,3-1-4 0,-1 2-4 16,7-3-5-16,1 1-5 0,2-3-7 15,0-2-5-15,1-2-4 0,-2 2-3 16,5-3 0-16,-8 0 1 0,-1-1 3 16,-3 2 5-16,-1-1 6 0,-2 0 5 0,-2-1 4 15,-2 1 4-15,-4 0 5 0,0 0 5 16,-3 0 3-16,-1 1 2 0,-4 0 1 15,-2 3 3-15,-1 1 1 0,-2 2-1 16,0 2 1-16,1 0-2 0,2 4-1 16,1-1-1-16,2 1-2 0,5 1-1 15,1-2-2-15,6 2-1 0,2-1-1 16,2-1-1-16,3-2-1 0,6 0 1 16,1-3-1-16,2-1 0 0,4-2 0 0,-1-3-2 15,2-1-5-15,0-2-8 0,2-3-6 16,-1-2-7-16,0-1-13 0,-1-2-121 15,0 1-119-15,-1-2-292 0</inkml:trace>
  <inkml:trace contextRef="#ctx0" brushRef="#br0" timeOffset="182494.3662">21519 7795 553 0,'-23'4'129'15,"1"2"3"-15,1 2-88 0,4 1-13 0,4 2-6 16,2 2-4-16,3 1-5 0,6 2-4 15,2 0-4-15,1 3-2 0,3-1-3 16,3-1-1-16,4-2-1 0,3-1 0 16,2-4-1-16,2-2 1 0,4-3-2 15,0-4 1-15,0-2-1 0,0-2 0 16,-4-2-1-16,-2-2 0 0,-2-2-1 16,-4-1 1-16,-4-1-1 0,-4-1 1 15,-4-1 0-15,-2-3 1 0,-2 1 0 0,-5-2 1 16,-5 0 0-16,-1-2 0 0,-5-1 1 15,-3 0-1-15,-2-2 1 0,0 0-1 16,-1 1 3-16,1 3 2 0,3 2 7 16,1 1 5-16,5 3 6 0,4 2 4 15,1 1 2-15,6 2 0 0,3-1-2 16,7-1-6-16,5 4-6 0,6-2-4 16,2 1-5-16,3-1-3 0,6 3-1 15,7 0-1-15,1 1-4 0,1 1-9 0,2 2-12 16,0 1-8-16,1 3-12 15,-4 2 91-15,-5 0-218 0,-6 0-133 0,-1 5-349 16</inkml:trace>
  <inkml:trace contextRef="#ctx0" brushRef="#br0" timeOffset="182686.897">21784 7806 627 0,'-1'11'156'0,"-3"2"6"0,0 1-88 15,2 1-28-15,2 0-10 0,1 1-6 16,2 1-8-16,2 0-9 0,1 0-6 16,0-2-10-16,0-2-16 0,0 1-14 15,0-3 115-15,-1-3-251 0,-2 1-147 16,-1-7-398-16</inkml:trace>
  <inkml:trace contextRef="#ctx0" brushRef="#br0" timeOffset="182831.8242">21859 7628 578 0,'-1'-8'144'15,"-2"2"1"-15,1 0-50 0,3 2-69 16,1 2-12-16,1 4-8 0,2 2-9 16,1 0-12-16,2 7 2 0,0 1-132 15,-1-1-119-15,-2 6-303 0</inkml:trace>
  <inkml:trace contextRef="#ctx0" brushRef="#br0" timeOffset="183129.0499">22028 7847 652 0,'-17'4'163'0,"1"2"3"16,3 0-75-16,6 2-48 0,5 0-15 15,3 0-9-15,4 0-8 0,5 1-5 0,2 0-3 16,4-2-1-16,2-1-1 0,2-3 0 16,1-2-1-16,1-2 1 0,0-4-1 15,-2-5 0-15,0-2 1 0,-2-3-1 16,1 1 0-16,-6-2 0 0,-2-1 1 16,-6-2-1-16,-4 2 1 0,-4 2 1 15,-3 1-1-15,-5 0 1 0,-2 3-1 16,-1 4-1-16,-2 2-6 0,-1 4-11 0,-1 2-12 15,3 3-9-15,-1 3-19 0,3 3-114 16,1 2-125-16,4 1-285 0</inkml:trace>
  <inkml:trace contextRef="#ctx0" brushRef="#br0" timeOffset="184051.4473">22945 7765 431 0,'5'-8'128'0,"-1"2"8"0,-2 0-10 0,-2 1-58 16,-3 2-11-16,-2 3-4 0,-3 1-3 15,0 5-3-15,-4 3-2 0,-2 4-3 16,-1 4-6-16,2 2-5 0,1 3-5 16,2 0-7-16,4 2-6 0,4-1-5 15,4-3-4-15,4 0-2 0,2-3-1 0,3-5-1 16,0-1 0-16,0-6 0 15,1-4-1-15,-3-3 0 0,1-4-1 0,-1-4 0 16,-1-2-1-16,-2-4 1 0,-2-3 0 16,0 1 0-16,-4-3 1 0,-1-2 0 15,-2 1 1-15,-1 1 0 0,-1 0 0 16,2-1 0-16,-1 2-1 0,2 3 1 16,0 3 0-16,4 1 0 0,-1 6-1 15,3 1 0-15,2 3 1 0,1 2-1 0,4 2 0 16,1-1 0-16,2 4-3 0,4-1-2 15,2 0-3-15,-3 0-2 16,4-1-5-16,0 1-1 0,-2-1-2 0,0-1 0 16,-4-2 3-16,0-1 2 0,1 2 3 15,-5-2 4-15,-2 1 2 0,-3 1 4 16,0 1 4-16,-1 3 4 0,-4 2 2 16,0 3 4-16,-2-1 1 0,-1 5 1 15,-2 2 1-15,-1 4-3 0,0-2-2 16,4 5-4-16,-2-1-1 0,2 0-3 0,2-3-1 15,4-1 0-15,3-2-2 16,2-3 1-16,-3-5-1 0,5-2 1 0,-1-2-1 16,1-6 0-16,2-3 0 0,1-5 0 15,-3-1-1-15,0-3-3 0,-1-2-2 16,-2-2-5-16,-2-4-3 0,-5 1-5 16,-2-3-4-16,2-2-4 0,-4-5-4 15,1-1-2-15,-1-1 2 0,-1-2 2 16,0 0 4-16,-1 6 4 0,-1 3 5 0,0 4 8 15,2 6 5-15,-1 5 4 16,1 6 3-16,2 6 1 0,1 4 2 16,3 2 0-16,-1 4-1 0,2 1 0 0,1 2-4 15,0 3-6-15,2 2-14 0,-2 1-126 16,0 4-120-16,-3 3-309 0</inkml:trace>
  <inkml:trace contextRef="#ctx0" brushRef="#br0" timeOffset="184673.7248">23421 7696 527 0,'-2'-3'140'0,"1"-1"8"0,0 0-58 15,1 3-33-15,2 1-8 0,2 2-7 16,1 3-7-16,3 5-6 0,3 2-6 16,5 4-2-16,5 5-2 0,4 4-3 15,3 0-2-15,4 5-3 0,1 2-2 16,0-1-1-16,-2 2-2 0,-2-2-2 15,-5 1-2-15,-3-3 0 0,-4-2-2 16,-3-1 1-16,-6-3 0 0,-4-1-1 16,-4-3 0-16,-6-2 0 0,-3-4 0 0,-4-2-1 15,-3-2-1-15,-5-4 0 0,-5-3 1 16,-3-3-1-16,-2-3 0 0,0-3 2 16,-2-4 0-16,-1-5 2 0,6-4 0 15,5-5 0-15,5-6 1 0,5-4-1 16,7-5 1-16,6-1-2 0,6-2 0 0,8 1 0 15,7 3-1-15,4 1-1 0,6 5-1 16,3 5-6-16,1 2-8 0,1 4-7 16,-1 4-13-16,-2 2-6 0,0 4-8 15,-4 2-13-15,-1 5-110 0,-3 1-112 16,-4 4-276-16</inkml:trace>
  <inkml:trace contextRef="#ctx0" brushRef="#br0" timeOffset="185012.8203">23773 7658 643 0,'8'-2'159'0,"-2"-1"6"0,2 5-92 15,3 2-20-15,0 5-10 0,2 4-5 16,0 3-5-16,1 3-7 0,-1 2-6 16,-1 1-4-16,-1-2-4 0,0 4-2 15,-2-5-4-15,1 2-6 0,-4-2-11 16,-2-4-15-16,-1-2-18 0,-2-1-12 15,1-2-60-15,-1-3-70 0,-2-4-119 16,2-5-247-16</inkml:trace>
  <inkml:trace contextRef="#ctx0" brushRef="#br0" timeOffset="185226.2531">24043 7689 656 0,'-16'-1'163'0,"-1"2"7"0,-2 4-98 0,3 3-14 16,0 3-6-16,4 3-6 0,1 1-9 16,3 3-8-16,2 0-7 0,3-1-4 15,2-1-6-15,3 0-4 0,3-1-3 16,4-3-3-16,2-2-8 0,6-4-10 16,4-1-16-16,4-3-17 0,2-3-10 15,3-2-17-15,-1-2-116 0,-2 0-126 16,-1-1-283-16</inkml:trace>
  <inkml:trace contextRef="#ctx0" brushRef="#br0" timeOffset="185593.7755">24198 7653 686 0,'-5'-5'155'16,"1"3"3"-16,0 1-116 0,1 3-13 16,2 4-9-16,1 5-3 0,1 3-6 15,1 3-3-15,1 4 0 0,2 1-2 16,1 2-1-16,2 1-1 0,2 1-1 15,1-1-1-15,1 2-2 0,0-1-2 16,1-3-2-16,1 2-3 0,-2-3-1 16,-1-1-1-16,-3-4 0 0,-4-3 0 15,-4 0 2-15,-3-3 1 0,-5 0 3 0,-4-4 1 16,-2 1 1-16,-4-1-1 0,2-2-3 16,1-1-2-16,1-2-5 0,3-2-7 15,2-1-9-15,5-3-15 0,1-2-111 16,4-1-113-16,3-3-282 0</inkml:trace>
  <inkml:trace contextRef="#ctx0" brushRef="#br0" timeOffset="185909.5695">24440 7675 680 0,'-4'-1'168'15,"3"1"7"-15,-3 3-92 0,3 1-29 16,2 5-12-16,-1 1-7 0,-1 3-8 15,2 2-7-15,-2 1-7 0,2 1-3 0,0 1-5 16,-1-3-9-16,3 0-16 16,-2 0-22-16,1-3-17 0,2 0-129 0,-1-2-144 15,-1-5-334-15</inkml:trace>
  <inkml:trace contextRef="#ctx0" brushRef="#br0" timeOffset="187058.2175">24688 7684 563 0,'-7'4'150'0,"0"4"6"15,-1 2-43-15,1 3-61 0,1 3-13 0,2 4-7 16,3 0-4-16,2-1-6 0,3-2-5 16,2-1-3-16,1-1-4 0,4-3-2 15,-1-3-3-15,1-3-2 0,0-2-1 16,-1-2-2-16,0-3 1 0,-3-3-2 15,-1-1 1-15,-2-1-1 0,-2-2 0 0,-3-3-1 16,-1-3 1-16,-3-1 0 16,-3 1 0-16,-1-4 0 0,-1-2 1 0,-4 0 0 15,1 2 0-15,-1 1 0 0,0 1 2 16,0 3 4-16,3 2 5 0,3 4 4 16,1 3 1-16,4 1 1 0,3 1 2 15,2 1-1-15,6 0-4 0,1 0-3 16,5 0-5-16,3-1 0 0,3 0-1 15,2-1-2-15,0 1-1 0,2-3-4 16,1 1-6-16,-1-1-7 0,0 1-8 16,-4 0-7-16,0-1-7 0,-3 1-7 15,-5 2-5-15,-2-1 2 0,-3 2 5 0,-3 0 4 16,-3 0 5-16,1 2 5 0,-4-1 7 16,2 0 7-16,-1 0 3 0,0 0 5 15,1-1 5-15,-1 0 8 0,1 1 8 16,-2 0 7-16,2 1 7 0,2 1 6 15,-4 3 4-15,2 1 1 0,0 5-1 0,0 3-3 16,-1 0-4-16,0 5-6 0,1 0-5 16,0 2-4-16,1 1-4 0,0-1-4 15,3-1-2-15,1-2-4 0,1-2 0 16,0-4-2-16,2-1-1 0,-1-3-1 16,3-3-2-16,0-4-2 0,-1-2-2 15,2-6-3-15,3 0-2 0,-2-3-2 16,2-1-1-16,-5-2 1 0,0 0 3 15,-2 4 2-15,1 0 2 0,-7 5 3 16,-2 2 2-16,-2 3 1 0,-2 2 1 16,-1 3-1-16,0 2-5 0,-5 5-3 15,5-2-5-15,1 1-3 0,0-4-4 0,6 1-4 16,4-2-1-16,4-4 3 16,4-4 2-16,4-3 3 0,2-3 3 0,2-2 3 15,-1-2 4-15,0-2 3 0,-3-5 2 16,-2-1 3-16,-2-1 4 0,-2 2 5 15,-3-1 6-15,-3 2 5 0,-2 3 7 16,-1 4 5-16,-2 4 1 0,-3 3-2 0,-2 3-1 16,2 3-5-16,-2 2-5 0,0 1-6 15,1 2-5-15,0 3-4 0,2 2-1 16,1-1-2-16,1 2-1 0,2 0 0 16,2 2-1-16,2-1-2 0,4-1-2 15,1 2-3-15,2-2-2 0,2-1-5 16,0 1 0-16,-1-3 1 0,-3 0 1 15,-3-2 5-15,-5 0 4 0,-4 1 3 0,-2-2 6 16,-5 2 0-16,-3 1 1 16,0-1-2-16,-2-1-3 0,-2 2-8 15,0-4-18-15,1 2-10 0,-1-3-40 16,-4-1-96-16,-1-3-126 0,-1-2-285 0</inkml:trace>
  <inkml:trace contextRef="#ctx0" brushRef="#br0" timeOffset="197334.9812">1772 9583 598 0,'-18'3'158'0,"1"1"8"0,3-2-79 15,5 0-18-15,3-1-16 0,2 1-9 16,4 1-11-16,2-2-11 0,3 1-9 16,4 1-6-16,2 1-4 0,4-1-1 15,2 1 0-15,3 0 0 0,3-1-2 16,1 1-6-16,1-3-10 0,0 0-20 0,0 1-10 16,-3 0-24-16,-4-1-110 0,-2 2-129 15,-1 4-286-15</inkml:trace>
  <inkml:trace contextRef="#ctx0" brushRef="#br0" timeOffset="197518.4918">1841 9859 579 0,'-12'3'164'15,"2"-4"3"-15,1-1-17 0,3 1-100 16,5 1-17-16,4-1-13 0,3 0-8 0,0-2-6 15,6 2-4-15,4 0-3 0,1-2-9 16,4 1-18-16,1 1-24 0,-2-2-117 16,2 2-132-16,-2 1-320 0</inkml:trace>
  <inkml:trace contextRef="#ctx0" brushRef="#br0" timeOffset="202765.2162">2501 9714 540 0,'-3'-5'141'0,"-2"1"8"0,1 0-54 16,-1 1-35-16,4 0-6 0,0 2-6 15,-1 1-7-15,2-1-7 0,0 1-10 16,0 0-7-16,0 1-7 0,3 0-4 16,-1 0-3-16,2 1-1 0,3-1 0 15,2 0 0-15,2-2 1 0,2 1-1 16,3-1 0-16,4-1-3 0,0 1-10 15,-1 0-15-15,0-1-15 0,0 2-5 16,-3 0-130-16,0 3-135 0,-5 5-311 16</inkml:trace>
  <inkml:trace contextRef="#ctx0" brushRef="#br0" timeOffset="203699.7862">3552 9682 424 0,'-11'-1'112'0,"-1"-2"5"15,2 1-51-15,2-1-18 0,-1 2-8 16,3-1-6-16,1 0-5 0,1 1-2 0,-1-1-3 16,2 2 0-16,-2-2-1 0,0 2 0 15,1 0-1-15,-1 0-2 0,2 0-1 16,0 0-1-16,1 0-5 0,1 0-2 15,1 0-3-15,1 0-3 0,1 0-1 16,3 0-2-16,0 0-1 0,1 0 0 16,2-1 1-16,0 1 1 0,4-1-1 15,1 1 0-15,3 0 0 0,-1 0 0 16,5 0 0-16,2 1-1 0,3-1-1 0,-1 1 1 16,3 1-1-16,0-1 0 0,5-1 0 15,0 1 1-15,2 0-1 0,-1 1 0 16,5-2 1-16,-2 0-1 0,0-2 0 15,2 0 1-15,4-1-1 0,2 1 0 16,4 0 0-16,6 0 0 0,2 1 0 16,5 0 0-16,-1 0 1 0,-2-2-1 15,2 1 1-15,2-1-1 0,0 2 1 16,3 0 0-16,1 0-1 0,4 1 1 16,1-2-1-16,1 1 0 0,0 0 0 0,4 0 0 15,0-2 1-15,1 1 1 0,-2-2 0 16,1 2 2-16,3-2-1 0,0 2 2 15,-1-2 0-15,-2 3-1 0,0-3 0 16,-4 2-1-16,2-1 0 0,-6 1-1 16,-1 0-1-16,-5 0 0 0,-6-1 0 15,0 3 0-15,-4-1 0 0,-8 2-2 0,-6 2-6 16,-8-1-13-16,-7 1-11 0,-7 1-19 16,-10 2-119-16,-8 0-129 0,-11 4-308 15</inkml:trace>
  <inkml:trace contextRef="#ctx0" brushRef="#br0" timeOffset="204736.769">3181 10645 369 0,'-4'-2'98'0,"3"1"4"0,0 0-43 0,-1 0-18 15,0-2-12-15,1 2-9 0,1-1-6 16,0-2-5-16,1 3-3 0,1-2-3 16,-1 2-2-16,0 0-2 0,1 1-2 15,0 1-6-15,1 0-43 0,0 0-55 16,-1 1-84-16,1 0-196 0</inkml:trace>
  <inkml:trace contextRef="#ctx0" brushRef="#br0" timeOffset="205010.745">3225 10627 520 0,'-6'-2'129'0,"-1"-2"6"0,1 1-76 0,-1 0-10 15,0 0-2-15,2 0-5 0,0 1-4 16,3-1-4-16,-1 2-5 0,3 2-4 15,0-2-6-15,2 1-5 0,0-1-4 16,3-1-2-16,2 0-3 0,2 1-2 16,1-2 1-16,4 2-1 0,2 0-1 15,4 2 1-15,0 0-1 0,-1 2-1 16,1-1 0-16,-1-1 0 0,0 1 0 0,-2-1-1 16,-5-2 1-16,2-1-1 0,-2 1 0 15,-5 0 1-15,1 1-1 0,-2 0-2 16,-1 0-1-16,-3 0-4 0,0 0-5 15,-2 1-6-15,2-1-11 0,-2 0-6 16,-2-1-15-16,2 1-116 0,-2-1-120 16,1 2-291-16</inkml:trace>
  <inkml:trace contextRef="#ctx0" brushRef="#br0" timeOffset="205909.5189">3943 10445 456 0,'4'-5'117'0,"-2"-1"7"0,-2 1-59 15,0 0-18-15,-2 0-4 0,0 2-4 16,-1 0-2-16,-3 1-2 0,-2 2-2 16,-1 3 1-16,-4 3-2 0,-1 3 0 15,-4 2-3-15,-1 5-3 0,-2 2-5 16,1 3-4-16,1 1-5 0,3 1-3 16,4 1-3-16,4-2-2 0,5 0-2 0,4-1 0 15,5-4-1-15,4 0 0 0,2-4-1 16,4-2 0-16,2-4 0 15,1-5 0-15,3-3-1 0,-3-5 0 0,1-4-1 16,0-4 0-16,-2-3 1 0,-2-2-1 16,-3-3 0-16,-2-2 2 0,-1-1-1 15,-4-1 0-15,-2 0 1 0,-3 0 0 16,0 3 0-16,-1 4 1 0,-1 4 0 16,0 4 2-16,-2 3 1 0,1 8 0 15,0 5 2-15,-1 5 0 0,1 6 1 0,-1 2-2 16,2 5-1-16,1 1-1 0,1 2-1 15,0-2-1-15,2 0 0 0,1-4-2 16,0 0-5-16,1-5-12 0,3-2-18 16,0-2-11-16,2-3 70 0,0-6-203 15,-2-1-141-15,3 2-351 0</inkml:trace>
  <inkml:trace contextRef="#ctx0" brushRef="#br0" timeOffset="206223.2401">4017 10228 668 0,'-2'-2'157'16,"4"0"3"-16,0 1-99 0,3 0-28 15,1 0-11-15,4 0-9 0,3 1-7 0,2 1-3 16,2-1-2-16,3 1-8 16,-2-1-13-16,0 1-9 0,2-2-20 0,-2-1-112 15,-2-2-123-15,-1 1-289 0</inkml:trace>
  <inkml:trace contextRef="#ctx0" brushRef="#br0" timeOffset="206390.4301">4371 10095 625 0,'-4'3'152'0,"1"5"5"0,0 1-91 0,-2 2-27 0,2 2-11 16,1 3-7-16,-1 2-9 0,6 3-7 15,-3-3-14-15,0 1-12 0,-3-1-22 16,3-1-116-16,2-1-124 0,0-1-306 16</inkml:trace>
  <inkml:trace contextRef="#ctx0" brushRef="#br0" timeOffset="207288.9823">4511 10402 461 0,'-1'-1'112'15,"1"0"4"-15,-2 1-67 0,-1-2-13 0,2 2-2 16,0-1-3-16,0 0-2 0,-1 1-2 15,0 0-1-15,-1 0 0 0,1 0 0 16,0 0 2-16,-1 0 0 0,1 0 3 16,-1 1 1-16,1-1 0 0,1 0-2 15,-1 0-3-15,2 1-4 0,-1-1-3 16,1 0-5-16,0-1-5 0,0 1-3 16,1 0-2-16,-1 0-1 0,3 0 0 0,-1 0 0 15,3-1 0-15,0 1 0 0,1-1-1 16,4-2 1-16,3 2-1 0,2-3 0 15,3 6-2-15,1-6 1 0,2 1-2 16,1 1 1-16,-1 0-1 0,-2 0 1 16,0 2-1-16,-4-3 0 0,1 4 1 15,-2-1-1-15,-1 4 0 0,-4-3 0 16,-1 1 0-16,-3 1 1 0,-2 0-1 16,-3 2 0-16,-3 3 0 0,-4-1 0 15,0 3 0-15,-2 2 0 0,-2 3-2 16,-2 1-1-16,-5 1 0 0,-1 0-1 0,-3-1-1 15,0 1 1-15,-4 1 0 0,0-2 1 16,4 0 1-16,3 1 2 0,0-2-1 16,5 2 1-16,0-2 0 0,4-3 1 15,3 0-1-15,1-2 0 0,2-1 1 16,2-3-1-16,3 0 0 0,1-4 0 16,3 2 1-16,3-4-1 0,0 1 0 15,2-2 1-15,0-1-1 0,3-2 1 16,1 0 0-16,2 1-1 0,0-1 1 0,2-1-1 15,3 0 0-15,2 0 0 0,-2 3-1 16,1-1-3-16,-4 1-9 0,1 1-12 16,-2 2-16-16,-5 1-18 0,-1 2-124 15,-5 0-134-15,-5 4-316 0</inkml:trace>
  <inkml:trace contextRef="#ctx0" brushRef="#br0" timeOffset="208654.1666">5518 10036 430 0,'-3'-14'119'0,"-4"11"6"0,-2-2-29 16,-5 1-45-16,2 8-8 0,-2 2-5 16,0 5-3-16,-3 4-4 0,-1 4-2 15,0 4-3-15,3 8-2 0,-3 1-2 16,0 3-3-16,1 7-3 0,4 2-2 16,5 3-4-16,4 1-2 0,5 1-2 15,7-3-2-15,3-1-2 0,5-3 0 16,1-5 0-16,2-4-1 0,2-5 0 15,0-5-1-15,0-3-1 0,1-5-3 16,-1-4-8-16,-2-5-13 0,0-5-9 16,-1-1 124-16,-2-4-255 0,-4 2-142 0,-1-1-388 15</inkml:trace>
  <inkml:trace contextRef="#ctx0" brushRef="#br0" timeOffset="210164.5801">5860 10506 541 0,'-1'0'132'0,"-2"0"4"16,2-2-79-16,0-3-13 0,0-1-6 16,-2-3-4-16,3-1-4 0,-1-3-1 15,2-1-1-15,0-3 0 0,1 0-1 16,0-3-1-16,1 1-2 0,-2-2 0 15,0 3-2-15,1 1-2 0,-2 1-2 16,2 2-1-16,-2 3-1 0,0 4 0 0,0 2-1 16,0 1 0-16,-2 3-3 0,2 2-1 15,0 3-1-15,-1 3-3 0,1 7-2 16,1 2-3-16,-1 4 0 0,2 2-1 16,-1 4 1-16,1 1-2 0,1 0 1 15,2-2-1-15,-2-3 0 0,1-3 0 16,0 0 0-16,-1-3-3 0,0-3-3 15,-1-2-8-15,-2-1-10 0,2-3-12 16,-1 1-16-16,-2-5-9 0,-1 0-20 16,1-3-111-16,-4 0-125 0,0-2-286 15</inkml:trace>
  <inkml:trace contextRef="#ctx0" brushRef="#br0" timeOffset="211105.6589">6357 10442 348 0,'-3'-3'106'15,"-2"0"7"-15,1 1 2 0,-2 1-60 16,2-1-11-16,-1 1-6 0,1-1-3 16,-1 2-1-16,0 0-3 0,0-1 1 0,-1-1-1 15,0 2 0-15,-1 0 0 0,3 0 0 16,-1 0 0-16,0 0-1 0,1 2-3 16,3-2-3-16,0 0-4 0,-1 1-2 15,1-1-5-15,1 0-3 0,1-1-3 16,3 2-1-16,-1-1-2 0,3 1 0 15,0 0 0-15,4-1-1 0,1 1 2 16,1 1-2-16,1-2 0 0,1 0 0 0,0-2-2 16,2 1 1-16,-1 0-1 0,0-1-1 15,-1-1 1-15,2 1-1 0,-2-1 1 16,-1 2-1-16,0 0-2 0,-4 1-4 16,0 0-5-16,-3 1-9 0,-2 0-7 15,-2 3-10-15,-2-2-8 0,0 1-8 16,0-2-13-16,-1 1-108 0,0 0-114 15,2-4-278-15</inkml:trace>
  <inkml:trace contextRef="#ctx0" brushRef="#br0" timeOffset="212114.2497">6994 10304 476 0,'10'-7'119'0,"-3"-1"5"0,0 2-68 16,-3 0-12-16,-2 1-5 0,-1 0-2 16,-1 2-4-16,-4-1-2 0,-2 3-1 15,-2 0 0-15,-5 2 1 0,1 1 2 16,-5 4 1-16,-3 3-1 0,-2 4-2 15,-2 4-2-15,0 4-5 0,4 1-4 16,-1 3-6-16,5 3-4 0,5-2-4 16,4-1-2-16,7-1-2 0,2-3-1 15,4-3 0-15,5-3-1 0,1-3 0 0,4-4 0 16,3-4 0-16,-2-5 0 0,2-4-1 16,1-4 0-16,-2-4-1 0,1-4 1 15,-3-3-1-15,-2-2-1 0,0 0 2 16,-2-1-1-16,-1-2 1 0,-2 2 0 15,-1 1 0-15,0 2 0 0,-2 5 1 16,-4 0 1-16,1 5-1 0,-5 3 2 16,1 5 1-16,-4 5 0 0,2 3 0 15,-2 3 1-15,1 4-1 0,2 2 0 16,0 2-1-16,4 1 0 0,0 1-1 0,3-2-1 16,4 0-2-16,-1-2-4 0,4-2-9 15,2 1-10-15,3-3-16 0,3-2-12 16,-1-2-18-16,2-3-114 0,0-1-123 15,0-4-287-15</inkml:trace>
  <inkml:trace contextRef="#ctx0" brushRef="#br0" timeOffset="212847.1804">7389 10313 572 0,'-9'-2'149'0,"1"0"10"16,-3 1-74-16,2-1-15 0,-1 2-7 15,2-1-6-15,1 0-6 0,3 0-8 16,0 0-9-16,4-1-8 0,0 1-7 15,2 0-4-15,4 1-4 0,1-3-2 16,2 2-2-16,2 0-1 0,3 0-1 16,2 0 0-16,-1-1-2 0,0 1 0 15,0 0-2-15,-1 1 0 0,-1-1 0 0,-1 2-1 16,-1-2 1-16,2 2-1 0,-2 1 0 16,-4 1 0-16,3-1 0 0,-4 2 1 15,0 0-1-15,-2 0 0 0,-3 3-1 16,-1 0 1-16,-1 0-1 0,-3 3 0 15,-1 0-1-15,-2 0 0 0,-1 1 0 16,-1-1 0-16,-1 1 1 16,-2 1-1-16,-1-1 1 0,0 2 0 0,-1 1 1 15,0-1-1-15,-1 0 1 0,3 1 0 16,-3-2 0-16,2-2 0 0,2-1 0 0,2-1 0 16,3-1 0-16,0-1 0 0,2-4-1 15,3 3 1-15,3-1-1 0,0-2 1 16,0 1-1-16,2 0 0 0,2 1 1 15,1-2-1-15,0 0 1 0,1 0 0 16,3-1-1-16,0 1-1 0,-1-4-3 16,-3-1-2-16,4 1-4 0,0 1-1 15,-1 0-4-15,0 1-4 0,-1-1-2 0,0-1-2 16,5 6-3-16,-7-4-4 0,1-1-5 16,0 2-4-16,-2-2 1 0,-1 0-4 15,1-1-6-15,-1 1-5 0,-3 0-102 16,2-1-102-16,-3 0-263 0</inkml:trace>
  <inkml:trace contextRef="#ctx0" brushRef="#br0" timeOffset="213138.0039">7613 10217 652 0,'-1'-4'169'0,"-2"1"5"0,2 0-88 0,1 2-30 16,1 1-12-16,4 0-11 0,1 1-11 15,2-1-11-15,1 2-3 0,5 0-3 16,1-2-2-16,0 1-6 0,0-1-13 15,1 0-16-15,-1-1-12 0,0 1-20 16,-3-2-117-16,-1 0-132 0,-3 0-296 16</inkml:trace>
  <inkml:trace contextRef="#ctx0" brushRef="#br0" timeOffset="213322.5102">7975 10088 703 0,'-3'7'163'0,"-1"0"2"16,0 4-115-16,1 1-17 0,0 3-9 15,2 2-8-15,0 1-7 0,1 2-5 0,0 1-6 16,-1-2-12-16,2 2-15 16,-1 0-22-16,1 1-116 0,0 0-129 0,4-3-311 15</inkml:trace>
  <inkml:trace contextRef="#ctx0" brushRef="#br0" timeOffset="214298.069">6327 9598 492 0,'-16'2'121'0,"2"0"5"16,0-2-72-16,3 1-12 0,-2-1-5 15,5-2-3-15,-1 1-3 0,2-1-1 16,1 0-3-16,1 0-1 0,-1 0-1 16,2 1 0-16,0 1 1 0,1-1-2 15,0-2-2-15,3 3-2 0,-1-1-2 0,2 0-3 16,0 0-2-16,2 0-3 0,2-2-2 15,0 3-1-15,3 0 0 0,3 0-1 16,3 0 0-16,3 3 0 0,1-2 0 16,4 2-1-16,2 0-1 0,1 1-1 15,1-3 0-15,1 0-1 0,0 0-1 16,1-2 0-16,3-1 0 0,2 0 0 16,5 0-1-16,3-2 0 0,5 2 1 0,3-1-1 15,5 2 0-15,1 0 0 0,-3 0 1 16,0-3-1-16,-1 4 0 0,3 0 0 15,0 1 0-15,-2 0 0 0,3 1 0 16,4 1 0-16,-1 1 0 0,0-3 0 16,-2 0 1-16,-1-1-1 0,2 2 0 15,-1-2 0-15,-3-3 0 0,3 2 0 16,0 1 0-16,1-1 0 0,-2 1 0 16,-6-4 0-16,-4 3 0 0,-1-2 1 15,-6 2-1-15,-3 0 0 0,-5 0 0 0,-3 0 0 16,-2 1-1-16,-5 0 1 0,-5 0-1 15,-3 0-1-15,-5-3 0 0,-4 3-3 16,-4-1-3-16,-3-2-4 0,1 2-5 16,-2-1-6-16,0-1-10 0,0 2-8 15,0-1-6-15,3 2-16 0,-2 1-108 16,-2-1-120-16,2 8-280 0</inkml:trace>
  <inkml:trace contextRef="#ctx0" brushRef="#br0" timeOffset="214712.2996">8145 9934 616 0,'-9'-16'139'0,"3"3"1"16,6 4-101-16,5 3-17 0,3 2-6 16,5 3-3-16,1 4-3 0,2 3 0 0,1 5 0 15,-2 5 1-15,1 3 2 16,0 6 1-16,0 2 0 0,0 2-2 15,1 4-1-15,2-1-2 0,0 2-2 0,-1 1-2 16,-1-1-2-16,-1 0-1 0,-2 3 0 16,-6-3 0-16,-3 3-1 0,-4-1-1 15,-3 0 1-15,-4 1-1 0,-8-3-1 16,-2-2-3-16,-3-2-6 0,-3-2-8 16,0-4-7-16,-1-3-10 0,2-4 79 15,0-3-203-15,2-3-127 0,2-3-341 16</inkml:trace>
  <inkml:trace contextRef="#ctx0" brushRef="#br0" timeOffset="215794.6997">5422 9186 382 0,'3'-3'109'0,"-2"1"5"0,-1-3-22 16,0-1-39-16,-1 1-11 0,0-1-4 15,-3-2-4-15,-1 2-3 0,-1 0-1 16,-2 1 0-16,-5 0-1 0,2 2 1 16,-5 1-2-16,-3 2 0 0,-1 3-2 15,-2-1-2-15,-1 6-3 0,2 0-4 16,-2 3-2-16,4 0-4 0,4 5-1 16,2 1-1-16,4 3-2 0,4 1-1 0,2 2-1 15,4 2-1-15,6-1-1 0,2-2-2 16,4-2 0-16,4-3 0 0,5-5-1 15,2-5 1-15,3-3-1 0,0-6 0 16,1-2-1-16,-1-6 0 0,-3-4 0 16,-4-2 0-16,-1-3 0 0,-5 0 0 15,0-3 0-15,-3-2 1 0,-2 2 0 16,-3 1 0-16,-3 3 0 0,-1 1 0 16,-2 3 3-16,-2 5 2 0,-1 4 3 15,-2 2 2-15,1 6 1 0,0 4 0 16,0 3 0-16,-1 5-2 0,1 2-2 0,1 4-3 15,3 1-2-15,2 2 0 0,-1-1-2 16,5 1-5-16,1-4-9 0,3 0-13 16,2-3-17-16,-1-2-12 0,4-5 124 15,0-3-255-15,-2-2-144 0,3-4-380 16</inkml:trace>
  <inkml:trace contextRef="#ctx0" brushRef="#br0" timeOffset="216330.7094">5635 8905 604 0,'-2'-3'151'15,"1"1"7"-15,1 1-90 0,0 1-17 16,1 0-8-16,2 0-8 0,3 1-8 0,3-1-8 16,2 2-7-16,2-1-3 0,3 0-2 15,1-1-3-15,2 1-8 0,-2-2-13 16,1 1-13-16,0-1-18 0,0 0-122 16,-3-2-132-16,0-3-314 0</inkml:trace>
  <inkml:trace contextRef="#ctx0" brushRef="#br0" timeOffset="216500.8006">5987 8747 584 0,'-4'6'153'0,"0"4"3"0,0 1-48 15,2 4-70-15,-1 2-12 0,3 0-8 16,0 3-9-16,0 1-10 0,1 1-14 15,2 0-11-15,-1-2 58 0,0 1-189 0,0 0-132 16,3 0-346-16</inkml:trace>
  <inkml:trace contextRef="#ctx0" brushRef="#br0" timeOffset="217539.7228">6279 9064 563 0,'-5'-4'143'0,"-1"-1"8"0,0 1-79 15,2 2-10-15,0-2-8 0,3 1-7 16,2 1-8-16,2-1-6 0,3 2-8 16,3-1-7-16,2-2-6 0,5 3-3 15,-1 1-3-15,4-1-1 0,0 3-1 0,1-1-2 16,1 2 0-16,-3 0-1 0,1 0 0 15,-1-2-1-15,-2 0 1 0,0 2-1 16,-3-2 0-16,0 0 0 0,-4 1 0 16,-1-2 1-16,-1 2-1 0,-2 0 0 15,-1-2 0-15,-2 4 0 0,-2-1-1 16,1 0 1-16,-2 3 0 0,-3 0 0 16,0 4-1-16,-1 0 1 0,-3 2-1 15,0 2 1-15,-2-1-1 0,-1 1-1 16,-3-1 0-16,1 2 0 0,-3 1 0 0,0-1 0 15,1-1 0-15,1 1 1 0,-1-2-1 16,3 1 1-16,2-4 1 0,3-1-1 16,0-1 1-16,3-1-1 0,2-1 1 15,2 0-1-15,3-1 0 0,2 0 1 16,1-2-1-16,1-2 0 0,3 0 0 16,1-1 1-16,2-1 0 0,2-2 0 15,1 0 0-15,4 0 0 0,-1 0 0 16,3-2 0-16,0 1 0 0,3 0 1 15,2 2-1-15,2-2 0 0,1 2 0 16,-2-1 1-16,1 1-2 0,-2 2-8 16,-4 0-18-16,-2 1-14 0,-4 3 47 0,-6-1-181 15,-6 5-140-15,-2 3-348 0</inkml:trace>
  <inkml:trace contextRef="#ctx0" brushRef="#br0" timeOffset="222522.8644">3610 10419 109 0,'50'-54'20'16,"2"5"-20"-16,-10 16-38 0,-4 6-52 15</inkml:trace>
  <inkml:trace contextRef="#ctx0" brushRef="#br0" timeOffset="223253.5155">2235 9994 387 0,'21'-29'83'0,"4"-4"2"16,3-4-70-16,8-1-5 0,0-2-4 15,5-2-3-15,3 0-1 0,4 1-1 0,1-1 1 16,3 3-2-16,1 3-3 0,2 2-41 15,-4 2-41-15,-2 1-66 16,-4 5-159-16</inkml:trace>
  <inkml:trace contextRef="#ctx0" brushRef="#br0" timeOffset="223907.7383">3077 10902 361 0,'10'-12'92'0,"3"-6"3"15,0-2-52-15,2-2-11 0,10-4-10 16,6-2-8-16,5-2-5 0,6-4-6 16,3-6-7-16,4-6-56 0,3-6-36 15,-1-4-73-15,3 1-172 0</inkml:trace>
  <inkml:trace contextRef="#ctx0" brushRef="#br0" timeOffset="224450.8731">3043 11404 237 0,'-16'6'58'15,"5"-2"1"-15,3-3-21 0,5-3-30 16,4-2-4-16,5-5-2 0,1 1-2 16,4-1 0-16,3-4 4 15,4-4 6-15,6-2 5 0,5-4 4 0,3-2 2 16,12-2 1-16,5-4 1 0,5-4-3 15,0-3-5-15,2-6-6 0,9-2-2 0,5-3-2 16,0-4 0-16,6-2-2 16,2-5 0-16,6 1 0 0,7 2-1 0,-1-5-1 15,-1-1 0-15,-2 0-2 0,-4-2 0 16,-2 5-4-16,2 1-9 0,-5 5-36 16,-4 7-35-16,-1 4-62 0,-6 2-143 15</inkml:trace>
  <inkml:trace contextRef="#ctx0" brushRef="#br0" timeOffset="225054.3551">5347 9563 309 0,'11'-7'66'0,"2"-2"2"0,4-1-52 15,5-2-3-15,4-5-2 0,5-2 1 16,6-1 0-16,8-4 1 0,6-1 0 15,8-2 0-15,5-1-1 0,6-2-1 0,6 0 0 16,4-2-1 0,5 0-1-16,2 0-2 0,1 0-1 0,-1-2-2 0,0 0-3 15,2 0-6-15,0-4-39 0,-6 1-44 16,-5-3-69-16,-3 4-165 0</inkml:trace>
  <inkml:trace contextRef="#ctx0" brushRef="#br0" timeOffset="225813.7775">8919 9368 560 0,'-5'-1'133'0,"1"-1"3"0,2-1-88 15,2-1-15-15,2 1-10 0,4-3-7 16,3 1-7-16,3-3-4 0,2 2-1 0,0 0-2 16,2 1 0-16,1 2-3 0,-1 0-5 15,-2 2-7-15,-1 2-10 0,-3 3-11 16,-1-1-105-16,-3 2-108 0,-3 1-260 16</inkml:trace>
  <inkml:trace contextRef="#ctx0" brushRef="#br0" timeOffset="226001.9675">8953 9538 527 0,'2'-3'117'0,"2"-1"1"0,1 2-89 15,1-2-13-15,1-1-6 0,3 1-3 16,0 2-3-16,2-2-4 0,1 3-8 15,0-1-8-15,4 2-103 0,-1-2-98 16,1 0-250-16</inkml:trace>
  <inkml:trace contextRef="#ctx0" brushRef="#br0" timeOffset="226906.096">10804 9104 474 0,'1'-25'126'0,"-1"-4"4"0,-1-2-41 16,0-1-43-16,-1 2-10 0,1 0-4 16,-3 5-2-16,3 4-2 0,0 5-1 15,-1 5-1-15,0 6-2 0,1 7-2 16,0 6-4-16,1 5-3 0,-1 7-4 15,-1 3-4-15,4 6-4 0,-2 4-3 16,2 2-8-16,2-2-11 0,-1-3-8 16,1 0-11-16,0-3 29 0,-1-4-155 15,0-1-123-15,1-1-304 0</inkml:trace>
  <inkml:trace contextRef="#ctx0" brushRef="#br0" timeOffset="227450.9548">10249 9388 510 0,'-9'-6'120'16,"1"0"3"-16,0 1-78 0,1 0-13 0,1 2-3 15,0 0-3-15,3 0-2 0,2 2-2 16,0-1-3-16,1 0-2 0,1 2-2 16,0-1-3-16,2 1-1 0,1 1-2 15,3-1-1-15,-1 2 0 0,3-1-1 16,2 0 0-16,0-1 0 0,2 1 0 15,3 0-1-15,0-1 1 0,5 0 0 16,2 2 0-16,3-2-1 16,2 0 0-16,3-2-1 0,-1 0 0 0,4-2-2 15,1-1 0-15,5 3-1 0,4-4 0 0,0-2-1 16,5 1 0-16,5 0-1 0,1 1 1 16,3 0-1-16,-3-2 0 0,1 3 0 15,6 3 0-15,0-1 1 0,-4 1-1 16,3-1 0-16,1 2 0 0,0 0 0 15,-4 0 0-15,-4 1 0 0,-1-3 0 16,0 3 1-16,-6 2-1 0,-4-2-1 16,-1 0 0-16,-2 1-1 0,1-1-2 15,-6 1-3-15,-4-2-5 0,-3 0-5 0,-3 1-4 16,-6-2-6-16,-5 1-6 0,-6-1-9 16,-6-1-8-16,-9 2-99 0,-5-3-103 15,-7 2-251-15</inkml:trace>
  <inkml:trace contextRef="#ctx0" brushRef="#br0" timeOffset="228104.546">10435 9908 515 0,'1'-12'134'0,"-1"1"6"0,2-1-48 0,-2 0-43 16,1 1-5-16,-2 1-2 0,2 1-1 15,-1 2-3-15,0 2-3 0,0 1-3 16,1 6-1-16,0 0-4 0,0 4-3 15,2 4-5-15,1 2-3 0,0 4-2 16,1 4-2-16,0 2-4 0,0 1-2 16,1 0-2-16,-1 2-3 0,-1-1 0 15,0 0 0-15,-2-4-1 0,0-2 0 16,0-1 0-16,-1-3-3 0,0-1-5 0,0-5-7 16,-1 0-12-16,0-2-9 0,0-3-9 15,-1 0-7-15,0-2-8 0,0-2 95 16,-1-2-209-16,0-2-123 0,3 2-346 15</inkml:trace>
  <inkml:trace contextRef="#ctx0" brushRef="#br0" timeOffset="228469.1294">10817 9981 601 0,'-1'-2'152'16,"-3"1"4"-16,7 2-73 15,-3-1-36-15,0-1-8 0,2 2-3 0,2-1-6 16,0-1-4-16,3 0-1 0,-1-3-2 16,5 1-2-16,3 0-4 0,2-2-4 15,1-1-3-15,-1 0-2 0,1 0-3 16,-1-1-2-16,-3-1-6 0,1 2-10 0,-5 0-14 16,1 1-17-16,-1 1-11 0,-2 3-7 15,-3 0-123-15,0 2-126 0,-3-1-283 16</inkml:trace>
  <inkml:trace contextRef="#ctx0" brushRef="#br0" timeOffset="228968.9238">11500 9850 647 0,'-11'-5'150'0,"-3"0"4"0,-1 1-106 0,1 7-12 16,-7-1-4-16,-1 4-5 0,0 4-3 15,2 2-2-15,2 4-1 0,2 4-1 16,4 3-2-16,4 0-3 0,6 3-3 15,-1-3-3-15,5 2-3 0,2-3-2 16,3-6-2-16,1-3-1 0,4-1-1 16,2-4-1-16,4-3-1 0,2-7-1 0,2 1-1 15,-2-4-1-15,0-3 1 16,-1-4 0-16,-7-8 1 0,0 0 1 16,-2-2 0-16,-4-5 1 0,-2-1 1 0,-1 1 0 15,0-1 0-15,1 5 0 0,-4-3 1 16,-3 8 0-16,1 2 2 0,-2 5 3 15,-1 3 1-15,0 6 3 0,-1 7 1 16,2 5 1-16,0 2-1 0,0 6-1 16,1 2-3-16,2 3-2 0,1 3-1 15,3-3-2-15,0 2-1 0,3-2-1 16,2-2-5-16,4-2-4 0,0-3-9 0,3-6-11 16,5-1-16-16,4-7-11 0,2-2 71 15,2-1-198-15,0-4-133 0,3-2-345 16</inkml:trace>
  <inkml:trace contextRef="#ctx0" brushRef="#br0" timeOffset="229855.7166">11784 9862 597 0,'-8'-3'158'0,"0"-1"7"15,3 0-62-15,1 3-43 16,3 1-12-16,0-2-7 0,2 2-10 0,3 0-7 15,1-1-7-15,1 1-5 0,2-1-2 16,2-3-1-16,5 2 0 0,2-1-2 16,4 0 0-16,1-1-2 0,0 0-1 15,1 1 0-15,-1-1-2 0,0 0-1 0,-3 2 0 16,-5 1-1-16,0-1 0 16,-3 1 1-16,0 0-1 0,-4 1 0 15,-1 2 0-15,-2 0 1 0,-3 0-1 0,0 1 0 16,-1 1 1-16,-3 4-1 0,0-1 0 15,0 0 1-15,-3 3-1 0,-2 1 0 16,0 0 1-16,-2 3-1 0,-2-1 0 16,-1 3 0-16,-3 1-1 0,2 2 0 15,-2-1-1-15,1 0-1 0,-2-2 1 16,3 2-1-16,1-1 1 0,2-1 0 16,0-2 0-16,1 1 2 0,0-3-1 0,4 2 1 15,-1-3 0-15,2-3 0 0,0 0 0 16,4-2 0-16,1 0-1 0,2-2 1 15,2-1 0-15,1-1 0 0,0-1-1 16,5 0 1-16,-1-2 0 0,2-2 0 16,0 0 0-16,3-1 0 0,2 1 0 15,0 0 0-15,-2-1 0 0,2 2 0 16,0-1 0-16,-1 2 0 0,0-1 0 0,-3-2 0 16,-1-1-2-16,2 4-6 0,-2-3-9 15,-1 3-12-15,0-3-14 0,-1 2-10 16,-2 1-14-16,2 2-116 0,-6-5-124 15,0 3-282-15</inkml:trace>
  <inkml:trace contextRef="#ctx0" brushRef="#br0" timeOffset="230123.5837">12198 9818 644 0,'1'-8'161'0,"1"2"4"0,1 0-86 16,-1 4-30-16,2-1-9 0,0 2-8 0,2 1-8 16,2 1-6-16,1 2-5 0,2-1-4 15,1 2-3-15,2 0-6 16,-1-1-16-16,1 1-17 0,-1-2-11 0,-1 0-17 15,1-2-117-15,-2-2-130 0,1-3-291 16</inkml:trace>
  <inkml:trace contextRef="#ctx0" brushRef="#br0" timeOffset="230291.1236">12532 9641 661 0,'-3'4'172'0,"-2"0"6"16,-2 1-81-16,3 2-38 0,0 4-12 15,-1 2-10-15,1 5-12 0,1-1-10 16,0 0-6-16,3 1-4 0,-1 2-9 16,1-1-13-16,1 1-19 0,3-3-17 15,-2-1-134-15,1-1-144 0,4-2-345 16</inkml:trace>
  <inkml:trace contextRef="#ctx0" brushRef="#br0" timeOffset="230979.7149">11901 9316 355 0,'-8'-5'110'0,"0"0"5"15,0-1-1-15,-1 2-57 0,2-1-14 16,0-1-3-16,-1 2-4 0,1 2 0 0,-3-1 1 15,2 1 0-15,1-2 2 0,1 3-1 16,0 0 0-16,1 0-2 0,2-1-5 16,3 0-4-16,-2 2-5 0,4 1-3 15,-1 2-3-15,7-1-1 0,5-1-2 16,4 0-1-16,4 3 0 0,4-1 1 16,3-2-3-16,4-4-1 0,-1 2-3 15,1 4-2-15,-2-3-1 0,0-2-1 0,3 0-1 16,0 1 0-16,5-1-1 0,2 1 1 15,1-2-1-15,-1 1 0 0,3 1 1 16,-6 0-1-16,-4-2 0 0,-4 2 0 16,-5 0 0-16,-4 0 0 0,-4 0 0 15,-3-1 0-15,-5 0 0 0,1 2 1 16,-7-1-1-16,1 1 0 0,-6-2 1 16,1 1-3-16,-3 0-5 0,0 0-6 15,1-1-11-15,-1 2-12 0,2 0-17 16,0 2-16-16,0-1-122 0,-1 1-132 0,4 3-309 15</inkml:trace>
  <inkml:trace contextRef="#ctx0" brushRef="#br0" timeOffset="231333.7996">13366 9379 632 0,'4'-3'157'0,"1"-1"6"15,-1 0-81-15,2 3-28 0,0 2-5 16,0 3-2-16,-1 2-5 0,0 3-4 16,-2 2-4-16,-1 3-5 0,-2 2-6 15,-2 3-7-15,1 0-6 0,-4 0-3 16,-1-1-4-16,-2 0-11 0,-1 2-18 16,-2-3-24-16,-2-1-20 0,-1-1-129 0,-3 4-147 15,2-2-340-15</inkml:trace>
  <inkml:trace contextRef="#ctx0" brushRef="#br0" timeOffset="232514.7504">14376 9007 562 0,'2'-43'134'0,"-2"3"7"16,-2 3-85-16,-2 4-7 0,2 12-2 15,0 9-1-15,1 8-5 0,0 5-3 16,0 13-4-16,1 8-5 0,-2 7-6 16,2 8-8-16,0 6-5 0,2 5-1 15,-2 1-2-15,1 1-3 0,0-5-2 16,0-2-1-16,2 0-3 0,-1-5-5 0,2-4-8 15,1-2-8-15,1-6-11 0,1-3-12 16,2-5 77-16,1-7-207 0,-1-6-135 16,1-6-353-16</inkml:trace>
  <inkml:trace contextRef="#ctx0" brushRef="#br0" timeOffset="233313.1695">14595 9102 607 0,'-7'-6'150'0,"-1"-1"8"0,2 1-89 0,1 1-14 16,2 1-4-16,-1 1-7 0,1 0-6 15,2 1-8-15,0-1-6 0,0 3-6 16,0-1-5-16,-1 1-4 0,2 0-4 16,0 0-1-16,2 1-2 0,-2 0-1 15,0-1 0-15,0 2-1 0,0-2 1 16,0 0-1-16,1 2 0 0,-1-3 0 15,0 1 1-15,0 0-1 0,0 0 0 0,1 2 0 16,-1-2 0-16,-1 0 0 0,1 0 0 16,0 0 1-16,0 0-1 0,0 0 0 15,-1-1 1-15,1 1 0 0,1 0 0 16,-1 0 2-16,0 0 2 0,0 1 0 16,0-1 0-16,1 2 1 0,0-2 1 15,2 0 0-15,0 1-1 0,6 0 0 16,-1-2-1-16,4-2 0 0,2 1-1 15,3-2 0-15,3 1-2 0,4-1 0 16,0 0 0-16,4 1-1 0,0 0 0 0,1-2-1 16,-2 4 1-16,-2-2-1 0,-4-1 0 15,0 2 0-15,-8 1 1 0,-1 2-1 16,-6 3 0-16,1 0 0 0,-6 1 0 16,-4 1 0-16,-3 0 0 0,-1 1 0 15,-3-1 0-15,0 3-1 0,-2 1-1 16,0 0 0-16,-4 1 0 0,0 0-2 0,-5 1 1 15,0 0-1-15,-2 2 1 0,-2-2 0 16,2 0 1-16,4 1 0 0,1 1 2 16,4-2-1-16,3 0 0 0,3-1 1 15,5-2-1-15,0 1 1 0,2-4 0 16,2 0-1-16,2-2 1 0,2-1 0 16,1 0 0-16,2 1 0 0,5-3 0 15,0 0 1-15,4 0-1 0,2-1 0 16,3 0 1-16,1 0-1 0,0-1 0 15,0 0 1-15,3-2-1 0,1 0 0 0,0 0 0 16,0 2 0-16,-1-3 0 0,-1 2 0 16,-1 1-2-16,-3 2-9 0,-6-2-9 15,-1 2-14-15,-4-2-14 0,-3 2-11 16,-2 1-16-16,-1-2-113 0,-6 0-121 16,1 4-278-16</inkml:trace>
  <inkml:trace contextRef="#ctx0" brushRef="#br0" timeOffset="233647.9809">15130 9151 593 0,'1'-30'147'0,"-2"-5"7"0,0-4-82 15,0 0-19-15,1 0-5 0,-3 3-2 0,3 6-4 16,-1 4-3-16,2 10-1 0,1 5-4 16,-1 6-4-16,-1 6-4 0,1 8-4 15,-1 7-3-15,1 5-5 0,0 6-3 16,1 7-3-16,0 3 0 0,-1 3-3 16,1-2-1-16,-1-1-1 0,-1-3-1 15,1 0-1-15,0-4 0 0,-1-3 0 16,3-4-1-16,-2-1-1 0,1-2-3 0,1-4-8 15,-2-4-10-15,3-2-16 0,-2-3-15 16,1-2-12-16,0-6-12 0,1-1-122 16,-3-4-128-16,5-3-295 0</inkml:trace>
  <inkml:trace contextRef="#ctx0" brushRef="#br0" timeOffset="234157.0641">15642 9082 528 0,'14'-10'139'0,"-3"1"8"16,0 2-50-16,-3 2-41 0,1 1-8 15,-2 3-3-15,-1 0-4 0,-2 1-4 16,-3 2-5-16,-3 1-2 0,-1 2-4 16,-3 0-4-16,-1 2-3 0,-2 1-3 15,-2 2-2-15,-2 1-2 0,1 3-1 16,-3-2-1-16,-2 1-2 0,1 1 0 15,0-2-2-15,-1-1 1 0,1-1-2 16,0 0 0-16,4-2-1 0,1 0-1 0,2 0 0 16,4 0-2-16,1-2 1 0,7 1-2 15,-1-1 1-15,2 0-1 16,5-1 0-16,-1-1 1 0,4 0 0 0,2-1-1 16,1 0 1-16,3-2 0 0,2 0-1 15,-2-2 1-15,4 1-1 0,0 1 1 16,0-1-1-16,1 0 0 0,-1 1 0 15,-1 2-4-15,1-1-10 0,-5 2-14 16,-2 0-16-16,-4-2-19 0,-3 4 157 0,-4 0-292 16,-2 1-158-16,-1-1-419 15</inkml:trace>
  <inkml:trace contextRef="#ctx0" brushRef="#br0" timeOffset="234624.3875">16184 9153 524 0,'5'-18'132'15,"-2"-2"6"-15,1-2-68 16,-2-3-22-16,1-3-5 0,-2-1-4 0,-1 0-1 16,1 1-1-16,-2 1 1 0,1 3-1 15,-1 4 1-15,1 7 0 0,1 3-3 16,-1 5-6-16,-1 7-3 0,1 7-5 15,1 4-3-15,-1 6-5 0,3 5-3 16,-2 7-1-16,0 1 1 0,0 3-2 16,0 1 0-16,-1-2-1 0,0-2-1 0,0 0-1 15,0-3-1-15,3-2-2 0,1-4 0 16,-1-2-1-16,2-1-2 0,1-3-1 16,-1-3-3-16,-1-3-7 0,-2-4-7 15,1-2-7-15,-2-3-11 0,1-3-10 16,-2-4-10-16,2-1-7 0,-1-3-5 15,0 0-78-15,2-2-32 0,-1 0-98 0,0 1-214 16</inkml:trace>
  <inkml:trace contextRef="#ctx0" brushRef="#br0" timeOffset="235169.3838">16742 9133 636 0,'-3'-9'154'0,"-4"0"6"15,-1 0-95-15,-4 1-13 0,-1 0-5 16,-1 4-4-16,-5 1-8 0,0 2-5 15,-1 1-4-15,-1 3-4 0,0 3-3 0,-1 3 0 16,0 2-3-16,3 4 0 0,0-1-2 16,6 5-2-16,1 2-2 0,6-2-4 15,3 2-2-15,7-4-2 0,4-1-1 16,5-1 0-16,3-3 0 0,2-5-1 16,3-1 0-16,1-4 1 15,1-1-1-15,0-4-1 0,-1-1 1 0,2-5-1 16,-2-2 1-16,-3-4-1 0,-2-1 1 15,-1-1 0-15,-2-2 0 0,-3-3 0 16,-3 0 0-16,-1 4 1 0,-4 0-1 16,-2 2 2-16,-2 3 1 0,-1 0 3 0,-4 6 2 15,0 2 0-15,-3 4 2 0,2 2 0 16,-2 6-1-16,0 4-1 0,3 5-2 16,1 3-2-16,2 0-1 0,0 1 0 15,3 2-2-15,3-2 1 0,0-2-1 16,5 0-1-16,-2-3 1 0,1 1-1 15,2-1-1-15,-1-3-2 0,0-2-3 0,-1 0-5 16,-1-4-6-16,-1 0-10 16,-1-1-9-16,-2-3-13 0,1-2-11 0,-3-2-8 15,1-3-8-15,-1-1-118 0,0-4-122 16,-1 0-294-16</inkml:trace>
  <inkml:trace contextRef="#ctx0" brushRef="#br0" timeOffset="235631.3023">17111 9104 504 0,'2'-18'139'16,"1"-1"8"-16,-3-4-22 0,0-3-72 16,0 0-9-16,0-2-2 0,0 0-4 15,0 1-3-15,1 2-4 0,0 3-2 16,2 3-1-16,-2 0-1 0,1 7-2 0,0 1-2 16,-1 4-2-16,-1 2-2 0,0 5-3 15,0 6-2-15,0 5-2 0,0 5-2 16,0 5-1-16,-1 6-2 0,1 5 1 15,-2 2-2-15,4 0 0 16,-2 3-2-16,0 0-1 0,1-3 0 0,0-2-1 16,2-2-1-16,-1 1-1 0,2-4 0 0,-1-3 0 15,3 0 1-15,-1-3-2 0,3-1 1 16,-2-1-1-16,0-5 0 0,0-1-2 16,-1-2-2-16,0-3-4 0,-3-3-5 15,1-1-5-15,-2-3-6 0,0 2-3 16,-1-3-8-16,-1 0-5 0,0 0-6 15,0 0-5-15,-2-2-5 0,1 0 43 16,-3 1-160-16,-1-2-122 0,3 0-312 16</inkml:trace>
  <inkml:trace contextRef="#ctx0" brushRef="#br0" timeOffset="244254.9279">980 12148 527 0,'-7'-8'150'16,"2"-2"8"-16,-1-2-25 0,1-1-68 0,5-3-13 16,-2-4-6-16,4-1-4 0,-1-2-6 15,3 0-6-15,3 1-4 0,3-2-3 16,3 5-4-16,3 3-4 0,4 2-4 15,3 5-3-15,3 4-3 0,-2 6-2 16,2 5-1-16,-2 5 0 0,0 6-1 16,-1 3 0-16,-2 6 0 0,-3 1-1 15,-1 3 1-15,-4 2-1 0,-5 2 0 16,-4-1 0-16,-7 3 0 0,-5-1 0 16,-6 2-1-16,-4-1-1 0,-4 0 1 15,-3-1-1-15,-3-1 0 0,1-3 0 0,-3-7 1 16,0-3 0-16,2-4 1 0,2-7 1 15,2-4 0-15,4-7 0 0,1-4 1 16,4-1 1-16,3-4 0 0,3-2 2 16,3 1 0-16,4 0 1 0,0 0 0 15,6 3 0-15,3 1 0 0,2 5 0 0,2-1-1 16,0 4-1-16,1 3-1 0,3 0 0 16,2 3-1-16,-1 2 0 0,2 0 0 15,1 1-2-15,0-1-4 0,1 1-4 16,-3-3-10-16,-1 0-14 0,-1-1-21 15,-3-2-15-15,-1-3-37 0,0-1-94 16,-2-5-128-16,2-3-275 0</inkml:trace>
  <inkml:trace contextRef="#ctx0" brushRef="#br0" timeOffset="244568.0444">1412 11930 748 0,'-9'9'179'0,"-1"5"4"0,4 3-115 0,1-1-22 15,3 0-13-15,5 0-8 0,2-4-7 16,3 0-5-16,1-2-3 0,0-5-2 16,4-4-1-16,1-2 0 0,1-5-1 15,0-4-1-15,0-5 0 0,0-2 0 16,0-2 0-16,-5-1 1 0,-5-2 0 15,-4 0 0-15,-4 1 0 0,-7 4-1 16,-1 2 0-16,-5 4-2 0,0 4-3 0,-1 4-5 16,-1 6-9-16,-1 3-11 15,2 4-16-15,1 6-12 0,0 2-10 16,1 2-8-16,6 3-7 0,4-1-109 0,4 4-115 16,2-3-266-16</inkml:trace>
  <inkml:trace contextRef="#ctx0" brushRef="#br0" timeOffset="244896.9637">1400 12189 724 0,'-1'0'181'0,"0"0"4"0,1 0-107 16,1-2-18-16,4 1-14 15,0-1-13-15,1 0-13 0,0-3-6 0,2 1-5 16,0-2-3-16,2 2-3 0,2 1-4 15,-1-3-9-15,1 2-13 0,0-1-16 16,1 0-18-16,1 5-16 0,-4-1-121 16,-5 2-135-16,-2 3-303 0</inkml:trace>
  <inkml:trace contextRef="#ctx0" brushRef="#br0" timeOffset="245082.4612">1398 12286 726 0,'-3'4'177'16,"0"-3"3"-16,1 0-104 0,4 2-26 16,0-2-15-16,3 1-12 0,0-1-8 15,2-1-6-15,4 0-3 0,-1-1-4 16,1-2-8-16,0-1-13 0,2-3-22 16,1 2-16-16,-3-1-130 0,-2 1-140 15,2 3-334-15</inkml:trace>
  <inkml:trace contextRef="#ctx0" brushRef="#br0" timeOffset="247645.9883">2348 11871 581 0,'-12'-5'140'0,"3"0"5"0,1 1-89 16,0 2-13-16,4-2-6 0,1 3-4 15,3 0-6-15,0-1-6 0,3 4-4 16,0-1-3-16,0-1-2 0,3 1-1 16,0 0-1-16,0 1 1 0,1 0-2 15,1-2-1-15,-5 1-1 0,1-1-1 0,-1-1 0 16,-2 1 0-16,0 0-1 0,-2-2 1 15,-4 0-1-15,1 1 0 0,-1-1-1 16,0 0-1-16,-1 0-1 0,-2 1 0 16,-2 0 0-16,1-1 0 0,0 2 1 15,0 0 1-15,-1 0 2 0,3 2 2 16,1-1 0-16,3-1 0 0,3 0 0 16,4 0-1-16,1 0 0 0,7 1-1 0,3 0-1 15,3 0 0-15,3 1-1 0,5 0 1 16,2 2-1-16,1-3-2 0,-1 1 0 15,3 0-1-15,0-1-1 0,-2-1 0 16,-1 1 1-16,-1 0-1 0,-4-1 0 16,-2 0 0-16,-6 2 0 0,-5-1 1 15,-5 0 0-15,-5-1 0 0,-4 1 0 16,0 4 0-16,-4 0 0 0,-2 4 0 16,3 4-1-16,-1 4 0 0,1 5-1 15,2 5 1-15,0 1 0 0,4 4 0 0,3 4-1 16,1 1 1-16,3 1-1 0,-1-2 0 15,2 3 0-15,2 2 0 0,-1-2-1 16,0 2 1-16,-1-5 0 0,-2 0 0 16,0-2 1-16,-3-2 0 0,-4-4-1 15,-6-3 2-15,-4-6-1 0,-6-3 0 16,-4-5 1-16,-6-2 0 0,-3-3 1 16,-1-6 0-16,0-6 0 0,2-3 0 15,1-3-1-15,4-3 0 0,-1-9-2 0,3-4-3 16,1-2-3-16,6 0-6 0,5-1-8 15,5 3-11-15,6 1-10 0,11 5-10 16,5 3-6-16,8 2-11 16,3 3-109-16,0 0-115 0,6 3-274 0</inkml:trace>
  <inkml:trace contextRef="#ctx0" brushRef="#br0" timeOffset="248326.7894">2983 12062 595 0,'-14'-1'162'16,"-7"-3"12"-16,-2 3-47 0,-5 4-59 16,-4 0-12-16,0 3-9 0,0 1-9 15,4-1-10-15,5 3-12 0,5-3-6 16,7 0-5-16,8 2-2 0,6-1-2 16,6-1-1-16,6 3-4 0,3-1-3 15,3 1-2-15,0-3-5 0,4 0-5 16,-1-2-6-16,1-2-4 0,-2-2-2 0,-4 0-1 15,-1-1 2-15,-4 1 3 16,-5 0 4-16,-3 1 8 0,-7 2 4 0,-3 3 7 16,-3 1 4-16,-6 2 6 0,0 4 1 15,-3 3 2-15,-2 1 2 0,-1 3 2 16,2-1 2-16,1 3-1 0,4 2-1 16,2-5-1-16,5 1-1 0,7-5-1 15,2-2-3-15,6-2-3 0,2-5-1 16,6-5-3-16,1-2-1 0,6-4-2 0,-6-2 1 15,8-4-1-15,-1-4 1 0,2-1-1 16,-1-2 1-16,0-3 2 0,-2 0-1 16,0-1 1-16,-4 1 0 0,-5 2 1 15,-4-3-1-15,-4 5 1 0,-5 2 0 16,-3 1 0-16,-1 2 2 0,-3 4 0 16,1 2 1-16,-2 2 2 0,1 0 1 15,-1 2-1-15,0 1 1 0,4 2-2 0,-1-1 0 16,2 0-2-16,1 0-1 0,0 1-1 15,3-1-1-15,1 1 0 0,-2 0 0 16,2 1 0-16,-2-1 0 0,-1 0 0 16,1 0 0-16,-1 1 0 0,-1-2 0 15,-1-2 1-15,-1 2 0 0,1 0 0 16,0 2 1-16,-1-1 2 0,-2 1 1 16,1 4 1-16,0 2 0 0,-2 4 2 15,0 0-1-15,1 2 0 0,1 3-1 16,2 0-1-16,2 0-1 0,0-1-1 0,3-2-2 15,2-3 0-15,5 0 0 16,3-5 0-16,4-3 0 0,1-4-1 0,4-4 1 16,0-1 1-16,1-5-1 0,-3-4 0 15,-3-1-3-15,0-1-6 0,-6-2-12 16,-2 0-13-16,-4 0-15 0,-4-1-13 16,-2 2-125-16,-6-3-132 0,-3-6-305 15</inkml:trace>
  <inkml:trace contextRef="#ctx0" brushRef="#br0" timeOffset="248868.5174">3318 11620 592 0,'-2'5'161'15,"2"6"1"-15,-1 1-1 0,3 5-127 16,4 6-19-16,2 4-7 0,0 4-3 16,2 3-3-16,0 3-4 0,2 3-5 15,1 2-3-15,3-2-1 0,0 3 0 0,4-2 0 16,0 0 0-16,3-2 4 0,3 1 3 15,-1-5 4-15,5 2 0 16,-1 0 1-16,-1 1 1 0,-1 0 1 0,-2 1 1 16,-8-1 1-16,-4-3 2 0,-7 3 0 15,-6-3 3-15,-5-4 0 0,-6-2 3 16,-6-5 3-16,-6-3 5 0,-5-5 5 16,-2-4 7-16,0-6 2 0,0-3 0 15,5-7-4-15,-1-7-3 0,8-6-7 16,3-9-7-16,4-8-7 0,6-5-6 0,4-7-5 15,4 0-3-15,8-1-4 16,5 2-3-16,5 4-3 0,4 7-2 16,5 7 0-16,3 6 0 0,3 3 2 0,-4 5 2 15,2 3 2-15,0 2 3 0,-1 3 2 16,-3 2 2-16,-6-2 3 0,-3 2 0 16,0 3 3-16,-5 0 3 0,-1 3 4 15,-7 1 4-15,-2 2 3 0,-3 0 1 16,-2 1 2-16,-3 2 0 0,-1-2-2 15,-2-1-3-15,2 0-2 0,-1-1-3 0,3 0-2 16,2-1 0-16,1-3-2 0,3-1-1 16,1 0 0-16,4-2 0 0,0-3-1 15,0-1 0-15,-2-2 1 0,-2-2-1 16,-1 1 0-16,-3-1 0 0,-6-1-2 16,-3 0-3-16,-4-1-8 0,-2 2-12 15,0 1-14-15,-2 3-12 0,4 1-8 16,2 6-7-16,3 3-8 0,4 5-110 15,4 0-110-15,4 4-270 0</inkml:trace>
  <inkml:trace contextRef="#ctx0" brushRef="#br0" timeOffset="249184.6999">4167 12122 428 0,'1'-3'98'0,"-1"0"-5"15,-1 0-105-15,0 3-75 0,-4-1-83 16,-1 1-179-16</inkml:trace>
  <inkml:trace contextRef="#ctx0" brushRef="#br0" timeOffset="249598.4738">3965 12150 606 0,'-6'-1'150'0,"-3"1"7"0,0 2-89 0,-4 3-9 0,1 4-4 15,-3 1-4-15,1 1-6 0,-1 3-8 16,4 3-6-16,1 3-8 0,4 0-6 16,4 0-7-16,5 4-3 0,3-4-3 15,5 0-2-15,3-3 0 0,3-2-1 16,3-4-1-16,-2-4 1 0,2-5-1 15,0-4 0-15,-1-3-1 0,-1-6 1 0,-2-3 0 16,-4-5 0-16,-1 0 1 0,-5-3 0 16,-2 0 0-16,-8 0 0 0,-2 1 0 15,-3 1 0-15,-4 3 0 0,0 4-3 16,-2 3-9-16,0 4-8 0,4 4-12 16,3 5-12-16,3 3-10 0,4 3-9 15,3-2-11-15,4 3-107 0,5-1-114 16,5 1-269-16</inkml:trace>
  <inkml:trace contextRef="#ctx0" brushRef="#br0" timeOffset="249876.983">4453 12148 549 0,'3'-9'166'0,"-5"-1"10"16,-4 4-13-16,-3 4-88 0,-4-1-15 15,-2 3-12-15,0 3-13 0,2 0-12 16,-2 2-8-16,4 1-4 0,2 3-3 15,3 2-2-15,5 1-1 0,0 2-1 0,1 2 0 16,6 2-2-16,0 3-2 0,3-3-1 16,-1 1-1-16,5-2-3 0,0 2-1 15,0 0-2-15,2-5 0 0,0-1 1 16,-2-2 0-16,-2-2 1 0,-2-1 3 16,-4-3 1-16,-3-3 1 15,-3 3 1-15,-4-1 0 0,-3-1-3 0,-3 2-3 16,0 0-4-16,-3-1-10 0,1-1-9 0,-1 0-14 15,4-2-12-15,4-1-128 16,3-4-131-16,5-3-316 0</inkml:trace>
  <inkml:trace contextRef="#ctx0" brushRef="#br0" timeOffset="250052.5701">4808 12070 799 0,'-3'-3'201'15,"1"1"2"-15,-4 1-112 0,3 2-35 16,-2 2-19-16,2 2-20 0,-2 0-24 0,1 1-26 16,1 4-23-16,3 1-14 0,-2 1 159 15,4 1-292-15,-2 1-155 0,4 2-407 16</inkml:trace>
  <inkml:trace contextRef="#ctx0" brushRef="#br0" timeOffset="250185.2248">4913 12369 798 0,'1'8'209'0,"-3"-5"9"0,1 2-117 0,-1-2-20 16,1-1-15-16,1-1-21 0,-1 1-21 15,-1-2-23-15,-3 1-26 0,1-4-36 16,-2 1-111-16,0-2-53 0,-4 1-150 16,-1 1-309-16</inkml:trace>
  <inkml:trace contextRef="#ctx0" brushRef="#br0" timeOffset="251603.4428">6123 12187 239 0,'9'-1'65'0,"-4"-3"3"0,-5-2-27 0,0 1-10 16,-1-1-1-16,-2 0 4 0,-2-3 2 16,-2 0 1-16,1 2 2 0,-2-1 2 15,0-1 1-15,-3 2 0 0,0-2-2 16,1 3-3-16,1-1 1 0,-2 0-1 16,2 1 2-16,0 0 1 0,4 1 0 15,1 2-1-15,2 0-2 0,1 3-4 16,2 0-3-16,5 1-3 0,2 3-5 15,0 1-4-15,3 4-3 0,4 2-2 16,1 0-3-16,1 2-2 0,2 3-3 16,0 0-1-16,-1 0-2 0,2-3 0 15,-3 1-1-15,-2-1 0 0,1 2-1 0,-4-3-1 16,-1-1-4-16,-1 1-3 0,-3-2-10 16,-1-1-10-16,0-1-13 0,-4-3-7 15,1 1-7-15,-2-3-9 0,-1-1-18 16,-1 0-84-16,1-4-99 0,-3-1-236 15</inkml:trace>
  <inkml:trace contextRef="#ctx0" brushRef="#br0" timeOffset="251832.0612">6372 12072 487 0,'-2'-11'138'0,"-2"2"8"16,-3 4-20-16,-2 4-68 0,0 1-9 15,-3 4-5-15,-3 3-5 0,-3 4-6 16,0 2-7-16,-3 3-5 0,-1 1-4 16,-1 3-4-16,-3 0-5 0,3-2-3 15,-1-2-2-15,2 1-4 0,1-2-12 0,7 1-13 16,1-4-12-16,7-1-11 0,5-1 5 16,5-3-130-16,2-3-121 0,7-2-277 15</inkml:trace>
  <inkml:trace contextRef="#ctx0" brushRef="#br0" timeOffset="252120.4514">6544 12121 526 0,'2'-4'147'0,"-3"-2"6"0,1 2-15 16,-1 3-92-16,-1 1-13 0,2 2-5 15,0 3-6-15,-2 1-5 0,2 5-4 16,-3 3-1-16,1 1 0 0,1 1-1 16,-3 1-1-16,-1 1-2 0,1 2-2 15,1-2 0-15,0-1-1 0,3 2-2 16,3-2-1-16,-1-1-1 0,3-2-1 0,3-4 1 16,1-3-1-16,4 0-1 0,0-5-2 15,4-2-7-15,0-2-7 0,4-2-13 16,0-2-8-16,-3 0-12 0,-2-3-22 15,-3-1-96-15,-4 0-110 0,-4-1-254 16</inkml:trace>
  <inkml:trace contextRef="#ctx0" brushRef="#br0" timeOffset="252291.0927">6545 12113 590 0,'-10'-5'158'0,"3"-2"9"15,0 0-68-15,5-1-33 0,2 1-14 16,5-3-10-16,5 2-12 0,4-5-10 15,7 4-10-15,7 0-8 0,4-2-15 16,4 4-18-16,1-1-14 0,-2 3 66 16,-1 3-198-16,-2 1-142 0,-1-2-352 15</inkml:trace>
  <inkml:trace contextRef="#ctx0" brushRef="#br0" timeOffset="252737.4346">6920 12162 603 0,'2'-6'138'0,"-2"1"3"15,0 0-99-15,2 4-14 0,1 0-2 16,2 1-2-16,-1 1-1 0,-4 2-1 16,2 3 1-16,0 2 1 0,1 2 0 0,-1 2 1 15,-2 4-2-15,3 3-2 0,2-2-4 16,-2 0-4-16,2 0-2 16,1 0-3-16,3-1-2 0,0-1-1 0,0-5-1 15,1-1 1-15,0-2 1 0,-2-7-1 16,6-5 1-16,-1-4 0 0,1-3 0 15,1-7 0-15,2 1-1 0,0-2-1 16,0 1 0-16,-2 1-1 0,-3 2 1 16,-2 2 1-16,-2 6 1 0,-3 1 0 0,-2 4 0 15,-1 5 0-15,-3 3-1 0,-2 2-1 16,2 2-2-16,-1 4-1 16,-2 1 0-16,3 2-4 0,0-1-5 15,2-2-9-15,3-1-18 0,2 1-13 0,2-5-7 16,3-2-7-16,4-2-11 0,3-2-111 15,3-3-117-15,0-1-265 0</inkml:trace>
  <inkml:trace contextRef="#ctx0" brushRef="#br0" timeOffset="253347.3768">7276 12035 572 0,'-7'-1'134'0,"2"-3"6"0,1 2-87 15,5 4-16-15,-3-3-1 0,1-2-3 16,1 5-2-16,-2-4-3 0,2 2-3 16,-2-2-1-16,-2-2-1 0,4 4-1 15,2 1-3-15,-1 2-1 0,0-3-1 16,0 0-2-16,-1 1-2 0,1-2-2 15,-1 1-1-15,-1-1-3 0,-2-4-1 16,1 2 0-16,2 2-1 0,-2-3 1 16,-1 2 1-16,2-1 2 0,-1 1 2 15,-1 1 2-15,2-2 1 0,0 2 1 0,0 1-2 16,-1-1-1-16,2 1-2 0,2 2-3 16,0-2-1-16,3 2-3 0,2-1 0 15,7 2-1-15,3 1 0 0,4-1 1 16,3 0-2-16,3 2 1 0,1 0-1 15,1-1-1-15,-4-3 1 0,0-2-1 16,-3 0 0-16,-1-1 1 0,-7 0-1 16,0-1 0-16,-4 5 0 0,-3 0 0 15,-5 4 1-15,-3 3-1 0,-1 3 0 16,-2 1 1-16,-3 5-1 0,-1 1 1 0,1 2-1 16,-2 1 0-16,3 3 0 0,0 2 0 15,1 0-1-15,2 1 0 16,0 2 0-16,6 2 0 0,-1 2-2 0,3 2 0 15,1-3 0-15,3 1-2 0,-1-1-1 16,1-2 0-16,-2-4-1 0,1-3 1 16,-6-4 0-16,-1-4 1 0,-2-3 1 15,-1-4 1-15,-6-3 1 0,1-1 1 16,-5-4-5-16,-1 2-5 0,0-4-6 0,-4-3-13 16,3 1-8-16,2 0-14 0,2-3-7 15,3 2-8-15,2-2-78 0,4 1-32 16,4 2-99-16,2 1-211 0</inkml:trace>
  <inkml:trace contextRef="#ctx0" brushRef="#br0" timeOffset="253651.6307">7786 12373 676 0,'-4'-4'174'16,"1"-2"1"-16,5 1-79 0,1 2-47 15,5-2-18-15,0 2-9 0,6 1-12 16,0-1-6-16,2 5-4 0,0-2-4 15,1 1-12-15,1 1-10 0,0-2-15 16,-3 3-13-16,-3 0-123 0,0-3-130 16,-1 2-304-16</inkml:trace>
  <inkml:trace contextRef="#ctx0" brushRef="#br0" timeOffset="253979.9867">7815 12580 621 0,'-10'1'166'0,"5"0"5"15,2-1-50-15,1 0-70 0,4 2-13 16,1-2-7-16,5 1-9 0,1-1-9 0,4-3-5 16,3 2-2-16,0 0-4 0,-1-1-11 15,5-2-16-15,-2 1-20 0,1 2-66 16,0-1-68-16,1-2-126 0,1 2-270 15</inkml:trace>
  <inkml:trace contextRef="#ctx0" brushRef="#br0" timeOffset="254328.4165">8413 12416 704 0,'-3'0'179'0,"1"-1"5"0,1-1-103 16,1 4-18-16,1-2-10 0,3-2-11 16,0 2-15-16,5 2-9 0,-2-6-4 15,6 1-5-15,0 2-7 0,4-1-12 16,0-1-23-16,1 0-25 0,0-2 110 16,0 2-249-16,2-3-162 0,-1 1-411 15</inkml:trace>
  <inkml:trace contextRef="#ctx0" brushRef="#br0" timeOffset="254941.9151">9135 12260 609 0,'-12'-8'151'0,"-2"0"8"16,-2 2-90-16,0 4-15 0,-4 3-5 16,0 5-6-16,1 0-7 0,-4 2-6 0,1 3-3 15,0 3-3-15,1 5-4 0,2 1-3 16,5 4-2-16,1 0-3 15,8 3-3-15,5 0-3 0,5-2-3 16,4-5-2-16,4-1 0 0,3-6-1 0,4-3 1 16,1-5-1-16,0-4 0 0,-2-6-1 15,1-4 1-15,-2-5-1 0,1-3 0 16,-2-3 0-16,-3-2 1 0,1-1-1 16,-3-1 1-16,-2-1 0 0,-1 1 0 15,-3-1 1-15,-4 3-1 0,-1 4 0 0,-3 2 1 16,-3 6-1-16,1 3 2 0,1 3 1 15,-3 8 2-15,1 4 0 0,1 6 1 16,0 4 0-16,4 4 0 0,2 5-1 16,3 1-2-16,3 3-1 0,3-2-4 15,3 1-7-15,5-6-4 0,3-4-14 16,4-4-24-16,2-4-19 0,2-7-126 16,4-4-143-16,4-6-329 0</inkml:trace>
  <inkml:trace contextRef="#ctx0" brushRef="#br0" timeOffset="255679.4613">9256 11847 366 0,'1'-2'103'0,"-1"-3"5"0,-1 0-42 16,-2-2-13-16,3 2-4 0,0 0-6 15,0 3-6-15,0-1-2 0,0-1-1 16,-1 3 1-16,3 2 0 0,-2-1-1 16,-1 0-1-16,1 2-2 0,-1 3 0 15,0 2-2-15,-1 3-2 0,1 2-1 0,1 4-3 16,3 5 0-16,-3 1-3 15,3-1-2-15,2 2-3 0,1-5-2 0,2 4-2 16,0-3-1-16,-2-5-2 0,2-1-1 16,0-4-2-16,-2-4 0 0,-1 1-1 15,3-6 0-15,-2-4 0 0,-1-6 1 16,2-2 0-16,2-6 0 0,0-2-1 16,0-6 0-16,0-1-2 0,-2-3 1 15,4 2-2-15,-2 1 0 0,-1 4-1 16,-1 5 1-16,0 3-1 0,0 6 0 0,0 6-1 15,-1 3 1-15,1 3 1 0,-1 7-2 16,1 4 2-16,2 2-1 0,-3 3 0 16,1 2 1-16,4 2-4 0,-1 2-8 15,0-1-17-15,-1 0-23 0,2-5-16 16,3 0-130-16,-2-1-145 0,5-5-335 16</inkml:trace>
  <inkml:trace contextRef="#ctx0" brushRef="#br0" timeOffset="257092.1318">9987 12395 454 0,'-6'0'126'0,"-2"-1"7"16,-1-3-23-16,1-1-55 0,1-2-9 16,-1-4-2-16,1-4-1 0,3-1-2 15,1-3-2-15,2-5-4 0,2 2-3 16,4-5-6-16,2 2-4 0,3 0-4 16,1 1-4-16,1 3-2 0,0 5-1 15,-2 2-1-15,1 6 1 0,-2 5-1 16,-2 8 0-16,-1 5-1 0,0 5-1 0,-2 4-2 15,0 7-1-15,-4 1-1 16,0 4-1-16,-2 2-1 0,4 0 0 0,-1 0-2 16,1-1 1-16,3-3-1 0,3-1 1 15,-2-3-1-15,2-6 0 0,0-3 0 16,-1-5 0-16,3-7 0 0,-2-4 0 16,2-7 0-16,2-6 0 0,-1-5 1 15,4-2-1-15,-4-3 0 0,1-4 0 16,-1 0 0-16,0 0 0 0,3 0 0 15,-3 4 0-15,-2 2 0 0,-1 4 0 16,-2 6-1-16,0 5 0 0,-2 6 1 16,-3 5 0-16,-1 3 0 0,2 5 1 0,-1 3-1 15,2 2 0-15,1 3 1 0,0-2-1 16,2 2-1-16,4 0-5 0,-1-3-7 16,6-3-12-16,4 0-17 0,-1-5-14 15,5-3-16-15,2-1-119 0,-3-6-129 16,2-2-297-16</inkml:trace>
  <inkml:trace contextRef="#ctx0" brushRef="#br0" timeOffset="258177.1832">10572 11994 584 0,'0'-25'141'0,"-1"-1"6"0,2 6-91 15,-1 7-11-15,3 4-6 0,0 6-5 16,1 4-4-16,-1 10-3 0,0 4-3 0,1 8-2 16,1 5 0-16,-3 6-1 0,-2 4-1 15,1 2-3-15,-1-1-2 0,-1 1-1 16,1-2-3-16,0 1-1 0,3-1-3 16,4-1-2-16,0-1 0 0,2-3-1 15,2-3-1-15,2-2-1 0,2-3 1 16,-1-5 0-16,3-6-1 0,1-4 0 15,1-4 0-15,0-3-1 0,0-7 0 16,-4-3-1-16,3-3-2 0,-4-5-7 0,-1 0-8 16,0-2-11-16,-3-2-13 0,-2 0-10 15,0 0-11-15,-5-2 68 0,-1 1-185 16,-4 1-126-16,-4 0-325 0</inkml:trace>
  <inkml:trace contextRef="#ctx0" brushRef="#br0" timeOffset="258378.6337">10564 11986 718 0,'-6'-10'178'16,"1"3"5"-16,3-1-111 0,6-1-17 16,1 2-11-16,5-1-12 0,6-4-12 15,3 3-8-15,7-1-4 0,5 2-4 16,1 0-7-16,2 1-11 0,0 2-19 15,-1 3-20-15,-1-1-5 0,-6 4-132 0,-3 1-139 16,0 0-316-16</inkml:trace>
  <inkml:trace contextRef="#ctx0" brushRef="#br0" timeOffset="258807.552">11015 12247 682 0,'-4'-3'169'0,"1"1"6"16,-4-3-105-16,6 3-12 0,0 0-6 15,2 2-7-15,0 0-7 0,1-1-8 16,3 0-5-16,6 3-4 0,-2-3-4 15,3-1-3-15,0-1-5 0,1 1-2 0,1-1-2 16,4 1-2-16,-1-1-1 16,0 1-3-16,-2 1-4 0,2-1-12 0,0 2-13 15,-4 0-19-15,-4-1-19 0,-1 1 132 16,-1 1-265-16,-1-1-156 0,-3 2-400 16</inkml:trace>
  <inkml:trace contextRef="#ctx0" brushRef="#br0" timeOffset="259290.6807">11348 12179 683 0,'-2'-3'167'16,"1"-1"4"-16,0 3-108 0,0 1-16 15,2 2-7-15,1 3-9 0,1 1-9 16,-2 2-6-16,4 3-3 0,-1 2 1 16,2 1-2-16,1-1 0 0,1-1-2 15,0 2-1-15,2-2 0 0,-2-1-2 16,2-1-2-16,0-2 0 0,-3 0-2 0,0-2-1 16,-3-1 1-16,0-4-1 0,-3-3 0 15,1-3 1-15,-2-1 1 0,-2-4 1 16,1-5 0-16,2-3 0 0,1-2-1 15,1-1 0-15,2-2-1 0,3 0-2 16,1 1 0-16,0 1-1 0,-1 3 0 0,1 3 0 16,-2 4 0-16,1 2-1 0,-2 4 1 15,0 4 0-15,1 4 0 0,2 3 0 16,-1 1 0-16,0 3 1 0,-1 1-1 16,-1 2 0-16,-1 1 0 0,0 2 1 15,-2 1-1-15,0 0 0 0,-2 1 1 16,2 0-1-16,-2-1 0 0,3 0 0 15,-2 0 0-15,2 1-2 0,-2-3-4 0,2 0-8 16,1-1-13-16,0-1-14 0,1-4-16 16,1-1-11-16,2-3 62 0,-1-3-186 15,1-1-130-15,1-3-327 16</inkml:trace>
  <inkml:trace contextRef="#ctx0" brushRef="#br0" timeOffset="259582.6015">11812 12217 717 0,'-1'2'172'15,"-1"-2"5"-15,1 1-117 0,1 0-14 16,4 2-8-16,1-2-10 0,-1 1-11 16,2 1-6-16,1-2-4 0,4 3-2 15,1-3-2-15,2-1-6 0,-2 0-16 0,1-1-19 16,2-1-15-16,-3 0-131 0,-2-2-140 16,0 2-335-16</inkml:trace>
  <inkml:trace contextRef="#ctx0" brushRef="#br0" timeOffset="259806.7226">12111 12166 694 0,'1'-10'165'15,"-1"0"7"-15,0 1-107 0,-1 0-13 16,-2 4-2-16,5 1-4 0,-1 3-8 15,-1 2-6-15,-1 3-6 0,2 3-6 16,-1 4-6-16,-5-3-6 0,5 8-3 16,0 1-2-16,2 2-1 0,0 0-3 15,0-1-10-15,0-2-16 0,7 5-24 16,-3-4-17-16,4-1-131 0,-1-4-148 16,0-2-340-16</inkml:trace>
  <inkml:trace contextRef="#ctx0" brushRef="#br0" timeOffset="260468.9793">12101 11882 639 0,'-2'-8'166'0,"0"4"5"16,4-1-73-16,0 1-41 0,2 3-13 15,2-1-8-15,7 1-9 0,3 2-9 16,3 1-6-16,0-1-3 0,6 1-3 15,-1 0-3-15,4-1 0 0,-4-1 1 16,-4 1 3-16,0-2 2 0,-2 1 2 16,-7 0 1-16,-1 1 2 0,-6 2 0 15,0 4-1-15,-6 1-3 0,0 5-3 16,-5 3-2-16,0 3-1 0,0 6-2 0,1 2-1 16,0 1-1-16,1 0 1 0,2 1-1 15,5 2 0-15,0-2 0 0,4 0 0 16,3-1 0-16,1-4-1 0,4 3-1 15,0-2 0-15,1 0-2 0,0 0-1 16,-4-2-2-16,2-2 0 0,-2-1-1 16,-4-3 0-16,0-3 0 0,-4-3 2 15,-6-2 0-15,0-2 0 0,-6-2-2 0,-4 0-3 16,-7-2-4-16,-6 0-8 0,-5-1-7 16,-1 0-5-16,1 0-10 0,0-2-7 15,5-1-11-15,5 4-112 0,0-2-119 16,14-4-287-16</inkml:trace>
  <inkml:trace contextRef="#ctx0" brushRef="#br0" timeOffset="261718.8693">12868 12291 381 0,'-17'-5'111'0,"0"0"6"15,-1 0-27-15,4 0-31 0,3 0-12 0,3 2-7 16,1-2-7-16,2 0-3 0,1 1-3 16,2-1-1-16,-1 4-2 0,3-1-2 15,-1 0-2-15,2 0-1 0,2 1 1 16,-1 0-2-16,6-1 0 0,5 0-2 15,6 1 1-15,5-1 0 0,3 2-1 16,4-1-1-16,3 1-1 0,6-1-2 16,4-3-1-16,3 1-3 0,6-2-1 15,3 0-3-15,11-1-2 0,4 1 1 16,3-3-1-16,-1 1 0 0,6 1-1 16,-1 0 1-16,7 0 1 0,-6 1 0 0,1-1 0 15,-2 2 0-15,0 0 0 0,-3 3 0 16,-5 1 0-16,-8 0-1 0,-5-1 0 15,-4 1 0-15,-7 4-1 0,-6-2-1 16,-10-1 1-16,-8 0-1 0,-2 3 1 16,-10-1-1-16,-8-2 0 0,-6 0 0 15,-2-1-1-15,-5 0-2 0,-2-1-3 16,-2-2-7-16,-1 0-6 0,1-1-8 16,2 0-8-16,-2 2-8 0,3-3-4 0,3 1-5 15,2 3-6-15,1-4-106 0,2 2-109 16,2-2-266-16</inkml:trace>
  <inkml:trace contextRef="#ctx0" brushRef="#br0" timeOffset="261974.7172">14361 12015 545 0,'-6'-6'142'0,"1"-1"5"16,-1 1-45-16,5 4-62 0,-1-2-9 15,5 0-6-15,1 3-5 0,5 2-7 16,2-1-4-16,8 2-4 0,3 4-1 15,3 1 0-15,5 4-2 0,2-3 0 16,1 1-1-16,0 2-1 0,-1-3 1 16,1 5-1-16,-1 0 0 0,-2-2 1 15,0 5-1-15,-5-1 0 0,-3-3 0 0,-6 6 1 16,-8-5-1-16,-11 1-1 0,-9-1-1 16,-9-2-5-16,-3 2-6 0,-4 3-8 15,-7-3-8-15,0 2 52 0,-4-1-179 16,-9-1-124-16,-2 3-328 0</inkml:trace>
  <inkml:trace contextRef="#ctx0" brushRef="#br0" timeOffset="262538.93">12867 12105 476 0,'3'-6'126'0,"3"1"5"16,1-1-32-16,1-1-57 16,-1 3-11-16,2-3-4 0,1 4-4 15,-3 1-2-15,2-1-3 0,-3 2-1 0,-2-1 0 16,-2 2 0-16,0 4 1 0,1 0 1 15,-2 1 0-15,-5 1 1 0,2 0-1 16,0 1-1-16,-3 1-1 0,-5-2-4 16,-2-1-2-16,-3 2-2 0,-1 3-2 15,-5 0-2-15,-1-1-1 0,2 4-1 16,5 0 0-16,-3 1 0 0,4-2 1 0,0-2-1 16,3 2-1-16,0-4 1 0,0 1-1 15,3 0 0-15,4-1-1 0,3 1 0 16,4 1 0-16,2-2-1 0,5 2 1 15,-1-4-1-15,-1 4 0 0,3-2-1 16,5 5-2-16,0-2-9 0,6-2-10 16,0 4-13-16,6-2-11 0,2 0-11 15,-1 0-121-15,-1-3-126 0,1 0-290 16</inkml:trace>
  <inkml:trace contextRef="#ctx0" brushRef="#br0" timeOffset="263227.4459">13490 11648 578 0,'-13'-6'146'0,"-2"0"8"16,3 1-78-16,2 0-20 0,0 0-6 16,5 1-5-16,1 0-6 0,3 1-8 15,1-1-5-15,5 2-5 0,1 0-4 0,7 2-2 16,0 2-3-16,4-1 0 0,3 3-2 15,3-1 0-15,2 0-2 0,-1-2-3 16,2-2-1-16,-1 2-2 0,4 0-1 16,0 0 0-16,0 1-1 0,1-1 1 15,-2 0-1-15,-2 4 0 0,-4-4 1 16,-6 2-1-16,-5 0 0 16,-4 2 0-16,-4 3 1 0,-6 0-1 0,-2 2 0 15,-3 1 1-15,-6 0-1 0,-2 1 1 0,-5 0-1 16,-3 2 0-16,-1-2 1 15,0-1-1-15,0 1 0 0,6 2 0 0,0-2 0 16,2 3 0-16,5-3 0 0,2 2 0 16,4-3 0-16,1 0 0 0,3-2 0 15,0 0 0-15,6-2 1 0,2 1-1 16,1-3 0-16,4 1 0 0,4-1-1 16,4-2-1-16,4 0-5 0,5-2-8 0,4 1-14 15,1-2-18-15,2 0-12 0,3 0-130 16,-2 2-138-16,1-2-322 0</inkml:trace>
  <inkml:trace contextRef="#ctx0" brushRef="#br0" timeOffset="264365.4177">15136 11745 501 0,'-7'-15'123'0,"1"0"4"0,1 0-70 15,3 4-18-15,0 3-9 0,6 1-4 16,1 0-3-16,1 2-3 0,3 4 0 16,2 5-1-16,2 2 3 0,3 4 1 0,0 5 2 15,2 3 0-15,3 3 1 0,1 1 0 16,0 4-2-16,0-2-2 0,4 4-3 15,1 2-2-15,2-2-2 0,1 5-2 16,0 1-3-16,2-1-2 16,-1-1-1-16,-1-3-1 0,-1 0-1 0,-5-5-1 15,1-2 0-15,-3-3-2 0,-1-2 0 16,-2 0 0-16,-2-4-2 0,-2 0-3 16,-2-1-5-16,-2 0-9 0,-1-2-10 0,-4-2-11 15,-2 0-8-15,0-1-8 0,-3-3-6 16,-2-2 5-16,-3-3-113 15,-1-3-107-15,-1-1-265 0</inkml:trace>
  <inkml:trace contextRef="#ctx0" brushRef="#br0" timeOffset="264614.0101">15847 11604 682 0,'-11'8'155'0,"-8"1"2"0,-6 9-113 16,-3 8-13-16,-6 6-3 0,-1 5-2 15,-5 4-4-15,-2 7-4 0,-1 3-1 16,0 2-3-16,0-3-3 0,2-2-3 16,-3-3-4-16,4-2-2 0,4-7 0 15,6-6-2-15,8-4-9 0,10-1-11 16,6-7-17-16,11-5-15 0,6-1-122 0,7-6-134 15,5-4-312-15</inkml:trace>
  <inkml:trace contextRef="#ctx0" brushRef="#br0" timeOffset="264918.8616">16252 11669 577 0,'-32'1'136'15,"-1"4"6"-15,2 3-88 0,-4 6-12 16,5 4 3-16,-1 1 6 0,-1 4-2 16,1 3-2-16,2 5-2 0,2 4-5 15,3 0-4-15,6 4-7 0,7 2-7 16,4-3-6-16,8-1-5 0,8-3-3 0,3-4-3 15,7-3-2-15,1-5-3 16,6-2 0-16,3-3-6 0,1-5-9 0,3-3-15 16,0-4-18-16,3-4-12 0,0-1 149 15,-3-5-282-15,-1-2-152 16,-1 2-404-16</inkml:trace>
  <inkml:trace contextRef="#ctx0" brushRef="#br0" timeOffset="265284.9021">16311 11926 697 0,'-9'-10'168'0,"2"1"4"16,5 1-98-16,4 2-36 0,4 2-14 16,3 0-4-16,1 2-7 0,2 1-7 15,0 2-4-15,4 4 0 0,-2-3 0 0,1 2-1 16,3 1 0-16,0 1-1 15,2 0 1-15,0 0-1 0,-5-2 0 0,1 3-1 16,-2 1-3-16,-5-3-3 0,0 3-4 16,-5 2-1-16,-4 0-1 0,-4 0 1 15,-3 3 0-15,-7-1 3 0,-2 2 3 16,-3-3 4-16,-2-1 2 16,-3 1 3-16,7 1 3 0,1-1 3 0,5-1 2 15,3-1 2-15,3 2 0 0,4-1 0 16,3 0-1-16,2-1-3 0,3-3-3 0,4 0-2 15,8 0-1-15,1-1-2 0,5-3-3 16,1 0-8-16,2-2-8 0,2-3-13 16,1-3-9-16,-4-1-14 0,2-1-123 15,-2 0-126-15,-2-3-296 0</inkml:trace>
  <inkml:trace contextRef="#ctx0" brushRef="#br0" timeOffset="265521.2523">16802 11584 580 0,'15'5'125'0,"-2"1"2"16,3 6-108-16,2 6-2 0,-3 1 1 16,3 4 2-16,-5 4-1 0,4 2 0 15,-1 1 2-15,-1 3 0 0,-2 3-2 16,-2 0-2-16,-2 2-2 0,-4 4-4 15,-9-1-3-15,-6-2-5 0,-6 1-7 0,-7-3-11 16,-3-2-12-16,-4-5-125 0,0-2-123 16,5-4-310-16</inkml:trace>
  <inkml:trace contextRef="#ctx0" brushRef="#br0" timeOffset="265925.7272">17257 11917 719 0,'-2'-2'175'16,"1"-2"3"-16,2 0-115 0,4 2-17 0,3 1-13 15,3-3-9-15,5 0-13 0,1 0-6 16,4 0-6-16,1 3-11 0,-3-2-13 16,1 2-14-16,-3 1-11 0,-3 1 13 15,-2 2-143-15,-4-1-127 0,-3 1-295 16</inkml:trace>
  <inkml:trace contextRef="#ctx0" brushRef="#br0" timeOffset="266078.3051">17273 12096 711 0,'1'5'165'0,"0"-5"1"0,3 0-119 15,6 2-16-15,3 0-9 0,3-2-7 16,1-4-11-16,1-1-13 0,5 1-16 16,1 0-14-16,4-1-128 0,-2 1-131 15,1 3-324-15</inkml:trace>
  <inkml:trace contextRef="#ctx0" brushRef="#br0" timeOffset="266686.1468">18670 11572 525 0,'-3'-31'128'0,"-4"-2"8"15,-1 1-78-15,1 4-5 0,0 5-4 16,0 4-2-16,1 7-2 0,1 4-4 15,0 4-7-15,1 5-6 0,0 7-7 16,0 5-8-16,1 5-5 0,3 7-5 16,0 4-4-16,3 6-9 0,-1 0-13 15,2 2-10-15,2-3-13 0,-1 0-94 0,1-2-30 16,2-2-108-16,1-3-209 16</inkml:trace>
  <inkml:trace contextRef="#ctx0" brushRef="#br0" timeOffset="267049.2341">18070 12036 545 0,'-2'3'127'0,"-2"-7"3"0,4 3-82 16,6-1-14-16,4 2-5 16,5-3-3-16,4 0-1 0,6-5 1 0,10 5 0 15,8-3 2-15,8-2 0 0,8 0 1 16,9 3-1-16,4-4-1 0,8 1-3 16,2 0-3-16,3 0-4 15,5 3-5-15,-2 2-4 0,-1-1-3 0,0 2-2 16,-3-1-2-16,2 1 0 0,-4-1 0 15,-5 0-1-15,-1-2 0 0,-6-2 0 16,-2 1 1-16,-6 0-2 0,-11-1 0 0,-6 1-9 16,-9 0-10-16,-10 0-11 0,-8 3-12 15,-14-2-13-15,-10 2-122 0,-11 0-129 16,-8 2-295-16</inkml:trace>
  <inkml:trace contextRef="#ctx0" brushRef="#br0" timeOffset="267500.3442">18221 12348 537 0,'-3'-6'145'0,"1"4"4"16,-2 3-31-16,4 5-71 0,0 8-6 16,1 5-4-16,3 3-4 0,0 9-3 15,1 1-1-15,1 2 0 0,0 0-3 16,0-1-4-16,-2 1-4 0,-1-1-4 0,1-5-2 16,-2 1-4-16,0-1-2 0,-2-2-3 15,1-3-4-15,-1-2-5 0,1-1-16 16,0-4-17-16,2-5-13 0,0-3 13 15,2-5-148-15,4-6-135 0,2-3-313 16</inkml:trace>
  <inkml:trace contextRef="#ctx0" brushRef="#br0" timeOffset="267772.109">18619 12660 769 0,'-6'-4'189'0,"3"0"4"0,2 1-116 0,0 0-24 16,4 2-13-16,2-2-12 0,3 0-10 15,2-1-9-15,1 2-3 0,2-2-2 16,2 2-4-16,1-2-6 0,-2 1-12 15,3 2-18-15,-2-1-20 0,2 2-18 16,-1 0-125-16,1 0-140 0,2 1-318 16</inkml:trace>
  <inkml:trace contextRef="#ctx0" brushRef="#br0" timeOffset="268302.1634">19351 12566 441 0,'6'-6'129'0,"-2"-1"6"16,-3-3 0-16,-2 0-76 0,-3 1-10 16,0 0-2-16,-4-1-1 0,-3 2-2 15,0 0-3-15,-5 3-4 0,-2 4-5 0,-3 1-3 16,-3 5-4-16,-2 5-3 0,0 5-2 16,0 4 0-16,1 2-2 0,4 2-3 15,5 4-2-15,4 0-3 0,1-4-3 16,4 0-4-16,6-3-1 0,5 1-2 15,3-2 1-15,3-7-2 0,6-4 1 16,4-4-1-16,2-4 0 0,3-4-1 16,4-5-1-16,-1-4-1 0,0-1 1 15,0-2 0-15,-5-1 0 0,-1-2 1 16,-3-2 0-16,-3 1 1 0,-6-6 0 16,-3 3 0-16,-2 0 0 0,0 6 1 0,-3 1 0 15,-3 4 1-15,0 5 2 0,1 8 1 16,-3 4 0-16,1 2 1 0,-2 6 0 15,2 2 0-15,-1 5-1 0,2 2-2 16,1 0 1-16,1 1-2 0,4 1 0 16,1-5-2-16,8 2-6 0,2-1-10 15,7-1-18-15,1-4-21 0,3-3-18 0,0-2-124 16,-1-4-142-16,2-1-320 0</inkml:trace>
  <inkml:trace contextRef="#ctx0" brushRef="#br0" timeOffset="268941.7781">19654 12439 560 0,'-3'-4'140'0,"-1"0"10"16,-1 0-76-16,-1 0-14 0,3 0-3 15,-1 3-2-15,1 0-4 0,1 0-8 16,2 1-6-16,3-1-5 0,2 2-7 16,1-2-6-16,3 1-5 0,3-3-2 15,4 1-1-15,5-1-2 0,-1 0-3 16,5-1-2-16,-1 0-1 0,3 2-2 0,-2-1 0 16,-2 1 0-16,-2 2-1 15,1-1 1-15,-4 1-1 0,-1 1 0 0,-4 0 0 16,-2 2 0-16,-4 1 0 0,-3 1 0 15,-4 3 1-15,-5 1-1 0,-2 3 0 16,-3 1 1-16,-3 2-1 0,0 1 0 0,-2 2 0 16,-1 0 0-16,-1 0 0 15,-1 0 0-15,-2 0-1 0,-3 1 1 0,1-2 0 16,0 0 0-16,2-1 0 0,3 0 1 16,2 0-1-16,6-4 0 0,3-1 0 15,1-2 0-15,3-1-1 0,2-3 1 16,3-1 0-16,3-2 0 0,1-1 0 15,4-1 0-15,4 0 0 0,1-2 0 16,1 1 0-16,3-2 0 0,-1 0 0 16,2 0-2-16,-2 1-4 0,-4 0-7 15,0 0-9-15,-1 1-12 0,-2 0-14 0,-2 1-11 16,-3 1-9-16,0 0 80 0,-1 0-194 16,-2 2-127-16,-1-1-326 0</inkml:trace>
  <inkml:trace contextRef="#ctx0" brushRef="#br0" timeOffset="269234.0562">20116 12334 708 0,'-2'-6'175'0,"1"1"4"15,1-1-111-15,1 3-16 0,3 1-11 16,1 0-8-16,1 2-12 0,4 0-9 16,0 0-5-16,2 3-2 0,1-1-7 15,2 0-14-15,-1-1-18 0,2-1-18 16,-1 1 85-16,1-2-220 0,-1-3-149 15,0 0-370-15</inkml:trace>
  <inkml:trace contextRef="#ctx0" brushRef="#br0" timeOffset="269399.6285">20454 12203 725 0,'-3'3'171'0,"2"5"3"16,-3-2-112-16,2 4-27 0,0 2-11 15,2 3-6-15,-2 1-7 0,5 4-16 16,-1 0-14-16,1 2-20 0,0 1-2 16,0-1-134-16,-3-3-135 0,-1-2-320 15</inkml:trace>
  <inkml:trace contextRef="#ctx0" brushRef="#br0" timeOffset="270025.9397">19683 11955 368 0,'-7'1'116'0,"-2"-1"5"0,1 0 4 15,0-1-66-15,1 0-17 0,0 0-9 16,2 1-5-16,1-3-4 0,0 3-1 15,1-1-1-15,-1 1-1 0,4-2-1 16,1 0-1-16,2 2-1 0,0-1 0 16,4-1-1-16,1-1-1 0,4 1 0 15,2 1 0-15,4-1-1 0,6 0-2 0,1 2-2 16,5-1-3-16,4 2-3 16,5-2-1-16,4 1-2 0,0-3 0 0,2 1-1 15,3-3-1-15,1 0 1 0,1-1-1 16,-1-1 0-16,3 0 1 0,-5 0-1 15,2 2-3-15,-2 0-6 0,-5 2-8 16,-3 0-12-16,-5 3-10 0,-6-1 61 16,-6 0-191-16,-9 1-132 0,-6 0-338 15</inkml:trace>
  <inkml:trace contextRef="#ctx0" brushRef="#br0" timeOffset="274812.2653">20777 11823 478 0,'-6'-5'141'15,"0"1"9"-15,-1-2-2 0,0 0-80 16,5 2-10-16,-3 4-6 0,1-2-6 15,3 1-10-15,0 0-8 0,3-1-9 16,2 1-7-16,5 1-6 0,2-2-4 0,2-1-2 16,2 3 0-16,2-1-4 0,1 1-9 15,0 1-11-15,-5-1-12 0,3 1-12 16,-3 2-14-16,0-1-115 0,-4 1-122 16,-2-1-281-16</inkml:trace>
  <inkml:trace contextRef="#ctx0" brushRef="#br0" timeOffset="274979.9486">20830 11976 556 0,'0'4'124'0,"1"-2"2"0,0-4-85 0,5 3-23 16,2-2-10-16,2 1-3 0,1-1 1 15,2-2-4-15,3-1-4 0,5 2 2 16,-3-2-127-16,2 1-108 0,-1-4-286 15</inkml:trace>
  <inkml:trace contextRef="#ctx0" brushRef="#br0" timeOffset="275889.6023">21506 11398 496 0,'-6'-5'135'0,"0"-1"8"16,-2 1-39-16,5 3-39 0,-2-2-8 0,2 0-7 15,5 2-6-15,2-1-6 0,6 2-7 16,3-1-7-16,2 0-6 0,9 0-5 16,0 1-3-16,3-2-1 0,3 1-2 15,-2-3-2-15,1 0-1 0,-1 0-2 16,0-1-1-16,3 0 0 0,-3 0-1 15,-2 0 1-15,-2 2-1 0,1 0 0 0,-4 1 1 16,-5 0-1-16,-4 2 0 0,-3 1 0 16,-6 1 0-16,-3 3 1 0,-2 2-1 15,-4 0 1-15,0 4-1 0,-1 0 1 16,0 2-1-16,-2 1 1 0,0 2-1 16,-2 1 1-16,-2 1-1 0,1 0 0 15,-6 0 0-15,-3 3 0 0,3 1 0 16,-1-2 0-16,0-1 0 0,-1 0 0 15,2-1 0-15,4 2 0 0,2-6 0 16,0-1 0-16,2-3 0 0,3-1 0 16,0-1-1-16,4-3 1 0,0-2 0 15,3-1-1-15,3 0 1 0,0-1-1 16,5 0 1-16,3-2 0 0,2 0 0 16,3 0 0-16,5 0 0 0,1-2 0 0,1 1 0 15,1 1 1-15,0-1-1 0,-2 1-2 16,0 2-4-16,-5-1-10 0,0 1-10 15,-1 2-13-15,-3 1-8 0,-4 0-11 16,0 1 13-16,-3 1-128 0,-3 0-113 16,-3 2-277-16</inkml:trace>
  <inkml:trace contextRef="#ctx0" brushRef="#br0" timeOffset="276289.0878">21472 11817 521 0,'-14'-1'122'0,"2"-1"6"15,2 0-77-15,3 1-14 0,1 1-3 0,1-3-1 16,2 1-3-16,3 2-2 0,3-1-3 16,2-1-1-16,2 1-2 0,5 0-3 15,4 0-2-15,5 1-1 0,4-2 1 16,3 2-1-16,4 0 1 0,3 0-1 15,3 0 0-15,5-1 0 0,3-1 0 16,6 1-3-16,3-2-2 0,6-1-3 16,3 2-2-16,1-3-1 0,-1-3-3 15,-1-1 0-15,0 2-2 0,-6-2 1 0,-4 3-1 16,-3 0 1-16,-3 2-1 0,-7 4 0 16,-6 1 0-16,-7 1 0 0,-5-1-1 15,-8 0 1-15,-8 1-1 0,-5 2-2 16,-6-1-2-16,-4-2-3 0,-4 1-1 15,-1-1-5-15,-3-1-5 0,1 2-5 16,-2-4-5-16,3 2-7 0,1 2-4 16,-1 0-6-16,1 2-6 0,-1 2-110 15,-2 0-112-15,-5 1-272 0</inkml:trace>
  <inkml:trace contextRef="#ctx0" brushRef="#br0" timeOffset="277168.0388">21480 12306 609 0,'-10'-4'152'0,"1"0"9"15,-1 2-90-15,4-2-12 0,2 2-8 0,2-2-5 16,3 3-9-16,4-2-8 0,3 0-9 15,3 0-6-15,5 1-4 0,4 1-2 16,1-1-1-16,3 2-2 0,-1 2-1 16,1-2-2-16,-3 0 0 0,1 1-1 15,-4 1-1-15,-1-1 1 0,-2 2-1 0,-3-2 0 16,-1 3 0-16,-2-1 0 0,-6 1 0 16,-1 3 0-16,-4 2 1 0,-1 1-1 15,-5 2 0-15,-3 2 0 0,-1 0-1 16,0 5 1-16,-5-1-1 0,-2 2 1 15,-2-1-1-15,-2 2 1 0,0 0 0 16,-3 0 0-16,-1-2 0 0,0 0 0 16,3-2 0-16,2 0 0 0,2-1 0 15,4-1 1-15,4-4 0 0,3-2 0 16,4 1 0-16,2-5 1 0,5 0 0 0,2-3 1 16,2-2 0-16,5-1 0 0,4 1 1 15,3-2-1-15,4-2 0 0,3 0 0 16,3 2-1-16,0 0-1 0,0-1 0 15,-1-2 0-15,-1 3-1 0,-3-2-1 16,0-1-3-16,-3 0-8 0,0 3-13 16,-3-2-11-16,-3 0-13 0,1 2-10 15,-1 1 22-15,-2 1-147 0,-5 0-124 0,2-1-298 16</inkml:trace>
  <inkml:trace contextRef="#ctx0" brushRef="#br0" timeOffset="277386.0863">21971 12499 643 0,'-1'-1'152'0,"1"-3"6"0,0 2-90 16,4 2-30-16,1 0-11 0,0-1-8 15,3 1-5-15,3 0-4 0,2 0-5 16,2 0-3-16,0 0-9 0,4-2-14 15,0 2-13-15,1 0-113 0,-2-1-16 16,2 0-109-16,-1-3-219 0</inkml:trace>
  <inkml:trace contextRef="#ctx0" brushRef="#br0" timeOffset="277788.1352">22546 12388 648 0,'0'-8'157'0,"-7"-2"7"15,-2 4-98-15,-2 0-18 0,-2 1-6 16,-3 3-6-16,-2 2-5 0,-4-1-5 0,2 4-5 16,-5 2-1-16,-2 5-2 15,0 4 0-15,1 3-2 0,1 2-1 0,3 5-2 16,2-1-2-16,7 1-2 0,5-2-3 15,7 2-2-15,3-4-2 0,3-4-1 16,8-2-2-16,0-3 1 0,4-1-1 16,2-5-1-16,1-4-1 0,2-5-1 15,3 0 0-15,-3-5 0 0,0-2 0 16,1-3 1-16,-3-3 0 0,-3 1 2 16,-2-2 0-16,-4 2 1 0,-1 1 1 0,-5 2 2 15,-2 3 1-15,-2 2 1 0,-1 5-1 16,2 4 0-16,-1 1 0 0,0 3-1 15,0 1-1-15,2 4-2 0,0 3 0 16,5-1-5-16,0 0-6 0,5 0-13 16,4-1-18-16,2 0-19 0,6-2-135 15,2-3-147-15,5 4-345 0</inkml:trace>
  <inkml:trace contextRef="#ctx0" brushRef="#br0" timeOffset="280479.0015">23195 11850 482 0,'0'-5'135'0,"3"-1"9"0,-2 1-7 16,-2 1-79-16,1 3-10 0,1 1-1 16,-1 3 0-16,0 0-2 0,1 3-3 15,0 0-5-15,0 4-4 0,1 0-4 16,-2 4-6-16,-2 0-8 0,1 1-3 16,-2-2-5-16,-1 3-4 0,-2 1-3 15,-2 1-10-15,1-2-17 0,0-3-21 0,1 0-17 16,1-1-127-16,5-5-144 0,5-3-329 15</inkml:trace>
  <inkml:trace contextRef="#ctx0" brushRef="#br0" timeOffset="281386.4734">23684 11643 286 0,'-1'-10'97'0,"2"2"8"0,-2-4-25 0,-1 0-8 16,1 0-6-16,-1-4-9 0,-2 0-11 15,3 1-8-15,-2-2-4 0,-3-1-1 16,4 2 0-16,-3 0 0 0,1 3 0 16,-1 0-1-16,0 2 0 0,-1 2-2 15,5 4-1-15,-4 1-3 0,3 4-5 16,-2 2-4-16,0 6-1 0,2 6-3 0,1 6-2 15,-2 5-2-15,1 3 0 0,-2 2-1 16,2 5 0-16,2-1 0 0,-2 0-2 16,1-1 0-16,1-3-2 0,0-2 1 15,3 0-1-15,0-2-1 0,0-4 0 16,2-5-1-16,1-2-1 0,-1-2 0 16,0-3 0-16,0-5-1 0,-2-1-1 15,0-2-1-15,-2-2-4 0,1-2-4 16,1-3-5-16,-1-4-12 0,1-2-10 0,-1-2-11 15,1-2-9-15,0-1-9 16,1-1-112-16,-2-4-119 0,3 6-276 16</inkml:trace>
  <inkml:trace contextRef="#ctx0" brushRef="#br0" timeOffset="282042.5037">23819 11599 497 0,'-7'-4'132'0,"1"3"8"15,-1-3-35-15,1 2-50 0,1-1-6 16,-1 1 0-16,2-2-1 0,2 3-2 16,-1-1-5-16,2 2-5 0,0 0-5 15,1 0-6-15,0 0-6 0,2 0-5 16,1-4-3-16,3 4-3 0,4-1-2 15,4 1 0-15,4 0-1 0,0 0 0 0,5 0-2 16,-1 1 0-16,1-1-2 0,1-1 0 16,-1-1 0-16,2 0 0 0,-1 1-1 15,-1 1 0-15,1 1 0 0,-4 0 1 16,-1 0-1-16,-3 3 0 0,-4-1 0 16,-3 0 0-16,-5 0 0 0,-1 0 1 15,-2 2-1-15,-2 1 0 0,-5-1 1 16,-4 3 0-16,-2-1-1 0,-4 2 1 15,-3 0-1-15,-1 1 0 0,-5 1 1 16,2 1-1-16,1 2 0 0,0-2 0 0,0 2 0 16,1-1 1-16,2-1-1 0,5 1 0 15,2-2 0-15,0-2 0 0,5 0-1 16,2-3 1-16,3-1 0 0,2 0-1 16,1 0 1-16,3-2 0 0,1 0 0 15,4-1 1-15,4 1 0 0,1-3-1 16,3-1 1-16,4-1-1 0,3-1 1 0,0-2-1 15,2 0 0-15,1 0-1 0,1 0-4 16,-1 1-8-16,0 0-13 0,-4 1-13 16,-1 1-15-16,-5 0-13 0,-1 2-32 15,-5-1-88-15,0 2-115 0,-1 2-251 16</inkml:trace>
  <inkml:trace contextRef="#ctx0" brushRef="#br0" timeOffset="282489.7793">24268 11759 415 0,'5'-8'117'0,"-4"-3"6"16,3-2-39-16,-3 0-23 0,2-4-11 16,-2-2-4-16,0 2-3 0,0-4-2 0,-1-2-2 15,-1-4 0-15,-1-1-2 0,-1-3-3 16,1 1-3-16,-1 2-1 0,1 1-3 16,-1 5 0-16,2 4-1 0,0 7-2 15,1 5-1-15,-1 6-4 0,1 4-2 16,-2 7-4-16,2 4-3 0,-1 8-3 15,1 4-1-15,1 5-1 16,-1 3 1-16,0 1-1 0,0-1 0 0,2 1-1 16,-1-3-1-16,-1-1-1 0,4-3-1 15,-1-1 0-15,3-2-1 0,2-1 0 0,2-3 0 16,1-3 1-16,0-2-1 0,-3-2-1 16,1-4-3-16,-2-1-3 0,-2-5-6 15,-4-2-6-15,-1-1-8 0,-2-4-12 16,-1-2-14-16,-3-4-9 0,0 0-9 15,0-2-119-15,-1-1-128 0,3-4-299 16</inkml:trace>
  <inkml:trace contextRef="#ctx0" brushRef="#br0" timeOffset="283094.3306">24687 11560 469 0,'5'-7'122'0,"1"4"6"16,-1 0-53-16,0 0-21 0,-1 0-8 0,-2 1 0 15,-1-1 1-15,2 3 0 0,-2-1 0 16,-1 1-1-16,1 3-1 0,-2 0-3 16,0 1-4-16,-2 1-5 0,0 0-7 15,-1 2-3-15,-1 0-6 0,-2 2-4 16,-1-2-2-16,2 4-4 0,-5-1-1 15,-1 0-2-15,-2 0 0 0,-1 0-1 16,-4 1-1-16,2 0 1 0,-4-2-1 16,3 1 1-16,2 0 0 0,1-3 1 0,4-1-1 15,1-1 0-15,3-1 0 0,3 0-1 16,3-1 0-16,1 1 0 0,1 2-1 16,4 0 0-16,3 0 0 0,1-1-1 15,5 1 1-15,1-1 0 0,3 0-1 16,0-1 0-16,1-2 1 0,-1 1-1 15,0 1 0-15,0-3 1 0,-1 0-1 0,0 1 0 16,-1 0 0-16,-2-1 0 16,1 0 1-16,-1 0-1 0,-3 1-1 0,0 1 1 15,-5-2-3-15,1 2-3 0,-2-1-5 16,-2 1-9-16,-2 0-7 0,0-1-16 16,-3 0-12-16,-2-2-11 0,-2 4-8 15,-2-2-13-15,-1-1-99 0,-1 1-114 16,2-2-259-16</inkml:trace>
  <inkml:trace contextRef="#ctx0" brushRef="#br0" timeOffset="283556.0395">24904 11533 420 0,'0'-26'110'0,"-1"-2"6"0,-1 0-55 0,1-1-10 15,0-1-4-15,0 3 0 0,2 6 1 16,-2 3 1-16,2 5 2 0,-1 4 3 0,0 1-4 16,1 7-4-16,0 3-5 15,-2 8-6-15,1 1-6 0,0 6-8 0,0 7-3 16,-1 5-1-16,1 5 1 0,1 2-2 16,-1-2-2-16,0 4-3 0,1-1-1 15,2-3-2-15,-1-3-3 0,1-2-2 16,0 1-1-16,1-5-1 0,2-1 0 15,0-2-1-15,-1-3 0 0,0 0 0 0,-1-5 0 16,-2-4-3-16,3 1-5 0,-2-3-7 16,-2-4-7-16,0 0-11 0,0-3-11 15,1-2-13-15,-2-3-10 0,-2 1 69 16,2-3-188-16,-1-3-130 0,0-1-334 16</inkml:trace>
  <inkml:trace contextRef="#ctx0" brushRef="#br0" timeOffset="284029.8299">25143 11595 537 0,'8'-8'141'0,"-2"-1"8"0,-1 0-47 16,-2 2-45-16,-3 1-9 0,-4 0-3 15,-3 2-3-15,-4 3-5 0,-4 3-4 0,-3 3-5 16,-6 4-2-16,0 3-2 16,-1 3-2-16,1 4-2 0,-1 2-3 15,6 2-2-15,3 3-3 0,6-1-4 0,5-1-2 16,4-1-3-16,2-2-1 0,5-2-1 16,3-3 0-16,2-4 0 0,2-5-1 15,3-3-1-15,1-4 1 0,4-5-1 16,3-4 1-16,-1 0-1 0,0-7 1 15,-1-4-1-15,-3 0 1 0,-2-4 0 16,-4-1 0-16,-2-1 1 0,-2-3-1 16,-3 2 0-16,-1 4 0 0,-3 2 1 15,1 5-1-15,-2 4 1 0,0 6 0 16,-2 5 0-16,-2 3 0 0,2 7 1 0,-1 1-1 16,-1 4-1-16,0 3 1 0,-1 2-1 15,3 2 0-15,-2 1 0 0,3 0 0 16,0 1 0-16,2-2-2 0,-1-2-2 15,1 1-7-15,2-3-9 0,1 0-16 16,-2-2-18-16,1-3-11 0,1-1 91 16,-3-2-220-16,1-3-139 0,1-2-356 0</inkml:trace>
  <inkml:trace contextRef="#ctx0" brushRef="#br0" timeOffset="284466.7432">25285 11533 525 0,'-4'-26'132'0,"-1"-3"5"15,2 0-67-15,0-4-23 0,3-1-10 0,0 1-2 16,1 2-2-16,3 4-1 0,-1 4-2 16,0 3 1-16,0 8 0 0,-1 2-2 15,1 6-3-15,-2 4-2 0,0 6-1 16,-1 5-2-16,-1 5-3 0,0 6-2 15,1 7 0-15,-2 7 1 0,2 6-3 16,0 3-2-16,3 2-3 16,0 1-2-16,0-1-2 0,1-3-1 0,0 0-3 0,1-5 0 15,-1-2 0-15,2-3-1 16,-1-5 0-16,2 0-1 0,0-5-5 16,-3-2-9-16,1-5-13 0,-1-3-19 0,0-3-17 15,-4-4-39-15,-4-6-93 0,4-4-128 16,0-2-275-16</inkml:trace>
  <inkml:trace contextRef="#ctx0" brushRef="#br0" timeOffset="287247.1977">721 14753 592 0,'-2'-12'144'0,"0"-4"5"0,-2 1-84 0,3-1-19 16,-1-1-7-16,2 1-4 0,2-2-2 15,-1-1-4-15,1 3-2 0,0 1-3 16,-1 2-2-16,0 6-1 0,0 1-3 15,2 5-3-15,-1 3-4 0,2 4-2 16,1 9-3-16,0 2-2 0,2 5-1 16,0 7-1-16,2 4 0 0,-2 3-1 15,2 1-1-15,-2-2 1 0,1 2-1 0,-2-3 0 16,-3-1 1-16,1-2-1 16,-5 0 1-16,-3-4-1 0,-3 0 1 0,-4-5-1 15,-4-3 1-15,0-5 0 0,-2-3 0 16,0-5 0-16,1-4 0 0,1-3 1 15,6 1 1-15,0-5 2 0,2-1 2 16,3-1 1-16,3-1 0 0,1 1 1 16,3 0 0-16,1-2-1 0,6 4-2 15,1 3-2-15,6 2-2 0,1-2-1 16,2 4 0-16,1-2 0 0,2 1-1 16,0-1 0-16,1 0-1 0,-2-3-2 15,0 3-5-15,-1-1-7 0,-3 0-10 16,-1 0-16-16,-2-2-15 0,-3 1-10 15,-1-2 56-15,-4-1-180 0,-3-3-130 0,4-2-324 16</inkml:trace>
  <inkml:trace contextRef="#ctx0" brushRef="#br0" timeOffset="287558.0508">1019 14536 657 0,'-13'-4'175'0,"0"4"7"16,1 4-78-16,4 7-37 0,0 3-14 15,2 0-10-15,4 4-10 0,-1-1-12 16,4 0-5-16,1-2-4 0,3-4-2 16,2-4-1-16,4-2-3 0,2-4 0 15,5-2-2-15,0-7-1 0,5-1 0 16,0-5-1-16,0-2-1 0,-3-2 0 15,-4-1 0-15,-3 0-1 0,-7 3 0 16,-8 0-3-16,-2 4-5 0,-9 2-9 0,1 5-9 16,-3 3-16-16,-1 5-17 0,-1 3-11 15,1 8 30-15,0 3-153 0,3 4-127 16,-2 2-310-16</inkml:trace>
  <inkml:trace contextRef="#ctx0" brushRef="#br0" timeOffset="287717.7897">1017 14808 624 0,'-2'4'164'16,"-1"-2"8"-16,2-1-72 0,-1 2-45 15,1-2-12-15,2 0-10 0,2 1-10 16,3-2-11-16,2 1-8 0,2 0-4 16,1 0-11-16,5 0-11 0,-1 2-14 0,1-3-12 15,-1-1 8-15,-3-1-136 16,1 2-126-16,-3-1-292 0</inkml:trace>
  <inkml:trace contextRef="#ctx0" brushRef="#br0" timeOffset="287858.4139">1040 14874 623 0,'-9'3'157'0,"2"-2"3"16,1 0-86-16,5 2-30 0,2-1-13 0,3 3-10 15,2 0-12-15,5-1-15 0,5-1-19 16,3 1-14-16,2 0-122 0,4-3-127 15,4-1-311-15</inkml:trace>
  <inkml:trace contextRef="#ctx0" brushRef="#br0" timeOffset="288645.5866">1042 14970 628 0,'-7'-3'143'0,"0"1"1"0,2 2-97 16,1 1-24-16,8 4-10 0,-1 1-10 15,5-2-15-15,3 2 62 0,5-2-194 16,5-7-128-16,2-2-350 0</inkml:trace>
  <inkml:trace contextRef="#ctx0" brushRef="#br0" timeOffset="289821.2584">1788 14268 575 0,'-22'-7'146'0,"3"-1"9"15,0 1-77-15,3 1-16 0,2 0-6 16,5 2-7-16,7 3-8 0,2 1-8 16,7 1-7-16,7 0-7 0,6 2-6 15,7-3-5-15,6 0-1 0,3-5-1 16,2 0-2-16,1-5-1 0,0-2-1 16,-2-2-1-16,0 1 0 0,-5-3-1 15,-4 2 1-15,-5 2 0 0,-5 2 0 16,-7 3 0-16,-6 5 0 0,-5 6 0 0,-7 6 0 15,-3 4 0-15,0 7 0 16,-1 7 0-16,-1 7-1 0,4 4 0 16,0 4 0-16,8 12-1 0,3 3 1 0,0 0-1 15,5 0 1-15,6 5 0 0,0-3 0 16,2-1 0-16,0-7 0 0,2 0 0 16,4 0 0-16,-2-6 0 0,-1-6 1 15,-2-3-1-15,-3-6 0 0,-7-6 0 16,-5-4 1-16,-12-9-1 0,-4 1 1 15,-10-6 0-15,-6-2-1 0,-9-11 1 0,-1 3-1 16,-3-2 1-16,-2-3-1 0,-1-3-3 16,-3-6-4-16,1-2-9 0,4 5-10 15,1-10-11-15,3 1-10 0,8-1-8 16,9 1-5-16,12 6-5 0,15 3-46 16,12 0-48-16,9 2-92 0,12 2-210 15</inkml:trace>
  <inkml:trace contextRef="#ctx0" brushRef="#br0" timeOffset="290562.2207">2636 14525 520 0,'-26'-4'151'16,"-6"6"6"-16,1 4-4 0,-5 2-100 15,-1 6-14-15,1 2-9 0,4 0-7 16,4 1-8-16,4-2-7 0,3-3-3 0,8-1-3 15,6-3 0-15,5 1 0 16,9 0-1-16,5-2-3 0,4 0-4 0,3-2-4 16,2 0-3-16,4-5-4 0,-3 0-4 15,1-4-2-15,0 1 2 0,-4-2 2 16,-3-1 4-16,-3 2 4 16,-4 2 3-16,-2 0 5 0,-7 4 3 0,-5 1 2 15,-4 3 2-15,-2 3 1 0,-3 2 1 16,-2 6 1-16,-1 1 2 0,0 2-1 0,2 2 2 15,1 0-2-15,5 0 1 0,1 0-1 16,5-6 0-16,3 0-1 0,4-1-1 16,4-4-2-16,4-4 0 0,1-3-1 15,7-5-2-15,0-2 0 0,5-4 0 16,5-3 0-16,0-3-1 0,2-5 0 16,1-2 0-16,-1-2 1 0,-1-2-1 15,-5 0 0-15,-4 0 0 0,-5 4 0 16,-5-1 0-16,-2 5 1 0,-8 1 1 15,-2 3 0-15,-1 2 1 0,-5 3 2 16,-1 1 2-16,-1 3 1 0,-3 1 1 16,4 3 2-16,-1 3-1 0,2 2 1 0,3 0 0 15,0 1-3-15,1 2-1 0,4 1-2 16,1-2-1-16,0 0-1 0,3-1-1 16,-1 0-1-16,2-1 0 0,-1-1-1 15,0 0 1-15,0-1-1 0,-2-2 0 16,-2 0 0-16,0-1 1 0,2-1 0 15,0-1 0-15,-5-2 0 0,1 1 0 0,0-2 0 16,-3 0-1-16,1 2 1 0,-1-1 1 16,1 2 1-16,-1 1 0 15,2 3 0-15,1 0 1 0,0 3 0 0,-1 5 0 16,0 3-1-16,-1 2-1 16,1 2 0-16,1 3-1 0,3 2 2 0,0-1 1 15,3-3 1-15,4-3 1 0,2-2 1 16,4-1 1-16,0-6 1 0,-2-6-1 15,2-2-2-15,1-4 0 0,0-5-3 16,-1-4 0-16,-1-4-1 0,2-1-1 16,-4-4 0-16,0-2-2 0,-5-1-3 15,-3 3-9-15,-3 0-16 0,-3 0-19 0,-4 0-13 16,-3 3-89-16,-2-2-38 0,-2-2-116 16,-1-8-224-16</inkml:trace>
  <inkml:trace contextRef="#ctx0" brushRef="#br0" timeOffset="291555.2545">2859 14216 664 0,'-2'-3'157'0,"2"2"3"16,3 3-100-16,1 8-22 0,0 2-14 15,0 3-10-15,6 7-4 0,2 7-4 16,2 5-4-16,1 9-3 0,-1 1-5 16,4 5-3-16,2 7-2 0,0-3 1 15,-2 1-1-15,6 0 0 0,1-4 3 16,3-3 4-16,-1-3 2 0,2-2 2 15,-4-1 0-15,0-3 0 0,-7-2 3 0,-4-4 1 16,-8-4 2-16,-7-7 2 0,-8-3 3 16,-2-3 4-16,-7-7 6 0,-4-4 4 15,-2-1 2-15,-1-7 0 0,-2-1-1 16,0-10-3-16,1-6-4 0,4-7-8 16,5-4-7-16,4-4-9 0,6-2-12 15,8 1-7-15,7 3-6 0,4 5-2 16,5 4-1-16,4 5-1 0,2 4 4 15,2 5 7-15,3 1 6 0,0 4 5 0,1 3 2 16,0 1 3-16,-1 1 2 0,-2 2 3 16,-4-1 1-16,-3 2 0 0,-4-1 2 15,-4-1 0-15,-5 0 4 0,-4 0 2 16,0 1 3-16,-4 2 1 0,-2-1 1 16,-1 2 2-16,-4-1 1 0,3 2-2 15,-3 0-2-15,0-1 0 0,2-1 0 16,3 0-1-16,0-2 0 0,1-1-2 15,1-4-1-15,3 2-2 0,0-3 0 16,3-3-2-16,0 0-1 0,1-2-1 16,1 1-1-16,0 1 1 0,0 0-1 0,-1 0 0 15,-1 2 1-15,-3 3-1 16,0-1 1-16,0 3 0 0,1-1 1 0,-5 1-1 16,2 1 1-16,-2 1 0 0,2 1 1 15,-1 0 0-15,-2 1 1 0,2 0 2 16,-3 0 0-16,2 0 0 0,1 1 0 15,-2-2 0-15,3 2-1 0,2-1-2 16,-2-2 0-16,5 1-1 0,-4 1 0 0,2-1 0 16,2 1-1-16,-3-2 1 0,0 2 1 15,0 0 0-15,1-1 0 0,-2 0 2 16,0 0 1-16,0 2 1 0,0-1 0 16,-3 4 1-16,2 0 0 0,0 3 0 15,1-1 0-15,-2 5-1 0,2 1 1 16,3 2 0-16,2-1-1 0,2 1 0 15,3-2 0-15,3 1-1 0,2-2-1 16,2-4-1-16,2-4 0 0,0-3-1 16,2-6-1-16,-4-2 1 0,2-5-1 15,-5-2-1-15,-3-5 1 0,-2 0 0 0,-5 0-1 16,-4 1 1-16,-5-4-1 0,-4 4-2 16,-1-1-4-16,-2 2-5 0,-1 3-3 15,-1 1-4-15,1 1-3 0,4 5-3 16,3 2 1-16,4 2 2 0,2 4 5 15,3 1 3-15,3 4 3 0,4 1 4 16,2 2 2-16,1-1 2 0,0-4 1 0,3 3 0 16,1-5 0-16,3 1 0 0,1-1 0 15,2-4 0-15,3 3 0 0,2-2 0 16,2-1 0-16,1 2 0 0,-2 1-1 16,0-3-1-16,-5 1-1 0,-3 1 1 15,-3 4-1-15,-7 3 1 0,-1-2 0 16,-4 4 2-16,-3 5 1 0,-7 0 1 15,-3 3 1-15,-7-1-1 0,-3 2 1 16,-4 2-1-16,-2-2-1 0,-2 1 0 16,1 0-1-16,-1-4-1 0,6 0-16 15,2-4-16-15,3-2-10 0,3-4 6 0,5-3-138 16,4-6-131-16,6-2-306 0</inkml:trace>
  <inkml:trace contextRef="#ctx0" brushRef="#br0" timeOffset="291758.6592">4217 14683 792 0,'-4'-6'200'0,"-1"1"2"15,0 1-97-15,3 3-47 0,1 2-30 16,1 1-24-16,1 3-24 0,-1-1-25 15,4 4-22-15,0 2 68 0,-3 3-202 16,3 2-148-16,-2 3-358 0</inkml:trace>
  <inkml:trace contextRef="#ctx0" brushRef="#br0" timeOffset="291898.2734">4388 15005 805 0,'-2'2'201'0,"-4"-5"1"0,1 2-126 15,-3-4-21-15,3 0-23 0,1-1-42 16,-1 0-43-16,-1-2-148 0,1-1-159 0,-1 0-386 16</inkml:trace>
  <inkml:trace contextRef="#ctx0" brushRef="#br0" timeOffset="292705.5699">5704 14602 480 0,'-20'-8'129'0,"4"3"8"0,-3-5-38 16,2 1-38-16,2 1-6 0,3-1-2 16,4 4-2-16,2-1-4 0,-1 0-5 15,9 9-3-15,3 6-4 0,2 2-5 16,5 3-5-16,4 3-5 0,2 4 0 15,4 1-4-15,-1 0-3 0,3-1-5 16,-1 2-1-16,0 0-3 0,0 1-2 16,3-5-1-16,-4 2-1 0,0-4-3 0,-3-1-5 15,-2-1-8-15,-3-4-12 0,-3-1-14 16,-3-1-17-16,0-2-13 0,-3-4-54 16,-2-2-63-16,-2-4-110 0,3-3-232 15</inkml:trace>
  <inkml:trace contextRef="#ctx0" brushRef="#br0" timeOffset="292878.1213">5971 14584 535 0,'-8'-1'150'0,"-2"3"7"16,-2 6-13-16,-3 4-92 0,-6 2-9 16,-3 6-7-16,-3 3-7 0,0 7-7 15,-2-1-7-15,-2-1-5 0,4 2-8 16,2-2-11-16,6-1-11 0,5-5-12 15,7-4-13-15,6-3 43 0,3-4-170 16,4-6-127-16,9-3-316 0</inkml:trace>
  <inkml:trace contextRef="#ctx0" brushRef="#br0" timeOffset="293160.2169">6273 14633 651 0,'2'-3'159'0,"0"3"7"16,-5 5-86-16,1 4-32 0,-2 2-11 0,-3 4-4 15,-2 2-3-15,-1 5-4 0,-2 2-3 16,1 1-2-16,-1 1 1 0,1-1 1 16,3 2-2-16,6-1-1 0,1-4-3 15,3-1-3-15,7-2-2 0,4 1-4 16,7-3-3-16,2-5-2 0,4-4-2 15,3-2-3-15,3-6-7 0,0-6-11 16,-3-4-16-16,0-3-17 0,-3-2-15 0,-4 0-11 16,-3-1 21-16,-5 0-136 15,-3-1-118-15,-3 0-276 0</inkml:trace>
  <inkml:trace contextRef="#ctx0" brushRef="#br0" timeOffset="293319.4207">6277 14545 776 0,'-14'-8'189'16,"4"1"2"-16,7 1-122 0,6 3-20 16,7 0-15-16,7-5-15 0,5 5-12 0,5-2-15 15,4 0-15-15,2-1-17 0,1 1-16 16,0 0-13-16,2 0-122 0,0 1-134 16,-1 2-296-16</inkml:trace>
  <inkml:trace contextRef="#ctx0" brushRef="#br0" timeOffset="293735.5823">6687 14684 522 0,'-4'-8'148'0,"3"-1"6"0,-1 1-6 16,2 0-96-16,1 5-9 0,2 0-4 15,1 2-3-15,1 2-6 0,0 2-4 16,0 5-2-16,1 2-2 0,0 5-2 16,-2 2-1-16,1 6-1 0,-2 0 0 15,2 1-1-15,0-1-2 0,1-2-3 0,2-2-1 16,1-3-3-16,2-5-2 0,2-3-1 15,0-6-2-15,1-3-1 0,0-5 0 16,2-3 0-16,1-4-1 0,0-6 1 16,-1-1-2-16,3 0 1 0,-3 0-1 15,-4 2 1-15,-1 2-1 0,-1 4 0 16,-4 4 0-16,-4 8 0 0,-2 5-1 0,-2 6-3 16,-1 4-5-16,-1 0-9 0,-1 2-14 15,1 2-13-15,2 0-13 0,2 0-12 16,3-3 142-16,2-1-263 0,4-1-143 15,4-5-382-15</inkml:trace>
  <inkml:trace contextRef="#ctx0" brushRef="#br0" timeOffset="294170.3191">7052 14480 755 0,'-10'-10'178'15,"3"1"5"-15,6 2-117 0,3 3-22 16,5 1-11-16,4 0-6 0,4 1-8 16,2 2-6-16,5-1-4 0,3 1-2 0,0-2-3 15,1 4 0-15,0-2 1 0,-3-2 1 16,-3 2 0-16,-3 2 1 0,-2 3 1 15,-3-2-1-15,-6 5 0 0,-2 1-2 16,-4 6-1-16,-5 1-2 0,-1 5 0 16,-4 0-1-16,1 4-1 0,-1 4 0 15,3-1 0-15,1 2-1 0,5 5 1 16,0-2-1-16,3 3 1 0,0-3-1 16,3 1 0-16,3-1 0 0,0-2-1 15,2-4 0-15,-3 0-1 0,2-5 0 0,-3 0-2 16,-2-4 1-16,-5-5 0 0,-3-2 0 15,-5-4 1-15,0 0 1 0,-5-4-2 16,-2-3-4-16,-1-1-7 0,-3-1-13 16,3-3-10-16,1 0-15 0,2-3-10 15,1 1-11-15,6 0-113 0,3 2-121 0,8-1-278 16</inkml:trace>
  <inkml:trace contextRef="#ctx0" brushRef="#br0" timeOffset="294395.3431">7717 14697 839 0,'-9'-7'191'0,"5"1"0"15,0 3-133-15,3-1-26 0,2 2-16 16,3-1-10-16,2 2-10 0,2 3-9 15,1 1-14-15,-1-1-14 0,2 2-13 16,1 2-13-16,-1-2-123 0,0 1-128 16,-2-2-300-16</inkml:trace>
  <inkml:trace contextRef="#ctx0" brushRef="#br0" timeOffset="294547.9363">7693 14861 754 0,'-5'8'186'0,"1"-4"5"0,1 1-118 16,6 0-20-16,2-3-14 0,1 2-17 16,5-2-17-16,1 0-23 0,4-1-23 15,5-2-17-15,1-2-133 0,4 1-145 16,3-3-342-16</inkml:trace>
  <inkml:trace contextRef="#ctx0" brushRef="#br0" timeOffset="295321.6605">8565 14555 575 0,'0'-15'140'0,"-3"4"7"0,-4 1-85 0,-2 3-11 15,-2 1-1-15,-1 3 0 0,-4 6-3 0,-2 1-3 16,-2 6-3-16,-2 4-4 16,-4 0-5-16,2 7-5 0,-6-1-4 0,3 6-5 15,3 1-3-15,1 4-4 0,4 1-2 16,7 1-2-16,5-3-2 0,7 2-1 15,5-6-2-15,4-3-1 0,6-6-1 16,5-3 0-16,3-4-1 0,4-5 0 16,1-5-2-16,0-4-1 0,-1-3 0 15,3-4-2-15,-7-4 0 0,0-1 1 16,-6-4 0-16,-1-4 1 0,-2 0 1 16,-3-2 2-16,-3-1 0 0,1 0 0 15,-7 0 1-15,1 6 0 0,-3 4 0 0,-1 4 1 16,-4 5 0-16,0 6 2 0,-3 6 0 15,4 4 1-15,0 7 1 16,0 3 1-16,-1 8-1 0,4 3 0 0,1 2-1 16,3 1-1-16,1-3-1 0,3 2-1 15,2-4-2-15,7-4-4 0,3-4-13 16,5-2-20-16,3-4-23 0,4-4-98 16,1-6-41-16,2-5-128 0,1-3-257 15</inkml:trace>
  <inkml:trace contextRef="#ctx0" brushRef="#br0" timeOffset="295865.0762">8792 14226 436 0,'0'-5'120'0,"0"0"8"0,-1-1-43 0,0 1-20 16,0 2-10-16,1 0-5 0,0 3-3 16,0 2-1-16,1 1 1 0,-1 6-3 15,2 5-2-15,1 4-5 0,-1 1-2 16,1 6-4-16,1-1-6 0,-1 2-6 16,3-2-4-16,-1-3-3 0,1-1-3 0,0-3-2 15,1-6-1-15,-1-1-1 0,0-4 0 16,-1-7 0-16,3-2-1 0,2-5 1 15,4-2-2-15,-2-7 0 0,1-3 0 16,2-2-2 0,0-2 0-16,-1-3-1 0,2 1 0 0,-3 1-1 0,1 6 0 15,-1 3 0-15,-2 5-1 0,0 5 1 16,-4 8 0-16,-1 7 0 0,-1 6 0 16,0 2 1-16,0 3-2 0,0 6-2 15,0 2-3-15,1 3-5 0,2-2-10 16,2 2-17-16,0 0-22 0,3 2-13 0,3-1-120 15,3-4-136-15,0 1-311 0</inkml:trace>
  <inkml:trace contextRef="#ctx0" brushRef="#br0" timeOffset="296953.2067">9700 14735 510 0,'-12'-3'126'0,"-2"-3"6"15,2-1-67-15,4-3-18 0,-3-2-5 16,1-4-4-16,4 1-4 0,2-3-3 16,3-6-4-16,-2-1-5 0,5-5-5 15,1 0-4-15,2 0-3 0,1 2 1 16,2 5 3-16,-1 4 2 0,2 7 1 16,-2 6 4-16,3 7 2 0,-4 10 0 0,1 8-2 15,-3 5-4-15,-3 7-2 0,1 6-1 16,-2 3-4-16,-1 2-1 0,0-1-3 15,0-3 0-15,2-4-2 0,4 0 0 16,1-6-1-16,3-6-1 0,-1-4-1 16,3-4 1-16,0-8-1 0,3-4 0 15,-1-5 0-15,-1-6 0 0,3-1 0 16,1-7 0-16,1-5-1 0,-3-4 1 16,-2-1 0-16,-2-3-1 0,0-3 0 15,-3-2 0-15,-2 3-1 0,-3 6 1 16,2 2-1-16,-2 7 1 0,-2 5-1 15,-1 8 1-15,-3 7 0 0,0 8 0 0,-1 2 0 16,0 7 1-16,1 4-1 0,2 3 1 16,3 6-1-16,3 0 1 0,2-2-3 15,1-2-5-15,4-1-10 0,4-4-10 16,3-3-11-16,2-8-15 0,3-3-12 16,0-3-51-16,3-4-70 0,2-9-113 15,0-1-251-15</inkml:trace>
  <inkml:trace contextRef="#ctx0" brushRef="#br0" timeOffset="297209.0444">10250 14431 692 0,'-11'3'154'15,"0"2"5"-15,1 6-118 0,3 4-9 0,1 5 1 16,1 3-1-16,2 5-1 0,1 2-1 15,0 0 1-15,-1 2-1 0,2 0-3 16,1 2-6-16,0-3-2 0,1-1-5 16,3 1-3-16,4-3-4 0,5 0-4 15,0-3-1-15,1-6-4 0,3-1-6 16,4-5-11-16,-2-6-18 0,1-2-18 16,-1-6-13-16,1-3 29 0,-2-2-154 15,-7-5-129-15,3-2-303 0</inkml:trace>
  <inkml:trace contextRef="#ctx0" brushRef="#br0" timeOffset="297372.5972">10223 14426 735 0,'-22'-11'191'0,"3"0"5"0,3 0-103 16,8 2-29-16,6 2-18 0,8 3-15 15,10-1-14-15,2 0-17 0,8 1-17 16,7-4-22-16,6 2-22 0,5-3-99 0,-1 1-37 15,4 2-129-15,-2 0-246 16</inkml:trace>
  <inkml:trace contextRef="#ctx0" brushRef="#br0" timeOffset="297964.301">10638 14610 459 0,'-2'-2'124'16,"3"-4"5"-16,-2 1-32 0,1 1-46 16,0-3-10-16,1 2-3 0,2-1-1 15,-1 1-1-15,-2 3-1 0,3-2-2 0,-2 1-1 16,0 3-1-16,0 1 0 15,-1 3-1-15,3 2-1 0,-2 3-1 0,0 6-2 16,0 1-3-16,1 2-3 0,-2 3-3 16,2 0-3-16,-1 1-5 0,1 0-2 15,1-1-3-15,0-3-1 16,0-2-1-16,2-1-1 0,-1-4 0 0,0-4-1 16,-1-3 1-16,0 0 1 0,-1-4-1 15,-1-3 1-15,1-5 0 0,1-3 1 16,1-5-1-16,3-1-1 0,3-7 1 15,1 0-2-15,4 1 1 0,1 1-1 0,-2 2 1 16,0 3-1-16,-2 2 0 16,-1 5-1-16,-1 5 1 0,0 5 0 0,-3 4 0 15,3 6 0-15,2 3 0 0,-2 5 0 16,1 2-2-16,-2 5-8 0,-3-1-12 16,1 0-19-16,0-1-22 0,1-1 37 15,0-1-175-15,3-5-146 0,2-4-345 16</inkml:trace>
  <inkml:trace contextRef="#ctx0" brushRef="#br0" timeOffset="299217.1572">11013 14367 486 0,'-10'-10'146'15,"1"-2"7"-15,0 2 3 0,3 0-96 16,2 3-11-16,7 0-6 0,3 4-8 16,5 2-7-16,5-1-7 0,2-2-6 15,5 2-3-15,3 0-3 0,6 2-3 16,1-1-2-16,-1-1-2 0,-1 3-1 15,-1-1 0-15,-4 2-1 0,-4 0 1 0,-7-1 0 16,-7 1 1-16,-2 2 3 0,-3 1 0 16,-6 6 1-16,0-1 0 0,-3 4 1 15,-4 5-2-15,2 3-1 0,-3 5-1 16,2 2-2-16,1 0 0 0,1 5-1 16,1 0 0-16,3-1 1 0,3 0-1 15,3-1 0-15,2-2 0 0,0 1 1 16,2-3-1-16,3 0 0 0,1 1-1 15,-1-4 1-15,1-1-1 0,-2-6 0 16,1-3 0-16,-1-2 0 0,-4-3 1 16,-4-5-1-16,-5-1 2 0,-2-1-1 15,-1-2 0-15,-4 1 0 0,-2-2 0 0,-1-2 0 16,-2 1-1-16,-3-1-5 0,0-1-12 16,-4 1-9-16,1 1-15 0,-1-1-10 15,3 4 162-15,1-1-290 0,6 3-146 16,4-2-402-16</inkml:trace>
  <inkml:trace contextRef="#ctx0" brushRef="#br0" timeOffset="300048.0349">12085 14605 485 0,'-17'-3'125'16,"-1"1"6"-16,-1-1-55 0,-2 0-28 16,1 2-9-16,1-3-4 0,2-1-3 15,4 4-2-15,3-1-3 0,2 1-3 16,6 1-4-16,3-2-3 0,5 4-2 15,5 1-2-15,3-2-1 0,5 3-2 16,6-4 1-16,1 0-1 0,9 1-1 16,3-1-2-16,7 0-2 0,11 0-1 15,4-1-2-15,2 1-1 0,8-2 0 0,0-1-1 16,6 0 1-16,-7 1-1 0,-1-2 1 16,0 0-1-16,1 2 1 0,-3 3-1 15,3-1 1-15,-6-2 0 0,5 3 0 16,-4-1-1-16,-6 1 1 0,-3-1-1 0,-2 0 1 15,-4 1-1-15,-6 2 0 16,-5-6-2-16,-4 1-2 0,-2 0-5 0,-6-2-7 16,-3-1-10-16,-5-1-9 0,-3 0-11 15,-5 0-6-15,-4-2-114 0,-2-2-116 16,-5 1-276-16</inkml:trace>
  <inkml:trace contextRef="#ctx0" brushRef="#br0" timeOffset="300291.3791">13505 14399 527 0,'-11'-6'135'15,"1"-2"5"-15,1 4-56 0,4 0-43 16,3 1-10-16,4 1-8 0,3 3-5 16,8-1-4-16,-1 4-5 0,5 2-2 0,3 1 0 15,5 1-2-15,1 3-1 0,3-1-1 16,2 3-1-16,3 2-2 0,2-2 1 16,1 2-1-16,-1 2 1 0,1-2-1 15,-3 1 0-15,-5-3 0 0,-7-1 0 16,-4 2 1-16,-8-2-1 0,-8-2 0 15,-8 2 1-15,-6-1-1 0,-8 1 0 16,-3-1 0-16,-10 2-6 0,-4-3-8 0,-4 1-10 16,-5-2 9-16,0 2-136 15,-6-2-120-15,-4-4-301 0</inkml:trace>
  <inkml:trace contextRef="#ctx0" brushRef="#br0" timeOffset="300728.9542">12123 14299 513 0,'3'-3'126'15,"-3"2"5"-15,0-3-69 0,1 2-17 16,-2-2-4-16,1 4-3 0,-2 0-3 0,-1 1-4 16,-1 2-3-16,-2 0-3 0,-3 4-3 15,-2 0-4-15,-3 3 0 0,0 2 0 16,-2 4 0-16,-3 1 1 0,0 5-1 15,-4 1 0-15,-2 5-1 0,-2 3-2 16,-2 1-1-16,0-1-1 0,4-1-1 16,1 0-1-16,4-3-2 0,3-4-1 15,5-1-2-15,3-5-1 0,4 0-2 16,1-1-2-16,6-1 0 0,3-1-1 0,3-1-2 16,7-2-4-16,8 0-7 0,5-1-14 15,3-3-17-15,3-3-15 0,4-1 76 16,1 0-206-16,-1-3-142 0,-5-1-353 15</inkml:trace>
  <inkml:trace contextRef="#ctx0" brushRef="#br0" timeOffset="301288.2275">12448 13945 736 0,'-6'-12'173'0,"1"1"3"16,2 2-121-16,4 3-10 0,4 1-11 16,0 2-7-16,5 1-7 0,1-2-3 15,4 3-3-15,4 1-1 0,2-3-1 0,4 2-2 16,-1-3-1-16,4 2-3 0,3 1 0 16,4 0-2-16,-8-2-1 0,2 3-1 15,-4 4 0-15,2 1-1 0,-3 2-1 16,-5 2 1-16,-7-1-1 0,3 3-1 15,-5 3 1-15,-3 0 0 0,-7 1-1 16,-3 1 1-16,-8 0-1 16,0 0 1-16,-2 1 0 0,0 0 0 0,-6-1 0 15,-1 0 0-15,-5-1-1 0,-1 1 1 0,1-3 0 16,-2 1 0-16,1-1 0 0,5-2 0 16,3-1 1-16,7 0-1 0,5-3 1 15,0-1 0-15,2-1-1 0,6 0 1 16,1-3 0-16,4 2 0 0,4-3 0 15,4-1 0-15,6 2 0 0,7-2 0 16,-1-3-2-16,5 1-3 0,4-2-9 16,5 2-15-16,0 0-19 0,0 0-17 15,-3 2-133-15,6-1-143 0,4 2-337 0</inkml:trace>
  <inkml:trace contextRef="#ctx0" brushRef="#br0" timeOffset="302103.5131">14241 14311 358 0,'-5'-10'110'0,"-2"-2"5"0,-1-2-9 15,-1 2-47-15,-2 0-8 0,-2 0-8 16,2-1-4-16,3 5-2 0,-1 2 0 16,-1 2-1-16,3 0 0 0,3 1-2 15,3 1-4-15,0 2-3 0,2 3-2 0,3 3-3 16,2 5-2-16,4 4-4 0,2 3-2 15,5 5 0-15,3 3 0 0,3 3-1 16,0 3-4-16,3 1-2 0,-2 0-2 16,2 3-1-16,-1-2-2 0,-1 0 0 15,-1 1-2-15,2-3 1 0,-4-1-1 16,2-1 0-16,-3 0-2 0,-3-3-2 0,-3-1-5 16,-1-6-9-16,-2-2-9 0,0-1-13 15,-5-2-9-15,1-4-11 0,-2-1-92 16,-2-5-23-16,-2 1-98 0,2-4-203 15</inkml:trace>
  <inkml:trace contextRef="#ctx0" brushRef="#br0" timeOffset="302349.7835">14657 14234 676 0,'-6'7'157'0,"-3"4"5"0,-3 7-111 16,-5 8-9-16,0 7-6 0,-7 8-4 16,-1 1-3-16,-5 5-5 0,-2 3-4 15,-3 0-4-15,1 1-3 0,-4 0-4 16,1-3-3-16,-1-4-2 0,5-1-2 0,5-3-2 16,5 1-6-16,7-7-14 0,9-5-15 15,9 2-14-15,9-9 9 0,7-7-143 16,5-9-134-16,6-12-311 0</inkml:trace>
  <inkml:trace contextRef="#ctx0" brushRef="#br0" timeOffset="302618.7642">15060 14221 649 0,'-28'15'151'0,"-7"1"5"16,-6 6-107-16,2 7-6 0,-3 6-3 15,4 3-1-15,2 1-4 0,6 3-4 16,6 2-3-16,7 0-5 0,3-4-5 0,7-2-6 16,6-4-5-16,8 2-3 0,6-7-3 15,7-3-5-15,3-6-14 0,9-3-14 16,5-6-17-16,3-3-14 0,0-6-121 15,-2-5-133-15,2-2-301 16</inkml:trace>
  <inkml:trace contextRef="#ctx0" brushRef="#br0" timeOffset="302985.288">15075 14446 740 0,'-11'-12'174'0,"4"1"2"0,3 2-117 16,7 3-20-16,1 3-16 0,5 3-9 16,3 1-8-16,3 2-4 0,0 0-1 15,3 2 0-15,2 1-1 0,-1 1 0 16,2-1 1-16,1 0-1 0,0-1 0 16,1 0 0-16,-2 0 0 0,-4-1 0 0,-1 0 0 15,-5 0-1-15,-2 3 0 0,-7 0 0 16,-4 2 0-16,-4 1-1 0,-4 2 2 15,-5-1-1-15,-4 1 1 0,-5-1 0 16,0 3 0-16,-3-2 1 16,4 2 3-16,1-2 2 0,4 1 2 0,6 2 1 15,5-4 2-15,3 1-1 0,4-1 0 16,3-2-2-16,4-1-3 0,2-1-2 16,5-1 0-16,2-3-2 0,6 1-5 15,3-3-6-15,2-1-13 0,1-1-12 0,4-3-14 16,-3 1-14-16,3-2-124 0,-4-1-130 15,-2 0-302-15</inkml:trace>
  <inkml:trace contextRef="#ctx0" brushRef="#br0" timeOffset="303227.7103">15488 14199 649 0,'8'-2'141'15,"2"-1"3"-15,3 6-116 0,0 4-6 16,0 5-1-16,2 3 3 0,-1 1 0 16,0 4 3-16,1 4 2 0,-1 3 0 15,-1 1 0-15,-2 2-2 0,-1 3-3 16,-3 2-4-16,-4 3-5 0,-3-2-5 16,-5 1-3-16,-4-2-3 0,-2 1-2 15,-4-3-6-15,-2 0-16 0,-2-4-19 0,-2-3-15 16,2-3-128-16,2-3-140 0,8-7-332 15</inkml:trace>
  <inkml:trace contextRef="#ctx0" brushRef="#br0" timeOffset="303431.1676">16100 14426 451 0,'-5'-6'82'0,"3"0"-56"0,0 2-107 16,2 2-79-16,1-1-157 0</inkml:trace>
  <inkml:trace contextRef="#ctx0" brushRef="#br0" timeOffset="303635.6212">16107 14416 536 0,'-3'0'149'0,"-2"0"12"0,1-1-32 16,1 2-54-16,-1 0-8 0,2 1-4 15,2 1-6-15,-2 1-10 0,2-2-9 16,2 2-11-16,1-2-8 0,2 1-7 16,4-1-5-16,1 0-4 0,-1-1-7 0,4-2-14 15,-1-1-20-15,-1 1-21 0,-1 1-17 16,-3-2-124-16,-1 2-140 0,0-3-314 15</inkml:trace>
  <inkml:trace contextRef="#ctx0" brushRef="#br0" timeOffset="303797.1876">16064 14624 741 0,'-2'2'185'16,"4"-1"5"-16,0-1-101 0,2 0-36 15,3-1-17-15,0-2-13 0,4-1-10 16,1-2-7-16,3-1-7 0,0 0-9 16,1-2-15-16,0 2-22 0,0-1-14 15,-1 0-130-15,-3 2-144 0,1 3-330 16</inkml:trace>
  <inkml:trace contextRef="#ctx0" brushRef="#br0" timeOffset="304506.9775">16941 14088 515 0,'2'-30'135'0,"-1"2"8"0,-2 4-47 16,4 5-44-16,-5 3-6 0,1 9-7 16,1 8-3-16,-1 5-5 0,0 9-7 15,1 6-6-15,-2 6-4 0,5 5-5 16,-2 2-3-16,2 3-12 0,1 2-16 0,3-3-13 15,-1-2 100-15,-1-1-233 0,-2-2-142 16,3-2-377-16</inkml:trace>
  <inkml:trace contextRef="#ctx0" brushRef="#br0" timeOffset="304859.278">16609 14577 463 0,'-8'-8'129'0,"0"0"6"0,4 4-10 16,0 2-82-16,4-1-8 0,2-1-2 16,4 1-2-16,4 2-2 0,3 1-3 15,5-3-2-15,7-1 0 0,2 2-1 16,6 1-1-16,5-2 0 0,6 2-1 0,6 0-2 15,2-2 0-15,4 2-2 0,0-1-2 16,4-3-4-16,2 4-3 0,1-3-3 16,2-2-2-16,4-2-1 0,1 1 0 15,1-2-1-15,0 2-1 0,-1-4 1 16,-4 4-1-16,-4-1 0 0,-3 2 1 16,-6 3-1-16,-4 1-1 0,-10 1-6 0,-10 1-16 15,-7 3-17-15,-11 0-14 16,-12 3 9-16,-11 2-139 0,-9-3-133 0,-5 0-300 15</inkml:trace>
  <inkml:trace contextRef="#ctx0" brushRef="#br0" timeOffset="305300.6348">16653 14884 562 0,'2'-11'140'0,"-1"2"9"0,-1 3-85 16,2 4-14-16,-1 3-7 0,1 4-2 16,0 6-3-16,-1 6-5 0,0 6-4 15,2 7-1-15,-3 5-1 0,-2 5-1 16,-1 2-3-16,-2 1-4 0,-1 1-2 15,1-1-4-15,-1-5-2 0,-1-2-3 0,3-3-2 16,1-3-3-16,1-1-2 16,2-7-4-16,0-3-6 0,2-2-13 0,2-4-14 15,2-6-15-15,0-5-14 0,3-4-125 16,-1-4-134-16,7-6-306 0</inkml:trace>
  <inkml:trace contextRef="#ctx0" brushRef="#br0" timeOffset="305558.8">16904 15139 725 0,'0'-3'181'15,"1"0"5"-15,-1-1-108 0,3 2-19 16,2 0-11-16,2 1-12 0,3 0-11 15,2 0-8-15,1-2-7 0,3 2-4 16,1 0-2-16,2 0-5 0,-2-2-9 0,3 2-11 16,-1 0-18-16,-2-1-20 0,0 1-14 15,-1-1-123-15,-1-1-138 0,2 3-307 16</inkml:trace>
  <inkml:trace contextRef="#ctx0" brushRef="#br0" timeOffset="306215.1428">17586 14973 532 0,'-1'-13'134'0,"-4"2"8"0,-2-3-56 16,-3 5-33-16,-2 3-5 15,-4 1 0-15,-4 5 0 0,-2 2-4 0,-2 4-5 16,-1 4-5-16,-1 6-5 0,4 5-6 15,2 2-6-15,4 3-3 0,2 2-4 16,6 0-3-16,3 0-1 0,2-2-3 0,4-4-2 16,4-1 0-16,3-4-1 0,3-2 0 15,1-5 0-15,3-3-1 0,2-2-1 16,1-5-2-16,3-3 0 0,0-3-1 16,-2-4 0-16,2 1 0 0,-2-6 1 15,-3-2 0-15,-2-2 2 0,-3-1 1 16,-3-5 0-16,-2-2 1 0,-1-1 0 15,-4 3 0-15,-1 2 0 0,0 4 1 0,-3 4 3 16,1 5 1-16,1 10 0 0,-2 5 2 16,1 7 0-16,1 3 0 0,-2 5-1 15,2 3-3-15,1 3 0 0,1-1-2 16,2 0-1-16,2-3-4 0,-1-1-8 16,5-2-10-16,0-2-11 0,2-3-19 15,0-4-16-15,2-2-121 0,-1 0-133 16,3-4-305-16</inkml:trace>
  <inkml:trace contextRef="#ctx0" brushRef="#br0" timeOffset="306808.2586">17736 14944 588 0,'-5'-5'142'0,"-3"0"7"0,1 2-90 16,3-2-6-16,2 1-2 0,-1 0-2 15,3 2-3-15,2-1-6 0,0 1-3 16,3 0-6-16,2 0-4 0,1 1-6 0,2 1-4 16,2 0-2-16,3 0-3 0,0 1-4 15,1-1-1-15,1 2-3 0,3-1-2 16,1-1 0-16,0 1-1 0,-2 0-1 16,1 2 0-16,0-1 1 0,-2 1-1 15,-3-1 0-15,-2 2 1 0,-3-1-1 16,-2 0 0-16,-3 0 0 0,-5 2 1 15,-1 3-1-15,-4-2 1 0,-1 4 0 0,-4-2-1 16,-4 3 1-16,-2 3-1 16,-3 0 0-16,1 1 1 0,-2 2-1 15,0-1 0-15,-3 1 0 0,4 0 0 0,-1-1 0 16,6 0 0-16,0-3 0 0,2-1 0 16,3-2 0-16,3-1 0 0,4 1 0 15,0 0-1-15,4-3 1 0,0 1 0 16,2 0 0-16,2 0 0 0,4-2-1 15,1-3 1-15,1 1 0 0,1-1 0 16,1-3-1-16,3-2 0 0,-1-1-2 16,0-1-5-16,0 0-5 0,0 1-10 0,-1-2-14 15,-1 2-12-15,-2 1-11 0,3 2-10 16,-5 0-117-16,-5 0-125 0,-1 0-289 16</inkml:trace>
  <inkml:trace contextRef="#ctx0" brushRef="#br0" timeOffset="307098.1088">18196 14855 768 0,'0'-3'179'16,"1"1"4"-16,-1 3-108 0,2 3-32 15,1-1-20-15,1 2-11 0,2 0-4 0,2 0-1 16,1-1-3-16,1-1-2 0,2 1-7 16,1-2-13-16,0 1-13 0,-2-2-16 15,0-2-15-15,0 1-93 0,0-1-31 16,-3-3-109-16,1-2-209 0</inkml:trace>
  <inkml:trace contextRef="#ctx0" brushRef="#br0" timeOffset="307294.5823">18446 14773 693 0,'-2'7'160'0,"-4"-1"3"0,-1 3-110 0,1 2-22 15,1 2-9-15,0 2-9 0,2 0-12 16,-1 3-14-16,3 0-16 0,2 3 49 15,0 1-184-15,2 3-136 0,-2-6-349 0</inkml:trace>
  <inkml:trace contextRef="#ctx0" brushRef="#br0" timeOffset="307749.3679">18393 14328 695 0,'-9'-5'175'0,"1"0"8"0,5 3-112 15,1 0-10-15,2 2-10 0,3 2-9 16,3-2-12-16,4 3-13 0,2-1-7 16,4-1-3-16,5 1-2 0,2-1-2 15,5-2-6-15,0 1-8 0,-1-1-14 16,2-1-14-16,-5 2-17 0,0-2-16 15,-4 4-121-15,-4 1-132 0,-1-2-300 16</inkml:trace>
  <inkml:trace contextRef="#ctx0" brushRef="#br0" timeOffset="307963.7941">18501 14535 737 0,'-2'1'164'16,"-1"-1"3"-16,5 1-125 0,-1 1-15 0,4 0-10 16,-2-4-5-16,6 3-3 0,0-1-4 15,-2-4-6-15,6 3-12 0,2-2-17 16,3 0 153-16,1 2-292 0,2-4-156 16,-1-3-439-16</inkml:trace>
  <inkml:trace contextRef="#ctx0" brushRef="#br0" timeOffset="308893.4142">19117 14421 521 0,'-5'-4'133'16,"-1"-1"9"-16,3 2-62 0,-1-2-24 15,0 1-6-15,3 1-3 0,0-1-3 16,1 3-5-16,1-1-6 0,0 1-4 16,4 1-3-16,4 0-3 0,2 3-4 0,4-1-2 15,3-1-1-15,6-1-2 0,6 2-2 16,4-2-3-16,3-2-1 0,4 0-3 16,6 1-2-16,1-1-1 0,0 1-1 15,1 0 0-15,0 1-2 0,-2-1-1 16,1 2-3-16,-4 0-7 0,-1-1-7 15,0 3-10-15,-1-2-8 0,-3 1-12 16,-6 0-8-16,1 0-9 0,-6 2-112 16,-2-2-119-16,-6-1-280 0</inkml:trace>
  <inkml:trace contextRef="#ctx0" brushRef="#br0" timeOffset="309642.5826">19192 13703 579 0,'-13'-8'139'0,"-1"-2"7"15,3 2-88-15,0 0-9 0,3 1-2 16,3 0-1-16,1 4-5 0,4 0-5 0,2 1-5 16,5 1-5-16,4-1-4 0,4 6-6 15,8-4-4-15,5 3-2 0,5-1-2 16,5 2-1-16,6-1-2 0,2 2-2 15,6-1-1-15,-2 1 0 0,0-3-2 16,-3 1 1-16,-1-2 0 0,-4 0-1 16,-4-1 0-16,-5 3 1 0,-6 0-1 15,-5 1 0-15,-4 1 0 0,-5 0 0 0,-6 2 0 16,-5 0 0-16,-4 3 0 0,-3 0-1 16,-5 1 0-16,-3 0 0 0,-3 5 0 15,-2 1-1-15,-1 3 1 0,-2-3-1 16,1 0 1-16,-1 4 0 0,2-2 0 15,-1 0 1-15,0-1 0 0,0-1 0 16,-2 2 0-16,1-5-1 0,1 4 1 16,-1-4 0-16,2 0 0 0,2-3 0 15,3-3 0-15,3-1 0 0,3-1 1 16,2-1-1-16,5-2 0 0,3 0 1 0,3-1-1 16,4-2 1-16,4 3-1 0,6-1 0 15,1-1 1-15,5-1-1 0,2 1 0 16,1-2 0-16,3 1-4 0,-1-1-6 15,3-1-12-15,-3-1-14 0,-2 3-12 16,-1 0 158-16,0 3-292 0,-1 0-153 16,-4 3-416-16</inkml:trace>
  <inkml:trace contextRef="#ctx0" brushRef="#br0" timeOffset="310197.1716">19357 14417 365 0,'-17'-3'109'0,"0"-1"4"0,-1 3 4 16,-1-3-71-16,1 3-13 0,2-2-5 16,1 0-2-16,1 3-1 0,-1-3-1 0,4 1 1 15,2 1 1-15,2-1 2 0,0 1 0 16,3 0 0-16,2 0-4 0,2 1-2 15,1 1-2-15,2 0-2 0,5-1-2 16,2 1-2-16,3 1 1 0,3-1 0 16,6 1-1-16,5 0 0 0,1 0-3 15,5-2-2-15,9 1-3 0,-2 0-1 16,7-2-3-16,1 0 0 0,2-3-1 16,5-1 0-16,1 2-1 0,-1-1 0 15,7-1 1-15,-2 1-1 0,2 0 0 0,1-4 0 16,-2 5 0-16,-2-4 1 0,-2 1-1 15,1 0 1-15,-7 2-1 0,1 1 1 16,-3 2 0-16,-3-1-1 0,-2 1 1 16,-3-1-1-16,-8 0 1 0,-2 2-1 15,-8 2-2-15,-6-2-9 0,-6 1-8 0,-7 0-10 16,-4 3-8-16,-5-3-9 16,-4-1-13-16,-3 0-116 0,-4-1-113 0,-5 0-282 15</inkml:trace>
  <inkml:trace contextRef="#ctx0" brushRef="#br0" timeOffset="310907.568">19316 14841 639 0,'-9'-6'161'0,"-1"1"8"16,4-1-90-16,0 1-23 0,6 3-11 15,0-1-10-15,4 2-7 0,2-1-9 0,3 0-6 16,3 2-5-16,0-1-2 0,4 1 0 15,1-1 0-15,4 0-1 0,1 1-1 16,1 0 0-16,1 0-1 0,2 0 0 16,-1-2-1-16,-1 5 0 0,-3-3-1 15,-2 5-1-15,-6-4 1 0,-3 1-1 16,-5 5 1-16,-4-1 0 0,-3 2-1 0,-6 6 1 16,-2-7 0-16,-3 8 0 0,-3-1-1 15,-1 4 0-15,-4-2 1 0,-1-2-1 16,-2 3 0-16,2 3 0 0,-1-2 0 15,0 1 0-15,-1-2 1 0,2 1-1 16,3-2 1-16,1 0 1 0,-2-4 0 16,3-1 2-16,4 0 1 0,3-3 1 15,1-1 1-15,4 0 0 0,5-3-1 16,4 1 0-16,3-3-1 0,3 0 0 16,2-1-1-16,3 0-1 0,1-1 0 0,2-1-1 15,0-3-1-15,0 2 0 0,2-1 0 16,0 0-1-16,1-1 1 0,0 3-1 15,-3-2-1-15,0 2-3 0,-4 0-8 16,0 0-9-16,-4-1-15 0,-1 1-18 16,-1 1-10-16,2 1 79 0,-3-1-207 15,0 0-136-15,4 0-348 0</inkml:trace>
  <inkml:trace contextRef="#ctx0" brushRef="#br0" timeOffset="311129.5465">19745 15058 733 0,'6'-1'168'0,"-3"0"3"16,2-2-122-16,1 1-16 0,4 3-7 0,1-4-3 16,1 0-5-16,3-1-5 0,1 2-4 15,2-3-2-15,2 1-1 0,-2-6-6 16,2 4-14-16,-2 1-17 0,-3-1-14 15,0 2-14-15,-2 3-122 0,-3-2-131 16,1 0-301-16</inkml:trace>
  <inkml:trace contextRef="#ctx0" brushRef="#br0" timeOffset="311569.8859">20408 14874 635 0,'-8'-6'153'16,"-6"1"6"-16,1 2-99 0,-3 0-9 0,-1 2-4 15,-4 3-5-15,-1 1-5 0,-1 3-5 16,1 2-3-16,0 3-2 0,1 4-3 15,2 2-3-15,5 2-2 0,3 2-3 16,5-1-4-16,2 2-3 0,5-2-4 16,3-3-3-16,4-3-2 0,3-5-1 15,2-1 0-15,3-7-2 0,2-3-2 16,2-2 0-16,-2-2-2 0,1-3 1 16,-1-4 0-16,0-2 1 0,-2-2 1 15,-3-2 2-15,-2 1 1 0,-1 1 1 0,-2 1 0 16,-2 5 1-16,-4 2 2 0,-1 3 0 15,-1 5 1-15,0 2-1 0,-2 3 1 16,1 5-1-16,-1 3 0 16,1 3-2-16,1 3-1 0,1 1 0 0,2 4 0 15,1-1-2-15,2-5-3 0,4-1-9 16,4 0-18-16,2-7-19 0,4 0-17 16,1-4-126-16,3-1-140 0,3-2-324 15</inkml:trace>
  <inkml:trace contextRef="#ctx0" brushRef="#br0" timeOffset="312284.2076">21278 14390 564 0,'0'0'142'0,"0"2"9"0,-2 3-64 16,3-1-34-16,0 6-6 0,2 2-4 0,0 2-2 15,0 1-6-15,-1 2-7 0,-3 0-5 16,-3 0-5-16,-1 0-5 0,-2-1-4 15,-2 0-3-15,-2-4-2 0,2 1-1 16,0-1-11-16,0-4-15 0,1-1-19 16,2-1 153-16,0-5-293 0,4-1-160 15,5-3-438-15</inkml:trace>
  <inkml:trace contextRef="#ctx0" brushRef="#br0" timeOffset="312940.3477">21907 14181 493 0,'-3'-14'127'16,"1"0"5"-16,-2-1-51 0,0-2-30 16,1 1-10-16,-2 0-4 0,1 3-2 15,-2-2-2-15,2 5-3 0,1 2-3 16,1 4-2-16,1 1-3 0,0 6 1 16,2 4 1-16,-1 5 0 0,1 6-1 15,1 2-2-15,-2 6-1 0,0 4-2 16,1 1-4-16,-1 1-4 0,0 3-3 0,0-5-3 15,1 1-1-15,1-2 0 0,0-2-1 16,0-4-1-16,1-2-1 0,0-4 0 16,0-2-1-16,0-5-4 0,0-4-7 15,-1-5-12-15,3-1-12 0,0-5-15 16,0-3-11-16,1-3-13 0,0-2-110 16,3-2-119-16,-3 0-271 0</inkml:trace>
  <inkml:trace contextRef="#ctx0" brushRef="#br0" timeOffset="313778.397">22177 14177 613 0,'-7'-6'151'0,"-2"0"8"15,1 1-90-15,-1 0-10 0,3 2-6 0,2 0-3 16,1-1-7-16,1 4-7 0,2-1-6 16,3 0-5-16,2 1-6 0,3 0-3 15,2 0-4-15,4 1-1 0,0-1-1 16,5 0-1-16,4 0-2 0,0 0 0 16,3 1-2-16,0-1-1 0,1-1 0 15,1 1-2-15,0-2-1 0,-1 2 0 16,1-3-1-16,-1 0 1 0,-1 1-1 0,-3 1 1 15,-2 0-1-15,-3 1 0 0,-5 0 0 16,-4 2 1-16,-3 1-1 0,-4 1 1 16,-5-1 0-16,0 2 0 0,-6 1 0 15,-1 2 0-15,-2 0 0 0,-2 2 0 16,-3 0-1-16,-1 0 0 0,-3 2 1 16,3 2-1-16,-4 1 0 0,0 0 0 15,0 1 0-15,0-2 0 0,-1 2 0 16,1 2 0-16,0-5 0 0,3-1 0 15,0 1 0-15,3-1 0 0,4-1 0 16,4-3 0-16,0 1 0 0,5-3 0 0,1 1 0 16,2-2-1-16,2 0 1 0,1-1-1 15,3 0 1-15,2-2 0 0,0 0-1 16,5-2 1-16,1 0 0 0,3-1 0 16,1 1 0-16,-1 0 0 0,4 0 0 15,-2 0 0-15,0 0 1 0,-1-1-1 16,2 1 0-16,-2-2 0 0,0 0-1 0,-1 1-2 15,-1 0-7-15,-1 0-10 0,-3-2-12 16,-2 2-14-16,-1 1-16 0,-2-1-14 16,-2 0-105-16,1-1-9 0,-2 0-104 15,-1-1-195-15</inkml:trace>
  <inkml:trace contextRef="#ctx0" brushRef="#br0" timeOffset="314152.3958">22757 14411 433 0,'3'-11'117'16,"-1"-4"5"-16,-1 0-46 0,-1-1-21 16,1-4-9-16,0-1-4 0,0-2-1 15,1-4-4-15,0 1-2 0,-1 1-2 16,2-4 0-16,-1 1 1 0,1 2-2 15,-3 4 0-15,1 4-2 0,-2 0-2 0,-1 4 0 16,1 4-3-16,-1 6-4 0,-2 1-2 16,0 7-1-16,1 4-3 0,-1 6 0 15,-1 5-2-15,1 3-1 0,1 4 0 16,-1 1-1-16,4 3-2 0,-1-4-2 16,3 1 0-16,1 0-3 0,0-2-1 15,0-1-1-15,2 1-1 0,0-7-1 16,0 2 1-16,1-4-1 0,0-2-1 15,-1-3-1-15,1-2-6 0,-2-3-9 16,-2-2-10-16,2-3-17 0,-4-2-19 0,0-3-13 16,-2-1-128-16,0-2-140 0,0-3-318 15</inkml:trace>
  <inkml:trace contextRef="#ctx0" brushRef="#br0" timeOffset="315261.8262">23183 14125 523 0,'-5'-4'129'16,"-1"-2"7"-16,-1-2-70 0,-1 4-15 16,1-1-5-16,1 0 2 0,-2-1 3 15,0 1 0-15,-1 1 1 0,2 2-1 16,2 2-3-16,-1-3-4 0,1 3-6 0,1-1-8 15,3 2-5-15,0-1-5 0,0 1-5 16,1 2-3-16,1-2-3 0,2 4-2 16,4 0-1-16,1 1-1 0,2 1 0 15,2-1-1-15,2 2 0 0,2-2-1 16,1 0-1-16,1-1 0 0,-1 0 0 16,2 0-1-16,0-3 0 0,2 2-1 15,0 1 0-15,-3-2 1 0,-1 0-1 16,1 1 0-16,-4-1 0 0,-1 1-1 15,-4 0 1-15,-3-2 0 0,-1 0-1 16,-2 2 1-16,-2-1-1 0,-2-1 1 16,-2 2 0-16,-2-1 0 0,-1 2-1 0,-1 0 1 15,-3 1 0-15,-2 2 0 0,-3-1 0 16,-1 4 0-16,0 0-1 0,-1 0 1 16,-1 0-1-16,-1 1 0 0,4 1-2 15,-1-2-2-15,0-3-3 0,1 3-5 16,2 0-7-16,2 0-8 0,1-1-11 15,1-1-12-15,3-1-14 0,2 1-8 16,2-3 19-16,1-1-138 0,3-3-124 0,4 1-297 16</inkml:trace>
  <inkml:trace contextRef="#ctx0" brushRef="#br0" timeOffset="315861.0511">23670 14166 352 0,'3'-12'101'0,"-1"-3"8"0,1 2-34 16,-2-4-17-16,0 1-6 0,-1-1-2 16,0-2-1-16,-1 1-1 0,-1 1-1 0,-2-2 3 15,1 5 2-15,0 0 0 0,0 3-2 16,2 5-4-16,-1 2-6 0,-1 7-5 16,2 7-6-16,-2 4-5 0,0 6-4 15,0 6-4-15,0 3-2 0,-2 3-1 16,1 0-1-16,0-2-2 15,2 1-3-15,1-2-1 0,0-2-2 0,2-2-2 16,1-3 0-16,3 1-1 0,1-3-1 0,-1-4 1 16,1-4-1-16,-1 0 0 0,0-2 0 15,0-3 0-15,-3-2-1 0,2-2-1 16,-3-1-3-16,2-1-5 0,-1-1-5 16,2-2-7-16,-3-2-6 0,0-2-10 15,1 0-9-15,-1-3-10 0,0 0-4 16,-1-1-5-16,0 0 36 0,0 1-146 15,-1 3-113-15,3 0-290 0</inkml:trace>
  <inkml:trace contextRef="#ctx0" brushRef="#br0" timeOffset="316420.4062">24127 14180 575 0,'-2'-10'142'0,"-2"-2"6"15,1 1-63-15,-1 2-45 0,-1 0-8 16,-5 1-2-16,-1 1-2 0,0 3 0 15,-5 1-1-15,-2 3 0 0,-7 0 2 16,3 5 1-16,-1 3 0 0,1 3-2 16,0 1-4-16,1 3-3 0,4-2-3 15,2 3-5-15,4 4-5 0,5 0-2 0,4 0-3 16,2 1-2-16,7 0 1 0,0-3-1 16,6 0-1-16,-2-4 0 0,3-3 0 15,3-4-1-15,2-1-1 0,-1-4-1 16,3-4 0-16,0-4-1 0,1 0-1 15,0-4 1-15,-2-1 1 0,-5-3 0 16,1-5 2-16,-1 1 0 0,-4-2 1 16,-2 0 0-16,-3 0 0 0,-1 2 1 0,-2 2 2 15,-3 5 3-15,-1 3 1 0,-1 2 0 16,-1 5 2-16,-2 2-1 0,0 3 1 16,1 3-3-16,-1 2-1 0,1 3-1 15,0 4-2-15,1 2 1 0,1-1-1 16,2 2-1-16,3-1 0 0,1-1 0 15,0 0 0-15,1-2-1 0,3-3-2 16,-1 1-1-16,-1-4-6 0,0 1-7 16,-1-1-12-16,-1-4-16 0,-1 0-18 15,1-4-10-15,-1 0 57 0,-2-2-180 0,0-2-131 16,5 1-323-16</inkml:trace>
  <inkml:trace contextRef="#ctx0" brushRef="#br0" timeOffset="316827.8904">24369 14039 620 0,'0'-17'147'0,"-2"4"7"0,2 1-100 15,2 4-8-15,-1 1-3 0,0 7-3 16,-2 4 0-16,1 5-4 0,-4 3-1 16,3 6-2-16,-3 3-3 0,1 4-1 15,-2 0-4-15,2 4-3 0,0-4-4 16,-1 3-3-16,0 1-5 0,-1-1-2 0,4-1-2 16,0 1-3-16,1-1 0 0,1-1-2 15,2-2 0-15,0-3-1 0,3-1 0 16,0-1 0-16,1-3 1 0,-3 0-1 15,3-4 0-15,0-1-1 0,-1-2 1 16,-1-2 0-16,-3-2-2 0,2-2 1 16,-1-1-1-16,-1-1 0 0,-2-2-1 15,-1-1-3-15,0-2-4 0,-1-1-5 16,2 0-6-16,-3-2-9 0,-1-1-12 16,2 0-14-16,-2 2-10 0,1-3-126 0,-1 1-134 15,0-2-318-15</inkml:trace>
  <inkml:trace contextRef="#ctx0" brushRef="#br1" timeOffset="320413.9089">21717 13922 442 0,'-5'-49'117'0,"0"2"7"16,2 11-55-16,1 4-7 0,0 4-13 0,0 7-5 15,0 5-3-15,1 8-6 0,1 5-7 16,-2 6-4-16,1 8-4 0,-1 8-2 16,0 12-2-16,1 10 0 0,1 15 4 15,-1 11 6-15,-1 9 2 0,-1 6 3 16,3 9 0-16,0 3 0 0,0 3-4 16,-2-5-2-16,3 0-4 0,1-4-5 15,4-5-3-15,-1-4-3 0,2-6-4 0,-1-6-1 16,2-4-2-16,0-12-1 0,-2-4-2 15,0-8 0-15,-1-8-6 16,-2-10-8-16,2-9-9 0,1-7-15 0,3-8-19 16,1-9-10-16,-2-8 158 0,2-13-285 15,-1-12-148-15,-2-9-407 0</inkml:trace>
  <inkml:trace contextRef="#ctx0" brushRef="#br1" timeOffset="321496.4562">21602 13675 594 0,'-24'-12'136'16,"1"1"4"-16,3 2-95 0,2-1-11 16,3 3-5-16,5 2-2 0,3 0-4 15,3 3-3-15,3 1-3 0,4-1-3 16,5 4-3-16,5-1-2 0,5 1 0 16,5 1 0-16,8-2 2 0,7 0 0 15,7-2 2-15,9-2-1 0,5 0-1 0,9-2-1 16,8 0-3-16,6-2-1 15,8 2-1-15,4-1-2 0,8 2-2 0,4-1 1 16,6 0-2-16,2 4 1 0,7 2-1 16,2-1 0-16,1 0 1 0,3-4-1 15,4 6 0-15,-1-8 1 0,3-3-1 16,-3-6 0-16,3 3 0 0,-2 1 0 16,1 0 0-16,-8-1 0 0,-1 3 1 15,-9 2-1-15,-5 6 1 0,-10-4 1 0,-7 2 0 16,-12 2 1-16,-7 2 1 0,-9 2 0 15,-9 0 0-15,-9 2-1 0,-8 1 0 16,-9 2-1-16,-6-3-1 0,-8 0 0 16,-7-3 0-16,-3 2 0 0,-6-2 0 15,-4-2-1-15,-1 1 1 0,-5 1 0 16,-3-1 0-16,-2 1-1 0,-2 1 1 16,-2 0-1-16,3 2 0 0,-1-1 0 15,2 1 0-15,1 1 0 0,3 0 0 16,1 0-1-16,1 2 1 0,4-1 0 15,0 4 0-15,1 0 0 0,3 4-1 0,-1 4 1 16,1 5 0-16,0 5 0 0,0 8 0 16,-2 7 0-16,-1 11 0 0,1 6 1 15,-3 7-1-15,0 1 1 0,0 7 1 16,-3 1 0-16,5 3 0 0,-1 0 0 16,1-3 1-16,-2-1 0 0,2-1-1 0,-1-3 1 15,3-5-1-15,-2-6 0 0,3-2-1 16,1-5 1-16,2-1-1 0,1-5-1 15,1-6 1-15,-2-4 0 0,-1-5-1 16,-2-6 1-16,-2-6-1 0,1-6 0 16,0-3 0-16,1-4 1 0,0-4-2 15,1-1-1-15,1-3 0 0,0-1-1 16,-1-3-2-16,1-1-1 16,-2-2 1-16,0-1 0 0,-1 1 0 0,0-3 2 15,-2 2 1-15,-1 0 1 0,-4 0 0 16,-2 3 1-16,-1-3 1 0,-2 4-1 15,-4-1 0-15,-2 0 0 0,-3-1 0 16,-3 2 0-16,-4-1 0 0,-4 0 0 0,-2-1 0 16,-2 0-1-16,-5 0 1 0,-4 1 0 15,-5-1 0-15,-1 1-1 0,-3 2 1 16,-12 0-1-16,-2 2 0 0,-6 1 0 16,-4 1-1-16,-6 2 1 0,-8 5-1 15,-3-2 1-15,-4 1-1 0,-6 4 0 0,-3-1 0 16,-4 1 0-16,-2-1 0 0,1 0 0 15,-3 0 1-15,0-1 1 0,3 0 1 16,3-1 1-16,3 3 1 0,3-2 0 16,3 0 2-16,9-2 0 15,6 2-1-15,9-3 1 0,7 0-2 16,12-1 0-16,11-2-1 0,9-1 0 0,12-1-1 16,7 0-1-16,11-2 0 0,7-2 0 15,8 0-1-15,7-2-4 0,9 0-13 16,7-1-16-16,6 0-8 0,6-2-10 15,5 0-42-15,5-2-84 0,7 0-115 0,4-6-245 16</inkml:trace>
  <inkml:trace contextRef="#ctx0" brushRef="#br1" timeOffset="322209.6094">23383 11506 352 0,'2'1'79'0,"-3"-5"-3"16,-2-1-54-16,2-3-30 0,-1-2-12 15,-1-2-3-15,0-4-2 0,0-3 1 16,-1 1 4-16,2-3 7 0,0-2 19 0,-2-2 20 16,1 0 17-16,0-2 8 0,0-1 8 15,0-2 7-15,0 2 4 0,1 6-6 16,-1 1-11-16,2 6-12 0,1 6-8 16,0 6-6-16,1 11-2 0,0 6-2 15,2 11-2-15,1 10 0 0,-2 17 2 16,2 13 4-16,-2 11-1 0,-3 9-1 0,-2 7-2 15,2 11-3-15,-2 2-3 16,-2-2-4-16,-1-5-2 0,1-2-3 0,3-5-1 16,2-6-2-16,2-9-1 0,0-10-1 15,3-6-1-15,1-7 0 0,3-8-3 16,-2-10-3-16,0-10-12 16,0-7-14-16,0-9-10 0,0-5-14 0,1-6-10 15,-6-8-113-15,2-10-117 0,-4-12-266 16</inkml:trace>
  <inkml:trace contextRef="#ctx0" brushRef="#br1" timeOffset="322612.5314">23341 11361 120 0,'-20'-19'36'15,"-1"0"12"-15,1 3-2 0,-1 2 11 0,1-1 14 16,3 0 10-16,-1 2 5 0,1-1-2 16,1 2-7-16,0-2-11 0,1 1-14 15,3 1-12-15,2 1-8 0,3 1-5 16,4 1-7-16,6 3-4 0,4 1-3 16,6 2-1-16,9-2-2 0,12 0 1 15,10 1-1-15,8-1 0 0,13 0 0 16,14-1-2-16,10-2-2 0,13 0-2 15,3 0-2-15,5-2-1 0,7-2 0 16,2-1-1-16,-1 1 1 0,-1 2-1 0,-10 2 0 16,0 3 0-16,-7 1 1 0,-4 8-1 15,-16-2 0-15,-11 2 0 0,-8 1 0 16,-9 2 0-16,-9 2 0 0,-11-1 1 16,-13-3-3-16,-3 3-6 0,-6-1-3 15,-6 0-3-15,-7-2-3 0,-3-1-4 16,0 0-3-16,1 1-5 0,-1-2-4 0,0 0-108 15,2 0-104-15,2-1-269 0</inkml:trace>
  <inkml:trace contextRef="#ctx0" brushRef="#br1" timeOffset="323372.3545">24728 11084 474 0,'-12'3'112'16,"4"-2"3"-16,2 1-67 0,2 1-21 15,3-1-9-15,0-2-1 0,1 0-1 16,2 0 0-16,3 0 1 0,0-1 0 15,3-1 1-15,4 2 1 0,2-2-1 16,7 2-2-16,5-2-2 0,3 1-4 0,5-2-2 16,6 1-2-16,5-2-1 0,4 1-3 15,1-2 0-15,0-1-2 16,1-2 0-16,-5 1-1 0,2 1 0 0,-8-2-2 16,-5 1 0-16,-6 2 0 0,-3 4-1 15,-8 0-1-15,-3 1-1 0,-8 2 0 16,-4 2-1-16,-2 1-1 0,-4-2-1 15,-1 1 1-15,0 1 1 0,0-1 1 0,3 2 1 16,1-4 1-16,0 3 1 16,1 0 1-16,2 1 0 0,-1-3 1 0,3 0 0 15,-1 0 1-15,-1 0-1 0,3 0 1 16,2-1 1-16,-5-2-1 0,5 1 1 16,-3 2 0-16,-2-3 0 0,1 0 1 15,0 1 1-15,-2-1 0 0,-2 1 1 16,-1 1 1-16,0 0 1 0,0 0 0 15,-2 3 2-15,1 3 0 0,-1 3 0 16,1 6 3-16,-1 6 3 0,1 8 2 0,-3 7 1 16,-1 8-1-16,-2 12 0 0,-1 4-2 15,-1 5-3-15,-2 1-4 0,-3 3-3 16,3 0-1-16,2-2-1 0,0-3 0 16,5-2-1-16,2-3 1 0,1-6-1 15,5-4 0-15,-1-5 0 0,1-6-2 16,-1-8-5-16,1-3-10 0,-2-5-9 15,0-3-15-15,-3-6-117 0,-2-4-121 16,0-3-293-16</inkml:trace>
  <inkml:trace contextRef="#ctx0" brushRef="#br1" timeOffset="323884.511">23819 12515 498 0,'-52'-6'122'0,"0"0"5"16,3 2-69-16,0-1-17 0,3 0-9 15,6-2-3-15,4 0-4 0,4 0-2 16,3 0-4-16,3-3-1 0,7 2-3 0,4 0 1 16,2 2-1-16,3 3 1 0,1-2-1 15,7 1-1-15,2 3-2 0,3 1 0 16,8 2-1-16,5-1-1 0,9 1 1 16,10 1 0-16,11-1 1 15,10-2 0-15,11-2 0 0,9-3 0 0,17-1-3 16,8 0-2-16,8-1-1 0,6-2-2 15,10 3 0-15,0 0-2 0,1 4-1 16,-3-1 0-16,-5 2 0 0,-5 1-1 0,-9 2 0 16,-11 3 0-16,-9-1 0 15,-11 0 0-15,-9 1 0 0,-13-1 0 0,-8 1 0 16,-12-2 1-16,-9-2-1 0,-5 0 0 16,-10-1 0-16,-7 0 1 0,-5-2-1 15,-7-2 0-15,-5-1 0 0,-3 0-1 16,-4 2-1-16,-2-2-2 0,2 1-5 15,-1 2-10-15,3 0-10 0,6 1-10 16,1 2-12-16,6 1-123 0,-2-4-129 0,5 1-300 16</inkml:trace>
  <inkml:trace contextRef="#ctx0" brushRef="#br0" timeOffset="347361.5943">701 16266 246 0,'-4'-8'74'16,"-1"1"6"-16,4 2-23 0,-3-1-17 15,4 1-8-15,-2-2-5 0,2 2-2 16,0 0-2-16,-4-2-2 0,3 2 3 15,-2 0 2-15,1 1 2 0,-1 2 1 0,-1-1-2 16,1 0-4-16,2 1-4 0,1 2-2 16,-3-1-3-16,2 1-1 0,2 0-1 15,-1 0 0-15,0 0-2 0,0 1-1 16,-1-2 0-16,1 1-2 0,1 0 0 16,-1 0 0-16,0 0 2 0,2 1 1 15,-4-2 1-15,2 1 3 0,0-1 0 16,0-2 1-16,2 1 0 0,-1-2-1 15,0-2 0-15,2 0-1 0,-2 0 0 16,0 0 1-16,-1 0 1 0,0 1 0 0,0 1 2 16,0 3-1-16,0 1 0 0,-1 0-3 15,2 5-1-15,-1 2-3 0,0 7-2 16,0 0-2-16,0 5-1 0,0 3 0 16,1 1-2-16,2-1 1 0,0 0-1 15,2-2-4-15,4-3-12 0,1-4-17 16,2-4-13-16,3-3-10 0,-1-4-119 15,-4-3-129-15,2-4-291 0</inkml:trace>
  <inkml:trace contextRef="#ctx0" brushRef="#br0" timeOffset="347725.7864">962 16105 512 0,'-2'-1'149'0,"-1"1"7"0,-1 1-4 16,-1 5-94-16,1 3-15 0,3 1-8 15,-1 0-4-15,1 1-8 0,3-2-6 16,0 0-3-16,2-2-4 0,2-2-1 15,0-2-3-15,4-5 0 0,2-1-1 16,2-3-1-16,-1-3 0 0,4-3 0 0,-4-3-1 16,1-2 0-16,-4-1-1 0,-2-1 1 15,-6 1-2-15,-3-2 1 0,-7 1-1 16,0 3 0-16,-6 2-2 16,-3 7-6-16,1 2-10 0,0 7-9 0,0 8-13 15,3 7-9-15,3 4-11 0,0 4-10 16,4 2-103-16,3 0-107 0,-2-2-257 15</inkml:trace>
  <inkml:trace contextRef="#ctx0" brushRef="#br0" timeOffset="347975.1328">984 16325 595 0,'-7'1'149'0,"1"0"7"15,1 1-83-15,2 1-17 0,-1 1-10 16,3-2-5-16,0 2-5 0,-1 2-8 0,4 1-8 16,0-2-5-16,-1 2-4 0,3 1-3 15,0-2-3-15,3-2-1 0,2-2-2 16,2-1-4-16,2 0-8 0,3-1-9 16,2-2-16-16,2 1-8 0,-3 0-19 15,-1-1-44-15,-2 2-69 0,-6-1-107 16,-2 0-228-16</inkml:trace>
  <inkml:trace contextRef="#ctx0" brushRef="#br0" timeOffset="348140.24">966 16485 635 0,'-3'5'158'16,"0"-4"5"-16,1 0-95 0,2 1-22 15,1-2-10-15,3-2-7 0,1 2-9 16,3-1-10-16,3-1-5 0,3 0-4 15,3 0-7-15,6-2-15 0,0 1-11 0,4-2-22 16,-2 0-114-16,-1 1-127 0,-3-3-299 16</inkml:trace>
  <inkml:trace contextRef="#ctx0" brushRef="#br0" timeOffset="349169.7396">859 15837 514 0,'-5'-13'124'0,"-3"2"5"16,-4 4-80-16,-5 4-11 0,-4 2-8 16,-5 2-6-16,-4 0-7 0,-4 6-5 15,-4 6-5-15,-5 2-2 0,1 9 0 0,0 8 1 16,2 10 5-16,1 9 4 0,1 4 3 16,4 6 3-16,7 9 0 0,1 6 0 15,7 3-2-15,8 0-4 0,8 2-4 16,5 1-4-16,9-5-2 15,9-5-2-15,6-9-1 0,4-11-1 16,12-8 0-16,9-10 0 0,12-14 1 0,8-10-1 16,6-9 0-16,1-6-2 0,9-9-2 0,2-10-2 15,-1-9-2-15,-3-6 0 0,-4-6-1 16,-8-7 0-16,-6-10 1 0,-9-4 3 16,-9-2 2-16,-13 1 1 0,-11-3 0 15,-11 2 1-15,-11 0-1 0,-9 3 0 16,-13 0-1-16,-10 3-1 0,-16 3 0 15,-14 8 0-15,-11 7 0 0,-6 11 1 16,-5 11 1-16,-4 17 0 0,-7 10 1 16,5 13-2-16,3 9-9 0,10 6-12 15,6 7-15-15,10 3-113 0,10 0-121 0,18 2-292 16</inkml:trace>
  <inkml:trace contextRef="#ctx0" brushRef="#br0" timeOffset="350104.3647">650 16296 509 0,'-1'-14'119'0,"-2"-3"6"15,0-2-82-15,1 1-8 0,0 2-5 16,1-1-2-16,1 1-3 0,0 1-2 15,0 3-2-15,1 2-1 0,1 1 0 16,0 3-3-16,-1 3-2 0,3 1-1 16,-2 5-1-16,3 4-2 0,3 4-2 0,-3 5-2 15,1 6-1-15,0 6 0 0,-1 5-1 16,-3 4-2-16,-2 1-1 16,-2 4-1-16,-1-1 0 0,1 1 0 0,-2 0-2 15,0-2-11-15,1-2-12 0,0 1-19 16,0-3-115-16,-2-1-125 0,-3-2-304 15</inkml:trace>
  <inkml:trace contextRef="#ctx0" brushRef="#br0" timeOffset="351401.7705">4368 15669 580 0,'-6'-24'133'0,"-3"10"4"0,1 0-96 15,2 6-10-15,1 1-9 0,1 4-6 16,-1 5-5-16,0 1-3 0,3 6-3 15,-2 4-1-15,1 8 1 0,-1 9 2 16,0 8 4-16,2 6 3 0,0 12 2 16,1 10 4-16,1 10 1 0,1 10 1 15,-2 7-2-15,-1 10-2 0,1 9-1 16,-3 5-2-16,-2 4-3 0,-2 3-2 16,1-2-2-16,0 2-1 0,-3-4-2 15,0-1-1-15,4-1-2 0,0-5 0 0,0-5 0 16,0-4-1-16,2-9-1 0,4-1 1 15,1-10-1-15,0-9 1 0,4-7-1 16,1-10-4-16,4-9-11 0,-2-3-18 16,3-17-14-16,-2-11-128 0,2-9-138 15,-6-10-328-15</inkml:trace>
  <inkml:trace contextRef="#ctx0" brushRef="#br0" timeOffset="352257.5836">2254 16911 492 0,'-25'-1'114'0,"2"-4"4"0,2 3-80 0,5-1-8 16,3 0-4-16,1 0-4 0,4 2-2 15,3-2-4-15,3 2-3 0,2 1-3 16,4-1-1-16,3 0-2 0,5 0 0 16,4-2-1-16,5 1 1 0,6-1-1 15,2 0 1-15,4 0 0 0,3 3-1 0,1-1-1 16,-2 2-1-16,2 0-1 0,0 3 0 15,3 0-1-15,3 1-1 0,3-1 0 16,6 0 0-16,3 1 1 0,4 0 1 16,0 2 1-16,2-2 1 0,3 3 1 15,2-2 2-15,5 1-1 0,2-2 1 16,3 1-2-16,3-2 0 0,3-1-2 16,3 0 0-16,6-2-1 0,-2-2-1 15,0 1 0-15,3-3 1 0,7 2 0 0,5-3 0 16,0 2 1-16,-4-2 1 0,3 3 1 15,5-1 1-15,4-2 0 0,-5 0-1 16,-2 2-1-16,1-2 0 0,8 1-1 16,-3-2-2-16,-3 2 0 0,-4 1-1 15,2-2 0-15,4 2 0 0,-5-1 1 16,-7 2 0-16,-2-2 1 0,-1 3 1 16,1-2 1-16,-4 3 1 0,-9 0 0 0,-4 2-1 15,-6-1 0-15,-4 3-1 16,-7 0-2-16,-7 1 0 0,-6 2-2 0,-6-3-6 15,-4 1-11-15,-4 0-9 0,-5 0-18 16,-7-1-122-16,-10 1-129 0,-11-7-312 16</inkml:trace>
  <inkml:trace contextRef="#ctx0" brushRef="#br0" timeOffset="356530.1484">4348 15984 374 0,'-2'-1'94'0,"1"-2"3"0,-2 3-54 16,1-1-10-16,1 2-8 0,-2-2-3 15,2 1-5-15,0 1-2 0,0-1-2 16,-1-1 1-16,2 0-1 0,0 0 1 16,-1 2 0-16,1-2 0 0,-1-1 0 15,0 1 0-15,-1 0-2 0,2 1 0 16,-2 0-3-16,1 0-1 0,0-1-2 0,3 3 0 15,-3-2-1-15,0-1-1 0,-1 2 0 16,1-2 0-16,-1 0 0 0,-2 1 1 16,-1-3-1-16,3 3 0 0,-1 2 0 15,2-4-1-15,0 2-1 0,-1-1 0 16,0 1 0-16,0-2-1 0,-2 0-1 16,1 1 1-16,-1-1 1 0,-1 1-1 15,1 1 0-15,-1 0 0 0,0-2 0 16,0 1 1-16,-1 1-1 0,0-1 1 0,1 0 0 15,-1 1 0-15,-1-3 1 0,1 3 0 16,-1 0 0-16,3 0 0 16,-3-1-1-16,2 1 1 0,-1 0 0 0,3 0-1 15,-2 0 1-15,0 0-1 0,1 0 0 16,-2 1 1-16,1-1 0 0,0 3 1 16,-2-3-1-16,0 1 1 0,-2 0 0 15,0 0 0-15,0 1-1 0,-1 0 1 16,1-3 1-16,1 3-1 0,-1-2 1 0,1 1 0 15,-1 1 0-15,2-2 0 0,-2 0 0 16,-1 3-1-16,3-1 0 0,0 0-1 16,0-1-1-16,0 0-1 0,2 2 1 15,0-4-1-15,0 2-1 0,2 1 1 16,-1 0 0-16,-1-1 0 0,0 1 1 16,-2 2-1-16,0 3 1 0,0-4-1 15,0 0 1-15,0 2-1 0,1-1 0 16,-1 1 0-16,3 0 0 0,-3-2-1 15,4 4 1-15,-3-3-1 0,2 1 1 16,-1 0-1-16,0-1 1 0,1 1 1 16,0-3-1-16,-1 2 1 0,0-2 0 0,-1 2-1 15,-2-1 1-15,1 0-1 0,-2 1-1 16,1 1 1-16,-1-2-1 0,-3-1 1 16,1 3-1-16,1-1 1 0,-1 1-1 15,0 0 0-15,0 0 0 0,0 3 1 16,4 1-1-16,-4-4 1 0,1 1-1 0,0-1 0 15,2 3 1-15,-1-2-1 0,0-1 1 16,2 1 0-16,1-1-1 0,0 1 1 16,-2 0-1-16,1-2 1 0,0 2-1 15,-2 0 0-15,1 0 1 0,-1 0-1 16,2 1 0-16,1 0 0 0,-2 0 0 16,2-1 0-16,0 0 0 0,1-1 0 15,0 1 0-15,-1 0 1 0,0-1-1 16,0 4 0-16,-2-3 0 0,4 2 0 15,-5 1 0-15,3-2 0 0,0 2 0 0,1-2 0 16,-1 2 0-16,1 1 0 16,-1-1 0-16,4-1 0 0,-2 2 0 0,0-1 0 15,0 0 0-15,0 1 0 0,1-3 0 16,0 2 0-16,-2 1 0 0,3-2 0 16,-2 2 0-16,1 0 0 0,-1 0 0 15,0 2 0-15,2-1 0 0,-3 2 0 16,1 0 0-16,1-1 0 0,0 1 0 15,-1 1 0-15,1-2 0 0,-1-1 0 0,0 1 0 16,0-1 0-16,-1 0 0 0,1-1 0 16,-1 0 0-16,0 0 0 0,2-1 0 15,0 0 0-15,-1 1 0 0,3 0 0 16,-1-2 0-16,-1 2 0 0,2 1 0 16,0-1 0-16,-2-2 0 0,2 2 0 15,0 1 1-15,1 1-1 0,-3 0 0 16,2-1 0-16,0 0 0 0,0 0 1 0,0-3-1 15,-1 2 0-15,1-1 0 16,0 0 1-16,0 0-1 0,-1 1 0 0,1 1 0 16,1-1 1-16,-1-1 0 0,1 0-1 15,0 1 1-15,0-2 0 0,1 2 0 16,-1 0 0-16,1 2 0 0,1 3 0 16,-1 0 0-16,3-2 0 0,-3 2 0 15,1-1 0-15,1 1 0 0,-1-1 0 16,1-2-1-16,0 0 1 0,-2 0-1 0,2-1 1 15,-1 0 0-15,0-1 0 0,0 0 0 16,1-1 0-16,-2 2 0 0,1-3 0 16,-1 2-1-16,3 0 1 0,0 1 1 15,-3-1-1-15,3 1 0 0,-1-3 0 16,2 2 0-16,-1-1 0 0,-2-1 0 16,2 1 0-16,0 2 0 0,1-3 0 15,-2 2 0-15,1 0-1 0,2-2 1 16,0 2 0-16,-1-1 0 0,1-1 0 0,2 2-1 15,-1-2 1-15,0 3-1 16,-2-2 0-16,0 0 1 0,4-2-1 0,-4-2 0 16,-1 1 0-16,3 2 0 0,-1-3 0 15,4 1 1-15,-3 1-1 0,1 0 0 16,0 1 0-16,2 0 1 0,1 0-1 16,2 0 0-16,-2-2 1 0,1 4-1 15,1-2 0-15,0-1 0 0,1 3 1 16,-2-2-1-16,-1-2 0 0,1 3 0 0,0-3 0 15,1 1 1-15,-1 2-1 0,1-5 0 16,1 2 0-16,-2 1 1 0,0-1-1 16,1 0 1-16,-1 1-1 0,0-4 1 15,-1 6 0-15,1-3 0 0,-1 0 0 16,0-2-1-16,-1 1 1 0,1-1-1 16,0 3 1-16,-1-2-1 0,0-1 1 15,1-1-1-15,0 4 1 0,0-4-1 16,-1 0 1-16,-1 0-1 0,-1-1 1 15,-1 1-1-15,2-2 1 0,-2 1-1 0,2 0 1 16,-2-1-1-16,2 0 0 0,2 1 0 16,-2 1 1-16,2-2-1 15,-1 2 0-15,1 0 0 0,1 0 0 0,1-1 1 16,-1 1-1-16,0-1 1 0,0 1-1 16,1-2 0-16,-1 0 1 0,-1-2-1 15,0 2 1-15,0-1-1 0,-1 0 0 16,5 0 0-16,-3 0 0 0,-1-1 1 0,2 3-1 15,1-2 0-15,0 0 0 0,-4 1 0 16,4-2 1-16,-1 1-1 0,2 1 0 16,-3-2 0-16,0 0 0 0,1 0 1 15,3 0-1-15,-5 1 0 0,-2 0 0 16,1-2 0-16,0 1 0 0,-1 0 0 16,2 0 1-16,0-4-1 0,-2 2 0 15,0-2 0-15,1 0 0 0,0 1 0 16,1-1 0-16,0 0 0 0,-2-3 0 15,5 4 0-15,1 0 0 0,-2-1 0 16,2 1 0-16,-2 1 1 0,1-1-1 0,0 3 0 16,-1-3 0-16,0 0 0 15,1 2 0-15,-2-1 0 0,-1-1 0 0,1 2 0 16,-1-3 0-16,0 3 0 0,-2 0-1 16,1-1 1-16,-2-1-2 0,1 2 1 15,-2-3 1-15,2 1-1 0,0-2 1 16,2-2 1-16,-1-1 0 0,4-2 0 15,-2 1 0-15,0 0 0 0,-1 1 0 0,0-1-1 16,-1 1 1-16,0 1-1 0,-2 0 0 16,1-1 0-16,1 0 0 0,-2 0 1 15,1 1-1-15,0-1 0 0,-1 2 0 16,0 0 0-16,-1 2 0 0,1 0 0 16,0 1 0-16,-1 0 0 0,-1 1 0 15,0-1 0-15,1 0 1 0,-3-2-1 16,1 0 0-16,0-1 0 0,0-1 0 15,1 1 0-15,0 0 0 0,-1-1 0 16,0 4 0-16,0-5 0 0,0 0 1 0,-1 0-1 16,-2 0 0-16,2-1 0 0,1 0 0 15,-2 3 0-15,1 0 0 16,0 1 0-16,-2-2 0 0,3 1 0 0,-1-2 0 16,2 2 0-16,0-3 0 0,1-1 0 15,2 0 0-15,1 1 0 0,-1 1 0 16,0-1 0-16,0 0 0 0,-3 0 0 15,1 2 0-15,-1-1 0 0,-2-1 0 16,0 2 0-16,0 0 0 0,0 0 0 0,-1-2 1 16,-1 1-1-16,0 2 0 0,0-2 0 15,0 1 0-15,1-1 0 0,-2 1 0 16,0-1 0-16,0 3 0 0,-1-1 0 16,0 0 0-16,0 0 0 0,0 2 1 15,0-1-1-15,0-1 0 0,0-2 0 16,-1-1 0-16,1 2 0 0,0-1 0 15,-1-1 0-15,1 1 0 0,0 1 0 16,0 1 0-16,0-2 0 0,0 1 0 16,-1-1 0-16,2-1 0 0,-2 1-1 15,1-1 1-15,-2-1 0 0,4 1-1 0,-4 3 1 16,2-2-1-16,-1 0 1 0,1 2 0 16,-1-4 0-16,0 1-1 0,-1 2 1 15,2-3 0-15,0 0 0 0,0 2 0 16,2-1 0-16,-2 2-1 0,0 0 0 15,-2 0 1-15,2 0-1 0,-2 0 0 16,1 1 0-16,-2-1 0 0,2 1 0 0,-1-1 1 16,0 2 0-16,1 0 0 0,0-1 0 15,0 1-1-15,0 0 1 0,-1-2-1 16,1 2 0-16,1-1-1 0,-2-2 0 16,-1 6 1-16,1-5-1 0,-1 1 0 15,-2 0 1-15,2-1 0 0,-2 0 0 16,0 1 1-16,0-4-1 0,1 3 1 15,-1 1 0-15,1-1 0 0,-1 0-1 16,-1-1 1-16,1 0 0 0,0 1-1 16,0 1 1-16,0-2-1 0,-1-2 0 15,-2 2 1-15,4 0-1 0,-3-2 1 0,1 3-1 16,1-2 1-16,-1 3 0 0,1 1-1 16,3 0 1-16,-3 0 0 0,0 2 0 15,3-2 0-15,-3 0 0 0,1 0-1 16,0-1 1-16,-2 4-1 0,3-3 0 15,0 1 1-15,0 1-1 0,-1-1 0 16,-1 0 1-16,3-1 0 0,-1-1-1 0,2-1 1 16,-3 1 0-16,2-3 0 0,-1 3 0 15,2 0 0-15,-3 1-1 0,1-2 1 16,-2 3 0-16,1 2 0 0,-1-1 0 16,-1-3 0-16,1 3 0 0,0-1 0 15,0 0 0-15,0-1 0 0,-1 0 0 16,3 0 0-16,-1 3 0 0,-2-3 0 15,1 1 0-15,-6-2 0 0,5 2 0 16,1 0 0-16,-1 1 0 0,0 0 0 0,0-1 0 16,1 1-1-16,2 3 1 15,-2-3 0-15,-2 0 0 0,1-1 1 0,-2 1-1 16,0 0 0-16,2 0 0 0,-2 1 0 16,0 0 0-16,1-1 0 0,-1 3 0 15,1-1 0-15,-1 1 0 0,0-2 0 16,-1-1 0-16,2 1 0 0,-2-2 0 15,1 0 0-15,0 0 0 0,1 0 1 0,-1 0-1 16,1 0 0-16,1 0 0 0,0 2 1 16,-1-1-1-16,-1 0 1 0,2 1-1 15,-1-1 1-15,-2 0-1 0,0 1 0 16,-1-1 0-16,0 2 1 0,1-2-1 16,0 0 0-16,1 1 0 0,0 0 0 15,-1-2 0-15,2 0 0 0,-2-1 0 16,2 1 0-16,-2 0 0 0,-2 2 0 15,3-3 0-15,0 2 1 0,0 3-1 16,0-2 0-16,1 1 0 0,0 1 0 0,3-2 0 16,-3 2 0-16,2-2 0 15,-1 2 0-15,0-1 1 0,-2-1-1 16,2 1 0-16,-1-1 0 0,1 1 0 0,-3 0 0 16,2 0 0-16,-1 1 0 0,1 1 0 15,-3-1-1-15,0 2 1 0,-1-1-1 16,2 0-1-16,-2 1-2 0,0 1-4 15,-2-1-4-15,2-1-6 0,1-1-5 16,2 1-7-16,-1-2-9 0,4 1 95 0,1 0-212 16,-6-3-125-16,1 0-345 0</inkml:trace>
  <inkml:trace contextRef="#ctx0" brushRef="#br0" timeOffset="358140.653">5417 17091 320 0,'0'-2'97'0,"0"1"5"0,0-2-19 15,0 1-26-15,0-1-12 0,0 3-8 16,-2-2-3-16,1 2-2 0,0 0-3 15,-2-1-1-15,1-1-1 0,0 4-2 16,-1-5-2-16,-1 2-1 0,0 0-1 16,-1 0-2-16,0 1-1 0,1 0-2 0,-2-2-2 15,0 5-3-15,-2-2-2 16,5 4-2-16,-5-1 0 0,-3-1 0 0,0 3 0 16,2 2 0-16,0-2 0 0,0 1-1 15,-2-2 0-15,4 5-1 0,2 0-1 16,4-1-1-16,-1 2 0 0,0 1-1 15,5 0 0-15,0 0 0 0,4-1-1 16,1-1 1-16,1 0-1 0,4-3 0 16,2-1 0-16,-2-2-1 0,4-1 1 15,-2-3 0-15,2-1-1 0,-1-2 0 0,-1-5 0 16,-2 0 0-16,3-2-1 0,-5-1 0 16,2-3-1-16,-1 2 0 15,-2-1 0-15,-3 0 0 0,0-1 0 0,-3 0 0 16,-1 2 1-16,-2-2-1 0,-4 0 0 15,1-1 1-15,-1 2 0 0,0 2 0 16,-1 1 0-16,2 0 0 0,-1 3 1 16,1 3 1-16,0 0-1 0,1 6 1 0,0-2 1 15,0 4 0-15,2 3 0 16,-2 2 1-16,2 2 0 0,1 3 0 0,-2 2 1 16,3 1 0-16,1-1 2 0,-1 1 0 15,2 0 1-15,-1-1-1 0,1 1 0 16,2-3-1-16,2-2-1 0,-1-1-2 15,4-1-9-15,2-3-18 0,2-2-12 16,2-4-94-16,2-2-40 0,-2 1-118 16,3-2-245-16</inkml:trace>
  <inkml:trace contextRef="#ctx0" brushRef="#br0" timeOffset="363719.1179">2190 15603 480 0,'-4'-7'123'16,"1"1"6"-16,-2-2-54 0,-1 6-26 15,-2-6-6-15,1 5-3 0,0-2-2 16,-1 1-3-16,0 2-2 0,-1 1-1 15,2-6-3-15,2 6-3 0,0 0-3 0,1-2-3 16,3 3-4-16,1-1-4 0,3 0-3 16,3 1-4-16,1-1-1 0,2 1-2 15,3 1-1-15,1-2 0 0,3 0 0 16,-2-3 0-16,3 3-1 0,0-1 0 16,1 1 1-16,1 0-1 0,0 1 0 15,-1-1 0-15,-1 3 0 0,-1-3 0 16,-5 1 1-16,-4-2-1 0,0 2 0 15,0 1 0-15,-3 1 1 0,-1 1-1 16,-1 2 0-16,-2-1 0 0,0 8 1 0,-5-5-1 16,-1 4 0-16,-5-3 0 15,-2 3 1-15,-3 2-1 0,-1 0 1 0,-2 2-1 16,0-3 0-16,-3 2 0 0,5 2 1 16,-3-2-1-16,4 1 0 0,1-3 0 15,3 2 0-15,1-1 1 0,6-2 0 16,-1-1-1-16,6-1 1 0,-1-5 0 15,4 5 0-15,1-7-1 0,2 2 1 16,0-4-1-16,5 1 1 0,0-2-1 0,4 1 0 16,0 0 1-16,3 1-1 0,2-2 0 15,-1 2 0-15,1-1 0 0,-2 0-3 16,0-1-5-16,-1 0-8 0,-4 0-8 16,-2 1-10-16,-1 1-10 0,-3-1-9 15,1 2 137-15,-5 2-254 0,-1 0-131 16,-1-1-371-16</inkml:trace>
  <inkml:trace contextRef="#ctx0" brushRef="#br0" timeOffset="364086.7894">1997 15417 602 0,'-2'-5'134'15,"1"3"3"-15,1 5-101 0,0 7-9 16,0 5-3-16,1 4-3 0,-1 5-2 15,0 3-1-15,-1 3 1 0,-1 3-2 16,2-1-2-16,-4 0 0 0,0 0-1 16,1 1-3-16,0-1-2 0,1 0-2 0,1-2-2 15,-1-3-2-15,4-1-3 0,-2-5-6 16,2-4-11-16,-1-1-9 0,4-5-10 16,5-5 64-16,-1-1-191 0,2-4-128 15,4-1-330-15</inkml:trace>
  <inkml:trace contextRef="#ctx0" brushRef="#br0" timeOffset="364465.0121">2626 15514 547 0,'-2'-15'128'0,"-2"0"6"0,-1 3-87 0,3 3-8 15,1 5 0-15,-2-1-4 0,1 5-4 16,-2 3-5-16,3 6-2 0,0 4-3 15,-3 3-3-15,0 1-3 0,3 7-1 16,-2 0 2-16,3 3-2 0,-2-1-1 0,0 1-3 16,0-3-2-16,2 3-3 0,-1-1-2 15,0-3-1-15,2 2-1 0,-1-2 0 16,1-3 0-16,2-2-4 0,-1-1-8 16,2-6-13-16,0 0-9 0,-1-5-10 15,2-1 165-15,0-2-293 0,-2-2-143 16,-2-5-400-16</inkml:trace>
  <inkml:trace contextRef="#ctx0" brushRef="#br0" timeOffset="365807.8043">2828 15543 544 0,'-12'-7'137'0,"2"4"6"16,2-2-74-16,-1 3-16 0,-1-1-9 15,2 2-5-15,0 0-4 0,6 2-6 16,-3-2-7-16,1 1-5 0,2-4-5 15,3 7-3-15,4-2-4 0,1 1-2 16,3 1-2-16,2 2-1 0,2 0 0 16,6 4 1-16,-3-2-1 0,-1-1 0 0,0-1 0 15,1 2 0-15,0-1 0 0,-2 3-2 16,-1-2 0-16,-2 0-1 0,-1 1 0 16,1 0-1-16,-4 0 0 0,-3 0 1 15,-4-3 0-15,-1 4 2 0,-1-2 0 16,-1 2 0-16,-3-1 1 0,-2 1 0 15,0-1 0-15,2 3 0 0,-4-2 0 16,-2 0 0-16,-1-2 0 0,2 0-3 16,3 2-4-16,0-3-5 0,1-2-7 15,3-1-8-15,3 0-7 0,5-2-11 16,-2-3 39-16,3-1-150 0,1-2-112 16,5 1-290-16</inkml:trace>
  <inkml:trace contextRef="#ctx0" brushRef="#br0" timeOffset="366292.0382">3092 15470 472 0,'-2'-16'119'0,"0"2"7"16,0 1-64-16,-1 3-11 0,2 3 0 0,0 0-1 15,-2 3-3-15,0 1-6 0,-1 3-5 16,1 4-4-16,2 4-5 0,0 7-4 16,0 2-5-16,2 6-2 0,1 6 1 15,1 1-1-15,-2 3-1 0,-2-2-3 16,-2-4-3-16,2 1-2 0,-1-5-3 15,-1-2-1-15,2-1-2 0,0-3-1 16,0 0-6-16,2-1-11 0,-1-4-10 16,4-2-11-16,-1 0-11 0,1-4-13 15,1-2-116-15,1-6-120 0,-1-1-281 16</inkml:trace>
  <inkml:trace contextRef="#ctx0" brushRef="#br0" timeOffset="366759.4095">3380 15543 550 0,'-5'-5'141'0,"-1"-3"7"16,-1 1-61-16,0 3-35 0,-2-1-9 15,-2 1-5-15,0 2-6 0,-2 3-3 16,-2 4-5-16,-1 1-2 0,-1 4-1 16,0 2-1-16,2 5 0 0,2-1-1 15,2 2-1-15,1-1-3 0,4 2-3 16,2-3-3-16,4 1-2 0,3-5-3 16,2 2-3-16,1-3 0 0,4-4-1 0,1-1 0 15,1-1-2-15,1-4 0 0,1-3-1 16,0-3-1-16,0-4-2 15,-1-1 1-15,0-3-1 0,-2-3 0 0,-4-4 1 16,0 0 0-16,-1-1 2 0,-2-1 0 16,-1 1 1-16,-1 1 0 0,-3 2 1 15,2 6 1-15,-3 1 2 0,-1 5 0 16,-5 1 0-16,5 8 0 0,-2 5 1 0,2 4-1 16,0 3-1-16,2 5-1 0,1 1 0 15,6 4 0-15,-4-4-2 0,5-2-5 16,1 0-10-16,0-3-9 0,1-4-13 15,0-1-7-15,1-1-11 0,1-3 2 16,0-2-120-16,-4-3-112 0,3 0-273 16</inkml:trace>
  <inkml:trace contextRef="#ctx0" brushRef="#br0" timeOffset="367074.1324">3491 15522 541 0,'0'-21'132'0,"0"3"8"16,0 0-77-16,1 2-10 0,0 5-4 15,-1 5-3-15,3 2-3 0,-2 6-3 16,-1 7-3-16,0 4-6 0,1 7-6 16,1 1-5-16,-1 6-4 0,0 1-4 15,0 3-4-15,1-3-3 0,-2 0-9 16,1-1-16-16,-1-1-18 0,2-1-21 16,-1 0-122-16,2-4-137 0,1-1-322 15</inkml:trace>
  <inkml:trace contextRef="#ctx0" brushRef="#br1" timeOffset="370247.4024">4992 16054 341 0,'0'2'83'16,"0"6"4"-16,-4-7-45 0,1 0-14 16,-4-5-3-16,2 6 0 0,2 0-2 15,-4 1-1-15,2-1-2 0,1-1-1 16,0 2-2-16,3 3-1 0,-3-3 0 16,0 0 0-16,-1-2 0 0,2 2-1 15,-1-1 1-15,-1 2-1 0,2-1-1 16,-2 0-1-16,2 1-2 0,1-2-2 0,-1 2-1 15,2-2-2-15,1-1-1 0,1-1-1 16,0-1 1-16,3-1-1 0,1-2 1 16,1-3 1-16,5-3 1 0,3-4 0 15,0-4 1-15,7-5 0 0,2-5-1 16,7-3 0-16,5-1-1 0,5-2-1 16,6-2 0-16,4 1-2 0,3 0 0 15,-2 1-2-15,-2 1-2 0,-2 2-4 0,-8 4-5 16,-7 3-6-16,-5 4-13 15,-7 6-6-15,-6 4-108 0,-6 6-106 0,-5 5-261 16</inkml:trace>
  <inkml:trace contextRef="#ctx0" brushRef="#br1" timeOffset="370726.4536">5190 16314 517 0,'0'2'116'0,"0"-1"2"0,2-1-80 15,7 1-15-15,2-1-6 0,7-1-2 0,8 0 0 16,5-3 0-16,7-4-4 0,5-5-1 16,-1-5-2-16,6-3-2 0,2-2-2 15,3-4-2-15,3-2 0 0,3-2-1 16,0 0 0-16,2-2 0 16,-3 3-1-16,-3-2 1 0,-5 4-2 0,-6 2-2 15,-7 6-3-15,-8 7-8 0,-5 6-11 16,-7 7-107-16,-9 3-105 0,-9 7-265 0</inkml:trace>
  <inkml:trace contextRef="#ctx0" brushRef="#br1" timeOffset="371132.1063">5364 16563 572 0,'-1'-2'134'0,"-2"0"1"0,3-1-92 0,1 3-15 16,4-2-7-16,3 0-4 0,3-1-3 16,5-2 0-16,7-1 1 0,3-4 3 15,6-4 2-15,9 0 0 0,7-3-2 16,10-3-3-16,3-1-3 0,4-2-3 16,5-3-3-16,-2 4-2 0,-3-1-3 15,-1 1 0-15,-7-4-2 0,0 8-2 16,-5 2-2-16,-3 4-5 0,-3 0-8 15,-6 6-6-15,-8 3-10 0,-5 6-15 16,-12 2-108-16,-13 4-114 0,-12 2-273 0</inkml:trace>
  <inkml:trace contextRef="#ctx0" brushRef="#br1" timeOffset="371646.3752">5633 16837 602 0,'-14'-10'136'0,"1"2"4"16,2 1-94-16,3 3-20 0,2 1-6 15,1 0-3-15,4 3-2 0,1 0-3 16,5 0-2-16,1 3 1 0,6-1-1 16,7 1-1-16,5-1 1 0,6 2 0 15,8-4-1-15,4 0-2 0,5 2-1 16,2-2-3-16,1 0 0 0,0-1-3 15,-2-1-5-15,0 4-9 0,-2-1-7 16,2-1-6-16,-2 1-8 0,1 3-15 0,-2-1-106 16,-3-5-109-16,-5 4-263 15</inkml:trace>
  <inkml:trace contextRef="#ctx0" brushRef="#br1" timeOffset="372096.1114">5245 17499 539 0,'-7'-3'124'15,"-2"-4"2"-15,4 5-84 0,0 1-14 16,3 1-8-16,2 0-4 0,2 1 0 15,3 3-2-15,5 4 0 0,1 4 2 0,3 4-1 16,5 4 2-16,4 3 1 0,4 3 0 16,0 2-2-16,2 2-3 0,1-3-3 15,3-2-2-15,-5 1-2 0,3 1-1 16,-4-3-3-16,1-2-1 0,2-1 0 16,-4-2-3-16,0-2-8 0,0 0-9 15,-2-7-11-15,0 0 120 0,-5-4-245 16,-5-4-137-16,-7-1-374 0</inkml:trace>
  <inkml:trace contextRef="#ctx0" brushRef="#br1" timeOffset="372467.4124">4808 17689 614 0,'0'4'134'16,"0"4"1"-16,2 6-98 0,3 3-17 16,3 10-8-16,0 2 0 0,3 7 0 0,1 3-1 15,2 5 0-15,-1-1-3 0,2 4-2 16,-2-11-2-16,1-1-2 0,-2-5-1 16,0-4-6-16,-1-6-8 0,1-5-16 15,-3-1-116-15,0-3-119 0,1 0-298 16</inkml:trace>
  <inkml:trace contextRef="#ctx0" brushRef="#br1" timeOffset="372931.8064">3846 17819 473 0,'-5'11'113'15,"-4"-1"6"-15,-4 2-73 0,0-8-6 16,-6 3-2-16,-5 7 1 0,-1-5-3 15,-1 4-2-15,-4 2-3 0,1 5-5 16,-3 7-4-16,1 2-5 0,-1 1-3 16,1 2-5-16,0 1-8 0,3-3-11 15,-2-1-10-15,3-9-14 0,0 0-119 16,1-4-119-16,0-3-296 0</inkml:trace>
  <inkml:trace contextRef="#ctx0" brushRef="#br1" timeOffset="373313.6374">3375 17483 511 0,'-10'-1'118'0,"-2"1"1"0,-4 1-76 0,-4 3-21 15,-3-2-11-15,0 5-4 0,-6-1-1 16,-2 2 0-16,-1 3 2 0,-3 3 4 15,-4 0 1-15,2 5 2 0,-3 0 0 16,0 1 1-16,-3 1-1 0,-6-3-4 16,-4 2-2-16,3-2-3 0,-4-1-4 15,1 1-4-15,2-4-4 0,5 1-7 0,9-4-8 16,5-1-10-16,3-4-108 0,7-2-106 16,8-7-262-16</inkml:trace>
  <inkml:trace contextRef="#ctx0" brushRef="#br1" timeOffset="373716.2074">3094 17128 570 0,'3'-2'124'0,"-2"-2"1"16,1-3-98-16,1 0-12 0,-1 0-6 15,1-1-1-15,-1-2 1 0,-2 0 0 16,-1-2 0-16,-3-1 2 0,-2 1 1 15,-3-1 1-15,-3-1 2 0,-4 1-1 16,0 2 0-16,-2 0-1 0,-5 1-1 16,-2 0-2-16,-2 5-2 0,-3 2-2 15,-6 0-2-15,-6 1-1 0,-4 3-1 16,-4 3-3-16,-5 0-6 0,-1 3-5 0,4-1-4 16,0 2-4-16,7 0-6 0,3-1-11 15,7-3 6-15,7-2-111 0,2-2-102 16,5-5-261-16</inkml:trace>
  <inkml:trace contextRef="#ctx0" brushRef="#br1" timeOffset="374079.2357">3273 16622 244 0,'-2'1'83'16,"-3"-3"11"-16,0 1-16 16,-1-3-11-16,-2-1-2 0,-2-1 0 0,1-3-5 15,-4 0-10-15,1-4-9 0,-3-1-5 16,-2-2-4-16,-2 0-5 0,-3-4-1 15,-5 1-2-15,0-1-1 0,-4 2-1 16,-2 1-1-16,0-1-1 0,-1 0-3 0,-2 3-4 16,-3 1-3-16,-3 0-4 0,1-2-5 15,-1-1-7-15,2 1-9 0,0 1-5 16,6 0-4-16,7-1-7 0,8 1-10 16,4 4-9-16,5 0-103 0,8 2-106 15,7 6-266-15</inkml:trace>
  <inkml:trace contextRef="#ctx0" brushRef="#br1" timeOffset="374408.3799">3395 16238 528 0,'-11'-9'131'0,"-2"-3"3"0,0-2-75 0,-3 0-12 16,3 0-7-16,-3-3-3 0,-1-3-1 15,1 0-5-15,0-4-1 0,2-1-5 16,0-4-4-16,1 0-5 0,1 0-8 15,0-1-10-15,3 3-17 0,3 0-9 16,1 4-14-16,3 2 28 0,4 3-151 16,3 4-123-16,1 3-296 0</inkml:trace>
  <inkml:trace contextRef="#ctx0" brushRef="#br1" timeOffset="374790.9925">3899 15946 581 0,'-10'0'138'15,"5"-1"2"-15,-2-4-54 0,2 0-69 16,-1 0-7-16,1-2-3 0,1-4 0 0,1-3-3 16,-2-3 0-16,1-5 1 15,2-5 1-15,-1-5 3 0,3-4 2 16,3-2 0-16,-2-4 0 0,1-5-1 0,2-2 0 15,0 3-4-15,2-1-7 0,-1 2-9 16,1 0-7-16,2 3-5 0,2 4-8 16,2 6-10-16,-1 4-8 0,0 6 0 15,-1 4-95-15,-1 3-96 0,-2 10-235 16</inkml:trace>
  <inkml:trace contextRef="#ctx0" brushRef="#br1" timeOffset="375099.0061">4320 15835 622 0,'8'-9'134'0,"-1"-7"2"0,3-5-110 15,1-4-10-15,2-4-5 0,3-1-1 16,1-5-3-16,-2-5-3 0,1 0-1 0,-3-1-2 16,0 1-3-16,0-2-3 0,-1 2-7 15,-2 0-10-15,2 10-11 0,1 3-105 16,-2 5-109-16,-3 3-263 0</inkml:trace>
  <inkml:trace contextRef="#ctx0" brushRef="#br1" timeOffset="375368.4949">4595 15866 544 0,'-3'5'127'16,"3"-1"5"-16,1-6-84 0,4-7-16 0,6-2-4 16,4-6-3-16,2-5-2 0,4-8-4 15,5-5-5-15,6-1-2 0,4-4-5 16,-3-8-10-16,5 0-22 0,0 1-120 15,2 0-120-15,-6 2-307 0</inkml:trace>
  <inkml:trace contextRef="#ctx0" brushRef="#br0" timeOffset="380478.442">7980 15897 368 0,'2'-7'108'0,"-1"-1"6"16,-2 2-4-16,-1-1-65 0,1 2-10 16,-3 1-6-16,3 2-7 0,1-3-4 0,-1 4-6 15,0 0-3-15,0 1-2 0,-1 1-2 16,2-2 0-16,0 3-2 0,0-1 0 16,-1-1 0-16,1 1 1 0,0 3-1 15,0 1 2-15,0 1 0 0,-2 1 1 16,0 2-1-16,1 2 1 0,0 1-1 15,-1 3-1-15,0 2-1 0,1 3 1 0,2 1 0 16,-1 3 1-16,0 1 1 0,-1 2 0 16,2 1 2-16,-2 2 0 15,0-2-1-15,0 4 0 0,-1 0-2 0,1 0-1 16,-1 0 0-16,1 1-2 0,1 1 0 16,0 5 0-16,0 4 3 0,-2 4 4 15,2 8 4-15,-1 10 3 0,0 1 5 16,0 6 2-16,-2 7 1 0,1 2-1 15,-1 1-3-15,1 0-3 0,-1-4-3 16,0-1-3-16,0-1-3 0,2-6-1 0,0-4-2 16,-2-3-1-16,2-6-1 0,0-3 0 15,0-2-2-15,-3-8 1 0,2 0-2 16,-2-5 1-16,0-5-1 0,-1-6-2 16,2-2-6-16,-1-6-11 15,-1-3-13-15,3-10-11 0,-2-4-19 0,0-5-30 16,2-5-84-16,-2-11-110 0,-1-3-239 15</inkml:trace>
  <inkml:trace contextRef="#ctx0" brushRef="#br0" timeOffset="382340.443">7411 16886 190 0,'-1'0'63'0,"1"-2"11"0,1 1-14 15,-1 0-3-15,1 1 1 0,-1-1-1 16,-1-1-5-16,0 2-8 0,1 0-9 16,-2 0-7-16,2 0-4 0,2 0-2 15,-4 2-2-15,2-2-1 0,-1 1-1 0,1-2-3 16,-2-1-1-16,2 1-3 0,-3 0-1 16,2-1-2-16,0-1-1 0,-2 1 0 15,1 0-1-15,-1 1 1 0,0 0-1 16,-1-1-1-16,0 0 0 0,1 1-1 15,-1 0 1-15,-1 0-1 0,1-1 2 16,0 1 0-16,-1 0 1 0,0 1 1 16,0-1-1-16,1 1 1 0,1-2-1 15,-2 2 0-15,0 0-2 0,3-1-1 16,0 0 1-16,0 1-1 0,-2-1 0 0,4-2 1 16,-3 3 1-16,2 0 2 0,-1-1 0 15,2 1 2-15,-1-1-1 0,1 2 1 16,0 0-2-16,0-2-1 0,1 0-2 15,0 2-1-15,4-2-2 0,0 0-1 16,1-1 0-16,3 1-1 0,0 0 0 16,5 2 1-16,-1-1-1 0,0 1 0 15,0-1 1-15,0 2-1 0,2-2 0 0,-1 1 0 16,-1-1 1-16,2 1-1 0,1-1 0 16,-2 4 0-16,0-3 0 0,2 3 0 15,-3-1 0-15,3 1 0 0,-1 1 1 16,2-1-1-16,0-1 0 0,4 2 0 15,0-2 1-15,3-1-1 0,-2 2 0 16,3-3 1-16,1 1-1 0,1 0 0 16,0 0 0-16,-1-1 1 0,3-1-1 15,-1 2 0-15,-1-2 0 0,-1 0 1 16,-2 1-1-16,0-2 1 0,-1 1 0 16,-1 0-1-16,1 0 1 0,-1 0 0 0,1 0-1 15,0 0 1-15,0 1 0 0,2 1 0 16,-1-1 0-16,0 2 1 0,2-2 0 15,2 0 1-15,-1 1 0 0,1-1 0 16,-1-1 0-16,0 1-1 0,0-2 1 16,-3 1-1-16,1-1 0 0,-2 1 0 0,-1-3-1 15,-1 2 0-15,0 1 0 0,-2-3-1 16,3 2 1-16,-1 0-1 0,1 0 0 16,2 0 0-16,-1 1 0 0,0 0 1 15,2 0-1-15,-1 0 0 0,2 0 1 16,0 0 0-16,-1 0-1 0,2 0 1 15,-1-2 0-15,2 5-1 0,-3-3 1 16,-1-1-1-16,-2-1 1 0,-1 2-1 16,-1-1 0-16,-1 0 1 0,-3-3-1 15,3 2 1-15,0 2 0 0,0 0 0 0,-1-3 0 16,1 3-1-16,2 0 1 16,0 2 0-16,0-1 0 0,0-1-1 0,1 0 1 15,0 1 0-15,-1 0-1 0,0-1 1 16,1 1 1-16,1 1-1 0,-2-1 1 15,1-1 0-15,-3 2 0 0,1-2 0 16,0 0 1-16,-2 0-1 0,0-1 0 16,1 1 1-16,-1-1-1 0,-1-2 0 0,0 2 0 15,2 0 0-15,-3 0-1 16,2 2 0-16,-1-2 1 0,2 1-1 0,0 0 0 16,1 1 0-16,-1 0 1 0,3 0 0 15,0-2 0-15,2 2 0 0,-1-1 1 16,3-1-1-16,-1 0 0 0,1-1-1 15,1-2 0-15,-1 1 0 0,-2 0 0 16,0-1 0-16,-2 2 0 0,-2-1-1 16,0 2 1-16,-2 2 0 0,2-3 0 15,0 3 0-15,-1-1 0 0,1 0 1 16,2 1 0-16,-1 0-1 0,1-2 2 16,0 1-1-16,0-2 0 0,1-1 0 0,2 1 0 15,-2-1 0-15,0 1 0 0,2-1-1 16,-2 3 0-16,-1-1 0 0,-2 1 0 15,-2-1-1-15,0 1 1 0,-2 0-1 16,0-1 1-16,0 1 0 0,0-1-1 16,-1 1 1-16,-1 0-1 0,0-2 1 0,-2 1-1 15,2 1 1-15,-2 0-1 0,0 0 0 16,-1 0 1-16,1 1-1 0,1 3 1 16,-4-2-1-16,2 2 0 0,2 0 0 15,-2-2 1-15,0 2-1 0,-3-2 0 16,0-2 0-16,-1 2 0 0,-3-2 0 15,-2 1 0-15,1 0 0 0,-2 0 0 16,1-1 1-16,-2 2-1 0,0-1 1 16,0 0 1-16,-1-2-1 0,1 0 1 15,-1 1-3-15,-2 0-6 0,0 0-9 16,0-2-10-16,0 0-12 0,-2-1-8 16,-1 0-8-16,-1 0-11 0,3-2-3 0,-1-2-96 15,0 0-102-15,0 2-246 0</inkml:trace>
  <inkml:trace contextRef="#ctx0" brushRef="#br0" timeOffset="382634.8346">10718 16775 517 0,'0'-3'129'0,"-4"-2"4"0,0 0-69 0,2 1-18 16,0 2-9-16,-1-1-5 0,2 1-2 16,0 1-2-16,0 1-2 0,1 0-2 15,-2-2-1-15,4 2-4 0,-2 0-2 16,1 0-3-16,1 3-1 0,3-2-2 15,3 4-1-15,-2 0-1 0,4 2-2 16,1 1-1-16,0-2-2 0,1 1-1 16,-1-1-2-16,0 0 0 0,1 0 0 15,-2-3-1-15,0-1 1 0,0 3-1 16,-3-1 1-16,-2 0-1 0,1-1 1 0,-5 2 0 16,-3 4 0-16,-2-1 1 0,-2 2-1 15,-3 1 0-15,-2 0-1 0,-3 4-1 16,1 0-5-16,2 0-7 0,0 1-10 15,1-1-10-15,4 0-10 0,3-3-20 16,3 0-109-16,1-1-118 0,1-6-279 16</inkml:trace>
  <inkml:trace contextRef="#ctx0" brushRef="#br0" timeOffset="383078.4086">10821 17167 572 0,'0'-2'137'0,"-2"-3"4"0,2 2-87 0,-2 0-14 15,6 4-6-15,0 5-3 0,-1 3-3 16,2 2-2-16,1 3 0 0,-1 5 3 16,1 7-1-16,0-3 0 0,-1 1-1 15,-2 0-2-15,1-4-1 0,2 0-4 16,-3-6-3-16,3-3-3 0,-1-4-4 16,1-3-1-16,2-4-3 0,0-5 0 0,2-1-2 15,0-5-1-15,3-3 0 0,0-4-1 16,1-3-1-16,1 0-1 0,0 0 0 15,-2 2 0-15,1 1 0 0,-2 6-2 16,-2 5 1-16,-3 4 0 0,-2 5 0 16,-1 4 0-16,-3 4 0 0,0 5-1 15,-1 4-1-15,1 4-1 0,-1 3-3 16,4-2-8-16,-1 2-12 0,0-1-19 16,0 0-10-16,0 2 61 0,0-5-192 15,0-1-139-15,-3-1-343 0</inkml:trace>
  <inkml:trace contextRef="#ctx0" brushRef="#br0" timeOffset="383686.5804">7645 17133 551 0,'-9'0'138'16,"3"0"3"-16,-3 1-69 0,5 4-29 16,0 2-14-16,3 6-7 0,3 3-4 15,1 1-3-15,0 4 0 0,5-1 0 16,0 1-1-16,4-2-2 0,2-3-1 0,-1-5-1 16,3-3-2-16,1-7-2 0,2-3-1 15,0-5 0-15,0-3-2 0,-1-6 0 16,1-3-1-16,-2-3 1 0,-4 0 2 15,-4-3 0-15,-6 1 2 16,-3 2-1-16,-7 2 0 0,-6 4 0 0,-5 2-1 16,0 6-2-16,-2 5-6 0,-2 4-8 15,-1 5-13-15,2 5-10 0,5 4-16 16,7 2-115-16,0-1-3 0,8 3-102 0,6-2-188 16</inkml:trace>
  <inkml:trace contextRef="#ctx0" brushRef="#br0" timeOffset="386488.2214">8018 16142 307 0,'0'-1'89'0,"0"-2"6"0,-1-2-24 15,0 3-20-15,1-4-6 0,-1-3-2 16,-1 2-2-16,1 0-3 0,-1-2-2 16,-1 2-1-16,0-2-2 0,-1 4-2 15,0 2-1-15,2 0-2 0,-1-1-4 16,2 3-3-16,0 2-3 0,0 4-2 16,1 1-2-16,0 5-3 0,0 5-2 15,-2 4-2-15,0 6 2 0,1 3 1 0,-3 4 2 16,0 4 2-16,1 1 0 0,-1 2 1 15,0 3 0-15,2 4-1 16,-3-3-2-16,1-1-3 0,2 1-2 0,-2-3-2 16,2-1-3-16,-2-6 0 0,2-3-1 15,1-2-1-15,-2-3 1 0,2-4-2 16,0-5 0-16,-1-4-5 0,4 1-4 16,-1-3-7-16,0-5-6 0,2 1-8 15,-2 1-5-15,1-2-3 0,-1 4-4 16,2-3-8-16,-2-3-3 0,0-1-100 15,1-3-101-15,0-2-258 0</inkml:trace>
  <inkml:trace contextRef="#ctx0" brushRef="#br0" timeOffset="386887.4376">8043 15995 535 0,'-5'-9'129'0,"-1"3"6"0,0 3-82 16,-2 0-7-16,0 4-7 0,0 3-2 16,2 2-4-16,0 3-2 0,0 4-1 15,0 1-2-15,2 4-3 0,2 3-3 16,1 0-4-16,-1-2-4 0,4 1-2 0,-1-4-4 15,1 0-3-15,3-4-3 0,-1-3 0 16,2-4-1-16,1-3 1 0,2-3-1 16,-2-4 0-16,3-2 1 0,-1-3-1 15,-2-3 1-15,0-1-1 0,-3-1 0 16,-3-1 0-16,-1-1 0 0,-3 0 0 16,-2 1 0-16,-3 2 0 0,0 1 0 15,-2 2 0-15,-1 5-1 0,-1 5 0 0,2 2-1 16,0 5-6-16,3 3-9 15,2 3-10-15,4 0-11 0,4 4-13 16,5 0-39-16,0 0-85 0,6 1-111 0,0 1-252 16</inkml:trace>
  <inkml:trace contextRef="#ctx0" brushRef="#br0" timeOffset="387357.2626">8266 16461 380 0,'-1'-14'102'0,"-2"3"5"0,3-1-40 16,0-2-20-16,-1 0-10 16,2 0-5-16,-2 3-3 0,1 0-2 0,0 1-1 15,-1 0 1-15,-1 3-1 0,0 1 2 16,1 2 0-16,1 2-2 0,-1-1 0 16,-1 1-4-16,2 2-3 0,0 2-2 15,2 5-2-15,-1 1-2 0,0 3-2 16,1 4-1-16,0 4 0 0,0 5 1 0,2 5-2 15,-2 2 0-15,1 2 0 0,-1 1 0 16,-1 3 2-16,-1 1-1 0,-1-3-1 16,0 2 0-16,-2-3-1 0,1-2-1 15,1-1-3-15,1-5-1 0,0-4-1 16,1-4 0-16,0-5-2 0,2-4-3 16,-1-2-7-16,-1-4-8 0,2-4-14 15,-2-4-9-15,0-3-10 0,2-1-17 16,-3-7-106-16,-2-4-115 0,0 0-268 15</inkml:trace>
  <inkml:trace contextRef="#ctx0" brushRef="#br0" timeOffset="387738.2463">8344 16336 514 0,'1'-10'126'15,"-3"2"4"-15,-1 2-77 0,-1 3-11 16,-1-2-4-16,-4 3-3 0,1 4-3 16,-3 0-3-16,0 4-1 0,-3 2 0 15,1 4-2-15,-1 1-2 0,3 3-3 16,1 0-3-16,5 1-3 0,2 1-3 15,1-4-3-15,4-3-3 0,1-2-3 16,2-3 0-16,3-5-2 0,-2-3 0 16,1-4 0-16,3-3 1 0,-2-3-1 15,2-3 0-15,-1-2 0 0,-2 0 0 0,-2 1 0 16,-2 2 0-16,-5 1 0 16,0 3-1-16,-5 2 0 0,-1 3-2 0,1 2-7 15,-1 3-7-15,2 4-11 0,1 2-8 16,4 5-10-16,2 2-14 0,3 3-111 15,3 0-113-15,3 1-274 0</inkml:trace>
  <inkml:trace contextRef="#ctx0" brushRef="#br0" timeOffset="388170.6357">8747 16523 394 0,'-2'-9'112'15,"0"2"6"-15,0 0-12 0,1 2-55 16,0-1-8-16,-2 0-1 0,3 2-2 0,0 0-1 16,-1 2-5-16,0 2-2 0,1 2-1 15,-2 2-2-15,4 7-1 0,-2 4-4 16,1 3-1-16,1 4-2 0,0 1 0 16,-1 4-3-16,0 4-2 0,-1-3 0 15,-1 0-2-15,-2 4-2 0,2-3-3 16,1-2-1-16,0 0-2 0,1-2-3 15,1-4-1-15,0-2-1 0,2-5-1 16,-2-4-4-16,1-1-5 0,-1-3-9 16,1-4-10-16,-2-1-13 0,2-4-8 15,-1-3-13-15,-1-1 131 0,-2-4-244 0,-2-4-132 16,1-1-361-16</inkml:trace>
  <inkml:trace contextRef="#ctx0" brushRef="#br0" timeOffset="388388.0533">8731 16507 621 0,'-1'-5'152'0,"-1"1"8"16,0 2-92-16,1 1-14 0,0 1-8 16,-2-3-5-16,1 2-6 0,1 0-9 15,0 0-8-15,-3-1-5 0,3 2-5 16,-2-1-3-16,2 1-6 0,0-1-14 0,1 1-19 15,2 0-12-15,2-1-17 16,3-2-116-16,1 2-130 0,0-1-290 16</inkml:trace>
  <inkml:trace contextRef="#ctx0" brushRef="#br0" timeOffset="388779.0925">9082 16649 496 0,'3'-10'122'16,"0"-1"4"-16,-1 4-71 0,-1 0-11 16,1-1-4-16,-1 3 1 0,-2 3-2 15,1-1-3-15,0 5-2 0,-2-1-2 0,2 5-2 16,0 3-3-16,-2 3-4 0,2 3-5 16,0 2-1-16,-3 4-3 0,2-2-4 15,0 3-3-15,0-1-2 0,1-1-3 16,0-3-1-16,-1-1-4 0,1-3-6 15,1-2-10-15,-1-3-10 0,1-2-7 16,-1-1-10-16,1-4-13 0,0-1 96 16,1-1-202-16,-4 1-118 0,2-5-323 0</inkml:trace>
  <inkml:trace contextRef="#ctx0" brushRef="#br0" timeOffset="388968.3242">9062 16595 597 0,'-1'-17'137'0,"0"0"3"0,-2 3-100 16,3 1-14-16,-1 2-8 0,2 2-9 15,3 0-14-15,-1 2-21 0,1 5-114 16,1-2-113-16,2 6-289 0</inkml:trace>
  <inkml:trace contextRef="#ctx0" brushRef="#br0" timeOffset="389331.2661">9335 16740 413 0,'3'-4'111'0,"-2"0"4"0,-1 0-12 0,1 1-68 15,1-1-9-15,0 2-2 0,-1-2 1 16,-1 2 0-16,1 1 1 0,0-1 2 16,-1 1 3-16,0 1 2 0,2 0 0 15,-1 0 0-15,-1 0 0 0,0 0-3 16,0 1-4-16,0 1-5 0,1-1-2 15,-1 1-3-15,0 3-3 0,0 1-1 16,-1 4-1-16,2 4-2 0,0-1 0 16,-1 2-1-16,2-2-2 0,0 1-2 15,-1-2-2-15,3 1-4 0,-4-5-5 0,1-2-11 16,-1-1-10-16,-1 0-13 0,0-2-7 16,-1-1-13-16,1-4 58 0,0 0-172 15,-3-3-119-15,2 1-308 0</inkml:trace>
  <inkml:trace contextRef="#ctx0" brushRef="#br0" timeOffset="389513.7693">9335 16668 688 0,'-2'-2'163'16,"-2"1"4"-16,2 0-114 0,0 1-18 15,5 1-7-15,-2-2-10 0,3 1-15 16,1 0-19-16,1 0-15 0,4 1-19 15,-2-2-117-15,1-2-126 0,2 5-304 16</inkml:trace>
  <inkml:trace contextRef="#ctx0" brushRef="#br0" timeOffset="389867.5913">9742 16739 511 0,'1'-3'130'0,"0"2"5"16,-1-2-71-16,0 5-14 0,0-1-5 0,0 3-5 15,0 4-5-15,0 2-5 0,-1 3-5 16,1 1-4-16,-1 3-4 0,2 1-5 16,-2 2-3-16,2-3-4 0,-1-2-1 15,1-2-4-15,-1 1-6 0,1-3-10 16,-1-4-9-16,0-3-10 0,2-3-17 15,-2-3-111-15,1-4-117 0,-1-3-275 16</inkml:trace>
  <inkml:trace contextRef="#ctx0" brushRef="#br0" timeOffset="390077.0345">9759 16647 542 0,'0'-6'139'0,"0"1"6"0,-5 1-71 15,4 3-25-15,0 1-16 0,-2 1-11 16,6 1-17-16,-1 2-27 0,-1-1-122 15,3 3-124-15,1 1-306 0</inkml:trace>
  <inkml:trace contextRef="#ctx0" brushRef="#br0" timeOffset="395229.9997">8801 15607 498 0,'0'0'120'16,"0"-1"4"-16,-2 5-80 0,-1 0-8 15,-2 2-4-15,0 5-4 0,-1 1-5 16,-1 6-3-16,1 0-1 0,-3 3-2 16,3 2-1-16,-3 0-2 0,1-1-2 15,-1 2-1-15,1-6-1 0,-2-1-2 16,3-2 0-16,-1-6-2 0,3-1 0 15,2-2-1-15,0-5-2 0,2-2 0 0,2-4 0 16,2-2-2-16,-1-5 1 0,3-5-1 16,0-5-1-16,1-3 0 0,0-1 1 15,4-2-1-15,-1-1 0 0,-2-2 0 16,1 3 0-16,1 2 1 0,0 2-1 16,0 2 0-16,-2 2 0 0,-3 3 1 15,4 6 2-15,-3 2 1 0,2 3 3 16,-2 5 1-16,1 2 3 0,1 5 0 15,1 3 1-15,2 2-1 0,-1 2-1 0,1 3-2 16,1 1-1-16,0 4-2 0,0-1-1 16,2 2-1-16,-2 0-1 0,2 0-1 15,-1 3 0-15,2-1 0 0,-3-2-1 16,1 0 1-16,-1-2-1 0,0-2-1 16,-1 0-3-16,0-3-5 0,-3-1-7 15,0-2-9-15,1-2-8 0,-3-3-8 16,-2-1-15-16,0-2-109 0,-4-1-114 15,-3-1-274-15</inkml:trace>
  <inkml:trace contextRef="#ctx0" brushRef="#br0" timeOffset="395424.4753">8791 15815 600 0,'-10'-5'140'0,"3"1"5"16,2 0-95-16,3-1-15 0,2 2-10 0,5 2-6 15,3 0-5-15,3-2-4 0,5 2-4 16,4 0-2-16,2 2-2 0,2-2-1 16,5 0-8-16,-5-2-9 0,3 2-21 15,-3-2-113-15,-1 0-121 0,-3 0-298 16</inkml:trace>
  <inkml:trace contextRef="#ctx0" brushRef="#br0" timeOffset="395647.6526">9251 15759 591 0,'-7'-4'151'16,"3"4"5"-16,-1 0-52 0,2 4-58 15,1 2-11-15,-1 1-5 0,2 2-6 16,1 2-5-16,-4 1-5 0,3 0-3 15,1 3-4-15,0-3-5 0,3 0-8 16,0 1-12-16,-1-4-15 0,2 0-19 0,1 0-119 16,0-5-129-16,1 0-309 0</inkml:trace>
  <inkml:trace contextRef="#ctx0" brushRef="#br0" timeOffset="396134.7855">9398 15762 580 0,'-5'-9'141'0,"1"0"7"16,0 0-69-16,3 3-33 0,1 3-9 15,3 1-2-15,-1 1 0 0,2 2-4 0,2 1-6 16,2-1-6-16,3 1-4 0,3 1-3 16,-1-2-3-16,3 1-4 0,1 0-2 15,2-1-2-15,-2-2-3 0,-1 1-8 16,1 0-9-16,-3-3-14 0,-3 3-7 15,-2-1-15-15,-1 0 121 0,-3 3-238 16,-3-3-129-16,-3 1-353 0</inkml:trace>
  <inkml:trace contextRef="#ctx0" brushRef="#br0" timeOffset="396364.1724">9529 15772 599 0,'-5'12'150'0,"-1"-1"8"16,1-1-83-16,0 1-24 0,2-3-15 15,1 0-6-15,2 2-8 0,0-1-8 0,1 0-7 16,2 2-6-16,0-2-9 0,1 1-13 16,0-2-9-16,2-4-21 0,-1-2-113 15,0 0-124-15,4-5-292 0</inkml:trace>
  <inkml:trace contextRef="#ctx0" brushRef="#br0" timeOffset="396532.2325">9681 15789 689 0,'-7'6'156'0,"3"-2"1"0,0 0-115 16,-1 3-17-16,1 2-10 0,3 2-6 16,1 0-8-16,0 1-9 0,3 0-11 15,-1 0-7-15,3-2-18 0,2-1-89 16,-1-2-24-16,3-3-98 0,2 0-196 15</inkml:trace>
  <inkml:trace contextRef="#ctx0" brushRef="#br0" timeOffset="396872.5395">9986 15797 572 0,'-8'-4'141'0,"1"3"8"0,-3 1-73 16,0-2-25-16,-2 4-9 0,0 0-2 15,1 2-2-15,-4 3-2 0,2 2-5 16,-1 2-3-16,2 2-4 0,3 2-4 16,2 0-4-16,1-2-4 0,6 1-4 15,5-3-3-15,5 1-2 0,-1-5-2 16,4-2-2-16,1-2-1 0,1-1-3 15,0-2-3-15,-2-2-3 0,-2-7-3 16,1 4-1-16,-1-3-2 0,0-2-1 16,-1-3 2-16,0 2 2 0,-3 2 2 0,-2 0 3 15,0 1 3-15,-1 1 1 0,-2 5 3 16,-2 3 1-16,-1 3 2 0,0 2-1 16,0 3 1-16,-1 2-1 0,1 2 0 15,2 0-3-15,1 5-2 0,-1-4-6 16,3 2-12-16,0 0-10 0,3-4-12 15,0 1-118-15,0-4-119 0,2-5-291 16</inkml:trace>
  <inkml:trace contextRef="#ctx0" brushRef="#br0" timeOffset="397709.9336">10197 15781 619 0,'-2'-5'158'0,"-4"-1"7"0,2 2-92 16,4 4-17-16,3 0-11 0,2 5-8 16,2-1-10-16,3 2-10 0,2 1-6 0,3 3-3 15,1-5-3-15,2 0-2 0,2-2-3 16,-1 0-1-16,3-3-1 0,-2-3-1 15,-1-2 0-15,-1 3-1 0,-5 0 1 16,-4-1 0-16,-3 4 1 0,-5 2 1 16,-3 0 1-16,-5 5 1 0,-2 2 1 15,-4 4 1-15,-3 1 0 0,2 0 1 0,-2-1 0 16,5 5 0-16,1-2-1 0,5-1-1 16,1-3 0-16,7-2-1 0,3 2 0 15,1-6-1-15,3-2 0 0,5-3-3 16,1-4-1-16,1-3-2 0,1-2-3 15,1-4-3-15,1-1-2 0,0 0-2 16,-4 0 2-16,0 1 2 0,-1-1 1 16,-4 2 3-16,-2-1 3 0,-1 0 3 15,-6 4 3-15,1-1 5 0,-5 2 4 16,-1 4 5-16,0 0 2 0,-2 5 4 0,-1 3 1 16,3 1 1-16,-2 2-2 0,2-1-4 15,1 1-3-15,1 0-2 0,3-2-2 16,1-2-3-16,1 0-1 0,3-2-2 15,1-1-1-15,-1 0 0 0,4-2-1 16,-2-1 0-16,2 0-2 0,-1-4 0 16,0 0-1-16,-2 0-4 0,0 0-3 0,-5 0-4 15,0 0-3-15,-3 2-4 0,0-4-3 16,-4 3-7-16,-2-1-5 0,-1-1-7 16,-3-1-5-16,1-1-16 0,-3 2-110 15,-3-2-118-15,2 2-285 0</inkml:trace>
  <inkml:trace contextRef="#ctx0" brushRef="#br0" timeOffset="397907.4038">10487 15451 719 0,'0'3'163'0,"-3"-1"3"16,7 5-124-16,-2 1-13 0,3 3-12 15,0 2-14-15,1 2-24 0,2 0-71 16,-2-1-73-16,2 0-124 0,0 3-282 15</inkml:trace>
  <inkml:trace contextRef="#ctx0" brushRef="#br0" timeOffset="399375.3834">8685 17433 575 0,'-3'-6'136'0,"0"8"4"0,-2 7-88 16,0 6-12-16,-1 6-9 0,0 4-4 16,-2 7-3-16,-2 4-1 0,-1 2-3 15,0 0-2-15,-1-3-2 0,0-3-1 16,1-4-2-16,1-6-1 0,3 0-1 0,2-11 0 16,1-5-2-16,3-3-1 0,2-8-3 15,2-5-1-15,0-6-2 0,5-12-1 16,-1 1-1-16,3-6-2 0,-2-6 0 15,2-4-1-15,0-1 0 0,1 1-1 16,-1 5 0-16,0 5 1 0,-1 4 1 16,-1 6 0-16,-2 10 2 0,-1 7 1 15,-2 7 1-15,0 2-1 0,-1 5 1 16,-1 7 0-16,4 6 0 0,2 6 0 16,1 1-1-16,1 5 1 0,0 2-1 0,1 1 1 15,2 1 1-15,2-6 0 0,-1 0 0 16,2-3-1-16,0-3 1 0,1-6-1 15,-2 7-1-15,-1-8 0 0,-2 0 0 16,-5-5 0-16,-2-2 0 0,-6-4 0 16,-5 0 0-16,-3-9 0 0,-3 1 0 15,-6 0 0-15,1-8 0 0,-7 0 0 16,-2 0-1-16,1-1 1 0,-3 0-1 16,1 2-1-16,4-2 0 0,-1 8-1 15,4 0 0-15,4 2-3 0,4 2-6 0,4 0-8 16,4 2-11-16,4-2-7 0,6 1-16 15,6-1 14-15,4-2-129 0,4-1-116 16,3-2-278-16</inkml:trace>
  <inkml:trace contextRef="#ctx0" brushRef="#br0" timeOffset="399770.5213">9181 17551 605 0,'-20'3'151'0,"-2"-3"6"0,-2 8-82 16,2 4-28-16,-3 0-11 0,3 3-7 16,-2-3-6-16,3 2-7 0,1-1-5 15,5-1-2-15,2-3-2 0,4-2 0 0,6-2-1 16,4 1-1-16,5-2-2 0,3-2-3 16,0 0-4-16,5-2-6 0,-2-2-4 15,3 0-3-15,0 0-2 0,-2-1-3 16,-2 2 1-16,-1-3 3 0,-4 4 4 15,0 0 4-15,-2 3 2 0,-3 2 4 16,-2-1 1-16,-3 4 2 0,-1 0 1 16,-1 3 0-16,-2 2 0 0,-5-1 2 15,3 0 4-15,-1 0 4 0,-1-2 6 16,2 10 3-16,1-7 4 0,1 1 1 0,3-1 0 16,2 2-2-16,1-2-4 0,6 3-4 15,3-6-4-15,3 2-2 0,1-2-2 16,3 0-2-16,0 0-1 0,5-4-3 15,-1-2-8-15,3-4-10 0,0-3-16 16,3-2-10-16,-2 2-20 0,3-7-112 16,-3-1-125-16,0-2-284 0</inkml:trace>
  <inkml:trace contextRef="#ctx0" brushRef="#br0" timeOffset="400138.763">9270 17460 639 0,'-13'-16'147'0,"2"1"2"0,5 3-106 16,3-3-12-16,3 2-9 0,5 1-5 15,2 1-5-15,4 3-4 0,2 0-3 16,0 0-1-16,4 6-1 0,3 2-1 16,-1 2 1-16,0 2 1 0,-1 7 2 15,2 1 2-15,-3 6 3 0,0 4 0 16,-2 6 0-16,-2 6 1 0,-2 6-2 16,-2 5 0-16,-4 2-2 0,-2 0-1 0,0-3 0 15,-3 3-1-15,-1-5 0 0,-1 0-2 16,1-3 0-16,1-4-3 0,0-2-5 15,3-2-10-15,-2-6-16 0,1-8-10 16,2-5-20-16,-1-7-114 0,-2-6-125 16,-1-5-290-16</inkml:trace>
  <inkml:trace contextRef="#ctx0" brushRef="#br0" timeOffset="400321.2752">9384 17734 672 0,'-8'-3'174'0,"-1"0"7"0,2 2-87 15,3 0-33-15,4 1-16 0,6 2-15 16,1 2-10-16,6 0-9 0,0 1-6 16,4-1-2-16,2 1-2 0,2-1-6 15,-1-3-7-15,4-2-11 0,-2-1-14 0,-2-3-12 16,1 0-12-16,0-1-4 0,-3 1-115 16,1-1-118-16,-3 2-268 0</inkml:trace>
  <inkml:trace contextRef="#ctx0" brushRef="#br0" timeOffset="400520.7399">9714 17696 653 0,'-4'3'167'16,"-3"1"4"-16,0 0-90 0,0 6-25 16,1 0-13-16,2 2-12 0,1 1-10 0,-1-1-9 15,0 6-5-15,3-3-5 0,1-2-10 16,-1 1-14-16,3-1-17 0,2-2-24 15,0-2-116-15,3-7-133 0,0 0-308 16</inkml:trace>
  <inkml:trace contextRef="#ctx0" brushRef="#br0" timeOffset="401573.2546">9886 17738 643 0,'-9'4'153'0,"0"1"5"0,-1 2-89 16,2 2-27-16,0 5-8 0,5 2-5 16,0-1-2-16,2 1-2 0,2 1-2 0,3-4-1 15,2 1-3-15,1-9-5 0,4 1-2 16,3-1-3-16,0-6-2 0,1-3-2 15,1-1-1-15,-1-8-2 0,-2 0 0 16,-3-4 0-16,-4-2-1 0,-2 1 0 16,-7 0 0-16,-1 1 0 0,-5 6-1 15,-5 1-3-15,-1 2-4 0,-1 4-9 16,-3 4-10-16,1 0-17 0,1 5-10 16,1 1-18-16,0 1-112 0,1 3-125 15,3-1-286-15</inkml:trace>
  <inkml:trace contextRef="#ctx0" brushRef="#br0" timeOffset="401764.7434">9868 17429 658 0,'-4'-20'162'0,"-1"6"2"0,2 4-102 0,4 8-18 15,3 3-13-15,2 2-17 0,0 5-22 16,1 6-18-16,4 4-20 0,0 4-118 15,-1 3-128-15,2 6-306 0</inkml:trace>
  <inkml:trace contextRef="#ctx0" brushRef="#br0" timeOffset="402052.2537">10076 17717 672 0,'0'-12'152'0,"-1"-1"4"16,1 3-116-16,2-1-11 0,3 2-6 16,1 3-5-16,1 1-4 0,1 4-6 15,2 0-3-15,1 3-1 0,0 3-2 0,1 1 2 16,-1 3 1-16,0 4 0 0,2 3 0 15,-1 1 1-15,-2 2-2 0,-1 5-2 16,-1-1-5-16,-1 2-8 0,-6-2-8 16,-2 0-8-16,-3 2-8 0,0-3-15 15,-1-7 59-15,-1-3-169 0,-2-5-117 16,2-3-303-16</inkml:trace>
  <inkml:trace contextRef="#ctx0" brushRef="#br0" timeOffset="402232.9978">10097 17712 564 0,'-9'-12'152'0,"1"5"11"16,-1 7-82-16,2 3-7 0,-2 8-15 16,3 4-14-16,1 2-10 0,2 7-15 15,0 1-11-15,2 2-14 0,2 1-13 16,4 2-16-16,1-3-23 0,0 0-116 16,5-5-130-16,4-8-308 0</inkml:trace>
  <inkml:trace contextRef="#ctx0" brushRef="#br0" timeOffset="402883.8115">10451 17660 529 0,'-6'-5'126'0,"0"0"2"0,1 2-70 16,0 1-28-16,1 1-13 0,3 2-8 15,-1-2-3-15,0 2-3 0,1-1-1 16,0 0-1-16,2 1-1 0,-2-2 0 16,2 2 0-16,0 0 1 0,1-1-1 15,-2 3 0-15,2-2 1 0,-2-1-1 16,1 1 2-16,-1-2 1 0,2 2 1 15,-2-2 3-15,1 1 2 0,-4 0 0 16,3 0 1-16,-1 0 0 0,0 0-1 0,0-1-1 16,-1 1-1-16,0-1-1 0,3 2-1 15,-2-2-1-15,1 1 1 0,1 0-1 16,-1 2 0-16,0 1-1 0,1-1 0 16,1 0-1-16,1 3 1 0,0 2-2 15,0 0 1-15,0 1-1 0,1 3-1 16,-1 0 1-16,0 3-1 0,0 1 1 0,2-1 0 15,-1-1 0-15,1 5-1 0,0-2 1 16,1 1 1-16,0 0-1 0,0 2 0 16,-2-4-1-16,-1 5 1 0,0-8 0 15,1 4 0-15,-6-2-1 0,1-3 1 16,-3-1 0-16,-3 1 1 0,0-3 2 16,-4 0 2-16,-3-2 2 0,-2-1 1 15,-3 1 2-15,0-4 0 0,1 1-2 16,0-2-3-16,0 0-7 0,6-2-13 15,4-4-9-15,3 1-14 0,4-1-41 16,3 0-83-16,3-2-112 0,7-5-251 0</inkml:trace>
  <inkml:trace contextRef="#ctx0" brushRef="#br0" timeOffset="403443.1327">10648 17640 682 0,'-11'-2'151'16,"-2"-1"2"-16,2 6-115 0,-3 0-14 15,3 2-8-15,0 0-2 0,1 2-3 16,3 3-1-16,1 0-3 0,1 0 0 16,3 2-2-16,0-2-1 0,5 1-3 15,2-1-2-15,1-2-3 0,0 1-3 16,1-2-2-16,1-2-3 0,-2-2 0 0,-3 0-1 15,1 1 3-15,-3 1 1 16,-2 0 4-16,-1 6 5 0,-2 0 2 0,-1 4 2 16,0-1 0-16,2 1 0 0,-2 1 0 15,5 0 0-15,1-5-1 0,3 1-2 16,2-1 0-16,1-4 0 0,3-2-1 16,3-2 1-16,2-4-1 0,2-4 0 15,3-3 1-15,1-2-1 0,1-1 0 16,-2-2 0-16,1 2 0 0,-1-5 0 15,-3 1 0-15,-2-1 0 0,-2 2 0 0,-2 3 2 16,-2 0 2-16,-3-2 3 0,-4 9 0 16,-2 0 2-16,-3 3 1 0,-3 2 0 15,-1 1 1-15,0 3 0 0,0 1-1 16,1 7-1-16,2 0 0 0,3 2 0 16,2 1-2-16,4-2-2 0,2 1-1 15,4 1-2-15,1-7-1 0,4-3-1 16,2-1 1-16,-1-4-2 0,1-2 1 0,2-2-1 15,-4-3 0-15,1-3 1 0,-5-5-1 16,-1-3-1-16,0 1 0 16,-6-3-1-16,-1-2-3 0,-4 2-5 0,-3-3-8 15,-2 7-8-15,-3 0-6 0,-1 2-5 16,-1 2-8-16,-1 4-9 0,1 3 65 16,3 4-162-16,1 4-106 0,2 3-294 15</inkml:trace>
  <inkml:trace contextRef="#ctx0" brushRef="#br0" timeOffset="403734.8767">11046 17821 611 0,'8'13'145'15,"-5"-4"4"-15,2 2-95 0,0-7-19 16,1-1-9-16,-1 0-7 0,1-3-5 16,0-2-7-16,1-2-3 0,-3-6-2 15,3 1-1-15,-4-5 0 0,1 2 0 16,-2-2-1-16,0 0 1 0,-2-2-1 15,0 5 0-15,-4 0 1 0,0 0-1 0,-1 1 0 16,-1 3 2-16,-2 2 4 0,-3 6 4 16,-2 3 5-16,2 4 3 15,-2 3 1-15,1 3 0 0,2 8-1 0,1 1-4 16,4 4-4-16,3 2-6 0,1 4-2 16,2 5-1-16,1-1-3 0,1-5-5 15,3-1-7-15,0-5-13 0,3-3-7 16,2-14-12-16,2-1-16 0,1-7-109 15,0-7-116-15,2-4-271 0</inkml:trace>
  <inkml:trace contextRef="#ctx0" brushRef="#br0" timeOffset="403970.2585">11226 17796 716 0,'-6'8'172'15,"-1"0"4"-15,1 3-110 0,2 1-17 16,2 1-15-16,3 3-11 0,0-2-7 15,5-3-7-15,3 1-3 0,3-3-2 0,2-5-3 16,1 3 0-16,3-7-1 0,0-4 1 16,2-2-1-16,-1-2 0 0,-3-3 0 15,1-1 0-15,-3-6-2 0,-3 1 1 16,-9 2-2-16,-5 2-1 0,-7-1-6 16,-4 3-7-16,-3 4-15 0,-5 5-12 15,-2 5 86-15,-3 4-222 0,1 4-143 16,-1 3-376-16</inkml:trace>
  <inkml:trace contextRef="#ctx0" brushRef="#br0" timeOffset="405314.6014">12186 16141 297 0,'-14'7'71'0,"3"-2"2"15,0-1-26-15,1-1-35 0,2 4-5 16,6-4-1-16,-1 0-1 0,0-2 0 15,2-2-2-15,-1-3-1 0,0-3 0 16,2-6 0-16,-2-3-2 0,3-3 0 0,2-6 1 16,-3-5-1-16,1-3 1 0,1-3-1 15,2-3 0-15,1 0 2 0,-3-3 0 16,2-2 2-16,3 0 2 0,2-1 4 16,-3-3 5-16,-6-2 6 0,0-6 5 15,0 6 2-15,0 2 4 0,-5 4 3 16,0 4-1-16,0 8-1 0,5 9-3 15,0 8-2-15,0 7-5 0,-1 6-3 16,-1 10-3-16,-1 9-3 0,3 5-1 16,-2 15-2-16,-1 10-1 0,1 15 1 0,1 10 1 15,-1 11-1-15,1 14-1 0,0 10-1 16,1 0-2-16,0 8-1 0,2 3-2 16,-2 2-1-16,-1 1-1 0,0-9-1 15,0-1 0-15,-3-3-1 0,2-5 1 16,-3-7-1-16,1-7 1 0,-1-5 0 15,3-5-1-15,-1-4 1 0,2-4-1 16,0-4 0-16,1-3 1 0,0-4 0 16,1-5-1-16,-1-4 0 0,1-5 0 0,-1-5-2 15,0-6-4-15,3-6-4 0,-1-8-7 16,2-5-14-16,-2-3-11 16,3-5-105-16,-2-7-108 0,2-2-265 0</inkml:trace>
  <inkml:trace contextRef="#ctx0" brushRef="#br0" timeOffset="406535.9079">12598 15643 536 0,'-3'2'132'0,"-1"-4"5"0,-2 2-78 16,1-2-12-16,1 0-6 0,1-2-5 15,1-1-5-15,2-2-4 0,2-2-2 16,1-3-3-16,3 0-2 0,3-1-4 16,0 1-3-16,3 1-3 0,3 1-2 15,0 4-2-15,5 7-2 0,1 1-2 0,0 1-1 16,2 3 0-16,-7 4-1 0,-3 4 1 16,-2 0 0-16,-3 1-1 0,-7 2 1 15,0 2 0-15,-6 3 0 16,4-3 0-16,-4 3 0 0,1 0 0 0,-4 0 0 15,-4-2-1-15,-2-2 1 0,-3-2-1 16,-3 0 0-16,1-2 0 0,-3-2 1 16,3-2 0-16,3 0 2 0,2-6 3 15,4 1 3-15,3-2 1 0,3-3 0 16,3-3 1-16,2 1 1 0,3-2-1 0,2 3-2 16,2-1-3-16,2 0 0 0,2 2-1 15,2 2 0-15,2 0-2 0,2 3-2 16,1-1 0-16,-1 0 0 0,0 1-1 15,1 0 1-15,-3 0-1 0,-1-1 0 16,0-2-5-16,-1 1-8 0,-2 0-13 16,0 0-19-16,-4-2-10 0,-1 2-21 0,-3-2-108 15,-3 1-125-15,-2-2-273 0</inkml:trace>
  <inkml:trace contextRef="#ctx0" brushRef="#br0" timeOffset="406883.9733">13085 15617 570 0,'-13'-2'164'0,"2"4"7"15,-2 1-17-15,2 2-91 0,1 2-10 16,1 2-7-16,5 0-10 0,1 0-9 15,2 1-6-15,3 0-4 0,3-3-4 16,4 1-3-16,2-3-2 0,2-3-2 16,2-3-2-16,3-3-1 0,3-2-1 0,-1-4-1 15,-2-1 0-15,-1-1-1 0,-3 0 1 16,-3-2-1-16,-4 1-1 0,-7 1 0 16,-2 2-4-16,-6 0-4 0,-1 4-6 15,-5 1-8-15,1 5-7 0,-3 4-10 16,0 2-13-16,-3 6-5 0,5 3-10 15,1 2-5-15,1 1 18 0,1-1-111 16,3-1-100-16,3 1-241 0</inkml:trace>
  <inkml:trace contextRef="#ctx0" brushRef="#br0" timeOffset="407083.4388">13041 15786 549 0,'-4'1'136'0,"-1"4"10"16,-2-4-70-16,2 3-12 0,1-2-4 15,-1 1-1-15,0-1-3 0,0-1-3 16,3 0-8-16,2 1-7 0,0-1-10 16,4 1-7-16,-1 0-6 0,3-1-5 15,3 0-3-15,1 0-2 0,1 0-2 0,1-1-7 16,0-1-11-16,2 2-16 0,-1-2-23 16,-2-1-10-16,1 1-22 0,-1 1-110 15,-2 0-126-15,1 0-276 0</inkml:trace>
  <inkml:trace contextRef="#ctx0" brushRef="#br0" timeOffset="407339.4503">13017 15868 668 0,'-3'1'160'0,"-5"1"5"15,6 0-107-15,1-1-19 0,2 0-6 16,2 0-8-16,2 0-9 0,1 2-8 15,4-3-3-15,3 1-3 0,0 2-11 16,0-3-18-16,2 1-12 0,1-1-79 16,-4 0-51-16,4 0-116 0,-1 0-246 15</inkml:trace>
  <inkml:trace contextRef="#ctx0" brushRef="#br0" timeOffset="407817.0215">12777 15337 550 0,'-33'-10'125'16,"-1"3"2"-16,-2 1-92 0,1 5-10 15,-2 4-11-15,1 4-5 0,2 5-2 16,2 3 1-16,-2 3 2 0,-1 8 2 0,3 7 3 16,1 5 2-16,2 2 3 0,2 3 0 15,5 5 0-15,7 2-2 0,10-1-3 16,9 0-2-16,7-4-4 0,8 3-1 15,11 1-4-15,3-1-1 0,6-4-1 16,3-4 0-16,1-4-1 0,6-6 0 16,2-3 0-16,0-9 0 0,11-6 0 15,-1-4-1-15,6-5 0 0,3-7 0 16,2-3-2-16,1-8-1 0,-1-7-1 16,-3-9-2-16,-1-7 0 0,-5-2 0 0,-5-4 0 15,-5-4 0-15,-8-4 0 0,-7 0 0 16,-9-2 1-16,-12 0 1 0,-10-7 0 15,-11 0 1-15,-9-4 1 0,-10 1 1 16,-13-1 1-16,-7 6 0 0,-6 7 1 16,-11 9 2-16,-10 9-1 0,-7 10 1 15,-9 12-1-15,3 13-6 0,-9 9-8 16,-2 11-12-16,1 8-15 0,-1 8-110 0,-6 5-115 16,10 8-277-16</inkml:trace>
  <inkml:trace contextRef="#ctx0" brushRef="#br0" timeOffset="410074.8364">15165 15814 358 0,'0'-35'92'0,"0"5"4"15,-2 2-49-15,2 3-10 0,0 3-10 16,0 3-5-16,2-1-4 0,-1 3-2 0,-1 3-1 15,0 0-1-15,0 0 0 0,1 2 1 16,0 1-2-16,-1 0-1 0,0 2-1 16,3-3-1-16,-2 2-2 0,0 0-2 15,0 4 0-15,-1 0-3 0,2 1 0 16,-2 2-1-16,0 1 0 0,-2 2 1 16,2 2 1-16,-2-2 1 0,1 2 1 0,-2 3 1 15,0 0 0-15,-1 2 0 0,1 3 0 16,0 1-1-16,0 1 0 0,1 3-2 15,-1 1 0-15,0 1-1 0,1 3 1 16,-1 0-1-16,-1 7 1 0,0 4 2 16,3 2 0-16,-2 6 2 0,3 4-1 15,1 9 0-15,0 6 0 0,-1 7-2 16,0 3 0-16,0 5-2 0,1 3 1 16,0 6-1-16,-1 3 1 0,-1 0 1 15,0 4 1-15,2-1 1 0,2-1 2 0,-2 3 0 16,-2-4 0-16,-1-2-1 0,1-2 0 15,2-4-2-15,1-3-1 0,-2 1-2 16,0-2-1-16,1 1 0 0,0-3-1 16,2-2-1-16,-2-6 1 0,0 1 0 15,0-5-1-15,2-5 1 0,0-7-2 16,2-7-6-16,0-3-9 0,1-6-15 16,-1-12-86-16,-4-7-37 0,3-12-106 15,-1-8-228-15</inkml:trace>
  <inkml:trace contextRef="#ctx0" brushRef="#br0" timeOffset="411376.6848">13141 16719 330 0,'-12'-1'92'0,"1"-2"2"0,2 0-1 15,4-1-62-15,4 1-9 0,-1 0-5 16,2-1-2-16,2 0 1 0,0 2-1 0,5-2 1 16,-4 2-1-16,5-1 0 0,1 0 2 15,2 2 1-15,-1 1-1 0,2 0 0 16,1 2-2-16,4 0-1 0,1 3-1 16,-1 1-2-16,2-1-1 0,3 3-2 15,4-2-1-15,3-1-1 0,2 0-1 16,0-2-1-16,5 1-1 0,2-2 1 15,0 0-1-15,-1-2 0 0,1 0 1 16,0 0 0-16,1-2 0 0,1 2 1 0,3 0 0 16,5 0 0-16,2 4-1 0,3-3 1 15,-1-1-2-15,1-2 0 0,1-1 0 16,-3 2-2-16,1-2 1 0,2-2-1 16,3 1 0-16,2 0 0 0,2 2 0 15,1-2 0-15,0-1 0 0,2 0 1 16,-2 2 0-16,-2-2 1 0,3 1 1 15,-1 0 0-15,2 2 1 0,1 1 0 0,-3-3 0 16,0 2-1-16,0 0 1 0,-4 0-1 16,-1 0 0-16,1 0-1 0,1 2 0 15,-1 0 0-15,0 0-1 0,-4-2 0 16,1 1-1-16,-4-1 0 0,-4 2 0 16,-2-1 0-16,1 1-1 0,-1 0 1 15,1 1-1-15,-1-1 1 0,-1 0-1 16,-3-1 0-16,1 1 1 0,-5-2 0 15,-3 0 0-15,-1 1 1 0,-4 0 1 0,0 1 0 16,-1 1 1-16,-1 0 0 0,-2 2-1 16,2 1 0-16,-1-1 0 0,0 1-1 15,1-3-1-15,0 3 0 0,-2-3-1 16,1 2 1-16,-3-2-1 0,2 0 0 16,-3 0 1-16,-1-1-1 0,-2 0 0 15,-1 0 0-15,0 0 0 0,0 0 0 16,-1-2 0-16,2 1 0 0,2 1 0 15,-4 0 0-15,1 0 0 0,-1 2 0 16,2-2 1-16,-2 1-1 0,-2 0 0 0,-3 1 0 16,3-1 0-16,-2-1 0 0,3 0 0 15,-3 0 0-15,1 0 0 0,1-1 0 16,-1-1 0-16,2 1 1 0,-1 0-1 16,1-1 0-16,-1 0 0 0,-2 0 0 15,3 1-1-15,-4-1 0 0,-1 2-4 16,-3-1-3-16,-2 1-9 0,-1 0-5 0,-3 0-11 15,-3 0-10-15,-2-3-112 0,0 0-115 16,-3 1-276-16</inkml:trace>
  <inkml:trace contextRef="#ctx0" brushRef="#br0" timeOffset="415562.3923">15117 15776 388 0,'1'0'89'0,"0"2"0"0,-1-2-47 16,0 1-29-16,0-2-3 16,1 2 1-16,-2-2 2 0,1 1 2 0,-1-1 4 15,1 1 2-15,-1-1 5 0,1 1 0 16,0-3 1-16,0 5-1 0,-1-4-1 16,1 0-4-16,-3 1-3 0,3 1-6 15,0 0-3-15,-1 0-4 0,1-2-1 16,0 1-2-16,-1 1-1 0,2 0 0 15,-2-1 0-15,-1-1 0 0,0-1 0 16,1 1 0-16,0-1 1 0,-3 1 0 16,1-2 1-16,-2 3 0 0,3-2 0 0,0 2 1 15,-3 1-1-15,0-1 0 0,-1 0-1 16,1 1 1-16,0 1-1 0,-1 0-1 16,1 2 1-16,-1 0 0 0,0 0-1 15,1 3 1-15,-3-4 0 0,0 3 0 16,-3-2 0-16,0-1 1 0,-2 1-1 15,1-1 1-15,-1 0-1 0,-1 1 0 16,1-2-1-16,1 3 0 0,-2-2 0 0,2 1-1 16,0-1 0-16,1 1 1 0,-2 0-1 15,4 1 0-15,-3 0 2 0,4-2-1 16,-2 3 2-16,-1-1 0 0,0 2 1 16,0 2 0-16,0 0 1 0,-1-1-1 15,0 2 0-15,-2-2 0 0,2 2-1 16,0-5-1-16,1 1 0 0,-2-1-1 15,2 2 0-15,1-1 0 0,2 0-1 16,1 0 1-16,-1 1-1 0,1 0 0 16,-1 0 0-16,1 2 0 0,-1 0 1 15,-1 1-1-15,2 1 1 0,-2 1 1 0,0 0 0 16,1 0 1-16,-1 1 1 16,2 0 0-16,-2 0 0 0,0 1 0 0,0-2 0 15,2 0-1-15,-3 0-1 0,3-2 0 16,-2 0 0-16,0-2-1 0,1 1-1 15,0-1 2-15,1-1-1 0,0 0 1 0,-1 2 1 16,1-2 0-16,0 1 1 0,1-1 0 16,-2 2 0-16,1 0-1 0,0 0 0 15,0 0-2-15,0 2 1 0,0 1-1 16,-1-1-1-16,1 1 1 0,0 1 0 16,-1-1-1-16,0 1 1 0,2-1-1 15,-2 0 1-15,1-1 0 0,1 0-1 16,1-1 1-16,0-1 0 0,0 1 0 15,1-1 0-15,2 2 0 0,0 1 1 16,-2 0-1-16,1 0 1 0,2 1 0 16,0 3-1-16,-2-3 1 0,1 3-1 0,0 0 0 15,0-2 0-15,2 2-1 0,-1-2 1 16,0 1-1-16,-2 1 1 0,2-2-1 16,-1 0 0-16,-2 2 1 0,0-1-1 15,1 0 1-15,-1-1-1 0,0-1 1 16,2 0-1-16,-2 0 1 0,2-1-1 15,-1 0 1-15,0-2-1 0,0 2 0 16,2-1 0-16,0 0 1 0,0-1-1 16,-1 1 0-16,2 1 1 0,0 3-1 15,-1-2 1-15,1 3-1 0,-1-3 1 0,-2 1 0 16,2 0-1-16,0-1 1 16,-1 0-1-16,3 0 0 0,-4-2 0 15,3 2 1-15,2-1-1 0,1 3 0 0,-2-1 0 16,2 0 0-16,-2-1 1 0,3 3-1 15,-2-2 0-15,1 2 1 0,-2-2-1 16,1 1 1-16,2 0 0 0,0 0-1 16,1-2 1-16,0 2-1 0,-1-2 1 15,3-1-1-15,0 0 1 0,-1-1 0 0,0 1 0 16,-1-3-1-16,1 1 1 0,0-2 0 16,0 2-1-16,1-1 1 0,0 0-1 15,0-1 0-15,3 2 1 0,-1-1-1 16,0 2 0-16,2 0 0 0,-1-2 0 15,1 2 0-15,0 1 1 0,0-1-1 16,2 1 0-16,-1 0 0 0,-1 0 0 16,1 0 0-16,-1 1 0 0,1-2 0 0,1 1 0 15,-1-3 0-15,-1-1 0 16,0-1 1-16,0 1-1 0,1 1 0 0,-2-1 0 16,0-1 0-16,0 2 0 0,-1-2 1 15,2-1-1-15,-1-1 0 0,0 0 0 16,0-1 0-16,-2-2 0 15,1 1 0-15,1 2 0 0,1 0 0 0,-3-1 0 16,3 1 0-16,-1 0 0 0,2-1 1 16,-1 1-1-16,-1 0 0 0,3-1 0 15,-1 1 0-15,0 1 0 0,0-1 0 0,-1-1 0 16,0 1 0-16,0-2 0 0,-1 0 0 16,-1 0-1-16,-1 0 1 0,0 1-1 15,0-1 0-15,2 2 1 0,0 0 0 16,-2 1 0-16,3-2 0 0,0 0 1 15,-2-1-1-15,7-1 1 0,-3 1-1 16,3-1 1-16,-1 0-1 0,0-1 1 16,1 1 0-16,2 1-1 0,-4 0 1 15,-2-1-1-15,-2-1 0 0,2 1 0 0,-1 1 1 16,0-2-1-16,0 1 0 16,-1-2 0-16,-1 1 0 0,2 0 0 0,1-2 0 15,-1 0 0-15,-2 2 0 0,1-1 1 16,1 0-1-16,-1-1 0 0,0 2 0 15,0 2 0-15,-3-1 0 0,0-1 0 16,2 0 0-16,-1 0 0 0,1 0 0 16,1 1 0-16,0-2 0 0,-1 1 1 15,2 0-1-15,0-1 0 0,0 1 0 16,3 1 0-16,-2-2 0 0,2-1-1 0,0 0 1 16,0-2-1-16,2-1 0 0,-2 2 0 15,2-3 0-15,0-1 0 0,-2 1 0 16,-1 1 0-16,2-1 0 0,-3 0 0 15,0 1 1-15,-2 0 0 0,0 2-1 16,0-2 1-16,-2 2 0 0,0 1 0 16,-1-2-1-16,2 2 1 0,-2-1-1 15,0 0 1-15,2 0 0 0,0-2 0 16,0 3 0-16,1-3 0 0,0 0 0 16,1 0 0-16,1-1 0 0,0 0 0 15,-1-1 0-15,2 0 0 0,-2 0 0 0,1 2 0 16,-1 0 0-16,-2-1 0 0,0 1 0 15,1 0 0-15,0-1 0 0,0-2 0 16,-2-1 0-16,1-1 0 0,1 2 0 16,-3-1 0-16,2-1 0 0,0 2 0 15,0 0 0-15,1 0 0 0,2 0 0 0,-1 0 0 16,0 1 0-16,0-2 0 0,-1 2 0 16,0-1 0-16,-3 2 1 0,-1 1-1 15,-1-1 0-15,0 1 0 0,-1 0 0 16,-1 0 0-16,1-1 0 0,0 1 0 15,1-2 0-15,-2 0 0 0,3-2 0 16,-1 2 0-16,1-3 0 0,1 1 0 0,0 0 0 16,-2-1 0-16,2 0 0 15,-1 0 0-15,0-1 0 0,-1 1 0 0,0 2 0 16,0-1 0-16,0 2 0 0,-3 1 0 16,2-2 0-16,-1 2 0 0,-1 1 0 15,-1 0 0-15,1-1 0 0,-1-1 0 16,1 1 0-16,1 1 0 0,-1-2 0 15,1 0 0-15,0 0 1 0,1 0-1 16,0 1 0-16,-1 1 0 0,0-1 0 16,0 1 0-16,1 1 0 0,0 0 0 15,-2 1 0-15,1 0 0 0,-1 0 0 16,1-2 0-16,-2-1 0 0,0-2 0 0,0 1 0 16,0-2 0-16,1 2 0 0,0-3 0 15,1 3 0-15,-1-2 0 0,0 4 0 16,2-2 0-16,1 0 0 0,-1-3 0 15,1 1 0-15,-1-3 0 0,1 2 0 16,-1-2 0-16,0 1 0 0,-2 1 0 16,1 4 1-16,-2 0-1 0,-1 0 0 15,0 1 0-15,0 0 0 0,-1-1 0 16,-1 1 0-16,2 0 0 0,-1-1 0 16,1-1 0-16,0-1 0 0,1 1 0 0,-1-2 0 15,2-2 0-15,-1 0 0 0,0-1 0 16,0 1 0-16,1 0 0 0,-2-3 0 15,0 3 0-15,0 2 0 0,-2-2 0 16,1 0 1-16,-1 1-1 0,-1-1 0 16,0 0 0-16,-1 1 0 0,0-2 0 15,0 1 0-15,0 1 0 0,-1-1 0 16,1 0 0-16,2 0 0 0,-1 0 0 0,1 2 0 16,-1-1 0-16,2-2 0 0,0 0 0 15,1 1 0-15,-1-3 0 0,-1 5 0 16,0-1 0-16,2-1 0 0,-1 2 0 15,-2 3 0-15,2-1 0 0,-1-1 0 16,0-1 0-16,1-1 0 0,-3 0 0 16,2 0 0-16,-1-1 0 0,1 0 0 15,-2 1 0-15,1-2 0 0,-1 1 0 16,0 0 0-16,-3-2 0 0,3 2 0 16,1 2 0-16,-1 0 0 0,0 1 0 0,1 0 0 15,-1 1 0-15,4 2 0 0,-4-2 0 16,1 1 0-16,-7-7 0 0,6 6 0 15,-1 0 0-15,0 1 0 0,-1-2 0 16,0 1 0-16,0-2 0 0,5 7 0 16,-5-4 0-16,-2-4 0 0,2 3 0 15,0-1 0-15,-1 0 0 0,-1 0 0 16,1 0 1-16,0 0-1 0,-1 1 0 0,2 1 0 16,-1-1 0-16,2 1 0 0,-1-1 0 15,1 1 0-15,-3-1 0 0,4 1 0 16,-3 0 0-16,3 1 0 0,-3-1 0 15,1 0 0-15,-1 1 0 0,1 1 0 16,-1-1 0-16,0 1 0 0,0 2 0 16,1-2 1-16,-1 1-1 0,0 0 0 15,1 1 0-15,-1-3 0 0,0 1 0 0,0-1 0 16,0 0 0-16,0 0 0 0,1 1 0 16,-3-3 0-16,3 1 1 0,-1 0-1 15,-1 1 0-15,0 2 1 0,-1-2-1 16,-2 1 1-16,3 0-1 0,-4 3 1 15,3 0-1-15,-2-2 1 0,2 1-1 16,-1 0 0-16,2 0 0 0,-1 1 0 16,1 1 0-16,-1-1 0 0,0 0 0 15,1 2 0-15,-1-1 0 0,1 1 0 16,-1 0 0-16,1-1 0 0,-1 0 0 16,3 0 0-16,-2 0 0 0,0-1 0 15,1 1 0-15,-2-1 0 0,0-2 0 0,0 1 0 16,-1-2 0-16,0 1 0 0,0-4 1 15,0 3-1-15,1-1 0 0,-2-1 0 16,0 3 0-16,0 1-1 0,0-1 1 16,0 3 0-16,-1-1 0 0,1 1 0 15,2 0 1-15,0 0-1 0,-1 0 1 16,2 0 0-16,0-1-1 0,1 1 1 0,1-1 0 16,0 1 0-16,0-2 0 0,0 2-1 15,-1-1 1-15,1 1-1 0,-1 0 1 16,0 1-1-16,-2-2 1 0,0 0 0 15,0 1 0-15,0-1 0 0,-3 2 0 16,-2-1 0-16,0 2-1 0,-1 2 1 16,-1 1 0-16,-1 0-1 0,0 2-2 15,-2-2-6-15,2 0-16 0,1 1-12 16,-2-1-28-16,-3-4-103 0,-3 2-124 16,-2-2-285-16</inkml:trace>
  <inkml:trace contextRef="#ctx0" brushRef="#br0" timeOffset="418594.3213">16192 16611 290 0,'6'-8'92'15,"2"-1"8"-15,-2 0 4 0,0 0-51 16,0 1-6-16,-1 0-2 0,-1 2-5 16,2-2-6-16,-1 6-6 0,0-1-4 15,-2 2-5-15,0 0-2 0,0 2 0 16,0 2 0-16,-2 4 0 0,-1-2 0 0,-1 2 2 15,-2 1 0-15,2 1 0 0,-4 4-2 16,-1 0-2-16,-1 1-2 0,-3-1-2 16,1 2-3-16,0 1-1 0,-2-2-2 15,1 0-1-15,0-1-2 0,0-2 0 16,2-1-2-16,0-3-3 0,2 0-5 16,2-4-10-16,2-2-9 0,2-1-18 15,2-1-113-15,2-4-120 0,4-1-286 16</inkml:trace>
  <inkml:trace contextRef="#ctx0" brushRef="#br0" timeOffset="419240.2184">16320 16914 453 0,'2'-5'113'0,"-1"1"6"0,1 2-64 16,-2-2-12-16,1 2-4 0,-2-1-2 15,-1 2-4-15,0 0-3 0,-2-2-2 0,-2 3-2 16,-1 0-2-16,-1 0-1 15,0 0-2-15,-1-2-2 0,-1 2-2 0,-1 0-3 16,-1 1-2-16,1 1 0 0,-1 5-2 16,1 1 1-16,-1 3-1 0,2 4 0 15,1 1 0-15,3 0-2 0,2 1-2 16,3-1 0-16,2-1-3 16,2-2 0-16,2-3-2 0,3-2 0 0,2-2-1 15,0-3 1-15,3-2-1 0,-2-6 1 16,3 2 0-16,2-6-1 0,-1-1 1 0,-2-3-1 15,0-1 0-15,0-3 0 16,-1 2 0-16,-2-2 0 0,-4 3-1 0,-1 1 1 16,-3 2 0-16,-1 1 0 0,-1 4 1 15,-1 3 0-15,-1 1 0 0,-2 2 1 16,-1 0-1-16,2 8 1 0,-1 2-1 16,1 4 0-16,0 5 0 0,0 2-1 15,3 4 0-15,3 1 0 0,0-3-4 16,5-1-13-16,0-2-16 0,6-3-23 15,2-5-117-15,0-6-133 0,3 2-315 0</inkml:trace>
  <inkml:trace contextRef="#ctx0" brushRef="#br0" timeOffset="425684.8844">12644 16941 605 0,'-3'-2'139'16,"1"-1"2"-16,-4-3-101 0,3 1-13 16,1 2-8-16,-1 2-7 0,0 2-5 15,0 2-6-15,1-1-9 0,-1 3-12 16,1 0 91-16,-1 0-214 0,2-4-126 16,0-1-352-16</inkml:trace>
  <inkml:trace contextRef="#ctx0" brushRef="#br0" timeOffset="426807.8231">12531 17105 435 0,'-1'-9'109'16,"-2"-3"4"-16,2 1-57 0,-1 0-17 16,0-1-7-16,1-1-5 0,2 0-3 15,-1 1-4-15,2 1-1 0,-1 1-2 16,-1 1-1-16,1 2-2 0,-1 2-1 0,0 1 0 15,-1 2 1-15,1 1 0 0,-3 1 0 16,2 0 0-16,-1 1-1 0,0 0-1 16,0 2-1-16,1 0 0 0,0 0-1 15,-1-1 0-15,1 3 0 16,0 1 2-16,1 3 1 0,0 3 1 0,0 4 2 16,-1 5 0-16,-1 3 2 15,0 4-1-15,-2 6-2 0,-1-1-1 0,-1 2-1 16,0-1-2-16,-1 0-2 0,2-1-2 0,1-5-2 15,1-4 0-15,-1-3-2 0,1-6 0 16,3-3-2-16,0-5-3 0,0-2-4 16,0-3-9-16,2-1-9 0,-1-4-11 15,3 1-11-15,-1-7-12 0,1-1-12 16,1-3-105-16,-1-3-112 0,3-6-266 16</inkml:trace>
  <inkml:trace contextRef="#ctx0" brushRef="#br0" timeOffset="427498.1565">12620 17044 512 0,'-2'-3'121'15,"-2"-1"5"-15,1 2-79 0,-1 1-11 16,1 0-6-16,0 1-3 0,0-2-1 16,0 2-1-16,0 0-1 0,1 2 2 15,-1-1 1-15,2 0 1 0,-1 0 1 16,0 0-1-16,2 1-2 0,-1 0-2 0,2 1-3 15,-1-1-3-15,3 2-5 0,-1-1-3 16,2 1-1-16,1 0-1 0,1-1 0 16,1 1-1-16,2 0 1 0,2-2-1 15,1-2 0-15,2 1-1 0,3 1-1 16,0 0-1 0,1-1 0-16,-2-1-2 0,0 0 0 0,-2 2-1 0,-2-1-1 15,-1-1 1-15,-2 1-1 0,-1-1 0 16,-1 1 1-16,1 0-1 0,-2 3 0 15,-2 0 1-15,-1 1-1 0,-2 0 0 0,-2 1 1 16,0 1 0-16,-4 2-1 0,-1 0 1 16,-3 2 0-16,0 2-1 0,-2 0 1 15,-4 3-1-15,-1-1 1 0,-5 1-1 16,2-2 0-16,-2 2 1 0,1-1-1 16,2 2 0-16,1-3 0 0,3-1 0 15,4 1 1-15,2-3-1 0,0-4 1 16,4 0 0-16,0-3 0 0,3 0 0 0,2-2-1 15,1-1 1-15,2-1 0 0,2-1 0 16,0 0-1-16,3-2 1 0,-1 0 0 16,5-2 0-16,0 0-1 0,1 1 1 15,2 1-1-15,-1-2 1 0,1 2-1 16,-1 1 0-16,-1 1 1 0,-3 1-2 16,0 0-1-16,-3 1-2 0,-1 3-4 15,1-1-5-15,-2 1-8 0,1 0-9 16,-2-1-9-16,1 1-10 0,0 0-7 0,2-3-11 15,-1 1 132-15,-2-1-234 0,1-1-123 16,0-1-347-16</inkml:trace>
  <inkml:trace contextRef="#ctx0" brushRef="#br0" timeOffset="427850.7065">12968 17304 320 0,'4'-12'93'0,"1"2"6"0,-3-3-15 15,0-2-35-15,1-2-10 0,-2-1-1 16,1-1-3-16,-1 0-2 0,-2-5-2 16,-1 0-1-16,0-2 1 0,-2 3 1 15,2 0-2-15,-1 2-1 0,3 4-1 0,-2 2-1 16,-1 6 0-16,2 3-1 15,0 4-3-15,0 7-2 0,1 6 1 16,-3 1 0-16,3 8-1 0,2 3-3 0,-4 1-2 16,2 6 1-16,2-2-2 0,-1-1-3 15,0 1-2-15,1-2-3 0,1-2-1 16,2 1-2-16,0-6-2 0,-2 1-3 16,1-3-5-16,0-2-13 0,-2-3-16 15,2 0-16-15,0-4-22 0,-2-1-113 16,3-4-130-16,2-3-293 0</inkml:trace>
  <inkml:trace contextRef="#ctx0" brushRef="#br0" timeOffset="429411.5784">13227 17132 475 0,'2'0'117'0,"2"0"4"16,0 0-66-16,0 0-17 0,-2 0-6 15,1-1-3-15,2 1-4 0,1 1-3 0,-3-1-1 16,0 0-1-16,-1-1 0 0,1 2 0 16,-1-1-1-16,-2 0 0 0,0 1 0 15,0 0 0-15,-3 2-2 0,2-1-1 16,-4 2-1-16,-2 2 0 0,-2-1-2 16,1 2-1-16,-5 1-2 0,1 0-1 15,-4 2-2-15,-1 1 0 0,2 0 0 16,-1 1-2-16,-1-1 1 0,0 1-1 15,4-1 0-15,0-1 0 0,4-1 0 16,1-1 0-16,3 0-1 0,2-3 0 16,0 0-1-16,2-3 0 0,2-1-1 0,2 0 0 15,0-1-1-15,1 2 0 0,3-1 1 16,1 0-1-16,0 0 0 0,2 1-1 16,1 0 1-16,1-1 0 0,-1 2-1 15,2-1 0-15,-4 1 0 0,2-1 0 16,-2 1 0-16,0-1-3 0,-3 3-3 0,0 0-5 15,-1 0-7-15,0 0-6 16,3 1-7-16,-1 0-9 0,2 0-8 0,0 0-8 16,-1-1 105-16,0-1-212 15,-1-1-124-15,-2 0-335 0</inkml:trace>
  <inkml:trace contextRef="#ctx0" brushRef="#br0" timeOffset="429764.3155">13497 17106 553 0,'-2'-7'138'16,"0"1"6"-16,-1 3-81 0,1 4-14 16,-1 3-9-16,3 5-4 0,-2 0-4 0,1 5-1 15,-1 2-4-15,1 2 0 0,0 2-1 16,0-1-1-16,-1 3-4 16,2-1-5-16,0 1-4 0,2-2-2 0,-2-2-4 15,1 1-2-15,-1-2-2 0,0-4-3 16,0 0-5-16,1-4-11 0,2 1-11 15,-1-5-13-15,0 0-8 0,1-4-17 16,-1 3 19-16,2-3-127 0,0-1-109 0,-2 1-266 16</inkml:trace>
  <inkml:trace contextRef="#ctx0" brushRef="#br0" timeOffset="430274.4095">13730 17260 475 0,'1'-3'127'0,"-1"-1"6"16,-2-1-34-16,-1 0-51 0,1 0-5 15,-4 0-6-15,1 1-2 0,-4 0-3 16,-2 1-2-16,2 2-2 0,-4 5-2 16,1 0 0-16,-3 4-1 0,-1 4-1 15,3 2-1-15,-2 3-1 0,2 1-4 16,1 2-3-16,3 0-3 0,3-3-4 0,3-3-2 16,3-1-2-16,3-5-2 0,2 0-1 15,2-2 0-15,2-3-1 0,-1-1 0 16,2-2 0-16,0-2-1 0,0-1 0 15,-1-1 0-15,0-2 0 0,1-3 0 16,-2-2-1-16,0-1 1 16,0-3 1-16,-2-1-1 0,2 1 1 0,-2-3 0 15,-2 6-1-15,-2 1 2 0,1 3-1 0,-2 1 0 16,-1 6-1-16,0 2 1 0,0 6-1 16,0 0 0-16,0 1 1 0,1 5-2 15,0 1 0-15,3 1-1 0,1 1-3 16,0-4-5-16,1-1-6 0,0 2-7 15,4-2-9-15,0-3-9 0,1-1-5 16,-2 0-7-16,2 1-7 0,2 2 114 16,-1-5-212-16,-4 0-118 0,0-4-325 15</inkml:trace>
  <inkml:trace contextRef="#ctx0" brushRef="#br0" timeOffset="430549.6624">13915 17078 538 0,'0'-7'139'15,"0"2"5"-15,-2 2-50 0,0 7-47 16,0 2-7-16,2 4-3 0,0 6-1 16,-2 3 0-16,0 6-1 0,1 3 2 15,-1 4-2-15,2 2-3 0,-3 2-4 16,3-3-4-16,0 1-4 0,1-1-6 15,1-1-4-15,1-4-3 0,0-2-3 16,0-3-4-16,1-2-9 0,1 0-11 16,-1-5-20-16,-3-5-21 0,0 0 78 15,-3-5-211-15,-6-5-148 0,-1-5-365 0</inkml:trace>
  <inkml:trace contextRef="#ctx0" brushRef="#br1" timeOffset="434287">14863 15879 303 0,'14'-6'85'0,"-5"-2"6"0,0 1-18 16,-5 1-35-16,1 3-7 0,-3 3-2 15,-1 6-2-15,-4 1-4 0,-3 2-5 16,-6 5-2-16,-1 5-1 0,-5 11-1 16,-4 3-1-16,-4 0 1 0,-2 6 0 15,-4 6 0-15,-1 0-1 0,-2 1 0 16,-2-3-3-16,0 1-3 0,-6 1-2 0,1 3-2 15,1 0-1-15,1 0-1 16,2-4 0-16,4-3-1 0,5-3 0 0,8-6-3 16,7-6-6-16,7-8-8 0,6-4-108 15,5-10-102-15,4-3-264 0</inkml:trace>
  <inkml:trace contextRef="#ctx0" brushRef="#br1" timeOffset="434742.2776">15292 15964 242 0,'-14'18'61'0,"0"1"9"16,-5 3-25-16,-1 4-3 0,-1 1 1 16,-4 2 2-16,-2 4 1 0,-2 7-3 15,-3 0-7-15,-5 4-8 0,-3 5-6 16,-1 5-4-16,1 4-3 0,-3-2-2 16,3-1-1-16,2 0-3 0,3-3 0 15,7-6-3-15,3-5 0 0,3-7-3 16,6-2-5-16,3-5-8 0,6-5-42 0,5-5-65 15,2-7-91-15,6-4-216 0</inkml:trace>
  <inkml:trace contextRef="#ctx0" brushRef="#br1" timeOffset="435203.124">15577 16015 338 0,'-9'18'97'0,"-5"2"7"0,-2 0-35 15,-6 6-15-15,-5 5-6 0,-5 7-5 16,-4 3-7-16,-4 6-6 0,-3 7-6 15,-2 8-5-15,-1 6-4 0,-3 2-5 0,-4-1-3 16,-2-1-2-16,-3 0-2 0,1-3-2 16,-1-2 1-16,4-7-1 0,3-1 0 15,5-5 0-15,8-1 0 0,8-5 0 16,3-4-1-16,7-11-4 0,6-3-7 16,7-9 6-16,6-7-126 0,4-8-107 15,4-4-282-15</inkml:trace>
  <inkml:trace contextRef="#ctx0" brushRef="#br1" timeOffset="435655.4152">15835 16174 441 0,'-4'5'108'0,"-3"3"4"16,-6 5-60-16,-1 1-18 0,-5 5-1 15,-3 5-1-15,-4 4-4 0,0 7-4 16,-4 6-3-16,-1 7-3 0,-3 5-3 16,-4 1-3-16,-5 2-3 0,-4 3-3 15,-2 0-1-15,-4-7-2 0,-1-2-1 16,3 2-1-16,4 1 0 0,4-2 0 15,5-4-1-15,6-5 1 0,4-1-1 0,7-6-2 16,5-4-4-16,5-11-7 0,8-6-8 16,4-4-22-16,5-6-94 0,4-5-105 15,3-3-252-15</inkml:trace>
  <inkml:trace contextRef="#ctx0" brushRef="#br1" timeOffset="436028.4163">16072 16416 489 0,'-10'15'111'0,"-2"1"1"0,-5 6-79 15,-3 5-12-15,-3 5-5 0,-5 1-3 16,-4 4-1-16,-2 2-1 0,-3 3-1 16,-3 0 0-16,-1 1 0 0,0 0 0 15,0 4-2-15,1 3 0 0,-3-1-2 16,-2-3-1-16,2 0-2 0,-3-1-1 15,3-2 0-15,-1-5-1 0,3-5-1 0,5-2 0 16,6-2 0-16,5-2-4 0,7-4-6 16,4-4-8-16,7-3-110 0,4-9-104 15,6-5-268-15</inkml:trace>
  <inkml:trace contextRef="#ctx0" brushRef="#br1" timeOffset="436392.141">16038 16827 447 0,'-11'12'111'0,"-5"-1"4"0,-4 7-58 15,-3 6-18-15,0 5-10 0,-3 0-6 16,0 7-3-16,-1 1-5 0,-1 1-3 15,3-2-5-15,-2 1-5 0,-2-2-7 16,2 5 1-16,-1-6-121 0,0-1-108 16,-1-1-276-16</inkml:trace>
  <inkml:trace contextRef="#ctx0" brushRef="#br0" timeOffset="447612.6505">18130 16789 355 0,'0'0'84'0,"-1"1"5"16,-2-1-45-16,1 0-20 0,0 0-4 15,-1 1 0-15,-1-1 0 0,1 0-1 16,-1 0-2-16,0 0-1 0,1 1-2 15,-2-1-1-15,2 2-1 0,0 0-1 16,0-1-3-16,0 1-2 0,1-1 0 16,1 0 0-16,-4-1 1 0,4 1 1 15,2-1 1-15,-1-1 1 0,1 1 0 0,1 0 0 16,0-1 0-16,4 0-1 16,-2-2-1-16,1 2-1 0,1 0-1 0,0-2 1 15,1 0-2-15,2 0 0 0,2-2-1 16,0 2-1-16,2-2-1 0,1-1 0 15,2 2-1-15,2-1 0 0,3 2 0 16,-1 0 0-16,2 2 1 0,0-2-1 16,1 2 2-16,0 0-1 0,1 1 1 15,0-2 1-15,3 2 0 0,1 2 1 0,-1-4 0 16,4 4 0-16,-1-1-1 0,1-1 0 16,-2 0 0-16,1-1-2 0,2-2 1 15,2 2-1-15,-2-1 1 0,2-1-1 16,0 2 1-16,4 0 0 0,2-1 1 15,0 4-1-15,3-1 1 0,0 0-1 16,1-1-1-16,0 1 1 0,-1-1-2 16,1 0 1-16,-5-1-1 0,4 1-1 0,1-1 1 15,0 2-1-15,5 0 1 16,1 1-1-16,-1-1 0 0,4-4 1 0,-4 2-1 16,1-1 1-16,1-1-1 0,-4 1 0 15,1-3 1-15,0 2-1 0,3 2 1 16,2 1-1-16,-3 0 1 0,0 0 1 15,-1-1-1-15,-1 0 0 0,-1 0 1 16,-3-1-1-16,-3 0 1 0,2 1 0 16,1 1 0-16,2 1 0 0,-1 0 0 15,2 0 0-15,-1-1-1 0,1-1 0 0,-2-1 0 16,-1-1 0-16,-2 1 0 0,-3-1 0 16,0 1 0-16,-1 1 0 0,1-1 0 15,1 2 1-15,-1 2 0 0,1-1 0 16,-1 0 1-16,1-1-1 0,-1 0 1 15,-3 0 0-15,1 0 0 0,-1-2 0 16,-3 0-1-16,2 1 0 0,0 0-1 16,1 0 0-16,1 1 0 0,1 0-1 15,1 1 1-15,2-1-1 0,-2 1 0 16,0-1 0-16,-2-1 0 0,0 1 1 16,-1-3-1-16,-3 1 0 0,1 0 1 15,-1 0-1-15,-2 0 0 0,4 1 1 0,-2-1-1 16,0 2 1-16,2 0-1 0,0-1 0 15,0 0 0-15,1 1 0 0,-2-2 1 16,-2 0-1-16,-1 1 0 0,-5-3 0 16,-1 2 0-16,-1 0 0 0,-1-2 0 15,-4 3 1-15,-2-1-1 0,-1 2 0 16,-2 2 1-16,-2 0-1 0,-5-1 0 16,-1 2 0-16,-1-2 0 0,-2-1-2 0,-2 0-4 15,-1 1-4-15,-1 0-7 0,-2-1-15 16,1 2 74-16,-4-5-194 0,-2 4-127 15,0-1-334-15</inkml:trace>
  <inkml:trace contextRef="#ctx0" brushRef="#br0" timeOffset="448893.0331">21161 15768 359 0,'1'-7'91'0,"0"0"6"16,0-1-48-16,3 1-11 0,-2 1-7 16,1-1-4-16,-2 0-4 0,1-1-3 15,1 1-2-15,-1-1-1 0,1 2 0 0,-1 0 1 16,-1 1 0-16,1 0 2 16,-2 1 1-16,0 2-1 0,0 0-1 0,0 0-2 15,0 2-2-15,0 0-3 0,0 0-2 16,0 0-2-16,1 2-2 0,-1-2-3 15,0 0-1-15,0 0-1 0,0 1 0 16,0 1-1-16,-1 3 1 0,1 2 1 16,-2 3 0-16,1 5 1 0,0 3 0 15,0 3 1-15,0 4 0 16,-1 3 1-16,2 4 0 0,2 4 0 0,-2 6 1 0,1 3 0 16,-1 6 1-16,0 4 0 15,-1 2 1-15,-2 3 0 0,1-1 1 16,0 2 0-16,1 3-1 0,1 2 0 15,0-1-2-15,0-1 0 0,0 4-1 16,1-3-1-16,-1-2-1 0,2-4-1 0,-2-1 1 16,2 1-1-16,-1 0 0 0,1-1 0 15,-1 3 0-15,-1-1-1 0,0 1 1 16,-1-6-1-16,-2 0 0 0,2 0 0 0,0 1-1 16,-2-6 0-16,1 1 0 0,-2-3-1 15,-1 1 1-15,2-7-2 0,-1-7 0 16,-1 1-3-16,1-8-2 0,1-2-4 15,0-7-6-15,1-5-6 0,0-1-7 16,0-2-10-16,1-11-11 0,1 0-103 16,0-4-109-16,3-8-261 0</inkml:trace>
  <inkml:trace contextRef="#ctx0" brushRef="#br0" timeOffset="449561.2448">21206 16674 400 0,'2'-4'103'0,"0"0"6"0,-1 3-42 15,0-1-23-15,0-2-6 0,0 3-4 16,-1-3-2-16,2 2-2 0,-2-1-1 16,0-1-1-16,0 2-1 0,-2 0 0 0,1-1 1 15,-1 2 0-15,-1 2-2 0,0 2-3 16,-2 0-3-16,-1 3-5 0,1 2-3 15,-1 2-3-15,-1 1-2 0,1 1-1 16,3-1-1-16,-2 0-1 0,2-1 0 16,2-1-1-16,2 0 0 0,1-2-1 15,0-2-1-15,3 0 1 16,0-2-1-16,1-2 0 0,1-2 1 0,1-2-1 16,-1-3 1-16,0 0 0 0,1-4-1 15,-1 0 1-15,-2-1-1 0,0 0 1 0,-3 0 0 16,-1 1 2-16,-2 2 3 0,-1 1 1 15,-2 0 2-15,-2 5 1 0,-1 1-1 16,-2 2 0-16,2 4-3 0,-3 2-2 16,1 2-3-16,1-1-2 0,2 2-6 15,0-1-10-15,4-1-19 0,4-2-14 16,4-1 30-16,1-5-160 0,5 0-136 0,3-1-322 16</inkml:trace>
  <inkml:trace contextRef="#ctx0" brushRef="#br0" timeOffset="450810.6665">22387 16612 421 0,'-4'-2'98'0,"2"0"1"0,-3 4-58 15,1-3-21-15,2 1-3 0,-2 0-1 16,3 1 2-16,-1-1 3 0,1 1 0 16,0-2 2-16,0 2 1 0,1 0-1 15,0-2 0-15,-1 2-3 0,-1-1-2 0,-1-1-2 16,1 1-1-16,0 0-2 0,1-3 0 15,-2 3-1-15,1-3-1 0,-1 2 1 16,5 0-1-16,-4-1 1 0,1 1-1 16,-1 4 1-16,0-5-1 0,2 2-1 15,0 0 0-15,0 2 0 0,0-2-1 16,0 1 1-16,0-4 0 0,2 3 0 16,-2 0 2-16,0 3 0 0,0-3-1 0,0 0 0 15,0-1-1-15,0 1-2 0,0 0-2 16,0-2-1-16,0-1-2 0,1 1-2 15,-1 1 0-15,0 0-1 0,1 1 1 16,-1 0-1-16,0 0 0 0,1 1 1 16,-1 0-1-16,0-2 1 0,0 4 0 15,0-2 0-15,0-1 0 0,0-1 0 16,0-1 0-16,0 0-1 0,-1 6 1 16,1-7 0-16,0 3-1 0,0-1 1 0,-1 1 0 15,1 1 0-15,1 2-1 0,-1-6 1 16,0 4 0-16,0-1 0 0,0 0 0 15,0-1 0-15,0 2 0 0,0-4 0 16,0 4-1-16,0-2 1 0,0 1-1 16,0 0 1-16,-1 0-1 0,2 1 0 15,-1 0 0-15,-1-2-1 0,1 3 0 16,1 1 0-16,-1 1 0 0,0-2 0 16,0-1 1-16,1 2-1 0,1 0 1 15,-2-3 0-15,1 0 0 0,-1 2 0 16,1-2 0-16,0 1 0 0,-2-1 0 15,2 1 0-15,0 0 0 0,-1-2 0 16,2 2 0-16,-1-1 0 0,-1 2-1 0,0-2 0 16,1 1-3-16,-1 0-4 0,0 1-6 15,0 0-8-15,1 0-11 0,1 2-13 16,-2 2-15-16,-2-5-109 0,2 6-119 16,-2 0-278-16</inkml:trace>
  <inkml:trace contextRef="#ctx0" brushRef="#br0" timeOffset="451315.667">22332 16566 532 0,'-7'-11'130'0,"0"3"5"0,-3 2-75 15,3-1-15-15,1 2-9 0,0-1-6 16,2 4-4-16,0 0-6 0,4 1-4 16,3 1-4-16,0 1-3 0,4 3-3 15,-1 0-1-15,2 3 0 0,5 3-1 16,-1 1 1-16,1 1-1 0,1 0-1 16,-1 1-2-16,2-2 1 0,-3-2-2 15,0-1 1-15,1-1 0 0,-5-2-1 16,0-1 0-16,-1-1 1 0,-2-1-1 15,-3-1 0-15,0 0 1 0,-5-1 0 0,-1 1 0 16,-1 0 0-16,1 3 0 0,-5 0 0 16,-2 3-2-16,-1-1-2 0,-2 4-5 15,1 0-7-15,-1 1-4 0,0 0-7 16,1 2-11-16,5 2-12 0,-1 0-104 16,3 0-108-16,4-2-261 0</inkml:trace>
  <inkml:trace contextRef="#ctx0" brushRef="#br0" timeOffset="451748.1053">22588 16732 564 0,'1'-2'131'0,"-1"1"4"15,-1 0-88-15,2 3-11 0,-1 2-5 16,1 3-2-16,1 4-1 0,1 5-2 16,-2 0-1-16,2 3-1 0,-1 4-3 15,1-1-2-15,-1-3-2 0,2 0-2 16,-2-4 0-16,2 0-1 0,-1-3-2 0,2-3-1 15,-1-4-2-15,1-1-2 0,0-4-1 16,1-4-1-16,0-2-1 0,3-3 0 16,-1-2-1-16,2-4-1 0,2 0-1 15,2-3 0-15,0 1-1 0,1 1 1 16,-1 2-1-16,0 1-1 0,-1 7 1 16,-1 4-1-16,-2 3 0 0,-3 5-1 15,0 4-2-15,-1 5-1 0,-1 2-3 16,0 1-6-16,-1 4-10 0,1 4-11 15,1-2-9-15,2 3-18 0,1-1-110 16,-2-3-121-16,4-2-283 0</inkml:trace>
  <inkml:trace contextRef="#ctx0" brushRef="#br0" timeOffset="453741.2841">21069 16826 363 0,'-2'-2'97'0,"1"1"3"15,-1-3-39-15,2 4-25 0,-1 0-11 0,-1-2-6 16,1-3-4-16,1 1-5 0,0 2-2 16,-1-1 0-16,1 0 0 0,-1-2 0 15,1 0 2-15,0 0 0 0,0-1 1 16,0-1 1-16,0 1 0 0,0-1 2 16,-4-1-1-16,4 4 1 0,0 0 1 15,-1 3 0-15,1-1 0 0,0 1-1 16,-1-1 0-16,4 4-2 0,-3-2-1 15,0 0-1-15,0 0-2 0,0 0-1 16,0-2-1-16,1 4 1 0,-2-2 0 0,1 0 1 16,0 0 1-16,1 1 1 0,-1-1 1 15,0 0 0-15,-2 1 0 0,2 3-1 16,-1 2 0-16,-2 1-2 0,1 3 0 16,1 2-1-16,-3 0-2 0,3 3 0 15,-2 2 0-15,1 0-1 0,-1 3 1 16,2 5 0-16,0 3 1 0,0 6 1 15,1 2 0-15,-2 0 2 0,4 2 0 16,-4 1-1-16,1-2 0 0,0 0-1 16,1-2-1-16,-2-1-1 0,0-1-1 0,0 0-2 15,2-6 1-15,0-3-2 0,0-4 0 16,1-4 0-16,2-4 0 0,-2-2-3 16,1-5-3-16,-1-2-6 0,2 0-4 15,-2-6-5-15,0 0-10 0,2-2-8 16,-2-3-9-16,3-1-10 0,-2-4-105 15,-1 2-114-15,-1-2-272 0</inkml:trace>
  <inkml:trace contextRef="#ctx0" brushRef="#br0" timeOffset="454191.1329">21033 17498 344 0,'0'-4'88'0,"-1"1"4"15,2 1-24-15,-2 0-37 0,1 0-7 16,0 0 1-16,0 2 1 0,-1-2 2 15,1 3 0-15,-3-3-1 0,2 0 0 16,-1 0-3-16,-1-2-1 0,1 2-1 16,-1-2-2-16,1 0 1 0,-2 2 3 0,2-2 1 15,-3 3 1-15,1 0 0 0,-1 1 0 16,-1 4-3-16,0 0-2 16,0 4-4-16,1 2-4 0,0 2-2 15,1 0-3-15,3 3-1 0,1-2-2 0,1-2-2 16,3 0-1-16,0-2 0 0,4-4-1 15,-2 0-1-15,3-3 1 0,1-3 0 16,1-1 0-16,0-3 0 0,1-2 0 0,-5-1-2 16,2-3-1-16,-3 0-2 15,-1-1-3-15,-4-1-7 0,-3 4-10 0,-4 1-8 16,-2 3-9-16,-3 4-12 0,-1 1-109 16,-5 3-114-16,-1 1-270 0</inkml:trace>
  <inkml:trace contextRef="#ctx0" brushRef="#br0" timeOffset="454990.2246">20691 16805 367 0,'2'-6'98'0,"0"1"6"0,-1 0-40 0,1 0-17 16,-4 0-8-16,2 1-6 0,0 3-3 15,-1-1-7-15,1-1-4 0,-1 2-4 16,1 0-2-16,0 0-1 0,0-2 1 16,1 1 0-16,-1-2 1 0,1 1 2 15,-1 0 1-15,0-1 2 0,0 0 0 0,0 2 0 16,0 0 1-16,0 0 0 0,-1 0 1 16,1 2 0-16,0 1-3 0,0 3-2 15,-1 4 0-15,-2 5-3 0,2 1-2 16,-1 6-3-16,-1 4 1 0,1 6 1 15,1 4 1-15,-2 2 2 0,2 2 0 16,0 2 0-16,-1 0 1 0,1 0-2 16,0-2-2-16,0-5-3 0,1-5-1 15,0-5-2-15,0-2 0 0,1-3-2 0,0-3-1 16,0-4-1-16,2-2-4 0,-2-2-4 16,2-3-8-16,-2-3-10 0,1-4-7 15,1 1-10-15,-1-4-8 0,-1-1-7 16,2-2-7-16,-2 0 14 0,0 1-108 15,-1-1-103-15,-2 1-248 0</inkml:trace>
  <inkml:trace contextRef="#ctx0" brushRef="#br0" timeOffset="455239.5619">20666 17220 547 0,'-3'4'129'0,"2"-1"3"0,0 3-83 16,0-1-15-16,-1 3-6 0,2-1-2 15,0 0-2-15,2 3-2 0,0 0-1 16,0-3-1-16,1 1-2 0,-1-3-3 16,2-3-1-16,0 0-3 0,1-4-2 0,-2-3-2 15,2 0-1-15,0-2-2 0,0 0-1 16,-1-1-1-16,-2 0 0 0,-1-1-1 16,-1 2-1-16,-1-1-4 0,-1 3-4 15,-3 1-9-15,-1 0-8 0,-2 3-11 16,-2 1 59-16,-3 2-183 0,-2 1-125 15,-2 1-326-15</inkml:trace>
  <inkml:trace contextRef="#ctx0" brushRef="#br0" timeOffset="455742.2078">20355 16752 502 0,'-3'-7'122'0,"-1"-1"4"16,1 2-71-16,0 0-17 0,0 4-5 15,1-2-2-15,1 3-3 0,0-2-2 16,2 7-3-16,-1 3 0 0,0 6-3 16,1 1-1-16,-1 5-3 0,0 3-2 15,2 2-2-15,-2-1-4 0,1 1-1 0,0-2-3 16,3 2-1-16,-2 1-1 0,2-3-1 16,0 2 0-16,-1-3-1 0,1-1 1 15,0-1-2-15,-3-6-5 0,0-1-9 16,0-4-9-16,-1-3-12 0,1 1-15 15,-1-3-108-15,-1-3-117 0,-1 1-270 16</inkml:trace>
  <inkml:trace contextRef="#ctx0" brushRef="#br0" timeOffset="456012.4978">20320 17117 558 0,'1'3'132'0,"-1"-3"6"15,3 2-80-15,-1 0-19 0,1 0-5 16,0-1-2-16,2 0-2 0,2 0-4 0,-1 1-4 16,-1-2-5-16,1 1-3 0,0 0-4 15,-3 1-3-15,1 0-4 0,-3-1-4 16,1 0-9-16,-1 0-13 0,-2-1-18 15,-1 2-120-15,-3-4-126 0,1 4-309 16</inkml:trace>
  <inkml:trace contextRef="#ctx0" brushRef="#br0" timeOffset="456489.284">19942 16789 525 0,'1'-8'138'0,"-1"2"7"16,-1 1-52-16,0 3-43 0,1 6-10 15,1 2-4-15,0 2-5 0,-1 2-6 16,0 4-5-16,1 0-3 0,-1 3-2 0,0-2-5 16,0 1-4-16,-1 1-2 0,0-1-2 15,0-1-3-15,1 0-7 0,1-4-9 16,-2 0-13-16,3-3-15 0,-1 0-121 15,-2-5-127-15,0-2-303 0</inkml:trace>
  <inkml:trace contextRef="#ctx0" brushRef="#br0" timeOffset="456825.9613">19958 17024 507 0,'3'0'122'0,"-3"-4"4"16,2 3-74-16,-1 0-16 0,-1 1-6 15,0-1-5-15,0-1-5 0,-3 4-4 16,3 1-5-16,-2-3-6 0,-1 3-9 0,1-1-13 16,-3 1-109-16,0-1-11 0,-1-2-95 15,-1-2-201-15</inkml:trace>
  <inkml:trace contextRef="#ctx0" brushRef="#br0" timeOffset="457273.6841">19458 16810 602 0,'1'-3'138'0,"-1"3"5"16,0 0-94-16,0 4-13 0,0 1-6 16,0 2-4-16,-1 4-1 0,1 3-2 15,-4 0-4-15,3 2-3 0,0 1-4 16,-2 1-3-16,2-3-5 0,1 0-6 0,0-3-9 15,3 1-9-15,-2-4-9 0,0 0-11 16,0-2-13-16,-1-2-108 0,-2-2-114 16,-2 0-265-16</inkml:trace>
  <inkml:trace contextRef="#ctx0" brushRef="#br0" timeOffset="457508.0509">19391 16980 516 0,'0'0'148'15,"0"0"6"-15,-2 1-9 0,2-1-95 16,0 0-16-16,2 0-9 0,-2 1-9 0,0-2-14 16,0 2-20-16,1-1 40 0,-1 0-180 15,0-6-133-15,-3-1-353 0</inkml:trace>
  <inkml:trace contextRef="#ctx0" brushRef="#br0" timeOffset="460116.5078">18899 15704 454 0,'2'-5'118'15,"-2"1"5"-15,-2 1-54 0,0 2-22 16,-1 4-10-16,0 3-4 0,-1 2-4 0,-2 7-4 15,0 3-4-15,0 5-2 0,0 3-2 16,1 1 1-16,-1 0 0 0,1-1 0 16,0-3 0-16,1-1 0 0,0-4-2 15,0-9-2-15,2 1-3 0,0-2-1 16,3-6-2-16,2-4-2 0,-1-6-2 16,3-3 0-16,1-2-1 0,-1-7 0 15,2-2-2-15,1-6 0 0,-1-5-1 16,0 0-2-16,2-2 1 0,2 2-2 0,-1 3 1 15,-1 2 0-15,0 7 0 0,-2 6-1 16,0 8 1-16,-5 3 1 0,2 6 0 16,-3 8 1-16,1 2 0 0,1 6 1 15,-1 0 0-15,3 4 0 0,4 4 0 16,-1-3 0-16,2-2 1 0,1-4-1 16,3-2 0-16,-1-4 0 0,3-5 0 15,-1-1 1-15,-2-4-1 0,2-3 1 16,1-2-1-16,-2-5 0 0,0-3 1 15,-2-3-1-15,0-2 0 0,1-1 0 0,-4 1-1 16,0 1 1-16,-2 6-1 0,0 1 0 16,-4 4-1-16,0 7 0 0,-2 1 1 15,-1 7 0-15,1 5-1 0,-2 3 2 16,1 1-1-16,-1 4 1 0,-1 0-1 16,2-1-2-16,2-1-4 0,-1-4-6 15,1-3-9-15,1 0-8 0,0-4-11 16,2-2-15-16,-1-4-109 0,1-2-117 0,0-4-275 15</inkml:trace>
  <inkml:trace contextRef="#ctx0" brushRef="#br0" timeOffset="460673.0136">19307 15839 386 0,'1'-1'108'0,"-1"0"4"0,0 0-28 0,-1-2-32 15,0 1-14-15,1 1-5 0,0-1-2 16,0 1-3-16,0-1-2 0,-1 1-1 16,2 1 0-16,-1-2-1 0,0 2-2 15,0 2 0-15,0 1 0 0,1 2-1 16,-1 4-2-16,1-2-1 0,1 4-1 15,-1 1 0-15,0-1-2 0,0 0-1 0,2 0-4 16,-1-1-1-16,-1-1-1 0,3-2-1 16,2-2-2-16,0-1 0 15,2-4-1-15,-1-5 0 0,3-1-1 0,1-2 0 16,1 0-1-16,0-6 0 0,2 1-1 16,-2-1 0-16,2 3 0 0,-2-2-1 15,0 3 0-15,-5 0 0 0,2 7 0 16,-3-1-1-16,0 3 1 0,-1 2-1 15,-1 4 1-15,-2 2 0 0,1 2-1 16,0 2 1-16,1 2-1 0,0-1-4 16,1 2-8-16,1-2-8 0,0-2-14 15,3 0-13-15,2-2-91 0,-3 0-34 16,2-2-109-16,2-3-221 0</inkml:trace>
  <inkml:trace contextRef="#ctx0" brushRef="#br0" timeOffset="461350.505">20036 15728 563 0,'3'0'134'0,"-5"2"4"15,0 7-84-15,-2 5-12 0,-3 0-7 16,-1 5-5-16,-1 5-3 0,-4 3-1 16,0 0-1-16,2 0-2 0,0-1-1 15,1-1-2-15,2-3-1 0,3-2-2 16,0-5-2-16,3-3-4 0,1-5-2 15,1-5-3-15,3-6-2 0,0-5-1 16,5-7-1-16,-1-2-1 0,2-4 0 0,-1-5 0 16,3 0 0-16,0-5-1 15,-1-2 0-15,-1-3 0 0,0 0-2 0,2-1 0 16,1 4-1-16,-1 1 1 16,-2 6-1-16,1 8 1 0,-3 5 0 0,1 5 2 15,-2 7 1-15,-1 4 0 0,0 6 1 16,-2 4 0-16,1 3 1 0,0 4 2 15,-1 6 0-15,0 3 1 0,-1 3 1 0,2-1 1 16,0 1-1-16,1 1 0 16,-2-3-1-16,3 1-1 0,-1-4-1 0,1 0-2 15,1 0-1-15,-1 0 0 0,0-6-1 16,-1 1-2-16,0-4-4 0,-2-3-8 16,2-4-10-16,-2-2-14 0,-2-3-8 15,0-2-8-15,0-3-9 0,-1 0 25 16,-1-2-132-16,-1 0-108 0,-3-4-274 15</inkml:trace>
  <inkml:trace contextRef="#ctx0" brushRef="#br0" timeOffset="461629.758">20015 15933 584 0,'-8'-7'141'0,"0"1"7"0,2 1-89 16,0 2-11-16,4 2-9 0,0-1-4 0,4 0-6 15,3 1-7-15,2 1-7 0,3-3-5 16,3 3-4-16,2-1-2 0,3 0-3 16,-2-1-11-16,1 0-12 0,2 2-11 15,-3-1-15-15,0 0-116 0,-3-1-123 16,-1 2-289-16</inkml:trace>
  <inkml:trace contextRef="#ctx0" brushRef="#br0" timeOffset="461880.0876">20324 15868 682 0,'-3'1'161'0,"0"-1"5"16,0 1-106-16,1 2-19 0,-1 0-9 15,3 3-7-15,3 4-7 0,-3 1-6 16,1 1-5-16,2 3-3 0,-1 0-7 15,0-2-10-15,1 0-14 0,1-2-11 0,-1-3-18 16,1-2-117-16,-2 0-128 0,2 1-295 16</inkml:trace>
  <inkml:trace contextRef="#ctx0" brushRef="#br0" timeOffset="462751.3297">20486 15877 618 0,'-4'-4'151'0,"0"1"5"16,1-1-77-16,3 1-38 0,2 0-11 0,3 1-2 15,1-1-5-15,1 2-4 0,3-1-3 16,2 2-3-16,4 1-1 0,-1-1-4 16,0 1-3-16,1 0-2 0,-2 1-4 15,1-2-5-15,-3 1-8 0,-1-1-9 16,-1 1-9-16,-1 0-9 0,-2-1-9 15,-2-1 3-15,-1 0-118 0,-2-4-110 16,-3 3-272-16</inkml:trace>
  <inkml:trace contextRef="#ctx0" brushRef="#br0" timeOffset="463023.2071">20626 15847 580 0,'-4'5'141'16,"0"2"6"-16,-2 2-84 0,1-1-15 15,1 3-6-15,-1 1-5 0,2 3-4 16,0 1-7-16,1-2-5 0,3 0-5 15,-1 2-5-15,1 0-5 0,3-1-6 16,0-2-12-16,0-2-15 0,1-1-16 0,0-4-125 16,1-3-132-16,3-1-320 0</inkml:trace>
  <inkml:trace contextRef="#ctx0" brushRef="#br0" timeOffset="463281.1699">20773 15888 682 0,'-2'0'149'0,"-2"2"3"16,3 0-120-16,1 1-12 0,1 3-6 16,1-1-3-16,0 2-3 0,-1 2-8 15,0-2-12-15,2 1-11 0,1 2-13 16,-2-2-118-16,0-2-121 0,0 0-292 15</inkml:trace>
  <inkml:trace contextRef="#ctx0" brushRef="#br0" timeOffset="463561.6133">21003 15848 444 0,'-3'-2'121'0,"1"-1"5"0,-1 3-28 16,0-1-50-16,-2 0-9 0,0 2-4 15,-3 1-2-15,-1 3-2 0,-2 1-2 16,-2-1 0-16,2 5 0 0,-1 0 0 0,1 1-2 16,2-1-2-16,3 1-5 0,1 1-3 15,3 0-4-15,-1 2-5 0,5-1-3 16,-2-1-2-16,2-1-1 0,2-1-1 16,0-2-1-16,0-2 0 0,1-3 0 15,1 0-1-15,1-6-2 0,0 1 0 16,1-2-3-16,2-3 0 0,0-3-1 15,1 3 1-15,-1-2 0 0,-2 2 1 16,0 1 2-16,-2 1 1 0,-1 2 1 16,-1 5-2-16,-2-1-4 0,0 4-6 0,2 2-9 15,0 3-8-15,-2 0-10 0,1 2 62 16,0 1-185-16,2 1-126 0,-1-2-328 16</inkml:trace>
  <inkml:trace contextRef="#ctx0" brushRef="#br0" timeOffset="464677.5886">21201 15848 625 0,'-5'-6'146'0,"3"1"6"15,-1 3-101-15,2-1-10 0,2 1-4 16,2-1-2-16,2 4-3 0,2-2-4 16,3 2-6-16,1 1-4 0,3-1-3 15,2 1-4-15,3 2-5 0,-1-2-3 16,3 0-1-16,0-1-2 0,0-1-1 0,-4-3-5 16,1 2-7-16,-1-1-6 0,-2-3-8 15,-2 4-6-15,-2-4-4 0,-2 4-2 16,-3-2 2-16,-2 2 6 0,-4-2 6 15,0 5 7-15,-4-4 8 0,-2 4 6 16,0-1 6-16,-3 1 5 0,1 3 5 16,-2 3 6-16,1 0 4 0,1 3 2 15,-1 1 0-15,-1 1-1 0,4 3-4 16,1-2-3-16,3 2-6 0,2-1-3 16,1 1-4-16,3-1 0 0,3-2-2 15,3-1 0-15,1-2-1 0,2-4-1 0,3-2-2 16,2-5-1-16,1-2-1 0,3-2-2 15,-1-3-1-15,0-2-1 0,-3-2 1 16,-1-2 1-16,-1 3 1 0,-3 1 1 16,-4 1 3-16,-1 1 1 0,-5 2 3 15,-1 2 4-15,-2 4 3 0,-4 0 3 16,-1 3 2-16,-1 1 3 0,1 2 1 0,0 1-1 16,1 3-2-16,2-2-4 0,1 2-2 15,1-1-2-15,1-2-2 0,3-1-3 16,-1-1 0-16,3-1-1 0,1-4 0 15,-3-3 0-15,3 1-1 0,-3-3 1 16,0-1-1-16,-1-3-4 0,-3 0-6 16,-4-1-8-16,0-1-10 0,-1 1-9 15,-2-4-8-15,-2-2-13 0,0-2-110 0,-1-1-112 16,-1-8-271-16</inkml:trace>
  <inkml:trace contextRef="#ctx0" brushRef="#br0" timeOffset="464893.0147">21608 15626 569 0,'3'3'149'0,"2"2"5"0,-4 1-42 16,2 1-69-16,1 4-12 0,-1 1-7 16,1 1-5-16,-2-1-12 0,3 0-23 15,0 0 22-15,-2-3-165 0,4 1-135 0,-2 0-350 16</inkml:trace>
  <inkml:trace contextRef="#ctx0" brushRef="#br0" timeOffset="469460.6052">18581 17538 481 0,'1'-11'118'0,"-5"4"5"16,4 0-71-16,-3 4-14 0,-2 6-11 0,-1 4-5 16,-2 4-3-16,-1 4-4 0,-2 6-3 15,-7 2 0-15,2 3 0 0,-1 1 0 16,1 0 0-16,-1-1-2 0,1-1 0 16,3-4-1-16,2 5-1 0,1-4-2 15,4-5-2-15,2-4-1 0,2-1-2 16,1-3 0-16,3-2 0 0,2-5 0 15,1-11 0-15,2 0-1 0,3 0 1 16,1-6 0-16,1-2-1 0,0-4 1 16,4-5-1-16,-2 4-1 0,3-5 1 15,-5-2-1-15,-1-5 0 0,0-3 0 16,-1-4 0-16,0 2 0 0,-1 2-1 0,-2 2 1 16,1 1 1-16,1 8 0 0,-3 6 2 15,-1 6 3-15,-2 4 0 0,0 4 0 16,-1 4 2-16,1 6 1 0,-2 6 0 15,4 1 1-15,-1 5-1 0,0 8 1 16,1 5 0-16,3 1-1 0,0 4-1 0,1 0-1 16,1 1-2-16,1-2-1 0,-1-3-2 15,1-4 0-15,-2-2-2 0,0-3-2 16,1-1-6-16,-2-2-7 0,2-1-6 16,-3-4-8-16,1-2-10 0,-2-2 13 15,-2-3-128-15,-4-2-110 0,-4-2-275 16</inkml:trace>
  <inkml:trace contextRef="#ctx0" brushRef="#br0" timeOffset="469675.0304">18498 17706 575 0,'-14'-6'132'15,"2"0"5"-15,2 1-95 0,4 1-7 16,2 2-4-16,2-2-5 0,2 3-4 0,2 0-5 15,6 0-4-15,3-1-4 0,2 1-4 16,4 1-1-16,3 0-2 0,2 0-3 16,1 0-9-16,-1 1-9 0,1 1-10 15,2 0 8-15,-3 1-129 0,-1-3-118 16,2 3-283-16</inkml:trace>
  <inkml:trace contextRef="#ctx0" brushRef="#br0" timeOffset="470177.6863">18847 17787 435 0,'-2'1'116'16,"2"-1"5"-16,-1-1-25 0,0 1-59 0,1 1-8 16,0 1-4-16,1-1-1 0,2 0-3 15,-1 0-4-15,2 2-1 0,1-2 0 16,0 0-3-16,2 5-3 0,0 2-2 16,2-8-2-16,-1 0-2 0,1-2 0 15,0 2-2-15,-1-1-1 0,1-6 0 16,-2-4 0-16,0 6 0 0,1-2-1 15,-3-3 0-15,0-1-1 0,-3-3-1 16,-2 0 0-16,-1-1-1 0,-3-2 0 0,-2 2-1 16,0 0 1-16,-4 1 0 15,0 0 0-15,-1 2 1 0,1 3 1 16,1 3 1-16,-1 0 0 0,0 4 1 0,4 3 1 16,1 1 2-16,0 4 1 0,-1 3 2 15,0 4 3-15,-1 5 1 0,0 1 2 16,0 6 2-16,0-2 1 0,1 6-1 15,1 0-1-15,3-1-1 0,2 1-3 16,0 0-2-16,4 1-2 0,1 2-3 16,2-9-2-16,1 3-5 0,-1-3-6 0,0-3-13 15,3-2-12-15,0-6-44 0,0-7-83 16,-2-1-116-16,2-12-261 0</inkml:trace>
  <inkml:trace contextRef="#ctx0" brushRef="#br0" timeOffset="470447.8703">19154 17747 559 0,'1'-3'132'15,"-1"3"5"-15,0 1-68 0,2 4-34 16,-2 1-9-16,2 3-5 0,0-2-3 16,0 12-2-16,0-3-5 0,1 1-5 15,-1-1-4-15,0 3-4 0,0-1-9 0,1 0-12 16,1-6-81-16,-1 0-44 0,1-3-107 16,4-2-233-16</inkml:trace>
  <inkml:trace contextRef="#ctx0" brushRef="#br0" timeOffset="471163.1259">19428 17744 510 0,'-6'-1'122'0,"-2"1"3"16,-3 1-77-16,0 2-11 0,0 2-7 16,-2 1-3-16,4 2 0 0,-1 8-1 15,0 1-1-15,4 3-2 0,1 1-1 16,1 3-3-16,6 2-3 0,0 1-5 15,4-6-3-15,2 2-3 0,0-2-2 16,3-2-1-16,0-4-1 0,3-4-1 16,-1-2-1-16,1-4-2 0,-1-8-2 15,2-2-2-15,-2 0-3 0,-2-2-3 0,-2-4-2 16,-4 0 0-16,-2-4 1 0,-3 1 1 16,-3-2 0-16,-2-3 2 0,-3 2 1 15,0-1 2-15,-2 2 0 0,0-4 1 16,0 1 1-16,1 2 1 0,-1 2 2 15,0 1 1-15,2 3 4 0,-1-1 2 16,3 7 2-16,0 3 4 0,0-2 2 16,2 3 2-16,0 0 2 0,2-1-1 15,2 1-2-15,0 1 0 0,0 1-1 16,1 2-1-16,3-2 1 0,-1 0-1 0,5-1 1 16,-2 3 1-16,4-2-1 0,-1 0-2 15,7-1-2-15,-1 0-1 0,6 0-1 16,1 1-2-16,2-3-1 0,2 1 0 15,2-2-2-15,-2 0 0 0,1-1-5 16,-3 0-9-16,-1-1-13 0,-3 2-9 0,-1-1-14 16,0 2-93-16,-2-1-22 15,-1 1-98-15,0 3-191 0</inkml:trace>
  <inkml:trace contextRef="#ctx0" brushRef="#br0" timeOffset="471432.08">19703 17739 512 0,'-3'-3'124'16,"1"-2"6"-16,1 4-78 0,1-1-10 15,1 2-4-15,0 0-2 0,3 3-4 16,0 0-4-16,0 1-4 0,4 1-4 15,-1 0-3-15,4 0-6 0,1 0-4 16,3-3-2-16,1 2-2 0,2-4-1 16,2 0-3-16,3-3-9 0,1 1-10 15,3-3-11-15,-2 1-8 0,3 1-116 0,-2-2-119 16,0 0-278-16</inkml:trace>
  <inkml:trace contextRef="#ctx0" brushRef="#br0" timeOffset="471721.9819">19915 17805 578 0,'-3'12'133'0,"2"0"4"0,-3 1-81 15,2 4-27-15,1 2-7 0,0-2-3 16,-1 1-2-16,2 3-4 0,-2 0-5 16,2 0-7-16,0-2-11 0,2 0-13 0,1-5-123 15,0-4-119-15,4-5-303 0</inkml:trace>
  <inkml:trace contextRef="#ctx0" brushRef="#br0" timeOffset="472160.8862">20253 17770 688 0,'-15'1'152'15,"-4"0"2"-15,1 3-119 0,0 2-14 16,1-2-7-16,0 1-5 0,1 5-2 16,1 1-3-16,5-2-1 0,2 1 0 15,4 0 0-15,3 1-1 0,3 0-1 0,2-9 0 16,3 1-1-16,2-1 0 0,1 1-2 16,0-1 0-16,1 1-2 0,-2-1-2 15,1 2-2-15,-3-2 0 0,0 0 0 16,-4 0 0-16,0 0 2 0,-4 1 0 15,-2 1 3-15,-1-2 0 0,-3 5 2 16,-2 1 1-16,0-1 0 0,-1 3 0 16,-2 1 0-16,-1 0 0 0,2 1 1 15,3-1 0-15,0 0 0 0,4 0 1 16,2 3 0-16,5-2 1 0,3 1-1 16,1-4 0-16,3 2 0 0,3-2-1 15,2-2 0-15,0-5-1 0,2-3-1 0,0-1-1 16,2-3-2-16,-1-4-1 0,-1-1-1 15,1-1 0-15,0-1 0 0,-2 1 1 16,-1 1 0-16,0-1 0 0,-1 3-4 16,-3 0-6-16,-2 2-10 0,-1 0-45 15,-2 0-74-15,-4 0-105 0,0 2-243 16</inkml:trace>
  <inkml:trace contextRef="#ctx0" brushRef="#br0" timeOffset="474338.9071">20505 17924 436 0,'-2'2'122'0,"-3"-2"3"0,2 1-9 16,0 2-72-16,3 5-10 0,1-1-6 15,4 2-4-15,2 0-3 0,4 3-3 16,3-3-4-16,0-5-3 0,5 1-3 0,-1-5-3 15,1-3-1-15,-2-4-1 0,1-4-1 16,-2 0 0-16,-1-1-1 0,-2-3 0 16,-1 0 0-16,-3 1-1 0,-3-1 1 15,-1 4-1-15,-4 0 0 0,-2-4-1 16,-3 1 0-16,-2-1 0 0,-2 1 0 0,-3 3-1 16,-2-2 1-16,-1 1 0 0,-2 7-1 15,-1-1 1-15,-3 3 1 0,-1 2 0 16,-1 2 2-16,1 2 3 0,0 2 1 15,4 1 2-15,1 10 2 0,3 3 2 16,2 3 0-16,4 5 2 0,2 4-1 16,3 1 1-16,4 3-2 0,0-3 0 15,4-1-3-15,3-3 0 0,-1-4-3 16,3-2-3-16,2-3-3 0,-1-3-5 16,1-4-7-16,2-4-13 0,0 0-12 15,-1-3 49-15,2-4-177 0,-2-5-132 16,2 1-330-16</inkml:trace>
  <inkml:trace contextRef="#ctx0" brushRef="#br0" timeOffset="474724.8892">20848 17875 380 0,'3'0'104'16,"-2"-1"5"-16,-1 1-3 0,1-2-67 15,0 2-10-15,-1 1-2 0,2-2 2 16,-2 2 4-16,0 0 0 0,-2 4 0 0,1 2 1 16,-1 3-1-16,0 2 1 0,1 6-3 15,1-1-5-15,3 1-5 0,0 0-4 16,2 1-3-16,1-1-4 0,2-1-3 15,0-2-3-15,3-3 0 0,2-1-1 16,0-3-1-16,2-5 0 0,1-8-1 16,0 3 0-16,-2-10 0 0,-1 4-1 15,-6-9 0-15,-2-1-2 0,-6-4-3 16,-4 3-2-16,-5-4-4 0,-4 6-3 16,-4-9-5-16,-2 10-7 0,-2 2-5 0,-2 5-6 15,-1-2-6-15,-2 4-114 0,-1 1-112 16,2-4-276-16</inkml:trace>
  <inkml:trace contextRef="#ctx0" brushRef="#br0" timeOffset="474982.0209">20737 17632 477 0,'6'-8'129'0,"-1"5"4"16,-2 1-25-16,4 6-65 0,-1 1-12 0,1 2-8 15,2 4-5-15,2 3-4 0,0 2-6 16,1 1-6-16,3 1-10 0,2 1-13 15,4-1-121-15,2-3-116 0,4 5-298 16</inkml:trace>
  <inkml:trace contextRef="#ctx0" brushRef="#br0" timeOffset="475214.3945">21214 17873 577 0,'0'-6'126'16,"2"-2"5"-16,-1 2-102 0,3-6-7 15,0 2-3-15,4 0 0 0,-1 2-1 16,3-1-2-16,0-1-2 0,2 2 0 0,0 5 0 15,1 2 0-15,-1 0-1 0,1 2-3 16,1 0 0-16,-2 10-2 0,-2 0-2 16,0 3-2-16,-2 3-2 0,-1 1-1 15,-2 6-2-15,-5 3-2 0,0-5-2 16,0 2-4-16,-1 2-6 0,-3 2-7 16,0-2-7-16,-1-5-10 0,0-2-111 15,-1-4-111-15,-3-5-271 0</inkml:trace>
  <inkml:trace contextRef="#ctx0" brushRef="#br0" timeOffset="475467.7189">21219 17853 601 0,'-5'0'140'16,"1"3"4"-16,0 5-95 0,1 2-15 15,1 5-10-15,1 2-6 0,3 1-5 0,1 2-4 16,2 4-4-16,1 0-3 0,1 1-4 15,2-1-9-15,4-4-11 0,-1-1-115 16,2-4-12-16,2-4-102 0,-2 0-215 16</inkml:trace>
  <inkml:trace contextRef="#ctx0" brushRef="#br0" timeOffset="476392.33">21664 17787 509 0,'0'-18'125'16,"-1"-1"5"-16,0 6-74 0,1-2-16 16,0 2-7-16,0 0-4 0,1 5-5 15,0 2-4-15,0 1-3 0,-1 4-1 16,3 2 0-16,-2 5-1 0,0 3-2 15,2 3-2-15,-1 3-1 0,3 2-1 0,0-1-2 16,1 4-2-16,0 1-2 0,3-1-1 16,-1-1 0-16,1 1-1 0,1-2-1 15,-1 2 1-15,4-5-1 0,-2 1 0 16,0-4 1-16,-3-2-1 0,0-3 0 16,-5 2 0-16,-3-3 0 0,-5 0 0 15,-2 0 0-15,-5 0 0 0,-2 5 0 16,-4 3-3-16,-2-2-4 0,2 4-5 15,0-4-6-15,-1 1-4 0,2-4-6 16,4-2-4-16,4-3 9 0,4-1-127 0,0-3-109 16,8 1-281-16</inkml:trace>
  <inkml:trace contextRef="#ctx0" brushRef="#br0" timeOffset="477385.7829">22177 17705 381 0,'-6'-4'110'0,"-2"1"8"0,-5-1-18 15,-1 0-41-15,-6 2-7 0,-3-2-4 16,-3 3 1-16,-2 1-4 0,-3 4-5 16,1 1-4-16,3 3-4 0,3 1-6 15,5 3-6-15,4 1-6 0,5 1-5 16,4-2-4-16,6-2-1 0,3 5-3 15,3-1-1-15,3-3-2 0,6 0-2 0,2-2-2 16,3 0-2-16,3-2-2 0,2-5-2 16,-1 0 0-16,-1 0-1 15,-2-2 0-15,-2 4 1 0,-5-6 1 0,-4 0 1 16,-4 1 2-16,-4-2 1 0,-6 1 2 16,-1 3 2-16,-6-3 2 0,-3 7 1 15,-1 2 0-15,-4 5 1 0,2-4 0 16,-1 0 0-16,-1-1 0 0,2 2 2 15,4 1 0-15,2-2 0 0,3-3 1 16,5 5-1-16,3 2 1 0,6 1-1 16,2-2 0-16,5-2-2 0,4 0 0 0,4-4 0 15,1 0 0-15,3-6-1 0,1-2 0 16,0-1-1-16,-1-4 1 0,1-2 0 16,-4-1-1-16,0-4 1 0,-2 3 0 15,-1 0 0-15,1-2 0 0,-3 3 0 16,-2 2 0-16,-2 0 0 0,-3 3 0 15,-2 0 0-15,-4 1 0 0,0 0 0 16,-3 1 1-16,-2 2 1 0,0-1 0 0,0 1 2 16,-1 1 0-16,2 1 1 0,-2 0 0 15,1 0 1-15,0 1-1 0,-1-2 0 16,1 1 0-16,1-2 0 0,-1 2 0 16,1 0 0-16,-1-2-1 0,2 2 0 15,0 1-1-15,0 0 0 0,-1-2-1 16,2 0 0-16,-2 0 0 0,2-4 1 15,-2-1 1-15,0-2 0 0,-1 6 0 16,1-3 1-16,0-1-1 0,0 6-1 16,0 0 0-16,-1 0-2 0,1 0 0 0,0-5 0 15,0 10 0-15,1-5-1 0,-1 1 1 16,0 5 1-16,0-1 0 0,0 1 1 16,0 0 1-16,-1-1 1 0,-1 5 0 15,0-4 0-15,-1 4-1 0,3 1 1 16,-2 3-1-16,2 1-1 0,0 4 0 15,1-2 0-15,2 1-1 0,2 0 0 16,-1-4-1-16,5-2 0 0,1 1 0 16,3-8-1-16,2-2 1 0,3 0 0 0,3-6-1 15,4-2 1-15,2-3-1 0,2-6 0 16,-1 0 1-16,3-4-1 0,-4-1 0 16,-4 1 0-16,-5-1 1 0,-4 1-2 15,-4-3-4-15,-5 1-5 0,-8 4-3 16,-2 2-6-16,-5 0-6 0,-1 3-9 15,-2 3-7-15,-3 6-1 0,0 2-6 0,1 9-18 16,1 1-89-16,3-8-102 16,0 8-244-16</inkml:trace>
  <inkml:trace contextRef="#ctx0" brushRef="#br0" timeOffset="477771.2275">22640 17903 568 0,'4'2'126'0,"0"-1"3"16,2 1-93-16,1 1-11 0,2-1-2 16,3-1 0-16,0 1 0 0,5 0-2 15,0-3-1-15,4 0-4 0,0-3-2 16,2-2-4-16,1 1-3 0,-1-1-2 16,-1-3-2-16,-2 2-2 0,-3-2 0 15,-1 2 0-15,-4-5-1 0,-2-2 1 16,-4 2-1-16,-1-3 1 0,-4 1-1 15,-4 0 0-15,-3 0 0 0,-2 4 1 16,-3 1-1-16,-4 1 0 0,0 3 0 16,-2 2 0-16,1 3 0 0,-3 3 1 0,-1 4 0 15,2 2 1-15,1 0 2 16,-1 9 4-16,4 1 3 0,-1 4 4 0,5 7 4 16,-1 2 2-16,3 6 0 0,1 4-2 15,1-2-2-15,0-1-4 0,1 0-4 16,0-3-4-16,2-2-2 0,-1-7-2 15,0-5-1-15,1 0-6 0,0-4-8 16,3-5-9-16,3-5-16 0,-1-4-13 0,6-4-123 16,-1-4-130-16,4-3-305 15</inkml:trace>
  <inkml:trace contextRef="#ctx0" brushRef="#br0" timeOffset="478187.6666">23281 17902 291 0,'-1'-6'87'0,"-2"0"11"0,0 4-20 15,-1-5-20-15,0 1-3 0,1 0 0 16,-1 0-3-16,-1 2-3 0,1-2-5 0,1 1-4 15,-2 3-4-15,1 1-4 0,0 1-5 16,1 5-3-16,-1-1-5 0,0 6-3 16,1 1-2-16,1 3-3 0,2 3 0 15,0 3-3-15,5-5-1 0,3 1-1 16,1-3-2-16,4-2-2 0,4-3-1 16,0-4 0-16,3-3 0 0,-2-5 0 15,3-4-1-15,-2-3 1 0,-1-3-1 16,-5-4 1-16,-1 1-1 0,-4-4 1 15,-5 3 0-15,-3-2 0 0,-6 0-1 16,-2 3 1-16,-6 1 0 0,-3 4 0 16,-3 4-1-16,-3 1 0 0,-1 7-4 15,-2 8-5-15,3 3-9 0,2 4-7 16,4-2-10-16,6 3-11 0,3 0-116 0,3 2-116 16,8-4-280-16</inkml:trace>
  <inkml:trace contextRef="#ctx0" brushRef="#br0" timeOffset="478400.0969">23650 17965 673 0,'27'-5'161'0,"-8"2"8"15,-2 0-108-15,-1-1-16 0,-2 2-9 16,-2-2-5-16,-2 0-9 0,-3 1-20 16,-2-2-25-16,-4 2-19 0,-3 0-132 15,-3-1-137-15,-4 1-338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22T12:24:11.80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9998 10090 219 0,'-11'5'54'0,"1"-2"1"15,-1-2-32-15,1 2-6 0,0-2-5 16,1 2-4-16,-1-1-1 0,0 1-2 16,1-1 1-16,2 0 4 0,0-2 6 15,3 2 7-15,0-1 8 0,3-1 5 0,1 0 3 16,0 1 1-16,0-1 0 15,0 0-5-15,-1-1-7 0,1 2-6 0,-1-1-6 16,2 0-4-16,0 0-4 0,-2-5-2 16,7 5-2-16,3 0-1 0,3-1 0 15,3 0 0-15,0 0-1 0,5-1 0 16,6 5 0-16,-3-6 0 0,5 0 0 16,2-1-1-16,5 1 0 0,3-1 0 15,3 0-1-15,4 1 1 0,3 2-1 0,-2 0 1 16,3 1-1-16,-1-2 0 0,-1 0 0 15,0 2 1-15,2 2-1 0,0-2 0 16,-2 1 1-16,1 0-1 0,-3 3 1 16,3-1-1-16,-2 1 2 0,-2 0 0 15,-2-3 2-15,-2 0 0 0,2-2 2 16,-2-2 0-16,1 2 1 0,-3-2-1 16,-1-2 1-16,-3 1-1 0,-2 2 0 15,-7-3-1-15,-1 1-1 0,-7 0-1 16,-2 1-1-16,-4 1-5 0,-5 2 0 15,-4 0-121-15,-3 4-106 0,-4 2-278 0</inkml:trace>
  <inkml:trace contextRef="#ctx0" brushRef="#br0" timeOffset="6488.7288">9703 5554 334 0,'3'0'96'16,"1"1"7"-16,-2-2-30 0,0 0-19 16,0-2-8-16,2-3-5 0,-1 1-6 0,1 0-5 15,1-3-3-15,-1-1-3 0,1-1-4 16,-2-1-1-16,1 0-2 0,0-1 0 15,-2 0-2-15,-1-1-1 0,-1 1-1 16,0 1 0-16,-1 1-1 0,-1 2-1 16,0 2 0-16,0 2-2 0,-1 0 0 15,1 3-1-15,0 4-2 0,-1 1-1 16,2 5-1-16,-2 6-1 0,0-1-1 16,2 7-1-16,-1 4 0 0,1 0 0 0,0 4-1 15,0-1 1-15,-1-1-1 0,4 1 1 16,-4 0-1-16,2-2 1 0,2-2 0 15,-5 0 0-15,3-1 0 0,0-1-1 16,-1-4 1-16,0-2-1 0,1-2 1 16,-3-4 0-16,5-1-1 0,-2-3 1 15,0-2-1-15,-2-1 1 0,1-3 0 16,-3-2 0-16,2 1 1 0,-3-3-1 16,0 0-1-16,0-3 1 0,-1 1-1 0,-1-4 1 15,-4 2-1-15,2-2 0 0,1 2 0 16,-1-2 0-16,-1 1 0 0,0 2 0 15,3 2 0-15,3 0 0 0,-2 3 0 16,3-1 0-16,-1 2 0 0,3 1 0 16,2-1-1-16,1 1 1 0,3-2 0 15,1 1-1-15,2 0 1 0,2 0 0 16,2 0 0-16,0-1 0 0,2 1 0 16,0 0 1-16,1 0 0 0,2 1-1 15,-2-2 1-15,-1 1 0 0,2 1 0 16,-1-2-1-16,1 2 1 0,-1-1-1 0,-1-1 1 15,1 1 0-15,0 1-1 0,-2-1 1 16,-2-2-1-16,-3 2 1 0,-1 0-1 16,-1-2 1-16,-3 2 0 0,-2-1 1 15,-1-1-1-15,0 2 1 0,-1-1-1 16,-2-2 0-16,1 2 1 0,-1-1-1 16,-2 2 0-16,2 0-1 0,-3-2 0 0,2 3-4 15,-1 0-9-15,3 1-11 16,-3 2-15-16,0-1-120 0,-3 3-126 0,1 3-303 15</inkml:trace>
  <inkml:trace contextRef="#ctx0" brushRef="#br0" timeOffset="11324.9874">491 8556 499 0,'-15'-8'126'0,"4"-1"7"0,-1 4-62 16,2-4-23-16,7 3-8 0,0 1-6 0,1 1-5 15,3-1-7-15,0 1-4 0,3-1-3 16,1 5-3-16,5 0-1 0,1 4-1 16,3 2 1-16,5 1 0 0,3 4 1 15,4 1-1-15,0 4-1 0,0 3-1 16,4-1-1-16,-2 3-1 0,1 3-3 15,3 2 0-15,-4 0-2 0,-1 0-1 16,-2-2 0-16,-2-1 0 0,-1 1 0 16,-5-3-1-16,-5-3-1 0,1-2-5 0,-4 0-5 15,1 0-9-15,-4-3-8 0,0-2-10 16,-3 0-11-16,-1-2-30 0,0-2-81 16,-5-4-105-16,1-3-238 0</inkml:trace>
  <inkml:trace contextRef="#ctx0" brushRef="#br0" timeOffset="11585.244">942 8413 538 0,'-6'6'125'15,"-4"4"4"-15,-2 7-82 0,0 5-15 16,-3 5-7-16,-4 1-2 0,0 3-2 15,-7 0 0-15,-1 6-2 0,-2-1-1 16,-3-1-2-16,1 2-2 0,2-1-2 16,2-2-3-16,4 0-3 0,2-6-1 15,6-2-3-15,5-6-4 0,4-3-10 0,5-5-9 16,7-5-8-16,4 0 1 0,6-5-125 16,0-3-115-16,5-5-280 15</inkml:trace>
  <inkml:trace contextRef="#ctx0" brushRef="#br0" timeOffset="11928.8035">1317 8350 573 0,'-8'-3'130'0,"-3"1"4"0,0 1-96 16,-1 4-11-16,-3 2-4 0,1 2-2 16,-2 4-3-16,-1 4-2 0,-2 5-3 15,3 4 0-15,-2 3 0 0,1 3-2 0,0 3 0 16,2 2-1-16,2-1-1 0,0-1-1 16,5 1 0-16,2-2-2 0,3 1-2 15,6-2 0-15,0-3-2 0,5-1-1 16,0-1 0-16,3-3 0 0,1-2 0 15,2-3-1-15,2-2 1 0,1-2-2 16,0-3-3-16,3-3-7 0,2-3-7 16,1-2-6-16,-1-5-8 0,1-1-11 15,-2-2-48-15,-1-4-61 0,-3-1-97 0,-1-2-222 16</inkml:trace>
  <inkml:trace contextRef="#ctx0" brushRef="#br0" timeOffset="12194.1568">1406 8634 627 0,'-5'-4'146'0,"3"-3"3"0,-1 1-92 16,3 1-27-16,3 3-11 0,1-2-7 16,2 2-4-16,0 1-4 0,1-1 0 15,2 1-2-15,-1 0 0 0,2 0-1 16,1 0 0-16,0-1-1 0,1 2 0 15,1-1-2-15,1 2-5 0,2 1-5 16,0 0-5-16,-1 2-7 0,-2 1-6 16,0-1-11-16,-5 4-83 0,-4-1-21 15,-5 3-90-15,-3 0-189 0</inkml:trace>
  <inkml:trace contextRef="#ctx0" brushRef="#br0" timeOffset="12356.2768">1455 8762 576 0,'-2'4'139'15,"-2"-3"4"-15,2 1-89 0,0 1-17 16,1-2-8-16,2 0-6 0,2 2-6 16,-1-1-5-16,1 0-3 0,2 0-2 15,0 0-2-15,2-1-1 0,3 1-1 0,1-2-1 16,3 0-1-16,4-2-2 16,2 1-4-16,4-1-6 0,-2-1-7 15,2 0-8-15,1-1-12 0,-3-1-114 0,0 0-114 16,-5 0-277-16</inkml:trace>
  <inkml:trace contextRef="#ctx0" brushRef="#br0" timeOffset="12617.7578">1690 8305 596 0,'3'-9'125'0,"-2"5"2"0,4 5-107 15,2 5-10-15,2 2-4 0,3 5 2 16,0 3 0-16,3 4 1 0,1 5 3 16,0 2 2-16,2 1 1 0,-1 3 2 0,-1 2 1 15,-1-1-2-15,-3 1-1 16,1-1-4-16,-2 1-2 0,-4-3-4 0,-3 0-1 16,-2-1-2-16,-3-1-3 0,-2-1-8 15,-4-2-6-15,-2-3-7 16,1-2-8-16,1-2-13 0,-2-4-108 15,2-5-107-15,4-5-259 0</inkml:trace>
  <inkml:trace contextRef="#ctx0" brushRef="#br0" timeOffset="13631.6549">1432 8647 391 0,'-5'-1'117'16,"-2"-2"7"-16,-2 1-11 0,1-1-51 16,0 1-16-16,2-1-7 0,0 1-5 15,1-1-3-15,1 1-5 0,3 1-4 0,1 1-5 16,1-2-3-16,3 2-3 0,0 0-3 15,3 2-3-15,3-2-1 0,0 1-1 16,1-1 1-16,1 4 0 0,-1-3 0 16,4 2-1-16,-2-1 0 0,3-1-1 15,-1 1 0-15,3 1 0 0,2-3-2 16,1 1 1-16,-2-1 0 0,0 0-1 16,-2 0 1-16,0 0-1 0,-5 0 1 0,-3 0-1 15,-2-1 1-15,-3 3-1 0,-2-2 2 16,-1 3-1-16,-3-2 0 15,-2 3 1-15,1-2-1 0,-4 2 1 0,-1 1-1 16,-2 1 0-16,-2 0-1 0,0-1 1 16,-1 1-1-16,-1-1 0 0,0 1 0 15,2-2 0-15,0 1 0 0,2-1 0 16,1 1 0-16,1-1 0 0,2 1 1 16,-2 0-1-16,2 0 0 0,1-2 0 15,-1 1 0-15,0 0-1 0,2-1 1 0,1-1 0 16,0 0 0-16,-1 1 0 0,3-1 0 15,0-1 0-15,1 2-1 0,0-2 1 16,0 1-1-16,0 0 0 0,1-1 1 16,0 2-1-16,3 0 0 0,-1-2 1 15,4 2-1-15,0-1 1 0,2-1 0 16,1 0 0-16,3-1 0 0,-1 0 0 16,3 0 0-16,1-1 1 0,0 0-1 0,0 0 0 15,0 1 0-15,0-3 1 0,-2 1-2 16,1 1-4-16,-1-1-11 0,-2 1-9 15,3 0-13-15,-2 1-119 0,-1 0-124 16,2 0-299-16</inkml:trace>
  <inkml:trace contextRef="#ctx0" brushRef="#br0" timeOffset="14147.5782">2297 8620 607 0,'-6'-4'152'0,"-2"2"6"16,3-2-88-16,2 3-20 0,0 0-10 16,2-1-10-16,1 2-8 0,4-1-10 0,3 2-5 15,2-1-5-15,2 2-2 0,1-1-1 16,3 1-5-16,1-1-7 0,-2 3-11 15,1-1-9-15,-2 0-14 0,-2 1-118 16,-2 0-121-16,-4 0-288 0</inkml:trace>
  <inkml:trace contextRef="#ctx0" brushRef="#br0" timeOffset="14315.1426">2313 8774 598 0,'-4'1'141'15,"3"-1"2"-15,1 0-89 0,0 0-22 16,2 0-11-16,4 0-6 0,0-2-6 16,4-1-4-16,3 1-3 0,-1 0-8 15,2-1-9-15,2-1-10 0,0 1-7 16,0 0-115-16,-1 1-113 0,0 2-274 16</inkml:trace>
  <inkml:trace contextRef="#ctx0" brushRef="#br0" timeOffset="15178.0142">3267 8217 569 0,'-14'-6'140'0,"1"0"6"16,2 1-73-16,4 1-28 0,2 3-11 16,2 1-7-16,4 0-4 0,3-1-4 15,1-3-5-15,5 4-3 0,4 0-2 16,2 1-1-16,3 0 0 0,2 1-1 16,-2 0-1-16,4 3-2 0,-2-4 0 15,-2 0-1-15,-1-1-1 0,-1 0-1 16,0 2 0-16,-2-2 0 0,-1 0 0 0,-3 1-1 15,-3 1 0-15,-1 4 1 16,-3 0 0-16,-4 3 0 0,-2 1 0 0,-4 2 0 16,-2 0-1-16,-2 4 0 0,-3 0-1 15,-2 0-1-15,-2 0 1 0,-1 1-1 16,-2 2 0-16,-1-2 1 0,-1 0 0 16,0-2 1-16,0-1-1 0,1 1 1 15,1-2 1-15,2-2-1 0,4-1 1 16,1-1-1-16,6-3 1 0,1 0 0 15,3-2 0-15,6-2 0 0,1 1 1 0,4-2-1 16,2-1 0-16,2-1 1 0,4-1 0 16,4 1 0-16,1-2 0 0,1 0-1 15,1-1 0-15,-1 1 0 0,0-1 0 16,0 0-1-16,-1 2 0 0,0-1 1 16,-3 2-1-16,2 0 0 0,-2 1 0 15,2 1 0-15,-2 2 1 0,0-1-1 16,-2 1 0-16,0-1 0 0,-2-1 0 0,-2 2-2 15,-2-2-2-15,-3-1-6 16,-1 1-5-16,-2 0-6 0,-3 1-6 0,-2-1-5 16,-3 0-5-16,1 2-6 0,-4-1 5 15,1-1-115-15,0 0-107 0,-2 2-271 16</inkml:trace>
  <inkml:trace contextRef="#ctx0" brushRef="#br0" timeOffset="15629.2152">2967 8687 403 0,'-14'0'109'0,"0"1"4"0,-2 1-42 16,0-2-23-16,0 1-11 0,0-1-4 16,1 0-5-16,3-3-3 15,-2 2-1-15,3 0-1 0,3 0-1 0,2-1-1 16,1 0-5-16,4 2-3 0,1 0-3 16,6 1-3-16,2-1-2 0,7 1 0 15,1 2-1-15,4-1 2 0,3 0 1 0,1 0-1 16,0 1 0-16,5-2-1 15,-1 2-1-15,9 1 0 0,2 1 1 0,6 1 1 16,6 0 2-16,4 0 2 0,-1-1 1 16,1-1 0-16,-6-3 0 0,0-1-1 15,-4-1-2-15,-1 0-1 0,-2-1-2 16,-1 4-1-16,0-2 0 0,-2 3-2 16,-2 1 0-16,-5-2-1 0,-7 3-4 15,-5-1-6-15,-6 0-6 0,-7-2-10 16,-5 2-7-16,-3 1-7 0,-7-2-12 15,-5 1-35-15,-4 0-71 0,-2-3-100 0,-2 1-228 16</inkml:trace>
  <inkml:trace contextRef="#ctx0" brushRef="#br0" timeOffset="16313.7399">2875 8960 486 0,'-12'-2'130'0,"-3"-2"6"0,1 2-49 16,1 1-33-16,2-1-11 0,0 0-6 16,5 2-6-16,1-1-8 0,4-1-4 15,2 1-5-15,3 0-4 0,3 1-3 16,3 0-3-16,2-1-2 0,1 2 0 0,3 3 1 15,2-1-1-15,-1 1 0 0,1 1 0 16,-1 1-1-16,-1 0 0 0,0 0 0 16,0 0 0-16,0 2-1 0,-3-2 1 15,-2 0-1-15,-1 1 1 0,-1 1-1 16,-3 0 1-16,-4 1 0 0,-3-1 0 16,-4 5 1-16,-1-1-1 0,-4 1 1 15,-1 2-1-15,-1 0 0 0,-3 1 0 16,-1-2-1-16,0-1 0 0,-1 0 1 0,0-1-1 15,0 1 0-15,-3-1 2 16,3 0 0-16,0-1 2 0,2 1 0 16,1-1 1-16,3-2 1 0,2-2-1 0,3-1 0 15,4-1-1-15,2-2-2 0,3 0 1 16,3 0-1-16,3-1 1 0,1 1 0 16,2-1 0-16,1-2 1 0,2 0 0 15,0 0 0-15,1 0-1 0,0 0 0 16,0 0-2-16,0 0 1 0,-1-1-1 0,-1 2 1 15,-2-2-2-15,-1 1 1 0,-1 0 0 16,-1 0-2-16,-2 0 0 0,0 0-4 16,-1 0-5-16,1 1-6 0,-1-1-11 15,0 1-7-15,-3-1-8 0,1 2-11 16,0-2-112-16,0 0-115 0,-1 0-276 16</inkml:trace>
  <inkml:trace contextRef="#ctx0" brushRef="#br0" timeOffset="16591.1655">3350 9161 568 0,'-7'-3'146'0,"2"0"5"0,2 2-48 16,0 0-63-16,2-1-9 0,2 2-4 15,-1 0-4-15,1 0-4 0,1 0 0 16,1 0-3-16,2 0-1 0,1 0-2 0,4 0-2 16,1 0-2-16,0 0-3 0,1-1-1 15,0 0-3-15,2 0-2 0,-1-1-6 16,-2 0-9-16,0 0-11 0,-1-1-10 16,-3 2-11-16,0 1 10 0,-3 1-134 15,0 2-118-15,-3-1-287 0</inkml:trace>
  <inkml:trace contextRef="#ctx0" brushRef="#br0" timeOffset="17153.5727">3803 9073 494 0,'5'-10'125'16,"-3"3"5"-16,-5-2-66 0,-2 3-16 15,-1 0-8-15,-4 1-5 0,-2 4-6 16,-3 2-3-16,1 2-5 0,-4 1-2 0,0 3-4 16,0 4-2-16,-1 2-3 0,2 3-1 15,2 4-2-15,3 0-2 0,4 1 0 16,6 4-2-16,4-3-1 0,4-3-1 16,4 0-1-16,1-3 0 0,2-4 0 15,3-3 0-15,1-3 0 0,3-3 0 16,-1-4 0-16,2-3 0 0,1-4 0 15,-1-2 1-15,1-2-1 0,-5-3 0 0,-2-2 1 16,-3 0-1-16,-3-2 1 0,-1 4 0 16,-2 0 1-16,-3 0 1 15,-2 4 4-15,2 4 3 0,-5 1 0 0,1 3 0 16,0 6 0-16,1 3 0 0,-1 2-3 16,1 5-3-16,0 0-2 0,1 4-1 15,0 2-1-15,2-1 0 0,-1-1 1 16,2 0-1-16,1-2 0 0,0-2 0 15,1 0 0-15,1-5 0 0,0 1 1 0,2-4-2 16,-1 0 2-16,1-2-1 0,-2-1 0 16,0 0 0-16,-1-1 0 0,-1-1 1 15,-2-1-1-15,0 1 0 0,-2-2 1 16,0 0-1-16,-2 0 0 0,1-1 0 16,0 0 0-16,0-1 0 0,-1 0 0 15,1 2-1-15,-2-2-1 0,1 2-1 16,1-1-2-16,-1 2-3 0,1 0-2 15,-1 0-4-15,0-2-5 0,1 3-6 16,-2-1-6-16,1 0-5 0,0 0-11 0,0-1-111 16,-3 2-115-16,3 0-279 0</inkml:trace>
  <inkml:trace contextRef="#ctx0" brushRef="#br0" timeOffset="19519.34">653 10607 547 0,'-7'-14'139'0,"0"6"5"0,0 1-71 15,0 6-26-15,1 4-10 0,2 4-8 16,0 3-6-16,3 5-8 0,1 2-5 16,2 2-4-16,3 2-2 0,1 0 0 15,4-1-2-15,3-3 1 0,0-4-1 16,5-2 2-16,1-5 1 0,0-7 2 15,3-5 1-15,-2-6 1 0,0-3 2 16,-2-3 2-16,-3-6-1 0,-2 1 1 16,-1-1-2-16,-2-2-2 0,-2 0-1 0,-4-1-2 15,1 4-2-15,-1 2-2 0,-3 3-1 16,2 5-2-16,-3 5 1 0,2 8 0 16,1 6 0-16,-1 6 0 15,0 3 0-15,3 5-1 0,-1 2-3 0,0 1-7 16,-1 1-8-16,0 0-9 0,-1-1-7 15,1-1-7-15,-1 0-11 0,-1-4-5 16,2-2-103-16,-2-2-107 0,2-6-258 16</inkml:trace>
  <inkml:trace contextRef="#ctx0" brushRef="#br0" timeOffset="19806.3985">685 9998 536 0,'-5'-9'120'0,"-1"2"4"0,1 2-91 15,1 5-10-15,3 9-3 0,-2 2 1 0,2 6 0 16,1 5-2-16,-1 7-1 0,1 7 0 16,0 5 0-16,-1 5-1 0,2 5-4 15,0 7-2-15,4 3-2 0,-2 1-3 16,-1 1 0-16,0-1-1 0,0-3-2 15,-2 0 1-15,-2-5-1 16,-1-8 1-16,-1 0-2 0,2-6 0 0,-1-3 0 16,2-6-2-16,1-5-7 0,2-5-9 15,2-4-13-15,1-4-122 0,1-7-123 16,3-3-306-16</inkml:trace>
  <inkml:trace contextRef="#ctx0" brushRef="#br0" timeOffset="20336.7668">1041 10549 540 0,'-3'-2'136'0,"-2"0"2"15,-2 0-59-15,3 6-41 0,2 4-13 16,1 4-6-16,-1 4-6 0,0 3-3 16,1 3 1-16,1 3 0 0,-1 0 2 0,1-2 1 15,0-1 1-15,1-2 2 16,2-3 0-16,2-1-1 0,-1-3-1 16,1-4-3-16,2-3-2 0,0-3-2 15,0-5-1-15,3-4-2 0,0-4-1 0,2-5 0 16,2-5 0-16,0-2 0 15,2-3-1-15,0 2-1 16,-1 1 0-16,-2 2-1 0,-2 6 0 0,-2 3 0 0,-1 3-1 16,-1 5 0-16,-3 4 1 0,0 4-1 15,-1 2 1-15,-1 3-4 0,-1 2-7 16,0 3-9-16,-1 1-14 0,2 0-8 0,-2 1-11 16,2-1-2-16,3-3-114 0,1 0-110 15,3-2-260-15</inkml:trace>
  <inkml:trace contextRef="#ctx0" brushRef="#br0" timeOffset="20906.4755">1490 10504 448 0,'-5'1'123'0,"-2"1"4"0,1 5-39 15,0 0-36-15,0 3-15 0,1 3-7 16,2 4-7-16,0 2-4 0,3 0-5 16,0 1-2-16,1-1-4 0,2 0-1 15,2-3-3-15,-2-2-1 0,3 0-1 0,3-2-1 16,2-2 0-16,-1-4 0 16,2-2 0-16,2-2-1 0,-1-3 1 15,-1-1 0-15,-1-5 0 0,-2-1 0 0,-1-1 1 16,-1-1 0-16,-4-1 0 0,-3-2-1 15,0 0 1-15,-3-2 0 0,-5-1-1 16,-3-4 0-16,-1-1 0 0,-6-3 0 16,-1-4-1-16,1-3 1 0,-2 1-1 15,3-1 2-15,2 0 5 0,2 2 5 16,2 3 4-16,4 4 2 0,-1 3 1 0,5 0-1 16,0 3 0-16,6 0-6 0,1 0-4 15,6 4-5-15,0 0-2 0,4 1-1 16,1 1-1-16,5 4-1 0,1 2-3 15,2 4-5-15,2 0-9 0,3 3-8 16,1-2-8-16,1 4-10 0,3 1 2 16,-1 3-117-16,-2 0-110 0,0 2-267 15</inkml:trace>
  <inkml:trace contextRef="#ctx0" brushRef="#br0" timeOffset="21438.4758">1851 10407 542 0,'-17'9'139'0,"-5"-1"7"0,0 2-64 16,-2 0-33-16,2 2-11 0,4 0-7 16,1 0-8-16,5-1-8 0,4-1-6 15,6 1-3-15,4 0-4 0,3 0-1 16,2-1-2-16,4 1-3 0,3 0-5 0,2-1-4 16,0-1-3-16,0-3-1 0,0 0-1 15,1-3-1-15,-3 0 2 0,-1-1 3 16,-2 0 6-16,-4-2 2 0,-3 1 1 15,-2 0 2-15,-5 0 1 0,-2 2 2 16,0 0 0-16,-4 2 2 0,-2 3 0 16,1 3 1-16,2 1 0 0,-1 3 1 15,2 3-1-15,-1 2-1 16,7-1 1-16,2 1-2 0,-3-2 1 0,6-2 0 0,6-2 0 16,1-6 1-16,2-1 0 0,2-2 1 15,-1-3 1-15,8-5 1 0,-4-3 0 16,-2-3 1-16,-2-5 1 0,1-3-1 15,-2-2 0-15,0-3 0 0,-4 0-2 16,0 1 0-16,-3 1 0 16,0 2 1-16,-2 6 2 0,-3 1 4 0,0 5 1 15,1 1-1-15,-2 5 0 0,0 4 0 16,-2 2-3-16,1 4-3 0,2 2-4 16,1 3-1-16,0 1 0 0,2-1 0 0,1 3 0 15,2-1-1-15,4-4 0 0,0-1 0 16,3-2 0-16,1-2-1 0,4-3 1 15,-2-7 0-15,0-1 1 0,-1-6 0 16,-1-4 0-16,-2-2 0 0,-2-5 0 16,-2-1-2-16,-2-3-6 0,-1-1-9 15,-1 0-11-15,0 0-10 0,0 1 12 16,0 3-138-16,-3 4-120 0,2 3-295 0</inkml:trace>
  <inkml:trace contextRef="#ctx0" brushRef="#br0" timeOffset="21818.6816">2489 10578 615 0,'-1'-7'150'0,"-2"2"5"0,1 0-92 15,1 4-22-15,-1 4-8 16,5 3-5-16,-2 2-3 0,3 7-6 0,-2 2-2 15,3 5-2-15,0 3-1 0,2 2-3 16,0 0-3-16,0-2-4 0,0 2-8 16,1-2-13-16,-1-2-14 0,0-2-12 15,-1-4 33-15,1-2-162 0,-1-2-130 16,1-8-316-16</inkml:trace>
  <inkml:trace contextRef="#ctx0" brushRef="#br0" timeOffset="22252.3917">2750 10600 625 0,'-5'-8'150'0,"-2"-1"5"16,3 3-95-16,-1 1-15 0,4 3-10 15,0 2-6-15,1 4-6 0,1 4-4 16,1 4-4-16,2 4-5 0,0 4-2 16,1 3-1-16,2 3-2 0,-1-2-1 0,3 1-4 15,0-3-10-15,1-1-14 0,1-2-11 16,2-3-12-16,-2-5-24 0,2 0-100 15,-2-5-116-15,-1-2-257 0</inkml:trace>
  <inkml:trace contextRef="#ctx0" brushRef="#br0" timeOffset="22585.0682">3011 10600 512 0,'-9'0'139'0,"-2"2"5"0,-1 3-17 16,-1 1-84-16,-1 4-8 0,2 1-2 16,-2 3-3-16,1 5-3 0,2 0-4 15,2 2-3-15,3 1-4 0,2 0-4 16,4 0-3-16,4 0-4 0,3-3-2 0,2-5-1 16,3 0-1-16,3-4 0 15,0-4-1-15,1-4 0 0,-2-4 1 0,2-6-1 16,0-3 0-16,-1-5 1 0,0-3 0 15,-1-4 0-15,0-2 0 16,-2-1 1-16,-5 1-1 16,-1 1 1-16,-3 1 0 0,-7 2 0 0,-2 3 0 0,-2 3-1 15,-6 3-1-15,-1 3-3 0,-2 6-6 16,1 4-8-16,2 6-11 0,0 7-11 16,3 2-13-16,1 3-119 0,3 3-122 0,5 2-293 15</inkml:trace>
  <inkml:trace contextRef="#ctx0" brushRef="#br0" timeOffset="23485.2045">2941 10550 450 0,'-2'-3'123'0,"-3"-4"5"0,2 6-39 0,0 0-35 16,0 1-15-16,-1 0-6 0,3 1-5 15,0 0-5-15,1 3-3 0,-1-3-1 16,0 1 0-16,-1-4 0 0,2 4 0 16,-1-2 0-16,0 1 0 0,1 1-2 15,-3-1 0-15,1 3-2 0,0 4-1 16,-2-2-2-16,0 2-1 0,-4 0-2 16,1 1-2-16,0 4-1 0,-1-2-2 15,1 0-1-15,-1 0 0 0,0-2 0 16,6 3-1-16,-3-4 0 0,3-1-1 15,-6-5 1-15,6 1-1 0,2 2 0 0,0-1 0 16,1-2 0-16,0 2-1 0,1-3 0 16,5 5 1-16,-5-3 0 0,2-2-1 15,2 2 1-15,-1-1 0 0,1 2-1 16,2 1 1-16,-1-2 0 0,1 2-2 16,2 1-2-16,0-1-9 0,1 1-10 15,1-1-14-15,2-1-9 0,-2 2-16 0,-1 0-116 16,0 0-122-16,0 2-283 15</inkml:trace>
  <inkml:trace contextRef="#ctx0" brushRef="#br0" timeOffset="24033.9732">3144 10615 474 0,'-2'-3'126'0,"-4"-1"4"16,-3 1-48-16,-1 3-31 0,-1 2-9 16,-1 3-4-16,-1-1-3 0,-1 6-2 15,0 5-4-15,0 2-3 0,2 5-4 16,3 3-3-16,3 0-6 0,2 3-5 0,7-1-2 15,3-2-1-15,4-3-3 0,2-2 0 16,5-6 0-16,4-1-1 0,2-7 1 16,1-5-1-16,3-2 0 0,-1-4 0 15,3-6 1-15,-2-4-1 0,-3-2 1 16,1-3 0-16,-5-3 2 0,-5-1 1 16,-4-3 2-16,-5 1 1 0,-7 0 0 15,-6 0 0-15,-7 2 0 0,-4 4-2 16,-3 4-2-16,-1 5-1 0,-5 3-5 0,-2 3-8 15,-1 6-8-15,1 2-8 16,1 3-9-16,1 2-7 0,2 1-15 16,6 3-115-16,4-1-114 0,3-2-284 0</inkml:trace>
  <inkml:trace contextRef="#ctx0" brushRef="#br0" timeOffset="24205.5111">3196 10287 597 0,'-1'-21'145'0,"-3"6"5"16,1 4-93-16,1 4-19 0,2 2-9 15,0 3-8-15,0 5-7 0,2 6-12 16,2 3-13-16,0 7-12 0,2 3-19 16,-2 5-109-16,3 1-118 0,-1 2-287 15</inkml:trace>
  <inkml:trace contextRef="#ctx0" brushRef="#br0" timeOffset="25814.9213">4186 10672 439 0,'-2'-3'124'16,"-1"3"6"-16,-3 5-37 0,-1 5-30 15,1 6-17-15,-1 3-8 0,3 8-4 0,1 1-6 16,1 2-5-16,6-1-3 0,1-3-4 16,4-2-3-16,2-4-4 0,2-5-3 15,2-3-2-15,1-2-1 0,1-4 0 16,-1-5-2-16,-2-3 0 0,1-4 1 16,0-2-1-16,-7-3 0 0,0-1 0 15,-5-4 1-15,-3 0-1 0,-3-1 0 16,-5-1 0-16,-5-2 0 0,-2-5 0 15,-2 2-1-15,0-1 0 0,-1 2 0 16,4 0-1-16,3 1-1 0,2 4 0 0,3 4 0 16,3 2 0-16,1 4 0 0,2 1-1 15,2 1-1-15,-2 1-1 0,3 2-2 16,1-1-1-16,2 3-1 0,1-1-1 16,2 1 1-16,-2-1 0 0,3 1 3 15,0-2 1-15,-1-1 1 0,-5-2 2 16,0 3 2-16,1-2 2 0,-1 2 3 15,-1-2 2-15,1 3 2 0,0-1 2 16,6 1 2-16,-2-1 0 0,6 1 0 0,0-2-2 16,5 1-2-16,2 0-2 0,1 1-1 15,1 1-2-15,-1 0-1 0,0 0-1 16,-1 1-1-16,0-1 0 0,-2 2 0 16,-2-5-1-16,3 6 0 0,0-1 0 15,-3 1-1-15,-3-1-1 0,-1 3-1 16,-6-1 1-16,-1 7 0 0,-7-4-1 15,-6 4 1-15,-6 2 0 0,-3 5 1 16,-1 5-1-16,1 1 1 0,2 5 0 16,-1 0 0-16,5 0 1 0,5 1-1 0,4-2 1 15,1-4 0-15,4-3-1 0,3-1 1 16,4-5 0-16,4-2 0 0,2-4 0 16,5-6 0-16,4-3 0 0,-1-3 0 15,0-6 0-15,1-2 0 0,-4-4 0 16,0 1 0-16,-4-1 0 0,-5-2 0 15,-3 2 0-15,-2 3 0 0,-6 1 1 16,-4 2 1-16,-4 4 1 0,-4 3 1 0,-1 7 0 16,-3 2 1-16,3 2 1 0,1 2-1 15,2 1 0-15,4 3-2 0,3-2 0 16,3-1-1-16,6 1 0 0,3-2-1 16,3-2 0-16,6 0-1 0,1-5 0 15,2-4 1-15,3-4 0 0,-2-3-1 16,0-6 0-16,-2 0 1 0,-5-3-1 15,-2-2 1-15,-4 0-1 0,-5 0 1 16,-5 2 0-16,-4 1-1 0,-4 1 0 16,-5 2-2-16,-4 2-6 0,-5 4-8 0,-5 3-11 15,-2 6-11-15,-1 2 43 0,-2 4-170 16,3 5-128-16,6 2-322 0</inkml:trace>
  <inkml:trace contextRef="#ctx0" brushRef="#br0" timeOffset="26546.8471">5935 10672 470 0,'-1'-9'137'0,"-4"0"7"0,2 1-11 16,2 2-73-16,3 1-12 0,1 0-7 16,2 1-4-16,2-1-6 0,3 3-5 0,2-1-4 15,2 1-3-15,-2 0-3 0,4 2-2 16,2 0-4-16,1 2-3 0,-1 0-2 16,3 3-2-16,-2 0-1 0,3 1-1 15,-3-1 0-15,-3 4-1 0,-3-3 1 16,-4 3-2-16,-3-1 1 0,-4 2-1 15,-8 2 0-15,-2 2-2 0,-7 0-3 16,-2 2-2-16,-5 0-1 0,-2 1 0 0,1 3-1 16,0-1 2-16,2-1 1 0,-1-1 2 15,2-1 3-15,6 0 2 0,0-3 0 16,3-2 1-16,3-2 1 0,3-1-1 16,2 0 1-16,3-3 1 0,3-3 0 15,3 0 0-15,1-3-1 0,4 1 1 16,3-2 0-16,0-2 0 0,5-1-1 15,0-2 0-15,3 1 0 0,5 0-1 16,0-2-3-16,4 3-4 0,1-1-9 16,1 1-11-16,0 3-11 0,0-1-15 0,-1 1-118 15,-4 1-125-15,0 0-292 0</inkml:trace>
  <inkml:trace contextRef="#ctx0" brushRef="#br0" timeOffset="26751.341">6534 10711 545 0,'-1'-5'154'0,"1"1"2"15,-2 2-10-15,2-1-104 16,2 2-14-16,0 0-9 0,3 1-9 0,0 0-5 16,2 1-2-16,2-1-2 0,0 1-1 15,5 2-4-15,-1 0-5 0,1 1-10 16,2 1-8-16,-1 0-11 0,-1 2-34 15,-2-1-86-15,-3 0-108 0,-2 3-249 16</inkml:trace>
  <inkml:trace contextRef="#ctx0" brushRef="#br0" timeOffset="26916.9168">6585 10841 636 0,'-7'6'151'0,"-1"-3"4"15,4 2-97-15,1-1-20 0,2-2-9 16,2 2-7-16,3 0-7 0,1-2-6 15,1 1-3-15,5-1-3 0,0-1-4 16,5 1-5-16,2-2-6 0,2-2-9 16,2 1-10-16,0 0-14 0,0 0-116 0,1-1-118 15,0 0-286-15</inkml:trace>
  <inkml:trace contextRef="#ctx0" brushRef="#br0" timeOffset="27210.0563">7188 10732 518 0,'-10'4'137'0,"-3"1"4"0,-2 0-37 16,3 3-63-16,4 1-13 0,1-1-6 16,2 0-5-16,1 1-4 0,9 2-2 15,3 0-2-15,3 0-1 0,1-2 1 16,5-1 0-16,1-1 0 0,1-3 1 15,0-5-1-15,2-3 2 0,-1-3 0 16,-2-2 2-16,-1-3-1 0,-1 0 0 16,-2 0 0-16,-8-3 0 0,-5 1-1 0,-8 0-3 15,-8 1-1-15,-2 2-2 0,-4 4-8 16,-8 5-14-16,-6 7-20 0,-3 4-61 16,-1 6-76-16,4 2-125 0,-7 8-281 15</inkml:trace>
  <inkml:trace contextRef="#ctx0" brushRef="#br0" timeOffset="28045.8123">609 11546 551 0,'-1'-8'143'0,"4"0"5"16,3 0-45-16,4-2-58 0,4-1-12 16,0-1-6-16,3 1-5 0,2 1-5 15,2 0-5-15,1 3-3 0,0 2-2 16,0 2-2-16,0 2 0 0,-1 2-2 0,0 5 1 16,-4 3-1-16,-1 3 1 0,-2 5-2 15,-3 4 0-15,-1 5 0 0,-4 2 0 16,-3 3-1-16,-3 2 0 0,-2 2 0 15,-1 1-1-15,-1-2-2 0,2-1-1 16,-1-1-5-16,2-3-5 0,0-2-9 16,0-3-5-16,-1-5-9 0,2-3-11 15,-1-4-114-15,-1-4-115 0,-1-5-280 16</inkml:trace>
  <inkml:trace contextRef="#ctx0" brushRef="#br0" timeOffset="28242.287">734 11437 622 0,'-11'-2'149'0,"-2"4"6"15,4 8-96-15,1 6-17 0,2 3-9 16,1 6-6-16,2 4-8 0,0 4-7 0,2 3-5 16,-2-1-3-16,3 2-9 0,2 0-15 15,-1-3-13-15,3 1-24 0,-1-6-104 16,5-2-123-16,0-6-284 0</inkml:trace>
  <inkml:trace contextRef="#ctx0" brushRef="#br0" timeOffset="28534.3444">1218 11689 486 0,'-8'10'133'0,"2"2"6"0,0 2-9 15,2-1-88-15,3 3-12 0,2-1-3 16,3 0-2-16,3-3-4 0,1-2-2 0,3-2-1 16,0-3 0-16,0-1 1 0,-1-4 1 15,-2-4 1-15,-2-1-1 0,-1-3-1 16,-5-4-3-16,-2-6-4 0,-4 0-4 15,-2-3-7-15,-4 0-13 0,-2-1-11 16,-3-1-15-16,-1 2-10 0,0 2-13 16,-6-1-114-1,2 0-120-15,1-3-276 0</inkml:trace>
  <inkml:trace contextRef="#ctx0" brushRef="#br0" timeOffset="28667.9955">1107 11345 506 0,'9'-5'142'0,"-3"5"7"16,-1 2-24-16,0 2-71 15,2 3-17-15,3 2-9 0,0 2-8 0,4 7-8 16,2-1-9-16,0 2-14 0,0 1-14 16,1 3 96-16,-2 4-226 0,-1 0-136 15,-3 1-373-15</inkml:trace>
  <inkml:trace contextRef="#ctx0" brushRef="#br0" timeOffset="28980.7678">1442 11596 460 0,'1'-5'115'0,"-2"-1"5"0,1 3-60 15,0 0-22-15,0 3-7 16,0 1-5-16,0 3-3 0,1 2-4 0,0 3-2 16,2 3 1-16,-1 3-1 15,3 3 1-15,0 2 0 0,2 3 0 0,4 1 1 16,3 2-1-16,0 1-3 0,4-1-1 15,1 2-2-15,2-1-2 0,0 0-3 16,-3-1-1-16,-1-2-2 0,-3-1-1 16,-6 1 0-16,-4-2-1 0,-6-1 0 15,-7-3 0-15,-4 0 0 0,-7-2-1 0,-3-1 0 16,-4-2-1-16,0-2-1 0,2-2-4 16,3-3-7-16,3-3-8 0,4-5-9 15,4 0-7-15,6-5 11 0,1-3-134 16,3-2-114-16,2-4-285 0</inkml:trace>
  <inkml:trace contextRef="#ctx0" brushRef="#br0" timeOffset="29265.062">1804 11683 525 0,'-12'3'152'0,"0"0"4"15,0 5-5-15,2 4-101 0,4 2-18 16,4 3-8-16,2 0-9 0,8 0-6 16,0-1-3-16,7 0-2 0,2-6-1 15,2-3 1-15,1-2 1 0,2-4 0 16,2-3 2-16,0-6 1 0,-4-4 1 0,-3-4 1 16,-1-2-1-16,-5-2-1 0,-5 1-1 15,-5-1-2-15,-4 4 0 0,-6 3-3 16,-6 2-5-16,-4 1-7 0,-3 1-11 15,-4 2-14-15,-1 3-13 0,-1 2 14 16,2 3-139-16,3 4-123 0,3 3-294 16</inkml:trace>
  <inkml:trace contextRef="#ctx0" brushRef="#br0" timeOffset="30562.5086">4178 11566 535 0,'-6'-8'136'16,"-4"7"6"-16,-2 2-66 0,-1 7-22 0,-5 4-5 15,1 5-2-15,0 6-3 0,2 7-5 16,3 3-6-16,4 0-6 0,4 0-6 16,5-1-6-16,5-4-6 0,5-2-5 15,3-7-1-15,3-1-1 0,1-6 0 16,1-4-1-16,0-3-1 0,0-5 1 16,-1-3-1-16,-2-4 1 0,-3-5-1 15,0-4 1-15,-4-2-1 0,-2-4 1 0,-7-3 0 16,-3-2 0-16,-3-2-1 0,-5 0 1 15,0-2-1-15,-3 0 1 0,-1 2-1 16,-1 3-1-16,0 2 1 0,2 2-1 16,2 3 1-16,2 7-1 0,3 3 0 15,3 2-1-15,5 5-3 0,6 2-4 16,1 2-6-16,3 3-7 0,4 1-4 16,1-1-5-16,1 2-4 0,1 1 0 15,1-1 3-15,-2-2 6 0,-3 0 5 0,0 0 6 16,-2-2 5-16,-2-1 4 0,-4 0 5 15,-2-1 5-15,-2 2 9 0,-2-1 6 16,0-2 8-16,-1 1 3 16,1 1 2-16,0-1 2 0,4 0-1 0,2-2-6 15,2 0-6-15,6 1-6 0,1-2-2 16,2 1-2-16,2 0-4 0,1 0-1 16,1 0-2-16,-2 1-1 0,0 1-1 0,-2 0-1 15,1 0 0-15,-1 0 0 0,-2 3-1 16,-3 1 1-16,-1 1-1 0,-3 0 1 15,-5 5-1-15,-5 3 0 0,-4 3 0 16,-2 1-1-16,0 4 0 0,-2 3-1 16,2 1-1-16,0-1 1 0,4 0-1 15,2-2 1-15,2-2 0 0,0-4 0 16,2-2 1-16,2-5 0 0,1-2 0 16,2-4-1-16,4-3 1 0,2-3 0 0,1-3-1 15,4-1 1-15,0-3 0 0,3-3 0 16,-3 0 1-16,-2-2-1 15,-1 1 1-15,-3 0-1 0,-2 5 1 16,-5 0 0-16,-4 5 1 0,-1 3-1 0,-1 1 0 16,-2 5 0-16,1 3 0 0,-2 0 0 15,3 4 0-15,1 0 0 0,2 2-1 16,2-3 1-16,5 0 0 0,2-1 0 16,3-3 0-16,6-5 0 0,3 0 0 15,0-7 0-15,3 1 0 0,0-6 0 0,-3-1 0 16,-3 0 0-16,-6-2 0 0,-5 0 0 15,-4 1 1-15,-5 0-1 0,-5 2 0 16,-6 1 0-16,-5-1-1 0,-5 2-8 16,-3-1-7-16,-3 5-10 0,-3 0-11 15,6 3-11-15,2 1-10 0,6 4-14 16,6 0-94-16,5 4-107 0,10-3-247 0</inkml:trace>
  <inkml:trace contextRef="#ctx0" brushRef="#br0" timeOffset="31112.8922">5839 11609 544 0,'-11'-7'144'0,"0"0"10"16,0 2-61-16,0-1-26 0,4 2-7 16,2 2-5-16,0-4-9 0,4 5-9 0,3-1-9 15,3 2-7-15,5 2-7 0,3-1-4 16,2 0-4-16,6 6-1 0,-2-4 0 15,2 1-2-15,0-3-1 0,0 1 0 16,-1 2-1-16,-2-2-1 0,-3 1 1 16,-1-1-1-16,-1 2 0 0,-2 0 0 15,-5-1 0-15,-1 2 0 0,-4 1 0 16,-1 2-1-16,-4 1 0 0,-2 2-1 16,-4 3-1-16,-1 2-1 0,-3 1-2 15,-5 1 0-15,1 2-1 0,-2-3 1 16,2 2 1-16,-1-4 1 0,4 4 1 0,1-4 2 15,3-3 0-15,4-1 1 0,3-1 0 16,4-3 0-16,2 0 0 0,3-4 0 16,4-2 1-16,3 1-1 0,2-2 1 15,0-1-1-15,2 0 1 0,1-1-1 16,3-2 1-16,0 0-1 0,-1-1 0 16,3-1-1-16,2 0-6 0,0 1-13 15,1 0-14-15,0 0-11 0,0 2-14 16,-2 0-120-16,-5 2-129 0,1 2-290 15</inkml:trace>
  <inkml:trace contextRef="#ctx0" brushRef="#br0" timeOffset="31343.6253">6477 11707 661 0,'-3'-4'165'0,"-2"3"4"0,2-3-102 0,3 3-18 15,2 0-11-15,-1-2-10 0,2 3-11 16,2-1-8-16,2 1-5 0,0 0-2 16,1 1 0-16,1 2-3 0,0-1-5 15,-1 0-7-15,0 1-8 0,0 2-9 16,-1-2-7-16,2 0-8 0,-2 2-11 16,1 0-79-16,-3 2-24 0,-5 2-95 15,0 0-199-15</inkml:trace>
  <inkml:trace contextRef="#ctx0" brushRef="#br0" timeOffset="31506.7213">6496 11855 581 0,'-1'2'140'0,"-1"-1"4"0,2 2-85 16,3-2-23-16,0-1-9 0,4 1-7 16,-1-1-6-16,1-2-5 0,0 1-4 15,2-3-2-15,1-1-2 0,2 0-2 16,0-1-7-16,2 1-10 0,2 0-14 0,2 2-116 15,-1-1-120-15,-1 2-295 0</inkml:trace>
  <inkml:trace contextRef="#ctx0" brushRef="#br0" timeOffset="32093.2599">7109 11633 335 0,'4'-6'99'0,"1"4"5"15,1-2-31-15,-1 0-20 0,1 0-6 0,0-2-7 16,-1 4-7-16,-1-2-4 0,-3-3 0 15,0 2-1-15,1 1 0 0,-1-1 1 16,-1 2-1-16,-1-1 1 0,-2 0-1 16,1 6-1-16,-4-6-1 0,-3 0-2 15,-1 4-3-15,-2 1-4 0,-4 4-3 16,-1 3-3-16,0 2-4 0,2 5-1 16,-1 3-3-16,3 2-1 0,2 0 0 15,3 5-1-15,2-3 1 0,4 1-1 16,2-2-1-16,3-3 1 0,3-1 0 0,1-3-1 15,2-6 0-15,4 0 0 0,0-6 0 16,2-3-1-16,-2-3 1 16,3-2-1-16,0-1 0 0,1-4 1 0,-2-4 0 15,0 1 0-15,-3-1 0 0,0-3 0 16,-2-1 1-16,-1-2 1 0,-2-4-1 16,-3 6 2-16,-1 2 1 0,0 2 1 15,-2 3 3-15,-1 3 3 0,0 3 2 16,-1 9-1-16,1-2 0 0,-2 5-1 0,1 1-1 15,0 4-3-15,1 4-3 0,0 2-2 16,1 1-1-16,0 3 1 0,3 0-2 16,-1-1 1-16,1-3-1 0,4-1 0 15,3-3 0-15,2 0 1 0,3-7-1 16,3-1-2-16,4-4-5 0,0 0-9 16,0-1-11-16,-1-2-16 0,-2-2-17 15,-4 1-123-15,-4 1-135 0,-1 3-311 0</inkml:trace>
  <inkml:trace contextRef="#ctx0" brushRef="#br0" timeOffset="33825.2898">10755 9036 456 0,'16'-18'116'0,"-11"1"2"15,-10 0-54-15,-8 3-27 0,-5 2-15 16,-8 0-7-16,-2 1-5 0,-4 3-3 15,-3 2-2-15,-3 6-3 0,-4 4 0 16,-4 6-1-16,-3 3 0 0,-5 5-1 0,-6 2 0 16,-5 6 1-16,-1 3-1 0,0 2 0 15,-3 3 0-15,0 6 0 0,3 5 3 16,4 7 3-16,8 6 1 0,2 3 2 16,6 6 0-16,9 2 3 0,9 3-1 15,8 1-1-15,11 0-1 0,7-1-1 16,12 1-1-16,8-4-1 0,12-1 0 15,9-4-1-15,9-4-1 0,3-9 0 0,7-4-2 16,6-7 1-16,5-6-1 16,9-6-1-16,5-6 1 0,4-9-1 0,3-7 0 15,10-11 0-15,4-7 0 0,1-7 0 16,0-8-1-16,-2-4 1 0,2-4-1 16,-6-3 0-16,-4-2 0 0,-8-7 0 15,-8-5 0-15,-8-2 0 0,-9-4 1 16,-6-7-1-16,-5-3 1 0,-12-5-1 15,-11-1 1-15,-7-4-1 0,-11-2 1 16,-9 1-1-16,-13 3 1 0,-9 3-1 0,-11 5 0 16,-15 5 1-16,-10 4-1 0,-17 7 0 15,-10 8 1-15,-15 13-3 0,-18 10-4 16,-15 10-8-16,-5 19-13 0,-15 14-116 16,-6 10-114-16,-16 12-289 0</inkml:trace>
  <inkml:trace contextRef="#ctx0" brushRef="#br0" timeOffset="41320.164">3753 10254 327 0,'3'10'73'0,"-1"-2"2"0,1-3-47 15,1 1-10-15,4 0 1 0,0 0 1 16,3 1 4-16,0-1 1 0,4-1 2 16,2-3-1-16,0 1 0 0,2-3-4 15,2-5-1-15,2-5-3 0,-1-6-3 16,1-2-2-16,3-7-3 0,3-2-3 15,7-6-1-15,2-1-2 0,5-8-1 0,6-1-1 16,5-5-1-16,-2-3 1 0,1-5-1 16,-4-4 1-16,2-3-1 15,-2 1 0-15,0-3 0 0,3-4 0 0,0-3 1 16,6-3-1-16,2-1 0 0,0-2 1 16,-4-8-1-16,0-2 0 0,1 1-1 15,-1-4 1-15,1-1-1 0,4-4 0 16,-1-2 1-16,4 2-1 0,-1 1 0 15,-5-1 0-15,1 3 0 0,-3-1 0 16,-3 3 0-16,-2 4 1 0,3 1-1 16,0 4 0-16,-1 1 0 0,-4 2 0 0,-4 3 0 15,-4 2 0-15,-4 2 0 0,-1 2-1 16,-3 2 1-16,-1 3 0 0,3 2 0 16,0 1 0-16,0-1 0 0,0 2 0 15,-4 0 1-15,2 3-1 0,-1-2 1 16,-5 5 0-16,1 4 1 0,-2 4 0 15,-1 2 0-15,-3 2 1 0,-3 1 0 16,-4 3 0-16,0 3 0 0,-4 2-1 0,0 4 0 16,-1 0 0-16,-2 4-2 15,-1 4-1-15,0 4-3 0,-2 0-3 0,-1 0-6 16,0 3-35-16,-1 0-75 0,-2 1-93 16,0 2-227-16</inkml:trace>
  <inkml:trace contextRef="#ctx0" brushRef="#br0" timeOffset="41614.8891">6447 6235 456 0,'-6'4'115'0,"0"-1"2"0,-1-2-54 16,4 2-28-16,0-2-14 0,2 2-8 15,1-2-4-15,0-1-3 0,2-3-2 16,3 1 0-16,3-4 1 0,2-5 1 0,2-3 1 15,2-3 1-15,2-4 0 16,2-2 1-16,1-3-1 0,0 1-1 16,0 3-1-16,0 2-1 0,0 0-1 0,-1 7-1 15,3 5-2-15,-1 6 0 0,0 7 0 16,-2 4 0 0,-1 4 0-16,-1 10 0 0,-3 3 0 0,-3 6 0 0,-2 1 1 15,-2 7-5-15,-1 3-6 0,-3 5-11 16,-1 1-113-16,-1 1-109 0,-1 3-279 15</inkml:trace>
  <inkml:trace contextRef="#ctx0" brushRef="#br0" timeOffset="42813.4132">7603 11567 348 0,'4'1'76'0,"1"2"4"0,1-1-54 15,1-2-13-15,3 1 3 16,2-1 4-16,3-3 1 0,3-2 2 16,-1-5-2-16,3-5 1 0,1-1-2 0,1-6-1 15,0-2-3-15,2-4-1 0,3-3-3 16,0-1-2-16,2-5-1 0,0-2-2 16,0 0-2-16,-2-4-1 0,-1-2 0 15,0-5-1-15,-2-3-2 0,-1 0 1 16,2 2-1-16,-1-6 0 0,3-1 0 15,0-2 0-15,-1 0 0 0,5-2 0 16,-2-3-1-16,-1-6 1 0,0 2 0 0,1-4-1 16,-1 1 0-16,0-3 1 15,-6 1-2-15,0-1 1 0,-2 0 0 0,-2 0-1 16,-2 1 1-16,-1-2-1 0,-3-3 0 16,0-2 1-16,-2 3-1 0,1-2 1 15,0 1 0-15,0-1 0 0,0 1 0 16,3 3 0-16,-1-3 0 0,0 2 0 15,0-1 0-15,-5 1 0 0,1 1 0 16,1 1 0-16,-4-1 1 0,1 1-1 16,1 0 1-16,-2 2-1 0,2 1 1 15,-3-1-1-15,-1 0 1 0,1-1-1 0,-5 3 1 16,0-1-1-16,-3-1 1 0,0 0-1 16,-2 4 0-16,-3-1 0 0,0 2 0 15,0 1 1-15,1 5-1 0,-4 0 0 16,1 1 0-16,0 1 0 0,2 4 0 15,0 3 0-15,-1 3 0 0,-1-4 0 16,0 2 0-16,0 2 0 0,0 0 1 16,1-1-1-16,-1-2 1 0,3 3-1 0,2 2 1 15,2 3 0-15,0-1-1 0,-2 2 1 16,-2 1-1-16,0 0 1 0,-1 3-1 16,-1 2 2-16,-1 4 2 0,0-1 1 15,2 6 1-15,0 3 0 0,0 5 1 16,-2 2-1-16,3 0-1 0,1 1-2 15,-1 5-1-15,1-1 0 0,1 4-2 16,4 3 1-16,-1 1-2 0,1 1-1 16,1 4-2-16,0 2-3 0,1 4-4 15,0 0-6-15,-1 1-35 0,0 1-50 0,2 1-18 16,-2-1-77-16,0-1-148 0</inkml:trace>
  <inkml:trace contextRef="#ctx0" brushRef="#br0" timeOffset="43096.4982">8412 6292 361 0,'-8'16'92'0,"1"2"3"15,-3 1-47-15,0 3-9 0,0 0-4 16,1 0-3-16,-1-5-2 0,0-2 0 16,0-1-2-16,0-3-2 0,1-5-4 15,0-3-4-15,-1-5-2 0,0-3-2 16,2-4-2-16,1-4-1 0,0-4-2 15,3-4 0-15,0-3-2 0,1-3-1 16,3-3-1-16,3 0-1 0,2 0-2 16,3 3 0-16,5 0-2 0,1 5 1 15,3 6-1-15,3 5 0 0,0 8 0 16,0 3 0-16,1 4 1 0,1 5-1 0,0 2-3 16,3-1-7-16,3 1-10 0,3-3-117 15,3-1-112-15,8-1-286 0</inkml:trace>
  <inkml:trace contextRef="#ctx0" brushRef="#br0" timeOffset="53655.789">18919 3177 195 0,'-3'-2'60'0,"2"0"8"0,0-1-14 0,1 2-12 16,-1 0-8-16,1 2-8 16,1-1-5-16,-1 1-6 0,1 2-9 15,-1 0-8-15,1 1-6 0,-1 1-3 0,0 1-3 16,0-1-4-16,0-2-3 0,0 1-1 15,0 0 0-15,0-3 3 0,2-1 3 16,-1-1 4-16,-1-2 3 0,1 0 4 16,-1-3 4-16,0-2 7 0,1 1 2 15,-1-3 3-15,2 0 1 0,-1-2 2 16,-1-3-1-16,1 2-1 0,0-1-2 0,-1-3 1 16,2 3 1-16,-4-4 4 0,1 2 4 15,-1 3 4-15,-1 1 4 0,-2-2 2 16,0 2 0-16,0 1-2 0,2 1-2 15,-1 3-3-15,0 1-4 0,2 0-4 16,1 2-2-16,1 4-4 0,-1-1-2 16,1 2-2-16,-2 1-2 0,2 6-1 15,2 0-1-15,-1 5 0 0,0 1-1 16,1 6 1-16,2 2-1 0,1 4 1 0,-1-1 0 16,1 5 0-16,-1 3 0 0,3 7 1 15,-2 9 0-15,1 9 0 0,-1 6 0 16,-2 5 0-16,1 7 0 0,-3 9 0 15,-2 5 0-15,0 1-1 0,-3 0 1 16,-1-1-1-16,-1 5 0 0,1 1 0 16,0-2 0-16,3-4-1 0,-2 0 1 15,0-2-1-15,2 1 1 0,1-2-1 16,-1-2 1-16,4-6 0 0,-1-4 1 0,0-5 0 16,3-3-1-16,-2-7 1 0,1-1 0 15,-1-5 0-15,-1-1-1 0,1-2 0 16,0 1 0-16,-1-5 0 0,2-1-2 15,-2-6 0-15,-1-3-2 0,0-5-4 16,-2-7-14-16,-1-4-87 0,-3-6-5 16,-1-7-78-16,0-4-160 0</inkml:trace>
  <inkml:trace contextRef="#ctx0" brushRef="#br0" timeOffset="54342.3087">18798 2844 331 0,'7'-5'97'16,"-2"-1"8"-16,-1 0-36 0,-2-2-11 16,0 1-8-16,0 1-5 0,-2-1-7 15,0 2-8-15,1 1-6 0,-2 2-5 0,1 4-4 16,-2 3-3-16,0 6-3 0,-2 9-3 15,-2 3-3-15,0 7-1 0,-2 4 0 16,-2 1-1-16,-1 2 0 0,-2-5 0 16,1-5 1-16,1-6 0 0,3-4 1 15,0-7 2-15,3-5 1 0,5-3 1 16,4-7 0-16,2-3 0 0,4-6 0 16,1-5 0-16,2-5-1 0,3-5-1 15,2-8-1-15,-1-1-1 0,2-4 0 16,0 3-1-16,3 3-1 0,-1 2 0 0,1 8-1 15,-3 6 1-15,1 8-2 0,-4 7 1 16,0 6 0-16,-5 5 0 0,-2 11 0 16,0 3 0-16,-4 3 0 0,1 5 0 15,0 3-2-15,0 2-2 0,2 0-3 16,0-6-4-16,1 0-4 0,1-3-5 16,2-1-6-16,-1-6-4 0,-1-4-53 15,-1-3-52-15,-1-4-91 0,-1-1-210 0</inkml:trace>
  <inkml:trace contextRef="#ctx0" brushRef="#br0" timeOffset="54672.3536">18686 2523 340 0,'-5'-12'106'0,"3"2"6"0,-2 3-22 16,3 3-34-16,1 2-16 0,2 1-12 16,3 2-9-16,3 4-7 0,4 0-4 0,1 2-1 15,5 2 1-15,1 4 1 0,4 0-1 16,1 1 0-16,1 1-1 0,1 1-1 15,4-2-1-15,0 0-1 0,1-3-1 16,-1 0-1-16,1-1-1 0,-3-3-2 16,-5 0-5-16,-2-2-7 15,-5 3-39-15,-4-4-74 0,-5-1-97 0,-3-3-234 16</inkml:trace>
  <inkml:trace contextRef="#ctx0" brushRef="#br0" timeOffset="54873.7473">19089 2488 533 0,'-6'-1'123'0,"-4"2"4"0,-3 4-83 16,-4 3-15-16,-7 6-9 0,-4 3-4 16,-2 6-4-16,-7 2-2 0,-4 4-3 0,-3 2-2 15,0 3-2-15,3 3-1 0,0 0-6 16,3 0-9-16,1 3-42 0,2-1-78 15,4-1-104-15,2-1-251 0</inkml:trace>
  <inkml:trace contextRef="#ctx0" brushRef="#br0" timeOffset="57450.7286">18158 6114 358 0,'5'-5'104'0,"-2"1"6"0,-3 0-40 15,0 1-12-15,-2-1-11 0,0 0-7 16,-1 1-9-16,-1-1-7 0,-1 2-4 0,-3 0-4 15,0 2-3-15,-3 0-2 0,-2 4-2 16,0 2-3-16,0 1-1 0,-3 3-2 16,-2 1 0-16,1 2-2 0,1-1 0 15,5 0 0-15,3 1 0 0,3 1-1 16,6-1 0-16,5 0 1 0,8 0-1 16,0-1 0-16,4-4 1 0,1-1-1 15,3-4 1-15,3-3-1 0,0-5 1 16,0-5-1-16,3-1 1 0,-1 1 1 0,0-3 1 15,-4 0 3-15,-1 0 1 16,-5 1 3-16,-6 2 1 0,-4 0 2 0,-7-1 0 16,-7 2-2-16,-4 3-1 0,-8 3-3 15,-4 3-2-15,-4 3-5 0,-2 3-9 16,-1 5-10-16,-1 5-10 0,-1 3-119 16,4-1-119-16,1 2-295 0</inkml:trace>
  <inkml:trace contextRef="#ctx0" brushRef="#br0" timeOffset="147054.7047">9062 10805 507 0,'0'-17'125'0,"0"0"5"16,-1 3-70-16,1 1-21 0,0 5-9 15,1 2-6-15,0 1-6 0,3 8-3 16,-2 3-2-16,4 5-2 0,2 5 0 16,2 4-2-16,2 2 0 0,0 6-2 15,4 1-1-15,0 5-3 0,1 0-1 16,-1-1 0-16,-1-2-1 0,-3 4 0 15,-1-6 0-15,-5-2 0 0,-1-4-1 0,-6-2 2 16,-4-2-1-16,-4-2 0 0,-3-3 1 16,-4-4 0-16,-2-2 0 0,-3-4 2 15,1-5 2-15,2-2 3 0,0-8 1 16,2-4 2-16,2-5 0 0,2-5 0 16,2-7-2-16,2-5-2 0,1-2-3 15,5 1-2-15,1 0-1 0,3 2-1 16,6 4-1-16,0 7 0 0,3 5-1 15,3 3-2-15,0 3-2 0,5 6-5 0,-1 2-6 16,4 1-3-16,3 0-4 16,0 4-3-16,2-2-3 0,0 1-2 0,1 1-2 15,-1-3 0-15,0 1-1 0,-2 1 2 16,-1-2 2-16,-2-1 5 0,-3 2 4 16,-3-2 7-16,-3 1 8 0,-3 2 9 15,-3 1 9-15,-2 2 7 0,-2 4 8 16,-2 2 4-16,0 4 5 0,-1 3 2 15,-4 1 1-15,2 4-5 16,-2 0-5-16,2 0-5 0,-1 0-5 0,1 0-4 16,2 2-6-16,2-2-6 0,1-3-12 0,1 0-11 15,-1 1-16-15,3-3-119 0,-1-2-122 16,1-2-301-16</inkml:trace>
  <inkml:trace contextRef="#ctx0" brushRef="#br0" timeOffset="147420.1663">9673 10834 648 0,'-18'3'156'15,"1"1"4"-15,-2 3-92 0,5 4-30 16,1 4-9-16,2 2-7 0,3 1-6 15,3-1-6-15,1 0-4 0,4-1-1 16,1-1-2-16,2-3-2 0,2-4-1 0,1-3-3 16,2-4-2-16,3-1-1 15,-1-9-2-15,1-1 0 0,-1-4 0 0,0-3 1 16,1-3 1-16,-4 0 4 0,2 2 1 16,-3 1 4-16,-1 2 2 0,1 4 3 15,-4 4 0-15,0 3 2 0,-1 3 0 16,-1 3 0-16,1 3-1 0,0 6-3 15,1 3-2-15,2 3-1 0,3 5-1 16,1-5-5-16,3 6-7 0,0 1-7 0,3-5-11 16,3-2-8-16,2-2-13 0,1-5-121 15,1 1-121-15,1-7-290 0</inkml:trace>
  <inkml:trace contextRef="#ctx0" brushRef="#br0" timeOffset="147855.9896">9869 10892 770 0,'-10'-2'178'0,"3"2"0"0,5-2-124 16,3 4-21-16,6-2-12 0,3 0-10 0,2 1-7 16,3-1-3-16,3 0 0 0,1 0 0 15,-1-1-1-15,2-3 1 0,-2 1-1 16,2 1 0-16,-4-2 0 0,-2 3 0 15,-3 0-1-15,-1 1 1 0,-4 4 0 16,-2 2 0-16,-4 3 0 0,-1 6 0 0,-2 5 0 16,0 3 0-16,-2 2 0 0,0 1 0 15,2 0 1-15,2-1-1 0,2-2 0 16,4-6-1-16,3-3 1 0,4-3 0 16,4-5-1-16,2-3 0 0,4-4-1 15,1-4-2-15,4-2-1 0,0-5 0 16,-3-4 0-16,-2 0 0 0,-3-3 0 15,-3-1 2-15,-2-1 2 0,-6 1 3 16,-2 4 2-16,-2 4 4 0,0 2 3 16,-3 5 3-16,-1 5 3 0,-1 5 0 0,-1 4 1 15,0 2-3-15,1 2-2 0,0 3-3 16,-1 4-4-16,2-1-1 16,0 1-3-16,2 0-2 0,-1-1-8 0,1 0-14 15,1-5-24-15,2 1-16 0,-1-5-132 16,1-2-147-16,-1-1-342 0</inkml:trace>
  <inkml:trace contextRef="#ctx0" brushRef="#br0" timeOffset="148019.6586">10325 10620 779 0,'-9'-1'179'0,"-1"0"0"16,4 2-129-16,3 0-19 0,1 4-19 15,4 0-29-15,0 5-25 0,3 1-137 16,-1 2-141-16,-1 4-351 0</inkml:trace>
  <inkml:trace contextRef="#ctx0" brushRef="#br0" timeOffset="148499.9883">11201 10676 569 0,'-16'-14'144'0,"1"0"7"0,3 3-72 16,3 3-28-16,4 3-10 0,5 1-6 15,3 4-6-15,3 1-3 0,6 5-4 16,7 4-2-16,1 5 0 0,4 3 0 16,0 4 1-16,8 7-1 0,4 2-4 0,-1 2-3 15,-1 1-2-15,2 0-2 0,1-2-2 16,1 3 0-16,-4-3-3 0,-1-4 0 16,-6-6 0-16,1 4-2 0,-3-2-1 15,-2 0-3-15,-4-6-6 0,-1-3-11 16,-5-2-14-16,-1 3-17 0,-4-10-18 15,-5-4-121-15,-3-6-135 0,0-2-308 16</inkml:trace>
  <inkml:trace contextRef="#ctx0" brushRef="#br0" timeOffset="148721.3944">11753 10533 686 0,'-12'1'171'15,"-3"8"8"-15,-6 2-105 0,-2 6-14 16,0 4-4-16,-4 7-7 0,-3 5-11 0,1 8-8 16,-3 3-7-16,-1 2-6 0,-4 3-5 15,1-1-5-15,3 0-3 0,0-5-2 16,4-3-5-16,7-7-10 0,8-2-12 16,9-8-19-16,3-3-18 0,7-6-16 15,4-3-122-15,3-5-138 0,7-2-306 16</inkml:trace>
  <inkml:trace contextRef="#ctx0" brushRef="#br0" timeOffset="149004.5147">12008 10634 624 0,'-11'0'151'0,"-5"2"5"0,-4 3-95 15,-2 2-17-15,-1 3-3 0,0 5-4 16,-2 4-7-16,2 3-7 0,1 4-4 0,5 4-4 16,3 0-4-16,7 3-4 0,2 2-2 15,6 0-6-15,3-1-11 0,2-3-12 16,4-2-14-16,5 0-13 0,2-6-78 15,4-5-47-15,-1-4-108 0,4-5-224 16</inkml:trace>
  <inkml:trace contextRef="#ctx0" brushRef="#br0" timeOffset="150366.8766">12067 10828 683 0,'-8'-5'169'0,"1"4"6"0,2 0-107 15,3-1-15-15,0-1-8 0,4 1-9 0,3-2-10 16,2 0-7-16,1-1-5 0,5 0-2 16,-2-1-2-16,3 4-3 0,4-3-2 15,-1 3-2-15,1 0-1 0,-2 1-1 16,0 1 0-16,1 0-1 0,0 0-1 15,-2 1 0-15,-2-1 0 0,2 0-1 16,-3 2 0-16,-2-1-1 0,-1-1 1 16,-6 3 0-16,-1 1 1 0,-6 0-1 15,-6 3 0-15,-1 2 0 0,-2 3-3 0,-2 4-1 16,-6-5 0-16,-2 1-1 0,1 3 0 16,1-2 0-16,3 3 2 0,-1-1 2 15,0-4 1-15,5 7 2 0,3-2 2 16,1-2 2-16,3 0 0 0,1-4 1 15,1-1 1-15,4-2-1 0,1-4 1 16,3 2-2-16,2-3-1 0,1-2 0 16,2 0-1-16,-1 0 0 0,1-2-1 15,0-1 0-15,7 1 0 0,-2-2 0 16,2 0-1-16,1 3 0 0,0-3-3 16,1 3-4-16,4 0-6 0,-3-2-9 0,2 3-10 15,1-3-14-15,-1-2-9 0,1 0 142 16,0 1-267-16,-6 1-143 0,-5-2-392 15</inkml:trace>
  <inkml:trace contextRef="#ctx0" brushRef="#br0" timeOffset="150585.071">12428 10858 618 0,'-4'-6'178'0,"3"2"3"0,1-1-4 16,1 0-121-16,2 1-18 0,1 2-13 16,0 1-11-16,6 2-5 0,-2-2-3 15,0 2-4-15,1-2-7 0,2 2-12 16,1-1-13-16,-1 0-17 0,-1-1-14 0,2 1-126 16,-2 1-136-16,-3 0-310 15</inkml:trace>
  <inkml:trace contextRef="#ctx0" brushRef="#br0" timeOffset="150763.7143">12481 10950 711 0,'0'6'157'16,"1"-3"1"-16,3 1-121 0,-1-1-19 0,2-2-7 15,3 0-10-15,1 0-11 0,1-2-9 16,2 1-7-16,2 0-5 0,1-2-10 15,1-2 11-15,-3-1-122 0,2 0-103 16,1-1-273-16</inkml:trace>
  <inkml:trace contextRef="#ctx0" brushRef="#br0" timeOffset="150997.6293">12729 10942 612 0,'-3'8'156'0,"0"-1"3"0,1 0-74 16,3 1-38-16,1-3-13 0,5-2-6 15,2 2-7-15,0-2-7 0,0-1-4 0,0 0-2 16,5-3-2-16,1-2 0 0,-1-2-3 16,1-4-1-16,1-1-1 0,1-3 1 15,-5-1 0-15,-2 2 4 0,-7 0 3 16,-6 2 3-16,-8 1 1 0,-5 3 1 16,-3 3 0-16,-1-1-3 0,-5 5-6 0,-3 2-10 15,-1 2-9-15,4 2-9 0,1 3-14 16,7 1-11-16,2 0-21 0,9-1-112 15,7-2-122-15,10-1-296 0</inkml:trace>
  <inkml:trace contextRef="#ctx0" brushRef="#br0" timeOffset="151349.7319">12846 10654 506 0,'10'2'136'0,"3"0"4"0,3 3-11 16,2 2-95-16,4 3-4 0,0 4-2 15,-1-1-1-15,3 4-2 0,-4 2-4 16,2 0-1-16,-1 3-1 0,3-1-1 16,-1 0-2-16,1 1-3 0,-3 0-2 15,-1 0-2-15,-3 0-1 0,-5 0-3 16,-5 1-3-16,-7 1-3 0,-4-1-8 16,-9 1-11-16,-4-2-11 0,-6 1-9 15,1-3-15-15,-1-3-116 0,1-2-121 16,6-5-285-16</inkml:trace>
  <inkml:trace contextRef="#ctx0" brushRef="#br0" timeOffset="151829.9555">13395 10932 701 0,'-2'-1'177'16,"1"2"4"-16,0-2-107 0,3 2-15 15,1-1-11-15,2 0-12 0,1 0-13 16,4 0-8-16,1-1-4 0,2 0-4 16,1 0-3-16,0 0-4 0,0-1-9 15,-1 1-10-15,-2-1-14 0,0 0-16 16,-1 2-12-16,-1-1 127 0,-4 2-255 16,-3-1-142-16,-1 2-379 0</inkml:trace>
  <inkml:trace contextRef="#ctx0" brushRef="#br0" timeOffset="152025.5082">13408 11060 733 0,'4'0'171'0,"2"0"2"0,2 0-122 0,1-3-14 0,2 2-9 0,-1-1-8 16,3 0-9-16,1 0-5 0,0 0-8 15,0-2-9-15,1 3-10 0,2-3-16 16,-1 2-21-16,0-1-118 0,-4 2-132 16,1-2-308-16</inkml:trace>
  <inkml:trace contextRef="#ctx0" brushRef="#br0" timeOffset="152375.6172">13883 10886 725 0,'-11'5'164'0,"0"3"3"0,4 2-121 16,3 4-16-16,3 3-8 0,3 4-7 0,5 1-6 15,2-3-4-15,5 2-2 0,3-3-2 16,5 0 0-16,0-5-2 0,4-4 1 16,0-3-2-16,-2-5-1 0,2-5 0 15,-4-3-1-15,-5-5 2 0,1-3-1 16,-4-2 1-16,-6-1 2 0,-2-3 4 16,-4-3 2-16,-5 1 2 0,-3 2-1 15,-5 3 1-15,-5 2-2 0,-2 3-8 16,-5 5-12-16,-7 8-18 0,-5 3-18 15,-3 4-125-15,-3 5-132 0,-3 0-319 0</inkml:trace>
  <inkml:trace contextRef="#ctx0" brushRef="#br0" timeOffset="153305.1849">9394 11611 682 0,'-5'-2'164'0,"1"-1"1"0,3 3-100 0,2 1-26 15,2 2-10-15,4 0-11 0,1 2-7 16,3 0-4-16,1 3-1 0,1-2-1 16,1 0-2-16,-2-1-2 0,-1-2 1 15,0 1-2-15,-2 0 1 0,-3-1 0 0,-1 0-1 16,-4-1 1-16,-1 2 0 0,-3 0-1 15,0 1-1-15,-3 0-3 0,-2 1-4 16,1-1-6-16,0 1-10 0,0-3-9 16,4 2-10-16,0-2-15 0,2-2-109 15,4-1-118-15,-1-3-278 0</inkml:trace>
  <inkml:trace contextRef="#ctx0" brushRef="#br0" timeOffset="153456.7773">9559 11618 579 0,'3'-2'139'0,"-1"2"5"0,1 1-77 0,-1 3-31 16,3 0-9-16,1 0-3 0,0 3-4 16,3 0-5-16,1 0-2 0,-1 2-4 15,1-1 0-15,-1 1-4 0,-1 0-4 16,0 2-9-16,-1 0-9 0,-6 2-15 16,-1-2-124-16,-5 0-125 0,2 3-312 15</inkml:trace>
  <inkml:trace contextRef="#ctx0" brushRef="#br0" timeOffset="154125.5809">11045 11617 554 0,'-8'-7'141'0,"-1"-2"7"16,-1 2-67-16,3 0-29 0,3 0-9 15,2 1-7-15,4 0-5 0,1 1-5 16,4 3-5-16,3 2-2 0,2 2 1 15,3 6-1-15,6 1 1 0,-1 6 1 16,7 6 0-16,4 2-1 0,0 3-3 0,-1 5-3 16,3 0-3-16,-1 4-1 0,2-1-4 15,-3-2-3-15,-2 0 0 0,-2-4-1 16,0-2 0-16,-2-3-1 0,-6-2-1 16,-3-2-3-16,-1-2-7 0,-6-2-7 15,-2-5-12-15,-3-1-14 0,-2-5-11 16,-2-4-11-16,-4-2-6 0,-2-7-112 15,-2-2-115-15,-1-2-270 0</inkml:trace>
  <inkml:trace contextRef="#ctx0" brushRef="#br0" timeOffset="154361.1723">11486 11519 570 0,'-1'4'146'0,"-2"4"7"0,-3 3-68 15,-1 4-25-15,-4 4-9 16,-4 1-4-16,-4 4-6 0,-6 3-5 0,-1 2-7 16,-1 4-6-16,-3 3-6 0,-3-2-5 15,0 1-5-15,1 2-6 0,0-1-6 16,3-2-8-16,3-3-9 0,4-3-8 16,8-3-14-16,5-1-10 0,9-7-104 15,3-4-18-15,7-3-105 0,3 0-213 16</inkml:trace>
  <inkml:trace contextRef="#ctx0" brushRef="#br0" timeOffset="154711.9768">11971 11453 438 0,'-1'-9'128'15,"-4"5"7"-15,-2 2-1 0,-3 6-80 16,-4 3-6-16,-3 4-3 0,0 5-2 0,-5 4 0 15,1 4-2-15,-1 5-3 16,0 2-4-16,3 6-5 0,1 1-6 0,4 4-6 16,4 2-5-16,3-2-5 0,4-1-3 15,6-3-2-15,4-2-7 0,4-4-11 16,5-7-10-16,5-4-14 0,-3-7-10 16,7-5-18-16,0-4-113 0,1-6-123 15,0-6-280-15</inkml:trace>
  <inkml:trace contextRef="#ctx0" brushRef="#br0" timeOffset="155197.7607">12045 11707 647 0,'1'-3'151'0,"1"1"4"0,0-2-102 15,4 0-15-15,0 1-8 0,1 1-3 0,2 1-6 16,-1-1-5-16,1 1-3 0,-1 1-3 16,2 1-3-16,4 0-1 0,-1 0-2 15,1 2-1-15,-2-1-1 0,1 1-1 16,0-1 0-16,-2 2 0 0,-6 1-1 0,-1 1 1 15,-2 1 0-15,-4 3-1 16,0 1 1-16,-3 1-1 0,-6 4 0 0,-4 0 1 16,1 2-1-16,-1 0-1 15,-1 0 1-15,0-1 0 0,0-2 2 0,5-1 0 16,1 0 3-16,2-3 1 0,0 0 2 16,4-1 2-16,1 0-1 0,1-2 0 15,4-1-2-15,2 0 0 0,1-3-3 16,1 0-1-16,2-3 0 0,0 2-1 15,2-2-1-15,1-1 0 0,3 0 1 0,1 1-1 16,1-1-1-16,1 0 1 16,3-1-1-16,4 0 0 0,-1 0-2 0,-2-2-8 15,3-1-10-15,0 2-15 0,1 0-12 16,-3-1-18-16,-4 2-117 0,-3 0-127 16,-4-2-292-16</inkml:trace>
  <inkml:trace contextRef="#ctx0" brushRef="#br0" timeOffset="155885.0888">12476 11789 704 0,'-3'-3'175'15,"1"4"5"-15,2 1-106 0,0-4-17 16,2 4-11-16,3-2-11 0,0-2-10 16,4 1-9-16,1 0-5 0,2 1-3 15,1-1-7-15,2 0-11 0,0 1-14 16,-2 0-14-16,2 2-17 0,-3 0-16 15,-1 2-120-15,-5 2-132 0,-1-1-296 16</inkml:trace>
  <inkml:trace contextRef="#ctx0" brushRef="#br0" timeOffset="156052.642">12566 11914 642 0,'-2'2'167'16,"2"0"5"-16,1 1-63 0,3-2-64 15,2 0-12-15,1-2-10 0,1 0-9 16,0 0-7-16,1-2-7 0,2 0-7 16,2 0-11-16,2-2-11 0,3 2-11 0,2-1-18 15,1 0-116-15,-2 2-124 0,-3 1-289 16</inkml:trace>
  <inkml:trace contextRef="#ctx0" brushRef="#br0" timeOffset="156408.0943">12938 11772 686 0,'-20'2'165'0,"0"4"5"16,-3 3-112-16,1 3-12 0,1 3-9 0,3 2-8 15,3-1-8-15,4 2-8 0,5-2-4 16,5 0-4-16,3-3 0 0,4-2-3 15,3-1 0-15,2-2-2 0,4-6-1 0,1-2-2 16,2-5-3-16,0-1-2 16,1-4 0-16,-2-5-1 0,-1 2 0 0,-3-3 1 15,-2 1 2-15,-3 1 4 0,-2-1 4 16,-3 4 3-16,1 1 2 0,-3 4 2 16,1 1 1-16,-4 4 0 0,2 3-1 15,-1 4-2-15,1 2-2 0,1 4-3 16,-1 0-4-16,3 3-4 0,1 0-6 15,2-2-6-15,0 1-7 0,2-1-8 16,3-2-5-16,2 0-7 0,0-3-12 16,1-1-110-16,-2-5-116 0,1-3-284 15</inkml:trace>
  <inkml:trace contextRef="#ctx0" brushRef="#br0" timeOffset="156664.3452">12963 11533 639 0,'9'1'138'0,"1"1"4"0,1 6-111 0,3-1-13 16,4 4 1-16,1 4 1 0,1 2-1 16,2 1-3-16,1 3-2 0,-1 1 0 15,1 4 0-15,-3 2-3 0,1 3-2 16,-2 1-2-16,-4-2-2 0,-5 4-6 15,-3 2-6-15,-1 2-10 0,-8-7-9 16,-5-1-12-16,-3-2 4 0,-5 1-125 16,-3-6-116-16,-1-6-283 0</inkml:trace>
  <inkml:trace contextRef="#ctx0" brushRef="#br0" timeOffset="157169.2067">13425 11839 510 0,'3'0'147'0,"-2"0"8"0,0-1-9 16,3-1-86-16,3 2-10 0,3-1-6 16,3-2-5-16,1 1-6 0,3 0-7 15,3 2-5-15,-2 0-5 0,2 1-4 16,0 0-5-16,-2 3-2 0,0-2-5 15,0 1-8-15,1 2-10 0,0 0-11 16,0-2-14-16,-2 1-12 0,0-2-40 16,0 0-84-16,-6 0-116 0,-2-3-253 15</inkml:trace>
  <inkml:trace contextRef="#ctx0" brushRef="#br0" timeOffset="157392.6705">13685 11727 675 0,'-6'-4'162'15,"0"0"2"-15,3 4-107 0,3-1-18 16,4 2-11-16,2 1-9 0,3 3-8 16,2 3-7-16,2 0-1 0,2 1-1 15,2 3-2-15,0-1-2 0,0 0-1 16,-1-1-6-16,1 1-1 0,-2-1 1 0,-3 1-2 16,-2-2-3-16,-3 2-2 0,-2-1-1 15,-5 1 1-15,-3 0-1 0,-5 2-2 16,-2-2 0-16,-3 1 1 0,-4 0 2 15,1 0-2-15,4 1-3 0,-1-4 22 16,5-3-139-16,2 1-111 0,4-4-293 16</inkml:trace>
  <inkml:trace contextRef="#ctx0" brushRef="#br0" timeOffset="157917.8554">14087 11708 682 0,'-15'7'171'0,"-3"3"7"0,-1 1-108 15,4 5-11-15,1 0-9 0,4 1-10 16,3 0-12-16,5-2-11 0,4 2-7 0,3-2-5 16,1-4-2-16,3-1-2 0,2-4-3 15,0 0-4-15,2-1-4 0,-2-7-2 16,1 0-2-16,-1-3-2 0,-1-2 0 15,-2-3-1-15,-1-4 2 0,-5 0 2 16,-1-1 0-16,-2 2-2 0,-3-3-2 16,-1 1-1-16,-1 0-3 0,1 4-2 15,0 1 0-15,2 3 1 0,-1 0 1 16,4 4 4-16,1 2 2 0,1 2 4 16,1 2 4-16,3 2 1 0,2 1 2 0,-2 1 1 15,1 0 0-15,1 2 1 0,-1 1 0 16,-1 0 2-16,-1-1 2 0,-3 1 2 15,1 1 2-15,-1 2 1 0,1-4 2 16,2 2 1-16,2-2 3 0,2-1 2 16,2-1 1-16,0-2 1 0,3-3-1 0,2 0 1 15,1-4-1-15,-1 0-3 0,0-6-1 16,0 0 2-16,0-3 2 0,-5-4 3 16,-2 0 2-16,-4 0 4 0,-4 0 1 15,-4 0 1-15,-3 0-2 0,-5 3-3 16,-4 3-4-16,-3-2-4 0,-3 5-7 15,-1 2-10-15,-2 4-12 0,3 5-23 16,4 4-17-16,1-2 93 0,5 7-233 16,3-2-154-16,5 4-390 0</inkml:trace>
  <inkml:trace contextRef="#ctx0" brushRef="#br0" timeOffset="260028.6875">4526 14764 549 0,'-1'-6'127'0,"-3"0"3"15,3 1-90-15,0 4-12 0,1 2-7 16,2 4-3-16,3 2-3 0,2 3 1 15,3 3 0-15,5 7 2 0,6 3 1 16,3 5 0-16,6 2 0 0,3 5-2 0,6 5-2 16,4 0-3-16,0 0-1 0,0 1-3 15,1-4-1-15,-3-1-2 16,-2-1-2-16,-3-4 0 0,-2 1-1 0,1 0-1 16,-4-2 0-16,0 0 0 0,0 1 0 15,-3-2-1-15,-1 1 1 16,-1-1-1-16,-3-3 0 0,-2 2-3 0,-2-2-4 15,-3-3-5-15,-2-2-6 0,-5-3-5 0,-2-3-6 16,-4-3-8-16,0-1-11 16,-3-5-106-16,-3-1-107 0,0-2-269 0</inkml:trace>
  <inkml:trace contextRef="#ctx0" brushRef="#br0" timeOffset="260372.8156">5361 14822 569 0,'-8'-4'127'0,"-4"4"3"0,-4 5-94 15,-1 5-9-15,-4 3-4 0,-1 4-1 16,-3 10 2-16,-2 7-1 0,-1 7 1 16,-5 4-2-16,-2 7-1 0,-2 8-3 0,-4 7-3 15,-3 7-3-15,-6 1-4 16,-4 4-3-16,0 3-2 0,-1 0-1 0,-1-4-1 16,3-7 0-16,5-4 0 0,10-7-1 15,10-5-3-15,6-6-7 0,10-14-9 16,11-4-9-16,7-9-15 0,4-7-116 15,5-7-122-15,4-11-289 0</inkml:trace>
  <inkml:trace contextRef="#ctx0" brushRef="#br0" timeOffset="260947.9402">5991 14705 477 0,'-15'3'116'0,"-5"3"5"0,-5 2-73 16,-3 6-9-16,-4 3-5 0,-2 4-2 16,-3 3-1-16,0 8-2 0,2 6-1 15,2 7 0-15,3 4-1 0,5 4-1 16,1 3-1-16,7 7-4 0,5 1-2 15,6-2-5-15,3-2-3 16,8 4-2-16,4-3-3 0,7-3-3 0,5-11-1 16,2-3-1-16,3-4-1 0,2-7-3 15,4-8-6-15,2-1-9 0,-1-6-8 16,1-2-8-16,1-5-18 0,0-5-112 0,-4-5-117 16,-2-4-278-16</inkml:trace>
  <inkml:trace contextRef="#ctx0" brushRef="#br0" timeOffset="261403.9091">6145 15240 642 0,'-8'-6'136'15,"3"-1"1"-15,6 3-116 0,3 1-9 16,3 1-4-16,2 1-4 0,2 0-1 16,1 1-1-16,4 0 0 0,2 0 0 15,3 0 0-15,2 1 2 0,3-1 1 0,0 1 0 16,2-1 0-16,-2 2 0 0,0 0 0 16,-4 1-2-16,-3-1-1 0,-4 2 0 15,-2 2-2-15,-5 4 0 0,-2 1 0 16,-5 1 0-16,-3 1 0 0,-3 5-1 15,-3 0 1-15,-4 1-1 0,-1 1 1 16,-5 1 1-16,-1 1 0 0,-2 2 4 0,-1 1 1 16,1-2 5-16,2-2 2 0,1 0 4 15,5-2 0-15,3-4 1 0,4-1-2 16,5-3-2-16,3-3-3 0,3 1-4 16,5-2-2-16,3-1-1 0,5 0-2 15,1-1-1-15,4 0 0 0,2-4-1 16,3 1 1-16,2-2-1 0,-2-5-2 15,1-1-6-15,-1-3-12 0,3 0-8 16,0 1-11-16,-2-2-12 0,-2-2-114 16,-3 0-119-16,-4-1-274 0</inkml:trace>
  <inkml:trace contextRef="#ctx0" brushRef="#br0" timeOffset="261669.8664">6606 14807 580 0,'11'-16'124'16,"4"4"2"-16,2 7-104 0,4 4-8 0,4 5-3 15,5 10-3-15,0 4 0 0,4 7 1 16,0 8 1-16,-2 6 3 0,1 4 2 16,-3 6 3-16,-1 0 1 0,-6 4 2 15,-2 1 0-15,-7-2-2 0,-3-2-2 16,-2 1-3-16,-7 0-4 0,-3 2-3 15,-5 1-2-15,-5-5-3 0,-4 0-3 16,-2-3-4-16,-2-3-8 0,0-3-7 16,3-6-9-16,5-7 88 0,4-10-216 15,6-4-130-15,6-9-352 0</inkml:trace>
  <inkml:trace contextRef="#ctx0" brushRef="#br0" timeOffset="261879.244">7361 15331 730 0,'1'-2'155'16,"-6"2"0"-16,7 1-130 0,4 3-13 16,1-2-6-16,1 0-5 0,3 2-7 15,1 1-9-15,4 0-7 0,-5 0-9 16,0 1-14-16,2 0-111 0,-5 0-113 15,0 3-270-15</inkml:trace>
  <inkml:trace contextRef="#ctx0" brushRef="#br0" timeOffset="262060.7951">7383 15532 659 0,'-5'2'157'0,"2"0"4"0,1 0-88 15,3-1-36-15,3 1-11 0,3 0-9 16,3 0-3-16,1 0-5 0,2-1-3 16,5-1-3-16,0 0-5 0,4-1-8 0,0-2-15 15,1-2-11-15,3 2-16 0,0-1-114 16,1 0-125-16,2-4-288 0</inkml:trace>
  <inkml:trace contextRef="#ctx0" brushRef="#br0" timeOffset="262853.0575">8481 14426 616 0,'2'-12'130'0,"5"-1"0"0,5 4-112 0,5 4-9 15,7 5-3-15,1 2-2 0,5 1-1 16,2 0-1-16,2 1 0 0,-1-2-1 15,2 1 0-15,1-3-1 0,-4-3 1 16,-5 1-1-16,-4 0 1 0,-7 0-1 16,-5 1 0-16,-9 2 1 0,-5 3-1 15,-9 2 0-15,-7 0 0 0,-5 2-1 16,-7 4-2-16,-4-1-2 0,-7 4 0 16,-2 2-1-16,-3 4 2 0,2-1 2 0,-2 2 3 15,6-1 4-15,0-2 4 0,11-2 2 16,0-5 2-16,9-2 0 0,4-3-1 15,9-3-3-15,4-1 0 0,10 2-3 16,2-2-1-16,7 2-1 0,5-2 0 16,5 2 1-16,1 0 1 0,5 0 0 0,0-1 1 15,1-1-1-15,2 2 1 16,3 3 0-16,-2 1-2 0,2 6-2 0,-2 5 0 16,2 2 0-16,-1 5-2 0,-3 2 2 15,-4 2 2-15,-2 3 2 0,-4 2 0 16,-2 3 2-16,-5 2-1 0,-7 2 1 15,-7 1 0-15,-4 5-5 16,-13 2 0-16,-7 0-1 0,-9 1-1 0,-7 3-1 16,-3 2 0-16,-7 1 0 0,-6-2 0 15,1-1 0-15,1-2 1 0,-2-3 2 16,-3-4 4-16,0-7 2 0,3-3 2 16,1-4 0-16,4-7 1 0,4-7-1 0,2-6-3 15,9-8-3-15,6-5-2 0,7-6-1 16,5-6-1-16,7-4-1 0,8-2-1 15,6-4 1-15,7 4-1 0,3 1 0 16,5 3 0-16,3 1 0 0,5 7 1 16,4 5 0-16,3 2 1 0,6 2 0 0,2 3 0 15,0 1-1-15,-1 0 1 16,1 5-1-16,-4 0-1 0,-3 1-2 16,-4-1-7-16,-2 4-11 0,0-1-13 0,-2 0-10 15,-3 0-22-15,-2 1-113 0,-2-2-126 16,-5 0-286-16</inkml:trace>
  <inkml:trace contextRef="#ctx0" brushRef="#br0" timeOffset="264043.7987">8347 16162 671 0,'-4'8'152'16,"-2"4"3"-16,2 8-113 0,2 3-12 15,-1 4-5-15,3 3-1 0,-2 0-3 16,-1 0-3-16,0-5-3 0,0-5 0 16,2-3-1-16,0-3-3 0,1-6-3 15,2-4 0-15,2-4-3 0,1-4 0 16,1-3-2-16,2-4-1 0,-1-4-1 0,2-2 0 16,1 0-1-16,1-3-1 15,0 2-2-15,0 4 1 0,-2 5-2 0,3 4 1 16,-5 5 0-16,1 6 0 0,-3 4-1 15,0 4-1-15,1 6-4 0,0 0-5 16,1-2-4-16,2 1-9 0,1 0-7 16,3-1-8-16,1-2-14 0,0-6-108 15,2-3-113-15,3-1-279 0</inkml:trace>
  <inkml:trace contextRef="#ctx0" brushRef="#br0" timeOffset="264413.7929">9249 15350 637 0,'3'-5'147'0,"3"1"4"0,4 6-105 0,6 7-12 16,1 1-5-16,5 1-3 0,1 2-3 15,3 3-4-15,1 1-5 0,0 2-1 16,-3-1-3-16,2 2-3 0,-4-2-2 15,-1 2-6-15,-3-3-9 0,-3 0-10 16,-3-5-9-16,-1-1-9 0,-2-3-17 16,-3-4-112-16,0-1-116 0,-2-7-274 15</inkml:trace>
  <inkml:trace contextRef="#ctx0" brushRef="#br0" timeOffset="264578.3484">9590 15332 612 0,'-5'0'149'15,"-2"2"6"-15,-3 4-91 0,-1 5-17 16,-1 1-11-16,-2 3-8 0,-3 3-6 16,0 4-8-16,-4 3-6 0,1 2-5 15,-2-2-6-15,2 3-9 0,0 1-11 16,5-5-9-16,4-2-15 0,6-5-117 0,5-6-121 16,6-3-286-16</inkml:trace>
  <inkml:trace contextRef="#ctx0" brushRef="#br0" timeOffset="264843.9628">9794 15337 578 0,'2'0'142'15,"-5"1"6"-15,-2 4-60 0,0 4-50 16,1 1-9-16,-1 2-1 0,-1 3-3 0,-1 1-3 15,3 2-4-15,-1 3-3 0,0 2 1 16,2-2-2-16,3 1 0 0,3-1-2 16,-1-2-2-16,3-1-2 0,4-4-1 15,0-4-3-15,6 0-2 0,1-4-4 16,6 1-5-16,1-4-7 0,1-2-10 0,0-3-11 16,-1-3-11-16,-3 0 38 15,-2-1-164-15,-7-4-125 0,-3-1-315 0</inkml:trace>
  <inkml:trace contextRef="#ctx0" brushRef="#br0" timeOffset="265017.1956">9819 15334 739 0,'-1'-9'169'16,"0"3"1"-16,4 1-121 0,9 3-17 15,-1-2-13-15,7 0-13 0,2 3-14 16,3-4-17-16,1 0-13 0,2-2-16 0,-2-2-116 15,2-1-128-15,-2 3-292 0</inkml:trace>
  <inkml:trace contextRef="#ctx0" brushRef="#br0" timeOffset="265406.9466">10134 15383 620 0,'-3'1'143'0,"1"5"6"0,1 1-96 15,2 4-18-15,0 5-5 0,2 5-2 0,1 0-2 16,1 2-3-16,0-1-4 0,3 0 0 15,-1 0-2-15,2-5-2 0,0-2-4 16,2-4-1-16,3-5-2 0,1-4-2 16,-1-7-3-16,1-5-2 0,2-5-2 15,1-4-2-15,-2-5-3 0,-1 0-1 16,0 0 0-16,-3 2 0 0,-1 3 0 16,-4 5 2-16,-2 3 1 0,-1 6 2 0,-2 4 2 15,-2 4 0-15,-1 3 0 0,-1 2 0 16,1 3-1-16,-2 3-2 0,2 2-5 15,1 1-6-15,0 0-8 0,5-1-6 16,0 0-6-16,3-3-10 0,4 0-10 16,1-5-105-16,0 0-108 0,2-5-265 15</inkml:trace>
  <inkml:trace contextRef="#ctx0" brushRef="#br0" timeOffset="265859.024">10531 15194 652 0,'-6'0'157'16,"-1"0"4"-16,4 1-94 0,2 3-26 15,2-2-9-15,2 2-6 0,5-2-6 16,2 1-7-16,2 1-5 0,1-4-2 16,3 0-2-16,1 0-2 0,1-2-1 15,-1 1 0-15,-1 2 1 0,-2 1-1 16,-1 0 0-16,-2 3 0 0,-4 1 0 16,-2 1 0-16,-3 6 0 0,-4-1 0 15,-2 1 0-15,-2 3 0 0,1 3 0 16,-1-1-1-16,2 3 1 0,1-2-1 15,1 1 0-15,2 3 0 0,3 1 0 16,-1-2 0-16,3 5 1 0,-1-2-1 0,1-3 0 16,0 3 0-16,0-3 0 0,-2-3 0 15,0 0 0-15,-5-6 0 0,-1-3 0 16,-2 0 0-16,-2-4 1 0,-2-2-1 16,0-1-2-16,0-1-5 0,-1-1-8 15,0 0-12-15,3-2-9 0,1 1-17 0,1-1-119 16,2-3-126-16,4 3-297 0</inkml:trace>
  <inkml:trace contextRef="#ctx0" brushRef="#br0" timeOffset="266470.3514">11250 15283 631 0,'-9'-8'151'0,"1"-2"4"0,1 3-97 0,3 2-15 16,1 1-9-16,2 0-5 0,3 2-5 16,4 1-5-16,3 2-4 0,0-1-4 15,3 1-2-15,0 2-2 0,3 0-2 16,1 2-1-16,0 1-2 0,3 2-1 16,2-1 0-16,-1 0-1 0,0-1 0 15,0 1 0-15,-2-2-1 0,-3-1 0 16,-5 0-1-16,-1-1 0 0,-5 0 0 15,0 1 1-15,-4 1-1 0,-2-2 1 0,-3 2 0 16,-3 1 0-16,-1 4 1 0,-5-1 0 16,-3 1 0-16,-3 1 0 0,0 0 0 15,-4 1 0-15,3 0 0 0,-1 2 0 16,2 0 1-16,-1 2 2 0,1-1 0 16,1 2 1-16,3 0 1 0,-2 0 1 15,5-2 1-15,2-1 0 0,2-3-1 16,7 2-1-16,2-2-1 0,2-1 0 0,6 0-2 15,2-3 0-15,2 0-1 0,4 0-1 16,0-4 1-16,3-2 0 0,1 1-1 16,-1-5 1-16,3 1-1 0,2-1 0 15,-1 0 0-15,2 1-2 0,-2 1-3 16,1 0-5-16,-2 1-7 16,-2 1-9-16,-3 2-12 0,-3-1-8 0,-3 2-16 15,0 1-112-15,-5-2-118 0,-1 2-283 16</inkml:trace>
  <inkml:trace contextRef="#ctx0" brushRef="#br0" timeOffset="266760.5783">11726 15144 734 0,'6'-3'172'0,"-1"-2"2"0,4 3-120 15,-1 1-15-15,3-2-13 0,2 2-7 0,0-1-9 16,1-1-9-16,0 2-16 0,3 1-17 15,-1-1-15-15,-2-1-130 0,-1 2-136 16,-4 2-331-16</inkml:trace>
  <inkml:trace contextRef="#ctx0" brushRef="#br0" timeOffset="267219.4661">12113 14891 646 0,'3'-3'149'0,"-1"1"5"0,1 5-104 15,-2 6-11-15,-1 4-5 0,1 4-2 16,0 5-3-16,1 4-4 0,-4 1-4 16,4 1-3-16,-2-2-1 0,2-4-2 15,-2-1-1-15,0-5-1 0,0-3-1 16,0-3 0-16,1-4-2 0,2-2-1 16,2-2-3-16,3-6 0 0,1-2-2 15,-2-2-1-15,4-2-1 0,0-6-1 0,0-4-1 16,-4-2 0-16,4 0-1 0,2 0 0 15,3 1 0-15,-3 3-1 0,-1 6 1 16,2 8 1-16,-3 5-1 0,-4 7 1 16,-1 5 1-16,-1 4-1 15,0 3 0-15,4 3 0 0,-1-4 0 0,3 1 0 16,5 0-5-16,1-4-7 0,3-1-12 16,1-3-17-16,0-2-11 0,-1-3-21 15,4-1-114-15,-3-2-128 0,2 2-290 16</inkml:trace>
  <inkml:trace contextRef="#ctx0" brushRef="#br0" timeOffset="269913.6372">15305 15176 487 0,'-2'-14'120'0,"1"2"4"16,1 0-69-16,1 2-15 0,5 1-9 16,0 2-6-16,5 3-4 0,3 4-5 0,3 3-2 15,4 4-4-15,3 6-1 0,3 6-1 16,4 8 0-16,1 3 0 0,-1 3-1 16,0 5 0-16,-2 4 0 0,0 1-2 15,-2 2 0-15,-3-2-2 0,-3 0 0 16,-5 0-1-16,-4-3 0 0,-6-2 0 15,-7-2 0-15,-6-3 0 0,-6-2 0 16,-3-2 0-16,-2-7-1 0,-5-1 0 16,-2-6 0-16,1-3 3 0,-2-9 3 15,-1-9 2-15,0-8 3 0,0-8 1 0,3-8 1 16,3-7-1-16,6-8-1 0,5-8-5 16,7 0-1-16,8-3-3 0,7 3-2 15,6-1 0-15,8 2 0 0,2 6 0 16,3 5-1-16,1 4-1 0,-1 6-3 15,4 1-4-15,-3 8-7 0,-3 5-8 16,0 4-5-16,0 3-8 0,-1 2-11 0,-2 7 50 16,-4 0-157-16,-3 2-110 15,0 3-292-15</inkml:trace>
  <inkml:trace contextRef="#ctx0" brushRef="#br0" timeOffset="270250.7319">15996 15286 500 0,'9'13'138'0,"-1"0"4"0,1-5 3 0,-2-1-109 16,6 0-8-16,-1-4-4 0,1 2-4 15,0-4-3-15,-2-2-4 0,0-1-4 16,-3-3-3-16,0-1-1 0,-2-3-3 0,-4-4-1 16,-2-2-1-16,-1-1 0 0,-4-1 0 15,-4-2-1-15,0 0 1 0,-6 1-1 16,-2 2 1-16,-5 2-1 0,-3 3 1 15,-2 4 1-15,0 4 3 0,0 5 4 16,3 6 2-16,1 7 4 0,3 7 1 16,4 5 3-16,4 6 1 0,2 4-2 15,4 3-3-15,1 3-2 0,4 3-2 0,2 0-2 16,3-1-3-16,1-3-1 0,-1-2-1 16,3-3-2-16,-1-4-5 0,1-5-13 15,0-5-18-15,2-5-12 0,2-6-81 16,1-8-51-16,1-6-118 0,4-4-241 15</inkml:trace>
  <inkml:trace contextRef="#ctx0" brushRef="#br0" timeOffset="270796.9133">16487 15228 544 0,'-1'-10'127'0,"-2"2"2"16,-7-1-82-16,0 2-14 0,-2 3-4 16,-3 2 1-16,-2-1 2 0,-2 5 1 15,0 0 2-15,1 4 1 0,-3 3 1 0,2 1-3 16,5 2-5-16,1 4-4 0,5 1-6 16,0-1-4-16,7 0-6 0,5-3-4 15,3-1-2-15,3-2-1 0,5-5-2 16,2-5-1-16,4 0-1 0,2-4-3 15,3-2 0-15,1-3-1 16,1-6-1-16,0-1 1 0,-1 0 0 0,-1-2 2 16,-5-1 2-16,-3 3 0 0,-5 2 1 15,-2 4 1-15,-3 5 0 0,-5 4 0 16,0 3 0-16,-2 4 0 0,-2 4 0 16,2 5 0-16,-1 2 0 0,3 0 0 0,0-1 0 15,5 0 1-15,1-3 1 0,4-2 0 16,3-3 0-16,2-6 0 0,3-2 0 15,3-1 0-15,1-5-1 0,2-4 0 16,2-5-1-16,-1-3 1 0,0-2-1 16,1 0 0-16,-5-2 0 0,1 2 0 15,-6 4 0-15,-3 1 0 0,-4 5 0 0,-3 4 0 16,-4 3 0-16,-3 1 2 0,0 6 0 16,-4 2 2-16,1 4-1 0,0 2 1 15,1 3 0-15,0 3-1 16,2 3 0-16,2 0-1 0,2-3-1 0,0 2 0 15,3-3-2-15,-1-2-4 0,1-2-10 16,0-3-10-16,-2-1-13 0,-1-1-8 16,-2-4-14-16,-1-3 11 0,-3-2-125 15,-3-5-109-15,-5 0-271 0</inkml:trace>
  <inkml:trace contextRef="#ctx0" brushRef="#br0" timeOffset="270986.0369">16816 14888 647 0,'-8'-5'147'16,"0"6"4"-16,0 9-103 0,4 7-13 16,1 7-9-16,4 10-3 0,3 4-2 15,1 3-1-15,1 6-2 0,-1 0-3 0,0 1-3 16,-1 4-4-16,-2-6-2 0,-2 1-7 16,-1-1-8-16,2-3-10 0,1-4-12 15,2-7-9 1,2-7-18-16,4-7-110 0,2-7-119 0,4-8-276 0</inkml:trace>
  <inkml:trace contextRef="#ctx0" brushRef="#br0" timeOffset="271170.0085">17218 15283 685 0,'9'3'154'0,"1"-2"6"0,1 1-119 15,1 2-10-15,1-1-5 0,1-3-2 16,0 0-6-16,-2-3-6 0,-1-2-5 15,-1-2-3-15,0-3-6 0,-3-1-8 16,-3 0-11-16,-1-1-7 0,-3-2-10 16,0 2-16-16,-1 0-112 0,-4-2-117 0,-3-2-276 15</inkml:trace>
  <inkml:trace contextRef="#ctx0" brushRef="#br0" timeOffset="271367.4622">17173 14596 660 0,'-8'6'151'0,"-1"10"4"0,1 6-103 0,2 11-14 16,1 10-4-16,1 7-1 0,2 9 0 15,-1 5-3-15,1 3-3 0,-1-1-3 16,3 3-6-16,-1-3-5 0,1-2-5 16,0-7-4-16,1-4-2 0,2-4-7 0,2-2-12 15,1-8-15-15,1-4-14 0,3-6-22 16,0-6-116-16,2-7-132 0,4-8-297 15</inkml:trace>
  <inkml:trace contextRef="#ctx0" brushRef="#br0" timeOffset="271554.0741">17560 15081 628 0,'0'8'143'0,"-2"1"1"0,1 6-86 16,1 5-39-16,0 2-10 0,-1 3-4 16,-1 1-6-16,1 0-9 0,0-4-10 15,0 0 6-15,-1-4-131 0,1-3-116 16,4-4-293-16</inkml:trace>
  <inkml:trace contextRef="#ctx0" brushRef="#br0" timeOffset="271802.2378">17768 15005 654 0,'6'6'144'16,"-1"7"4"-16,2 5-115 0,0 3-9 15,3 5-5-15,-1-2-3 0,-2 1-3 16,-1-1-5-16,-1 2-6 0,-3-2-11 16,1 0-12-16,-2-2-19 0,-1-5-112 15,-1-1-121-15,0-6-292 0</inkml:trace>
  <inkml:trace contextRef="#ctx0" brushRef="#br0" timeOffset="272467.1693">18004 15152 729 0,'-18'11'166'0,"-5"-1"5"0,4 2-123 16,1 1-10-16,3-1-8 0,3 0-4 0,3-1-6 16,7-1-6-16,3 0-6 0,5-3-3 15,4-1-2-15,3-2-5 0,4-2-4 16,5-3-6-16,2-3-8 0,1-3-9 15,2-1-9-15,1-4-4 16,1 0-2-16,-4 0 1 0,0 1 5 0,-3-1 8 16,-2 1 8-16,-3 1 9 0,-3 1 6 15,-1 3 5-15,-6 3 4 0,-5-1 5 16,-3 4 7-16,-1 4 8 0,-4 0 10 16,-4 5 7-16,-1 1 4 0,0 2 2 0,2 4-1 15,3 0-3-15,0 1-8 0,4 0-6 16,3-1-7-16,4-2-4 0,1-1-3 15,5-3-4-15,2-6-1 0,3-2-3 16,1-3-2-16,0-4-4 0,-1-2-7 16,2-6-6-16,-6-3-9 0,-2 0-7 15,-4-1-9-15,-5-2-6 0,-4-2-2 16,-1-2 3-16,-5-3 1 0,-4-4 4 0,-5-1 5 16,0-5 9-16,3-1 6 0,2 3 4 15,1 5 6-15,2 4 9 16,6 7 5-16,4 7 5 0,1 5 4 0,3 6 5 15,3 2 5-15,2 4 0 0,2 3 0 16,4 3 1-16,3 3 0 0,5 2-1 16,2 2-4-16,3 2-3 0,3 0-3 15,3 0-2-15,3-3-3 0,2-1-1 16,0-1-3-16,3-1-1 0,-3-1-1 16,3-2-1-16,-4 0-1 0,-2 2 0 15,-1-1-1-15,-6-1 1 0,-3 3 0 0,-7 1-1 16,-4 1 1-16,-8 1 0 0,-5-3 0 15,-11 1 1-15,-2-1 3 0,-6-1 2 16,-4 0 0-16,-1-4 2 0,0 2 3 16,1-1 5-16,1-2 1 0,3-1 1 15,3-3-2-15,3-1-1 0,-2-2 0 16,2-2-5-16,0-2-11 0,0 0-19 16,0 0-29-16,3 3 60 0,-6-1-206 0,-3 0-158 15,-3 1-395-15</inkml:trace>
  <inkml:trace contextRef="#ctx0" brushRef="#br0" timeOffset="278202.2279">7533 17247 590 0,'-11'-7'143'0,"3"2"5"0,-1 0-86 16,2 1-22-16,2 2-10 0,1-1-8 15,3 1-6-15,1 1-6 0,1-1-4 16,3 4-4-16,1-2 0 0,2 1-2 0,3 1-3 16,0 1-6-16,-1 0-6 0,3 2-6 15,-3 0-9-15,2 1-15 0,-1 0 11 16,-1 0-117-16,-4 1-102 0,0 1-256 16</inkml:trace>
  <inkml:trace contextRef="#ctx0" brushRef="#br0" timeOffset="278346.9385">7525 17420 581 0,'-11'9'138'0,"2"0"5"0,2-3-90 16,3 0-13-16,3-2-12 0,2-2-7 0,3-2-5 15,2 0-5-15,2 0-4 0,2-2-4 16,1-1 0-16,4 0-4 0,0-2-7 16,3-1-8-16,0 0-17 0,4-2-10 15,2 1-107-15,-2 0-113 0,1 2-266 16</inkml:trace>
  <inkml:trace contextRef="#ctx0" brushRef="#br0" timeOffset="279391.5399">8217 16908 568 0,'-4'-5'130'0,"2"0"1"16,3 1-91-16,5 3-14 0,4 2-8 15,5 0-5-15,4 1-5 0,8-1-2 16,4-1-2-16,3-3 0 0,0 0-2 16,2-6 0-16,-1 2-1 0,-2-3-1 0,-4 0 1 15,-4 0 0-15,-1 2-2 0,-5 0 1 16,-4 4-2-16,-5 0-1 0,-4 1-2 15,-5 5 1-15,-7 0-2 0,-5 4 0 16,-8 2-1-16,-4 3-1 0,-6 2-2 16,-8 3 1-16,-6 1 0 0,-2 3 0 15,-2-3 4-15,3 0 3 0,0-2 6 0,5-1 2 16,7-5 3-16,6-3 0 16,9-3 2-16,5-1-2 0,3-3-2 0,8 0-1 15,6-2-2-15,6 3 0 0,4-2-1 16,4-2-1-16,5 0-1 0,3 1 0 15,4 0-1-15,1 2 1 0,3 1 1 16,-2 1 0-16,1 5 1 0,0 5 1 16,1 3 0-16,-6 2 1 0,-3 3 1 15,-2 3-1-15,-3 3 1 0,-4 2-1 16,-8 2 0-16,-6 2 0 0,-3 2-1 16,-6 4-1-16,-6 1-1 0,-6 3 0 0,-6 2-1 15,-1 3 0-15,-7-1 0 0,-5-4 4 16,-3-3 5-16,0-3 2 0,1-6 3 15,3-7 1-15,0-6 0 0,7-6 1 16,5-3-1-16,7-3-3 0,2-2 1 16,6-2-2-16,3-1 0 0,3-1-2 15,3-2 0-15,3 0-2 0,5 1-4 16,2 0-2-16,3-2-1 0,3 0-1 0,5 1 0 16,1 0 1-16,5 1-1 0,0 0 0 15,1-1 0-15,0 4-5 0,1 0-6 16,-4 1-10-16,-1 1-12 0,-5 1-7 15,-2 2-16-15,-4 1-19 0,-5 2-93 16,0 1-107-16,-2 2-246 0</inkml:trace>
  <inkml:trace contextRef="#ctx0" brushRef="#br0" timeOffset="279790.4696">8426 17760 465 0,'-1'-4'112'0,"-1"2"6"0,0 0-67 15,0-2-13-15,2 1-5 0,-1 0-3 16,2-2-3-16,-1 1-2 0,1-2-2 16,3 1 0-16,-2 2-1 0,1-1 0 15,0 1-2-15,0 2-1 0,0 2 1 16,1 2-1-16,-1 3-3 0,0 1-1 15,-1 3-3-15,-1 0 0 0,1 2-1 16,-2 7-2-16,-1 3-2 0,1-2 0 16,0-1-2-16,1-2 0 0,0 3 0 15,1-2-1-15,1-10-1 0,0-3-1 16,3-2-1-16,-2-2 1 0,-1-2-1 16,2-3 0-16,0-4 0 0,1-2 0 0,2 0 0 15,-1 1-1-15,-1 0 0 0,0 2-2 16,0 0 0-16,-1 3-1 0,0 4-3 15,0 3-2-15,-1 2-5 0,1 1-7 16,1 1-8-16,0 3-5 0,2-1-9 16,5-1-12-16,1-3-108 0,2-2-111 15,5-3-268-15</inkml:trace>
  <inkml:trace contextRef="#ctx0" brushRef="#br0" timeOffset="280209.9435">9120 17206 503 0,'-8'-11'126'0,"2"0"6"15,1 4-75-15,3 3-12 0,2 3-7 16,5 2-5-16,1 7-5 0,5 0-3 15,2 6-5-15,3 1 0 0,4 3-3 16,2 1-3-16,2 2-4 0,2 0-3 16,1-1-2-16,1 1-1 0,-1-4-3 15,-2-1-3-15,-2-3-9 0,-4 1-7 16,-1-5-8-16,-5 0-17 0,-2-3-43 16,-4-2-69-16,-2-3-103 0,0-1-227 0</inkml:trace>
  <inkml:trace contextRef="#ctx0" brushRef="#br0" timeOffset="280373.5272">9416 17211 564 0,'-13'3'142'0,"-3"2"4"0,-3 1-53 0,0 7-53 16,-2 2-16-16,-1 3-7 16,1 4-4-16,-1 1-4 0,0-1-6 0,2 2-8 15,4-2-8-15,4 0-7 0,5-3-17 16,5-2-114-16,7-5-117 0,5-2-288 15</inkml:trace>
  <inkml:trace contextRef="#ctx0" brushRef="#br0" timeOffset="280561.8202">9647 17394 604 0,'7'4'142'0,"-5"0"5"0,-3 5-94 15,0 0-15-15,-1 2-6 0,-1 2-4 16,-1 1-6-16,0 0-6 0,-1 0-5 16,3-1-5-16,0 1-9 0,2-3-13 15,0-1-10-15,2-3-20 0,3-2-112 16,1-2-121-16,1-1-291 0</inkml:trace>
  <inkml:trace contextRef="#ctx0" brushRef="#br0" timeOffset="280877.6009">9905 17218 615 0,'-8'-8'147'0,"0"2"6"16,-1 1-90-16,3 4-20 0,2 3-9 15,-3 3-4-15,2 3-2 0,-1 4-5 16,0 5-4-16,0 3-2 0,1 2-1 16,-1 2-2-16,3-1-3 0,2 2-1 15,4-1-1-15,1-2-2 0,1 1-1 16,5-4-2-16,4-1 0 0,-1 0-2 16,4-2 0-16,2-4-1 0,-1-4-2 0,2-3-5 15,-2-3-11-15,-2-6-15 0,-1-1-12 16,-3-5-18-16,-2-2-118 0,-3-3-130 15,-3-1-295-15</inkml:trace>
  <inkml:trace contextRef="#ctx0" brushRef="#br0" timeOffset="281030.2282">9928 17160 662 0,'-7'-9'160'0,"3"6"0"0,3-2-95 0,1 4-27 16,5 1-14-16,3 2-11 0,1-2-7 15,2 2-11-15,5 2-14 0,1 0-8 16,4-2-12-16,0 1 100 0,-1-3-222 16,4-2-135-16,-2 2-345 0</inkml:trace>
  <inkml:trace contextRef="#ctx0" brushRef="#br0" timeOffset="281437.1513">10175 17255 583 0,'0'-2'138'0,"-1"2"7"0,1 2-90 16,3 7-12-16,-2 2-6 0,0 3-3 0,-2 4 0 15,3 2-3-15,2-1-5 0,-2 1-1 16,3-3-2-16,0-1-4 0,1-4-3 16,4-3-4-16,-2-3-2 0,-1-4-3 15,3-4-1-15,-1-3-2 0,4-4-1 16,-1-3-1-16,3-4-2 0,1 0 0 16,0 0-2-16,1 2-1 0,-4-1 0 0,-1 3-1 15,-1 5 0-15,-3 4 1 0,-3 3 1 16,-2 2 0-16,0 6 1 0,-1 1 0 15,1 4-1-15,-2 1-2 0,0 1-4 16,3 0-3-16,-2 1-5 0,1 0-6 16,0 1-7-16,4-3-5 0,-3 0-5 15,4-1-6-15,0 0 1 0,2-4-115 16,-1 0-111-16,1-3-274 0</inkml:trace>
  <inkml:trace contextRef="#ctx0" brushRef="#br0" timeOffset="282118.7455">10502 17155 599 0,'-3'-4'149'0,"0"1"5"15,0-1-85-15,3 3-20 0,0 0-12 16,3-1-6-16,3 4-8 0,3 0-7 15,3-1-6-15,3 2-2 0,2-2-3 16,3-1-2-16,2 1-1 0,1 0-1 16,-1-1-1-16,0 0 1 0,0 0-1 15,0 3 2-15,-1-1 2 0,-5 2-1 16,-3 1 1-16,-1 1 0 0,-5 4 1 16,-3 2-1-16,-4 0-1 0,-3 4-2 15,1 3 0-15,-2 0-1 0,0 2 1 16,1 1-1-16,0 0 0 0,2 0 0 0,2 0 0 15,-1-2 1-15,1-2-1 0,3-1 0 16,-1 0 0-16,0-1 0 0,0-1 0 16,-2-1 0-16,0-2 0 0,-3-1 0 15,-2-1 0-15,-2-4 0 0,-5-1 1 16,-5 2-1-16,1-2 0 0,-1-4 1 16,-1 2-1-16,0-3-2 0,0 1-6 15,5-1-7-15,4-4-9 0,1 3-9 16,3 2-11-16,4-2 89 0,3 3-213 15,3 1-129-15,5 2-348 0</inkml:trace>
  <inkml:trace contextRef="#ctx0" brushRef="#br0" timeOffset="283222.2015">11258 17132 582 0,'-7'-5'139'0,"3"0"5"16,3 0-90-16,3 1-10 0,2 2-11 16,3-2-6-16,1-1-6 0,4 4-5 15,4 0-4-15,2 2-3 0,3 0-4 16,2 2-2-16,3-1-1 0,0 2 0 16,0-3-1-16,-1 2-1 0,-3-2 1 15,-1 0 0-15,-1-1 0 0,-5 0 0 16,-2 0-1-16,-3 4 1 0,-3-2 0 0,-4 3-1 15,-3 2 1-15,-3 3 0 0,-2 1 0 16,-2 3-1-16,-4 0 1 0,-1 2 0 16,-3 3-1-16,-2 0 1 0,-3 1-1 15,-3 0 0-15,-3-2 1 0,2 2-1 16,-3-1 2-16,1-3 2 0,2-2 4 16,4-2 1-16,3 0 3 0,5-2 0 15,2-3 1-15,2-1-1 0,5 0-2 0,1 1-2 16,4-3-2-16,-1 1-2 15,5-1-1-15,1 0 0 0,4-1-1 16,4 1 0-16,4-2 0 0,1 1-1 0,6-3 0 16,0 1 0-16,1-2 0 0,0-3-1 15,0 1 1-15,-2-2-1 0,0-1 0 16,-3 1-2-16,-3 1-8 0,2 0-9 16,-1 2-13-16,-3-1-10 0,-2 3-16 15,-3 0-117-15,-1-1-124 0,1 0-287 16</inkml:trace>
  <inkml:trace contextRef="#ctx0" brushRef="#br0" timeOffset="283526.4455">11839 16943 718 0,'-6'-4'170'16,"0"1"3"-16,2 2-116 0,4-1-13 15,2 4-14-15,2-1-9 0,3 1-8 16,1-1-4-16,3 1-4 0,2-1 0 15,2-1-4-15,3 0-6 0,2-3-15 0,-2 1-17 16,1-2-16-16,-1 2-126 0,-3-1-135 16,1 0-323-16</inkml:trace>
  <inkml:trace contextRef="#ctx0" brushRef="#br0" timeOffset="283885.6096">12133 16828 659 0,'0'0'152'0,"-3"6"4"16,2 1-108-16,1 4-14 0,0 2-7 16,1 0-1-16,-2 2-5 0,2 0-5 15,1-3-4-15,0-1-3 0,1-1-1 16,4-3 0-16,0-2-1 0,3-1-1 15,0-4 0-15,2-4-2 0,0-3 0 16,3-4-1-16,-1-2-1 0,1-1-2 0,3-6-1 16,1 3-2-16,1 0-2 0,-2 2-1 15,1 3 0-15,-6 1-1 0,-1 5 1 16,-2 6 1-16,-3 0 1 0,-2 5 2 16,-1 7 1-16,-2 1 1 0,1 4 0 15,-1 4 0-15,2 4 0 0,0 4-3 16,1 3-9-16,1-3-13 0,-1 2-5 15,2 0-20-15,2-6-116 0,-1-1-125 0,2-5-293 16</inkml:trace>
  <inkml:trace contextRef="#ctx0" brushRef="#br0" timeOffset="284209.4576">12862 17073 546 0,'-8'-11'146'0,"2"6"2"0,1 3-8 15,3 5-106-15,-2 3-13 0,3 8-5 0,1 3-4 16,1 4-2-16,-1 5 0 0,1 2-3 16,-1 2-3-16,2 3-1 15,-1 1-1-15,-1-1-4 0,1-4-9 0,0-2-9 16,2-3-10-16,-2-3-17 0,3-5-111 16,-2-5-118-16,2-3-278 0</inkml:trace>
  <inkml:trace contextRef="#ctx0" brushRef="#br0" timeOffset="284399.4516">12747 17249 677 0,'-5'-3'159'0,"1"0"2"16,-1 2-106-16,5 0-18 0,1 1-11 15,5-3-9-15,-1 3-5 0,1 0-5 16,4 0-2-16,1-1-7 0,4 0-9 15,6 0-12-15,0 2-8 0,6-2-11 0,2-2-10 16,-3-2-114-16,6 0-114 0,4 1-268 16</inkml:trace>
  <inkml:trace contextRef="#ctx0" brushRef="#br0" timeOffset="285215.0784">13659 16763 493 0,'-6'-12'140'15,"0"1"4"-15,3 0-12 0,3 2-82 16,3 3-11-16,3 0-10 0,1 2-7 15,3 2-4-15,1 2-6 0,5 2-3 16,2 3-4-16,5-1-2 0,-4 1-1 0,6 0-1 16,-2-2 0-16,1-1 0 0,0-4-1 15,-4 1 1-15,-2-1-1 0,-4 0 0 16,-4 0 0-16,-5 0-2 0,-6-1 1 16,-5-1 0-16,-8 3 0 0,-2-1-1 15,-5 2 1-15,-5 0 0 0,-4 1 1 16,-3 3 0-16,0 2 0 0,1 1-1 15,0 3 2-15,4 1-1 0,6 1 1 16,4 2 0-16,5-5 0 0,5 4 1 0,5-6-1 16,6 0 0-16,2 0-1 0,5-1 1 15,1 0-1-15,6 1 1 0,2 0-1 16,2 4 0-16,4-2 1 0,0 0-1 16,2-1 0-16,0 0 0 0,0 0 0 15,-2 1 1-15,-1 1-1 0,-3 1 0 16,-4 2 0-16,-2 3 0 0,-4 2 0 15,-5 2 0-15,-2 0 1 0,-4 4-1 16,-5-3 1-16,-6 1-1 0,-4 2 1 16,-5 0-1-16,-4 0 0 0,-4 2 1 0,-8 0-1 15,1 2 0-15,-1 0 0 0,1 0 1 16,0 0 3-16,2-3 4 16,3-2 2-16,3-1 1 0,2-2 3 0,6-4 2 15,3-3 1-15,5-2-2 0,5-1-2 16,4-3-1-16,7-3-2 0,5-3-1 15,5-1-2-15,2-2-2 0,4-2 0 0,3-2 0 16,3-1-2-16,0-1-1 0,1 0 0 16,2 2-1-16,0-1 0 0,1 3 0 15,1 1-1-15,0 2-1 0,-2 2-6 16,0 2-9-16,-3 0-12 0,-3 3-13 16,-2 0-11-16,-2 1-19 0,-6 1-111 15,-3-1-120-15,-2 1-277 0</inkml:trace>
  <inkml:trace contextRef="#ctx0" brushRef="#br0" timeOffset="285696.7938">13540 17710 545 0,'-2'-6'135'0,"-2"1"6"15,3 1-80-15,0 3-11 0,1 5-7 16,0 2-4-16,0 4-3 0,0 2-5 16,0 3-4-16,1-1-4 0,0 8-2 0,0-5-4 15,2 1-4-15,-1-6-2 0,2-2-2 16,0-1-2-16,1 0-1 0,-1-9 0 16,3-1-1-16,0-8-1 0,0-1 0 15,3-3-2-15,1-3 1 0,-1-2-2 16,1-2 0-16,0 2-1 0,-2 5 0 15,-1 4-1-15,-2 1 0 0,-1 6 0 16,-1 4-1-16,-2 4 0 0,2 4-4 16,-2 1-3-16,2 1-7 0,0 6-8 0,2-1-7 15,1 1-6-15,2-1-7 16,4-2-13-16,2-2-89 0,3 1-14 16,2-8-94-16,3-1-195 0</inkml:trace>
  <inkml:trace contextRef="#ctx0" brushRef="#br0" timeOffset="286071.8286">14416 17031 599 0,'-8'-8'139'0,"1"2"3"0,4 1-98 16,2 4-9-16,2 4-8 0,5 5-2 15,2 4-3-15,6 1 0 0,-1 3-1 16,5 4 2-16,0 1-2 0,2 2-1 15,-1-2-2-15,1 1-3 0,-3-1-3 16,0 1-3-16,-1 1-2 0,0-1-3 16,-1-2-3-16,-3-2-7 0,-1-2-8 15,-1-3-10-15,-2 0-10 0,0-5-11 0,-4-4-18 16,1-3-108-16,-1-2-116 0,0-3-274 16</inkml:trace>
  <inkml:trace contextRef="#ctx0" brushRef="#br0" timeOffset="286259.3192">14713 17017 626 0,'-14'6'150'0,"-1"6"7"0,1 4-94 0,-1 7-17 16,-2 5-8-16,-2 4-5 0,0 0-6 16,-3 2-8-16,-1 2-5 0,-6-2-4 15,2-1-5-15,2-2-9 0,0-4-11 16,4-4-15-16,5-5-11 0,10-5-77 15,6-8-52-15,9-3-116 0,8-6-237 16</inkml:trace>
  <inkml:trace contextRef="#ctx0" brushRef="#br0" timeOffset="286700.9996">14846 17380 568 0,'-10'-7'139'16,"3"0"4"-16,2-3-67 0,4 1-37 15,2-2-9-15,4 0-5 0,2 0-4 16,3 1-4-16,2 2-5 0,2 1-4 15,0 0-2-15,4 4-2 0,0 2-2 16,-1 2 0-16,-1 1-1 0,-2 2 0 16,-1 1 0-16,-2 1 0 0,-4 1 0 15,0 2 0-15,-4-1 0 0,-3 2 0 0,0 1 0 16,-6 1 0-16,-2-2 0 0,-5 1 0 16,0-1 2-16,-2 0 4 0,0-2 3 15,-1 0 3-15,2-1 1 0,2-1 1 16,0 0 3-16,4 3-3 0,-1 0-4 15,2-2-2-15,3 3-2 0,3-2-3 16,2 2-2-16,3 0 0 0,2-2-2 16,3-1 0-16,4 0-5 0,2-3-4 0,4 1-6 15,1-4-7-15,2-1-13 16,0-3-8-16,1 0-13 0,1-5-7 0,-2 0-104 16,-3-5-112-16,2 1-260 0</inkml:trace>
  <inkml:trace contextRef="#ctx0" brushRef="#br0" timeOffset="287021.1432">15304 16996 583 0,'-1'-5'134'0,"0"5"4"0,-2 5-89 16,0 5-10-16,-1 4-8 0,-2 3-4 16,2 4-1-16,-1 0-1 0,-1 4-1 15,1-3-3-15,0 0-1 0,0 0-1 0,2 0 0 16,0 0-1-16,1 1-2 0,1-2-2 16,1 1-2-16,2-2-3 0,3-2-3 15,1-1-2-15,3-3-1 0,-1-3-1 16,3-2-2-16,2-4-4 0,1-1-6 15,2-5-9-15,0-3-16 16,0-1-10-16,1-2-17 0,-1-4-114 0,-2-3-124 16,-5 0-287-16</inkml:trace>
  <inkml:trace contextRef="#ctx0" brushRef="#br0" timeOffset="287217.6177">15276 16999 713 0,'-6'-3'169'0,"-1"-2"2"0,4 1-116 16,4 2-16-16,5 1-13 0,3 2-10 15,3-1-8-15,3-1-12 0,6-1-12 0,2 2-14 16,8 3-9-16,-2-7-16 0,3 0-38 16,-1 0-79-16,-1 0-105 0,2 0-233 15</inkml:trace>
  <inkml:trace contextRef="#ctx0" brushRef="#br0" timeOffset="287617.7551">15648 17134 532 0,'-2'-5'137'0,"1"-1"7"16,-1 1-53-16,1 3-40 0,1 3-10 15,-1 3-5-15,1 4-2 0,-1 2-3 16,0 5-4-16,-1 2-6 0,2 1-1 0,2 1-2 16,0-1-3-16,2-2-3 15,1-1-2-15,0-3-1 0,2-3 0 0,0-3-2 16,2-4-1-16,2-2-2 0,-1-5-1 15,2-2-1-15,0-3 0 16,2-3-2-16,0-1 0 0,1-1-1 0,-3 2 0 16,0-1-1-16,0 2 0 0,-3 1 0 15,-3 6 1-15,-2 4-1 0,-1 5 2 16,-3 3-1-16,0 4 1 0,-2 4 0 16,0 2-2-16,1 1-2 0,-1 2-9 0,4-4-8 15,-2 1-15-15,2-2-9 0,2-4-18 16,1-3-115-16,1-4-123 0,2-4-285 15</inkml:trace>
  <inkml:trace contextRef="#ctx0" brushRef="#br0" timeOffset="288036.3656">15909 16909 646 0,'-6'-5'151'0,"0"0"4"16,4 1-99-16,3 3-22 0,2 2-10 16,6 1-4-16,2 0-5 0,3 2-5 15,3-1-4-15,2 1-2 0,2 1-1 16,1-3-2-16,1 1 1 0,0-2-2 0,-3-1 1 16,1 0 0-16,-2 1-1 0,-2 1 1 15,-4 1 0-15,-3 2 0 0,-3 4 0 16,-2 3 1-16,-5 3-1 0,-1 2 0 15,-3 4 0-15,1 1-1 0,-2 1 1 16,0 0-1-16,1 0 0 0,0 1 0 16,1-2 1-16,2 0-1 0,-1-1 0 15,4 1 0-15,0-1 0 0,2-1 0 16,1 1 0-16,0-2 0 0,1-1 0 16,-1-1 0-16,-2-2-1 0,0-2 1 0,-5-2 0 15,-1-1 0-15,-3-3 0 0,-3 1 0 16,-1-2 0-16,-2 0 1 0,-1 0-1 15,-1 0 0-15,2 0-1 0,2 1-5 16,0-1-10-16,3-1-8 0,2-1-11 16,4 0 101-16,1-3-229 0,2-1-136 15,7-2-362-15</inkml:trace>
  <inkml:trace contextRef="#ctx0" brushRef="#br0" timeOffset="288634.1656">16505 17093 588 0,'-9'-10'146'16,"0"2"7"-16,2 2-80 0,1 0-24 15,4 3-13-15,2 0-8 0,2-1-6 0,4 4-6 16,3 3-5-16,3-2-4 16,1 2-2-16,3 0-1 0,1 1-1 0,2 1 0 15,-1 0-1-15,1-3-1 0,0 2 0 16,0-3-1-16,0 1 1 0,1-2-1 15,-3 2 1-15,-2-2-1 0,-3 2 1 16,-4-1-1-16,-1 4 0 0,-5-1 1 16,-3 2-1-16,-2 0 1 0,-3 3-1 0,-2-1 1 15,-2 2 0-15,-1-1-1 16,-3 0 1-16,2 1-1 0,-1 1 0 0,-1 0 1 16,1 0 0-16,0-1 0 0,0 1 3 15,2-2 1-15,-1 1 2 16,-1-3 3-16,4 3 0 0,1-2 1 0,1 1-1 15,2-1-1-15,-2 0-2 0,7-2-3 16,1-1-1-16,3-2-1 0,-1 0-2 16,5-2 0-16,0 0 1 0,6-1-1 15,-2 0 0-15,0 2 0 0,3-2 1 16,1 0-1-16,-2 0-1 0,4 0 0 16,0 0-2-16,-1 0-5 0,0 2-6 15,-1-2-5-15,1 1-5 0,1 2-7 0,-1-2-5 16,-3 0-4-16,0 0-3 0,-1-1-6 15,1 2 4-15,-3-2-109 0,0 2-103 16,-3-3-260-16</inkml:trace>
  <inkml:trace contextRef="#ctx0" brushRef="#br0" timeOffset="288941.4893">16914 16878 650 0,'0'-10'161'16,"-1"1"2"-16,2 0-67 0,2 3-55 15,2 0-16-15,4 1-11 0,2 1-4 16,0 3-3-16,4-1-2 0,-1-1-8 16,2 2-10-16,1 3-15 0,1 0-12 15,-3-2 64-15,0-5-192 0,-3 5-135 16,3-4-337-16</inkml:trace>
  <inkml:trace contextRef="#ctx0" brushRef="#br0" timeOffset="289233.4732">17164 16714 642 0,'-3'9'145'0,"-1"-1"6"15,3 4-110-15,0 2-11 0,1-1-4 16,1 2-4-16,0-4-4 0,3 1-6 16,0-3-4-16,1-4-2 0,0-3-2 0,1 0 1 15,0-2-1-15,1-2 1 16,3-3-1-16,0-3 1 0,2-3-2 0,2-1 0 15,0-3-1-15,3-5-1 0,-1 1-1 16,0 0 0-16,0 3 0 0,-1 3 0 16,-4 1-1-16,0 3 0 0,-4 5 0 15,-1 6 0-15,-2 3 1 0,-1 4 0 16,-2 5 0-16,0 4 0 0,0 3 0 16,0 2 1-16,2 1-8 0,1 2-13 0,-1-1-12 15,1 1-29-15,1-2-101 0,-4-3-121 16,1 2-285-16</inkml:trace>
  <inkml:trace contextRef="#ctx0" brushRef="#br0" timeOffset="290678.8883">18017 17110 680 0,'-11'-15'155'0,"3"4"3"16,-1 2-112-16,6 2-14 0,1 0-6 0,5-1-6 15,0 3-6-15,4-1-4 0,-1-1-3 16,5 2-3-16,1 1-1 0,1 2-8 16,1 1-10-16,-1 1-11 0,0 3-13 15,3 4 80-15,-7-3-207 0,0 3-134 16,0 1-344-16</inkml:trace>
  <inkml:trace contextRef="#ctx0" brushRef="#br0" timeOffset="290853.0787">18014 17233 641 0,'-3'3'148'0,"1"-2"4"0,3-1-101 0,1 1-19 16,5-1-10-16,0 0-5 0,6 3-4 16,0-4-5-16,1-2-7 0,1-2-13 15,3 0-10-15,2-1-20 0,1-1-114 16,0-2-122-16,4 3-296 0</inkml:trace>
  <inkml:trace contextRef="#ctx0" brushRef="#br0" timeOffset="291458.2724">18847 16756 542 0,'-11'-20'128'0,"2"2"3"15,4 4-88-15,1 2-4 0,6 5-8 16,3 2-6-16,1 1-3 0,4 7-1 16,3 1-1-16,5 7-2 0,4 7-1 15,4 6-1-15,4 1 1 0,3 5-2 16,1 0-1-16,0 1-2 0,1 1-3 0,-1-1 0 15,-1-3-3-15,0 3-1 0,-1 1-1 16,-2-2-2-16,1 0 0 0,-2-2-1 16,-3-4 0-16,-4 1-3 0,-2-4-3 15,-4-3-6-15,-3-1-8 0,-3-1-8 16,-3-4-9-16,-1 1-15 0,-2-4 5 16,-1 0-113-16,-3-7-108 0,-2 1-259 15</inkml:trace>
  <inkml:trace contextRef="#ctx0" brushRef="#br0" timeOffset="291677.7013">19519 16636 619 0,'-17'2'138'0,"-6"8"2"15,-4 6-103-15,-1 8-9 0,-4 5-6 16,-4 6-2-16,-1 3 0 0,1 5-1 0,-1 3-3 15,0 5-1-15,0-1-5 0,0 1-3 16,1-2-4-16,4 0-6 0,4-5-9 16,7-4-9-16,9-9-15 15,9-1-74-15,11-8-47 0,9-6-107 0,7-5-226 16</inkml:trace>
  <inkml:trace contextRef="#ctx0" brushRef="#br0" timeOffset="291851.2273">19789 17140 628 0,'-2'15'137'0,"-4"0"1"16,-2 3-112-16,-1 4-9 0,-2 3-7 16,1-1-4-16,1 1-5 0,1-3-9 15,4-3-17-15,3-2-114 0,-1-6-112 16,4-3-288-16</inkml:trace>
  <inkml:trace contextRef="#ctx0" brushRef="#br0" timeOffset="292167.2211">20187 16630 556 0,'-17'12'139'0,"-4"5"10"16,-4 6-77-16,0 4-9 0,-4 5-8 15,2 4-7-15,0 3-7 0,4 6-6 16,5 2-9-16,6-1-9 0,5-2-6 15,9 0-5-15,5-2-3 0,9-3-4 16,2-6-8-16,7-6-10 0,3-6-12 0,1-5-10 16,4-6-19-16,1-5-114 0,-1-9-125 15,-2-2-287-15</inkml:trace>
  <inkml:trace contextRef="#ctx0" brushRef="#br0" timeOffset="292552.9484">20291 16811 688 0,'-9'-9'157'15,"4"2"2"-15,3 2-107 0,3 1-19 16,4 3-13-16,2 1-7 0,4 3-4 16,4-1-1-16,0 2-3 0,3-1-2 15,3 1-1-15,4 0-1 0,1-3-1 16,3 1 1-16,0 1 0 0,3-2-1 15,-1 2 0-15,-3-1-1 0,-3 0 0 0,-1-2-1 16,-7 2-2-16,-5 0-3 0,-5 3-2 16,-4 2 0-16,-6 2-1 0,-4 1 1 15,-3 3 1-15,-4 2 2 0,-2 0 3 16,-4 1 3-16,-1-1 3 0,3 3 2 16,-2-2 3-16,4 1 0 0,4-1 1 15,4 0-1-15,3-3 0 0,5-1-2 16,2-2-2-16,5 0-2 0,4-4-1 15,3-1 0-15,3-3-1 0,3 0-1 16,2-4-5-16,2 2-4 0,1-6-7 16,0-2-7-16,1-3-7 0,1-2-14 15,-1 1-90-15,-3-3-24 0,-2 1-97 0,-1-1-205 16</inkml:trace>
  <inkml:trace contextRef="#ctx0" brushRef="#br0" timeOffset="292806.1872">20864 16409 537 0,'11'-4'115'16,"1"6"5"-16,6 5-98 0,1 8-3 16,6 2 0-16,0 5 2 0,5 5 2 15,0 1 0-15,0 4 0 0,-2 1-1 16,-2 0 2-16,-4 1-2 0,-4 3-1 15,-3-3-4-15,-5 2-2 0,-7-1-3 16,-5-2-4-16,-6 4-2 0,-5 0-3 0,-5 0-7 16,-6 2-10-16,-5-1-10 0,-4-3-17 15,-1 1-112-15,-1-4-1 0,3-5-97 16,5-3-179-16</inkml:trace>
  <inkml:trace contextRef="#ctx0" brushRef="#br0" timeOffset="293168.7178">21592 16729 564 0,'2'-9'136'16,"-2"3"4"-16,-1 4-87 0,1 3-9 15,-1 5-7-15,-2 7-5 0,1 5-5 16,-1 2-3-16,1 6-3 0,1 2-2 15,-2 5-5-15,2 3-2 0,0 1-4 16,1-1-2-16,-3 2-9 0,3-2-14 16,-1-1-11-16,1-4-16 0,0-6-119 0,0-6-127 15,0-4-301-15</inkml:trace>
  <inkml:trace contextRef="#ctx0" brushRef="#br0" timeOffset="293345.7637">21439 16944 716 0,'-9'-7'158'16,"2"1"1"-16,5 2-120 0,4 4-13 15,3 1-13-15,3 2-5 0,4-1-2 16,4 1-1-16,4-1-4 0,3 1-6 16,4-2-11-16,0-2-8 0,2-1-16 15,1 1-122-15,-3-2-127 0,0-1-305 16</inkml:trace>
  <inkml:trace contextRef="#ctx0" brushRef="#br0" timeOffset="293688.999">21909 16589 634 0,'0'-10'136'16,"2"5"0"-16,6 8-110 0,4 5-7 16,4 5-4-16,7 6 1 0,0 3 3 15,4 4 2-15,3 3 2 0,-1 2 1 16,2 0-2-16,-2 1-2 0,-1-3-4 15,2-2-4-15,-2 0-3 0,-1-1-2 16,-1-3-2-16,-1 1-4 0,-1-2-9 16,-4-1-10-16,-1 0-10 0,-3-4-11 0,-2-6-16 15,-4-2-112-15,-1-7-118 16,-3-3-275-16</inkml:trace>
  <inkml:trace contextRef="#ctx0" brushRef="#br0" timeOffset="293899.458">22611 16492 646 0,'-19'9'147'16,"-4"6"6"-16,-3 4-104 0,-3 8-12 16,-3 4-4-16,-2 4-2 0,-4 5-4 15,0 0-6-15,-2 3-5 0,2-2-6 16,1 2-3-16,3 3-4 0,3-3-3 15,6-2-10-15,10-3-17 0,5-4-12 16,6-3 6-16,6-6-136 16,6-8-129-16,8-3-305 0</inkml:trace>
  <inkml:trace contextRef="#ctx0" brushRef="#br0" timeOffset="294280.9389">22608 17017 585 0,'-8'-9'146'0,"-1"-2"5"16,2 0-67-16,4-1-40 0,6 2-15 15,1-1-6-15,3 0-5 0,3 4-5 16,0-1-4-16,3 5-4 0,-1 0-1 15,2 3-1-15,-1 1-2 0,1 3 0 16,-2 1-1-16,-1 1 0 0,-2 3 1 16,-2 2-1-16,-3 1 1 0,-2 4-1 0,-3 1 1 15,-4 1 0-15,-1-1-1 0,-2 3 1 16,-1-2 0-16,-2 1-1 16,1-3 1-16,-1 0 1 0,3-2 0 0,1 1 0 15,2-1 0-15,3-3 0 0,2-2 0 16,2 1 0-16,3-4-1 0,2-1-1 15,4-1-4-15,2-3-7 0,3-2-10 16,0-3-7-16,2-2-10 0,3 0-15 16,1-3-109-16,0 1-114 0,-3-1-268 0</inkml:trace>
  <inkml:trace contextRef="#ctx0" brushRef="#br0" timeOffset="294558.3937">23177 16570 632 0,'-17'9'142'16,"-4"5"8"-16,-1 5-107 0,-3 6-8 15,1 7 0-15,-2 2 0 0,3 4-3 16,1 1-6-16,5 3-7 0,6 2-6 15,3 1-5-15,8-2-5 0,6-2-6 16,8-5-10-16,7-1-11 0,4-8-8 0,6-7-8 16,3-7-18-16,4-7-109 15,-1-6-115-15,0-8-271 0</inkml:trace>
  <inkml:trace contextRef="#ctx0" brushRef="#br0" timeOffset="294945.7242">23372 16752 731 0,'-11'-10'163'0,"1"-1"3"16,7 5-123-16,3 1-14 0,5 4-11 16,4 0-4-16,1 0-4 0,4 1-3 15,3 2-3-15,3-1-2 0,3 0 0 16,4 2-2-16,3-2 1 0,0 2-1 15,2-3 1-15,0 2-1 0,-1 0 0 16,-6 1 1-16,-3 1-1 0,-6-1 0 16,-6 3 0-16,-4 3 0 0,-6 1 0 0,-4 0 0 15,-2 2-1-15,-5 0 1 0,-6 0 0 16,-4 1-1-16,-3-1 1 0,-4 0 0 16,-2 2 2-16,-2-3 1 0,4 2 3 15,4 0 3-15,4 1 0 0,7-3 1 16,4 0 0-16,5 0-2 0,4 0-1 15,5-1-3-15,5 0-3 0,2-3 0 16,7 0-2-16,2-2-5 0,3-1-4 16,3-4-7-16,1 0-5 0,2-3-8 15,-1-1-7-15,0-3-4 0,2 0-4 0,-2-1-13 16,0-1-106-16,-5-1-112 0,1-1-276 16</inkml:trace>
  <inkml:trace contextRef="#ctx0" brushRef="#br0" timeOffset="295194.059">23875 16337 576 0,'18'-9'123'16,"1"4"4"-16,6 10-103 0,1 6-4 15,4 5 1-15,-5 4 5 0,8 7 2 16,0 7 3-16,1 4 0 0,-4 2 1 15,0 3-2-15,-5 3-2 0,2 3-6 16,-10-3-3-16,-2 1-4 0,-6-2-4 16,-4 5-3-16,-7 2-2 0,-8 3-2 15,-8 0-6-15,-10 3-11 0,-12 3-18 16,-11 2 29-16,-10-3-167 0,-9-1-138 0,-12 0-350 16</inkml:trace>
  <inkml:trace contextRef="#ctx0" brushRef="#br0" timeOffset="296952.2528">1663 14049 481 0,'0'2'106'0,"3"4"3"0,4 0-80 16,8 4-8-16,7 4-4 0,7 0-1 0,4 1-1 16,7-4-2-16,0-4-2 15,5-2-3-15,4-3-1 0,4-6-2 0,3-4-1 16,7-3-1-16,1-4 0 0,4-3-1 15,4-4 0-15,6-1-1 0,1 0 1 16,3 0-2-16,-1 0 1 0,5 9 4 16,-3 3 4-16,5 6 2 0,-3 5 2 15,2 8 1-15,-1 8 1 0,-1 1 1 16,0 2-5-16,3 0-3 0,4 1-2 0,2-5-2 16,-1-8-2-16,2-11 1 0,4-7-1 15,9-5-1-15,-2-7 0 0,-2-7 0 16,4-6 0-16,4-1 0 0,3 2-1 15,0-3 0-15,-6-1 0 0,1 4 0 16,4 7-1-16,-4 6 0 0,-4 5 1 16,-10 5 1-16,-1 9-1 0,-1 7 2 15,2 9 0-15,-7 5 0 0,-1 1 1 16,2 3-1-16,6 3 0 0,5 0 0 16,2-3 0-16,-2-6-1 0,7-6 0 0,6-1 0 15,3-8 0-15,-2-7 0 0,2-4 0 16,6-3-1-16,3-2 1 0,-1-7-1 15,0-1 1-15,2 1-1 0,4 2 0 16,-3-1 0-16,-3 3 0 0,-3 1-1 16,3 9 1-16,-2 3 0 0,-8 4 1 15,-3 5 0-15,2 6 1 0,-2 7-1 16,-4 1 1-16,-2 2 0 0,6 1 0 16,5-1-1-16,1-2 0 0,1-6 0 0,4-6 0 15,7-4 0-15,0-4 0 0,1-5 0 16,5-6-1-16,5-1 0 0,1-5-2 15,1 0-1-15,4-2 0 0,3-2 0 16,-2 0 0-16,-5 1 1 0,-2 3 0 16,-1-1 1-16,-7 6 0 0,-4 2 2 15,-3 8 0-15,-8 4 1 0,-4 4 1 16,6 6 0-16,-3 7 0 0,2-1 1 16,2 0-2-16,1 3 1 0,5-2-1 15,10-5 0-15,-8-2-1 0,4-4 0 0,4-2 0 16,-1-6 0-16,5-2 0 0,4-4-1 15,-3-4 1-15,5-5-1 0,1-3-1 16,2-3 0-16,1-3 0 0,1-3 0 16,-5-2 0-16,2 1 0 0,-4 4 0 15,-3 3 1-15,-2 4 0 0,-4 6 1 16,-6 4 0-16,0 9 2 0,-4 7 1 16,-2 3 2-16,-2 5 0 0,2 3 2 0,1 4 0 15,6 0-2-15,-1-1 0 16,4 0-1-16,6-4-2 0,0-3-1 0,5-4-1 15,4-4 0-15,0-6 0 0,5-4 0 16,2-5 0-16,3-5-1 0,4-2 1 16,1-3 0-16,-1-4-1 0,1 2 0 15,-1-1 1-15,0 0-1 0,-2 6 0 16,-3 2 0-16,-5 1 1 0,-1 6 3 16,-3 5 0-16,-2 5 2 0,-2 3 0 0,-4 3 0 15,1 2 0-15,0 2 0 0,0 6-3 16,4-1 0-16,1-2-2 15,3-2 1-15,7-1-1 0,1-2-1 0,6-6 1 16,6-4-1-16,2-5-1 0,6-3 0 16,3 0-1-16,-1-4 0 0,2-1 0 15,-2 4-1-15,-6 1 0 0,-5 4-10 16,-7 6-10-16,-11 7-17 0,-13 8-32 16,-10 8-89-16,-17 4-117 0,-18 2-263 15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289062-E051-4BCA-AA8C-6B3C1D6CCA96}" type="datetimeFigureOut">
              <a:rPr lang="el-GR" smtClean="0"/>
              <a:t>29/10/2020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650A59-FFED-41A9-BB35-C17ACF6B62E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96560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50A59-FFED-41A9-BB35-C17ACF6B62EB}" type="slidenum">
              <a:rPr lang="el-GR" smtClean="0"/>
              <a:t>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09370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1B110-FDA8-42CB-9F35-A5A5965B24FE}" type="datetimeFigureOut">
              <a:rPr lang="el-GR" smtClean="0"/>
              <a:t>29/10/2020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A466-1C90-4190-8E16-75752F0D9C57}" type="slidenum">
              <a:rPr lang="el-GR" smtClean="0"/>
              <a:t>‹#›</a:t>
            </a:fld>
            <a:endParaRPr lang="el-GR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5777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1B110-FDA8-42CB-9F35-A5A5965B24FE}" type="datetimeFigureOut">
              <a:rPr lang="el-GR" smtClean="0"/>
              <a:t>29/10/2020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A466-1C90-4190-8E16-75752F0D9C5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302430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1B110-FDA8-42CB-9F35-A5A5965B24FE}" type="datetimeFigureOut">
              <a:rPr lang="el-GR" smtClean="0"/>
              <a:t>29/10/2020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A466-1C90-4190-8E16-75752F0D9C5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34328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1B110-FDA8-42CB-9F35-A5A5965B24FE}" type="datetimeFigureOut">
              <a:rPr lang="el-GR" smtClean="0"/>
              <a:t>29/10/2020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A466-1C90-4190-8E16-75752F0D9C5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12445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1B110-FDA8-42CB-9F35-A5A5965B24FE}" type="datetimeFigureOut">
              <a:rPr lang="el-GR" smtClean="0"/>
              <a:t>29/10/2020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A466-1C90-4190-8E16-75752F0D9C57}" type="slidenum">
              <a:rPr lang="el-GR" smtClean="0"/>
              <a:t>‹#›</a:t>
            </a:fld>
            <a:endParaRPr lang="el-GR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8245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1B110-FDA8-42CB-9F35-A5A5965B24FE}" type="datetimeFigureOut">
              <a:rPr lang="el-GR" smtClean="0"/>
              <a:t>29/10/2020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A466-1C90-4190-8E16-75752F0D9C5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37918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1B110-FDA8-42CB-9F35-A5A5965B24FE}" type="datetimeFigureOut">
              <a:rPr lang="el-GR" smtClean="0"/>
              <a:t>29/10/2020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A466-1C90-4190-8E16-75752F0D9C5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81939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1B110-FDA8-42CB-9F35-A5A5965B24FE}" type="datetimeFigureOut">
              <a:rPr lang="el-GR" smtClean="0"/>
              <a:t>29/10/2020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A466-1C90-4190-8E16-75752F0D9C5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48654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1B110-FDA8-42CB-9F35-A5A5965B24FE}" type="datetimeFigureOut">
              <a:rPr lang="el-GR" smtClean="0"/>
              <a:t>29/10/2020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A466-1C90-4190-8E16-75752F0D9C5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85433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3941B110-FDA8-42CB-9F35-A5A5965B24FE}" type="datetimeFigureOut">
              <a:rPr lang="el-GR" smtClean="0"/>
              <a:t>29/10/2020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7ACA466-1C90-4190-8E16-75752F0D9C5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9948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1B110-FDA8-42CB-9F35-A5A5965B24FE}" type="datetimeFigureOut">
              <a:rPr lang="el-GR" smtClean="0"/>
              <a:t>29/10/2020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A466-1C90-4190-8E16-75752F0D9C5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49128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941B110-FDA8-42CB-9F35-A5A5965B24FE}" type="datetimeFigureOut">
              <a:rPr lang="el-GR" smtClean="0"/>
              <a:t>29/10/2020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97ACA466-1C90-4190-8E16-75752F0D9C57}" type="slidenum">
              <a:rPr lang="el-GR" smtClean="0"/>
              <a:t>‹#›</a:t>
            </a:fld>
            <a:endParaRPr lang="el-GR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5143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ustomXml" Target="../ink/ink8.xm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ustomXml" Target="../ink/ink9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0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1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2.xm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3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4.xm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emf"/><Relationship Id="rId4" Type="http://schemas.openxmlformats.org/officeDocument/2006/relationships/customXml" Target="../ink/ink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6.xm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7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emf"/><Relationship Id="rId4" Type="http://schemas.openxmlformats.org/officeDocument/2006/relationships/customXml" Target="../ink/ink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emf"/><Relationship Id="rId5" Type="http://schemas.openxmlformats.org/officeDocument/2006/relationships/customXml" Target="../ink/ink19.xml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emf"/><Relationship Id="rId4" Type="http://schemas.openxmlformats.org/officeDocument/2006/relationships/customXml" Target="../ink/ink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emf"/><Relationship Id="rId4" Type="http://schemas.openxmlformats.org/officeDocument/2006/relationships/customXml" Target="../ink/ink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emf"/><Relationship Id="rId4" Type="http://schemas.openxmlformats.org/officeDocument/2006/relationships/customXml" Target="../ink/ink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ustomXml" Target="../ink/ink6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ustomXml" Target="../ink/ink7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922602"/>
            <a:ext cx="7543800" cy="733806"/>
          </a:xfrm>
        </p:spPr>
        <p:txBody>
          <a:bodyPr>
            <a:normAutofit/>
          </a:bodyPr>
          <a:lstStyle/>
          <a:p>
            <a:r>
              <a:rPr lang="el-GR" sz="4500" dirty="0"/>
              <a:t>Ψηφιακή Επεξεργασία Σήματος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2960" y="1961804"/>
            <a:ext cx="7543800" cy="3371850"/>
          </a:xfrm>
        </p:spPr>
        <p:txBody>
          <a:bodyPr/>
          <a:lstStyle/>
          <a:p>
            <a:r>
              <a:rPr lang="el-GR" dirty="0" err="1" smtClean="0"/>
              <a:t>Διαλεξη</a:t>
            </a:r>
            <a:r>
              <a:rPr lang="el-GR" dirty="0" smtClean="0"/>
              <a:t> </a:t>
            </a:r>
            <a:r>
              <a:rPr lang="en-US" dirty="0" smtClean="0"/>
              <a:t>1</a:t>
            </a:r>
            <a:r>
              <a:rPr lang="el-GR" dirty="0" smtClean="0"/>
              <a:t>1</a:t>
            </a:r>
            <a:r>
              <a:rPr lang="el-GR" baseline="30000" dirty="0" smtClean="0"/>
              <a:t>η</a:t>
            </a:r>
            <a:r>
              <a:rPr lang="el-GR" dirty="0" smtClean="0"/>
              <a:t> 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l-GR" dirty="0"/>
          </a:p>
        </p:txBody>
      </p:sp>
      <p:sp>
        <p:nvSpPr>
          <p:cNvPr id="4" name="Rectangle 3"/>
          <p:cNvSpPr/>
          <p:nvPr/>
        </p:nvSpPr>
        <p:spPr>
          <a:xfrm>
            <a:off x="0" y="24418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/>
          </a:p>
        </p:txBody>
      </p:sp>
      <p:sp>
        <p:nvSpPr>
          <p:cNvPr id="5" name="Rectangle 4"/>
          <p:cNvSpPr/>
          <p:nvPr/>
        </p:nvSpPr>
        <p:spPr>
          <a:xfrm>
            <a:off x="0" y="6579018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/>
          </a:p>
        </p:txBody>
      </p:sp>
      <p:sp>
        <p:nvSpPr>
          <p:cNvPr id="6" name="TextBox 5"/>
          <p:cNvSpPr txBox="1"/>
          <p:nvPr/>
        </p:nvSpPr>
        <p:spPr>
          <a:xfrm>
            <a:off x="822960" y="3607725"/>
            <a:ext cx="7107382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endParaRPr lang="en-US" sz="21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l-GR" sz="2100" dirty="0" smtClean="0"/>
              <a:t>Μετασχηματισμός Ζ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l-GR" sz="21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0949"/>
            <a:ext cx="9144000" cy="1527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85293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7282" y="548639"/>
                <a:ext cx="8959042" cy="6021533"/>
              </a:xfrm>
            </p:spPr>
            <p:txBody>
              <a:bodyPr>
                <a:normAutofit/>
              </a:bodyPr>
              <a:lstStyle/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 </a:t>
                </a:r>
                <a:r>
                  <a:rPr lang="el-GR" sz="1800" dirty="0" smtClean="0"/>
                  <a:t>Παράδειγμα:</a:t>
                </a:r>
              </a:p>
              <a:p>
                <a:pPr>
                  <a:buClrTx/>
                  <a:buSzPct val="120000"/>
                  <a:buFont typeface="Courier New" panose="02070309020205020404" pitchFamily="49" charset="0"/>
                  <a:buChar char="o"/>
                </a:pPr>
                <a:r>
                  <a:rPr lang="el-GR" sz="1800" dirty="0"/>
                  <a:t> </a:t>
                </a:r>
                <a:r>
                  <a:rPr lang="el-GR" sz="1800" dirty="0" smtClean="0"/>
                  <a:t>Βρείτε το </a:t>
                </a:r>
                <a:r>
                  <a:rPr lang="el-GR" sz="1800" dirty="0" err="1" smtClean="0"/>
                  <a:t>μετασχ</a:t>
                </a:r>
                <a:r>
                  <a:rPr lang="el-GR" sz="1800" dirty="0" smtClean="0"/>
                  <a:t>. Ζ του σήματος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begChr m:val="["/>
                        <m:endChr m:val="]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=−</m:t>
                    </m:r>
                    <m:sSup>
                      <m:sSup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[−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−1]</m:t>
                    </m:r>
                  </m:oMath>
                </a14:m>
                <a:endParaRPr lang="en-US" dirty="0" smtClean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 smtClean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 smtClean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282" y="548639"/>
                <a:ext cx="8959042" cy="6021533"/>
              </a:xfrm>
              <a:blipFill rotWithShape="0">
                <a:blip r:embed="rId2"/>
                <a:stretch>
                  <a:fillRect l="-1905" t="-1822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70173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/>
              <p14:cNvContentPartPr/>
              <p14:nvPr/>
            </p14:nvContentPartPr>
            <p14:xfrm>
              <a:off x="109440" y="1051200"/>
              <a:ext cx="9052920" cy="552492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9360" y="1040040"/>
                <a:ext cx="9072000" cy="5545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0510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037" y="487332"/>
            <a:ext cx="7077075" cy="3124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82" y="548639"/>
            <a:ext cx="8959042" cy="6021533"/>
          </a:xfrm>
        </p:spPr>
        <p:txBody>
          <a:bodyPr>
            <a:normAutofit/>
          </a:bodyPr>
          <a:lstStyle/>
          <a:p>
            <a:pPr>
              <a:buClrTx/>
              <a:buSzPct val="120000"/>
              <a:buFont typeface="Arial" panose="020B0604020202020204" pitchFamily="34" charset="0"/>
              <a:buChar char="•"/>
            </a:pPr>
            <a:r>
              <a:rPr lang="el-GR" dirty="0" smtClean="0"/>
              <a:t> </a:t>
            </a:r>
            <a:r>
              <a:rPr lang="el-GR" sz="1800" dirty="0" smtClean="0"/>
              <a:t>Παράδειγμα:</a:t>
            </a:r>
          </a:p>
          <a:p>
            <a:pPr marL="0" indent="0">
              <a:buClrTx/>
              <a:buSzPct val="120000"/>
              <a:buNone/>
            </a:pPr>
            <a:endParaRPr lang="el-GR" dirty="0"/>
          </a:p>
          <a:p>
            <a:pPr>
              <a:buClrTx/>
              <a:buSzPct val="120000"/>
              <a:buFont typeface="Arial" panose="020B0604020202020204" pitchFamily="34" charset="0"/>
              <a:buChar char="•"/>
            </a:pPr>
            <a:endParaRPr lang="el-GR" dirty="0" smtClean="0"/>
          </a:p>
          <a:p>
            <a:pPr>
              <a:buClrTx/>
              <a:buSzPct val="120000"/>
              <a:buFont typeface="Arial" panose="020B0604020202020204" pitchFamily="34" charset="0"/>
              <a:buChar char="•"/>
            </a:pPr>
            <a:endParaRPr lang="el-GR" dirty="0"/>
          </a:p>
          <a:p>
            <a:pPr>
              <a:buClrTx/>
              <a:buSzPct val="120000"/>
              <a:buFont typeface="Arial" panose="020B0604020202020204" pitchFamily="34" charset="0"/>
              <a:buChar char="•"/>
            </a:pPr>
            <a:endParaRPr lang="el-GR" dirty="0" smtClean="0"/>
          </a:p>
          <a:p>
            <a:pPr>
              <a:buClrTx/>
              <a:buSzPct val="120000"/>
              <a:buFont typeface="Arial" panose="020B0604020202020204" pitchFamily="34" charset="0"/>
              <a:buChar char="•"/>
            </a:pPr>
            <a:endParaRPr lang="el-GR" dirty="0" smtClean="0"/>
          </a:p>
        </p:txBody>
      </p:sp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70173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/>
              <p14:cNvContentPartPr/>
              <p14:nvPr/>
            </p14:nvContentPartPr>
            <p14:xfrm>
              <a:off x="156600" y="895320"/>
              <a:ext cx="8583120" cy="555336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7240" y="887400"/>
                <a:ext cx="8602920" cy="5572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99109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7282" y="548639"/>
                <a:ext cx="8959042" cy="6021533"/>
              </a:xfrm>
            </p:spPr>
            <p:txBody>
              <a:bodyPr>
                <a:normAutofit/>
              </a:bodyPr>
              <a:lstStyle/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 </a:t>
                </a:r>
                <a:r>
                  <a:rPr lang="el-GR" sz="1800" dirty="0" smtClean="0"/>
                  <a:t>Παράδειγμα:</a:t>
                </a:r>
              </a:p>
              <a:p>
                <a:pPr>
                  <a:buClrTx/>
                  <a:buSzPct val="120000"/>
                  <a:buFont typeface="Courier New" panose="02070309020205020404" pitchFamily="49" charset="0"/>
                  <a:buChar char="o"/>
                </a:pPr>
                <a:r>
                  <a:rPr lang="el-GR" sz="1800" dirty="0"/>
                  <a:t> </a:t>
                </a:r>
                <a:r>
                  <a:rPr lang="el-GR" sz="1800" dirty="0" smtClean="0"/>
                  <a:t>Βρείτε το </a:t>
                </a:r>
                <a:r>
                  <a:rPr lang="el-GR" sz="1800" dirty="0" err="1" smtClean="0"/>
                  <a:t>μετασχ</a:t>
                </a:r>
                <a:r>
                  <a:rPr lang="el-GR" sz="1800" dirty="0" smtClean="0"/>
                  <a:t>. Ζ του σήματος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begChr m:val="["/>
                        <m:endChr m:val="]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𝑢</m:t>
                    </m:r>
                    <m:d>
                      <m:dPr>
                        <m:begChr m:val="["/>
                        <m:endChr m:val="]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𝑢</m:t>
                    </m:r>
                    <m:d>
                      <m:dPr>
                        <m:begChr m:val="["/>
                        <m:endChr m:val="]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</m:oMath>
                </a14:m>
                <a:endParaRPr lang="en-US" dirty="0" smtClean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 smtClean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 smtClean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282" y="548639"/>
                <a:ext cx="8959042" cy="6021533"/>
              </a:xfrm>
              <a:blipFill rotWithShape="0">
                <a:blip r:embed="rId2"/>
                <a:stretch>
                  <a:fillRect l="-1905" t="-18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70173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/>
              <p14:cNvContentPartPr/>
              <p14:nvPr/>
            </p14:nvContentPartPr>
            <p14:xfrm>
              <a:off x="162000" y="1303560"/>
              <a:ext cx="8937360" cy="523548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0120" y="1293120"/>
                <a:ext cx="8954280" cy="5248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13037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237" y="437460"/>
            <a:ext cx="6924675" cy="31432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82" y="548639"/>
            <a:ext cx="8959042" cy="6021533"/>
          </a:xfrm>
        </p:spPr>
        <p:txBody>
          <a:bodyPr>
            <a:normAutofit/>
          </a:bodyPr>
          <a:lstStyle/>
          <a:p>
            <a:pPr>
              <a:buClrTx/>
              <a:buSzPct val="120000"/>
              <a:buFont typeface="Arial" panose="020B0604020202020204" pitchFamily="34" charset="0"/>
              <a:buChar char="•"/>
            </a:pPr>
            <a:r>
              <a:rPr lang="el-GR" dirty="0" smtClean="0"/>
              <a:t> </a:t>
            </a:r>
            <a:r>
              <a:rPr lang="el-GR" sz="1800" dirty="0" smtClean="0"/>
              <a:t>Παράδειγμα:</a:t>
            </a:r>
          </a:p>
          <a:p>
            <a:pPr marL="0" indent="0">
              <a:buClrTx/>
              <a:buSzPct val="120000"/>
              <a:buNone/>
            </a:pPr>
            <a:endParaRPr lang="el-GR" dirty="0"/>
          </a:p>
          <a:p>
            <a:pPr>
              <a:buClrTx/>
              <a:buSzPct val="120000"/>
              <a:buFont typeface="Arial" panose="020B0604020202020204" pitchFamily="34" charset="0"/>
              <a:buChar char="•"/>
            </a:pPr>
            <a:endParaRPr lang="el-GR" dirty="0" smtClean="0"/>
          </a:p>
          <a:p>
            <a:pPr>
              <a:buClrTx/>
              <a:buSzPct val="120000"/>
              <a:buFont typeface="Arial" panose="020B0604020202020204" pitchFamily="34" charset="0"/>
              <a:buChar char="•"/>
            </a:pPr>
            <a:endParaRPr lang="el-GR" dirty="0"/>
          </a:p>
          <a:p>
            <a:pPr>
              <a:buClrTx/>
              <a:buSzPct val="120000"/>
              <a:buFont typeface="Arial" panose="020B0604020202020204" pitchFamily="34" charset="0"/>
              <a:buChar char="•"/>
            </a:pPr>
            <a:endParaRPr lang="el-GR" dirty="0" smtClean="0"/>
          </a:p>
          <a:p>
            <a:pPr>
              <a:buClrTx/>
              <a:buSzPct val="120000"/>
              <a:buFont typeface="Arial" panose="020B0604020202020204" pitchFamily="34" charset="0"/>
              <a:buChar char="•"/>
            </a:pPr>
            <a:endParaRPr lang="el-GR" dirty="0" smtClean="0"/>
          </a:p>
        </p:txBody>
      </p:sp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70173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/>
              <p14:cNvContentPartPr/>
              <p14:nvPr/>
            </p14:nvContentPartPr>
            <p14:xfrm>
              <a:off x="264240" y="1005120"/>
              <a:ext cx="6883920" cy="339732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2360" y="998280"/>
                <a:ext cx="6901560" cy="3408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293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7282" y="548639"/>
                <a:ext cx="8959042" cy="6021533"/>
              </a:xfrm>
            </p:spPr>
            <p:txBody>
              <a:bodyPr>
                <a:normAutofit/>
              </a:bodyPr>
              <a:lstStyle/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 </a:t>
                </a:r>
                <a:r>
                  <a:rPr lang="el-GR" sz="1800" dirty="0" smtClean="0"/>
                  <a:t>Παράδειγμα:</a:t>
                </a:r>
              </a:p>
              <a:p>
                <a:pPr>
                  <a:buClrTx/>
                  <a:buSzPct val="120000"/>
                  <a:buFont typeface="Courier New" panose="02070309020205020404" pitchFamily="49" charset="0"/>
                  <a:buChar char="o"/>
                </a:pPr>
                <a:r>
                  <a:rPr lang="el-GR" sz="1800" dirty="0"/>
                  <a:t> </a:t>
                </a:r>
                <a:r>
                  <a:rPr lang="el-GR" sz="1800" dirty="0" smtClean="0"/>
                  <a:t>Βρείτε το </a:t>
                </a:r>
                <a:r>
                  <a:rPr lang="el-GR" sz="1800" dirty="0" err="1" smtClean="0"/>
                  <a:t>μετασχ</a:t>
                </a:r>
                <a:r>
                  <a:rPr lang="el-GR" sz="1800" dirty="0" smtClean="0"/>
                  <a:t>. Ζ του σήματος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begChr m:val="["/>
                        <m:endChr m:val="]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l-GR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 smtClean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 smtClean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282" y="548639"/>
                <a:ext cx="8959042" cy="6021533"/>
              </a:xfrm>
              <a:blipFill rotWithShape="0">
                <a:blip r:embed="rId2"/>
                <a:stretch>
                  <a:fillRect l="-1905" t="-1822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70173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/>
              <p14:cNvContentPartPr/>
              <p14:nvPr/>
            </p14:nvContentPartPr>
            <p14:xfrm>
              <a:off x="868320" y="1446120"/>
              <a:ext cx="6238800" cy="477468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58600" y="1433160"/>
                <a:ext cx="6259320" cy="4790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28634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940" y="713755"/>
            <a:ext cx="6943725" cy="31623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82" y="548639"/>
            <a:ext cx="8959042" cy="6021533"/>
          </a:xfrm>
        </p:spPr>
        <p:txBody>
          <a:bodyPr>
            <a:normAutofit/>
          </a:bodyPr>
          <a:lstStyle/>
          <a:p>
            <a:pPr>
              <a:buClrTx/>
              <a:buSzPct val="120000"/>
              <a:buFont typeface="Arial" panose="020B0604020202020204" pitchFamily="34" charset="0"/>
              <a:buChar char="•"/>
            </a:pPr>
            <a:r>
              <a:rPr lang="el-GR" dirty="0" smtClean="0"/>
              <a:t> </a:t>
            </a:r>
            <a:r>
              <a:rPr lang="el-GR" sz="1800" dirty="0" smtClean="0"/>
              <a:t>Παράδειγμα:</a:t>
            </a:r>
          </a:p>
          <a:p>
            <a:pPr marL="0" indent="0">
              <a:buClrTx/>
              <a:buSzPct val="120000"/>
              <a:buNone/>
            </a:pPr>
            <a:endParaRPr lang="el-GR" dirty="0"/>
          </a:p>
          <a:p>
            <a:pPr>
              <a:buClrTx/>
              <a:buSzPct val="120000"/>
              <a:buFont typeface="Arial" panose="020B0604020202020204" pitchFamily="34" charset="0"/>
              <a:buChar char="•"/>
            </a:pPr>
            <a:endParaRPr lang="el-GR" dirty="0" smtClean="0"/>
          </a:p>
          <a:p>
            <a:pPr>
              <a:buClrTx/>
              <a:buSzPct val="120000"/>
              <a:buFont typeface="Arial" panose="020B0604020202020204" pitchFamily="34" charset="0"/>
              <a:buChar char="•"/>
            </a:pPr>
            <a:endParaRPr lang="el-GR" dirty="0"/>
          </a:p>
          <a:p>
            <a:pPr>
              <a:buClrTx/>
              <a:buSzPct val="120000"/>
              <a:buFont typeface="Arial" panose="020B0604020202020204" pitchFamily="34" charset="0"/>
              <a:buChar char="•"/>
            </a:pPr>
            <a:endParaRPr lang="el-GR" dirty="0" smtClean="0"/>
          </a:p>
          <a:p>
            <a:pPr>
              <a:buClrTx/>
              <a:buSzPct val="120000"/>
              <a:buFont typeface="Arial" panose="020B0604020202020204" pitchFamily="34" charset="0"/>
              <a:buChar char="•"/>
            </a:pPr>
            <a:endParaRPr lang="el-GR" dirty="0" smtClean="0"/>
          </a:p>
        </p:txBody>
      </p:sp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70173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/>
              <p14:cNvContentPartPr/>
              <p14:nvPr/>
            </p14:nvContentPartPr>
            <p14:xfrm>
              <a:off x="1226520" y="835200"/>
              <a:ext cx="6233400" cy="304272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15720" y="824040"/>
                <a:ext cx="6255000" cy="3063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44043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7282" y="548639"/>
                <a:ext cx="8959042" cy="6021533"/>
              </a:xfrm>
            </p:spPr>
            <p:txBody>
              <a:bodyPr>
                <a:normAutofit/>
              </a:bodyPr>
              <a:lstStyle/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 </a:t>
                </a:r>
                <a:r>
                  <a:rPr lang="el-GR" sz="1800" dirty="0" smtClean="0"/>
                  <a:t>Παράδειγμα:</a:t>
                </a:r>
              </a:p>
              <a:p>
                <a:pPr>
                  <a:buClrTx/>
                  <a:buSzPct val="120000"/>
                  <a:buFont typeface="Courier New" panose="02070309020205020404" pitchFamily="49" charset="0"/>
                  <a:buChar char="o"/>
                </a:pPr>
                <a:r>
                  <a:rPr lang="el-GR" sz="1800" dirty="0"/>
                  <a:t> </a:t>
                </a:r>
                <a:r>
                  <a:rPr lang="el-GR" sz="1800" dirty="0" smtClean="0"/>
                  <a:t>Βρείτε το </a:t>
                </a:r>
                <a:r>
                  <a:rPr lang="el-GR" sz="1800" dirty="0" err="1" smtClean="0"/>
                  <a:t>μετασχ</a:t>
                </a:r>
                <a:r>
                  <a:rPr lang="el-GR" sz="1800" dirty="0" smtClean="0"/>
                  <a:t>. Ζ του σήματος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begChr m:val="["/>
                        <m:endChr m:val="]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l-GR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 smtClean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 smtClean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282" y="548639"/>
                <a:ext cx="8959042" cy="6021533"/>
              </a:xfrm>
              <a:blipFill rotWithShape="0">
                <a:blip r:embed="rId2"/>
                <a:stretch>
                  <a:fillRect l="-1905" t="-1822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70173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/>
              <p14:cNvContentPartPr/>
              <p14:nvPr/>
            </p14:nvContentPartPr>
            <p14:xfrm>
              <a:off x="180720" y="1335240"/>
              <a:ext cx="8740440" cy="513540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9560" y="1325880"/>
                <a:ext cx="8760960" cy="5158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43317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b="933"/>
          <a:stretch/>
        </p:blipFill>
        <p:spPr>
          <a:xfrm>
            <a:off x="1042553" y="274320"/>
            <a:ext cx="7048500" cy="31422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82" y="548639"/>
            <a:ext cx="8959042" cy="6021533"/>
          </a:xfrm>
        </p:spPr>
        <p:txBody>
          <a:bodyPr>
            <a:normAutofit/>
          </a:bodyPr>
          <a:lstStyle/>
          <a:p>
            <a:pPr>
              <a:buClrTx/>
              <a:buSzPct val="120000"/>
              <a:buFont typeface="Arial" panose="020B0604020202020204" pitchFamily="34" charset="0"/>
              <a:buChar char="•"/>
            </a:pPr>
            <a:r>
              <a:rPr lang="el-GR" dirty="0" smtClean="0"/>
              <a:t> </a:t>
            </a:r>
            <a:r>
              <a:rPr lang="el-GR" sz="1800" dirty="0" smtClean="0"/>
              <a:t>Παράδειγμα:</a:t>
            </a:r>
          </a:p>
          <a:p>
            <a:pPr marL="0" indent="0">
              <a:buClrTx/>
              <a:buSzPct val="120000"/>
              <a:buNone/>
            </a:pPr>
            <a:endParaRPr lang="el-GR" dirty="0"/>
          </a:p>
          <a:p>
            <a:pPr>
              <a:buClrTx/>
              <a:buSzPct val="120000"/>
              <a:buFont typeface="Arial" panose="020B0604020202020204" pitchFamily="34" charset="0"/>
              <a:buChar char="•"/>
            </a:pPr>
            <a:endParaRPr lang="el-GR" dirty="0" smtClean="0"/>
          </a:p>
          <a:p>
            <a:pPr>
              <a:buClrTx/>
              <a:buSzPct val="120000"/>
              <a:buFont typeface="Arial" panose="020B0604020202020204" pitchFamily="34" charset="0"/>
              <a:buChar char="•"/>
            </a:pPr>
            <a:endParaRPr lang="el-GR" dirty="0"/>
          </a:p>
          <a:p>
            <a:pPr>
              <a:buClrTx/>
              <a:buSzPct val="120000"/>
              <a:buFont typeface="Arial" panose="020B0604020202020204" pitchFamily="34" charset="0"/>
              <a:buChar char="•"/>
            </a:pPr>
            <a:endParaRPr lang="el-GR" dirty="0" smtClean="0"/>
          </a:p>
          <a:p>
            <a:pPr>
              <a:buClrTx/>
              <a:buSzPct val="120000"/>
              <a:buFont typeface="Arial" panose="020B0604020202020204" pitchFamily="34" charset="0"/>
              <a:buChar char="•"/>
            </a:pPr>
            <a:endParaRPr lang="el-GR" dirty="0" smtClean="0"/>
          </a:p>
        </p:txBody>
      </p:sp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70173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1379"/>
          <a:stretch/>
        </p:blipFill>
        <p:spPr>
          <a:xfrm>
            <a:off x="1042553" y="3516285"/>
            <a:ext cx="7029450" cy="303414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/>
              <p14:cNvContentPartPr/>
              <p14:nvPr/>
            </p14:nvContentPartPr>
            <p14:xfrm>
              <a:off x="29160" y="276120"/>
              <a:ext cx="8993160" cy="622368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720" y="267120"/>
                <a:ext cx="9006120" cy="6244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61306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7282" y="355373"/>
                <a:ext cx="8959042" cy="6214800"/>
              </a:xfrm>
            </p:spPr>
            <p:txBody>
              <a:bodyPr>
                <a:normAutofit/>
              </a:bodyPr>
              <a:lstStyle/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b="1" dirty="0" smtClean="0"/>
                  <a:t> Σύνδεση με το Μετασχηματισμό </a:t>
                </a:r>
                <a:r>
                  <a:rPr lang="en-US" b="1" dirty="0" smtClean="0"/>
                  <a:t>Fourier</a:t>
                </a:r>
                <a:endParaRPr lang="el-GR" b="1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Είναι προφανές πως αν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sup>
                    </m:sSup>
                  </m:oMath>
                </a14:m>
                <a:r>
                  <a:rPr lang="el-GR" dirty="0" smtClean="0"/>
                  <a:t>, τότε </a:t>
                </a:r>
                <a:endParaRPr lang="en-US" b="0" i="1" dirty="0" smtClean="0">
                  <a:latin typeface="Cambria Math" panose="02040503050406030204" pitchFamily="18" charset="0"/>
                </a:endParaRPr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sup>
                          </m:sSup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𝑋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sup>
                          </m:sSup>
                        </m:e>
                      </m:d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l-GR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=−∞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+∞</m:t>
                          </m:r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begChr m:val="{"/>
                          <m:endChr m:val="}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b="0" dirty="0" smtClean="0"/>
              </a:p>
              <a:p>
                <a:pPr marL="201168" lvl="1" indent="0">
                  <a:buClrTx/>
                  <a:buSzPct val="120000"/>
                  <a:buNone/>
                </a:pPr>
                <a:endParaRPr lang="el-GR" sz="500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Εκτιμούμε το </a:t>
                </a:r>
                <a:r>
                  <a:rPr lang="el-GR" dirty="0" err="1" smtClean="0"/>
                  <a:t>μετασχ</a:t>
                </a:r>
                <a:r>
                  <a:rPr lang="el-GR" dirty="0" smtClean="0"/>
                  <a:t>. Ζ επάνω στο μοναδιαίο κύκλο</a:t>
                </a:r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n-US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Για παράδειγμα:</a:t>
                </a:r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𝑢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l-GR" b="0" i="1" smtClean="0">
                        <a:latin typeface="Cambria Math" panose="02040503050406030204" pitchFamily="18" charset="0"/>
                      </a:rPr>
                      <m:t>, </m:t>
                    </m:r>
                    <m:d>
                      <m:dPr>
                        <m:begChr m:val="|"/>
                        <m:endChr m:val="|"/>
                        <m:ctrlPr>
                          <a:rPr lang="el-G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l-GR" b="0" i="1" smtClean="0">
                        <a:latin typeface="Cambria Math" panose="02040503050406030204" pitchFamily="18" charset="0"/>
                      </a:rPr>
                      <m:t>&lt;1</m:t>
                    </m:r>
                  </m:oMath>
                </a14:m>
                <a:r>
                  <a:rPr lang="en-US" dirty="0" smtClean="0"/>
                  <a:t/>
                </a:r>
                <a:br>
                  <a:rPr lang="en-US" dirty="0" smtClean="0"/>
                </a:br>
                <a:endParaRPr lang="el-GR" dirty="0" smtClean="0"/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𝑋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sup>
                          </m:sSup>
                        </m:e>
                      </m:d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l-G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l-GR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sup>
                          </m:sSup>
                        </m:den>
                      </m:f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𝑋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d>
                        <m:dPr>
                          <m:begChr m:val="|"/>
                          <m:endChr m:val="|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&gt;</m:t>
                      </m:r>
                      <m:d>
                        <m:dPr>
                          <m:begChr m:val="|"/>
                          <m:endChr m:val="|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</m:oMath>
                  </m:oMathPara>
                </a14:m>
                <a:endParaRPr lang="el-GR" dirty="0" smtClean="0"/>
              </a:p>
              <a:p>
                <a:pPr marL="201168" lvl="1" indent="0">
                  <a:buClrTx/>
                  <a:buSzPct val="120000"/>
                  <a:buNone/>
                </a:pPr>
                <a:endParaRPr lang="el-GR" sz="500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Μπορούμε πάντα να το κάνουμε αυτό?</a:t>
                </a:r>
              </a:p>
              <a:p>
                <a:pPr lvl="2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sz="1600" dirty="0" smtClean="0"/>
                  <a:t>ΌΧΙ! </a:t>
                </a:r>
                <a:endParaRPr lang="en-US" sz="1600" dirty="0" smtClean="0"/>
              </a:p>
              <a:p>
                <a:pPr lvl="2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sz="1600" dirty="0" smtClean="0"/>
                  <a:t>Πρέπει ο μοναδιαίος κύκλος να περιλαμβάνεται στο πεδίο σύγκλισης του </a:t>
                </a:r>
                <a:r>
                  <a:rPr lang="el-GR" sz="1600" dirty="0" err="1" smtClean="0"/>
                  <a:t>μετασχ</a:t>
                </a:r>
                <a:r>
                  <a:rPr lang="el-GR" sz="1600" dirty="0" smtClean="0"/>
                  <a:t>. Ζ!</a:t>
                </a:r>
              </a:p>
              <a:p>
                <a:pPr lvl="2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sz="1600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Αντιπαράδειγμα:</a:t>
                </a:r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l-GR" dirty="0" smtClean="0"/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𝑋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l-GR" sz="2000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sup>
                          </m:sSup>
                        </m:e>
                      </m:d>
                      <m:r>
                        <a:rPr lang="el-GR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l-GR" sz="2000" b="0" i="1" smtClean="0">
                          <a:latin typeface="Cambria Math" panose="02040503050406030204" pitchFamily="18" charset="0"/>
                        </a:rPr>
                        <m:t>𝜋𝛿</m:t>
                      </m:r>
                      <m:d>
                        <m:dPr>
                          <m:ctrlPr>
                            <a:rPr lang="el-GR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l-GR" sz="2000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l-GR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l-GR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l-GR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l-GR" sz="2000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l-GR" sz="2000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sup>
                          </m:sSup>
                        </m:den>
                      </m:f>
                      <m:r>
                        <a:rPr lang="el-GR" sz="2000" b="0" i="1" smtClean="0">
                          <a:latin typeface="Cambria Math" panose="02040503050406030204" pitchFamily="18" charset="0"/>
                        </a:rPr>
                        <m:t>,   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𝑋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, 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&gt;1</m:t>
                      </m:r>
                    </m:oMath>
                  </m:oMathPara>
                </a14:m>
                <a:endParaRPr lang="el-GR" sz="2000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sz="2000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 smtClean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282" y="355373"/>
                <a:ext cx="8959042" cy="6214800"/>
              </a:xfrm>
              <a:blipFill rotWithShape="0">
                <a:blip r:embed="rId2"/>
                <a:stretch>
                  <a:fillRect l="-1905" t="-1765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70173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6858000" y="5628770"/>
            <a:ext cx="1136684" cy="522649"/>
            <a:chOff x="6858000" y="5263009"/>
            <a:chExt cx="1136684" cy="522649"/>
          </a:xfrm>
        </p:grpSpPr>
        <p:sp>
          <p:nvSpPr>
            <p:cNvPr id="7" name="Rounded Rectangle 6"/>
            <p:cNvSpPr/>
            <p:nvPr/>
          </p:nvSpPr>
          <p:spPr>
            <a:xfrm>
              <a:off x="6858000" y="5311833"/>
              <a:ext cx="831273" cy="473825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prstClr val="white"/>
                </a:solidFill>
              </a:endParaRPr>
            </a:p>
          </p:txBody>
        </p:sp>
        <p:sp>
          <p:nvSpPr>
            <p:cNvPr id="8" name="Lightning Bolt 7"/>
            <p:cNvSpPr/>
            <p:nvPr/>
          </p:nvSpPr>
          <p:spPr>
            <a:xfrm rot="20567145" flipH="1">
              <a:off x="7757770" y="5263009"/>
              <a:ext cx="236914" cy="498763"/>
            </a:xfrm>
            <a:prstGeom prst="lightningBol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prstClr val="white"/>
                </a:solidFill>
              </a:endParaRP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/>
              <p14:cNvContentPartPr/>
              <p14:nvPr/>
            </p14:nvContentPartPr>
            <p14:xfrm>
              <a:off x="3370320" y="513000"/>
              <a:ext cx="5530320" cy="502812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363480" y="504000"/>
                <a:ext cx="5547600" cy="5042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35354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7282" y="343939"/>
                <a:ext cx="8959042" cy="6226233"/>
              </a:xfrm>
            </p:spPr>
            <p:txBody>
              <a:bodyPr>
                <a:normAutofit/>
              </a:bodyPr>
              <a:lstStyle/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b="1" dirty="0" smtClean="0"/>
                  <a:t> Σύνδεση με το Μετασχηματισμό </a:t>
                </a:r>
                <a:r>
                  <a:rPr lang="en-US" b="1" dirty="0" smtClean="0"/>
                  <a:t>Fourier</a:t>
                </a:r>
                <a:endParaRPr lang="el-GR" b="1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n-US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Για το σήμα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𝑢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&lt;1</m:t>
                    </m:r>
                  </m:oMath>
                </a14:m>
                <a:r>
                  <a:rPr lang="el-GR" dirty="0" smtClean="0"/>
                  <a:t> δείξαμε ότι</a:t>
                </a:r>
                <a:r>
                  <a:rPr lang="el-GR" dirty="0"/>
                  <a:t/>
                </a:r>
                <a:br>
                  <a:rPr lang="el-GR" dirty="0"/>
                </a:br>
                <a:endParaRPr lang="el-GR" dirty="0" smtClean="0"/>
              </a:p>
              <a:p>
                <a:pPr marL="0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𝑋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sup>
                          </m:sSup>
                        </m:e>
                      </m:d>
                      <m:r>
                        <a:rPr lang="el-GR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𝑎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sup>
                          </m:sSup>
                        </m:den>
                      </m:f>
                      <m:r>
                        <a:rPr lang="el-GR" i="1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𝑋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𝑎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, </m:t>
                      </m:r>
                      <m:d>
                        <m:dPr>
                          <m:begChr m:val="|"/>
                          <m:endChr m:val="|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&gt;</m:t>
                      </m:r>
                      <m:d>
                        <m:dPr>
                          <m:begChr m:val="|"/>
                          <m:endChr m:val="|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</m:oMath>
                  </m:oMathPara>
                </a14:m>
                <a:endParaRPr lang="el-GR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Ας βάλουμε τιμές στον πόλο </a:t>
                </a:r>
                <a14:m>
                  <m:oMath xmlns:m="http://schemas.openxmlformats.org/officeDocument/2006/math">
                    <m:r>
                      <a:rPr lang="el-GR" i="1" dirty="0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l-GR" dirty="0" smtClean="0"/>
                  <a:t>, κι ας υπολογίσουμε το μέτρο των δυο μετασχηματισμών</a:t>
                </a:r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Έστω ότι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l-GR" dirty="0" smtClean="0"/>
                  <a:t>και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l-GR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l-GR" b="0" i="1" dirty="0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dirty="0" smtClean="0"/>
                  <a:t> </a:t>
                </a:r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Δείτε τι συμβαίνει…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282" y="343939"/>
                <a:ext cx="8959042" cy="6226233"/>
              </a:xfrm>
              <a:blipFill rotWithShape="0">
                <a:blip r:embed="rId2"/>
                <a:stretch>
                  <a:fillRect l="-1905" t="-1761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70173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/>
              <p14:cNvContentPartPr/>
              <p14:nvPr/>
            </p14:nvContentPartPr>
            <p14:xfrm>
              <a:off x="1285560" y="1294560"/>
              <a:ext cx="7610400" cy="264600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78000" y="1288800"/>
                <a:ext cx="7629120" cy="2658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72016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82" y="548640"/>
            <a:ext cx="9056718" cy="5902036"/>
          </a:xfrm>
        </p:spPr>
        <p:txBody>
          <a:bodyPr>
            <a:normAutofit lnSpcReduction="10000"/>
          </a:bodyPr>
          <a:lstStyle/>
          <a:p>
            <a:pPr>
              <a:buClrTx/>
              <a:buSzPct val="120000"/>
              <a:buFont typeface="Arial" panose="020B0604020202020204" pitchFamily="34" charset="0"/>
              <a:buChar char="•"/>
            </a:pPr>
            <a:r>
              <a:rPr lang="el-GR" dirty="0" smtClean="0"/>
              <a:t> Ως τώρα έχουμε αρκετά εργαλεία ανάλυσης σημάτων και συστημάτων τόσο στο χώρο του χρόνου όσο και σε αυτόν της συχνότητας</a:t>
            </a:r>
          </a:p>
          <a:p>
            <a:pPr marL="0" indent="0">
              <a:buClrTx/>
              <a:buSzPct val="120000"/>
              <a:buNone/>
            </a:pPr>
            <a:r>
              <a:rPr lang="el-GR" dirty="0"/>
              <a:t> </a:t>
            </a:r>
            <a:endParaRPr lang="el-GR" dirty="0" smtClean="0"/>
          </a:p>
          <a:p>
            <a:pPr>
              <a:buClrTx/>
              <a:buSzPct val="120000"/>
              <a:buFont typeface="Arial" panose="020B0604020202020204" pitchFamily="34" charset="0"/>
              <a:buChar char="•"/>
            </a:pPr>
            <a:r>
              <a:rPr lang="el-GR" dirty="0" smtClean="0"/>
              <a:t> Παρ’ όλα αυτά, υπάρχουν ακόμα τα εξής προβλήματα:</a:t>
            </a:r>
          </a:p>
          <a:p>
            <a:pPr marL="544068" lvl="1" indent="-342900">
              <a:buClrTx/>
              <a:buSzPct val="120000"/>
              <a:buFont typeface="+mj-lt"/>
              <a:buAutoNum type="arabicPeriod"/>
            </a:pPr>
            <a:endParaRPr lang="en-US" dirty="0" smtClean="0"/>
          </a:p>
          <a:p>
            <a:pPr marL="544068" lvl="1" indent="-342900">
              <a:buClrTx/>
              <a:buSzPct val="120000"/>
              <a:buFont typeface="+mj-lt"/>
              <a:buAutoNum type="arabicPeriod"/>
            </a:pPr>
            <a:r>
              <a:rPr lang="el-GR" dirty="0" smtClean="0"/>
              <a:t>Υπάρχουν σήματα που δεν έχουν μετασχηματισμό </a:t>
            </a:r>
            <a:r>
              <a:rPr lang="en-US" dirty="0" smtClean="0"/>
              <a:t>Fourier</a:t>
            </a:r>
          </a:p>
          <a:p>
            <a:pPr marL="544068" lvl="1" indent="-342900">
              <a:buClrTx/>
              <a:buSzPct val="120000"/>
              <a:buFont typeface="+mj-lt"/>
              <a:buAutoNum type="arabicPeriod"/>
            </a:pPr>
            <a:r>
              <a:rPr lang="el-GR" dirty="0" smtClean="0"/>
              <a:t>Υπάρχουν συστήματα που δεν έχουν μετασχηματισμό </a:t>
            </a:r>
            <a:r>
              <a:rPr lang="en-US" dirty="0" smtClean="0"/>
              <a:t>Fourier</a:t>
            </a:r>
          </a:p>
          <a:p>
            <a:pPr marL="544068" lvl="1" indent="-342900">
              <a:buClrTx/>
              <a:buSzPct val="120000"/>
              <a:buFont typeface="+mj-lt"/>
              <a:buAutoNum type="arabicPeriod"/>
            </a:pPr>
            <a:r>
              <a:rPr lang="el-GR" dirty="0" smtClean="0"/>
              <a:t>Δεν έχουμε έναν εύκολο τρόπο να σχεδιάζουμε συστήματα</a:t>
            </a:r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endParaRPr lang="en-US" dirty="0" smtClean="0"/>
          </a:p>
          <a:p>
            <a:pPr>
              <a:buClrTx/>
              <a:buSzPct val="120000"/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l-GR" dirty="0" smtClean="0"/>
              <a:t>Αυτό σημαίνει πως για τα μεν σήματα, δεν μπορούμε να ελέγξουμε το συχνοτικό τους περιεχόμενο, για τα δε συστήματα, δεν μπορούμε να τα μελετήσουμε!</a:t>
            </a:r>
          </a:p>
          <a:p>
            <a:pPr marL="0" indent="0">
              <a:buClrTx/>
              <a:buSzPct val="120000"/>
              <a:buNone/>
            </a:pPr>
            <a:endParaRPr lang="el-GR" dirty="0" smtClean="0"/>
          </a:p>
          <a:p>
            <a:pPr>
              <a:buClrTx/>
              <a:buSzPct val="120000"/>
              <a:buFont typeface="Arial" panose="020B0604020202020204" pitchFamily="34" charset="0"/>
              <a:buChar char="•"/>
            </a:pPr>
            <a:r>
              <a:rPr lang="el-GR" dirty="0" smtClean="0"/>
              <a:t> Μπορούμε να κάνουμε κάτι γι’ αυτό?</a:t>
            </a:r>
          </a:p>
          <a:p>
            <a:pPr>
              <a:buClrTx/>
              <a:buSzPct val="120000"/>
              <a:buFont typeface="Arial" panose="020B0604020202020204" pitchFamily="34" charset="0"/>
              <a:buChar char="•"/>
            </a:pPr>
            <a:endParaRPr lang="el-GR" dirty="0"/>
          </a:p>
          <a:p>
            <a:pPr>
              <a:buClrTx/>
              <a:buSzPct val="120000"/>
              <a:buFont typeface="Arial" panose="020B0604020202020204" pitchFamily="34" charset="0"/>
              <a:buChar char="•"/>
            </a:pPr>
            <a:r>
              <a:rPr lang="el-GR" dirty="0" smtClean="0"/>
              <a:t> Μπορούμε να ορίσουμε ένα γενικότερο μετασχηματισμό που να περιλαμβάνει και τέτοιου είδους σήματα και συστήματα?</a:t>
            </a:r>
            <a:endParaRPr lang="el-GR" dirty="0"/>
          </a:p>
          <a:p>
            <a:pPr marL="0" indent="0">
              <a:buClrTx/>
              <a:buSzPct val="120000"/>
              <a:buNone/>
            </a:pPr>
            <a:endParaRPr lang="el-GR" dirty="0" smtClean="0"/>
          </a:p>
        </p:txBody>
      </p:sp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/>
          </a:p>
        </p:txBody>
      </p:sp>
      <p:sp>
        <p:nvSpPr>
          <p:cNvPr id="5" name="Rectangle 4"/>
          <p:cNvSpPr/>
          <p:nvPr/>
        </p:nvSpPr>
        <p:spPr>
          <a:xfrm>
            <a:off x="0" y="6570173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/>
          </a:p>
        </p:txBody>
      </p:sp>
    </p:spTree>
    <p:extLst>
      <p:ext uri="{BB962C8B-B14F-4D97-AF65-F5344CB8AC3E}">
        <p14:creationId xmlns:p14="http://schemas.microsoft.com/office/powerpoint/2010/main" val="3636344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5"/>
          <a:stretch/>
        </p:blipFill>
        <p:spPr>
          <a:xfrm>
            <a:off x="478585" y="677134"/>
            <a:ext cx="8248649" cy="28804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82" y="355373"/>
            <a:ext cx="8959042" cy="6214800"/>
          </a:xfrm>
        </p:spPr>
        <p:txBody>
          <a:bodyPr>
            <a:normAutofit/>
          </a:bodyPr>
          <a:lstStyle/>
          <a:p>
            <a:pPr>
              <a:buClrTx/>
              <a:buSzPct val="120000"/>
              <a:buFont typeface="Arial" panose="020B0604020202020204" pitchFamily="34" charset="0"/>
              <a:buChar char="•"/>
            </a:pPr>
            <a:r>
              <a:rPr lang="el-GR" b="1" dirty="0" smtClean="0"/>
              <a:t> Σύνδεση με το Μετασχηματισμό </a:t>
            </a:r>
            <a:r>
              <a:rPr lang="en-US" b="1" dirty="0" smtClean="0"/>
              <a:t>Fourier</a:t>
            </a:r>
            <a:endParaRPr lang="el-GR" dirty="0" smtClean="0"/>
          </a:p>
          <a:p>
            <a:pPr>
              <a:buClrTx/>
              <a:buSzPct val="120000"/>
              <a:buFont typeface="Arial" panose="020B0604020202020204" pitchFamily="34" charset="0"/>
              <a:buChar char="•"/>
            </a:pPr>
            <a:endParaRPr lang="el-GR" dirty="0" smtClean="0"/>
          </a:p>
        </p:txBody>
      </p:sp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70173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78585" y="3601661"/>
            <a:ext cx="8248650" cy="2945829"/>
            <a:chOff x="478585" y="3649286"/>
            <a:chExt cx="8248650" cy="294582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/>
            <a:srcRect l="742" t="6845" r="31655"/>
            <a:stretch/>
          </p:blipFill>
          <p:spPr>
            <a:xfrm>
              <a:off x="478585" y="3649286"/>
              <a:ext cx="5503115" cy="2945829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/>
            <a:srcRect l="68890" t="6845" r="792"/>
            <a:stretch/>
          </p:blipFill>
          <p:spPr>
            <a:xfrm>
              <a:off x="6029325" y="3649286"/>
              <a:ext cx="2697910" cy="2945829"/>
            </a:xfrm>
            <a:prstGeom prst="rect">
              <a:avLst/>
            </a:prstGeom>
          </p:spPr>
        </p:pic>
      </p:grp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/>
              <p14:cNvContentPartPr/>
              <p14:nvPr/>
            </p14:nvContentPartPr>
            <p14:xfrm>
              <a:off x="153720" y="2382840"/>
              <a:ext cx="8590680" cy="219816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2200" y="2374200"/>
                <a:ext cx="8610120" cy="2219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06926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719" t="5399"/>
          <a:stretch/>
        </p:blipFill>
        <p:spPr>
          <a:xfrm>
            <a:off x="251978" y="3766533"/>
            <a:ext cx="8669913" cy="28168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7282" y="343939"/>
                <a:ext cx="8959042" cy="6226233"/>
              </a:xfrm>
            </p:spPr>
            <p:txBody>
              <a:bodyPr>
                <a:normAutofit/>
              </a:bodyPr>
              <a:lstStyle/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b="1" dirty="0" smtClean="0"/>
                  <a:t> Σύνδεση με το Μετασχηματισμό </a:t>
                </a:r>
                <a:r>
                  <a:rPr lang="en-US" b="1" dirty="0" smtClean="0"/>
                  <a:t>Fourier</a:t>
                </a:r>
                <a:endParaRPr lang="el-GR" b="1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Τι περιμένετε να δείτε για τα σήματα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l-GR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l-GR" b="0" i="1" smtClean="0">
                        <a:latin typeface="Cambria Math" panose="02040503050406030204" pitchFamily="18" charset="0"/>
                      </a:rPr>
                      <m:t>𝛿</m:t>
                    </m:r>
                    <m:d>
                      <m:dPr>
                        <m:begChr m:val="["/>
                        <m:endChr m:val="]"/>
                        <m:ctrlPr>
                          <a:rPr lang="el-G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l-GR" b="0" i="1" smtClean="0">
                        <a:latin typeface="Cambria Math" panose="02040503050406030204" pitchFamily="18" charset="0"/>
                      </a:rPr>
                      <m:t>𝛿</m:t>
                    </m:r>
                    <m:r>
                      <a:rPr lang="el-GR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−2]</m:t>
                    </m:r>
                  </m:oMath>
                </a14:m>
                <a:r>
                  <a:rPr lang="en-US" dirty="0" smtClean="0"/>
                  <a:t>?</a:t>
                </a:r>
                <a:endParaRPr lang="el-GR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 smtClean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282" y="343939"/>
                <a:ext cx="8959042" cy="6226233"/>
              </a:xfrm>
              <a:blipFill rotWithShape="0">
                <a:blip r:embed="rId3"/>
                <a:stretch>
                  <a:fillRect l="-1905" t="-1761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70173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51978" y="1035977"/>
            <a:ext cx="8689267" cy="2669248"/>
            <a:chOff x="251978" y="1035977"/>
            <a:chExt cx="8689267" cy="266924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/>
            <a:srcRect r="33714" b="7094"/>
            <a:stretch/>
          </p:blipFill>
          <p:spPr>
            <a:xfrm>
              <a:off x="251978" y="1085851"/>
              <a:ext cx="5844022" cy="2619374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/>
            <a:srcRect l="67312" t="-178" b="11730"/>
            <a:stretch/>
          </p:blipFill>
          <p:spPr>
            <a:xfrm>
              <a:off x="6086779" y="1035977"/>
              <a:ext cx="2854466" cy="2633662"/>
            </a:xfrm>
            <a:prstGeom prst="rect">
              <a:avLst/>
            </a:prstGeom>
          </p:spPr>
        </p:pic>
      </p:grp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/>
              <p14:cNvContentPartPr/>
              <p14:nvPr/>
            </p14:nvContentPartPr>
            <p14:xfrm>
              <a:off x="61560" y="983880"/>
              <a:ext cx="6722280" cy="347400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1120" y="975960"/>
                <a:ext cx="6735240" cy="3492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80194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055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83" y="346019"/>
            <a:ext cx="8959040" cy="6154535"/>
          </a:xfrm>
        </p:spPr>
        <p:txBody>
          <a:bodyPr>
            <a:normAutofit/>
          </a:bodyPr>
          <a:lstStyle/>
          <a:p>
            <a:pPr marL="0" indent="0" algn="ctr">
              <a:buClrTx/>
              <a:buSzPct val="120000"/>
              <a:buNone/>
            </a:pPr>
            <a:endParaRPr lang="el-GR" sz="5400" b="1" dirty="0"/>
          </a:p>
          <a:p>
            <a:pPr marL="0" indent="0" algn="ctr">
              <a:buClrTx/>
              <a:buSzPct val="120000"/>
              <a:buNone/>
            </a:pPr>
            <a:r>
              <a:rPr lang="el-GR" sz="5400" b="1" dirty="0" smtClean="0">
                <a:ln w="22225">
                  <a:solidFill>
                    <a:srgbClr val="00B0F0"/>
                  </a:solidFill>
                  <a:prstDash val="solid"/>
                </a:ln>
                <a:solidFill>
                  <a:schemeClr val="bg2">
                    <a:lumMod val="90000"/>
                  </a:schemeClr>
                </a:solidFill>
              </a:rPr>
              <a:t>Συνεχίζεται… </a:t>
            </a:r>
            <a:r>
              <a:rPr lang="el-GR" sz="5400" b="1" dirty="0" smtClean="0">
                <a:ln w="22225">
                  <a:solidFill>
                    <a:srgbClr val="00B0F0"/>
                  </a:solidFill>
                  <a:prstDash val="solid"/>
                </a:ln>
                <a:solidFill>
                  <a:schemeClr val="bg2">
                    <a:lumMod val="90000"/>
                  </a:schemeClr>
                </a:solidFill>
                <a:sym typeface="Wingdings" panose="05000000000000000000" pitchFamily="2" charset="2"/>
              </a:rPr>
              <a:t></a:t>
            </a:r>
            <a:endParaRPr lang="el-GR" sz="5400" b="1" dirty="0" smtClean="0">
              <a:ln w="22225">
                <a:solidFill>
                  <a:srgbClr val="00B0F0"/>
                </a:solidFill>
                <a:prstDash val="solid"/>
              </a:ln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255320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61861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750" y="3243090"/>
            <a:ext cx="4057650" cy="2486026"/>
          </a:xfrm>
          <a:prstGeom prst="ellipse">
            <a:avLst/>
          </a:prstGeom>
          <a:ln w="63500" cap="rnd">
            <a:solidFill>
              <a:srgbClr val="00B0F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7936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7282" y="548639"/>
                <a:ext cx="8959042" cy="6021533"/>
              </a:xfrm>
            </p:spPr>
            <p:txBody>
              <a:bodyPr>
                <a:normAutofit/>
              </a:bodyPr>
              <a:lstStyle/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 </a:t>
                </a:r>
                <a:r>
                  <a:rPr lang="el-GR" sz="1800" dirty="0" smtClean="0"/>
                  <a:t>Κάθε μετασχηματισμός </a:t>
                </a:r>
                <a:r>
                  <a:rPr lang="en-US" sz="1800" dirty="0" smtClean="0"/>
                  <a:t>Fourier </a:t>
                </a:r>
                <a:r>
                  <a:rPr lang="el-GR" sz="1800" dirty="0" smtClean="0"/>
                  <a:t>αποτελείται από ένα άθροισμα μιγαδικών εκθετικών σημάτων </a:t>
                </a:r>
                <a:r>
                  <a:rPr lang="el-GR" sz="1800" i="1" dirty="0" err="1" smtClean="0"/>
                  <a:t>μοναδιαίου</a:t>
                </a:r>
                <a:r>
                  <a:rPr lang="el-GR" sz="1800" dirty="0" smtClean="0"/>
                  <a:t> πλάτους</a:t>
                </a:r>
                <a:r>
                  <a:rPr lang="el-GR" dirty="0" smtClean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endParaRPr lang="en-US" dirty="0" smtClean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n-US" sz="1800" dirty="0"/>
                  <a:t> </a:t>
                </a:r>
                <a:r>
                  <a:rPr lang="el-GR" sz="1800" dirty="0" smtClean="0"/>
                  <a:t>Λόγω της περιοδικότητάς του, μπορούμε εναλλακτικά να τον φανταστούμε να «ζει» επάνω στον </a:t>
                </a:r>
                <a:r>
                  <a:rPr lang="el-GR" sz="1800" i="1" dirty="0" err="1" smtClean="0"/>
                  <a:t>μοναδιαίο</a:t>
                </a:r>
                <a:r>
                  <a:rPr lang="el-GR" sz="1800" dirty="0" smtClean="0"/>
                  <a:t> κύκλο ενός μιγαδικού επιπέδου</a:t>
                </a:r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sz="1800" dirty="0"/>
                  <a:t> </a:t>
                </a:r>
                <a:r>
                  <a:rPr lang="el-GR" sz="1800" dirty="0" smtClean="0"/>
                  <a:t>Όλα τα σήματα που έχουμε συζητήσει έχουν </a:t>
                </a:r>
                <a:r>
                  <a:rPr lang="el-GR" sz="1800" dirty="0" err="1" smtClean="0"/>
                  <a:t>μετασχ</a:t>
                </a:r>
                <a:r>
                  <a:rPr lang="el-GR" sz="1800" dirty="0" smtClean="0"/>
                  <a:t>. </a:t>
                </a:r>
                <a:r>
                  <a:rPr lang="en-US" sz="1800" dirty="0" smtClean="0"/>
                  <a:t>Fourier </a:t>
                </a:r>
                <a:r>
                  <a:rPr lang="el-GR" sz="1800" dirty="0" smtClean="0"/>
                  <a:t>που απεικονίζεται όπως στο σχήμα</a:t>
                </a:r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sz="1800" dirty="0"/>
                  <a:t> </a:t>
                </a:r>
                <a:r>
                  <a:rPr lang="el-GR" sz="1800" dirty="0" smtClean="0"/>
                  <a:t>Κι αυτά τα σήματα που δεν </a:t>
                </a:r>
                <a:r>
                  <a:rPr lang="en-US" sz="1800" dirty="0" smtClean="0"/>
                  <a:t/>
                </a:r>
                <a:br>
                  <a:rPr lang="en-US" sz="1800" dirty="0" smtClean="0"/>
                </a:br>
                <a:r>
                  <a:rPr lang="el-GR" sz="1800" dirty="0" smtClean="0"/>
                  <a:t>έχουν </a:t>
                </a:r>
                <a:r>
                  <a:rPr lang="el-GR" sz="1800" dirty="0" err="1" smtClean="0"/>
                  <a:t>μετασχ</a:t>
                </a:r>
                <a:r>
                  <a:rPr lang="el-GR" sz="1800" dirty="0" smtClean="0"/>
                  <a:t>. </a:t>
                </a:r>
                <a:r>
                  <a:rPr lang="en-US" sz="1800" dirty="0" smtClean="0"/>
                  <a:t>Fourier?</a:t>
                </a:r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sz="1600" dirty="0" smtClean="0"/>
                  <a:t>Μήπως «ζουν» επάνω σε </a:t>
                </a:r>
                <a:r>
                  <a:rPr lang="en-US" sz="1600" dirty="0" smtClean="0"/>
                  <a:t/>
                </a:r>
                <a:br>
                  <a:rPr lang="en-US" sz="1600" dirty="0" smtClean="0"/>
                </a:br>
                <a:r>
                  <a:rPr lang="el-GR" sz="1600" dirty="0" smtClean="0"/>
                  <a:t>άλλους κύκλους του μιγαδικού </a:t>
                </a:r>
                <a:r>
                  <a:rPr lang="en-US" sz="1600" dirty="0" smtClean="0"/>
                  <a:t/>
                </a:r>
                <a:br>
                  <a:rPr lang="en-US" sz="1600" dirty="0" smtClean="0"/>
                </a:br>
                <a:r>
                  <a:rPr lang="el-GR" sz="1600" dirty="0" smtClean="0"/>
                  <a:t>επιπέδου?</a:t>
                </a:r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 smtClean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 smtClean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 smtClean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282" y="548639"/>
                <a:ext cx="8959042" cy="6021533"/>
              </a:xfrm>
              <a:blipFill rotWithShape="0">
                <a:blip r:embed="rId2"/>
                <a:stretch>
                  <a:fillRect l="-1905" t="-1822" r="-2109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/>
          </a:p>
        </p:txBody>
      </p:sp>
      <p:sp>
        <p:nvSpPr>
          <p:cNvPr id="5" name="Rectangle 4"/>
          <p:cNvSpPr/>
          <p:nvPr/>
        </p:nvSpPr>
        <p:spPr>
          <a:xfrm>
            <a:off x="0" y="6570173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8" b="6726"/>
          <a:stretch/>
        </p:blipFill>
        <p:spPr>
          <a:xfrm>
            <a:off x="3162649" y="2618510"/>
            <a:ext cx="5932513" cy="389035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/>
              <p14:cNvContentPartPr/>
              <p14:nvPr/>
            </p14:nvContentPartPr>
            <p14:xfrm>
              <a:off x="150840" y="839880"/>
              <a:ext cx="8747280" cy="572832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4720" y="830880"/>
                <a:ext cx="8762040" cy="5745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8699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7282" y="548639"/>
                <a:ext cx="8959042" cy="6021533"/>
              </a:xfrm>
            </p:spPr>
            <p:txBody>
              <a:bodyPr>
                <a:normAutofit/>
              </a:bodyPr>
              <a:lstStyle/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 </a:t>
                </a:r>
                <a:r>
                  <a:rPr lang="el-GR" sz="1800" dirty="0" smtClean="0"/>
                  <a:t>Έστω το σήμα</a:t>
                </a:r>
              </a:p>
              <a:p>
                <a:pPr marL="0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𝑢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</m:oMath>
                  </m:oMathPara>
                </a14:m>
                <a:endParaRPr lang="en-US" sz="1600" b="0" dirty="0" smtClean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n-US" sz="1800" dirty="0" smtClean="0"/>
                  <a:t> </a:t>
                </a:r>
                <a:r>
                  <a:rPr lang="el-GR" sz="1800" dirty="0" smtClean="0"/>
                  <a:t>Το σήμα αυτό δεν έχει </a:t>
                </a:r>
                <a:r>
                  <a:rPr lang="el-GR" sz="1800" dirty="0" err="1" smtClean="0"/>
                  <a:t>μετασχ</a:t>
                </a:r>
                <a:r>
                  <a:rPr lang="el-GR" sz="1800" dirty="0" smtClean="0"/>
                  <a:t>.</a:t>
                </a:r>
                <a:r>
                  <a:rPr lang="en-US" sz="1800" dirty="0" smtClean="0"/>
                  <a:t> Fourier</a:t>
                </a:r>
                <a:endParaRPr lang="el-GR" sz="1800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 </a:t>
                </a:r>
                <a:r>
                  <a:rPr lang="el-GR" sz="1800" dirty="0" smtClean="0"/>
                  <a:t>Με άλλα λόγια, δεν μπορούμε να το εκφράσουμε συναρτήσει μιγαδικών εκθετικών σημάτων </a:t>
                </a:r>
                <a:r>
                  <a:rPr lang="el-GR" sz="1800" i="1" dirty="0" err="1" smtClean="0"/>
                  <a:t>μοναδιαίου</a:t>
                </a:r>
                <a:r>
                  <a:rPr lang="el-GR" sz="1800" dirty="0" smtClean="0"/>
                  <a:t> πλάτους</a:t>
                </a:r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sz="1800" dirty="0"/>
                  <a:t> </a:t>
                </a:r>
                <a:r>
                  <a:rPr lang="el-GR" sz="1800" dirty="0" smtClean="0"/>
                  <a:t>Διαφορετικού πλάτους ίσως?</a:t>
                </a:r>
                <a:endParaRPr lang="el-GR" dirty="0" smtClean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 smtClean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 smtClean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282" y="548639"/>
                <a:ext cx="8959042" cy="6021533"/>
              </a:xfrm>
              <a:blipFill rotWithShape="0">
                <a:blip r:embed="rId2"/>
                <a:stretch>
                  <a:fillRect l="-1905" t="-1822" r="-1020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/>
          </a:p>
        </p:txBody>
      </p:sp>
      <p:sp>
        <p:nvSpPr>
          <p:cNvPr id="5" name="Rectangle 4"/>
          <p:cNvSpPr/>
          <p:nvPr/>
        </p:nvSpPr>
        <p:spPr>
          <a:xfrm>
            <a:off x="0" y="6570173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6" t="3966" r="1996" b="6681"/>
          <a:stretch/>
        </p:blipFill>
        <p:spPr>
          <a:xfrm>
            <a:off x="3400365" y="2477193"/>
            <a:ext cx="5694797" cy="4043106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6702136" y="3709036"/>
            <a:ext cx="1762298" cy="1579420"/>
            <a:chOff x="1124295" y="4073235"/>
            <a:chExt cx="1762298" cy="1579420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1221971" y="4073236"/>
              <a:ext cx="1664622" cy="1579419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1124295" y="4073235"/>
              <a:ext cx="1762298" cy="157942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/>
              <p14:cNvContentPartPr/>
              <p14:nvPr/>
            </p14:nvContentPartPr>
            <p14:xfrm>
              <a:off x="36000" y="2746440"/>
              <a:ext cx="5562000" cy="328032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6280" y="2738520"/>
                <a:ext cx="5574240" cy="3299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38421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7282" y="419248"/>
                <a:ext cx="8959042" cy="6021533"/>
              </a:xfrm>
            </p:spPr>
            <p:txBody>
              <a:bodyPr>
                <a:normAutofit/>
              </a:bodyPr>
              <a:lstStyle/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 </a:t>
                </a:r>
                <a:r>
                  <a:rPr lang="el-GR" sz="1800" dirty="0" smtClean="0"/>
                  <a:t>Α</a:t>
                </a:r>
                <a:r>
                  <a:rPr lang="el-GR" sz="1800" dirty="0"/>
                  <a:t>ς</a:t>
                </a:r>
                <a:r>
                  <a:rPr lang="el-GR" sz="1800" dirty="0" smtClean="0"/>
                  <a:t> χρησιμοποιήσουμε μιγαδικά εκθετικά σήματα της μορφής </a:t>
                </a:r>
                <a:endParaRPr lang="en-US" sz="1800" b="0" i="1" dirty="0" smtClean="0">
                  <a:latin typeface="Cambria Math" panose="02040503050406030204" pitchFamily="18" charset="0"/>
                </a:endParaRPr>
              </a:p>
              <a:p>
                <a:pPr marL="0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sSup>
                                <m:sSup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l-GR" sz="1800" b="0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l-GR" sz="1800" b="0" i="1" smtClean="0">
                          <a:latin typeface="Cambria Math" panose="02040503050406030204" pitchFamily="18" charset="0"/>
                        </a:rPr>
                        <m:t>,  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ℜ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</m:oMath>
                  </m:oMathPara>
                </a14:m>
                <a:endParaRPr lang="en-US" sz="1800" dirty="0" smtClean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n-US" sz="1800" dirty="0"/>
                  <a:t> </a:t>
                </a:r>
                <a:r>
                  <a:rPr lang="el-GR" sz="1800" dirty="0" smtClean="0"/>
                  <a:t>Αυτός ο μετασχηματισμός</a:t>
                </a:r>
                <a:r>
                  <a:rPr lang="en-US" sz="1800" dirty="0" smtClean="0"/>
                  <a:t> </a:t>
                </a:r>
                <a:r>
                  <a:rPr lang="el-GR" sz="1800" dirty="0" smtClean="0"/>
                  <a:t>θα γράφεται</a:t>
                </a:r>
              </a:p>
              <a:p>
                <a:pPr marL="0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𝑋</m:t>
                      </m:r>
                      <m:d>
                        <m:d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sSup>
                            <m:sSup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l-GR" sz="1800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sup>
                          </m:sSup>
                        </m:e>
                      </m:d>
                      <m:r>
                        <a:rPr lang="el-GR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l-GR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=−∞</m:t>
                          </m:r>
                        </m:sub>
                        <m:sup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+∞</m:t>
                          </m:r>
                        </m:sup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  <m:sSup>
                            <m:sSup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  <m:sSup>
                                    <m:sSupPr>
                                      <m:ctrlP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r>
                                        <a:rPr lang="el-GR" sz="1800" b="0" i="1" smtClean="0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1800" dirty="0" smtClean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n-US" sz="1800" dirty="0"/>
                  <a:t> </a:t>
                </a:r>
                <a:r>
                  <a:rPr lang="el-GR" sz="1800" dirty="0" smtClean="0"/>
                  <a:t>Ορίζεται σε κύκλο ακτίνας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endParaRPr lang="el-GR" sz="1800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 smtClean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 smtClean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 smtClean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282" y="419248"/>
                <a:ext cx="8959042" cy="6021533"/>
              </a:xfrm>
              <a:blipFill rotWithShape="0">
                <a:blip r:embed="rId2"/>
                <a:stretch>
                  <a:fillRect l="-1905" t="-1822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/>
          </a:p>
        </p:txBody>
      </p:sp>
      <p:sp>
        <p:nvSpPr>
          <p:cNvPr id="5" name="Rectangle 4"/>
          <p:cNvSpPr/>
          <p:nvPr/>
        </p:nvSpPr>
        <p:spPr>
          <a:xfrm>
            <a:off x="0" y="6570173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1" t="4344" r="2698" b="6538"/>
          <a:stretch/>
        </p:blipFill>
        <p:spPr>
          <a:xfrm>
            <a:off x="3325091" y="2585257"/>
            <a:ext cx="5810594" cy="396517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/>
              <p14:cNvContentPartPr/>
              <p14:nvPr/>
            </p14:nvContentPartPr>
            <p14:xfrm>
              <a:off x="3029400" y="690840"/>
              <a:ext cx="5896800" cy="251568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22560" y="682200"/>
                <a:ext cx="5906160" cy="2532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71852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7282" y="548639"/>
                <a:ext cx="8959042" cy="6021533"/>
              </a:xfrm>
            </p:spPr>
            <p:txBody>
              <a:bodyPr>
                <a:normAutofit/>
              </a:bodyPr>
              <a:lstStyle/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 </a:t>
                </a:r>
                <a:r>
                  <a:rPr lang="el-GR" sz="1800" dirty="0" smtClean="0"/>
                  <a:t>Ας ορίσουμε το μετασχηματισμό που χρησιμοποιεί μιγαδικά εκθετικά σήματα της μορφής </a:t>
                </a:r>
                <a:endParaRPr lang="en-US" sz="1800" b="0" i="1" dirty="0" smtClean="0">
                  <a:latin typeface="Cambria Math" panose="02040503050406030204" pitchFamily="18" charset="0"/>
                </a:endParaRPr>
              </a:p>
              <a:p>
                <a:pPr marL="0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sSup>
                                <m:sSup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l-GR" sz="1800" b="0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l-GR" sz="1800" b="0" i="1" smtClean="0">
                          <a:latin typeface="Cambria Math" panose="02040503050406030204" pitchFamily="18" charset="0"/>
                        </a:rPr>
                        <m:t>,  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ℜ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</m:oMath>
                  </m:oMathPara>
                </a14:m>
                <a:endParaRPr lang="en-US" sz="1800" dirty="0" smtClean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n-US" sz="1800" dirty="0"/>
                  <a:t> </a:t>
                </a:r>
                <a:r>
                  <a:rPr lang="el-GR" sz="1800" dirty="0" smtClean="0"/>
                  <a:t>Αυτός ο μετασχηματισμός</a:t>
                </a:r>
                <a:r>
                  <a:rPr lang="en-US" sz="1800" dirty="0" smtClean="0"/>
                  <a:t> </a:t>
                </a:r>
                <a:r>
                  <a:rPr lang="el-GR" sz="1800" dirty="0" smtClean="0"/>
                  <a:t>θα γράφεται</a:t>
                </a:r>
              </a:p>
              <a:p>
                <a:pPr marL="0" indent="0">
                  <a:buClrTx/>
                  <a:buSzPct val="120000"/>
                  <a:buNone/>
                </a:pPr>
                <a:endParaRPr lang="el-GR" sz="100" dirty="0" smtClean="0"/>
              </a:p>
              <a:p>
                <a:pPr marL="0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𝑋</m:t>
                      </m:r>
                      <m:d>
                        <m:d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sSup>
                            <m:sSup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l-GR" sz="1800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sup>
                          </m:sSup>
                        </m:e>
                      </m:d>
                      <m:r>
                        <a:rPr lang="el-GR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l-GR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=−∞</m:t>
                          </m:r>
                        </m:sub>
                        <m:sup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+∞</m:t>
                          </m:r>
                        </m:sup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  <m:sSup>
                            <m:sSup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  <m:sSup>
                                    <m:sSupPr>
                                      <m:ctrlP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r>
                                        <a:rPr lang="el-GR" sz="1800" b="0" i="1" smtClean="0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</m:e>
                      </m:nary>
                      <m:r>
                        <a:rPr lang="el-GR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l-GR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8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=−∞</m:t>
                          </m:r>
                        </m:sub>
                        <m:sup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+∞</m:t>
                          </m:r>
                        </m:sup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𝑥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  <m:sSup>
                            <m:sSup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l-GR" sz="1800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1800" dirty="0" smtClean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n-US" sz="1800" dirty="0"/>
                  <a:t> </a:t>
                </a:r>
                <a:r>
                  <a:rPr lang="el-GR" sz="1800" dirty="0" smtClean="0"/>
                  <a:t>Πότε υπάρχει αυτός ο μετασχηματισμός?</a:t>
                </a:r>
                <a:endParaRPr lang="en-US" sz="1800" dirty="0" smtClean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n-US" sz="1800" dirty="0"/>
                  <a:t> </a:t>
                </a:r>
                <a:r>
                  <a:rPr lang="el-GR" sz="1800" dirty="0" smtClean="0"/>
                  <a:t>Προφανώς όταν </a:t>
                </a:r>
                <a:endParaRPr lang="en-US" sz="1800" b="0" i="1" dirty="0" smtClean="0">
                  <a:latin typeface="Cambria Math" panose="02040503050406030204" pitchFamily="18" charset="0"/>
                </a:endParaRPr>
              </a:p>
              <a:p>
                <a:pPr marL="0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d>
                            <m:d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sSup>
                                <m:sSup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l-GR" sz="1800" b="0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sup>
                              </m:sSup>
                            </m:e>
                          </m:d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el-GR" sz="18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=−∞</m:t>
                              </m:r>
                            </m:sub>
                            <m:sup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+∞</m:t>
                              </m:r>
                            </m:sup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d>
                              <m:sSup>
                                <m:sSup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l-GR" sz="1800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</m:sSup>
                            </m:e>
                          </m:nary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≤</m:t>
                      </m:r>
                      <m:nary>
                        <m:naryPr>
                          <m:chr m:val="∑"/>
                          <m:ctrlPr>
                            <a:rPr lang="el-GR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8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=−∞</m:t>
                          </m:r>
                        </m:sub>
                        <m:sup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+∞</m:t>
                          </m:r>
                        </m:sup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d>
                              <m:sSup>
                                <m:sSup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</m:sSup>
                            </m:e>
                          </m:d>
                        </m:e>
                      </m:nary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l-GR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8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=−∞</m:t>
                          </m:r>
                        </m:sub>
                        <m:sup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+∞</m:t>
                          </m:r>
                        </m:sup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[</m:t>
                                  </m:r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]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p>
                                      <m: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</m:nary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&lt;+∞</m:t>
                      </m:r>
                    </m:oMath>
                  </m:oMathPara>
                </a14:m>
                <a:endParaRPr lang="en-US" sz="1800" dirty="0" smtClean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n-US" sz="1800" dirty="0"/>
                  <a:t> </a:t>
                </a:r>
                <a:r>
                  <a:rPr lang="el-GR" sz="1800" dirty="0" smtClean="0"/>
                  <a:t>Σήματα που μεγαλώνουν πιο αργά από το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l-GR" sz="1800" dirty="0" smtClean="0"/>
                  <a:t> ικανοποιούν την παραπάνω απαίτηση</a:t>
                </a:r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sz="1600" dirty="0" smtClean="0"/>
                  <a:t>Στα πλαίσια του μαθήματος, δε θα μας απασχολήσει η ύπαρξη – θα τη θεωρούμε δεδομένη</a:t>
                </a:r>
                <a:endParaRPr lang="el-GR" sz="1600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sz="1800" dirty="0" smtClean="0"/>
                  <a:t> Επιστρέφοντας στο παράδειγμά μας, το σήμα 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sz="1800" dirty="0" smtClean="0"/>
                  <a:t> </a:t>
                </a:r>
                <a:r>
                  <a:rPr lang="el-GR" sz="1800" dirty="0" smtClean="0"/>
                  <a:t>θα έχει μετασχηματισμό όταν </a:t>
                </a:r>
                <a:endParaRPr lang="en-US" sz="1800" dirty="0"/>
              </a:p>
              <a:p>
                <a:pPr marL="0" indent="0">
                  <a:buClrTx/>
                  <a:buSzPct val="120000"/>
                  <a:buNone/>
                </a:pPr>
                <a:endParaRPr lang="el-GR" sz="100" dirty="0"/>
              </a:p>
              <a:p>
                <a:pPr marL="0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l-GR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8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=−∞</m:t>
                          </m:r>
                        </m:sub>
                        <m:sup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+∞</m:t>
                          </m:r>
                        </m:sup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[</m:t>
                                  </m:r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]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p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</m:nary>
                      <m:r>
                        <a:rPr lang="el-GR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l-GR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8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+∞</m:t>
                          </m:r>
                        </m:sup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l-GR" sz="1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l-GR" sz="18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sup>
                                      <m: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p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</m:nary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l-GR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8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+∞</m:t>
                          </m:r>
                        </m:sup>
                        <m:e>
                          <m:sSup>
                            <m:sSup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num>
                                    <m:den>
                                      <m: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</m:e>
                      </m:nary>
                      <m:r>
                        <a:rPr lang="en-US" sz="1800" i="1">
                          <a:latin typeface="Cambria Math" panose="02040503050406030204" pitchFamily="18" charset="0"/>
                        </a:rPr>
                        <m:t>&lt;+∞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 </m:t>
                      </m:r>
                      <m:groupChr>
                        <m:groupChrPr>
                          <m:chr m:val="⇔"/>
                          <m:vertJc m:val="bot"/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groupCh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&gt;2</m:t>
                      </m:r>
                    </m:oMath>
                  </m:oMathPara>
                </a14:m>
                <a:endParaRPr lang="el-GR" dirty="0" smtClean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 smtClean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 smtClean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282" y="548639"/>
                <a:ext cx="8959042" cy="6021533"/>
              </a:xfrm>
              <a:blipFill rotWithShape="0">
                <a:blip r:embed="rId2"/>
                <a:stretch>
                  <a:fillRect l="-1905" t="-1822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/>
          </a:p>
        </p:txBody>
      </p:sp>
      <p:sp>
        <p:nvSpPr>
          <p:cNvPr id="5" name="Rectangle 4"/>
          <p:cNvSpPr/>
          <p:nvPr/>
        </p:nvSpPr>
        <p:spPr>
          <a:xfrm>
            <a:off x="0" y="6570173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/>
              <p14:cNvContentPartPr/>
              <p14:nvPr/>
            </p14:nvContentPartPr>
            <p14:xfrm>
              <a:off x="134640" y="806040"/>
              <a:ext cx="8840880" cy="568980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4920" y="797760"/>
                <a:ext cx="8860680" cy="5706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27565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7282" y="548639"/>
                <a:ext cx="8959042" cy="6021533"/>
              </a:xfrm>
            </p:spPr>
            <p:txBody>
              <a:bodyPr>
                <a:normAutofit/>
              </a:bodyPr>
              <a:lstStyle/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 </a:t>
                </a:r>
                <a:r>
                  <a:rPr lang="el-GR" sz="1800" dirty="0" smtClean="0"/>
                  <a:t>Θέτοντας</a:t>
                </a:r>
                <a:endParaRPr lang="en-US" sz="1800" b="0" i="1" dirty="0" smtClean="0">
                  <a:latin typeface="Cambria Math" panose="02040503050406030204" pitchFamily="18" charset="0"/>
                </a:endParaRPr>
              </a:p>
              <a:p>
                <a:pPr marL="0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𝑟</m:t>
                      </m:r>
                      <m:sSup>
                        <m:sSup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l-GR" sz="1800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sup>
                      </m:sSup>
                      <m:r>
                        <a:rPr lang="el-GR" sz="1800" b="0" i="1" smtClean="0">
                          <a:latin typeface="Cambria Math" panose="02040503050406030204" pitchFamily="18" charset="0"/>
                        </a:rPr>
                        <m:t>,  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ℜ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</m:oMath>
                  </m:oMathPara>
                </a14:m>
                <a:endParaRPr lang="el-GR" sz="1800" dirty="0" smtClean="0"/>
              </a:p>
              <a:p>
                <a:pPr marL="0" indent="0">
                  <a:buClrTx/>
                  <a:buSzPct val="120000"/>
                  <a:buNone/>
                </a:pPr>
                <a:r>
                  <a:rPr lang="el-GR" sz="1800" dirty="0"/>
                  <a:t> </a:t>
                </a:r>
                <a:r>
                  <a:rPr lang="el-GR" sz="1800" dirty="0" smtClean="0"/>
                  <a:t>  η </a:t>
                </a:r>
                <a:r>
                  <a:rPr lang="el-GR" sz="1800" smtClean="0"/>
                  <a:t>προηγούμενη σχέση </a:t>
                </a:r>
                <a:r>
                  <a:rPr lang="el-GR" sz="1800" dirty="0" smtClean="0"/>
                  <a:t>γίνεται </a:t>
                </a:r>
              </a:p>
              <a:p>
                <a:pPr marL="0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l-GR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&gt;2</m:t>
                      </m:r>
                    </m:oMath>
                  </m:oMathPara>
                </a14:m>
                <a:endParaRPr lang="en-US" sz="1800" dirty="0" smtClean="0"/>
              </a:p>
              <a:p>
                <a:pPr marL="0" indent="0">
                  <a:buClrTx/>
                  <a:buSzPct val="120000"/>
                  <a:buNone/>
                </a:pPr>
                <a:r>
                  <a:rPr lang="en-US" sz="1800" dirty="0"/>
                  <a:t> </a:t>
                </a:r>
                <a:r>
                  <a:rPr lang="en-US" sz="1800" dirty="0" smtClean="0"/>
                  <a:t>  </a:t>
                </a:r>
                <a:r>
                  <a:rPr lang="el-GR" sz="1800" dirty="0" smtClean="0"/>
                  <a:t>και ονομάζεται </a:t>
                </a:r>
                <a:r>
                  <a:rPr lang="el-GR" sz="1800" b="1" dirty="0" smtClean="0"/>
                  <a:t>Πεδίο Σύγκλισης </a:t>
                </a:r>
                <a:r>
                  <a:rPr lang="el-GR" sz="1800" dirty="0" smtClean="0"/>
                  <a:t>του Μετασχηματισμού</a:t>
                </a:r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sz="1800" dirty="0"/>
                  <a:t> </a:t>
                </a:r>
                <a:r>
                  <a:rPr lang="el-GR" sz="1800" dirty="0" smtClean="0"/>
                  <a:t>Ο νέος αυτός μετασχηματισμός ονομάζεται </a:t>
                </a:r>
                <a:r>
                  <a:rPr lang="el-GR" sz="1800" b="1" dirty="0" smtClean="0"/>
                  <a:t>Μετασχηματισμός Ζ</a:t>
                </a:r>
                <a:r>
                  <a:rPr lang="el-GR" sz="1800" dirty="0" smtClean="0"/>
                  <a:t> και ορίζεται ως</a:t>
                </a:r>
                <a:r>
                  <a:rPr lang="en-US" sz="1800" dirty="0"/>
                  <a:t/>
                </a:r>
                <a:br>
                  <a:rPr lang="en-US" sz="1800" dirty="0"/>
                </a:br>
                <a:endParaRPr lang="el-GR" sz="1600" dirty="0"/>
              </a:p>
              <a:p>
                <a:pPr marL="0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>
                          <a:latin typeface="Cambria Math" panose="02040503050406030204" pitchFamily="18" charset="0"/>
                        </a:rPr>
                        <m:t>𝑋</m:t>
                      </m:r>
                      <m:d>
                        <m:d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l-GR" sz="18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l-GR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8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=−∞</m:t>
                          </m:r>
                        </m:sub>
                        <m:sup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+∞</m:t>
                          </m:r>
                        </m:sup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𝑥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  <m:sSup>
                            <m:sSup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1800" dirty="0" smtClean="0"/>
              </a:p>
              <a:p>
                <a:pPr marL="0" indent="0">
                  <a:buClrTx/>
                  <a:buSzPct val="120000"/>
                  <a:buNone/>
                </a:pPr>
                <a:r>
                  <a:rPr lang="en-US" sz="1800" dirty="0" smtClean="0"/>
                  <a:t>    </a:t>
                </a:r>
                <a:r>
                  <a:rPr lang="el-GR" sz="1800" dirty="0" smtClean="0"/>
                  <a:t>και ο αντίστροφός του ως</a:t>
                </a:r>
              </a:p>
              <a:p>
                <a:pPr marL="0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den>
                      </m:f>
                      <m:nary>
                        <m:naryPr>
                          <m:chr m:val="∮"/>
                          <m:limLoc m:val="undOvr"/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  <m:sup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d>
                            <m:d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  <m:sSup>
                            <m:sSup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𝑑𝑧</m:t>
                          </m:r>
                        </m:e>
                      </m:nary>
                    </m:oMath>
                  </m:oMathPara>
                </a14:m>
                <a:r>
                  <a:rPr lang="el-GR" sz="1800" dirty="0" smtClean="0"/>
                  <a:t/>
                </a:r>
                <a:br>
                  <a:rPr lang="el-GR" sz="1800" dirty="0" smtClean="0"/>
                </a:br>
                <a:endParaRPr lang="en-US" sz="1800" dirty="0" smtClean="0"/>
              </a:p>
              <a:p>
                <a:pPr marL="201168" lvl="1" indent="0">
                  <a:buClrTx/>
                  <a:buSzPct val="120000"/>
                  <a:buNone/>
                </a:pPr>
                <a:endParaRPr lang="el-GR" sz="500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sz="1600" dirty="0" smtClean="0"/>
                  <a:t>Δε θα χρησιμοποιήσουμε τον ορισμό του αντιστρόφου</a:t>
                </a:r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sz="1600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 </a:t>
                </a:r>
                <a:r>
                  <a:rPr lang="el-GR" sz="1800" dirty="0" smtClean="0"/>
                  <a:t>Πίσω στο παράδειγμά μας</a:t>
                </a:r>
                <a:endParaRPr lang="en-US" sz="1800" dirty="0" smtClean="0"/>
              </a:p>
              <a:p>
                <a:pPr marL="0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𝑢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 </m:t>
                      </m:r>
                      <m:groupChr>
                        <m:groupChrPr>
                          <m:chr m:val="↔"/>
                          <m:vertJc m:val="bot"/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groupCh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𝑋</m:t>
                      </m:r>
                      <m:d>
                        <m:d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1−2</m:t>
                          </m:r>
                          <m:sSup>
                            <m:sSup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, 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&gt;2</m:t>
                      </m:r>
                    </m:oMath>
                  </m:oMathPara>
                </a14:m>
                <a:endParaRPr lang="en-US" dirty="0" smtClean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 smtClean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 smtClean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282" y="548639"/>
                <a:ext cx="8959042" cy="6021533"/>
              </a:xfrm>
              <a:blipFill rotWithShape="0">
                <a:blip r:embed="rId2"/>
                <a:stretch>
                  <a:fillRect l="-1905" t="-1822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/>
          </a:p>
        </p:txBody>
      </p:sp>
      <p:sp>
        <p:nvSpPr>
          <p:cNvPr id="5" name="Rectangle 4"/>
          <p:cNvSpPr/>
          <p:nvPr/>
        </p:nvSpPr>
        <p:spPr>
          <a:xfrm>
            <a:off x="0" y="6570173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/>
              <p14:cNvContentPartPr/>
              <p14:nvPr/>
            </p14:nvContentPartPr>
            <p14:xfrm>
              <a:off x="3418920" y="704160"/>
              <a:ext cx="5077080" cy="567936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09560" y="694440"/>
                <a:ext cx="5096880" cy="5697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35468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7282" y="548639"/>
                <a:ext cx="8959042" cy="6021533"/>
              </a:xfrm>
            </p:spPr>
            <p:txBody>
              <a:bodyPr>
                <a:normAutofit/>
              </a:bodyPr>
              <a:lstStyle/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 </a:t>
                </a:r>
                <a:r>
                  <a:rPr lang="el-GR" sz="1800" dirty="0" smtClean="0"/>
                  <a:t>Παράδειγμα:</a:t>
                </a:r>
              </a:p>
              <a:p>
                <a:pPr>
                  <a:buClrTx/>
                  <a:buSzPct val="120000"/>
                  <a:buFont typeface="Courier New" panose="02070309020205020404" pitchFamily="49" charset="0"/>
                  <a:buChar char="o"/>
                </a:pPr>
                <a:r>
                  <a:rPr lang="el-GR" sz="1800" dirty="0"/>
                  <a:t> </a:t>
                </a:r>
                <a:r>
                  <a:rPr lang="el-GR" sz="1800" dirty="0" smtClean="0"/>
                  <a:t>Βρείτε το </a:t>
                </a:r>
                <a:r>
                  <a:rPr lang="el-GR" sz="1800" dirty="0" err="1" smtClean="0"/>
                  <a:t>μετασχ</a:t>
                </a:r>
                <a:r>
                  <a:rPr lang="el-GR" sz="1800" dirty="0" smtClean="0"/>
                  <a:t>. Ζ του σήματος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begChr m:val="["/>
                        <m:endChr m:val="]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dirty="0" smtClean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 smtClean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 smtClean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282" y="548639"/>
                <a:ext cx="8959042" cy="6021533"/>
              </a:xfrm>
              <a:blipFill rotWithShape="0">
                <a:blip r:embed="rId2"/>
                <a:stretch>
                  <a:fillRect l="-1905" t="-1822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/>
          </a:p>
        </p:txBody>
      </p:sp>
      <p:sp>
        <p:nvSpPr>
          <p:cNvPr id="5" name="Rectangle 4"/>
          <p:cNvSpPr/>
          <p:nvPr/>
        </p:nvSpPr>
        <p:spPr>
          <a:xfrm>
            <a:off x="0" y="6570173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/>
              <p14:cNvContentPartPr/>
              <p14:nvPr/>
            </p14:nvContentPartPr>
            <p14:xfrm>
              <a:off x="94680" y="403200"/>
              <a:ext cx="8873280" cy="556740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6040" y="393480"/>
                <a:ext cx="8890920" cy="5583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08170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278" y="548638"/>
            <a:ext cx="6877050" cy="3124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82" y="548639"/>
            <a:ext cx="8959042" cy="6021533"/>
          </a:xfrm>
        </p:spPr>
        <p:txBody>
          <a:bodyPr>
            <a:normAutofit/>
          </a:bodyPr>
          <a:lstStyle/>
          <a:p>
            <a:pPr>
              <a:buClrTx/>
              <a:buSzPct val="120000"/>
              <a:buFont typeface="Arial" panose="020B0604020202020204" pitchFamily="34" charset="0"/>
              <a:buChar char="•"/>
            </a:pPr>
            <a:r>
              <a:rPr lang="el-GR" dirty="0" smtClean="0"/>
              <a:t> </a:t>
            </a:r>
            <a:r>
              <a:rPr lang="el-GR" sz="1800" dirty="0" smtClean="0"/>
              <a:t>Παράδειγμα:</a:t>
            </a:r>
          </a:p>
          <a:p>
            <a:pPr marL="0" indent="0">
              <a:buClrTx/>
              <a:buSzPct val="120000"/>
              <a:buNone/>
            </a:pPr>
            <a:endParaRPr lang="el-GR" dirty="0"/>
          </a:p>
          <a:p>
            <a:pPr>
              <a:buClrTx/>
              <a:buSzPct val="120000"/>
              <a:buFont typeface="Arial" panose="020B0604020202020204" pitchFamily="34" charset="0"/>
              <a:buChar char="•"/>
            </a:pPr>
            <a:endParaRPr lang="el-GR" dirty="0" smtClean="0"/>
          </a:p>
          <a:p>
            <a:pPr>
              <a:buClrTx/>
              <a:buSzPct val="120000"/>
              <a:buFont typeface="Arial" panose="020B0604020202020204" pitchFamily="34" charset="0"/>
              <a:buChar char="•"/>
            </a:pPr>
            <a:endParaRPr lang="el-GR" dirty="0"/>
          </a:p>
          <a:p>
            <a:pPr>
              <a:buClrTx/>
              <a:buSzPct val="120000"/>
              <a:buFont typeface="Arial" panose="020B0604020202020204" pitchFamily="34" charset="0"/>
              <a:buChar char="•"/>
            </a:pPr>
            <a:endParaRPr lang="el-GR" dirty="0" smtClean="0"/>
          </a:p>
          <a:p>
            <a:pPr>
              <a:buClrTx/>
              <a:buSzPct val="120000"/>
              <a:buFont typeface="Arial" panose="020B0604020202020204" pitchFamily="34" charset="0"/>
              <a:buChar char="•"/>
            </a:pPr>
            <a:endParaRPr lang="el-GR" dirty="0" smtClean="0"/>
          </a:p>
        </p:txBody>
      </p:sp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/>
          </a:p>
        </p:txBody>
      </p:sp>
      <p:sp>
        <p:nvSpPr>
          <p:cNvPr id="5" name="Rectangle 4"/>
          <p:cNvSpPr/>
          <p:nvPr/>
        </p:nvSpPr>
        <p:spPr>
          <a:xfrm>
            <a:off x="0" y="6570173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/>
              <p14:cNvContentPartPr/>
              <p14:nvPr/>
            </p14:nvContentPartPr>
            <p14:xfrm>
              <a:off x="127800" y="216000"/>
              <a:ext cx="8837640" cy="595080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5560" y="205920"/>
                <a:ext cx="8854920" cy="5970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57172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11925</TotalTime>
  <Words>348</Words>
  <Application>Microsoft Office PowerPoint</Application>
  <PresentationFormat>On-screen Show (4:3)</PresentationFormat>
  <Paragraphs>176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Calibri Light</vt:lpstr>
      <vt:lpstr>Cambria Math</vt:lpstr>
      <vt:lpstr>Courier New</vt:lpstr>
      <vt:lpstr>Wingdings</vt:lpstr>
      <vt:lpstr>Retrospect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Ψηφιακή Επεξεργασία Σήματος</dc:title>
  <dc:creator>George Kafentzis</dc:creator>
  <cp:lastModifiedBy>George Kafentzis</cp:lastModifiedBy>
  <cp:revision>295</cp:revision>
  <dcterms:created xsi:type="dcterms:W3CDTF">2018-08-17T16:23:20Z</dcterms:created>
  <dcterms:modified xsi:type="dcterms:W3CDTF">2020-10-29T15:10:30Z</dcterms:modified>
</cp:coreProperties>
</file>