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8.xml" ContentType="application/inkml+xml"/>
  <Override PartName="/ppt/notesSlides/notesSlide4.xml" ContentType="application/vnd.openxmlformats-officedocument.presentationml.notesSlide+xml"/>
  <Override PartName="/ppt/ink/ink9.xml" ContentType="application/inkml+xml"/>
  <Override PartName="/ppt/notesSlides/notesSlide5.xml" ContentType="application/vnd.openxmlformats-officedocument.presentationml.notesSlide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notesSlides/notesSlide7.xml" ContentType="application/vnd.openxmlformats-officedocument.presentationml.notesSlide+xml"/>
  <Override PartName="/ppt/ink/ink12.xml" ContentType="application/inkml+xml"/>
  <Override PartName="/ppt/notesSlides/notesSlide8.xml" ContentType="application/vnd.openxmlformats-officedocument.presentationml.notesSlide+xml"/>
  <Override PartName="/ppt/ink/ink13.xml" ContentType="application/inkml+xml"/>
  <Override PartName="/ppt/notesSlides/notesSlide9.xml" ContentType="application/vnd.openxmlformats-officedocument.presentationml.notesSlide+xml"/>
  <Override PartName="/ppt/ink/ink14.xml" ContentType="application/inkml+xml"/>
  <Override PartName="/ppt/notesSlides/notesSlide10.xml" ContentType="application/vnd.openxmlformats-officedocument.presentationml.notesSlide+xml"/>
  <Override PartName="/ppt/ink/ink15.xml" ContentType="application/inkml+xml"/>
  <Override PartName="/ppt/notesSlides/notesSlide11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notesSlides/notesSlide12.xml" ContentType="application/vnd.openxmlformats-officedocument.presentationml.notesSlide+xml"/>
  <Override PartName="/ppt/ink/ink18.xml" ContentType="application/inkml+xml"/>
  <Override PartName="/ppt/notesSlides/notesSlide13.xml" ContentType="application/vnd.openxmlformats-officedocument.presentationml.notesSlide+xml"/>
  <Override PartName="/ppt/ink/ink19.xml" ContentType="application/inkml+xml"/>
  <Override PartName="/ppt/notesSlides/notesSlide14.xml" ContentType="application/vnd.openxmlformats-officedocument.presentationml.notesSlide+xml"/>
  <Override PartName="/ppt/ink/ink20.xml" ContentType="application/inkml+xml"/>
  <Override PartName="/ppt/notesSlides/notesSlide15.xml" ContentType="application/vnd.openxmlformats-officedocument.presentationml.notesSlide+xml"/>
  <Override PartName="/ppt/ink/ink21.xml" ContentType="application/inkml+xml"/>
  <Override PartName="/ppt/notesSlides/notesSlide16.xml" ContentType="application/vnd.openxmlformats-officedocument.presentationml.notesSlide+xml"/>
  <Override PartName="/ppt/ink/ink22.xml" ContentType="application/inkml+xml"/>
  <Override PartName="/ppt/notesSlides/notesSlide17.xml" ContentType="application/vnd.openxmlformats-officedocument.presentationml.notesSlide+xml"/>
  <Override PartName="/ppt/ink/ink23.xml" ContentType="application/inkml+xml"/>
  <Override PartName="/ppt/notesSlides/notesSlide18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9.xml" ContentType="application/vnd.openxmlformats-officedocument.presentationml.notesSlide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68" r:id="rId3"/>
    <p:sldId id="371" r:id="rId4"/>
    <p:sldId id="349" r:id="rId5"/>
    <p:sldId id="350" r:id="rId6"/>
    <p:sldId id="351" r:id="rId7"/>
    <p:sldId id="367" r:id="rId8"/>
    <p:sldId id="352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54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60" r:id="rId28"/>
    <p:sldId id="362" r:id="rId29"/>
    <p:sldId id="394" r:id="rId30"/>
    <p:sldId id="363" r:id="rId31"/>
    <p:sldId id="364" r:id="rId32"/>
    <p:sldId id="365" r:id="rId33"/>
    <p:sldId id="393" r:id="rId34"/>
    <p:sldId id="366" r:id="rId35"/>
  </p:sldIdLst>
  <p:sldSz cx="9144000" cy="6858000" type="screen4x3"/>
  <p:notesSz cx="6858000" cy="9947275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C209D-A3C1-497C-A202-7DE4408C5E6D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7C2E5-36B4-4C49-B29E-B907DF4AC6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9843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1:33:42.1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10038 2474 533 0,'-2'-9'133'15,"1"1"3"-15,-2 8-64 0,1 0-36 16,0 3-12-16,2 5-4 0,-1 1-5 16,0 8-4-16,2 5-2 0,-2 2 1 15,1 1 0-15,1 4 1 0,-2-3-1 16,1 2 0-16,-1-3 0 0,1-6-1 16,1-1-2-16,-1-3-1 0,2-2-1 15,-2-6-1-15,2-3 1 0,-1-4-1 0,-1-1 0 16,0-3 0-16,-4-5-1 0,2-5 1 15,-1-1-1-15,2-4-1 0,-1 0 0 16,-2-6 0-16,-1 1 0 16,3-3 1-16,-3 1-1 0,-3-2 2 0,0 0 0 15,0 2 1-15,2 2 2 0,-1 2 2 16,0 4 2-16,0 3 1 0,3 5 0 16,1 2 0-16,2 2-2 0,2 3-3 0,4 0-2 15,2 4-2-15,2 1-1 0,2-2-1 16,5 1 1-16,-1 1-2 0,-1-2 1 15,2-1-1-15,1-3 1 0,4 2-1 16,1-1 0-16,-2-1-1 0,2 0 1 16,1 0 0-16,0 1 1 0,-3 0-1 15,-5-1 0-15,-3 3-4 0,-3-2-8 16,-3 1-10-16,-4 1-14 0,-2 1-14 16,-2 4 14-16,-2-1-139 0,-2 4-125 0,1-4-293 15</inkml:trace>
  <inkml:trace contextRef="#ctx0" brushRef="#br0" timeOffset="318.0136">10438 2406 536 0,'2'-4'133'0,"-1"3"5"16,2 6-52-16,-1 0-50 0,3 2-7 16,1 3-3-16,4 0-1 0,1 4-4 15,4 3-2-15,-1-2-1 0,2 2-3 16,0 0-3-16,1 1-1 0,3 1-2 0,-2 0-2 16,3-1-1-16,1-1-2 0,2-2-1 15,1-3 0-15,0-1-2 0,-4-4 0 16,-1 0-2-16,-2-5-4 0,-5 0-7 15,-4 0-9-15,-5-1-10 0,1-1-12 16,-2 0-39-16,-6-1-79 0,-2-2-108 16,2 0-244-16</inkml:trace>
  <inkml:trace contextRef="#ctx0" brushRef="#br0" timeOffset="518.521">10788 2406 577 0,'-3'-1'144'0,"-5"2"5"16,-3 5-78-16,-3 5-26 0,-3 2-9 16,-4 6-8-16,-6 4-6 0,-2 4-7 15,0 4-4-15,-3 0-5 0,0 4-1 16,1 3-3-16,-1-3-4 0,6 2-8 16,0-6-12-16,9-4-12 0,4-5-2 0,6-13-123 15,10-7-121-15,8-9-287 0</inkml:trace>
  <inkml:trace contextRef="#ctx0" brushRef="#br0" timeOffset="950.7068">11039 2373 558 0,'4'12'134'0,"-3"1"5"0,0 9-80 16,-1 0-23-16,-2 3-6 0,-3 1-3 15,0 4-5-15,1-1-4 0,1-3-1 16,-4-6-3-16,6 1-1 0,1-2-3 16,0-4-2-16,3-3-2 0,0-4-3 15,1-5-3-15,2 2-5 0,-1-7-3 16,-1-2-2-16,2-2-3 0,-1-7 0 16,-3-3 1-16,2-5 1 0,-2-4 3 15,0 0 3-15,-4-10 3 16,2-4 1-16,2 1 0 0,0 1 1 0,-1 2 0 15,2 2 0-15,0 3 0 0,2 11 0 0,-1 4 1 16,-2 5 0-16,1 5 1 0,-1 7 1 16,1 0 0-16,-1 4 1 0,2 3 1 15,1 4-1-15,3 2 0 0,2 8 0 16,4-3 0-16,0 4 1 0,5 5 0 16,-1-3 2-16,4 1 0 0,1-1 0 15,-1-3 0-15,-2 2-1 0,-2-4-2 16,-1-7-1-16,1 5-1 0,-2-3-1 15,-2 0-1-15,0-4-4 0,-2-2-7 0,-2-3-10 16,0 4-9-16,-6-7-11 0,-1-1-57 16,-9-4-58-16,-3 0-101 0,-3-3-218 15</inkml:trace>
  <inkml:trace contextRef="#ctx0" brushRef="#br0" timeOffset="1129.2313">11077 2575 549 0,'-2'-3'134'0,"2"3"4"0,1 0-65 16,1 2-36-16,2-1-8 0,2-4-5 15,4 1-6-15,2 1-3 0,2-3-4 16,6 5-4-16,4-4-9 0,3-1-16 16,0 0-131-16,1-2-123 0,-1 2-321 15</inkml:trace>
  <inkml:trace contextRef="#ctx0" brushRef="#br0" timeOffset="2695.7605">16851 3645 437 0,'-38'-2'107'0,"11"-1"4"0,4 2-63 16,6 1-17-16,5 0-6 0,1 0-5 16,6 0-7-16,4 1-4 0,2 1-3 15,4-1-3-15,4 0-1 0,5 0 0 16,4 2 1-16,4-2 2 0,5 0 2 16,6 0 2-16,7 1 2 0,4-4 1 15,5 1 0-15,3 2-1 0,6-2-2 16,6 0-2-16,2 2-1 0,10-1-2 15,2 1-1-15,5-2-1 0,8 0 0 0,3 2-1 16,7-2 0-16,2-1 0 0,-2-1 0 16,6 2-1-16,7 0 1 0,1 1-1 15,4-3 0-15,-2 2 0 0,7 3 0 16,3 0 1-16,1-4 0 0,-2 2 0 16,5-1 2-16,0 2 1 0,1-2 0 15,1 0 1-15,2 1 0 0,-1 4 0 16,1-4 0-16,-3 1-1 0,2 3-1 0,-3-1-1 15,-1-3 1-15,-5 0-1 16,1 1 1-16,-5 2 0 0,-5-3 0 0,-4 1 0 16,-3-1 1-16,-4 1 0 0,-6 2-1 15,-9-3-1-15,-4 1 0 0,-8 0 0 16,-6 1-2-16,-9-1 1 0,-8 1-1 16,-7 1 0-16,-3 2 0 0,-8 2 1 15,-5-1-1-15,-4 0 0 0,-6 0 0 16,-5-1 0-16,-6 0 0 0,-5-2 1 0,-3-3 0 15,-3 0-1-15,-3-2 0 0,-1 0-7 16,-2-1-10-16,-3-3 7 0,-4 0-134 16,-1 0-117-16,-7 1-302 0</inkml:trace>
  <inkml:trace contextRef="#ctx0" brushRef="#br0" timeOffset="3820.9222">22433 3976 469 0,'-3'-17'112'0,"1"-3"3"16,2 3-66-16,2 4-19 0,0-2-7 16,3 6-5-16,2 1-2 0,1 4-2 15,0 1-1-15,4 1 0 0,1 5-1 16,1 0 0-16,2 7 0 0,1 2 0 15,4 6-1-15,0 7-1 0,-1 2-1 0,-2 5-1 16,-1 4 0-16,-3 3-1 0,-3 4 0 16,-5 5 0-16,-2 2 1 0,-1 7 0 15,-3 5 1-15,-5 4-2 0,-3-3 0 16,-1 6 0-16,-2-3-2 0,-1 3-2 16,-4-2 0-16,-2-2-1 0,0-1-1 15,3-1 0-15,-3-3 0 0,1-4-2 16,-1-6-1-16,1-9-3 0,2 0-3 0,2-8-4 15,1-2-6-15,3-6-6 0,0-5-7 16,2-4-6-16,2-5-108 0,0-6-106 16,-2-5-263-16</inkml:trace>
  <inkml:trace contextRef="#ctx0" brushRef="#br0" timeOffset="4045.8342">22357 5080 482 0,'-1'-4'126'15,"0"0"2"-15,-3 2-34 0,5 4-56 0,-1 2-14 16,2 6-4-16,-2 1-3 0,-2 6-3 16,1-1-1-16,2 6 1 0,-2 1 1 15,1-2 0-15,0-1 2 0,3-1 1 16,2-3 0-16,2 0 0 0,0-4-1 16,3-4-2-16,2-6-2 0,2-3-3 15,2-4-3-15,2-5-2 0,3-2-6 16,3-6-12-16,5-2-18 15,2-1 8-15,1-4-140 0,3-7-130 0,-2-5-320 0</inkml:trace>
  <inkml:trace contextRef="#ctx0" brushRef="#br0" timeOffset="6052.5261">15346 7139 366 0,'-21'-7'95'0,"8"-2"3"0,5 2-50 15,5 2-13-15,1 2-11 0,5 1-4 16,2 1-7-16,2-1-2 0,4 2-1 16,4 2 1-16,3 0 1 0,8 2 3 15,4 2 1-15,8 0-1 0,5 0-1 16,7-2-2-16,8 2-3 0,6 1-3 15,8-2-2-15,6 0-1 0,7 0-1 16,9 1-1-16,9 1 0 0,7-2 1 0,12-1 0 16,0-2 0-16,12 2 0 0,9-1 1 15,5-5 0-15,10 1 0 16,8-1 0-16,3 0 1 0,9 1-1 0,7-6 2 16,5 3 1-16,8-1 2 0,0-1 1 15,4 2 1-15,6-2 1 0,3 1 0 16,0 2-1-16,2-1-1 0,-3 2-1 15,1 0-2-15,0 1-2 0,-3-1 0 16,-5-1-2-16,-4 3 1 0,-6-1-1 16,-6 0 0-16,-4-2 0 0,-9 0-1 0,-10 0 1 15,-6 1 0-15,-6-3 2 0,-8 1 0 16,-10 1 1-16,-5-4 1 0,-11 3 0 16,-7-5 2-16,-8-2 0 0,-10 0 0 15,-10-3-1-15,-8 3-1 0,-10-1 0 16,-7 1-1-16,-11 3-4 0,-10-1-13 15,-12 2-15-15,-10 2-125 0,-12-5-124 16,-15-5-315-16</inkml:trace>
  <inkml:trace contextRef="#ctx0" brushRef="#br0" timeOffset="13222.9">10438 10663 335 0,'-9'-5'102'0,"2"-1"2"16,3 0-7-16,-2 0-54 0,5 2-14 15,-3 0-10-15,3 1-8 0,1 0-5 0,0 3-2 16,3 0-2-16,0-1 0 0,-1 1-2 16,2 0 1-16,0 0 1 0,1 0 1 15,-2-1 1-15,0 0 0 0,0 2 0 16,2-1 1-16,1 1 0 0,2 0-1 16,0 2-1-16,3-1-1 0,2 2 0 15,-1-1-1-15,0 1 0 0,3 1 0 16,-1 0-1-16,0 0 1 0,-1 0 0 15,3 0-1-15,1-2 1 0,3 3 0 16,2 1-1-16,5-3 1 0,0 1-1 0,2 0 1 16,1-1-1-16,2-2 1 0,2 2-1 15,-1-1 0-15,0-3 1 0,3 0-1 16,2-3 1-16,1-1-1 0,1-2 0 16,3-1 1-16,1-3-1 0,2 2 0 15,-1-3 0-15,1 1 1 0,5 1-1 16,-4-2 0-16,0-1 0 0,-1 1 0 15,3-4 0-15,2-2 0 0,-2 5 0 16,-3-3 0-16,1 4 0 0,-2 2 0 16,3 3 1-16,-5 4-1 0,-2 8 0 0,3-2 0 15,-1 3 0-15,-1-3 1 16,1 2-1-16,-3 5 0 0,1-4 0 0,3 3 1 16,1-4-1-16,2 0 0 0,0 4 1 15,1-5-1-15,6-6 0 0,-1-4 1 16,-2 0-1-16,2 0 0 0,-3-1 0 15,-1 0 0-15,0 0 0 0,-2 2 0 16,0 8 0-16,-5-2 0 0,-3 2 2 16,-3-1 1-16,3 6 0 0,-2 0 1 0,-3 2 0 15,0-2 0-15,1 0 0 0,0 1-1 16,3 1-1-16,-4-4 0 0,6 1-1 16,0-5 0-16,4 0 0 0,4-3-1 15,2-5 1-15,3-3-1 0,2-1 1 16,-1-1-1-16,2-2 1 0,1-1-1 15,-2 3 1-15,0-1-1 0,1 0 1 16,-2-2-1-16,-1-1 0 0,-4 2 0 16,-3 4 1-16,0 0-1 0,-2 6 1 0,-4 2-4 15,1 8-6-15,-2 2-113 0,-4 6-102 16,-3-7-270-16</inkml:trace>
  <inkml:trace contextRef="#ctx0" brushRef="#br0" timeOffset="16612.7098">16144 10311 355 0,'-8'-3'100'0,"-1"1"5"0,3-4-41 16,1 3-13-16,0-1-11 0,3 0-8 0,1 2-10 16,0-1-6-16,2 1-6 0,2 2-3 15,2-1-2-15,4 1-3 0,3 1 0 16,3-1-1-16,3 1 1 0,5-1-1 15,3 1 1-15,5 2 0 0,2-2 0 16,6 2 0-16,4 0-1 0,4 0 1 16,4-1-1-16,2-2 1 0,4-1-1 15,3-2-1-15,4 1 1 0,5-2 0 16,-1-1 0-16,4 3-1 0,7 0 1 16,-1-3 0-16,2 2 0 0,2 2 0 15,1 0 0-15,2 0 0 0,0-1-1 0,0 1 1 16,1 5 0-16,1-2-1 0,-2-1 1 15,-1-2-1-15,1 1 0 0,-1 3 1 16,-1-2-1-16,-2-1 0 0,-3 1 0 16,1-2 0-16,-1 5 0 0,-2-3 1 15,-1-1-1-15,-7-1 0 0,0 1 0 16,-3-2 1-16,-5 1-1 0,-4 1 0 0,-3 0 1 16,-6-1-1-16,-1-2 1 15,-3 0-1-15,-4-2 1 0,-2-1-1 0,-6-2 1 16,-1 2-1-16,-2 0 1 15,-4 0-1-15,-1 1 1 0,-4 1-1 0,-2 1 0 16,0-1 1-16,-3 2-1 0,-2-1 0 16,-2 1 0-16,-1 1 1 0,-5-1-2 15,1 2-1-15,-2 2-5 0,-1-1-7 16,-1 1-69-16,-1-2-39 0,-9 5-89 16,1-1-201-16</inkml:trace>
  <inkml:trace contextRef="#ctx0" brushRef="#br0" timeOffset="31833.8929">1874 14558 497 0,'-71'20'112'16,"-2"-3"1"-16,-2 0-82 0,1 3-11 16,6-1-4-16,-3 3-4 0,-2 4-2 15,-1 1-2-15,-3 4-1 0,3 0-1 0,-1 4 0 16,3 6-2-16,1 6 0 16,6 2 0-16,4 0-1 0,5 4 0 0,-2 3 0 15,3 2-1-15,7-2 0 0,9-1-1 16,8 3 0-16,8 3 0 0,8-1-1 15,10-4 0-15,9-1 0 0,8 0 0 16,9-2 0-16,6-4 1 0,9-6 0 16,6-1 1-16,12-3 1 0,9 0 0 0,3-7 1 15,9 0 0-15,8-8-1 0,5 0 1 16,8-4-1-16,-1-5-1 0,6-5-1 16,7-3 0-16,2-6 0 0,-4-3 0 15,2-4-1-15,4-6 0 0,3-6 1 16,-3-2-1-16,-1-5 1 0,-5-2-1 15,3-2 0-15,-2-4 1 0,-6-8 1 16,-6 0 0-16,-5-11 1 0,-5-2 2 0,-7-7 0 16,-8-4 3-16,-7-5 0 0,-11-2 2 15,-4-1 0-15,-12 0-1 0,-9-10 0 16,-12 0-1-16,-15-2-1 0,-11-2-2 16,-11 3-1-16,-14 4 0 0,-16-2-2 15,-10 13 0-15,-14 7 0 0,-16 4 0 16,-12 12 0-16,-13 5-1 0,-16 10 1 15,-13 12-1-15,-13 12-1 0,-15 10-3 16,-5 17-7-16,-21 12-9 0,-10 18-11 16,-14 13-108-16,-12 14-8 0,-17 17-95 0,-13 14-187 15</inkml:trace>
  <inkml:trace contextRef="#ctx0" brushRef="#br0" timeOffset="41752.9158">7613 16873 373 0,'-14'-1'93'16,"1"1"3"-16,3 3-48 0,0-2-14 16,5 0-8-16,3 0-4 0,0 2-2 15,2-2 0-15,1 0 0 0,1-1-2 16,4-1-2-16,4 0-2 0,1 1-1 15,6-2-2-15,4 1-2 0,2 0-2 16,7 1-2-16,3 0-1 0,4 0 0 16,2 1-1-16,2-1-1 0,2-1 1 15,3 0-1-15,-2-2 2 0,0-2 1 16,0 1 0-16,0 0 1 0,0-1 1 16,1 1 0-16,3 1-1 0,-2-2-1 15,1 5-1-15,1-4-1 0,1 2 0 0,-2-2-2 16,-2 0 1-16,-1 2-1 0,1 1 0 15,-2-3-1-15,0 3 1 0,-4 2-1 16,4-2 0-16,-4-1 1 0,1 1-1 16,-6 2 0-16,-2-2 0 0,-5 1 0 15,0-2 0-15,-8 2 1 0,-2-1-1 16,-4-1 0-16,-2 1 0 0,-3 1-2 0,-2 0-5 16,-1 1-11-16,-1-3-114 0,-3 3-110 15,0-1-282-15</inkml:trace>
  <inkml:trace contextRef="#ctx0" brushRef="#br0" timeOffset="43736.4155">15067 12152 503 0,'-2'-6'109'0,"6"1"0"0,-3-2-88 15,0-1-9-15,2 0-4 0,2 0-3 16,0-3-2-16,0 0-1 0,-3-3 1 0,0-1 2 16,0 2 2-16,-2-5 4 0,0 0 1 15,-5 0 2-15,-1-2 1 0,-2 3-1 16,0 0-1-16,-2 0-4 0,0 2-2 15,-2-1-2-15,0 2-2 0,-1-2-1 16,2 2 0-16,-6 1-1 0,0-3-1 16,-4 1 1-16,0-1-1 0,-3 2 1 15,-2 0 0-15,-6 2 0 0,1-2 0 16,-5 5 1-16,0-4 0 0,2 6 3 16,-3 2 0-16,2 0 0 0,-1 1 1 15,0 3-1-15,-1 0 0 0,-1 5-2 16,0-2 0-16,0 2-2 0,-4 2 0 0,4 6 0 15,0 2 0-15,2 0-1 0,1 5 0 16,2 0 1-16,3 3-2 0,4 3-2 16,0-4-3-16,5 2-5 0,3 1-3 15,1-2-5-15,2-4-7 0,2-2-6 16,0-4-42-16,5-4-54 0,1-4-87 16,-1-8-201-16</inkml:trace>
  <inkml:trace contextRef="#ctx0" brushRef="#br0" timeOffset="43994.2331">13965 11790 439 0,'-3'-16'113'0,"0"1"4"0,0 2-56 16,-1 3-16-16,0-1-14 0,1 1-6 15,-1 4-4-15,3 2-4 0,-4 2-4 16,2 3-2-16,-5 3-3 0,2 4 0 16,-3 3-3-16,0 3 0 0,0 4 0 15,-5 4 0-15,-1 4 1 0,3 2-1 0,-4 0-1 16,0 3 0-16,0 3-1 0,2 1 0 15,1-5 0-15,4-2-1 16,1-3 0-16,5-3 0 0,5-4-1 0,3-4 0 16,5-4 1-16,5-3-1 0,7-3 0 15,8-2 1-15,8-3-1 0,9-3-2 16,7-4-6-16,8-3-9 0,9 0 16 16,4-3-139-16,1-3-116 0,-2-3-298 15</inkml:trace>
  <inkml:trace contextRef="#ctx0" brushRef="#br0" timeOffset="44975.5323">14100 12792 539 0,'-1'2'131'0,"3"-4"1"16,2 1-31-16,1-1-92 0,2 2-12 15,-1-1-8-15,2 1-11 0,-1 0-109 16,-1-1-107-16,2 1-268 0</inkml:trace>
  <inkml:trace contextRef="#ctx0" brushRef="#br0" timeOffset="52779.9749">14333 13478 432 0,'0'-21'102'0,"-1"3"0"0,-6 3-65 15,1 4-12-15,-3 1-10 0,-4 2-6 16,-1 0-1-16,-5 2-1 0,-3 1 2 15,-1 1 0-15,-3 3 2 0,-1 2 1 16,-2 3 0-16,-2 2-1 0,-1 5-1 16,1 4-2-16,-4 5-1 0,0 5-1 15,-2 5-2-15,3 0-1 0,-2 3 0 16,3 3-1-16,5-2 0 0,1 1-1 16,5-2 1-16,4-3-1 0,4 5 0 0,5 0-1 15,8 1 1-15,5-1 0 0,7 2-1 16,7-2 1-16,8 1 0 0,8-5 0 15,6-5 0-15,5-5 0 0,5-5 1 16,2-13-1-16,3-5 0 0,2-6 0 16,-3-8 0-16,2-6 1 0,0-6-1 15,-5-5 2-15,-2 1 1 0,-4-4 2 16,-8-7 1-16,-9 1 2 0,-7-3 0 0,-11-2 0 16,-11-8-1-16,-14-3-1 15,-16-1-2-15,-10 8-8 0,-14 7-7 0,-12 7-6 16,-12 16-118-16,-16 16-111 0,-11 17-280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1:59:49.6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12241 3248 296 0,'8'-9'76'0,"-4"-1"1"16,-5-2-42-16,-5 2-8 0,-4-1-10 0,-4 1-6 16,-4 0-6-16,-2 0-2 0,1 2-2 15,-2 1-1-15,-5-1 0 0,-3 1 0 16,-3-2 0-16,-2-2 0 0,-4 1 1 16,-9-3 0-16,1 2 1 0,-2-3 1 15,-6-1 1-15,-1-1 2 0,-3-2 1 0,2 4 2 16,-1 0 2-16,-4-3-1 0,-1 1 2 15,-3 0-1-15,-4 3 1 0,-1 2-3 16,-3 2 0-16,-4 4-2 0,-3 2-1 16,-4 4 0-16,-2 3-2 0,1 3 0 15,-2 1-2-15,-3 1 0 0,0 4 0 16,0 3 0-16,1 0 0 0,3 8 1 16,0-4 0-16,1 1 1 0,4 1 0 15,4-2 0-15,0 0 1 0,6-2-1 16,2 0 0-16,6 2 0 0,5-2 0 15,4 2 0-15,4 4 0 0,8 1-1 0,4 4 1 16,8 2 0-16,4 3 0 0,6 5-1 16,9 5 0-16,7-2 0 0,7 1 1 15,7-3-1-15,6 0 0 0,5-2 0 16,8-5 1-16,4-3-1 0,8 2 0 16,4-1-1-16,8 2 0 0,4 1 0 15,8 2 0-15,4 3-1 0,3-2 0 16,6-3 1-16,7 0-1 0,1-3 0 0,3-3 0 15,3-7 0-15,1-4-1 16,5-2 1-16,-1-3 0 0,2-2-1 0,0-3 1 16,-1-3 0-16,1-2-1 0,3 1 1 15,-4-2 0-15,-2 0-1 0,-3-3 1 16,0-2 0-16,-4-1 0 0,-3 0 0 16,-5-3-1-16,-3 0 1 0,-3-5 0 15,-4-3 0-15,-6-4 0 0,0-4 0 16,-8-4 1-16,2-4 0 0,-5-5 0 15,-4 0 1-15,-4 0-1 0,-6 3 1 0,-6 1 0 16,-4 0-1-16,-9 0 0 0,-7 4 1 16,-4-3-2-16,-6 0 1 0,-4-6-1 15,-8-5 0-15,-5-4 0 0,-7 0 0 16,-10-6 0-16,-8 0 0 0,-6 2 0 16,-4 4 0-16,-7 8 0 0,-5 5-1 15,-8 1 1-15,-1 3-1 0,-7 0 1 16,-10 3-1-16,-6 0 1 0,-6 1 0 0,-6 2-2 15,-9 4-4-15,-4 10-8 0,-6 10-65 16,-10 1-44-16,-9 13-92 0,-13-1-209 16</inkml:trace>
  <inkml:trace contextRef="#ctx0" brushRef="#br0" timeOffset="18700.6424">11225 4852 492 0,'-1'-1'119'0,"-1"-2"4"15,-1 2-67-15,-1-1-20 0,-1-1-8 16,3 2-3-16,-2 0-2 0,-2-4 0 16,1 2-1-16,2-2 0 0,-2-1-1 15,5 1 0-15,-5-1-1 0,4 0-1 16,1 1-1-16,-2 0-1 0,1 2-2 15,1-1-1-15,0 2-2 0,0-2-2 0,0 0 0 16,-1 2-1-16,1-1-1 0,0 1 1 16,-1 2 0-16,1-1-1 0,-3 3 1 15,2 2-1-15,0 2 0 0,0 2 0 16,-2 6-1-16,3 3-1 0,-1 3-1 16,2 5 1-16,2 2-2 0,3 3 0 15,4 2-1-15,2-4 0 0,4-4-1 0,3-3 0 16,2-5 1-16,2-6-1 0,-2-7 0 15,4-7-1-15,-1-5 1 0,-3-4-1 16,2-3 1-16,-6-4 0 0,-2-3 1 16,-4 1 0-16,-3 1 1 0,-5 4 2 15,-3 2 1-15,-6 4 1 0,1 7 0 16,-1 8 0-16,-1 3-1 0,-1 8-1 16,1 3-2-16,3 3-2 0,3 4 0 15,2-1-2-15,4 2 1 0,5-2-1 0,1-3 0 16,4-2-1-16,-1-3 1 0,4-4 0 15,0-5 0-15,-1-6 0 0,0-4 0 16,-1-7 0-16,-4-4 0 0,2-1 1 16,-7-6-1-16,-2-3 1 0,-2 2-1 15,-3 0 1-15,-4 2 0 0,-1 1-4 16,-1 3-8-16,0 4-10 0,0 6-16 16,1 2-16-16,2 7-14 0,3 5-17 15,-1 2-106-15,4 3-118 0,3 2-268 16</inkml:trace>
  <inkml:trace contextRef="#ctx0" brushRef="#br0" timeOffset="18948.2032">11742 5080 644 0,'-4'2'163'16,"-2"2"7"-16,1 1-93 0,1 0-19 15,1 1-12-15,3-1-9 0,1 0-10 16,4 1-9-16,1-3-7 0,3 2-4 0,2-2-2 15,0-1-2-15,1-1 0 0,2-1-2 16,-3-2 0-16,-2 0 0 0,-1-1 1 16,-4-1 0-16,-3-2 0 0,-2 3-1 15,-4-2 1-15,-3 0-4 0,-2 1-8 16,-2-1-14-16,-1 2-18 0,0 0-13 16,2 3-16-16,2 1-112 0,0-1-125 15,5 4-277-15</inkml:trace>
  <inkml:trace contextRef="#ctx0" brushRef="#br0" timeOffset="19163.6316">12026 4951 762 0,'-5'-2'198'0,"3"-2"3"0,1 2-94 0,1-1-43 15,2 1-22-15,2 2-18 0,3 0-13 0,2-3-8 16,2 3-3-16,2 0-8 0,0 0-8 16,0-1-13-16,7 1-19 0,-2 1-17 15,-1 2-20-15,-1-1-115 0,-2 1-131 16,-2-2-298-16</inkml:trace>
  <inkml:trace contextRef="#ctx0" brushRef="#br0" timeOffset="19312.2304">12088 5063 718 0,'-2'5'177'0,"1"-3"1"16,0-1-107-16,1 2-24 0,1-1-15 15,0 1-14-15,3-1-14 0,1-1-18 16,2 0-15-16,8-1-18 0,1 0-2 16,1-1-130-16,1 0-132 0,4 2-304 15</inkml:trace>
  <inkml:trace contextRef="#ctx0" brushRef="#br0" timeOffset="19641.9174">12613 4756 750 0,'0'-9'175'16,"4"-4"5"-16,-4 4-121 0,3-2-15 16,1-1-5-16,5 4-6 0,0 1-6 15,2-1-5-15,4 3-4 0,5 0-4 16,-1 3-4-16,0 1-2 0,-3-2-3 16,1 2-3-16,-1 1 0 0,-2 3-2 15,0 3 1-15,1 2-2 0,1 4 1 16,-1 2 0-16,0 2-1 0,-1 5-1 0,-3 1-4 15,-4 0-6-15,-1 0-7 16,-2-1-13-16,-4 2-14 0,-1-1-15 16,-3-2-15-16,0-3-116 0,-3-3-129 0,-4 0-298 15</inkml:trace>
  <inkml:trace contextRef="#ctx0" brushRef="#br0" timeOffset="19814.4407">12662 4766 603 0,'-15'-12'169'0,"3"6"7"16,1 5-55-16,2 2-52 0,5 1-16 16,0 4-10-16,1 5-13 0,2 3-13 15,1 1-9-15,3 2-8 0,-1 1-11 16,2 0-19-16,6 2-19 0,1-2-22 16,2 0-115-16,2 2-133 0,2-4-303 15</inkml:trace>
  <inkml:trace contextRef="#ctx0" brushRef="#br0" timeOffset="20140.7621">12589 5038 611 0,'-4'4'159'0,"1"-1"6"0,1 0-70 0,1-1-37 16,1 0-10-16,2 1-7 0,3 1-6 15,0 0-8-15,4-2-3 0,6 1-3 16,6 0-1-16,6 0-1 0,3-2 0 16,3-2-2-16,7 1-2 0,4-2-1 15,-1 2-3-15,-1-3-3 0,-2 0-3 16,3-2-3-16,-3 3-5 0,-4-2-6 15,-3 2-9-15,-5-3-13 0,-3 4-16 16,-6-1-17-16,-3 1-15 0,-5 2-57 16,-3-1-56-16,-7 3-112 0,-4 4-226 15</inkml:trace>
  <inkml:trace contextRef="#ctx0" brushRef="#br0" timeOffset="20642.1625">12668 5316 691 0,'-1'-4'169'0,"3"0"5"0,6 1-104 16,3-2-17-16,5 0-8 0,-2 0-10 15,1 1-6-15,2 0-8 0,0 3-5 16,2-2-4-16,-1 2-3 0,0 2-2 0,3 2 1 16,-1 2-2-16,-3 1 0 0,-3 0 2 15,-5 2 1-15,-6 2-1 0,-6 1 0 16,-5 1 0-16,-4-1-1 0,-4 2 1 16,-2 0-2-16,1 1-1 0,1-1-1 15,2 1-1-15,4-2-2 0,4 0 0 16,3-1-1-16,3-1 0 0,2-3-1 15,2 2 0-15,1-3 0 0,3-1-1 16,1 0 0-16,2-2-1 0,2 0 0 0,-1 1-1 16,3-3 0-16,-2 1 1 0,2 1 1 15,-2-2 0-15,-2 3 1 0,0-1 1 16,-2 2 0-16,-3 1 2 0,-2 2 1 16,-3 3 2-16,-3-2 6 0,-3 2 4 15,-4-1 5-15,-2 3 3 0,-4-2 2 16,-4-2-1-16,-2 1-2 0,0 0-4 15,0 0-6-15,3 1-7 0,0-3-13 16,2 2-16-16,2-2-22 0,-1-2-39 0,2-1-58 16,1-1-85-16,1 0-146 15,-2 0-300-15</inkml:trace>
  <inkml:trace contextRef="#ctx0" brushRef="#br0" timeOffset="31753.5009">2134 5131 405 0,'-17'5'102'0,"-5"1"3"0,-2 0-52 16,1 3-19-16,3 1-11 0,5 2-6 15,1 3-4-15,2 1-3 0,4 1-3 16,5 4 0-16,3-1 1 0,1 2 0 15,4 3 0-15,2-1 0 0,4 1 1 16,4 3-1-16,2-5 0 0,5-1-2 16,3-1-1-16,-1-6-1 0,-1-4-1 0,2-4 0 15,-2-7 0-15,-1-2 1 0,-3-7 2 16,-3-3 2-16,-4-4 2 0,-2-5 2 16,-5-2 1-16,-5-3 0 0,-4-3-2 15,-7 0 0-15,-4-1-3 0,-6 1-3 16,-3 2-1-16,-3 2-4 0,-3 4-4 15,2 6-5-15,1 3-6 0,4 8-12 16,2 5-51-16,5 2-61 0,7 7-96 16,5 5-219-16</inkml:trace>
  <inkml:trace contextRef="#ctx0" brushRef="#br0" timeOffset="35477.8407">848 10845 404 0,'-24'-11'96'0,"-5"0"0"0,-4 5-63 15,-1 1-10-15,-1 8-8 0,-3 2-5 16,0 1-3-16,0 1 1 0,4 4 2 16,6 1 2-16,0 4 4 0,2 2 0 15,6 5-1-15,6 6 1 0,5 4-2 16,4 2-3-16,4 0-3 0,5-1-2 0,4 1-2 15,8-6-1-15,6-6 0 0,10-3-1 16,5-4 1-16,8-6 0 16,9-3-1-16,5-7 1 0,0-7-1 0,-2-8-1 15,-3-6 0-15,-4-8 0 0,-4-8 2 16,-12-11 2-16,-5-2 5 0,-9 0 2 16,-7 1 1-16,-11-3 0 0,-8 6 1 15,-9 5-2-15,-10 13-5 0,-11 9-7 0,-11 10-9 16,-13 12-12-16,-11 14-113 0,-9 13-110 15,-25 21-280-15</inkml:trace>
  <inkml:trace contextRef="#ctx0" brushRef="#br0" timeOffset="46621.7966">1432 8269 251 0,'-5'-6'73'0,"-4"0"3"16,2-2-12-16,0-2-33 0,2 0-4 15,1 0-5-15,2 2-4 0,-1-1-1 16,2 2-2-16,0 2-1 0,1 1 0 16,-1 0-2-16,-1 3-2 0,1 1-2 15,0 0-1-15,1 3-2 0,0-1-2 16,1 4-1-16,-1 3 0 0,3 1 0 16,-1 1 0-16,3 1-1 0,-1 1 1 15,1 0-1-15,1 1 1 0,0 0-1 16,1 1 1-16,2-1 1 0,-3 1-1 15,1 2-1-15,-1 1-11 0,-1 1-33 0,-1-1-56 16,-2-6-76-16,1 3-187 0</inkml:trace>
  <inkml:trace contextRef="#ctx0" brushRef="#br0" timeOffset="47156.4102">1834 8348 242 0,'-5'-4'67'0,"0"0"3"16,0-2-28-16,1 0-12 0,4 1-8 16,3 0-5-16,2 1-6 0,1-3-3 15,1 3-3-15,3-4-1 0,3 1 1 16,2-2 2-16,2 1 0 0,-1-2 3 15,3 1-1-15,0 1 1 0,-3-2-1 0,2 4-2 16,1 3-2-16,-2 3-1 0,-1 2-2 16,-1 2-1-16,-1 3-1 0,1 4 1 15,-6-2-1-15,-6 1 1 0,-4 2 0 16,-1 2 0-16,-5 1 1 0,-1 2 0 16,-4 0 1-16,-2 0 1 0,1 1 2 15,0 0 3-15,1-1 1 0,0 1 3 16,2-1 0-16,3-1 0 0,3-1-1 0,2 0-2 15,2-3-1-15,2-4-2 0,5 0-1 16,4-5-1-16,5 0 0 0,9-2 0 16,6-2-1-16,5 1-1 0,6 0-12 15,1 2-96-15,5 1-90 0,1-2-234 16</inkml:trace>
  <inkml:trace contextRef="#ctx0" brushRef="#br0" timeOffset="56669.2303">18792 8283 578 0,'-8'-27'137'0,"3"4"5"0,2 10-89 16,1 10-14-16,1 6-7 0,1 8-3 15,0 10-4-15,1 10-4 0,1 7-1 0,1 12 2 16,1 4 0-16,1 1-3 0,0 3-2 15,0-3-2-15,1-4 0 0,0-4-5 16,1-8-4-16,1-7-2 0,0-6 0 16,2-7-2-16,1-8-1 0,1-7 0 15,2-9 1-15,0-6-1 0,5-9 0 16,2-4 0-16,2-8 0 0,4-3 0 16,-1-1 0-16,-1 2 0 0,-1-1-1 15,-6 8 1-15,-2 7-1 0,-5 6 0 16,-3 9 1-16,-4 9-1 0,-1 8 1 0,-2 7 0 15,0 6-1-15,-2 6 1 16,1 3-1-16,-1-1-1 0,1 0-1 16,1 0-5-16,2-3-9 0,2-4-12 0,4-6-11 15,2-3-9-15,2-3-19 0,3-5-106 16,2-8-116-16,2-5-268 0</inkml:trace>
  <inkml:trace contextRef="#ctx0" brushRef="#br0" timeOffset="57039.2302">19455 8510 575 0,'2'-18'141'16,"-2"5"7"-16,0 4-87 0,-2 4-14 0,1 8-9 15,1 4-6-15,-1 5-4 0,1 6-6 16,0 4-4-16,-1 7-1 0,1 4 1 16,-1 4 0-16,1 1-2 0,1 2-1 15,2-1-2-15,2-1-1 0,4-3-3 16,3-5-3-16,7-4-3 0,0-6 0 15,1-10-2-15,2-6-2 0,1-6-5 0,0-5-9 16,-2-7-10-16,-2-5-12 16,-2-5-7-16,-3 1-9 0,-4-5-12 0,-5-2-5 15,-4-4-92-15,-3-3-100 0,-5 1-238 16</inkml:trace>
  <inkml:trace contextRef="#ctx0" brushRef="#br0" timeOffset="57179.8539">19454 8434 675 0,'-13'-3'167'15,"2"-1"1"-15,6 2-104 0,5-2-22 0,8 3-10 16,8 0-13-16,4 1-11 16,8-1-11-16,4-1-9 0,2 1-14 15,2 0-10-15,-2 0-17 0,0 1-26 0,-1 0-89 16,-4 0-110-16,-2 2-241 0</inkml:trace>
  <inkml:trace contextRef="#ctx0" brushRef="#br0" timeOffset="57441.6953">19867 8608 571 0,'-4'6'139'0,"3"-1"4"16,1 1-73-16,0-1-29 0,1-1-5 16,3 0-7-16,1-1-3 0,2-2-2 15,3-2-2-15,4-4-3 0,0-3 0 16,3 0-1-16,4-3 2 0,0 0-1 15,-1 1 0-15,-3 1-2 0,-3 2-2 16,-2 2-2-16,-4 3-3 0,-2 3-2 16,-2 3-3-16,0 2-1 0,-3 2-2 0,1 3 0 15,-1 2-5-15,1 1-7 0,-1 0-11 16,1-1-19-16,2-2-11 0,2-1-22 16,2-4-111-16,-1-2-128 0,8-2-284 15</inkml:trace>
  <inkml:trace contextRef="#ctx0" brushRef="#br0" timeOffset="57877.0522">20184 8350 706 0,'-8'-6'170'16,"2"0"4"-16,1 1-113 0,3 3-18 15,2-1-11-15,3 1-10 0,2 1-10 16,1-2-7-16,1 1-2 0,2 0-1 0,1-1 1 16,-1 0 2-16,1 0 1 15,-1-1 3-15,-2 0 1 0,-1 2 2 16,-1-1 1-16,-1 1 1 0,-2 1 1 0,0 1-1 16,-2 0-1-16,0 2-1 0,0 3-3 15,1 0-1-15,0 4-2 0,3 2-2 16,-1 4-2-16,3 4-1 0,3 3 0 0,1 4-1 15,3 2 0-15,3 1 1 16,1 1-1-16,1-2 0 0,-1 1 0 0,0-4 0 16,-1-3 0-16,-3-1 0 0,-3-4 0 15,-3-3 0-15,-2 1 1 0,-2-3-1 16,-3-1 1-16,-6 2-1 0,-3-1 0 16,-1 0 1-16,-3 2-1 0,-2-1 1 15,-1 1 0-15,-2-3 1 0,3-3-1 16,-1 1 0-16,4 1 0 0,-2-6-4 15,5 1-12-15,0-3-20 0,2-1-25 16,2-1-26-16,-1-1-114 0,3-4-143 0,3 2-312 16</inkml:trace>
  <inkml:trace contextRef="#ctx0" brushRef="#br0" timeOffset="67362.4706">21844 9945 515 0,'1'-34'139'16,"-1"2"8"-16,-1 10-38 0,-1 5-50 0,0 8-10 16,2 6-6-16,0 5-5 15,2 4-5-15,0 8-6 0,-1 8-5 0,2 10-6 16,-1 5-3-16,1 10-3 0,-3 2-2 16,-2 7-4-16,1-1-4 0,-1 1-8 15,-1-5-10-15,1-2-12 0,2-4-12 16,1-5-12-16,5-7 77 0,3-8-197 15,1-9-126-15,-1-10-328 0</inkml:trace>
  <inkml:trace contextRef="#ctx0" brushRef="#br0" timeOffset="67564.0523">22143 9845 640 0,'-5'-2'143'15,"-1"9"5"-15,1 4-106 0,0 7-13 16,3 8-5-16,0 3-3 0,2 7-4 16,0 2-3-16,2 3-5 0,0 1-3 0,2 0-3 15,1-6-4-15,0-3-8 0,1-2-13 16,1-5-11-16,0-3 19 0,0-3-143 16,-3-4-123-16,3-4-299 0</inkml:trace>
  <inkml:trace contextRef="#ctx0" brushRef="#br0" timeOffset="67740.1333">21921 10112 730 0,'-11'1'163'0,"1"0"1"16,5 3-127-16,4 0-15 0,4 2-5 15,4-1-2-15,5 1-6 0,7-1-11 16,5-1-11-16,7 0-13 0,4-3-13 15,5-2 36-15,-1-1-163 0,0-4-130 16,1 2-315-16</inkml:trace>
  <inkml:trace contextRef="#ctx0" brushRef="#br0" timeOffset="67962.5411">22562 9768 645 0,'-25'0'156'0,"1"4"6"0,-3 6-85 16,2 5-38-16,3 6-9 0,3 6-2 16,2 6-5-16,4 5-7 0,5 5-6 15,3-2-3-15,4 5-2 0,2-1-3 16,5-1-6-16,3-4-11 0,3 1-13 16,4-2-14-16,6-5-12 0,2-3-57 15,3-5-61-15,1-8-105 0,3-6-219 16</inkml:trace>
  <inkml:trace contextRef="#ctx0" brushRef="#br0" timeOffset="68315.6024">22672 10128 654 0,'-8'-4'152'15,"4"6"4"-15,-1-2-101 0,4 2-21 16,2 0-8-16,4-1-2 0,3-1-5 15,3 0-6-15,3-3-3 0,3-2-3 0,3-1-3 16,2-5-2-16,-1-3-2 0,-3 1-4 16,0-2-2-16,-2-2-3 15,-4 0-2-15,-4-3-1 0,-6 2-1 0,-3 1 1 16,-5-1 3-16,-5 5 2 0,-4 3 3 16,-3 5 2-16,-2 6 1 0,-1 7 1 15,-2 4 2-15,1 5 2 0,1 4 3 16,2 4 3-16,0 4 2 0,3 3 3 15,2 1 1-15,1 2-1 0,7 2 0 16,5-3-1-16,4 2-3 0,4-4-1 0,5-3-2 16,4-4-2-16,6-6-2 15,1-4-1-15,7-3-3 0,0-6-6 0,1-4-8 16,2-5-12-16,-2-1-16 16,-1-5-17-16,-2-4-115 0,-7-3-127 0,-4 2-294 15</inkml:trace>
  <inkml:trace contextRef="#ctx0" brushRef="#br0" timeOffset="68569.9201">22991 9608 667 0,'7'-2'155'15,"-1"4"8"-15,0 1-107 0,6 8-10 16,3 3-2-16,1 5 3 0,0 5-6 16,0 1-8-16,-3 3-9 0,3 5-7 15,-7-2-6-15,-3-1-4 0,-4 0-7 0,-4-2-8 16,-7 0-11-16,-2-3-16 0,-5-6-19 16,-4-3 99-16,-6-6-233 0,-2-9-147 15,1-9-381-15</inkml:trace>
  <inkml:trace contextRef="#ctx0" brushRef="#br0" timeOffset="68699.5946">22924 9379 635 0,'-2'-12'149'0,"1"3"2"0,1 3-91 16,5 3-33-16,2 3-11 0,4 0-12 16,4 3-16-16,2 3-23 0,2 4-115 15,1 4-121-15,0 0-302 0</inkml:trace>
  <inkml:trace contextRef="#ctx0" brushRef="#br0" timeOffset="69218.7052">23267 9586 496 0,'0'-7'110'0,"2"-2"2"16,-1 1-80-16,0 0-15 0,2 1-1 16,-1 0 2-16,-1 2 2 0,2 1 0 0,-2 2 3 15,0 0 4-15,-1 1 3 0,0 1 2 16,0 1 0-16,0-1-1 0,-1 4 0 16,0 1-2-16,-2 2 0 0,0 6-3 15,-1 1 0-15,-1 6-1 0,0 3 0 16,1 0-2-16,1 3-3 0,1 0-3 15,4-2-4-15,1-4-4 0,4-4-2 16,5-3-3-16,1-3-2 0,3-5 0 0,3-4-2 16,0-3 1-16,1-5-1 15,-1-4 1-15,-4-3-1 0,-1 1 0 16,-3-3 1-16,-4 2-1 0,-2 1 0 0,-2 3 1 16,-1 5-1-16,-2 1 0 0,0 3 0 15,0 5 0-15,-2 2 0 0,1 2 0 16,1 3 0-16,3 3-1 0,3 2 1 15,1-3 0-15,5-2-1 0,6 0 1 16,4-3 0-16,2-5-1 0,1-3 1 16,-1-6 1-16,-2-5-1 0,-2-2 1 0,-6-6-1 15,-5-3 1-15,-5-2 0 0,-6-3 0 16,-1-1-1-16,-6 2-3 0,-1 2-8 16,-2-1-11-16,1 5-14 0,-1 5-15 15,0 4-11-15,2 4 16 0,0 6-138 16,1 4-120-16,3 5-286 0</inkml:trace>
  <inkml:trace contextRef="#ctx0" brushRef="#br0" timeOffset="69465.7919">23727 9677 594 0,'1'1'154'0,"-1"0"10"15,-2 2-81-15,-1-1-15 0,-2 2-9 16,2 3-7-16,-2 3-9 0,1-1-10 15,3 2-9-15,2 1-7 0,3 0-7 16,2-3-3-16,2-1-5 0,6-3 0 16,5 0-2-16,1-5 0 0,0-1 0 15,2-5-1-15,-3-2-1 0,-2-3-1 0,-2 0-1 16,-6-2-2-16,-3-1-3 0,-4-2-4 16,-3 4-8-16,-4 0-10 0,-1 2-13 15,-4 3-10-15,-5 4-14 0,0 3-110 16,-4 4-122-16,3 3-277 0</inkml:trace>
  <inkml:trace contextRef="#ctx0" brushRef="#br0" timeOffset="70142.8409">24012 9391 592 0,'1'-1'132'0,"1"5"5"16,0 2-97-16,4 6-9 0,2 4-2 15,0 6 3-15,4 8 4 0,1 5-3 16,-1 8-1-16,0 5-2 0,0 5-4 16,1 2-5-16,-2 5-4 0,-3 2-4 15,0 2-3-15,-4 1-4 0,-4-2-2 16,-2 0-1-16,-8-1-1 0,-6 0-1 0,-6-5-1 15,-3-2 1-15,-2-3-4 0,-2-4-8 16,4-6-13-16,-1-4-16 0,4-7-18 16,1-8-118-16,0-6-130 0,3-6-303 15</inkml:trace>
  <inkml:trace contextRef="#ctx0" brushRef="#br0" timeOffset="70615.2087">21504 9638 499 0,'-15'-43'120'0,"4"2"4"16,1 2-71-16,3 5-15 0,4 5-6 16,2 4-2-16,1 9-3 0,2 10 0 15,1 10 1-15,2 14-1 0,0 14 0 16,0 14-1-16,-2 14-1 0,-2 16 0 16,1 11-5-16,-1 9-4 0,-5 7-4 0,-2 2-3 15,-1 2-4-15,2-2-3 16,0-6-8-16,1-8-9 0,3-9-12 0,6-7-12 15,8-5-15-15,5-10-114 0,0-11-122 16,14-7-282-16</inkml:trace>
  <inkml:trace contextRef="#ctx0" brushRef="#br0" timeOffset="71179.8214">24355 9464 539 0,'1'-22'129'0,"-1"0"7"0,2 5-84 15,-2 1-5-15,1 5-1 0,-1 4-1 16,1 3-4-16,-1 5-3 0,1 5-1 16,-1 9-3-16,1 7-2 0,-1 9-4 0,-1 10-1 15,-1 10-1-15,-3 8-1 0,0 7-2 16,0 8-4-16,0 3-3 0,-1 3-3 15,-1 0-3-15,-1-1-3 0,3-3-3 16,1-5-1-16,-1-6-2 0,0-4-1 16,2-6 0-16,3-6 0 0,0-7-5 15,2-6-5-15,-1-6-11 0,1-8-17 0,3-9-20 16,1-9-17-16,2-9-121 0,-1-7-135 16,2-10-312-16</inkml:trace>
  <inkml:trace contextRef="#ctx0" brushRef="#br0" timeOffset="71397.2227">24521 10063 710 0,'-4'-3'167'15,"0"5"4"-15,2-4-105 0,4 2-25 0,3 0-13 16,5 2-4-16,2-4-9 0,4 1-4 15,2 0-4-15,4 1-6 0,-1-1-6 16,3 1-11-16,-1-3-13 0,-1 6-16 16,-3-3-15-16,-1 1-118 0,-5 0-127 15,-3 3-297-15</inkml:trace>
  <inkml:trace contextRef="#ctx0" brushRef="#br0" timeOffset="71550.821">24533 10204 646 0,'-3'3'136'0,"3"-3"0"0,4 0-116 16,3-1-12-16,4 0-3 0,4-3-2 15,2 2-6-15,3-1-10 0,-1 1-4 0,1-2-121 16,-2 2-111-16,2 2-284 16</inkml:trace>
  <inkml:trace contextRef="#ctx0" brushRef="#br0" timeOffset="72399.2907">25061 9976 624 0,'2'-21'144'0,"2"4"5"16,1 1-95-16,0-1-20 0,1 3-4 15,-4 2 1-15,4 3 0 0,-2 3-3 16,-2 4-2-16,0 4-2 0,-5 3-2 16,-3 4-2-16,2 3-4 0,-3 3-3 15,-4 2-2-15,1 2-3 0,-1-3-2 16,1-2-3-16,3-3-1 0,3-1-1 0,1-7 0 16,3-3-1-16,2-5 0 0,4-2 0 15,3-3 0-15,-1-4 0 0,5-5 0 16,0-2 0-16,1 1 0 0,-1-4 0 15,1 2 1-15,-2 3-1 0,0 2 0 16,-3 3-1-16,-2 4 1 0,-1 2 0 16,-3 4 0-16,0 4 0 0,-2 2 1 15,-2 5-1-15,-1 4 1 0,-2 1-1 16,3 5 1-16,-3 3-1 0,1-2 0 16,-1 3 1-16,0-3-1 0,2-1 1 0,1-1 0 15,-1-5 0-15,0-3 1 0,1-2-1 16,1-3 1-16,0-3 0 0,1-3-1 15,0-5 1-15,2-1 0 0,-1-2-1 16,3-3 1-16,-1 1 0 0,0-1 0 16,1 3 0-16,-2 3-1 0,0 0 0 15,0 6 0-15,-1 1 0 0,-2 3 1 16,0 4 0-16,-1 4 0 0,0 5 1 16,-2 4-1-16,0 4 1 0,-1 4-1 15,-1 3-1-15,0 2 0 0,2 0 0 0,-1 1-1 16,-1-3 0-16,3 3 0 15,-2-2 1-15,2-3-1 0,-1-1 0 0,1-2 0 16,0-2 0-16,1-2 0 0,0-4 0 16,0-4 1-16,-2-1-1 0,1-2 0 15,-1-5 1-15,-3-2-1 0,1-2 1 16,-3 0-1-16,-3-2 0 0,-3-2 1 16,-2 2-1-16,-1-1 0 0,-1-2 0 0,-1 0 0 15,2 1 0-15,0-1 0 0,1 2 0 16,4-1 0-16,0 1 0 0,4 0 1 15,2 1-1-15,3 1 1 0,1-1 0 16,5 2-1-16,2-1 1 0,3 0 0 16,5 0 0-16,4-2 1 0,2-2 0 15,6 0 0-15,0 0 0 0,4-3 0 16,-2 3-1-16,0 1 1 0,-3-1-1 16,-3 3 1-16,-4 0-1 0,-2 1 0 15,-4 1 0-15,-3-1 0 0,-2 0 0 0,-2 0 0 16,-1 1 0-16,-2 1 0 0,-1-1 0 15,-1 0 0-15,-2 2-4 16,1-2-4-16,0 0-9 0,1 0-13 0,-1 0-14 16,-1-2-17-16,2 0-19 0,-3-1-114 15,2 0-128-15,1 0-293 0</inkml:trace>
  <inkml:trace contextRef="#ctx0" brushRef="#br0" timeOffset="80708.1774">10935 14308 508 0,'2'-8'112'0,"0"-2"1"0,-2 1-87 16,1 1-5-16,0-3-5 0,1 1 0 15,1-1-1-15,-2 0 2 0,2 1 1 16,0 0 2-16,1 2 1 0,1-1 2 16,-1 1 1-16,-2 0 1 0,2 2-1 15,-2 4 0-15,2 0-2 0,-3 4 0 16,0 1-4-16,0 3-2 0,1 3-4 0,-2 3-1 16,0 4-3-16,-2 0-7 0,4 0-20 15,3 1-19-15,1 3-124 0,7-3-132 16,2-4-325-16</inkml:trace>
  <inkml:trace contextRef="#ctx0" brushRef="#br0" timeOffset="81642.2595">11747 14150 414 0,'-7'-5'102'16,"-2"-2"4"-16,1 1-58 0,-1-3-10 15,0 0-7-15,2 0-4 0,0-2-3 16,-1-1-2-16,2-2-1 0,1 0-3 16,2-1 0-16,-1-2-2 0,3-2-1 15,1 1 1-15,0 1-2 0,2-2 0 16,2 1-1-16,0 2-1 0,3 4-1 16,-1 1-1-16,0 2-1 0,1 3-2 15,3 1 0-15,-1 3-2 0,1 2-1 0,-1 0-1 16,0 3 0-16,1 4-1 0,-2 1-1 15,1 3 0-15,0 3 0 0,-2 0 0 16,0 4 0-16,1 0 0 0,-4 1 0 16,-1 1 0-16,-3 0 0 0,-3 1 0 15,-1-1 1-15,-5 1 0 0,-2-1 0 16,-2-1 0-16,-2 0 2 0,0-3 1 16,-1-3 1-16,1 1 1 0,3-3 0 0,4 0 0 15,2-3-1-15,2 0-1 0,4 0-1 16,4 2-1-16,5-1-2 0,5-2 0 15,5-3 0-15,8-1-5 0,8-2-9 16,8-1-11-16,2-4-12 0,1-1 49 16,1-3-171-16,-3 3-126 0,-5 4-314 15</inkml:trace>
  <inkml:trace contextRef="#ctx0" brushRef="#br0" timeOffset="82422.7833">12513 14801 532 0,'-9'-3'120'0,"0"1"4"16,2-4-89-16,2 1-7 0,2-1-3 16,1-3-3-16,1 2-3 0,2-2-3 15,2 2-2-15,4-1-2 0,0 2-3 16,2 0-3-16,4 1-1 0,1 0 0 16,2 2-2-16,-1-1 1 0,-1 3-1 0,0 0-1 15,-3 2 0-15,-3 0 0 16,-3 3 0-16,-4 3 0 0,-1 2 1 0,-3 2 0 15,-3 1 1-15,-3 1 1 0,-2 1 1 16,0-2 0-16,0 0 0 16,1-1-1-16,2-1 0 0,2 1-1 0,2-2-2 15,4 2 0-15,4-1-2 0,2-1 1 16,2 1-1-16,1 0 1 0,2-1-1 16,0-1 1-16,0 1-1 0,0-2 0 15,-3 0 0-15,0 1 1 0,-1 0-1 0,1 1 0 16,-5 0 0-16,2 2 0 0,-4-2 0 15,-1 2 0-15,-1 0 0 0,-3 0 0 16,0 0 0-16,-5 1 0 0,-1-1 1 16,-1 0-1-16,-1 1 0 0,-3-1 0 15,-1 1 0-15,0-1-7 0,-1 0-8 16,2 0-13-16,1-1-122 0,3-3-121 16,5 1-305-16</inkml:trace>
  <inkml:trace contextRef="#ctx0" brushRef="#br0" timeOffset="83080.9987">12969 14818 552 0,'8'-6'121'0,"-2"-2"1"15,1 5-98-15,-1-1-8 0,2 4-3 16,-3-1-1-16,-3 0-1 0,-1 6 0 15,1-1 0-15,-2 3 1 0,-4 1 2 16,-1 3 0-16,-1 3 2 0,-3 2 0 16,2-3-1-16,-3 4 1 0,0-2-2 15,2 1 1-15,2-3-1 0,0 0 0 16,2-2 0-16,3-4-1 0,3 0-1 16,2-3 0-16,3-3-2 0,4 0-1 0,3-2-2 15,3-3-2-15,2 2-2 0,2-3 0 16,4 0-2-16,-1 0-1 0,2 0-4 15,-2 2-6-15,-2-1-8 0,-2 3-7 16,2 0-5-16,-4-1-6 0,-2 0-2 16,-5 1 0-16,2-2 4 0,-6 1 7 15,0-3 6-15,-4 0 6 0,-3 0 5 16,-1-2 4-16,2-1 5 0,-4 0 4 16,1 0 4-16,-1-1 5 0,1 0 3 15,0 1 4-15,-1 0 2 0,-3 1 1 0,4 2 1 16,0 1-1-16,-1 3-2 0,-1 1-2 15,-1 2-1-15,6 5-1 0,3-1 0 16,-2 4 0-16,1 3-1 0,3 3-1 16,0 5-1-16,1 1-2 0,-3 2 0 15,1 3-1-15,-1 1-3 0,-4-3-1 16,3 2-1-16,0-4-1 0,-1-2-1 16,0-3-7-16,0-2-12 0,-1-2-18 15,5 0-17-15,-3-5-117 0,-2 0-130 0,0 0-305 16</inkml:trace>
  <inkml:trace contextRef="#ctx0" brushRef="#br0" timeOffset="83951.283">13517 11578 345 0,'21'1'107'16,"-4"-2"5"-16,-7-4-1 0,-5-1-58 15,-7 0-14-15,-1 1-7 0,-5-2-5 16,-3-1-4-16,-5 1-3 0,-2 0-3 15,-5 0-1-15,-7 5-1 0,-3 1-2 16,-3 4-3-16,-6 2-1 0,-3 5-2 0,-8 5-1 16,-1 4 0-16,1 5-1 0,1 1 2 15,-1 5 2-15,5 2 2 0,5-1 1 16,9 4 2-16,8-1-1 0,9 2 1 16,10 2 0-16,9 0 0 0,12-2-2 15,10 3 0-15,12-5-3 0,12-5 1 16,4-7-2-16,7-2-3 0,6-7-2 0,6-6-2 15,3-9 0-15,-3-9 0 0,-4-10 0 16,2-7 0-16,-6-9 0 0,-3-6 3 16,-12-6 4-16,-10-2 2 0,-12 1 2 15,-13 3 0-15,-18 3 0 0,-17 0-1 16,-18 7-3-16,-19 8-4 0,-16 9-5 16,-12 12-15-16,-16 9-21 0,-7 15 5 15,-11 11-144-15,-10 8-137 0,-9 8-338 16</inkml:trace>
  <inkml:trace contextRef="#ctx0" brushRef="#br0" timeOffset="130115.9301">14436 1758 481 0,'-43'-12'102'16,"22"5"0"-16,3 5-86 0,2 2-8 16,2-1-3-16,1 1-2 0,-1 2 0 15,2-1-1-15,0 1-2 0,1 0 1 16,1-1-1-16,-1 1 1 0,2-1-1 16,3 0 1-16,0-1 1 0,2 1 1 0,1 0 1 15,0-1 1-15,3 4 1 16,4 3 1-16,0 1 1 0,2-1 1 0,2 0 1 15,3-2 0-15,4 2 1 0,0-3 1 16,3-5-2-16,4-2 0 16,5-2-1-16,3 0-2 0,3-3 0 0,2 2-2 15,3 0-1-15,1 1 0 0,1 2-2 16,0 0 0-16,0 3-1 0,4-1 0 16,2 1 0-16,6-1 0 0,5 1 0 15,2 0 0-15,1-2 1 0,0 1 0 0,0 0 1 16,2-1 1-16,1-1 0 0,4-2 0 15,3 0 0-15,2 0-1 0,3 0 0 16,1 1 0-16,2-3-2 0,5 3 1 16,-2 2-1-16,-1 0-1 0,0 1 1 15,0 1-1-15,2 2 1 0,4 1-1 16,-3 0 0-16,1 0 0 0,-1 2 0 16,2-2 0-16,-1 1 1 0,3 0-1 0,-2-1 1 15,-3 1 0-15,-1 0 1 0,-3 1 1 16,3-2 0-16,0-2 1 0,-3 2 0 15,0-1 0-15,0 0 0 0,-1-1-1 16,-3 0-1-16,-1-1 0 0,-1 0-1 16,-1-1 0-16,-1 1-1 0,-4-1 1 15,-1-1-1-15,-4 1 0 0,0-1 1 16,-4 2 0-16,-6 0 0 0,-3 0 1 16,1 0 1-16,0-2 0 0,-1 2 1 15,-3 0 0-15,-6-1 0 0,-1 0 0 0,-3-1 0 16,-6-1-1-16,-5 1-1 0,-3-3 0 15,-1 0 0-15,-2-1 0 0,-1 0-1 16,-2-1 1-16,-1 0 0 0,-3 0 0 16,-3-1 0-16,-1 2 1 0,-2 1 0 15,-1-1 1-15,-1 4 1 0,-2-1-1 16,-1 1 1-16,0 1-1 0,1 1 0 16,-1-2-1-16,0 1-1 0,1-1-1 15,2 1-1-15,-1-1 0 0,1 2-2 16,0-1-3-16,0 1-6 0,0 0-5 0,1 1-7 15,-2 3-16-15,0 1-110 0,-2 2-112 16,-4 2-274-16</inkml:trace>
  <inkml:trace contextRef="#ctx0" brushRef="#br0" timeOffset="133860.9794">20661 1915 378 0,'2'1'87'0,"-1"-1"5"0,1 0-60 16,-2 1-4-16,1-1-3 0,1 0 1 15,1 0 0-15,0 0 1 0,4-1-3 0,0-2-4 16,3 1-1-16,1-3-2 0,5 0-2 16,1-1-2-16,2 1-4 0,2 1 0 15,1-1-2-15,3 3-1 0,2 2-2 16,-2 0-2-16,4 1 0 0,1 0-1 16,2 2-1-16,1 1 1 0,1-2-1 15,1-1 1-15,-1 1-1 0,0-1 0 16,3 0 1-16,0 0-1 0,1-1 0 15,1 0 0-15,5 0 0 0,5 0 1 16,1 0-1-16,1-1 0 0,1 0 0 0,-2 1 0 16,3 1 1-16,-4 0-1 0,-1 2 0 15,-3-1 0-15,2 2 0 0,2 1 1 16,2-2-1-16,-1 1 0 0,1 0 0 16,-2-1 0-16,-2-1 1 0,1-4-1 15,-5 1 0-15,-1-1 1 0,-3-3-1 16,1-1 0-16,1-3 0 0,2 1 1 15,1-2-1-15,-1-1 0 0,1 1 1 16,-3 0 0-16,-1 2-1 0,-6 1 1 0,-4 4-1 16,-4 0 1-16,-4 3-1 0,-5 0 0 15,-1 1 0-15,-2-1 0 0,-3 3 1 16,-4-1-1-16,-1-2 1 0,-2 0 0 16,-2 2 2-16,-2-2 2 0,2 0 0 15,-4 0 2-15,2 0-1 0,0 0 0 16,0-2-1-16,0 1-3 0,3 0-10 15,1 1-17-15,0-4-107 0,4-2-109 16,-1-2-276-16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16:42.4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4804 6082 335 0,'-1'-3'81'0,"0"1"4"0,-2 1-52 16,3 1-5-16,-1-2-4 0,1 2-6 15,0 0-3-15,0 2-4 0,2-1-1 16,-2 0-4-16,3-1-1 0,-1 3-1 16,2-2 0-16,0 1 1 0,2-1 1 15,2 3 0-15,0-1 1 0,2 0 0 0,1 0 0 16,1 0 1-16,1 0-2 0,3 0 1 15,-1-1-1-15,3 0 0 0,1-1 0 16,0 1-1-16,3-1 1 0,2 0 0 16,1 0-1-16,1 0 0 0,3 2 0 15,1-1 0-15,0 1-1 0,0-1 0 16,2 1 0-16,-4-1 0 0,3 1-1 16,-1 0 1-16,1-1-1 0,-1 0 0 0,0-1 0 15,-2-1-1-15,0 1 1 0,-5-1-1 16,-3-1 1-16,-2 1-1 0,0 0 0 15,-3 0 1-15,-2 1-1 0,0 1 0 16,1 0 0-16,-1-1 0 16,-3 2-1-16,0-1 0 0,-2 1 0 0,1-2 0 15,-3 0 0-15,-2 0 0 0,-1 1-1 16,0-2 0-16,-2 1 1 0,0-1 0 16,-1 0 0-16,-1 0 0 0,-1 1 0 15,0-2 0-15,-1 1-1 0,0 1 1 0,0 0-1 16,-1-1 1-16,1 1-1 15,1 1 0-15,1-1 0 0,-2-1 1 0,3 1-1 16,-2-1 1-16,2-1-1 0,0 1 1 16,0-1 0-16,0-1 0 0,1 0-1 15,2 0 1-15,1-1-2 0,0 1-5 16,2-1-11-16,-1 1-105 0,-1 1-100 16,-4 1-259-16</inkml:trace>
  <inkml:trace contextRef="#ctx0" brushRef="#br0" timeOffset="1442.8478">9951 5633 388 0,'1'-2'95'0,"-1"2"3"15,0-2-59-15,-1-1-8 0,0 2-8 16,-1 1-5-16,-2-1-3 0,0 2-4 16,-1-1-3-16,0 1-2 0,-1 0-1 15,0 1-1-15,1 0-1 0,0 0 0 16,3 1-1-16,0-2 0 0,2 3-1 15,2-1-2-15,0 1-9 0,3 0-97 0,1-2-91 16,3 4-237-16</inkml:trace>
  <inkml:trace contextRef="#ctx0" brushRef="#br0" timeOffset="7571.6213">9684 4472 388 0,'0'-6'106'16,"0"1"6"-16,0-2-34 0,3 3-29 15,-3-2-11-15,-2-1-4 0,-1-2-5 16,2 3-2-16,-1 0-1 0,1 0-2 16,0 3-1-16,-4-2-3 0,-1 3-1 15,2 2-2-15,-2 2-3 0,0 4-2 16,0 7-3-16,-2 1-2 0,5 6-1 16,0 6-1-16,0 3 0 0,0 2 1 0,3-2 0 15,0-1 0-15,4-1 0 16,4 0 1-16,5-5 0 0,6-3 0 0,2-3-2 15,4-3-1-15,2-4-1 0,3-4 0 16,0-7-1-16,-1-4 0 0,-2-4 0 16,-1-3 0-16,-3-3 0 0,-3 1 1 15,-6-2 0-15,0 1 1 0,-9 2 1 16,-2-1 1-16,-3 3 1 0,-2 2 0 16,-3 0 0-16,-1 4 0 0,-4 1 0 15,1 6-2-15,1 4-1 0,3 4 0 0,0 2-1 16,1 2-1-16,3 3-1 0,4 0-1 15,2 1 0-15,3 0 0 0,2-3 0 16,6-2 0-16,2-5 0 0,4-2 0 16,0-7-1-16,5-6 1 0,0-1 0 15,1-5 0-15,-1 0 1 0,0-5-1 16,-2 1 0-16,-3-1 1 0,-6 0-1 16,-6 0 1-16,-7-4-1 0,-4-1 1 15,-5-2 0-15,-8-2-1 0,-2 0-1 0,-2-1-10 16,0 1-7-16,1 6-9 0,1 4-9 15,2 4-9-15,4 8-12 0,4 5-112 16,1 6-111-16,5 1-272 0</inkml:trace>
  <inkml:trace contextRef="#ctx0" brushRef="#br0" timeOffset="8189.6469">10498 4585 466 0,'0'-5'133'0,"-3"1"6"15,1 1-17-15,-1-2-66 0,0 2-11 0,-1 1-6 16,-1 2-6-16,-1 0-5 0,-1 1-5 15,-1 2-4-15,1 0-2 0,-1 3-2 16,1 0-2-16,0 2-2 0,1 0-2 16,1 1-2-16,1 1-1 0,2 0-2 15,0 1-2-15,2-3-1 0,3 3 0 16,-1 0-1-16,3 0 1 0,1-1-1 16,0 0 0-16,2-3 0 0,0 2 0 15,1-4-2-15,-2-4-8 0,3-2-7 16,-3-1-12-16,2-1-10 0,-2-2-13 15,1-1-118-15,-2 0-122 0,0-1-286 16</inkml:trace>
  <inkml:trace contextRef="#ctx0" brushRef="#br0" timeOffset="9200.4954">10875 4428 494 0,'-6'-2'123'16,"-2"-1"6"-16,1-2-70 0,0 3-13 15,-1-1-4-15,1 2-3 0,2-1-3 16,0-1-4-16,0 3-1 0,2 0-4 16,0 0-3-16,1-1-4 0,2 0-4 15,-2 1-3-15,2 0-4 0,0 0-3 16,2 0-1-16,-1 2-2 0,1-1 0 16,2 3-2-16,1-1 0 0,2 2 0 0,1-1 0 15,3 0 0-15,0 1-1 0,2 1 1 16,2-1-1-16,0 0 0 0,-1 1 1 15,2-1-1-15,-2 2 0 0,-2 1 1 16,0-3-1-16,-2 1 0 0,0-1 0 16,-3 1 0-16,-1-4 0 0,-1 1 0 15,-1-1 1-15,-2-2-1 0,-2 2 1 16,0 1 0-16,-2-3-1 0,-2 2 1 16,-1 2 0-16,-1-1 0 0,-1 1-1 15,-2 0 1-15,-2 1-1 0,0 1-1 16,-1 1-3-16,0 1-5 0,-1-1-5 15,0 2-10-15,2 1-8 0,1-1-9 16,3 1-13-16,2-1-110 0,0-1-113 0,3 1-274 16</inkml:trace>
  <inkml:trace contextRef="#ctx0" brushRef="#br0" timeOffset="10091.682">11166 4410 230 0,'-1'-4'75'16,"0"2"7"-16,0-2-3 0,-1 1-29 16,1 2-5-16,-1-1-4 0,1 1-2 15,-3-1-3-15,1 1-2 0,0 1-2 16,-1 0-1-16,-1-1-1 0,2 1 0 0,-4-1-1 15,3 1-1-15,-1 0 0 0,0-2 2 16,-1 2-1-16,1 0 2 0,0 0 0 16,2 3 0-16,1-3-1 0,-1 1-2 15,2 0-3-15,0-1-3 0,1 0-4 16,0-1-5-16,0 1-4 0,0 0-3 16,1 1-3-16,2 1-1 0,2 0 0 15,2 3-1-15,3 0-1 0,0 0 1 0,2 0 0 16,0 1-1-16,5 2 1 15,-1-2-1-15,1-1 1 0,-2-3-1 16,3 2 0-16,2 0 0 0,-3-1 0 0,-3-2 1 16,-2 0-1-16,-1 1 0 0,-1 5 0 15,-4-5 0-15,-1 1 0 0,0 3 0 16,-3-4 0-16,-2 2 0 0,0-1-1 16,-2 2 1-16,-1 0 0 0,-2 0-1 15,-2 0 1-15,-2 2-1 0,-1 1 0 16,-2-2 0-16,-1 4-3 0,2-1-3 15,-2 1-4-15,2-1-6 0,2 1-6 0,-1-4-10 16,6 4-10-16,-2-6-6 0,4 3-9 16,0-3-107-16,-1 0-111 0,3 1-267 15</inkml:trace>
  <inkml:trace contextRef="#ctx0" brushRef="#br0" timeOffset="11456.1624">11542 4415 438 0,'0'-2'112'16,"-1"2"4"-16,0-2-48 0,1 2-29 15,0-1-6-15,0 1-5 0,-1-3-3 16,2 2-4-16,-1-3-1 0,-1 1-2 0,1-2-1 15,1 0 1-15,-1-1 1 0,0 0-1 16,0 0 0-16,0-1-1 0,1 1-1 16,0-1-1-16,1 1-1 0,-2 0-3 15,0 1 0-15,0-1-1 0,1 0-1 16,-1 1 0-16,-1 0-1 0,-1-1 0 16,2 1 0-16,0 0-1 0,0 1 0 15,0 2 0-15,0-1-1 0,0 1 0 16,2 3 0-16,-2-2-1 0,0 0 0 15,-3-1-2-15,2 1 0 0,1 1-1 0,0 0-1 16,0-1 0-16,0 2-1 0,0 0 1 16,2 2-1-16,-2-1 0 0,0 1 0 15,3 2 1-15,-3-2-1 0,0 1 1 16,0 0-1-16,0 1 1 0,1-1-1 16,-1 3 1-16,-2-1-1 0,3 3 0 15,-1 2 1-15,-3 4-1 0,3 2 1 16,-1 3-1-16,1 1 1 0,1 1-1 15,-1 1 0-15,2-1 0 0,3 0 1 16,-2-2-1-16,1-4 0 0,0-2 0 16,0-3 0-16,3-3 0 0,0-3 0 0,2-4 0 15,-1-2 0-15,3-4 0 0,1-3 0 16,-1-3 0-16,-1-2 2 0,0-3 1 16,-1-1 1-16,-2 0 1 0,-3 1 2 15,-2 1 2-15,1 2 1 0,-3 3 3 16,1 4-1-16,-1 1 0 0,0 2-2 15,0 3-2-15,1 5-1 0,0 0-3 16,3 2-3-16,0 2 0 0,0 1-1 16,4 1 0-16,-1-3 0 0,3 1 0 0,1-4 0 15,1-3 0-15,0-3-1 0,1-4 1 16,-1-2 1-16,0-5-1 0,-2-2 0 16,-4-2 1-16,-3-1 0 0,-2-1 0 15,-4-2 1-15,-2 1-1 0,-1 1 0 16,-3 2-1-16,-1 3-4 0,-1 2-6 15,1 2-9-15,0 4-15 0,3 5-16 16,1 4-11-16,3 5-17 0,3 2-107 16,0 2-121-16,1 3-273 0</inkml:trace>
  <inkml:trace contextRef="#ctx0" brushRef="#br0" timeOffset="11755.9293">11960 4488 646 0,'-6'4'145'15,"-1"1"2"-15,1 2-110 0,1 4-14 16,2 0-6-16,2 3-3 0,2 0-3 16,3 1-4-16,4 0-2 0,3-2 0 15,2-3 0-15,1-1 3 0,2-6 1 16,0-3 3-16,1-5 3 0,-2-2 2 15,-1-4 4-15,-2-5 2 0,-5 0 2 16,-1-2 2-16,-3-1-1 0,-3 2-3 16,-4-1-3-16,-2 1-4 0,-1 3-4 0,-3 2-7 15,-1 3-7-15,-1 4-13 0,-2 4-18 16,1 4-20-16,-1 3-20 0,1 5-117 16,-5 1-134-16,1 4-306 0</inkml:trace>
  <inkml:trace contextRef="#ctx0" brushRef="#br0" timeOffset="16611.7591">14465 3817 611 0,'-16'2'148'16,"-3"1"4"-16,-5 2-96 0,1 3-11 16,0 1-3-16,-2 4-4 0,2 1-5 15,1 0-6-15,5 4-3 0,3 2-4 16,5-1-4-16,1 0-4 0,5 1-4 0,4-2-2 16,2 1-3-16,5-2-1 0,2-4 0 15,-1 0-1-15,4 0 0 0,1-4-1 16,1-3 1-16,2-3 0 0,-1-1-1 15,0-1 1-15,1-2-2 0,-1-3-3 16,-1 0-8-16,-4 2-11 0,1 1-11 16,-5-1-10-16,-2 2-9 0,-2-1-5 15,-3 1-116-15,-4-1-113 0,-1 3-272 16</inkml:trace>
  <inkml:trace contextRef="#ctx0" brushRef="#br0" timeOffset="16965.8066">14640 3921 675 0,'-11'1'159'0,"0"4"4"0,1 4-104 16,2-1-18-16,-1 3-11 0,4 2-9 15,3 2-5-15,1 0-4 0,3 0-3 0,2-3-3 16,2 3-2-16,3-2-3 0,-1-3 0 16,4-1 0-16,4-3-1 0,0-3 1 15,3 0-1-15,-1-4 0 0,0-3 1 16,4-1 0-16,-3-3 0 0,-5-1 0 16,-3-3 0-16,-4-2 1 0,-6 0 1 15,-4-1-1-15,-4 0 0 0,-6-2 1 0,-3 0-1 16,-4 5-2-16,0 1-4 0,1 2-9 15,-2 4-10-15,0 5-10 0,4 6-8 16,1 4-7-16,5 2-11 0,1 2-10 16,3 0-92-16,2 2-101 0,6 0-242 15</inkml:trace>
  <inkml:trace contextRef="#ctx0" brushRef="#br0" timeOffset="17393.7965">15085 3821 454 0,'-1'-2'133'15,"-3"0"6"-15,-1 1-16 0,-2 1-60 16,-2 1-12-16,1 1-8 0,-3 2-4 15,-2 1-5-15,1 1-4 0,-1 1-4 16,-1 2-4-16,3-2-5 0,1 1-4 16,2 0-4-16,3 0-3 0,2 0-3 15,5-1-1-15,1 2-1 0,3 0-1 16,2-2 0-16,3 2 0 0,0 2 0 16,2-2 0-16,1 1-1 0,-1-1 0 0,1 1 0 15,0-1-1-15,1-1 0 16,-1 0-1-16,-1 0-1 0,-1-1 0 15,-1 0-1-15,-1-1 1 0,-1 1-1 0,-4-1 1 16,-4-1 0-16,-2-1 1 0,-3 3 2 16,-2-1-1-16,-4 0 1 0,-1 0-1 15,-2 1-3-15,-1-1-3 0,-1-1-6 16,-1 0-4-16,1-1-8 0,2-2-6 16,1 0-6-16,3-1-10 0,2-1-109 0,3-1-111 15,4-2-276-15</inkml:trace>
  <inkml:trace contextRef="#ctx0" brushRef="#br0" timeOffset="18832.9444">15422 3720 537 0,'-11'1'130'0,"-1"4"5"0,-3 6-80 0,0 4-11 15,2 7-5-15,-1 4-6 0,2 4-4 16,2 7-7-16,3 1-5 0,3 1-6 16,3-1-4-16,0 0-3 0,2-2-2 15,4-4 0-15,-3-4-1 0,3 0-1 16,2-5-1-16,2-2-2 0,2-5-6 15,3-3-7-15,-1-2-8 0,7-2-9 16,-2-7-29-16,0-3-89 0,-3-6-108 0,1-3-250 16</inkml:trace>
  <inkml:trace contextRef="#ctx0" brushRef="#br0" timeOffset="19282.1581">15621 3964 586 0,'-2'-9'143'0,"-3"1"5"16,-2 2-87-16,-2 2-15 15,1 3-9-15,-3 2-5 0,-4 5-5 0,0 3-6 16,-1 2-4-16,3 1-3 0,-2 3-3 16,4-1-3-16,1 1-1 0,7-2-3 15,0 0-1-15,4-2-1 0,1-5-2 16,5 1-1-16,3-2 0 0,1-2 0 16,0-3-1-16,2-3 1 0,-1-1-1 15,6-2 1-15,-7-5 0 0,0-2 1 16,-3-4 1-16,1-2 0 0,-2 1 4 15,-2-2 1-15,0 3 5 0,-3 1 2 0,0 4 3 16,-2 3 1-16,0 5 1 0,-2 1-3 16,1 6-2-16,0 3-4 0,-1 5-3 15,0 3-3-15,2 4-1 0,-1 2-2 16,1 1-3-16,0 1-6 0,3-1-12 16,0-3-11-16,2 0-14 0,1-6-12 15,4-1-14-15,2-3-110 0,1-4-118 16,2-1-269-16</inkml:trace>
  <inkml:trace contextRef="#ctx0" brushRef="#br0" timeOffset="19704.3879">15719 3740 590 0,'10'-6'136'0,"-1"1"4"0,-1 1-90 16,1 3-18-16,2 1-4 0,1 3-2 16,-1 5-4-16,0 3-3 0,0 4-2 0,2 3-5 15,-1 4-2-15,-1 6-2 0,0 3 0 16,0-1 1-16,1 3-1 0,-1 1-1 16,0-1 1-16,-3-2-1 0,-2 0-1 15,-4-3-2-15,-3-3-3 0,-5-2 0 16,-4-1-4-16,-2-2-6 0,-2-3-6 15,0-3-11-15,0-1-10 0,3-2-11 0,0-4-69 16,2-4-45-16,2-6-99 0,2-4-215 16</inkml:trace>
  <inkml:trace contextRef="#ctx0" brushRef="#br0" timeOffset="20111.4516">16196 3980 657 0,'-4'-3'162'0,"1"1"6"15,-4-2-100-15,4 3-14 0,2-1-9 0,-2-1-11 16,1 3-9-16,2-4-11 16,1 4-15-16,1 0-19 0,3 0-19 0,1 3-17 15,3-1-122-15,0-2-133 0,0 3-310 16</inkml:trace>
  <inkml:trace contextRef="#ctx0" brushRef="#br0" timeOffset="20390.7866">16502 3888 620 0,'-15'-1'155'0,"-2"1"3"0,-4 1-81 15,1 4-34-15,-1 3-10 0,2 5-8 16,1 0-8-16,3 3-5 0,1 1-4 16,5 3-2-16,3-1-2 0,4 0-3 0,2-2-7 15,3-1-8-15,3-1-12 0,7-3-9 16,1-2-10-16,5-3-5 0,4-2-114 16,3-4-112-16,1-5-266 0</inkml:trace>
  <inkml:trace contextRef="#ctx0" brushRef="#br0" timeOffset="20680.9984">16655 3904 664 0,'-14'10'163'0,"-2"2"2"16,1 3-98-16,3-1-23 0,3 2-11 15,3 0-11-15,4-1-11 0,2 0-5 16,2-2-3-16,4-1-1 0,3-2-2 15,3-1 0-15,1-3-1 0,5-3 0 0,2-3-1 16,1-3 1-16,0-2 0 16,1-3 1-16,-2-1-1 0,-3-2 1 15,-4 0 1-15,-5-2 0 0,-3 0 0 0,-7-4 0 16,-4 0 0-16,-2-1-4 0,-6 1-5 16,-2 0-10-16,-1 2-10 0,0 4-6 15,1 3-5-15,3 4-6 0,2 3-8 16,3 2 1-16,3 2 2 0,3 0-67 15,2 0-18-15,1 0-79 0,3 0-167 16</inkml:trace>
  <inkml:trace contextRef="#ctx0" brushRef="#br0" timeOffset="20873.0482">16713 3884 333 0,'17'-2'212'0,"3"1"-25"15,-1 1-109-15,0 0-21 0,-1 2-14 16,0 0-7-16,1 2-6 0,0 0-6 16,0 1-3-16,0 0-4 0,1 1-3 15,2 0-3-15,-2 1-3 0,0 1-1 16,0 3-2-16,0-2-1 0,-2 2 0 15,-3 0-1-15,-2 2-1 0,-4-1 1 16,-4-1-1-16,-5 0 1 0,-7-1-1 16,-2 0-2-16,-7 1-3 0,-3-2-8 15,-3 0-10-15,0 0-9 0,0-3-12 16,3-1-117-16,0-3-118 0,5 2-285 0</inkml:trace>
  <inkml:trace contextRef="#ctx0" brushRef="#br0" timeOffset="21326.3312">17425 3648 599 0,'-19'2'148'0,"-5"3"5"15,0 6-91-15,-3 3-13 0,0 4-7 16,2 7-7-16,-1 5-7 0,2 8-7 16,4 5-5-16,3 4-4 0,2 4-2 15,5 0-3-15,4-3-2 0,4-2-1 16,3-6-2-16,6-2-1 0,6-7-11 15,4-4-9-15,4-3-12 0,4-3-12 16,5-5-14-16,0-8-114 0,1-5-123 0,-2-6-274 16</inkml:trace>
  <inkml:trace contextRef="#ctx0" brushRef="#br0" timeOffset="21818.0295">17496 3723 655 0,'-5'12'150'15,"-3"4"5"-15,2 6-111 0,1 5-9 16,4 1-5-16,0 6-4 0,2 2-6 15,2-3-3-15,1-1-3 0,3-3-2 16,-1-2-2-16,-3-4-2 0,1-3-1 16,-2-7-1-16,0 0-1 0,-2-5-1 0,-2-2-2 15,1-5-1-15,-1-3-1 0,1-4 1 16,2-3-1-16,1-4 0 0,4-6 0 16,0-3 1-16,6 0-1 0,0 0 1 15,0 0-1-15,-1 3 0 0,1 3 0 16,-1 6-1-16,0 5 1 0,-1 3-1 15,-1 3 1-15,1 3-1 0,1 3-1 16,-3 3 1-16,2-2 0 0,-3 3-1 0,1 2-1 16,-2-1 0-16,-3 1 1 0,1 1-1 15,-3-2 1-15,-1 0 0 0,-1-1 1 16,-3 0 0-16,-3-1 2 0,-3 0 1 16,-1-4-1-16,-3 0 2 0,0 0-1 15,-1-2 0-15,2-2-1 0,1-2-3 16,3 0-8-16,2-1-10 0,1-1-14 15,2-3-12-15,4 1 35 0,2-2-159 16,2-1-125-16,3-3-306 0</inkml:trace>
  <inkml:trace contextRef="#ctx0" brushRef="#br0" timeOffset="22078.5077">17695 3672 642 0,'6'-5'146'0,"3"3"4"16,0 1-105-16,0 4-13 0,4 5-4 0,0 3-3 15,1 3-2-15,0 7-6 0,1 3-2 16,0 3-4-16,1 2-2 0,1 3-2 16,1 2 0-16,-1-1 1 0,-2 0 2 15,-2-1 0-15,0-1 0 0,-6-3 0 16,-5-1-2-16,-5-5-5 0,-6 0-14 15,-2-2-15-15,1-5-15 0,-2-2-14 16,1-4-120-16,3-4-129 0,1-2-299 16</inkml:trace>
  <inkml:trace contextRef="#ctx0" brushRef="#br0" timeOffset="22228.1187">18068 3982 604 0,'2'-2'139'0,"1"1"1"16,-1-1-85-16,3 2-38 0,-1 2-13 0,4 2-13 16,-2 0-10-16,2 0-120 0,-2-2-113 15,2 3-287-15</inkml:trace>
  <inkml:trace contextRef="#ctx0" brushRef="#br0" timeOffset="22409.6244">18009 4144 700 0,'-3'2'158'0,"2"0"1"16,4-1-118-16,1-1-16 0,5 0-9 16,1-1-11-16,2-1-8 0,4 2-13 0,1-3-9 15,3 0-15-15,2 0-119 0,0-1-123 16,2 1-296-16</inkml:trace>
  <inkml:trace contextRef="#ctx0" brushRef="#br0" timeOffset="22743.7921">19050 3723 707 0,'-13'-30'174'16,"-1"1"4"-16,1 5-111 0,2 6-12 15,2 8-12-15,2 2-9 0,2 4-12 16,1 8-8-16,2 3-5 0,2 8-5 16,1 3-6-16,1 5-12 0,2 4-16 0,0 5-16 15,1 1-15-15,3 2 18 0,-1-1-144 16,2-2-127-16,-2-2-295 0</inkml:trace>
  <inkml:trace contextRef="#ctx0" brushRef="#br0" timeOffset="22989.701">18782 4080 613 0,'-19'0'151'0,"3"-1"9"16,2 0-88-16,6 1-27 0,8 0-8 15,7-1-4-15,7 1-6 0,8 0-7 0,6 0-8 16,9-2-1-16,9 1-2 0,1 1-2 15,6-1-3-15,2-2-2 0,1 2-5 16,1-1-9-16,-3 2-12 0,-4 1-11 16,-4 0-11-16,-5 2 15 0,-6 2-142 0,-8-2-120 15,-7 5-292-15</inkml:trace>
  <inkml:trace contextRef="#ctx0" brushRef="#br0" timeOffset="23377.5485">18951 4351 541 0,'-16'-4'157'0,"5"1"4"16,1-5-7-16,4 0-103 0,3-1-12 0,6-2-8 15,3 1-8-15,4 0-8 0,3 1-3 16,4 1-3-16,3 3-1 0,3 5-3 15,-2 0 0-15,0 4-3 0,-1 3 0 16,-2 3 0-16,-2 0-2 0,-4 2 1 0,-2-1-1 16,-2 3 0-16,-3 0 1 0,-2 2 0 15,-6-1 0-15,-2 1 0 0,-3 0 0 16,-7 1-1-16,-4 0 1 0,-7-1 0 16,-2-1-1-16,-5 1 0 0,1-2 0 15,1 1 1-15,4-3 2 0,5 1 2 16,6-4 0-16,6 1 0 0,6-2 1 15,2-1-1-15,4-2 0 0,2 0-2 16,5-2-1-16,5 2-1 0,3-1 0 16,3-2-1-16,5 1-1 0,4 1-5 0,2-2-8 15,3 2-10-15,-2-2-15 16,1 2-8-16,0 0-21 0,-1 0-111 0,-1-1-123 16,-1 2-284-16</inkml:trace>
  <inkml:trace contextRef="#ctx0" brushRef="#br0" timeOffset="23854.2817">19953 3579 550 0,'-6'-17'133'0,"-4"5"6"0,-4 3-82 0,-4 8-10 16,-3 8-7-16,-6 7-4 0,-6 8-4 16,0 10-3-16,0 9-3 0,0 12-5 15,2 8-3-15,3 8-5 0,5 3-3 16,6 7-3-16,4-1-2 0,6-2-2 15,3-1-1-15,6-4-1 0,4-5-2 16,6-2-5-16,3-7-6 0,4-7-6 16,6-7-12-16,3-7-11 0,5-8-55 15,0-10-70-15,0-7-109 0,3-8-248 0</inkml:trace>
  <inkml:trace contextRef="#ctx0" brushRef="#br0" timeOffset="24221.2927">20068 3996 623 0,'-17'-2'152'0,"-5"2"6"0,-3 4-98 0,-1 5-9 15,1 2-6-15,-1 2-6 16,3 2-9-16,2 3-9 0,4 2-6 0,5-1-5 15,4 0-6-15,5 0-4 0,4 0-12 16,4-2-11-16,7-1-11 0,6-3-13 16,7-3 14-16,4 0-140 0,-1-4-124 15,5-3-291-15</inkml:trace>
  <inkml:trace contextRef="#ctx0" brushRef="#br0" timeOffset="24669.6611">20192 4099 662 0,'-18'6'169'0,"-4"1"5"16,0 2-92-16,4-2-27 0,1 3-11 15,3-2-11-15,3 2-13 0,4 1-7 16,6-1-7-16,2 0-1 0,4 0-2 16,5-3-2-16,1 0-1 0,3-3 0 0,2-3-1 15,3-2-3-15,-1-5-4 0,0-3-4 16,1-1-6-16,-4 1-3 0,-1-1-5 15,-4-2-3-15,-3 1-5 0,0 2 0 16,-5 0 2-16,-1 1 2 0,-1-3 2 16,-1 2 5-16,0 2 3 0,-2 0 7 15,1-1 5-15,1 2 5 0,-1 1 4 0,4 4 5 16,0-3 6-16,1-1 4 16,3 3 5-16,2-1 3 0,1 0 3 0,2 3 1 15,1-1-1-15,2 2-1 0,-1 0-5 16,2 3-2-16,-2-1-3 0,2 4-4 15,-3-4-4-15,0 3-2 0,1 0-2 16,-2 2-1-16,0-1-2 0,0 0 0 16,0 2 0-16,1-2 0 0,-1 2 0 15,-1-2 1-15,-3 3-1 0,-3-1 0 16,-4 2 1-16,-6 0-1 0,-7 1-1 16,-2-1-2-16,-5 1-4 0,-2-2-8 0,-1-1-8 15,2-3-13-15,4-1-9 0,3-2-5 16,4 0-121-16,4-3-121 0,4 0-287 15</inkml:trace>
  <inkml:trace contextRef="#ctx0" brushRef="#br0" timeOffset="24924.9783">20907 3787 742 0,'-20'-7'174'16,"-4"3"4"-16,-2 7-119 0,-2 5-14 16,0 7-9-16,0 6-9 0,1 8-8 15,3 7-5-15,5 4-4 0,4 6-3 16,4 0-3-16,7 3-3 0,6-1-3 16,5-4-6-16,5-2-17 0,9-6-12 0,6-4-13 15,6-2-13-15,1-6-25 0,4-7-97 16,2-3-118-16,-2-8-251 0</inkml:trace>
  <inkml:trace contextRef="#ctx0" brushRef="#br0" timeOffset="25386.8476">21197 4030 641 0,'-7'-7'155'15,"-3"2"7"-15,-3 0-100 0,-3 2-12 0,-1 3-8 16,-5 3-7-16,-3 2-7 0,-1 3-7 15,-1 3-5-15,0 3-4 0,3 2-2 16,2 2-4-16,5 0 0 0,4 1-2 16,6-1-1-16,6-2-2 0,6 0-2 15,5-2-3-15,3-5-3 0,4 0-3 16,3-3-3-16,2-5-2 0,0-3-1 0,-2-6 2 16,0-3 3-16,-1-1 3 0,-2-5 5 15,-1 0 5-15,-3-3 3 0,0 1 1 16,-2 0 2-16,-2 2 1 0,-1 1 3 15,-5 3 1-15,-3 3 1 0,0 5-2 16,-2 5-1-16,-2 4 0 0,1 3-3 16,-2 5-2-16,0 6-3 0,0 0-4 15,2 1-4-15,2 1-10 0,1 1-10 16,4 0-14-16,1-3-11 0,5-2-16 16,2-2-115-16,0-3-122 0,4-4-283 15</inkml:trace>
  <inkml:trace contextRef="#ctx0" brushRef="#br0" timeOffset="25571.3553">21396 3974 665 0,'-10'7'153'16,"1"6"3"-16,0 2-99 0,0 6-30 0,0-1-10 15,3 3-3-15,1 0-5 0,2 2-4 16,-1-3-8-16,4-1-8 0,1-1-10 15,3-1-10-15,2-3-17 0,0-3-110 16,0-2-118-16,0-5-278 0</inkml:trace>
  <inkml:trace contextRef="#ctx0" brushRef="#br0" timeOffset="25740.901">21288 4108 731 0,'-7'-3'180'0,"-2"-2"5"0,3 2-112 15,3 1-20-15,5 1-13 0,4-1-12 16,1 4-12-16,4-1-8 0,5 0-5 16,4 0-9-16,2 2-15 0,3-1-17 15,5 1-17-15,2-2-18 0,2 0-116 16,-1 2-133-16,1-2-290 0</inkml:trace>
  <inkml:trace contextRef="#ctx0" brushRef="#br0" timeOffset="26161.7895">21684 3780 683 0,'-4'1'154'0,"-1"5"3"15,-1 7-110-15,0 5-16 0,1 8-8 16,2 7-3-16,1 1-2 15,0 2-1-15,-1 0-2 0,3 2-1 0,0-3-1 16,0-6-2-16,-2-4-3 0,0-5-1 16,0-4-3-16,-1-5 0 0,1-2-2 15,2-5-2-15,1-3 0 0,3-4-1 0,2-1-1 16,4-5-1-16,3-2 0 0,2-4-2 16,2 1 0-16,3-1-1 15,-1-1-1-15,2 4 0 0,-4 2 1 0,1 6 1 16,-3 0 1-16,0 6 1 0,-1 3 0 15,-2 1-2-15,-1 2-1 0,0 2-2 16,-1 1 0-16,-2 1-1 0,0 2 2 16,-2-2 0-16,-3 3 3 0,0 0 1 15,-3-1 2-15,-3 1 1 0,-1-2 0 16,-5 0 0-16,-6-1 0 0,-3-2 0 16,-7-3-4-16,-2-1-11 0,-1-2-9 15,0-3-8-15,1-1-15 0,5-2-112 16,4-2-118-16,8-2-274 0</inkml:trace>
  <inkml:trace contextRef="#ctx0" brushRef="#br0" timeOffset="26407.8307">21960 3658 640 0,'16'2'144'0,"1"2"2"15,4 3-114-15,1 3-6 0,2 6-4 16,-1 3-5-16,1 8-4 0,1 3-4 16,-1 3-2-16,2 4-2 0,0 2 0 15,0 1 1-15,-3 1 1 0,-4-2 0 16,-4 0-1-16,-9-3-1 0,-5-3-4 16,-8-2-9-16,-8-1-14 0,-5-2-17 15,-6-1-119-15,-6 0-125 0,-2-3-304 16</inkml:trace>
  <inkml:trace contextRef="#ctx0" brushRef="#br0" timeOffset="27773.9546">22599 4091 634 0,'0'-12'155'15,"-3"2"6"-15,1 4-99 0,-2 2-13 16,0 3-9-16,1 5-9 0,-1 4-10 16,2 7-8-16,-2 1-6 0,1 6-4 15,1 3-2-15,1 0-3 0,2 1-10 16,0 0-8-16,-1-2-13 0,3 1-12 16,-1-4-22-16,1-3-101 0,-2-1-116 15,-5-6-261-15</inkml:trace>
  <inkml:trace contextRef="#ctx0" brushRef="#br0" timeOffset="27954.4716">22432 4152 596 0,'-4'-4'157'16,"2"-1"3"-16,-1 1-43 0,5-1-75 15,1 3-13-15,5-1-10 0,4 2-7 16,5 0-4-16,4 2-4 0,6 0-9 0,2 2-13 15,2 0-14-15,-2 1-14 0,1 0-118 16,-3-2-126-16,-2 1-298 16</inkml:trace>
  <inkml:trace contextRef="#ctx0" brushRef="#br0" timeOffset="28196.807">22944 4080 663 0,'-9'-3'165'0,"-2"0"6"0,-3 3-93 16,-6 3-23-16,-6 4-8 0,-1 3-8 16,-1 2-9-16,0 0-9 0,2 4-6 15,4 1-4-15,5 3-4 0,7-1-5 16,4 0-7-16,6-1-15 0,8 4-14 15,0-3-17-15,7-5-15 0,6-1-120 0,0-4-135 16,2 0-299-16</inkml:trace>
  <inkml:trace contextRef="#ctx0" brushRef="#br0" timeOffset="28675.2908">23068 4144 558 0,'-22'-1'165'0,"-3"1"8"15,-1 2-6-15,1 2-102 0,0 1-13 16,4 3-9-16,4 3-10 0,5 2-11 16,5 1-8-16,4 0-6 0,4 2-3 15,4-2-2-15,3 1-3 0,4-3-2 16,4-1-5-16,1-2-5 0,3-3-1 16,0-2-2-16,4-4-2 0,-1-4-3 15,-2-2-1-15,-3-4 3 0,-3 0 3 16,-4-2 2-16,-4-1 1 0,-6-5 3 0,-3 1 2 15,-2 0-1-15,-4 2-4 16,-2 1-8-16,-3 0-7 0,0 4-7 0,-1 4-5 16,1 1-8-16,2 2-3 0,4 2-24 15,2-2-34-15,4 3-20 0,3 0 1 16,2 1 34-16,3-1 37 0,3 0 33 16,2 0 45-16,3 0 53 0,1-1 33 15,2-1 13-15,2 0-23 0,0 0-25 16,-1 1-21-16,0 0-12 0,-1 1-6 15,0 0-6-15,-2 2-3 0,-1-1-3 0,-2 3-3 16,0 1-2-16,-1 0 0 0,-1 1-1 16,-3 0 0-16,1 1 0 0,-2 1 0 15,-3 1-1-15,-3 2-1 0,-3 2-2 16,-3-1-2-16,-5 1-2 0,-3 2-1 16,-3 1-3-16,-4 0-1 0,-1-1-3 15,0-2-6-15,-1 1-8 0,3-3-13 16,2-3-11-16,3-2-15 0,4-2-115 15,3-3-121-15,5-2-284 0</inkml:trace>
  <inkml:trace contextRef="#ctx0" brushRef="#br0" timeOffset="28915.7155">23613 3764 728 0,'-22'-1'168'16,"-5"6"5"-16,-3 5-121 0,2 9-12 16,-1 6-9-16,4 7-8 0,5 8-5 15,5 5-7-15,3 2-3 0,4 2-3 16,3 1-1-16,5-1-3 0,4 1-2 16,5-4-4-16,3-2-13 0,7-4-11 15,7-2-14-15,7-5-13 0,2-5 16 16,-1-7-140-16,0-6-121 0,0-11-287 15</inkml:trace>
  <inkml:trace contextRef="#ctx0" brushRef="#br0" timeOffset="29378.4956">23793 4187 509 0,'8'-6'132'0,"0"-2"6"0,-1 1-45 15,-1 0-43-15,0-2-7 0,-1 2-3 16,-1-2-2-16,-2 1-2 0,-3-2-2 16,-2 1-3-16,-5 3-3 0,-3 1-4 15,-2 1-4-15,-7 3-4 0,-1 5-4 16,-1 3-4-16,0 2-4 0,1 3-1 0,2 2-2 15,0 3 0-15,6 1-1 0,2 0 1 16,4 0-1-16,2-1 0 0,6 1-1 16,3-2 0-1,4-2-4-15,3-5-1 0,1-1-2 0,3-5-2 0,2-3 0 16,0-5-1-16,2-4 3 0,-1-5 1 16,3-3 3-16,-1-3 3 0,-2 1 3 15,-1 2 3-15,-1-2 3 0,-3 2 2 16,-2 4 3-16,-4 3 3 0,-2 3 1 0,-2-1-1 15,-2 7-2-15,-3 1-3 0,-2 6-1 16,-1 1-3-16,0 4-3 0,1 4-2 16,-1 5-1-16,1-2-3 0,3 3-6 15,1-1-10-15,1-1-15 0,4 1-18 16,2-4-15-16,1-2-124 0,3-3-134 16,1-3-309-16</inkml:trace>
  <inkml:trace contextRef="#ctx0" brushRef="#br0" timeOffset="29537.0552">24029 4213 718 0,'2'-3'156'0,"0"-1"0"0,3 2-119 16,5 1-26-16,2-2-15 0,1 2-13 15,2 0-12-15,3 0-16 0,1-2-111 16,-2 1-118-16,1-3-278 0</inkml:trace>
  <inkml:trace contextRef="#ctx0" brushRef="#br0" timeOffset="29967.8103">24336 3909 711 0,'-7'3'157'0,"0"6"3"0,-2 6-120 15,2 7-13-15,-1 3-5 0,-1 6-1 16,-1 2 0-16,0 0 0 0,2 0 0 16,0 0 0-16,1-2 1 0,2-2-2 15,2-2-2-15,0-2-3 0,3-3-2 16,1-5-2-16,2-3-4 0,-1-3-2 16,4-7-2-16,0-4-1 0,3-3-1 15,2-5-1-15,4-4 0 0,1-3 1 16,1 0-2-16,2-3 0 0,1 1 0 15,0 0-1-15,-4 5 0 0,-3 1 0 0,1 3-1 16,-3 4 1-16,-3 1 0 0,1 4 0 16,-3 4 0-16,1 1 0 0,-1 2-1 15,0 2 0-15,-1-1 0 0,0 2 0 16,-2 0 1-16,-3 2 0 0,0-1 0 16,-5 0 1-16,-1-1 1 0,-4 0 0 15,-4 0 0-15,-4-2 1 0,-5-3-1 16,-4 0 0-16,-1-2 1 0,-1-1-2 15,1 0-6-15,4-3-11 0,4-1-14 16,5-1-16-16,8 0-14 0,3-2-79 16,7-2-44-16,2-1-109 0,6-1-218 15</inkml:trace>
  <inkml:trace contextRef="#ctx0" brushRef="#br0" timeOffset="30233.0973">24524 4046 664 0,'5'-1'147'0,"2"1"4"0,4 5-113 16,3 2-11-16,3 5-2 0,1 0 0 16,3 4-2-16,0 2-2 0,1 2-1 15,-1 2-1-15,-1 2-2 0,-1 0-2 16,-2 2-1-16,-2 2-2 0,-4 0-2 15,-4-2-2-15,-5-2-2 0,-7 0-2 16,-8-3-2-16,-4-2-7 0,-4-2-11 0,-3-1-13 16,-4-2-17-16,1-3-18 15,1-4-115-15,2-3-128 0,2-7-294 16</inkml:trace>
  <inkml:trace contextRef="#ctx0" brushRef="#br0" timeOffset="30613.637">24910 3889 609 0,'7'-17'139'0,"2"1"5"16,3 3-98-16,3 5-15 0,3 6-3 0,6 7-1 16,-1 6 0-16,4 5-2 0,3 7-2 15,2 6-1-15,-1 8-1 0,-1 3-1 16,-1 3-2-16,-5 6-1 0,-3 3-2 15,-5 0 0-15,-5 5 0 0,-6-1-2 0,-6 2 0 16,-9 3-2-16,-9-5-2 0,-9 1-3 16,-11-3-3-16,-7-2-10 15,-8-2-19-15,-6-2-26 0,-4-2-134 0,-2-2-146 16,-2-1-361-16</inkml:trace>
  <inkml:trace contextRef="#ctx0" brushRef="#br0" timeOffset="45800.9085">11222 8697 339 0,'-3'1'82'0,"1"-1"3"15,0 1-51-15,0 1-5 0,2-1-5 16,0 1-1-16,-1 2-3 0,3 1-1 16,2 1 1-16,2 0-2 0,4 0-2 15,0 2-2-15,1-2-2 0,6 1-2 0,-1-2 0 16,4 0-3-16,3 0 0 0,1-2-2 15,3 1-1-15,1 0 0 0,4-3-1 16,-1 0 0-16,-1 0-1 16,-3-2 0-16,0-1 1 0,0-1-1 0,-1 1 1 15,-3-2 1-15,-1 3-1 0,-2 0 0 16,-3-2 1-16,-2 3-1 0,-6-1-1 16,-1 1 0-16,-5 1 0 0,-1-1-1 15,-5 0 1-15,1 3-1 0,-2-1-4 16,-3 4-11-16,1-3-104 0,-2 0-99 0,1 1-257 15</inkml:trace>
  <inkml:trace contextRef="#ctx0" brushRef="#br0" timeOffset="49050.208">17290 8434 407 0,'-9'-3'102'0,"1"-1"5"16,3 1-48-16,0-1-23 0,0 2-4 0,4 0-3 15,-1 2-3-15,2 0-2 0,0 0-4 16,0 0-4-16,2 0-3 0,0 2-2 16,3 0-2-16,2 2-1 0,2-1-2 15,2 0 0-15,2-1 0 0,3 2 0 16,2 0 1-16,-1-3-1 0,4 1 1 15,2 0 0-15,3 0 1 0,2-1-1 16,2 1 0-16,6-2 0 0,2-2-2 0,3 1-1 16,4 0 0-16,1-2-1 15,4 1-1-15,5-1-1 0,4 0 0 0,2-1 0 16,2 0 0-16,3 0-1 0,4-1 0 16,1 0 1-16,5 1-1 0,1-1 0 15,4 0 1-15,3 0 0 0,2 2-1 16,0-1 1-16,3 0 0 0,-3 1-1 15,-1 0 1-15,-1 0-1 0,-4 0 1 0,-3 1-1 16,0-1 0-16,-6 3 0 16,-2-1 1-16,-3 1-1 0,-5 0 1 15,-3 1 0-15,-3-1 0 0,-5 0 0 0,-3-1 0 16,-7 0 0-16,-4-2 0 0,-5 1 0 16,-1-2 0-16,-9 2 0 0,-5-1 0 15,-5 0-1-15,-4-1-6 0,-5-2-4 16,-4 0-13-16,-4-4-123 0,-4 0-120 15,-3-1-302-15</inkml:trace>
  <inkml:trace contextRef="#ctx0" brushRef="#br0" timeOffset="53094.1323">17195 8372 345 0,'-7'-2'94'0,"1"1"3"16,1-1-40-16,0 2-13 16,3-1-10-16,-1 0-7 0,2 2-6 15,0-2-6-15,1 1-4 0,1 1-2 0,4-1-2 16,-3 1-1-16,3-1-1 0,1 0 1 15,2 0 3-15,3 0 1 0,1 0 1 16,4 2 1-16,0-2 0 0,4-2-1 16,2 2 0-16,2-1-2 0,3-1-2 0,1-1-1 15,3 0-1-15,2-1-1 0,0 0-1 16,2 2 1-16,0-2-1 0,-1 0 0 16,2 1 0-16,-2-2 0 0,3 1 0 15,-1 1 1-15,0-2-2 0,1 0 1 16,1 1-1-16,1-1 0 0,-1 2 0 15,1-1 0-15,-1 0-1 0,1 1 1 16,2 0-1-16,-2-1 1 0,0 1 1 16,0 0 0-16,2 0 0 0,-3 0 0 0,1 2 1 15,-1 1-1-15,1 1 0 16,-1 2 1-16,0-1-1 0,0 0 0 0,1 1-1 16,1 1 0-16,0-2 1 15,0 1-2-15,1-2 1 0,0-1-1 0,2-1 1 16,2 2-1-16,2-2 0 0,2 1-1 15,0-2 1-15,1 1 0 0,2 0 0 16,0-2-1-16,1 1 1 0,-2-2-1 16,1 2 1-16,0-1-1 0,1 1 1 0,1 1-1 15,-1-1 0-15,-1 0 0 0,4 1 1 16,-1 0-1-16,-1 1 0 0,-1-2 0 16,1 1 0-16,0 0 1 0,1 2-1 15,2-2 0-15,-1 2 0 0,0-1 0 16,3-1 0-16,0 2 1 0,-1-1-1 15,2 0 0-15,-2 0 0 0,1 0 0 16,1 0 0-16,-1 0 0 0,1 0 0 0,0 1 0 16,-1-1 0-16,-2 0 0 15,1 2 0-15,0-1 0 0,-1 1 0 16,-1-1 0-16,1 1 1 0,2-1-1 0,1 0 0 16,-2 0 0-16,1-1 0 0,1 2 0 15,0 0 0-15,0-1 0 0,0 0 0 16,3-1 0-16,0 0 0 0,-1 0 0 15,0 0 0-15,2 2 0 0,0-1 0 16,0-1 0-16,0 1 0 0,2 0 0 16,0-1 1-16,-1 2-1 0,0-2 0 0,-1 0 0 15,0 1 0-15,1-1 0 16,-2 1 0-16,1-1 0 0,2 0 0 0,-3 0 1 16,0 0-1-16,0 0 0 0,-2 0 0 15,0 1 0-15,-1-1 0 0,-1 2 0 16,1-1 0-16,-4-1 0 0,2 0 0 15,-2 0 0-15,0 1 0 0,-3 0 0 16,1 0 0-16,-2-3 0 0,0 2 0 16,1-1 0-16,-3 1 0 0,-2-3 0 15,-1 2 0-15,-3 1 0 0,-1 0 0 0,-1-1 0 16,-2 1 1-16,-1 0-1 0,-1 0 0 16,0-1 0-16,-3-2 0 0,0 2 0 15,-2-2 0-15,-1 2 0 0,-3-1 0 16,-1 2 0-16,-3-1 0 0,-1 1 0 15,-3 0 0-15,-3 1 0 0,-1-2 0 16,-1 2 0-16,-1-1 0 0,-1 1 0 16,-2-1 0-16,-1 1 0 0,-1-1 0 15,-2 1 0-15,0 1 0 0,-2-2 0 0,1 0 0 16,-3 0 0-16,1 0 0 0,-3 0 0 16,1 0 0-16,-2 0 0 0,-1 0 0 15,-1 0 0-15,-1 0-1 0,0 0 1 16,-1 0 0-16,0-2-1 0,-2 2 1 15,-1-1-1-15,-3 0 0 0,2 0 0 16,-4 0 0-16,0-1 0 0,-2 0-1 16,0 1 1-16,-2-2 0 0,-3 1 0 15,-4 1 0-15,-3-2 0 0,-2 2 0 0,-4 2 0 16,-2-2 0-16,-5 2 0 0,-2 0 1 16,-1-1-1-16,-5 2 0 0,1-5 0 15,-3 2 0-15,-4 0 0 0,-2 1 1 16,-5 0-1-16,-1 0 0 0,-4 1 0 15,-2 0 1-15,-4 0-1 0,0 1 1 16,-3-1 0-16,-2-1 0 0,-2 1-1 16,-1-1 1-16,-1 2 0 0,-2-2 0 0,-2 2 0 15,0 0 0-15,-2-1 0 0,1 1 0 16,-1-2 0-16,-2 0 0 0,0 1-1 16,0 0 1-16,-1 0 0 0,0-1 0 15,1 0 0-15,-2 1 0 0,-1 1 0 16,-2 0 0-16,5-1 0 0,0-1 0 15,3 2 0-15,-2-2 0 0,3 0 0 16,1 1 0-16,2-2 0 0,-2 1 0 16,0 0 0-16,0-3 0 0,0 3 0 0,-1 1 0 15,0-1 0-15,0 0 0 0,1 3 0 16,0-2 0-16,0 4 0 0,1-1 0 16,1-1 0-16,1 3 0 0,0-1 0 15,5 0 0-15,-2 0 0 0,2-1 0 16,2-1 0-16,2 0 0 0,0-1 0 15,3 0 0-15,0-1 0 0,2 0 0 16,0-1 0-16,0 0 0 0,1 1 0 16,2-1 0-16,-3 3 0 0,0-2-1 15,1 1 1-15,2 2 0 0,-1-3 0 0,1 2 0 16,1-1 0-16,2 1 0 0,0-1 0 16,1 2 0-16,2-1 0 0,3 1 0 15,1-1 0-15,1-2 0 0,2-1 0 16,0 0 0-16,2-1 1 0,1 2-1 15,-1 0 0-15,0 1 0 0,-1 1 0 16,3-2 0-16,0 2 0 0,2-2 0 0,0-1 0 16,0 0 0-16,1-3 0 0,3 2 0 15,1 1 0-15,1 0 0 16,-1-1 0-16,3 1 0 0,2 0 0 0,0 0 0 16,0 0 0-16,1-1 0 0,-1 1 0 15,2-3 0-15,1 2 0 0,0-1 0 16,1-2 0-16,1 1 0 0,1 1 0 15,1 0 0-15,-1 0 0 0,2 0 0 16,1 1 0-16,1 2 0 0,1-1 0 16,1 1 0-16,0 0 0 0,3-1 0 15,0 2 0-15,1-2 1 0,1 0-1 16,3 0 0-16,1-2 0 0,2 2-1 16,0-1 1-16,4 1 0 0,1-1 0 0,3 1 0 15,2 0 0-15,-2 1 0 0,4-1 0 16,0 0 0-16,-1 0-1 0,2 1 1 15,-1-1 0-15,3 2 0 0,2-1 0 16,2 1 0-16,2-1 0 0,4 2 1 16,-1-2-1-16,5 0-1 0,2 1 1 15,2-2 0-15,1-2 0 0,5 1 0 16,1 1 0-16,4 0 0 0,3 0 0 16,2-1 0-16,6 1 0 0,2 0 0 0,2 1 0 15,5-3 0-15,5 0 0 0,2 0 1 16,3 1-1-16,2-2 0 0,3 2 0 15,3 0 0-15,1-2 0 0,3 1 0 16,3 0 0-16,2-1 1 0,3 4-1 16,1-2 0-16,2-1 0 0,3-1 1 15,0 2-1-15,2 1 1 0,1 0-1 16,0-4 0-16,1 2 0 0,2 2 1 0,0 1-1 16,1-1 0-16,2-1 0 0,2-2 0 15,-2 2 0-15,3 0 0 0,-1 0 0 16,2-3 0-16,4 2 0 0,-3-1 0 15,1 1 0-15,3-2 1 0,0 0-1 16,0-1 0-16,-2 2 0 0,0 2 0 16,0-3 0-16,-2 0 0 0,0 2 0 15,-2 1 0-15,2-1 0 0,-3 1 0 16,-2-1 1-16,0-1-1 0,-2 2 0 0,-2 1 0 16,-2 1 0-16,1-2 0 0,0 0 0 15,-1-1 0-15,-1 5 0 0,-2-2 0 16,0-1 0-16,2-1 0 0,-3 1 0 15,-2 0 0-15,-2 1 0 0,-1-2 0 16,1 2 0-16,-3-2 0 0,-3 2 0 16,1 0 0-16,-2-1 0 0,0 0 0 15,-2 2 0-15,-1-4 0 0,0 1 0 16,0 0 0-16,0-2 0 0,-4 2 0 0,-1-1 0 16,-2-1 0-16,-1 2 0 0,-2-1 1 15,-2 0-1-15,-2 0 0 0,-1 0 0 16,-2-2 0-16,-6 1 0 0,0 2 0 15,-6 2 0-15,-2-1-1 0,-3 2 1 16,-3-1 0-16,-1 0 0 0,-2 2 0 16,-2-3 0-16,-1 0 0 0,-1 0 0 15,-3 1 0-15,-1 0 0 0,-1 0 0 0,-4-1 0 16,-2 3 0-16,-1-2 0 16,-3 1 0-16,-2 1 0 0,-3-2 0 0,-2 0 0 15,-2 2 0-15,1-2 0 0,-3 0 0 16,-3 0 0-16,1-1 0 15,-3 0 0-15,-2 0 1 0,1 0-1 0,-3-1 0 16,1 1-5-16,-2-1-11 0,-4-2 38 16,1 0-160-16,-3-1-119 0,-4-1-316 15</inkml:trace>
  <inkml:trace contextRef="#ctx0" brushRef="#br0" timeOffset="53981.7545">17627 8414 414 0,'-2'-5'97'0,"2"0"2"16,-3 0-65-16,-2 0-10 0,0 0-3 15,-2 1-2-15,-4-1-3 0,0 2-1 0,-4 0-1 16,3 3-2-16,-8 0 0 0,-2-2-1 16,-3 4-1-16,0-2 0 0,-2 1-2 15,-3 0-1-15,-5-2-1 0,3 2 0 16,-1 1-1-16,-3 0 0 0,2 0-1 15,-3 1 0-15,1 0 0 0,-1 0-1 16,-2 0 0-16,-2 1-1 0,0 1 0 16,-2-1 1-16,-3-1-1 0,2 1 0 15,-3-2 1-15,0 1 0 0,-1 2 0 16,2 1 1-16,-2 0-1 0,-1 1 0 0,-3 2 0 16,6 1 0-16,-3-2 0 0,2 2-1 15,0-4 1-15,0-1-1 0,4 1 0 16,3-2 1-16,3 1-1 0,4-1 0 15,2-4 0-15,7 3-1 0,4-2 1 16,3-2 0-16,6 0-1 0,5-3 1 16,5 1-1-16,3-5-7 0,5 0-12 15,7-5-115-15,6 2-110 0,2-7-285 16</inkml:trace>
  <inkml:trace contextRef="#ctx0" brushRef="#br0" timeOffset="55414.7716">16392 8285 438 0,'-10'-44'102'0,"3"-5"2"16,2-3-67-16,0-11-12 0,-1-4-7 16,3-4-4-16,-2-5-1 0,3 0-1 15,0 0 1-15,-2 1 2 0,1 5 2 16,1 5 2-16,-2 5 1 0,3 10 1 16,-1 4-1-16,-2 3 0 0,0 11-3 15,2 9-2-15,1 4-1 0,-1 8-4 0,1 3-2 16,0 6-2-16,0 13-2 15,1 7-1-15,-1 9-1 0,1 12-1 0,1 15-1 16,0 13 1-16,0 13-1 0,-1 10 1 16,3 10 0-16,0 2-1 0,0 0 0 15,-1-5-1-15,1-5 0 0,0-8 0 16,3-9 0-16,1-9-2 0,-4-5-2 16,1-7-2-16,0-5-4 0,-2-5-4 15,-2-6-8-15,1-6 13 0,-2-9-129 0,0-5-109 16,1-6-277-16</inkml:trace>
  <inkml:trace contextRef="#ctx0" brushRef="#br0" timeOffset="55990.8404">16385 8541 423 0,'-2'-2'118'0,"0"1"6"0,-1-2-31 16,1 2-37-16,1 1-9 0,0-1-3 15,1 0-5-15,-2 2-5 0,1-2-5 16,1 1-5-16,0 1-4 0,0-2-6 16,0-1-3-16,0 2-3 0,1 0-2 15,1 0 0-15,-1-1 0 0,1 0 0 16,-1 0 1-16,2 1 0 0,-2-3 1 15,2 0-1-15,-2-1 1 0,-1 0 0 0,-3-1 1 16,1-2 1-16,-2 1 1 0,-1 0-1 16,-2 2 0-16,0 3-1 0,-2 2-2 15,0 3-1-15,1 6-2 0,-2-1-1 16,3 2-1-16,1 2-1 0,3-4 0 16,3 1-1-16,3-4 0 0,3-2 0 15,2 0 0-15,2-7 1 0,4-2-1 0,0-3 0 16,2-6 1-16,3-4-1 0,1-2 0 15,-2-4 1-15,-3-3-1 0,-3 0 1 16,-5 4-1-16,-6 1 1 0,-2 3-5 16,-9 4-12-16,-1 8-16 0,-2 6-12 15,-1 7-19-15,-2 6-114 0,0 5-130 16,2 8-290-16</inkml:trace>
  <inkml:trace contextRef="#ctx0" brushRef="#br0" timeOffset="56331.9276">16201 8870 627 0,'-14'8'147'0,"0"4"1"0,0 3-96 0,4 4-23 16,3 3-7-16,1 0-6 0,5 2-7 16,2-2-1-16,4-1-1 0,2-3 0 15,3-2 1-15,5-6 0 0,3-1 2 16,4-8 3-16,4-4 1 0,2-6 2 16,1-7 1-16,2-5 2 0,-3-7 0 15,-3-5 1-15,-7-3-1 0,-7-2-1 16,-6 3-3-16,-9-1-3 15,-6 6-2-15,-7 5-2 0,-5 8-6 0,-3 7-15 0,-4 9-28 16,0 7-26-16,-3 9-119 0,3 8-143 16,-4 9-334-16</inkml:trace>
  <inkml:trace contextRef="#ctx0" brushRef="#br0" timeOffset="57597.3594">17118 8348 350 0,'0'-1'89'0,"-1"1"0"15,0 0-32-15,0 0-37 0,-2 1-13 16,1 0-8-16,3 0-11 0,-4 2-14 16,0-2-28-16,-7 3-35 0,6-2-61 15,2 1-129-15</inkml:trace>
  <inkml:trace contextRef="#ctx0" brushRef="#br0" timeOffset="58989.4276">16927 8946 340 0,'-3'-4'98'16,"-1"0"6"-16,0 2-32 0,2 1-21 16,-2-2-8-16,2 1-7 0,-1 0-7 0,1 1-4 15,-1 0-3-15,1 0-2 0,1 0-3 16,-1-1-2-16,1 2-2 0,1-1-1 16,-1 1-3-16,1 0-1 0,0 0-2 15,0 0-1-15,0 0-1 0,0 0-1 16,0 0-1-16,0-1 0 0,0 0-1 15,1-1 0-15,-1 0 1 0,0 1 0 0,1-3 0 16,-1 2 1-16,0-1 1 0,2 1 1 16,-2-2 1-16,0 0 1 0,-2 1 1 15,2-1 1-15,0 0 0 0,-1 1 1 16,0-1 0-16,1 2 0 0,0-2 0 16,-1 0 1-16,1 1-1 0,0 0 0 15,1-1 0-15,-2 2 0 0,1-2-2 16,0 3 0-16,1 0 0 0,-2-2-2 15,1 2 0-15,-3-1 0 0,2 0-2 16,0 2 0-16,1-1 0 0,-1 1-2 0,1 0 1 16,-2 0-2-16,4 1 1 0,-2-2-1 15,-2 1-1-15,4 1 1 0,-2-2 0 16,0 1-1-16,0-1 1 0,1-1-1 16,-1 0 1-16,0 1 0 0,-1-3 1 15,1 3 0-15,-2 0 2 0,2 1 2 16,-1 1-1-16,1 3 2 0,-2 3 0 15,0 6 0-15,0 5 0 0,-2 5-1 16,2 4-1-16,1 5 1 0,-1 2-2 0,4-2 0 16,1 0-2-16,3-4 0 0,3-3 0 15,2-3-2-15,4-4 1 0,2-4-1 16,4-3 1-16,0-5-1 0,-1-4 1 16,1-3-1-16,-1-4 1 0,-3-4-1 15,-4-2 1-15,-3-1 0 0,-2-3-1 16,-4-3 1-16,-1 0 0 0,-4-1-1 15,-2 3 1-15,1 2-1 0,-2 3 0 0,-1 1 1 16,2 9-1-16,-1 2 0 0,0 5-1 16,2 3 1-16,1 3 0 15,1 3 0-15,1 0 0 0,2 1 0 0,4 0 0 16,1-1 0-16,3-4 0 0,3-2 0 16,2-5 0-16,1-1 0 0,3-7 0 15,3-2 0-15,-1-4 0 0,1-2 0 16,-4-1 0-16,0-3 0 0,-4-1 0 15,-6-1 0-15,-3 1 1 0,-3-2-1 16,-4-2 0-16,-4-2-1 0,-3 1-5 0,1 2-9 16,0 2-7-16,-1 2-11 0,1 6-11 15,0 4-15-15,1 7-117 0,-1 4-122 16,4 3-289-16</inkml:trace>
  <inkml:trace contextRef="#ctx0" brushRef="#br0" timeOffset="59828.0275">17378 9129 352 0,'4'-2'109'0,"-2"-3"9"0,2 0-25 15,-2 0-19-15,1 2-15 0,-2-1-9 16,-1 1-7-16,-1 1-5 0,-3 0-5 15,0 4-3-15,1 3-4 0,-2 1-2 16,0 4-3-16,1 1-3 0,1 2-2 0,3 4-4 16,0-2-3-16,3 1-2 15,5 0-3-15,-1-3-1 0,5-2-1 0,3-1 0 16,2-4 1-16,3-6 0 0,0-3 3 16,0-6 0-16,1-2 2 15,-4-2 1-15,0-1 2 0,-6-3 0 0,-5 1 0 16,-5 1-1-16,-5 2-2 0,-5 1-1 15,-3 2-4-15,-5 3-15 0,-2 3-21 16,1 5-21-16,-3 2-124 0,0 8-137 16,3 1-331-16</inkml:trace>
  <inkml:trace contextRef="#ctx0" brushRef="#br0" timeOffset="62055.5164">23184 8282 447 0,'-1'-3'119'0,"0"0"6"15,-1-4-45-15,0 1-30 0,2-3-8 16,0-2-1-16,2-2-2 0,0 1-2 15,0 1 0-15,1 1-2 0,-1 2-1 16,0 3-2-16,-2 1-4 0,-1 2-5 16,2 2-6-16,-1 0-3 0,0 1-3 15,2 2-4-15,-2 5-2 0,0 3-1 16,2 2-1-16,-2 1-1 0,0 3 0 0,1 3-1 16,-2-2 0-16,1-1-1 0,0-1-4 15,-1-3-9-15,1 1-14 0,0-3-15 16,-1-2-21-16,-2-2-114 0,1 1-129 15,-1 0-297-15</inkml:trace>
  <inkml:trace contextRef="#ctx0" brushRef="#br0" timeOffset="64580.9805">23684 8963 370 0,'2'0'102'0,"2"0"5"16,-2-1-18-16,2-1-46 0,-1 1-8 15,0-1-3-15,0-1-4 0,0 2-5 0,0-1-5 16,-2-1-4-16,0 3-4 0,1-1-4 15,-2 1-3-15,0 0-9 0,-2 0-11 16,1 1-108-16,-1 0-106 0,2-2-269 16</inkml:trace>
  <inkml:trace contextRef="#ctx0" brushRef="#br0" timeOffset="67803.884">22969 8876 507 0,'-3'-1'124'0,"1"-2"3"0,0-2-74 0,0 2-16 16,2-2-5-16,0 0-5 0,0 2-4 16,1-2-4-16,-1 0-1 0,1-1-3 15,2-1 0-15,-1 0-1 0,0 1-2 16,0-3 0-16,0 2-1 0,1 0-2 16,-1 1 0-16,0 3-1 0,-1-1 0 15,0-1-1-15,-1 3 0 0,0-1 0 16,0 1-1-16,-1 2 1 0,1-3 1 15,0 3-1-15,0 0 1 0,0 0-1 16,-1-1 0-16,1 1 0 0,0-1-1 0,0 0-1 16,-2-1 1-16,1 1 0 0,1 0 1 15,0 1 2-15,0-1 1 0,0 1 0 16,-1 0 0-16,-2 2 1 0,0 2-1 16,-2 3-1-16,-1 4-1 0,-2 4 0 15,2 5-1-15,0 4 0 0,1 3-1 16,3 2 0-16,2 1-1 0,3-2 0 15,6-1-1-15,3-4-1 0,4-2-1 16,6-5 0-16,4-5 0 0,2-5-1 0,-1-7 0 16,2-4 0-16,0-4 0 0,-4-7 1 15,-1-2 0-15,-6-4 0 0,-3-4 1 16,-2 5 2-16,-4-3 1 0,-3 1 0 16,-5 4 1-16,-1 2 0 0,-1 5-1 15,-3 3-1-15,-2 4-1 0,0 3 0 16,-1 4-2-16,1 1 0 0,1 3 0 15,-2 4-1-15,3 0 0 0,2 3 0 16,4 1-1-16,0-1 0 0,5 1 1 0,1-2-1 16,3-2-1-16,5-2 1 0,2-4-1 15,0-3 0-15,2-3 0 0,1-3 0 16,-2-3 0-16,-1-1-1 0,-4-4-1 16,-3 1-1-16,-5-1-3 0,-1-1-6 15,-3 1-11-15,-4-1-16 0,-1 1-16 16,1 3-12-16,0 3-121 0,1 3-2 15,0 3-107-15,1 3-195 0</inkml:trace>
  <inkml:trace contextRef="#ctx0" brushRef="#br0" timeOffset="68332.0246">23716 9006 478 0,'6'-3'128'15,"-1"0"7"-15,-2-1-49 0,0-1-28 16,-1 0-7-16,0 0-2 0,-1-1-1 15,-2 1-2-15,-1 0 0 0,0-1 1 16,-1 2-2-16,-1 1-2 0,-1 0-3 0,-3 2-4 16,-2 0-4-16,1 1-3 0,-2 2-5 15,-3 2-5-15,-2 1-3 0,-1 3-1 16,-1 2-3-16,-2 1-1 0,1 3-1 16,0-2-1-16,3 0-1 0,5 3-1 15,4-3-2-15,3-1-1 0,5 0-2 16,6 0-1-16,4 0-1 0,4-1-2 15,5-3-7-15,3-2-11 0,3-1-16 16,3-5-27-16,1-2-24 0,1-2-133 0,-1-3-155 16,-2 3-352-16</inkml:trace>
  <inkml:trace contextRef="#ctx0" brushRef="#br0" timeOffset="72955.6579">22853 7074 386 0,'3'-7'97'0,"-3"-1"3"0,-1 2-52 16,1 1-13-16,-3 0-5 0,3 0-4 15,-2 2-3-15,0-1-2 0,1 2-2 16,1-1-2-16,-1 1-2 0,1 0-2 16,-1 4-3-16,1-1-1 0,-1 3-1 15,-1 1-2-15,0 3 0 0,1 3-1 16,-2 3 0-16,1 0 0 0,-1 7 0 16,2 1 0-16,-3 3 1 0,2 2 1 0,-2 2 1 15,2 4-1-15,1 0 1 0,-1 3 0 16,2 2-2-16,2 1 0 0,0 1-1 15,-1 2-1-15,1 1-1 0,-4 1 0 16,-1-1-1-16,-2 1 1 0,-1 0-1 16,-1-2 0-16,1 2 0 0,1 0-1 15,3 0 1-15,1-1-1 0,1-2 1 16,-1-1-1-16,-2-1-1 0,1-4 1 16,-2 1-1-16,0-7 0 0,1-2 0 0,-1-2 0 15,2-3 0-15,2-4-2 0,-2-3 0 16,1-4-2-16,1-1-2 0,0-3-5 15,0-2-4-15,1-3-6 0,-1-2-8 16,3 0-12-16,-2-2-96 0,0-3-100 16,-2 0-241-16</inkml:trace>
  <inkml:trace contextRef="#ctx0" brushRef="#br0" timeOffset="73707.4919">22826 7020 382 0,'3'-9'112'0,"-2"2"5"0,-1 0-21 16,1-2-35-16,-1 3-12 0,2 1-8 15,-4 3-6-15,0 2-5 0,-2 6-5 16,-2 4-5-16,-2 3-4 0,-4 7-4 16,0 3-4-16,-1 1 1 0,-2 2 1 15,2-3 0-15,-1-2 0 0,4-1 1 0,2-7 0 16,0-2 0-16,3-3 0 15,2-6-3-15,3-2 0 0,1-2-2 0,1-8-1 16,5-2-1-16,-1-5-1 0,4-4-2 16,-1-5 1-16,2-2-1 0,0-3 0 15,2 1 0-15,0 0-1 0,-1 3 1 16,-1 3-1-16,0 4 1 0,0 7 1 16,-1 4 0-16,0 8 1 0,-3 7 1 15,1 5 0-15,0 6 0 0,2 3-1 0,-1 3 0 16,0 3 0-16,0-2-2 0,-2 1-2 15,2-3-8-15,0-1-11 0,0-2-13 16,2 0-15-16,3-5-118 0,-1-1-126 16,2-5-296-16</inkml:trace>
  <inkml:trace contextRef="#ctx0" brushRef="#br0" timeOffset="79922.8614">16878 8425 242 0,'-5'-2'56'0,"-1"0"0"0,1 2-31 16,-1 2-18-16,1-1-2 0,-1-1 6 0,1 2 9 15,0-1 9-15,0 1 6 0,3-1 3 16,-2-1 2-16,2 0-1 0,-1 0-8 16,2-1-9-16,-1 1-10 0,1 0-7 15,-2 1-3-15,2 0-1 0,-3 0-1 16,2-1 1-16,-1 2 2 0,0-1 2 15,0 1 4-15,1-2 2 0,-1-1 1 16,1 1 2-16,1 0 1 0,1 0-1 16,-2-1-2-16,0-2-2 0,1 1-1 15,-1-1 0-15,1 1-1 0,-1-2 2 0,-1-2 0 16,2 3 1-16,0-1 0 0,1 1 2 16,-1-3-1-16,-1 0 1 0,2-1-2 15,-1-2 1-15,0 1-1 0,1-1 0 16,-1-1 0-16,2 3 2 0,-1-3 0 15,0-1 2-15,2 3 2 0,0-2 1 16,-2 0 1-16,1 1 1 0,-1 2 0 16,1 3-2-16,0 2-2 0,1 1-2 15,-2 4-2-15,1 3-1 0,0 6-3 16,1 2-2-16,2 7-1 0,0 4 0 0,1 4-2 16,1 2-1-16,1-1-1 0,1 1-1 15,-2-3-8-15,1-2-15 0,0-4-13 16,1-3 70-16,-2-4-203 0,-1-1-140 15,2-2-359-15</inkml:trace>
  <inkml:trace contextRef="#ctx0" brushRef="#br0" timeOffset="82681.0124">23717 7085 285 0,'2'-7'84'0,"1"0"5"0,-2 0-29 16,0 0-13-16,-1-2-8 0,0 3-6 16,-1-2-5-16,0 0-3 0,0 2-3 15,-1 1 1-15,1 1-2 0,-1 1 0 16,1 0-2-16,-1 1-2 0,1 2-2 16,0-1-1-16,1 2-3 0,-1-2 0 15,-1-1-1-15,2 2-1 0,0-1 0 0,-1-1 0 16,1 1-1-16,-1-3-1 0,2 4-1 15,-1 0 0-15,1 0-1 0,1 1 0 16,-2-1 0-16,1 3 0 0,1-1 1 16,0 0 1-16,-1 3 0 0,0-1 1 15,1 3-1-15,0 2 1 0,-1-3-1 16,0 4-1-16,0 1-1 0,1 0-1 16,-4 4-1-16,2-2 1 0,-2 2-1 15,1 2-1-15,-2 0 0 0,1-1 1 0,-3 2-1 16,2 1 0-16,1-2 1 0,-1 1-1 15,1-1 0-15,1 2 0 0,0 0-1 16,2-1 1-16,-1 0-1 0,0 0 1 16,1 3-1-16,0 0 0 0,0 0 0 15,1 1 0-15,-1 0 0 0,0 0-1 16,0 1 1-16,-1-2 0 0,0 0-1 16,-1-3 0-16,-4-3 1 0,4 2-1 15,-1 1 0-15,-1-3 0 0,2 1 1 0,-2 0-1 16,1 1 1-16,3 4 0 0,-3-4 0 15,-1 1 1-15,-3 0 0 16,4 0 0-16,-1 0 1 0,3 0-1 0,-1-4 0 16,1 2 0-16,0 0-1 0,5 1 0 15,-4-1 0-15,2-1 0 0,-2 1-1 16,1 1 0-16,1-1 1 0,-1 2-1 16,2-2 0-16,-2 0 0 0,1 0 0 15,-2-1 1-15,1-1-1 0,0 2 0 0,-1-3 0 16,0 1 0-16,-1 0 0 0,0 0 1 15,1 1-1-15,-2-1 0 0,1-1 0 16,-1-1 0-16,1-1 1 0,-1-1-1 16,-1-1 0-16,1-1 0 0,0 1 0 15,0-1 0-15,0 1 0 0,-1 0 0 16,1-1 0-16,0 1 0 0,1-3-1 16,0 0-2-16,0-1-1 0,0-1-3 0,1-1-6 15,-1 0-5-15,0-2-5 16,0 0-6-16,0-1-12 0,0-1-109 0,-1-3-111 15,3-2-272-15</inkml:trace>
  <inkml:trace contextRef="#ctx0" brushRef="#br0" timeOffset="83328.6257">23705 6942 495 0,'0'-4'125'0,"0"0"6"16,-2 1-62-16,1-1-22 0,-1 3-9 16,-2-1-6-16,0 6-5 0,0 2-3 15,-3 5-5-15,-1 0-4 0,-2 4-3 16,-1 1-2-16,-1 1-3 0,0-2-1 16,-3-2-3-16,1-3 0 0,5-1 0 0,0-2-2 15,4-2 1-15,1-3-1 0,6 0 0 16,3-2 0-16,1-2-1 0,3-1 1 15,1-3 0-15,3-3-1 0,-1-6 1 16,1-1-1-16,1-2 0 0,0-4 1 16,0-1-1-16,-1 2 1 0,0 1 1 15,-2 4 3-15,-2 5 2 0,0 1 2 16,-3 6 3-16,0 4 2 0,0 3 0 16,1 3 0-16,-1 3-2 0,1 1-2 15,3 4-2-15,2 1-2 0,-1 1-2 0,1-2 0 16,4 0-2-16,3 1-1 0,0 2-8 15,1-5-13-15,-2 1-16 0,4-2-4 16,0 1-132-16,-2-1-132 0,-3 0-317 16</inkml:trace>
  <inkml:trace contextRef="#ctx0" brushRef="#br0" timeOffset="86751.7372">22111 8669 471 0,'-5'-5'119'0,"0"1"2"15,2-1-58-15,-2-1-25 0,2 0-11 16,2 0-4-16,0 0-5 0,0 0-3 16,2 2-2-16,-1-1-2 0,1 1 0 15,-1 1-1-15,1 0-2 0,0 1 0 16,-1 1-1-16,0-2-1 0,-1 2-2 15,2 0 0-15,-1 1-2 0,0-1 0 16,0 1-1-16,0-3 0 0,2 2 0 0,-1 0 0 16,0-1 1-16,-1-1 0 0,1 1 1 15,1-1 1-15,-2 2 0 0,1-2 1 16,-1-1 1-16,0 2 1 0,1 0-1 16,0-1 0-16,1 1 1 0,-2-1-1 15,0 1-1-15,0 1 0 0,1 1 0 16,-1 0 1-16,0-2 0 0,0 1 1 15,0 2 1-15,-1 1 2 0,-1 0 0 16,1 2 1-16,-4 4 0 0,-1 4 0 0,-1 6-1 16,-3 2 0-16,-2 7-1 0,-1 3 0 15,2 3 0-15,2-1-1 0,2 1 0 16,5-3-1-16,7 2-2 0,2-7-1 16,5-2-1-16,3-6 0 0,4-5-2 15,1-4 0-15,1-7 0 0,-2-6-1 16,0-5 1-16,0-2 0 0,-4-3 0 15,-2-4 0-15,-2-2 0 0,-4 0-1 16,-1 0 1-16,-2 2 0 0,-3 0 0 0,0 2-1 16,-2 4 1-16,0 4 0 0,-2 4 0 15,1 4 0-15,0 3 0 0,-1 6 0 16,2 0 0-16,1 2 0 0,2 2-1 16,3-1 0-16,1 0 0 0,4-1 0 15,4-2 0-15,3-3-1 0,1-1 1 16,1-4 0-16,3-3-1 0,0-6 1 15,-2-2 0-15,-1-4 0 0,-2-2 0 16,-2-1 0-16,-3-2 0 0,-5 0 0 0,-3-3-1 16,-2 1-2-16,-2 3-8 0,-2 2-8 15,-2 1-8-15,-2 3-11 0,0 7-11 16,-1 5-13-16,-1 5-111 0,-1 4-117 16,-1 8-276-16</inkml:trace>
  <inkml:trace contextRef="#ctx0" brushRef="#br0" timeOffset="87163.6677">22569 8911 523 0,'-1'6'127'0,"-3"1"3"0,1 0-70 0,1 0-24 16,2 1-9-16,2-3-4 0,0-1-4 15,1-2-2-15,3-1-3 0,-1-6 0 16,1-2-1-16,1-6 1 0,3-1-1 16,0-3 0-16,-1-4-1 0,0-3 1 15,0 1 0-15,-3 1 0 0,0-1 0 16,-5 0-1-16,0 0 0 0,-2 5 1 15,-1 2-1-15,-2 5-1 0,-1 3-1 16,-1 5-1-16,-3 8-2 0,0 6 0 0,-1 4-3 16,-1 7-2-16,-2 5-1 0,1 6 0 15,1 4 0-15,1 1-1 16,4 2 0-16,3 0 0 0,5-2 0 0,4-1 1 16,6-4-2-16,6-3-8 0,4-5-14 15,5-5-14-15,3-7-14 0,4-4-121 16,3-7-132-16,2 0-308 0</inkml:trace>
  <inkml:trace contextRef="#ctx0" brushRef="#br0" timeOffset="89823.6307">23786 8652 217 0,'0'-2'59'0,"-2"2"3"16,1-1-19-16,1 1-10 0,-1-1 1 15,0 0 2-15,1 0 0 0,-2 1-2 16,2-2-1-16,-1 1-6 0,1 0-5 16,-1-2-5-16,1 2-4 0,0 1-5 0,0-1-3 15,0 0-1-15,0-1-2 0,-1 1-1 16,1 1 0-16,0-1 0 0,-1 0 0 16,1 1-1-16,0-1 0 0,0 1 0 15,0 0-1-15,0 0-2 0,0-2-1 16,0 2-3-16,0 0-7 0,1 0-9 15,-1 0-13-15,1 0-13 0,0-1-15 16,0 1-30-16,-1 0-54 0,2 0-97 16</inkml:trace>
  <inkml:trace contextRef="#ctx0" brushRef="#br0" timeOffset="90349.4384">23776 8631 356 0,'-1'-1'104'0,"1"-1"5"0,-2 0-10 16,2-1-49-16,-1 1-12 0,1-2-5 15,0 1-4-15,0-2-3 0,1 0-3 16,-1 0-3-16,0-1 0 0,0 1 1 0,2-1-1 16,-2 0 1-16,-2 0-1 0,2-1 1 15,-1 3 0-15,1 0 0 0,-1 1-2 16,-2 2-3-16,2 5-2 0,-1 2-3 15,-2 3-1-15,2 4-2 0,-2 2-2 16,1 1-1-16,3 2-1 0,0-2 1 16,4-1-1-16,2-2-1 0,3-2-1 15,3-3 0-15,3-4-1 0,1-1 0 16,1-2 0-16,0-2 0 0,0-3 0 16,-1-1 0-16,-4-3 0 0,1-1 0 15,-4-2 0-15,-2 1 0 0,-1 1 1 0,-3 1 1 16,-1 4-1-16,-1 3 1 0,-2 5 0 15,-1 5 0-15,1 2-1 0,0 2 0 16,-3 7-1-16,3-2-1 0,1 3 0 16,1-3 1-16,4 2-1 0,2-2 0 15,3-2 0-15,6-2 0 0,1-3 0 16,4-4 0-16,-2-5 0 0,3-3 0 0,-2-5 1 16,0-4 0-16,-4-3 0 0,-3-3 0 15,-3-6 1-15,1 0 1 0,-6-5-1 16,-4 0 1-16,-2-1-1 0,2 2 0 15,-2 1-1-15,-1 6-4 0,0 4-10 16,0 5-10-16,0 7-14 0,-1 6-9 16,-1 3-15-16,1 8-111 0,-3-1-120 15,2 5-272-15</inkml:trace>
  <inkml:trace contextRef="#ctx0" brushRef="#br0" timeOffset="91078.9491">23760 8583 326 0,'5'-6'103'0,"0"-3"7"15,0 0-16-15,-1-1-24 0,3-5-11 0,-3 0-8 16,3-2-5-16,-3 1-3 0,0-1-5 16,2 4-3-16,-3-1-3 0,0 7-4 15,-1 1-3-15,-2 6-6 0,0 3-5 16,-3 8-4-16,-1 7-3 0,0 4-4 15,-1 3-9-15,-1 6-14 0,1 1-11 16,0 1-14-16,1-4-115 0,2 1-121 16,3-3-288-16</inkml:trace>
  <inkml:trace contextRef="#ctx0" brushRef="#br0" timeOffset="92366.9062">24276 8921 453 0,'-2'-4'117'0,"1"0"6"15,0-1-58-15,-2-1-15 0,2 1-8 16,0 0-4-16,0-1-3 0,-2 1-4 16,2 1-3-16,0 2-3 0,-2-1-4 0,2 2-4 15,-1 2-4-15,0 3-3 0,0 2-3 16,-2 2-2-16,2 4-2 0,-1 3-1 15,2 1 0-15,1 4 0 0,0-3 0 16,3 1-1-16,0 0 1 0,1-1-1 16,2-5 1-16,1-2-1 0,1-5 0 15,0 0 0-15,3-3 0 0,0-3 1 16,2-4-1-16,-1 0 0 0,0-1 0 16,0-1 0-16,-2-2 0 0,-1-1-1 15,-2-1 1-15,-1 0-1 0,-1-1 1 0,0-2 0 16,-2 0 0-16,-1-1 0 0,0 0 2 15,0 2 0-15,-2 1 0 0,0 1 1 16,0 2 0-16,0 2 0 0,-2 1 0 16,2 2-2-16,-1 1 1 0,1 1-1 15,0 1-1-15,0 1-1 0,0 0 1 16,0 0-1-16,0 1 0 0,0 0 0 16,0 0-1-16,0 2 1 0,1-1-1 15,-1 1 1-15,2-1-1 0,-2 1 0 0,1-1-1 16,-1 1 0-16,0-2 1 0,2 1-1 15,-2-1 1-15,0 1-1 0,0-1 2 16,-1-1-1-16,1 0 1 0,0 0 0 16,-1-1 0-16,1 1 0 0,0-2 0 15,1 4 0-15,0-4 0 0,-2 2-1 16,1-1 1-16,1 1 0 0,-2-1 0 16,2 1 0-16,-3-2 0 0,2 2-1 15,0 0 1-15,0-2 0 0,-1 2 1 0,2 2-1 16,-1 0 0-16,0 4 1 0,1 1 0 15,2 5 1-15,0 1-1 0,1 2 1 16,1 2 0-16,-1 2-1 0,3-1 1 16,0-2-2-16,1-1 1 0,1-2-9 15,5-2-14-15,1-3-14 0,4-2-128 16,1-3-130-16,2-3-325 0</inkml:trace>
  <inkml:trace contextRef="#ctx0" brushRef="#br0" timeOffset="106098.1839">13578 11387 382 0,'14'-18'96'0,"-7"-1"1"0,-7 3-44 0,-7 2-28 15,-4-1-7-15,-5 0-7 0,-6 0-3 16,-8 1-2-16,-5-2-2 0,-6 0-1 16,-5 1-1-16,-4 0-1 0,-9 3 0 15,-5 4 0-15,-4-1 0 0,-8 3-1 16,-4 2 1-16,-7 3-1 0,-7 5 0 15,-3-1-1-15,-7 1 0 0,-2 3 0 0,2 4-1 16,-5 4 1-16,0-1-1 16,4-1 1-16,1 2 0 0,2 1 0 0,2 2 1 15,4 3 0-15,-1-3 1 0,7 4 0 16,-1 4 1-16,2 5 0 0,4 5 0 16,3 2 1-16,5 0 0 0,3 2 0 15,6 0 0-15,7-2 1 0,3-1-1 16,9-5-1-16,6-2 1 0,9 0-1 15,11-1 0-15,8-1-1 0,11 4 0 16,10 2 1-16,13 2-1 0,6 1 0 16,9-1 0-16,6 4-1 0,5-3 1 0,9-2 0 15,4-5-1-15,3-1-1 0,8-2 1 16,5 1 0-16,8-1 0 0,5 1 0 16,5 0 0-16,7 3 0 0,8 2 0 15,3-1 1-15,5-1-1 0,5 0 1 16,7 1-1-16,1-6 0 0,6-9 1 15,-4-3-1-15,2-3 1 0,6-7-1 0,-1-6 0 16,-2-12 0-16,0-2 0 0,-4-2 1 16,3-7-1-16,-2-3 0 0,-7-2 0 15,-5-3 0-15,-5-2 0 0,-6 1 0 16,-4 2 1-16,-10-1-1 0,-8-1 2 16,-9-2 0-16,-12-2 0 0,-10-6 1 15,-10-6 0-15,-13-2 0 0,-12-1 0 16,-14-3 0-16,-13 1 1 0,-15 3 1 15,-16 3 1-15,-15 2 0 0,-19-7 0 16,-15 3 0-16,-19 2 0 0,-19 3-6 16,-16 10-6-16,-15 4-9 0,-23 9-102 15,-16 14-95-15,-17 9-246 0</inkml:trace>
  <inkml:trace contextRef="#ctx0" brushRef="#br0" timeOffset="224655.7784">13689 13799 389 0,'2'0'99'0,"-1"-1"5"0,0 1-53 15,-1-3-11-15,3 2-5 0,-3-2-6 16,1 0-4-16,-1-2-2 0,1 0-2 16,-1-2-2-16,2-1-2 0,-1 1-2 15,-1-2-1-15,1 2-2 0,0 1-1 16,-1 1-1-16,1 0 0 0,-1 0-2 16,-1 3 0-16,1 0-2 0,0 0 0 15,-1 0-1-15,0-1 0 0,1 2-1 16,0-2 0-16,0 1 0 0,0 0 1 15,0 0 0-15,0 0 0 0,0 1 0 0,0-1-1 16,0 0 0-16,0 1 0 0,1 1 0 16,-2-1 1-16,2 1 2 0,-1-2 3 15,0 2 2-15,0 0 1 0,-1 0 1 16,0 3 0-16,-1 0-1 0,-1 2-1 16,-1 8-1-16,-2 1-2 0,0 5 0 15,0 4-1-15,1 3 1 0,0 2-1 16,5 1-1-16,2-2-1 0,4-2-1 15,5 0 0-15,4-4-2 0,6-4 0 16,3-6-2-16,3-5 0 0,3-4 0 0,0-6 0 16,1-6-1-16,-2-3 1 15,-4-4-1-15,-2-3 1 0,-4-2-1 0,-6 0 1 16,-3 2-1-16,-3 2 0 0,-3 1 1 16,-3 2-1-16,-3 4 0 0,-3 5 0 15,-1 5 0-15,-2 2 1 0,0 1-1 16,-1 5 0-16,2 1 0 0,2 4 0 15,2 2 0-15,3-1 0 0,3 0 0 16,4-1 0-16,2-2 0 0,1-2 0 16,2-4 0-16,1-4 0 0,1-3 0 0,-1-5 0 15,1-3 0-15,-3-4 0 0,0 0 0 16,-4 1 1-16,-1-2-4 0,-3 1-9 16,-3 3-12-16,-2 1-11 0,0 2-9 15,-2 2-16-15,1 4-112 0,-1 2-119 16,4 5-270-16</inkml:trace>
  <inkml:trace contextRef="#ctx0" brushRef="#br0" timeOffset="225035.84">13468 14046 624 0,'1'14'139'0,"-4"0"1"0,-4 2-110 16,0 1-10-16,-3 3-6 0,-2-4-5 16,-1 2-7-16,-1 1-11 0,4 0-13 15,1 1-118-15,2-2-116 0,5-2-294 16</inkml:trace>
  <inkml:trace contextRef="#ctx0" brushRef="#br0" timeOffset="225388.8995">14458 13936 597 0,'-19'6'154'0,"-1"3"10"0,-4-1-76 15,5 4-18-15,-2 1-8 0,4 1-6 16,4-1-7-16,2 3-10 0,7-2-11 0,2 2-9 16,4-1-7-16,2-4-5 0,6 1-4 15,6 0-4-15,7-4-13 0,7-2-22 16,5-5-24-16,8-3-133 0,5-7-149 16,2-6-359-16</inkml:trace>
  <inkml:trace contextRef="#ctx0" brushRef="#br0" timeOffset="226214.7867">5422 14052 583 0,'-5'6'135'0,"1"3"5"16,-1 1-86-16,0 0-23 0,1 2-12 15,1 1-5-15,-1 1-4 0,-1-1-6 16,0 2-12-16,0-2-11 0,2 0-124 16,-2-3-116-16,1-1-301 0</inkml:trace>
  <inkml:trace contextRef="#ctx0" brushRef="#br0" timeOffset="226947.1528">5636 13894 307 0,'1'-1'96'0,"-1"-1"7"0,0-2-25 16,0 1-17-16,0 1-9 0,1 0-10 15,-1-1-8-15,0 1-5 0,0-2-5 16,0 0-1-16,0 1-2 0,0-1-2 15,0-1-2-15,0-1-1 0,0 1-1 16,0 0-1-16,0-1 0 0,0 0-2 0,2 2-1 16,-1-1-1-16,-1 0 0 15,1 1-1-15,0 0-1 0,0-1 0 0,-1 1 0 16,0 1-1-16,0-1 0 0,0 2 1 16,0-1-1-16,0 2 1 0,-1 0 1 15,1-1 0-15,0 4 1 0,-1 0 1 16,0 2 1-16,0 4 3 0,-1 5 0 15,1 2 0-15,0 6 0 0,0 3 0 16,-1 3-2-16,2 2-2 0,2-2-3 16,1-1-1-16,1-4-2 0,3-5-1 15,3-3-1-15,0-5-1 0,2-6 0 16,3-7 0-16,1-6 0 0,1-3-1 0,-1-6 0 16,1-3 0-16,-1-1 0 0,-1-2 0 15,-3 2-1-15,-2 3 1 0,-2 3-1 16,-3 5 1-16,-1 6-1 0,-3 2 0 15,-1 7 0-15,1 4 0 0,-1 3 0 16,2 3 0-16,1 1 0 0,1 1 0 16,1-2 0-16,2-2 0 0,0-2 0 15,2-6 1-15,2-3 0 0,0-5 0 0,1-6 1 16,1-6 0-16,-1-4 1 0,1-4-1 16,1-6 1-16,-4 0-1 0,-2 2-1 15,-2 2 1-15,-2 5-2 0,-3 2-2 16,-2 6-7-16,-3 6-13 0,-1 5-17 15,2 3-14-15,-1 2-13 0,2 7-118 16,2 4-128-16,2 4-290 0</inkml:trace>
  <inkml:trace contextRef="#ctx0" brushRef="#br0" timeOffset="227185.9172">6212 13980 639 0,'-2'4'156'15,"0"-1"3"-15,-2 1-97 0,-1 2-17 16,2-1-7-16,-1 2-5 0,3-2-8 16,1 1-6-16,1 1-3 0,3-4-2 15,5 3-3-15,1-4-2 0,3-6-1 0,1-1-1 16,2-2 1-16,0-4 1 0,-1 0-1 16,-4-7-1-16,-3 5 0 0,-2 0-1 15,-2 4-3-15,-8-1-4 0,-4 4-8 16,-4 2-19-16,-3 7-22 0,-2 2-93 15,-5 3-41-15,-4 1-126 0,-1 6-253 16</inkml:trace>
  <inkml:trace contextRef="#ctx0" brushRef="#br0" timeOffset="230249.1828">14050 13839 423 0,'0'-3'108'0,"1"-1"4"16,-1-2-52-16,0 0-16 0,1-2-10 16,-1 2-4-16,0 1-2 0,0-1-3 15,0 2 0-15,-1 1-2 0,1-1-1 16,-1 2 0-16,0-1-1 0,-2 1 0 16,0-1-1-16,0 1 0 0,1-1-1 0,-2 2 0 15,0 1-1-15,3 0-2 0,-1 0 0 16,-1 1-3-16,1 1-1 0,-1 1-2 15,2 1-2-15,-1-2-1 0,-2 3-2 16,1 3 0-16,2 0-1 0,0 2 0 16,1 2-1-16,1 2 1 0,2 0 0 15,0 1 0-15,2-1-1 0,1-1 1 16,2-2 0-16,0-2-1 0,1-2 0 16,1-2 0-16,-1-3-1 0,1-2 1 15,1-5-1-15,0-2 1 0,0-3 0 0,-1-3 0 16,0-3 1-16,-1-2 0 0,-1-2 1 15,-1-2 1-15,0-3 0 0,0 3 0 16,-1-1-1-16,-2 1 0 0,-2 1-2 16,-2-1 0-16,0 5-4 0,-2 1-4 15,-2 1-10-15,0 3-15 0,2 2-17 16,2 4-16-16,2 4-122 0,2 2-134 16,1 7-307-16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21:09.8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11720 4227 336 0,'-4'1'76'0,"9"2"1"16,6-3-54-16,3 0-3 0,5 1-7 15,6 0-3-15,4 2 2 0,6-3 0 16,1 2 1-16,6-2 1 0,3-1-1 16,3 0 0-16,1 1 1 0,6-1-2 15,3 2 0-15,2 1-1 0,1 1-2 0,8 0-1 16,3 0-1-16,8-1-2 0,4-1 0 15,4 2-1-15,5-3-1 0,8 0 0 16,-1 0-1-16,6 1 1 0,3 2-2 16,-3-5 1-16,8 0 0 0,4 2 0 15,0-1-1-15,4-1 1 0,1 0 0 16,2 0 0-16,2-1 1 0,-4 1 0 16,2-3 2-16,-1 0 2 0,0 4 0 0,-7-5 2 15,0-4 2-15,-5 2 0 16,-1 3 0-16,-6 3-1 0,-6-4-1 15,-3-3 0-15,-7 4-2 0,-4 4-2 0,-7 0-1 16,-7 0-1-16,-6 0-1 0,-6 5 0 16,-8 4 0-16,-5 0-6 0,-11 2-13 15,-8-1-106-15,-7-1-103 0,-17 1-267 16</inkml:trace>
  <inkml:trace contextRef="#ctx0" brushRef="#br0" timeOffset="10465.6054">9356 7688 256 0,'4'2'55'16,"1"1"1"-16,1-3-43 0,3 1-5 0,2-1 4 15,1 0 3-15,2-1 5 0,2-1 4 16,1 0 1-16,2 1 2 0,0-2-1 15,2 1-3-15,0 0-4 0,3 1-4 16,1 1-4-16,3 1-3 0,3 2-3 16,2-2-1-16,5 2-1 0,2 0-2 15,4 1 1-15,3-2-1 0,3-2 0 16,0 0-1-16,7-1 1 0,1 1 0 16,4-2-1-16,3 1 1 0,2-1 0 15,3 1-1-15,2 0 1 0,3 0 0 0,1-2 0 16,1-1-1-16,1 2 1 0,1-3-1 15,1 3 1-15,1-3 0 0,3 1 1 16,-6 0 2-16,2 2 0 0,-2-2 0 16,0 1 1-16,-2-1 0 0,0 0 0 15,-5 2-2-15,0-2 0 0,-3 0-1 16,-3 2 0-16,-2 1-1 0,-1 1 1 16,-7 0-1-16,-6-3 0 0,-4 2 1 0,-2-1-1 15,-4 0 0-15,-5 0 0 16,-2 0 0-16,-1 2 1 0,-2 0-1 0,-3 2 0 15,-5-2-1-15,-4 1-6 0,-4 0-69 16,-8-2-24-16,-8 4-74 0,-10-2-167 16</inkml:trace>
  <inkml:trace contextRef="#ctx0" brushRef="#br0" timeOffset="38417.5516">6235 6882 362 0,'-10'5'94'0,"1"-3"4"0,2-1-46 0,3 0-11 16,3-1-12-16,0 0-6 0,0-1-5 16,1 1-2-16,2-1-3 0,2 0-2 15,2-2 0-15,5 0-1 0,4-4 1 16,6 1 2-16,6-5-1 0,4-3-1 16,9-6-1-16,1-4-2 0,7-6-1 15,7-3-1-15,5-4-2 0,6-3-1 16,4-5 0-16,2-4-1 0,1 1 1 0,0-1 0 15,1-1 0-15,-5 1 1 0,-1 3 0 16,-2 6-1-16,0 4 1 0,-3 4-2 16,-6 3 1-16,-5 2-1 0,-5 3-1 15,-6-2 1-15,-6 4-1 0,-3-1 0 16,0 3-1-16,-4-2-1 0,-2 1-4 16,-5 3-5-16,-4 2-12 0,-4 2-9 15,-3 2-98-15,-9-3-101 0,-1 8-245 16</inkml:trace>
  <inkml:trace contextRef="#ctx0" brushRef="#br0" timeOffset="38881.4281">7711 5848 463 0,'-10'-6'110'16,"0"0"3"-16,3-1-71 0,1 4-12 16,1 0-8-16,5 2-6 0,2 2-4 15,2 1-4-15,2 0-3 0,3 3-3 16,-1 0 0-16,3 2-1 0,2 0 0 16,3 1 0-16,2-1 1 0,6 2 0 15,0-3-1-15,1-1 1 0,2-2 0 16,-1 0-1-16,-3-1 0 0,-2 0 0 15,-5-2 0-15,-2 1 0 0,-3 1-1 0,-8-1 1 16,2 6 0-16,-4 1 0 0,-2 4 0 16,-3 3 1-16,0 2-1 0,-3 3-3 15,5 3-9-15,-4-2-10 0,1 0-101 16,-1-3-98-16,2 1-252 0</inkml:trace>
  <inkml:trace contextRef="#ctx0" brushRef="#br0" timeOffset="39381.7313">8272 5976 465 0,'2'-16'111'0,"0"-1"3"0,0 0-69 15,-1-1-11-15,-1 1-6 0,1-2-5 16,-1-3-3-16,0 0-3 0,0 0-4 0,-1-2-2 15,0-2-2-15,-1-1-1 0,-1 2 0 16,1 3 0-16,0 5 0 0,1 0 0 16,0 6-1-16,1 6 0 0,0 2-1 15,0 4-3-15,1 4 0 0,-1 3-1 16,1 6-2-16,1 2 1 0,-1 3-1 16,1 2 1-16,3 6-1 0,0-1 1 15,3 1-1-15,-1-2 0 0,4 1 1 16,1-1-1-16,2-2 0 0,0-4 0 0,-1 0 0 15,-1-2 0-15,-2-2 1 0,-2-4-1 16,-3 0 1-16,-2-3-1 0,-5 0 1 16,0-1 0-16,-6-3 0 0,-3-1-1 15,-2 0 1-15,-3-1 0 0,-4 1-1 16,1 0 0-16,-2 0 1 0,1 1-2 16,0 0 1-16,0 1 0 0,3 0 0 15,3 0 0-15,3-1-1 0,2 1 1 16,4-3 0-16,3-1-1 0,6 2 1 15,5-3 0-15,3-1 0 0,5-2 0 0,8-2 0 16,6-2 1-16,10-4 0 0,7-9 0 16,7-3 0-16,8-3-1 0,7-1-9 15,6 0-18-15,3 0-112 0,0 0-113 16,-4 5-291-16</inkml:trace>
  <inkml:trace contextRef="#ctx0" brushRef="#br0" timeOffset="45856.898">18853 10979 451 0,'2'-18'108'15,"3"0"3"-15,2 3-68 0,3 0-13 16,5 4-7-16,5 1-3 0,4 1-2 16,5 2-3-16,5 2-2 0,1 0 0 15,4 2-1-15,3 0 1 0,2-1-1 0,3 4 0 16,2 2-1-16,3 1-1 0,5 4-2 15,0 1-1-15,1 6-1 0,-2 3-1 16,-2 5 0-16,-1 2 0 0,-4 6 1 16,-4 3 2-16,-5 2 1 0,-3 4 1 15,-1 2 1-15,-3-2 0 0,-4 5-1 16,-1-2-1-16,-1 1-1 0,-1 1-3 16,1-1-1-16,-4 0-2 0,-2-2 0 15,-3-2-1-15,-3-3 0 0,-5-2-1 0,-3-3 1 16,-3-5-1-16,-7-3-2 0,0-2-6 15,-5-2-6-15,1-2-5 0,-3-2-8 16,0-3-13-16,2-2 13 0,-2-3-120 16,0-2-104-16,1-2-262 0</inkml:trace>
  <inkml:trace contextRef="#ctx0" brushRef="#br0" timeOffset="46079.3915">19882 11710 546 0,'-4'4'118'0,"0"3"3"16,3 3-89-16,0 5-13 0,2 1-4 16,-1 5-1-16,4 1 2 0,1 2-1 15,3-2 0-15,3 1-1 0,5-2 1 16,3-4 1-16,4-3 1 0,3-3 1 16,1-5 1-16,1-6 1 0,-3-4-1 15,2-5-2-15,-1-4-2 0,0-1-3 0,-2-5-3 16,1-2-6-16,1 1-9 0,-1 0-14 15,2-2-14-15,0 1-125 0,-1-2-126 16,0 4-315-16</inkml:trace>
  <inkml:trace contextRef="#ctx0" brushRef="#br0" timeOffset="48239.5776">20667 10954 149 0,'2'-12'22'16,"0"2"-5"-16,-2 2-30 0,0 2-7 15,-2 1 0-15,0 2 2 0,-3 1 11 0,-1 2 18 16,-1 0 24-16,-2 1 28 0,-2 0 19 16,0 2 12-16,-1-3 9 0,2 1 1 15,-1-1-6-15,1-1-13 0,3 1-17 16,1 0-15-16,2-1-11 0,4 1-6 16,2 0-4-16,6 2-3 0,1 1-3 15,6-1-3-15,2 2-3 0,4-1 0 16,4 1-2-16,5 0-4 0,1-1-4 15,2 1-3-15,0 1-2 0,0 0-6 0,-1-2-9 16,-3 2-10-16,-4 2-12 0,-3-1-9 16,-5-1-12-16,-6-1-12 0,-4 1-102 15,-4-1-106-15,-7 1-252 0</inkml:trace>
  <inkml:trace contextRef="#ctx0" brushRef="#br0" timeOffset="48422.0905">20854 11000 559 0,'-7'-3'136'15,"1"1"5"-15,0 3-81 0,0 3-16 0,2 1-12 16,-1 2-6-16,3 5-4 0,-1 4-6 16,1 1-3-16,-1 4-3 0,0-1-3 15,-1 3-2-15,0 0-2 0,1-2-2 16,-1 0-1-16,0-1-9 0,3-3-10 16,1 0-14-16,2-2 15 0,2-3-136 15,2-2-120-15,2 1-293 0</inkml:trace>
  <inkml:trace contextRef="#ctx0" brushRef="#br0" timeOffset="48775.7288">21074 11236 562 0,'1'1'139'16,"1"3"6"-16,3 0-50 0,5-2-59 15,2 2-9-15,4-2-2 0,1 1-1 0,3-4-5 16,2-3-6-16,-1 0-4 0,1-2-2 16,-1 0-4-16,-2-1 0 0,-2-2-1 15,-3-1-1-15,-3 0-1 0,-4-2 1 16,-4 1-2-16,-5-2 1 0,-2-1-2 16,-6 1-1-16,-3 2-1 0,-2 0 0 15,-1 2 1-15,-4 2-1 0,2 3 1 16,-1 4 1-16,2 5 2 15,-1 4 1-15,2 3 1 0,1 4 0 0,2 5 0 0,-1 4 1 16,3 2 0-16,0 1-1 0,3 4 1 16,0-1 0-16,5 1-1 0,3-2 0 15,2 0-1-15,4-1 1 0,4-3-7 16,2-4-14-16,4-5-11 0,1-3 120 16,-1-11-249-16,0 1-142 0,4-5-387 15</inkml:trace>
  <inkml:trace contextRef="#ctx0" brushRef="#br0" timeOffset="48959.2256">21459 11068 648 0,'4'-2'146'0,"0"8"2"15,-1 3-103-15,2 4-21 0,0 2-10 16,3 6-1-16,-2-1-4 0,1 6-9 15,2-1-13-15,0-2-16 0,2-1-121 16,0 0-123-16,-1-4-308 0</inkml:trace>
  <inkml:trace contextRef="#ctx0" brushRef="#br0" timeOffset="49336.8736">21824 11049 596 0,'4'-3'131'0,"-1"8"1"0,1 5-96 16,4 7-13-16,3 6-4 0,0 4 1 16,1 8 3-16,2 1 1 0,2 4 1 15,-1 4 0-15,1 5-3 0,0 0 1 16,0 1 1-16,-2-2-1 0,-3-3 0 15,-5-5-1-15,-5-4 0 0,-6-8-1 0,-7-5-3 16,-4-5-3-16,-5-6-1 0,-5-6 0 16,-3-8-2-16,-4-5 0 0,-1-4 0 15,1-7 2-15,1-6 2 0,1-12-2 16,7-7 0-16,6-3-2 0,11-5-1 16,10-4-2-16,10-2-3 0,9 0-4 15,9 10-2-15,5 4-5 0,4 5-11 16,3 3-10-16,2 11-16 0,-1 6-18 15,-2 7-14-15,-3 4-15 0,-2 6-110 16,-4 5-121-16,-2 8-277 0</inkml:trace>
  <inkml:trace contextRef="#ctx0" brushRef="#br0" timeOffset="49474.0393">22311 11223 763 0,'-9'2'191'0,"-2"-2"2"0,1 0-121 0,2 0-18 15,3 0-16-15,1-1-27 0,2 1-44 16,1 0 48-16,-1 2-208 0,2 5-159 0,-1 0-406 16</inkml:trace>
  <inkml:trace contextRef="#ctx0" brushRef="#br0" timeOffset="51513.3432">13689 13644 484 0,'1'2'113'0,"-1"-1"3"0,0-1-79 0,-1 0-9 16,1 0-1-16,0 0-1 0,-2 1-2 16,1-2-2-16,1 1-1 0,0 0 0 15,-1 0 0-15,1 0 0 0,0 0-2 16,0-1-2-16,1 1-2 0,-1-2-3 15,0 1-3-15,0-1-2 0,-1-1-3 16,1 1-1-16,-3-2-1 0,1 2 1 16,-2-2 0-16,2 2 2 0,-3 0 3 15,1 2 1-15,1 0 2 0,-2 0 0 0,1 3 1 16,0-1 0-16,1 2-1 0,0 1-3 16,1 0-2-16,1-2-1 0,2 2-2 15,0-1-1-15,1-2 0 0,3 0 0 16,3-5-1-16,-1 1 1 0,3-3 0 15,0-1 0-15,1 1 2 0,-2-1 1 16,0 1 2-16,-3 1 2 0,-1 0 2 16,-4 1 0-16,-2 2 0 0,-3-1-2 0,-1 2-1 15,-1 3-13-15,-2 4-28 0,-2 4-24 16,0 5-122-16,4 4-139 0,1 1-333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22:33.1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11593 5707 176 0,'-21'6'52'16,"1"-1"6"-16,4 0-19 0,0-3-5 0,0 1-3 15,2-1-4-15,-1-2-4 0,2 0-4 16,-1 0-3-16,2-1 2 0,1 0 4 16,0 0 4-16,2-1 4 0,2 0 3 15,1-1 3-15,0 1 1 0,1-2-2 16,1 2-5-16,3-1-3 0,-3 1-4 16,3 1-4-16,1-1-4 0,1 1-3 0,3 1-4 15,0 0-2-15,3 0-2 0,3 1-1 16,1 2 1-16,2-1-1 0,2 2 1 15,2-2 0-15,3 1 0 0,2-1 1 16,3-4-2-16,5 1 1 0,4-3-1 16,7 2 0-16,1-2-1 0,7 1 0 15,5 3 0-15,4 2-1 0,1-5 0 16,-1 1 0-16,2-3 0 0,9 0 0 16,2 0-1-16,-1 0 1 0,3-1 0 15,2 1 0-15,6 3-1 0,1 0 2 0,-8 1-1 16,-1 1 0-16,1 3 1 0,-5-1-1 15,-5 7 1-15,-4-2-1 0,-6 3 1 16,2-2-1-16,-4 2 0 0,-6-1-1 16,-3-1 1-16,-2-1-1 0,-1-1 0 15,-4 0 1-15,-3 0-1 0,-5-2 0 16,-1 0-1-16,-4 0-1 0,-3 0-5 16,-4 0-6-16,-4-2-3 0,-4-1-117 15,-4-1-107-15,-8-2-273 0</inkml:trace>
  <inkml:trace contextRef="#ctx0" brushRef="#br0" timeOffset="4438.1768">15096 5746 335 0,'-1'0'89'0,"-1"-1"4"16,1 0-47-16,1-1-6 0,-1 1-8 15,2-2-4-15,0-1-5 0,2-1-4 16,1-1-3-16,-1 1-2 0,2 0-2 16,0 0-1-16,1 0-3 0,2 2 0 0,-2-1-2 15,0 1-2-15,2 1 0 16,5-2 0-16,1 3-1 0,6 0 1 0,3 0 0 16,3-1 0-16,6 2 0 0,3 3 1 15,5-1-1-15,2 1-1 0,2-2 0 16,3-1-1-16,2-1 0 0,4 0-1 15,3-2 1-15,-1-1-1 0,5 3 0 16,3 1-1-16,2 0 1 0,3-1 0 16,2-1 0-16,0 0 0 0,3 1 0 0,2 0 0 15,0-2 0-15,-1 2 0 0,-1 1 0 16,1 0 0-16,-1 0 0 16,-3 0 0-16,-3 1-1 0,-1 1 1 0,0-1-1 15,-2 1 1-15,-3-2-1 0,-6-1 1 16,-1-1 0-16,-2-2-1 0,-5-1 0 15,-4 0 0-15,-2 0-3 0,-2 2-4 16,-1 0-8-16,-4-1-21 0,-3 0-86 16,-7 0-95-16,-5 0-233 0</inkml:trace>
  <inkml:trace contextRef="#ctx0" brushRef="#br0" timeOffset="9483.6854">18502 4699 255 0,'-4'-1'76'16,"-1"-2"5"-16,0 1-15 0,6-2-26 15,-3 4-9-15,-1-1-5 0,2 0-5 16,0-1-5-16,-1 1-4 0,2 1-2 0,-3 0 1 15,3-1 2-15,0-2 3 0,2 2 2 16,-3 0 2-16,1 0 2 0,0 0 0 16,-1-1 0-16,1 0-1 0,-1-1-1 15,-2 2-1-15,2-1-1 0,0-1-2 16,-1 0-1-16,1-1-2 0,1 3-1 16,-1-3 0-16,0 0-1 0,1 1-1 0,0-1 1 15,1-1 1-15,-1-1 2 0,0 0 0 16,1 0 2-16,-1 0 1 0,-1-1 1 15,1 3 0-15,-1-1 0 0,-1 2 1 16,1 1 0-16,-2 2-1 0,0 3-2 16,-2 5-1-16,0 4-1 0,-2 9-3 15,0 5-1-15,-1 8-2 0,1 6-1 16,2 3-1-16,3 3-1 0,2-1 1 16,6-4-1-16,2-4 0 0,7-9 0 15,3-6-1-15,4-6-1 0,2-7 0 0,0-7-1 16,1-6 0-16,-3-8-1 0,-3-5 1 15,-3-3 0-15,-4-6 0 0,-3-4 1 16,-2-1 2-16,0 0 0 0,-5 2 1 16,0 3 0-16,-2 4 0 0,0 3 0 15,-1 7-1-15,0 4 0 0,0 5-2 16,0 6-1-16,1 3 1 0,1 3-2 16,0 5 0-16,3 3-1 0,2 1 0 15,2 1 0-15,2-2-2 0,2-1 1 16,4-5 0-16,0-2-1 0,1-6 1 0,1-2-1 15,0-4 1-15,0-5 1 0,-2-3 0 16,-4-3 0-16,0-2 0 0,-5-1 0 16,-2-3 1-16,-6 2-2 0,-2 0-4 15,-2 3-10-15,0 1-12 0,-1 3-21 16,-1 2-11-16,2 3-13 0,1 4-116 16,1 3-125-16,3 4-279 0</inkml:trace>
  <inkml:trace contextRef="#ctx0" brushRef="#br0" timeOffset="10926.9137">19060 4974 403 0,'0'-3'106'15,"-1"-2"3"-15,1 0-47 0,0 0-18 16,3 3-9-16,-2-3-7 0,-1 0-3 16,2-1-1-16,-1 2-1 0,-1-1-1 15,0 0 1-15,-1 2-1 0,-1-2 0 16,1 1 1-16,0 1-1 0,0 0 0 15,-2-1 0-15,2 3 0 0,-1-2 0 0,0 2-1 16,0 1-1-16,-2 0-2 0,2 0-1 16,-2 4-3-16,1 1-3 0,0 3-2 15,1 3-2-15,-2 4-1 0,3 3-3 16,0 2 0-16,1 0 0 0,0 1-2 16,2-2 1-16,2-1-1 0,1-2-1 15,1-1 0-15,2-4 0 0,1-4 0 16,1 0 0-16,1-5 1 0,-2-3-1 15,2-4 1-15,0-4-1 0,-1 0 1 0,-1-5 0 16,-2-2 0-16,1-1 0 0,-4-3 1 16,0 1 1-16,-3 0 1 0,1 2 1 15,-2 1 2-15,0 4 1 0,-2 1 2 16,1 6-1-16,1 4 0 0,-1 5-2 16,0 3-1-16,-1 4-2 0,1 1-1 15,1 4-3-15,1 1 1 0,-1 0-2 16,3 1-2-16,-2-4-5 0,2 1-9 15,0-3-15-15,1-1-17 0,2-1-17 0,0-3-119 16,2-2-132-16,0 0-305 0</inkml:trace>
  <inkml:trace contextRef="#ctx0" brushRef="#br0" timeOffset="11464.4712">19372 4836 649 0,'-2'-2'163'0,"-2"-1"8"15,2 2-98-15,-1 0-13 0,2 1-11 16,1-2-10-16,0 2-10 0,2-1-10 15,1 1-8-15,2-2-6 0,0-1-3 16,2-2-1-16,3 2-5 0,0-2-13 16,1 0-14-16,-2 1-15 0,1 2-13 0,-1 1-21 15,-3 4-101-15,-2 1-118 0,-3 2-254 16</inkml:trace>
  <inkml:trace contextRef="#ctx0" brushRef="#br0" timeOffset="11658.8697">19378 4935 643 0,'-2'-1'155'0,"-1"-1"5"16,3 0-94-16,0 0-19 0,3-1-11 16,-3-1-9-16,5 0-7 0,1 0-6 15,2 2-4-15,2-2-8 0,-1 2-17 16,2-1-20-16,0 1 10 0,-1 2-145 15,-2-3-133-15,-3 0-328 0</inkml:trace>
  <inkml:trace contextRef="#ctx0" brushRef="#br0" timeOffset="12988.3154">19920 4743 249 0,'-3'-4'85'0,"0"1"9"15,0 0 2-15,2-1-39 0,0 4-11 0,-1-2-6 16,1 0-5-16,0-1-4 0,1 1-4 16,-1-2-2-16,0 0 0 0,-2-3 0 15,3 2-1-15,-1-2 0 0,1-2-1 16,-1 2 1-16,1-2-1 0,1 2 0 16,0-1 1-16,0 0 1 0,1 1 0 15,-2-2-1-15,1 2 1 0,-1-2 0 16,0 2 1-16,-1 1-2 0,-1 2-1 15,0 3-2-15,-1 2-2 0,0 5-3 16,-1 4-4-16,0 8-2 0,-1 4-3 0,1 5-3 16,2 8 0-16,0-1-1 15,2 3-1-15,1-2-1 0,4-2 0 0,2-2-1 16,4-6 1-16,2-6-1 0,4-4 0 16,1-4 0-16,4-7 0 0,-1-6 1 15,0-7-1-15,-3-4 1 0,-2-4 0 16,-1-3 0-16,-3-4 2 0,-3-3 2 15,-3 2 1-15,-2 3 1 0,-6 0 1 16,2 4 1-16,-1 3-1 0,-1 5-1 16,-2 7-2-16,-1 3-1 0,0 3-2 0,5 8 0 15,-4 3-2-15,1 3 0 0,-2 5 0 16,7-1-1-16,3 1 0 0,4-1-4 16,2 0 0-16,1-4 0 0,4-4-1 15,5-4 1-15,-4-4 1 0,0-5-1 16,-1-5 4-16,-1-5 1 0,-2-6 0 15,-2-4 1-15,-2-3 1 0,-3-3 1 16,-2-1 0-16,-3-1 0 0,-2-1 0 16,-3 3-1-16,-1 3 0 0,0 3-2 0,-1 7-6 15,0 3-12-15,1 8-19 0,0 4-21 16,1 8-18-16,2 2-117 0,1 4-136 16,3 5-302-16</inkml:trace>
  <inkml:trace contextRef="#ctx0" brushRef="#br0" timeOffset="13408.7657">20503 4922 547 0,'-1'-5'140'15,"-1"0"8"-15,-1 1-65 0,-3 1-23 16,-2 0-5-16,0 2-4 0,-5 3-3 15,1 2-4-15,0 1-5 0,-2 4-3 16,3 0-6-16,0 4-6 0,3 0-4 16,2 2-3-16,2-2-4 0,0 2-4 15,3 0-3-15,2-2-3 0,2 1-1 16,-1-2-1-16,3-1 0 0,0-1-1 0,2-1 0 16,1-2-2-16,1-3-1 0,2-1-8 15,1-2-9-15,1-2-16 0,-1-3-18 16,2-1-13-16,0-1 125 0,-3-1-251 15,2 1-143-15,-4 1-376 0</inkml:trace>
  <inkml:trace contextRef="#ctx0" brushRef="#br0" timeOffset="13817.2273">20805 4721 543 0,'0'-10'153'0,"-2"0"11"0,1 2-35 15,-1 2-57-15,1 1-11 0,0 1-7 0,1 2-10 16,-1 2-9-16,1 3-10 0,0 3-8 16,0 3-5-16,0 2-4 0,0 4-2 15,0 3-2-15,1 2-1 0,-1-1-1 16,1 2-2-16,0-1-4 0,2-1-5 15,-2 0-9-15,0-3-16 0,2-1-15 16,-1-1-11-16,1-1-15 0,-2-5-112 16,1 3-122-16,0-6-277 0</inkml:trace>
  <inkml:trace contextRef="#ctx0" brushRef="#br0" timeOffset="14059.5723">20707 4838 660 0,'-2'-3'161'16,"1"0"5"-16,-1 0-100 0,4 0-14 0,0 3-6 15,1 0-6-15,3-1-6 0,1 1-6 16,2 0-3-16,2 0-2 0,0 0-6 16,1-1-3-16,4 0-4 0,-3 1-3 15,1 0-3-15,-1-3-2 0,-1 2-1 16,1-2-6-16,-1 2-8 0,-1-1-11 15,-1-1-17-15,-3 2-18 0,1 0-19 16,-2 1-115-16,-4 0-131 0,1-1-294 16</inkml:trace>
  <inkml:trace contextRef="#ctx0" brushRef="#br0" timeOffset="14807.7296">21104 4734 466 0,'-1'-2'120'0,"-1"-2"5"16,-1 2-53-16,3-1-25 0,-2 1-12 0,2-1-6 16,-2 1-3-16,0 0-3 0,2-2-2 15,-1 1-1-15,-1 1-1 0,2-1 0 16,-1 1-1-16,1 0 0 0,-1-2-1 15,1 1-1-15,0 1-1 0,0-2-1 16,0 2-1-16,0-1-2 0,0 2 0 16,0-1-2-16,0 1-1 0,0-1-2 15,0 1 0-15,0 0-2 0,0 1 2 16,0-1 0-16,-1 1 2 0,1 1 1 0,-1 1 0 16,-1 4 1-16,0 3 0 0,1 4 0 15,-3 3-3-15,2 6-1 0,-1 4-1 16,1 1-2-16,0 1-1 0,4 0 0 15,0-1-1-15,3-1 0 0,4-4 0 16,0-2-1-16,5-3 1 0,-1-5-1 16,1-3 1-16,2-4-1 0,-3-4 0 15,2-6 0-15,-4-4 1 0,-1-3 0 16,-2-3 2-16,-2-3 1 0,-1 0 3 0,-1 1 1 16,-3 1 2-16,0 3 1 0,-1 5 1 15,0 2-1-15,-1 1-1 0,-1 6-3 16,1 1-2-16,-2 6-1 0,3 0-3 15,1 2 0-15,1 2-2 0,1 3 0 16,2 2-1-16,4-3 0 0,3-2 0 16,3-2 0-16,1-2 0 0,2-3 1 0,2-3 0 15,-1-9 0-15,0-2 1 0,-4-6 1 16,-2-1 1-16,-4-5 2 0,-1-2 0 16,-3-3 2-16,-4 2-1 0,-3-1 1 15,-1 4-1-15,-1 0-2 0,-2 6-3 16,0 2-7-16,-1 6-14 0,-1 6-21 15,1 3-20-15,2 6-16 0,0 4-123 16,0 4-139-16,4 1-311 0</inkml:trace>
  <inkml:trace contextRef="#ctx0" brushRef="#br0" timeOffset="15075.7911">21516 4957 644 0,'-6'-1'165'0,"2"2"5"0,2 2-76 16,2 2-41-16,3 1-14 0,6-1-11 0,2 0-9 15,6 4-6-15,1-3-3 0,2-1-2 16,3 0-1-16,0-6 1 0,-2 0 2 16,0-2 2-16,-4-4 1 0,-3 0 0 15,-3-3 1-15,-6-2 0 0,-3 2 0 16,-6 0-3-16,0 1-2 0,-6 3-1 15,-4 1-1-15,0 2-2 0,-4 4-2 16,-1 4-8-16,-3 3-16 0,-4 2-26 16,0 2-24-16,-3 3-128 0,1 0-150 15,1 4-349-15</inkml:trace>
  <inkml:trace contextRef="#ctx0" brushRef="#br0" timeOffset="16172.9644">18429 5458 391 0,'-2'-3'112'0,"-2"-2"5"0,0 0-20 0,2 0-45 16,-2-2-15-16,2 2-10 0,0-3-5 16,2 2-4-16,0 0-4 0,0 0-2 15,2 0-1-15,-1-2-1 0,-1 2-1 16,1 1 1-16,-1-1 1 0,0 1 1 15,0 0 2-15,1 2 2 0,-2-2 1 16,0 0 0-16,-2 0 2 0,1-1 0 16,-1 1 0-16,0-1 1 0,-1 0-2 15,0 0 0-15,1 1-2 0,-2 0-1 16,1 2-1-16,1 0-2 0,0 0-2 0,1 1-1 16,-1 2-1-16,2 0-1 0,-2 2-1 15,2 2 0-15,1 3-1 0,-2 2-1 16,2 2 1-16,-1 5 0 0,1 3 0 15,1 5 1-15,0 0-1 0,1 2-1 16,1 2 0-16,1-1 0 0,-1-2-1 16,3-3-2-16,-1-6 1 0,3-4-1 15,0-5 0-15,3-4 0 0,0-7 0 0,0-2 1 16,0-8 0-16,2 1 1 0,-4-2 0 16,-1-1 1-16,-2 2 0 0,-2 1 0 15,-1 6 0-15,0 1 0 0,-2 6 0 16,0 4-1-16,4 5 0 0,-3 4-2 15,3 1 1-15,-1 2-1 0,5 3-1 16,-1-1 1-16,2-2-1 0,0-4 0 16,2-2 0-16,0-4 1 0,3-5-1 15,-3-6 2-15,0-7 2 0,-1-5 1 16,-1-6 1-16,-1-5 2 0,-3-3-1 0,-2-2 0 16,-2 2-1-16,-1 3-2 15,-2 1-1-15,1 5-3 0,-2 6-4 0,0 5-11 16,2 5-15-16,-1 6-21 0,1 4-19 15,1 3-77-15,1 5-52 0,4 2-123 16,0 2-236-16</inkml:trace>
  <inkml:trace contextRef="#ctx0" brushRef="#br0" timeOffset="17286.2189">18872 5769 531 0,'-1'3'135'0,"0"-2"5"0,0-1-65 15,1-1-29-15,0-3-8 0,0 0-4 16,2-2-5-16,1 0-4 0,-1-5-2 15,3-1-2-15,0-3-2 0,1 1-1 16,0-1-2-16,0 0-1 0,-1-1-1 16,-1 3-2-16,-2-1 0 0,1 1-2 15,-3-1-2-15,-2 2 0 0,0-1-2 16,-2-1 0-16,2 3-1 0,-3-1 0 16,0 3-1-16,1 2 1 0,0 3-1 0,0 2 0 15,-1 2 0-15,1 2-1 0,1 6 0 16,-1 0-2-16,0 2 1 0,-1 2-2 15,2 4 1-15,-1 1 0 0,2 4-1 16,-2 0 1-16,1 2-1 0,3 2 1 16,3 2-1-16,-1-3 1 0,1 2 0 15,2-2 0-15,1-3 2 0,1-2-1 16,2-3 0-16,1-5 1 0,2-2-1 16,1-4 0-16,2-1 0 0,2-3-2 0,0 0-4 15,0-1-8-15,-1-2-15 0,-1-1-18 16,-3 0-12-16,1-1 111 15,-4 0-240-15,-1 0-143 0,-1-6-368 0</inkml:trace>
  <inkml:trace contextRef="#ctx0" brushRef="#br0" timeOffset="17779.4612">19351 5490 679 0,'-7'-6'176'16,"0"0"9"-16,1 1-100 0,1 1-14 15,1 2-12-15,3-1-13 0,-1 1-13 16,5 1-13-16,1 1-8 0,2 0-7 16,1-2-3-16,2 4-7 0,0 1-12 0,1 0-20 15,1-1-21-15,-2 2-14 0,-1 1-110 16,0 1-14-16,-3-1-110 0,-3 0-193 15</inkml:trace>
  <inkml:trace contextRef="#ctx0" brushRef="#br0" timeOffset="17940.0384">19332 5609 647 0,'-1'1'158'0,"2"-2"4"16,1 0-91-16,3-1-27 0,2-1-11 0,2-1-11 15,2-1-6-15,0-1-7 0,3 1-19 16,0-1-20-16,1 1 45 0,0 0-182 16,2 0-138-16,4 7-359 0</inkml:trace>
  <inkml:trace contextRef="#ctx0" brushRef="#br0" timeOffset="18799.7146">19894 5527 481 0,'-4'-1'116'0,"3"-2"4"16,0 0-69-16,-2-5-16 0,3 2-6 0,0-1-4 15,-1-3 0-15,1-2 1 0,0-1 1 16,-1-1 2-16,2 1 2 0,-2-1 0 16,0-2 2-16,-2 0-1 0,2 4-2 15,-1-1 0-15,-1 4-1 0,2 0-2 16,0 4-1-16,-2 0-2 0,3 3-3 16,-1-1-2-16,0 3-2 0,2 2-3 15,-2-2-3-15,0-2-2 0,-1 2-2 16,2 0-1-16,0 0-2 0,-1 0 0 0,-1-2-1 15,2 2-1-15,0 0 1 0,2 1 0 16,-2-1 0-16,0 0 0 0,0 0-1 16,0 0 1-16,0-1 0 0,0 1-1 15,-2-3 1-15,3 2-1 0,-1 1 0 16,1 0 1-16,-1 1 0 0,1 2 1 16,1 4 0-16,-1 3 1 0,0 6 0 0,1 5 0 15,0 4-1-15,-1 4 0 16,0 0-1-16,0 0-1 0,1 1-1 0,0-4 0 15,0-4 0-15,2-4-1 0,2-3 1 16,3-4-2-16,1-4 1 0,2-4 0 16,1-7 0-16,3-4 0 0,0-5 0 15,1-3 0-15,-2-5 1 0,0-2-1 16,-4-1 1-16,-1-1 1 0,-3 3 0 16,-5 1 1-16,0 5 1 0,-4 4 1 15,0 6 0-15,-2 5-1 0,1 6-1 0,-2 4 0 16,1 5-1-16,0 2-1 15,2 5-2-15,2 1 1 0,4 1-2 0,-1 0-1 16,6-3-6-16,1-1 0 0,1-3-1 16,2-4-1-16,1-3 0 0,0-5 1 15,0-5 1-15,-2-7 6 0,0-3 2 16,-2-6 0-16,-4-4 3 0,-1-3 1 16,-4-4 1-16,-3-2-1 0,-2-1 1 15,-2 3-1-15,-1 5-1 0,-1 2-3 0,2 7-9 16,-1 2-17-16,2 8-21 0,1 6-21 15,3 3-19-15,1 4-115 0,0 3-138 16,5 1-296-16</inkml:trace>
  <inkml:trace contextRef="#ctx0" brushRef="#br0" timeOffset="19072.526">20347 5528 725 0,'-10'-2'179'0,"-2"-1"7"0,-1 6-109 15,-2 2-17-15,0 1-12 0,1 5-12 16,-1 2-10-16,4 3-7 0,1 2-4 16,3 1-4-16,2 0-2 0,4 2-2 15,1-1-1-15,1-3-2 0,2 0-1 16,2-2-1-16,3-2-1 0,2-2-1 0,1-5-2 15,1-2-3-15,1-4-9 0,2-2-13 16,2-3-20-16,0-4-20 0,-2-2 15 16,0-1-149-16,-2-2-138 15,-1 3-320-15</inkml:trace>
  <inkml:trace contextRef="#ctx0" brushRef="#br0" timeOffset="19548.8969">20718 5521 674 0,'-3'-3'175'0,"-1"2"8"0,0-1-90 16,1 0-22-16,-1 1-9 0,2 0-10 16,0 0-10-16,0-1-8 0,2 1-7 15,-1 0-5-15,2 1-4 0,-1-1-4 16,4 0-2-16,-1-1-2 0,1 4-2 15,2-5-2-15,1 3 0 0,2-1-2 0,1 1 0 16,1 0-2-16,0 0-1 0,1-4-1 16,-1 3 1-16,0 0-1 0,0 2 0 15,-1 0 0-15,-2 0 0 0,1-1 0 16,-3 4 0-16,0-3-2 0,-1 1 1 16,-2-1-2-16,-2-2 0 0,-2 1-3 15,-1 0-2-15,0 1-4 0,-2-1-7 16,1 1-10-16,-4-1-11 0,1 0-18 0,0 0-17 15,1 2-15-15,0 0-115 0,1-2-131 16,1 2-297-16</inkml:trace>
  <inkml:trace contextRef="#ctx0" brushRef="#br0" timeOffset="20292.1852">21199 5376 541 0,'-3'-2'130'0,"-1"-2"4"16,2 2-80-16,-1 0-14 0,2 0-5 16,0 1-4-16,0-2-2 0,0 1-3 15,1 1-2-15,-2-2-2 0,2 2-3 16,-1-2 0-16,1 1-2 0,0 0 1 15,0-1-1-15,-1 1-1 0,1-1 0 0,0 0-1 16,0 1 1-16,-1-1-2 0,1 0 1 16,0 1-1-16,-2 1-1 0,2 1 0 15,0-3-1-15,0 2-1 0,0 1 0 16,0 0-1-16,0 2-1 0,0 2 1 16,-1 1 0-16,0 7 0 0,0 5-1 15,0 5 1-15,-1 4 0 0,0 2 0 16,1 3 1-16,-2 2-1 0,3-5-1 0,3-2 0 15,-1-7-2-15,4-3-1 16,0-3-2-16,4-9-1 0,1-2-1 0,1-7 0 16,1-3-1-16,-1-4 0 0,1-1 1 15,0-4 0-15,-2-1-1 0,-3 1 1 16,1 3-1-16,-4 0 0 0,0 6 0 16,-4 3 0-16,0 5-1 0,-1 3 0 15,-1 7 0-15,1 4-2 0,-1 3-1 16,1 2-4-16,2 2-2 0,2 1-9 15,1 1-2-15,3-2-1 0,4-1 2 0,3-3 1 16,1-5 3-16,1-3 3 0,0-7 9 16,-1-4 2-16,-1-7 5 0,-3-5 3 15,-1-7 4-15,-2-4 4 0,-4-3 1 16,-3-4 1-16,-3-1-1 0,-1-4-3 16,-3 3-3-16,-3 2-4 0,1 5-6 15,1 5-4-15,0 5-9 0,1 5-11 16,1 7-18-16,2 4-22 0,2 6-12 15,1 2 47-15,-1 4-174 0,4 1-135 0,-1 3-321 16</inkml:trace>
  <inkml:trace contextRef="#ctx0" brushRef="#br0" timeOffset="20558.513">21643 5593 660 0,'-4'4'176'0,"0"-2"4"16,-1 3-67-16,1 0-54 0,3 1-16 0,1-1-14 16,5 2-11-16,2 1-9 0,4-1-3 15,4-2-3-15,1-1-1 0,2-3 1 16,2-2 5-16,-1-2 4 0,-2-2 4 16,-2-1 4-16,-3 0 5 0,-6-1 5 15,-4-2 2-15,-5 3-2 0,-4 0-5 16,-4 0-3-16,-3 2-4 0,-2 2-5 15,-1 0-11-15,1 6-17 0,0 0-23 0,2 1-42 16,-2 1-144-16,6 0-170 0,4 1-408 16</inkml:trace>
  <inkml:trace contextRef="#ctx0" brushRef="#br0" timeOffset="28173.5509">12818 6904 313 0,'-26'-6'77'0,"1"2"3"0,7-1-47 16,2 0-5-16,6 3-7 0,0-1-5 16,2 2-4-16,1 0-1 0,4-1-2 15,2 4 1-15,3-1 1 0,4 1 0 16,3 1 1-16,0-1 0 0,4 0 0 16,4 1 1-16,5-2-3 0,6-1-1 0,3 2-2 15,2-1 0-15,6-1-2 0,5 0 0 16,8 0 0-1,-1-1-1-15,6 2 1 0,4-1 0 0,4 1-1 0,3 0 1 16,5-1 1-16,-1-1 0 0,8 2-1 16,3-3 1-16,3 2-1 0,4-1-1 15,3-3 0-15,7 4-1 0,2 0 0 16,-1 1 0-16,3-1-1 0,3 0 0 16,2 0 0-16,2 4 0 0,-2-2 0 15,1-2-1-15,7 0 0 0,-1 0 0 16,0 2 0-16,1-4 0 0,-1 0 0 0,4-3-1 15,-1 3 1-15,-3-2-1 0,2-2 1 16,0 0-1-16,-4 2 0 0,-2-1 0 16,-2 0 0-16,-1-1 1 0,-3 4-1 15,-3 0 0-15,-4-1 0 0,-4 1 0 16,-1-1 0-16,-6 0 1 0,-4 1-1 16,-2-1 0-16,-4 1 0 0,-5 1 0 15,-3-2 1-15,-4 3-1 0,-6-2 1 16,-4 1-1-16,-4-1 1 0,-7 1-1 0,-3 0 1 15,-7 1-1-15,-5 0 1 0,-6 0-1 16,-4 1 0-16,-7-1 1 0,-4 0-1 16,-4 0 0-16,-6-1 0 0,-6 1 0 15,-5 1 1-15,-6-1-1 0,-8 1 0 16,-7 1 0-16,-5 1 0 0,-6 1 0 16,-8 0 0-16,-3-1 0 0,-5 1 1 15,-2 0-1-15,-6-1 0 0,-3 0 0 16,-5-1 0-16,-3 1 0 0,-3 0 0 0,-5 0 0 15,-6 0 0-15,-4 2 0 0,-1 1 0 16,-4-3 0-16,-3 1 0 0,-2-2 1 16,0 4-1-16,-1-2 0 0,0 0 1 15,-3-4-1-15,0 1 0 0,0 1 0 16,1-1 1-16,-4-4-1 0,1-1 0 16,0 2 0-16,2-1 0 0,-2 1 0 0,0-4 0 15,2 2 0-15,3 4 1 0,0-1-1 16,2-2-1-16,3 3-3 0,1 1-6 15,7 7-6-15,-2-6-102 0,0 2-98 16,7-2-247-16</inkml:trace>
  <inkml:trace contextRef="#ctx0" brushRef="#br0" timeOffset="54452.9456">19911 11240 92 0,'6'-7'32'0,"2"-2"4"16,-2-1 3-16,-1 2-5 0,0-1 4 0,-2 0 6 15,-3 2 4-15,0 1 4 0,-3 0 3 16,-4 1 1-16,-1 5-4 0,-2 1-7 15,-1 4-7-15,-1 2-5 0,-2 4-6 16,1 4-5-16,-2 4-6 0,3-1-3 16,1 0-4-16,2-1-2 0,2 1-2 15,3-4-2-15,5-3-1 0,3-3-1 16,3-5 1-16,3-1-1 0,0-5 1 16,4-5 0-16,-1-2-1 0,3-4 0 0,-1 0 0 15,-3-2 0-15,-1 0-1 16,-3 1 1-16,-1 0 1 0,-6 2 0 15,-5 1 2-15,-2 4 0 0,-4 5 1 0,0 1-1 16,-2 7 1-16,-1 5-2 0,-2 5-3 16,3 4-4-16,2 6-116 0,4-2-103 15,3 2-269-15</inkml:trace>
  <inkml:trace contextRef="#ctx0" brushRef="#br0" timeOffset="55192.4896">22654 13086 489 0,'-9'1'112'15,"2"-2"2"-15,-1 0-76 0,5 1-17 16,-1-2-7-16,4 1-2 0,1 1-3 15,2-2-3-15,0-3-3 0,5 1 0 16,-1-4-2-16,3-1 2 0,2-3-1 16,0-2 2-16,3-2-1 0,0 2 2 15,0-3-1-15,0 3 0 0,0 1 1 16,-3 4 0-16,-2 4 1 0,-2 4 1 16,-6 3 1-16,-2 8 2 0,-5 5 0 15,-2 4 1-15,-3 5-2 0,-2 4-1 16,-2-1-1-16,0 0-2 0,0-3-1 0,3-3-1 15,1-5-1-15,5-5-1 0,3-5-1 16,6-3-7-16,5-7-11 0,5-3-117 16,2-4-114-16,5-4-289 0</inkml:trace>
  <inkml:trace contextRef="#ctx0" brushRef="#br0" timeOffset="55924.4431">19289 11175 333 0,'1'4'80'16,"8"-2"2"-16,3 2-45 0,4 2-15 15,6 1-12-15,6 3-3 0,6 2-4 0,7 3-1 16,0 0-1-16,4 3-1 0,1 2-1 16,4 3 1-16,3 3-1 0,1 3-1 15,3 4-1-15,6 8-3 0,3 0-3 16,4 3-2-16,0 3-2 0,3 1-1 16,3-1 1-16,3 1 2 0,1-1 3 15,4 3 4-15,1 1 3 0,4 6 4 16,1-3 4-16,2 2 3 0,-1-3 3 0,-3-1 4 15,-1-1 4-15,1-2 4 0,0 0 0 16,1 1 0-16,-4 0-2 0,0 1-2 16,-2 2-3-16,-1-3-4 0,-3-1-4 15,-4-2-3-15,-3-4-1 0,-5-5-1 16,-2 1 0-16,-5-6-1 0,-1-1-1 16,-4-2-1-16,-5-1 0 0,-3-1 0 15,-3-1-1-15,-2-4 0 0,0 2 0 16,-4-3-2-16,-2-4 0 0,-2-1-2 15,-2-3-5-15,-4-2-17 0,-2-2-36 0,-6-2-46 16,-4-2-78-16,-1 2-174 0</inkml:trace>
  <inkml:trace contextRef="#ctx0" brushRef="#br0" timeOffset="66226.4619">12288 4913 410 0,'-1'-8'97'16,"1"0"4"-16,3 0-67 0,2-1-7 0,3 7-6 16,2 0-4-16,5 2-4 0,2 2-4 15,2-1-4-15,2 3 0 0,2-2-2 16,2 3-1-16,3 1-1 0,0-1 1 16,2 0-1-16,-2-3 0 0,4-1 0 15,2 1 0-15,2-6-1 0,-5 0 1 16,4-3-1-16,0 0 1 0,3-4 0 15,-1 0 1-15,-4-3 4 0,-2-1 3 0,-2 1 3 16,-2-2 4-16,-6 1 1 0,-5 4-1 16,-4 0 0-16,-2 4-4 0,-3 2-3 15,-1 4-6-15,3 2-15 0,-3 4-113 16,4 0-105-16,1-2-274 0</inkml:trace>
  <inkml:trace contextRef="#ctx0" brushRef="#br0" timeOffset="75756.7369">7443 11147 321 0,'0'-1'93'0,"0"-1"4"16,-2 1-20-16,4 1-37 0,-2 0-12 15,2 4-8-15,2-1-6 0,1 4-4 0,2 0-2 16,3 0-1-16,1 1-1 15,2-2-1-15,3 0-2 0,0-4 0 0,4 0-1 16,2-1-1-16,5-2 0 0,2-2 0 16,3 1 0-16,2-2-1 0,4-1 1 15,0 1-1-15,1 0 1 0,-2 0-1 16,-1 0 1-16,-1 0-1 0,-2 3 0 16,-3 0 1-16,-5 1-1 0,1 0 1 15,-1 0-1-15,-1 1 1 0,-2 3 1 16,1-2-1-16,2 2 1 0,-1-1 0 15,1-1-1-15,-2-1 1 0,3-1-1 16,-2-2 0-16,3-2 0 0,0 0-1 16,0-1 1-16,0 2-1 0,1-2 1 0,-2 1 0 15,0 2 1-15,-2-1 2 0,0 5 0 16,-5 0 3-16,0 2 0 0,-1 3 1 16,0 2 0-16,-2 0 0 0,1 4-2 15,-1-4-1-15,5 2-1 0,0-1-1 16,1-1-1-16,1-3 0 0,3-2-1 0,1-3 0 15,4-2 0-15,-2-2 0 0,2 0 0 16,0-4 0-16,1 0-1 0,-1 0 1 16,0-2-1-16,-3 2 1 0,-3-1-1 15,0 4 1-15,-3-1-1 0,1 5 0 16,-2 0 0-16,1 3 0 0,1 2 1 16,-1 3-2-16,1-2 1 0,0 2 0 15,-1-2 0-15,2 2 0 0,1-1 1 0,1-3-1 16,2-2 0-16,0-1 0 15,3-4 0-15,-1-1 0 0,2-2 1 16,-3-4-1-16,2 0-1 0,0 2 1 0,-1 0 0 16,0 4 1-16,-2 0-1 0,-1 3 0 15,-3 3 1-15,-2 3 0 0,-2 1-1 16,-3 1 1-16,-2 1 0 0,0 3 0 16,-1 0-1-16,2-1-3 0,0 1-11 15,0-2-107-15,-1 0-101 0,-1-2-263 16</inkml:trace>
  <inkml:trace contextRef="#ctx0" brushRef="#br0" timeOffset="77929.9236">1667 10124 411 0,'-1'-15'97'16,"0"3"0"-16,-5 1-62 0,-2 1-13 16,-3 5-10-16,-4 5-6 0,-3 2-3 15,-5 4-1-15,-5 2-2 0,-1 7 1 16,-4 2 0-16,0 4-1 0,-5 3 2 15,-1 2 2-15,0 2 3 0,1 5 1 16,-1 3 2-16,3 4 1 0,4 8 1 16,7 2 1-16,4 3-2 0,6 1 0 15,5 0-2-15,5 0-1 0,7-2 0 0,1-3-2 16,7 3 0-16,6 3-2 0,6 1-1 16,6 1-1-16,5-5 0 0,7 1-1 15,1-5 0-15,1-7 0 0,3-5 0 16,2-5 0-16,1-5 0 0,2-2 0 15,-1-6 0-15,2-3 0 0,3-7 0 16,-2-4 0-16,-3-9 0 0,-2-8 2 16,0-9 2-16,-3-7 1 0,0-6 1 0,0-12 1 15,-1-13 0-15,-5-6 1 16,-4-6-1-16,-4-8-1 0,-7-8 0 0,-10-14-2 16,-9-2 0-16,-9-1-2 0,-8-2 0 15,-11-3 0-15,-12 2-1 0,-12 13-1 16,-8 20 0-16,-17 20-1 0,-11 23-1 15,-13 24-6-15,-8 35-14 0,-10 19-46 16,-17 18-65-16,0 19-101 0,-9 19-232 16</inkml:trace>
  <inkml:trace contextRef="#ctx0" brushRef="#br0" timeOffset="79849.9583">2043 12108 475 0,'-12'-30'106'16,"-2"-2"2"-16,-1 2-82 0,-3 1-7 16,0 5-7-16,-3 3-3 0,-1 6-5 15,-5 5-2-15,-8 5 0 0,-7 5-1 16,-3 5 0-16,-7 6-1 0,-4 6 1 0,0 5 1 16,-1 8 0-16,2 2 1 0,1 3 1 15,0 3 1-15,3 1 0 16,2 3 0-16,1 3-1 0,3 6 0 0,4 7-1 15,8 7 0-15,9 3-1 0,5 2-1 16,8 2 1-16,11-2-1 16,10-3 1-16,7-5 0 0,11-2-1 0,9-3 1 15,9-4-1-15,7-8 1 0,5-7-1 16,6-8 1-16,6-6-1 0,4-11 0 16,2-7 0-16,1-7 0 0,1-8 0 0,-3-10-1 15,0-11 1-15,-3-9 1 0,-7-7 3 16,-5-11 3-16,-6-4 4 0,-3-5 1 15,-11-6 2-15,-14-7 1 0,-14-3 1 16,-17-2-4-16,-18-1-2 0,-18 2-3 16,-19 0-2-16,-14 13-1 0,-21 16-5 15,-11 21-6-15,-9 22-11 0,-15 19 93 16,-14 23-214-16,-1 24-126 0,-17 25-348 0</inkml:trace>
  <inkml:trace contextRef="#ctx0" brushRef="#br0" timeOffset="89940.2113">1839 13851 436 0,'-30'-22'92'0,"2"6"0"0,-6 3-79 15,2 11-5-15,-4 4-4 0,0 4-3 16,-4 4 0-16,4 2 0 0,-2 7-1 16,0 4 2-16,0 5 0 0,1 7 3 15,-1 5 2-15,1 1 1 0,-1 5 2 16,2 3 1-16,0 2 0 0,3 3 0 0,5 4-1 16,6 6-1-16,8 9-1 0,7-1-1 15,6 4-1-15,7 1 0 0,6-1-1 16,8 1-1-16,7-3-1 0,4-7 0 15,6-2-1-15,5-10 0 0,3-7 0 16,4-9 0-16,5-11-1 0,1-11 1 16,5-8 0-16,5-5 1 0,1-8-1 15,3-7 1-15,-7-9 2 0,-3-11 0 16,-4-11 2-16,-5-7 1 0,-5-7 0 0,-4-9 0 16,-5-5 0-16,1-4-2 0,-9-7-2 15,-7-4 0-15,-15-7-1 0,-10-2 0 16,-14-4 1-16,-17-7 0 0,-12 3 0 15,-14 13 0-15,-12 10 0 0,-9 14-4 16,-14 18-9-16,-7 24-14 0,-10 28-105 16,-15 27-103-16,-7 23-263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24:29.2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9195 5888 329 0,'-19'-7'79'16,"2"1"2"-16,6 1-51 0,2 4-8 15,1-1-7-15,0 4-4 0,1-1-4 16,3 1-3-16,2 3-1 0,1-1 0 15,1 0 1-15,1-1 4 0,1 1 4 16,1 1 2-16,2-3 4 0,-1 2 2 0,4 2 1 16,0-1 0-16,5 1-2 0,4 0-2 15,0-2-3-15,4 0-1 16,1-2-2-16,2-2-1 0,2 2-1 16,2 0 0-16,-1-2-1 0,3 3 0 0,0 0 0 15,3 2-1-15,2-4-1 0,0-1 0 16,3-1-2-16,5 2 0 0,3-1-1 15,2 0-1-15,1-4-1 0,3 5 0 16,2-1 0-16,-1-2 0 0,1-3-1 16,3-2 1-16,4 2 0 0,-1-1-1 0,1 0 1 15,2 2 0-15,-2 1 0 16,1 3 0-16,-2 0 0 0,-1-1 0 0,5 0 0 16,1 2 0-16,1-2 0 0,3 2 0 15,0-1-1-15,2 0 1 0,2-2-1 16,0 1 1-16,1-1-1 0,0 2 1 15,-1-2-1-15,0 1 0 0,1-1 1 16,0 2-1-16,-1 0 1 0,0 0-1 16,1 0 1-16,2 3-1 0,0-2 1 15,-2-1-1-15,1 1 1 0,2 1-1 0,3 0 0 16,-2 0 1-16,2-2-1 16,1-1 0-16,8 2 0 0,-1-1 0 0,0-2 1 15,-1-3-1-15,2 0 0 0,1-1 0 16,2 5 0-16,-7-3 0 0,2 2 1 15,-4-1-1-15,4 2 0 0,-4-3 0 16,-3 2 0-16,2-2 0 0,-3 1 0 16,-3 0 0-16,0 1 0 0,-3 2 1 15,-2-2-1-15,-3 1 1 0,-4 1 0 16,-2 0 0-16,0 3 1 0,-2-1-1 16,-8 1 0-16,1 0 0 0,-5 1 0 15,-5-2 0-15,-3-2 0 0,-3 0-1 0,-8-3 1 16,3 2-1-16,-4-3 0 0,-3 3 1 15,-4-1-1-15,-4 2 0 0,-4 2 0 16,-2 0-3-16,-6 2-6 0,-6-1 2 16,-8-1-122-16,-5-1-107 0,-8 0-280 15</inkml:trace>
  <inkml:trace contextRef="#ctx0" brushRef="#br0" timeOffset="40461.9687">21159 4276 211 0,'-39'-28'57'16,"-3"-1"6"-16,3 2-29 0,-1 0 4 16,4 2 0-16,-2-3-1 0,0-1-4 15,-2-4-3-15,0-3-5 0,0-2-5 16,0 1-4-16,-2 1-5 0,1-1-2 16,-1 4-2-16,2 5-2 0,-1 3-1 15,-1-1-1-15,0 4-1 0,-1 2-1 16,-1 4 0-16,0 3-1 0,-3 2-1 15,2 2-1-15,-3 4 0 0,-5 0 0 16,3 0-1-16,0 1 1 0,0 2 0 0,-1-1 1 16,-1 3 0-16,0 3 1 0,6 2 0 15,-3 4 1-15,0 5 1 0,0-2 0 16,3 6 1-16,6 6 0 0,4 3 0 16,6 5 0-16,4 3 0 0,6 7-1 15,8 7 1-15,5 0 0 0,4-2-1 16,8 0 0-16,6 1 0 0,6-3 0 15,7 0 0-15,6 1 0 0,8 3 0 16,6 3-1-16,9 6 1 0,5-2-1 0,4 1 0 16,4-2 0-16,9-2-1 0,6-2 0 15,2-3 0-15,5 1 0 0,8 3-1 16,4 4 0-16,11-5 0 0,-1 2-1 16,3-4 1-16,0-3 1 0,5-4-1 15,0-5 1-15,0-3-1 0,-1 4 1 16,0-4 0-16,3 2 0 0,-1 4 0 0,-1 5 0 15,-1-2 1-15,0 0 1 0,-3-2 0 16,-3 0 0-16,-5 0 0 16,0-8 0-16,-3-4-1 0,-1-1 0 0,-6 0 0 15,-4-1 0-15,-1 0 0 0,-3-2 0 16,-3-1-1-16,-4-2 0 0,-4-1 0 16,-4-1-1-16,-3-4 0 0,-5-4 0 15,-6-1 0-15,-5-5-1 0,-9-3 1 16,-6-6 0-16,-6-5 1 0,-6-6 0 15,-7-2 1-15,-7-7-1 0,-8-3 1 0,-5-1 0 16,-8-5 0-16,-10-2-1 0,-7-3 1 16,-10-6-1-16,-5-6 2 0,-10-9-1 15,-9-6 2-15,-8 0 1 0,-8-3 1 16,-8-4 1-16,-7-3 1 0,-13-4 0 16,-7 2 1-16,-11-1-1 0,-9-2-1 15,-11 4-1-15,-11 0-1 0,-16 4-4 16,-9 11-7-16,-17 3-28 0,-14 5-72 0,-14 6-86 15,-18 2-212-15</inkml:trace>
  <inkml:trace contextRef="#ctx0" brushRef="#br0" timeOffset="43861.3633">10266 7293 326 0,'14'-15'91'16,"-5"3"4"-16,-6 4-45 0,-6 3-8 16,-3 5-10-16,-4 7-11 0,-5 7-7 0,-8 8-6 15,-3 14-3-15,-5 15-1 0,-5 6 0 16,-5 12-1-16,-5 7-5 0,-3 8-7 15,-5 11-91-15,1-4-83 0,-4 1-217 16</inkml:trace>
  <inkml:trace contextRef="#ctx0" brushRef="#br0" timeOffset="44295.7908">10239 8352 436 0,'11'-52'101'0,"-1"8"1"0,-5 12-71 0,-6 11-7 15,-8 12-9-15,-13 13-4 0,-10 16-4 0,-14 24-1 16,-18 22-2-16,-19 21-1 16,-18 27-4-16,-15 28-104 0,-18 20-91 0,-13 25-241 15</inkml:trace>
  <inkml:trace contextRef="#ctx0" brushRef="#br0" timeOffset="47624.7599">11616 7401 207 0,'12'-22'57'0,"-1"2"1"16,1 8-31-16,1 6 1 0,-1 6-4 15,0 2-3-15,-1 2 0 0,0 6 3 16,2 7 4-16,-4 8 4 0,-1 5 0 16,-1 7 0-16,-2 5-4 0,-4 5-5 15,-3 5-5-15,-3 5-6 0,-4 9-3 16,-2 8-3-16,-2 6-2 0,-8 5 0 15,1 7 0-15,-1 9-1 0,3 5-3 16,-3-5-3-16,0-2-5 0,4-2-12 0,6 1-19 16,1-2-28-16,2-9-34 0,2-9-65 15,0-10-131-15</inkml:trace>
  <inkml:trace contextRef="#ctx0" brushRef="#br0" timeOffset="47993.7843">11528 9275 312 0,'7'-1'85'0,"2"-2"5"0,2-3-35 15,-2-1-14-15,7 0-9 0,3-2-8 16,3-1-6-16,2 3-5 0,5 0-4 16,0 0-3-16,5 3-2 0,4 1-2 15,1-1 0-15,4 2-1 0,5-3 0 16,-1-1 0-16,0-1-1 0,5-1 1 16,2 1-1-16,3 0 1 15,5 0-1-15,-1 0 1 0,6-2-1 0,4 2 1 0,5-1-1 16,0-2 0-16,5 1 0 15,0-2 1-15,3-1-1 0,3-2 0 0,5 5 0 16,-1-4 1-16,2 2-1 0,-1-1 1 16,1 0 1-16,1 5-1 0,3 2 0 15,0 0 1-15,-1 1-1 0,2 0 0 16,3 2 0-16,3 1 0 0,1-3 0 16,-3 0 0-16,2-2-1 0,3 3 1 15,-1-4 1-15,0 1 0 0,-4 4 0 0,-1-4 0 16,-2 2 1-16,-3 3-1 0,-4 0 0 15,-3 2 0-15,-6 0-1 0,-3-2 0 16,-7 2-2-16,-3 0-4 0,-6 3-6 16,-9 0-94-16,-7-4-88 0,-9 0-226 15</inkml:trace>
  <inkml:trace contextRef="#ctx0" brushRef="#br0" timeOffset="48823.6988">11566 7190 445 0,'-20'-12'99'0,"7"1"2"15,5 1-81-15,7 4-3 0,6 1-4 16,8 2-4-16,8 1-4 0,7 1-1 0,9 2-2 16,5 3-1-16,6 2 0 0,8 0 0 15,8-1 1-15,-1 0-2 0,10 1 1 16,7-2-1-16,11-1 0 0,7-5-1 15,5-3-1-15,7 0-1 0,13 2 0 16,7-4 0-16,1-1 0 0,5-3 1 16,1 4 0-16,1-2 1 0,6 0 1 15,-4-2 0-15,4 2 0 0,-2-1 0 16,2-1 0-16,-2-3 0 0,2 2 0 16,-1-3 0-16,-2 2 0 0,-5-1 0 15,0-2 0-15,-6 2 0 0,-4-1 1 16,-5 3 0-16,-8-2 0 0,-4 1 1 15,-5 1 0-15,-7 3 2 0,-7 2 0 16,-8-1 0-16,-7 3 0 0,-7 4-1 0,-11 1 1 16,-7 1-2-16,-6 3 0 0,-9 1-1 15,-3 2 0-15,-5 2 0 0,-5 3-1 16,-3 3 1-16,-3 4-1 0,-4 5 0 16,-2-1 1-16,-2 1-1 0,-5 3 0 15,0-1 0-15,-6 4 1 0,-3-2-1 16,-4 5 1-16,-1 6-1 0,-2 10 2 0,-3 12 0 15,-4 9 0-15,-2 6 0 16,-1 6 1-16,0 11 0 0,-6 10 0 0,0 0 0 16,0 0-1-16,-2-1 0 0,2 4-1 15,0 6-1-15,5-10-2 0,3-7 0 16,2-6-2-16,3-3-1 0,5 1 0 16,4-7 0-16,3-7 0 0,-1-4 1 15,1-8-2-15,2-5-3 0,-2-4-79 16,-1-12-17-16,-4-4-75 0,0-8-166 15</inkml:trace>
  <inkml:trace contextRef="#ctx0" brushRef="#br0" timeOffset="53502.9937">543 6653 483 0,'-5'-18'107'0,"2"6"1"15,7-3-80-15,7 6-11 0,5-2-5 16,2 0-3-16,3 1-2 0,5 2-1 15,0 2-1-15,3 0-1 0,0 3-1 16,3 3 0-16,4 1-1 0,2 0 0 16,-2 0 0-16,4 3 1 0,3 1-1 15,6 1 1-15,3-1 1 0,6 1-1 16,2 1 1-16,6-2 0 0,3-1 0 0,2 0-1 16,2-2 0-16,2 3 0 0,2-1-1 15,3-1 1-15,-1 1-1 0,3 1 0 16,6 0 1-16,3 0-1 0,1 0 1 15,0-4 1-15,1-1 1 0,5 1 0 16,4 0 0-16,-4-3 1 0,1-1 0 16,2-2 0-16,4 3-1 0,2 1-1 0,0-2 0 15,-5 0-2-15,-1 0 1 16,1 1-2-16,-4 2 1 0,-3 0-1 0,-5-3 0 16,-7 2 1-16,1 1-1 0,-4 0 0 15,-6 1 0-15,-3-1 0 0,-6 0 0 16,-3 3 0-16,0-2 0 0,-7 1 0 15,-8-2 0-15,-2 2 0 0,-8-1 0 16,-3 0 0-16,-7 1-1 0,-3 3-3 16,-6 4-14-16,-8 1-61 0,-6 0-54 0,-10 2-99 15,-9 1-232-15</inkml:trace>
  <inkml:trace contextRef="#ctx0" brushRef="#br0" timeOffset="62131.8833">7152 4384 454 0,'-7'-10'100'0,"1"0"0"0,5 1-78 0,3 2-8 16,7 5-5-16,4 3-4 0,3 3-3 15,-1 0 0-15,3 1 0 0,2 3-1 16,3 1 0-16,0 0 0 0,2 2-1 16,2 2 3-16,2-2-105 0,3-5-88 15,0-1-233-15</inkml:trace>
  <inkml:trace contextRef="#ctx0" brushRef="#br0" timeOffset="88206.577">8734 12633 149 0,'-10'-2'54'0,"4"-1"8"16,1 0-11-16,4 0-4 0,-1 1-6 15,4 0-7-15,0-1-8 0,2 3-8 16,1 2-7-16,1-2-6 0,0 1-3 0,1-1 0 16,1 1 1-16,1 0 1 0,4 1 3 15,1-2 2-15,6-2 2 0,4 2 1 16,7 0 0-16,5-2 0 0,2-3-2 16,6 0-2-16,5-1-1 0,7-1-3 15,4-2 0-15,5 2-1 0,1-1-1 16,5 2-1-16,1 0 1 0,2 5-1 15,-3 1 0-15,-2 0-1 0,2 5 0 16,0 2 0-16,-2 2 1 0,0 2-1 16,0-1 1-16,0-1 1 0,0 4-1 0,-2-7 1 15,1 0 0-15,-4-5 0 0,3 2-1 16,-1-5 1-16,-2 1 0 0,1-4-1 16,-7 0 1-16,-1-3-1 0,-1 2 0 15,-7-2-1-15,-5 0 1 0,-6-1-1 16,-7 2-3-16,-5 2-15 0,-7 2-73 15,-7 1-75-15,-4 2-192 0</inkml:trace>
  <inkml:trace contextRef="#ctx0" brushRef="#br0" timeOffset="103837.0155">9613 11604 166 0,'-92'-11'0'0,"10"7"-23"0,3 3-119 0</inkml:trace>
  <inkml:trace contextRef="#ctx0" brushRef="#br0" timeOffset="108188.0811">13026 10641 235 0,'-16'-9'55'15,"0"2"0"-15,-2 1-38 0,-1 0-5 16,1 2-4-16,-1 2-1 0,-1 2 2 16,-2 2 2-16,1 2 5 0,-2 3 5 15,2 4 2-15,-4 5 3 0,-3 6 1 0,-1 6-2 16,-4 8-4-16,-3 10-3 0,1 13-5 16,-6 8-3-16,1 7-3 0,2 3-4 15,-3 8 0-15,0 7-2 16,-1-1 0-16,3-2 0 0,1 0 0 0,4 0 0 15,4 1-1-15,8 1 0 0,5-6 0 16,6-4 1-16,5-5-1 0,5-1 2 16,2-3 0-16,4-2 1 0,8-2 0 0,8-3 1 15,8 0 0-15,8-1-1 0,6-3 0 16,7-8 0-16,7-9-2 0,1-12 1 16,5-10-1-16,-3-11 1 0,7-11-1 15,4-10 1-15,-1-11 0 0,0-12 0 16,-2-12 2-16,-1-11 1 0,-1-9 3 15,-6-9 0-15,-3-8 0 0,-2-16 1 16,-2-4-1-16,-6-8-1 0,-7-9-2 0,-9-13 0 16,-6-8-2-16,-11-4 0 15,-13-2 1-15,-11 2 2 0,-15 4 3 0,-11 16 1 16,-9 16-1-16,-20 15 0 0,-14 21 0 16,-14 28-2-16,-9 21-4 0,-10 25-10 15,-13 19-103-15,-13 21-6 0,2 20-82 16,-9 24-177-16</inkml:trace>
  <inkml:trace contextRef="#ctx0" brushRef="#br0" timeOffset="112208.7414">13624 12176 224 0,'-20'1'64'0,"3"0"7"0,2-2-15 0,0-1-14 15,2 0-1-15,1 1-1 0,1-1 0 16,0 0-3-16,2 0-3 0,2-1-3 15,2 2-5-15,4 0-6 0,1 0-5 16,3-2-4-16,6 2-3 0,3-1-3 16,4-1-1-16,5 0-2 0,1-1-1 15,5-1 2-15,3 4-1 0,4 0 1 16,2 1 1-16,5 2-1 0,2 0 0 16,6 3 0-16,2 1-1 0,5-3 1 15,3 1-2-15,1-2 0 0,5 0 1 0,3 1-1 16,1 1-1-16,4 1 1 0,1-3 0 15,0 2-1-15,1-1 1 0,-1 1-1 16,0 0 1-16,-1-1-1 0,0 0 1 16,-5 2-1-16,-2-3 0 0,-1 1 0 15,-4-2 1-15,-2 0-1 0,-5-1 0 16,-2-1 0-16,-3 1 0 0,-3-1 0 16,-3 1 0-16,-4-4 0 0,-2 1 0 15,-5 0 1-15,-7-2-1 0,-4 1-2 16,-5 1-7-16,-6 1-24 0,-8 2-83 15,-4-1-92-15,-7 4-233 0</inkml:trace>
  <inkml:trace contextRef="#ctx0" brushRef="#br0" timeOffset="126434.69">5058 13927 248 0,'-13'-9'70'0,"6"0"2"16,1 0-15-16,2 0-30 0,4 1-4 16,0 1-1-16,2 1-2 0,-1 0 1 15,2 1 2-15,4-1 3 0,-1 0 1 16,2-1 0-16,1 1 1 0,1 1-2 15,-1 2-3-15,2 0-3 0,2 2-4 16,1 0-2-16,1 1-2 0,1-1-2 16,4 1-2-16,2 1-1 0,-2 0-2 15,4-1 0-15,1 1-2 0,2 0 0 16,3 1 0-16,-1-1 0 0,1-2-1 16,1-1 1-16,0 0 0 0,-1 1 0 15,1-2 0-15,1 1-1 0,4-2 1 0,0 2 0 16,4 1 0-16,3-2-1 0,2 2 2 15,3 1 0-15,1-1 0 0,0-2 0 16,0 3 0-16,0 0 0 0,1 0 0 16,1-1-1-16,3 2 0 0,3 0-1 0,-1 2 0 15,4-2 0-15,0-1 0 16,1-1-1-16,0 1 1 0,2-1-1 0,-1-2 0 16,2 2 0-16,2 0 0 0,0 1 0 15,3 0 0-15,-3-3 0 0,3 1 0 16,-1 1-1-16,2 1 1 0,0-3 0 15,-1 4-1-15,-1-1 1 0,1 2-1 16,1-1 1-16,-3 1 0 0,1 1-1 16,1-2 1-16,0 0-1 0,2 0 0 15,0-1 1-15,-1 0-1 0,1 0 0 0,0-2 1 16,1 3-1-16,0-4 0 0,-1 3 1 16,2-2-1-16,-5 1 0 0,2 0 0 15,-1 1 0-15,-2-1 1 0,0 3-1 16,-2-2 0-16,1 3 1 0,-1-2-1 15,-2 1 0-15,-2 1 1 0,1-2-1 16,2 1 0-16,-3 1 0 0,3-2 0 16,1 0 0-16,-2-2 0 0,-1 0 1 15,-2-2-1-15,-1 2 0 0,2-3 0 0,-2 2 0 16,0 1 1-16,-1 1-1 0,0-3 0 16,-3 2 0-16,-1 0 0 0,-1 0 1 15,-2 1-1-15,-2 0 1 0,-1 0-1 16,1 2 0-16,-3-1 1 0,0-1-1 15,-2 2 0-15,0-4 0 0,-4 1 0 16,1-1 1-16,-1-3-1 0,-1 4 0 16,-1-1 0-16,-3 0 0 0,-1 1 0 0,-1 1 0 15,-1 0 0-15,-5 0 1 0,-3 1-1 16,-3 0 1-16,-2-1-1 0,-6 1-1 16,-3 1-4-16,-8 0-9 0,-5-1 7 15,-10 2-129-15,-6-1-112 16,-6 1-289-16</inkml:trace>
  <inkml:trace contextRef="#ctx0" brushRef="#br0" timeOffset="127032.0718">8873 13249 403 0,'4'-9'89'0,"0"3"1"0,-1 2-67 16,0 6-8-16,-1 4-5 0,-1 4 0 16,-2 2 2-16,0 1 2 0,-1 4 4 15,-3 5 2-15,0 2 1 0,1 1 0 0,-1 5-2 16,3 4-2-16,1 4-2 0,-1 3-3 15,4-3-1-15,-2 2-3 0,0-2-2 16,2 0-2-16,0-4 0 0,5-4-1 16,-4-5-1-16,2-3-1 0,1-3-1 15,2-5-7-15,-1-3-9 0,-1-3-32 16,-2-1-73-16,1-6-95 0,2-1-223 0</inkml:trace>
  <inkml:trace contextRef="#ctx0" brushRef="#br0" timeOffset="127722.8244">8710 13300 473 0,'-7'-19'109'16,"2"3"1"-16,4 0-74 0,3 4-15 0,3 4-11 15,3 2-5-15,3 4-3 0,2 0-1 16,3 1 0-16,2 1 0 0,7 0 0 15,3 0 0-15,6-1 1 0,4-2 0 16,3 0 1-16,3-2 0 0,1-1 2 16,4-2 0-16,3 2 0 0,3 0 0 15,2 2 0-15,3 1-1 0,4 0-1 16,0 1 0-16,1 1-1 0,0 1-1 0,-3 0 0 16,3 1 0-16,1 3 0 15,0 2-1-15,0-1 1 0,1 0 0 0,-4-1-1 16,3 1 1-16,-4 0-1 0,-1-1 1 15,3-2-1-15,-3 1 0 0,-1-2 1 16,-1-1-1-16,-3-2 0 0,-2-1 0 16,0-1 0-16,-8 0 1 0,1 0-1 15,-5 0 0-15,2 3 1 0,-6-1 1 16,-4 0 1-16,-5 0 0 0,-3 2 2 16,-5 0-1-16,-3 0 0 0,-8 0-1 0,0 0 0 15,-3 0-2-15,-4 0 0 0,-1 1-1 16,-1-1 1-16,-1 0-1 0,-1 1 1 15,0 2-1-15,-2 0 1 0,1 4 0 16,-4 0 0-16,1 4-1 0,-1 1 1 16,-2 5-1-16,2-1 1 0,0 3-1 15,0 4 1-15,1 1 0 0,0 2-1 0,3 4 1 16,-2 3 0-16,2 3 0 0,1 5 0 16,1-2 0-16,1 0-1 0,1-1 1 15,2-2 0-15,1-3-1 0,1-3 1 16,0-4-1-16,0-3 1 0,-1-2-1 15,1 0 0-15,0-4 0 0,-2-2 1 16,1-3-1-16,0 2 0 0,0-3 0 16,-2-2 1-16,1-1-1 0,-2-2 1 15,0-1-1-15,-2-2 0 0,-2 0 1 0,0-1-1 16,-2-2 1-16,-2-1-1 16,-4 0 0-16,-1-2 0 0,-2 1 1 15,-5-2-1-15,-5 2 0 0,-2-2 0 0,-3 2 0 16,-4 2 0-16,-5 0 0 0,-3 3-1 15,-3 4-7-15,-1 4-28 0,-2 4-90 16,-4 3-102-16,-1 1-254 0</inkml:trace>
  <inkml:trace contextRef="#ctx0" brushRef="#br0" timeOffset="131792.2233">13491 4862 567 0,'-2'-5'132'16,"-2"1"4"-16,4 2-90 0,-1 0-15 0,1 2-7 15,-1 2-7-15,2 3-3 0,-1 2-3 16,2 4-4-16,0 4-1 0,1 4-2 16,2 6 0-16,-2-2 0 0,2 4-2 15,-2 1 0-15,1-1-2 0,-2-1-3 16,0-4-7-16,-2-3-7 0,3-1-16 16,-2-7-111-16,-1-4-115 0,-2-2-281 15</inkml:trace>
  <inkml:trace contextRef="#ctx0" brushRef="#br0" timeOffset="132094.8466">13442 4916 568 0,'0'-16'133'0,"0"1"4"15,3 0-88-15,0-2-13 0,6 2-7 16,2 2-4-16,-2 1-3 0,7 2-2 15,-1 0-3-15,3 4-1 0,-2 2-2 0,-1 6-2 16,0 0-1-16,5 3-2 0,-9 2-2 16,0 1-1-16,-4 1-2 15,-1 1-1-15,-1 1-1 0,-2-1-1 0,-3 2 1 16,-2 2-1-16,-3 2 0 0,-1 1-1 16,-2 2-1-16,-3 0-2 15,-3-1-2-15,1-1-5 0,-1-1-5 0,2-5-7 16,1-5-7-16,2-4-7 0,5-5-12 15,1-4-89-15,2-8-15 0,1-3-89 16,2-3-184-16</inkml:trace>
  <inkml:trace contextRef="#ctx0" brushRef="#br0" timeOffset="132411.5082">13685 4668 561 0,'5'-2'142'0,"-4"2"4"15,-1 6-56-15,1 5-45 16,2 2-12-16,0 9-5 0,1 4-6 0,2 6 0 16,1 3-3-16,1 1-3 0,0 1-2 15,2 1-2-15,0-5-1 0,-1-1-2 16,0-4-2-16,0-5-4 0,-2-3 0 16,-2-7-2-16,1-2 0 0,-2-5-1 15,1-4 1-15,0-7-1 0,0-5 1 16,1-2-1-16,-1-6 0 0,1-5 1 15,-1-1-1-15,0-2 0 0,0 3-1 0,-2 2-2 16,2 5-2-16,-1 5-3 0,-1 10-5 16,1 6-5-16,0 8-9 0,-1 3-6 15,4 5-6-15,0 2-3 0,2 2-3 16,2-2-6-16,2-1-32 0,3-5-59 16,1-1-91-16,1-4-211 0</inkml:trace>
  <inkml:trace contextRef="#ctx0" brushRef="#br0" timeOffset="133204.9205">14169 4869 483 0,'-13'-1'138'0,"-2"2"8"0,-1 5-5 0,1 3-85 16,1 5-13-16,2 5-6 0,1 2-5 15,3 1-7-15,0 1-8 0,3 3-5 16,4-3-5-16,2-1-3 0,2-4-3 15,3 0-1-15,1-4-1 0,3-3-2 16,1-5-2-16,0-2 0 0,3-5-1 0,1-3 0 16,0-4 1-16,1-5 0 0,1 1 2 15,-1-4 2-15,-1 0 0 0,-2 0 1 16,-4-1 0-16,-3 4 1 0,-1 2 1 16,-3 3 1-16,-4 2 0 0,-3 3 0 15,-1 3 1-15,-1 6-1 0,-1 3-1 16,2 5 0-16,-2-1-2 0,1 8-1 15,5 3-2-15,1-2-4 0,3 0-2 0,3-4-1 16,2-2-2-16,4-5 0 16,4-4 0-16,1-6 2 0,4-3 3 0,-2-5 2 15,2-6 2-15,-1-4 1 0,1-4 1 16,-2-2 1-16,2-4-1 0,-2-1 2 16,1 1-1-16,-2 3 0 0,-3 2 1 15,0 4 0-15,-2 6 0 0,0 6 1 16,-3 6 1-16,-2 3 0 0,2 6 1 15,-3 4 0-15,0 1 2 0,0 5 1 16,-1-1 1-16,0 2 1 0,-1 2-1 0,-4-4 1 16,0 2-1-16,-1 0-1 0,-3-1-1 15,-2-2-2-15,-3-1 0 0,-2-1 0 16,-1-1 2-16,-3-4-1 0,0-3 1 16,-3-2-1-16,5-3 0 0,0-5-2 15,5-3-5-15,2-3-5 0,3 1-4 16,7-2-5-16,6 0-2 0,1-1-4 15,3 3-2-15,6 0 2 0,1 0 4 0,0-1 3 16,-1 1 4-16,3 0 4 16,-1 0 3-16,0-2 2 0,0-2 2 0,1 1 0 15,3 1 0-15,1 0 2 0,0-5 1 16,1 1 3-16,-1-2 2 0,-4 1 1 16,-1-2 2-16,-5 0 1 0,-7-3 0 15,-4 7-1-15,-5-1-1 0,-2 4-1 16,-5 3 0-16,-5 2-1 0,-5 4 0 15,-4 3-1-15,0 6 2 0,-2 4 2 16,-2 4 2-16,1 6 1 0,3 4 0 16,3 1-1-16,6 4 0 0,4 0-3 15,2 1-3-15,5-4-4 0,4-2-2 0,4-4-1 16,6-1 0-16,3-5 0 0,5-5-1 16,2-7-1-16,5-2-5 0,1-6-6 15,4-3-7-15,2-6-11 0,1-1-13 16,-5-3-14-16,-2 1-113 0,-3-1-119 15,-1 3-285-15</inkml:trace>
  <inkml:trace contextRef="#ctx0" brushRef="#br0" timeOffset="134080.5243">15467 4999 591 0,'-21'0'139'0,"-1"1"5"0,1 4-94 15,3 2-13-15,3 3-7 0,2 4-5 0,2 4-5 16,2 3-6-16,3 1-3 0,2 0-4 16,1 1-1-16,2 0-3 0,2-3-1 15,4-3 0-15,3-5-1 0,3-3 0 16,3-5 0-16,3-9 0 0,1-5 0 16,2-2 0-16,-1-8-1 0,0-3 1 15,-3-5 1-15,-3-3 1 0,-2-2 0 16,-3-4 1-16,-5-3 0 0,-1-4 0 15,-4-2 0-15,-1-1-1 0,-2-2-1 16,-1 5-1-16,-1 4-1 0,1 9 0 0,1 6 0 16,1 10 0-16,-3 9 0 0,3 14 1 15,0 9-1-15,0 4 1 0,1 9-1 16,0 9 1-16,3 7-1 0,1 3-1 16,3 0-1-16,3 1 1 0,1 1 0 15,3-5-1-15,2-3 1 0,1-5 0 16,0-5 1-16,0-6 0 0,2-5 0 15,-2-6-1-15,2-5-1 0,-1-5-1 16,1-8-1-16,0-4 0 0,-1-2-1 0,-2-5 1 16,2-1 0-16,-2-2 1 0,1-1 1 15,-4 2 3-15,1 2 1 0,-4 0 3 16,0 5 1-16,-3 2 2 0,-2 1 0 16,-2 2 0-16,2 2 0 0,-2 1-2 15,0 2-1-15,0 1-2 0,0-1-1 16,0 3 0-16,0-1-1 0,0 0 0 15,1-1-1-15,-1-1 1 0,1-1-1 16,0-2 0-16,-1-3 1 0,1 0 0 0,-1-3 0 16,0-2 0-16,-1-1 0 0,-2-1 0 15,-1 0 0-15,-2 3 1 0,-4 0 1 16,-1 6 0-16,-1 2 0 0,-1 4 2 16,2 3 0-16,-1 5 0 0,2 3 0 15,4 2-1-15,0 0 0 0,4 2-2 16,-1 0 0-16,4 0-1 0,1-2-1 15,3-3 1-15,1-1-1 0,2-1 0 0,6-3 0 16,-1-3 0-16,3-4 0 0,1-3 1 16,2-3-1-16,2-3 0 15,-2-4 0-15,-2-3 0 0,2 0 1 0,-3 1-1 16,-3 0 0-16,-2 2 1 0,-2 4-1 16,-3 2-1-16,-3 3-5 0,-3 2-7 15,-2 2-9-15,-4 3-10 0,1 1-9 16,-1 1-9-16,0 3 29 0,2 0-145 15,0-1-114-15,3 1-289 0</inkml:trace>
  <inkml:trace contextRef="#ctx0" brushRef="#br0" timeOffset="135428.6732">16043 5094 508 0,'-5'-2'137'0,"-1"0"4"15,0-1-22-15,1 1-83 0,0 0-14 16,0 1-8-16,1 2-5 0,1 1-5 16,1 0-2-16,0-1-2 0,2 3 0 15,1-2-3-15,0 2 0 0,2-3-3 16,1 1 0-16,-1-1-1 0,1-1 1 15,0-1 0-15,-1-1 1 0,0 1 3 16,-2-3 1-16,1 1 4 0,-2-1 3 16,2 0 3-16,-2 1 6 0,-2-1 4 15,2 0 3-15,-1 2 4 0,0 0-1 16,0-1-1-16,-1 2-2 0,1 0-4 0,0-1-5 16,1 0-3-16,2-1-4 0,0-3-2 15,0-1-2-15,2-4-1 0,1-5 1 16,0-5-1-16,-2-3 0 15,2-3 0-15,-1-4 0 0,-2-2 0 0,0-1 0 16,-2 4 0-16,-2 5-1 0,0 3 1 16,-3 4 0-16,-1 6-1 0,-2 7 1 15,0 4 0-15,-2 5 1 0,0 4-1 0,0 7 1 16,1 6 0-16,1 6 0 0,0 5 0 16,3 7 0-16,1 3-1 0,3 2 0 15,2-2 0-15,4-1 1 0,1-2 2 16,5-1 1-16,1-6-1 0,3-5 1 15,1-5 0-15,1-5-1 0,0-2-2 16,3-5-1-16,0-8 0 0,-2-4-1 16,0-3 0-16,3-6-2 0,-2-3 0 15,-1-1-3-15,-1 0-2 0,-2-1-3 16,-2 1-1-16,0 0 0 0,-5 4-1 0,-2 1 3 16,-1 3 1-16,-4 1 2 0,1 1 3 15,-4 4 1-15,0 1 2 0,-1 2 1 16,2 3 0-16,0 0 0 0,0 1 1 15,1 0-1-15,1 0 0 0,1 1 0 16,2-3 0-16,0-1 0 0,2-2 0 16,1-3 0-16,2-3 2 0,-1-1-1 15,2-3 1-15,-1-2 1 0,-1-1-1 0,0 1-1 16,-5-1 0-16,-3-1 0 0,-1 1 0 16,-4 2 0-16,-3 4 1 0,-3 4 0 15,-3 2 0-15,-1 3 0 0,0 5 1 16,-1 4 0-16,2 4 0 0,2 3-1 15,3 0-1-15,3 0 0 0,4 3 0 16,3 2-2-16,5-5 1 0,1 0-1 16,4-5 0-16,3 0 0 0,2-6 0 0,1-4 0 15,0-4 0-15,2-5 0 0,0-5 0 16,1-5 0-16,-1-1 0 0,0-4 0 16,-1 0 1-16,2-2-1 0,-3 0 1 15,-4 3 1-15,0 3 0 0,-5 1 2 16,-1 3 2-16,-3 4 2 0,-5 2 0 15,1 8 1-15,-1 1 0 0,1 6-1 16,-3 2-2-16,1 2-2 0,2 2-2 16,1 1-1-16,0 1-1 0,3 0 1 15,0-2-1-15,3 0 0 0,2-2 0 0,-1-3 0 16,3-2 0-16,1-1 0 0,2-6-2 16,-1-4-1-16,2-2-4 0,1-3-2 15,0 1-3-15,-3-6-2 0,2 1-2 16,1-1-1-16,-1-1 1 0,-3-1 2 15,0 1 2-15,-1 0 3 0,-1 2 3 16,-3 0 1-16,-2 3 4 0,-2 4 4 16,-2 3 3-16,-2 3 4 0,-2 3 0 0,-2 3 2 15,-1 4 0-15,-2 3-1 0,-1 2-1 16,-1 1-3-16,-1 3-2 0,3 4 1 16,-1 1-1-16,-1 4 0 0,4-2 1 15,0 2 0-15,1-1 0 0,0-1-1 16,2-2-1-16,-1-5 1 0,3-1-2 15,-1-3 0-15,0-3-2 0,-2-7 1 16,3 0-2-16,1-1 0 0,-1-5-1 16,1-2-1-16,-1-3-1 0,1-4 0 15,2 5-2-15,-3-7-3 0,0-1-3 0,-1 0-6 16,1-1-9-16,0 3-7 0,0-1-11 16,0 0-8-16,-2 0 50 0,1 0-171 15,-2 0-122-15,4 1-318 0</inkml:trace>
  <inkml:trace contextRef="#ctx0" brushRef="#br0" timeOffset="138458.7285">11277 13859 350 0,'0'1'94'0,"0"-1"4"0,0-1-44 16,0 0-9-16,1-1-8 0,1 1-7 15,1 1-3-15,0-1-3 0,2-2-1 16,3 2-2-16,1 1-2 0,3-2-1 16,2-1-2-16,3 1-3 0,3-1 0 15,1 2-2-15,1-1-1 0,0-2 0 16,0 2-1-16,0 0 0 0,0 0 0 0,0 1 0 16,0-3-1-16,3 2 1 0,0-2-2 15,2 1 0-15,1 1 0 0,3-2 0 16,-2-1 0-16,5 2-1 0,1-2 0 15,1 2 0-15,0 0-1 0,2-2-1 16,-2 1 1-16,2 0-1 0,-4-2 0 16,-2-1 0-16,-5 1 0 0,4 0 1 15,-5 1-1-15,1 0 0 0,-1 3-1 16,4 2 0-16,0 1 0 0,6 0 0 16,-4 1 0-16,2 0-1 0,0-1 0 0,0-1-1 15,-3-1 1-15,1-3-1 0,-1-1 0 16,-3-1 1-16,-1 0-1 15,-2 0 0-15,1 0 0 0,1 2 1 16,-1 3-1-16,0 1 0 0,-4 0 1 0,1 1 0 16,1-1 0-16,0 1 0 0,1 0-1 15,1-1 2-15,1 2-1 0,2-1-1 16,3 0 1-16,-1 0-1 0,2-1 0 16,-1 0 1-16,0-1-1 0,1-3-1 15,0 1 1-15,2 0 0 0,1 1-1 0,-2 1 1 16,0-2-1-16,1 2 1 0,-2 1-1 15,2 0 1-15,0 0-1 0,-1-1 0 16,0 2 1-16,2-1-1 0,-4 0 0 16,-1 1 1-16,-2-1 0 0,-1 0-1 15,0 0 1-15,1 1 0 0,2 2 0 16,1-2 0-16,0 1 0 0,2 0 0 16,1-1-1-16,3 0 1 0,-2 0-1 15,-3-1 1-15,0 0-1 0,-2 2 1 0,-2-4-1 16,-1 2 0-16,-6-1 0 0,-1 1 1 15,0-1-1-15,0 0 0 0,-2-1 0 16,0 2 0-16,-3 0 0 16,0 2 0-16,0-2 0 0,-3 0 1 0,-2 1-1 15,-2 0 0-15,-3-1 0 0,-3 0 1 16,0 0-1-16,-2 1 1 0,-2-1 0 16,-2 0 1-16,1-1-1 0,0 1 0 15,-2 0-1-15,-1 0-1 0,1-1-6 0,-1 1-8 16,2-1-12-16,0-1-12 0,-2 0-125 15,-1 0-126-15,1-1-309 0</inkml:trace>
  <inkml:trace contextRef="#ctx0" brushRef="#br0" timeOffset="143206.9668">6962 15755 443 0,'-6'-53'108'0,"0"-1"0"16,-1 7-50-16,0 6-37 0,2 8-10 15,-2 6-4-15,4 8-4 0,0 9 0 16,2 13-1-16,0 13 3 0,0 10 4 15,-3 10 5-15,2 14 3 0,-5 10 4 0,1 12 1 16,-2 14 1-16,0 11-2 16,-1 10-4-16,0 13-5 0,0 5-3 0,2 8-3 15,-3 0-1-15,3 3-2 0,-2-5-1 16,2-2-1-16,1-7 0 0,-3-6 1 16,3-7-2-16,4-5 1 15,1-15 0-15,-2-7-2 0,3-12-2 0,0-15-8 16,4-11-16-16,2-13 4 0,-5-16-114 15,6-17-108-15,2-11-263 0</inkml:trace>
  <inkml:trace contextRef="#ctx0" brushRef="#br0" timeOffset="144009.9609">6902 15636 450 0,'-8'-10'102'15,"3"2"-1"-15,1 0-75 0,7 5-9 16,2 2-7-16,4 2-5 0,6 0-1 16,5 0-2-16,2 2-1 0,5-1 1 15,3-1 0-15,6 2 0 0,3-2 1 16,6 1 0-16,6 0 0 0,6 0 0 15,3-2 1-15,3 1-1 0,4-2 0 16,7 0 0-16,4-3-1 0,4-2-1 16,4-1 1-16,3-4-1 0,9 0 0 0,6-3 0 15,4-2 1-15,1-2 1 0,3 2 1 16,6-2 2-16,4 4 1 0,-1-3 0 16,1 4 1-16,6 2 0 0,3 2 0 15,-3 0-2-15,2 3-2 0,5 1 0 16,1 2-1-16,1-3-1 0,0 1-1 15,3 0 0-15,3-1 0 0,2-1 0 16,2 0-1-16,2-3 1 0,3 3-1 16,1-2 1-16,-1 1-1 0,3-2 1 0,-2 4-1 15,-3 0 0-15,-3 0 0 0,2 1 0 16,0 1 0-16,-3 0 0 0,-3-2 0 16,-4 0 0-16,-5 4 1 0,3-2-1 15,-8-2 0-15,-10 0 0 0,1 2 1 16,-5 5 0-16,-2-4 0 0,-9-3 0 15,-4 2 0-15,-5 4 1 0,-3 0-1 16,-8 0 0-16,-6-3 0 0,-4 3 0 16,-5 0-1-16,-7-1-1 0,-6-1-2 15,-4-2-3-15,-9 0-2 0,-4 1-5 0,-6 0-5 16,-4 1-7-16,-3-1-7 0,-4 0-25 16,-4-1-9-16,1-1-1 0,-6 0 2 15,1 2 6-15,-3-2 6 0,-3 2 18 16,-1 1 44-16,-3 1 25 0,-4 1 11 15,0 3 7-15,-2 5 5 0,0 4 1 16,-1 6-6-16,1 3-14 0,0 8-10 16,2 12-4-16,2 11-3 0,-1 9-1 15,0 8-2-15,0 6-1 0,1 11-2 0,0 8-2 16,2 3-4-16,-3-2-1 0,1 1-3 16,1-2 0-16,4 9-2 0,-3-5 0 15,1-6-2-15,-3 0 0 0,2-4 0 16,-1 2 0-16,4 0-1 0,-5-8 1 15,2 2-1-15,-1-5 1 0,4-3-1 16,-1-2 1-16,-1-7-1 0,-2-7-3 16,1 0-5-16,-2-5-12 0,2-5-76 15,-5-6-30-15,2-6-89 0,-1-5-197 16</inkml:trace>
  <inkml:trace contextRef="#ctx0" brushRef="#br0" timeOffset="145030.836">7011 17794 258 0,'-15'0'86'0,"0"0"5"0,3 0-19 16,1-1-11-16,3 1-13 0,2-1-14 15,2 1-12-15,3 0-6 0,2 0-5 0,4 0-3 16,1 0-1-16,3 0-1 0,3 0 0 16,3-1 2-16,2-2 1 0,4 2 1 15,2-1 0-15,4-1 1 0,4 1-1 16,3-1 0-16,5 2-1 0,8 1-1 15,3 0-1-15,1-1-1 0,3-2-2 16,3 0 0-16,-1 0-1 0,2-2 0 16,0 2 0-16,6 0 0 0,4 1 2 0,1 1 1 15,4-3 0-15,1 0 0 16,3 2 1-16,4-2-1 0,1 0 0 16,3-3-1-16,-1 1-2 0,5 2 0 15,4 2-2-15,2 1 1 0,-2-3-1 0,0-2 1 16,2 1-1-16,3 4 2 0,2-1 0 15,1 0 0-15,-2-4 1 0,0 0 0 16,4 5-1-16,4 3 1 0,-2-4-1 16,-3-3-1-16,2 1 0 0,2 4-1 15,3 1 0-15,-1-4 0 0,-3-6 0 0,2 4 0 16,3 4-1-16,2-2 0 0,-1-2 1 16,-3-1-1-16,1 4 0 0,2 4 1 15,1-3-1-15,-4-4 0 0,0 2 0 16,-2 4 1-16,2 2-1 0,1-5 0 15,-5-4 1-15,3 3-1 0,3 7 0 16,-2-3 1-16,-3-4-1 0,-2-6 0 16,-4 7 1-16,3 4-1 0,-3-3 0 15,-2-7 0-15,-1 0 1 0,2 2-1 0,0 3 0 16,2 1 1-16,-5-5-1 0,-2-4 0 16,-8 2 0-16,-2 2 0 0,-2 2 0 15,-5 0 1-15,-5-3-1 0,-4 5 0 16,-3 3 1-16,-4-1-1 0,-6-1 1 15,-5-3-1-15,-5 3 1 0,-2-3-1 16,-4 3 1-16,-3 0-1 0,1 7 0 16,-4-1 1-16,-3 1-1 0,-2-1 1 15,-4 0-2-15,-2 1-6 0,-4 1-18 0,-3-4-112 16,-7 0-111-16,-7-6-288 0</inkml:trace>
  <inkml:trace contextRef="#ctx0" brushRef="#br0" timeOffset="177276.5051">8679 16658 331 0,'-8'-11'80'0,"2"0"1"16,1 1-51-16,4 0-8 0,1-1-7 15,5 4-6-15,1 1-1 0,3-1-2 16,0 3 1-16,4 0 0 0,1 3 0 16,5 6 1-16,-3-2-2 0,2 3 0 15,0 2 0-15,2 2-2 0,2 2-21 16,-1 0-72-16,-3 5-76 0,-4 0-196 16</inkml:trace>
  <inkml:trace contextRef="#ctx0" brushRef="#br0" timeOffset="193683.0863">15985 16276 496 0,'-3'-10'124'0,"-4"1"6"16,1 2-67-16,0 1-15 0,0 1-5 16,-1-1-2-16,2 2-3 0,2 2-3 15,0 0-3-15,1 1-4 0,5 0-2 16,-1-2-2-16,7 6-3 0,0-3-2 15,2-1-1-15,1-2-3 0,5 2 1 16,0-1-3-16,3-1-3 0,1 1-3 16,1-2-2-16,0 0-1 0,1 1-1 15,0-2-1-15,-1-1-1 0,1 3-3 0,0-1-5 16,-4 1-7-16,1 0-9 16,-2 1-10-16,-4 2-11 0,-3 0-10 0,-4 1-12 15,-3 3-107-15,-7 1-114 0,-3 1-271 16</inkml:trace>
  <inkml:trace contextRef="#ctx0" brushRef="#br0" timeOffset="194019.4176">16158 16228 516 0,'0'-4'128'0,"0"0"4"0,0 1-68 16,0 0-24-16,1 2-8 0,0 1-5 15,1 1-3-15,-1 3-3 0,0 0-2 16,0 1-1-16,-1 2 1 0,0 4 1 16,-1 1-1-16,-1 3-2 0,-1 0 0 15,1 3 0-15,-2 2-1 0,0-1-1 16,1 0-2-16,-1 0-2 0,0 2-1 16,2 0-1-16,1-2-3 0,1-1-2 0,0-3-1 15,2 0-1-15,2-3-1 0,-1-2 1 16,2-2-1-16,0-4-1 0,0-1 1 15,1-4 0-15,0-1 0 0,-1-1-1 16,0-2 1-16,1-2-1 0,0 0-4 16,-1-1-9-16,2 2-9 0,-1-2-14 15,-1 1-10-15,-1 3-13 0,0 2-115 16,-3 1-122-16,2 1-280 0</inkml:trace>
  <inkml:trace contextRef="#ctx0" brushRef="#br0" timeOffset="194534.62">16353 16559 571 0,'-3'1'134'0,"3"4"4"0,1 0-82 15,4 3-19-15,-1-1-8 0,3-2 0 16,2 1-1-16,2-2-2 0,2-1-1 16,2-3-3-16,1-4-4 0,2 0-1 0,1-1-3 15,-3-3-5-15,0-1-2 0,-2-1-2 16,-3-1-2-16,-2 0-2 0,-4-1-1 15,-4 0 0-15,-2 1 0 0,-3-1 0 16,-3 2-1-16,-3-1 1 0,-3 1-1 16,-2 1 1-16,-1 2-1 0,-1 2 1 15,1 1 0-15,-1 3-1 0,3 2 1 16,1 3-1-16,1 2 1 0,2 4-1 16,2 1 0-16,2 3 1 0,1 0-1 15,3 5 1-15,1 0 0 0,-1 3-1 16,2 3 1-16,0 3 0 0,0 1 0 0,0 3 0 15,-1 4 1-15,0-1 0 0,1 1 1 16,-1-2 1-16,1-1 0 0,0 0 0 16,1-2 1-16,0-3-1 0,0 0-1 15,2-6-1-15,-2 3-6 0,2-7-15 16,-1-2-18-16,1-5-131 0,-3-2-136 16,1-6-340-16</inkml:trace>
  <inkml:trace contextRef="#ctx0" brushRef="#br0" timeOffset="197824.2613">16881 15803 549 0,'-13'2'132'16,"0"2"5"-16,-2 6-80 0,1 1-14 0,-2 6-7 15,1 4-5-15,1 8-3 0,2 5-4 16,1 9-1-16,1 4-2 0,2 7-1 16,2 3-1-16,4 4-2 0,2-2-2 15,4-2-2-15,2 0-3 0,4-2-3 16,4-6-3-16,1-3-2 0,1-6-2 16,2-4-5-16,0-5-8 0,1-7-10 15,2-5-12-15,-2-3-9 0,0-5 11 16,0-5-137-16,0-2-118 0,-4-4-288 15</inkml:trace>
  <inkml:trace contextRef="#ctx0" brushRef="#br0" timeOffset="198366.8143">17068 16247 606 0,'-6'0'149'0,"0"0"5"15,0 0-85-15,0 0-24 0,4 2-8 0,2-1-5 16,3 1-7-16,2 1-4 0,1-2-5 16,2 0-3-16,3-2-2 0,0-3-3 15,4-1-2-15,0-2-3 0,0-3-1 16,-1-1-2-16,-2-1 0 0,1-2-2 16,-2 2-1-16,-4 0 0 0,-1 2-1 15,-3 0 0-15,-3 2 0 0,-3 0 1 16,-2 4 1-16,-3-1 1 0,-2 2 0 15,-2 3 0-15,-2 4 0 0,-2 1 0 16,-1 3-1-16,-1 3 1 0,1 3 0 0,0 2 0 16,-1 1 0-16,2 3 1 0,3 2 0 15,2 0 0-15,2 1 2 0,6 1 0 16,1 1 0-16,4-1 1 0,4 1 0 16,4-3 1-16,2 1 0 0,3-1 0 15,0-2 0-15,4-2 0 0,0-4 0 16,3-3-1-16,1-5-1 0,0-2-1 0,1-6-2 15,1-3-7-15,-2 1-10 16,-1-5-12-16,-1-1-12 0,-1-1-15 0,-6-1-115 16,-1-2-123-16,-4 1-284 0</inkml:trace>
  <inkml:trace contextRef="#ctx0" brushRef="#br0" timeOffset="198737.3189">17378 15762 522 0,'2'-6'130'16,"0"0"4"-16,-1 5-52 0,3 2-45 16,-1 5-6-16,2 4-4 0,1 0 0 15,2 4 0-15,-1 5 0 0,0 2-2 16,1 0 0-16,-1 1-2 0,0 2-3 16,1 2-4-16,-5 2-4 0,1-4-3 15,-4 2-2-15,-4-1-2 0,-2-2-2 16,-4-3 0-16,-2-2-1 0,-2-3-2 15,-2-3-10-15,-3-2-9 0,2-3-15 16,-1-3-9-16,2-6-15 0,2-6-113 16,1-6-121-16,2-11-274 0</inkml:trace>
  <inkml:trace contextRef="#ctx0" brushRef="#br0" timeOffset="198881.9979">17297 15559 577 0,'0'-9'142'15,"0"2"4"-15,0 1-78 0,0 2-31 0,4 4-10 16,-2-1-8-16,6 5-15 0,-1-1-18 16,2 5-35-16,0 3-99 0,1 1-115 15,1 4-282-15</inkml:trace>
  <inkml:trace contextRef="#ctx0" brushRef="#br0" timeOffset="199433.3693">17575 15805 378 0,'1'-2'109'0,"-1"-1"6"0,0 2-30 16,3-1-29-16,-2 0-12 0,-1 0-7 16,1 1-4-16,-2-2-4 0,1 1-2 15,-1-1-1-15,0 2 0 0,-1-1 0 16,0 2-2-16,0 1-2 0,-1 0-2 16,1 3-2-16,2 3-3 0,-3 1-2 15,1 0-2-15,2 6 0 0,0 0 0 16,1 2 0-16,3 1 0 0,-2 0-1 0,3 2-1 15,4-2-1-15,-2-6-2 16,4-2-2-16,0-3-2 0,2-5 0 16,1-4-2-16,-1-3 1 0,-2-2 0 0,2-3 0 15,-5-1 0-15,0-3 1 0,-4 1 1 16,-1 2 1-16,-2 1 3 0,-1 3 1 16,-2 1 0-16,0 4 0 0,-1 5 0 15,0 2-2-15,1 3-2 0,1 2-1 16,1 1-2-16,1 1-1 0,3 0 0 0,0-2-1 15,5 0-1-15,1-3 0 0,1-1 1 16,-1-3-1-16,1-3 0 0,-2-1 1 16,1-4 1-16,-2-2 0 0,-1-4 0 15,-1 0 0-15,-2-4 0 0,-1 2 0 16,-1 0-2-16,-2-1-6 0,-2 2-13 16,-2-1-16-16,-1 2-12 0,-1 1 39 15,-2 1-170-15,1 1-132 0,-1 2-322 16</inkml:trace>
  <inkml:trace contextRef="#ctx0" brushRef="#br0" timeOffset="199681.7037">17818 15574 558 0,'16'9'137'0,"0"1"6"15,2 5-80-15,3 3-13 0,3 6-5 16,3 4-3-16,3 4-7 0,0 1-3 15,1 5-3-15,-1 1-4 0,1 5-5 16,-1 1-2-16,-2 1-5 0,-1-1-2 16,-4 3-2-16,-3-1-4 0,-6 2-2 0,-6-1-1 15,-6-2-2-15,-6-5-3 0,-4 1-4 16,-4-2-7-16,-3-3-8 0,-1-3-7 16,0-4-11-16,1-3-9 0,1-5-1 15,1-6-121-15,2-9-114 0,4-8-284 16</inkml:trace>
  <inkml:trace contextRef="#ctx0" brushRef="#br0" timeOffset="199999.4121">18559 16178 753 0,'-3'0'176'16,"-2"0"2"-16,3 0-121 0,3 0-16 15,2 1-12-15,4 1-11 0,-1-2-7 16,2 0-5-16,0-1-2 0,3 0-5 15,1-3-8-15,1 0-16 0,-2 0-17 16,0-3-13-16,0 4-128 0,-4-2-136 16,-1 4-319-16</inkml:trace>
  <inkml:trace contextRef="#ctx0" brushRef="#br0" timeOffset="200171.9533">18504 16320 555 0,'-3'1'140'0,"1"-2"5"0,3 3-45 0,1-3-64 15,1 0-9-15,4 1-8 0,1 1-3 16,1-2-4-16,2-1-9 0,2 0-17 16,-1 0-17-16,3 0-120 0,-2-1-123 15,5 0-308-15</inkml:trace>
  <inkml:trace contextRef="#ctx0" brushRef="#br0" timeOffset="200785.3113">19034 16265 444 0,'-4'0'126'0,"2"0"8"16,-3 0-29-16,1 0-39 0,1 1-12 15,-1-2-5-15,3 2-5 0,0-1-6 16,-1 0-6-16,4 0-3 0,0-1-3 15,2 1-4-15,1-2-3 0,1 1-2 0,2-1-1 16,2-1-1-16,1 1-3 16,0-2-3-16,1 0-4 0,2 1-1 0,-2 0-6 15,0 0-11-15,1 0-14 0,-1 1-18 16,1 0 1-16,1 0-137 0,-2 1-137 16,4 2-317-16</inkml:trace>
  <inkml:trace contextRef="#ctx0" brushRef="#br0" timeOffset="201766.4859">19778 16197 227 0,'-9'1'75'15,"0"-1"13"-15,1 0-16 0,-2 2-7 0,0-1-3 16,2-1 0-16,0 1-3 0,1-1-10 16,0 1-10-16,1 1-6 0,-1-2-4 15,3 1-2-15,-1-1-2 0,2 1-2 16,-1 0-1-16,3-1-2 0,0 1-2 15,0 1-2-15,1-2-2 0,0 0-3 16,1 0-1-16,-1 0-1 0,2-2 1 16,0 2 0-16,1-2 0 0,1 1 2 15,2-2 1-15,0 1 1 0,0-2-2 0,3 2 0 16,2-1-1-16,0 0-1 0,1 0-1 16,2 2-2-16,-1 0-2 0,2 1-1 15,0 0 0-15,1 0-1 0,-2 0 0 16,2 0-1-16,1-2-1 0,4 1 0 15,0 0 0-15,1 1 0 0,3 0-1 16,1 1 1-16,3 0-1 0,-1 3 0 16,0-1 1-16,0-2-1 0,-3-2 0 15,0 1 0-15,2-2 0 0,0 1 0 0,1 0 0 16,2 1 0-16,-1 1 0 16,4 2 0-16,-1-2 0 0,4 0 0 0,2 1 1 15,1-2-1-15,3-1 0 0,-1-1 0 16,1-1 0-16,1-2 0 0,0 1 0 15,-3-1 0-15,2-1 0 0,1-1 0 16,-1 3 0-16,5-1 1 0,1 0-1 16,-3 1 0-16,0-2 0 0,-1 1 0 15,-1 0 0-15,-2-1 0 0,-2 1 1 16,-6-1-1-16,-1 5 0 0,-4-2 0 0,-1 3 0 16,-1 2-1-16,-4 0 1 0,-4-1 0 15,0 3 0-15,-2-4 0 0,0 1 0 16,-2 2 0-16,-3-2 1 0,0 0-1 15,-1 0 0-15,-3-1 0 0,-1 1 0 16,-2-1-1-16,-2 2 0 0,-1-1-2 16,-2-1-6-16,0 1-6 0,-1 0-10 15,-3 1-13-15,0-2-14 0,-3 1-120 16,-1-1-127-16,-2 3-300 0</inkml:trace>
  <inkml:trace contextRef="#ctx0" brushRef="#br0" timeOffset="202857.4689">20128 15315 448 0,'2'-3'126'0,"0"-2"6"0,-4 2-17 16,1-2-60-16,0 0-10 0,1-1-5 15,-3 1-2-15,0-1-3 0,-1 1-3 16,0 0-4-16,0 2-4 0,-3 0-4 0,1 1-4 16,-1 1-4-16,-2 2-2 0,0 1-3 15,-2 3-1-15,-3 3-2 0,-3-2-1 16,-1 2-1-16,-2 2-2 0,-1 1 1 15,-2 1 0-15,1 2-1 0,0 1 0 16,1-1 0-16,0 1 0 0,2 1 0 16,-1-1 0-16,5 2 1 0,-2-1 0 15,4 3 1-15,0 4 1 0,4 0 1 0,1 2-1 16,6 1 1-16,1 0-1 0,5-3-1 16,4-2 0-16,2-2-1 0,3-1 0 15,5-4-1-15,1-2 1 0,3-3-1 16,1-2 0-16,4-3 1 0,4-4-1 15,1-2 0-15,-1-4 0 0,2-3 0 16,-1-2 0-16,-1-1 0 0,-5-3 0 16,-4 0 0-16,-5-1 1 0,-4 0-1 15,-5 4 1-15,-3-1-1 0,-7 2 1 16,-1 2-1-16,-5 2 1 0,-1-1-1 0,-4 3 1 16,0-1-1-16,-1 4 0 0,0-1 0 15,1 2-2-15,2-1-2 0,2 1-6 16,1 1-8-16,3 1-10 0,2 0-10 15,0 1-6-15,3 1-7 0,0 2-9 16,1 0-18-16,1 1-80 0,-1-1-97 16,1 1-232-16</inkml:trace>
  <inkml:trace contextRef="#ctx0" brushRef="#br0" timeOffset="203117.2708">20058 15586 444 0,'0'-4'113'0,"-1"1"4"15,0-1-54-15,-1-1-23 0,2 3-9 16,2-2-5-16,-4 1-3 0,4 1-3 16,-2 0-2-16,1 0 0 0,-1 1 0 15,0 0 1-15,1 1 0 0,0 1 1 16,-2 2 0-16,1 0-2 0,0 3-2 16,1 4-3-16,-1 1-2 0,0 1-3 0,0 6-3 15,-1 0-2-15,0 2 0 0,1 2 0 16,-3 3-1-16,0 2 1 0,0-2-1 15,1-2 0-15,1-1-1 0,-1-1-2 16,1-3-7-16,1-5-12 0,1-1-17 0,1-1-120 16,-2-3-125-16,2-4-311 15</inkml:trace>
  <inkml:trace contextRef="#ctx0" brushRef="#br0" timeOffset="204498.2419">20319 15897 404 0,'0'-10'99'0,"-2"-1"2"16,-1 5-56-16,1-1-17 0,0 1-11 15,1 2-10-15,0 2-6 0,1 2-13 16,0 1-25-16,0 1-53 0,0 2-11 16,-1 2-66-16,0 1-127 0</inkml:trace>
  <inkml:trace contextRef="#ctx0" brushRef="#br0" timeOffset="204854.3003">20320 15819 471 0,'-1'-13'122'0,"-1"2"6"0,-1 0-57 15,2 0-19-15,0 3-8 0,-1 0-2 16,2 4-3-16,-1 0-4 0,1 3-5 0,-1 7-3 16,2 4-5-16,0 4-3 0,1 3-5 15,-1 5-3-15,1 2-3 0,1 1 0 16,0-1-2-16,1-1-1 0,-1-3-2 15,0 0 0-15,1-4-2 0,1 0 1 16,0-4-1-16,1-3 0 0,0-4-1 16,1-5 1-16,1-6 0 0,-2-3 0 15,1-3-1-15,2-3 1 0,-2-1 0 16,2 0-1-16,-1 3 1 0,1 1-1 16,-2-1-1-16,1 7 0 0,-1 5-2 15,-2 1-1-15,-2 1 0 0,1 4-2 0,-1 3-3 16,-2 4-4-16,1 3-8 0,-2 0-6 15,4 4-10-15,-2-1-5 0,1-1-120 16,0 1-116-16,4-4-284 0</inkml:trace>
  <inkml:trace contextRef="#ctx0" brushRef="#br0" timeOffset="205257.2103">20772 15229 570 0,'-14'8'138'0,"-5"3"6"16,1 2-85-16,1 6-13 0,-1 4-8 0,5 4-7 15,0 4-4-15,2 3-5 0,3 5-5 16,5 4-4-16,1 2-3 0,4-1-4 15,2 2-1-15,4-1-2 0,0-5-2 16,5-3-7-16,1-5-8 0,3-4-8 16,3-6-10-16,1-5 29 15,1-3-159-15,-1-6-126 0,0-3-314 0</inkml:trace>
  <inkml:trace contextRef="#ctx0" brushRef="#br0" timeOffset="205894.9369">20917 15576 456 0,'-6'1'131'0,"0"-1"7"0,-2 2-10 16,3 0-73-16,0 2-12 0,0 2-7 16,2 0-3-16,2 1-6 0,-1-1-4 15,2 1-4-15,3-1-3 0,0 1-3 16,2-1-3-16,2-1-2 0,1-1-3 16,2-2-1-16,2-1-1 0,2-3-1 15,0-2-1-15,3-2-1 0,-1-2-2 0,2-5 0 16,-3 0-3-16,0-4-1 15,-3 0-1-15,1-1-1 0,-7-1 0 0,-3-1 2 16,-1 4 1-16,-5 0 1 0,0 3 2 16,-5 2 2-16,-3 1 0 0,-1 5 0 15,-2 1 0-15,1 7 0 0,-4 2 0 16,0 3-1-16,0 3 1 0,2 4 0 16,3 3 0-16,2 2 1 0,0 1 1 15,4 2-1-15,2 0 1 0,3 0 0 16,1 0 0-16,2-1-1 0,3 0 1 0,3-3-1 15,3 1 1-15,3 0 0 0,5-3-1 16,4-1 1-16,2-5 0 0,-1-1-2 16,4-6-3-16,2-5-4 0,-2-6-13 15,-3-3-10-15,-1-2 58 0,0-3-188 16,0-2-131-16,-5 2-343 0</inkml:trace>
  <inkml:trace contextRef="#ctx0" brushRef="#br0" timeOffset="206475.8997">21200 15129 493 0,'0'-1'132'16,"1"0"4"-16,-1 2-16 0,2 1-80 16,1 3-11-16,1 1-4 0,0 4-3 15,3 1 0-15,0 3-1 0,-1 0-3 16,0 5-2-16,0 0-2 0,0 1-3 16,-1 1-1-16,-2-2-3 0,-2 1-2 15,-3-1-2-15,-2-1-1 0,-3-4-2 0,-3 0-6 16,-1-3-10-16,-3-1-12 0,0-3-14 15,-4-3-119-15,-1-3-125 0,-1-4-300 16</inkml:trace>
  <inkml:trace contextRef="#ctx0" brushRef="#br0" timeOffset="206624.5009">21072 14912 624 0,'4'-13'147'0,"-2"0"5"16,2 4-100-16,2 0-16 15,3 1-9-15,-1 3-5 0,2 1-9 0,0 3-17 16,1 2-17-16,0 5 74 0,-1 0-208 16,3 3-135-16,1 1-365 0</inkml:trace>
  <inkml:trace contextRef="#ctx0" brushRef="#br0" timeOffset="207539.3776">21371 15141 462 0,'-1'-3'113'0,"1"-1"5"0,-1 1-59 0,1 2-23 15,0 0-5-15,0 0-1 0,0 1-1 16,0 0-1-16,0 0-2 0,0 0 0 16,1 0-2-16,-1 1-2 0,-1 0-3 15,0 0-2-15,-1 1-1 0,2-1-3 16,-1 1-3-16,1 1 0 0,0 0 0 16,0 1 0-16,1 1 0 0,2 1 1 15,-1 3-1-15,1-2-1 0,-1 3-1 0,2-2-1 16,-1 1-1-16,1 1-2 0,0-2-1 15,1-1-1-15,0-1-1 0,1-3 0 16,0 1-1-16,0-3 1 0,1-2-1 16,1-1 1-16,-1-2-1 0,0 0 1 15,-2 1 0-15,0-2-1 0,0 1 1 16,-4 0 0-16,-2 2 0 0,1-1 0 16,-1 1 1-16,1 1 0 15,-1 0 0-15,-1 1-1 0,1-2 1 0,2 2-1 16,-2-1 1-16,0 1-1 0,1 0 0 0,-1-1 0 15,1 0 0-15,-1 1 0 16,1-2 0-16,0 1 0 0,0-1 0 0,-2 0 0 16,2 0 0-16,2 1 0 0,0-2-1 15,-2 2 1-15,0-1 0 0,0-2-1 16,0 2 0-16,1-1 1 0,-1 1-1 16,-1-1 0-16,1 1 1 0,0 2-1 15,0-1 1-15,0 1 0 0,-1 0 0 16,1 0 1-16,0 0 0 0,0 0 1 0,-1 0 0 15,2 1 0-15,-1-2-1 0,0 1 0 16,0-2 0-16,0 4-1 0,0-2 0 16,0 0-1-16,0 0 1 0,0 0-1 15,0 0 0-15,1 1 0 0,-2-2 0 16,1 1 0-16,1 0 0 0,-2 0 0 16,1 0 1-16,0 1-1 0,0-2 1 15,0 2-1-15,0-1 1 0,0 0-1 16,1 0 1-16,-1-1 0 0,0 1-1 15,0 1 1-15,0-1 0 0,0 0 0 16,1 1-1-16,0 1 1 0,2 1 0 16,-2-1 0-16,3 3-1 0,-1 1 1 0,1 3-1 15,1 0 0-15,0 0 0 0,1 2 0 16,1 0 1-16,2 0-1 0,1 0 0 16,1-2 0-16,1-2 1 0,0-2-1 15,2-5 0-15,-2-3 0 0,0-4 1 16,-2-2-1-16,0-2 1 0,-2-3-1 0,0-1 0 15,-5 1 1-15,0 0 0 0,-3 0 0 16,-4 0 0-16,-2 1 0 0,-2 0 0 16,-5 1-1-16,1 2-3 0,-1 3-6 15,-1 2-10-15,2 3-10 0,2 2-14 16,1 3-14-16,5 3-63 0,1 2-57 16,1-1-110-16,3 3-231 0</inkml:trace>
  <inkml:trace contextRef="#ctx0" brushRef="#br0" timeOffset="207869.4559">21712 14906 566 0,'1'-6'121'0,"1"2"3"16,5 4-103-16,1 2-6 0,3 4-4 15,4 2 1-15,2 6 1 0,1 7 0 16,3 3 2-16,2 5 2 0,0 4 2 16,-3 4 4-16,1 4 2 0,-1 3 1 15,-3 1-4-15,-1 2-1 0,-4-3-3 16,-1 3-2-16,-5 1-4 0,-3 0-3 15,-6-3-3-15,-4-1 1 0,-3-2-5 16,-5 0-9-16,-3-2-14 0,-4-1-13 0,-3-3-129 16,-4-3-129-16,3-2-324 0</inkml:trace>
  <inkml:trace contextRef="#ctx0" brushRef="#br0" timeOffset="208722.9708">20476 16555 521 0,'-4'0'121'0,"0"0"4"16,2 0-78-16,-2-3-17 0,3 2-6 15,0 1-2-15,0-1-3 0,-1 1-2 16,1-1-1-16,1-1-2 0,0 4 0 15,0-6-1-15,0 0 0 0,-1-2 1 0,1 0 0 16,1 0-1-16,-1-1 2 16,0-1 0-16,0 2 0 0,0-1 1 0,0 3 0 15,0 2 0-15,0-2 1 0,-1 2-1 16,0 0-1-16,0 4-2 0,-1 1-2 16,1 3-2-16,-1 5-2 0,0 3-2 15,0 5 0-15,2 2-1 0,-1 5-1 0,3 1 1 16,1 2-1-16,2 1 1 0,2 0-2 15,1-3 0-15,2 0 0 0,5-3 0 16,0-6-1-16,1-5 0 0,1-3 0 16,0-9-1-16,1-4 1 0,-1-7-1 15,-2-6 1-15,-3-2 0 0,-1-3-1 16,-2-2 1-16,-3 2 0 0,-2 2 0 16,-3 5 1-16,-1 1 0 0,-1 5 1 15,-2 3-1-15,0 4 1 0,-1 4-2 16,0 6 1-16,2 2-2 0,-1 5 0 15,3 3 0-15,2 4-1 0,4-1-1 16,0-2 0-16,4 1-1 0,2-1 0 16,1-5 0-16,3-4 0 0,1-8 1 0,3-6 1 15,0-7 0-15,-1-5 1 0,-2-7 2 16,1-2 1-16,-4-6 2 0,-2 3 4 16,-4-2 1-16,-4 1 3 0,-3-4 0 15,-2 1-1-15,-3 1-2 0,-1-1-2 16,-2 1-5-16,0 4-8 0,1 5-10 0,1 4-20 15,2 6-24-15,-2 4-134 0,1 6-148 16,2 5-355-16</inkml:trace>
  <inkml:trace contextRef="#ctx0" brushRef="#br0" timeOffset="214870.2313">3175 15895 430 0,'9'-15'111'0,"-3"0"5"0,-3 3-53 15,0 0-15-15,-3 2-7 0,-3-1-5 0,-3 4-5 16,-1 2-5-16,-3 1-4 0,-2 2-5 15,-4 2-3-15,0 3-3 0,-4 5-2 16,0 3-1-16,-1 2 0 0,-1 7 2 16,6 5 2-16,1 7 1 0,3 4 1 15,4 2-1-15,5 0-2 0,4 1 0 16,4-4-4-16,2-3-2 0,6-5-2 16,0-2-1-16,5-6-1 0,6-4 1 0,0-3-1 15,3-4 0-15,3-4-1 0,0-5-3 16,3-5-6-16,-1-2-6 0,-1-5-5 15,1 0-5-15,-4-4-3 0,-5-2-4 16,-2 0-4-16,-5-1-3 0,-4 2 0 16,-3 1-98-16,-9-2-97 0,0 3-245 15</inkml:trace>
  <inkml:trace contextRef="#ctx0" brushRef="#br0" timeOffset="215118.5691">3248 16126 370 0,'-6'-2'80'0,"3"2"-2"0,0-2-67 16,1 2-40-16,2-1-49 0,0 0-63 16,1 0-149-16</inkml:trace>
  <inkml:trace contextRef="#ctx0" brushRef="#br0" timeOffset="215182.398">3248 16118 244 0,'2'0'60'16,"0"0"1"-16,-2 0-32 0,4 4-33 15,-3-2-50-15,0-2-51 0,-1-2-125 16</inkml:trace>
  <inkml:trace contextRef="#ctx0" brushRef="#br0" timeOffset="216215.483">3168 15893 450 0,'-6'-5'107'16,"-1"1"3"-16,1-1-67 0,1 0-13 16,0 1-5-16,2 0-5 0,-1 1-2 15,2 0-4-15,-1 1-2 0,2 1-3 16,1-1-2-16,0 1-2 0,2 0-2 16,1 0-1-16,1 1-2 0,0-1 1 15,1-1 0-15,0 2-1 0,0-1 0 0,-1-1 0 16,0 0-1-16,-1 0 0 0,1-1 0 15,0 1-2-15,-2 0 1 0,0 0-1 16,0 0 1-16,-1-1 0 0,-1 1 1 16,-3 1 0-16,1-2 1 0,-2 3 0 15,1-2-1-15,-3 2 1 0,1 1 0 16,-3 0 0-16,2 2 1 0,-2 0 0 16,-2 2 0-16,1 3 1 0,-1-1 0 15,1 3 1-15,0-2 1 0,0 3 4 16,1 3 2-16,2 4 4 0,0 2 3 0,0 4 1 15,1 5 2-15,0 4 0 16,1 0-1-16,-1 0-3 0,1-3-2 0,3-3-3 16,1-3-2-16,1-4-2 0,6-2-1 15,1-2-2-15,2-5 0 0,5-3-2 16,2-2 1-16,1-5 0 0,3-3-1 16,1-4 0-16,0-5-1 0,3-3 1 15,2-2-1-15,-3-1 0 0,-2-3-1 16,-1 0 0-16,-3-3 0 0,-3-3 0 0,-4-1 0 15,-9-1 0-15,0 1 0 0,-4 1 0 16,-1 5 0-16,-6 0 0 0,-2 6 0 16,-2 1 0-16,-2 4-1 0,-1 3 1 15,1 2 0-15,-3 0 0 0,3 5-1 16,3 1 1-16,1 2-1 0,1 0 1 16,2 2-1-16,2 1 1 0,2 1-1 15,1-1 1-15,3 0 0 0,0 0 0 16,3 0 0-16,-1-2 0 0,2-1 0 0,0 0 1 15,-1-2-1-15,2-1 1 0,0 0 0 16,1 0 0-16,0 1 0 0,1 1 0 16,1 1-1-16,1 5 1 0,0 5 0 15,1 4 1-15,1 4 0 0,2 5 1 16,0 6 1-16,2 4 0 0,-1 6 0 16,1 0 0-16,0 2-1 0,1 2 0 15,-2 1-1-15,2 2-1 0,-2 0 0 16,-2-3 0-16,-1-1 0 0,-1-3-1 0,-4-2 1 15,-2-6-1-15,-6-2 2 0,-1-8 2 16,-7-4 3-16,-1-4 2 0,-5-5 2 16,-4-4 2-16,-3-4 0 0,-4-7 1 15,-3-3 0-15,0-6-2 0,-3-3-2 16,1-3-2-16,-1-8-1 0,5-3-1 16,5-4-2-16,1-5-2 0,6 0-4 0,6 0-5 15,5 1-9-15,9 7-12 16,6 2-12-16,3 5-7 0,9 7-15 15,4 4-3-15,2-1-105 0,4 6-106 0,3 1-252 16</inkml:trace>
  <inkml:trace contextRef="#ctx0" brushRef="#br0" timeOffset="216764.7446">3637 16069 589 0,'-6'-10'127'0,"1"4"1"0,1 1-100 16,3 5-14-16,2 3-5 0,2 4-1 16,1 4 0-16,3 1-1 0,-1 2 0 15,0 2 0-15,0-2 1 0,0-1 1 16,-2-2 1-16,-1-1 4 0,-3-2 5 16,-1-4 3-16,-4 0 3 0,-1-3 0 15,-4 1 1-15,1-4-2 0,-2-1-4 16,0-2-3-16,-1-3-4 0,1-1-4 0,3-4-2 15,3-5-3-15,1-3-2 0,6-1-2 16,1-1-3-16,5-2-3 0,4 2-5 16,3 1-2-16,2 5-2 0,1 1-3 15,0 5-1-15,2 2 0 0,0 3 2 16,-1 3 1-16,2 0 4 0,-1 2 1 16,0 1 2-16,-1 0 4 0,-2 1 1 15,-1 0 2-15,-4 2 2 0,-3 2-1 16,-3 1 3-16,-4 2 2 0,-2 5 2 0,-2 1 1 15,-3 3 1-15,0 3 2 0,-1 0-1 16,-1-1-1-16,2 2-1 0,0-4-2 16,2 0-2-16,2-2-1 0,1 0 0 15,4-4 0-15,2-3-1 0,2-3 0 16,2-1 1-16,3-4-1 0,0-4 1 16,2-4-1-16,-2-3 1 0,2-4-1 15,-4-2 0-15,0-3 0 0,-4-1-1 16,-3-1 1-16,-4 2 0 0,-4-3-1 15,-3 5 1-15,-3 1-3 0,-5 2-4 16,0 4-10-16,-1 4-8 0,-3 4-7 16,2 6-8-16,1 5-8 0,4 5-4 0,2 4-57 15,4 2-32-15,2 2-84 0,6 0-183 16</inkml:trace>
  <inkml:trace contextRef="#ctx0" brushRef="#br0" timeOffset="217316.9203">4077 15989 516 0,'11'-14'120'0,"-3"3"3"0,1 5-82 15,-2 5-9-15,-3 4-6 0,-2 5-2 16,-1 6-1-16,-2 6-3 0,0 4 0 16,-3 3 2-16,3 1-2 0,-1-2-2 15,2-3 1-15,2-4-3 0,2-4 1 16,2-3-3-16,1-2-2 0,1-6-2 15,1-3-2-15,1-2 0 0,2-3-3 16,-2-6 0-16,0-2-3 0,1-3-5 0,1-3-9 16,-1-4-10-16,0-1-7 0,-3-3-8 15,0 0-11-15,0 4-9 0,-2 3-4 16,-1 3-27-16,-2 7-15 0,1 7 6 16,0 7 21-16,-2 6 37 0,1 4 23 15,-1 5 20-15,-1 5 39 0,3 0 30 16,3 3 7-16,-1-1-9 0,2 0-20 0,2-3-10 15,1-4-4-15,2-4-5 0,3-3-3 16,-1-7-5-16,4-3-4 0,2-6-5 16,2-3-5-16,-2-5-3 0,0-4-3 15,0-3-2-15,-3-3-1 0,-2-1-1 16,-2-3 0-16,-7-3 0 0,-1-1-1 16,-5 0 0-16,-7 1 0 0,-1 3 0 15,-3 1 0-15,-3 6 1 0,-3 4-1 16,-2 7 1-16,3 3 0 0,-1 6 2 15,-2 7 3-15,0 9 5 0,2 2 4 16,1 7 3-16,6 6 4 0,1 7 4 0,5 4-1 16,0 2-1-16,3 2-3 0,4 2-3 15,1 2-3-15,0-2-3 0,0 3-3 16,1-4 0-16,-1-3-2 0,-1-1-2 16,0-4 0-16,-1-6-2 0,-1-5-13 15,-1-6-20-15,-1-5-22 0,2-8-119 0,0-4-135 16,4-5-324-16</inkml:trace>
  <inkml:trace contextRef="#ctx0" brushRef="#br0" timeOffset="219622.5648">3709 17040 445 0,'7'-10'100'0,"-2"-1"3"15,1-1-72-15,1 0-7 0,-3-1 0 16,-1 2 0-16,-1 2 1 0,-2-1-1 16,-1 1-1-16,-3 3-1 0,0 0-2 0,-4 2-4 15,0 2-2-15,-2 3-3 0,-4 3-2 16,1 4-3-16,-4 6-1 0,0 4-1 16,1 7 2-16,0 0 5 0,1 2 2 15,2 1 2-15,4 1 2 0,3-4 0 16,3 0-2-16,5-3-2 0,1-4-5 0,7-2-3 15,4-4-1-15,2-7-1 0,3-6 0 16,3-7 0-16,3-7-1 0,3-7 0 16,0-8 0-16,0-6-1 0,-2-6 0 15,1-1-1-15,-5-3 0 0,-5-2 0 16,-2-2-1-16,-7-2-2 0,-2 2-1 16,-2 1 0-16,-6 0-1 0,-3 4 0 15,-1 3 1-15,-3 10 0 0,-2 6 4 16,0 10 1-16,-2 9 2 0,-2 11 1 15,0 7 0-15,2 7 1 0,-1 9 0 16,3 6 0-16,0 8-1 0,5 3 0 16,2 2-1-16,3 3-1 0,4 1 0 0,4 1 0 15,5-4-1-15,3-4-1 0,2-2 1 16,4-7-1-16,0-5 1 0,1-5-1 16,0-5 0-16,-3-8 0 0,2-2 0 15,-2-5-2-15,-3-4 0 0,-3-3-1 16,0-1-3-16,-3-2-1 0,0-2-2 15,-5 0-2-15,-1 0 0 0,-2-1 0 0,-2 2 1 16,-1 0 2-16,-3 0 2 0,-1 4 1 16,0 0 2-16,-1 2 2 0,-1 2 0 15,-2-2 1-15,2 4 2 0,-2-1 1 16,3 2 2-16,0-2 1 0,2 2 1 16,1-2 1-16,3 4 0 0,0-3 0 15,2-1-2-15,-1-3 0 0,4 3-2 16,2-2 1-16,0-2 0 0,0-2 1 15,3-1-1-15,1-2-1 0,2 2 0 16,-1-6-1-16,0 0 0 0,1 3-2 16,-1-5 0-16,2 1 0 0,-3 1 0 0,0-2-1 15,0 0 0-15,-2 1 1 0,-2-3-1 16,-1 1 1-16,-3 1-1 0,-5 2 1 16,0 2 0-16,-3 0 0 0,-5 3-1 15,-1 1 0-15,-2 3 0 0,-1 3 0 16,1 4 0-16,-2 2 0 0,2 4 0 15,-1 5 0-15,3 2-1 0,4 4 2 16,-1 3-1-16,3 2 1 0,2-1 1 0,2-1 2 16,2 1 1-16,1-3 2 0,1-3 2 15,2-2-1-15,1-3 1 0,2-4-1 16,3-1-1-16,3-5-2 0,2 0-1 16,2-7-1-16,4 0-1 0,1-4-1 15,2-3 0-15,1-3-1 0,-1 0-1 16,2-3 0-16,1-1-1 0,-3-1 0 15,-2-1 0-15,1-2-1 0,-5-3 1 16,-3-3 1-16,0-1-1 0,-5 0 1 16,0-2 0-16,-2-2 1 0,-3 3-1 15,-1-1 1-15,-2-2 0 0,0 0 0 0,-3-1 0 16,-2 3 0-16,-1 3 0 0,0 2 0 16,-3 4 0-16,-1 5 0 0,0 6-1 15,-1 5 0-15,-3 5 0 0,0 4 0 16,-2 6-1-16,-1 6 1 0,0 7 0 15,-1 3 1-15,3 6-1 0,1 3 1 16,3 5 1-16,5 3-1 0,4 1 1 0,4-1 0 16,4 0 1-16,5-3-1 0,2-1 0 15,2-5 1-15,2-6-1 0,-1-3 0 16,3-8 0-16,-1-2-1 0,0-6 1 16,1-5-1-16,-2-5-1 0,1-5-2 15,1-5-3-15,0 0-3 0,0-2-2 16,0-2 0-16,-1 0 1 0,1 0 0 15,-3 0 2-15,-2 0 3 0,-3-1 3 16,-2 1 1-16,-2-2 0 0,-5-1 1 16,-3 1 1-16,-2 0-1 0,-3 2 0 15,-4 1 0-15,-2 2 0 0,-5 2 1 16,-1 4 0-16,-4 0 1 0,-2 3 1 0,-1 3 0 16,0 5 2-16,1 4 0 0,2 2 3 15,-1 3 0-15,3 6 2 0,1 0 1 16,2 1-1-16,2 0 0 0,1-3 0 15,5-1-3-15,2-3-1 0,4-1-2 16,5-4-2-16,3-4 0 0,4-4-1 0,1-2 1 16,4-6-1-16,3-2 0 0,2-3-1 15,0-3 0-15,1-3 0 0,2-3 0 16,-1-2-1-16,-2 2 0 0,-2-1 0 16,-4-1 0-16,-3 5 0 0,-4 2 1 15,-7 6 0-15,-2 7 0 0,-2 2-1 16,-2 6 1-16,2 7 0 0,-3 3 0 15,-1 4-1-15,3 2 1 0,1-1 0 16,2 2 0-16,1-2 1 0,2-3-1 0,2-2 1 16,3-2 0-16,3-3-1 15,1-3 1-15,3-3-1 0,1-1 0 0,2-5-1 16,2-2 0-16,1-3-2 0,-2-3-1 16,1 1 0-16,-3-3-1 0,-1 0 1 15,-2-1 0-15,-3 2 1 0,-3 0 1 16,0 0 2-16,-2 4 0 0,-3 0 0 15,2 6 0-15,-2 1 0 0,-1 3 1 16,2 4 0-16,-3 3 0 0,3 2 1 0,-2 3 0 16,2 0-1-16,1-1 1 0,1 3-1 15,-1-5 0-15,3-1 0 0,1-1 0 16,1-3-1-16,1-5-1 0,0-4-3 16,2-3-5-16,1-4-4 0,0-1-4 15,1-3-4-15,1-5-3 0,2 0 0 16,-3-4 1-16,0-2 3 0,-2-1 6 15,-2-3 3-15,-2 1 4 0,-3 1 4 16,-2 2 3-16,-2 4 6 0,-2 8 1 16,-4 6 3-16,0 8 1 0,-4 8 2 0,-3 4 1 15,0 7 2-15,-1 3 1 0,-2 2 4 16,0 4 1-16,0 1 2 0,2 0 1 16,0 1 0-16,2 1-3 0,3 4-3 15,-1-4-5-15,3-1-4 0,3 0-2 16,-1-1-3-16,5-1-3 0,0-4-1 15,-1-5-2-15,4 1-8 0,0-4-11 0,0-6-13 16,0-3-12-16,1-4-15 16,-1-2 75-16,-3-4-195 0,1-2-129 0,-2-5-325 15</inkml:trace>
  <inkml:trace contextRef="#ctx0" brushRef="#br0" timeOffset="220787.8305">22770 15063 546 0,'-11'15'125'0,"0"3"4"0,1 10-91 16,3 10-5-16,2 10-5 0,3 8 1 16,2 7-2-16,-2 9-1 0,2 11-3 15,3 8 0-15,0 3-1 0,4 7 1 16,-5 4 0-16,0 4-2 0,2-2-1 15,2-1-3-15,2 2-3 0,-5-5-2 16,1-4-4-16,1-5-3 0,2-5-1 16,1-4-2-16,-1-4 0 0,-3-7-1 15,-2-7-1-15,-2-4-2 0,0-7-7 16,-2-8-14-16,-3-12-13 0,-1-9-20 0,-1-10-115 16,4-8-130-16,2-9-301 0</inkml:trace>
  <inkml:trace contextRef="#ctx0" brushRef="#br0" timeOffset="221769.2242">23254 15042 450 0,'-3'-31'112'16,"1"2"6"-16,0 1-65 0,0 5-8 0,1 1-4 16,2 4 0-16,-2 5-1 0,1 2 0 15,0 4-4-15,0 4-3 0,0 3 2 16,1 9 0-16,1 7 0 0,-1 12-4 15,1 9-4-15,1 5 0 0,-1 5-3 16,2 4-6-16,-2 2-5 0,2-2-5 16,0-5-2-16,-2-6-3 0,2-4-1 15,-1-3 0-15,1-6-1 0,0-6 0 0,-2-5-1 16,1-5 1-16,-2-5-1 0,0-4 1 16,-1-6-1-16,1-3 0 0,-1-4-1 15,0-2 0-15,0-3-1 0,3-3 0 16,-2 1-2-16,1 1 0 0,1 0-4 15,-1 1-3-15,1 2-3 0,-3 3-4 16,1 3-2-16,-3 2-4 0,-1 3-2 0,1 6-3 16,-2 3-3-16,-1 1-5 15,1 4-10-15,0 0 24 0,0 3-133 16,-1-1-113-16,3 0-281 0</inkml:trace>
  <inkml:trace contextRef="#ctx0" brushRef="#br0" timeOffset="223019.7957">22982 15312 518 0,'-4'-3'128'15,"1"3"6"-15,-2 0-70 0,0 1-15 16,2 2-10-16,2 3-3 0,0 0-3 16,3 3-2-16,2 0-2 0,2 1-2 15,3 1-3-15,1-1-3 0,2-3-3 16,1 1-3-16,2-5-4 0,0 1-3 16,-1-5-2-16,1-4-2 0,0-2-1 0,-5-4-1 15,-2-2-3-15,0-1-3 0,-4-5-4 16,-1-2-2-16,-4 1-3 0,-4-1-4 15,0 1-3-15,-3 2-1 0,1 1-1 16,-5 2 0-16,-2 4 1 0,0 4 2 16,-1 0 3-16,0 4 2 0,1 3 5 15,-1 1 2-15,3 3 4 0,2 2 1 16,0 0 1-16,3 4 1 0,2 1 0 0,1 1 0 16,2 4 3-16,2 2 2 0,2 1 3 15,2 5 2-15,1 1 2 0,0 2 3 16,2 1 0-16,0 2-1 0,3 5-1 15,-3 0-3-15,2 1-1 0,-2-2-3 16,0 0-1-16,-3-2-2 0,0-4-2 16,-3-6 1-16,3-2-6 0,-4-5-12 15,1-5-9-15,2-4-20 0,-1-8-113 16,3-4-121-16,2-2-294 0</inkml:trace>
  <inkml:trace contextRef="#ctx0" brushRef="#br0" timeOffset="223423.7369">23277 15332 476 0,'-3'-1'124'15,"-1"1"6"-15,0-4-46 0,2 1-38 16,1-3-9-16,1-3-4 0,2-2-3 0,3-2-4 16,5-3-2-16,1-1-2 15,3-1-1-15,2 0 2 0,4 3 0 0,1 1-2 16,0 0 0-16,-1 3-3 0,1 4-2 15,-1 1-3-15,-1 4-3 0,-1 5-5 16,-4 3-1-16,0 4-2 0,-4 2-1 16,-4 6 0-16,-3 3 0 0,-1 1-1 15,-5 0 1-15,-2 0-3 0,0 2-5 16,-1-2-10-16,0-4-15 0,1-4-9 0,3-2-20 16,-1-2-113-16,2-3-123 0,1-3-284 15</inkml:trace>
  <inkml:trace contextRef="#ctx0" brushRef="#br0" timeOffset="224272.9485">23762 15220 549 0,'4'-6'123'0,"-4"-1"4"0,0 1-92 15,0 1-12-15,-1-1-1 0,-3 1 0 16,0 0-1-16,-2 3 0 0,-2 1 1 16,-1 1 0-16,-2 3 2 0,0 2 0 15,-1 5-2-15,1 5 1 0,0 2-2 16,1 1-1-16,1 3-1 0,4 1-2 0,2 2-1 16,2-2-2-16,4-4-3 0,2-3-3 15,4-3-3-15,1-4-2 0,3-5-1 16,3-6 0-16,0-5-1 0,3-7-1 15,4-4-1-15,-3-3-3 0,1-4-4 16,-4 0-3-16,-1 2-2 0,-2 2-1 16,-7 2 1-16,-5 5 0 0,-2 5 3 15,-2 7 3-15,-2 3 3 0,-5 6 2 16,-4 2 0-16,2 7 1 0,0 4 1 0,1 3-1 16,3 0 1-16,1 0 0 0,5 0 0 15,3-1 0-15,4-4-1 0,3-4 2 16,2-4-1-16,2-1 0 0,3-4 1 15,3-6-1-15,3-5 1 0,2-4-1 16,4-2 0-16,4-7 0 0,4-3 0 16,-1-1 0-16,2 0-1 0,-3 2 1 15,-2 3 0-15,-5 4-1 0,-5 5 1 16,-5 5 0-16,-4 4 0 0,-2 5 1 0,-4 4 1 16,-3 6 0-16,-3 2 1 15,-1 2 1-15,-3 3 0 0,0 2 1 0,-3 2 0 16,0-3-1-16,-1-3 0 0,0-2 1 15,0 1 0-15,-2-4-1 0,-2-3 1 16,0-2-1-16,-1-3 0 0,0-2-1 16,1-3 0-16,0-6-1 0,2-1-2 15,4-1-2-15,4-2-1 0,2-1-1 16,3-1-1-16,4 1 0 0,2 1 1 0,4 0 1 16,0 2 1-16,6-2 1 0,2 3 0 15,2 1 0-15,2 3 2 0,5-2-1 16,2 0 1-16,1-2 0 0,3 0 2 15,0 0-1-15,2 0 1 0,0-4 0 16,-2 0-1-16,-3-2 0 0,-5 1-1 16,-2-3 0-16,-6 1 0 0,-6-1-1 15,-6 1 1-15,-6 1 0 0,-8 1-1 16,-2 1 1-16,-10 1-1 0,-6 4 1 16,-7 3 0-16,-4 3 0 0,0 5 1 15,-2 7 0-15,-1 1 0 0,4 7 1 0,1 4 1 16,5 4 0-16,7 0 1 0,1 3 0 15,8-1 1-15,7 1-1 0,8-3 0 16,6 2 0-16,6-7-2 0,3-2-4 16,6-6-7-16,3-4-12 0,3-7-15 15,2-2-10-15,-5-9-21 0,3 3-110 16,-4-2-125-16,-5 5-277 0</inkml:trace>
  <inkml:trace contextRef="#ctx0" brushRef="#br0" timeOffset="225373.7788">23263 16387 516 0,'-9'-6'123'0,"-1"1"4"0,-1 1-82 15,0 1-10-15,0 3-1 0,1 2-3 0,-1 3 0 16,1 5-1-16,1 1 0 0,-1 1 0 15,2 5 1-15,1 4-1 0,3 1-2 16,3 1-5-16,1 2-4 0,4-2-5 16,2-1-5-16,3-3-3 0,0-7-3 15,4-7-1-15,-1-7-1 0,1-9 0 16,1-8 0-16,-1-7-1 0,2-7 1 16,-1-6-2-16,0-4 0 0,0-5 0 0,-1 2-1 15,-3-2 0-15,-1-2-1 16,-3-3-4-16,-1-2-1 0,-4 2 0 0,-1 5-1 15,-3 7 1-15,1 4 0 0,-1 10 3 16,0 12 3-16,-1 13 4 0,0 12 0 16,3 9 1-16,1 11 1 0,0 6 1 15,0 7 1-15,-1 6 1 0,0 5 0 16,2 4 1-16,0-3-1 0,0 1 0 16,3-1-2-16,2-1-1 0,4-2-2 15,2-7-2-15,2-8-1 0,-1-8-4 16,2-7-2-16,1-9-5 0,1-7-6 0,0-9-6 15,1-7-5-15,2-4-2 0,0-3 2 16,2-1 2-16,-3-2 4 0,-2-1 7 16,-1-1 5-16,-5 3 6 0,-1 2 3 15,-2 5 2-15,-7 0-1 0,1 4 2 16,-1 5 1-16,-2 3 3 0,0 2 4 16,2 2 2-16,-3 2 2 0,4 1 2 15,-1 1 1-15,2-2 0 0,2 0-1 16,1-1-2-16,1-3-2 0,3-2-2 0,-1-3-1 15,-1-2-1-15,2-5-2 0,-1 0-1 16,-2-1-2-16,0 0-1 0,-2-2-1 16,0-1 0-16,-1 2-1 0,-3 0 0 15,-1-2 0-15,-2 2-1 0,-3-2 1 16,-1 5 0-16,-2 0 1 0,-2 2 0 16,-2 2 0-16,-1 2 2 0,0 3 0 15,-4 4 1-15,3 1 2 0,-1 2-1 0,0 3 1 16,2 2 1-16,-1 2 1 0,3 2 2 15,4-2 1-15,1 3 0 0,0 2 0 16,2-1 0-16,3 3 1 0,2 0-2 16,1 1-2-16,2 0 0 0,2 0-2 15,3-2 1-15,2 0-1 0,0-4 0 16,1-1-1-16,4-1 0 0,-1-2-1 16,1-2 0-16,0-3-1 0,1-3 0 15,1-3-1-15,0-5 1 0,0-4-3 0,1-3-1 16,1-3-5-16,1-2-4 0,-1-3-8 15,-2-1-8-15,-3-1-10 0,-1 2-6 16,-2 0-3-16,-3 2-5 0,-4 1-8 16,-2 5 11-16,-3 3-108 0,-2 0-101 15,-1 3-257-15</inkml:trace>
  <inkml:trace contextRef="#ctx0" brushRef="#br0" timeOffset="226622.9891">24001 16481 461 0,'5'-16'108'0,"0"-1"3"0,0-2-65 0,1-6-18 15,0 1-3-15,1-7 0 0,0-3-2 16,-3-3-4-16,3-5-4 0,-4-2-3 16,0-2-3-16,-2-5-3 0,-2 5-2 15,-1 4 1-15,-1 7 4 0,-3 7 3 16,-2 7 2-16,-1 11 2 0,-1 9 3 16,-3 8 0-16,1 8 0 0,0 7-3 15,1 6 1-15,1 6 1 0,0 4 1 0,3 5 3 16,2 5 0-16,1 0-2 0,4-1-1 15,2 2-2-15,3 0-5 0,3-1-5 16,4-2-2-16,3-6-3 0,2-3-1 16,4-4 0-16,2-5-2 0,1-8 0 15,0-6-1-15,-1-5-5 0,2-7-4 16,-3-5-5-16,-1-6-4 0,-3-6-2 16,1-2-3-16,-4-1-3 0,0-2 2 0,-3 2 4 15,-1-1 3-15,-2 4 3 0,-2 0 3 16,1 3 3-16,-3-1 4 0,-3 4 2 15,0-1 1-15,1 1 1 0,-3 1 2 16,0 1 0-16,-1 3 1 0,-1-1 0 16,1 1 2-16,-1 0 0 0,-1 2 1 15,0-1 0-15,-1 0 1 0,0 0 0 16,1 0 0-16,-2 1 1 0,-1 0 1 16,-1 2 2-16,0 2 3 0,0 3 3 15,-2 1 2-15,-1 3 3 0,2 4 4 0,-1 6 0 16,1 2 0-16,2 2-2 0,2 3-3 15,3 2-3-15,1 0-3 0,2-2-4 16,3-3-4-16,4-3-1 0,0-3-3 16,5-5 1-16,1-6-2 0,4-3 0 15,3-7 1-15,1-2-2 0,1-4-2 16,1-5-2-16,-1-3 0 0,-2-3-1 16,-4-2-1-16,-2 0-2 0,-2-4-3 0,-3-2 1 15,-5 5 2-15,-3 1-1 0,-1 3 2 16,-5 3 0-16,-2 2 3 0,-1 8 3 15,-1 4 3-15,1 3 1 16,0 4 2-16,1 5 0 0,0 4 0 0,2 6 1 16,3 0 0-16,2 2 0 0,-1 3 0 15,2 3 0-15,4-1-1 0,2 0 0 16,2-2-1-16,3-2 0 0,1-3-1 16,0-5-1-16,3-1-2 0,0-6-4 15,-2-3-4-15,1-6-7 0,-1 0-6 16,1-3-7-16,-2-5-4 0,-3-2-2 0,-1-4 1 15,-1-2 0-15,-4-3 4 0,-1-4 6 16,-3-1 6-16,0 0 4 0,-2-1 4 16,1 4 4-16,-2 2 7 0,-1 4 7 15,-1 4 6-15,1 4 3 0,1 5 2 16,0 3 2-16,-1 2 0 0,2 3-1 16,1 2-2-16,1 3-1 0,2 4 0 15,0 1 0-15,2 4 1 0,0 2 0 16,2 0-2-16,2 3-2 0,0-2-4 15,1-1-3-15,1-2-2 0,2-6-4 0,-1 2-5 16,2-6-7-16,1-1-8 16,0-4-6-16,-1-4-2 0,0-1-3 0,0-2-2 15,-1-5 1-15,-1 1 1 0,-3-7 6 16,1 2 1-16,-1-1 1 0,-2-2 2 16,0 1 4-16,-2 1 3 0,-3-1 7 15,2 8 9-15,-5-4 8 0,-1 3 8 16,1 6 6-16,-5 1 6 0,-1 3 6 0,-2 5 3 15,-2 4 1-15,-1 2 0 0,-3 6 0 16,-3 3-2-16,0 7-4 0,-1 1-5 16,-1 4-5-16,0-1-6 0,-1 7-6 15,2-6-4-15,0 0-3 0,4 1-2 16,0-5-1-16,2-4-2 0,3-2 0 16,2-4-1-16,1-4-3 0,2-4-5 15,2-4-6-15,1-5-6 0,1-3-7 16,1-1-8-16,-1-4-7 0,1 0 0 0,0-1 1 15,-1 1 4-15,0 0 3 16,2 3 3-16,-2-1-1 0,0 2 0 16,0 1-80-16,-3 1-24 0,1-1-89 0,0 3-189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28:41.3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7586 11580 264 0,'-15'-2'68'0,"4"1"5"0,4-2-35 0,1-2-5 15,2 2-2-15,3 1 2 0,-2 0-2 16,2 0-5-16,1 0-4 0,1 1-5 15,2 2-3-15,1 1-4 0,0-2-5 16,4 1-3-16,2 1 1 0,2-1 0 16,3 3 1-16,2-1 0 0,3-1 0 15,5 1 1-15,-2-1-1 0,4-1 1 16,1 2-1-16,3-3 1 0,2 0-1 16,-1 1 1-16,2 0 0 0,4 0 0 0,-1-1-1 15,2-1 0-15,-1 0-1 16,1 1 0-16,3-1-1 0,0-1 0 15,0 0 0-15,1 1 1 0,3 0-1 0,-2 1 1 16,-1-3 0-16,-3 2 1 0,0-3 1 16,-3 0 2-16,-2 1 0 0,-4-2 1 15,-1 2 0-15,-3 0 1 0,0-1-1 16,-4 2 1-16,0-1-2 0,-3 1 0 16,-3 1-2-16,-2-2 0 0,-3-1-2 0,-4 3 0 15,-1-1 0-15,-4 1-1 0,0-1-1 16,-2 0 1-16,0-1-1 0,-1 1-10 15,-1 1 82-15,-1-3-196 0,-7-2-115 16,-3 2-326-16</inkml:trace>
  <inkml:trace contextRef="#ctx0" brushRef="#br0" timeOffset="1185.4091">13714 11588 405 0,'-6'-3'102'0,"2"1"1"0,2-2-57 16,2 1-16-16,1 3-10 0,3 0-6 15,2 1-7-15,3 0-3 0,3-2-1 16,4 1-1-16,2-1 2 0,5 1 1 0,6-3 1 15,0-1 2-15,4 3 0 0,4-3 0 16,1 2 0-16,3 0-2 0,2-3-2 16,1 2 0-16,3 2-2 0,-1 0 0 15,1 1-1-15,1 1 0 0,0 0 0 16,-3 0 0-16,0 1-1 0,1-5 0 16,-1 1 1-16,-5-3-1 0,-2 0 2 15,-1 0 1-15,-3 1 1 0,-4 1 2 16,-3 0 1-16,-4 1 2 0,-1 1 0 15,-4 1 1-15,-3-3-1 0,-1 2 0 0,-5-3-1 16,-1 1-1-16,-3-1-2 0,-3 0 0 16,0 1-2-16,0-1 0 0,-2 0-1 15,1 3-2-15,1 0-3 0,2 2-10 16,0-1-11-16,-3-4-105 0,-1 2-107 16,-6-1-265-16</inkml:trace>
  <inkml:trace contextRef="#ctx0" brushRef="#br0" timeOffset="28157.0937">22248 16359 341 0,'1'0'81'0,"2"-3"1"0,2 1-46 15,2 1-14-15,4-1-10 0,3 2-3 16,0 0-2-16,5 0-1 0,0 0-1 15,3-1 1-15,2 1 1 0,3-1 2 16,1-1 1-16,1-1 2 0,4-1 0 16,3 2 1-16,1-2 0 0,1 1-3 15,-1-2 0-15,4 0-4 0,-1 1 0 0,2 1-2 16,-2 0-1-16,1 2 0 16,0 0-2-16,1 1 0 0,0 1 0 15,-1-1 0-15,2-1 0 0,0-1-1 0,-1-1 1 16,1-2-1-16,-3 0 1 0,-1 1-1 15,-2-1 1-15,-4 3 0 0,-3 1 0 16,-4 2 0-16,-2 1 1 0,-5 1-1 16,-4-1-3-16,-5 3-7 0,-5-1-96 15,-6 1-90-15,-9 0-232 0</inkml:trace>
  <inkml:trace contextRef="#ctx0" brushRef="#br0" timeOffset="36651.3676">11736 17319 249 0,'-20'0'72'0,"6"0"7"0,-1-1-30 16,5 1 3-16,3-2-4 0,1 0-5 15,1 1-3-15,4 0-6 0,1-2-7 16,1-2-5-16,5 1-5 0,1-3-4 16,2 1-1-16,2-1-1 0,2 0-3 15,1-1 0-15,2 3-1 0,0 0-1 0,2 2-2 16,2-2 0-16,3 2-2 0,3 2 1 16,1 0-1-16,3 0 0 15,1 1 0-15,1-1 0 0,0 1 0 0,1-2 0 16,-4 0 1-16,7 1-1 0,-2-3 1 15,5 2 0-15,5 0 0 0,4 0 0 16,1 3 0-16,5-1 0 0,-4-1 0 16,5 1 0-16,-5-1-1 0,-1-2 1 15,-2 2-1-15,1-3 0 0,3 3 1 16,1 1-1-16,1 3 0 0,5-2 0 16,2-1 0-16,3-1 0 0,4-1-1 0,-3 1 1 15,1-3-1-15,2 1 0 0,1 0 1 16,-1 1-1-16,-4-2 0 0,-1-1 1 15,0 3-1-15,-2-2 0 0,-2 0 1 16,-6 0-1-16,2 1 0 0,-1 3 0 16,-3 4 0-16,-2-3-1 0,-5 1 1 15,-3 2 0-15,-6 1 0 0,-5-1 0 16,-4-2-1-16,-4 1 1 0,-4-1 0 0,-3 0-1 16,-4 1 0-16,-1 1 0 0,-2-2 0 15,-3 2 1-15,-2-3-1 0,-2 1 1 16,-2 1 0-16,-4-3 0 0,1 1 0 15,-1 0 0-15,-1 1 0 16,-2 0-2-16,1 0-10 0,-2 1-18 0,-1 2-100 16,0 2-105-16,-4 0-266 0</inkml:trace>
  <inkml:trace contextRef="#ctx0" brushRef="#br0" timeOffset="37630.9866">20179 17360 338 0,'0'-7'91'0,"3"3"4"16,-2-3-43-16,3 1-9 0,-1 3-12 15,4-2-6-15,0-1-6 0,3 2-3 16,2-2-4-16,4 2 0 0,2 2-3 16,4-1-1-16,3 2 0 0,5 0-2 0,5 2-1 15,4 1-1-15,4 0-1 0,6-1 0 16,2 0 0-16,7-2-1 0,1 0 1 15,3-1 1-15,4 0-1 0,4 1 2 16,2 0-1-16,3-3 1 0,0 0-1 16,3-1 1-16,2 3-2 0,-1-1 1 15,2 0-1-15,-2-3-1 0,0 2 0 0,-2 2 0 16,-2-2 0-16,-1-1 0 16,-3-2-1-16,-4 0 1 0,-2 4-1 0,-4-1 1 15,-4-2-1-15,-5 1 0 0,-5 0 0 16,-7-1 0-16,-8 2 0 0,-6 1-1 15,-8 1-9-15,-8 2-3 0,-9 2-110 16,-8 1-100-16,-5 4-261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29:34.5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4123 10281 336 0,'-31'-27'78'15,"-3"1"1"-15,0 4-59 0,2 5 0 16,-3 2-7-16,-2 1-2 0,-2-1-3 0,-4-1 2 16,-5 0 0-16,-2 0 2 0,-5-5 0 15,-1-1 2-15,0-1-1 0,-4 1-2 16,-4-1 0-16,-3 2-2 0,-5-1-2 15,-3 2 0-15,-5 5-3 0,-2 3-1 16,-3 1-1-16,-5 1 0 0,1 1-1 0,-1 2 1 16,2 3 0-16,-3 0 1 15,-4 1 2-15,-3 1 0 0,0 2 2 0,0 6 0 16,-6 4 1-16,-4 3-2 0,-1 4 0 16,4 9-3-16,-1 7 0 0,1 3-2 15,-3 2 0-15,2 1 0 0,4 4 0 16,5 2-1-16,3-4 0 0,1 0 2 15,7 3 0-15,8 5 2 0,7 4 0 16,4 1 1-16,10 1 1 0,7 3-1 16,9-3 0-16,7 0-1 0,9-1-1 15,12-7 0-15,7 2 0 0,6 0 1 16,8-1 0-16,8 0 1 0,11-1 0 0,9-5 0 16,7 1 0-16,8-3-1 0,8-3 0 15,10-2-2-15,3-5 1 0,11 0-2 16,7 0 0-16,6-3 0 0,7-2-1 15,6-7 1-15,8-1 0 0,6 1-1 16,1-5 0-16,5-6 1 0,4 0 0 16,4-3 0-16,1-1-1 0,1-2 0 15,3-3 1-15,2-2 0 0,-1-2-1 16,-1-2 0-16,-2 0 0 0,-1-2 1 16,-4-2-1-16,-1-3 1 0,-3-1-1 0,-8-2 1 15,-3-4 1-15,-1-3-2 0,-2 2 1 16,-7-3 0-16,-10-2 0 0,-4 0 0 15,-6 0 0-15,-8-7-1 0,-9-2 1 16,-10-6 0-16,-9 0-1 0,-6 1 1 16,-11-3 0-16,-10-1-1 0,-14 4 1 15,-10-1 0-15,-12 2 0 0,-9-2 0 0,-15-3 0 16,-11-4 1-16,-10-3-1 0,-8 3 1 16,-12-2 0-16,-14-2 0 0,-12 5 0 15,-10 8 0-15,-11 4 0 0,-14 4 0 16,-9 6-1-16,-12 6-1 0,-8 9-2 15,-11 6-6-15,-10 7-11 0,-4 11-95 16,-12 3-14-16,-2 5-87 0,-10 3-186 16</inkml:trace>
  <inkml:trace contextRef="#ctx0" brushRef="#br0" timeOffset="4331.5073">22878 10137 418 0,'8'-23'97'16,"-6"8"2"-16,-4-4-71 0,-2 3-5 15,-5-2-9-15,-3-3-5 0,-7 0-5 0,-3 4-1 16,-2-4-2-16,-6 0 0 0,-6 3 0 15,-5 2 0-15,-5 2 2 0,-5 2 1 16,-6 2 2-16,-7 1 2 0,-7 2 2 16,-1 3 1-16,-9 1 0 0,-2 3 0 15,-3 1-3-15,-2 3-1 0,0 5-2 16,-1 2-3-16,0 2 0 0,2 3 0 16,1 4-2-16,-1 3 1 0,3 5 0 15,1-1-1-15,-2 0 1 0,2 0-1 0,3 0 1 16,-1 0 0-16,4 0-1 0,2-3 0 15,-1 2 1-15,8-2 0 0,0 0 0 16,6 4 0-16,6 0 1 0,4 1 0 16,6 2 0-16,5 3-1 0,6 7 1 15,4 0-2-15,5 1 1 0,4 0-1 16,4-2 0-16,3 1 1 0,5-3-1 16,4-4 1-16,3 0-1 0,4 0 1 15,3 1 0-15,5 0 0 0,5 0 0 16,5 0 0-16,6 3 0 0,7-2 0 0,7-1 0 15,6-3 0-15,8-4 0 0,6-2 0 16,4-4 0-16,7-3-1 0,2-1 1 16,4 2 0-16,3 1 0 0,2 0 0 15,1 0 0-15,3 3 0 0,4 1-1 16,3 1 1-16,-1-4-1 0,4-3 1 16,3 5-1-16,2-4 0 0,3 1-1 15,2-1 1-15,3-3-1 0,2 0 0 0,4-1 0 16,0-4 0-16,4-1 0 0,1-5 0 15,-3-1 0-15,0 0 0 16,0-2 1-16,-4-3-1 0,-1-2 1 0,-6 4 0 16,-2-4-1-16,-3 0 1 0,1-7 0 15,-3 0 0-15,-4-5 0 0,-2-4 0 16,-3-4 0-16,-3-3 1 0,-3-2-1 16,-4-2 0-16,-6-2 0 0,-4-1 0 15,-4-1 0-15,-5-2 0 0,-5-4 0 0,-5-7 0 16,-8-5 0-16,-6-4 0 0,-5-7 0 15,-6-2 0-15,-11-4 1 0,-8 0-1 16,-8 1 2-16,-12-1 1 0,-9-2 1 16,-12-2 2-16,-11-2 2 0,-11 2 0 15,-12-2 1-15,-14-3 0 0,-14-1-1 16,-16 0-1-16,-18 3-1 0,-18-1-2 16,-21 5-1-16,-20 0-1 0,-20 11-2 0,-18 11-3 15,-16 11-6-15,-12 8-9 16,-14 16-111-16,-6 8-106 0,-7 8-270 0</inkml:trace>
  <inkml:trace contextRef="#ctx0" brushRef="#br0" timeOffset="6179.9717">15367 2204 314 0,'-59'1'80'0,"6"1"4"0,1 3-16 15,7 5-35-15,0 1-3 0,-4 4 0 16,5 2-2-16,4-1 0 0,2 6-3 0,2 2-6 15,5 5-8-15,6 0-4 16,9 3-4-16,2 2-1 0,8 4-1 0,4-1 0 16,3 0 0-16,3-2 0 0,5-1 0 15,7-1 0-15,8 1 0 0,5-3 1 16,5-2-1-16,6-4 2 0,4-4 0 16,3-5 0-16,2-5 1 0,3-9 0 15,1-10 1-15,2-7 1 0,3-4 1 16,4-10 0-16,-5-4 2 0,0-8-1 15,-7-3 1-15,-6-5 0 0,-7-5 0 16,-9-4 0-16,-11-1-1 0,-7 1-1 16,-9 0-1-16,-6 2-1 0,-7 4-1 0,-11 7-1 15,-10 6-1-15,-16 7 0 0,-10 10-3 16,-15 11-3-16,-10 13-10 0,-18 10-77 16,-16 15-38-16,-5 9-96 0,-16 15-214 15</inkml:trace>
  <inkml:trace contextRef="#ctx0" brushRef="#br0" timeOffset="17486.7298">21937 16622 391 0,'-71'-37'106'0,"7"-1"2"0,1 1-10 0,0 3-72 16,-2 4-9-16,-5 0-4 0,-1 5-1 15,-1 3-3-15,-6 3-2 0,-4 2-1 16,-6 0 0-16,-2 1-1 0,-4 6 0 16,-5 5-1-16,-9-2-1 0,-2 3 1 15,-4 4-1-15,-2 6-1 0,-5 2 1 16,-1 0-1-16,-4 2-1 0,3 7 1 15,-6 3-1-15,1 3-1 0,-3 3 1 16,3 7-1-16,-4 5 0 0,3 5 1 16,0 0-1-16,2 3 0 0,-1 2 0 0,4 2 0 15,2-2 0-15,9 0 1 0,-1 7 0 16,6 1 0-16,8 3 1 0,9-1 0 16,5 3 0-16,8 3 1 0,7 0 0 15,13-2-1-15,12 0 0 0,7 2 0 16,10 2 0-16,12 0-1 0,9-5 0 15,8-3 0-15,8 1 0 0,12-5-1 16,8-3 1-16,10-1-1 0,10 3 0 16,12-3 0-16,11 3-1 0,7-7 0 0,9 0 0 15,9-2-1-15,10 0 0 0,3-10 0 16,8-1 0-16,5-1 0 0,9-2 0 16,4 3 1-16,3-4 1 0,8-8-1 15,7 6 1-15,0-3 0 0,7-4-1 16,-1 3 1-16,8-8 0 0,6-5 0 15,3 4 0-15,4-10 0 0,2-6 0 16,2 4 1-16,8-17-1 0,-2 4 1 0,-4-5 1 16,5-9 1-16,-2 1-1 0,1-4 1 15,-4 0 1-15,-3-3-1 0,-2-3 0 16,-2 0 0-16,-9-3 0 0,-6 0 0 16,-5 3 0-16,-7-12-1 0,-6-1 0 15,-10-2-1-15,-7 0 0 0,-9-2 0 16,-9-3-1-16,-12-4-1 0,-9 7-1 15,-13 0 0-15,-13 1-1 0,-15-5 0 16,-15 1 0-16,-13 2 0 0,-14-1 1 16,-18-1 1-16,-12 1 0 0,-15 2 0 0,-19 2 1 15,-14-1 0-15,-20-9 0 0,-17 1 1 16,-18 3-1-16,-21-2 1 0,-24-3 1 16,-15 1 0-16,-25 2-1 0,-14 8 1 15,-22 2 0-15,-18-5-1 0,-18 4 0 16,-13 8-2-16,-14 4-3 0,-9 6-9 15,-14 9-22-15,-3 10-91 0,-3 6-100 16,-6 11-246-16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30:17.3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3874 2659 452 0,'-31'-9'108'16,"-2"9"3"-16,-8 1-70 0,1 10-6 15,-2 6-10-15,-1 10-5 0,3 10-3 16,5 10-4-16,4 8-4 0,4 7-2 15,6-1-3-15,7 0-2 0,9-4 0 0,5-6 0 16,8-4-1-16,6-8 0 0,11-6 0 16,9-4 1-16,10-7 0 0,9-5 0 15,7-7 0-15,4-11 1 0,3-9-1 16,2-9 0-16,-1-8 0 0,0-5 1 16,-1-6 2-16,-3-7 3 0,-7-8 2 15,-4-5 3-15,-9-5 4 0,-11-4 1 16,-10-2 2-16,-15-2-1 0,-18-2-2 15,-13 10-3-15,-14 6-3 0,-16 6-4 16,-14 10-3-16,-14 14-5 0,-14 19-10 0,-8 20-9 16,-9 19-8-16,-5 20-100 0,-7 21-21 15,0 22-98-15,5 2-202 0</inkml:trace>
  <inkml:trace contextRef="#ctx0" brushRef="#br0" timeOffset="1261.0911">6455 10272 387 0,'-29'-10'83'0,"-2"2"2"16,-5 0-71-16,0 1 0 0,1 3-4 16,-5 3-1-16,-1 1-2 0,-2 5 0 15,-1 2 3-15,1 5 6 0,-1 3 1 16,1 6 5-16,-1 1 3 0,1 6 2 15,1 6 0-15,4 5-2 0,3 6-6 0,3 2-4 16,5 2-5-16,6 2-4 0,10-1-1 16,6-3-3-16,10-3 0 15,10-4 0-15,11 0-1 0,9-5 0 0,9-6 1 16,8-5-1-16,10-6 0 0,5-11 0 16,9-7 0-16,-1-11 0 0,6-9 0 15,-1-10 0-15,2-10 0 16,-3-7 0-16,-4-7 3 0,-9-11 4 0,-3-4 4 15,-18-7 3-15,-8-4 0 0,-15 7 2 16,-20-2-1-16,-17 6-3 0,-20 10-4 16,-15 10-4-16,-18 15-5 0,-19 17-8 0,-20 16-8 15,-16 20 8-15,-21 21-132 0,-13 21-114 16,-26 27-292-16</inkml:trace>
  <inkml:trace contextRef="#ctx0" brushRef="#br0" timeOffset="3607.2117">5713 8948 240 0,'-21'-24'68'0,"-3"-1"8"16,-4 2-28-16,-1 3 4 0,-2 1-1 0,-5 0-2 16,0 6-2-16,-5-1-4 0,-7-2-6 15,-2 2-7-15,-9 1-8 0,-7 6-6 16,-3 5-4-16,-4 2-4 0,-2 3-4 15,-1 10-2-15,1 5 0 0,1 5-1 16,5 3 0-16,3 8 0 0,3 9 2 16,7 6 1-16,6 5 2 0,2 2 1 0,5 2 0 15,5 6 1-15,3-1-1 0,5 3-1 16,8 3 0-16,6 2-2 0,7 1 0 16,7 2-1-16,11-1 0 0,7 0-1 15,8-4 1-15,8-1-2 0,5-5 1 16,7-5 0-16,11-3-1 0,5-8 1 15,8-11-1-15,6-11 0 0,7-12 0 16,7-8 0-16,5-7 0 0,4-10 0 16,1-9 0-16,-3-12 0 0,-7-13-1 15,-1-4 1-15,-2-7 0 0,-7-7 1 16,-10-6 2-16,-4-5 0 0,-9-5 1 0,-5-3 1 16,-11-2 0-16,-12-3-1 0,-16-2 0 15,-12-5-2-15,-16-2 0 0,-16 7 0 16,-17 5-2-16,-16 6 1 0,-23 8-1 15,-17 11-1-15,-19 21-7 0,-21 17-6 16,-16 19-4-16,-15 18-120 0,-19 15-110 16,-16 21-282-16</inkml:trace>
  <inkml:trace contextRef="#ctx0" brushRef="#br0" timeOffset="5783.3346">5114 7939 573 0,'-9'-17'142'0,"2"2"7"0,-1 4-77 15,0 2-22-15,5 9-11 0,1 3-6 16,2 5-5-16,0 7-4 0,4 6-4 15,-3 2-5-15,4 8-2 0,-1 3-1 16,1 2-2-16,-7-5-3 0,4 2-2 16,-2 1-2-16,2-1-2 0,-2-3-1 15,-2-3-5-15,3-2-10 0,3 0-12 16,-2-5-10-16,-1-5-10 0,-1-7-14 0,1-2-109 16,3-4-114-16,-8-9-265 0</inkml:trace>
  <inkml:trace contextRef="#ctx0" brushRef="#br0" timeOffset="6059.2373">5021 8033 612 0,'-5'-18'142'0,"0"-1"5"16,4 1-96-16,2 2-15 0,4 0-8 16,4 3-5-16,2 3-4 0,3 2-4 0,5 5-3 15,0-1-3-15,5 5-1 0,-1 1-2 16,-1 0 0-16,1 3 0 0,-2 1-2 15,0 1 0-15,-2 2 0 0,-3 2-2 16,-1 1-1-16,-4 3 0 0,-2 0 0 16,-6 1 0-16,-5 1 0 0,-5 1 0 15,-6-1-1-15,-4 3 1 16,-4-2-1-16,-4 2 0 0,0-3 0 16,-3-1-4-16,2-3-4 0,2-3-7 0,2-3-8 15,5-3-11-15,5-3-16 0,4-3-113 16,4-2-117-16,7-1-283 0</inkml:trace>
  <inkml:trace contextRef="#ctx0" brushRef="#br0" timeOffset="6442.8636">5395 7677 704 0,'-2'-2'161'0,"0"4"3"0,2 7-114 16,1 6-16-16,2 5-10 16,0 4-5-16,3 4-5 0,-1 4-1 0,3 4-2 15,-1-2-3-15,0 2 1 0,1 2-1 16,-1-3-1-16,-1-1-1 0,-1-2-2 16,0-5-1-16,-1-5-1 0,-1-3-1 15,1-7-1-15,0-4 0 0,1-5 0 16,-1-7 0-16,3-3 1 0,-3-8-1 0,1-3 1 15,0-6-1-15,0-2 1 0,-1-3-1 16,1 2 1-16,-3 2-1 0,2 5 0 16,0 5 0-16,-2 9 0 0,2 6 0 15,-1 8 0-15,-1 6 1 0,-1 6-1 16,-1 6 0-16,1-1 0 0,-2 4-3 16,1 0-4-16,1-1-9 0,3-3-10 0,3-5-12 15,4-2-10-15,4-4-9 0,4-4-19 16,7-6-95-16,-3-3-107 0,3-5-248 15</inkml:trace>
  <inkml:trace contextRef="#ctx0" brushRef="#br0" timeOffset="6790.9313">5859 7947 682 0,'-16'9'165'0,"-4"3"3"0,3 4-106 15,0 2-17-15,1 2-10 0,1 2-9 0,4 1-9 16,3-1-6-16,3 0-4 0,2-1-3 16,5-5-1-16,1-1-1 0,6-4-1 15,1-5-1-15,4-2-1 0,2-4 0 16,1-6-1-16,3-2 0 0,1-4 1 16,-2-3-1-16,-1-4 1 0,-5-3 0 15,-1-4 1-15,-2 0 1 0,-6-2-1 0,-3 2 1 16,-5-1 0-16,2 8 1 0,-4 3 0 15,0 6 0-15,-2 9 1 0,1 7-1 16,-2 6 0-16,3 7 0 16,-2 4 0-16,2 3-2 0,-1 2-1 0,3 1-4 15,-1-1-7-15,3-1-6 0,4 1-8 16,0-3-10-16,4-2-9 0,4-4-7 16,4-5 4-16,3-1-117 0,2-5-113 15,2-7-272-15</inkml:trace>
  <inkml:trace contextRef="#ctx0" brushRef="#br0" timeOffset="7671.7371">6185 7982 234 0,'-3'0'77'0,"1"-3"8"15,1 2-4-15,-2 0-23 0,1-1-5 16,0 2-2-16,1-1-3 0,0-1-4 16,0 1-5-16,-1-1-4 0,0 1-4 15,0-1-2-15,-1 0-2 0,1 1 1 16,-1 1-1-16,0-1 3 0,-1 1 1 0,0 1 2 15,-1 2 0-15,-2-3 0 0,-2 2-2 16,1 1-2-16,0 1-5 16,0 1-4-16,2 0-5 0,1 1-3 0,4 3-5 15,1 1-2-15,3 0-2 0,3 1-1 16,2 1-1-16,0 0-1 0,2-1 0 16,1 1 0-16,1-1 0 0,1-1-1 15,-2-2 0-15,1 0-2 0,1 1-1 16,-3-2 1-16,-1 2 0 0,-4-3 0 15,-2 0 1-15,-1 0 0 0,-5-1 2 0,-4 0 0 16,-1 1 1-16,-4-1-1 0,-2 0 0 16,0-2 0-16,-3 1 0 0,2-1 0 15,2-2-1-15,0-1-7 0,6 1-11 16,2 0-9-16,2-1-12 0,6 3-8 16,2-2-11-16,4 0-34 0,2-2-75 15,2 1-100-15,3-1-234 0</inkml:trace>
  <inkml:trace contextRef="#ctx0" brushRef="#br0" timeOffset="7965.056">6348 8133 573 0,'17'-8'143'0,"-1"-1"7"0,-3 0-78 0,-1-1-19 15,-1-1-8-15,2 0-3 0,-2 0-6 16,-2-3-5-16,0 2-6 0,0-3-6 16,-1 1-3-16,-2 0-4 0,-1 1-3 15,-2-1-2-15,-2 3-1 0,-4-1-1 16,-1 3-1-16,-4 3 0 0,-2 4 0 15,-3 2-2-15,-2 3 0 0,-3 6-1 0,1 3-1 16,-2 2 0-16,2 2 0 0,-1-2 0 16,6 6 0-16,1 2 1 0,4 0-1 15,4 0 0-15,3 1 0 0,3-2 0 16,8 1 1-16,0-5-1 0,5-3 0 16,4-4 1-16,1-5 0 0,2-5-1 15,0 0 1-15,2-5 0 0,1-5-2 16,0-2-5-16,1-2-15 0,2 1-19 15,1-1-15-15,0-1-126 0,-3 6-138 0,-3 3-324 16</inkml:trace>
  <inkml:trace contextRef="#ctx0" brushRef="#br0" timeOffset="9155.3258">6123 8590 509 0,'3'-5'128'16,"-8"-3"5"-16,0 1-63 0,-2-1-25 16,-2 2-7-16,-2 4-4 0,-2-1-4 15,-1 4-3-15,1 4-3 0,0 5-2 16,0 1-3-16,1 3-2 0,1 3-3 16,2 1-3-16,2 2-2 0,1 2-2 15,2-3-1-15,1 1-2 0,5-2-1 16,3-3-2-16,2-1 0 0,0-6-1 0,2-5 0 15,2-3 0-15,1-9 0 0,2-3 0 16,0-2 0-16,-1-4 0 0,1 0 0 16,1-3 0-16,-3-1 1 0,-2 0-1 15,0-2 0-15,-5-1 0 0,-3-5 1 16,-1-2-1-16,-1-1 0 0,-2 0 1 16,1 4-1-16,-3 3 3 0,-1 5 3 15,0 5 3-15,0 8 2 0,2 4 1 16,-2 9 0-16,1 5 0 0,-1 2-2 15,5 6-4-15,0 6-2 0,1 3-2 16,2 3-1-16,-1 0-1 0,2 0 1 0,1 1-1 16,0-3 0-16,0-2-1 0,0-5-2 15,1-4-11-15,2 0-11 0,1-2-13 16,1-2-10-16,1-2-14 0,0-1-115 16,-1 0-122-16,-1-3-277 0</inkml:trace>
  <inkml:trace contextRef="#ctx0" brushRef="#br0" timeOffset="9750.4295">6313 8676 458 0,'0'0'124'16,"-2"0"5"-16,1 0-29 0,-3 0-54 0,3 1-9 15,-2 1-3-15,2-2-3 0,-1 1-3 16,-1 0-2-16,2 0-1 0,1 0-2 16,-1 1-3-16,1 0-1 0,0-1-2 15,0 1-2-15,0 0 0 0,0-1-1 16,0-1-1-16,0 0 0 0,1 2 0 0,1-2-1 15,1 0-1-15,0-2-2 0,2 0-1 16,1-1-1-16,1 1-2 0,1-3 0 16,1-1-2-16,1 0 0 0,1-3-1 15,0-1 0-15,-2 1-1 0,1-4 0 16,-1 2 0-16,-2-1-1 0,-1 1 1 16,-2 1-1-16,-4 0 1 0,0 2-1 15,-4 1 0-15,-1 2 1 0,-2 1-1 16,-2 2 0-16,-2 4 1 0,-1 0-1 15,-1 5 0-15,-2 1 0 0,3 3 0 16,-1 3 0-16,1 3 0 0,2 0 0 0,4 4 0 16,1 1 0-16,3 1 1 0,2 2-1 15,2-2 1-15,3-2-1 0,4 1 1 16,2-4 0-16,2-2 0 0,1-4 0 16,2-3 0-16,1-4 0 0,1-5 0 15,1-4 0-15,-1-3 0 0,0-4-1 16,1 0-4-16,-1-4-5 0,-2 0-12 15,-2-1-10-15,-3 3-10 0,-2-1-8 0,-2 2-7 16,-4 1-4-16,0 3-1 0,-2 1-3 16,0 5-41-16,-1 0-37 0,0 0-85 15,0 4-187-15</inkml:trace>
  <inkml:trace contextRef="#ctx0" brushRef="#br0" timeOffset="10971.6765">6539 8714 287 0,'0'6'220'0,"1"-1"-28"0,0-1-90 15,2-3-35-15,1-1-22 0,3-4-11 16,0-2-8-16,3-1-3 0,1-4-4 15,2 0-3-15,1-3-1 0,0-2-1 16,1 1-2-16,-1-5 1 0,-1-1-1 16,-1-2 0-16,-2-3-2 0,-4-3 0 15,-2-2-2-15,-4-2-2 0,-4 1-1 0,-1 0-2 16,-2 2-1-16,-2 4-1 0,0 6 0 16,-5 6 0-16,1 8-1 0,-1 7 1 15,-2 5 0-15,2 7-1 0,0 6 1 16,3 8 0-16,4 3-1 0,-1 3 1 15,3 3-1-15,2 4 0 0,0 1 0 0,2-2 1 16,0-1-2-16,2 0 2 16,3-4-1-16,4-1 0 0,3-3 0 0,3-5 1 15,2-3-1-15,1-4 0 0,4-7 1 16,1-4-1-16,-4-5 0 0,3-4 1 16,-3-5-1-16,2-6-1 0,-2 0 1 15,-2-2-1-15,0-2-1 0,-4-1 1 16,1-1 0-16,-4 1-1 0,-1 3 1 15,-3-1 0-15,-4 2 1 0,-4 1 0 16,2 6-1-16,-1 1 2 0,-2 1-1 16,0 3 2-16,2 0 0 0,-2 4 0 15,4 1 2-15,-2 2 1 0,1 0 2 0,-1 2-1 16,1 2 1-16,1 2 0 0,1 0 0 16,2 1-1-16,1-1-1 0,0 1-1 15,5-3 0-15,0 0-1 0,2-4 0 16,2-2 0-16,1-4 0 0,0-1-1 15,1-6-1-15,0-2 1 0,-1-2-2 16,-1 0 1-16,-2-3-1 0,-2 0 1 16,0 1-1-16,-7-1 1 0,1 2-1 0,-3 2 0 15,-4-3 0-15,-1 2 0 0,-2 2 1 16,-3 1-1-16,0 6 0 0,-6-1 0 16,-2 4 0-16,-3 5 0 0,0 1 1 15,1 4-1-15,1 3 0 0,5 3 0 16,0 2 0-16,7 2 0 0,4 0 0 15,2 1 0-15,4-2 0 0,3-3 0 16,3 0 0-16,2-4-1 0,3-4 0 16,1-3-1-16,1-4 0 0,-1-5-1 0,1-1 1 15,-1-7-1-15,0-4 0 0,-2-1 1 16,0-3 1-16,-2 0 0 0,-3-1 1 16,-1-1 0-16,-2 3 1 0,-1 1 0 15,-3 2 0-15,-1 1 1 0,-1 6 1 16,0 0 1-16,-3 7 0 0,0 3 0 15,1 5 0-15,0 4-1 0,1 3 0 16,-1 3-1-16,2 1-1 0,1 2 0 0,1 1 0 16,3 0-1-16,0 1 1 0,1-2-1 15,2-1 1-15,0-1-1 0,1-4 0 16,0-1 0-16,1-3-1 0,1-4-3 16,0-3-2-16,-1-3-6 0,2-3-4 15,-1 1-5-15,0-5-2 0,0-1-1 16,-2-2 3-16,-2-3 2 0,-1 1 5 15,-2 0 6-15,-2 1 4 0,-1 0 5 16,0 1 4-16,0 2 4 0,-1 3 5 16,0 1 4-16,-1 0 2 0,2 3 1 0,-1 2-1 15,1 2-2-15,0 2-3 0,1 2-4 16,1 0-3-16,0 4-3 0,3 1-2 16,2 1 0-16,1 1-2 0,0-1 0 15,3-1 0-15,1 0 0 0,3-4 0 16,-3-2-1-16,1-2-1 0,0-3-2 15,1-2-3-15,-1 0-2 0,1-3-2 16,-1-5-2-16,2 0 0 0,-1-3 1 0,1-2 1 16,-1-2 4-16,-2 0 1 0,-1-3 3 15,-3 2 1-15,0 2 1 0,-3 1 2 16,-2 3 4-16,0 2 3 0,-3 4 2 16,-3 5 1-16,1 5 2 0,-4 2 0 15,-2 7 0-15,0 3-2 0,-2 6-2 16,-1 4-1-16,0 3-1 0,0 6 0 15,0 1-2-15,0 2-1 0,2 2 0 16,2-1 0-16,1-2-1 0,2-1 0 16,1-4 0-16,-1-4 1 0,1-4-1 15,2-4 0-15,-1-4-1 0,-1-3 0 0,1-5-2 16,1 0 0-16,-1-2 0 0,2-3-1 16,-1-3 0-16,1-1 0 0,1-1-1 15,-1-2-1-15,0 0-3 0,2-1-5 16,-2 1-6-16,-2 0-8 0,2 0-13 15,2 4-10-15,-5-1-11 0,1 2-12 0,-2 0-114 16,-3 1-124-16,-3 5-290 0</inkml:trace>
  <inkml:trace contextRef="#ctx0" brushRef="#br0" timeOffset="12467.4517">14062 8040 430 0,'-62'-8'119'0,"-2"0"4"0,-1 1-15 16,3-1-72-16,6 5-9 0,0 2-5 16,3 3-5-16,-2 4-4 0,3 4-4 0,-5 5-3 15,3 3-1-15,-1 2-2 0,-5 2-1 16,1 4-1-16,3 6-1 0,2-1 0 16,4 7 0-16,1 5 0 0,6 7 0 15,3 1 0-15,4 3 0 0,4-1 0 16,5 4 0-16,4 2-1 0,6-2 1 15,5 0 0-15,8 1-1 0,8 2 1 16,5 2-1-16,10-1 1 0,4-4-1 16,5-1 0-16,5-3 0 0,5-6 1 15,5-4 0-15,4-4 0 0,7-3 1 0,3-6 1 16,9-2 0-16,5-7 1 0,4-2 0 16,2-7-1-16,3-5 1 0,1-6-1 15,3-6-1-15,0-4 1 0,-1-6-1 16,0-3-1-16,2-7 2 0,-2-2-1 15,-5-2 0-15,0-3 1 0,-5-5 0 16,-3 0 1-16,-6-5 0 0,-9-5 1 16,-4-4 1-16,-7-6 0 0,-9-2 0 15,-9-1 0-15,-5-2 1 0,-6 2-1 16,-9-4 0-16,-12-1 0 0,-7 2 0 0,-8-4 1 16,-11 4 1-16,-11 1 1 0,-12 4-1 15,-10 7 0-15,-10 10-2 0,-11 5-3 16,-11 7-9-16,-15 4-7 0,-4 8-8 15,-2 6-13-15,-3 6 8 0,2 4-123 16,0 2-110-16,10 9-267 0</inkml:trace>
  <inkml:trace contextRef="#ctx0" brushRef="#br0" timeOffset="14108.5533">13082 2684 306 0,'-5'-11'82'16,"-1"1"9"-16,-1-1-32 0,-2 2-14 15,2 4-6-15,-4-1-3 0,-3 3 0 0,-6-6-5 16,1 4-6-16,-4 2-5 0,-3-2-3 15,-4 2-2-15,-2 2-3 0,0 2 0 16,2 8-3-16,-8-3-2 0,1 1-1 16,2 3-1-16,0 2-1 0,-2 2 0 15,-1-1-2-15,2 3 1 0,6 3 0 16,2 4 3-16,-3 4 1 0,3 2 1 0,1 2 1 16,4 7 0-16,1-2 0 0,3 4-1 15,5-4-1-15,2 1-1 0,6 0-1 16,5-4-1-16,4-1 0 0,4-2 0 15,4-1-1-15,4 1-1 0,3 0 1 16,3-2-1-16,3 1 1 0,3-1-1 16,5-1 0-16,1-1 0 0,0-5 0 15,8-3 0-15,2-1-1 0,-1-2 1 16,4-5-1-16,0-4 0 0,3-2 0 16,2-5 0-16,-5-4 0 0,-1-6 0 15,1-4-1-15,-1-3 1 0,-3-5 0 0,-1 3-1 16,-1-6 1-16,-4 0-1 0,0-1 1 15,-4-1-1-15,-4 0 1 0,-2 0-1 16,-7-4 0-16,-3 0 1 0,-2-1-1 16,-6-3 1-16,-3 1-1 0,-5-4 1 15,-7-2 1-15,-3 2 1 0,-5 0 1 0,-1 0 2 16,-3 7 2-16,-6-2 1 0,1 4 1 16,-6 6 1-16,-2 2-1 0,-3 4 0 15,-3 5-3-15,-5-2-1 0,-1 5-2 16,-7 2 0-16,-2 2-3 0,-1 3 1 15,-7 5-4-15,1 2-5 0,-4 7-9 16,0 7-11-16,6 9-16 0,-3 6-114 16,-5 3-119-16,8 10-287 0</inkml:trace>
  <inkml:trace contextRef="#ctx0" brushRef="#br0" timeOffset="17713.3926">13027 2727 268 0,'-4'-4'72'0,"1"0"3"0,-3 2-24 0,-1-1-25 15,0 0-6-15,-3 0-2 0,-1 1-1 16,0-1 0-16,-3 2-2 0,-4-1 6 16,-4 1 0-16,-2 1-2 0,-2 0-2 15,0 1-4-15,-2 2-2 0,-4 1 0 16,-1 1-5-16,3 2 1 0,0 3 0 16,2 0 1-16,-2 3 0 0,-1 2 0 15,4 1-1-15,4 2 1 0,-1 2 1 16,4 1 0-16,-1 2 1 0,5 3 0 15,2 2 1-15,2 0-1 0,2 3-1 16,2-1-2-16,2 2-1 0,2-1-1 16,0-5-1-16,4 1 1 0,3 0-2 0,2-3 1 15,2 0-1-15,3 2 0 0,3 1-1 16,4-1 1-16,4-2-1 0,5 0 1 16,0 0 1-16,3-4 0 0,7-1 1 15,3-1 0-15,-2-1 0 0,2-4-1 0,2-2 0 16,5-3-2-16,-1-6 0 15,-2-4-1-15,-3-6 0 0,3-4 0 0,0-4 0 16,0-4-1-16,-6-2 1 16,1 2 0-16,-3-5 0 0,-1 1-1 15,-5 0 0-15,-4-3-1 0,-5 3 1 0,-4-3 0 16,-6-3-1-16,-3 1 0 0,-3-5 1 16,-4-3 0-16,-4-3 0 0,-5-6 0 15,-6 0 0-15,-5-3-1 0,-8 3 0 16,-4 4-3-16,-2 6-3 0,-3 10-8 15,-1 8 1-15,-3 7-115 0,-6 6-106 0,-4 7-266 16</inkml:trace>
  <inkml:trace contextRef="#ctx0" brushRef="#br0" timeOffset="19765.2256">14738 10222 480 0,'-14'-11'116'16,"-2"1"5"-16,0 2-74 0,0-2-7 0,1 5-9 16,0-1-4-16,1 0-3 0,-1 1-4 15,-1 1-4-15,0 2-2 0,-3 2-3 16,-2 0-2-16,-4 3-2 0,-2 5-1 16,-3 1-1-16,-3 7-1 0,0 4-1 15,-3 2 1-15,0 6-2 0,3 5 0 16,3 4 0-16,3 3 0 0,4 5 0 15,2 0 0-15,5 1 0 0,5 0 2 16,5 0-1-16,7 0 2 0,6-6-1 16,10-1 0-16,7-2 0 0,6-5 0 0,9-3-1 15,8-4 0-15,3-7-1 0,4-3 0 16,0-8 0-16,2-6-1 0,2-2 0 16,-2-6 0-16,-1-7 0 0,2-2-1 15,-1-3 1-15,-1-5 0 0,-5-4 0 16,-3-4 2-16,-7-3 0 0,-8-2 0 15,-11-3 1-15,-11-7 1 0,-9 2-1 16,-9-2-1-16,-11 1 0 0,-9 0-1 16,-9 2-3-16,-3 5-4 0,-8 10-9 0,-7 7-8 15,-4 10-9-15,-1 8 29 0,-7 9-152 16,-6 11-119-16,-5 7-300 0</inkml:trace>
  <inkml:trace contextRef="#ctx0" brushRef="#br0" timeOffset="22755.584">19132 15358 561 0,'-40'-1'122'0,"9"-4"2"0,3 0-88 16,9 0-20-16,2 3-4 0,5 0 1 15,4 0-1-15,5 1 0 0,7 0-2 16,4-1 1-16,3 2-1 0,9-2-1 15,6-1-2-15,4 1 1 0,9 0-1 16,4-2 1-16,6 1-2 0,9 2-1 16,6 0-1-16,4 0-2 0,6 0 1 0,3-3 2 15,4 0 0-15,6-2 2 0,2 2 1 16,3-4 1-16,1-4 1 16,4 2 1-16,-2 0-2 0,6 0 0 0,-3 2 0 15,-5-6-1-15,0 6 0 0,-5 1-1 16,-1 3 0-16,-1-1 0 0,-8 0 0 15,-4 1-2-15,-6 2 0 0,-6-2-1 16,-5 1-2-16,-8 1 1 0,-8 1-2 16,-7 0 0-16,-6-1-1 0,-5 4 1 15,-4-1-1-15,-7-1 0 0,-3 1-1 0,-6 0 0 16,-4 0 0-16,-5 1 0 0,-3-2 0 16,-4 0 1-16,-3 1 0 0,-4 0 1 15,1 0-1-15,-3 1 1 0,1-1-1 16,0 2 0-16,1 0 1 0,3-1-2 15,3 0 0-15,-2-4-1 0,3 2-2 16,5-2-4-16,0 1-4 16,4-2-6-16,1 1-8 0,1-1-7 0,4 2-17 15,-2-3-109-15,0 2-115 0,4 2-281 16</inkml:trace>
  <inkml:trace contextRef="#ctx0" brushRef="#br0" timeOffset="23823.4147">19110 8445 647 0,'-13'-14'137'0,"-1"-2"0"16,8 2-115-16,1 1-14 0,6 6-5 15,3 2-3-15,2 0 1 0,3 0-2 16,2 2 1-16,1-1 0 0,1 0 0 0,2 2 1 16,1-2 2-16,1 2 0 0,3 0 2 15,2 0 2-15,4 1 0 0,3 1 2 16,5 0 1-16,5 0-1 0,10 0 1 15,2 1 0-15,3 1 1 0,7 0 1 16,6-1 0-16,3 1 0 0,7 1-1 16,2-2 0-16,5 1-2 0,5 0-2 15,2 1-2-15,6 0-2 0,1-1 0 16,0-2-2-16,0 0 0 0,0-1-1 0,0 0 1 16,-1 0-1-16,-4-1 2 15,-5-3 2-15,-2 1 3 0,-5 0 2 0,-4 1 2 16,-5 1 1-16,-6-2 1 0,-6 3-1 15,-4 1-1-15,-7 1-4 0,-6 2-2 16,-6-2-2-16,-8 1-1 0,-5 0-1 16,-6-1-1-16,-3 0 0 0,-5-1 0 15,-4 1 1-15,-1-1-1 0,-3 0 1 16,-1 0 0-16,-1 0 0 0,-3-1 0 16,-1 0 0-16,-1 1-1 0,0-1 0 15,-2-1-5-15,-1 2-11 0,0-1-15 16,-1 2-15-16,-3 1-117 0,-6-1-13 0,-10-4-113 15,-4 1-216-15</inkml:trace>
  <inkml:trace contextRef="#ctx0" brushRef="#br0" timeOffset="25179.1257">15259 7854 537 0,'7'-18'129'0,"-2"1"6"16,-7 1-79-16,-4 2-14 0,-5 3-5 0,-3 1-3 16,-4 7-2-16,-4 3-3 0,-2 7 0 15,-3 7-2-15,-1 4-1 0,1 8-4 16,3 7-3-16,2 2-4 0,5 1-4 15,4 1-3-15,7-3-3 0,3-5-2 16,9-1-2-16,3-7-1 0,6-5 1 16,5-4-1-16,2-5 1 0,5-6-1 15,1-4-1-15,0-4-2 0,0-4-2 16,0-1-3-16,-3-4-2 0,-2-4-2 16,-6-2-2-16,-3-2 0 0,-3-6 1 15,-6 1 1-15,-4-2 3 0,-1 3 3 0,-4 1 2 16,2 6 1-16,-3 4 2 0,0 5 1 15,0 7 0-15,1 4 0 0,2 6 0 16,1 6 0-16,0 6 0 0,2 6 0 16,2 7 0-16,5-1 0 0,-1 8 0 15,2 3 1-15,2 4 0 0,0 0 1 16,1 2 0-16,2-2 0 0,-1 7 2 16,2-6-1-16,3 2 1 0,0-3-1 15,1 0 1-15,-2-5 0 0,-2-1 1 16,-4-6 0-16,-8-5 1 0,-6-5 2 0,-7-3 3 15,-8-6 2-15,-6-3 0 0,-4-3 0 16,-4-4 0-16,0-5-1 0,-2-5-2 16,-1-5-2-16,0-5-3 0,6-5-2 15,1-4 0-15,7-5-2 0,4-2 0 16,8 0-1-16,10-2-6 0,7-1-13 16,6 2-13-16,7 1-11 0,4 5-13 15,3 2-12-15,1 3-109 0,2 3-115 0,-2 4-258 16</inkml:trace>
  <inkml:trace contextRef="#ctx0" brushRef="#br0" timeOffset="25477.3731">15587 8023 622 0,'-2'-1'139'15,"0"0"2"-15,2 1-102 0,2 3-16 16,0 2-6-16,1 4-6 0,0 0-3 0,0 0 0 15,0 1-1-15,1 0 1 0,0 0-1 16,-1-2 1-16,-1-2 3 0,-1 1 3 16,-1-3 3-16,-3 0 2 0,1-1 2 15,-3-3 2-15,1-3 0 0,-1-1-1 16,2-2-4-16,0-3-2 0,2-5-3 16,2-2-4-16,3-2-2 0,1-3-3 15,4-1-1-15,0 0-2 0,4-1 0 0,4-1 0 16,1 2-2-16,3 3-4 0,0 1-11 15,3 4-13-15,1 0-15 0,0 3-18 16,0-1-119-16,-2 2-130 16,-1 0-300-16</inkml:trace>
  <inkml:trace contextRef="#ctx0" brushRef="#br0" timeOffset="25866.9321">16098 7828 554 0,'-5'3'136'0,"-1"1"7"0,-3 1-77 0,1 2-15 16,-4 3-3-16,2 3-4 0,0 6-4 15,1 1-4-15,3 4-4 0,1 1-6 16,5 1-5-16,4 0-5 0,1-3-3 16,3-3-2-16,3-3-2 0,2-4-2 15,1-2-2-15,2-7-1 0,0-3-1 16,1-6 0-16,-1-5-1 0,-1-3 0 16,-3-5 0-16,-3-6 1 0,-4 0 0 15,-4-4 0-15,-5-2-1 0,-1 2 1 16,-3-1-1-16,-3 2-1 0,-1 4-5 15,-2 3-8-15,-1 3-12 0,1 8-8 0,-2 4-13 16,2 8-10-16,2 4-18 0,3 7-107 16,0 1-116-16,4 6-273 0</inkml:trace>
  <inkml:trace contextRef="#ctx0" brushRef="#br0" timeOffset="26270.6573">16367 7897 526 0,'-1'-6'131'0,"0"1"7"0,0 0-73 15,0 3-18-15,-2 2-7 0,2 1-5 16,-2 5-6-16,1 4-6 0,1 1-4 16,1 2-3-16,1 4-3 0,0 1-2 15,3-1-2-15,2-1-2 0,3-5-1 0,2 0 0 16,2-4 0-16,2-3-1 0,3-3 0 15,2-3 0-15,-2-3-1 0,0-4 0 16,-2-1 0-16,-2-2-2 0,-4-3-1 16,-3 1-3-16,-3-2-8 0,-2 0-10 15,-2 2-9-15,-1 2-10 16,0 4 126-16,-2 0-252 0,0 6-137 0,-1 3-374 16</inkml:trace>
  <inkml:trace contextRef="#ctx0" brushRef="#br0" timeOffset="26618.3741">16777 8113 502 0,'26'-10'123'0,"-3"-1"3"16,-1-3-68-16,0 0-27 0,-3-3-6 16,-2-3-3-16,-2-1-4 0,-1-2-5 15,-6-3-1-15,-3 0-2 0,-4-2-1 16,-3 0-2-16,-4 2-2 0,-7 2-2 0,2 3-1 15,-5 5-1-15,1 4 0 0,-1 4 0 16,-2 7 0-16,3 7-1 0,-1 4 1 16,1 4-1-16,1 5 1 0,2 6 0 15,1 5-1-15,3 5 1 16,-1 4-1-16,2 2 2 0,-2 7 5 0,2 2 2 16,1-1 5-16,2 4 6 0,0 1 2 15,4 0 3-15,2-1 1 0,2-3-5 16,0-2 1-16,0-4-6 0,-3-4-5 0,-2-7-3 15,-4-5-2-15,0-7-3 0,-1-4-9 16,0-4-14-16,1-5-15 0,0-4-20 16,0-5-115-16,1-3-129 0,3 2-301 15</inkml:trace>
  <inkml:trace contextRef="#ctx0" brushRef="#br0" timeOffset="27735.5952">15898 9122 566 0,'-3'-4'133'0,"-5"3"4"16,1 0-89-16,0 2-12 15,-3 2-4-15,1 3-3 0,1 2-3 0,-3 4-5 16,-2 3-2-16,2 6-3 0,2 2-2 15,-1 3-3-15,0 3-2 0,3-2-1 0,2 2-1 16,3-5-1-16,4-3-2 0,3-5-1 16,2-6 0-16,3-7-1 0,0-5-1 15,3-7 0-15,3-7 0 0,2-3 0 16,1-8-1-16,-1-4 1 0,2-3 0 16,-1-3 0-16,-3-6 1 0,-1-5-1 15,-4-8 0-15,0-5 0 0,1-5-1 16,0-4-1-16,-1 1 0 0,2 4-1 0,-5 9 0 15,3 12 0-15,-5 12 2 0,-2 10 1 16,-6 11 2-16,-2 13 1 0,-1 9 1 16,-2 8 0-16,-2 8-1 0,-1 5-1 15,-1 7-1-15,4 9 0 0,0 2 0 16,-1 4 1-16,5 1 3 0,1-1 2 16,2 1 2-16,4-5 0 0,2-1-1 15,3-6 1-15,1-5-3 0,1-3-3 16,1-4-2-16,2-5-2 0,1-4-6 15,0-6-6-15,1-6-8 0,0-3-6 0,1-5-7 16,-1-4-4-16,-1-4 0 0,-1-3 3 16,1-2 7-16,-2 3 7 0,-3-2 6 15,-1 2 8-15,-2 2 4 0,-2 0 4 16,-3 4 3-16,0-1 2 0,-2 2 3 16,1-1 1-16,0 0 2 0,2 1-1 15,1 2 1-15,1-1-2 0,3 0 0 16,3-1-1-16,1 0-1 0,3-3-1 15,-1-1-1-15,2-2-2 0,3-3-1 0,-2-1-2 16,-1-1-1-16,-2 0 0 0,0-2-1 16,-2 1 0-16,-3 1 0 0,-3-2 0 15,-5 1 0-15,-1-2 0 0,-2 1 0 16,-6 1 0-16,0 1 0 0,-2 2 1 16,-2 3-1-16,1 2 0 0,-4 2 1 15,-1 3 1-15,0 4 1 0,0 2 2 16,1 1 1-16,0 2 1 0,0 1 2 15,3 1 0-15,1 2 0 0,1 2-1 16,0 0-1-16,3-1 0 0,1 5-2 0,2 0-1 16,3 1 0-16,1-1-1 15,2 2-1-15,3 1 1 0,1-1 1 0,3 1-1 16,0-2 0-16,5-2 0 0,1-2 0 16,1-4-1-16,1-2 0 0,2-5 0 15,3-5-1-15,0-5 0 0,3-1-1 16,-2-4 1-16,0-1-1 0,0 0-4 15,-4-2-7-15,-2 2-9 0,-3 0-12 0,-4 2-7 16,-4 1-9-16,-3 0-16 0,0 2-107 16,-3 1-111-16,-1 1-268 0</inkml:trace>
  <inkml:trace contextRef="#ctx0" brushRef="#br0" timeOffset="28954.7482">16668 9323 540 0,'3'-6'137'15,"1"-3"5"-15,1-1-49 0,2-3-55 16,2-5-3-16,0-1-2 0,4-2-4 15,-1-2-2-15,1-3-4 0,0-3-3 0,-2-3-3 16,-1-2-4-16,-1-8-3 0,0-4-4 16,-1-5-2-16,-3-4-2 0,0-1 0 15,-1 2-2-15,-2 4 1 0,0 7-1 16,-4 7 0-16,-2 8 0 0,-1 9 0 16,-4 9 0-16,-1 4 0 0,-2 8 0 15,-3 7 1-15,-1 5-1 0,-1 10 1 16,1 5-1-16,0 8 1 0,3 6-1 15,1 6 1-15,2 5 0 0,4 3 1 16,2 1 1-16,0-1 2 0,4-3-1 0,3-2 1 16,0-7 1-16,5-5-2 0,3-7 0 15,5-4-2-15,1-5-1 0,4-5-1 16,2-6 0-16,0-3-1 0,1-7-2 16,0-6-2-16,1-5-3 0,0-3-2 15,0-2-2-15,1-3-2 0,0-4 0 16,-6 0 1-16,0 1 1 0,-3 1 1 0,-2-1 4 15,-4 2 2-15,-3 4 2 0,-3 3 3 16,1 1 3-16,-3 5 3 0,-3 1 3 16,-7 2 2-16,6 3 1 0,-2 4 1 15,-1-1-1-15,1 3-2 0,2 0-3 16,2 0-1-16,4-1-2 0,-2-1 0 16,4-3-1-16,3-1-1 0,0-3 1 15,1-3-1-15,1-2 1 0,0-1-1 16,1-4 0-16,-2-2-1 0,-5 0 0 15,1-3-1-15,-2 0 1 0,-3 1-1 0,-3-3 0 16,-4 2 1-16,-3 3-1 0,-2 3 0 16,-5 4 0-16,-4 6 1 0,-6 1-1 15,-1 10 0-15,-1 2 0 0,-1 6 0 16,3 2 0-16,1 3 0 0,5 2 0 16,5 3 1-16,7-3-1 0,4 0 0 15,6-3 1-15,3-3-1 0,6-2 0 16,3-6 0-16,4-6 0 0,4-2 0 0,1-5 0 15,-1-3 0-15,2-3 0 0,-3-8 1 16,1-1-1-16,-2-2 0 0,-1-2 0 16,-3 2 0-16,-3-4 1 0,-1 5 0 15,-2 3 3-15,-4 4 3 0,-3 3 2 16,-3 3 1-16,0 5 1 0,-2 6-1 16,0 1 0-16,1 4-2 0,-2 6-3 15,2 1-3-15,3 3-1 0,1 1 0 16,4 0 0-16,1 0-1 0,3-2 0 15,3-3 1-15,2-3-1 0,1-3 0 16,2-5-2-16,-2-2-4 0,2-4-6 0,-1-4-6 16,0-5-6-16,-1-3-3 0,-2-3-4 15,0-1 0-15,-1-2 4 0,-4-2 6 16,-2 0 6-16,-1 2 7 0,-4 3 9 16,-2 3 8-16,-3 1 6 0,-2 4 5 15,0 4 1-15,-1 7 3 0,-2 3 0 16,1 2-5-16,1 2-4 0,1 3-4 15,1 2-4-15,1 2-3 0,4-2-1 16,1-3-1-16,4 0-1 0,3-2 0 16,2-2-2-16,2-5-1 0,2-4-3 0,0-3-4 15,2-3-5-15,-2-3-2 0,0-3-3 16,-1-2 0-16,-1-1 1 0,-1 0 4 16,-1-3 3-16,-2-2 5 0,-2 3 3 15,-1 2 5-15,-2 1 5 0,-2 2 4 16,-2 4 6-16,-2 2 2 0,-2 5 2 15,-2 4 1-15,0 3-1 0,-3 4-2 16,1 3-3-16,-3 4-3 0,-1 6 0 16,1 5-1-16,-2 4 0 0,-1 3 0 0,0 4-2 15,-1 3-1-15,-1-1 0 0,1 1-2 16,-2-2-2-16,2-5-1 0,-1-1-1 16,2-5 0-16,1-3-2 0,1-6-3 15,2-4-8-15,1-2-10 0,1-4-12 16,3-4-14-16,-1-3-16 0,1 0-11 15,0-3-122-15,-3-1-128 0,-2 1-298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31:07.3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13984 1755 445 0,'-33'0'103'15,"3"0"3"-15,8-2-68 0,3 2-14 16,6 1-9-16,5 2-5 0,3 0-2 0,4 2-1 16,3 0 0-16,4 2 1 0,6-1 1 15,4 1 1-15,6-1 1 0,7-3-1 16,6 1 0-16,7-4-1 0,8 1-1 15,6-2-2-15,8 0 0 0,6-3-1 16,5-1 1-16,5 0-1 16,7 0 0-16,5-2 0 0,4 1-1 0,5-1 1 15,2 2-1-15,4 1 0 0,2 3-1 16,5 0 1-16,2-1-2 0,1 6 1 16,4 1 0-16,1 1-1 0,2 0 0 0,5 3 0 15,-2-1-1-15,3 2 1 0,1-5-1 16,3 1 0-16,0 0 0 0,1-2 0 15,0-4-1-15,0 0 2 0,-3 0 1 16,-7 0 0-16,0-2 2 0,-7-2 1 16,-5-1 0-16,-6 1 1 0,-8-1-1 15,-7-3-1-15,-6-1-1 0,-12 1-1 0,-5 0-3 16,-8 2-8-16,-9-1-9 0,-6 2-4 16,-7-2-118-16,-8 2-113 0,-7-1-281 15</inkml:trace>
  <inkml:trace contextRef="#ctx0" brushRef="#br0" timeOffset="277.778">19691 1802 454 0,'36'-1'106'0,"0"-1"3"0,-2 0-70 16,1 3-16-16,0 2-8 0,-2 2-4 16,-1-1-4-16,-1 4-7 0,-4 0-31 15,-4-2-78-15,-5 1-90 0,-4-4-225 16</inkml:trace>
  <inkml:trace contextRef="#ctx0" brushRef="#br0" timeOffset="926.8001">20472 2028 417 0,'-29'-3'104'16,"2"-3"4"-16,2 0-57 0,3-1-14 15,4 0-9-15,3 0-5 0,4-2-3 0,1 1-1 16,4 0-3-16,3 1-2 0,3 6-1 15,2-3-1-15,4 4-2 0,6 1-2 16,4-1-1-16,6 1-2 0,7-1-1 16,5-3-1-16,7-2 0 0,8-2 0 15,8 0-1-15,7 0 0 0,4-3 0 0,9 2-1 16,5-1 1-16,7 2-1 0,5-1 0 16,3 2 0-16,4-1 0 0,2 3 0 15,-1 1 1-15,3-4-1 0,-1 4 1 16,-2 2 0-16,-3-2 0 0,-1 1 0 15,-2-3 0-15,-2 2 1 0,-5 2 0 16,-4 0 1-16,-8-3 2 0,2 0-1 16,-7 2 1-16,-5-2 0 0,-3 1 0 15,-7 0-1-15,-6 0-1 0,-2 1-1 16,-10 1 0-16,-6 1-1 0,-10-2-1 0,-2 2 1 16,-7 0-2-16,-3 0 1 15,-5 0-1-15,-4 0 1 0,-3 1-1 0,-3 3 1 16,-6-3-3-16,-3 1-5 0,-5 4-9 15,-3-2-126-15,-7-2-118 0,-5 2-306 16</inkml:trace>
  <inkml:trace contextRef="#ctx0" brushRef="#br0" timeOffset="13435.8772">13121 3615 189 0,'-40'1'50'15,"1"0"4"-15,4-1-25 0,5 0-2 16,-2-1-1-16,1-1 0 0,2-1 0 16,3 2 1-16,-1 0 1 0,6 2 1 15,3 1 0-15,3 1-2 0,6 0-3 0,1 2-4 16,2-1-3-16,2 1-5 0,3 0-4 15,0 1-3-15,1 0-2 0,1-1 0 16,4 0 1-16,2 0 1 0,7 0-1 16,4 1 2-16,7-1 0 0,3 2 0 15,5 0 0-15,4 2-1 0,3-3 0 16,3-1-2-16,4-1 1 0,3-1-2 16,3-1 1-16,4-1-1 0,6 2 0 0,2 1 0 15,3-1 1-15,1 0 0 16,3 0 0-16,5 2 0 0,2-1 1 15,0 0-1-15,6-1 0 0,-1 0 0 0,6 1 0 16,0 0 0-16,2 1-2 0,4-3 1 16,0 0-1-16,4 2 0 0,5 1 0 15,-2-1-1-15,0-1 1 0,3-3 0 16,1 3-1-16,1-2 1 0,-3 3 0 16,0-3 0-16,4 1 0 0,0 1 0 15,3 1 1-15,-2 0-2 0,0-2 1 0,2 0 0 16,-1 1 0-16,1 0-1 0,-1 0 1 15,1-3-1-15,0 1 1 0,-1 1-1 16,-2 0 0-16,0-4 1 0,2 1-1 16,-3 1 0-16,-1 0 0 0,-2-2 1 15,0-2-1-15,-2 0 0 0,-2 2 0 16,-5-2 0-16,-3-1 0 0,-2-1 1 16,-3-1-1-16,-2 2 0 0,-4-1 0 15,-2 0 1-15,-3 0 0 0,1 1 0 0,-4-1 1 16,-1 1 0-16,-3 1 0 0,-3 0-1 15,-3-1 1-15,0 0 0 0,-5 3-1 16,-3-2 0-16,-3 2 0 0,-4-3 0 16,0-2 0-16,-3-1-1 0,-3 2 1 15,-1-1-1-15,-4-1 1 0,-5 2-1 16,-1 1 1-16,-3 4-1 0,-3-1 1 16,-4 1-1-16,0-1 1 0,-3 2-1 15,-3-2 1-15,0 3-1 0,-1 2 1 0,-2-1-1 16,-2 3-1-16,-2 1-3 0,-3 0-5 15,2 4-32-15,-7-5-74 0,-4 1-91 16,-8 0-221-16</inkml:trace>
  <inkml:trace contextRef="#ctx0" brushRef="#br0" timeOffset="14662.9927">4446 4404 303 0,'-8'-30'79'0,"-3"8"1"16,-5 1-43-16,-1 8-8 0,-4 2-7 15,-4 0-6-15,-4 2-4 0,-3 3-4 16,-2-1-1-16,-5 3-2 0,-3 0 0 16,-1 4-3-16,-2 4 0 0,0 2 0 15,-6 4 2-15,0 3 0 0,-2 5 0 16,-1 0 3-16,2 7 2 0,3 4 2 15,-2 4 1-15,7 4 0 0,3 2 1 0,8 1-1 16,7 6-1-16,4-3-1 0,5-1-3 16,8 4 0-16,7 0 0 0,4 7-2 15,7 6 1-15,2-2-1 0,8 1 0 16,8-4-1-16,4-3 0 0,6-5-1 16,7-7 1-16,2-5-1 0,7-3 0 15,3-4 0-15,-1-5 0 0,5-5-1 16,3-6 0-16,-1-6 0 0,1-11 0 0,-2-4 0 15,0-6 2-15,-4-9 2 16,-2 0 1-16,-6-5 2 0,-3-5 0 0,0-4 1 16,-5-14 0-16,-3-7-1 0,-5-1-2 15,-7-9 0-15,-4-2-2 0,-7-8 1 16,-8-6 1-16,-8 4 2 0,-10 0 1 16,-7 5 1-16,-9 5 0 0,-8 7-1 15,-11 13-1-15,-15 18-1 0,-15 13-10 16,-13 16-13-16,-15 16-5 0,-17 12-118 0,-19 13-112 15,-18 12-285-15</inkml:trace>
  <inkml:trace contextRef="#ctx0" brushRef="#br0" timeOffset="35543.4656">4363 7608 156 0,'-21'-10'43'0,"2"2"6"0,0-3-18 0,3 1 3 15,2 1 1-15,-1 2 0 0,0 0-1 16,1 2-3-16,0 0-4 0,2 2-5 15,-2 2-5-15,1 1-4 0,1 2-1 16,-2 1-1-16,4 1 1 0,1 1 0 16,0-1 0-16,3 4 2 0,4-3 0 0,-1 1 0 15,6-1-1-15,0 0 1 0,3-1-1 16,3-1 0-16,2 1 0 0,4-1-1 16,2 0-1-16,1 0 0 0,4 1-1 15,1 0-2-15,2 1-1 0,1 0 1 16,2-1-3-16,-1 1 1 0,2-1-1 15,2-2-1-15,-2 0 0 0,3-1 0 16,4-2-1-16,3-1 0 0,2 1 0 16,4 0-1-16,2 0 1 0,6 0 0 0,0-1-1 15,1 0 2-15,-4-2-1 16,4 2 0-16,1-1 1 0,-1 0-1 0,0 1 0 16,2 1 0-16,-1 2 0 0,4 2-1 15,-3-2 0-15,-2 0-1 0,0 1 1 16,0-1-1-16,0-1 0 0,0 0 0 15,0 0 0-15,-1 1 0 0,6-1 0 16,-1 0-1-16,-1-1 1 0,-3-2-1 16,4 1 1-16,-3-2-1 0,0 1 0 0,-2 0 1 15,-3 1 0-15,0 2-1 0,-2 0 1 16,-4 0-1-16,-2 0 1 0,-4 0 0 16,-6-2-1-16,-5 1 1 0,-2-1 0 15,-4 1 0-15,-4-3-1 0,-3 4 1 16,-5 1 0-16,3 2-2 0,-6 1-11 15,-4 1-111-15,-4 4-103 0,-2-2-270 16</inkml:trace>
  <inkml:trace contextRef="#ctx0" brushRef="#br0" timeOffset="36676.3146">13657 7759 188 0,'-13'-2'61'0,"1"2"6"0,1 0-9 16,0-1-10-16,1 1-5 15,1-1-4-15,-3 0-5 0,3 1-3 16,-2-1-5-16,-2-1-5 0,1 2-5 16,0 0-4-16,-2 0-2 0,3 2-3 0,-1-2-1 15,1 0-2-15,0 0 0 0,3 0 0 16,0 1 1-16,3-2 1 0,-1-1 2 15,4 1 1-15,-1 1 1 0,5 0-1 16,0-1-1-16,3 1 0 0,2-1-2 16,4 1-1-16,3-2-3 0,3 1 1 15,2 1-2-15,1-1 1 0,2 0 0 16,0 2-1-16,0-1 0 0,1 0 0 0,1 2 0 16,-1 2 0-16,2-1 1 0,-1 0-1 15,2-2 0-15,-1 2 0 0,-1-3-1 16,-3 2 1-16,-2-3-1 0,-3 0 0 15,-5-2 0-15,-1 3 1 0,-3-2 1 16,-3 2 2-16,-4-2-1 0,-3-1 0 16,-4 2 1-16,-4 1 0 0,-4-1-1 15,-3-1-1-15,-4 1-1 0,-4 0 0 16,1 1-1-16,-2 0 1 0,2 0-1 16,1 2 1-16,2 0-1 0,3 0 0 0,4 1 1 15,6 0-1-15,4 1 1 0,5-3-2 16,3 2-2-16,10-1-5 0,3 0-8 15,8 1-35-15,7-4-64 0,2 3-88 16,2-1-205-16</inkml:trace>
  <inkml:trace contextRef="#ctx0" brushRef="#br0" timeOffset="45023.5673">13963 3905 309 0,'39'-20'70'0,"5"0"2"0,8 5-53 16,4 4 0-16,6 2-2 0,2 0-1 15,5 4-1-15,4 0 1 0,2 4-2 16,3-1-1-16,3 1-1 0,2 2-1 15,4-1-1-15,2 2 0 0,1 0-1 16,2 2 1-16,1-1-2 0,2 2-1 0,0-2 0 16,3 2-2-16,4 1 0 0,2 0-1 15,4-3 0-15,3 0 0 0,6-1-1 16,0 2 0-16,6-3-1 0,0-1 0 16,4-2 0-16,0 1-1 0,2 1 0 15,-2-4 1-15,3 0 0 0,-3 2 0 16,-1-1 1-16,-1 0 0 0,0 0 1 15,-4 1-1-15,1 1 1 0,-5-2-1 16,1-1 0-16,-3 2 0 0,-2 0-1 16,1-2 0-16,-3-1 0 0,-3-1 0 15,0 0 0-15,-5 0 0 0,0-2 0 0,-4 0-1 16,-3-1 1-16,-2 2-1 0,-5-2 1 16,-2 2-1-16,-4-1 0 0,-6 1 0 15,-2-1 0-15,-7 0 0 0,-7 1-1 16,-5-2 1-16,-4 3-1 0,-7-1 1 15,-5 2-1-15,-8 1 1 0,-5-1-1 16,-5 2 1-16,-5-1-1 0,-7 0 1 16,-6 2 1-16,-9-1-1 0,-9 1 1 0,-6-1-1 15,-10 2 1-15,-10 0-1 0,-10 1 0 16,-14-1 0-16,-10 2-1 0,-8-1 1 16,-12 2-1-16,-13 2 0 0,-9 0 0 15,-9-2 0-15,-11 3 1 0,-8 3-1 16,-11-1 0-16,-10 1 0 0,-9 1 1 15,-7 0-1-15,-14 4 0 0,-5-3 0 0,-6 1 1 16,-7 5-1-16,-8-3 0 16,-2 4 0-16,-8-1 0 0,4-1 0 0,-4 1 0 15,1 1 0-15,-2-6 0 16,7 4 1-16,1-2-1 0,2 0 0 0,8 0 0 16,2-1 1-16,6 2-1 0,8 2 1 15,5-3-3-15,12 6 4 0,7-2-113 16,9 1-96-16,6-4-254 0</inkml:trace>
  <inkml:trace contextRef="#ctx0" brushRef="#br0" timeOffset="51346.6406">11958 8502 544 0,'-9'-15'119'15,"-2"4"0"-15,5 10-91 0,-3 9-11 16,3 15-6-16,1 9 0 0,-1 12 1 16,-2 11 1-16,-2 14 2 0,0 6 1 15,-1 10 0-15,1 3 0 0,-1 2-3 16,1 3-1-16,3 1-1 0,2-5-3 15,5-6-2-15,0-8-1 0,1-1-2 16,4-8-1-16,3-8-2 0,-1-8-2 16,-1-10-6-16,0-3-4 0,3-6-14 15,1-9-15-15,1-5-102 0,2-9-109 0,1-14-260 16</inkml:trace>
  <inkml:trace contextRef="#ctx0" brushRef="#br0" timeOffset="52377.9942">11860 8669 532 0,'-6'-31'117'15,"2"2"0"-15,1 3-90 0,10 8-13 16,0 2-5-16,3 3-3 0,2 1-2 15,-1 1-2-15,1 3 0 0,5 3 1 16,-3-1 2-16,2-1 2 0,-3-2 3 0,6 4 2 16,3 0 1-16,1 0 1 0,1 0 0 15,8 1-2-15,5 2-2 0,10 3-2 16,4-1-1-16,3-1-2 16,8 1-1-16,8 0-1 0,9-1 1 0,1 1-1 15,5-3 0-15,4 1 1 0,11-1-1 16,5 1 0-16,5-1-1 0,3-1 0 0,3-3-1 15,8 1 0-15,10-1 0 0,0-3 0 16,7-2-1-16,6 0 1 0,4-3-1 16,8-2 0-16,0 1 1 0,1 0-1 15,2-1 0-15,1 3 1 0,-2 5-1 16,0-4 1-16,0 7 0 0,-4 3 0 16,0-2 0-16,-6 1 0 0,0 2 0 15,-4-2 0-15,-4 1-1 0,-3 0 1 16,-5-2-1-16,-5 4 1 0,-5-3-1 15,-7-1 0-15,-6-1 1 0,-6 5-1 16,-6-2 0-16,-8-2 1 0,-8 0-1 0,-9 3 0 16,-7 1 0-16,-6 0 0 0,-10-1 0 15,-6 1 0-15,-7 0 0 0,-5 1 0 16,-5 0 0-16,-3 1 0 0,-6 2 0 16,-3-1 0-16,-5 4 0 0,-3 3-1 15,-3 0 1-15,-4 6-1 0,-2 6 1 16,-1 6-1-16,-3 10 1 0,0 7 0 0,0 6 1 15,-1 8-1-15,0 4 1 0,-1 3 0 16,-1 4-1-16,-2 6 1 0,-1 4 0 16,0 1-1-16,1 0 1 0,-2 1 0 15,1 1-1-15,2 2 1 0,2-7-1 16,4-7 0-16,1-4 1 0,3-5-1 16,4-5 0-16,3-10 0 0,2-12 0 15,1-7 0-15,-1-5 0 0,-1-4 0 16,0-3 0-16,-4-5 0 0,-1 0 0 0,-2-4 0 15,-1-1 1-15,-5-3 0 0,-1-3 0 16,-3-2 0-16,-4-2 0 0,-4-2 0 16,-4 1-1-16,-6-3 0 0,-5 1-1 15,-5-1 1-15,-4 3-1 0,-5 1 0 16,-7 0 0-16,-8-2 1 0,-4 2-1 16,-3-1 1-16,-7 1-1 0,-6 1 1 15,-8 1 0-15,-2-2 0 0,-8 2 0 16,-6 2 0-16,-7 1 0 0,-5-4-1 0,-5 1 1 15,-1 0 0-15,-7 3 0 0,-2-1 1 16,-4 0-1-16,-1 1-1 0,-5 0 1 16,2 1-1-16,-4 0 0 0,-3 2 0 15,-1-1 0-15,-1 1-1 0,-2 0 1 16,-2 4 0-16,-4-3-1 0,-2 5 2 16,-1 0-1-16,-1 2 1 0,-1 5 0 15,0-3 0-15,2 4-1 0,4 2 1 16,1-1 0-16,3 4 0 0,4-2 0 0,5-3 0 15,10 2 0-15,4 0 0 0,8-2 0 16,4-4 0-16,13-2 1 0,11 3-1 16,5-3-1-16,5 1 2 0,7-3-1 15,12 0-3-15,7 1-5 0,3 1-5 16,5-2-10-16,1-1-12 0,6 2-84 16,3-1-22-16,2 3-91 0,3 0-186 15</inkml:trace>
  <inkml:trace contextRef="#ctx0" brushRef="#br0" timeOffset="86046.8863">10880 13424 476 0,'7'-4'102'16,"3"-1"1"-16,-3 0-85 0,1 4-6 0,0 2-5 16,2 3-3-16,2-3-1 0,2 2 0 15,2 0 0-15,2-1-1 0,3 0 0 16,0-1 0-16,3-1 0 0,3-1 0 15,2 0 2-15,3 0 0 0,-1-1 1 16,0 0 1-16,2 1 0 0,0 2 0 16,2-2 1-16,2 0-1 0,1 1 0 15,1-2 0-15,4 0-1 0,1-1 1 16,3-1-1-16,0 1 0 0,2 1-1 0,3-2 0 16,3 3-1-16,3 0 0 0,0-2 0 15,1 1-1-15,4-3 0 0,0 1 0 16,5-2-1-16,0 0 1 0,0 1 0 15,0 0-1-15,5 0 2 0,-2 0-1 16,1-1 1-16,-1 2-1 0,2 1 1 16,3-2-1-16,0 1 0 0,3 0 0 15,2 2-1-15,2 0 0 0,0-1 0 16,0-1 0-16,3 0 0 0,0-3-1 0,0 1 1 16,-2 1-1-16,3 1 0 0,-1-1 0 15,0-4 1-15,-2 0-1 0,3 3 0 16,-2 0 0-16,-1 4 0 0,-1-2 1 15,1-1-1-15,-3 3 0 0,-1 2 1 16,0 0-1-16,1 1 0 0,0-3 0 16,-2-1 1-16,0 1-1 0,0 2 0 15,0-2 0-15,-3 0 0 0,-3-1 0 16,-2 1 1-16,-2 0-1 0,-3 2 0 16,-4-3 0-16,-1 2 0 0,-6 0 0 0,-3-2 1 15,-4 1-1-15,-4 1 1 0,-1-1-1 16,-5 2 0-16,-5 2-7 0,-1-1 12 15,-8 0-130-15,-6 5-109 0,-14 0-283 16</inkml:trace>
  <inkml:trace contextRef="#ctx0" brushRef="#br0" timeOffset="122131.5252">3754 15128 390 0,'-20'0'92'16,"4"0"2"-16,2 0-62 0,6 0-8 0,3 1-10 15,1 1-4-15,4 0-4 0,1 0-2 16,3-1-1-16,1 1 0 0,2 0 0 16,3 0 2-16,1 1 1 0,1-2 1 15,4 2 0-15,1-2 0 0,3 3 0 16,2-2 0-16,1-1-1 0,4-1 0 0,1 0-1 16,2-2 0-16,0-1-1 0,1-2 0 15,2 2-1-15,4 0 1 0,2 1-1 16,0-1-1-16,7 3 1 0,0 2 1 15,3 0-1-15,3 0 1 0,-5 1-1 16,2-1 1-16,2 2-1 0,-1 0 1 16,4-1 0-16,2 0 0 0,2 2 0 15,5 0 1-15,2-2-1 0,3-1 1 0,1 0-1 16,2-1 1-16,4-1-2 0,4 1 0 16,-1-3-1-16,0 2 0 0,1 0 0 15,2 0 1-15,-2 1 0 0,2-1 1 16,-1 1 1-16,-3-1 0 0,1 3 0 15,3-2 0-15,0 2 0 0,-1-1-2 16,-3 2 0-16,0-3-1 0,-1 0 0 16,-1 2-1-16,-1-3 0 0,0 0 0 15,-1-2 0-15,2 1 0 0,-3 0 0 16,-1-2 0-16,-2-1 0 0,-4 0 0 16,-6-1-5-16,-6 0-14 0,-6 0-109 0,-13 2-107 15,-6 1-274-15</inkml:trace>
  <inkml:trace contextRef="#ctx0" brushRef="#br0" timeOffset="165140.21">9750 17241 370 0,'-14'-15'104'0,"6"4"3"0,3-1 0 16,4 1-76-16,2 2-10 0,2-1-4 15,3 2-2-15,1 0-2 0,3 2 0 16,5 1 0-16,2 1 1 0,4-1 1 16,5 2 0-16,3 3-1 0,4 1 0 15,3 2-1-15,0 2-2 0,5 0-2 0,3 2-2 16,2 0-2-16,3 0-2 0,8-1 0 16,5 0 0-16,4-3 0 15,5 0-1-15,5-3 1 0,3-1-1 0,8-2 1 16,1 1-1-16,1-3 1 0,3-1-1 15,2 2 0-15,1 0 0 0,2 2-1 16,-4 1 0-16,0-4 1 0,-4 4-1 16,-2 1 0-16,-2 0 1 0,-1 1-1 15,-5 0 0-15,-6-1 0 0,-7 1 0 0,-6-1-1 16,-2 3 1-16,-9-1-1 0,-11 1-3 16,-6-1-7-16,-8 2-18 0,-8 1-111 15,-7 3-114-15,-9 1-287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34:04.7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23232 8718 551 0,'-33'-5'122'15,"12"1"3"-15,5-3-95 0,7 1-8 16,5 1-5-16,2 1-1 0,7 0-1 16,4 1-3-16,8 0 0 0,5-2 0 0,7-2 3 15,9 1 5-15,8 0 3 0,9 1 0 16,9 3 1-16,5-1-3 0,10-1-2 15,3 4-5-15,4 2-5 0,7 0-3 32,-1 1-2-32,-4-2-2 0,0 1 0 0,-6 6-1 0,-6-1-1 0,-6-1 1 15,-10 0-1-15,-5 1 0 0,-7 5-2 16,-7-4-8-16,-8 1-11 0,-3-3-5 16,-9-1-8-16,-8-3-8 0,-8-3-12 15,-5-5-35-15,-9-2-60 0,-5-1-90 0,-7-2-212 16</inkml:trace>
  <inkml:trace contextRef="#ctx0" brushRef="#br0" timeOffset="219.1267">24365 8582 536 0,'-23'-11'134'16,"1"0"4"-16,4 1-57 0,5 3-40 15,3 0-15-15,7 5-7 0,6 2-5 16,6 2-4-16,4 3-4 0,6 3-3 16,5 2-3-16,6-1 1 0,5 4 1 0,5 0 0 15,3 1 1-15,5 0 0 0,1 0 0 16,-1-1 0-16,0-1-1 0,-4 1-1 15,-6-4 0-15,-8 1 0 0,-6-2-1 16,-10 0 1-16,-10 2 0 0,-9 1 0 16,-12 0 0-16,-6 4-3 0,-7-1-6 15,-6 4-6-15,-5-1-7 0,1 0-8 16,2-1 8-16,1 0-127 0,5-3-111 16,5-2-272-16</inkml:trace>
  <inkml:trace contextRef="#ctx0" brushRef="#br0" timeOffset="581.2224">24814 9034 567 0,'0'0'128'0,"-2"-1"2"0,2-1-93 15,1 4-13-15,0-1-2 0,4 4 0 16,-1-2-3-16,1 5-1 0,0-1-1 16,1 3-1-16,0 2 0 0,0-2-4 15,0 1-2-15,0-1-2 0,3-3-1 16,0 0-2-16,2-3 0 0,1-1-2 16,1-3 0-16,3-4 0 0,1-1-1 15,2-2-1-15,2-1 0 0,-1-1 0 16,3 0 0-16,-1-1 0 0,0 4 0 0,-4 1-1 15,-3 4 0-15,-6 2 1 0,0 5-1 16,-6 3 1-16,-5 3-2 0,-1 2-9 16,-1 1-9-16,0 1-11 0,4 0 85 15,-2-3-209-15,8-1-133 0,4-2-348 16</inkml:trace>
  <inkml:trace contextRef="#ctx0" brushRef="#br0" timeOffset="4210.3893">19392 9289 324 0,'-4'-15'94'0,"-1"-1"5"0,0-2-11 16,2-1-46-16,0-2-8 0,1-1-4 15,0-2-4-15,1 1-4 0,0-2-6 16,1-1-1-16,0-1-4 0,0 0-1 15,1 2-1-15,-1 0 0 0,1 4-2 16,1 4 1-16,0 4-1 0,-1 4-1 0,1 6 0 16,-1 6-1-16,0 9 1 0,0 9 1 15,-1 9 0-15,-1 10 1 0,-3 14 1 16,-1 11 0-16,-2 15-1 0,-1 9 0 16,-2 10-2-16,-1 8-2 0,1 8 0 15,3 2-1-15,-2 1 0 0,3-3-1 16,2-2 0-16,3-2-1 0,2-2 0 15,2-6 0-15,-1-6 0 0,2-4 0 16,2-3 0-16,0-7-1 0,-1-6-1 0,1-5-2 16,-1-4-3-16,0-7-5 0,0-4-4 15,-2-6-8-15,2-8-6 0,-1-9-107 16,-2-7-103-16,1-11-257 0</inkml:trace>
  <inkml:trace contextRef="#ctx0" brushRef="#br0" timeOffset="4800.1879">18591 10605 489 0,'-3'-2'103'0,"1"1"-1"0,3 1-84 16,1 1-12-16,5 0-2 0,2 3 1 16,4-2 1-16,4 1 0 0,6-2 0 0,5 1 1 15,5 0-2-15,5-1 0 0,6 0-2 16,9 0 0-16,7 1 0 0,1-1-1 16,8-2 0-16,1-1 0 0,7 1-1 15,6 0 0-15,3 0 0 0,0-2 0 16,4 2-1-16,6 1 1 0,6-1-1 15,3 1 2-15,-1-1 1 0,0-1 1 0,8 4 1 16,3-1 1-16,0-2 0 0,-1-1 0 16,1 0 0-16,4 2-2 0,2-1-1 15,-3-3-1-15,-3 1 0 0,6 2-1 16,-3 2 0-16,-4-2 0 0,-5 0-1 16,-2 1 0-16,1 0 0 0,-3 1 0 15,-7-2 0-15,-3-4 0 0,-3 3-1 16,-4-2 2-16,0 0-1 0,-8 1-1 15,-6-3 0-15,-4 1-2 0,-4 1-3 16,-4-2-7-16,-9 2-27 0,-6 0-79 0,-8 0-93 16,-3-1-226-16</inkml:trace>
  <inkml:trace contextRef="#ctx0" brushRef="#br0" timeOffset="5592.7606">22774 10416 514 0,'-1'-2'120'0,"-2"0"1"0,2 1-75 15,2 2-24-15,3-1-9 16,3 2-5-16,3 0-2 0,3 1-3 0,2 0 0 16,2-1 0-16,3 1 0 0,1-1 0 15,-1 2-1-15,1-3 0 0,3 1 0 16,-2 2-1-16,-2 1 0 0,-2-1 0 15,-4 0 0-15,-6 5 1 0,-6 2 0 16,-7 3 1-16,-7 3 0 0,-8 2 0 16,-4 6 1-16,-6 3-1 0,-5 3-1 0,-4 3-2 15,-2 0-3-15,2 3-8 0,0 2-7 16,0-2-111-16,1-2-104 0,0-4-269 16</inkml:trace>
  <inkml:trace contextRef="#ctx0" brushRef="#br0" timeOffset="7225.3707">21960 10640 406 0,'0'-4'96'16,"0"-1"4"-16,-2 0-62 0,1-1-13 15,1 0-5-15,-1 0-1 0,2-2-4 16,-1 0-3-16,1-2-2 0,0-1 0 16,0-1 0-16,1-3 0 0,-1-2 0 15,-1-4 0-15,-1-1 0 0,1-2-1 16,-2-5-2-16,0-4-1 0,0 0-2 16,-1-6-1-16,2-1-1 0,0-6-1 0,1-4-1 15,0-5 1-15,0-5 0 0,-2-4-1 16,2 1 0-16,-1-2 1 0,1 1-1 15,0 3 1-15,0 4 0 0,1 7 1 16,2 5 1-16,-1 3 1 0,1 5 2 16,-2 2 0-16,0 6 0 0,-1 3 0 15,-2 3-1-15,-1 2 0 0,0 4-1 16,0 3-1-16,-1 3-1 0,2 2-1 16,1 5 1-16,0 1-1 0,-2 6 0 15,2 5 1-15,-3 8 1 0,2 7-1 0,-2 9 1 16,2 7 0-16,-1 9 0 0,2 7 0 15,1 4-1-15,2 5-1 0,3 4 0 16,3 5 0-16,1-2-1 0,3 0 1 16,0-3-1-16,1 0 0 0,1-7-1 15,-1-3 0-15,-2-8-3 0,1-2-1 16,-3-6-2-16,1 0-6 0,-3-6-9 0,-1-3-108 16,-3-9-106-16,-3-4-264 0</inkml:trace>
  <inkml:trace contextRef="#ctx0" brushRef="#br0" timeOffset="7977.1574">22056 10456 230 0,'0'-10'74'0,"0"0"10"16,0-1 0-16,-1 0-32 0,1 0-6 15,2-2-3-15,-1 1-4 0,2-2-5 16,-1 3-10-16,0 1-6 0,0 2-4 16,-1 2-3-16,-1 6-3 0,-1 6-1 15,-1 7-2-15,-2 8 0 0,-1 7-2 16,1 6-1-16,-1 7-6 0,2 2-20 16,0 3-88-16,-2 1-93 0,3-3-232 15</inkml:trace>
  <inkml:trace contextRef="#ctx0" brushRef="#br0" timeOffset="9272.0207">21730 10977 314 0,'-2'3'76'0,"0"1"7"15,1-2-39-15,1 0-11 0,1-1 0 0,2-2 1 16,-1-2 1-16,1-1-3 0,-1 0-3 15,2-5-5-15,0-1-4 0,-2 0-5 16,2-1-2-16,-2 0-3 0,1 0-1 16,-2 0-2-16,0 1-1 0,-1 2 0 15,0 1 1-15,0-1 0 0,-1 2 0 16,0 1 0-16,1 1 0 0,-2 2 0 16,1 0-1-16,1-1-2 0,-1 2 0 0,1-2-1 15,0 3-1-15,0-1 0 0,0-1-1 16,0-1 0-16,1 0 0 0,0-2-1 15,1 2 1-15,-1-2 0 0,0 2 0 16,0-1 0-16,-1 2 1 0,2-1 1 16,-2 2 0-16,0-2 2 0,0 2 0 15,0 1 1-15,0 0 1 0,1 0-1 16,-1 0 0-16,0 0-1 0,1 0 0 16,-1 0-2-16,0 0 0 0,0-1-1 15,0 2 0-15,1-2 0 0,-1 1-1 0,-1 1 0 16,1-1 0-16,0 0-1 0,-1 0 1 15,1 0-1-15,0-1 0 0,0 2 0 16,0-1 1-16,0 0-1 0,0-1 0 16,1 1 0-16,-1 0 1 0,0 1-1 15,-1-1 0-15,1 0 0 0,0 0 1 16,0-1-1-16,1 1 0 0,-1-1 0 0,0 0 0 16,1-1 0-16,-1 1 0 15,0 1 0-15,1 0 0 0,-1 1 0 0,0-1 0 16,0 0 0-16,0 0 0 0,0 2 0 15,0-2 0-15,0-2 0 0,0 2 0 16,0 0 0-16,0 0 0 0,0-1 1 16,0 1-1-16,0 0 0 0,0 1 0 15,0-1 0-15,0 0 1 0,-1 0-1 16,2 0 0-16,-1 0 0 0,-1 0 0 16,1-1 0-16,0 1 0 0,0 0 0 15,0 0 0-15,-1 1 0 0,1-1 0 0,1-1 1 16,-1 1-1-16,0 0 0 0,-1 0 0 15,1 1 0-15,0-2 0 0,0 2 0 16,0-1-1-16,0 2 1 0,0 0 0 16,1 4 2-16,-1 2-1 0,-1 4 1 15,1 1 0-15,-1 7 2 0,1 2-1 16,0 4 0-16,1-1-1 0,1 2 0 16,1 0 0-1,2-1-1-15,0-3 1 0,1-3-2 0,1-5 1 0,2-2 0 0,-2-4-1 16,0-2 0-16,3-3 1 0,0-3-1 15,0-2 1-15,0-4-1 0,-1-5 0 16,1 0 1-16,0-6-1 0,-4-1 0 16,0-3 1-16,-2-3-1 0,-3 1 0 15,0 0 1-15,-2 2-1 0,0 5 0 16,0 0 1-16,-2 6-1 0,2 4 1 16,-1 5-1-16,-1 8 0 0,-1 4 0 15,3 6 1-15,-1 3-1 0,1 2 0 0,2 3 1 16,1-3-1-16,3-1 0 0,2-3 0 15,5-4 0-15,2-3 0 0,2-5 0 16,4-2 0-16,3-3 0 0,2-3-1 16,-1-2 0-16,-1-6 0 0,-2-1 0 15,-3-1-1-15,-4-3 0 0,-5-5-1 16,-3-2 0-16,-6-1 1 0,-3-2-1 16,0-1 0-16,-4 2-1 0,0-2-1 15,0 5-3-15,-2 0-3 0,1 4-4 0,-3 4-6 16,0 3-9-16,-2 4-93 0,-1 5-13 15,-2 3-86-15,0 3-184 0</inkml:trace>
  <inkml:trace contextRef="#ctx0" brushRef="#br0" timeOffset="9916.2997">22356 11072 488 0,'-6'-5'119'0,"0"3"5"15,0-1-71-15,-3 3-17 0,-1 2-5 16,-1 2-3-16,0 1-5 0,4 3-5 16,-2 0-3-16,2 2-4 0,2 0-2 0,1 0-3 15,6 1-2-15,0 0-2 0,4-2-1 16,3 2-1-16,2-2-6 0,4 0-9 15,3-2 2-15,1-3-125 0,2-3-114 16,0 0-291-16</inkml:trace>
  <inkml:trace contextRef="#ctx0" brushRef="#br0" timeOffset="13698.1492">19024 10864 515 0,'-16'18'120'16,"0"7"4"-16,3-1-84 0,2 2-10 15,6 1-6-15,6 0-3 0,4-4-2 16,9-1-4-16,2-6-3 0,6-4-2 16,3-6-1-16,7-6-1 15,1-6 1-15,5-8-1 0,-2-8 1 0,-1-4 1 16,-2-6 1-16,-2-2-1 0,-7-1 1 15,-5 2-1-15,-11 4-3 0,-5 6-1 16,-10 2-2-16,-9 7-2 0,-8 5-4 0,-4 5-9 16,-4 9-9-16,-2 6-16 15,-5 6-114-15,-7 4-118 0,0 2-288 0</inkml:trace>
  <inkml:trace contextRef="#ctx0" brushRef="#br0" timeOffset="25489.8424">23541 10663 346 0,'-16'2'94'15,"1"1"5"-15,8-3-42 0,2 0-12 16,3 0-13-16,5-1-8 0,2 2-4 16,2-1-3-16,8-1-2 0,4 1 0 15,7 0 1-15,8-2 1 0,7 0 1 16,5-3-2-16,7 3-2 0,3-2-1 15,6 0-3-15,3 1-2 0,1 1-3 16,0 2 0-16,1 0-3 0,-4 0 0 16,2 3-1-16,-10-2 0 0,-4 1-1 15,-5 0 1-15,-5 0-1 0,-5 1 0 16,-4 0 0-16,-9-1 1 0,0 1-1 0,-4 1 0 16,-6 0-7-16,-3 0-15 0,-8 0-105 15,-7 2-107-15,-8-1-269 0</inkml:trace>
  <inkml:trace contextRef="#ctx0" brushRef="#br0" timeOffset="27797.7414">10008 12486 452 0,'-3'-9'107'0,"2"2"3"0,0-2-71 0,-1 2-12 16,4 3-7-16,-1-1-5 0,3 3-5 15,-1 1-4-15,2 1-2 0,3 0-4 16,0 2-11-16,1 0-102 0,0 1-95 16,5-4-249-16</inkml:trace>
  <inkml:trace contextRef="#ctx0" brushRef="#br0" timeOffset="28257.6239">15795 12483 498 0,'13'-1'110'0,"-5"-5"0"0,-4 2-85 15,-2 3 13-15,-2 0-141 0,-3-1-101 16,-6 0-269-16</inkml:trace>
  <inkml:trace contextRef="#ctx0" brushRef="#br0" timeOffset="41863.4206">16391 7394 326 0,'16'5'79'16,"3"1"2"-16,3-3-49 0,2 1-7 15,2 0-7-15,3-4-6 0,3 2-2 16,4-1-4-16,5 2-1 0,3-2-1 15,5 0-2-15,2 0 1 0,6 4-2 16,1-2 1-16,4-2-1 0,1-2 1 16,3 1-1-16,5 0 1 0,5 1 2 15,4-1 0-15,3 0 1 0,6-2 1 0,1 3 0 16,7-1 0-16,2-1 1 0,0-3-1 16,7 0 0-16,3 1 1 0,3 3-1 15,5-2 0-15,2-3 0 0,4 1-1 16,6 1-1-16,1-1 0 0,2 0-1 0,4 0 0 15,2-2-2-15,2 1 1 16,3 1-1-16,3 0 0 0,0 1-1 0,3-1 1 16,2 2 0-16,2-2-1 0,3 3 1 15,1-2-1-15,1 0 1 0,2 1-1 16,2 1 1-16,-1-1-1 0,0 1 0 16,-2 1 0-16,-1 0 0 0,0-2 0 15,-2 4 0-15,-3-2 0 0,-1 0 1 16,-4 1-1-16,-1-1 0 0,-6 1 0 15,-4 0 0-15,-4-1 0 0,-4 0 0 16,-9 1 0-16,-6 2 0 0,-5-2 1 16,-6-1-1-16,-7 1 0 0,-9 1 0 0,-7-1 0 15,-4 1 1-15,-6-2-1 0,-5 1 1 16,-5 2-1-16,-2-2 1 0,-4 0 0 16,-5 2-3-16,-4-1 46 0,-5-2-147 15,-9 0-95-15,-5 1-264 0</inkml:trace>
  <inkml:trace contextRef="#ctx0" brushRef="#br0" timeOffset="43187.5767">8610 7537 451 0,'-18'-17'98'0,"-12"-2"0"16,-4 2-79-16,-5 5-8 0,-4 2-4 15,-5 2-2-15,-10-1-1 0,-6 1-1 16,-9 1-1-16,-6 1 1 0,-10-1-1 16,-6 2 0-16,-9 0 0 15,-5 1 0-15,-10 3-1 0,-10-1 1 16,-5-2-1-16,-5 0-1 0,-7 0 0 0,-3-1-2 15,-8-3 0-15,-1 0-1 0,-2-2 0 16,-7-4-1-16,-4-2 2 0,-1 1 0 16,-8-4 1-16,-2 0 1 0,-7 0 2 15,-6 0 1-15,-1 3 2 0,-5-3 2 16,-6 2 3-16,-3 2 1 0,-6 2 2 0,0 0 0 16,0 3 0-16,-2-1-2 0,1 3-1 15,1 2-3-15,4 3-1 0,2 0-3 16,4 2-1-16,5 2 0 0,4 2-1 15,9 5 1-15,2-1-1 0,7 3 0 16,10 3-4-16,5-2-5 0,9 2-7 16,8 3-8-16,7-1-94 0,10 1-93 0,8-1-230 15</inkml:trace>
  <inkml:trace contextRef="#ctx0" brushRef="#br0" timeOffset="47304.4966">14562 4879 396 0,'-145'-75'82'0,"0"8"0"0,14 23-75 16,-3 12-3-16,-1 13-5 16,-4 11-36-16,-2 8-45 0,-7 11-64 0,-9 7-158 15</inkml:trace>
  <inkml:trace contextRef="#ctx0" brushRef="#br0" timeOffset="56442.1605">21898 14692 401 0,'-16'-5'95'0,"4"0"2"0,6 2-44 16,4 0-38-16,6 2-6 0,2-3 0 0,5 1-1 15,6 2-1-15,4-2 1 16,6 1-1-16,5 2 2 0,7-1-1 0,7 1 0 15,3-1-2-15,4 1-1 0,5 2-1 16,2 0-1-16,4 0-1 0,-2-2-1 16,9 2 0-16,5 0 0 0,4 0-1 15,3-1 1-15,5-1 1 0,4 2 0 16,10-2 3-16,-4-3 1 0,0 4 1 16,3-1 1-16,5 0 1 0,-1-1 0 15,-1 1-2-15,-2 0-1 0,1 3-1 0,-1-2-2 16,-4-2 0-16,-4 2 0 0,-6 0-2 15,-3 0 1-15,-5 2-1 0,-5-1 0 16,-6-1 0-16,-8 3 0 0,-5 0-2 16,-5-2-9-16,-10 3-8 0,-8 0-102 15,-7 1-99-15,-11 4-252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1:35:26.8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6904 9290 395 0,'-11'1'91'15,"1"-1"0"-15,4-1-67 0,4-2-6 16,1 5-7-16,1-1-4 0,4 1-3 16,-2 1 0-16,5 0 0 0,0 4 0 15,1-1 1-15,5-1 0 0,0 1-1 0,3 1 1 16,4-1 0-16,-3 0 0 0,4-2 1 16,-1 1 0-16,6 1 0 0,2-1 2 15,2 0-1-15,3 0 0 0,5-3 1 16,3 2-1-16,4-3-1 0,1-2 1 15,2 1-1-15,1-4 0 0,2 0 1 16,2 2-2-16,1 0 1 0,5 2-2 16,-1 0 1-16,5 0-2 0,1 2 0 0,2-1-1 15,0 2 0-15,3 0-1 16,-1 0 0-16,3 3 0 0,0-2-1 16,2 2 1-16,-1 0-1 0,2 1 0 15,4-3 1-15,0 0-1 0,0-2 0 0,3 2 1 16,-1-4-1-16,3 0 0 0,2 0 0 15,-1 3 1-15,0-1-1 0,-2 0 0 16,0 0 0-16,1 1 0 0,3 2 0 16,-3 0 1-16,-1 0-1 0,1-2 2 15,1 0-1-15,4 2 1 0,0 1 0 16,-2-4 0-16,1 1 0 0,0-2 0 16,-2 1-1-16,5 2 0 0,-4-4 0 0,1-1 0 15,-3 2-1-15,2-1 1 16,-4-2-1-16,2-2 1 0,0-1-1 0,-5 4 1 15,-1-2 1-15,-2 1 1 0,-5-3 0 16,0 3 1-16,-3-1 1 0,-4 2 0 16,0-3 0-16,-4 0-1 0,-2 1 1 15,-1 0-1-15,-3 0 1 0,-3 1-1 16,-3-2 0-16,-4 0-1 0,-5-2 1 16,-2 1-1-16,-3-1 0 0,-2 2 0 0,-4-1 0 15,-3 1-1-15,0 2-1 0,0 0 1 16,-3 0-1-16,-5 1-1 0,2-3-4 15,-5 2-12-15,2 0-11 0,-4 0-103 16,-1-3-104-16,2 1-259 0</inkml:trace>
  <inkml:trace contextRef="#ctx0" brushRef="#br0" timeOffset="674.1897">13687 9249 404 0,'-6'-2'97'0,"2"-3"3"15,2 3-59-15,1-1-16 0,2 2-7 16,4 0-6-16,1 1-4 0,1 1-2 15,3 3-1-15,5-3-1 0,2 2 1 0,1 0 0 16,3 1-1-16,3 1 0 0,0-4 0 16,3 1-1-16,0 2-1 0,-1 0 0 15,4-2-1-15,2-1 1 0,2 0-1 16,3 1 0-16,2-4 1 0,2 2-1 0,2-1 0 16,0 0 1-16,-1 0 0 0,-1 1 1 15,-1-1 1-15,-2 1 1 0,-1-3 0 16,-4 1 0-16,0-1 1 0,-2 1 0 15,-4-3 0-15,-3 0 0 0,-3-1-1 16,-4 1 0-16,-3 1 0 0,-6-1-2 16,-2 3 0-16,-1 1 0 0,-2-1-1 15,-3 2-1-15,0 0 1 0,-3 2-1 16,0 0 0-16,-1 1 0 0,-2 0-1 0,-2 1 1 16,1 1 0-16,0-2-1 0,-1 1 0 15,1 0 1-15,2-2-1 0,0 0 0 16,3-1 0-16,-1 0 1 0,2-1-1 15,1 1 0-15,0-1 0 0,0 1 0 16,0 1 0-16,0-2 1 0,1 1-1 16,2 1 0-16,-1-2 0 0,2 2-2 15,2-2-7-15,0 2-9 0,3-1-86 16,1-1-17-16,-1 0-84 0,2 1-180 0</inkml:trace>
  <inkml:trace contextRef="#ctx0" brushRef="#br0" timeOffset="5420.1364">13222 11640 321 0,'-20'-17'88'16,"-6"0"4"-16,3 0-25 0,-6-1-33 15,-2 2-7-15,-3-1-6 0,-5-1-4 16,-2 2-4-16,-3 3-3 0,0-3 0 0,-4 0-2 16,-4 0 1-16,-5 2 0 0,-4 0 1 15,2 2 0-15,-2 0-1 16,-6 2-1-16,-3 0-1 0,-1 1-2 0,-4 3-1 16,-1 3-1-16,-8 0-1 0,-5 3-1 15,-4 1 0-15,-5 5-1 0,-2 3 1 16,-8 2-1-16,0 0 1 0,-2 3-1 15,-1 2 1-15,0 3-1 0,4 4 0 0,-4-1 0 16,6 7 1-16,-2-1-1 0,0 0 0 16,0 1 0-16,0 1 0 0,2 2 0 15,1-1 0-15,-3 1 0 0,1 4 0 16,2 4 0-16,2 8 0 0,5 5 0 16,-1-1 0-16,2 6 0 0,5-2 0 15,5 3 0-15,7 2 0 0,4 1 1 16,4 1 0-16,6 5-1 0,5 0 1 0,5 4 1 15,4 2-1-15,6-1 2 0,3 3 0 16,8 0 1-16,6 3 1 0,8-2 1 16,7 1-1-16,7 4 1 15,7 0-1-15,5 1-1 0,8-3-1 0,6-1 0 16,10 0-1-16,5-1-1 0,5-4 0 16,7-3 0-16,6-3 0 0,6-2 0 15,7-4 0-15,5-4 0 0,7-2 0 16,8-4 0-16,0-6-1 0,7-3 1 15,10-6-1-15,0 0 1 0,3-3-1 16,5-1 0-16,5 0 0 0,6 0 0 16,3-1 0-16,0-1-1 0,8-1 0 15,3-2 0-15,1-2 0 0,1-5 1 0,4-4-1 16,4-6 1-16,-1-5 0 0,2-6 0 16,0-5 0-16,2-4 0 0,8-4 0 15,0-8-1-15,1-2-2 0,3-5-1 16,3-5-1-16,5 0 0 0,2-1 0 15,-3-4-1-15,1-2 2 0,1 4 1 16,-1-1 2-16,-2 0 0 0,-2-2 1 16,-5-5 0-16,-4-4 0 0,-4 2 1 15,-3-5-1-15,-4-1 1 0,-3-2 0 0,-10 4 0 16,-2 2 0-16,-3 4 0 0,-7-4 1 16,-8-2 2-16,-6-2 1 0,-5 1 1 15,-6-6 2-15,-3-4 0 0,-10-1 1 16,-1 0-1-16,-4 2-1 0,-6-3-1 15,-4-5-1-15,-7-1-2 0,-6 2 0 16,-8-1-2-16,-8-3 0 0,-9-4 0 16,-11-2 0-16,-10-2-1 0,-10 0 1 0,-13-2-1 15,-9 1 0-15,-13 1 1 0,-12-5-1 16,-12 4 0-16,-9 2 1 0,-15 3 0 16,-9 0 0-16,-11 3 0 0,-16 0 2 15,-8 10 0-15,-15-3 0 0,-11 3 1 16,-9 4-1-16,-10 0 0 0,-11 2 0 15,-9 3-1-15,-7 7-1 0,-6 8 0 16,-10 4 0-16,-2 3-1 0,-10 5 1 16,-5 7-1-16,-5 5 0 0,-11 2-3 15,-2 10-7-15,-5 5-18 0,-11 8-105 0,-2 10-108 16,-13 6-274-16</inkml:trace>
  <inkml:trace contextRef="#ctx0" brushRef="#br0" timeOffset="26337.9672">17639 16963 280 0,'8'1'77'0,"3"-1"4"0,2-1-15 16,4 0-35-16,2 1-9 0,6 2-2 15,2-1-3-15,6 3-3 0,4 1-3 16,4-2-3-16,3 1-1 0,5 1-2 16,4-3 0-16,6 2-2 0,3 2 1 0,5 2-1 15,1 3 0-15,8 1 0 0,3-1 1 16,5 1-1-16,2 4 1 0,7-2 1 15,4-2 1-15,4-2 1 0,5-1 1 16,3 0 1-16,7 3 1 0,4-4 0 16,5-1-1-16,1-1-1 0,5 3 0 15,4-3-2-15,3 2-1 0,2 0-2 16,5-1 0-16,0 0-1 0,5 2-1 16,2-3 1-16,2 1-2 0,0 0 1 15,6-1 1-15,-2-1-1 0,0-1 2 0,3 4 1 16,-1-5 1-16,-2 1 1 0,1 4 0 15,-4-5 1-15,0 2 0 0,-3 2 0 16,-4-2-1-16,-4 1-2 0,-5-2 1 16,-6-1-2-16,-5 4 0 0,-6-2-1 15,-7-4 0-15,-8 0-1 0,-5 2 1 16,-8 2-1-16,-5-4 0 0,-9-1 0 16,-8 0 0-16,-7 0 0 0,-6 0-5 0,-11 0-12 15,-10-3-106-15,-11 2-102 0,-10 0-264 16</inkml:trace>
  <inkml:trace contextRef="#ctx0" brushRef="#br0" timeOffset="30773.2888">19598 7084 483 0,'39'-20'100'15,"-14"3"1"-15,-7-4-88 0,-6 4-3 16,-4 2 2-16,-1 1 1 0,-5 3 0 16,-1-5 2-16,-3 0-1 0,-3 2-3 15,-1-2-3-15,-4-1-3 0,-1 0-3 16,-4-5-2-16,-3-1-4 0,-8-1-2 0,-8 1-3 15,-7-1 0-15,-6 0-2 16,-10 4 1-16,-6 4 2 0,-7 3 4 16,-9 4 6-16,-4 5 7 0,-6 4 4 15,-9 6 3-15,-2 1 2 0,-11 6 1 0,-4 3 0 16,-2 2-3-16,1 6-3 0,-5 3-2 16,-2 0-1-16,0 4-1 0,6 7-1 15,-2 2 0-15,1 4-1 0,-4 1 0 16,10 4-1-16,4 2-1 0,3 8 0 15,-1-4-1-15,11 5-1 0,9 1 0 0,6 4 0 16,10 1-1-16,10 3-1 0,14-7 0 16,13 2-1-16,10-4 0 0,13 4 1 15,13-4-1-15,15-4 0 0,10 0 0 16,13 1 0-16,16-3 0 0,11-3 0 16,11-4 0-16,13-2 0 0,13 0 0 15,11-4 0-15,10-1 0 0,9-1 0 16,9 3 0-16,10-4 0 0,10-1-1 15,1-2-1-15,9-3 1 0,9-2-1 16,2-7 0-16,5-7-1 0,6 0 1 0,1-8 1 16,5-3-1-16,4-5 1 0,-3-4 0 15,3-2 0-15,1-5 0 0,0-2 0 16,0-6 1-16,-4-3-1 0,-4-3 1 16,2-5-1-16,-7-3 1 0,-3-2 0 15,-7-5-1-15,-3 0 1 0,-8-4 0 16,-4 0 0-16,-10-1 1 0,-7 0-1 15,-8-4 0-15,-13-1 1 0,-16-1 1 16,-9-1 0-16,-15-2 0 0,-13-1 1 0,-16-2 0 16,-13-1-1-16,-14 3 1 0,-13-4-1 15,-14 0 0-15,-14-1-1 0,-14-1 1 16,-18-1-1-16,-12 0-1 0,-15 1 1 16,-17 1-1-16,-13 1 1 0,-15-1 0 15,-18 2 1-15,-16 0 2 0,-15 2 2 16,-16 1 1-16,-14 6 0 0,-20 0 0 15,-13 9 0-15,-17 4-2 0,-16 10-5 0,-19 8-6 16,-14 6-8-16,-14 11-14 16,-13 12-22-16,-16 10-95 0,-11 12-109 0,-2 10-257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35:21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9547 2828 524 0,'-20'-6'122'0,"9"0"3"0,0 1-78 16,5 2-20-16,3-2-8 0,3 1-4 15,2-1-3-15,4 0-2 0,4-1 0 16,2-1 3-16,7-1 2 0,3 1 2 16,8 1 2-16,7 0 1 0,3 1 0 15,9 0-1-15,5 2-3 0,5 0-3 16,1 0-4-16,1-2-1 0,7 2-2 15,0 0-2-15,3 2-2 0,0-3-1 0,0 2 1 16,1-3-1-16,-6 0-1 0,-4-3 0 16,4 1 1-16,-7 0 0 0,-5 0-1 15,-4-1-4-15,-3 4-8 0,-3 1-10 16,-9 2-9-16,-10-4-10 0,-7 3-18 16,-5-2-98-16,-10-2-106 0,-9-4-245 15</inkml:trace>
  <inkml:trace contextRef="#ctx0" brushRef="#br0" timeOffset="243.3587">10721 2500 495 0,'-4'-2'113'0,"1"0"1"15,5 5-73-15,3 2-23 0,4 2-8 16,4 2-4-16,1 2 1 0,3 0-1 16,3 1 2-16,5 0 0 0,0 0 2 15,1-1 1-15,2 1 0 0,-1-3 1 0,0 1-1 16,-2-1 0-16,-3-2-1 0,-5-1-1 15,-4-1 0-15,-4 0-1 0,-4 1-1 16,-5 1-1-16,-4 3-1 0,-5 0 0 16,-2 1-1-16,-5 3 0 0,-2 0-3 15,-5 3-7-15,-4 2-8 16,0-1-11-16,-1 2-70 0,1-3-43 0,1-2-97 16,0-2-211-16</inkml:trace>
  <inkml:trace contextRef="#ctx0" brushRef="#br0" timeOffset="699.5467">10063 2218 479 0,'-1'-2'128'0,"-2"-3"3"0,1 3-38 0,2 0-47 16,-2 1-17-16,2 1-7 0,0 1-3 16,2 2-5-16,1 2-1 0,-1 0-2 15,1 2 0-15,-2 5 1 0,3 2 1 16,0 2 0-16,1-1 0 0,1 1-1 15,-1 0-1-15,1-1 0 0,4-5-2 16,-4-3-2-16,1-1-1 0,0-2 1 16,0-5 0-16,0-5 2 0,3 0 1 0,0-6 0 15,2-3 1-15,2-5-1 0,4-1-1 16,0-2-1-16,2 0-2 0,-1 1-2 16,-2 1-2-16,-1 5 0 0,-2 4-1 15,-3 3-1-15,-3 5 1 0,-2 6-1 16,-2 4 0-16,-3 5 1 0,-2 5-1 15,-3 3-1-15,1 7-3 0,0 1-9 0,2 2-8 16,4 1-14-16,5-1-14 0,4 2-123 16,6-3-128-16,4-2-305 0</inkml:trace>
  <inkml:trace contextRef="#ctx0" brushRef="#br0" timeOffset="29054.7347">21216 3160 533 0,'-5'-5'128'0,"0"4"3"16,-4 5-77-16,-3 3-18 0,1 3-8 15,-1 2-4-15,-2 3-2 0,2 6-3 16,0 2-1-16,3 2-2 0,3-1-2 0,4 2-2 16,4-1-1-16,4 1-3 0,4-5-2 15,1-3 0-15,4-3-1 0,1-3-1 16,1-4-1-16,-1-6-1 0,0-2 0 16,0-4-1-16,-2-2 0 0,-1-5 0 15,-2-1 0-15,-4-5-1 0,-3 0 1 16,-3-2 0-16,-5-4-1 0,0-1 0 15,-3-2 0-15,-1-2-1 0,-2 1-2 16,-1-4 0-16,0-2-1 0,1 4 0 16,-4-1 0-16,0 1 0 0,-5 0 3 0,1 3 3 15,3 5 2-15,-1 3 3 0,4 2 2 16,1 1 2-16,4 3 0 0,5 7 0 16,2-5-2-16,4 3-2 0,2-1-1 15,5 1-3-15,4 0-2 0,5-1 0 16,4 1-2-16,4 1-4 0,3 1-10 15,2 0-14-15,3 3-14 0,-3 2-121 0,-3-2-127 16,-3 4-306-16</inkml:trace>
  <inkml:trace contextRef="#ctx0" brushRef="#br0" timeOffset="29331.0014">21707 2935 607 0,'-15'27'145'0,"-3"3"4"0,-3 5-90 15,0 5-21-15,0 2-7 0,3 3-5 16,4 0-5-16,5 1-7 0,5-1-4 15,8-2-6-15,5-4-13 0,7-2-12 16,4-6-5-16,3-7-9 0,3-6-16 0,0-7-108 16,1-4-113-16,-2-11-258 0</inkml:trace>
  <inkml:trace contextRef="#ctx0" brushRef="#br0" timeOffset="30048.0017">21838 3248 380 0,'-1'-3'103'16,"-1"0"4"-16,1 0-43 0,0 0-15 0,0 2-11 16,0 0-7-16,-1-2-5 0,2 2-2 15,-1-1-3-15,0 0-1 0,0 1-2 16,-1-2-1-16,1 1-1 0,0 1-1 16,0 0 0-16,0 1-2 0,1-1-1 15,-2-1 0-15,1 1 0 0,1 0-2 16,-1-1 1-16,1-1-2 0,0 1 0 15,0-3-1-15,-1 1-1 0,1-1 0 16,1 1-1-16,0 1-1 0,-1-1 1 16,1 0 0-16,1 2 1 0,-1 1 1 15,0-2 1-15,-1 2 2 0,-1-1 0 16,1 0 1-16,-1 1 0 0,1 1-1 0,-2 1-1 16,1 2-2-16,0 3-1 0,-2 4-2 15,0 1-1-15,-3 2-1 0,2 8 0 16,-1 1 0-16,1 1 0 0,2 2-1 15,2-1 0-15,2 1 1 0,3-4-1 16,1-4 0-16,2 0-1 0,2-5 1 0,-1-3-1 16,4-5 1-16,-1-4 0 0,0-5-1 15,0-4 2-15,-2-3 0 0,1-4 0 16,-2-1 1-16,-3 2 1 0,-1 2 0 16,-3-1 1-16,1 6 0 0,-2 1-1 15,-1 5 0-15,-1 2-1 0,-1 4-1 16,1 2 0-16,1 6-1 0,1 0-1 15,2 3 0-15,-1 0-1 0,7 2 0 16,2-1 0-16,5-4 0 0,2-3 0 16,4-6 0-16,0-2-1 0,3-4 1 15,-4-7 0-15,-3-5 1 0,-1 1 0 16,-6-6-1-16,-5-2 1 0,-3 0 0 0,-6-1 0 16,-2 1-1-16,-2 1-2 0,-1-3-6 15,0 4-12-15,-2 2-8 0,7 5-10 16,-2 2-14-16,1 2-8 0,4 6 31 15,1 4-146-15,1 3-115 0,1 3-294 16</inkml:trace>
  <inkml:trace contextRef="#ctx0" brushRef="#br0" timeOffset="30255.3441">22333 3267 678 0,'1'-4'156'0,"0"1"2"16,-1-1-114-16,3 3-15 15,-1-1-9-15,1 1-9 0,0 2-12 16,1-1-16-16,1 3-13 0,1-1-16 0,-1 1-113 16,1-1-119-16,0-1-286 0</inkml:trace>
  <inkml:trace contextRef="#ctx0" brushRef="#br0" timeOffset="30904.9388">22572 3158 492 0,'-3'-5'131'16,"2"0"5"-16,-1 1-31 0,-1 2-60 15,1 1-12-15,-1-1-5 0,1 4-5 16,-2-1-4-16,0 1-5 0,-1 1-3 16,1 1-2-16,-1 0-1 0,1 4-1 15,0-1 0-15,2 2-1 0,1-2-1 0,1 2 0 16,1-3-1-16,-1 0-1 16,2-2 1-16,0-2-1 0,0-1 2 0,0-1 1 15,2-1 1-15,0 0 3 0,-1-3 0 16,4-2 1-16,-2-1-1 0,-1-2 1 15,1 2-2-15,0-2-1 0,0 1-1 16,-2 0 0-16,-1 3 0 0,-1 2 1 16,0 0 0-16,-1 1 1 0,-1 0 0 15,0 4-1-15,-3-1-1 0,1 4-1 0,-2 2-2 16,0 5-1-16,-1 3-1 0,0 2-1 16,2 7 0-16,1 0 0 0,2 2-1 15,4-2 2-15,2 0-1 0,2-1 0 16,3-2 1-16,2-5 0 0,1-4 1 15,3-5-1-15,0-3 1 0,1-5 0 16,-1-7 1-16,0-3 1 0,-1-3 1 16,-3-5 1-16,1-4 0 0,-4 0 1 15,0-3-1-15,-2 0 0 0,-2 2-2 16,-2 2 0-16,-1 3-1 0,-1 5-2 0,-2 4 0 16,0 4 0-16,-2 3-1 0,1 4 0 15,-1 3 0-15,2 2 0 0,0 4 0 16,1 1-1-16,4 2-1 0,-1 2-1 15,5-3-1-15,3 1-1 0,2-4 1 16,3-1-1-16,1-4 0 0,0-2 0 16,3-4 3-16,-3-2 0 0,-2-2 1 15,-4-3 0-15,-3-3 0 0,-1-2 0 0,-5 1 0 16,-2-2-6-16,-1 2-7 0,-3 1-9 16,0-1-12-16,0 5-11 0,-1 2-14 15,1 2-13-15,2 3 1 0,-1 2-108 16,1 0-110-16,2 5-261 0</inkml:trace>
  <inkml:trace contextRef="#ctx0" brushRef="#br0" timeOffset="31154.2691">23096 3293 637 0,'-10'0'157'0,"-3"-3"5"15,0 2-88-15,2 2-25 0,0 3-9 16,2-1-9-16,0 4-6 0,3-1-8 16,5 2-5-16,1 2-5 0,1 0-3 0,4 0-1 15,2 0-1-15,3-1-2 0,3-1 0 16,2-2-3-16,3-4-7 0,2-3-10 16,0-3-12-16,3-2-11 0,0-4-10 15,2 1 18-15,-2-4-137 0,-2-4-114 16,1-2-279-16</inkml:trace>
  <inkml:trace contextRef="#ctx0" brushRef="#br0" timeOffset="31382.3906">23264 2801 591 0,'17'3'146'0,"2"2"8"15,5 3-84-15,1 5-14 0,5 4 1 16,1 5 2-16,-2 5-3 0,0 5-8 16,-3 6-7-16,-6 2-6 0,-6 4-9 15,-8 3-8-15,-7 3-7 0,-10 5-13 0,-6 1-28 16,-6 4-34-16,-8 0-133 0,-2 2-154 16,-4-5-372-16</inkml:trace>
  <inkml:trace contextRef="#ctx0" brushRef="#br0" timeOffset="32341.2116">15919 3157 515 0,'-2'-5'124'0,"-3"0"4"0,-3 1-75 15,0 4-17-15,-2 0-6 0,-1 1-3 16,-1 2-2-16,0 2 0 0,-2 1-1 16,1 4-1-16,-1 3 0 0,2 2-3 15,1 4-2-15,3 5-3 0,2 1-2 16,4 4-4-16,2-1 0 0,5 0-3 0,2-1 0 16,3-4-1-16,2-3 0 0,3-6-1 15,2-4 0-15,3-5 0 0,-1-7-1 16,-2-8 0-16,3-1 0 0,-3-5-1 15,-1-2 0-15,-5-4 0 0,-4-3 0 16,-3-2 0-16,-3 4-1 0,-7-5 1 16,-5-1-1-16,-7-1 0 0,-1-1-1 15,-3 2-1-15,-1-1-2 0,-1-1-3 0,-2 2 1 16,0-1-1-16,-1 3 0 0,0 1 2 16,2 3 2-16,-1 3 4 15,4 3 3-15,5 1 2 0,3 4 1 0,8 2 1 16,2 0-1-16,7-1-1 0,3 0-2 15,7 0-1-15,6-2-1 0,4 1-2 16,5-3 0-16,7 3-2 0,4-2-13 16,5 3-16-16,0 4-14 0,-1 4 32 15,-4 2-159-15,0 4-134 0,-5 4-319 16</inkml:trace>
  <inkml:trace contextRef="#ctx0" brushRef="#br0" timeOffset="32603.0948">16279 2804 674 0,'-19'10'155'0,"-3"6"5"0,2 7-112 0,2 7-12 16,-1 6-4-16,3 8-6 0,4 1-5 15,1 4-4-15,5 3-3 0,2 1-4 16,5-3-2-16,6-1-4 0,5-4-6 16,5-2-11-16,6-4-14 0,7-6-11 15,2-8-11-15,1-7-11 0,2-6-113 16,-1-7-116-16,-1-6-264 0</inkml:trace>
  <inkml:trace contextRef="#ctx0" brushRef="#br0" timeOffset="33206.0073">16381 3253 424 0,'-1'-3'110'0,"1"0"3"15,-2 0-52-15,2 0-18 0,2 1-11 16,-2-2-6-16,0 2-3 0,1-1-3 16,-1 1-2-16,1-2-1 0,0 2-1 15,1-1 0-15,-2 1 0 0,1 0 0 16,-1 0 0-16,1-2 0 0,-1 2 1 0,0-1-1 16,0-2 0-16,0 1 0 0,0-1 0 15,-1 0 0-15,1 1 2 0,-1-1 1 16,-1 4 1-16,1-1 0 0,0 3-1 15,-2 6-2-15,0 3-1 0,-2 6-3 16,1 6-2-16,1 5-2 0,-2 6-2 16,3 1 0-16,2-1-1 0,3 2-1 15,2-5-1-15,5-5-1 0,1-4-1 0,3-8 0 16,5-4 0-16,1-6-1 16,3-5 1-16,0-7-1 0,-1-8 1 0,0-3-1 15,-3-3 0-15,-3-1 0 0,-3-6 0 16,-4 0 1-16,-2 3-1 15,-3 3 1-15,-1 5 0 0,-2 3 1 0,-3 1 0 16,0 9 1-16,1 4 0 0,-1 4-1 16,-1 3 0-16,2 5-1 0,0 5 0 15,1 0-1-15,2 4-1 0,2-1 0 16,1-2 0-16,4 1-1 0,0-6 1 0,2-2 0 16,0-5-1-16,-1-6 1 0,1-1 0 15,-2-6 0-15,-1-2 0 0,-3-5 0 16,-1-2 1-16,-3-1-1 0,0 1 1 15,-2 1 0-15,-1-3-4 0,-2 2-8 16,0 3-15-16,1 3-14 0,-1 1-17 16,2 2 40-16,0 1-172 0,1 5-137 15,4 2-327-15</inkml:trace>
  <inkml:trace contextRef="#ctx0" brushRef="#br0" timeOffset="33416.4855">16843 3116 712 0,'-2'0'166'0,"0"3"3"15,1 2-110-15,0 2-19 0,1 3-13 0,1 4-8 16,-2 5-6-16,1 2-4 16,-2 3-4-16,2 3-2 0,0 1-8 0,2 2-15 15,0-1-16-15,0-3-14 0,2-1-45 16,1-5-80-16,-1-5-120 0,-1-4-250 15</inkml:trace>
  <inkml:trace contextRef="#ctx0" brushRef="#br0" timeOffset="33603.9822">16731 3321 700 0,'-2'-3'170'0,"1"1"4"0,1 1-93 15,1-1-35-15,5 1-14 0,2 2-9 16,5-1-7-16,1-1-5 0,5 0-2 16,0 0-7-16,5-4-18 0,0 2-19 15,3-2-15-15,0 1 135 0,0 1-267 16,-2-1-153-16,1 2-395 0</inkml:trace>
  <inkml:trace contextRef="#ctx0" brushRef="#br0" timeOffset="34501.8748">17116 3176 494 0,'1'-6'124'16,"-1"-1"6"-16,1 2-65 0,-1 1-18 15,2 1-4-15,-2 0-4 0,0 1-3 16,0 0-3-16,-2 1-2 0,2 0 0 16,0 0-1-16,0 1-3 0,0 0-2 0,-1 1-2 15,1-2-4-15,-1 1-3 0,1 1-4 16,-1 1-3-16,-1 3-2 0,0 3-1 15,1 0 0-15,-2 4-1 0,2 1 1 16,-1-2-1-16,2 1 1 0,-2-1-1 16,2-2-2-16,2-3 1 0,0 0-2 15,-1-3 0-15,3 1 0 0,-2-3 0 16,1-2 0-16,1-1 1 0,-1-1-1 16,0-3 1-16,-1 0 0 0,1-4 0 0,-2-1-1 15,0-1 1-15,-1 1 0 0,-1-1-1 16,0 2 0-16,-2 1 0 0,1 4 0 15,-1 3 0-15,2 1-1 0,-1 2 0 16,-1 1-1-16,-1 1 1 0,2 2-1 16,-2 1 0-16,2 1 0 0,-1 1 0 15,2-4 0-15,0 3 0 0,0-4 0 16,-1 0 0-16,2-2 0 0,2-1 0 16,-2 0 0-16,1 0 0 0,-1 0 1 0,2-1-1 15,-2-1 1-15,2 2-1 0,-1 2 1 16,0-1 1-16,-1 3-1 0,0 2 1 15,0 4-1-15,0 4 1 0,-1 5-1 16,2 4 1-16,0 0-1 0,0 2 0 16,3 2-1-16,1-3 1 0,1-2-1 15,2-3 1-15,-1-7-1 0,4-2 1 16,-1-3 0-16,1-7-1 0,0-3 2 16,1-4-1-16,0-4 0 0,-1-4 1 0,-1-3 0 15,-3-3 1-15,2-2 0 0,-5-3 1 16,-2 2 1-16,1 2-1 0,-5 1 1 15,1 1-1-15,0 3-1 0,-2 5 1 16,0 3-2-16,-1 7 0 0,-3-1 0 16,2 9-2-16,-1 4 2 0,1 6-2 15,1 4 0-15,0 1 1 0,3 2-1 16,2 0 0-16,4-1 0 0,3 0 0 16,0-3 0-16,3-2 0 0,3-2-1 0,2-6 1 15,3-1 0-15,1-3-1 0,0-4 1 16,0-6 0-16,1-5 0 0,0-5 0 15,-5-1 0-15,-1-4 0 0,-3-5 0 16,-4-1 1-16,-1 2 0 0,-5 1-1 16,-3-2 1-16,-2 3-1 0,-3 4-2 15,-1 3-4-15,1 4-9 0,-2 2-10 16,1 6-18-16,1 6-16 0,0 5-12 16,0 4-13-16,2 1-111 0,-1 6-120 0,1 2-274 15</inkml:trace>
  <inkml:trace contextRef="#ctx0" brushRef="#br0" timeOffset="34755.198">17605 3354 695 0,'-4'-4'172'0,"-7"0"7"15,5 3-105-15,-3 0-15 0,-1 3-10 16,1 3-9-16,0 3-10 0,-1 0-8 15,9 3-7-15,-5 3-4 0,2 1-4 16,4 0-2-16,1 1-3 0,3 2 0 16,1-4-2-16,2 0-3 0,3-2-5 15,1-2-6-15,0-3-8 0,4-3-12 16,0-3-11-16,2-2-12 0,0-4-8 0,0-4 8 16,3-2-123-16,-3-1-118 15,0-5-280-15</inkml:trace>
  <inkml:trace contextRef="#ctx0" brushRef="#br0" timeOffset="35006.538">17672 2762 583 0,'18'11'141'0,"1"5"7"15,4 7-86-15,4 7-10 0,2 5 3 16,3 3-3-16,2 3 2 0,1 5-1 16,-2 1-4-16,-3 1-5 0,-3-1-8 15,-3 4-9-15,-7 0-3 0,-7 2-9 16,-7-1-6-16,-8 2-9 16,-3-1-21-16,-9-2-37 0,-5-3-144 0,-5-1-160 0,-4-7-398 15</inkml:trace>
  <inkml:trace contextRef="#ctx0" brushRef="#br0" timeOffset="57075.6389">18812 11208 259 0,'0'-4'62'0,"0"-1"3"16,-1-1-25-16,1 0-21 0,0 0-2 16,0 0 2-16,0 0 3 0,-1 2 2 15,1 2 0-15,0-1 0 0,-1 2-2 16,-1 1-1-16,0 2-2 0,1 1-3 0,0 3-2 15,-2 1 0-15,1 2-2 0,-1 2 0 16,1 2 1-16,1 1-1 0,-2 1 1 16,1-2-1-16,-2 2 0 0,2-3-1 15,0-2 1-15,1-4-2 0,1-2-1 16,-1-3-2-16,2-5 0 0,2-3-2 16,0-3-2-16,0-2-1 0,3-5 0 15,-1-3-1-15,1 0 0 0,1 1 0 16,-1 3-1-16,0 1 1 0,-2 4-1 15,-1 6 0-15,-1 4 0 0,-2 6 1 0,-1 5-1 16,0 2 0-16,-2 5 1 0,1 3 0 16,-1 2 0-16,2 2 1 0,1 1 1 15,1-6 0-15,0 1 0 0,2-5 1 16,-1-3-1-16,3-5 1 0,-1-7-1 16,0-3 0-16,0-7 0 0,3-4 0 15,-1-5-1-15,1-3 0 0,2-3-1 16,-1 0 0-16,1-4 0 0,-1 6-1 15,1 1 1-15,-2 5-1 0,-2 3 0 0,-1 5 0 16,-2 2 0-16,0 9 1 0,-4 1-1 16,1 5 0-16,-3-1 0 0,1 8 0 15,-1 1 1-15,2 3-1 16,-2 0 0-16,1-2 0 0,2-1 0 0,1 0 0 16,1-7 1-16,1-2-1 0,0-6 1 15,2-1-1-15,2-5 1 0,0-4 0 16,4-3 0-16,1-5 0 0,4-1 0 15,-2-3-1-15,2-3 1 0,-2 2 0 0,-1 3-1 16,-2 2 1-16,-2 3-1 0,-5 6 0 16,0 3 0-16,-4 5 0 0,-2 6 0 15,-2 2 0-15,0 7 0 0,-2 2 0 16,0 3 0-16,-1 2 0 0,2 0 1 16,1-1-1-16,2-3 0 0,0-3 0 15,3-5 0-15,1-2-1 0,4-4 1 16,0-4 1-16,1-5-1 0,3-4 0 15,1-4 0-15,1-2 0 0,1-4 1 0,0-1-1 16,0-1 0-16,-1 0 0 0,-1 3 1 16,-2 2-2-16,-2 3 1 15,-3 4-1-15,1 2 0 0,-3 6 0 16,-2 4 0-16,0 6 0 0,-2 4 0 0,1 3 1 16,-1 4-1-16,0 3 1 0,0 0 0 15,2-1 0-15,0-1 1 0,2-1-1 16,0-2 0-16,2-4 0 0,0-3 1 15,1-4-1-15,0-2 1 0,2-5-1 0,0-4 1 16,0-3-1-16,2-4 1 0,-1-4-1 16,0 0 1-16,1-2-1 15,-2 0 0-15,0 0 1 0,0-1-1 0,-1 3 0 16,-3 4 0-16,1 0 0 0,-2 5 0 16,-2 5 1-16,0 3-1 0,-2 5 0 15,-1 4 0-15,-1 3 0 0,2 3-1 16,-2 1 1-16,2 0 0 0,0-3 0 15,2 0 0-15,-1-3 0 0,1-1-1 16,1-6 1-16,1-1 0 0,1-4 0 16,0 0 1-16,0-5-1 0,3-2 0 15,0-6 0-15,1 0 1 0,2-4-1 0,-1-2 1 16,0-1-1-16,0 0 0 0,0 3 0 16,-2 2 0-16,-2 3 0 0,1 3 0 15,-3 6 0-15,1 4 0 0,-2 4 0 16,0 6 0-16,-2 2 0 0,1 3 0 15,0 5 0-15,0 1 0 0,-1-2 0 0,2 1 0 16,2-2 0-16,0-2 0 0,2-2 0 16,0-4 0-16,0-5 0 0,4-3 0 15,-1-5 0-15,2-4 1 0,0-6-1 16,0-3 0-16,2-2 1 0,0-1-1 16,1-2 1-16,-1-1-1 0,0 3 0 15,-1 3 0-15,-1 2 0 0,-2 3 0 16,-2 4 0-16,-3 3 0 0,0 5 0 15,-1 3 0-15,-2 2 0 0,-1 5 0 16,0 3-1-16,0 1 1 0,-1 1 1 16,1 0-1-16,-1-2 0 0,2-2 0 0,0-4 0 15,2-1 1-15,0-4-1 0,2-3 1 16,0-2 0-16,1-3 0 0,1-5 0 16,1-2 0-16,3-7 1 0,0-1-2 15,2-4 1-15,2-1 0 0,3 1-1 16,-4 0 1-16,1 1-1 0,-2 5 0 15,-2 3 0-15,-2 3 0 0,-3 5 0 16,-3 5 0-16,2 6 0 0,-5 6 0 0,0 2 0 16,-2 8 0-16,1 2 0 0,-2 4 0 15,2-1 0-15,1 0 1 0,1-2-1 16,2-2 1-16,1-5 0 0,3-3 1 16,3-6 0-16,-1-4 1 0,3-6 0 15,2-3 0-15,1-6 0 0,5-5-1 16,-1-3 0-16,0 0-1 0,0-2-2 15,-1 3-4-15,-1-2-4 0,-3 8-6 0,-2 4-9 16,-2 7-7-16,-2 7-103 16,-3 5-101-16,0 6-249 0</inkml:trace>
  <inkml:trace contextRef="#ctx0" brushRef="#br0" timeOffset="59697.1558">19275 11242 515 0,'-3'-9'129'0,"-1"-1"3"0,-1 1-46 16,0 2-56-16,2 1-11 0,-1 1-5 15,1 1-4-15,1 2-4 0,0 0-6 16,0 2-10-16,1 3-17 0,-1 1-107 16,0-1-111-16,1 1-279 0</inkml:trace>
  <inkml:trace contextRef="#ctx0" brushRef="#br0" timeOffset="60396.8751">19270 8519 356 0,'0'-7'101'0,"-2"0"4"0,-2-4 3 16,-1 2-71-16,2 2-6 0,-3 3-3 16,0-1-1-16,-1 3-3 0,1 4-3 15,-1 3-3-15,1 6-2 0,-3 1-3 0,1 3-1 16,0 5-2-16,-1 2 1 0,1 0 0 16,1 0-1-16,-1-1-1 0,5-2-1 15,-1-2 0-15,4-2-2 0,0-3-1 16,4-3 0-16,1-5-1 0,2-2 0 15,4-3 1-15,0-4-1 0,3-6 1 16,0-5 0-16,2-2-1 0,-1-2 1 16,-4-1-1-16,-4-2-1 0,-3 3 0 15,-7 3 0-15,-6 6-1 0,-6 6 0 16,-3 8 0-16,-4 9-1 0,-2 9-1 0,1 6-6 16,2 8-6-16,4 4-6 0,4 5-11 15,5 2-13-15,5-2-107 16,9 2-109-16,6 3-263 0</inkml:trace>
  <inkml:trace contextRef="#ctx0" brushRef="#br0" timeOffset="61791.4292">19392 10087 273 0,'1'-2'70'0,"-1"3"3"15,0 0-4-15,0 3-45 0,1 3-4 16,2 2 1-16,-1 3 4 0,-1 8 3 16,3 1-2-16,0 7-4 0,-3 6-4 15,3 5-4-15,-2 6-3 0,-1 4-3 16,2 7-2-16,-3 0-2 0,-2 2 0 16,0-2-2-16,-4 1 1 0,0-1-2 15,-2-3 0-15,0 0-1 0,2-1-2 0,-2-3-5 16,3-4-13-16,1-2-84 0,-5-5-84 15,2 0-213-15</inkml:trace>
  <inkml:trace contextRef="#ctx0" brushRef="#br0" timeOffset="62242.8372">18886 10254 418 0,'-4'27'97'0,"2"7"2"15,-2 8-59-15,2 7-19 0,2 3-8 16,0 5-1-16,0 2-3 0,0-1-1 16,-2 2-2-16,2 0-2 0,2-2-1 15,-1 0-1-15,0-5 0 0,2-4-5 16,0-3-6-16,1-7-29 0,-2-7-67 16,0-7-83-16,-2-6-202 0</inkml:trace>
  <inkml:trace contextRef="#ctx0" brushRef="#br0" timeOffset="62849.2589">18897 10096 415 0,'-15'7'97'0,"0"3"4"15,1 2-64-15,-2 3-11 0,2 1-3 16,2 1-1-16,1 4-2 0,3 3-2 16,3 1-2-16,2 2-3 0,7-2-1 15,1 0-3-15,5-3-1 0,2-6-3 16,1-5-1-16,4-4-1 0,2-9 0 16,2-5-1-16,2-6 0 0,-1-5 0 0,1-5-1 15,2-6 0-15,-4-1 0 0,-3 0 0 16,-7 0 0-16,-6 0 0 0,-6 2-1 15,-9 3 0-15,-4 1-3 0,-3 3-2 16,-4 4-2-16,-1 6-2 0,2 4-3 16,2 2-2-16,4 11-7 0,3 5-20 15,1 5-50-15,4 5-22 0,3 2-75 16,2 4-151-16</inkml:trace>
  <inkml:trace contextRef="#ctx0" brushRef="#br0" timeOffset="63189.886">19378 10259 487 0,'-1'-3'102'0,"2"1"1"15,3-1-85-15,1 1-11 0,3 1-2 16,2-3 0-16,4 3 0 0,0-3-1 16,1 0 1-16,1 1-2 0,0-2 1 15,-3 0 0-15,0-1-1 0,-4 0 0 16,0-2 0-16,-5 1-1 0,-3-2-1 16,-2 1 1-16,-4-2-1 0,-4 2 0 15,-3-2 0-15,-3 0 0 0,-1 3 0 16,0 2 0-16,1 2-1 0,-1 4 1 0,3 4-1 15,1 5-3-15,4 4-7 16,0 4-20-16,3 5-81 0,2 2-88 0,3 4-220 16</inkml:trace>
  <inkml:trace contextRef="#ctx0" brushRef="#br0" timeOffset="80921.372">5847 7010 337 0,'-19'-17'79'0,"3"7"2"0,-5 0-52 0,-3 3-8 15,-4 6-7-15,-3 5-3 0,-4-1-1 16,-1 6 1-16,-3 3 0 15,0 4 0-15,0 5 1 0,-2 1 1 0,-5 1 1 16,-1 7-1-16,-2 4 2 0,-2 3-1 16,-3 4 1-16,2 7-1 0,3 10-1 15,8 4-1-15,6 4-2 0,5 4-2 16,9-1-1-16,6 0-2 0,9 0-1 16,6-4-1-16,9-3 0 0,8-3-2 0,12-7 1 15,9-7 0-15,9-7-1 0,11-6 1 16,9-13 0-16,0-9-1 0,6-9 0 15,6-8 1-15,3-6-1 0,2-13-1 16,-4-11 1-16,0-5 0 0,1-7 1 16,-1-4 2-16,-7-5 1 0,-5-4 3 15,-3-1 1-15,-6-6 3 0,-8-2 0 16,-9-1 1-16,-14-3-2 0,-8 2-1 16,-18 1-2-16,-16-1-2 0,-16 15-2 0,-16 3-1 15,-16 10-2-15,-14 16-5 0,-18 16-10 16,-17 11-13-16,-11 23-104 15,-20 9-105-15,-16 16-266 0</inkml:trace>
  <inkml:trace contextRef="#ctx0" brushRef="#br0" timeOffset="83673.8247">19535 6823 543 0,'-10'-9'115'0,"-6"2"0"15,-1-5-96-15,-2 1-11 0,0 2-4 16,0 2 0-16,-2-2-1 0,-1 2-2 16,-2-2-1-16,-1 1 0 0,-3 2 0 15,-4 2-1-15,-4 4 1 0,-3 1 2 16,-5 4 2-16,-6 2 0 0,-7 7 3 16,2 3 0-16,-2 0 1 0,-3 1 2 15,2 6-2-15,3 6 2 0,7 5-1 16,4 0 0-16,2 2 0 0,4 2-1 0,4 3-1 15,5-2-1-15,5-1-2 0,6-3 0 16,8-1-2-16,9 2 0 0,10-1 0 16,8-1-1-16,6 0 0 0,9-2 0 15,6 0 0-15,5-3 0 0,5-3-1 16,4-2 0-16,7-3 1 0,6-5-1 16,1-4 0-16,3-6 0 0,2-5 0 15,0-6 1-15,0-4-1 0,-3-7 0 16,0-3 0-16,-3-8 0 0,-3 0 1 0,-3-3 1 15,-5-4 1-15,-3-2 2 0,-7-1 4 16,-6 0 1-16,-5-1 3 0,-7 1 1 16,-7-2 0-16,-7 0 1 0,-11-8-2 15,-12 0 0-15,-9-1-2 0,-8 2-3 16,-9 0 0-16,-14 1-3 0,-13 3-1 16,-8 11-1-16,-6 7-2 0,-8 8 0 15,-13 1 0-15,-5 8-3 0,-5 5-8 16,0 8-10-16,-5 8-7 0,-3 3-17 0,-5 4-105 15,3 10-7-15,-2 8-96 0,-1 11-181 16</inkml:trace>
  <inkml:trace contextRef="#ctx0" brushRef="#br0" timeOffset="93394.5778">20380 12050 303 0,'-1'-14'68'16,"5"-2"3"-16,6 0-47 0,7-2-9 15,7 1-2-15,7-3 0 0,6 2 0 16,3 2 2-16,4-1-1 0,1 2 2 0,3 2 0 16,1 3 1-16,-1 1 1 0,2 4 1 15,5 4-3-15,3 2-1 0,-2 3-3 16,-2 3-2-16,0 6-1 0,0 4-1 16,-4 7-1-16,-6 6 1 0,-3 8-1 15,-3 6 2-15,-3 5 0 0,-2 6 0 16,-2 5 1-16,-3 6-1 0,-1 4-1 15,-3 1 0-15,-4 2-1 0,-3 6 0 0,-2-1-2 16,-4 0 1-16,-4-3-1 16,-3-3-1-16,-3-1-1 0,2-1 0 0,-5-7-2 15,1-3 0-15,-1-8 0 0,0-1 0 16,1-7 0-16,1-4-2 0,1-5-2 16,2-6-2-16,-1-6-5 0,2-1-6 15,0-6-4-15,-2-6-99 0,-4-6-94 16,0-4-233-16</inkml:trace>
  <inkml:trace contextRef="#ctx0" brushRef="#br0" timeOffset="93612.0005">21458 13189 539 0,'-2'3'114'15,"-1"1"2"-15,5 6-90 0,2 5-16 16,5 3-4-16,2 2-2 0,4 0 1 15,3 2-1-15,3-1-2 0,1-2 0 16,0-5 0-16,0-3-1 0,1-3 0 0,-2-2 1 16,-1-5-1-16,-2-2 0 0,-1-4-1 15,0-4-4-15,3-3-7 0,1-1-10 16,0-8-99-16,1-4-97 0,2 1-245 16</inkml:trace>
  <inkml:trace contextRef="#ctx0" brushRef="#br0" timeOffset="94395.9172">17611 11976 442 0,'-55'31'95'0,"1"1"2"0,-9 8-78 16,3 4-7-16,-5 9-2 0,2 6 2 15,-1 9 0-15,-2 11 2 0,-4 5 2 16,1 9 0-16,3 5 2 0,4 5-2 0,2 2-2 16,7-3-2-16,10-4-2 0,10-7-2 15,7-6-3-15,7-7-1 0,7-11-2 16,4-9-1-16,7-7-1 0,2-6-2 16,2-4-7-16,0-7-7 15,1-6-20-15,0-5-55 0,-2-5-28 0,-3-7-80 16,-2-5-163-16</inkml:trace>
  <inkml:trace contextRef="#ctx0" brushRef="#br0" timeOffset="94626.0154">16375 13325 540 0,'-9'10'120'0,"4"5"2"0,4 7-90 16,5 8-10-16,3 3-5 0,4 2-2 15,3-3-1-15,2 0-4 0,1-4-1 16,1-6-1-16,0-6-1 0,4-7 2 0,1-8 0 16,0-7-1-16,3-9 0 15,0-8 0-15,8-8-2 0,5-3-7 0,6-6-9 16,11-1-20-16,9 1-108 0,9-2-113 16,4 3-282-16</inkml:trace>
  <inkml:trace contextRef="#ctx0" brushRef="#br0" timeOffset="100203.9176">21262 16382 237 0,'-1'0'58'0,"0"1"2"0,-2-1-25 0,3-1-19 16,0 0-6-16,2-2-1 0,-1 1 3 15,0-3 6-15,0 0 5 0,2 0 5 16,-2 0 4-16,0-1 1 0,-1 1 2 16,1 0-5-16,-1 2-5 0,0-1-6 15,-1 2-6-15,1-1-4 0,-1 2-3 16,0-1-3-16,-2 0 0 0,2 2-1 16,-1 0 0-16,2 0-1 0,-2 0 2 15,2 0 1-15,-1 2 1 0,1-2 1 0,0 1 1 16,0 0 0-16,-1-1 0 0,1 2 0 15,0 2-1-15,-3 0-1 0,3 2-1 16,0 1 0-16,0 1 0 0,0 0 0 16,0 3 0-16,0 1 1 0,3 3 0 15,-2-1-1-15,-1 0 0 0,0 0 0 16,1 1-1-16,1-1 0 0,-1-2 0 16,1-2 0-16,-1-1-1 0,1-5 1 15,3 0 0-15,-4-4 1 0,1-4-1 16,-1-4 0-16,2-3 1 0,-2-4-1 0,2 0-1 15,-2-3-1-15,1 1 0 0,-1 4 0 16,-1 0-1-16,2 5 0 0,-2 2 0 16,-2 3 0-16,2 2 0 0,-1 4 0 15,1 1-1-15,0 5 2 0,1 3-1 16,2 4 1-16,-1 3 1 0,2 0 1 16,-1 2 1-16,0-1 0 0,2-3 0 15,-2-3 0-15,0-4 0 0,0-4 0 0,0-1-1 16,1-3 0-16,0-6 0 0,-1-4-1 15,1-4 0-15,2-2-1 0,0-4 0 16,0-4 0-16,1 0 0 0,-1 3-1 16,-1 2 0-16,-1 3 0 0,-1 4 0 15,-2 3 0-15,0 3-1 0,-2 3 1 16,0 1 0-16,0 1 0 0,-1 5 0 16,0 2-1-16,1 3 1 0,-2 0 0 15,3 2 0-15,0 1 0 0,2-1 0 0,-1-2 1 16,1-2-1-16,1-3 1 0,-1 0-1 15,1-5 1-15,0-1-1 0,1-5 1 16,0-2 0-16,0-3-1 0,0-3 1 16,1-2-1-16,-1 0 0 0,-1 2-1 15,0 2 0-15,-1 1-1 0,1 3 0 16,-2 1-1-16,0 2 0 0,0 1 1 16,-1 3 0-16,2 0 1 0,-2 4 0 15,0 3 1-15,1 4-1 0,0 3 2 16,2 3 0-16,0 0 0 0,1 3 0 0,1-2 0 15,1-1 1-15,0-2 0 0,0-4-1 16,2-2 0-16,-1-4 0 0,1-4 0 16,0-5 0-16,2-2 0 0,-2-5-1 15,3-4 0-15,-1-1-1 0,0-2-2 16,-2 0 0-16,1 0-2 0,-3 3-1 16,-1 2-1-16,-1 3 2 0,-3 3-1 15,-1 3 2-15,0 2 1 0,-3 3 0 0,1 2 2 16,1 3 1-16,-3 4-1 0,2 3 2 15,0 2 0-15,1 1 1 0,1 0 1 16,3 1 1-16,-2-4-1 0,3-2 1 16,-1-3-1-16,2-2 0 0,-1-4 1 15,1-2-2-15,0-3 1 0,1-6-1 16,0-1 0-16,-1-3-1 0,2-3 0 16,-1-1-1-16,0-1-1 0,0 3 0 15,-2 1-1-15,2 2 0 0,-3 0 0 0,-2 2 0 16,0 2 0-16,0 2 0 0,-1 3 1 15,0 5 0-15,-2 2 1 0,3 4 0 16,-1 2 0-16,0 5 1 0,1 2 1 16,1 1-1-16,-1-1 2 0,1-1-1 15,2 0 0-15,-2-2 0 0,2-3-1 16,-1-4 1-16,0-2-1 0,2-2 1 16,-2-5-1-16,0-1 0 0,1-5 0 15,0-3-1-15,-1-2 1 0,2-3-1 0,-2-3-1 16,0 4 0-16,1-1-1 0,1 1-1 15,-1 3 1-15,-1 2-1 0,0 3 0 16,-1 0 1-16,-1 4 0 0,2 2 0 16,-3 3 1-16,1 2 0 0,0 3 1 15,-1 3 0-15,3 1 0 0,-2 1 1 16,1 2 0-16,1-2 1 0,0 1-1 16,1 0 1-16,0-6-1 0,0 0 1 0,-1-2-1 15,0-4 1-15,0-2-1 0,2-6 1 16,1-2-1-16,2-2 0 15,0-4 0-15,1 1 0 0,-1-3-1 0,1 1 0 16,-2 1 0-16,1 0-1 0,-3 4 1 16,-1 1-1-16,0 4 0 0,-1 1 0 15,-1 3 1-15,-1 3-1 0,0 5 2 16,-1 3-1-16,0 3 1 0,0 3 1 16,0 3 0-16,0 3 2 0,3 1 0 0,-1-1 0 15,3-3 0-15,0-2 0 16,1-4 0-16,-1-3-2 0,3-3 1 0,-1-8-2 15,-1-3 1-15,3-4-1 0,-1-4 0 16,2-3 0-16,2-1-1 0,-1-3 0 16,0 1-1-16,0-1-1 0,-1 0 0 15,-3 3 0-15,0 5-1 0,-3 1 1 16,1 2 0-16,-2 4 0 0,-2 4 1 16,-1 5 1-16,1 7 0 0,-1 1 1 15,-1 4 1-15,0 5 2 0,0 2 0 0,2 3 1 16,1-2 0-16,2-2 0 0,1-3-2 15,1-4 1-15,1-4-2 0,2-5 0 16,-2-3-4-16,2-3-7 0,1-2 99 16,-3-5-227-16,0-3-128 0,-1-3-369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37:43.1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20253 7675 529 0,'-39'-2'119'0,"3"1"3"0,7-2-88 15,3 2-11-15,3 1-5 0,3 0-1 16,5 0-3-16,3 0-4 0,9 0-1 16,0 0-1-16,6 0-2 0,4 0 0 15,5 0 2-15,7 0 0 0,3-1 2 16,2 0 1-16,8-3-1 0,3 1 1 15,8 1 0-15,1-2-2 0,7 3 0 16,5 0-1-16,5 0 0 0,4-2 1 0,6 0 0 16,1-1 1-16,7 1 0 0,2 2 0 15,3-3 0-15,1 1 1 0,3 3-2 16,0-1 0-16,0-1-2 0,3 2-1 16,-2-5 0-16,0 2-2 0,-5 3 0 15,-3-3-1-15,-3 1 0 0,-5-1 0 16,-6 1-1-16,-6 1 2 0,-4 0-1 15,-7-3 0-15,-5 1 0 0,-7-1-1 16,-7 0 0-16,-8 0 1 0,-8 0-1 16,-7 1-1-16,-7 2 1 0,-7 1-10 15,-6 2-18-15,-8 3-16 0,-5 1-125 0,-12 4-132 16,-6-3-326-16</inkml:trace>
  <inkml:trace contextRef="#ctx0" brushRef="#br0" timeOffset="6188.3106">12653 9919 448 0,'-4'-6'102'16,"-5"-2"3"-16,3-2-74 0,-1 1-7 16,4 6-6-16,-1 0-3 0,2 2-4 15,-3 1-2-15,3 1-2 0,-2 3-2 16,0 0-1-16,1 0-1 0,1 3 0 0,1-2 0 15,1 1 1-15,1-1 0 16,3-1 2-16,1 1 2 0,2-2 0 0,4 0 1 16,6 0 0-16,5-3 0 0,1 0-2 15,3-3 0-15,5 1-2 16,1-2-2-16,1-2 0 0,-1-1-1 0,-3 0-1 16,1-1 1-16,-3 1-1 0,-4-2 0 15,-6 4 1-15,-3-1-1 0,-3 3 1 16,-7 0 0-16,-4 2-1 0,-6 3-8 0,-6 4-119 15,-14 1-108-15,-3 0-283 16</inkml:trace>
  <inkml:trace contextRef="#ctx0" brushRef="#br0" timeOffset="14630.917">3013 10140 388 0,'-16'-1'97'0,"7"1"2"16,2-2-57-16,5 2-11 0,0 0-11 15,2-1-7-15,0 2-6 0,1-1-3 16,0 2-2-16,1-1-1 0,3 0 0 16,0 2-1-16,3-2 1 0,1 1 0 0,2 1 0 15,3 0 1-15,1 1 0 0,3 1 0 16,2-1 1-16,2 1-1 0,1-2 1 15,4 2 0-15,3-1-1 0,2 1 1 16,3-2 0-16,1 0 0 0,5-1 0 16,0-1 0-16,2-1 0 0,1 0-1 15,7 0 0-15,0 2 0 0,4-1-1 16,5 0 0-16,4 2 0 0,2-3 0 16,4-3 0-16,2 3-1 0,4-2 1 15,2 0 0-15,2 1 1 0,1-1 0 16,3-1 1-16,3 5-1 0,0-4 1 15,5 2 0-15,-1-1 0 0,2-3 0 0,6 3 0 16,0 1 1-16,2 0-1 0,-1-1 1 16,-2-3-1-16,2 3 1 0,0 1-1 15,-2-1 1-15,0 0 0 0,-1-3-1 16,-2 0 2-16,2 3-1 0,-3 0 0 16,-2 0 0-16,-1-2 0 0,-5 0-1 15,-4 3 0-15,-1-2-1 0,-5 2-1 0,-7-1 0 16,0 1 0-16,-7-1 0 0,0 1-1 15,-5-1 1-15,-4-2-1 0,-4 1 0 16,-1-1 1-16,-5-2-1 0,-4 2 0 16,-4 0 0-16,-4 0 0 0,-3 0 1 15,-2 2-1-15,-3 0-1 0,-6 2-6 16,-5 1-16-16,-1 1-98 0,-7 2-100 16,-9 2-255-16</inkml:trace>
  <inkml:trace contextRef="#ctx0" brushRef="#br0" timeOffset="17632.1401">21654 10370 161 0,'36'-1'45'0,"-3"0"5"0,-10-2-18 16,-2 1-1-16,-10 1 1 0,-1-1 3 15,-4 0 3-15,-2 2-2 0,-2-1-3 16,-4-1-5-16,-2 1-4 0,-2 0-6 15,-2-1-6-15,-1 0-5 0,-1-1-2 16,-1-1 0-16,0 2 0 0,0-2 0 0,0-1 0 16,1 1 0-16,0 1-2 0,1-1-1 15,2 2-3-15,0-1-18 0,1 2-69 16,0-3-73-16,2 2-186 0</inkml:trace>
  <inkml:trace contextRef="#ctx0" brushRef="#br0" timeOffset="19660.6064">4709 9258 301 0,'-16'1'70'15,"-1"2"0"-15,-4 2-47 0,-1 4-8 16,-2 4-6-16,0 5-1 0,-2 8 1 16,4 4 2-16,-2 7 2 0,2 5 2 15,2 2 2-15,4 4 2 0,3-2 0 16,0 2-1-16,5-5-2 0,4-3-2 0,4-2-2 16,6-2-2-16,5-2-1 0,4-2-3 15,6-5 0-15,7-3-2 0,6-5 1 16,4-8-2-16,4-8 1 0,1-6 0 15,3-7 1-15,1-7 2 0,-2-9 3 16,-3-7 1-16,-2-3 3 0,-6-4 1 16,-4-3 0-16,-8-7 0 0,-5-8-2 0,-7 0-2 15,-8-1-2-15,-8 2-2 0,-6 5-2 16,-6 6-2-16,-9 10-2 0,-6 12-4 16,-9 10-5-16,-5 6-6 0,-7 12-25 15,-3 8-84-15,-4 8-94 0,1 12-229 16</inkml:trace>
  <inkml:trace contextRef="#ctx0" brushRef="#br0" timeOffset="20264.3294">12766 9986 528 0,'0'-15'112'0,"-4"-2"1"0,4 1-100 16,-1 12-37-16,-2 7-84 0,-6 4-93 0,-7 4-231 16</inkml:trace>
  <inkml:trace contextRef="#ctx0" brushRef="#br0" timeOffset="21520.0194">10815 10063 421 0,'-4'-6'92'16,"5"-2"1"-16,2 0-75 0,-1 2-11 16,6 8-31-16,3 3-66 0,2-1-76 0,6 2-184 15</inkml:trace>
  <inkml:trace contextRef="#ctx0" brushRef="#br0" timeOffset="41968.1702">12075 14856 290 0,'-11'-11'83'0,"1"1"7"15,2-1-37-15,3 2-1 0,0 2-11 16,0 2-8-16,4-1-7 0,1 1-6 16,4-1-5-16,1 0-4 0,1 2-3 0,3-1-3 15,2 0-1-15,3 3-1 16,-1 0-1-16,7 0 1 0,3 4 1 0,5 0-1 15,7 2 0-15,3 2 0 0,6 0 0 16,1 2-1-16,0 1-1 0,4 0 1 16,0-3-1-16,-2 1 0 0,2-1 0 15,-1 2 1-15,0-5-1 0,4 2 1 16,0-1-1-16,-5 1 0 0,2-2 0 16,-6-1 0-16,-1-1-1 0,-2 0 1 15,-7-1-1-15,-4 0 1 0,-5 0-1 16,-5 0 0-16,-5 1 0 0,-6 2 1 0,-7-1 0 15,-7 2 0-15,-8 0 0 0,-4 0 1 16,-8 4-1-16,-6 0 1 0,-4 1-1 16,-9-2 0-16,-1 2 0 0,-6-4-1 15,-3-2 1-15,-2 1-1 0,-3-3 0 16,0-2 1-16,2 0-1 0,-3-2 0 16,1 1 0-16,2-2 0 0,1-2 0 15,6-1 0-15,5 1 0 0,6-2 0 0,8 2 0 16,11 1 1-16,4-1-1 0,11 1 0 15,3 0 1-15,6 1-1 0,10-3 0 16,5 3-6-16,12 0-63 0,7-4-43 16,4 4-88-16,5 1-202 0</inkml:trace>
  <inkml:trace contextRef="#ctx0" brushRef="#br0" timeOffset="60715.3176">20129 16432 216 0,'-41'8'64'0,"4"-3"6"16,-1-1-14-16,6-1-15 0,1-2 0 16,4 0-1-16,2 1 0 0,1-2-2 15,2-2-3-15,3 1-2 0,0 1-3 16,2 0-5-16,0-1-4 0,1 2-4 16,3-1-2-16,2 3-3 0,1-2 0 0,2 0-2 15,5 0 0-15,0 1 0 0,3-2-2 16,4-2-1-16,2 2 0 0,5-2-1 15,3 2-1-15,4-3-1 0,4 1 1 16,4-1-1-16,6 1 0 0,3-2-1 16,3 2 0-16,6-3-1 0,3 1-1 15,5-1 0-15,4 2-1 0,1-1 1 16,4 0-1-16,4 1 1 0,3 2-1 16,3-3 0-16,3 1 1 0,2 2-1 15,2-1 1-15,2 0-1 0,0 2 1 16,2-1 0-16,-1 1 0 0,3 3-1 0,-3-1 1 15,3 3 0-15,-1-1-1 0,0 2 1 16,0 1 0-16,3-1-1 0,-2 3 0 16,4-3 1-16,-1 1-1 0,2 0 0 15,1-4 1-15,-1-2-1 0,0 2 1 16,1-2-1-16,-2-1 1 0,-2-2 0 0,-4-4-1 16,-3 3 1-16,-3-2 0 15,-6 3 0-15,-5-3-1 0,-7 0 1 0,-6 1-1 16,-4 1 0-16,-7-1 1 0,-7-1-1 15,-6 0 0-15,-3 1-3 0,-7 2-9 16,-6 1 13-16,-7 0-132 0,-6 2-111 16,-13 1-287-16</inkml:trace>
  <inkml:trace contextRef="#ctx0" brushRef="#br0" timeOffset="84884.8276">23318 15261 378 0,'-22'-23'100'16,"-7"2"3"-16,-7 0-53 0,-8 3-7 16,-4 3-12-16,-5 2-9 0,-6 1-7 15,-9-1-5-15,-6 2-3 0,-5 0-2 16,-5 1 1-16,-1 3 0 0,-7-4 2 15,-3 4 2-15,2 1 1 0,-5-2 0 16,2 6 1-16,-5 1-2 0,-1 2-1 16,1 7-2-16,-7 2-2 0,-1 2-1 0,1 4-2 15,-1 2 0-15,-1 2 1 16,0 0-1-16,-2 2 1 0,7 5 0 0,-1 2 0 16,2 6 0-16,0 1 0 0,9 7-1 15,2 6 0-15,6 4-1 0,6 0-1 16,4 1 0-16,6 1 1 0,6 1-1 15,3-3 0-15,9-2 0 0,2 1 0 16,7-1 0-16,6 3 1 0,5 0-1 16,5-2 0-16,5 2 1 0,3 1-1 15,5-3 1-15,6-3 0 0,2-3-1 16,10 2 0-16,6 0 1 0,5 3-1 0,5-2 0 16,5 2 1-16,5-5-1 0,8 1 0 15,4-2 1-15,8-4-1 0,3-8 1 16,8 0-1-16,5-3 1 0,6 0-1 15,4 0 1-15,6-2-1 0,1 2 0 16,5 1 1-16,0-5-1 0,6 5 0 16,3-2 1-16,-1-3-1 0,3-5 0 15,1 0 0-15,4-6 0 0,5-1 1 0,0-8-1 16,0-4 0-16,2-4 1 0,4-1-1 16,3-7 0-16,2-6 1 0,0-6-1 15,3-4 0-15,2-4 0 0,1-7 1 16,-4 0-1-16,2-3 0 0,-2 3 0 15,-5-4 0-15,-4 0 0 0,-5 2 0 16,-5-1 0-16,-2-5 1 0,-9-4-1 16,-6-7 0-16,-3 1 1 0,-5-3-1 0,-6-3 0 15,-6 0 0-15,-6 1 1 16,-5 4-1-16,-9 0 0 0,-8-1 0 0,-8 0 0 16,-7 6 0-16,-7-2 1 0,-11-2-1 15,-13-3 0-15,-4 8 0 0,-8 2 0 16,-6-2 0-16,-9-5 0 0,-10-1 1 15,-8 3 0-15,-5 3 2 0,-13 0 1 16,-10-3 2-16,-11 5 0 0,-11 6 0 16,-14 7 0-16,-8-1 0 0,-15 8-2 15,-16 4-1-15,-12 9-5 0,-18 8-10 0,-17 5-11 16,-15 7-114-16,-12 13-113 16,-22 5-284-16</inkml:trace>
  <inkml:trace contextRef="#ctx0" brushRef="#br0" timeOffset="88594.5589">23599 15038 429 0,'0'-13'120'0,"-6"-4"6"15,-1 6-29-15,-4 1-43 0,-1 7-15 16,-3 5-3-16,0 3-4 0,-2 3-2 16,5 11-3-16,-3-1-3 0,2 3-1 0,2 3-2 15,2 1-3-15,3-1-3 0,3 0-5 16,6-4-3-16,3-1-2 0,4-3-3 15,2-5-2-15,4-2 0 0,2-1-1 16,0-6-1-16,-1-1 1 0,-1-4 1 16,-2-2-1-16,-1-2 1 0,-6-4 0 15,-1 0 0-15,-2-3 0 0,-4-1 0 16,-2 1 0-16,-5-6 0 0,2 3 0 16,-1 0 0-16,-2 0 0 0,0 1-1 0,1 1 1 15,1 3 0-15,3 4 0 0,1 1 0 16,1 2 0-16,2 0-1 0,2 4 1 15,5 0 0-15,-1 1 0 0,3 0-1 16,1-1 1-16,1-1 0 0,2 1 0 16,-2-1-1-16,-1-2 1 0,0 0-1 15,-1 1 1-15,-3-2 0 0,1 4-1 16,-2-2 1-16,-3 3-1 0,1 3 0 16,-2 1 1-16,-2 4 0 0,0 4 0 0,-1 3 2 15,-1 4 0-15,-2 2 0 0,2 1 1 16,-1 1-1-16,1 1 0 0,1-3-1 15,3-1 0-15,2-1-1 0,2-2 0 16,2-2 0-16,3-4 0 0,4-4 0 16,1-5-1-16,2-3-1 0,3-6-1 15,1-3 1-15,0-3-1 0,-1-2 0 16,0-2 1-16,-4 0 0 0,-5-3 1 16,-2 3 1-16,-4-3 0 0,-3 2-1 15,-5 1-1-15,-1 0-4 0,-3 1-2 0,0 2-2 16,-2 3-3-16,1 3-3 0,1 1-1 15,1 5-1-15,0 2 1 0,2 4 1 16,2 3 2-16,2 0 3 0,1 1 3 16,1 0 3-16,2 0 2 0,0-1 3 15,1-1 3-15,2 0 4 0,0 2 5 16,2-1 6-16,-1 1 4 0,2 4 4 16,1 1 1-16,3 0 2 0,-1 2-3 15,5 0-5-15,-1 1-5 0,3 2-3 0,-2 3-5 16,1-1-2-16,-3-1-3 0,-2 0-2 15,-3-2-1-15,-2-1-7 0,-1-4-11 16,-3-2-12-16,-1-2-12 0,-2 0 0 16,0-5-125-16,-1-1-123 0,3-4-284 15</inkml:trace>
  <inkml:trace contextRef="#ctx0" brushRef="#br0" timeOffset="88773.4466">24187 15074 665 0,'-14'10'150'0,"-1"1"5"0,-3 2-108 16,-4 3-18-16,-3 2-9 0,-2 3-3 15,-4 1-2-15,2 4-5 0,0 1-5 16,0 0-11-16,6 1-16 0,5-1-14 0,4-5-123 16,7-3-128-16,6-8-315 0</inkml:trace>
  <inkml:trace contextRef="#ctx0" brushRef="#br0" timeOffset="89037.7402">24274 15003 684 0,'3'6'158'0,"2"3"8"0,0 3-102 0,3 5-25 15,2 1-9-15,1 2 2 16,0 0-1-16,1-2-5 0,2-2-5 15,-1 0-5-15,2-5 1 0,1-1 2 0,1-6-2 16,3-1-1-16,2-6-3 0,0-4-3 16,2-4 1-16,-1-5-4 0,1-5-4 15,-5-3-2-15,-3-1-1 0,0 0-1 16,-7-1-3-16,-4 0-9 0,-3 7-11 16,-4 3-18-16,-2 6-21 0,-1 5-16 15,-4 7-117-15,1 7-134 0,-4 7-298 0</inkml:trace>
  <inkml:trace contextRef="#ctx0" brushRef="#br0" timeOffset="89179.3997">24682 15277 743 0,'1'-6'178'16,"3"2"5"-16,-4 0-109 0,0 0-34 15,0 1-26-15,0-1-29 0,0 0 84 16,-1-1-248-16,3 1-161 0,2-1-426 15</inkml:trace>
  <inkml:trace contextRef="#ctx0" brushRef="#br0" timeOffset="91957.796">9757 17220 361 0,'-16'-1'99'0,"-3"-2"5"0,1 0-46 0,-1-1-9 16,2 0-8-16,0 2-9 0,0 1-6 16,1 1-5-16,0 0-1 0,-1 2-3 15,0 2-2-15,1-1-1 0,2 1-1 16,1 0 0-16,2-2 0 0,1 1-1 15,4-2-2-15,4 0 1 0,0-2-2 16,6 0-1-16,2-2-1 0,4 1-1 0,3-2 0 16,3-1 0-16,4 0-1 0,1 0 1 15,3 4 0-15,2 0 0 0,1 1-1 16,4 0-1-16,2 4-1 0,2-1 0 16,3 1-1-16,4 0 0 0,-2-1-1 15,3 0 0-15,-1-1 0 0,-2-3-1 16,1-1 2-16,-2 0 0 0,-1 0 1 15,1-2 0-15,0-1 0 0,2 2 1 16,-1 0 1-16,-2-1-1 0,-1 1-1 0,-3-1 1 16,-1-1-1-16,-4 2 1 0,-5-2-2 15,-5 1 1-15,-4 2-1 0,-4-1 0 16,-5 1 0-16,-3-1-1 0,-3 1 1 16,-2 2-1-16,-1-3 1 0,-2 0-1 15,0 0 0-15,0 1 0 0,-1-2-1 16,1 3 0-16,-1-3 1 0,1 4-2 15,0-1-6-15,0 2-12 0,0 3-11 0,0 2-62 16,-3 0-62-16,-3 6-111 0,-5 2-243 16</inkml:trace>
  <inkml:trace contextRef="#ctx0" brushRef="#br0" timeOffset="93675.8159">14118 17221 365 0,'-11'3'95'16,"-2"-1"6"-16,-3 1-51 0,0-1-6 16,-1 0-7-16,0-2-2 0,0 0-4 15,0-1-4-15,-1 0-3 0,2-1-4 16,-1 0-2-16,0 1-1 0,0 0-2 15,1 0-2-15,1 1-2 0,2 0-1 16,2 0-1-16,2 0-1 0,2 1-1 16,2-1 0-16,1-1 1 0,3-1 0 15,1 0 0-15,0 0 0 0,4-1 0 0,0-2 1 16,2 1-2-16,1 1-1 0,3-2 0 16,1 0 0-16,0 1-1 0,2 1 0 15,0 0 0-15,1 0 0 0,1 1-1 16,2 4 0-16,-1-2-1 0,2 2-1 15,2-1 1-15,1 2-2 0,1-2 1 16,0-1 0-16,2-1-1 0,2-1 0 16,2 1 0-16,3 0 1 0,1-1-1 15,3 0 1-15,3 2 0 0,4 0 1 0,2 2 0 16,3-4-1-16,2 1 1 0,0 0 0 16,1-2 0-16,2 2 1 0,1 0 0 15,3-1 0-15,2 2 1 0,1 1 0 16,6 0 0-16,0 0-1 0,1-2 1 15,2 2-2-15,1 0 0 0,3-1-1 16,3 0-1-16,2 0 0 0,2-1 0 16,1 1-1-16,4 0 1 0,1 0-1 0,2-1 0 15,0-1 0-15,0 0 1 16,0 2-1-16,3 0 0 0,2 3 0 16,-2-2 0-16,0 0 1 0,-3 2-1 0,-2 0 0 15,1 2 0-15,-1-1 0 0,-6-2 0 16,0 1 1-16,-5 0-1 0,-3 1 0 15,-2 0 0-15,-4-2 0 0,-6-1 0 16,0 2 0-16,-4 1 0 0,-4-2 0 16,-2-2 0-16,-4 0 1 0,-3-1-1 15,-5-3 0-15,-8 0 0 0,-5 0 0 0,-7 1 1 16,-4-1-1-16,-6 3 1 0,-3 0 0 16,-4 1 0-16,-1-1-1 0,-2 1-4 15,1-1-9-15,-3 2-17 0,-2 1 87 16,-2 2-221-16,2 3-140 0,-8 4-379 15</inkml:trace>
  <inkml:trace contextRef="#ctx0" brushRef="#br0" timeOffset="97469.5578">5587 18164 363 0,'5'-17'88'0,"2"3"1"0,-1 6-52 16,3 2-8-16,3 2-10 0,3 2-4 15,-2-1 0-15,3 2-1 0,3 0 1 16,0 1 1-16,3 0 0 0,3 0 0 16,2-1 0-16,3 0-2 0,5-1 0 15,-2 1-3-15,5-3 0 0,1 2-2 0,1-5-1 16,2 2-2-16,2-3-1 0,4 5 0 15,4 0 0-15,2 1 1 0,3-1-1 16,-1 2 1-16,3-4 0 0,3-1 0 16,2-1-1-16,5-1 0 0,2 1-1 15,3-3-1-15,5 2 0 0,-1 0-1 16,4 3 0-16,4 2 0 0,0-2 1 16,-1-2-1-16,4-1 0 0,1 2 0 0,3 1 1 15,3-1-1-15,-1-3 0 0,2-2 0 16,1-1 0-16,5 4 0 0,1 0-1 15,-1 0 0-15,-1-3 0 0,-1 1 0 16,2 5 0-16,-1 3 0 0,-2-3 0 16,-4 1 0-16,-3 0 0 0,1 3-1 15,2 2 1-15,-2-1 0 0,-2-2-1 16,-4-1 1-16,3 1 0 0,-2 1-1 16,-2 1 1-16,-2-3 0 0,-4 0-1 0,-4 1 1 15,-1 1 0-15,-3 1-1 0,-4 0 0 16,-5-1 1-16,-4 1-1 0,-4 0 1 15,-2 1-1-15,-9 2 0 0,-3-3 1 16,-5 2-1-16,-6 0-8 0,-6 2 26 16,-8 0-151-16,-5-3-117 0,-9 0-309 15</inkml:trace>
  <inkml:trace contextRef="#ctx0" brushRef="#br0" timeOffset="102797.6523">12064 17794 586 0,'-12'-11'134'16,"5"7"6"-16,-2-1-96 0,5 0-8 15,3 0-4-15,1-1-2 0,3 1-3 16,3 2-1-16,-1 0 1 0,2 1-1 15,4 2 0-15,0 2-1 0,3 1 0 16,-2 2-1-16,0 1-5 0,6 2-3 16,-2 5-6-16,0 1-2 0,-1-1-3 15,1 3-3-15,2-1 0 0,2 1-2 0,-4 0-1 16,-2-4-3-16,1 0-5 0,0 3-9 16,-3-3-9-16,-1 2-12 0,-5 0-9 15,-1-2-7-15,-1 1-12 0,-3-1-71 16,0-5-26-16,-3-2-91 0,1-2-189 15</inkml:trace>
  <inkml:trace contextRef="#ctx0" brushRef="#br0" timeOffset="103031.5646">12382 17734 594 0,'-8'-1'140'0,"-3"1"6"0,0 4-94 16,-2 2-10-16,-5 3-7 0,-5 0-5 15,2 7-5-15,-1 3-5 0,-3 0-5 16,-1 3-5-16,3 3-3 0,-1 1-2 16,7 3-2-16,-1-5-4 0,-1 1-5 0,10-2-11 15,0-3-12-15,3-4-15 0,5-5-117 16,1-8-124-16,5-6-295 0</inkml:trace>
  <inkml:trace contextRef="#ctx0" brushRef="#br0" timeOffset="103446.0011">12592 17640 606 0,'0'1'137'0,"-1"3"6"0,0 3-99 15,0 4-9-15,-2 4-4 0,1 3-2 16,-1 2-2-16,0 0-2 0,-1 5-4 16,1 0-1-16,1-2-2 0,2-2-1 15,1 0-1-15,2-3-2 0,2-1-1 0,1-4-3 16,1-2-3-16,2-4-3 0,-1 0-2 16,1-2-1-16,-1 0 0 15,2-1-3-15,0-2-5 0,0-1-7 0,1-1-8 16,-3-2-12-16,2-2-11 0,0-3-12 15,0-2-115-15,-4-2-120 0,-3-5-283 16</inkml:trace>
  <inkml:trace contextRef="#ctx0" brushRef="#br0" timeOffset="103613.6841">12617 17681 576 0,'-5'-7'155'16,"1"5"6"-16,0 1-41 0,2 0-70 15,1 2-12-15,3-1-9 0,2-1-9 16,1-1-7-16,6 0-8 0,2-3-10 16,8-1-11-16,1-2-18 0,4 1-15 0,1 0-118 15,1-2-129-15,-1 3-303 0</inkml:trace>
  <inkml:trace contextRef="#ctx0" brushRef="#br0" timeOffset="104516.361">13207 17662 496 0,'-1'-6'124'0,"-2"2"3"16,0 2-62-16,-1 2-27 0,2 2-9 16,-2 3-4-16,2 1-3 0,-3 4-2 15,-2 4 0-15,0 2-1 0,0 2 1 16,-2 0 1-16,1 6-2 0,-2 0-1 0,1 1-2 16,-1-2-1-16,2 0-3 0,-3 0-2 15,0 1-1-15,0-6-1 0,-1 0-1 16,-1-2 1-16,1-3-1 0,0-5 1 15,0-4-1-15,1-4 0 0,0-5-1 16,0-6-1-16,2-3-1 0,0-1-1 16,2-5-1-16,0 2 0 0,1-6-1 15,1 1 0-15,1 2-1 0,2 0 0 16,0 2 1-16,2 2 0 0,4 1 0 0,0 5 2 16,-1 1 1-16,2 3 0 0,1 2 1 15,2 2 1-15,-1 2 0 0,3 1 1 16,1 2 1-16,1 2 1 0,4 2 2 15,-1 0 2-15,2 3 0 0,0-1 0 16,1 2-2-16,2-1-1 0,0 4-3 16,-3 0-1-16,1-1-3 0,-2 1-1 15,2 0-6-15,0-1-9 0,-4 0-13 16,0-5-16-16,-1 1-18 0,-2-3 48 0,1-3-180 16,-4-1-138-16,-1-1-335 0</inkml:trace>
  <inkml:trace contextRef="#ctx0" brushRef="#br0" timeOffset="105019.5202">13431 17682 602 0,'-2'-3'137'0,"-1"3"4"0,3 3-97 16,0 3-10-16,3 1-4 15,-2 3-2-15,2 5 0 0,-1 2 2 0,-1-1-1 16,2 5 0-16,0 3-2 0,0-2-1 15,3 1-4-15,-1-1-3 0,0 1-5 16,1 0-3-16,-1-8-2 0,-2-4-3 16,2 0 0-16,-5-4-2 0,3-5 2 15,-2-2-1-15,0-2-1 0,2-5 0 16,-1-4-1-16,2-5-1 0,1-2-1 0,1-5-1 16,1-1 0-16,2-3 0 15,-1 2-1-15,1 3 0 0,-2 3 0 0,1 1 1 16,-2 9-1-16,-3 4 0 0,1 4 1 15,-2 5 0-15,0 5 0 0,0 2 0 16,-2 0 0-16,1 6 0 0,-2 5 1 16,4-3-1-16,-2-1-1 0,1 0-2 15,3 0-5-15,0 1-8 0,2-7-11 0,3-4-13 16,-1-1-15-16,2-1-10 16,1-6-117-16,2-2-124 0,-1-6-287 0</inkml:trace>
  <inkml:trace contextRef="#ctx0" brushRef="#br0" timeOffset="105581.0177">13644 17459 684 0,'-6'1'153'0,"3"1"4"0,3 3-113 16,3 3-11-16,7 0-11 0,4 2-5 15,3 1-3-15,6 0-2 0,5-1-4 16,4-3-3-16,4 1-2 0,0-5-2 16,2-1 1-16,-2-1 1 0,-6-4 2 15,-1-2 3-15,-7 2 1 0,-5-1 2 16,-5 2 4-16,-6 4 1 0,-3 2-1 0,-6 3 0 16,-2 4-3-16,-2 1 0 0,-5 6-3 15,-1 0-1-15,0 0-3 0,-1 3-1 16,2 1 0-16,1 4 0 0,3-2-1 15,3 0-1-15,2 3 0 0,3 2-1 16,5-2 0-16,0 2 0 0,4 0-1 16,2-1 0-16,-2 2 0 0,2-4 0 15,0-3 0-15,-2-1-1 0,-3-3 1 16,-2-5-1-16,-3-1 1 0,-2-5 0 0,-4-3 0 16,-4-1 0-16,-3-4 0 0,-4-3 1 15,-3 1-1-15,-5-2 1 0,1 2-1 16,-1-2 0-16,-1 0-5 0,-1 3-9 15,4 1-16-15,0 5-19 0,4 2-13 16,0 2-127-16,0 3-137 0,1 9-318 16</inkml:trace>
  <inkml:trace contextRef="#ctx0" brushRef="#br0" timeOffset="106731.958">14553 17989 480 0,'-13'-5'125'16,"-4"-2"4"-16,1 0-48 0,0 0-33 16,1 3-8-16,2-1-3 0,2 0-3 15,1-1-1-15,4 0-3 0,4-1-2 16,5 0-2-16,4 0-2 0,6 2-3 16,5-1-1-16,4 1-2 0,5 1 0 15,2 0-3-15,6 1-3 0,3 0-1 16,3 1-4-16,6 1-2 0,4 1-1 15,6 1-2-15,0-1-1 0,1 1-1 0,-2-1-1 16,-1 0-2-16,-3-2 0 0,-3-3-2 16,-4-1-5-16,-2-1-8 0,1 3-8 15,-2 0-8-15,-3 0-6 0,-4 3-8 16,-5 0-5-16,-6-7-2 0,-8 1 7 16,-6-1 7-16,-5-2 10 0,-8 0 11 0,-5-2 12 15,-3-3 12-15,-5 5 11 16,-1 2 8-16,0-3 6 0,-2 1 5 0,1 0 3 15,2 3-2-15,4 2-1 0,2 1-1 16,2 2-5-16,5 2-5 0,0 1-6 16,6 3-4-16,3 2-3 0,2 1-4 15,4 3-2-15,1 0-2 0,4 1 0 16,4-2-1-16,1 9 0 0,0-4-1 16,1-1 0-16,-1 0 0 0,-1-1 0 15,-2 0 0-15,-5 2 0 0,-4-10 0 0,-5 1 0 16,-4 1 0-16,-7 0 0 0,-4-1 1 15,-6 1-1-15,-4 2 1 0,-5 1-1 16,-3 3-6-16,0 0-7 0,0 3-13 16,1 1-13-16,2 1-89 0,3-1-38 15,4-1-111-15,2-3-225 0</inkml:trace>
  <inkml:trace contextRef="#ctx0" brushRef="#br0" timeOffset="107107.9567">14517 17706 564 0,'0'-3'130'0,"-2"1"5"16,-3 1-84-16,2 2-19 0,-5 2-6 15,1 0-4-15,-3 1-1 0,0 2 0 16,-5 3 0-16,-3 2 2 0,-4 0 3 16,0 1 2-16,-2 7 0 0,2 0-1 15,0 2-2-15,2 1-3 0,4 1-6 16,3 2-5-16,5 4-4 0,6-2-3 0,4 3-3 15,6-1-4-15,8-2-5 0,7-1-10 16,10-2-9-16,6-4-14 0,8-6-12 16,8-5 9-16,5-5-131 0,6 1-119 15,3-1-283-15</inkml:trace>
  <inkml:trace contextRef="#ctx0" brushRef="#br0" timeOffset="107826.5727">16186 17635 449 0,'3'-18'118'0,"-1"-3"6"0,0 0-56 15,2 0-12-15,1 1-10 0,2 2-2 16,1 2-4-16,2 7-4 0,1 4-2 16,5 6-2-16,1 5-1 0,3 9-2 15,5 3-4-15,3 8-2 0,4 2-4 16,2 5-4-16,1 1-4 0,0 0-3 16,1-1-4-16,-3 0-1 0,-1 1-2 15,-4-3-2-15,-4-2-3 0,-2 0-8 16,-1 1-8-16,-3-1-9 0,-2-2-9 15,-2-5-8-15,-3-1-10 0,-1-4-21 0,-3-7-84 16,-2-8-104-16,-3-3-241 0</inkml:trace>
  <inkml:trace contextRef="#ctx0" brushRef="#br0" timeOffset="108013.0648">16803 17523 645 0,'-11'1'146'0,"-6"6"3"15,-5 9-108-15,-3 9-12 0,-6 6-8 16,-3 5-4-16,-7 2-3 0,-8 6-5 16,-3 3-3-16,-2 0-2 0,1 5-3 15,3 0-4-15,6-3-5 0,8 0-9 16,13-8-10-16,11-8 47 0,8-12-175 16,9-4-126-16,8-9-329 0</inkml:trace>
  <inkml:trace contextRef="#ctx0" brushRef="#br0" timeOffset="108274.8917">17319 17312 515 0,'-23'4'126'0,"-2"7"7"15,-2 2-61-15,2 9-24 0,-1 9-4 16,3 7 0-16,3 7 0 0,2 4-1 16,3 5-4-16,4 1-6 0,2 4-8 15,5 0-5-15,2-1-7 0,6-1-6 16,5-1-14-16,5-6-14 0,7 1-17 16,5-14-16-16,3-7-119 0,4-8-131 15,3-4-304-15</inkml:trace>
  <inkml:trace contextRef="#ctx0" brushRef="#br0" timeOffset="108706.8498">17672 17779 623 0,'-1'1'144'0,"3"0"4"0,1 0-96 0,2 2-17 16,2-1-11-16,4-1-2 0,4-2-4 15,1 0-4-15,4-3-5 0,2-2-3 16,2-2-3-16,1-4-1 0,-1-1-1 16,0-3-2-16,-3-1-3 0,-3-1 0 15,-2-2-1-15,-5 0-1 0,-5 0-1 16,-4 1 1-16,-7 1 0 0,-5-1 1 15,-4 2 2-15,-4 5 1 0,-4 3 0 0,-5 8 0 16,-1 4 1-16,-3 6 1 0,2 7 4 16,0 5 4-16,0 2 5 0,6 3 6 15,3 2 5-15,6 2 3 0,4-3 2 16,4 5-1-16,5 1-3 0,3-1-3 16,4 2-5-16,4-4-4 0,5 2-3 15,6 1-2-15,3-8-3 0,5-2-3 16,3-3-4-16,6-4-6 0,3-5-10 0,2-5-12 15,1-9-16-15,-1-5-14 16,-1-7-126-16,-1-7-133 0,-3-6-312 0</inkml:trace>
  <inkml:trace contextRef="#ctx0" brushRef="#br0" timeOffset="108959.7239">18278 17191 630 0,'4'2'142'0,"0"3"5"0,2 5-107 0,1 3-4 16,2 6 0-16,0 4 3 0,0 0-1 16,0 2-3-16,-2 3-5 0,-1 2-5 15,-2 5-6-15,-4-1-7 0,-4 0-5 16,-3 1-3-16,-5-1-6 0,-6-3-9 0,-4-3-12 15,-5-5-17-15,-2-3-13 0,1-8-27 16,0-7-97-16,2-9-120 0,6-7-259 16</inkml:trace>
  <inkml:trace contextRef="#ctx0" brushRef="#br0" timeOffset="109086.5032">18169 17013 605 0,'6'-14'127'0,"1"2"1"15,0 5-111-15,4 6-13 0,1 3-100 0,0 2-30 16,2 3-95-16,-1 10-216 0</inkml:trace>
  <inkml:trace contextRef="#ctx0" brushRef="#br0" timeOffset="109613.1177">18538 17177 484 0,'2'-8'123'0,"-2"-2"5"0,-1 1-61 0,1 3-18 16,0 0-10-16,-1 2-3 0,1-1-1 16,-1 2 1-16,0 0 1 0,1 1 2 15,-2 2-2-15,0 1 0 0,-1 4-2 16,0 6-2-16,-1 5-3 0,-2 3-4 16,-1 7-4-16,0 4-2 0,4 1-4 15,3 2-3-15,0-2-3 0,6-3-4 0,2-1-2 16,6-7-2-16,1-4 0 15,2-4-2-15,0-6 0 0,0-5-1 0,0-4-2 16,0-5-3-16,-1-4-2 0,-1-4-3 16,-2-1 0-16,0-1 0 0,-5 0 0 15,0 3 2-15,-3 0 2 0,-3 4 2 16,0 2 4-16,-2 6 1 0,0 0 0 16,0 6 1-16,3 0 1 0,2 3 0 15,2-1 1-15,2-1-1 0,3 0 0 16,4-3 0-16,1-5-1 0,1-2 0 0,0-5-1 15,-2-1 0-15,-3-3-1 0,0-1-4 16,-4-2-5-16,-5-1-14 0,-2 1-10 16,-2 2-13-16,-2 1-12 0,-1 6-61 15,-4 1-62-15,0 7-109 0,-1 6-233 16</inkml:trace>
  <inkml:trace contextRef="#ctx0" brushRef="#br0" timeOffset="110035.6844">18609 17572 577 0,'-15'2'135'0,"2"-2"5"0,1 0-86 15,2 0-15-15,2-1-6 0,4 1-5 16,2 0 1-16,4 0 0 0,2 0-1 15,5-1 0-15,3-1-1 0,4 0-2 16,4-2-1-16,2-1-3 0,5-2-4 16,2-2-3-16,1 2-4 0,3-2-2 15,0 0-4-15,0 1-1 0,1 1-2 0,-1 2 0 16,0-1-3-16,-1-1-5 0,-2 0-11 16,-2 1-12-16,-5 0-17 0,-3 0-13 15,-6 1-122-15,-5 0-131 0,-6 3-302 16</inkml:trace>
  <inkml:trace contextRef="#ctx0" brushRef="#br0" timeOffset="110492.5753">18861 17668 419 0,'4'-5'118'0,"-3"0"6"16,0-1-17-16,-2 3-55 0,0-1-11 16,-3 3-3-16,-1-2-3 0,-2 2-2 15,-3 1 0-15,-1 3-1 0,-3 1 3 16,-5 4-1-16,0 3 0 0,-2 4-1 15,0 2-1-15,1 1-3 0,2 2-4 16,3-3-6-16,5 5-5 0,6-4-4 16,2-6-4-16,5 1-3 0,3-3-1 0,4-3-1 15,3-1-1-15,3-12-2 0,3-4-2 16,0 4-2-16,2-9-3 16,0-2 0-16,0-2 0 0,-3-4-1 0,-2 5 3 15,-1 0 1-15,-4-1 2 0,-3 5 2 16,-2 1 3-16,-2 5-1 0,-4 3 2 15,-1 5-1-15,-3 5 0 0,-1 3 1 0,0 3-1 16,2 5-1-16,0 1 1 0,3 3-2 16,3-2-13-16,3 5-14 0,2-3-20 15,6-1-79-15,4-3-51 16,1-4-123-16,3-5-251 0</inkml:trace>
  <inkml:trace contextRef="#ctx0" brushRef="#br0" timeOffset="111042.5286">19158 16795 552 0,'6'-1'124'15,"4"8"4"-15,2 7-91 0,6 16-9 0,4 15-7 16,2 12-1-16,1 8-1 16,1 16-2-16,-1 7-2 0,0 9-4 0,1 4-2 15,-4-4-2-15,-4 0-3 16,-5 2-2-16,-5-3-1 0,-5-5 0 0,-9-6 0 16,-10-4 1-16,-9-2-2 0,-5-4-1 15,-5-4-10-15,-5-7 56 0,-3-3-188 16,-4-8-127-16,-9-10-348 0</inkml:trace>
  <inkml:trace contextRef="#ctx0" brushRef="#br0" timeOffset="127740.9926">10101 16827 257 0,'-11'29'69'16,"2"1"3"-16,4-5-31 0,2 3-6 16,1 1-7-16,4-1-6 0,0 2-3 15,4-3-2-15,0-3-2 0,5-4-3 16,2-4-1-16,0-1-2 0,3-3-1 15,4-2-1-15,0-1-1 0,2-1 0 0,3-2-2 16,1 1 0-16,4-4 0 0,3 0-1 16,3-2-1-16,1-1 1 0,1-3-1 15,1-1 0-15,-4-5 1 0,-4-3-1 16,-3-5 0-16,-3-2 0 0,-5-3-1 16,-1-4 1-16,-6-3 0 0,-2-2 1 15,-3 1 0-15,-7 2 0 0,-6-3 1 16,-2 2-1-16,-6-1 1 0,-4 1-1 0,-6-2-1 15,-4-2 0-15,-5-1 1 0,-5 1 1 16,-4 2 1-16,-7 8 0 16,-1 8 0-16,-4 9-2 0,-2 13-10 0,-1 15-48 15,-4 9-48-15,0 6-82 0,-5 4-188 16</inkml:trace>
  <inkml:trace contextRef="#ctx0" brushRef="#br0" timeOffset="132846.261">3749 16474 225 0,'-15'-5'55'0,"0"1"5"0,1 1-36 0,2-1 2 16,1 0 4-16,1-1 3 0,2 1 2 15,0 0-1-15,2-1 0 0,3 1-1 16,0 2-5-16,3-1-4 0,1 2-6 15,3 0-6-15,2 1-3 0,3 0-3 16,4-1-3-16,4 1 1 0,4-1 0 16,5 1 1-16,3-2 0 0,4 2-1 15,4-1 0-15,2-1-1 0,3-1 0 0,0 2-1 16,4-1 0-16,3-2 1 16,6 1 1-16,5 0 0 0,4 0 0 0,3 0 0 15,3-2 0-15,2 1 1 0,2 0-1 16,2 1-1-16,2 0 0 0,3-2 0 15,2-1 0-15,6 1-1 0,1-2 1 16,6 1-1-16,-2-4 1 0,-1 1 0 16,3 1-1-16,-2 2 1 0,2 1-1 15,-4 0 1-15,-3-2-1 0,-3-2 0 16,-2 2-1-16,-3-2 0 0,-3 2 0 16,-3-1 0-16,-5 1 0 0,-5 2 0 0,-4 1-1 15,-6 0 1-15,-5-1 0 0,-8-1 0 16,-6-1-1-16,-6 3 1 0,-5 0 0 15,-6 0 0-15,-3 3 0 0,-3 0 1 16,-7 2-2-16,-4-1-6 0,-3 1-41 16,-6 0-68-16,-4 3-93 0,-3-1-226 15</inkml:trace>
  <inkml:trace contextRef="#ctx0" brushRef="#br0" timeOffset="160103.1773">12780 1955 311 0,'-78'-22'98'0,"-6"4"6"0,4 4-35 15,-3 3-6-15,2 6-8 0,0 3-11 16,-3 7-13-16,-9 7-10 0,-4 5-4 16,-5 5-5-16,-1 9-4 0,-7 5-2 0,-6 7-2 15,-9 3-1-15,6 4 0 16,-7 7 0-16,1 8-1 0,-5 3 0 0,9 6 0 16,-2 5 1-16,3 10 3 0,0 4 0 15,6 7 1-15,5 2 0 0,0 7 2 16,3 7 1-16,8 5-1 0,2-2-2 15,12 4-1-15,8 4-1 0,6 2-1 16,12 2-2-16,7 1-1 0,7-1 0 16,13 0 0-16,5-1 0 0,8-4-1 15,9-5 0-15,13-3 1 0,10-6-1 16,9-4 0-16,6-5 1 0,12-4-1 0,11-3 0 16,8-6 0-16,11-3 0 0,9-3 0 15,8-6 0-15,13-3 0 0,11-7 1 16,6-6 0-16,6-7-1 0,9-5 1 15,9-6 0-15,8-7 0 0,7-7 0 16,1-3 0-16,6-7 0 0,6-5-1 16,1-7 1-16,-2-3 0 0,9-5 0 0,-2-6-1 15,0-8 1-15,4-5-1 0,-4-9 1 16,-1-4-1-16,4-6 0 16,-11-7 0-16,-6-6 0 0,-1-5 0 15,-5-4-1-15,-7-9 1 0,-3-7-1 0,-10-7 0 16,-2-4 1-16,-7-6-1 0,-13-10 1 15,-10-5 0-15,-6-2 0 0,-9-4 0 16,-8-5 0-16,-11-6 0 0,-10-1 0 16,-7 1 0-16,-14-6 0 0,-10-3 0 15,-13-2 0-15,-13-2 0 0,-16 0 1 0,-13-4-1 16,-15 1 1-16,-10-1 1 0,-14 0 3 16,-10 0 3-16,-17 2 2 0,-7-1 4 15,-9 5 1-15,-9 0 2 0,-11 10-1 16,-11 1-1-16,-10 4-4 0,-5 13-2 15,-10 14-3-15,-6 14-2 0,-14 18-4 16,-5 14-6-16,-10 26-10 0,-8 18-10 16,-5 24-12-16,-6 19-118 0,-8 22-121 0,0 15-291 15</inkml:trace>
  <inkml:trace contextRef="#ctx0" brushRef="#br0" timeOffset="163705.4667">15800 3071 308 0,'-7'-9'101'0,"0"0"7"0,-2-3-8 16,-1-1-31-16,0 0-13 0,1 2-8 15,-1-1-6-15,-1 1-4 0,0 0-6 16,1 2-4-16,1 5-3 0,2 2-4 0,2-3-4 15,3 3-4-15,3 4-3 0,5 0-3 16,1 1-2-16,6 4-1 0,3-1 0 16,3 3 2-16,4-3 1 0,7 0 0 15,7 1 1-15,4-2-2 0,6-4 0 16,3-1 0-16,1-2-3 0,5-2 0 16,-4 3-1-16,1-3 0 0,-2 2 0 15,1-3-1-15,-1 0 0 0,-1 3-3 0,-1 2-6 16,-3 0-9-16,-7 1-10 0,-2 2-8 15,-8 4-16-15,-6 1-105 0,-7 0-113 16,-3 1-261-16</inkml:trace>
  <inkml:trace contextRef="#ctx0" brushRef="#br0" timeOffset="163959.7872">16545 2809 553 0,'-13'-17'124'0,"3"-2"2"0,0 5-85 0,8 4-22 15,-2 1-9-15,4 4-3 0,2 3-2 16,4 2-1-16,3 2-2 0,2 3-1 16,2 3 2-16,5 3 0 0,-1 1 0 15,2 0 1-15,1 1 0 0,1 1 0 16,0-2-1-16,-1 2 0 0,0-3 0 16,-2 2-1-16,-3 2 1 0,-3 2-2 15,-4 4 1-15,-6 0 1 0,-4 1-2 16,-7 3-1-16,-6 1-2 0,-2 1-6 0,0 0-5 15,1-4-11-15,2-1-23 0,0-4-87 16,5-6-100-16,8-5-237 16</inkml:trace>
  <inkml:trace contextRef="#ctx0" brushRef="#br0" timeOffset="164423.3181">17105 2300 500 0,'-3'-12'120'16,"6"7"3"-16,-3 8-42 0,3 13-57 0,1 13-8 15,0 14-1-15,0 12 1 0,-2 9 0 16,-1 6 0-16,0 8-1 0,-1 5-1 16,-1 1-2-16,0-5 0 0,0-7-1 15,-2-4-2-15,2-6 0 0,-3-12-3 16,1-10 1-16,0-10-2 0,1-9-2 16,1-5-1-16,1-9-1 0,1-7 1 15,1-3 0-15,3-12 0 0,4-6 0 16,3-11 1-16,3-8-1 0,3-9-1 15,3-6 1-15,2 0-2 0,2 3 1 0,-2 7-1 16,0 9 0-16,-2 11 0 0,-3 12 0 16,0 13 0-16,-4 11 1 0,0 13-1 15,-2 8 1-15,-2 6-1 0,-2 4 1 16,1 5 0-16,-4-2 0 0,0 1-1 16,-2-8-3-16,2-3-7 0,1-4-7 15,2-3-8-15,4-6-10 0,4-4-24 16,0-7-91-16,1-7-106 0,3-8-243 0</inkml:trace>
  <inkml:trace contextRef="#ctx0" brushRef="#br0" timeOffset="164985.8975">17743 2673 511 0,'2'-10'109'0,"-2"1"2"16,-1 5-94-16,1 1-6 0,1-1-1 15,1 1 1-15,-1-1 1 0,1 0-1 0,0-1 0 16,2 1 0-16,1 1 1 0,2 2-2 16,1-3-1-16,-1 3-2 0,2-1-1 15,0 2-1-15,-1 0-1 0,-2-2 0 16,-1 1 0-16,-1 0 2 0,-2 1 2 16,1 0 1-16,-4 0 2 0,1 0 0 15,-2-1 1-15,1 1 1 0,-1-2-3 0,0 2-1 16,-1-1-1-16,1 1-2 0,0-2 0 15,0 1-1-15,0-2-1 0,1 2 0 16,0-2 0-16,0 2 0 0,-1-3 0 16,2 3 0-16,0-1-1 0,-1 1-1 15,2-1 1-15,-1 2-2 0,0-2 0 16,2 1 0-16,-1-1-1 0,1 0 0 16,0 0 0-16,0-1 0 0,0 1 1 15,0 0-1-15,0 1 0 0,-1 1 0 16,1 1 0-16,-2 2 1 0,0 2-1 15,0 2 1-15,0 3-1 0,-2 5 2 0,0 2 0 16,-2 6 1-16,1 8 1 0,0 5 1 16,-1 6 1-16,1 6 1 0,0 2 0 15,0 3 0-15,0 2 0 0,1-4 0 16,-2-3-2-16,2-1 0 0,0-7-1 16,0-3-1-16,4-3 0 0,5-6-1 15,1-4-1-15,3-5 0 0,4-7 0 16,2-3-1-16,6-8 1 0,3-7 1 0,3-6-1 15,3 1 0-15,3-5-1 0,-2-4-7 16,-3-1-8-16,-2 2-9 0,-6 2-8 16,-4 2-7-16,-5-2-10 0,-6 0-112 15,-3 0-106-15,-4-3-263 0</inkml:trace>
  <inkml:trace contextRef="#ctx0" brushRef="#br0" timeOffset="165150.4665">17870 2491 615 0,'-11'-12'135'16,"3"4"2"-16,0 0-88 0,7 6-37 15,6 1-12-15,6 1-5 0,5 0-4 16,7 1-5-16,6 1-12 0,4 3-43 16,0 0-66-16,0 1-98 0,2 4-223 15</inkml:trace>
  <inkml:trace contextRef="#ctx0" brushRef="#br0" timeOffset="165541.6712">18300 2725 574 0,'-7'-2'122'0,"2"-2"1"0,1-1-104 15,2 2-8-15,0-2 1 0,2 1 3 16,0 2-1-16,0 1 0 0,0 1 1 15,1 3 1-15,-1 3 1 0,1 8-1 16,0 4 1-16,-1 8-1 0,0 4 0 0,1 6 0 16,1 1-2-16,-1 2-2 0,1 0-3 15,1-3-3-15,0-3 0 0,1-5-2 16,0-5 0-16,1-6-1 0,2-3-2 16,-1-8 2-16,4-6-1 0,0-6 0 15,6-8 0-15,2-8 1 0,5-10-2 16,4-6 1-16,3-6 0 0,2-2-1 0,-1-2 0 15,-1 5 0-15,-4 6-1 0,-6 9 0 16,-4 7 0-16,-4 9 0 0,-4 7 0 16,-3 10 0-16,-2 6-1 0,-1 8 1 15,-1 4 0-15,-1 7-1 0,1 6 0 16,0 3 0-16,2-2-2 0,-1-2-2 16,3-5-4-16,1-4-9 0,4-7-6 15,1-8-6-15,5-3-15 0,0-6-111 16,1-4-114-16,-1-7-277 0</inkml:trace>
  <inkml:trace contextRef="#ctx0" brushRef="#br0" timeOffset="165908.1024">18865 2417 491 0,'-1'-14'125'15,"1"-2"2"-15,3 3-17 0,6 2-92 16,2 4-5-16,4 0 0 0,-1 6 0 16,5 2 1-16,0 4-1 0,0 5 1 15,-1 1 1-15,-1 3 0 0,1 4 0 16,-4 3-1-16,1 5-1 0,-5 3-1 16,-3 5-3-16,-2 5-2 0,-3 2-2 15,-3 5-1-15,-3 7-1 0,0 2-1 16,-1 5-1-16,1 0 0 0,3 1-1 15,-3 1 1-15,4-5-1 0,3-2 0 16,0-9 1-16,2-3-1 0,1-8 0 16,0-4 1-16,2-7-1 0,-2-4 0 0,-1-5 0 15,-4-2 1-15,-5-3 0 0,-5 0-1 16,-7-1 1-16,-6 1 0 0,-7 2-6 16,-4 2-12-16,-1-1-13 0,-5 1-77 15,-7-4-47-15,2-7-108 0,0 0-236 16</inkml:trace>
  <inkml:trace contextRef="#ctx0" brushRef="#br0" timeOffset="166568.0726">16818 2177 396 0,'0'-27'102'0,"0"0"4"16,0 0-51-16,1 4-8 0,1-1-10 15,-1 2-6-15,-1 4-1 0,1 4-3 16,-1 6-2-16,0 2-6 0,1 6-2 16,2 7-2-16,-2 10-1 0,1 9-2 15,0 9 1-15,-1 14 0 0,-1 15 2 16,1 12 0-16,-2 11-2 0,-2 7-3 15,0 10-1-15,2 9-2 0,-2-1-2 16,1-5-1-16,-3-1-2 0,0-2 1 0,2-1-2 16,0-6 1-16,-2-10-1 0,-1-7 1 15,0-2-1-15,1-10 0 0,0-8 1 16,1-8 0-16,-1-11 1 0,3-5 0 16,1-7 0-16,-1-6 0 0,4-5 1 15,-1-7-2-15,0-4 1 0,1-2 0 16,2-4-1-16,0 0 1 0,1-2-1 15,1 0 1-15,0 0 0 0,0-2 0 16,0 1 0-16,2-1 0 0,-2 1 0 0,1-1 1 16,2 2-1-16,0-1 1 0,4-1 0 15,1 2 1-15,6-1 0 0,4-2-1 16,6 1 0-16,0 2 1 0,4 1-1 16,0 1-1-16,3 1 0 0,-1 1-1 15,2 2-1-15,0 3-1 0,1-1-9 16,2-1-13-16,1 0-11 0,0-1-15 15,-1-1-117-15,-6-7-126 0,-3-5-294 16</inkml:trace>
  <inkml:trace contextRef="#ctx0" brushRef="#br0" timeOffset="167404.8756">16729 1976 553 0,'-15'-21'121'16,"2"1"2"-16,3 4-92 0,4 4-14 15,7 2-5-15,6 3 0 0,7 5 0 16,7 2-1-16,4 3 0 0,11 2 1 15,10 3 2-15,8 3 1 0,9 3 2 16,7-4-2-16,7 4-1 0,15-1-1 16,8 2-2-16,7-2-1 0,6 1-3 0,15-2-1 15,5-2-2-15,7-4 0 0,2-5-2 16,0-7-1-16,0-6 0 0,-3-4 0 16,-13-3-1-16,-4 0-1 0,-11-2 1 15,-17 4-1-15,-12 5 0 0,-13 4 0 16,-11 6 0-16,-11-1 1 0,-12 7-1 15,-8 1 1-15,-5 1 0 0,-6 0 0 16,-5 1 0-16,-2-2 0 0,-3 0 0 0,-1-2 0 16,-3-1 0-16,1-1 0 0,1 3 1 15,-1 1 0-15,2 0 1 0,1 5 0 16,0 4 0-16,2 5-1 0,0 3 1 16,0 4 0-16,2 7-1 0,-1 3 0 15,1 7 0-15,2 9 0 0,2 5 0 16,2 8 0-16,1 5-1 0,0 3 1 15,1 5-1-15,2 0 1 0,2 4-1 16,-1-4 1-16,-3 0-1 0,1-6 0 16,-3-3 0-16,-2-5 0 0,-1-7 1 0,-4-7-1 15,0-3 0-15,-2-3 0 0,-1-4 0 16,0 1 0-16,-2-2 0 0,-1 0 0 16,-5-4 0-16,-3 0 0 0,-2-3 1 15,-3-2-1-15,-4-4 0 0,-4-5 0 16,-7-3 0-16,-2-3 0 0,-4-2 0 15,-4-2 0-15,-2-2 1 0,-2-1-1 0,-3 1 0 16,0-3 0-16,-2 2 0 16,-1-2 0-16,-2-1 1 0,-10-3-1 0,-7-2 0 15,-2 0 0-15,-5-1 1 0,-4 0 0 16,-7-3 0-16,-10-1 1 0,3 0 1 16,0 0 0-16,-3 0 1 0,2 0 0 15,-5-2 1-15,-2 0 2 0,9 2 0 16,1-3 1-16,3 2 0 0,5-4 0 15,-1-2 0-15,3 0-1 0,5-1-1 16,1-1 1-16,3 2-2 0,2 2 0 16,0 3 0-16,5 5-1 0,6 5-1 0,2 3 0 15,0 1-1-15,2 6-1 0,2-1-1 16,6 1 0-16,4 0-7 0,7-1-10 16,7 4-16-16,11-3-15 0,6 2-122 15,8 0-130-15,7-1-312 0</inkml:trace>
  <inkml:trace contextRef="#ctx0" brushRef="#br0" timeOffset="168118.2942">17546 4157 666 0,'-16'25'140'0,"2"7"1"0,5 11-124 16,2 8-8-16,6 9 1 0,1 3 0 15,1 1 2-15,2 3-1 0,-1-1-1 16,1-4 1-16,-1-7 1 0,2-6 1 15,2-9 0-15,1-9-1 0,2-9-1 16,1-11-1-16,-2-7-1 0,1-9-2 16,-2-8-3-16,1-11-1 0,-3-7 0 15,1-10-2-15,-1-5 1 0,-3-12-1 0,-2-8 0 16,-4-4-1-16,-1-1 1 16,2 2-1-16,-2 2 0 0,-1 5 0 0,3 10 0 15,3 11 0-15,4 9 1 0,0 8 0 16,1 6 1-16,1 8 1 0,0 2 0 15,5 3 0-15,4 1 0 0,0 2 0 16,9 2 0-16,4 2-1 0,4 2-3 16,2 2-8-16,3 4-13 0,3 1-12 15,1 5-11-15,-1 1-35 0,-2 0-87 0,-4 1-113 16,1-1-245-16</inkml:trace>
  <inkml:trace contextRef="#ctx0" brushRef="#br0" timeOffset="168338.2775">18035 4571 693 0,'-5'18'144'0,"6"-4"2"16,7 3-130-16,5 2-8 0,5 2 2 0,4-4 1 16,3 2 1-16,2 5-1 0,0 0 1 15,1 4-1-15,0 0-1 0,2 2-3 16,4 4-2-16,-1-2-6 0,3-1-15 15,4-2-12-15,-2-6-17 0,0-1-113 16,-5-9-120-16,-3-6-291 0</inkml:trace>
  <inkml:trace contextRef="#ctx0" brushRef="#br0" timeOffset="168472.5164">18472 4551 695 0,'-45'9'153'16,"-8"7"0"-16,-1 14-120 0,4 8-16 15,-2 9-5-15,5 4-5 0,2 5-11 16,4 2-12-16,5-2-10 0,9-5-13 16,6-5-115-16,13-14-118 0,7-8-286 15</inkml:trace>
  <inkml:trace contextRef="#ctx0" brushRef="#br0" timeOffset="168838.5271">18843 4401 747 0,'4'16'164'16,"-4"5"2"-16,-2 11-126 0,0 9-21 0,-2 10-8 15,-2 9-1-15,-2 2-1 16,-3 5-5-16,-3 1-3 0,-4-4 0 0,-1-7-1 16,2-8 0-16,3-13 0 15,0-12-3-15,4-13-2 0,4-13-6 0,4-12-5 16,3-11-7-16,3-12-5 0,0-10-4 15,6-12-1-15,1-6-1 0,3-7 3 16,-1-6 4-16,4-3 7 0,2 3 8 16,-1 5 8-16,-1 11 6 0,0 10 7 0,2 12 5 15,-2 15 4-15,1 14 4 0,1 9 1 16,2 12 0-16,1 7-1 0,1 9 1 16,3 8-1-16,-2 11 0 0,1 8-3 15,-2 6-2-15,-1 4-4 0,-1 4-3 16,-2-1-3-16,0-4-2 0,2-1-3 15,-1-7-6-15,1-1-10 0,-2-9-13 16,-5-5-10-16,-3-3-16 0,-5-7-114 16,-7-5-123-16,-4-5-283 0</inkml:trace>
  <inkml:trace contextRef="#ctx0" brushRef="#br0" timeOffset="169016.0553">18828 4921 758 0,'-14'1'166'16,"4"-5"3"-16,7 0-128 0,11 1-20 16,4-3-9-16,10-2-3 0,6 0-4 0,8-3-2 15,4-3-2-15,1 1-3 0,1-2-13 16,4 2-21-16,-2 0 106 0,-1 0-240 16,-2 1-147-16,1-1-397 0</inkml:trace>
  <inkml:trace contextRef="#ctx0" brushRef="#br0" timeOffset="169967.1567">19911 2904 493 0,'-16'-11'123'0,"3"0"4"0,0 0-65 15,6 0-22-15,2 0-8 0,4 1-4 0,1 2-3 16,2-1-4-16,6-1-2 0,4 3-2 16,6-2-1-16,7 2-1 0,6 0-1 15,4-2-1-15,5 2-3 0,5 1-2 16,0-3-2-16,3 1-1 0,-1-1-2 15,2-1-3-15,0-1-8 0,3 1-11 16,-1 1-10-16,0 0-14 0,-6 2-112 16,-5-2-117-16,-3 2-278 0</inkml:trace>
  <inkml:trace contextRef="#ctx0" brushRef="#br0" timeOffset="170220.4641">20498 2489 645 0,'-10'-5'132'16,"0"1"1"-16,8 2-118 0,4 3-12 16,4 4-1-16,4 0-1 0,1 4 2 15,4 2 0-15,0 3 2 0,2 3 2 16,1 2 1-16,1-1 0 0,0 2 1 16,1-3-1-16,-2-2-1 0,0-2-1 0,-2 1 0 15,-2-2-1-15,-6 1-1 0,-4 3 0 16,-6 6-2-16,-6 4 1 0,-5 5-1 15,-4 4-1-15,-4 3-5 0,0 3-5 16,1-1-6-16,5-3-8 0,2 0 17 16,6-4-141-16,6-5-115 0,6-9-293 15</inkml:trace>
  <inkml:trace contextRef="#ctx0" brushRef="#br0" timeOffset="170934.1283">20987 2615 582 0,'-10'-14'134'0,"1"0"1"0,4 3-92 15,5 4-17-15,5 3-9 0,5 4-3 16,4 6-2-16,4 5-2 0,4 3-1 0,2 6 0 16,1 5-2-16,-1 2 0 15,1 5-3-15,-2-2-4 0,2 0-7 0,-1 2-11 16,1-3-10-16,-2-2-117 0,-1-10-116 15,-1-7-288-15</inkml:trace>
  <inkml:trace contextRef="#ctx0" brushRef="#br0" timeOffset="171114.6396">21492 2521 601 0,'-4'0'141'0,"-5"11"3"0,-3 4-62 0,2 7-61 16,-1 7-6-16,0 9 0 0,-1 10 0 15,-4 9-1-15,-1 8-3 0,-3 4-2 16,-3 3-1-16,-1 2-3 0,1-2-6 16,2-6-13-16,4-6-10 0,4-7-11 15,3-9-18-15,6-7-102 0,7-17-115 16,4-11-258-16</inkml:trace>
  <inkml:trace contextRef="#ctx0" brushRef="#br0" timeOffset="171382.6429">21682 2548 665 0,'-6'-9'144'0,"3"3"2"0,-1 5-119 0,0 6-9 16,3 5-1-16,-1 7 2 0,-1 2 0 15,1 10-2-15,0 1 1 0,1 4 0 16,2 3-1-16,2 0-2 0,2 0-3 15,2 2-2-15,2-2-2 0,-1-1-3 16,2-1 0-16,0-3-3 0,-2-3-5 16,1-5-11-16,-2-4-12 0,1-6-12 15,-2-6-12-15,0-4-37 0,-2-8-82 16,-2-9-109-16,-1-9-238 0</inkml:trace>
  <inkml:trace contextRef="#ctx0" brushRef="#br0" timeOffset="171549.2661">21666 2552 766 0,'-4'-5'160'0,"4"1"0"0,4-1-136 15,9-1-18-15,5-1-6 0,7-1-5 16,0 3-7-16,3 0-9 0,2 1-6 16,-2 1-6-16,0 6-4 0,-2 0-8 0,-2 5-3 15,0-4-10-15,-2 4-39 0,-4 0-36 16,-1 2-80-16,-3-1-173 0</inkml:trace>
  <inkml:trace contextRef="#ctx0" brushRef="#br0" timeOffset="171785.0001">22044 2604 499 0,'0'11'193'16,"-2"-1"-50"-16,0 2-70 0,1 3-27 15,2 1-11-15,0 1-5 0,0-1-3 16,3 5-5-16,2 1-4 0,3-1-3 16,-2-3-2-16,2-3-4 0,1-2-1 15,2-3-2-15,0-8 0 0,3-6 1 16,-3-7-2-16,4-5-1 0,1-5 1 0,1-4-2 15,1-3-1-15,-1-4 0 0,3 2 0 16,-1 1-1-16,-3 5 0 16,-3 4-1-16,0 7 0 0,-3 2 0 0,-4 8 0 15,-3 5 0-15,0 7-1 0,-2 7 1 16,-1 3 0-16,1 0-3 0,-2 8-7 16,1-1-9-16,0 3-11 0,0-2-10 0,2-2-14 15,-1-3-113-15,2-5-120 16,0-7-276-16</inkml:trace>
  <inkml:trace contextRef="#ctx0" brushRef="#br0" timeOffset="172082.2052">22481 2418 682 0,'1'-1'141'15,"4"-5"0"-15,2 2-123 0,8 0-14 0,5 3-4 16,-1-3 1-16,5 1-1 0,-2 0 1 15,0 2 1-15,0 1 2 0,-3 2 5 16,1 3 2-16,-2 3 4 0,1 2 2 16,-1 4 1-16,2 5-1 0,-3 3-2 15,-1 3-2-15,-2 7-4 0,-1 1-3 16,-3 5-1-16,-1 3-2 0,-4 3-1 16,1-1 0-16,0 1-1 0,-1 0 0 15,-1 0 0-15,-1-4-1 0,-3-2 2 0,-4-3-1 16,-6-3 0-16,-6-3-1 0,-6-3-10 15,-5-3-17-15,-7-1-16 0,-12-7-121 16,-7-2-128-16,-3-4-314 16</inkml:trace>
  <inkml:trace contextRef="#ctx0" brushRef="#br0" timeOffset="172367.4419">21602 3242 633 0,'-4'-1'135'0,"4"-1"4"16,2-3-103-16,7 0-12 0,3-1 0 15,4-3 4-15,5-2 3 0,3-1 2 16,7-2-1-16,2 2-4 0,3-2-5 16,4-1-19-16,3 1-29 0,3 3-142 15,2 2-142-15,-4 0-359 0</inkml:trace>
  <inkml:trace contextRef="#ctx0" brushRef="#br0" timeOffset="174860.8539">8370 4470 219 0,'-27'226'51'0,"12"2"-51"15,20-23-69 1,14-7-131-16</inkml:trace>
  <inkml:trace contextRef="#ctx0" brushRef="#br0" timeOffset="175171.8648">15892 3993 235 0,'15'-153'52'0,"-13"-4"-19"0,-8-8-44 16,-11-11-86-16,-15-6-114 0</inkml:trace>
  <inkml:trace contextRef="#ctx0" brushRef="#br0" timeOffset="184407.4502">20366 16626 135 0,'-22'-7'38'0,"2"-2"6"16,3-1-12-16,0-1-1 0,6 0 4 16,-2-1 7-16,2 2 4 0,2-1 2 15,-1 1 0-15,2-1-2 0,2-1-1 16,0 2-4-16,1-1-8 0,2 1-5 0,-1 2-6 15,1-3-3-15,1 3-2 0,1 1-3 16,1-2-2-16,1 3 0 0,0 0 0 16,2 1-1-16,2 0-3 0,-1 2-3 15,4-1-1-15,2 3-2 0,1 0 0 16,3 1-1-16,2 3 0 0,4 1 0 16,1 1 0-16,2 1 0 0,3 3 0 15,3 0 0-15,0 4 0 0,6-2 0 16,2 0 0-16,3 1 0 0,4-2 0 15,5-2 0-15,4 2 0 0,5-1-1 16,4-1 1-16,3 2-1 0,4-4 0 0,3 0 1 16,2 0-1-16,3-1 0 0,3 0 0 15,1-2 1-15,2-2-1 0,0 0 1 16,2 0 0-16,-2 3 0 0,1-2-1 16,-2 2 1-16,0-1 0 0,0 0 0 15,0 1 0-15,-4 3 0 0,-1-3-1 16,-1 0 1-16,-2 1-1 0,-4-2 0 15,-3 2 1-15,-4-1-1 0,-5-4 0 0,-1 1 0 16,-7 0 1-16,-5-1-1 0,-6-1 0 16,-6-1 1-16,-6 0-1 0,-3 2 1 15,-7-1-1-15,-4-3 1 0,-4 1 0 16,-3-1 0-16,-4-3 1 0,-2 2 0 16,-2 0 1-16,-2-1 0 0,-1 1 0 15,-3 0 0-15,-2 0-1 0,-3 4 0 16,-3-5-2-16,-4 0 1 0,-4 1-1 15,-6 1 0-15,-2 2 1 0,-3 0-1 0,-6 0-2 16,-4 3-1-16,-5-1-1 0,-3 1-1 16,-6-3-1-16,-6-2-2 0,-7 3-1 15,-9 2-3-15,-6 2-6 0,-6-1-19 16,-7 3-29-16,-7 6-19 0,-3 1-9 16,-1 1-2-16,0-5-2 0,2 3-9 15,3 4-12-15,3-5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41:28.51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6631 6653 213 0,'-26'-4'70'0,"1"1"5"15,6 2-19-15,-1 1-8 0,4 3-10 16,-2 0-10-16,2 1-9 0,-1 1-7 15,0-1-4-15,-1 0-3 0,2-1-3 16,2 1 0-16,2-2-1 0,2-1 2 16,2 1 4-16,2-1 5 0,0-1 4 15,2 0 3-15,2 0 1 0,0-1 2 0,-1-2-2 16,3 2-3-16,-1 0-4 0,1-1-4 16,0 0-2-16,1 1 0 0,-1-1-1 15,1 1-1-15,-1 2 0 0,0-1-2 16,2 0 0-16,-2 0 0 0,1 2-1 15,1 0 0-15,1 1 0 0,2-1 1 16,1 2 0-16,2-3 0 0,2 1 0 16,2 1 1-16,2-3-1 0,3-1-1 15,1-2 1-15,1 1-1 0,-1-1 1 16,3 0 0-16,2 0 0 0,2 1 0 16,2 0 2-16,1 2-1 0,0-1 0 15,4 1 0-15,-2 1-1 0,2 2 0 0,0-1-1 16,0 2 0-16,0 0-1 0,1-2 0 15,1 1 0-15,1-1-1 0,0-2 1 16,-1 0-1-16,2 0 0 0,1 0 1 16,1 0-1-16,-2 0 0 0,5 1 0 0,-1 2 0 15,1-1 0-15,-1-1 1 16,-2-1-1-16,0 0 0 0,0-1 0 0,-5 1 0 16,-2-2 1-16,0 1-1 0,0 1 1 15,-2 0-1-15,3 2 1 0,-3-1-1 16,0 3 0-16,2-2 0 0,-5 3 1 15,1-1-1-15,-1 0 0 0,-4-1 0 16,1 1 0-16,-2 0 1 0,-1-3-1 16,0 1 0-16,-5-2 1 0,0 2-1 15,-3-2 1-15,1 0 0 0,-4 1 0 16,0 0-1-16,-2 1-4 0,-2 1-12 16,-2 2-106-16,0-2-104 0,-9 1-265 15</inkml:trace>
  <inkml:trace contextRef="#ctx0" brushRef="#br0" timeOffset="5763.501">13326 5990 429 0,'16'-25'103'0,"-8"1"2"16,-4 1-70-16,-5 3-6 0,-4 3-9 15,-5 1-8-15,-3 1-5 0,-8 3-3 16,-5-4-1-16,-7 3-2 0,-6-1 0 16,-5 2 0-16,-4 1-1 0,-8 0 0 15,-6-1 1-15,-5 1-1 0,-4 1 1 16,-9 2-1-16,-3 2 0 15,-4-5 1-15,-6 3-1 0,0 0 1 0,-1 3-1 16,-1 1 0-16,0-5 0 0,-1 0 0 0,-3 4 0 16,1 4 1-16,0 0-1 0,-10 0 2 15,2 2-1-15,-5 6 1 0,-3 7-1 16,-2 1 1-16,-1 2-1 0,-4 5 0 16,6 7-1-16,0 7 1 0,4 5-1 15,3 5 1-15,1 6 1 0,8 3 0 16,6 3 1-16,2 0 0 0,3 3 0 0,7 0 0 15,7 5 0-15,9 3-1 0,2-2 0 16,8 1-1-16,10 3 1 0,11-4-1 16,7-1 2-16,8-3-1 0,9 1 2 15,13 0-1-15,9-1 2 0,10-3 0 16,10-5 0-16,11 0 0 0,7-9 0 16,13-3 0-16,6-6-1 0,10 2 0 15,8-4-1-15,6 1 0 0,6-3-1 16,8-1 0-16,7-2 0 0,3-2 0 0,8-5 0 15,4-3 0-15,3-8 0 16,5-2-1-16,3-8 1 0,1-4-1 16,2-7 0-16,-1-3-1 0,-2-8 1 0,2-3-1 15,-4-6 0-15,-1-1 1 0,-1-4-1 16,-2-2 0-16,-3 0 1 0,-4-1-1 16,-5-1 0-16,-5-1 1 0,-8-7-1 15,-8-5 0-15,-8-7 1 0,-6-5-1 16,-9-5 1-16,-9-1-1 0,-9-6 0 15,-9-6 1-15,-10-1-1 0,-12-5 1 0,-12 1-1 16,-12 0 1-16,-12-4-1 0,-17-8 1 16,-14 3 0-16,-17 6 2 0,-11 2 1 15,-17 6 2-15,-19-1 0 0,-19 5 0 16,-20 8 1-16,-16 11-2 0,-20 6-1 16,-23 13-7-16,-17 10-8 0,-18 18-15 15,-17 15-106-15,-19 25-107 0,-23 5-270 16</inkml:trace>
  <inkml:trace contextRef="#ctx0" brushRef="#br0" timeOffset="8811.9587">5531 7357 209 0,'6'-6'49'16,"1"1"-1"-16,-2 1-18 0,-1 2-34 15,-2-1-3-15,0 3-2 0,-3 0 0 16,-1 0 1-16,-3 3 0 0,-1-1 2 15,-3 2-2-15,-2 2-17 0,-2 0-15 16,-4 0-31-16,-3 0-69 0</inkml:trace>
  <inkml:trace contextRef="#ctx0" brushRef="#br0" timeOffset="9124.592">5058 7511 247 0,'-21'5'70'0,"0"-5"6"16,3 3-26-16,2-2-9 0,2-1-3 15,2-1-2-15,1 1-3 0,1-2-4 16,2 1-3-16,2 0-3 0,1 1-2 16,1-1-4-16,3 2-3 0,2-1-1 15,3 1-3-15,2 2 1 0,4-2-1 0,4-2 0 16,5 1 0-16,5-2 0 16,6 1 0-16,7 0 0 0,6-4-1 15,5-1-2-15,5 1-2 0,3-2 1 0,4-2-2 16,3-2 0-16,0 0 0 0,6-1 0 15,0 1 0-15,0-3 0 0,2 3 0 16,0 0 1-16,2-1 0 0,-3 1 0 16,-2 1 0-16,-1-1 0 0,0 0 0 15,-4 0-1-15,-3 1-1 0,-3 2 1 16,-6 0-2-16,-8 3 0 0,-6 5-9 16,-12 5-66-16,-7 0-58 0,-10 1-100 0,-20-1-241 15</inkml:trace>
  <inkml:trace contextRef="#ctx0" brushRef="#br0" timeOffset="18798.7269">1552 4139 240 0,'5'5'59'0,"6"-1"3"0,1-1-41 0,3 0 0 16,-2 0-5-16,1 0-4 0,0 1-3 15,2-2-3-15,0 3-2 0,0 0 1 16,1 2 1-16,2-1 1 0,0 3 1 16,2-2 0-16,0 1 1 0,0-1-1 15,2-3-1-15,-1-2-1 0,0-1-1 0,2-2-2 16,-4-1 1-16,0-5 0 0,0 1 1 16,-1-2 1-16,-2-1 1 0,2 3-1 15,0-1 1-15,5-1 0 0,1 3-2 16,2-1 0-16,1 1-2 0,3-1 0 15,3-1-1-15,-1-2-1 0,0 1-1 16,-1-2-1-16,0-4 0 0,-1 0 0 16,-4-3-1-16,-2-3 1 0,-3-2-1 15,2-3 2-15,-2 0 0 0,1 0 0 0,0 0 0 16,4 1 1-16,-1 1 0 0,2 3 0 16,0 2 1-16,1-2-1 0,-1 2 0 15,1 2 0-15,1 0 0 0,0 2 0 16,1-1 0-16,1-2-2 0,-1 2-3 15,-1 0-4-15,-2 1-3 0,1 0-3 16,-2-1-1-16,0 1 0 0,-2 1 2 16,-1 0 3-16,2-1 8 0,1 0 8 15,-3-2 5-15,2-1 2 0,0-3 3 0,0-2 1 16,-1 1-1-16,2-3-4 0,1-1-2 16,3 1-4-16,-1-1-2 0,1 1-2 15,0 0-1-15,1-1 0 0,0 0-2 16,1 2 1-16,0-3-1 0,2 3-1 15,-2 1 1-15,4 1 0 0,-1 3 0 16,0-2 1-16,1 3 0 0,-1 1-1 16,-2-4 1-16,0-2 0 0,-1-3 0 0,-1-5 0 15,1-2 0-15,2-1 0 0,1 0 0 16,5 1 0-16,2 2 0 0,0 0 0 16,2 7 0-16,0 1 1 15,-2 4 0-15,-1 1 1 0,-2-1-1 0,-6 1 1 16,3 5 0-16,-4 0 0 0,3 3 0 15,0-1-1-15,0 2 0 0,1 3 0 16,3 1 0-16,2-1 0 0,1 2-1 0,0-3 1 16,-1-2-1-16,0 2 0 0,-1 0 1 15,-2-1-1-15,0 1 0 0,1-1 1 16,1 2-1-16,-2 2 1 0,1 0 1 16,3 1-1-16,1 2 0 0,0-1 1 15,-2 1-2-15,0 0 1 0,-2 0 0 16,1 0-1-16,-5 1 0 0,4 0 1 15,0 2 0-15,0-1 1 0,2 2 0 16,2 2 0-16,0-1 0 0,5 3 0 16,-2-2 0-16,-4 1-1 0,0 0 0 15,-2-2 0-15,0 1-1 0,0 1 1 0,-2-1 1 16,-2 3 0-16,2 2 0 16,-1-1 1-16,3 2 0 0,-2 0 1 15,0 1 0-15,2 2-1 0,1-1 1 0,0-1-1 16,1 2-1-16,4-1 1 0,-1 0-2 15,2 1 1-15,1 0-1 0,-1 2 0 16,2 0 0-16,0 3 1 0,-5 0 0 16,1 2 1-16,-2 1 1 0,-1-1 0 15,0-2 1-15,-1 2-1 0,-2 0 1 16,-1 2-1-16,0-3-1 0,0-2 1 0,-1 4 0 16,-2 0 0-16,-2-4 0 0,0-1-1 15,-2 1 1-15,2 2 0 0,-3 1 0 16,1-1-1-16,1 2 0 0,1 3-1 15,3 4 1-15,1 3-2 0,-1 2 1 16,4 1-1-16,1 1 0 0,0-3 0 16,-2 1 1-16,3-6-1 0,-1-4 0 15,0-3 0-15,1 0 0 0,3-2 0 16,0 0 0-16,3 2 0 0,1 1 0 16,4 4 0-16,1 3 0 0,3-3 0 15,2 1 0-15,10 2 0 0,1 2 0 16,4 0-2-16,5-1-2 0,4-4-8 0,4 2-48 15,1-2-55-15,1-4-86 0,0-2-204 16</inkml:trace>
  <inkml:trace contextRef="#ctx0" brushRef="#br0" timeOffset="31254.2754">19936 4753 256 0,'1'-4'75'0,"-1"0"3"0,-1 3-28 16,-2 2-15-16,2 3-12 0,-2 2-7 0,2 5-6 15,-1 1-6-15,1 1-3 0,-1 0 0 16,2 1 0-16,-1-3-1 0,1-4 1 15,-1-2-2-15,2-3 2 0,-1 0-1 16,4-1 2-16,-2-4-1 0,2 0 1 16,0-3 0-16,1-4 0 0,1-1-1 15,0 0 0-15,-1-3 0 0,0 3-1 16,-1 3-1-16,0 1 0 0,0 5 0 16,-4 2 2-16,1 4 1 0,-1 4 3 15,-1 3 1-15,1 4 2 0,0 2 0 0,0 2 1 16,0-2-1-16,2 1-2 0,-1-6-1 15,2-1-1-15,1-2-1 0,-2-4 1 16,3-3 1-16,0-3 0 0,0-4 1 16,2-2-1-16,2-4-1 0,0-1 0 15,3-4-1-15,-1-3-2 0,0 2 1 16,1 0-2-16,-2 2 1 0,-1 3-1 16,-2 2 0-16,0 3 0 0,-2 3 0 15,-2 4-1-15,0 1 0 0,-1 3 1 0,0 1 0 16,-1 2-1-16,0 2 2 0,-1-2-1 15,0 1 0-15,0-1 1 0,1-1 0 16,-2-1 0-16,2-4 0 0,0-3 1 16,3-2 0-16,-1-3 0 0,2-1 0 15,-1-3 1-15,3-1-1 0,-3 2-1 16,4-1 0-16,-2 4 0 0,0 0 0 16,-1 0-1-16,0 4 0 0,-1 0 0 15,-1 3 1-15,0 2-1 0,-2-1 0 16,-1 5 1-16,1 0 0 0,0 3 1 0,-1 2 0 15,0 0 1-15,0 0-1 0,2 1 1 16,0-4-1-16,-1 1 0 0,0-5 1 16,3-2 0-16,0-4 0 0,-1-3-1 15,2-5 1-15,3-1 0 0,1-2-1 16,1-3 0-16,1-3-1 0,0 2 0 16,2 1-1-16,-2 5 0 0,-2 3 1 15,0-1-1-15,-4 9 0 0,0 4-1 0,-3 3 1 16,2 4 0-16,-3 0 0 0,0 3 0 15,-1 4 0-15,0-2 0 0,0 0 0 16,0-2 0-16,2-1 1 0,-1-2-1 16,1-4 1-16,1-1 0 0,2-6 0 15,1-1 0-15,2-5 0 0,1-3 1 16,-1-2-1-16,3-2 1 0,2-1-1 16,-1 1 0-16,-1 1 0 0,1 2-1 0,-1 2 1 15,-1 2-1-15,-1 4 1 16,-3 1-1-16,-1 1 0 0,-2 3 0 15,-1 1 1-15,-1 3-1 0,-1 3 2 0,1 2-1 16,-1 2 1-16,1-1 0 0,2 1 1 16,-1-3-1-16,2-3 1 0,1-3 0 15,2-2 0-15,2-6 0 0,2-3-1 16,2-2 1-16,4-1-3 0,2-2-3 16,-1 2-103-16,-2 2-5 0,4 2-79 15,-2 5-171-15</inkml:trace>
  <inkml:trace contextRef="#ctx0" brushRef="#br0" timeOffset="38580.3836">20255 4097 123 0,'25'-2'24'0,"-3"2"-6"16,0-3-35-16,-1 3-7 0,-2-1-19 15,2 0-37-15</inkml:trace>
  <inkml:trace contextRef="#ctx0" brushRef="#br0" timeOffset="38741.9515">20536 4077 165 0,'-5'0'36'0,"-1"-2"2"15,-2 2-29-15,1 0-3 0,1 0 0 16,1 0-2-16,0 0-7 0,2 0-34 16,-2-1-32-16,0 0-85 0</inkml:trace>
  <inkml:trace contextRef="#ctx0" brushRef="#br1" timeOffset="55520.3229">3467 4571 425 0,'-2'0'106'0,"1"2"4"0,-1-2-58 16,0 1-14-16,0-1-5 0,1-1-5 15,0 2-4-15,-1 0-5 0,2 0-3 16,0 2-2-16,0-1-2 0,2 1-3 0,-1 0 0 16,1 1 0-16,1 0 0 15,-1-2-1-15,2-1-1 0,-1 1 0 0,2 0 0 16,-1-1 0-16,1-1-1 0,0 0 0 16,1 1 0-16,3 1-1 0,-1-2 0 15,2 0-1-15,1 1-1 0,1 0 1 16,3 0-1-16,0 1 1 0,0-2-1 15,4 0 1-15,-1 1-1 0,2-2 0 16,-2-1 0-16,2 2 0 0,-2-1 0 16,1 0-1-16,-1 1 0 0,2-1 0 0,-1 1-1 15,-1 0 1-15,2 0-1 16,-3 0 1-16,0 1-1 0,1-1 0 0,-4 0 0 16,0 0-1-16,-1-1 1 0,1-1 0 15,-1 0-1-15,-2-2 1 0,1 1-1 16,-2-2 1-16,0 0-1 0,2-1 1 15,-1-3 0-15,2 1 0 0,0-1 0 16,2 0 0-16,1 0 0 0,1 0 0 16,-1 1-1-16,1 0 1 0,-1 1 0 15,1 1-1-15,-4-2 0 0,2 1 0 16,-1 1 0-16,-1 0 1 0,-1 0-1 16,1 1 0-16,1-1 0 0,-2-1 1 0,3 1-1 15,-1-1 0-15,0 1 0 0,0 0 0 16,1-2 1-16,-2 1-1 0,2 0 0 15,-1-2 0-15,0 1 1 0,-2-1-1 16,2 0 0-16,-2 2 0 0,-1-2 0 16,0 1 0-16,-1 1 1 0,-1-1-1 0,1 0 0 15,-1 0 0-15,-1-2 0 16,0 2 0-16,-2 1 0 0,0-2 0 0,-1 0 1 16,0 2-1-16,0 0 0 0,1-1 0 15,2 2 1-15,0-1-2 0,0-2 2 16,1 1-1-16,1-1-1 0,-2 2 1 15,1-1 0-15,-2 0 0 0,2 2 0 16,2 1 0-16,2-1 0 0,0 0 1 16,-1-1-1-16,0 1 0 0,0-1 0 15,1 0 0-15,-2-1 0 0,-4 1 0 0,4 1 0 16,-1-2 0-16,2 2 0 16,0 0 0-16,2-1 0 0,0 0 0 15,1-2 0-15,1 2 0 0,0-3 0 0,-3 0 1 16,2-1-2-16,-1 0 1 0,-2 0 1 15,-1 0-1-15,-1-1 0 0,-2 2 0 16,1-1 0-16,-2 1 0 0,1 0 0 16,-1-1 0-16,1 0 0 0,1 0 0 15,0 0 0-15,0-1 0 0,0-2 0 0,1 0 0 16,-2 1 0-16,5 0 0 0,-2-2 0 16,2 1 0-16,2 0 0 0,1 1 0 15,2-1 0-15,-1 1 0 0,0-1 0 16,1 1 0-16,-4 1 0 0,2-1 0 15,-4 2 0-15,1 1 0 0,-4 1 0 16,1 1 0-16,1 1 0 0,-1 1 0 16,1-2 0-16,-1 1 0 0,2 0 0 0,0-3 0 15,2 1 0-15,-2 0 0 16,0 0 0-16,1 0 0 0,-4-2 0 16,2 3 0-16,0 1 0 0,-1-2 0 0,1 3 0 15,0-3 0-15,-1 1 0 0,1 2 0 16,0-3 0-16,-1-2 0 0,1 2 0 15,-2-4 0-15,2 2 0 0,0-3 0 16,0 2 0-16,0-1 0 0,-2 0 0 16,1-3 0-16,1 5 0 0,0-1 0 15,-1 2 0-15,1 1 0 0,1 1 1 16,1 1 0-16,-1 1 0 0,1 1 2 0,2 1-1 16,0 1 1-16,1-1 1 0,-3 0 1 15,2-1-1-15,0 2 0 0,-2-2 1 16,-1 0-2-16,1 0 0 0,-1 2 0 15,-1 2-1-15,0 1 0 0,0-1-1 16,0 2 0-16,-1 0 0 0,1 1 0 16,1-2-1-16,-1 1 1 0,0 0 0 15,-1 2 0-15,0-1-1 0,1 0 1 0,-2 2-1 16,0 0 0-16,0-2 1 0,-1 2-1 16,2 0 0-16,0-1 1 15,0 0-1-15,-1 0 1 0,1 1 0 0,1 1-1 16,-1-1 1-16,0 1 0 0,0-1-1 15,-1 1 1-15,2 0 0 0,0 0 0 16,0 0 0-16,2 0 0 0,0 2 0 16,2 1 0-16,0-1 1 0,-2 0-1 0,2 3 0 15,1-1 1-15,-2 1-1 0,1-1 1 16,-1 0 0-16,0 1 0 0,0 0 0 16,0-1 0-16,0 1 0 15,-1 0 0-15,1 0 0 0,-2 0 0 0,3-1-1 16,-3 1 0-16,2 0 1 0,-2 0 0 15,0 0 0-15,0 1-1 0,0 0 1 16,1 0 0-16,-2 0 0 0,-1 0 0 16,1-3-1-16,-2 1 0 0,1-1 0 15,-1 0 0-15,-2-1 0 0,0 2 0 16,2-1-1-16,-3 2 1 0,2 0 0 16,-1-2 0-16,0 1 0 0,-1 0 0 15,2-2 0-15,-2 1 0 0,0 1 0 0,-1 2 1 16,1 0-1-16,-1 1 0 0,1-1 1 15,1 3-1-15,2-1 0 0,-2 0 1 16,3 0-1-16,1 2 0 0,0-1 1 16,0 2-1-16,0 0 1 0,0 0 0 15,3 1-1-15,-2-1 1 0,-1-1 0 0,1 2-1 16,0-2 1-16,1 0 0 0,-2-2-1 16,-1 3 0-16,-1-1 0 0,1-1-1 15,0 1 1-15,0 0 0 0,1-2 0 16,1 2-1-16,1 1 1 0,1 0 0 15,1 1 0-15,-1-1 0 0,2-1 1 16,-1 0-1-16,1 1 1 0,-1 0 0 16,-1-2 0-16,1 0 0 0,1 0 0 15,-3 3 1-15,2-2-1 0,-1 1 1 0,-2-3-1 16,2 3 1-16,1-2-1 0,1 1 0 16,-1 0 1-16,2 5-1 15,1-1 0-15,3 0 0 0,-1-1 0 0,-1 2-1 16,0-3 1-16,-1 0-1 0,-1-3 0 15,2-1 0-15,-2 0-1 0,1 0 1 16,1-2 0-16,-1 0-1 0,3 0 2 16,-2 0-1-16,1 0 0 0,0 1 1 0,-6-1-1 15,3 0 1-15,1 1-1 0,-3-1 0 16,0-2 0-16,0-2 1 0,0 1-1 16,-1-3 0-16,0 1 0 0,-1 1 0 15,1-1 1-15,0 3-1 0,1-2 0 16,0 2 0-16,1-2 1 0,2 0-1 15,0-3 0-15,0 1 0 0,-3-1 0 16,1-2 1-16,-2-1-1 0,-2 1 0 16,-1-1 1-16,-1 0-1 0,-1-1 0 0,-1 0 0 15,1 1 1-15,-2-1-1 16,2 0 0-16,-3 1 0 0,1-1 1 16,0 2-1-16,2-2-4 0,3 1-12 0,-3 1-22 15,1 2-19-15,-3 0-132 16,-6 1-144-16,-2 2-346 0</inkml:trace>
  <inkml:trace contextRef="#ctx0" brushRef="#br1" timeOffset="57385.1948">20286 2509 379 0,'4'-6'101'0,"-2"1"6"0,2-5-49 15,-3 4-11-15,-1 4-6 0,1-1-5 16,0 2-7-16,1-3-6 0,-1 3-3 15,-1 1-4-15,0 0-3 0,1-5-2 16,0 5-1-16,-1 0-1 0,-1 1 0 16,1-1 0-16,0-1-1 0,0 1 0 15,-1 1-2-15,-2-1 0 0,2 1-2 16,-1-1 0-16,-1 4-2 0,1-2 0 16,-3 3 0-16,0-1 0 0,-1 0 1 0,0 0-1 15,-2 1 1-15,1 2 0 0,0-3 0 16,-1 3 0-16,1-3 0 0,0 4 0 15,-2-2 0-15,2 1 0 0,-2 1 0 16,1-1 0-16,-1 0 1 0,-1 1-1 16,0-2 1-16,3 0 1 0,-3 1-1 15,3-1 0-15,-2 1 0 0,1 0 0 16,-1 0 0-16,-1 1-1 0,1-1-1 0,-2 1 0 16,-2 0 1-16,1 2-1 15,0-2 0-15,0 3 0 0,-3 1-1 0,3-2 1 16,1 3 0-16,0-2 0 0,0-2 0 15,0 5 0-15,1-2 1 0,2 0 0 16,-1 3 0-16,-1 0 1 0,0-2-1 16,1 2 1-16,2 1-1 0,0 0 1 15,1-2 0-15,1 6-1 0,0 0 1 16,1 2 1-16,-2-1-2 0,0-1 1 0,0 2-1 16,0-2 0-16,-2 0 0 0,1-2-1 15,-3-2 0-15,3-1 0 0,-2 1 0 16,-1-3 0-16,-2 2 0 0,-1 1 0 15,-1 0-1-15,2 2 1 0,0-1-1 16,1 3 0-16,0 0 0 0,3 3 0 16,1-3 0-16,1 2 0 0,0 0 0 15,0 3 0-15,-2-1 0 0,2 2 0 16,-1 0 0-16,1 1 1 0,-3 1 0 16,1 0 1-16,-1-1 0 0,0-1 0 0,-2-2 1 15,0-2 0-15,-1 0 1 0,0-1 0 16,0 0 0-16,-1-3 0 0,1 1-1 15,0 2 1-15,-2 2-1 0,1-1-1 16,-1 2 1-16,1 1-1 0,1 3 0 16,-1 0 0-16,1 1 0 0,1-4-1 15,0 2 0-15,1 0 0 0,1 0-1 16,-4-1 1-16,2-3-1 0,0 0 0 0,0 1 0 16,-1-4 0-16,1 0 0 0,-1 0 0 15,-1-2 0-15,1 2 0 0,-1 0 0 16,0 1 1-16,0 4-1 0,0 0 1 15,0 0 0-15,1 2 0 0,2 0 0 16,-1 0 0-16,3 0-1 0,-2-3 0 16,0 1 0-16,0-1 0 0,0 1-1 15,-1-3 1-15,0-3-1 0,-1 0 1 16,-1-3 0-16,-2-3-1 0,-1-2 0 0,-1-1 1 16,-3 0-1-16,-2-2 1 0,0 2-1 15,-2 2 0-15,-1-1 1 0,3 0-1 16,0 3 0-16,0-3 1 0,1 1-1 15,3-2 0-15,-1 1 0 0,0 1 0 16,-1-1 0-16,1-1 0 16,0 0 0-16,1-2 0 0,0 0 0 0,0-3 1 15,4-2-1-15,0 0 0 0,3-3-1 16,0-1-4-16,3-4-8 0,0-3-12 16,5-4-15-16,1-1-11 0,6-2 77 15,1-8-205-15,7-2-136 0,4-2-344 16</inkml:trace>
  <inkml:trace contextRef="#ctx0" brushRef="#br1" timeOffset="58925.1553">20127 2604 435 0,'2'0'103'15,"-1"-2"2"-15,2 1-62 0,1-2-18 16,0 1-4-16,1-1-1 0,1-1-1 16,2 1 0-16,-1 0 0 0,-1 0 1 15,-1-2-1-15,1 2 0 0,2 0-2 0,-1 1-1 16,2 0-4-16,0 0-1 0,4-1-2 15,1 2-1-15,2-2-2 0,0 2 0 16,3-1-1-16,0 1 0 0,1-2 1 16,-2 2 1-16,2 0-1 0,-1 1 1 15,1-2-1-15,-1 4 0 0,0-2-1 16,-1 2 0-16,1 2-1 0,-3 1-1 16,-1-2 0-16,1 3 0 0,0-1-1 15,-2 3 0-15,-1-2 0 0,1 1-1 0,-1 2 1 16,-3-2-1-16,0-1 1 15,0 2 0-15,1-1 1 0,-2-1 1 0,1 0 0 16,0-1 2-16,0 1 0 0,1 3 1 16,-1-1 0-16,-1 1 1 0,-2-3-1 15,1 3 0-15,1 0-1 0,-1 0 0 16,0 0-2-16,-1-1 1 0,2 3-1 16,-1 1-1-16,-2 1 0 0,0-1 0 15,-1 0 0-15,0-1 0 0,-1 3 1 16,0-1 0-16,2 2 0 0,0 0 0 0,0 0 0 15,1 3 0-15,2 0 0 0,-1 0-1 16,1-1 0-16,-2 1 0 0,1-1 0 16,-1 0 0-16,-2-2 0 0,1-1-1 15,-2 1 2-15,-1-3-1 0,2 1 0 16,-1-1 1-16,0 0-2 0,1 0 1 16,-3 2 0-16,2-2-1 0,-1-1 1 15,0 0-1-15,-2-1 1 0,0 0-1 0,2 1 2 16,-2-2-1-16,1 2 0 15,1 2 0-15,-1-1 0 0,2 0-1 0,-2 2 1 16,2 0-2-16,-1 0 0 16,0 1 1-16,1 1-1 0,0 1 0 0,0 1 1 15,1 0-1-15,0 0 0 0,-1 0 0 16,1 2 1-16,-1-1-1 0,-1 0 0 16,2-2 0-16,0 0 1 0,0 0-1 15,2 1 0-15,1-2 1 0,-1 3-1 0,1-2 0 16,1 0 1-16,-2 0-1 0,1-2 0 15,-3-1 1-15,1 1-1 0,1 0 1 16,-1-2-1-16,-1-2 0 0,3 2 1 16,-2 0-1-16,2 1 1 0,-2-2-1 15,0 3 0-15,2-2 1 0,-3 3 0 16,0 0-1-16,1 1 1 0,-3 1 0 16,2 1-1-16,-1-1 0 0,2 0 0 0,0 3 0 15,0 0 1-15,-1 0-1 16,3 0-1-16,-1-2 1 0,0 1 0 0,1-2 0 15,-1-1-1-15,-1 1 1 0,1-4-1 16,0 2 1-16,-1-1-1 16,0-2 0-16,0 1 1 0,0 1-1 0,3 1 0 15,-2-2 1-15,0 1-1 0,2 0 0 16,-2 2 1-16,2 1-1 0,-2-2 0 16,1 1 1-16,-1 2-1 0,2-1 0 0,-1 2 0 15,2-3 1-15,0 0-1 0,-1 2 0 16,2 0 0-16,-1-1 0 0,1 1 1 15,-1-1-1-15,1 0 0 0,0 1 1 16,0-2-1-16,0 0 0 16,0 0 0-16,1 0 0 0,1 0 0 0,-1-2 1 15,0 0-1-15,0-3 0 0,1 2 0 16,-1-2 0-16,0 0 0 0,0 0 0 16,0 1 0-16,1-1 0 0,-2-1 0 0,0-1 1 15,0-2-1-15,-1 0 0 0,1 1 0 16,-1 0 0-16,-2 1 0 0,2 1 0 15,0-1 0-15,-2 2 0 0,2-2 1 16,-2-3-2-16,0 0 1 0,1 1 1 16,-1-2-1-16,3 0 0 0,0-2 0 15,-1 0-1-15,2 1 1 0,-1-1 0 16,2 0 0-16,0-2 1 0,-1 1-1 16,-1-2 0-16,2 0 1 0,-1-1-1 15,1 0 1-15,0 0-1 0,-2 0 1 0,0 0-7 16,0 0-17-16,-1 0-26 0,-2-1 24 15,-8 0-163-15,-2-3-146 0,-8 0-355 16</inkml:trace>
  <inkml:trace contextRef="#ctx0" brushRef="#br0" timeOffset="84128.9731">15564 10863 369 0,'-23'2'88'0,"4"1"3"0,2-3-56 16,1-2-7-16,3 1-6 0,0 0-1 15,5-2-1-15,1 2 0 0,-1-4 0 16,6 3-3-16,4-1-1 0,2 0-2 16,4-1-2-16,2 2-3 0,4-1-3 15,2 1 0-15,2 0-1 0,4 1-1 16,3 1 0-16,3-1 0 0,2 0 0 16,3 2 0-16,4-1 0 0,1 0 0 0,4 0 1 15,-1 2-1-15,6 2 1 0,-2-1-1 16,4 0 0-16,0 0 0 0,0-1-1 15,3 2 0-15,0-1-1 0,2 1 0 16,1 2 0-16,2 0-1 0,2 2 0 16,1-1 0-16,3-1-1 0,3 0 1 15,3-2-1-15,3 0 1 0,3-2-1 16,1 1 1-16,4-2 0 0,0-1 0 0,1 1 0 16,4 0 1-16,-3-1 1 15,2 0-1-15,2 0 1 0,2-2 0 0,0 3 0 16,1 0 1-16,-2-1-1 0,0 2-1 15,0-4 1-15,-2 2-1 0,-3 4 1 16,2-3-1-16,-5 2 0 0,-4-3 0 16,0 1 0-16,-2 0 1 0,-3 0-1 15,-3 1 0-15,-4-2 0 0,-2-2-1 0,0 4 1 16,-8-2-1-16,-3-2 0 0,-2 4-1 16,-7-5 1-16,-1 1-1 0,-5-1 1 15,-1 0-1-15,-5-2 1 0,0 0 0 16,-7-3-1-16,-1 5 1 0,-6-1 0 15,-4 2-1-15,-3-1 1 0,-4 1 0 16,-3 0 0-16,-4 0 1 0,-3-2-2 16,-3 1 1-16,0-2 0 0,-3 1 0 15,0 0-1-15,-3 1 1 0,3 0-1 16,1 2-1-16,-1 0-3 0,2 2-7 0,1-1-10 16,1 2-11-16,-1 0-104 0,3 0-104 15,1-1-258-15</inkml:trace>
  <inkml:trace contextRef="#ctx0" brushRef="#br0" timeOffset="89509.3437">13143 11877 16 0,'-102'41'-15'0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45:08.7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14005 4729 194 0,'-14'2'50'0,"1"0"2"0,3-1-25 16,0 1-3-16,1-2-3 0,-2 0-1 0,5 1-1 15,0 0-1-15,2 0-1 0,3 2 0 16,2-2 3-16,3 1 1 0,7 2 2 16,0-3 3-16,5 0 2 0,4-2 1 15,5 1-2-15,4-2-3 0,1 1-4 16,6-2-3-16,2 2-4 0,1 0-3 15,3 3-1-15,-1-1-3 0,1 1-1 16,-2 1-1-16,2 2 0 0,-4 0-1 0,-1 5-13 16,-7 1-97-16,-2-1-89 0,-9-2-238 15</inkml:trace>
  <inkml:trace contextRef="#ctx0" brushRef="#br0" timeOffset="7262.6541">4184 6965 158 0,'-1'-7'44'16,"-1"-3"2"-16,3 2-20 0,-1-1-1 16,1-1-1-16,0 0 1 0,2 0 4 15,-1 2 4-15,1 0 3 0,-1 1 4 16,1 2 1-16,-1 1-2 0,-1 1-4 0,0 1-8 15,2 2-6-15,-1 0-6 16,3 2-6-16,0 1-2 0,3 0-1 0,1 2 1 16,2-3 0-16,2 3 1 0,3 0-1 15,-1-1 0-15,4 1 0 0,-4-3-1 16,5 2-2-16,4 2 0 0,-1 0-1 16,3 0 0-16,-1 1-2 0,4-3 1 15,5 6-1-15,0-4 0 0,4 0 0 16,0-1 0-16,4-3 0 0,1 3-1 0,1 0 1 15,1-2-1-15,-1-1 1 0,0-2 1 16,4 1 1-16,0 2 1 0,4-1 0 16,2-2 1-16,4 0-1 0,1 2 1 15,1-1-1-15,2 0-2 0,1-2 1 16,-2 1-1-16,4 0-1 0,0 0 1 16,-2 1-1-16,4-1 0 0,-3 2 0 15,1 2 0-15,2-4 0 0,-3 1 1 16,3 3-1-16,1-3 1 0,0 2-1 15,-2-1 1-15,0 1 0 0,-1-1 0 0,-3-1 0 16,3 2 1-16,-1-1-1 16,1 1 1-16,0 0-1 0,0 1 0 0,1 2 0 15,0-1 0-15,-4-3-1 0,3 3 0 16,-1 0-1-16,-1 0 1 0,-1 0 0 16,0 0-1-16,0 1 0 0,-1-1 1 15,-5-3-1-15,3 2 0 0,1 0 1 0,-1-2-2 16,-2 1 2-16,3 2-1 15,-1-2 0-15,3 1 0 0,-5-2 0 0,-2 2 0 16,4-2 1-16,-1 0 0 0,-1-1-1 16,3 1 1-16,-1 0 0 0,3 0 0 15,1-2 0-15,-2 0-1 0,4 1 1 16,-1-1-1-16,-1-1 1 0,1 0-1 16,2 1 1-16,0-1-1 0,-1-2 0 15,-1 1 0-15,1-1 0 0,1 0 0 16,-2 0 1-16,0 1-1 0,-1-1 0 0,0 2 0 15,-2-1 0-15,-3 0 0 16,-1 1 0-16,-2 1 0 0,-2-1 0 16,-5 3 1-16,-3 2 0 0,-2 2-4 0,-4 3 4 15,-8-2-122-15,-7 3-106 0,-9-3-275 16</inkml:trace>
  <inkml:trace contextRef="#ctx0" brushRef="#br0" timeOffset="15704.6239">10451 4804 360 0,'-26'-13'95'15,"2"0"2"-15,-2 1-46 0,0 2-10 16,2 3-15-16,1 1-6 0,-2 0-5 0,3 1-3 15,-1 1-2-15,-3 4-2 0,0 0 0 16,-1 4-2-16,-1 2-1 0,1 5-2 16,-1 5 0-16,4 5-2 0,-1 1 0 15,4 6 0-15,0 5 0 0,4 4-1 16,3 1 0-16,3-1 1 0,3-1-1 16,6 1 1-16,4-5-1 0,7-1 0 15,3-3 0-15,5-3 1 0,4-3-1 16,4 0 1-16,4-2 0 0,5 1 0 15,5-4 0-15,1-5-1 0,2-6 1 0,5-2 0 16,3-5 0-16,-1-6 2 16,0-7 2-16,-1-6 2 0,-1-3 3 0,0-1 2 15,-3-4 2-15,-2-6 2 0,-5-11 1 16,-5-4-1-16,-8 0-1 0,-5-5-2 16,-15 0-1-16,-12-1-3 0,-15 6-2 15,-9 17-2-15,-14 10-4 0,-14 10-5 16,-14 16-10-16,-16 14-87 0,-11 15-33 15,-23 17-98-15,-15 6-218 0</inkml:trace>
  <inkml:trace contextRef="#ctx0" brushRef="#br0" timeOffset="26362.7731">15613 4693 319 0,'164'-10'75'0,"-7"5"0"0,-29-2-54 15,-6 4-1-15,-8 0-9 0,-9-1-20 16,-10 1-64-16,-8 5-64 0,-13-1-164 0</inkml:trace>
  <inkml:trace contextRef="#ctx0" brushRef="#br0" timeOffset="28710.917">6032 12443 431 0,'-68'-36'102'0,"-4"2"2"0,5 9-71 15,-3 8-5-15,-5 6-11 0,-7 6-7 16,-9 8-5-16,-6 7-3 0,-4 9 0 15,-6 9-1-15,-8 10 0 0,-6 8-1 16,-2 6-1-16,2 7-2 0,-4 2 0 16,0 3-1-16,4 1 0 0,8 4 1 15,4 0-1-15,4-1 1 0,4-2 1 0,7 6 2 16,6 2 0-16,5 4 2 0,2 4 2 16,2-2 2-16,7 3 1 0,5 2 3 15,9 0 1-15,7 1 1 0,8-3-1 16,10-4-1-16,12-3-1 0,12-3-2 15,13-2-2-15,13-5-1 0,14-3-2 16,9-6 0-16,12-1-1 0,8-4 0 16,13 0 0-16,9-6 0 0,9-2 0 0,4-7 0 15,5-4 1-15,9-6-2 16,7 1 1-16,4-11 0 0,-1-4 0 0,3-7 0 16,6-3 0-16,3-7 0 0,-4-9 0 15,3-10 0-15,0-5-1 0,1-10 1 16,-7-11 0-16,-4-9 0 0,-1-2-1 15,-4-8 1-15,-9-8 1 0,-9-11 0 16,-4-1 1-16,-5-5 0 0,-9-3 0 16,-8-6-1-16,-11-8 1 0,-9-1-1 15,-8 2 0-15,-11-5-1 0,-12-4-1 0,-16-3 1 16,-16 0 0-16,-12 7 0 0,-15 1 1 16,-20 3 1-16,-15 8 1 0,-19 11 0 15,-16 9 0-15,-11 15 0 0,-22 11-1 16,-15 16-4-16,-13 23-6 0,-17 17-13 15,-11 21-107-15,-17 23-103 0,-22 19-265 16</inkml:trace>
  <inkml:trace contextRef="#ctx0" brushRef="#br0" timeOffset="35902.3906">11952 13724 311 0,'0'-4'77'0,"4"1"3"0,3-2-51 16,-1 1 0-16,5 2-4 0,5-1-4 16,4 1-3-16,4-1-3 0,6 1-2 15,3 1-1-15,13-1-2 0,4 2-2 16,6 2 0-16,6-1-2 0,7-1 0 15,0-1-1-15,7-1-1 0,-4-1 0 16,2-1-2-16,0-1 0 0,0 0-1 0,-2 0 0 16,2 0-1-16,-6 2-1 0,-2-1-1 15,-8 0-1-15,-9 1-6 0,-6 3-19 16,-10 2-70-16,-12 3-78 0,-11 1-193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46:03.6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4455 5991 177 0,'-7'-8'60'16,"-4"-5"8"-16,3 2-13 0,0 1 0 15,-1 4-1-15,1 1-5 0,-1 1-5 0,-2 1-6 16,5 4-6-16,-4 1-6 0,2 0-6 16,3 4-4-16,-3-1-4 0,2 1-2 15,4 1-3-15,-1 2-1 0,3 0-1 16,3 0 0-16,0-2 0 0,6 1 0 15,3-1 1-15,3 0-1 0,3-1 0 16,6-3 0-16,0 0-1 16,3-1-1-16,4 1 0 0,2-1-1 0,3 2 0 15,1-4 0-15,2 0 0 0,3-3 1 16,0 2 1-16,1-4 1 0,-2-2 1 0,-2 0 1 16,1-4 0-16,-4-2 0 0,1 0 1 15,-1-1-1-15,-2 2-1 0,-2 0-1 16,-2 2-1-16,-3 4 0 0,-3 5-1 15,-6 6-5-15,-7 6-10 0,-9 5-112 16,-8 7-103-16,-11 1-271 0</inkml:trace>
  <inkml:trace contextRef="#ctx0" brushRef="#br0" timeOffset="2708.0661">9614 6088 308 0,'-2'-1'87'0,"2"2"3"0,-1-4-26 15,1 2-23-15,0-1-10 0,0 1-7 16,0 1-5-16,0-2-5 0,0 1-3 15,0 1-4-15,0 0-2 0,0 1-2 16,0 1 0-16,1-2-2 0,0 0 2 16,0 0-1-16,-1 0 2 0,2 0 1 15,-1-2 1-15,-1 2 2 0,1 0 0 16,0 0 1-16,3-1 0 0,1 1 0 0,0 0-1 16,3 1-2-16,1 1-2 0,2-1 0 15,0 1-2-15,4 1 0 0,-2 0-1 16,3 2 0-16,-2-2 0 0,-1 0 0 15,3 1-1-15,0 0 1 0,1-1 0 16,0 2 0-16,4 0 0 0,2 0 0 16,2-1 0-16,3 1 0 0,1-2 0 15,3 1-1-15,-1-3 1 0,3 2 0 16,3-1 0-16,0-1-1 0,1 2 1 16,-2-1-1-16,2 1 0 0,-1 0 0 15,1 1 0-15,0-2 1 0,0 1-1 0,0-2 0 16,0 0 0-16,0 1 1 0,4-2-1 15,-4-2 1-15,2 2 0 0,-1 0-1 16,0 0 1-16,2 0-1 0,2 2 1 16,-2-2 0-16,3-2-1 0,-2 1 1 15,2-3 0-15,-2 1-1 0,1-3 1 16,-4 0 0-16,2-1-1 0,-1 0 0 0,-2 0 0 16,-4 2 1-16,-1 0-2 0,-4-1 1 15,0 1 0-15,-4 1 0 0,-3-1 0 16,-2 2 0-16,1-1 0 0,1 2 0 15,-4-1 1-15,-1 2-1 0,-2-2 0 16,-1 2 0-16,0 0 1 0,-5 0-1 16,-2 0 0-16,-3-1 1 0,-1 1-1 15,-3 0 0-15,-1 2 1 0,-5 0-1 16,-2 2 1-16,-5-1-1 0,-1 2 0 16,-6 0 1-16,-3 0-1 0,-4-1 0 15,0 1 1-15,0-1-1 0,-1 1 0 0,-3 1 0 16,-4-2 1-16,-3 4-1 0,-3-1 0 15,-3 2 0-15,-5 0 0 0,-4-1 0 16,-2-1 0-16,4 1 0 0,-4 0 0 16,-2-2 0-16,-1-1 1 0,0 0-1 15,2 3 0-15,1 0 0 0,-3-3 1 16,3-1-1-16,1-2 0 0,-1-1 0 16,0-1 0-16,-3-2 0 0,3 1 0 0,1 3 0 15,0 0 0-15,0 2 0 0,3-2 0 16,-1-1 0-16,5-1 0 0,0 0 0 15,2-3 0-15,1-1 0 0,2 3 0 16,4-1 0-16,4 3 0 0,2 1 0 16,3 1 1-16,4-1-1 0,4 1 0 15,4 0 0-15,4 0 0 0,0 0 0 16,6 0 0-16,3 0 0 0,4-1-1 0,4 2 1 16,3-3 0-16,6 0-1 15,4 0 1-15,2-1 0 0,6-1 0 0,4 2 0 16,7 0 1-16,2 3-1 0,5 0 0 15,2 2 0-15,5 0-1 0,3-1 1 16,2-3 1-16,3-1-2 0,5-1 2 16,1 0-1-16,5 0 0 0,0-1 0 15,2 1 0-15,2-3 0 0,-4 2 0 0,3-1 0 16,-3 0 0-16,0 0 0 16,1 0 1-16,-3 0-1 0,-1 1 0 0,0 1 1 15,-4-3-1-15,0 0 1 0,-1-1 0 16,-4 0 0-16,-2 1 0 0,-2-1 1 15,-2 2-1-15,-4-1 0 0,-3 1 1 16,-5-2-1-16,-1-1 1 0,-6 0-1 16,-5 1 1-16,-3-1-1 0,-2 0 0 15,-6 2 0-15,-4 0-1 0,-2 0 1 16,-4 3 0-16,-3 0 0 0,-3 1 0 16,-5 1-5-16,-3 3-8 0,-1 0 13 15,-5 1-124-15,1 1-103 0,-8 0-268 16</inkml:trace>
  <inkml:trace contextRef="#ctx0" brushRef="#br0" timeOffset="4253.5676">7843 5152 337 0,'-3'-5'87'0,"-5"-2"2"0,-2 1-43 16,-2 2-14-16,0 2-12 0,-5 0-6 16,-4 4-4-16,-4 0-3 0,-3 2-2 15,-4 2 0-15,-1 2-1 0,-2 3 2 16,0 5 2-16,4 0 1 0,0 6 0 0,2 4 2 15,0 3-1-15,1 8-2 16,0 5 0-16,1 4-3 0,3 6 0 0,0-2-1 16,6 4-1-16,3 0 1 0,7 1-1 15,3-2 2-15,7 4-1 0,6 4 0 16,5 3 0-16,5-3 0 0,6-1-1 16,5-7 0-16,5-4 0 0,4-11-1 15,7-9 0-15,5-7 0 0,4-3 1 16,3-6 1-16,3-2 1 0,3-5 1 0,3-4 1 15,-1-8 1-15,-3-4 2 0,2-2-1 16,-3-4 1-16,-1-5-1 0,0-3 0 16,-5-2-2-16,-1-8 0 0,-5-8-1 15,-6-7-1-15,-4-7 0 0,-3-1-1 16,-10-6 0-16,-6 0-1 0,-5 1 0 16,-6-4 0-16,-8-1-1 0,-8 0-1 15,-7 0 1-15,-8 6-1 0,-9-1 0 0,-13 5 0 16,-2 13 0-16,-13 8-2 15,-6 6-5-15,-8 8-6 0,-11 4-14 0,-6 8-106 16,-11 5-106-16,-7 6-267 0</inkml:trace>
  <inkml:trace contextRef="#ctx0" brushRef="#br0" timeOffset="6141.0408">16080 6141 381 0,'-9'-3'94'0,"2"-1"2"0,2 1-52 16,0-1-15-16,1 2-9 0,2 0-7 16,-1 1-4-16,2 0-3 0,1 1-2 15,1 1-2-15,2-1 0 0,0 3-2 16,2-1 0-16,1 1 1 0,4 0 0 16,0 1 0-16,3 1 0 0,2 0 0 15,2 0 1-15,4 1 0 0,2-1 0 16,3 1-1-16,4-1 1 0,3 0 0 15,3-1 0-15,5 1-1 0,2-2 0 16,3-1 0-16,6-2 0 0,-1-1 0 16,3 0 0-16,2 1 0 0,1-4 0 15,1 2 0-15,0-1 1 0,2 1-1 0,3-2 1 16,-3-1 0-16,1-1 1 0,-2 0 0 16,1 0 0-16,0 0-1 0,-4-2 1 15,-1 3-1-15,-2-1 1 0,-3 0-2 16,-1-1 1-16,-2-2-1 0,-6 1 0 15,0-3 0-15,-5-2-1 0,-3 1 1 0,-3 0 0 16,-3 0-1-16,-3-1 1 0,-3 0 1 16,-4 1 0-16,-3 1 0 0,-3 1 1 15,-4 0 0-15,-2 4 1 0,-3 2-1 16,-2 3 0-16,-1 1-1 0,-1 4-1 16,-3 2 1-16,-2 4-1 0,-2-1-1 15,-3 5 1-15,-2-1 0 0,-3 2 0 0,-4 1-1 16,-3 0 1-16,-3-1-1 15,-4-1 1-15,-3 2-1 0,-3-1 0 16,-3 0 1-16,-3-2-1 0,-2-1 0 0,-2-1 0 16,-3-1 0-16,-2 0 0 0,-2 1 0 15,2 0 0-15,-1-1 1 0,0-2-1 16,0 0 0-16,-1-2 0 0,2-2 0 16,1-3 0-16,-1-4 0 0,2 1 0 15,1-1 0-15,4 0 0 0,2-5 0 16,0 2 0-16,3-4 0 0,0 1 1 0,4-1-1 15,1-2 0-15,2 1 0 0,3 0 0 16,4 2-7-16,3 2-23 0,-1 1-85 16,4 3-91-16,0-3-233 0</inkml:trace>
  <inkml:trace contextRef="#ctx0" brushRef="#br0" timeOffset="23361.4564">5638 15307 361 0,'-6'-6'86'0,"0"-2"0"0,5 2-54 15,0 1-12-15,1 0-8 0,1 0-5 16,3 2-4-16,0-1-1 0,5-1-1 16,0 1 1-16,3 0 2 0,0 0 1 15,2 0 3-15,0 2 1 0,0-1 2 0,-1 2 0 16,3 1 0-16,0 2-2 0,2 1-1 15,2 1-1-15,1 1-3 0,2-1 0 16,3 1-1-16,1-2-1 0,1-3 0 16,0 0 0-16,0-3-1 0,3 0 0 15,-2-1 1-15,3 2-2 0,1 0 1 16,-1 2 0-16,4 2 0 0,0 0-1 16,2 3 0-16,2-1 1 0,-2-1-1 15,-1 0 0-15,4-1 0 0,-4-2 0 0,-2 0 1 16,2 0-1-16,3 0 1 15,1 1 0-15,2 2 0 0,2 0 1 0,3 4-1 16,4-3 1-16,1-1-1 0,0-4 0 16,1-3 0-16,1-1 0 0,-1-1-1 15,1-1 1-15,1 1 0 0,0 1 0 16,1 3 0-16,-2 1 0 0,0-1 1 16,-3 1-1-16,-2 1 1 0,-4-2-1 15,1 1 0-15,-2 1 0 0,0 4 1 16,2 1 0-16,1 1 0 0,-2-1 1 15,3 0 0-15,-2-3 1 0,-1-1-1 0,-1-2 0 16,-5 0-1-16,0-2 0 0,-2 2 0 16,-1 1 0-16,-3 1-1 0,2 3 0 15,-2 0 1-15,1-1-1 0,-9 1-1 16,8 0 1-16,-5-1 0 0,-1 1-1 16,0-1 0-16,-2-3 1 0,0 0-1 15,2 1 1-15,-7-2-1 0,0-1 0 16,-3 1-1-16,0 2-7 0,-1 2-95 15,-3 0-9-15,-2 2-81 0,-1 1-174 0</inkml:trace>
  <inkml:trace contextRef="#ctx0" brushRef="#br0" timeOffset="24874.7812">19606 15353 364 0,'-33'-10'98'15,"5"1"5"-15,-2 1-44 0,6 5-13 0,1 0-13 16,-2-1-7-16,6 2-5 0,1 2-4 16,4 0-3-16,3-1-4 0,3 0-1 15,5 1-3-15,3 0-2 0,5 1-1 16,3 1-1-16,4 1 0 0,7-1 0 16,4 1-1-16,5 0 1 0,5-2-1 15,4 1-1-15,5-4 1 0,3 0 0 16,4 1-1-16,2-2 1 0,6 1 0 0,4 1 0 15,6 1 0-15,4 0 0 0,2 1 1 16,5-2 0-16,7 2-1 0,0 0 1 16,6-2-1-16,3 1 0 0,2 0 1 15,6 1-2-15,0 0 1 0,4-2 0 16,2 0-1-16,-2 1 1 0,6 2 0 16,-1-2-1-16,1 0 0 0,0-1 1 15,1 0-1-15,-2 2 0 0,3-1 1 0,0-4 0 16,-2 3 1-16,0-1 0 15,-1 1 2-15,1-2 1 0,0-1 2 16,-4 3-1-16,-3 1 1 0,0 0-1 16,-4-1-1-16,-3-1-1 0,-6 0-1 0,-5 4-1 15,-4-1 0-15,-3-2-1 0,-7 1 0 16,-4 1 0-16,-7 0 0 0,-3-2-1 16,-5 1 1-16,-9-1 0 0,-4-1-1 15,-10 2 1-15,-5 0-1 0,-6 0 1 0,-7 0-1 16,-3 0-1-16,-6 2-3 15,-4 0-12-15,-6 2-41 0,-7-2-74 16,-4 3-99-16,-10 0-241 0</inkml:trace>
  <inkml:trace contextRef="#ctx0" brushRef="#br0" timeOffset="32096.8349">2036 14515 446 0,'-19'-1'100'15,"5"-6"1"-15,4-3-75 0,6 3-7 16,7 2-9-16,4-1-3 0,3 2-2 16,3 3 0-16,11 2-2 0,1-1 0 15,7 2 0-15,4 1 0 0,4 3 0 0,4-1 1 16,3-1-2-16,1-2 1 0,2 0-1 15,5 2 1-15,4-4-1 0,3 0 1 16,6-1 0-16,4-2 1 16,3-1 3-16,5-1 1 0,7-3 3 0,4 1 1 15,2-2 1-15,1 1 0 0,4-2 1 16,7 3-3-16,4 0-1 0,-2 3-1 16,2-3-2-16,5 3-1 0,5 2-2 15,4 0-1-15,-6-1 0 0,8 1 0 16,2 0-1-16,-2-2-1 0,-1-2 0 0,-1-2 0 15,3-1 0-15,2-1 0 0,-8-4 0 16,1 0 2-16,0 0 1 0,-1 2-1 16,-4-4 2-16,-7 0-1 0,-3 0 0 15,-5 4-1-15,-6 1-1 0,-8 2 0 16,-8 2-1-16,-7 2 0 0,-8 4 0 16,-8 1 0-16,-7 2 0 0,-7 2-2 15,-4 2-4-15,-5 4-17 0,-5 0-111 16,-8 2-112-16,-8 0-285 0</inkml:trace>
  <inkml:trace contextRef="#ctx0" brushRef="#br0" timeOffset="33927.7123">13677 14384 301 0,'3'0'78'0,"2"0"5"0,0-1-42 15,3 1-4-15,2 1-6 0,2-1-3 0,3 3-4 16,2-1-5-16,0 1-4 0,3 0-3 16,1 2-3-16,2 1-2 15,0 0-1-15,2 2-2 0,2-1-1 0,2-1 0 16,2 2-2-16,2-2 1 0,1-3-1 16,5-1 0-16,3-1 0 0,3-1 0 15,6 0 0-15,1-1 1 0,3-2 2 0,4 2 1 16,1 0 3-16,1-3 1 15,3 2 1-15,1-3 0 0,1 2 1 0,4 1-2 16,0-1-1-16,1 1-2 0,2 2-1 16,1-1-2-16,1-1 0 0,2 1-2 15,0 0 1-15,1 0-2 0,1-2 1 16,0 1 0-16,0-2-1 0,0 2 1 16,0-1 0-16,-3-2 0 0,-2 1 1 15,-1-1 1-15,-4 0 0 0,0 1 1 16,-5 2-1-16,-3-2 1 0,-5 3 0 0,-1 1-2 15,-4 1 1-15,-5 0-1 16,-3-1-1-16,-4 0 0 0,-2-1 0 16,-5 0 0-16,-4-2 0 0,-2 1 0 0,-3-2 0 15,-5 2-1-15,-3 0-6 16,-4 1-10-16,-2 1-105 0,-6-2-101 0,-3-2-259 16</inkml:trace>
  <inkml:trace contextRef="#ctx0" brushRef="#br0" timeOffset="34862.2236">19193 14414 424 0,'-6'-3'108'16,"5"1"3"-16,2-4-54 0,5 0-15 0,4-1-14 15,5 2-6-15,4 3-4 0,6 0-5 16,3 0-4-16,5 4-2 0,8 0-2 16,4 2-1-16,6-2-1 0,6 1-1 15,6-2 0-15,6 1 0 0,8 1-1 16,4 0 0-16,7 0 0 0,7-1 0 15,3 2-1-15,6 1 1 0,6 0-1 16,3-2 1-16,2 0-1 0,4 2 1 0,1 0 0 16,2-2 1-16,2 2 0 0,-1 0 1 15,2 3 1-15,-1-4 0 0,-1 3 0 16,-2-1 0-16,-2 0-1 0,-3-1 0 16,-3-4 0-16,-4 1-1 0,-4 0-1 15,-7-4 1-15,-6 0-1 0,-6-3-1 16,-9-1-5-16,-8-1-11 0,-9-7-113 15,-10-2-108-15,-13-5-278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46:56.6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3511 3979 435 0,'-5'-20'102'16,"-1"-2"3"-16,2 1-64 0,-1 0-14 16,0 3-8-16,0 4-3 0,-1 1-3 15,-2 2-2-15,-1 2-2 0,0 1-1 16,1 2-1-16,-1 1-1 0,2 1 0 15,0 2 0-15,0-1-2 0,4 2 0 16,-2 0 0-16,2 1-2 0,1 1 1 0,2 0 0 16,2 2 0-16,5-2 1 0,2 0 1 15,6 0 0-15,2 1 0 0,8-4 1 16,5 4-2-16,7-4 0 0,6 2-1 16,5 0-1-16,6 0 1 0,6 2-1 15,5-4-1-15,3 1 1 0,4-3-1 16,7-1 0-16,0 1 1 0,5-1-1 15,-1-1 1-15,3-1-1 0,1 3 1 0,-2-1 0 16,0 2-1-16,-2 1 1 16,-1-2 0-16,-1 0-1 0,1 1 1 0,-5-1-1 15,-2 0 1-15,-4-2 0 16,-2 3-1-16,-4-2 1 0,-5-3-1 16,-10 0 0-16,-5 0 1 0,-6-1-1 0,-2 2 0 15,-7 0-1-15,-3 1-6 0,-5 4-9 16,-4 2-12-16,-8-2-104 0,-8 4-105 15,-8-1-262-15</inkml:trace>
  <inkml:trace contextRef="#ctx0" brushRef="#br0" timeOffset="2205.5413">8501 4216 501 0,'-12'-19'111'0,"-1"0"1"15,-5 2-86-15,0 0-11 0,-7-1-6 16,-4 0-2-16,-3 0-3 0,-7 0-1 16,-4-3-2-16,-9-1 0 0,-3 0 0 15,-3 3 0-15,-9 2 0 0,-9 4 1 0,-8-1-1 16,-5 9 0-16,-6 8 1 0,-8 5-1 16,-6 3 0-16,-6 5 0 15,2 5 0-15,1 2 0 0,0 1 0 0,1-1 2 16,3 1 1-16,4 6 2 0,3 0 0 15,-1 5 1-15,2 6 1 0,4 7 0 16,1 11-2-16,5 5 0 0,1-1-1 16,5 6-2-16,7 3 0 0,4 3 0 0,10 3-2 15,3-2 0-15,10-1 0 0,9 2-1 16,10-3 1-16,13-1-1 0,7-2 1 16,11-3-1-16,10-1 1 0,11-3-1 15,9-3 1-15,11-3 0 0,9-3 0 16,11-5 0-16,10-11 1 0,10-8-1 15,11-4 0-15,6-2 1 0,7-1-1 16,4-8 0-16,9-3 1 0,4 0-1 16,2-1 0-16,4-5 0 0,3-3 0 0,0-4 0 15,2-2 0-15,2-3-1 16,0-4 1-16,1-2-1 0,-5-3 0 0,-1-3 1 16,2 0-1-16,-1-4 1 0,-5-4-1 15,-2 1 1-15,-2-4 0 0,-2-2 1 16,-5-6 0-16,-6-10-1 0,0 1 1 15,-1-3 0-15,-7-3-1 0,-5-3 0 16,-5 0 0-16,-6 3 0 0,-6 4 0 16,-8-3-1-16,-8-4 1 0,-9-2-1 0,-8-2 1 15,-9-2-1-15,-6-1 1 0,-11-1-1 16,-9 4 0-16,-6 3 0 0,-6-3 1 16,-9-2-1-16,-4 0 0 0,-10-1 1 15,-5-3 0-15,-9 0 1 0,-5 6 2 16,-10 2 2-16,-7 2 3 0,-8-2 2 15,-12 0 3-15,-6 1 2 0,-8-3 0 16,-14 3 0-16,-8 1-1 0,-10 11-2 16,-11 6-3-16,-10 12-1 0,-13 10-3 0,-12 8-3 15,-10 10-4-15,-14 15-13 16,-11 8-15-16,-9 21-64 0,-11 13-62 0,-17 4-110 16,-9 12-251-16</inkml:trace>
  <inkml:trace contextRef="#ctx0" brushRef="#br0" timeOffset="18407.7146">20540 4273 500 0,'-34'-30'109'16,"-1"1"2"-16,-2 2-86 0,-4 6-10 15,-5 3-8-15,-3 3-2 0,-3 4-2 16,-7-1-2-16,-5-1 0 0,-3 4-1 16,-1-1 0-16,-5 2-1 15,-3 2 1-15,-4 3 0 0,-3 1 0 0,-3 5 0 16,-6 2 2-16,-6 6-1 0,-3 0 1 15,-7 1 0-15,-4 3-1 0,-2 6 1 16,-3 1 0-16,-1 3 1 0,3 6 3 0,4 3 2 16,5 8 1-16,10 8 0 0,4 0 0 15,7 7 0-15,8-2-2 0,7 1-2 16,8 1-2-16,3 0-2 0,7-1 1 16,12 7-2-16,8-2 1 0,8 4-1 15,9-2 1-15,8-3-1 0,14-3 1 16,8-2-1-16,8-8 0 0,11-1 1 15,13 0-1-15,13 4 0 0,11-2 1 16,7-3-1-16,14-5 0 0,10 0 1 16,9-9-1-16,6-5 0 0,5-7 0 0,8-4 0 15,4-5 0-15,1-2 1 0,5-5-1 16,2-3 0-16,3-2 0 16,-1-4 0-16,1-4 0 0,-1-6 0 0,1-2 1 15,-2-9 0-15,-3-5 0 0,0-6 1 16,-2-5 1-16,-2-2 0 0,-1-2 1 15,-3-3-1-15,-6 3 1 0,1 1-1 0,-8-2 0 16,-8-6-1-16,-6-6 0 16,-10 0-1-16,-14 0 1 0,-11-4-2 0,-15 3 2 15,-14 1-1-15,-14 6 1 0,-16 2 0 16,-15-4 0-16,-16-1 1 0,-14-1 0 16,-12 2 0-16,-22-3 0 0,-14 3-1 15,-18 8 1-15,-18 5-1 0,-14 6-1 16,-20 3 1-16,-20 1-2 0,-11 6 0 15,-19 6-4-15,-17-1-6 0,-13 12-10 16,-14 9-52-16,-14 7-62 0,-13 10-98 0,-9 6-227 16</inkml:trace>
  <inkml:trace contextRef="#ctx0" brushRef="#br0" timeOffset="24869.5346">10370 12849 405 0,'-1'-3'95'0,"0"-1"1"15,0 0-65-15,-1 3-6 0,1 0-8 16,-1 1-3-16,-1 0-2 0,2 1 0 15,0 0 2-15,-1 1 2 0,1-2 4 0,1 1 2 16,-1-1 0-16,1 0-1 0,-1-1-1 16,1-1-2-16,-1 1-5 0,2-1-4 15,0 1-3-15,0-1-2 0,2 1-1 16,-1-1-1-16,2 0-1 0,1 0 0 16,1 2 1-16,0-3-1 0,3 2 1 15,0 0 1-15,1 1 1 0,4-1 0 16,2 1 0-16,2-1 0 15,3-1-1-15,4 1 1 0,2 0-2 0,5 0 0 0,4-1 0 16,2 2 0-16,2-3-1 0,3 2 1 16,4-1 0-16,2 0-1 0,2-1 1 15,1 2 0-15,-3-4-1 0,2 3 1 16,-2-1 0-16,-3 0-1 0,-3 2 0 16,-5 1 0-16,-5-2 0 0,-3 4 0 15,-7 0-6-15,-7 3-9 0,-5 2 1 16,-5 1-124-16,-6-2-112 0,-1 1-290 15</inkml:trace>
  <inkml:trace contextRef="#ctx0" brushRef="#br0" timeOffset="25477.9913">12674 12858 331 0,'-14'-4'89'0,"3"1"7"0,1-2-40 15,2 1-10-15,4-1-6 16,0 2-2-16,1-2-3 0,0 1-5 0,0 0-3 16,1 1-4-16,1-1-3 0,-1 1-2 15,1 1-4-15,1 0-2 0,0 0-3 16,3 1-3-16,0 1-1 0,1 0-2 16,3 1 0-16,4-1 0 0,4 2 0 15,5 0 0-15,-1 0 1 0,4 1 0 16,6-1 0-16,2 1 0 0,3-1-1 15,0 1 0-15,0-2 0 0,4-1-1 0,1 1-1 16,2-2 0-16,-2-2 1 0,0 0-1 16,-2-1 0-16,2-1-1 0,-3 2 1 15,-5-2-1-15,-2 1 1 0,-6 0-1 16,-3 3 1-16,-5 0-4 0,-5 0-7 16,-2 1-8-16,-5 1-26 0,-4-1-92 15,-3 2-104-15,1 1-254 0</inkml:trace>
  <inkml:trace contextRef="#ctx0" brushRef="#br0" timeOffset="26021.5375">14964 12880 494 0,'-13'-6'113'0,"5"0"1"16,-1 0-76-16,7 0-13 0,-3-1-6 15,1 3-3-15,2-3-1 0,1 4-2 16,-1-1-2-16,2 2-2 0,-2-1-3 16,4 3-1-16,2 1-2 0,5 2-2 15,-2 1 1-15,3-2 1 0,2 2 0 16,3-2 1-16,2 1 1 0,2-1-1 15,2-2 1-15,5-1 0 0,3-2-1 0,3 0-1 16,3-1-1-16,1 0 0 0,3 1 0 16,2-4-1-16,-1 5-1 0,2-2 1 15,-3 2 0-15,0-2 0 0,-1 1-1 16,0-1 1-16,-5-1 0 0,0-4 0 16,-3 1 0-16,-3-1 1 0,-6 2-1 15,-4-2 1-15,-5 3 0 0,-5 0 0 16,-4 5 0-16,-4 1-1 0,-7 4-6 0,-4 2-8 15,-5 1-20-15,-4 2-102 0,-5-1-109 16,-9 1-271-16</inkml:trace>
  <inkml:trace contextRef="#ctx0" brushRef="#br0" timeOffset="30908.6902">7228 14133 270 0,'-2'-1'67'16,"-2"0"4"-16,0-1-35 0,2 1-9 15,1 0 2-15,-2 0 2 0,3 0 0 16,-2-1 0-16,2 1-1 0,-1 0-2 0,1-4-3 16,0 5-5-16,0 0-4 0,1 0-3 15,0 0-3-15,3 0-2 0,-1 0-2 16,4 5 0-16,1-5 0 0,3 0 0 15,0-3-1-15,5 5 0 0,3 0-1 16,1-1 0-16,4 2 0 0,0-1-1 16,1-1 1-16,3 4-1 0,-4-5 0 15,2 0 1-15,-1-2-1 0,-3-1-1 16,0 1 1-16,-3-2 0 0,1 2-1 0,-4 1 1 16,-2-1 1-16,0 2 1 15,-3-1 0-15,-3 0 1 0,-1 0 1 0,-2 0 1 16,-2-1 1-16,-2 0-1 0,-1 1 0 15,0-1-2-15,-2 1-3 0,0 2-7 16,-1-2-1-16,-4 0-123 0,1 1-108 16,-2 1-281-16</inkml:trace>
  <inkml:trace contextRef="#ctx0" brushRef="#br0" timeOffset="32275.6006">13434 14043 398 0,'-4'-2'94'0,"2"0"3"16,0 1-64-16,1-1-9 0,1 0-5 16,3 2-3-16,0-1-3 0,2-1 0 15,3 2-2-15,-1-2 1 0,3 1 1 16,2 2 0-16,1-1-1 0,2 0-1 16,2 1-2-16,2 2-1 0,0-2-2 15,4 1-1-15,2 1-1 0,1-1-1 16,2 3-1-16,4-1-1 0,1 1 1 0,4 0-1 15,-1 0 0-15,1-1 0 0,1 1 0 16,0-1 0-16,-4 0 0 0,1-3 1 16,-2 0-1-16,-4-1 1 0,-2-2 0 15,-5-3-1-15,-1 0 1 0,-3 0 1 16,-3 0 1-16,-3-1 1 0,-2 1 2 16,-1 0 0-16,-2 2 2 0,-2-1 1 15,-3-1-1-15,-2 0-1 0,-1 0-1 0,-3-2-2 16,1-1-2-16,-2 1-1 0,0-1-3 15,0-1-3-15,1 3-7 0,1 0-16 16,0 0-104-16,2-2-105 0,2 0-267 16</inkml:trace>
  <inkml:trace contextRef="#ctx0" brushRef="#br0" timeOffset="35616.281">20268 13908 313 0,'-3'-1'71'0,"1"-2"2"15,-2 1-50-15,0 2 0 0,1 0 3 16,-2 0 4-16,0 0 3 0,-1 1 2 0,0 0 2 15,-2 0-1-15,1 1-5 0,-2-1-5 16,2 1-6-16,-2-1-4 0,3 2-3 16,0-2-3-16,0 2-1 0,2-2-3 15,2 0 0-15,1 0-1 0,1 0-1 16,2-1-1-16,3 2 0 0,5-1 2 16,2 0 0-16,5 0 0 0,5 2 1 15,6-2 1-15,3 1-2 0,5 1 1 16,2-2-2-16,2 3 0 0,2-2-2 15,1 0-1-15,1-1 0 0,1-2 0 16,-1-3 0-16,1-1 0 0,-1-1-1 0,-2-3 1 16,-3-1 1-16,-4 1 0 0,-4 0 0 15,-2 0 0-15,-7 2 1 0,-3 0-1 16,-4-2 0-16,-3 3-1 0,-4-1 0 16,-5-1 0-16,-4 2-3 0,-5 1-5 15,-6 4-7-15,-3 4-28 0,-7 0-90 16,-3 1-105-16,-5 3-253 0</inkml:trace>
  <inkml:trace contextRef="#ctx0" brushRef="#br0" timeOffset="44824.4874">3160 14110 514 0,'-6'0'111'15,"-4"1"0"-15,1-1-88 0,-1 4-11 16,0-1-7-16,3 2-1 0,-1-1-1 16,2 0 1-16,0-1 1 0,4 0 0 15,-1-2 1-15,2 0-1 0,0 1 1 16,2-1 1-16,4 0-1 0,2 1 0 15,4 2 0-15,3 0 1 0,3-2 0 0,5 1 0 16,4-2-1-16,3 0 0 0,2-2-2 16,0-2 0-16,1 0-1 15,0-3-1-15,-1 1 1 0,-3 0-5 0,-4 2 9 16,-4 1-134-16,-6 7-109 0,-13-1-293 16</inkml:trace>
  <inkml:trace contextRef="#ctx0" brushRef="#br0" timeOffset="46672.5713">5520 16121 303 0,'-9'-2'75'0,"-2"-4"7"0,2 3-44 0,2 3 3 15,0-2-1-15,1-1 1 0,1 0 0 16,0 0-3-16,2 1-7 0,2-2-7 16,0 0-7-16,2 6-5 0,3-2-5 15,2 1-3-15,2 2-3 0,3 2-1 16,2 2 1-16,3-1-1 0,1 1 1 15,2 2-1-15,5-1 1 0,1-1-1 16,5-2 1-16,3-2-1 16,6 1 1-16,4-2-1 0,3-1 0 0,3 0 1 0,0-1-1 15,3 0 1-15,2 4-1 0,-2-3 0 16,5 2 1-16,2 0-1 16,1 1 0-16,5 1 0 0,1 1 1 0,0-3-1 15,2 3 0-15,2 1 0 0,3 0 0 16,1 1 0-16,3-1 1 0,4-1 0 15,3 2 0-15,0-4 1 0,4 1 0 16,2-3 0-16,-1-2 0 0,1 0-1 16,3-2 1-16,5 1-1 0,1 1 0 0,-4-7-1 15,3 3 1-15,4 2-1 0,2 2 1 16,1 0-1-16,-2-3 0 0,0 2 1 16,6 6-1-16,0 0 0 0,3-2 1 15,-7-3-1-15,5 4 0 0,4 4 1 16,0-5-1-16,0 0 1 0,0-5-1 15,-1 5 0-15,7 2 0 0,-5-5 1 16,-2-4-1-16,1 2 0 0,2 2 0 16,0-3 0-16,-1 0 0 0,1-2 0 15,-1 2 0-15,2 2 0 0,-2-2 0 0,1 1 0 16,-6 2 0-16,1 2 1 0,1-2-1 16,-3 0 0-16,-5 2 0 0,-1-1 0 15,-4 3 0-15,1-4 0 0,-3-3 0 16,-6 1 0-16,-3-1 0 0,3 0 0 15,-4 0 0-15,-5-2 0 0,-4 0 0 16,-4 0 0-16,-5 2-2 0,-2-1-6 16,-12 2-49-16,-8-4-61 0,-4 4-93 0,-13 5-220 15</inkml:trace>
  <inkml:trace contextRef="#ctx0" brushRef="#br0" timeOffset="53208.6302">3002 16086 309 0,'-2'-3'72'0,"-1"-2"1"15,0 0-51-15,-1 1-6 0,3 1-7 16,-2 3-4-16,1 0-3 0,-2-2 3 16,-1 0 5-16,0 1 8 0,1 0 7 15,-3 2 4-15,1-2 4 0,0 1 2 16,0 1 1-16,2 0-6 0,1 1-7 15,0-2-6-15,3 0-5 0,3 0-4 0,2-3-2 16,3 2-3-16,3 1-1 0,4-4 0 16,3 2 0-16,4 1 1 0,5-2 1 15,5 3-1-15,4-4 2 0,5 1-1 16,1-2 0-16,4 4 0 0,5-2-1 16,-2 0-1-16,0 0 0 0,-2-2-1 15,2 2 0-15,4 1 0 0,-1-4-1 16,0-2 1-16,1 0-1 0,1-3 1 15,-2 0-1-15,-3-2 1 0,-3 0 1 0,-5 1 0 16,-4 1-1-16,-5 1 2 0,-3 4-1 16,-2 1-1-16,-3 3 1 0,-5-1-1 15,-4 5 0-15,-6-1-1 0,-7 3-4 16,-4 3-6-16,-7 2-78 0,-7-2-35 16,-4 3-90-16,-5 1-207 0</inkml:trace>
  <inkml:trace contextRef="#ctx0" brushRef="#br0" timeOffset="60059.8789">17574 16053 323 0,'-15'-5'82'0,"2"-3"5"15,1 1-48-15,1-2-2 0,3 2-6 16,2 1-1-16,2 0-4 0,2 0-2 16,1 0-4-16,2-1-2 0,4 3-2 15,1-1-3-15,1 0-2 0,3 0-2 16,2 2-1-16,4 3-2 0,1 2 0 16,3-1-1-16,2 4-2 0,1-2-1 0,6 4 0 15,0 0 0-15,3-1-1 0,5 0 1 16,2-1-1-16,4-1 0 0,3-1 1 15,1 0-1-15,3-4 1 0,1-2 0 16,2-2-1-16,0 4 0 0,-1-1 0 16,3 2 0-16,-2-4 0 0,-1 3-1 15,-1 1 1-15,-3 0-1 0,-3-3 0 16,-2 1 0-16,-6-3 1 0,-3 1 0 16,-2 1 0-16,-6-5 1 0,-1 1 1 15,-3 1 2-15,-3 0 0 0,-3 1 1 0,-3 1 0 16,-3 0 1-16,0 3 0 15,-5 0 0-15,-4 0 0 0,-1-2 0 0,-1 0-2 16,-3 0 0-16,-2 1-1 16,-1 0-2-16,-6 2-3 0,1 4-7 0,-3 6-1 15,-4 2-119-15,-1 2-109 0,-2 0-278 16</inkml:trace>
  <inkml:trace contextRef="#ctx0" brushRef="#br0" timeOffset="61654.8025">5518 12967 374 0,'-5'-27'109'0,"-3"1"1"0,-6 8-6 15,-3 2-63-15,-2 9-19 0,-7 4-10 16,-4 4-5-16,-5 7-4 0,-3 5-1 16,-6 7-2-16,-1 9 1 0,-2 4 1 15,0 7 1-15,5 4 1 0,4 5 2 16,3 3 0-16,7 3 1 0,7 5 0 16,7 12 0-16,4 2-3 0,6 3 0 15,5 2-1-15,8 0-1 0,4 1-1 16,9 0 1-16,5-4-1 0,9-8 1 15,6-4-1-15,5-5 0 0,5-7 0 0,3-6 0 16,0-14 0-16,0-17 0 0,-5-6-1 16,1-11 0-16,-5-7 2 0,-1-12 2 15,-2-12 1-15,-1-12 2 0,-6-8 0 16,-1-8 2-16,-4-8 0 0,-4-8-1 16,-10-11-2-16,-6-6-1 0,-10-2-2 15,-11-4 0-15,-7-4-1 0,-11-9 0 16,-14 1-1-16,-6 12 0 0,-8 14 0 15,-8 15-1-15,-8 17-5 0,-9 20-6 0,-4 28-1 16,-4 22-121-16,-10 23-109 0,-7 17-281 16</inkml:trace>
  <inkml:trace contextRef="#ctx0" brushRef="#br0" timeOffset="62766.4734">4070 14938 488 0,'-22'-27'109'0,"0"2"1"16,-2 10-79-16,-1 7-15 0,-2 6-8 0,-3 3-4 15,-5 4-2-15,-5 5-1 16,-3 3 0-16,-3 10-1 0,-3 6 1 0,-2 5-1 16,6 4 0-16,1 4 1 0,5 3 0 15,2 3 0-15,6-1 2 0,6 5 0 16,4 5 1-16,2 8 2 0,8 6-1 16,5 8 0-16,6-2 1 0,6 4-2 15,9 0 0-15,5-1-1 0,4-8 0 16,8-4 0-16,6-10-1 0,6-7-1 15,4-7 1-15,6-12-1 0,3-15 0 0,7-9 0 16,-3-13-1-16,-1-12 2 0,4-12 1 16,-1-15 3-16,-3-8 2 0,0-10 1 15,0-10 2-15,-2-9 1 0,-5-11 2 16,-8-4 1-16,-7-2-2 0,-8-4 1 16,-18-8-1-16,-16-3 0 0,-18 0-2 15,-14 8-2-15,-18 9-2 0,-19 11-3 16,-17 14-2-16,-14 22-8 0,-13 25-11 15,-6 30-10-15,-13 24-116 0,-9 25-115 0,-9 30-287 16</inkml:trace>
  <inkml:trace contextRef="#ctx0" brushRef="#br0" timeOffset="77847.5457">22682 14219 420 0,'-18'-18'113'0,"-3"-1"1"16,-3 1-23-16,-4 1-58 0,-2-1-16 15,-3 1-7-15,-3 3-4 0,-4-1-2 16,-6 3-1-16,-1 2-1 0,-6 5-1 16,-5 4 0-16,-4 4 0 0,-4 2-1 0,-2 5 1 15,-2 5 1-15,-1 2 1 0,2 5 1 16,-4 0 1-16,5 6 2 0,-1 3 1 15,4 4 0-15,6 7 0 0,8 6-1 16,6 4 0-16,9 9-2 0,10 0-1 16,12 4-1-16,6-2-1 0,10 1 0 15,7-5-1-15,12-4 0 0,10-4 0 16,9-3-1-16,9-6 0 0,11-7 0 16,8-9 0-16,5-5-1 0,6-10 1 15,1-13-1-15,6-12 1 0,0-9 0 0,2-8 0 16,-2-4 2-16,0-7 1 0,-6-3 1 15,-2-2 1-15,-9-1 1 0,-7-4 1 16,-13-10 0-16,-10-1 1 0,-11-6 0 16,-13-2-1-16,-15 2 0 0,-13 5 0 15,-15 6-1-15,-15 11-2 0,-12 11-1 16,-16 11-7-16,-13 14-9 0,-19 10-13 0,-10 8-114 16,-12 14-114-16,-17 11-285 0</inkml:trace>
  <inkml:trace contextRef="#ctx0" brushRef="#br0" timeOffset="93189.28">12781 14373 233 0,'-9'-5'79'16,"2"-2"7"-16,3-2-16 0,1 1-14 16,3-1-14-16,0 3-14 0,0 1-24 15,1 2-32-15,0 0-58 0,0 2-73 0,-1 0-165 16</inkml:trace>
  <inkml:trace contextRef="#ctx0" brushRef="#br0" timeOffset="93874.6704">7195 14158 258 0,'-1'1'73'0,"-1"-2"5"0,0 1-20 16,1 0-21-16,1-2-3 0,-1 2-4 16,1 0-5-16,0 0-7 0,0 0-9 15,0 0-6-15,1 2-6 0,3-2-14 16,-2 1-25-16,2 1-50 0,1-2-67 15,0 2-150-15</inkml:trace>
  <inkml:trace contextRef="#ctx0" brushRef="#br0" timeOffset="94312.0336">7949 14207 389 0,'1'0'80'0,"1"-2"-7"0,2 1-88 15,0 2-58-15,0-2-73 0,1 0-161 16</inkml:trace>
  <inkml:trace contextRef="#ctx0" brushRef="#br0" timeOffset="95281.5233">13949 13985 263 0,'0'0'57'0,"-1"0"1"0,-1 1-46 15,1 0-6-15,-2-1-3 0,1 2-1 16,-1 0-1-16,2 1-2 0,-2-1-3 15,2 0-5-15,1 2-8 0,-1 1-8 16,1-1-13-16,1-1-20 0,-1 0-34 16,1-2-65-16</inkml:trace>
  <inkml:trace contextRef="#ctx0" brushRef="#br0" timeOffset="103614.7549">21065 13037 173 0,'-12'-10'59'0,"-3"-2"7"15,2 0-14-15,-5 1-2 0,1-2-4 16,-2 2-4-16,0 4-6 0,-3-3-6 15,0 3-8-15,-2-1-5 0,-3 2-5 16,-1 3-4-16,-2 1-4 0,-4 1-2 16,0 2-2-16,-2 3 0 0,-1 3 0 15,-1 1-1-15,-3 2 1 0,-2 2 0 0,-2 3 0 16,-1 0 0-16,-3 4 0 16,-1 3 0-16,0 2 0 0,0 3 2 0,1 1 2 15,0-1 4-15,0 6 4 0,3 1 4 16,5 2 3-16,3 5 3 0,3 3 0 15,6 7 0-15,6 7-4 0,3-1-3 16,7 1-3-16,6 0-4 0,5-3-2 16,4-3-2-16,6-6-2 0,6-1-1 15,5 0-1-15,3 1 0 0,4-1 0 0,4-1 0 16,6-5 0-16,3-2 0 0,3-6 0 16,4-6 0-16,3-4 0 0,3-7 0 15,3-6 0-15,1-2 0 0,4-4 1 16,3-7-1-16,0-8 0 0,5-7 0 15,-2-9 0-15,1-9 0 0,-2-6 0 16,-2-5 0-16,-2-3 0 0,-1-5 0 16,-5-4 1-16,-6-7 1 0,-7-11 5 15,-7-4 6-15,-4-9 1 0,-12-10 1 0,-11-14 1 16,-11-2 0-16,-10 11-3 0,-17 10-3 16,-17 12-7-16,-17 17-7 0,-18 20-9 15,-21 33-23-15,-22 14-96 0,-16 17-106 16,-22 13-260-16</inkml:trace>
  <inkml:trace contextRef="#ctx0" brushRef="#br0" timeOffset="196038.5166">13911 14275 393 0,'-4'-2'0'0,"-5"1"-56"0,-5-2-280 0</inkml:trace>
  <inkml:trace contextRef="#ctx0" brushRef="#br0" timeOffset="196732.9484">5428 14169 598 0,'-3'-6'134'0,"2"2"0"0,0-1-95 0,2 4-20 16,0 2-10-16,0 4-8 0,2 0-7 16,-2 2-8-16,2 2-11 0,0-1-59 15,1 2-50-15,2-1-96 0,4 2-210 16</inkml:trace>
  <inkml:trace contextRef="#ctx0" brushRef="#br0" timeOffset="197314.9151">11918 14158 557 0,'-12'-4'126'0,"0"-1"2"0,1 0-90 16,0 2-14-16,1 0-8 0,3-1-4 16,-1 3-3-16,4-1-1 0,-1 0 0 15,2 1-1-15,2 1-1 0,0 0 0 0,0 1-2 16,1-2-1-16,0 1-1 0,0 0 0 16,0 0-1-16,0-1 0 0,1 1-1 15,-1-1 1-15,1 2-1 0,-1-1 1 16,0-1 0-16,0 1-1 0,0 0 1 15,0 0 0-15,0 1 0 0,0-1-1 16,1 0 1-16,0 1 0 0,1-1 0 0,-1 1-4 16,0-1-8-16,-1 3-13 15,-1-2-114-15,-2 0-113 0,-1 2-288 0</inkml:trace>
  <inkml:trace contextRef="#ctx0" brushRef="#br0" timeOffset="197778.6462">11821 13239 491 0,'-15'-25'109'0,"-5"-1"2"0,1 1-85 16,-2 4-8-16,-2 3-7 0,-4 2-3 16,-3 6-3-16,0 5 1 0,-1 6 0 15,-2 6 2-15,-3 6 2 0,2 5 2 16,1 7-1-16,0 4 1 0,0 4 0 0,2 5-2 16,3 10-1-16,6 10-3 0,5 5-2 15,3 4 1-15,7 0-2 0,3 1-1 16,7-1-1-16,5-5 1 0,6-7-1 15,5-2 0-15,8-4 1 0,6-5-1 16,8-4 1-16,4-7 0 0,7-8 0 16,2-7 0-16,1-12 0 0,2-9-1 15,1-12 0-15,1-9 2 0,-3-11 0 0,-1-8 3 16,-2-9 0-16,-6-5 2 0,-1-1 1 16,-7-6 0-16,-14-6-1 0,-10-1 0 15,-10 1-2-15,-8 3-2 0,-12 0-1 16,-16 4 0-16,-12 10-3 0,-7 13-5 15,-9 13-6-15,-13 12-10 0,-10 19 13 16,-10 11-134-16,-7 13-114 0,-4 12-291 16</inkml:trace>
  <inkml:trace contextRef="#ctx0" brushRef="#br0" timeOffset="200192.2284">18521 14092 370 0,'5'1'0'16,"-2"-2"-52"-16,-5 1-265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49:19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2406 4198 345 0,'0'-1'88'16,"0"-3"0"-16,0 1-42 0,0 1-19 16,-1 0-11-16,2 2-7 0,-2-3-4 15,2 3-3-15,-1 0-1 0,0 1 0 16,0 1 0-16,1 0 0 0,-1 0 0 0,0 2 0 16,-1-1 0-16,1 0 0 0,0-2-1 15,1 2 1-15,-1-2-1 0,-1 0 1 16,1 1 2-16,-1-2 3 0,1 0 3 15,-2 0 3-15,0 1 3 0,1-1 1 16,-1 0 2-16,0-1 0 0,2 1-2 16,-1 1-3-16,-1-2-2 0,2 1-3 15,-1 0-1-15,1 0-1 0,1 0-2 16,-2-2 0-16,0 2-2 0,2 0 0 0,-2 0 0 16,1 0-1-16,0 0 0 0,0 2 0 15,-1-1-1-15,1-1 1 0,0 1-1 16,-1 0 1-16,1 1-1 0,0-2 1 15,0 0-1-15,-2 0 0 0,2 1 1 16,-1-2-1-16,1 1 1 0,0 0-1 16,-1 0 1-16,0 0-1 0,2 0 1 15,-4 0-1-15,3 1 2 0,-1-1 0 16,1-1 0-16,-1 1 1 0,1 0 0 16,-1 0 1-16,2-2-1 0,-1 2 1 0,0 0-1 15,-4-1 0-15,4 2 0 0,0-2-1 16,-1 1 0-16,2 0-1 0,-1 0 0 15,-1 0-1-15,4 1 0 0,-3-2 0 16,1 2 1-16,0 1-1 0,-1-2 0 16,0 0 0-16,0 0 0 0,0 0 0 15,1 0 0-15,-1 0 1 0,0 0-1 16,0 0 0-16,1 1 0 0,2-1 1 0,-3 1-1 16,0-1 0-16,1 0 0 0,-1 0 0 15,0 0 1-15,0 0-1 0,-2-1 0 16,3 1 0-16,-2 0 1 0,-3-3-1 15,4 3-1-15,-1 0 0 0,1 0-1 16,1 2-1-16,-1-2-1 0,0 0-1 16,5 3-1-16,-4-3 0 0,-1 0-2 15,-1-1-2-15,1 1-4 0,0 0-3 0,1 0-15 16,-1 0-33-16,1-1-51 0,-1 0-79 16,2 2-180-16</inkml:trace>
  <inkml:trace contextRef="#ctx0" brushRef="#br0" timeOffset="2665.6812">1358 6109 346 0,'-8'-5'100'15,"-1"-1"5"-15,2 1-14 0,0-1-43 16,0 0-14-16,3-1-5 0,1 2-3 16,1 1-4-16,0 1-4 0,4-1-3 15,-1 2-3-15,0-2-3 0,3 3-2 16,1-1-1-16,1 0-1 0,1-1-1 0,1 0 0 15,0 2-1-15,2 0 1 0,1-2-1 16,1 2-1-16,0-1 1 0,1 3 0 16,0-3-1-16,3 0 0 0,1 1 0 15,3-1-1-15,2 0 1 0,4 1 0 16,4-1-1-16,3-1 1 0,2 1-1 16,4-1 0-16,0 2 1 0,3-1-1 15,-2-2-1-15,0 2 1 0,1-1 0 16,-1 1-1-16,0 2 0 0,2 0 1 0,4-2-1 15,3 2 0-15,3 0 0 0,6 0 1 16,1 0-1-16,0-2 1 0,-1 2 0 16,2 0 0-16,2 0 0 0,-1 0 1 15,5 0-1-15,1 1 1 0,4 0-1 16,-1 1 1-16,4 0 1 0,2-1-1 16,5 7 1-16,-3-5 0 0,0 2 0 0,1-1 1 15,2 2-1-15,3-2 0 0,2 1 0 16,-3-2 0-16,2 0-1 15,3-1 0-15,7 3 0 0,3-4-1 0,0 1 1 16,-1-2-1-16,0-3 1 0,5 3 0 16,0-1 0-16,3 0 0 0,-3-2 2 15,-1 1 0-15,4 1 0 0,8 2 2 16,-3 0-1-16,-3 0 0 0,-1-1 1 16,7 3-2-16,3 0 0 0,0-1-1 15,-4-1-1-15,6-2 0 0,9 4 0 16,-3-5-1-16,0 2 0 0,-1-4 0 0,7 3 0 15,0-3 0-15,1 2 0 0,-1-4 0 16,6 3 1-16,0 0-1 0,2 1 0 16,1-1 0-16,0 1 0 0,1 1 0 15,1 2 0-15,2-2 0 0,4 1 0 16,-1-1-1-16,5 0 1 0,-3-1-1 16,5 0 0-16,2 1 1 0,-1 0-1 15,0-1 0-15,5 1 1 0,-3 1 1 0,5 1 0 16,2-1 0-16,-2-1 1 15,2 0 1-15,7 0 0 0,-5-1-1 0,7 1 0 16,3-2 0-16,-3 1-1 0,1 0-1 16,8 1 0-16,-9-3 1 0,5 2 0 15,1-2 0-15,1 0 1 0,5 1 1 16,-1-4 0-16,3 2-1 0,7 2 1 16,-3-3-1-16,-2 2-1 15,3 0 0-15,-2 1-1 0,4 0-1 0,-5 1 1 16,-1-2-1-16,7 3 0 0,-4 0 0 0,-2 1 0 15,3 0 1-15,-4 0-1 0,1 2 0 16,-1 2 1-16,-6-2-1 0,3-2 1 16,-1 4 0-16,-5 0 0 0,1 2 0 15,-4-1 1-15,-3-1-1 0,1 5 1 16,-6 0 0-16,-2-6 0 0,-4 5 1 16,-2-5 1-16,-4 2-1 0,-1 0 1 15,-4-4 0-15,-3 1 0 0,-3-2-1 0,-4 1-1 16,-4-1 0-16,-3 0 0 0,-3-4-1 15,-7 3 0-15,-2 0 0 0,-6-2 0 16,-4 0-1-16,-6-4 0 0,-6 4 1 16,-7-1-1-16,-2-2 1 0,-5 0-1 15,-8 0 0-15,-4 0 0 0,-6-2-1 16,-5 0-2-16,-4-2-2 0,-7 3-2 16,-4-3-3-16,-7 0-2 0,-6 0-2 15,-3 3-1-15,-8-2-1 0,-6 2 2 16,-7-2 1-16,-7 2 3 0,-5 1 3 0,-1 0 1 15,-7-2 3-15,-1 2 2 0,-3-1 0 16,0 0 0-16,-2-3 1 0,-1 0 0 16,-2 1 1-16,2 0 0 0,2 1 0 15,2 1 1-15,3 2 1 0,3 2 0 16,2 2 0-16,5 0 0 0,2 2-2 16,3 2 1-16,3 0-1 0,0 4 0 15,4 0 0-15,4 1 0 0,4 3 0 0,1 0 1 16,3 2-1-16,3-1-1 0,5-1 1 15,2-1 1-15,1 0-1 0,-1-1 1 16,0-1 1-16,-2 0 1 0,-4 0 1 16,-4 0 2-16,-5 2 1 0,-3 0 2 15,-6-2 2-15,-4 3 1 0,-6 2 1 16,-7-1 1-16,-6 4-1 0,-6 0-1 16,-11 0-1-16,-7 3-4 0,-9 1-1 15,-4 1-7-15,-8 1-18 0,-2 0-20 16,0 1-135-16,2 0-141 0,-4-1-350 15</inkml:trace>
  <inkml:trace contextRef="#ctx0" brushRef="#br0" timeOffset="4752.2165">2727 5973 335 0,'-3'-3'88'16,"1"6"5"-16,-1-3-45 0,2 1-8 16,-1-1-7-16,0 0-3 0,1 2-3 15,0 2-3-15,0-1-3 0,0-3-2 16,-1 1-1-16,2 0-2 0,0-1-3 15,0 1-2-15,0-1-3 0,0 0-3 0,0 0-1 16,2 1-1-16,-2 1-1 0,0-1-1 16,0-2 1-16,0 2 0 0,0-2 0 15,1 1 1-15,-1 1 0 0,0-1 1 16,0-1 1-16,0 1 1 0,1 0 0 16,-1-2 0-16,1 1 1 0,0 0 0 15,1 0-1-15,-1 0 0 0,1 1-1 16,1 0-1-16,-1 0-1 0,1-2-1 15,-1 2 0-15,1-1 0 0,-2 1 0 16,1 0-1-16,-1-1 0 0,1 1 0 16,-1 0 0-16,0 0 0 0,-1 1-1 0,1 0-2 15,-2-1-2-15,1 2-4 0,-1-1-7 16,0 0-7-16,-1 1-7 0,-1-2-104 16,-2 2-100-16,0-2-249 0</inkml:trace>
  <inkml:trace contextRef="#ctx0" brushRef="#br0" timeOffset="6267.9968">2668 5975 426 0,'-5'3'110'15,"0"0"4"-15,0 0-54 0,0-2-18 16,2 0-10-16,-1 2-6 0,1-2-4 16,2 0-5-16,0 0-4 0,0-1-2 15,1 3-1-15,1-3-2 0,0-1-2 16,2 2 0-16,0 0-2 0,1 0 1 15,1 2 0-15,1-2-1 0,0 1 0 16,0 0-2-16,3 0 0 0,-2 0 0 16,2 1-1-16,1-2 0 0,-1-1 0 15,1 0 0-15,2 0-1 0,1-4 1 0,1 2-1 16,1-2 1-16,1-2-1 0,0-1 0 16,0-3 0-16,0 0 1 0,-1 0-1 15,0-3 0-15,1-2 0 0,0 2 0 16,0-1 0-16,1 1 1 0,-2 1-1 15,1-1 0-15,1 1 1 0,-1 2-1 16,2 1 1-16,0 0-1 0,1-1 1 16,2 0-1-16,0 1 0 0,0-2 0 0,1 1 0 15,0 0 1-15,1-1-1 0,0 1 0 16,1 0 0-16,-1-1 1 0,3 1-1 16,-1 1 0-16,-3-2 0 0,0 1 0 15,-1-1 0-15,0 2 0 0,-3-1 0 16,-2 2 1-16,0-1-1 0,0 1 0 15,-2-1 0-15,2 1 0 0,-2-2 0 16,0 0 0-16,2 1 1 0,1 1-1 16,-2-1 0-16,3 1 0 0,-1-1 0 15,0 3 0-15,0-3 0 0,0 0 0 0,-3-1 1 16,3 1-1-16,-1-2 0 0,0 3 0 16,-1-5 0-16,1 2 0 0,0-1 0 15,-1 0 0-15,1 0 0 0,0-2 0 16,-2 2 0-16,0 2 0 0,0 0 0 15,1 1 0-15,-3 1 0 0,0 0 0 16,0 1 0-16,-1-1 0 0,0-1 0 0,2 0 0 16,-1-3 0-16,0 1 1 0,0-1-1 15,-1-2 0-15,3 0 0 0,1 1 0 16,-2-1 0-16,2 2 0 0,1 0 0 16,1 1 0-16,2 2 0 0,0-1 0 15,-1 3 0-15,1-2 0 0,-1 2 0 16,0-2 0-16,2 2 0 0,-2-2 0 15,4 1 0-15,-1 1 0 0,1-2 0 16,0 0 0-16,2 0 0 0,-5-4 0 16,1 4 0-16,-1-1 0 0,0-1 0 15,-2 1 0-15,-1 0 1 0,-2 0-1 0,2 3 1 16,-2-3 0-16,1 0 0 0,1-2 0 16,-3 4 0-16,4-1 1 0,2 2 0 15,0-2-1-15,2 2 1 0,0-1 0 16,0 5 1-16,1-6 0 0,-2 0 0 15,1 1 1-15,-1 1 1 0,1 2 0 16,0-3 0-16,-1 3 1 0,0 1-1 16,2 0-1-16,-1 0 0 0,0 0-1 0,-4 0-1 15,-1 1-1-15,0-1 0 0,0 1 1 16,-2 0-1-16,0 0 0 0,-2 0 1 16,-1 1 1-16,2-2 0 0,0 3 0 15,-1-2 1-15,0 2-1 0,0 1 1 16,2 0-1-16,1 0-1 0,-1 3 1 15,0-2-1-15,1 0-1 0,0 0 1 16,0 1 0-16,-1-1 0 0,0 0 0 16,1 0 1-16,0 2-2 0,2-1 2 15,0 2-1-15,1-1 0 0,4 0 2 0,-1 2-1 16,1-3 1-16,-1 1 1 0,0-1 1 16,-1-1 0-16,-1 3 0 0,-2-1-1 15,2 0 0-15,-2 1-1 0,-1 0-1 16,0-1 0-16,1 1 0 0,0 2-1 15,1 0 0-15,1 1 1 0,0 1-1 16,3 0 0-16,2 2 0 0,-1-1 0 0,-1-1-1 16,0 0 0-16,0 0 0 0,0 0 0 15,-1 0 0-15,0 1 0 0,0 1 0 16,1-1 1-16,-2 1-1 0,0 0 1 16,-2 2-1-16,0-1 1 0,-2 2-1 15,-1-4 1-15,0 4 0 0,-1-2-1 16,-2 0 0-16,0-2 0 0,-2 0 0 15,1 0-1-15,-1-1 1 0,0-1-1 16,1 2 0-16,1 0 0 0,-1 2-1 16,4 1 1-16,-1 1 1 0,1 1-1 15,1-1 1-15,0 2-1 0,0 1 1 0,-2-1 0 16,1-1-1-16,1 1 1 0,-1 0 0 16,1-1 1-16,0 2 0 0,-1-1 0 15,3 0 0-15,0-1-1 0,0 1 1 16,1 0 1-16,-1-2-1 0,-1 2 0 15,0 0 0-15,-1-3 1 0,1 1 0 16,-1 2 0-16,-1 1-1 0,1 0 1 0,-1-1-1 16,-2-1-1-16,1 4 0 0,-3-4 1 15,2 1-1-15,1 0 0 0,0 2 1 16,1 1-1-16,2 2 0 0,3-1 0 16,1 2 0-16,-1 1-1 15,1 2 1-15,-1-5 0 0,1 1-1 0,1 1 0 16,0-2 0-16,1 2 1 0,0-4-1 15,3 1 1-15,0 2-1 0,-2 0 1 16,2-2 0-16,-3 0-1 0,-1-2 1 0,-2 0 0 16,2-1-1-16,1-2 1 15,-1-2 0-15,2-1-1 0,-2-1 1 0,3-2 0 16,2-2-1-16,-2-1-3 0,-3-3-13 16,0-1-17-16,-3-2-16 0,1 0-128 15,-10 1-137-15,-4 2-328 0</inkml:trace>
  <inkml:trace contextRef="#ctx0" brushRef="#br0" timeOffset="7621.4193">2865 6050 476 0,'-2'-9'118'15,"3"7"3"-15,0-1-56 0,0 1-30 16,2 3-9-16,-1 0-5 0,3 4-3 15,5 6-2-15,-5-3-1 0,1 1-1 16,3 3-1-16,-1 1-2 0,1 2 0 16,0-1-2-16,1 1-2 0,0 1 0 15,0 0-1-15,-2 1-1 0,2 0-1 16,1 2 0-16,0 1-1 0,2 2 0 0,0 2 1 16,2-2-2-16,1 0 1 0,2 0 0 15,2 1 0-15,0 2 0 0,2-3 0 16,1-1-1-16,0-1 2 0,1 0-1 15,2 1 0-15,-1-2 0 0,0-1 0 16,1-1 0-16,0 1 0 0,-1 0-1 16,-1-2 1-16,-1-1-1 0,-1-1 1 15,-1-1-1-15,0-1 0 0,2 1 0 16,3 0 1-16,2 0 1 0,4 1 1 0,1-1 1 16,5 0 0-16,2 0 2 0,4-1-1 15,-1-2 0-15,-1 1-1 0,1-1-1 16,-4 0 0-16,0 0-1 0,-1-3-2 15,0 0 1-15,1 1 0 0,0-1-1 16,3-1 1-16,3 0-1 0,2 3 0 16,1-1 0-16,-5 1 0 0,-1 1-1 15,-2-2 1-15,-2 2-1 0,-2-1 0 0,0 2 1 16,1-4-1-16,1 2 0 0,1-2 1 16,2-1-1-16,5-1 0 15,-2 0 1-15,-1-5-1 0,0 4 1 0,-4-4-1 16,-1-2 0-16,-2 1 0 0,-2-3 0 15,-1 4 0-15,1-1 0 0,-1-2-1 16,1 0 1-16,3-1 0 0,1 0 1 16,1 0 0-16,2-5-1 0,-5 2-1 15,0-2 1-15,-2 1-1 0,-1-1 1 0,-3 1 0 16,-3-1-2-16,-2 1 2 0,2 0-1 16,0 0 0-16,4 0 1 0,-1 1-1 15,2-2 0-15,3-2 1 0,0 0-1 16,3-2 0-16,-1-1 0 0,-2 1 0 15,1-2 0-15,1-1 0 0,-2-1 1 16,-3 0-1-16,0 0 0 0,1 0 0 16,2-3 0-16,2 2 0 0,0 2 0 15,2 1 0-15,3-1 0 0,-1 1 0 0,1 1 0 16,-5-2 0-16,-2 1 0 0,0-2 0 16,-5 2 0-16,-3-2 0 0,-1 0 0 15,-2-1 1-15,2 0-1 0,1 0 0 16,0 0 0-16,1-2 0 0,0 3 0 15,-1-3 1-15,2 2-1 0,-2-2 0 16,-1 4 0-16,-2 1 0 0,-1-1 0 16,0 0 0-16,-1 2 0 0,-5 1 0 15,1 0 0-15,-2 0 0 0,-3 2 1 16,-2 0-1-16,-1 2 1 0,-2 2 0 0,0 2 0 16,-3-1-1-16,0 1 0 0,-3 1 1 15,0 1-1-15,0-1 0 0,0 2 0 16,-2-2 0-16,1 1 0 0,1 1 1 15,-2 0 1-15,0-1 0 0,1 2 1 16,-1-3 2-16,0 3-1 0,0 0 2 16,2 1-2-16,-2 0 0 0,0 0-1 0,0 0-3 15,-1-1-12-15,0-1-19 0,0 0-20 16,-6-2-126-16,1 3-137 0,-7-4-334 16</inkml:trace>
  <inkml:trace contextRef="#ctx0" brushRef="#br0" timeOffset="9741.9">3278 6171 372 0,'5'14'105'0,"0"-1"5"16,-2 1-23-16,3-2-40 0,1-2-15 15,0-2-7-15,2-3-4 0,-2-2-5 16,0-5-1-16,-1-1-2 0,0-5 0 16,2-4-2-16,-1-4 0 0,1-1-1 15,1-5-2-15,1-5 0 0,0-4-2 16,-3-4-1-16,2-7-2 0,-1-4 0 0,1-7-1 16,0-7-1-16,2-3 0 15,0-3 0-15,1-1 0 0,4 2-1 0,0 3 0 16,2 8 1-16,-1 8-1 0,0 10 0 15,-1 7-1-15,0 15 1 0,-1 9 0 16,0 11 0-16,-3 10 0 0,-2 8 0 16,-1 11 0-16,0 9 0 0,-3 10 0 0,-1 11 1 15,-1 4-1-15,1 7 0 0,0 5 0 16,-1 1 0-16,4 5 0 0,0 1 0 16,2-3 0-16,4-1 0 0,-1-3 1 15,3-6-1-15,0-4 0 0,0-8 0 16,2-10 0-16,-2-5 1 0,0-7-1 15,-1-11-1-15,0-6 0 0,-2-9-2 16,2-11-4-16,-2-12-2 0,2-13-3 16,0-9-4-16,-2-11-3 0,-1-14-3 15,-1-15-1-15,0-9 0 0,2-5-6 16,-2-14-9-16,-3-10 2 0,6-2 3 16,2 0 5-16,2 3 9 0,3 9 16 15,-3 6 16-15,1 14 17 0,-1 15 8 0,-3 13 4 16,-4 16 1-16,-3 10-6 0,0 16-11 15,-5 9-8-15,1 13-6 0,0 11-5 16,-1 12-3-16,0 13-1 0,-1 15-2 16,-3 10 0-16,2 12 0 0,0 5 0 15,2 5-1-15,-3 4 0 0,2-3-1 16,2-3 1-16,2-10-1 0,1-8 1 0,3-6-1 16,-1-10 1-16,3-14 0 0,2-9 0 15,0-13-1-15,-2-8 0 0,2-11-2 16,1-8-3-16,1-12-3 0,0-12-4 15,-2-15-2-15,1-14-2 0,0-18-1 16,2-9 0-16,-4-19 3 0,-1-15 2 16,1-8 4-16,0-9 3 0,-1-4 2 15,2 1 2-15,1 3 2 0,2 15 2 16,4 18 3-16,-3 16 3 0,0 23 0 16,3 17 1-16,-5 17 0 0,-4 16 2 15,-2 13-1-15,-5 14-3 0,-3 12-1 0,-2 15 1 16,0 21 0-16,-2 16 0 0,-2 14-2 15,-2 17 0-15,3 14-2 0,-2 9-2 16,2-2-1-16,0-1-1 0,1-5-1 16,2-7 0-16,5-16 0 0,0-16 1 15,1-15 0-15,3-10 1 0,1-18 0 16,-2-15-1-16,3-13 1 0,0-12 0 0,0-13 0 16,2-12-1-16,-1-14 0 0,1-13-1 15,1-12 0-15,-3-15 0 0,1-8 0 16,-1-15 0-16,-1-11 1 15,1-7 1-15,1-6 1 0,0-9 2 0,4 1 1 16,3 2 0-16,1 14 1 0,2 13 1 16,-1 19 1-16,-2 20 0 0,-2 24-1 15,-4 21 1-15,-4 20 0 0,-4 20 1 16,-2 18-2-16,1 23-1 0,-5 18 0 16,2 22-2-16,2 21-3 0,-3 15-4 15,-2 9-3-15,2 7-2 0,0-3-1 0,3-4-1 16,-3-12 2-16,1-14 3 0,-2-19 2 15,6-12 2-15,2-19 3 0,-1-16 2 16,3-16-1-16,-1-16 2 0,2-21-1 16,2-16 1-16,-4-23-2 0,-1-18 0 15,-1-17-1-15,2-21 0 0,-2-18-1 16,1-14 0-16,-1-15 0 0,2-9 0 0,0-5 0 16,6 2 0-16,-1 12 2 0,3 18 1 15,-1 17 2-15,1 27 0 0,-4 23 0 16,-4 23 0-16,-3 20 1 0,-3 17-1 15,-4 14-3-15,4 17-1 0,-4 12-1 16,1 16 1-16,0 13-1 0,0 14 0 16,3 10 0-16,1 7-2 0,-3 6-1 15,3 2-2-15,2-6 0 0,4-11 0 16,0-13 0-16,0-13 0 0,2-17 2 16,1-17 2-16,1-15 1 0,-1-14 0 15,-1-13 0-15,0-12 0 0,-1-20 0 0,-2-16 0 16,0-19 0-16,-1-15 0 0,-2-20 0 15,-3-15 0-15,1-14 0 0,-1-8 0 16,3-5 0-16,2 5 1 0,3 7 1 16,4 20 2-16,0 20 2 0,-1 22-1 15,-1 25 0-15,-1 27 0 0,-4 20 0 16,-2 20-1-16,-1 17-2 0,2 17-1 0,-2 20 0 16,1 14-1-16,3 18-4 0,-1 14-4 15,0 6-7-15,-1 7-4 0,1-3-3 16,4-5-2-16,0-10 1 0,1-13 5 15,2-16 8-15,3-14 9 0,1-20 8 16,2-15 5-16,0-16 2 0,0-13 1 16,1-15-1-16,1-15-3 0,2-16-4 15,-4-17-3-15,1-13-2 0,0-11-1 16,1-8-1-16,0-6 1 0,-4-3-1 16,1 8 1-16,-3 9 1 0,-2 13 2 15,-2 14 0-15,-4 13 1 0,-1 17 0 0,0 20 0 16,-3 16 0-16,3 18-1 0,-4 16-2 15,0 14-1-15,-1 17 1 0,1 12-1 16,-2 7-2-16,-1 8-11 0,-1-3-2 16,1-4 0-16,3-8 0 0,2-13 0 15,0-18 1-15,2-17 3 0,3-17 15 16,2-19 1-16,3-19 1 0,1-18 0 16,4-13 0-16,2-15-2 0,1-19-2 0,0-18-1 15,-1-12-2-15,-1-10-1 0,2-4 0 16,1 0 1-16,-1 7-1 0,0 17 4 15,1 22 1-15,-2 24 2 0,-3 27 2 16,-4 26 0-16,-4 21 1 0,-4 24-1 16,-3 17-2-16,-2 16-1 0,-3 13-2 15,-3 12-2-15,2 9-5 0,-2 4-103 16,-1-1-22-16,1-5-95 0,-3-11-215 16</inkml:trace>
  <inkml:trace contextRef="#ctx0" brushRef="#br0" timeOffset="12937.831">3917 3644 425 0,'0'0'116'0,"0"-1"5"15,0 1-15-15,0-3-68 0,0 1-10 16,2-2-2-16,-1-1-4 0,1 1-1 16,1-4-3-16,-1 0 0 0,2-1 0 15,-1 0-1-15,-1 0 0 0,1 0 0 16,0 2 0-16,-2 1 0 0,0 1 0 16,0 0 1-16,1 1-1 0,-2 2 0 15,0 3-2-15,-3 1-1 0,1 6-1 0,-1 4-1 16,0 5-1-16,-1 4-2 0,-2 3 0 15,2 6-1-15,2 2-1 16,2 1-2-16,1-3 0 0,3 0-2 0,2-4-2 16,2-4 1-16,2-3-2 0,0-7 1 15,1-3-1-15,0-7 1 0,0-3 0 16,1-6 0-16,1-4 0 0,-1-6 0 16,0-4 1-16,0-1-1 0,-1 0 0 15,-1-2 0-15,-4 5 0 0,-2 1-1 16,-3 3 1-16,-2 5 0 0,-2 4-1 0,1 7 0 15,-2 5 0-15,3 5-1 16,-1 5 1-16,4 6 0 0,2 0-1 16,2 0 1-16,2-2 0 0,5-3 0 0,0-3 0 15,3-5 0-15,0-4 0 0,0-5 0 16,1-3 0-16,-1-8 0 0,-1-4 0 16,-3-5 1-16,-1-2-1 0,-5-2 1 15,-2-2-1-15,-5 1-2 0,-2 2-6 16,-2 1-12-16,-2 3-11 0,1 3-12 0,2 5-12 15,0 3-68-15,1 5-52 0,-1 6-105 16,2 6-221-16</inkml:trace>
  <inkml:trace contextRef="#ctx0" brushRef="#br0" timeOffset="13195.2802">4360 3757 592 0,'2'-1'136'0,"-1"1"4"0,2 2-96 16,-1 2-14-16,2 2-4 0,-3 1-3 15,3 4-4-15,-1 3-3 0,3 2-3 16,-2-3-3-16,1 2-1 0,-1 0-3 16,-1-2 0-16,1-2-3 0,-2 0-1 15,-2-4-4-15,0 1-8 0,2-3-8 16,-5-2-10-16,1-1-15 0,-2-5-111 0,-1-3-117 15,2 0-277-15</inkml:trace>
  <inkml:trace contextRef="#ctx0" brushRef="#br0" timeOffset="13475.5616">4591 3666 716 0,'-2'-2'176'0,"-2"-1"5"16,1 2-115-16,1 0-15 0,2 0-11 15,1 2-13-15,3 0-13 0,1 0-7 0,0 1-4 16,3-1-2-16,3 0-3 0,3 0-9 16,-1-1-17-16,-1 0-17 0,2-1-17 15,-2 0-122-15,-3 1-135 0,-3 0-311 16</inkml:trace>
  <inkml:trace contextRef="#ctx0" brushRef="#br0" timeOffset="13669.1245">4563 3811 672 0,'1'-3'154'0,"3"1"4"15,-2-1-101-15,4 1-26 0,-1-2-11 16,6-2-6-16,3 1-3 0,0-1-8 16,5 0-13-16,-2 0-17 0,-1-1 21 15,0 2-155-15,-4 2-131 0,-1 3-331 16</inkml:trace>
  <inkml:trace contextRef="#ctx0" brushRef="#br0" timeOffset="15787.1476">4996 3612 552 0,'-3'-3'143'0,"-5"-1"5"0,0 5-59 15,-2 4-42-15,0 2-10 0,-1 3-7 16,0 6-8-16,1 4-6 0,4 3-5 16,1 4-5-16,3 2-2 0,1 1-2 15,4 0-1-15,5-1 0 0,-1-5 0 16,4-2-1-16,1-5 1 0,2-4 0 15,1-6-1-15,-1-5 1 0,2-5 0 0,0-5 0 16,-2-4 2-16,1-3 5 16,-1-5 3-16,-2-5 3 0,-6-2 4 0,-3-2 0 15,-6-1 2-15,-3 2-1 0,-6 1-4 16,0 3-5-16,-4 4-2 0,0 5-5 16,1 7-5-16,-1 4-11 0,4 5-13 15,1 5-15-15,1 4-17 0,3 5-123 16,1 3-134-16,1 4-310 0</inkml:trace>
  <inkml:trace contextRef="#ctx0" brushRef="#br0" timeOffset="15991.5997">5328 3970 782 0,'0'-6'195'0,"-1"0"3"0,-1 1-113 15,-1 0-27-15,1-1-16 0,1 0-15 16,-1 1-11-16,1 2-9 0,0 0-7 0,1 0-14 16,0 2-14-16,2 0-18 0,2 0-21 15,2 2 90-15,-1-4-225 0,4 3-149 16,0-1-373-16</inkml:trace>
  <inkml:trace contextRef="#ctx0" brushRef="#br0" timeOffset="16392.528">5515 3659 616 0,'-3'-6'156'0,"-2"-2"8"0,2 1-83 16,0 0-25-16,2 1-8 0,1-3-9 15,0 2-10-15,2-2-8 0,2 3-9 16,1 1-5-16,2 0-3 0,2 1-2 16,2 2-1-16,1 1 0 0,2 3-1 15,0 1 1-15,2 3-1 0,-2 0 0 0,-1 1 0 16,-1 3 0-16,1 1 0 0,-6-1-1 16,-1 0 0-16,-2-2-1 0,-5 5-1 15,-3-1 1-15,-3 1-1 0,-6-1 1 16,-3 2 0-16,-1 2 1 15,0 1 0-15,1 0 1 0,0-2 2 0,2 0 0 16,4 1 1-16,2-2 0 0,4-2-1 16,1-1 1-16,1-1-1 0,0-2-1 0,4 0 0 15,1-2-2-15,2 0-1 16,4-1-9-16,2-2-11 0,3-1-10 0,5 1-11 16,4-5-12-16,3 1-4 0,0-1-115 15,1-3-112-15,1 0-267 0</inkml:trace>
  <inkml:trace contextRef="#ctx0" brushRef="#br0" timeOffset="16656.8331">5885 3694 724 0,'-2'-13'168'0,"2"-1"2"0,2 1-119 15,0-1-13-15,4 3-9 0,1 2-6 16,3 0-6-16,-2-1-3 0,3 2-3 15,1-1-2-15,0 4-2 0,-1 0-2 16,0 3-1-16,0 1-2 0,-1 4-1 16,-3 1 0-16,1 5-1 0,-3 0 0 15,-2 4 0-15,1 0 0 0,-2 3-1 16,0 1 0-16,-1 2-4 0,-2 1-6 0,1 4-10 16,-2-1-6-16,2 3-7 0,-1-3-11 15,0-2-8-15,0-2-11 0,1-3-107 16,-2-6-110-16,-1-4-278 0</inkml:trace>
  <inkml:trace contextRef="#ctx0" brushRef="#br0" timeOffset="16835.8887">5849 3665 769 0,'-9'9'168'0,"1"0"1"0,1 4-129 16,3 4-19-16,3 2-12 0,-1 3-6 15,4 0-14-15,-2-1-19 0,6 5-3 16,-1-3-136-16,2-1-133 0,-1-2-331 16</inkml:trace>
  <inkml:trace contextRef="#ctx0" brushRef="#br0" timeOffset="19820.5578">3958 4391 297 0,'-3'-6'93'15,"1"0"7"-15,3 1-16 0,-5-3-26 16,3 0-7-16,0 2-6 0,0-1-6 15,-1-1-4-15,0 0-1 0,1-1-1 16,-2 2 0-16,1-2 1 0,-1 1 0 16,1 0 0-16,0 1 1 0,-1 1 0 15,1 1-2-15,0 1-4 0,1 1-3 16,0 0-3-16,1 2-5 0,0 0-4 16,0 1-3-16,0-1-3 0,0 2-1 15,0-1-2-15,0 0-2 0,0 2 1 16,-1 0-1-16,1 0 0 0,0 0-1 0,0 0 1 15,-1-1-1-15,1 3 0 0,0-3 0 16,0-1-1-16,0 1 1 0,0-1 1 16,0-1 0-16,1 0 1 0,0-3 0 15,0-1 0-15,0 1 1 0,1-2 0 16,-1 2 1-16,-1 0 2 0,0 1 0 0,-1 3-1 16,-2 4 0-16,1 3-1 0,-2 5-2 15,-1 8-1-15,2 6-1 0,-1 6-2 16,0 3 1-16,2 4-1 0,2 2 0 15,2-3 0-15,3-2 1 0,1-5-1 16,3-4 0-16,1-6 0 0,3-6 0 16,-1-6 0-16,3-4 0 0,-2-7 0 15,2-4 0-15,0-7 1 0,-2-3-1 16,0-4 1-16,-4-6 0 0,-1-1-1 16,-2-2 1-16,-6-1 0 0,-1 4 0 15,-6 3 0-15,0 5 0 0,-1 3 1 0,0 4-1 16,0 7-1-16,2 8 1 0,-1 3-1 15,6 6 0-15,2 5 0 0,6 3-1 16,-1 1 0-16,3 1-2 0,5 0 0 16,2-2-3-16,2-4-5 0,1-3-2 15,1-4 0-15,1-4 1 0,1-5 1 16,-1-6 1-16,-1-5 3 0,-2-3 5 16,-1-4 2-16,-5-4 0 0,-3-2 1 15,-5-3 0-15,-7-1-1 0,-3 0 0 0,-5-1 1 16,-2-2-8-16,0 5-11 0,1 3-12 15,2 5-15-15,3 4-12 0,1 7-7 16,3 10-118-16,1 4-119 0,2 6-272 16</inkml:trace>
  <inkml:trace contextRef="#ctx0" brushRef="#br0" timeOffset="20192.065">4325 4607 675 0,'-8'-9'163'0,"2"-2"6"0,1 0-108 16,0-1-12-16,7 1-7 0,2 2-10 16,4 3-8-16,1 1-7 0,2 2-8 15,0 3-3-15,3 2-3 0,-2 3-2 0,0 1 0 16,-1 4 0-16,0 1-2 0,-1 1 1 15,-2 2 0-15,-3-1-1 0,0 1 1 16,-2-2-1-16,-5-1 1 0,0 2 0 16,-2 1 0-16,-4-1 1 0,-1 1-1 15,-1-2 2-15,-1-1 1 0,2-1 2 16,0-3 1-16,2-2 1 0,1-1 1 16,2-3-2-16,4 2 0 0,0-2-1 15,5-2-2-15,2-1-2 0,2-3 0 16,2 1-4-16,2-4-5 0,3-3-12 15,1 0-16-15,-1-1-17 0,0 1-17 0,0 1-117 16,-3 0-129-16,3 2-294 0</inkml:trace>
  <inkml:trace contextRef="#ctx0" brushRef="#br0" timeOffset="20391.6873">4568 4495 758 0,'-9'-9'183'0,"2"0"2"16,6 4-116-16,1 0-23 0,2 2-16 16,7 4-14-16,0-2-10 0,4 3-6 15,3 3-7-15,1-1-14 0,1 4-17 16,0 0-18-16,-3-4-44 0,0 3-85 16,-3 0-126-16,-2 4-263 0</inkml:trace>
  <inkml:trace contextRef="#ctx0" brushRef="#br0" timeOffset="20530.2677">4606 4652 611 0,'-3'-1'151'0,"4"0"2"16,2-2-53-16,2 1-71 0,3-1-14 16,5-1-8-16,1-3-9 0,2 1-13 0,3 0-10 15,1-2-2-15,3-1-126 0,-1 2-121 16,1 4-295-16</inkml:trace>
  <inkml:trace contextRef="#ctx0" brushRef="#br0" timeOffset="20890.8558">5121 4351 669 0,'-12'-5'162'0,"-5"4"5"0,0 3-99 15,0 4-22-15,1 4-10 0,2 6-8 16,3 4-9-16,1 2-5 0,4 3-6 16,4 1-2-16,1 0-3 0,3 0-1 15,3-3-1-15,2-3-1 0,4-3 0 16,0-5 0-16,5-2 0 0,2-4-1 0,0-5-1 15,3-5 0-15,0-3 0 0,-2-6 1 16,-1-5-1-16,-3-2 1 0,-4-6 2 16,-3-1 0-16,-6-1 2 0,-7 0-1 15,-3 1 1-15,-5 3-1 0,-1 5 1 16,-5 3-5-16,0 5-11 0,-1 6-13 16,3 6-15-16,1 6-16 0,4 6-120 15,-1 0-130-15,10 7-302 0</inkml:trace>
  <inkml:trace contextRef="#ctx0" brushRef="#br0" timeOffset="21087.8774">5382 4598 804 0,'-1'-7'194'0,"1"2"3"0,-2 0-121 16,0-1-26-16,1 2-18 15,0 0-14-15,-1 0-13 0,-1 1-17 0,2 3-22 16,3 2-22-16,-2-1-17 0,0 1-125 16,0 1-143-16,2 3-320 0</inkml:trace>
  <inkml:trace contextRef="#ctx0" brushRef="#br0" timeOffset="21616.994">5550 4291 828 0,'-8'-4'185'16,"-3"5"2"-16,0 4-136 0,1 5-22 16,1 1-11-16,3 3-9 0,0 2-3 15,5 0-2-15,1-3-1 0,3 0-1 0,3-2-1 16,-1-1 0-16,3-2-1 0,0-3-2 15,2-5-1-15,0-4-4 0,0-1-1 16,-2-4-3-16,2-2 0 0,-3-2-2 16,-2-1 0-16,-2 2 1 0,-4 0 1 15,-2 2-4-15,-2 2-8 0,-1 0-8 16,-1 5-8-16,2 1-4 0,-1 2-5 16,1 3-2-16,0 2 3 0,1 1 10 0,2 2 8 15,1 2 10-15,-2-1 7 0,1 2 5 16,0-3 8-16,2 2 7 15,-1 0 6-15,1-3 6 0,0 2 6 0,-1-2 6 16,1 2 3-16,0 1 1 0,-1-2-1 16,0 4-2-16,1 1-3 0,-4-4-4 15,5 6-5-15,-1 0-5 0,0 1-3 16,3-2-4-16,-1 1-3 0,2-1-3 16,5 2-1-16,0-7-1 0,2 0-1 0,4-8 1 15,1 3-1-15,3-5 1 0,2-4-1 16,0-3 2-16,-3-3-1 0,1 0 3 15,-6-1 1-15,-2-3 1 0,-6 1 2 16,-5-1 0-16,-6 4 0 0,-4-1 0 16,-5 1-2-16,-2 3-6 0,-2 2-10 15,-3 5-17-15,0 2-17 0,1 4-17 16,2 4-120-16,2 3-133 0,5 6-306 16</inkml:trace>
  <inkml:trace contextRef="#ctx0" brushRef="#br0" timeOffset="21956.4237">5817 4366 732 0,'-13'-6'178'0,"2"2"1"15,3 1-110-15,6 0-25 0,4 0-13 16,4 1-11-16,4-1-9 0,4 0-4 16,3-1-2-16,2 0 0 0,1 1 0 15,2-1 1-15,0 2 0 0,-2-1-1 16,-1 2 1-16,0 3-1 0,-5 0 0 16,0 0-1-16,-1 3-1 0,-3 2-1 15,0 3-1-15,-3 4 0 0,-1 1-1 16,1 5 1-16,-5 3-1 0,-2 2-3 15,-1-1-4-15,-2 3-9 0,-3 0-16 0,3-2-13 16,-2-3-15-16,2-4 31 0,1-2-159 16,-1-4-130-16,3-1-314 0</inkml:trace>
  <inkml:trace contextRef="#ctx0" brushRef="#br0" timeOffset="22128.9541">5883 4428 783 0,'-7'9'173'0,"1"2"0"0,3 1-124 16,1 4-27-16,2 1-25 0,0 3-25 15,1 0 72-15,-1 1-217 0,3 1-149 16,0 2-395-16</inkml:trace>
  <inkml:trace contextRef="#ctx0" brushRef="#br0" timeOffset="23913.1689">2808 5609 514 0,'-12'-26'124'0,"4"20"2"16,1 11-60-16,3 18-40 0,0 15-14 15,3 16-11-15,2 15-10 0,4 13-83 16,-2 11-34-16,4 13-92 0,5 10-205 15</inkml:trace>
  <inkml:trace contextRef="#ctx0" brushRef="#br0" timeOffset="25680.2662">13669 5960 531 0,'-1'-13'132'0,"-3"-5"8"0,3-1-73 16,0 2-11-16,-1-1 1 0,1 2 1 0,0 0-3 15,1 4-3-15,0 2-3 16,-1 4-9-16,1 2-7 0,0 4-11 0,1 4-7 16,-1 4-7-16,2 5-4 0,1 5-6 15,0 4-8-15,1 6-16 0,0 4-19 16,-1 2-19-16,0 1-124 0,-1 1-142 15,0 0-323-15</inkml:trace>
  <inkml:trace contextRef="#ctx0" brushRef="#br0" timeOffset="26339.24">13266 6523 699 0,'-11'-15'172'0,"2"-2"4"0,4 2-103 0,2 4-25 15,3 1-14-15,0 3-9 0,2 0-11 16,7 5-6-16,1 9-4 0,-4-1-2 16,0 2-1-16,0 4-1 0,-1 2 1 15,-1 2 0-15,-3 0-1 0,-2 1 0 16,-2-1 0-16,1 0 0 0,-3 0 1 15,-1 0-1-15,1 0-1 0,0-2 0 16,1 1 0-16,2-2-2 0,3 0 0 16,3-2-3-16,2 0-2 0,0-1-2 15,2-1-2-15,3 0 0 0,2-2-2 16,0 2 0-16,3-3 2 0,-1-1 2 0,2 0 3 16,-2 0 1-16,-1-2 2 0,-1 3 3 15,-5-1 1-15,-4 5 0 0,-4 2 1 16,-6 2-1-16,-5 2 1 0,-6 2 0 15,-3 2-1-15,-1 2 1 0,0 1-6 16,2-2-10-16,2-3-10 0,4 1-12 16,3-6 37-16,6-2-163 0,0-7-127 15,5-7-312-15</inkml:trace>
  <inkml:trace contextRef="#ctx0" brushRef="#br0" timeOffset="26596.1312">13544 6638 661 0,'-7'1'159'0,"-1"2"0"0,3 0-100 16,4 1-22-16,2 1-9 0,4 2-8 0,3 2-7 16,3 2-1-16,1 0 2 0,3 2 1 15,-1-1 3-15,3 4-2 0,1 4 0 16,-1 0-1-16,-3-1-4 0,-3 2-3 15,-4 1-4-15,-5 3-2 0,-3-2-5 16,-7-4-8-16,-3 1-15 0,-2-3-12 16,-4-5-12-16,0-4-13 0,-2-7-118 15,1-7-124-15,-2-6-284 0</inkml:trace>
  <inkml:trace contextRef="#ctx0" brushRef="#br0" timeOffset="26749.8504">13568 6643 614 0,'14'-6'148'0,"-1"1"4"16,2-1-91-16,2 1-20 0,-1 1-4 16,0 0-9-16,2 2-6 0,0 1-7 15,-1 1-4-15,-1 0-14 0,-4 0-18 16,0 1-20-16,-3 1-122 0,-4-2-129 0,-3 4-316 16</inkml:trace>
  <inkml:trace contextRef="#ctx0" brushRef="#br0" timeOffset="27098.9146">13886 6627 644 0,'-6'-3'150'0,"-4"3"6"16,-2 3-104-16,-3 3-10 0,-2 3-5 16,0 3-6-16,-1 2-8 0,4 5-4 15,0 0-6-15,4 1-4 0,6 5-4 16,4-3-3-16,7 0-1 0,3-5-1 16,4-1-2-16,6-3 0 0,4-3 0 0,2-8-1 15,2-3 0-15,-1-5 1 0,1-4-1 16,-3-2 2-16,-5-4 0 0,-8-2 1 15,-4-3 1-15,-4-2 1 0,-6 1 0 16,-6 2 1-16,-6 2 0 0,-6 2-1 16,0 3-9-16,-5 7-19 0,-4 8-19 15,-1 4-123-15,-1 8-135 0,3 5-325 16</inkml:trace>
  <inkml:trace contextRef="#ctx0" brushRef="#br0" timeOffset="28994.6897">13718 5916 296 0,'2'8'79'0,"2"-1"2"0,-3-1-36 16,2-1-13-16,-2-1-7 0,0-2-5 15,0 2-4-15,1-2 1 0,-1 1 2 16,0-2 3-16,-1-1 0 0,-1 0 1 16,1 1 0-16,-1-1-1 0,-2 0-4 15,-2-3-4-15,2-1-4 0,-1 3-1 16,1-4-3-16,0 1-1 0,-1 0 0 16,2 0-1-16,-2 2 0 0,3 2 2 0,-2-2 0 15,1 3 2-15,-1-3 1 0,2 0 1 16,0-2 0-16,0 0 0 0,0 0-1 15,-1-1-1-15,2 0-1 0,-1 0-2 16,1 1-1-16,0 1-1 0,0-3-1 16,0 0-1-16,0 1-1 0,0-1 1 15,1-2-1-15,1 1 0 0,0-1 1 16,-1-1-1-16,3-1 0 0,-2-2 0 0,3 1 0 16,0 0 0-16,1 0 0 0,0-1 0 15,0-2 1-15,2-2-1 16,0 2 1-16,2-2 0 0,1-2-1 0,-1-1 1 15,2 0-1-15,3 1 0 0,-2-5 1 16,2 3-1-16,0-1 0 0,1 1 0 16,0-1-1-16,1-1 1 0,0 1 0 15,0 5 0-15,-1-6 0 0,0 2 0 16,-4 1 0-16,2 2 0 0,-1-1 0 0,-1 1 0 16,1-1 0-16,-2 3 0 0,1-1 0 15,1 0 0-15,0 2 0 0,-1-4 0 16,1 3 0-16,-2-1 0 0,4 0 0 15,1 1 0-15,1 0 0 0,3 2 0 16,1 2 0-16,1 1-1 0,3 0 1 16,0 2 0-16,-2-1 0 0,0 1 0 15,-1-2 0-15,1 1-1 0,0 2 1 16,0-2-1-16,0 3-1 0,2 0 1 16,-1 0 0-16,1-2 0 0,-1 1 0 15,-2 0 0-15,2-2 1 0,-2-1-1 0,2-1 1 16,1 0 0-16,3 2-1 0,3-1 1 15,0 0 0-15,1 0 1 0,1 3-1 16,2-2 0-16,-1 3 1 0,0 0 0 16,-2 1-1-16,0 0 1 0,0 2-1 15,0 0 0-15,-1 1 1 0,-1-1-1 16,2-2 1-16,0 4-1 0,2-3 1 16,0 2 0-16,-1-2 1 0,1 2 1 0,2 1 1 15,-2 1 1-15,1 0 2 0,-4 0 1 16,1 3 0-16,0 1 1 0,-1-2 0 15,-2 2-2-15,-1 1-1 0,2-1-1 16,2-1-1-16,1 3-1 0,1-2-1 16,3 1-1-16,-2 1 0 0,3 0-1 15,-1 0 2-15,0 2-1 0,-3-1 2 16,-1 0 0-16,-2 2 2 0,-1 1 1 16,-2 0 2-16,-1-2-1 0,-1 4 1 15,-1-2 0-15,2 1-2 0,-2 0 0 16,4 3-2-16,0-2-1 0,2 1-1 0,-3 1 0 15,4-1 0-15,-2 1 1 0,3 1-1 16,0-2 1-16,-2 3 1 0,0-1 0 16,0-1 2-16,0 2-1 0,-2 1 0 15,0 2 0-15,-4-2 1 0,3 1-1 16,1 2 0-16,-1 2-1 0,2 0 0 16,0 0 0-16,0-1-2 0,4 2 0 15,-3-1 0-15,1 2-1 0,1-1 0 0,-2 1 0 16,0 1-1-16,-3-1 1 0,-1 1 0 15,-3-1-1-15,-1 2 1 0,-2-3-1 16,-2 1 1-16,0-1-1 0,2 3 1 16,0-1-1-16,1 2 0 0,1 0 0 15,3-1-6-15,1 3-10 0,-1-4-13 16,-1-1-14-16,1-2-122 0,-3-7-129 16,-3 0-308-16</inkml:trace>
  <inkml:trace contextRef="#ctx0" brushRef="#br0" timeOffset="30044.1351">13704 5940 474 0,'-4'-8'116'0,"0"1"2"16,3 3-69-16,-2 2-17 0,3-1-7 16,0 5-7-16,3 0-5 0,0 3-5 15,2 2-3-15,0 3-2 0,-2 4 0 16,4-2-1-16,-1 3 0 0,1 0-1 15,3 5 0-15,0-4 1 0,1 1 0 16,4-1 0-16,-2 4 1 0,1-1 0 0,2 0 1 16,0 0-1-16,-1 2 0 0,5 1 0 15,0-2-1-15,2 1-1 0,-2 3 0 16,4 1 0-16,-1-1-1 0,0 2 2 16,-1 2 0-16,-2 3 2 0,1-1 3 0,-2 0 1 15,5-1 1-15,-2 0 1 0,3 1-1 16,4-3 0-16,1 0-1 0,2-3-3 15,4 2-1-15,0-2-1 0,6-2-1 16,-2-1 0-16,1-2-1 0,2-1 0 16,1 0 0-16,0-4 0 0,2 1-1 15,2-2 1-15,1-1-1 0,4 0 1 16,1-2-1-16,2-2 0 0,0-1 1 16,0-3-1-16,-1 1 0 0,0-1 1 15,1 1-1-15,-1 0 0 0,4-1 1 16,2 0-1-16,-1-2 0 0,2-2 0 0,-1 0 0 15,-2-2 0-15,1 0 0 0,-3 0 0 16,2-1 0-16,1 0 0 0,0-1 0 16,-1-1 0-16,-2 2 1 0,-1-4-1 15,-1 1 0-15,-1-1 0 0,-5-2 0 16,2-2 0-16,0-1-1 0,2-3-1 16,-1 2-1-16,-3-2 0 0,-2-3-1 15,-1 0 1-15,-2 0 0 0,-4 0 1 0,-2 1 0 16,-1-3 2-16,-2 2-1 0,-1 1 1 15,-4-2 0-15,1 0 0 0,-3-2 0 16,-2-4 0-16,-2-3 0 0,2-2 0 16,-2-2 1-16,0-5-1 0,-1 0 0 15,-1 2 0-15,0-3 0 0,-1 1 0 16,0 2 0-16,1-1 0 0,-3 3 0 16,1-1 0-16,0-3 0 0,-2 3 0 15,-2-1 0-15,-3 2 0 0,-3 3-5 0,-3 1-5 16,-2 5-12-16,-2 3-116 15,-4 3-115-15,-2 3-289 0</inkml:trace>
  <inkml:trace contextRef="#ctx0" brushRef="#br0" timeOffset="31576.7375">13886 6126 268 0,'5'6'81'16,"-2"-1"11"-16,-1-1-18 0,2-1-18 16,1-2-2-16,3 1 0 0,-3-4-3 15,1-1-9-15,0-3-7 0,4-3-7 16,-2-3-6-16,1-7-5 0,-2-3-6 0,4-6-3 15,0-5-3-15,0-4-2 0,1-3-2 16,-1-4 0-16,0 1 0 0,3-4-1 16,-1 2 0-16,1-1 1 0,-4-6-2 15,2 3 1-15,0-4 0 0,-1 0 0 16,3 0-1-16,-2 0 1 0,5 4-1 16,4 4 1-16,1 0 0 0,1 4-1 15,2 4 1-15,-2 2 0 0,3 3 0 16,-3 1 0-16,2 6 1 0,-1 1-1 0,-1 5 0 15,1 4 1-15,-2 5-1 0,-2 4 0 16,-1 5 1-16,-1 5-1 0,-3 4 0 16,1 6 0-16,0 0 0 0,-3 6 0 15,1 3 1-15,-1 2-1 0,-2 5 0 16,0 3 0-16,-1 7 1 0,-1 5-1 16,-1 5 2-16,0 9-1 0,-2 3 2 15,-3 5 0-15,0 2 0 0,-1 2 1 16,1 3-1-16,0 2 1 0,2-1-2 15,-1-1 1-15,2-1-2 0,0-1 0 0,1-2 1 16,1-3-2-16,-2-2 0 0,4-2 1 16,2-2-1-16,4-1 0 0,1-5 1 15,3-4-1-15,-1-2 0 0,2-6 0 16,1-6 0-16,3-3 0 0,-1-4 0 16,2-6 0-16,1-3 1 0,0-9-2 15,-1-6 0-15,-1-7-1 0,-1-5-2 16,-2-6-2-16,-2-7-2 0,0-3-2 0,-2-1 0 15,2-3 1-15,-2-2 0 0,-1-4 2 16,-2-4 3-16,-3-7 1 0,1-4 1 16,-2-7 2-16,-3-3-1 0,1-6 1 15,-2 0 0-15,4-5 0 0,1-2 0 16,-2-4 0-16,1-5 0 0,0 1 0 16,3-1 0-16,2 2 0 0,0 0 1 0,2 5-1 15,3 6 1-15,0 7 0 0,2 5 1 16,-2 5 0-16,0 7-1 15,-4 8 1-15,-1 5 0 0,-2 5-1 0,1 4 0 16,-3 4 0-16,1 3-1 0,-2 1 1 16,-2 5-1-16,2 2 0 0,-2 5 0 15,0 6 0-15,-3 5 1 0,0 4 1 16,-1 8 0-16,-3 6 1 0,-2 11 1 16,-1 5 1-16,-2 6 0 0,-1 7 0 15,-3 7-1-15,1-1 0 0,0 4-1 16,3 1 0-16,-1 3-1 0,1-1-1 0,2 0 0 15,2-4 0-15,2 2 1 16,2-2-1-16,1-2 0 0,0-2 0 0,5-2 0 16,1 0 1-16,2-3-2 0,0-2 1 15,2-7-1-15,3-1 1 0,-1-6-1 16,2-8 0-16,-1-6 0 0,2-5-1 16,0-4-1-16,3-7-3 0,-1-5-2 15,0-8-1-15,0-6-3 0,2-7 0 16,0-4 0-16,0-5 0 0,-4-8 3 15,-1-3 1-15,-2-9 3 0,-3-2 1 16,0-6 2-16,-1-4 2 0,-1-4 1 16,2-1 1-16,0-1 0 0,0 1 0 0,-1-4 0 15,2-1-1-15,0 1 0 0,0-1-1 16,-2 0 0-16,2 0-1 0,0 4 1 16,4 2 1-16,-1 4 0 0,1 0 0 15,0 3 1-15,0 3 0 0,3 4 0 0,-1 1-1 16,1 3 0-16,3 7-1 15,1 3 0-15,-1 7 0 0,3 2-1 0,-2 3 0 16,-2 7 0-16,-1 4 0 0,-5 6 0 16,0 6 0-16,-6 6 0 0,-1 11 0 15,-2 7 0-15,0 6 1 0,-2 10 1 16,1 5 0-16,-4 8 0 0,0 5 2 16,1 2 1-16,-1 4 0 0,1 5 0 15,-1-1 0-15,-1 3 0 0,2-4-1 16,1-2-1-16,2 1-1 0,-1-4-1 15,0-3 0-15,1-3-2 0,2-6-3 0,3 1-6 16,1-4-9-16,2-3-115 0,0-6-110 16,0-3-280-16</inkml:trace>
  <inkml:trace contextRef="#ctx0" brushRef="#br0" timeOffset="34842.6233">15435 4445 411 0,'3'-10'107'15,"-1"-2"6"-15,1 1-53 0,-2 0-14 16,-1 0-8-16,1 0-7 0,-1 0-5 15,1 3-5-15,-1-1-4 0,-1 0-3 0,0 1-2 16,0 0-2-16,-1 2 0 0,1-1 0 16,-1 0 1-16,0-1 1 0,1 1 0 15,-1 1 2-15,1 0 0 0,-1 1 2 16,0-1-1-16,2 2 0 0,-3-1 1 16,3 0-2-16,-1 1 1 0,1 2-1 15,0 0 1-15,-1 0-1 0,0 1 2 16,1 0-1-16,0 1 0 0,-1 0-1 15,1-1-1-15,-2-1-1 0,2 2-2 0,0 2-2 16,0 0-1-16,-1 3-1 0,-1 4-1 16,0 3-1-16,0 4 1 0,2 2-2 15,-1 2 1-15,0 3-1 0,2-2 0 16,1-3-1-16,1-1-1 0,2-2 0 16,-1-3 0-16,1-3 0 0,1-3-1 15,2-2 1-15,-2-4 0 0,1-4 0 16,1-3 1-16,-2-4 0 0,1-3-1 15,-2-3 1-15,-1-3 0 0,-3-2-1 16,0-1 1-16,-3 0-1 0,-2 0-1 0,-1-3 1 16,-2 1-1-16,-1 3 1 0,0 5-1 15,1 1 0-15,-1 4 0 0,2 3 0 16,1 4 0-16,1 4 0 0,2 0-1 16,1 1 1-16,1 2-1 0,0 1 1 15,0 1-1-15,0 4 0 0,1 3 0 16,3 3 1-16,-2 2 0 0,2 4-1 15,-1 4 1-15,2 3 0 0,2 0 0 16,0 1 0-16,0 2 0 0,2-1 1 16,1-4-1-16,-1-1 0 0,2-5 0 0,0-3 1 15,0-4-2-15,0-4 2 0,0-6-1 16,1-6 0-16,-4-4 0 0,2-4 0 16,-3-6 1-16,1-2-1 0,-2-4 1 15,-1 2-1-15,-2 3 1 0,1 2-1 16,-2 3 0-16,1 3 1 0,-2 5-1 15,-1 4-1-15,1 4 1 0,1 3-1 16,0 5 1-16,2 2-1 0,-1 4 1 0,5 5 0 16,0-1 0-16,5 1-1 15,1-4 0-15,3-1 0 0,2 0 0 0,2-6-1 16,3-7 1-16,-2-3 0 0,-2-9 0 16,1-3 1-16,-4-8 1 0,-5-6 1 15,-2-1 2-15,-5-4 0 0,-5-2 1 16,-3-2 0-16,-3 1 0 0,-1 2-1 15,-2 1-1-15,-2 5-2 0,1 2-5 16,2 6-6-16,0 6-12 0,2 7-13 16,1 4-15-16,2 7-10 0,3 2-127 15,1 6-130-15,1 5-309 0</inkml:trace>
  <inkml:trace contextRef="#ctx0" brushRef="#br0" timeOffset="35957.4409">16086 4470 587 0,'-4'-4'143'16,"2"-1"7"-16,0-1-88 0,0 1-11 15,2 0-5-15,1-2-6 0,2 0-5 16,0-1-5-16,5 2-6 0,-1 0-4 15,4 1-4-15,1 0-5 0,2 4-4 16,-1 1-2-16,-1 2-2 0,-1 1 0 16,-1 2-2-16,-1 1 0 0,-2 0-1 0,-2 3 1 15,-2-3 0-15,-2 2 0 0,-4 1 0 16,0 1 2-16,-4-1 2 0,0 2 2 16,-3-3 2-16,2 3 0 0,0-3 1 15,2 2-1-15,1-1-1 0,3-2-3 16,1-1-2-16,2 0-1 0,1 0-2 15,3 1 0-15,0-4 0 0,3 1-2 16,0 1-1-16,2 0-1 16,2-3-3-16,-1-1-1 0,3 2-2 0,-1-1-1 15,-1 2 1-15,1-2 0 0,-2 0 3 16,-2 3 1-16,0-1 1 0,-2 3 3 0,-4-1 1 16,-4 0 1-16,-2 2 0 0,-5 0 0 15,-5-1 0-15,-1 0 1 0,-5 2-1 16,2 1 1-16,0-2-2 0,1 0-11 15,4-1-11-15,1-2-13 0,5-5-13 16,2-2-43-16,4-6-83 0,2-2-118 16,5 1-250-16</inkml:trace>
  <inkml:trace contextRef="#ctx0" brushRef="#br0" timeOffset="36153.9145">16483 4333 658 0,'-4'-7'181'0,"1"3"2"15,2-3-40-15,4 4-90 0,4-1-18 16,2 3-17-16,0 0-15 0,1-1-11 16,4 2-17-16,-1 2-17 0,1 0-14 0,-1 2-127 15,-3-3-137-15,1 3-319 0</inkml:trace>
  <inkml:trace contextRef="#ctx0" brushRef="#br0" timeOffset="36319.2225">16448 4522 678 0,'4'2'150'0,"-3"-7"0"0,8 2-113 0,2-2-19 16,2 0-9-16,3-2-12 0,1-1-12 15,2-1-11-15,3 3-101 0,-4-4-23 16,-1 0-104-16,-2-2-212 0</inkml:trace>
  <inkml:trace contextRef="#ctx0" brushRef="#br0" timeOffset="36713.8551">16948 4228 615 0,'-6'-1'149'15,"-3"1"7"-15,-3 3-92 0,0 3-15 16,-3 4-7-16,0 4-5 0,2 3-8 15,1 4-8-15,3 3-6 0,3 0-6 16,2 2-4-16,6-1-3 0,0-1-1 16,4-2-1-16,5-4 0 0,3-3 0 0,2-5 0 15,4-4 0-15,2-4 1 16,5-5-2-16,-1-6 2 0,-3-4-1 0,1-3 1 16,-4-5 3-16,-4-3 3 15,-3 0 2-15,-5-3 2 0,-4 0 2 0,-4 3 1 16,-5 0-1-16,-2 4-2 0,-6 0-3 15,-1 4-3-15,-5 6-6 0,-1 7-14 16,-3 1-16-16,3 7-17 0,-2 4-18 16,2 4-119-16,4 4-135 0,3 3-304 15</inkml:trace>
  <inkml:trace contextRef="#ctx0" brushRef="#br0" timeOffset="36922.2882">17345 4450 833 0,'1'-7'202'0,"-2"2"5"16,0 0-126-16,-1-1-24 0,1 1-18 16,-1 3-14-16,1-2-11 0,-2 1-7 0,1 1-11 15,-2 1-12-15,2-1-15 0,-2 2-24 16,0 0-23-16,1 0-132 0,-1 0-152 15,1 0-346-15</inkml:trace>
  <inkml:trace contextRef="#ctx0" brushRef="#br0" timeOffset="37304.265">17574 4079 670 0,'5'-16'161'0,"-4"-1"7"15,2 2-103-15,-2 3-14 0,0 2-4 16,1 3-5-16,-2 3-5 0,-1 2-6 16,1 7-6-16,0 4-5 0,0 6-4 15,-1 1-5-15,-3 4-2 0,1 0-4 16,-2 2-1-16,0 1-2 0,-3 0-1 0,0-4 0 15,1 0 0-15,-1-2-1 0,3-1 1 16,0-1-1-16,2-3 0 0,2-4 1 16,1-1-1-16,0-1 0 0,2-3 1 15,2-1 0-15,1-1 0 0,2-1 1 16,0-1 0-16,3-3 0 0,4-1 1 0,-1 0-1 16,3-2-1-16,0 1-1 0,1-3-2 15,-1 3-5-15,-1 1-8 0,-2 0-10 16,1 3-19-16,-2 2-17 0,-2 0-16 15,-2 1-118-15,-3 0-133 0,1 3-301 16</inkml:trace>
  <inkml:trace contextRef="#ctx0" brushRef="#br0" timeOffset="37522.7028">17722 4128 613 0,'3'-6'162'0,"-3"0"4"0,0 3-58 15,-2 3-57-15,1 4-10 0,-1 3-7 16,1 2-7-16,-2 2-6 0,1 5-4 16,-1 3-1-16,1 0-3 0,0 0-4 15,2 2-1-15,-1 1-3 0,1-1-1 0,0-1-3 16,0-2-6-16,0-1-8 0,-1-2-17 16,0-4-20-16,1-2 48 15,-3-3-184-15,3-4-143 0,2-3-351 0</inkml:trace>
  <inkml:trace contextRef="#ctx0" brushRef="#br0" timeOffset="38451.49">17921 4144 648 0,'5'-3'164'0,"-1"1"7"0,4 0-91 16,2-2-23-16,2 0-9 0,3 2-7 15,3 1-8-15,0-1-7 0,1 1-6 16,-1 0-1-16,-1 0-3 0,2-2-1 16,-4 2-1-16,-1 0-2 0,-1-2-1 15,0 3-2-15,-4 2-2 0,1 0-1 16,-1 2-1-16,-3 3-2 0,-1-1-1 0,-1 3-1 16,-2 3 0-16,-2 3 0 0,-1 1-1 15,0-1-1-15,-2 3-4 0,2 4-4 16,0-1-7-16,1-1-8 0,1 0-11 15,0 0-13-15,0-2-12 0,2-1-10 16,-1-3 36-16,-1-3-151 0,-1-2-125 16,0-4-302-16</inkml:trace>
  <inkml:trace contextRef="#ctx0" brushRef="#br0" timeOffset="38630.9916">17959 4182 660 0,'-7'2'171'16,"4"6"2"-16,0 0-48 0,5 2-83 16,1 2-17-16,6 9-10 0,-1-1-6 15,2 1-4-15,-1-1-4 0,3 2-18 16,-1 3-24-16,0-1-135 0,-1-2-142 16,-2 1-355-16</inkml:trace>
  <inkml:trace contextRef="#ctx0" brushRef="#br0" timeOffset="40093.2556">21244 6117 628 0,'1'-10'161'0,"0"2"6"0,1 2-79 15,-2 2-35-15,1 3-10 16,1 5-6-16,2 0-6 0,2 5-4 0,1 3-3 16,2 3 0-16,1 0 0 0,1 2-1 15,1-2-3-15,1-1-2 0,2-3-2 16,1-5-2-16,1-3-1 0,4-6-3 16,4-5-1-16,3-7-1 0,6-3-3 15,0-6-1-15,2-3-1 0,-1-2-1 16,-2 1-1-16,-4 2-1 0,-5 4 0 0,-4 4-1 15,-4 8-2-15,-4 8-4 0,-2 10-7 16,-5 8-13-16,-2 7-18 0,-3 5-22 16,0 6 63-16,-2 0-200 0,3 4-152 15,5-1-368-15</inkml:trace>
  <inkml:trace contextRef="#ctx0" brushRef="#br0" timeOffset="49006.5211">2621 6561 455 0,'3'-8'122'0,"-1"3"7"16,-3-2-37-16,-3 1-38 0,1 0-7 15,-2 1-3-15,0 2-1 0,-1 1 0 16,-3 1 0-16,-2 2-2 0,-1 0-2 16,-4 3-1-16,0 1-2 0,1 0-3 15,1 3-5-15,1 1-7 0,5 1-4 16,3 2-4-16,5 0-5 0,4 2-4 16,4 2-1-16,3 0-2 0,5 2-1 15,6 1 1-15,4 1-1 0,2 1 0 16,1 0 0-16,5-2-1 0,-1 3 0 0,0-2 0 15,-5-3-1-15,-1 0 0 0,-6-3 1 16,-5-2 0-16,-9 1 0 0,-11 1 0 16,-8-2-2-16,-8 3-2 0,-8 0-7 15,-4-1-11-15,-6 1-18 0,-1-8-16 16,-2-4-12-16,1-8-16 0,6-6-102 16,3-5-116-16,4-7-255 0</inkml:trace>
  <inkml:trace contextRef="#ctx0" brushRef="#br0" timeOffset="49159.1199">2472 6561 627 0,'4'-10'158'16,"-2"0"7"-16,2 4-91 0,1 2-14 0,1 3-5 15,1 1-6-15,2 1-10 0,3 3-8 16,1 1-9-16,5 1-5 0,1-1-7 16,2 1-12-16,1 0-21 0,1 1-21 15,1-2-18-15,-1-1 25 0,-1-3-151 16,-1 1-136-16,-2-2-302 0</inkml:trace>
  <inkml:trace contextRef="#ctx0" brushRef="#br0" timeOffset="49367.5594">2801 6659 533 0,'-3'24'140'16,"3"3"4"-16,2 0-27 0,7 1-79 15,4-1-14-15,6-4-8 0,4-3-4 0,3-6 0 16,1-6-2-16,3-7 0 0,1-4 5 15,-1-7 3-15,2-9 1 0,-4-4 0 16,-4-4 1-16,-5-5-1 0,-6 1-3 16,-11-5-5-16,-7 7-3 0,-10-1-1 15,-7 6-4-15,-5 4-16 0,-3 7-26 16,-5 7-134-16,0 9-142 0,-8 5-355 16</inkml:trace>
  <inkml:trace contextRef="#ctx0" brushRef="#br0" timeOffset="118949.0984">14060 2569 430 0,'-2'-26'102'16,"-7"0"1"-16,-9-6-68 0,-4 7-6 0,-6-4-11 16,-5 3-3-16,-5-1-5 0,-5 3-1 15,-4-1-3-15,-5 4 0 0,-3 1-1 16,-3 4-1-16,-8 5-1 0,-5 1 0 15,-6 2 0-15,-6 7-1 0,-7 4 0 16,-11 6 0-16,-7 4-1 0,-4 6 0 16,-6 4 0-16,-5 8-1 0,-2 4 1 0,-3 2-1 15,5 2 0-15,-1 1 1 0,2 5-1 16,3-3 1-16,6 1 0 0,9 4 1 16,1 7 0-16,8 3 1 0,9 7 1 15,4 2 0-15,6 3 0 0,7 3 0 16,8 0-1-16,13 4 0 0,9-1-1 15,10 1 0-15,13 0-1 0,13 1 1 16,7 0-1-16,15 2 1 0,10-2 0 0,11-4-1 16,13-2 0-16,11-2 1 0,9-8-1 15,14-8 0-15,9-5 0 0,9-10 1 16,7-8-1-16,4-10 0 0,12-7-1 16,6 0 2-16,6-9-1 0,3-6-1 15,3-5 0-15,0-6 1 0,5 0 0 16,-7-4 1-16,-1-2-1 0,-6-3 0 15,-7-1 0-15,-5-8 1 0,-7-5-1 16,-6-7 0-16,-5-6 0 0,-9-6-1 16,-3-4 1-16,-5-4 0 0,-7-4 0 15,-6-8 1-15,-9-9 1 0,-7-6-1 0,-7-5 1 16,-14-13 0-16,-9-7-1 0,-13-1 1 16,-12 5 0-16,-14 4 0 0,-19 0 2 15,-21 3 2-15,-19 11 1 0,-20 14 1 16,-28 6-1-16,-23 12-1 0,-25 14 0 15,-19 19-4-15,-21 17-7 0,-22 23-9 16,-16 20 18-16,-11 21-140 0,-20 15-114 0,-6 13-296 16</inkml:trace>
  <inkml:trace contextRef="#ctx0" brushRef="#br0" timeOffset="127932.2533">13861 7129 178 0,'-35'12'37'0,"3"2"-1"0,1 3-36 0,4 0-5 16,3 1-4-16,1 1 0 0,3 0 0 15,3 2 2-15,2 0 8 0,2 0 9 16,3 1 10-16,4 4 6 0,2 1 5 15,2 2 4-15,4 2 2 0,3 2-3 0,2 1-1 16,7-2-4-16,2-2-4 0,2 2-3 16,8-6-3-16,4-3-3 0,6-1-4 15,8-2-3-15,4-4-2 0,4-1-3 16,2-7-1-16,-2-2 0 0,2-4 1 16,0-4 1-16,-4-3 0 0,2-2 1 15,4-3 1-15,1 0 0 0,3 1 0 16,-6-7-1-16,0-1-2 0,0-3 0 15,-4-1-1-15,-7-1 0 0,-5-2-2 16,-3-5-2-16,0 4-2 0,-8-5-3 0,-5 1-2 16,-5 0-1-16,-6-5-2 0,-6 1 1 15,-5 2 1-15,-4-3 1 0,-7 0 2 16,-5 0 1-16,-5-3 1 0,-4 2 0 16,-5-2 0-16,-4-1-1 0,-4 1 1 15,-6 3 1-15,-6 4 0 0,-5 6 2 16,-2 7 1-16,-4 6 1 0,-2 7-2 15,1 9-16-15,3 7-60 0,2 5-66 16,-5 4-165-16</inkml:trace>
  <inkml:trace contextRef="#ctx0" brushRef="#br0" timeOffset="129157.5012">16282 7056 202 0,'-24'-4'61'16,"2"4"9"-16,-2 1-21 0,-1-1-2 15,1 3-4-15,-2 3-1 0,0 2-3 16,1 1-8-16,-5 1-8 0,0 1-7 16,-3 2-4-16,-2 2-3 0,0 1-1 0,2 2-2 15,2 3 0-15,3 0 0 0,2 0 3 16,4 1 1-16,5-2 0 0,2 3 0 16,3 0 0-16,2-1 0 0,7 4-1 15,1-1-1-15,6 0-1 0,1 3 0 16,5 3-1-16,3-2 1 0,3-1-1 15,4-1-1-15,4-2 0 0,7 2-1 16,6-8 0-16,3-2-1 0,-1-4-1 16,8-1 0-16,-1-4 0 0,3 0-1 15,0-3 0-15,2-3 0 0,1-1-1 16,8 3 1-16,1-5-1 0,1-2 1 0,-1-2-1 16,-1-6 0-16,0 0 0 0,-2-2 0 15,-7-3 0-15,-1-2-1 0,0-2-1 16,-2 0 1-16,-4 1-2 0,-2-6 1 15,-9 1 0-15,-5-2 0 0,-6-2 1 16,-7-2 0-16,-6-1 1 0,-8-4 0 16,-6 2 1-16,-5-5 0 0,-8-2 0 0,-7-1 1 15,-5 0-1-15,-7 2 1 16,-7 1-1-16,-4 2 1 0,-6 5-1 0,-1 12 1 16,-5 8-2-16,-6 6-2 0,-5 11-7 15,-2 6-17-15,0 9-90 0,-2 4-93 16,4 3-238-16</inkml:trace>
  <inkml:trace contextRef="#ctx0" brushRef="#br0" timeOffset="131433.8383">20655 7018 364 0,'-9'-9'95'0,"-2"2"5"16,-6-4-48-16,-3 1-16 0,-1 2-5 15,-3-1-4-15,-3 0-5 0,-2 2-5 16,-2-1-4-16,0 5-4 0,-2-2-1 15,-1 1-2-15,-2 3-1 0,1 3-2 16,-2 5-2-16,0 4 0 0,-2 3 0 16,-5 5-1-16,-1 4 1 0,-3 3 0 15,0 4 1-15,-1 3 3 0,0 3 2 0,2 2 2 16,6 3 2-16,7 4 1 16,9 1 0-16,8 1-1 0,12-2-2 0,8-1-2 15,13-1-1-15,8-5-2 0,12-4-1 16,13-4-1-16,11-6 1 0,5-6-2 15,9-7 1-15,8-4 0 0,11-5-1 16,8-4-1-16,-2-7-2 0,2-3 1 16,3-5-1-16,5-2 0 0,-4-5 0 15,-9-6 0-15,-8-3 0 0,-6-2 0 16,-9-1 0-16,-9 1 0 0,-16-2-1 0,-10 0 0 16,-11-1 0-16,-11 0 0 0,-14-1 0 15,-10-6 1-15,-17-3-1 0,-12-1-1 16,-14 2-3-16,-18 5-3 0,-14 5-6 15,-11 5-21-15,-13 11-86 0,-10 9-94 16,-5 8-231-16</inkml:trace>
  <inkml:trace contextRef="#ctx0" brushRef="#br0" timeOffset="133972.3534">14329 7631 481 0,'10'-2'101'0,"-1"1"0"0,-5 5-84 0,0-1-14 16,0 4-8-16,-1 2-16 0,2 1-34 16,-2-1-47-16,0 0-73 0,0-2-169 15</inkml:trace>
  <inkml:trace contextRef="#ctx0" brushRef="#br0" timeOffset="134940.4103">20800 7595 555 0,'-2'-3'123'0,"-2"-2"3"0,1-1-94 15,0 4-10-15,1-2-5 0,0 3-3 16,2-1-2-16,2 1-2 0,0 0-4 16,-1 0-1-16,2 1-2 0,-1 0-1 15,0 0 0-15,0 1 0 0,0 0-1 16,0-1 0-16,-1 1 0 0,0-1 0 16,0 0 0-16,1 2 0 0,-2-2 0 15,1 0-1-15,-1 0 0 0,-1-2 0 16,1 2-3-16,-2 0-4 0,2-1-9 0,-1 0-2 15,-4-1-117-15,0-3-107 0,-2-4-274 16</inkml:trace>
  <inkml:trace contextRef="#ctx0" brushRef="#br0" timeOffset="153657.7767">14341 12614 238 0,'2'-5'52'0,"-2"3"1"0,-2-1-39 16,1 1-6-16,-1 1-5 0,-1 0-1 16,-2-3-1-16,3 5-4 0,-2-1-7 15,2 0-8-15,-2 3-17 0,2-2-18 16,-2 0-36-16,0-1-73 0</inkml:trace>
  <inkml:trace contextRef="#ctx0" brushRef="#br0" timeOffset="154023.7974">14220 12721 430 0,'-4'-4'100'0,"1"0"1"0,0 0-66 16,1 1-13-16,1-1-4 0,-2 1-4 16,2 0-1-16,1 1-1 15,0-1-1-15,-1 2-3 0,1 0-1 0,0 1-2 16,0 1-1-16,0 0-4 0,0 2-6 16,-1 1-26-16,-1-2-80 0,1 0-90 15,-1 1-225-15</inkml:trace>
  <inkml:trace contextRef="#ctx0" brushRef="#br0" timeOffset="154673.196">14214 9776 370 0,'-10'-1'103'0,"0"-3"3"0,2-2 0 16,2 2-78-16,1 0-6 0,1-3-4 15,0 1 0-15,1-1-4 0,2 1 0 16,-3 0-1-16,1 1 0 0,0 1 0 16,-2 4-1-16,1 1 1 15,-1 4 0-15,0 1 0 0,0 3-1 0,1-1-2 16,0 1-2-16,1 1-2 0,1-2-1 15,2-1-2-15,1-3 0 0,3-1-1 16,1-2 0-16,1-1 1 0,1-4 0 16,4-2 3-16,2-6 0 0,0-3 2 0,1-1 2 15,0-3 3-15,1-2 5 16,-7-5 2-16,-1 4 1 0,-6 3 1 0,-6 2-2 16,-9 3-2-16,-3 7-3 0,-5 7-5 15,1 12-4-15,-4 4-2 0,1 11-9 16,5 10-20-16,7 8 49 0,3 4-187 15,5 1-140-15,6-2-367 0</inkml:trace>
  <inkml:trace contextRef="#ctx0" brushRef="#br0" timeOffset="156457.2465">16376 11028 504 0,'-12'-7'116'0,"-2"-2"2"0,1 2-84 16,2 3-9-16,1 2-7 0,1 0-1 0,1 4-3 15,0 0-3-15,2 2-1 0,0 1-1 16,3 1-1-16,3 0 0 0,1 0-1 16,5-1-2-16,2-1 0 0,2-2-1 15,3-2-1-15,1-2 0 0,2-2 0 16,1-6 0-16,0-2-1 0,1-2 0 15,-1-2 1-15,-1-1 1 0,-3 0 2 16,-3 0 2-16,-3 5 3 0,-3 1 1 16,-4 2 1-16,-4 4-1 0,-3 3 0 15,-3 4-3-15,-2 6-1 0,-2 5-4 16,1 4 0-16,-1 3-2 0,1 2 0 0,3-1-1 16,3-4 0-16,2-2 0 0,2-4 0 15,5-4 2-15,0-6 3 0,2-3 3 16,2-4 1-16,0-5 2 0,0-4-1 15,-1-1 1-15,-2-1-2 0,-6 3-9 16,-2 7-17-16,-7 9-14 0,-5 13 16 16,-8 8-147-16,-5 10-128 0,-7 7-317 15</inkml:trace>
  <inkml:trace contextRef="#ctx0" brushRef="#br0" timeOffset="158568.1324">20837 11901 401 0,'-1'-6'96'0,"-2"3"3"15,1-2-49-15,1-1-23 0,-2-1-6 16,1 1-1-16,-1 0 1 0,0 0 0 16,-1 1 2-16,-3 0 1 0,-3 3-2 15,-2 1-1-15,-2 2-1 0,-3 2-1 0,-3 6-1 16,0 5-1-16,0 4-3 0,2 4-1 15,1 6-3-15,-1 3-1 0,6 1-3 16,1 1 0-16,5-2-3 0,4-2-1 16,2-4 0-16,4-5-1 0,7-3 0 15,3-6 1-15,6-3-1 0,0-7 1 16,6-5 1-16,3-3 0 0,1-6 1 0,1-5 1 16,-3-5 3-16,-1-9 3 0,-4-2 2 15,-7-4 1-15,-8 0 0 0,-6 1 0 16,-10 5-3-16,-6 8-2 0,-11 10-7 15,-7 9-17-15,-2 14-16 0,-5 9-127 16,-5 7-129-16,-5 4-324 0</inkml:trace>
  <inkml:trace contextRef="#ctx0" brushRef="#br0" timeOffset="160519.6036">12576 11540 466 0,'-6'-17'103'0,"-5"1"2"0,-4 1-80 16,-4 3-9-16,-2 6-7 0,-6 2-4 15,-6 4-2-15,-9 5-1 0,-3 2-1 16,-8 6 0-16,-2 6 0 0,-4 1 0 16,-3 4 3-16,-2-3 3 0,5 5 3 15,2 0 4-15,7 3 1 0,2-1 1 16,5 2 0-16,9 3-1 0,9 6-3 16,8 1-3-16,9 6-4 0,9-1 0 15,9-1-1-15,14-2-1 0,14-4 0 16,11-9-1-16,9-7 0 0,9-7 1 0,9-8-1 15,6-7-1-15,2-7 0 0,-1-15 0 16,-4-8 0-16,-2-9 0 0,-3-9 4 16,-9-6 3-16,-14-6 3 0,-10 0 2 15,-16 7 1-15,-21-4 1 0,-17 7-1 16,-23 5-3-16,-19 7-4 0,-21 12-2 16,-18 14-8-16,-14 14-11 0,-12 19 55 0,-19 16-184 15,-10 11-124-15,-13 12-339 0</inkml:trace>
  <inkml:trace contextRef="#ctx0" brushRef="#br0" timeOffset="173846.5507">24866 17658 535 0,'-26'-25'119'0,"-2"-3"2"15,-1 3-90-15,-4 2-12 0,-1 6-7 16,0 2-3-16,-3 1-3 0,-1 1-1 16,-2 4-1-16,-2 6-1 0,-2 0 0 0,0 6 1 15,-1 7-1-15,1 5 0 0,-2 8 0 16,0 2-1-16,-6 3-1 0,-1 4 1 16,-1 4-2-16,2-3 2 0,2 2 1 15,1 3 1-15,5 5 2 0,8 5 1 16,7 5 0-16,7-1 0 0,6 3-1 15,5 1-1-15,7-1-2 0,10-3-1 16,9-7 0-16,6-5-2 0,10-3 1 0,9-4 0 16,10-5-1-16,7-4 0 0,4-6-1 15,6-1-1-15,4-10-1 0,2-8 0 16,-1-11-1-16,1-3 2 0,-2-1-1 16,-3-11 1-16,-6-4 1 0,-2-4 2 15,-8-2 0-15,-12 5 4 0,-9-12 2 16,-14-11 4-16,-11-3 7 0,-13-2 5 15,-15 2 6-15,-15-5 0 0,-16-2-1 16,-14 10-4-16,-12 11-4 0,-14 11-16 16,-11 7-21-16,-10 8-21 0,-6 13-125 15,0 14-129-15,-12 4-317 0</inkml:trace>
  <inkml:trace contextRef="#ctx0" brushRef="#br0" timeOffset="178899.7301">14166 14826 402 0,'0'0'104'16,"-1"0"5"-16,-1-2-55 0,-2 1-9 16,1 1-11-16,0 1-9 0,0 1-5 0,0 3-4 15,-1 1-4-15,0 2-3 0,2-1 0 16,-1 1-2-16,2-2 0 0,1 0-1 15,0-3 0-15,1 1-1 0,3-1 0 16,1-5 1-16,2 0 0 0,3-5 0 16,0-3 0-16,2-1 0 0,0-3 0 15,-1-3 0-15,-2 0-1 0,-5-1 0 16,-6 3 0-16,-4 4-2 0,-6 4-2 16,-3 8-5-16,-2 9-8 0,-1 7-50 15,1 5-73-15,2 3-103 0,3 7-246 16</inkml:trace>
  <inkml:trace contextRef="#ctx0" brushRef="#br0" timeOffset="179801.5853">14198 9781 579 0,'3'-4'123'0,"-3"3"1"0,0 0-104 16,0 8-16-16,1 3-2 0,-1-1-125 0,1 2-104 15,-1-4-274-15</inkml:trace>
  <inkml:trace contextRef="#ctx0" brushRef="#br0" timeOffset="180330.7619">14033 4177 552 0,'-2'-33'117'0,"0"2"1"16,6 4-104-16,3 15-7 0,7 6-10 0,1 5-111 15,5 8-101-15,2 0-260 0</inkml:trace>
  <inkml:trace contextRef="#ctx0" brushRef="#br0" timeOffset="180952.4063">16400 11139 532 0,'2'3'126'16,"1"1"2"-16,-3-6-82 0,0 1-15 15,0-1-7-15,2-1-6 0,0 1-4 16,2-1-3-16,-2 1-3 0,2-2-1 15,-2 2-2-15,1-1-4 0,0 3-7 0,1 2-9 16,-1-1-29-16,-2-2-92 0,-2-1-107 16,3-9-263-16</inkml:trace>
  <inkml:trace contextRef="#ctx0" brushRef="#br0" timeOffset="181464.0391">16091 3996 572 0,'-5'-6'125'16,"6"-4"-1"-16,4-2-99 0,7 8-13 0,8 6-8 16,3 4-125-16,4 3-109 0,1-5-280 15</inkml:trace>
  <inkml:trace contextRef="#ctx0" brushRef="#br0" timeOffset="182078.8759">20875 11809 609 0,'-5'14'131'0,"2"-3"1"16,1-5-108-16,1 3-13 0,1-1-3 15,1 0-4-15,1-1-5 0,-1 0-9 16,-1 1-26-16,-3-6-96 0,1-2-106 16,-2-7-263-16</inkml:trace>
  <inkml:trace contextRef="#ctx0" brushRef="#br0" timeOffset="182586.0933">20364 3847 712 0,'5'-7'140'0,"1"2"-13"0,-2-6-257 0,3 15-133 16,3 4-322-16</inkml:trace>
  <inkml:trace contextRef="#ctx0" brushRef="#br0" timeOffset="188705.4452">11953 10910 241 0,'-11'-3'85'16,"-1"-1"6"-16,-2 2-14 0,1-2-15 0,0 1-13 15,0 1-14-15,-1 1-10 0,1 0-8 16,1 1-3-16,-1-2-2 0,2 1 1 15,2 0-1-15,0 0 2 0,2-2 1 16,2 2 0-16,1 0 0 0,2-2 1 16,-1 2-1-16,3-1 0 0,-1 0-1 15,2 1-2-15,0 1 0 0,3-1-2 16,1 1 0-16,2 0-2 0,4 1 0 16,4 0-1-16,1 2-1 0,6-2-1 0,0 0-1 15,4 2-1-15,1-3-1 0,2 0 0 16,1-1-1-16,-1-2 0 0,-2 1-3 15,-4-1-5-15,-2 1-10 0,-3 2 37 16,-5-3-155-16,-5 1-115 16,-5 2-301-16</inkml:trace>
  <inkml:trace contextRef="#ctx0" brushRef="#br0" timeOffset="189405.5084">11141 10872 477 0,'0'-3'119'15,"1"-2"2"-15,-2-1-39 0,-2 3-58 16,4 2-10-16,-1 2-4 0,0 2-2 15,2-1-3-15,-2 1-1 0,1-1 1 0,0-2 1 16,0-1 1-16,2-2 2 16,-1-4-1-16,2-3 2 0,1-3 0 0,0-2-2 15,2-2-2-15,0-4 0 0,2-1-2 16,-2 0-1-16,1 2-1 0,-2 1 0 16,-1 3-1-16,-3 2 1 0,1 6 0 15,-3 2 0-15,0 4 0 0,-2 5-1 16,-1 4 0-16,-2 3 0 0,-3 5 0 0,1 2-1 15,1 3 0-15,1 2 1 0,0 0 0 16,6 1 0-16,3 1 0 0,3 1 0 16,1-2 0-16,0 3 0 15,2-2 0-15,-1 0 0 0,-2 0-1 0,-1-2 1 16,-1-2 0-16,-2-1-1 0,-2-4 0 16,-4-1 1-16,-2-2 0 0,-2-4-1 15,-4-3 1-15,-2-1-1 0,-2-2 1 16,-1 0 0-16,-1-2-1 0,0 1 0 15,0-2 1-15,2 1-1 0,1-3 0 0,2 1 1 16,2-1-1-16,3 0 0 16,1-2 0-16,2 2 1 0,4 2-1 0,3-4 0 15,3 3 1-15,7-1-1 0,4 1 0 16,7 1 1-16,4 1-1 0,4-2 0 16,2 6 0-16,3-2-4 0,-1 5-9 15,1 0-13-15,1 0-115 0,1 4-114 16,-4 2-289-16</inkml:trace>
  <inkml:trace contextRef="#ctx0" brushRef="#br0" timeOffset="192371.1273">11544 9660 304 0,'-4'-1'82'0,"2"-1"6"0,-3 0-37 16,1-1-8-16,0 2-3 0,1-1-1 16,-1-1-3-16,1 1-5 0,1 1-4 15,0-2-4-15,0 2-3 0,1-2-3 16,0 2-1-16,2 0-4 0,2 0-1 15,0 0-2-15,5-2-1 0,1 2-1 16,5-2-2-16,-1 2-1 0,2-1 0 0,2 1 0 16,2 1-1-16,-5 1-1 0,0 1 0 15,-3 3-1-15,-1 1 0 0,-6 3 0 16,-5 2 0-16,-5 0 0 0,-4 4 1 16,-3 3-1-16,-3-1 1 0,-5 3-1 15,-2 1 1-15,0 1-1 0,-2 0 0 16,2-2 1-16,1 0 1 0,1 1 0 15,3-4 1-15,4 1 0 0,3-2 0 16,5-1 0-16,3 0 0 0,6-1-1 0,6 1-1 16,3-3 0-16,10-3 0 0,6-4-1 15,9-4-2-15,9-2-5 0,6-3-15 16,5-2-113-16,2-6-112 0,-1 2-286 16</inkml:trace>
  <inkml:trace contextRef="#ctx0" brushRef="#br0" timeOffset="195104.0009">14356 3803 275 0,'-1'-13'70'0,"-4"-1"0"15,-4 2-41-15,1 2-6 0,-4 2-7 16,-4 2-6-16,-4 1-1 0,-2 4 1 16,-5 1 6-16,-1 2 5 0,-3 2 5 0,1 7 3 15,-3 2 1-15,2 7 0 0,0 3-2 16,3 5-5-16,0 5-5 0,3 4-5 15,2-1-3-15,6-2-4 0,4 0-1 16,4-1 0-16,7-1 0 0,4-4-1 16,5 0 0-16,7-1 0 0,2-2 2 15,5-2-2-15,4-4 0 0,3-4-2 16,2-4 1-16,3-7-2 0,0-5 1 16,4-3 1-16,0-8 0 0,-2-3 1 15,-1-4 2-15,-2-8 1 0,-1-3 2 0,-3-4 0 16,-7-8 1-16,-5-4 0 0,-6-4-2 15,-9-5 0-15,-7-1-2 0,-9 3-2 16,-8 5-1-16,-4 9-2 0,-10 10 0 16,-2 10-1-16,-2 15-4 0,2 11-7 15,-1 17 16-15,-2 6-134 0,-3 8-109 16,8 10-287-16</inkml:trace>
  <inkml:trace contextRef="#ctx0" brushRef="#br0" timeOffset="196400.256">13954 14341 178 0,'0'7'36'0,"0"-4"0"0,0 0-37 0,-1-2-12 15,2 0-23-15,-1-1-29 0,-1-2-69 16</inkml:trace>
  <inkml:trace contextRef="#ctx0" brushRef="#br0" timeOffset="199516.0427">11797 10915 138 0,'19'-2'0'15,"3"-2"-20"-15,5 3-97 0</inkml:trace>
  <inkml:trace contextRef="#ctx0" brushRef="#br0" timeOffset="199919.9634">16420 10917 195 0,'36'8'45'0,"-6"1"0"16,-5-1-23-16,-3 4-20 0,-3-3-3 0,-1 3-2 15,-3-2-2-15,0-3-1 0,-4 1 0 16,-1-3 0-16,-4 0 4 0,-1-3 12 16,-4-1 7-16,-2-2 8 0,-1 0 9 15,-3-2 6-15,-1 0 5 0,-3-1 0 16,0-1-9-16,1-1-3 0,-2 0-6 16,0 1-7-16,0 0-5 0,2 0-5 15,0 0-2-15,2 2-3 0,1 1-11 16,2 1-27-16,2-1-60 0,-1-3-75 15,5 0-181-15</inkml:trace>
  <inkml:trace contextRef="#ctx0" brushRef="#br0" timeOffset="204230.0421">20765 12127 325 0,'-5'-1'71'0,"1"1"0"0,1-2-55 16,0 4-5-16,2-1-7 0,-1 1-4 16,2 1-11-16,0 0-60 0,1-1-60 15,2 1-153-15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53:11.50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7756 5120 510 0,'-21'-32'115'0,"-9"-2"2"16,-6-1-85-16,1 5-9 0,-4 3-9 16,-6 3-5-16,-4 4-2 0,-6 2-2 15,-2 7-1-15,-7 3 0 0,-6 2 1 16,-5 4 0-16,-3 2-1 0,-4 2 1 0,-1 6 0 16,-5 1-1-16,2 6-1 0,0 6-1 15,0 2-1-15,-3 3 0 0,3 2 0 16,-1 0 0-16,4 4-1 0,-3 2 1 15,3-1 0-15,-2 3 0 0,6 2 0 16,-1 6 1-16,5 7-1 0,7 5 0 16,5 1 1-16,7 6 0 0,6 2-1 15,4-2 1-15,8 2 0 0,8 0 0 16,3 0-1-16,8 1 0 0,7-1 0 16,9-1 0-16,5-1-1 0,5-4 0 15,11-1 0-15,6-8-1 0,4-1-1 16,4-1 1-16,7 2-1 0,9-1 0 0,6-2 1 15,3-5-1-15,5-1 1 0,4-7 0 16,5-4 1-16,6-6-1 0,1-3 1 16,6 1 0-16,0-5-1 0,4-2 1 15,2-2 0-15,4 0 0 0,2-4 0 16,-1-4 1-16,3-4-1 0,2-1 0 16,1-1 0-16,6-1 0 0,-3-6 0 0,-2-5 0 15,2-1 0-15,0-4 1 0,1-1-1 16,-1-2 0-16,-6-7 1 0,-1-2 0 15,2-3-1-15,-4-4 1 0,-5-1 0 16,-7-5 0-16,-2-3-1 0,-5-2 1 16,-3 2 0-16,-5 0 0 0,-5 2 0 15,-6-2 0-15,-3-5 0 0,-6-3 1 16,-4 1 1-16,-6-6 0 0,-6 1-1 0,-5-3 1 16,-6 1-1-16,-7 6 0 15,-6 4-1-15,-10 0 1 0,-7 1-2 0,-11-2 1 16,-11 5-1-16,-10-1 0 0,-13 1 1 15,-10 4-1-15,-9 5 0 0,-13 1 0 16,-13 5 0-16,-10 5 1 0,-13 3 1 16,-11 5 0-16,-13 2 1 0,-16 1-1 15,-9 10 1-15,-9 6-3 0,-12 3-4 16,-8 12-9-16,-7 15 66 0,-10 4-187 16,-12 15-119-16,-10 13-328 0</inkml:trace>
  <inkml:trace contextRef="#ctx0" brushRef="#br0" timeOffset="6606.0568">12211 4712 604 0,'-11'-13'146'15,"-2"2"4"-15,-4 2-85 0,-1 4-23 16,1 8-7-16,-4 2-3 0,1 4-2 15,4 6-3-15,-1 6-5 0,-2 6-3 16,2 1-3-16,1 3-4 0,3 2-2 16,8 4-5-16,0-3-3 0,6-4 0 15,4-3-2-15,5-3 0 0,3-3 1 0,4-6-1 16,-2-7 0-16,2-2 0 0,8-6 0 16,-6-3 1-16,3-3-1 0,0-7 1 15,-2-6-1-15,3-5 1 16,3-4 0-16,-6-4 0 0,2-8-1 0,-5-5 1 15,0 0-1-15,-2-3 1 0,-6-2-1 16,-2-3 1-16,-2-5-1 0,-3-1 0 16,-2 1 0-16,0 1 1 0,-1 5-1 15,-2 6 0-15,0 7 0 0,-2 9 0 16,0 11 1-16,0 4 0 0,-1 11-1 0,1 5 1 16,-1 8 0-16,1 8 0 0,1 8 0 15,-1 5 0-15,0 9-1 0,3 7 1 16,0 4-1-16,3 5 0 0,0 1 0 15,0 4 0-15,4 4 0 0,2 0 1 16,1-3-1-16,0 0 0 0,3-3 1 16,3-4-2-16,3-6-7 0,-1-10-16 0,1-7-22 15,-1-6-131-15,1-9-141 0,0-5-346 16</inkml:trace>
  <inkml:trace contextRef="#ctx0" brushRef="#br0" timeOffset="9034.1101">13044 4542 584 0,'5'-6'144'0,"-7"5"5"0,-3 4-83 0,-3 5-17 16,-1 4-7-16,-2 1-5 0,-4 3-6 16,-3 0-4-16,-3 1-3 0,-5 3-4 15,-5 1-3-15,-2 0-3 0,0 1-2 16,-1 2-4-16,-4 3-2 0,1-1-1 16,5-2-3-16,7 0 0 0,3-4-1 0,1 0-1 15,7-5 0-15,8-2 1 0,5-3-1 16,2-3-1-16,4-2 2 0,7-1-2 15,4-3 1-15,5 2 0 0,1-3 1 16,5-2-1-16,1 2 0 0,3 2 1 16,1-1-1-16,0-1 0 0,-2 0 0 15,1 1 0-15,-1 2 1 0,0 0-1 16,-4 1-1-16,-6 1 0 0,-1 1-5 16,-6 0-12-16,-3 1-10 0,-1 1-16 15,-6-2-11-15,0 0-41 0,-6-1-80 0,-2 0-113 16,0-4-239-16</inkml:trace>
  <inkml:trace contextRef="#ctx0" brushRef="#br0" timeOffset="9244.0626">12887 4825 570 0,'-4'-5'146'0,"-1"0"4"16,1 3-62-16,0 2-46 0,4 1-9 15,1 3-5-15,2 1-6 0,1 1-4 16,1 2-4-16,-2 2-2 0,-2 1-1 16,-1 1-2-16,-1 3-4 0,-2 1-6 15,-4 2-11-15,0 1-16 0,-3 0-12 16,0 0-100-16,1-3-25 0,-1-2-109 16,2 1-213-16</inkml:trace>
  <inkml:trace contextRef="#ctx0" brushRef="#br0" timeOffset="9511.8355">13265 4303 681 0,'-9'-15'167'16,"1"4"4"-16,0 8-105 0,1 5-19 15,3 6-10-15,-1 5-7 0,2 7-10 16,3 9-6-16,3 5-3 0,1 6-2 16,0 2-1-16,-1 6-3 0,-1 2-2 15,-1 2 0-15,0-2-4 0,-5 2-5 16,1-5-12-16,-1 1-11 0,0-3-16 16,4-3-16-1,4-5-121-15,-2-9-131 0,6-7-303 0</inkml:trace>
  <inkml:trace contextRef="#ctx0" brushRef="#br0" timeOffset="9756.8087">13506 4335 661 0,'-1'-9'157'0,"1"6"4"16,0 4-101-16,3 6-18 0,0 6-7 0,-2 4-8 15,3 6-6-15,-2 5-4 0,2 6-4 16,0 6-3-16,-2 0-3 0,3 5-4 16,0 1 0-16,0 0-2 0,1 2 0 15,1-3-1-15,2 1-5 0,-1-1-10 16,0-5-8-16,-2-2-14 16,0-6-12-16,-1-4 11 0,-1-4-136 0,-4-8-120 15,1-5-289-15</inkml:trace>
  <inkml:trace contextRef="#ctx0" brushRef="#br0" timeOffset="9954.6345">13241 4658 751 0,'-11'4'174'0,"8"-1"1"0,4 1-124 15,8 4-17-15,2 0-11 16,3 2-8-16,5-1-6 0,5-2-6 0,3-1-6 15,4-5-13-15,1-3-17 0,3-4-13 16,3-3-10-16,-2-2-121 0,-2-1-129 16,-2 0-291-16</inkml:trace>
  <inkml:trace contextRef="#ctx0" brushRef="#br0" timeOffset="10188.1317">13956 4290 617 0,'-32'12'166'15,"5"5"3"-15,-1 6-37 0,1 4-90 16,2 6-14-16,6 4-7 0,3 2-9 16,3 5-7-16,6 2-2 0,3 0-2 15,8 3-1-15,3-1-1 0,6-3-3 16,3-3-5-16,3-2-6 0,4-4-8 0,6-7-11 15,-1-8-10-15,2-6-11 0,1-8-112 16,0-4-116-16,-3-9-277 0</inkml:trace>
  <inkml:trace contextRef="#ctx0" brushRef="#br0" timeOffset="10521.7993">14111 4758 714 0,'-4'-2'179'0,"0"1"2"16,0 1-102-16,3 0-26 15,2 1-15-15,1-1-13 0,4-1-12 0,2-1-7 16,4-3-1-16,3-1-2 0,2-4 0 16,4-2-2-16,2-1 0 0,1-1 0 15,1-3-2-15,-2-1 0 0,-4 0-2 16,-3-2-2-16,-5 2-2 0,-5-3-1 16,-5 2-2-16,-5 1 0 0,-4 5 1 0,-7 4 0 15,-5 2 2-15,-8 5 2 0,-1 5 1 16,-3 7 1-16,1 5 4 0,2 3 2 15,1 3 3-15,6 7 1 0,5 3 1 16,4 1 0-16,2 1 0 0,5 1-1 16,4 0-3-16,4-2-2 0,6-1 0 15,4-4 0-15,2-4-1 0,7-5-1 16,6-4-1-16,6 1-3 0,4-9-10 16,1-5-7-16,5-6-11 0,2-5-14 15,-1-3-18-15,-3-4-117 0,-7-10-129 16,-1 0-295-16</inkml:trace>
  <inkml:trace contextRef="#ctx0" brushRef="#br0" timeOffset="10768.1294">14397 4030 573 0,'13'-7'129'0,"3"3"3"15,0 3-88-15,2 4-23 0,2 6-1 16,-2 2 3-16,-1 5 0 0,-1 2 2 16,-2 3 0-16,-1 2-2 0,-2 3-1 15,-3 1-4-15,-5 0-5 0,-4 2-4 16,-6-2-4-16,-8-1-7 0,-5-1-14 16,-5-5-12-16,-6-2-11 0,-3-6-119 0,-2-7-124 15,3-8-297-15</inkml:trace>
  <inkml:trace contextRef="#ctx0" brushRef="#br0" timeOffset="10911.2805">14448 3628 654 0,'6'-3'144'0,"0"0"1"16,-1 4-111-16,5 2-15 0,0 4-19 15,-4 4 1-15,2 6-144 0,2 3-123 0,1 3-321 16</inkml:trace>
  <inkml:trace contextRef="#ctx0" brushRef="#br0" timeOffset="11403.6648">14711 4054 531 0,'2'-8'140'0,"-4"-2"6"0,1 3-37 0,-1 2-62 15,0 0-4-15,1 3-2 0,0-1-4 16,0 2-4-16,0 2-3 0,-1 2-2 16,1 0-4-16,0 3-4 0,-2 3-4 15,-2 4-1-15,1 2-4 0,-1 3 0 0,-1 2-4 16,2 1-2-16,0 2-1 0,3-1-2 15,3-2 0-15,5-2-1 0,0-3-1 16,6-2 0-16,2-3 1 0,5-6-1 16,2-4 0-16,-1-3 0 0,1-8 0 15,-2-2 0-15,0-6 1 0,-2-1-1 16,-4-2 1-16,-3 0 0 0,-4 2 0 16,-2 4 1-16,-4 4 0 0,-3 4 1 15,-3 6 0-15,-1 6 0 0,0 3 0 16,0 5-1-16,2 2 0 0,2 3-1 15,3 1 0-15,4 2-1 0,7-1 0 0,5-3-1 16,5-2 1-16,5-2-1 0,2-6 1 16,2-5-1-16,2-4 1 0,-2-8 0 15,-4-3 1-15,-3-3 0 0,-2-2-1 16,-5-4 1-16,-4-2-4 0,-7-3-6 16,-6-2-10-16,-5-7-14 0,-4-5-15 15,-4-6-12-15,-1-2-5 0,0-2-122 16,3 3-124-16,1 5-283 0</inkml:trace>
  <inkml:trace contextRef="#ctx0" brushRef="#br0" timeOffset="11584.9026">15101 3648 480 0,'8'1'131'16,"3"1"7"-16,7 2-47 0,2 4-28 15,5 3-15-15,4 3-8 0,3 7-5 16,5 5-4-16,3 6-4 0,3 4-3 16,0 7-4-16,1 4-4 0,-2 2-2 15,-3 1-3-15,-2 4-5 0,-5-1-2 16,-4 2-1-16,-4 1-2 0,-5-1 0 15,-7 3-1-15,-11 2-9 0,-8 0-14 16,-12-3-15-16,-11 0 35 0,-14-5-166 16,-11-1-135-16,-5-5-333 0</inkml:trace>
  <inkml:trace contextRef="#ctx0" brushRef="#br0" timeOffset="12144.475">11639 5289 577 0,'-17'-3'138'0,"1"-1"4"15,1 1-88-15,6 1-19 0,1 1-7 0,5 0-6 16,1 1-7-16,2-2-4 0,4 2-4 16,5 0-1-16,4 2 0 0,5-2 1 15,7 2 0-15,6 2 1 0,5-2 1 16,10 1 0-16,8-1 1 0,4 3 0 16,6-1 0-16,10-2-1 0,13-2 1 15,6 0 0-15,7-1 2 0,12-2 1 16,15-3 2-16,13 0 1 0,8-1 2 15,4 2 1-15,9-4 0 0,8-4-2 16,4 4-2-16,-4-4-2 0,8 0-2 16,-1 0-2-16,-5-2-2 0,2 4-1 0,-4 5-1 15,-10-4-2-15,-8 4 0 0,-12 0-1 16,-17 2-1-16,-11 4-2 0,-17 2-9 16,-25-2-18-16,-17 3-22 0,-23 5-19 15,-19-2-124-15,-21 0-141 0,-15 1-324 16</inkml:trace>
  <inkml:trace contextRef="#ctx0" brushRef="#br0" timeOffset="13199.9602">13600 5750 648 0,'-13'1'150'15,"-2"-1"3"-15,0 1-109 0,0 2-9 0,-1 0-3 16,0 6-1-16,0 2-3 0,0 4-2 16,1 2-1-16,2 0-3 0,4 4-3 15,3 1-3-15,6-1-6 0,4-3-4 16,5 0-3-16,7-2-1 0,2-3-1 16,4-6 0-16,1-6 0 0,0-6-1 15,3-6 1-15,0-7 0 0,-1-7-1 16,2-4 1-16,-1-4 0 0,-2-4 1 15,0-3-1-15,-3-2 1 0,-4-3-1 0,-4-4 0 16,-2-4 0-16,-5-2 0 16,-2 1 0-16,-3 3-1 0,-1 3 1 0,-3 7 0 15,-2 10 1-15,-3 10 3 0,1 6 1 16,-2 9 1-16,1 10 0 0,-2 7 1 16,1 8-1-16,1 6-3 0,2 4-1 15,0 8-2-15,1 5 0 0,-1 4-1 16,1 2 0-16,2 3 1 0,1-1-1 15,3 4 0-15,0-1 0 0,4-3 1 0,2-4-1 16,6-6-1-16,3-6-1 0,2-2-3 16,0-10-6-16,1-6-6 0,2-7-9 15,2-4-8-15,-5-8-5 0,1-5-5 16,-3-7 0-16,-2-1 4 0,1-2 5 16,-4-2 9-16,-2-3 7 0,-3 1 6 15,-1 1 6-15,-3 1 4 0,-1 2 3 16,-1 1 5-16,0 1 5 0,-1 1 5 15,0 5 6-15,0 2 5 0,-2 0 6 16,4 5 1-16,-2-1-1 0,0 2-3 16,0 2-6-16,1 1-5 0,0 1-5 0,0 2-5 15,-3 0-3-15,3 1-2 0,1-1 0 16,1 1 0-16,0 0 2 0,1-2-1 16,-2 0 1-16,0-3 0 0,0 0 1 15,0 3 1-15,-1-3 1 0,0-1 0 16,0 3 2-16,2-1-1 0,-1 5 1 15,3 3 0-15,-4 2 0 0,1 5-3 0,-2 2-1 16,1 3-1-16,1 5-2 0,0 1 0 16,0-2-2-16,4 1 0 0,2-1-1 15,2-3 0-15,3-4 0 0,2-3 0 16,0-5 0-16,2-5 0 0,0-5 0 16,-1-5 0-16,0-5 0 0,-2-4 0 15,-2-5 1-15,-2-2-1 0,-3-4 1 16,-2 2 0-16,-2 1 0 0,-1 3 0 15,-2 3 0-15,-1 3 0 0,-1 6 0 16,-1 5 0-16,1 5 0 0,0 6 0 16,1 3 0-16,-1 5 0 0,3 5-1 15,3 2 0-15,2 0-1 0,5-1 1 0,2-2-1 16,6 0-1-16,7-3 1 0,4-12-1 16,1 1 1-16,3-7 0 0,-2-5 0 15,5-6 1-15,-4-10 1 0,-3-6 0 16,-6 2-1-16,-3-5 1 0,-5-7-1 15,-12-1-7-15,-1 0-13 0,-7 0-20 0,-5 3-22 16,-2 3 45-16,-5 4-178 0,-5 10-146 16,3 7-340-16</inkml:trace>
  <inkml:trace contextRef="#ctx0" brushRef="#br0" timeOffset="13888.2119">10668 5200 549 0,'-15'-3'134'16,"-1"1"6"-16,3 1-77 0,3 1-19 15,3-2-4-15,0 2-4 0,4 0 0 16,0-1-1-16,2 1-2 0,0 0-2 15,1 0-2-15,0 0-4 0,0 0 0 16,2 0-4-16,4 0-3 0,3 0-2 0,3 0-2 16,3 3-1-16,5-1-1 15,3 1-2-15,1 0-2 0,1 2-2 0,2 0-1 16,0 2-1-16,1 1-1 0,-1-3-1 16,-1 2-1-16,-2-2-1 0,2 0 1 15,-4 0-1-15,-1-4 0 0,-5 0 1 16,-2 0-1-16,-1 1 0 0,-5-2 0 15,-2-2 1-15,-2 0 0 0,-3-2 0 16,-2 2 0-16,0-4 0 0,-4 1 1 16,0-1-1-16,0 0 1 0,1 1-1 15,-1 0 0-15,1 0 0 0,0 1 0 0,1 0 0 16,1 2-5-16,1 1-13 0,0 0-21 16,1-1-22-16,1 0-100 0,1 2-36 15,3 2-127-15,-4 2-248 0</inkml:trace>
  <inkml:trace contextRef="#ctx0" brushRef="#br0" timeOffset="15821.462">20063 5033 545 0,'-55'-34'121'0,"-5"1"3"0,-11 0-93 15,2 11-10-15,-5 7-4 16,-9 4-2-16,-5 10-3 0,-7 6-4 0,-3 9-1 16,-9 11-3-16,-4 4 0 0,-4 7-1 15,1 7-1-15,-4 7 1 0,0 7 0 16,2 8 0-16,6 8 0 0,2 9 0 15,5 6 0-15,5 9-1 0,11 8-1 16,9 3 0-16,10-2-1 0,12-3 0 16,12-1 1-16,16-2-1 0,17 1 0 0,13-7 0 15,15-4 0-15,18-3 0 16,14-3 1-16,13-3-1 0,14-3 1 16,12-7 0-16,15-5 0 0,11-5 0 0,10-8 0 15,13-7 1-15,8-11-2 0,6-10 2 16,10-11-1-16,3-10 2 0,4-9 2 15,6-7 2-15,-4-13 3 0,0-8 1 16,2-8 1-16,-8-9 2 0,-5-8-1 16,-3-6 1-16,-11-4-1 0,-10-5-2 15,-10-10-1-15,-15-4-2 0,-9-6-1 0,-13 1-2 16,-13-9-1-16,-16-9-2 0,-15-2 0 16,-14 4-1-16,-16-3 0 0,-15-7 1 15,-20-1-2-15,-22 5 1 0,-17 8-1 16,-21-1 0-16,-22 2 0 0,-17 4-1 15,-24 14-6-15,-21 8-13 0,-21 6-10 16,-21 11-3-16,-22 12-125 0,-23 15-121 16,-23 12-296-16</inkml:trace>
  <inkml:trace contextRef="#ctx0" brushRef="#br0" timeOffset="17578.3467">9853 5064 593 0,'-7'-5'173'0,"0"-1"3"16,3 5-19-16,1-2-101 0,6 2-14 0,2 0-12 16,1-1-14-16,4 4-8 15,1-1-3-15,1 0-2 0,1 0-1 0,2 2-6 16,-3-4-10-16,2 2-13 0,-1-1-16 15,-2 1-11-15,-1-1 21 0,-4 1-147 16,-2 0-125-16,1 4-295 0</inkml:trace>
  <inkml:trace contextRef="#ctx0" brushRef="#br0" timeOffset="17732.9346">9780 5259 679 0,'-3'6'156'0,"5"-1"5"0,1-2-112 0,1-3-13 16,4 2-7-16,2-4-5 0,1 1-7 16,3-1-5-16,-2-1-5 0,3-1-6 15,1 2-17-15,-3 0-22 0,1-1-130 16,-5-1-136-16,2 2-340 0</inkml:trace>
  <inkml:trace contextRef="#ctx0" brushRef="#br0" timeOffset="18583.4181">8396 4810 653 0,'-8'-5'165'0,"5"3"4"16,0 1-96-16,4 2-21 0,2 1-10 15,5 2-10-15,2 0-12 0,4 2-10 16,0-2-3-16,4 0-2 0,2-1-2 16,1-1-2-16,-1-2 0 0,1-1-1 15,-1 0-4-15,1-2-8 0,-4 1-8 16,-2-2-10-16,-4 1-9 0,-4-1-6 16,0 3-4-16,-9-2-1 0,-4 1 4 15,-2-1 8-15,-2 2 8 0,-2 0 11 0,2 1 11 16,-4-1 10-16,6 1 10 15,-1 1 11-15,2 1 9 0,-1 3 6 0,2 1 5 16,0 2 0-16,0 2-1 0,0 3-5 16,2 3-6-16,1 1-6 0,-1 3-6 15,3 3-5-15,-2 1-3 0,3 1-2 16,-1 1-1-16,1-2 1 0,1 1-1 0,2-2 1 16,-1-3-1-16,3-2 0 15,0-5-2-15,2 0 0 0,2-5-3 0,-1-2 0 16,1-3-1-16,-2-3-1 0,2 0-4 15,1-3-9-15,-2 1-14 0,1-3-19 16,-2 0-12-16,1 0 31 0,-1 0-159 16,-2 0-130-16,0 3-310 0</inkml:trace>
  <inkml:trace contextRef="#ctx0" brushRef="#br0" timeOffset="19011.1478">8775 5114 705 0,'-7'0'176'15,"-2"1"4"-15,0 3-102 0,-4 1-24 16,4 0-13-16,1 2-12 0,2 0-13 0,4 2-6 16,2-3-3-16,3 0-3 0,3-2-2 15,3-2-2-15,2-2-1 0,0-2-1 16,1-4 0-16,3-2 0 0,0-3 1 15,-2-4-1-15,2 0 1 0,-2 0 0 16,-3 3 2-16,-1 0-1 0,-4 2 1 16,-3 4 0-16,2 6 0 0,-4 0 0 15,0 3 0-15,-3 1 0 0,3 5-1 16,0 4 1-16,0 3-1 0,2 4 0 16,-1 3 1-16,1 3-1 0,3 5 0 15,-2 3 0-15,0 0 0 0,1 0 0 0,1-1 0 16,-2-1 0-16,0-3 0 0,1 0 0 15,-2-7 0-15,-2-1 1 0,-4-4 1 16,-3-4 3-16,-3-3 1 0,-3-5 1 16,-3-4 1-16,-3-2 0 0,1-5-1 15,-2-3-2-15,3-3-8 0,0-5-9 16,4-5-15-16,3-3-14 0,4-1-18 16,3-4-17-16,5-2-116 0,1 1-130 15,6 0-293-15</inkml:trace>
  <inkml:trace contextRef="#ctx0" brushRef="#br0" timeOffset="19501.8741">9060 4530 615 0,'1'-11'153'0,"-5"5"8"15,2 4-91-15,-4 7-10 16,-1 5-5-16,-2 6-6 0,0 4-11 0,-1 8-7 15,0 4-8-15,1 6-8 0,0 3-5 16,3 5-5-16,5 1-2 0,-1 2-1 16,5-1-1-16,2-1-1 0,3-4-5 15,2-7-6-15,1-3-11 0,0-7-13 16,0-6-16-16,2-6-7 0,-1-5-126 16,-1-7-128-16,1 0-300 0</inkml:trace>
  <inkml:trace contextRef="#ctx0" brushRef="#br0" timeOffset="19995.4398">9107 4854 456 0,'3'-6'123'0,"-2"1"5"0,0-1-44 0,0 1-29 16,2 2-9-16,-2 0-4 0,-1 1-2 16,-2 1-2-16,0-1-1 0,-1 2 1 15,0-1-2-15,1 2-4 0,-1-1-2 16,1 5-5-16,0 1-2 0,-2 3-4 16,3 3-4-16,-3 7-3 0,3 3-2 15,-3 2-3-15,3 2-2 0,1 0-1 0,2-1-2 16,3-3-1-16,3-3-1 0,-1-7 0 15,8-1-1-15,-1-5 1 0,2-5 0 16,-1-4 1-16,1-5-1 0,0-4 0 16,-2-1 1-16,-4-6 1 0,0-3 3 15,-3 0-1-15,-3 1 3 0,-3 4 2 16,-2 4 1-16,-1 2 1 0,-3 3-2 16,-3 11 0-16,1 3-1 0,1 4-2 15,1 6-2-15,3 2-2 0,0 0 0 16,6 1-1-16,3-1-1 0,3-3 0 0,2-1-2 15,3-3-1-15,0-3-1 16,2-3 0-16,0-4 0 0,0-2 0 16,0-4 0-16,-2-6-1 0,0-6-5 0,-8-5-9 15,0-3-15-15,-3-1-16 0,-4-3-13 16,-4-5-17-16,-3-4-113 0,-4-4-125 16,3 2-282-16</inkml:trace>
  <inkml:trace contextRef="#ctx0" brushRef="#br0" timeOffset="20167.975">9366 4531 533 0,'12'21'129'0,"3"1"2"0,-1 1-62 15,4 4-41-15,-1 0-5 0,0 2 0 16,1 5 1-16,2 0 1 0,-3 1 0 16,-1 3 0-16,-3-1-1 0,-2 0-4 15,-6 0-6-15,-3-3-16 0,-9 1-22 16,-2 0-133-16,-7-3-131 0,-4-1-333 15</inkml:trace>
  <inkml:trace contextRef="#ctx0" brushRef="#br0" timeOffset="30639.1438">16049 12186 175 0,'-6'-2'36'0,"0"1"0"0,-2 0-31 0,1 1-5 16,0 0 1-16,1 0 2 0,-1 0 5 16,2 0 11-16,-2-1 9 0,1-2 10 15,-1 1 8-15,1-1 7 0,-2 1 3 16,1-1-2-16,-3 1-8 0,3-2-7 16,-2 2-8-16,1 1-8 0,-1-1-4 0,2 2-5 15,0-1-3-15,0 1-1 0,2 0-1 16,2 0-2-16,-1 0 0 0,0-1 0 15,1 1 0-15,0 1 0 0,-1-1 1 16,1 1-1-16,-1 1 1 0,0-2-1 16,2 1-1-16,0 0 0 0,-1-1-1 15,3 0 0-15,-1 1 0 0,1-1 0 16,1 0 2-16,2 0 1 0,0 1 2 16,3 1 0-16,2-2 1 0,0 1 0 15,4 0 0-15,2 0-1 0,3-1-1 0,3 2-2 16,2-4 0-16,1 2-1 0,4-1 0 15,1 0-1-15,0-2 0 0,2 2 0 16,0-1 0-16,0-1-1 16,2 3 0-16,1-1-1 0,-1 2 0 0,2 1 0 15,3-1-1-15,-1 0 0 0,5 1-1 16,2 0 0-16,1-2 0 0,0-3-1 16,4 2 1-16,-2 0-1 0,2 0 0 15,-3-1 0-15,2 1 1 0,-1 2-1 16,5 2 1-16,-2-1 1 0,4-1 0 0,0-1 1 15,3 0 0-15,2 0-1 0,2-2 2 16,0 1-1-16,5 0-1 0,2-1 0 16,2 1 0-16,4-1 0 0,2 0-1 15,1 0 1-15,1 0-1 0,0-1 0 16,1 2-1-16,-2 1 1 0,1-3 0 16,-1 3 0-16,0 0-1 0,2 0 1 15,0-1 0-15,3-2-1 16,4 1 0-16,-2 0 1 0,3-2-1 0,1 2 1 15,1-4 0-15,-1-1-1 0,0 5 2 0,-1-2-1 16,2-1 0-16,-1 1 1 0,-3-1 0 16,-2 0-1-16,-2 1 1 0,-2 0 0 15,-3 2-1-15,-5 0 0 0,1 3-1 16,-6-2 1-16,-3 1 0 0,-2-2 1 16,-2 0 0-16,-2-2 0 0,-1 3 2 15,-6-3-1-15,0 4 1 0,0 3 0 0,-3-1-1 16,-2 2 0-16,0 1-1 0,-4-2 0 15,0 1-1-15,-5-3 0 0,-2 2-1 16,-1-2 1-16,-1-2-1 0,-4 0 1 16,-2-1-1-16,-3 2 1 0,-1-2-1 15,-1-1 0-15,-3 1 1 0,-4 0-1 16,-2-1 0-16,-2 2 1 0,-2-3-1 16,-1 4 0-16,-3-1 1 0,-2-2-1 15,-1 3 1-15,0 0-1 0,0 2 1 16,0-2-1-16,-1 0 0 0,1-2 0 15,1 4 0-15,-1-2 0 0,1 2 0 16,-2-1 0-16,2 2 0 0,-1-1-1 0,0 1 2 16,2-2-1-16,-2 1 0 0,0-2 0 15,0 2 0-15,1-2 0 0,0-3 0 16,-1 3 0-16,0 1 0 0,0-1 1 16,0-1-1-16,1 1 0 0,-1 1 1 15,-1 2-1-15,2-3 0 0,-1-1 0 0,0 1 1 16,0 1-2-16,0-2 2 15,0 1-1-15,0 0 0 0,2 0 0 0,-2 0 0 16,0 1 0-16,0-1 1 0,0 0-1 16,0 0 1-16,0 1-1 0,0-1 1 15,0-1-1-15,0 1 1 0,0 0-1 16,1 0 0-16,0 0 1 0,0 0-1 16,2 0 0-16,-2 0 1 0,0 0 0 15,-1-1 0-15,1-1 0 0,-1 1 0 16,0 1 0-16,0-1 1 0,0 1 0 15,0 0 0-15,0 0 1 0,0 0-1 16,0 0-1-16,0-1 0 0,0 1 0 16,0 0 0-16,0 0-1 0,0 1 0 0,0-1 0 15,0 0 0-15,0 0 0 0,0 0 0 16,0 0 0-16,0 0 0 0,0 1 0 16,0-1 0-16,0 0 0 0,0-1-1 15,0 1 1-15,0 1 0 0,0-1 0 16,0-1 0-16,0 2 0 0,0-2 0 15,0 1 0-15,0 0 0 0,-1-1 0 0,1 1 0 16,0 0 0-16,0 0 1 0,0 0-1 16,0 0 1-16,0 0-1 0,1 0 1 15,-1 0 0-15,0-1 0 0,-1 1 0 16,1 0-1-16,0 0 0 0,0-2 1 16,0 1-2-16,-1 0 1 0,1 2 0 15,0-2 0-15,0 1-1 0,0 0 1 16,0 0 0-16,0-1-1 0,0 1 1 0,0 0 0 15,0 1 0-15,0-1 0 16,0 0 0-16,0 1 0 0,0-1 0 16,0 1 0-16,0-2 0 0,1 1 1 0,-1-1-1 15,0 1 1-15,0 0 0 0,1-1 0 16,2-1-1-16,0 1-4 0,4-1-14 16,1 0-16-16,3 1-29 0,-1-2-102 15,-3-5-124-15,3-3-288 0</inkml:trace>
  <inkml:trace contextRef="#ctx0" brushRef="#br0" timeOffset="31657.6771">22628 12307 102 0,'26'-9'34'15,"-5"1"11"-15,-4-3 9 0,-1 3 5 16,-4 0 16-16,-5 0 10 0,-2 0 6 15,-5-1-4-15,-2 2-7 0,-3 2-13 0,-5-1-19 16,-5 1-15-16,-3 0-8 16,-5 0-6-16,-6-1-4 0,-4 0-3 0,-3 1-3 15,-2 0-2-15,-4 0-1 0,-1 0-3 16,-1 4 0-16,-4 2-2 0,0 3 0 16,-4 0-1-16,-7-1 1 0,-5 5-1 15,-2 0 1-15,-2 2 0 0,-2 2 2 16,0 3 3-16,3 2 3 0,2 6 1 0,5 6 2 15,2 2 2-15,7 7 1 0,5 4-1 16,6 3-2-16,4 4 0 0,11-1-2 16,4 1-1-16,10-1-2 0,7 1-2 15,7-4 0-15,8 2-1 0,11-1-2 16,9 0 0-16,11-1-1 0,10-1 0 16,6-7 1-16,11 0-1 0,4-6-1 15,7-4 0-15,3-6-3 0,3-7-2 16,5-7 0-16,-1-5-1 0,3-5-1 0,2-9 1 15,-5-7 1-15,-4-10 2 16,-4-6 2-16,-7-5 2 0,-8-3 1 16,-12-5 1-16,-9-6 0 0,-11-2 1 15,-9-1 0-15,-12-6 1 0,-12-2-1 0,-12-5 0 16,-13 1 4-16,-15 1 2 0,-15 4 3 16,-18 4-1-16,-13 13 0 0,-17 10-1 15,-14 11-14-15,-10 12-23 0,-10 10-22 16,-9 10-122-16,-7 12-133 0,-6 6-321 15</inkml:trace>
  <inkml:trace contextRef="#ctx0" brushRef="#br0" timeOffset="36249.6896">4755 15111 472 0,'-38'-3'104'0,"0"0"1"16,11 3-76-16,2-3-14 0,7 2-2 15,1 1-1-15,1 0 2 0,3 2 0 16,2 2 1-16,1-3 1 0,4 7 0 16,1-2-1-16,4 0-1 0,6 2-1 15,1 1-2-15,6-2-1 0,5 1-1 0,6-1-2 16,6-1-1-16,6 0 0 16,6-2-2-16,6 0 0 0,4-3 1 15,2 0 0-15,5-1 0 0,6 0 1 16,4 1 0-16,7 0 0 0,5 1 1 0,3-2-1 15,8 2 1-15,7-1 0 0,6 2 0 16,5-2-1-16,1-2 1 0,6-2 0 16,13 5 0-16,0-6 2 0,7 3 0 15,4-2 0-15,6 0 0 0,7-1-1 0,8 0-1 16,-1-2-2-16,9 1-1 0,5-1-1 16,3-4-2-16,5 3 0 0,3 0 0 15,-2-2-1-15,6 2 1 0,5 2 0 16,-2-6-1-16,4 5 1 0,0-1 0 15,6 1 0-15,2 0 0 0,-1 1 1 16,3-1 0-16,1 6 1 16,1-3 0-16,2-1 1 0,-6-2-1 0,6 6 2 15,-5 0-2-15,1 2 0 0,-6-2 0 16,2 4-1-16,-2 0 0 0,-1 4 0 0,-8-7-1 16,3-1 1-16,-4 0-1 15,2 0 1-15,-8-2 0 0,0-3-1 16,-3 0 1-16,0-2-1 0,-6-2 0 0,0-3 0 15,-8 0 0-15,-3-1 0 0,-5-1-1 16,-7-1 0-16,-7 3 1 0,-8 1-1 16,-8 0 1-16,-8 2-1 0,-10-1 1 15,-9 4-1-15,-10-2-1 0,-8-1-3 16,-10 1-5-16,-8-1-4 0,-11-2-6 16,-7-1-5-16,-10-1-2 0,-9 2 0 0,-9 0 2 15,-8-1 4-15,-7-4 5 0,-7 1 4 16,-7 0 6-16,-2 0 3 0,-5-1 1 15,-2 0 1-15,-1 4 1 0,0 2-1 16,-2 4 2-16,1 0 0 16,2 3 2-16,-2 2 0 0,2 2 2 0,2 2 0 15,3 0 0-15,2 4-1 0,4 0 0 16,4 1 0-16,8 3-1 0,6 2 0 0,3 0 1 16,6 1 0-16,6-1 0 15,4 2 0-15,5 0 0 0,0 0-1 0,3-1-1 16,1-2 0-16,-2 0-2 0,-3-1 1 15,-4-2-2-15,-7-3 0 0,-5-1 1 16,-7-1 4-16,-4-1 7 0,-7 0 4 16,-8 2 1-16,-8 2 1 0,-9 7 0 15,-15 8-1-15,-9 6-4 0,-13 7-13 16,-12 7-20-16,-9 7-18 0,-10 2-128 16,0-2-133-16,1-4-332 0</inkml:trace>
  <inkml:trace contextRef="#ctx0" brushRef="#br0" timeOffset="37660.9107">6993 14267 480 0,'6'-19'116'0,"-5"2"2"0,-5 2-71 0,-9 2-16 16,-5 6-11-16,-7 1-5 0,-5-1-6 15,-7 2-2-15,-3 3-4 0,-6 2 0 16,-8 2-1-16,-1 5-1 0,-2 7 1 0,-6 5-1 16,-7 4 0-16,-4 8-1 0,-3 5 1 15,1 10-1-15,-4 9 2 0,-1 4 3 16,-2 7 3-16,4 6 3 0,3 8 3 15,4 7-1-15,4 6 1 0,3 2-1 16,7 3-2-16,10 6-4 0,9 8-4 16,5-1 0-16,3-2-2 0,7-2 0 15,7-1 0-15,8 1-1 0,5-7 1 16,8-8 0-16,11-6 0 0,9-5 0 16,11-6 0-16,10-8 1 0,7-6-1 0,16-4 1 15,8-6-1-15,7-7 0 0,10-3 0 16,10-6 1-16,6-7-1 0,6-8 0 15,4-8 0-15,8-5 0 0,7-8 0 16,4-7 0-16,3-12-1 0,3-11 1 16,1-7-1-16,1-6 1 0,1-5-1 15,-2-5 1-15,-3-4 1 0,-4 0 0 16,-1 2 0-16,-4-4 1 0,-8-6 1 0,-8 1 0 16,-5 0-1-16,-5 1 0 0,-5-3-1 15,-10-3 1-15,-9 1-2 0,-6-2 0 16,-7-4-1-16,-8-3 1 0,-11-3-2 15,-8-1-1-15,-9-8 0 0,-4-4-2 16,-12 0 0-16,-11-4 0 0,-12 0 0 16,-9-4 1-16,-17-3 2 0,-12 10 2 15,-11 3 2-15,-18 6 2 0,-13 8 3 16,-13 4 3-16,-13 15 1 0,-18 5-1 0,-15 10-1 16,-19 15-1-16,-9 12-5 15,-6 14-12-15,-16 13-12 0,-8 11-12 16,-3 13-122-16,0 10-122 0,10 4-301 0</inkml:trace>
  <inkml:trace contextRef="#ctx0" brushRef="#br0" timeOffset="38166.2686">5545 15204 432 0,'-5'6'88'0,"-2"0"1"0,1-1-80 16,0 0-7-16,1-2-2 0,-1-1 1 16,0-4 2-16,-1 0 8 0,1-3 5 0,3-2 6 15,-1-5 4-15,-1-3 5 0,3-6 4 16,-2-5 0-16,0-7-4 0,1-5-2 15,0-2-2-15,2-1-3 0,1 0-2 16,-1 5-2-16,3 3-3 0,1 7-2 16,2 9-2-16,-2 4-4 0,1 5-2 15,0 7 0-15,0 7-1 0,-1 8 2 16,-2 10 1-16,-2 9-1 0,-2 13 1 16,0 4-1-16,-3 6-1 15,0 4-2-15,-2-1-1 0,2 0-3 0,4-5-12 16,0-6-15-16,4-2-130 0,2-3-127 15,3-5-326-15</inkml:trace>
  <inkml:trace contextRef="#ctx0" brushRef="#br0" timeOffset="38813.5438">4489 15935 614 0,'-5'-5'129'0,"1"1"1"0,0 2-111 0,3 1-10 15,2 2-5-15,1-1 0 16,3 1-1-16,0 2-2 0,0-1 1 0,1 1 1 15,-1-2 1-15,0-1 2 0,-1 0 2 16,-1-4 2-16,1-1 0 0,-2-1 1 16,0 0-1-16,-2-1-1 0,0 0-3 15,-3 1-2-15,0 1 0 0,-4 2-2 16,-1-1 2-16,-2 3 0 0,-1 1 2 16,-2 2 0-16,-1 3 2 0,-1 1 0 15,-1 5 0-15,2 3 0 16,0 3-1-16,2 3-1 0,3 3-1 0,3 3 0 0,6 1-2 15,6-2 0-15,5-1 0 0,7-4-1 16,4-4 0-16,2-1-1 0,4-5 1 16,3 0 0-16,3-1-1 0,2 0 0 15,-2 2-1-15,-2 1 1 0,1 3-1 16,-5 2 0-16,-5 1 1 0,-7 2-1 16,-5 0 1-16,-8 2 0 0,-8 0 0 15,-7 1 0-15,-8 2 1 0,-6 4-1 16,-5 2 0-16,-6 0-3 0,0-2-11 0,0 0-11 15,2-7-11-15,2-6 36 0,0-14-160 16,2-13-124-16,3-11-308 0</inkml:trace>
  <inkml:trace contextRef="#ctx0" brushRef="#br0" timeOffset="38962.139">4483 15884 670 0,'15'-24'157'16,"5"5"2"-16,-3 3-102 0,1 10-24 0,5 7-14 15,2 7-8-15,4 5-10 0,3 4-19 16,0 4-15-16,2 2-56 0,-1-1-71 16,0-5-115-16,0-5-256 0</inkml:trace>
  <inkml:trace contextRef="#ctx0" brushRef="#br0" timeOffset="39208.4793">4933 15986 525 0,'-17'21'129'0,"-2"1"3"0,1 2-50 15,-1 3-56-15,7 1-9 0,2 1-3 16,8 4-1-16,4-1-2 0,7 0-3 16,4 0 0-16,7 0-1 0,3-4-2 15,4-6-1-15,5-6-1 0,1-5-2 16,5-3 0-16,1-10 0 0,3-8 0 16,0-6 0-16,-1-6 1 0,-1-7-1 15,-6-8 2-15,-7-6 0 16,-10-5 2-16,-11-4 3 0,-12-3 1 0,-15 2 0 0,-10 5 1 15,-10 6-2-15,-11 11-1 0,1 12-3 16,-3 13-12-16,-1 16-13 0,1 16-12 16,1 9-119-16,3 8-120 0,8 7-299 15</inkml:trace>
  <inkml:trace contextRef="#ctx0" brushRef="#br0" timeOffset="40401.0269">6537 13682 395 0,'-1'-9'105'15,"1"-5"6"-15,-1 1-44 0,0-2-16 16,0-1-10-16,1-1-4 0,-2-2-3 16,1 0-1-16,-1 3 2 0,-3 0 0 0,0 4 0 15,-3 3-3-15,-1 8-2 0,-4 5-3 16,1 8-3-16,-1 6-5 0,-2 9-4 16,0 3-1-16,-1 8-1 0,3 1-2 15,3 0 0-15,2 3-2 0,4-3-1 16,6-4-2-16,4-2-1 0,7-7-3 0,0-7 0 15,7-6 0-15,1-8-1 0,-1-10 1 16,1-6-2-16,1-10 1 0,0-7 0 16,2-4 0-16,-6-3-1 0,-2-5 2 15,-3-2-1-15,-5 0-1 0,-10-2 0 16,-6 1-6-16,-6 1-12 0,-1 3-15 16,-6 7-8-16,-1 10-8 0,2 9-11 15,0 12 12-15,7 10-120 0,-1 11-102 16,6 12-254-16</inkml:trace>
  <inkml:trace contextRef="#ctx0" brushRef="#br0" timeOffset="40639.8267">6855 13899 670 0,'-4'-6'162'15,"-3"0"7"-15,2 2-107 0,0 2-12 0,0 1-7 16,0-1-8-16,0 1-8 0,-1 2-8 16,0 1-6-16,0 0-4 0,0 0-4 15,0 2-7-15,1 1-16 0,1-1-22 16,3-1-16-16,3 0-125 0,2-3-139 16,1-4-326-16</inkml:trace>
  <inkml:trace contextRef="#ctx0" brushRef="#br0" timeOffset="46585.811">6926 13543 540 0,'-9'-14'133'0,"1"0"6"15,0-4-75-15,3 0-17 0,3 0-6 16,2-1-4-16,4 1-4 0,2 0-4 16,2-1-3-16,2 3-3 0,4 0-3 0,0 3-3 15,2 2-3-15,1 1-4 0,-2 3-2 16,1 3-3-16,0 3-2 0,0 2-2 15,-2 3-1-15,-1 2 1 0,-2 5-1 16,1 0 0-16,-1 5 0 0,-4 2 1 16,-1 4-1-16,-2-1 0 0,-4 1 0 15,-1 3 1-15,-3 2-1 0,-3-1 0 16,-4 1 1-16,-3 2-1 0,1-1 1 0,-1-1-1 16,2-4 0-16,1 0 0 0,1-1 0 15,4-2 0-15,3 0 0 16,0-5 0-16,2 0 0 0,2-1 0 0,2-3 0 15,1-4-5-15,4 0-7 0,4-4-10 16,2-2-11-16,1-1-11 0,5-2 30 16,5-2-156-16,-1-6-124 0,1 4-306 15</inkml:trace>
  <inkml:trace contextRef="#ctx0" brushRef="#br0" timeOffset="46839.1412">7286 13521 631 0,'1'-21'142'15,"2"1"2"-15,0-3-103 0,5 8-19 16,1-1-5-16,4 3-3 0,0 2-4 0,1 2-3 16,1 3-2-16,1 3-1 0,-1 1-1 15,0 2 0-15,-1 4-1 0,1 3 0 16,-1 3-1-16,-1 2 0 0,-1 6 0 15,1 2-2-15,-4 4-4 0,0 5-9 16,-3 2-4-16,-3-1-6 0,-2 2-12 16,-2-3-21-16,-2-3-92 0,1-5-102 15,-2-5-243-15</inkml:trace>
  <inkml:trace contextRef="#ctx0" brushRef="#br0" timeOffset="47002.6974">7383 13461 603 0,'-10'-13'145'16,"-4"5"1"-16,5 13-94 0,-1 8-17 16,1 6-10-16,2 8-9 0,-1 3-8 15,4 6-12-15,4 4-14 0,-2 2-130 16,1-1-123-16,-4-3-317 0</inkml:trace>
  <inkml:trace contextRef="#ctx0" brushRef="#br0" timeOffset="48020.3895">7891 13390 554 0,'2'-18'154'0,"0"6"4"0,-1 1-28 15,0 8-79-15,2 5-10 0,-2 7-8 16,0 4-7-16,3 8-5 0,-2 6-4 16,4 6-2-16,-2 2-4 0,0 2-3 15,-1 1-3-15,1 0-2 0,-2-2-4 16,1-1-10-16,-4-5-11 0,2-4-13 16,0-5-12-16,-1-1-17 0,-1-4-112 15,-2-6-121-15,1-5-276 0</inkml:trace>
  <inkml:trace contextRef="#ctx0" brushRef="#br0" timeOffset="48190.2625">7811 13556 641 0,'-7'-16'161'0,"2"4"6"0,-1 0-97 16,6 4-21-16,2 5-9 0,5-1-11 16,4 5-10-16,3 2-9 0,3-1-7 15,8 7-10-15,-1-4-10 0,5 1-13 16,1 0-10-16,2-4-12 0,1 0 9 0,1-4-127 15,2-3-111-15,2-2-267 0</inkml:trace>
  <inkml:trace contextRef="#ctx0" brushRef="#br0" timeOffset="48481.4778">8336 13395 559 0,'-10'-2'144'0,"-1"2"4"0,-1 4-55 16,-2 3-48-16,3 6-11 0,0 3-7 15,2 6-4-15,3 1-5 0,3 3-3 0,1 0 0 16,6 1 0-16,2-1-3 0,5-5 0 16,3-4-1-16,3-2-2 0,2-5 0 15,3-5-4-15,1-5-1 0,-3-5-1 0,0-6 1 16,-4-4-1-16,-3-5 3 0,-2-4 1 15,-6-6 0-15,-2 0 1 0,-6-1-1 16,-4 1-1-16,-4 3-4 16,-6 3-13-16,-4 8-15 0,-2 8-17 0,-2 5-11 15,2 7-32-15,2 6-93 0,3 7-119 16,5 6-255-16</inkml:trace>
  <inkml:trace contextRef="#ctx0" brushRef="#br0" timeOffset="48652.0212">8627 13707 715 0,'3'-11'183'0,"-2"2"2"0,-1 1-87 16,-3-1-45-16,2 2-20 0,-1 1-22 16,-2 1-22-16,-2 2-20 0,1 3-19 15,-1 2-16-15,0 0-119 0,1 0-133 0,4 3-298 16</inkml:trace>
  <inkml:trace contextRef="#ctx0" brushRef="#br0" timeOffset="48948.2392">8867 13446 663 0,'-3'-15'179'0,"-5"3"2"15,1 3-34-15,-3 6-98 0,3 2-19 16,-2 4-11-16,3 3-8 0,1 3-3 0,4 2-2 16,2 1-2-16,4 0 1 0,4-1 0 15,3-3-2-15,4-3 1 0,1-3-2 16,1-2 0-16,1-3 0 0,-1-6 0 16,-3-2-1-16,-3-1 1 0,-5-2 0 15,-3-2-1-15,-5 0-1 0,-5 0-5 16,-5 0-10-16,-5 5-16 0,-6 3-20 0,-2 8-13 15,-3 2-16-15,-1 4-109 16,5 7-123-16,1 3-268 0</inkml:trace>
  <inkml:trace contextRef="#ctx0" brushRef="#br0" timeOffset="49170.9212">8812 13628 608 0,'6'5'156'0,"-1"-1"11"0,-2 0-85 16,-3 1-17-16,-2-2-7 0,1 2-8 15,0 1-10-15,-3 2-11 0,1-1-10 16,0 0-7-16,2 1-5 0,3 0-3 16,3-2-2-16,3-1-1 0,3-1 0 0,3-3 0 15,3-1 0-15,2-3 0 0,-1-4 0 16,2-1 0-16,-2-4 0 0,-2-2 0 16,-5-1-1-16,-4-2 1 0,-3 0-2 15,-4 1-5-15,-4 3-8 0,-3 0-16 16,0 5-17-16,-3 3-15 0,3 5-125 0,-1 4-137 15,2 2-313-15</inkml:trace>
  <inkml:trace contextRef="#ctx0" brushRef="#br0" timeOffset="49448.1795">9069 13545 573 0,'2'-19'173'0,"0"-2"5"0,2-1-4 0,3 0-109 16,3 1-13-16,3 4-10 16,2 1-11-16,2 2-11 0,2 3-5 0,0 4-2 15,-2 2-3-15,2 4-3 0,-3 0-2 16,-4 4-2-16,0 3 0 0,-1 4-2 16,-1 6 0-16,1 5-1 0,-1 5 0 15,-2 3 1-15,1 4-1 0,-3 3-3 16,-1 2-3-16,-3-4-7 0,-2-1-9 0,0-2-12 15,0-3-12-15,0-6-12 0,2-4-10 16,-1-3-45-16,0-5-69 0,-1-5-110 16,-2-3-237-16</inkml:trace>
  <inkml:trace contextRef="#ctx0" brushRef="#br0" timeOffset="49586.8096">9170 13452 721 0,'-9'-4'179'0,"2"11"1"15,-1 5-96-15,1 6-35 0,0 5-19 16,1 8-18-16,0 6-26 0,-2 2-30 16,1 1-137-16,2 2-145 0,1 2-363 15</inkml:trace>
  <inkml:trace contextRef="#ctx0" brushRef="#br0" timeOffset="51060.6982">13665 14306 560 0,'-7'-14'136'16,"-13"2"0"-16,-7 1-33 0,-6 1-92 15,-5 3-7-15,-6-2-4 0,-2 5 0 16,-8 1-1-16,-4 6 0 0,-7 5-1 16,-2 4 1-16,-3 8-1 0,-3 9 2 15,-2 7 0 1,0 8 2-16,2 6 2 0,3 7 2 0,2 11 2 15,4 6 4-15,10 5 3 0,7 11 1 0,5 2 0 16,6 3-1-16,6 2-1 0,8-2-2 16,8 5-4-16,6-6-3 0,7-6-2 15,8-1-1-15,8-9-1 0,7-3 0 0,10-6-1 16,6-10 1-16,8-3 2 0,7-5 0 16,11-8 2-16,11 0 0 0,8-7 1 15,9-3-1-15,9-5 0 0,10-7-1 16,6-7-1-16,4-5-1 0,8-9-1 15,5-10 0-15,0-13 0 0,4-15-1 0,0-14 1 16,-1-10-1-16,2-14 0 16,-6-7 1-16,-7-12-1 0,-5-1 1 0,-11-5-1 15,-12-4 0-15,-18-9 1 0,-15 0-1 16,-17-5 0-16,-17 3 0 0,-22 2 0 16,-17 1 1-16,-24 12 6 0,-17 14 4 15,-23 11 3-15,-19 18 1 0,-25 15-1 16,-18 20-1-16,-14 18-17 0,-15 14-26 15,-8 14 26-15,-8 15-172 0,-5 11-142 16,9 6-356-16</inkml:trace>
  <inkml:trace contextRef="#ctx0" brushRef="#br0" timeOffset="51506.0178">12335 14898 583 0,'1'-20'149'0,"-1"-2"11"16,-2 2-77-16,-1 2-13 0,1 2-4 15,1 2-3-15,-1 5-7 0,0 5-9 16,-1 9-10-16,1 5-8 0,-2 8-7 0,2 9-7 16,-3 12-5-16,1 8-2 0,2 3-4 15,1 5-12-15,2 4-17 0,4 1-33 16,3 0 14-16,1-5-157 0,-5-3-153 16,-4 3-357-16</inkml:trace>
  <inkml:trace contextRef="#ctx0" brushRef="#br0" timeOffset="52120.1827">16124 14693 551 0,'-13'-5'0'0,"2"5"-79"0,4 5-392 16</inkml:trace>
  <inkml:trace contextRef="#ctx0" brushRef="#br0" timeOffset="52477.9897">16255 15265 582 0,'2'10'144'15,"1"-2"10"-15,-2-2-79 0,1-1-11 16,2-2-2-16,0-3 1 0,-1-4-2 16,2-2-6-16,0-3-8 0,1-2-8 0,2-3-8 15,0-5-7-15,0 0-5 0,3-1-4 16,1-1-2-16,2 2-1 0,0 0-2 16,1 5 0-16,-1 1-1 0,0 4-1 15,-2 5 0-15,-1 6-2 0,-2 8 0 16,-2 7-2-16,-1 8 0 0,2 7 0 15,-1 4 0-15,0 5-1 0,1-1-1 16,0 1 0-16,2-5-1 0,0-2-1 16,1-5-10-16,0-6-18 0,1-6-28 0,2-6-32 15,-2-7-133-15,2-11-162 0,2-1-371 16</inkml:trace>
  <inkml:trace contextRef="#ctx0" brushRef="#br0" timeOffset="53072.7314">16182 15095 694 0,'4'-9'159'0,"0"1"3"0,3 4-114 16,4 5-13-16,1 8-9 0,4 4-7 15,2 7-7-15,1 8-15 0,-3 6-25 16,0 5-137-16,-1 4-139 0,-6 1-350 16</inkml:trace>
  <inkml:trace contextRef="#ctx0" brushRef="#br0" timeOffset="54147.5326">11315 15699 446 0,'-3'3'102'16,"-4"0"2"-16,3 0-63 0,2 0-19 15,-1-1-3-15,2 0 2 0,0-2 1 16,0 0 4-16,2-3 4 0,-2 1 6 16,-2-2 3-16,2 0 2 0,-3-1 5 0,1-1 5 15,-1 1 4-15,0 2 3 0,2-2-1 16,-1 1-2-16,-2 0-5 0,4 2-10 16,0 0-8-16,3-1-9 0,1 1-9 15,1 2-4-15,3 1-6 0,4 1-2 16,4 2-1-16,2 2 0 0,1 4-2 15,3 1 1-15,0 2-1 0,-4 3-1 16,-2 1 0-16,-3-1 1 0,-7 2-1 16,-4-4 1-16,-3 1 1 0,-6-2 0 15,-2 1 0-15,-2 1 0 0,-1-2 0 0,0 1 1 16,1 0-1-16,5 2-1 0,2-1 1 16,6-2 0-16,5 2-1 0,5 0 0 15,6 1-1-15,3-2-2 0,2 0-2 16,4 1-1-16,0-3-2 0,-1-1 0 15,1-1 0-15,-3-2 0 0,-1 1 2 16,-3-2 1-16,-5-1 3 0,-5 3 1 16,-5 1 1-16,-8 1 2 0,-7 3 3 15,-7 3 1-15,-5 4 0 0,-5 0 1 0,-5 2-1 16,-1 1-1-16,-2-3-7 16,6-3-15-16,3-5-23 15,5 0-24-15,10-6-41 0,9-6-94 0,9-2-136 16,13-4-286-16</inkml:trace>
  <inkml:trace contextRef="#ctx0" brushRef="#br0" timeOffset="54468.493">11718 15902 747 0,'-5'-3'184'0,"3"3"6"15,1 4-97-15,2 4-38 0,4 4-16 16,4 4-9-16,2 7-8 0,2 1-6 15,5 5-5-15,0 0-5 0,2 3-2 16,-2-1-3-16,-2-1-3 0,-3-3-6 16,-4-1-6-16,-7-3-10 0,-5-3-11 0,-7-8-12 15,-4-5-10-15,-1-5-8 16,-3-9 2-16,-1-6 4 0,2-7 9 16,1-7 11-16,1-8 13 0,2-12 11 15,-1 0 9-15,4 0 8 0,3 0 7 16,2 3 6-16,4 5 6 0,3 11 4 0,3 8 1 15,5 7-1-15,2 1-3 0,3 4-4 16,2 5-10-16,4 0-14 0,2 4-13 16,7 3-10-16,0 1-13 0,3 4-111 15,0 4-115-15,0 2-273 0</inkml:trace>
  <inkml:trace contextRef="#ctx0" brushRef="#br0" timeOffset="54667.9477">12092 16023 556 0,'-7'27'153'16,"-3"0"10"-16,-1 3-37 0,0 0-58 15,3 3-8-15,0 2-5 0,3-4-6 16,3 2-9-16,6-1-11 0,5-4-8 16,5-4-6-16,3-10-5 0,10-4-5 15,2-9-3-15,11-8-1 0,1-8 0 16,1-8-1-16,0-8 1 0,-2-3-1 16,-9-5 0-16,-7-3 0 0,-14-3 0 0,-13 0-4 15,-11-1-9-15,-13 8-17 0,-6 3-19 16,-10 7-17-16,-2 12-127 0,-6 13-144 15,-1 14-325-15</inkml:trace>
  <inkml:trace contextRef="#ctx0" brushRef="#br0" timeOffset="56284.2139">13423 13816 502 0,'3'-15'127'16,"0"1"6"-16,-6 2-62 0,-2 5-20 15,-1-3-4-15,3 3-2 0,-6 3 1 16,-3 6-2-16,-2 1-1 0,0 8-2 16,-2 8-3-16,1 4-4 0,2 6-5 15,2 6-6-15,2 1-4 0,5 2-4 0,3 0-3 16,6-5-3-16,1-4-3 0,6-4-1 15,3-6-1-15,5-6-2 0,4-6 0 16,1-5-1-16,2-7 0 16,0-7 0-16,-3-8 0 0,-3-6 0 0,-4-6 0 15,-4-1 0-15,-3-5-1 0,-6-1 0 16,-4 6-1-16,-4-1-4 0,-4 3-7 16,-3 4-8-16,-5 4-15 0,-5 7-12 15,0 9-10-15,-2 7-7 0,2 7-13 0,1 8-105 16,2 9-113-16,5 6-264 0</inkml:trace>
  <inkml:trace contextRef="#ctx0" brushRef="#br0" timeOffset="56466.3458">13783 14089 719 0,'8'-5'183'0,"-4"1"9"0,-5 1-110 0,-4 0-17 16,-2 1-12-16,-2 3-11 0,-2 2-17 15,0-2-13-15,0 2-15 0,-1 1-16 16,2 2-19-16,3 0-20 0,-1-1-21 16,5 0-119-16,-1-1-137 0,4 0-307 15</inkml:trace>
  <inkml:trace contextRef="#ctx0" brushRef="#br0" timeOffset="56712.7364">13948 13670 663 0,'0'-1'155'0,"-1"3"2"0,0 2-83 15,-2 3-43-15,0 7-11 0,-2 4-1 16,-1 2 1-16,-2-1 1 0,1 2-1 16,0 1 3-16,0 0 1 15,3-3 0-15,2-3-2 0,5-3-2 0,2 2-4 0,4-3-3 16,6-3-5-16,2-3-2 0,3 0-4 15,2-2-5-15,2-3-9 16,1 0-14-16,-2-2-14 0,-2 1-18 16,-3 0-16-16,-2-3-117 0,-5 0-130 0,-3-3-291 15</inkml:trace>
  <inkml:trace contextRef="#ctx0" brushRef="#br0" timeOffset="56845.3827">14144 13731 668 0,'-3'-1'175'0,"-1"6"5"0,0 5-88 15,-1 3-30-15,2 4-15 0,-1 6-14 16,0 2-15-16,1 6-10 0,0 3-14 16,2 5-25-16,0 2-20 0,2-2-133 15,0 0-145-15,2 0-352 0</inkml:trace>
  <inkml:trace contextRef="#ctx0" brushRef="#br0" timeOffset="57810.4559">14343 13832 537 0,'-2'-4'153'15,"2"-1"10"-15,2-1-35 0,1 1-57 0,3 0-11 16,3 0-8-16,2 1-9 0,4-1-10 15,3 0-9-15,2 0-6 0,1-1-4 16,-1 0-4-16,2-2-1 0,-1 1-3 16,-2 1-2-16,-3 2-1 0,-2 3-1 15,-3 3 0-15,-2 4-1 0,-4 2-1 16,-2 4 1-16,-3 4-1 0,0 5 0 16,0 1 0-16,-2 4-1 0,1 2-3 15,-2 5-3-15,2 0-4 0,0-1-6 0,0 0-12 16,-1-3-10-16,2-1-13 0,-1-5-11 15,2-3-21-15,-2-5-95 0,0-3-116 16,2-1-257-16</inkml:trace>
  <inkml:trace contextRef="#ctx0" brushRef="#br0" timeOffset="57947.7002">14395 13821 760 0,'-6'6'165'0,"0"5"-1"15,2 6-126-15,2 6-29 16,2 7-21-16,1 4-23 0,0 3-128 0,-3 6-134 16,1 2-331-16</inkml:trace>
  <inkml:trace contextRef="#ctx0" brushRef="#br0" timeOffset="61837.6023">19557 7564 441 0,'-18'-10'95'16,"-1"3"0"-16,-9-3-77 0,-2 4-8 15,-5 2-7-15,-9-1 0 0,-5 4-2 16,-7 5 0-16,-5 1 0 0,-8-1 0 0,-3 3 4 16,-4 0 2-16,-3 3 4 0,1 0 5 15,-3-2 3-15,-2-1 2 0,3 5 1 16,1-1-1-16,-1 4-3 0,4 4-1 16,6 3-4-16,8 1-3 0,8 7-2 15,5 1-1-15,11 9 0 0,8 4-2 16,11 5-1-16,8 2-1 0,6 1 0 15,12-1 0-15,12-3 0 0,8-8 0 16,12-8 0-16,9-4 0 0,10-6 1 0,13-3-1 16,8-7 0-16,8-2 0 0,6-3-1 15,5-2 0-15,5-7 0 0,-2-7-1 16,0-6 0-16,-3-1-1 0,-6-4 1 16,-4-9 0-16,-7-5 2 15,-9-13 1-15,-7-3 2 0,-10-6 2 0,-10-5-1 16,-10-4 1-16,-16 0-1 0,-16 4-1 15,-22 1-2-15,-21 3-2 0,-24 7-1 16,-24 11 0-16,-23 13-2 0,-27 16-10 16,-22 15-11-16,-18 20-118 0,-18 15-115 15,-11 12-296-15</inkml:trace>
  <inkml:trace contextRef="#ctx0" brushRef="#br0" timeOffset="70901.0665">1880 13882 565 0,'-1'-7'126'0,"1"-2"2"0,1 4-94 16,3 3-12-16,1 1-9 0,3 3-3 15,3 4-1-15,3 1 0 0,1 7 1 16,2 3 1-16,1 1 2 0,4 9-1 16,3 4 1-16,3 0-3 0,0 1-1 0,4-2-2 15,2-3-2-15,3 2-2 0,-3-8-1 16,1-2 0-16,-10-5-1 0,5 2 0 16,-3-1-5-16,-5 0-8 15,-3-3-9-15,-4 0 4 0,-4-1-129 0,-1-1-115 16,-4-5-292-16</inkml:trace>
  <inkml:trace contextRef="#ctx0" brushRef="#br0" timeOffset="71118.485">2316 13785 564 0,'-13'-3'136'0,"-8"3"1"0,-3 6-40 15,-1 11-81-15,-4 11-10 0,-2 11-4 16,-2 5-1-16,-3 7 0 0,2 5 0 16,-1 0-1-16,-2 2-2 0,1-4-3 0,2-5-2 15,3-4-4-15,7-6-5 0,4-7-9 16,8-6-112-16,8-13-107 0,13-8-269 16</inkml:trace>
  <inkml:trace contextRef="#ctx0" brushRef="#br0" timeOffset="71458.5814">2629 13821 585 0,'-14'-5'126'0,"3"1"1"16,3 3-97-16,0 3-19 0,5 7-5 16,1 2-1-16,1 5 0 0,-1 5 2 0,0 3 1 15,1 6 3-15,1 3 3 16,-1 1 2-16,0 2 3 0,1-2 2 16,1-1 1-16,0-1 0 0,3-4-1 15,1-2-4-15,3-2-2 0,3-2-3 0,2-1-4 16,3-4-2-16,3-5-2 0,4-1-3 15,3-4-1-15,2-7-7 0,2-5-11 16,2-5-10-16,-4-4-10 0,-1-1-12 16,-4-4-111-16,-7-3-114 0,-5-2-266 15</inkml:trace>
  <inkml:trace contextRef="#ctx0" brushRef="#br0" timeOffset="71617.2548">2544 13747 688 0,'-24'-5'159'0,"7"-1"1"0,4-1-111 16,8 4-18-16,10 1-12 0,8 2-8 16,6-1-12-16,8 0-17 0,9 1-15 0,6 1-15 15,7-1-112-15,2-1-123 0,3-2-290 16</inkml:trace>
  <inkml:trace contextRef="#ctx0" brushRef="#br0" timeOffset="71930.4111">3128 13899 629 0,'-11'5'134'16,"4"-4"2"-16,1 1-112 0,6 0-12 16,5 0-6-16,3 2 0 0,2 0-2 0,2 1-2 15,3 1 2-15,1 2 0 0,0 1 0 16,-3 0 2-16,3 0 1 0,0 1 2 15,1-1 0-15,-2-2 2 0,1-2 1 16,-1-4 1-16,2-2 0 0,0-6-1 16,1-3-1-16,1-7-2 0,2 0-1 15,1-4-3-15,2 0-2 0,-3 1-1 0,-1 3-1 16,-2 2-1-16,-2 8 0 0,-3 3 1 16,-3 6-1-16,-2 5 0 0,-2 6-1 15,-3 6-2-15,0 4-7 0,-2 4-9 16,0 2-9-16,1 2-8 0,1 0-2 15,2-4-118-15,2-5-113 0,4-3-267 16</inkml:trace>
  <inkml:trace contextRef="#ctx0" brushRef="#br0" timeOffset="72267.6096">3588 13573 662 0,'-19'-23'152'0,"5"6"0"16,4 1-101-16,11 7-27 0,5 8-12 16,7 6-5-16,4 1-4 0,5 4-2 15,2 2 0-15,2 3-1 0,0 0 0 0,1-1 0 16,0 1 0-16,0 1 0 0,-3 1 1 16,2-1 3-16,-3 0 2 0,-2 1 2 15,-3 5 2-15,-2 1 1 0,-4 0 0 16,1 3-1-16,-2 1-2 0,1 5-3 15,1 0-2-15,0 0-1 0,-1-1-1 16,1 2 0-16,0-1-1 0,-1-4 1 16,-2-1-1-16,-3-4 0 0,-1-5 0 15,-1-2 0-15,-5-2 0 0,-4-5 0 0,-3 4 0 16,-4-2 1-16,-4 1-11 0,-4 4-19 16,-6 5 55-16,-4 0-190 15,-7 1-139-15,-3-2-364 0</inkml:trace>
  <inkml:trace contextRef="#ctx0" brushRef="#br0" timeOffset="73131.8117">16652 14408 586 0,'-7'-5'130'0,"0"0"3"0,2 2-102 16,2 0-9-16,1 0-4 0,4 2-3 16,1-2 0-16,5 1 1 0,1 0 3 15,7-1 2-15,4 2 0 0,6-2 3 16,2 3-2-16,6-1-2 0,7 2-5 15,6 1-4-15,2 0-4 0,5-2-2 16,1 0-2-16,3 0-2 0,-1-1-3 16,0 1-3-16,-2-1-6 0,2-1-4 15,1 1-8-15,-6 0-7 0,1 0-5 0,-2-2-6 16,-5 1-7-16,-5-2-103 16,-8-3 5-16,-8 0-84 0,4-2-167 15</inkml:trace>
  <inkml:trace contextRef="#ctx0" brushRef="#br0" timeOffset="73394.1136">17554 14144 659 0,'-18'-16'149'0,"5"-1"0"0,4 5-111 16,5 2-15-16,7 3-7 0,4 2-6 0,7 4-5 16,3 2-3-16,6 1-1 15,4 3-1-15,6 3 1 0,1 1-1 0,4 2 0 16,4 0 0-16,2 2 1 0,0-1-1 15,0 1 0-15,-3 2 0 0,-3 0 0 16,-7 1 0-16,-5 1 0 0,-10 1 0 16,-11-1 0-16,-11 2 0 0,-11 4 0 15,-11 0 0-15,-8 5 1 0,-6 2-1 16,-5 7 1-16,-5 5-2 0,2 1-9 0,3-2-10 16,8-1-14-16,7-4-117 0,8-7-120 15,14-8-297-15</inkml:trace>
  <inkml:trace contextRef="#ctx0" brushRef="#br0" timeOffset="73796.5802">18262 13979 542 0,'13'-22'120'0,"-5"3"2"0,2 13-91 16,-1 15-7-16,-2 12-5 0,-1 8-1 16,-2 9 1-16,-3 10 3 0,-1 8 2 15,-4 12 0-15,-1 5 1 0,-2 5-1 16,-2 3-3-16,-3 4-2 0,0 2-4 16,1-3-5-16,4-3-3 0,0-7-4 0,5-5-6 15,2-7-7-15,5-10-10 0,3-9-8 16,2-7-12-16,0-11-37 0,-3-12-78 15,2-12-105-15,-2-10-235 0</inkml:trace>
  <inkml:trace contextRef="#ctx0" brushRef="#br0" timeOffset="74461.8961">18106 13787 645 0,'-9'-34'139'0,"7"3"-1"0,4 6-114 16,8 4-12-16,3 5-5 0,7 5-2 0,7 3-3 15,3 2-1-15,6 3 0 0,6 2 0 16,7 3-1-16,6 3 0 0,6 1 1 0,3-2-1 16,7 2 0-16,3 3 1 15,7-1-1-15,4 3 0 0,2-2 0 0,5 0 0 16,3 0 0-16,8-1 0 0,5-3 0 15,1-4 0-15,1-2-1 0,4-2 1 16,-1-2 0-16,1-3 1 0,-5-3 1 16,-6 1 3-16,-5 2 4 0,-4 0 2 15,-7 2 2-15,-5 2 1 0,-11 3 0 16,-7 2-1-16,-8 2-4 0,-7 0-3 16,-9 3-2-16,-8 3-1 0,-7 2-2 15,-6 5 0-15,-5 3 1 0,-4 7-1 0,-7 5 2 16,0 7 2-16,-4 10 1 0,-3 5 2 15,-2 5-1-15,-5 2 0 0,0 6-1 16,0 2 0-16,0 0-3 0,0 1-2 16,2 2 0-16,3-1-1 0,0-1 1 15,5 1-1-15,-1-1 0 0,2-4 1 16,0-2-1-16,2 1 0 0,-1-1 0 16,2-3 0-16,-3-8 0 0,-1-3 0 0,-4-6-1 15,0-6 1-15,-3-10 0 0,-3-5 0 16,-4-6 0-16,-2-4 0 0,-4-5-1 15,-5-2-4-15,-8-7-2 0,-6-2-1 16,-8-3-1-16,-3-3-1 0,-7-1 1 16,-6 1 0-16,-3 2 3 0,-9 0 0 15,-2 0 0-15,-5 0 0 0,-7 4 1 16,-4-1 0-16,-9 0 0 0,-3 0 2 0,1 1 2 16,-3 2 4-16,-2 0 3 0,-3 2 2 15,5 0 3-15,6 0 2 16,1 3 0-16,4 1 1 0,4-2-3 0,7 3-2 15,12-1-2-15,4-1-3 0,9 2-2 16,8-4-10-16,9 2-13 16,11-2-11-16,10-1-14 0,5-1-117 0,10-5-125 15,8 2-292-15</inkml:trace>
  <inkml:trace contextRef="#ctx0" brushRef="#br0" timeOffset="74927.2174">18446 14088 472 0,'-1'-22'105'0,"2"0"3"16,3-3-72-16,6 2-10 0,1 0 0 15,2-1 3-15,2 4 4 0,-1 4 3 16,1 3 0-16,2 9 0 0,-2 7 0 16,-1 9-1-16,0 14-3 0,-2 8-3 15,-1 9-1-15,-2 6-4 0,-3 6-4 16,0 3-6-16,-2-2-5 0,-2-2-3 16,0-5-3-16,-1-3-1 0,1-6-1 0,0-6-1 15,-1-7 1-15,0-7-1 0,0-8 1 16,2-7 0-16,-1-9 1 0,4-9-1 15,2-10 1-15,3-7-1 0,3-5 0 16,3-7 0-16,3-1-2 0,3 4-1 16,1 5 0-16,-2 5 0 0,-3 9 0 15,-2 6-1-15,-3 13 1 0,-6 10 1 16,-3 8 0-16,-2 8 1 0,-3 10-1 0,0 8 1 16,0 8-4-16,-1 2-10 0,1-1-10 15,1-3-9-15,4-3-6 0,2-8-7 16,3-9-11-16,3-11-23 0,3-8-74 15,5-6-94-15,2-8-228 0</inkml:trace>
  <inkml:trace contextRef="#ctx0" brushRef="#br0" timeOffset="75132.7084">19159 14181 521 0,'-2'-16'141'0,"-3"6"6"15,-3 4-30-15,-1 6-69 0,0 6-13 16,0 6-7-16,3 8-3 0,1 5-6 15,0 3-4-15,4 5-2 0,1 4-1 16,4 2-4-16,2 1-1 0,4-2-3 16,2 0 0-16,4-1-2 0,0-7-1 15,4-3-2-15,0-7-6 0,1-4-8 16,-1-5-11-16,-1-6-6 0,0-3-10 16,-1-3-7-16,-2-5-114 0,-5-5-110 15,-2-4-265-15</inkml:trace>
  <inkml:trace contextRef="#ctx0" brushRef="#br0" timeOffset="75300.5782">19143 14194 759 0,'-11'-13'180'16,"10"3"1"-16,5-2-105 0,3 2-37 16,8 2-19-16,5 0-12 0,7 2-13 15,6 2-14-15,2-1-17 0,0 2-14 16,1 2-16-16,-3 1-116 0,-3 1-127 0,-3-1-286 15</inkml:trace>
  <inkml:trace contextRef="#ctx0" brushRef="#br0" timeOffset="75578.7764">19481 14208 666 0,'-8'12'153'0,"3"8"5"15,2-1-99-15,1 6-28 0,3 4-7 16,5 2-5-16,3 1-4 0,4 1-4 0,1-4-5 15,2 1-2-15,2-3-2 0,2-7-1 16,-2-1 0-16,0-8 0 0,-1-8 0 16,-1-4 0-16,0-7 0 0,-1-7-1 15,0-6 1-15,-1-3 0 0,4-5-1 16,-1 1 0-16,-1 1 1 0,0 4-1 16,-4 3 0-16,-1 6 0 0,-4 5 0 0,-2 7 0 15,-4 5 0-15,-2 5 0 16,-1 5-1-16,-2 4 1 0,0 3-2 0,1 3-5 15,1 0-7-15,4 2-10 0,1-4-9 16,3 0-9-16,4-5 1 0,4-4-122 16,-1-7-113-16,3-5-277 0</inkml:trace>
  <inkml:trace contextRef="#ctx0" brushRef="#br0" timeOffset="75909.1211">19893 14180 777 0,'-6'-17'175'0,"2"2"1"16,3 3-124-16,3 2-23 0,7 4-15 16,3 2-6-16,6 2-6 0,4 3-1 15,4 1-3-15,1 3 0 0,4 1 0 16,-2 0-1-16,1 2 0 0,-4-1 1 16,0 2 0-16,-4-2 1 0,-3 3 0 15,-6 0 2-15,-3 6 0 0,-4 2 0 0,-5 3 0 16,-3 4 0-16,-2 4 1 0,-1 4 0 15,0 2-1-15,0 4-1 0,2 1 1 16,0 0-1-16,3-1 1 0,2-2-1 16,0-3 0-16,3-3 0 0,1-5 0 15,1-3 0-15,3-2 0 0,0-2 1 16,0-2-2-16,1-1 1 0,-3-1-1 16,-3-3 0-16,-5-1 0 0,-5 2-10 15,-8-2-13-15,-7 3-19 0,-8 2-122 0,-11-1-10 16,-10 0-115-16,-6 2-226 0</inkml:trace>
  <inkml:trace contextRef="#ctx0" brushRef="#br0" timeOffset="76908.048">20802 14368 596 0,'-15'-5'128'0,"3"-1"1"15,1-1-103-15,2 5-13 0,3-1-5 16,2 2-2-16,1 1-1 16,0 0 0-16,2 0 1 0,0 1 0 0,1 0 3 15,0 1 5-15,1 0 3 0,1-1 4 16,3 0 2-16,4 1 0 0,2-1 0 16,2 1-2-16,5 1-3 0,2-2-2 15,6 0-4-15,5-1 0 0,4 1-2 0,4-1 1 16,6 0-2-16,1-1-1 0,4 0-1 15,3 1-1-15,1 0-3 0,0 0 0 16,1-1-2-16,2 0 0 0,1-3 0 16,-2 0-1-16,-3 1 0 0,-2-4 1 15,-2 1-2-15,-6-1 1 0,-5 2-2 16,-5 0-1-16,-4 0-5 0,-7 3-5 16,-5 1-8-16,-6 2-10 0,-5-1-7 15,-5 1-8-15,-3 0-12 0,-6 2-43 16,-1-5-57-16,-5 1-95 0,3-2-211 15</inkml:trace>
  <inkml:trace contextRef="#ctx0" brushRef="#br0" timeOffset="77164.3627">21698 14136 559 0,'0'-14'134'0,"0"2"6"15,-1 0-80-15,1 3-19 0,1 4-10 16,4 1-4-16,1 6-3 0,3 0-4 15,4 4-4-15,5 4-3 0,1 2 0 0,2 3-2 16,3 1 0-16,3 0-3 16,3 2-1-16,2 2-1 0,2 1-1 0,1-2-2 15,1 1-1-15,-2-2 0 0,-1 1-1 16,-6 0-1-16,-7-2 1 0,-9-1 0 16,-10 1-1-16,-12 4 1 0,-11 1 0 15,-12 4 0-15,-9 2-2 0,-11 3-14 16,-8 4-17-16,-6 3-131 0,-7-1-133 15,-5 2-335-15</inkml:trace>
  <inkml:trace contextRef="#ctx0" brushRef="#br0" timeOffset="87574.0881">22205 13740 623 0,'-3'-7'136'0,"3"-2"2"15,5 3-105-15,3-1-13 0,4 7-7 16,6 0-3-16,2 3-1 0,4 3 1 16,1 4 0-16,2 2-2 0,2 4 0 15,-1 3-1-15,-1 4-4 0,0 0 0 16,-2 3-2-16,1-2-7 0,-1 1-6 15,-5-1-7-15,1 1-12 0,-4-5-12 0,-2-2-84 16,-4-5-20-16,-4-5-86 0,0-8-180 16</inkml:trace>
  <inkml:trace contextRef="#ctx0" brushRef="#br0" timeOffset="87733.6484">22733 13695 613 0,'6'-10'139'0,"-4"7"1"0,-5 6-94 16,-2 9-19-16,-1 8-10 0,-4 4-6 15,-2 7-4-15,-1 8-1 0,-3 6-1 16,-1 7-4-16,-3-1-5 0,-1 1-6 0,2-1-6 16,-2-3-6-16,4-4-11 0,4-7-5 15,6-8-107-15,8-8-101 0,10-11-251 16</inkml:trace>
  <inkml:trace contextRef="#ctx0" brushRef="#br0" timeOffset="87954.0596">23026 13811 599 0,'-5'-1'142'0,"-5"6"2"0,-4 2-60 15,-3 10-59-15,-2 5-12 0,1 10-1 16,-1 6 0-16,1 5-1 0,2 1-1 16,3 1-2-16,3-1-2 0,3-1 0 15,4-5-2-15,7-5-1 0,4-4-1 16,6-6-1-16,5-6-4 0,7-4-11 15,4-5-7-15,1-5-12 0,1-5-8 0,0-7-114 16,-3-8-117-16,-2-2-270 16</inkml:trace>
  <inkml:trace contextRef="#ctx0" brushRef="#br0" timeOffset="88081.7163">22998 13698 783 0,'-15'-9'174'0,"1"-3"0"0,7 8-128 15,6 4-22-15,6 2-14 0,6 3-13 0,7 2-17 16,6 1-17-16,5 0-18 16,3 1-119-16,4-4-132 0,1 0-309 15</inkml:trace>
  <inkml:trace contextRef="#ctx0" brushRef="#br0" timeOffset="88369.9467">23358 13975 632 0,'-9'27'141'0,"3"0"2"0,1 0-93 16,3 1-33-16,4 3-8 0,2-4-3 15,5-6-1-15,1-4-1 0,3-4-2 16,2-3 0-16,2-4-1 0,2-6 1 16,5-2 0-16,3-7 1 0,2-3 0 15,4-8 0-15,1-7 1 0,1-5 3 16,0-3 6-16,0-2 4 0,-6 0 4 15,-2 4 4-15,-6 6 2 0,-4 9 0 0,-5 8-2 16,-5 10-7-16,-5 9-4 16,-5 8-5-16,-3 9-4 0,-1 4-3 0,-3 6-9 15,1 2-11-15,1-1-16 0,4-6-11 16,4-2-18-16,4-9-115 0,3-6-127 16,8-4-283-16</inkml:trace>
  <inkml:trace contextRef="#ctx0" brushRef="#br0" timeOffset="88664.6732">23991 13687 874 0,'-1'-6'186'0,"4"5"0"16,5 1-149-16,9 9-22 0,5 6-15 15,4 3-4-15,3 0-4 0,1 2-3 16,-2 2-1-16,0 1-1 0,-1-2 1 15,-1 0 2-15,-2 1 3 0,1 0 4 16,-3 3 4-16,-2 2 1 0,-3 5 2 16,-4 1 0-16,-2 3 0 0,-6-1 0 0,-1 2 0 15,-4 0-1-15,-3-2-1 16,-2 0-1-16,-2-2-1 0,-4-3 1 0,-2-2 0 16,-5-2 1-16,-4-4 1 0,-3-5 0 15,-7-2 1-15,-4-3-12 0,-7 1-29 16,-6-2-135-16,-2-7-8 0,-2-4-124 15,-6-1-255-15</inkml:trace>
  <inkml:trace contextRef="#ctx0" brushRef="#br1">23271 11861 1163 0,'-39'-76'0'0,"-20"5"0"16,-12 7 0-16,-18 10 0 0,-18 11 0 15,-17 9 0-15,-15 12 1 16,-13 17-1-16,-6 16 0 0,-12 21 0 0,-6 17 0 16,-4 21 0-16,3 25 0 0,-2 16 0 15,9 14 0-15</inkml:trace>
  <inkml:trace contextRef="#ctx0" brushRef="#br1" timeOffset="96762.1437">19959 7526 557 0,'4'-36'127'15,"-4"0"2"-15,-7 0-91 0,-2 1-11 16,-6 6-9-16,-6 4-5 0,-7 5-4 16,-8 8-3-16,-5-2-1 0,-8 6-2 15,-6 3-1-15,-10 4-1 0,-6 3 0 16,-8 3-2-16,-3 0-1 0,-2 7-1 15,-9 0-2-15,-2 6 0 0,-1-1 0 0,-4 5-1 16,4 5 2-16,-6 1 1 0,0 3 4 16,7 0 4-16,-3 4 3 15,7 3 5-15,2 0 6 0,2 1 4 0,6 1 2 16,7 3-1-16,7 7-1 0,11 2-4 16,8 3-4-16,11 4-5 0,10-1-5 15,14 1-2-15,8 3-2 0,12-4 0 16,8 0-1-16,10-1 0 0,12 2 0 15,11-5-1-15,8 0 0 0,9-7-1 0,8-6 0 16,10 0-1-16,6-8 1 0,6-9 0 16,4-3 0-16,4-3 0 0,6 0-1 15,2-7 0-15,2-8-3 0,-2-3-1 16,3-3-3-16,0-5-3 0,1-8 0 16,-3-6 1-16,-4-6 2 0,-4-6 1 15,-6-8 3-15,-5-7 4 0,-9-7 3 0,-8-4 3 16,-7-6 3-16,-9-5 1 15,-12-8 2-15,-13-2 2 0,-10-2 2 0,-13 1 1 16,-13 1 1-16,-16 3 1 0,-15 3 0 16,-19 10 0-16,-15 3-1 0,-21 7-3 15,-16 8-2-15,-20 8-5 0,-19 7-10 16,-18 10-16-16,-14 11-12 0,-15 17-12 16,-16 15 64-16,-17 11-189 0,-12 9-129 15,-17 16-324-15</inkml:trace>
  <inkml:trace contextRef="#ctx0" brushRef="#br1" timeOffset="99641.7399">8818 12989 477 0,'-18'-17'115'0,"-10"-5"3"16,-2 4-67-16,0-2-19 0,0 6-8 16,2 3-5-16,0 3-2 0,0 0-2 15,0 4-1-15,1-1 0 0,-2 3-1 16,0 2 1-16,-3 0 0 0,0 3-1 15,-2-1-1-15,0 4-2 0,-2 4-2 16,3 5-2-16,1 2-2 0,0 6-1 0,3 3 0 16,2 2-2-16,0 4 1 0,1 2-1 15,2 2-1-15,-2 1 1 0,2-1-1 16,-1 4 0-16,3 0 0 0,-1 1 1 16,2 0-1-16,1 2 0 0,5 4 0 15,0-2 1-15,4 3-1 0,5-1 1 16,3-1 0-16,4-1 1 0,7-3 0 15,3-4 1-15,4-3-1 0,5 0 1 16,6-4 1-16,2 0-1 0,7-3-1 16,3 2 0-16,4-1 0 0,5-2 0 0,3-3-1 15,3 1-1-15,2-1 1 0,1-2 0 16,-1-3-1-16,3-3 0 0,-3 0 0 16,0-2 1-16,-1 1-1 0,1-1 0 15,2-1-1-15,0-2 2 0,1-1-1 16,-3-5-1-16,0-4 1 0,-1-1 0 15,-1-4-1-15,-1-3 0 0,0-2-1 16,0-2-1-16,0 0 0 0,-2-3 1 0,-3-5-1 16,-6-2 1-16,-4-4 0 15,-5-2 1-15,-8-4 1 0,-3-2 1 0,-2-1-1 16,-1-4 0-16,-2-1 1 0,-1-2-1 16,0-2 1-16,-1-3 0 0,-2-7-1 15,-1-6 1-15,-5-3 0 0,-4-3 3 16,-5-2 3-16,-3-1 4 0,-4 3 2 15,-5 6 3-15,-2 6 1 0,-5 1 1 16,-2 3-2-16,-4 4-3 0,-7 1-3 16,-3 2-2-16,-7 2-2 0,-9 2 0 15,-6 7-1-15,-5 5 0 0,-8 7-1 16,-11 5-1-16,-6 3 0 0,-8 9-5 16,-5 7-12-16,-9 8-16 0,-10 12-16 0,-10 11-123 15,-12 18-133-15,-6 16-320 0</inkml:trace>
  <inkml:trace contextRef="#ctx0" brushRef="#br1" timeOffset="110291.7561">8180 14697 468 0,'-16'1'111'0,"1"-2"3"0,1-2-68 16,4-2-15-16,0-1-8 0,3 0-3 15,2-3-4-15,0 1-2 0,3-3-2 16,0 0-1-16,2-1 0 0,3-2-1 0,-2-2 0 16,3-2 1-16,2-3-1 0,4 3-1 15,-1-4-2-15,5-4-1 0,3-1-1 16,4-1-2-16,2 0 0 0,6 1-2 15,1-4 0-15,7 2 0 0,2-1-1 16,2 2 1-16,4 0-1 0,0 1 1 16,-1-3 0-16,-1 6 1 0,0 3 0 15,-3 4 1-15,-1 1 0 0,1 4 0 0,0 4 0 16,-2 5-1-16,1 2 1 0,-1 1-1 16,0 2-1-16,-1 2 1 0,0-1-1 15,-3 1-1-15,1 1 1 0,1-1 0 16,1-1 1-16,3 2 0 0,2-1 0 15,4-2 1-15,1 4 1 0,2-1 0 16,-3 1 1-16,0 2-1 0,-6-2 1 16,-2 4-1-16,-6 2-1 0,-1 1 0 15,-6 2-1-15,-1 2 0 0,-6 2-1 0,0-1 0 16,-1 0 0-16,-2 1 0 16,-4-2 0-16,0-2-1 0,-2-4-2 0,-3-2-7 15,-1 0-8-15,-2-4-7 0,1-1-8 16,-1-4-10-16,-2-3-107 0,0-5-105 15,-1-7-252-15</inkml:trace>
  <inkml:trace contextRef="#ctx0" brushRef="#br1" timeOffset="110513.1897">9757 14129 551 0,'0'-12'135'0,"-2"1"2"0,1 3-78 16,1 3-24-16,0 2-14 0,4 5-9 16,2 1-6-16,2 5-4 0,3 0-2 15,3 3 1-15,2 4-1 0,3 1 1 16,1 0-1-16,2 3 0 0,0 2 1 15,1-1-1-15,-1-1 0 0,1-3 0 16,-5 0 0-16,-1-1 0 0,-2-3 0 16,-4 0 0-16,-6 2 0 0,-8-1-1 15,-2 4 1-15,-3 4 1 0,-8 4-1 16,-4 2 1-16,-4 3 0 0,-3 3-5 0,4 3-8 16,-4 1 0-16,2-3-125 0,3-5-115 15,5 4-293-15</inkml:trace>
  <inkml:trace contextRef="#ctx0" brushRef="#br1" timeOffset="111482.9431">10814 14464 359 0,'-11'-10'101'0,"-3"2"5"0,-4 0-40 15,-1 1-12-15,-3-1-13 0,0 4-8 16,-1 0-8-16,0 1-4 0,-2 2-4 16,3 2-4-16,0 2-3 0,0 4-3 0,1 2-2 15,0 2-1-15,-2 0-1 16,1 1 0-16,-2 2 1 0,-2 0 0 0,-1 1 1 15,-1 0 1-15,-3-1-1 0,1 4 0 16,-2 1-1-16,-3 0 0 0,-1 0-1 16,-1 6-1-16,0-1 0 0,-3 5 1 15,-3-2 2-15,0 3 3 0,0 4 4 16,3 0 3-16,0 2 2 0,5 4 1 0,3 2 0 16,6 3-3-16,7 1-2 0,3-1-4 15,6 0-3-15,4 2-2 0,5-5-1 16,4-2-1-16,6-1-1 0,4-1 1 15,7 1-1-15,8 3 0 0,2-5-1 16,4 1 1-16,4-3 0 0,0-2 0 16,0-2-1-16,2-3 0 0,-4-5 1 15,5-1-1-15,0-1 1 0,3-1-1 16,2 1 0-16,2-1 0 0,1 0 0 16,1-4 0-16,-1-3 1 0,3-4 0 15,-4-2 0-15,2-5 0 0,-1-4 0 0,1 0 0 16,0-2 0-16,-1-1-1 0,0-1-1 15,-1-2 0-15,-4-5 0 0,-1-3-3 16,-5-2 0-16,-1-3 0 0,-4-3-1 16,-3-1 0-16,0-4 0 0,-1-3 2 15,-2-5 1-15,-1-2 0 0,-3-4 1 16,3-1 1-16,0-7 0 0,-1 3 1 0,-1-1-1 16,-3 2 0-16,-3-2 0 0,-3-2 0 15,-7-3 1-15,-9 0-1 0,-8-1 2 16,-4 0 1-16,-8-1 3 0,-2 0 4 15,-8 7 4-15,-8 0 5 0,-5 3 3 16,-6 1-1-16,-5 3-1 0,-9 6-3 16,-8 6-4-16,-7 3-15 0,0 10-18 15,-4 8-18-15,0 13-17 0,-9 4-117 16,4 13-128-16,2 2-300 0</inkml:trace>
  <inkml:trace contextRef="#ctx0" brushRef="#br1" timeOffset="112592.0705">10369 13804 493 0,'-9'-10'122'0,"1"3"2"0,-2-1-50 16,-2 1-46-16,2 2-10 0,0 2-4 15,0 3-1-15,1 4-2 0,-1 2 1 16,-1 5 2-16,1 4 4 0,1 6 1 15,2 2 3-15,3 4 1 0,3 4-1 16,2 3-1-16,4 0-3 0,4-2-3 16,2-1-4-16,5-6-3 0,3-3-2 15,2-6-2-15,4-6 0 0,0-6-2 16,1-7 0-16,0-8-1 0,-3-3 1 16,-1-7-1-16,-5-6 0 0,-3-4 0 0,-6-3 0 15,-3-2 0-15,-5 1 0 16,-6 1 0-16,-4 2 0 0,-4 2-1 0,-5 3 0 15,-3 7-3-15,-3 5-5 0,-2 8-3 16,1 5-9-16,-1 10-8 0,2 6-11 16,5 10 1-16,2 1-120 0,9 5-113 15,0 0-281-15</inkml:trace>
  <inkml:trace contextRef="#ctx0" brushRef="#br1" timeOffset="112793.9932">10686 14138 729 0,'-6'-10'158'0,"-1"3"0"16,2 1-128-16,0 5-15 0,1-2-6 16,2 3-3-16,1 3-5 0,-2-1-7 15,2 0-8-15,-2 3-9 0,0 0-6 0,2 0-10 16,-3-1-27-16,-1-2-90 15,0-3-107-15,4 2-246 0</inkml:trace>
  <inkml:trace contextRef="#ctx0" brushRef="#br1" timeOffset="113123.9239">10827 13755 626 0,'-6'-5'131'0,"-5"4"0"16,0 4-112-16,1 7-10 0,-1 5 0 0,0 4 3 15,2 5 1-15,1 1 3 0,3 0 3 16,3 2 1-16,2 0 2 0,3-3 0 16,3-4-2-16,3-3-1 0,3-6-1 15,5-4-3-15,3-7-3 0,3-6-3 0,3-5-3 16,2-7-1-16,0-3-2 0,-1-6-2 15,-2-2-1-15,-6-1-2 0,-3 0-2 16,-6-2-2-16,-6 4-5 0,-8 1-4 16,-6 2-7-16,-6 6-6 0,-6 1-4 15,-5 9-4-15,-3 5-3 0,-2 5-1 16,0 6-2-16,0 8-9 0,3 4-86 16,2 3-93-16,5 2-231 0</inkml:trace>
  <inkml:trace contextRef="#ctx0" brushRef="#br1" timeOffset="113403.7555">10891 14013 495 0,'13'0'124'0,"-4"-1"3"15,-2 1-46-15,-3 2-48 0,-4 3-7 16,0 1-3-16,-4 3-3 0,-2 2-3 16,-3 4 0-16,-2-1-1 0,2 1-2 15,-1 1-2-15,1-1-1 0,4-1-1 16,4 0-2-16,5-3 0 0,3-3-2 0,4 0 0 15,5-3-3-15,3-4 0 0,1-2-1 16,4-7 0-16,0-4-1 0,1-4 0 16,-3-3 0-16,-3-6 0 0,-5-1-1 15,-4-1-1-15,-8 0-1 0,-6 3-2 16,-4 4-7-16,-7 4-6 0,-5 5-5 16,-3 8-6-16,-3 8-7 0,-1 4-9 15,3 10-96-15,1-1-2 0,4 2-83 16,5 2-171-16</inkml:trace>
  <inkml:trace contextRef="#ctx0" brushRef="#br1" timeOffset="113676.0276">11289 13778 673 0,'0'-15'149'0,"2"2"2"0,6-1-115 0,1 4-15 15,7 2-7-15,3 2-5 0,2 1-4 16,2 1-2-16,1 3-1 0,1 1-1 16,-3 2 2-16,-2 1 1 0,-2 3 1 15,-3 4 1-15,-3 2-1 0,-4 2 1 16,-1 5-1-16,-5 4-1 0,-2 6-2 16,-1 2 0-16,-3 5-1 0,2 4-3 0,-1 2-4 15,1-3-7-15,1-2-10 16,2-3-7-16,-1-4-13 0,1-8-115 15,-2-6-117-15,0-4-281 0</inkml:trace>
  <inkml:trace contextRef="#ctx0" brushRef="#br1" timeOffset="113794.7164">11245 13761 591 0,'-14'14'0'0,"-2"4"-85"15,5 2-420-15</inkml:trace>
  <inkml:trace contextRef="#ctx0" brushRef="#br1" timeOffset="114177.6861">11161 13842 559 0,'-2'-10'134'0,"1"1"2"0,0 3-76 16,2 4-28-16,1 5-8 0,6 6-4 15,-1 6-4-15,2 5-2 0,0 9-3 0,2 6-1 16,2 6-4-16,-1 1-15 0,-4 1 39 15,0 0-176-15,-2 3-129 0,-2-5-346 16</inkml:trace>
  <inkml:trace contextRef="#ctx0" brushRef="#br1" timeOffset="115015.8357">9779 15035 579 0,'-2'-8'121'0,"1"2"0"0,0 1-105 16,-2 5-10-16,2 2-3 15,-2 0 2-15,-1 3 5 0,-2 3 4 0,0-1 7 16,-3 1 6-16,2 1 7 0,-3 1 4 16,3 1 0-16,-1 0-2 0,3-2-6 15,2 4-5-15,1-2-7 0,5 1-7 16,1-1-4-16,2-2-3 0,-1-2-2 15,1-1 0-15,-1-4 0 0,1 0 0 0,-3-4 1 16,0-2 0-16,-1-4 0 0,-1-3 0 16,-1-1 1-16,2-2-2 0,-4-1 1 15,0 0-1-15,0 3 0 0,-2 2 0 16,0 5 0-16,-1 6 0 0,-1 5 0 16,-2 5 2-16,2 6 1 0,-1 4 1 15,1 6 0-15,1 1 0 0,3 1 1 16,1-3-1-16,3 0 0 0,1-5 1 15,-1-6 0-15,5-4 3 0,0-8 1 0,0-7 0 16,1-9-1-16,2-6-1 0,1-6-1 16,2-3-4-16,-4-10-1 15,1-4-4-15,0-1-6 0,1 2-8 0,-5 0-9 16,1 6-12-16,0 6-11 0,-1 10-8 16,0 14-10-16,0 19-50 0,-5 10-60 15,3 18-104-15,-4 12-232 0</inkml:trace>
  <inkml:trace contextRef="#ctx0" brushRef="#br1" timeOffset="115775.5896">9384 16254 563 0,'4'-14'135'16,"-3"3"1"-16,0 2-73 0,0 7-34 0,2 6-5 15,-3 7-3-15,2 3 1 16,0 7 1-16,-1 7 3 0,-4 8 4 0,1 4 1 16,-2 4-2-16,-1 1-3 0,-1 1-3 15,0-1-2-15,-2-3-4 0,0-3-5 16,0-4-5-16,3-4-2 0,-1-4-2 16,1-3-11-16,1-5-16 0,4-3-17 15,0-6-15-15,6-6-122 0,-1-11-134 16,5-6-314-16</inkml:trace>
  <inkml:trace contextRef="#ctx0" brushRef="#br1" timeOffset="116670.4755">9635 16410 579 0,'15'-13'131'0,"0"-1"3"16,-4 3-90-16,-2 4-18 0,0 1-5 15,-3 1 0-15,-2 4 1 0,-2 3 2 16,-3 4 2-16,-1 4 2 0,-3 4 4 0,-3 3 3 16,0 0 0-16,-1 2-3 0,1 0-3 15,0-1-3-15,1-2-6 0,3-4-6 16,1-3-4-16,3-5-4 0,-2-2-1 16,2-3-1-16,0-5-3 0,0-7 1 15,3-5-1-15,-2-4-1 0,1-1-1 16,2-5-3-16,0-4 0 0,0 2 0 15,-1 3 0-15,0 7 0 0,-1 2 0 0,-1 7 1 16,-1 7 2-16,-1 7 0 16,0 5 0-16,-2 5 1 0,1 5-1 0,2 7 1 15,0 3 0-15,1 3 1 0,2-1-1 16,0 2 0-16,3-2 0 0,1-5 0 16,-1-5 0-16,1-7 1 0,3-4-1 15,0-9 0-15,1-3 0 0,0-5 0 16,1-6-2-16,0-1-5 0,-2-5-4 15,1-2-6-15,-2 3-3 0,-3-1-4 0,0 3-1 16,-4 1 0-16,0 3 4 0,-4 6 2 16,-1 3 5-16,-2 3 4 0,-1 4 1 15,-3 0-1-15,0 5-4 0,1 0-3 16,-2 2 0-16,3-1-1 0,-1-1-1 16,3-2 0-16,2-1 2 0,0-2 5 15,2-6 4-15,0-2 2 0,1-1 1 16,-1-4 4-16,1-1 1 0,-2 0 2 15,1-1 3-15,-2 2 3 0,-2 2 1 16,-3 0 3-16,0 3 5 0,-5 3 2 0,-1 4 3 16,-3 4 2-16,-1 3 0 0,1 6 2 15,0 6 0-15,1 4 0 0,2 7-3 16,1 1 1-16,5 4-4 0,0 2-1 16,3-2-3-16,4-3-4 0,2-4-3 15,6-7-2-15,2-5-4 0,7-7-1 16,5-7 0-16,4-6-3 0,4-7 2 0,2-5 0 15,3-5-1-15,1-4-1 16,0-6 0-16,-2-4 0 0,-4-2-1 0,-3-3-2 16,-5 0-1-16,-5-1-1 0,-6 4 0 15,-4 6 0-15,-6 7 0 0,-5 5 2 16,-5 7 0-16,-2 4 2 16,-5 6 0-16,-2 5 1 0,-2 3 1 0,3 3 1 15,1 4-1-15,3 2 1 0,5 4 1 16,2 1-1-16,6 3 2 0,5-2 0 15,2 1 1-15,5 1 0 0,1-1 1 16,4 0 1-16,1 0 0 0,2-2 0 16,-1 4 0-16,2-2-1 0,-2 6 0 0,-1 0-2 15,-2 1-1-15,-2 2 0 0,-2 0-1 16,-2 1 0-16,-2 3 0 0,-1-4-1 16,-2 4 1-16,-1-1-1 0,-2-5 0 15,1 0-4-15,-1-6-9 0,2-7-18 16,-2-6-16-16,2-7-17 0,-1-6-120 15,1-13-134-15,3-9-307 0</inkml:trace>
  <inkml:trace contextRef="#ctx0" brushRef="#br1" timeOffset="117009.1352">10223 16626 539 0,'-6'2'118'16,"-2"1"2"-16,-1-1-79 0,0 3-28 16,1-1-3-16,-1-1 3 0,2 2 5 0,-2 1 2 15,1 6 4-15,-1-1 3 0,3 3 3 16,2 6-1-16,4 1 2 0,3 1-2 16,4 3-2-16,4 0-1 0,5-1-3 15,2 0-5-15,3-3-2 0,4-3-6 16,5-3-3-16,0-7-3 0,2-7-2 15,-2-4-2-15,1-10 0 0,-5-4 0 16,-3-8 0-16,-8-8-1 0,-4-3 1 0,-9-3-1 16,-7-2 1-16,-10 3 1 0,-7 2-1 15,-6 6 0-15,-5 12 0 16,-5 9 0-16,-2 12-12 0,-2 10-19 0,2 12-137 16,2 10-3-16,8 6-115 0,-2-1-239 15</inkml:trace>
  <inkml:trace contextRef="#ctx0" brushRef="#br1" timeOffset="117429.0206">10935 16778 810 0,'-6'-11'181'0,"2"0"1"0,3 3-133 16,5 8-20-16,4 3-14 0,10 3-9 16,-2 0-4-16,5 1-3 0,1 1-9 15,4-1-11-15,1-1-9 0,0-1-15 16,1-1-10-16,1-1-8 0,-3 0-116 15,-3-3-118-15,0 1-275 0</inkml:trace>
  <inkml:trace contextRef="#ctx0" brushRef="#br1" timeOffset="117589.6005">11012 17025 867 0,'0'-3'185'0,"5"-5"2"15,5 1-148-15,4 3-22 0,7-2-13 16,5 0-12-16,3 1-26 0,3 0-24 0,-1 0-128 16,-1-1-145-16,2-2-350 15</inkml:trace>
  <inkml:trace contextRef="#ctx0" brushRef="#br1" timeOffset="118043.6032">11948 16731 627 0,'-16'-10'144'0,"-1"4"3"0,-3 5-102 15,1 2-14-15,1 4-7 0,4 5-5 16,3 3-3-16,2 3-2 0,6 3-3 15,4 0 0-15,4 3 0 0,3 2 0 16,6-1 1-16,5 0 1 0,5 2 1 0,1 2 0 16,5 0-1-16,3 0-2 0,0 1-2 15,-5 1-2-15,-1-2-3 0,-4-2-2 16,-3-3-1-16,-7-2 0 16,-7 1 0-16,-4-1 0 0,-6 2 1 0,-8 2-1 15,-8 2 0-15,-2-1-9 0,-10-2-15 16,-5-3-19-16,-4-7-14 0,-2-9-118 15,3-14-132-15,2-6-302 0</inkml:trace>
  <inkml:trace contextRef="#ctx0" brushRef="#br1" timeOffset="118186.2235">11824 16779 666 0,'17'-16'164'16,"2"4"5"-16,-1 2-74 0,7 5-49 15,0 5-15-15,7 1-9 0,1 1-6 16,0 4-7-16,-1 3-19 0,2 3-23 15,-2 2-15-15,4 2-77 0,-2-1-50 16,2-2-119-16,-1-2-238 0</inkml:trace>
  <inkml:trace contextRef="#ctx0" brushRef="#br1" timeOffset="118471.6646">12448 16969 683 0,'-6'10'157'0,"-2"1"5"0,2 5-115 0,4 6-9 16,-1 2-6-16,2 4-6 0,3 5-5 15,1 3-6-15,4 3-6 0,1 3-2 16,0-4-4-16,3-2-1 0,3-4-1 0,3-5 0 16,2-6 0-16,0-10 0 0,2-5 0 15,-1-9 0-15,1-8 0 0,-2-10 0 16,-2-6 0-16,-3-9-1 0,-1-2 1 15,-11-12-1-15,-2 1 0 0,-6 0 0 16,-6 4-8-16,-9 4-14 0,-8 9-19 16,-7 10 125-16,-8 19-258 0,-14 9-149 15,-10 18-404-15</inkml:trace>
  <inkml:trace contextRef="#ctx0" brushRef="#br1" timeOffset="119284.4858">4725 15369 487 0,'-45'-11'116'0,"4"6"1"0,-5 5-71 15,4 6-18-15,-5 8-12 0,-4 9-5 16,-5 10-4-16,-1 11-3 0,-8 4-2 15,-2 11 5-15,2 8 7 0,3 7 5 16,10 9 3-16,6 5 3 0,8 6 0 16,12 7 1-16,11 9-6 0,9 4-6 15,7 4-6-15,9-9-3 0,9-4-2 0,14 2-2 16,14-8 1-16,12-17-1 0,11-10 0 16,10-12 0-16,9-12 0 0,9-8 0 15,3-14 0-15,3-11 0 0,1-10-1 16,-3-9 1-16,5-9-1 0,3-11 1 15,-4-16 0-15,-4-10-1 0,-5-13 1 16,-1-8-1-16,-8-6 1 0,-8-14 0 16,-12-3-1-16,-10 3 1 0,-15-5-1 15,-16-1-1-15,-19-6-1 0,-18-2 0 0,-20 3 0 16,-17 3-1-16,-18 2 0 0,-21 5 1 16,-16 4 1-16,-17 17 0 15,-16 19 1-15,-12 24-8 0,-11 22-13 16,-15 20-125-16,-2 26-121 0,-5 21-312 0</inkml:trace>
  <inkml:trace contextRef="#ctx0" brushRef="#br1" timeOffset="120088.7575">13212 17040 557 0,'-17'-25'118'16,"2"0"1"-16,4 0-99 0,0 4-9 16,5 5-4-16,-1-1 3 0,4 0 2 15,3 0 5-15,3 2 7 0,3 1 6 16,0 1 6-16,1 1 0 0,2 2-2 0,-2 4-4 16,1 5-4-16,-1 5-6 0,-1 7-7 15,4 5-4-15,0 8-2 0,-1 9-2 16,1 8 1-16,-1 4-1 0,-3 3-1 15,0 1 1-15,-5 2-3 0,0-2-1 16,-1-2-8-16,0-4-15 0,0-4-14 16,0-1 28-16,2-8-160 0,-2-4-131 15,-2-9-324-15</inkml:trace>
  <inkml:trace contextRef="#ctx0" brushRef="#br1" timeOffset="120257.8013">12981 17189 816 0,'-3'-14'189'0,"10"-1"0"16,7 0-105-16,9 5-50 0,8 3-22 15,6 3-8-15,5 1-3 0,5 2-11 16,6 2-22-16,1-1-28 0,1 3-130 16,0 1-149-16,0-3-358 0</inkml:trace>
  <inkml:trace contextRef="#ctx0" brushRef="#br1" timeOffset="121470.8">13915 16819 524 0,'9'-28'131'0,"0"5"7"16,-5 8-77-16,-1 4-16 0,-1 8-6 16,-6 11-6-16,-1 6-6 0,-2 8-3 15,-4 7-5-15,0 11 0 0,-2 9 1 0,-2 4-2 16,1 4-2-16,1 4-2 0,1 0-3 15,2 3-4-15,3-9-7 0,2-5-8 16,2-6-9-16,4-5-10 0,6-7-11 16,2-7-8-16,5-12-118 0,1-10-118 15,3-8-281-15</inkml:trace>
  <inkml:trace contextRef="#ctx0" brushRef="#br1" timeOffset="121730.679">14188 16802 537 0,'11'-18'147'0,"-1"6"4"0,-7 6-23 0,-3 7-83 15,-3 9-13-15,-3 8-8 0,-3 6-7 16,-2 9-6-16,-3 7-4 0,-1 4-4 16,-2 0-2-16,1 1 4 0,0-2 3 15,3-3 4-15,-1-4 2 0,4-8 3 0,5-5 0 16,4-5 1-16,6-6-3 0,4-5-3 15,4-2-5-15,5-5-3 0,4-2-1 16,4-2-1-16,5-1-5 0,2 0-10 16,4-2-10-16,-1 1-13 0,2 0-12 15,-1 2-14-15,-1-1-114 0,-5-1-122 16,-2 1-279-16</inkml:trace>
  <inkml:trace contextRef="#ctx0" brushRef="#br1" timeOffset="121905.2116">14530 16887 723 0,'-6'-9'169'0,"1"6"2"0,0 3-108 0,0 4-26 15,3 10-17-15,1 9-10 0,3 5-6 16,-2 9-1-16,-2 5-6 0,-2 6-7 16,-1 5-9-16,-1 1-17 0,-2 1-15 0,1-2-121 15,1-4-130-15,4-5-304 0</inkml:trace>
  <inkml:trace contextRef="#ctx0" brushRef="#br1" timeOffset="122203.0402">15081 16926 721 0,'11'-16'153'16,"-3"6"1"-16,-6 10-122 0,-6 14-19 15,-3 9-9-15,-3 9 0 0,-4 6 0 16,-5 6 2-16,0 6-1 0,-1 5 3 16,-1-1 1-16,4-4 2 0,4-3 0 15,3-3 0-15,10-5 1 0,3-7-1 16,7-10 0-16,6-11-3 0,5-10-1 16,2-8-2-16,3-13 0 0,0-11-1 15,1-10-1-15,0-9 2 16,-4-5 5-16,-6-6 4 0,-7-7 1 0,-9 3 1 0,-8 5-1 15,-10 8 0-15,-10 7-7 0,-11 11-14 16,-10 19-23-16,-9 17-29 0,-7 16-131 16,-5 20-147-16,-11 15-355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55:43.9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8197 2261 631 0,'-1'-16'157'0,"-4"4"8"16,-2 3-91-16,-4 6-15 0,-3 4-6 16,-2 5-6-16,-2 6-5 0,1 7-7 15,1 4-7-15,2 6-6 0,5 5-4 16,4 0-5-16,7 1-4 0,5 1-3 15,4-6-3-15,4-3-2 0,5-6-2 16,3-7 1-16,3-7-1 0,1-9 0 0,0-9-1 16,1-8 1-16,-2-8 1 15,-7-5-1-15,-3-4 2 0,-6-4-1 0,-6-1 1 16,-8-2 1-16,-6 3-1 0,-6 2 0 16,-1 4 0-16,-5 6-1 0,-3 7-1 15,-1 8-5-15,0 8-8 0,0 8-15 16,3 9-12-16,2 7-12 0,6 10-14 0,7 2-127 15,5 7-131-15,7-1-307 0</inkml:trace>
  <inkml:trace contextRef="#ctx0" brushRef="#br0" timeOffset="184.507">8491 2418 849 0,'-11'0'201'0,"-1"2"1"16,-2 2-128-16,3 1-27 0,3-1-19 16,0 2-14-16,4-1-12 0,1 1-20 0,4 0-27 15,4 3-28-15,1-3-130 0,3 0-155 16,3-3-361-16</inkml:trace>
  <inkml:trace contextRef="#ctx0" brushRef="#br0" timeOffset="578.4544">8592 2247 602 0,'-10'-5'159'0,"1"0"6"0,3-3-54 0,2 1-58 16,3 0-12-16,1-4-7 0,3 0-8 16,3 0-7-16,2 0-6 0,3 1-5 0,3 1-3 15,2 1-2-15,3 0-2 0,2 3 1 16,0 2-2-16,-1-1 0 0,-1 2 0 16,-3 0 1-16,-1 4-1 0,-4 0 1 15,-4 3 1-15,-3 2 1 0,-3 6 0 16,-2 1 1-16,-4 5 0 0,-1 1 0 15,-3 5 1-15,-2 2 0 0,-1 1 1 0,1-2-1 16,0-1-1-16,4 0 1 0,1-3-2 16,6-4-1-16,2 0-4 15,4-6-6-15,3-1-11 0,2-5-13 0,2-1-17 16,1-4-12-16,2-5-82 0,1-3-41 16,0-4-107-16,4-1-218 0</inkml:trace>
  <inkml:trace contextRef="#ctx0" brushRef="#br0" timeOffset="782.9077">8962 2140 760 0,'0'-4'175'0,"-2"-2"3"16,4 2-122-16,1 3-21 0,2 0-10 16,1 0-7-16,2 1-5 0,-1-1-6 15,2 2-2-15,0 0-2 0,0 0-1 16,-1 4-1-16,0 2-4 0,-1 3-3 0,-2 5-4 15,0 1-12-15,-3 1-11 0,1 4-11 16,-4 0-11-16,1 1 123 0,-4-4-245 16,-1-1-138-16,0-2-365 0</inkml:trace>
  <inkml:trace contextRef="#ctx0" brushRef="#br0" timeOffset="934.2875">8928 2152 718 0,'-3'6'169'0,"-1"4"2"0,3 2-110 16,0 4-25-16,-3 1-16 0,8 7-9 15,3 0-26-15,-3 1-27 0,2 0-128 0,1 2-138 16,4-5-342-16</inkml:trace>
  <inkml:trace contextRef="#ctx0" brushRef="#br0" timeOffset="1264.8847">9360 2085 488 0,'2'-12'143'0,"1"1"9"0,-1 3-3 15,-1 2-75-15,2 5-10 0,-1 2-3 16,1 5-4-16,-1 5-8 0,2 4-8 16,-2 3-10-16,4 7-9 0,-3 3-7 15,2 3-5-15,-2 3-8 0,2-1-11 0,0 1-20 16,1-3-21-16,-2-3-15 0,2-2 33 15,-2-7-163-15,-1-4-138 0,1-6-311 16</inkml:trace>
  <inkml:trace contextRef="#ctx0" brushRef="#br0" timeOffset="1418.4928">9300 2196 804 0,'-7'-2'187'16,"3"-1"0"-16,4 2-124 0,3 1-25 15,5 3-16-15,4 0-11 0,1 0-8 16,7 2-7-16,1-2-11 0,3 1-18 16,2-2-18-16,0-2-15 0,-1-1-122 0,0-4-137 15,-2-4-307-15</inkml:trace>
  <inkml:trace contextRef="#ctx0" brushRef="#br0" timeOffset="1668.805">9706 2104 731 0,'-25'10'188'16,"-1"0"7"-16,1 3-110 16,6 3-21-16,4 2-14 0,8 1-16 0,7 1-13 15,3 1-12-15,8 1-7 0,5-2-2 16,5-4-2-16,4-2-2 0,0-3-2 16,4-5 0-16,-1-7-1 0,0-7 2 15,-2-5 0-15,-2-3 1 0,-6-6 3 16,-3-5 1-16,-6 0 1 0,-8 0 1 15,-6 1 0-15,-6 2 0 0,-5 2-3 16,-1 3-8-16,-3 8-16 0,0 4-19 16,-2 3-18-16,3 6-46 0,1 4-85 15,3 7-127-15,2 0-263 0</inkml:trace>
  <inkml:trace contextRef="#ctx0" brushRef="#br0" timeOffset="1845.3331">9961 2357 785 0,'1'-8'212'16,"-1"1"5"-16,-1 2-82 0,0 0-62 15,-2 0-25-15,1 0-22 0,-1 2-20 16,0-1-22-16,0 0-22 0,2 1-33 16,1 3-23-16,1 1-123 0,2-1-150 15,4 0-331-15</inkml:trace>
  <inkml:trace contextRef="#ctx0" brushRef="#br0" timeOffset="2130.113">10145 2085 864 0,'-20'1'200'0,"1"1"1"16,3 6-130-16,6 0-34 0,4 2-16 15,6 0-11-15,1 0-6 0,5 0-2 16,5-2-2-16,3-2 0 0,3-1 0 0,2-1-1 16,2-5 0-16,2-2 0 0,0-3 1 15,-3-2-1-15,-4-6 1 0,-3-2 0 16,-5-1 1-16,-5-1 2 0,-8 0 0 16,-5 3-1-16,-4 2 1 0,-4 1-2 15,-4 3-3-15,-4 8-12 0,-1 1-16 16,3 5-21-16,0 4-17 0,2 4-16 15,8 3-118-15,1 2-135 0,6-2-293 16</inkml:trace>
  <inkml:trace contextRef="#ctx0" brushRef="#br0" timeOffset="2416.3523">10173 2182 666 0,'-21'-4'186'0,"2"3"6"0,-2 2-40 16,1 4-88-16,5 5-19 0,4 2-13 0,4 4-12 16,5 2-8-16,2 1-6 0,2 0-1 15,4 2-2-15,6 0-4 0,4-2-4 16,4 0-5-16,4-5-5 0,6-3-5 16,0-4-2-16,1-7 0 0,-1-3 2 15,-4-5 2-15,-1-6 6 0,-4-4 4 16,-8-3 6-16,-3 0 3 0,-5-2 1 15,-8-4 1-15,-5 1-1 0,-3 0 1 16,-5 4-3-16,1 4-11 0,-3 1-14 16,-2 6-17-16,3 7-18 0,1 4-118 0,3 3-132 15,1 1-302-15</inkml:trace>
  <inkml:trace contextRef="#ctx0" brushRef="#br0" timeOffset="2662.9078">10532 2091 816 0,'0'-11'204'0,"4"-1"3"0,-2-1-90 16,2 1-59-16,1 1-25 0,1 3-13 16,0 1-6-16,1 4-5 0,1 2-3 15,1 3-1-15,4 4-3 0,-2 5-1 16,1 3-2-16,0 3-3 0,3 4-4 15,-2 2-7-15,0 4-10 0,-5 1-12 16,-1 1-17-16,-2 2-17 0,-6-4-12 16,-6 1-122-16,-3-3-135 0,-1-7-308 15</inkml:trace>
  <inkml:trace contextRef="#ctx0" brushRef="#br0" timeOffset="2812.6652">10531 2117 830 0,'-5'5'206'16,"1"6"1"-16,2 3-111 16,-1 6-40-16,3 2-26 0,1 7-23 15,2 2-30-15,2 2-45 0,1 0-139 0,1-3-162 16,3 4-395-16</inkml:trace>
  <inkml:trace contextRef="#ctx0" brushRef="#br0" timeOffset="3962.1049">19220 2403 686 0,'-10'9'167'0,"2"7"5"0,-3 6-108 0,2 8-14 16,1 6-11-16,2 0-7 0,2 1-8 16,5-1-8-16,5-3-5 0,3-5-3 15,7-6-2-15,5-7-1 0,2-3 0 16,4-8 0-16,1-9-2 0,3-7 3 15,-2-4-1-15,-2-6 0 0,-4-5-1 16,-4-6 0-16,-8-2-1 0,-6-1 0 16,-9-5-1-16,-5-2 0 15,-5 3 0-15,-7 4-1 0,-4 6-1 0,-3 4-6 16,-1 10-11-16,-1 8-17 0,1 10-15 0,3 9-12 16,5 6 44-16,5 7-172 0,9 4-131 15,5 10-316-15</inkml:trace>
  <inkml:trace contextRef="#ctx0" brushRef="#br0" timeOffset="4163.9324">19705 2729 886 0,'-6'-6'220'15,"-1"1"6"-15,0 0-128 0,-2 3-32 16,3-1-22-16,1 1-15 0,1 1-14 15,2-1-18-15,2 1-19 0,0 0-21 16,2 0-29-16,3-2-26 0,2-2-130 16,3 0-158-16,3 1-345 0</inkml:trace>
  <inkml:trace contextRef="#ctx0" brushRef="#br0" timeOffset="4397.9393">19906 2357 728 0,'0'-1'181'0,"0"-1"5"0,-2 5-85 16,1 2-44-16,1 6-11 0,0 3-7 15,-2 4-6-15,0 1-3 0,-1 3-6 0,1 0-3 16,0 1-5-16,-1 1-4 0,1-3-5 16,3-3-2-16,1 2-1 0,2-5-4 15,3-1-2-15,6-2-5 0,1-3-6 16,5-4-7-16,0-2-9 0,3-4-13 15,0-4-16-15,3-2-13 0,-4-3-9 16,-1-3 17-16,-1-5-130 0,-6-2-121 16,-2-4-283-16</inkml:trace>
  <inkml:trace contextRef="#ctx0" brushRef="#br0" timeOffset="4542.549">20149 2341 659 0,'-5'6'174'0,"1"5"7"15,-2 6-77-15,-1 6-36 0,1 6-17 16,-1 2-10-16,0 6-13 0,1 0-10 15,0-2-9-15,2 0-18 0,2-1-25 16,2-6-21-16,3-1 61 0,2-7-198 16,6-4-150-16,5-4-364 0</inkml:trace>
  <inkml:trace contextRef="#ctx0" brushRef="#br0" timeOffset="4807.9415">20323 2438 801 0,'3'-18'193'0,"6"-1"4"16,2 0-123-16,4 6-19 0,1 0-9 16,2 2-8-16,2 2-9 0,-1 2-8 15,2 3-5-15,1 3-4 0,1 1-5 16,-1 2-3-16,-1 3-2 0,0 4-1 15,-3 3-2-15,-2 4-1 0,-2 2-3 16,-2 5-6-16,-3 2-5 0,-4 2-11 16,-3 1-9-16,-2-1-15 0,-2 0-11 15,-3-1-12-15,0-3-10 0,-1-5-114 0,-1-2-122 16,4-5-288-16</inkml:trace>
  <inkml:trace contextRef="#ctx0" brushRef="#br0" timeOffset="4981.023">20388 2423 805 0,'-13'16'186'0,"5"2"1"16,2 3-128-16,2 1-24 0,3 0-15 16,3 3-18-16,3 0-29 0,0 0-27 15,0-3-133-15,1-1-147 16,0 0-357-16</inkml:trace>
  <inkml:trace contextRef="#ctx0" brushRef="#br0" timeOffset="10433.9107">21848 13407 367 0,'-6'-15'91'0,"-1"2"3"0,-4-2-50 15,-1 3-12-15,-2 2-6 0,-4 3-2 16,-1 2-3-16,-5 5-1 0,-1 5-1 16,-3 4 0-16,-4 5-3 0,-7 3-1 15,-2 6-1-15,1 5 1 0,-1 4 0 16,1 4 0-16,4 2 0 0,4 2-2 15,9 1 1-15,6 3-3 0,6-1-2 0,6-1-2 16,9 0-2-16,7 0-1 0,8 1 0 16,12-2 0-16,11-4-2 0,8-4 1 15,7-7-1-15,8-8-1 0,6-4 1 16,7-11-1-16,1-6-1 0,2-10 1 16,0-6 0-16,-1-6-1 0,-4-3 0 15,-5-5 0-15,-8-3 0 0,-9-1-1 16,-10-3 1-16,-9 0 0 0,-16 1 0 15,-9-7 0-15,-15 1 0 0,-11-1-1 0,-17 0 1 16,-10 3 0-16,-12 7-1 0,-14 6 1 16,-8 9-2-16,-10 10-7 0,-6 13-14 15,-2 12-95-15,-9 12-17 0,-1 12-93 16,4 5-199-16</inkml:trace>
  <inkml:trace contextRef="#ctx0" brushRef="#br0" timeOffset="24042.865">23223 15650 462 0,'-23'-3'105'0,"8"3"2"0,3 1-73 0,7 2-9 15,6 2-3-15,7 1 0 0,8 1 0 16,8-1 0-16,12 3 0 0,10 1-1 16,13 1-2-16,11 0-5 0,9-1-5 15,7-1-2-15,5 5-2 0,6-1-3 0,1 1 0 16,0-4-1-16,0-3 0 0,-3 2 0 15,1-2-1-15,-3-2 1 0,-5-3-1 16,-3 1 1-16,-8-1-1 0,-6 4-7 16,-6 2-15-16,-11-1-111 0,-12 2-109 15,-11-2-280-15</inkml:trace>
  <inkml:trace contextRef="#ctx0" brushRef="#br0" timeOffset="35613.6458">16533 14632 318 0,'-3'-2'66'0,"1"0"1"16,-1 0-58-16,2-1-8 0,-1 2-4 15,-2 2-1-15,-2 0 1 0,-1 1 6 16,-3 1 8-16,-1 2 7 0,-1 1 8 16,-3 2 5-16,-1 0 2 0,0 2 0 15,-1 2-4-15,1 2-7 0,0 2-5 16,3 3-3-16,0 0-1 0,3 1 1 16,2 5 1-16,1-1 1 0,2 2 0 15,2 2-1-15,2 2-2 0,1 2-2 0,4 1-2 16,-1-1-2-16,2-3-2 0,3-2-1 15,0-5 0-15,2-5-1 0,1-6 0 16,4-6 1-16,1-6-1 0,4-7 1 16,4-8 0-16,-1-7-1 0,1-7 0 15,1-6-1-15,-1-4 0 0,-1-6 0 16,-5-4-1-16,0 1-1 0,-3-1 1 16,-5 0-1-16,-4 2 1 0,-4 7-1 15,-3 6 0-15,-4 12-5 0,-5 9-11 16,-3 13-95-16,-2 10-13 0,-4 13-87 15,-6 5-187-15</inkml:trace>
  <inkml:trace contextRef="#ctx0" brushRef="#br0" timeOffset="39747.1218">8819 2866 195 0,'-52'32'43'0,"-1"2"0"16,11-4-32-16,4 2-30 0,3 0-23 15,2-2-33-15,2-2-80 0</inkml:trace>
  <inkml:trace contextRef="#ctx0" brushRef="#br0" timeOffset="40159.1478">10117 3169 420 0,'-89'-58'95'16,"-6"2"-1"-16,-6 7-71 0,-1 11-48 16,-14 9-62-16,-7 8-80 15,3 16-185-15</inkml:trace>
  <inkml:trace contextRef="#ctx0" brushRef="#br0" timeOffset="41048.2584">9051 6231 448 0,'-4'-2'96'16,"2"1"1"-16,2-2-75 0,1 2-13 15,3-3-4-15,1 2-1 0,2-2-1 16,4 2-1-16,4-1 3 0,3 2 0 0,7 2 2 16,2 2 0-16,6-1 0 0,2 2 0 15,6-1 0-15,0 2-2 0,1-1-1 16,-1-2-2-16,0 1 0 0,-3-3-1 15,-3-1-1-15,-2 1 0 0,-1-2-1 16,-1 1-2-16,0 0-2 0,-3 0-2 16,-3 1-5-16,0-1-9 0,-5-1-36 15,-5 1-48-15,-3-3-75 0,-8 1-173 0</inkml:trace>
  <inkml:trace contextRef="#ctx0" brushRef="#br0" timeOffset="41747.4258">9129 6281 375 0,'8'2'81'0,"-2"0"1"15,-1-1-57-15,5 4-20 0,1 1-2 16,1 2-1-16,0 1 2 0,-1 5 3 15,1 7 4-15,2 7 4 0,-6 5 5 16,-2 9 4-16,-3 7 3 0,-3 8-1 16,-1 7-2-16,-3 5-5 0,-2 5-5 15,0 5-4-15,1 3-4 16,0 1-3-16,0 3-1 0,1-1 0 0,1-1-1 16,0-1-1-16,0-2-1 0,0-4-2 0,2-5-2 15,1-5-2-15,0-10-3 0,1-4-2 16,0-7-5-16,1-9-24 0,-2-8-69 15,-2-3-81-15,0-6-199 0</inkml:trace>
  <inkml:trace contextRef="#ctx0" brushRef="#br0" timeOffset="51530.53">19539 3321 292 0,'-24'0'62'0,"-4"0"0"0,1-1-52 15,0 1-7-15,0 0-1 0,3-2 0 16,1-1 0-16,1-2 5 0,1-4 9 16,-1 1 8-16,0-3 8 0,1 1 6 15,0-1 5-15,1 1 6 0,1 0-2 0,3 4-4 16,1 0-7-16,4 1-4 0,1 0-5 16,6-1-5-16,1 2-6 0,6 3-5 15,4-3-3-15,5 4-4 0,6 2-2 16,7-2-2-16,7 2 1 0,5 1-1 15,5 0-2-15,9 0-3 0,1 2-6 16,5-4-8-16,-1 1-10 0,-1-2-99 16,2-5-99-16,-5 2-244 0</inkml:trace>
  <inkml:trace contextRef="#ctx0" brushRef="#br0" timeOffset="52046.8673">19141 5311 511 0,'0'-11'112'0,"3"1"0"15,6-1-87-15,7 2-11 0,5-1-6 0,7 1-2 16,6-1-1-16,7 4-2 0,5 0 0 15,6 1-1-15,4 0-1 0,1 0 0 16,6-2 0-16,3 1-3 0,0-1-4 16,0-1-5-16,3 1-11 15,-2 1-93-15,1 1-93 0,-2 0-231 0</inkml:trace>
  <inkml:trace contextRef="#ctx0" brushRef="#br0" timeOffset="52612.8896">19133 7141 489 0,'-13'-7'115'0,"1"0"1"15,3 2-75-15,3 0-16 0,3 1-8 16,6 3-4-16,4 0-5 0,5 1-3 16,7 0-1-16,3 0-3 0,7 0 1 15,7 1-1-15,4 0 1 0,7-2-1 16,5 1 0-16,6 0-1 0,2-3-4 16,3 1-6-16,1-3-4 0,1 1-6 15,-2 0-5-15,-2-3-10 16,0 1-85-16,-4 0-83 0,-5-2-206 0</inkml:trace>
  <inkml:trace contextRef="#ctx0" brushRef="#br0" timeOffset="53082.6323">19317 9329 349 0,'-18'12'95'0,"-2"1"3"0,3-6-19 0,2 0-46 16,1-2-11-16,2 1-5 0,5 0-4 15,3 0-3-15,3-2-1 0,5-3-1 16,4 1 0-16,7-4-2 0,5 0 0 16,7-3 0-16,6-4-1 0,11-2 0 15,6-1-1-15,5-4-1 0,8 0 0 16,4 2 0-16,4 0-1 0,3 4 1 16,-1 2-9-16,-2 4-106 0,-1 4-96 15,-3 4-252-15</inkml:trace>
  <inkml:trace contextRef="#ctx0" brushRef="#br0" timeOffset="58946.3832">7351 8737 166 0,'39'22'36'0,"5"-8"-36"0,-4-18-53 0,2-8-95 16</inkml:trace>
  <inkml:trace contextRef="#ctx0" brushRef="#br0" timeOffset="61845.801">21964 17547 401 0,'-21'-4'98'0,"-2"3"3"16,-2 0-52-16,0 1-17 0,0 1-10 15,0 5-3-15,-1 3-3 0,-1 1-2 16,0-1-2-16,0 4 0 0,-1-1-2 0,2 3-1 16,-3-2-2-16,-1 1 0 0,0-2-2 15,-1 3 0-15,-1 0-1 0,3 3-2 16,1 0-1-16,3 0 0 0,2 6 0 15,4-2-1-15,4 1 0 0,1 4 1 16,3 1-1-16,4 1 0 0,3 6 1 16,4-1 0-16,5 3 0 0,5-2 0 15,4 0 1-15,8-1-1 0,5 4 0 16,8-5 1-16,3 1-1 0,3-3-1 0,5-3 1 16,1-6-3-16,4-6-2 0,-1-5-2 15,-1-2-1-15,2-12 0 0,1-4 0 16,2-3 0-16,-3-3 1 0,-2-10 4 15,0-5 2-15,-4-5 1 0,-2-10 2 16,-2-2 0-16,-6-8 1 0,-3-1 0 16,-4-1 0-16,-6 3-1 0,-5-1 1 15,-4 5-2-15,-10 5-1 0,-5 7 0 16,-10 3 0-16,-9 8 0 0,-9 8-2 0,-6 6-3 16,-15 7-6-16,-10 9 39 0,-7 6-147 15,-10 8-103-15,0 5-278 16</inkml:trace>
  <inkml:trace contextRef="#ctx0" brushRef="#br0" timeOffset="67320.6403">21430 15919 414 0,'-11'9'97'16,"-1"4"2"-16,-3 2-61 0,0 6-17 0,-1-1-6 16,1 4-2-16,-4 4-2 0,-2 1-1 15,0 3 0-15,-1 4-1 0,0 0 0 16,3 4-1-16,-1 1-2 0,5 1-1 16,4 1-1-16,5 3-2 0,5 1 1 15,4-1-2-15,1 1 1 0,4-2-1 16,2 1-1-16,3-2 0 0,3-5 0 15,1-4-1-15,4-1 1 0,2-3-1 0,2-1 1 16,2-2 0-16,2-4 0 16,0 2-1-16,2-4 1 0,0-5 0 0,-2-1 0 15,-1-5 0-15,-2-5 1 0,-1-6-1 16,-3-6 1-16,-4-5 1 0,0-3-1 16,-2-8 0-16,-1-4 0 0,-2-8 0 15,1-6 0-15,-3-5 0 0,-1-10-1 16,-5-11-1-16,0-7 1 0,-2-4 0 15,0-4-1-15,-1-1 1 0,-6-6 3 16,1 0 4-16,-2 8 5 0,-2 6 2 16,-5 8 2-16,-3 9 1 0,-5 6 0 15,-1 14-2-15,-2 14-6 0,-3 7-6 16,-7 12-11-16,-2 7-14 0,-3 6-107 16,-4 9-106-16,0 5-266 0</inkml:trace>
  <inkml:trace contextRef="#ctx0" brushRef="#br0" timeOffset="69249.7365">13805 7626 294 0,'-12'-1'66'0,"-1"-1"3"0,2 0-45 0,3 0-3 16,-2 1 2-16,3-2 3 0,2 2 2 15,0 0 0-15,2 0-1 0,2 1-4 16,0-2-5-16,1 4-5 0,2-1-4 15,6 1-3-15,3 2-2 0,2 1-1 16,7 1 1-16,4 3-1 0,7-2 1 16,4 2-1-16,6-3 0 0,3-1-1 15,3-2 0-15,4-2 0 0,4-1-1 0,0-1 0 16,0-1 1-16,-1-1-2 0,-5 1 1 16,1-1 0-16,-4 0 0 0,-8-3-1 15,-4-2 1-15,-8 1 0 0,-5 1-1 16,-9-2-4-16,-10 5-7 0,-8 3-90 15,-10 0-87-15,-7 3-221 0</inkml:trace>
  <inkml:trace contextRef="#ctx0" brushRef="#br0" timeOffset="69762.8357">13746 8648 391 0,'-11'-4'100'0,"1"-1"4"0,2 0-49 16,0 1-16-16,2 0-11 0,1 3-7 15,2-2-6-15,-1 3-4 0,3 0-3 16,0 1-4-16,3 2-1 0,3 2-2 16,2-2 0-16,7 2 0 0,4-1 1 15,7 1-1-15,6-1 1 0,7-3-1 0,8-1 1 16,4-3 0-16,0 0 0 0,4-2 0 16,0 0 0-16,0-1 1 0,-3 0-1 15,-3 0 1-15,-4 3 0 0,-3 2 0 16,-5 1 0-16,-9 1-2 0,-7 3-7 15,-8 2-97-15,-9 2-13 0,-13 2-86 16,-9-1-186-16</inkml:trace>
  <inkml:trace contextRef="#ctx0" brushRef="#br0" timeOffset="81141.3351">7623 7864 233 0,'-35'7'59'0,"2"1"3"16,-1 2-34-16,2 3-6 0,0 5-3 15,-1 2-3-15,-2 3-2 0,0 3 0 16,1 2 0-16,0-1 2 0,2 0 2 16,1 0 0-16,3-1 1 0,4-1-2 15,-1 2-2-15,2 0-2 0,3 4-3 0,3 6-2 16,5 8-2-16,5 6-1 0,5 5 0 16,6-1 0-16,6-1-1 0,5-2 1 15,8-4-1-15,0-9 0 0,6-4 0 16,3-7 0-16,5-1-1 15,1-4 0-15,2-5 1 0,1-5-1 0,2-5 2 16,0-7 1-16,1-6 1 0,2-4 2 16,1-6 1-16,1-3 0 0,-3-3 0 15,0-4 0-15,2 0-1 0,-3-6-1 16,-7-10-2-16,-4-6-1 0,-6-6-1 16,-5-5 0-16,-8-4 0 0,-7-2 0 0,-14 1-1 15,-10 1 1-15,-15 1-1 0,-15 2 0 16,-16 5-2-16,-15 8-1 0,-14 12-3 15,-13 13-7-15,-11 18-3 0,-5 20-102 16,-7 19-93-16,-7 9-241 0</inkml:trace>
  <inkml:trace contextRef="#ctx0" brushRef="#br0" timeOffset="84584.8462">13662 6676 580 0,'-2'-15'145'0,"0"5"5"16,-7 5-74-16,-2 4-31 0,-2 2-9 15,-2 8-6-15,-1 3-6 0,-2 4-5 16,-5 1-3-16,5 7-3 0,4 3-3 16,4 2-1-16,4-2-3 0,5-1-1 15,4-2-3-15,11 2 0 0,0-9-1 16,5-6 0-16,3-7-1 0,2-6 1 15,3-5 0-15,1-6 0 0,3-5 0 0,-2-5 0 16,-3 0 0-16,-7 0 0 0,-6-6 0 16,-8 5 0-16,-8-4 0 0,-8 1-1 15,-4 4 0-15,-8 3-12 0,0 5-13 16,0 8-12-16,0 6-9 0,2 12-4 16,2 6-119-16,5 4-119 0,4 8-264 15</inkml:trace>
  <inkml:trace contextRef="#ctx0" brushRef="#br0" timeOffset="84783.5779">13956 6973 718 0,'-10'-6'172'15,"-3"0"3"-15,1 3-116 0,1 1-15 16,3 1-12-16,0 2-11 0,3 2-10 0,2 0-15 15,0 5-19-15,4-1-19 0,3 2-17 16,1-2-118-16,2-1-132 16,4-1-308-16</inkml:trace>
  <inkml:trace contextRef="#ctx0" brushRef="#br0" timeOffset="85083.6534">14291 6594 682 0,'-21'-14'165'15,"-2"3"5"-15,-1 5-96 0,-1 5-30 16,3 5-15-16,4 4-6 0,2 2-7 16,5 7-7-16,2 0-3 0,7 0-4 15,2-3 0-15,5-2-2 0,4-2 1 16,6-4-1-16,2-3 1 0,5-3-2 0,2-2 2 15,0-1-1-15,-2-5 1 0,-4 0-1 16,-4-5 1-16,-7 1 0 16,-3-1-1-16,-8-1 1 0,-4 3-1 0,-3-1 0 15,-6 1-11-15,-4 2-14 0,-4 7-16 16,1 3-9-16,0 5-9 0,5 4-10 16,0 4-106-16,7 3-103 0,5 1-241 15</inkml:trace>
  <inkml:trace contextRef="#ctx0" brushRef="#br0" timeOffset="85328.3744">14158 6764 596 0,'-6'5'142'0,"-2"2"3"16,0 3-89-16,1 2-21 0,1 1-10 16,3 4-8-16,0 0-6 0,2 2-5 15,1-1-1-15,6-4-3 0,5 0 0 16,5-3-2-16,6-4 1 0,5-3-1 0,2-7 1 15,1-3-1-15,-2-5 1 16,-5-1 0-16,-3-1 0 0,-9-5 2 0,-6-1 2 16,-6-1 0-16,-3 2 1 0,-5 2 1 15,0 0-2-15,-4 1-3 16,0 4-12-16,-2 6-14 0,2 4-18 16,-1 2-114-16,0 3-121 0,4 2-293 0</inkml:trace>
  <inkml:trace contextRef="#ctx0" brushRef="#br0" timeOffset="85552.0259">14419 6742 668 0,'12'-16'162'0,"3"1"5"0,-2 2-98 16,4 1-25-16,0 1-12 0,0 1-9 15,1 4-8-15,-2 1-6 0,1 0-4 16,0 4-3-16,-4-1 0 0,2 5-1 15,0 2 0-15,-3 3 0 0,0 5-1 16,-1 4-5-16,-1 1-12 0,-3 3-12 0,-2 2-11 16,-1 0-16-16,-2 2-115 0,-4-4-127 15,-2-3-286-15</inkml:trace>
  <inkml:trace contextRef="#ctx0" brushRef="#br0" timeOffset="85700.6286">14541 6673 653 0,'-7'-3'151'16,"-1"8"0"-16,0 4-98 0,0 6-25 15,2 6-15-15,-2 7-20 0,0 5-19 16,3 4-125-16,-1 0-124 0,1 2-314 16</inkml:trace>
  <inkml:trace contextRef="#ctx0" brushRef="#br0" timeOffset="86941.0273">13050 7755 258 0,'2'-10'67'0,"0"-2"14"0,-1 0-34 16,-2 2 1-16,1-2 4 0,-2 1 3 16,-3 1 1-16,-1 0-9 0,-3 3-10 0,2-1-9 15,-3 0-7-15,-4 2-5 0,0-3-2 16,-4 2-3-16,-2-1-3 0,-7 2-2 16,-4 1-3-16,-1 4-1 0,-2 2-1 15,-10 4 0-15,1 4 0 0,-5 2-1 16,-2 4 0-16,-1 2 0 0,-8 2 0 15,-1 2-1-15,2 5 2 0,-2 1 1 0,0 5 1 16,6 6 1-16,2 4 2 16,3 6 2-16,4 6-1 0,4 0 1 0,0 5-2 15,6 5 0-15,1-1-2 0,3 8-1 16,6-1-1-16,8 5-1 0,6 2-1 16,6-2 0-16,10 2-2 0,8-1 0 15,9-4 0-15,4-2-1 0,6-4 1 16,6-6 0-16,9-4 0 0,9-5 1 15,9-6 0-15,6-7 1 0,11-6 0 16,10-4 0-16,13-7 1 0,11-4 0 16,4-5 0-16,6-8 0 0,9-4-1 15,2-5 1-15,1-7-1 0,5-2 0 0,0-2 1 16,-1-2 0-16,-3 0 0 0,-4-2 0 16,1 2 0-16,-4-1-1 0,-6 0 1 15,-5-2-1-15,-4-1-1 0,-2-2 0 16,-5-4 1-16,-4-4-1 0,-6-2 0 15,1-1 0-15,-7-3-1 0,-3-2 2 16,-6-4-1-16,-1 1 0 0,-8 1 1 16,-5-2 0-16,-8-1-1 0,-4-2 1 15,-7-5 0-15,-7 3 0 0,-7-2 1 0,-4-1-1 16,-8 0 0-16,-10-3 1 0,-3 2-1 16,-5 1 2-16,-7-3 0 0,-10-1 1 15,-5-3 1-15,-8-2 2 0,-3 0 0 16,-9-1 1-16,-4 0 0 0,-7 1-1 15,-3 4-1-15,-2 1-1 0,-6 2-2 16,-9 4-2-16,-6 1 0 0,-11 0-1 16,-2 11-1-16,-12 2-1 0,-11 6 0 0,-14 8-4 15,-5 8-2-15,-15 8-8 0,-12 10-26 16,-17 9-93-16,-16 9-104 0,-11 19-258 16</inkml:trace>
  <inkml:trace contextRef="#ctx0" brushRef="#br0" timeOffset="89418.3747">9703 5911 455 0,'2'-6'126'0,"-1"3"7"0,-1-2-49 16,-1 2-18-16,-1 6-14 0,-3 2-7 15,-4 1-8-15,1 7-5 0,-3 4-6 16,0 5-5-16,-1 4-5 0,0 1-3 16,2 1-3-16,7 2-2 0,3-3-3 15,2-5-1-15,7-1 0 0,3-6-2 16,5-4 0-16,5-6 1 0,0-3 2 0,2-9 1 16,0-1 2-16,-2-7 1 15,0-3 1-15,-5-4 1 0,-3-3 1 0,-6-3-1 16,-3-3-1-16,-7-2-2 0,-7 0-2 15,-4 0-1-15,-6 1-4 0,-3 4-7 16,-2 4-11-16,-2 8-8 0,2 8-8 16,3 7-9-16,2 9-14 0,6 4-121 15,3 6-121-15,5 6-293 0</inkml:trace>
  <inkml:trace contextRef="#ctx0" brushRef="#br0" timeOffset="89648.757">10070 6223 769 0,'-4'-4'180'16,"1"-1"4"-16,0-1-123 0,0-1-18 0,1 2-10 15,2-1-10-15,0 1-6 0,-1 1-6 16,0 2-6-16,1 0-11 15,0 2-17-15,2-1-22 0,0 2-17 0,0 1-128 16,2-1-144-16,2 0-331 0</inkml:trace>
  <inkml:trace contextRef="#ctx0" brushRef="#br0" timeOffset="90009.3156">10195 6011 636 0,'-1'-16'147'15,"-2"-4"4"-15,3-2-104 0,3 4-9 16,4-2-2-16,3 4-3 0,0 2-4 16,2 0-4-16,1 3-3 0,1 2-4 0,1 5-4 15,1 0-4-15,-2 1-4 0,2 3-1 16,1 4-3-16,-2 0 0 0,0 3-1 15,-3 2 0-15,-3 3 0 0,-5 4 0 16,-2 2 0-16,-7 2-1 0,-3 3 1 16,-4 2 0-16,-3 0-1 0,0 0 1 15,-1-2-1-15,1 0 1 0,3-1 0 16,1-2-1-16,2-3 1 0,3-1 0 16,2-1-1-16,2-4 1 0,2 0-1 0,1-4 0 15,2-1-3-15,3-1-11 0,3-2-10 16,5-1-12-16,1-2-11 0,2-1-15 15,2-3-113-15,2 1-123 0,1-2-276 16</inkml:trace>
  <inkml:trace contextRef="#ctx0" brushRef="#br0" timeOffset="90241.8496">10512 6077 609 0,'-1'-16'156'0,"2"-7"4"0,3 4-58 15,1-2-58-15,2 1-10 0,2 0-8 16,-1 2-6-16,1 1-5 0,2 8-5 16,-2-1-3-16,2 3-2 0,0 4-1 15,0 6-2-15,0 2-1 0,0 4 0 16,3 5 0-16,0 4-1 0,-1 4 2 16,-2 4-11-16,0 2-2 0,-2 0-9 0,-2 1-10 15,-3-1-9-15,-3-2-8 0,-1-1-12 16,-2-3-104-16,-2-3-114 0,-1-3-266 15</inkml:trace>
  <inkml:trace contextRef="#ctx0" brushRef="#br0" timeOffset="90410.8679">10570 6003 729 0,'-5'-1'164'16,"-1"7"-1"-16,0 4-119 0,0 5-21 0,-1 4-10 15,1 6-17-15,-1 1-16 0,1 5-15 16,0 0-129-16,1 0-130 0,5 1-324 16</inkml:trace>
  <inkml:trace contextRef="#ctx0" brushRef="#br0" timeOffset="91340.7779">19845 6444 449 0,'-2'-5'133'16,"-3"-2"8"-16,-1 1-8 0,-2-1-65 16,0 2-12-16,-2 2-5 0,-2 4-3 15,-1 6-5-15,0 5-6 0,-2 5-6 16,3 6-6-16,0 3-6 0,2 2-6 16,5 0-3-16,4-3-4 0,7-2-1 15,5-3-2-15,5-6 1 0,5-4-1 16,2-7 2-16,6-5 0 0,3-4 1 0,2-5 1 15,1-3 1-15,-2-6 0 0,-4-5 0 16,-1-1-1-16,-9-5 0 0,-7-1-2 16,-10-2 0-16,-8-2-1 0,-7 1-1 15,-7 2-3-15,-3 7-7 0,-3 5-11 16,-1 8-17-16,0 7-11 0,4 10-11 16,5 10-15-16,2 5-121 0,5 6-126 15,5 7-289-15</inkml:trace>
  <inkml:trace contextRef="#ctx0" brushRef="#br0" timeOffset="91529.271">20219 6680 770 0,'3'0'193'16,"-3"-3"7"-16,-2 2-120 0,-2 0-13 15,0-2-13-15,0 2-14 0,-1-2-14 16,0 2-11-16,1 0-7 0,2 1-14 0,-1 0-17 15,2 0-23-15,1 0-26 0,1 1-6 16,2 0-130-16,3 1-145 0,4-4-313 16</inkml:trace>
  <inkml:trace contextRef="#ctx0" brushRef="#br0" timeOffset="91793.2352">20595 6302 697 0,'5'-18'171'0,"1"2"6"0,-1 4-106 15,-1 4-20-15,1 3-8 0,-1 4-5 16,-2-1-7-16,1 4-9 0,-4 3-5 16,-1 4-2-16,-1 3-2 0,-1 5-2 15,-1 1-3-15,-1 3-1 0,1 1-1 0,0 0-2 16,2 0 0-16,1-1-1 0,2-1-1 15,4-2-1-15,2-1 0 0,3-1-6 16,3-3-11-16,3-5-12 0,2-3-19 16,1-3-18-16,2-4-18 0,1-4-115 15,-2-5-132-15,2-6-290 0</inkml:trace>
  <inkml:trace contextRef="#ctx0" brushRef="#br0" timeOffset="91972.7564">20884 6230 772 0,'-13'9'179'0,"2"3"2"16,-1 5-121-16,1 4-25 0,1 7-11 16,3 4-7-16,1 6-6 0,1 5-6 15,3-3-3-15,0 2-6 0,4-2-12 16,1-2-18-16,2-4-19 0,4-5-81 16,0-9-50-16,4-2-122 0,1-4-248 15</inkml:trace>
  <inkml:trace contextRef="#ctx0" brushRef="#br0" timeOffset="92209.4564">21140 6351 739 0,'-3'-16'179'0,"9"-1"4"0,1 1-95 15,0 4-47-15,5 1-11 0,-1 2-4 16,0 3-6-16,3 1-5 0,-1 2-3 15,3 0-1-15,1 3-2 0,2 0-2 0,-1 5-4 16,0 5 1-16,2 3-3 0,-2 3 1 16,-2 5-1-16,-2 5 0 0,-2 4-1 15,-1 2-3-15,-4 1-7 0,-4 0-9 16,-3 3-13-16,-3-4-14 0,-2-2-14 16,-2-3-11-16,-3-5-122 0,2-3-128 15,-1-6-295-15</inkml:trace>
  <inkml:trace contextRef="#ctx0" brushRef="#br0" timeOffset="92369.5871">21263 6308 730 0,'-13'-5'184'0,"-3"7"3"0,1 1-104 16,2 8-30-16,-1 4-18 0,3 10-14 15,0 4-11-15,-1 2-18 0,5 8-32 0,1 2 50 16,1 1-197-16,7 5-154 0,3-3-395 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57:47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15757 7285 435 0,'-24'-27'101'0,"-7"2"1"16,-4 3-70-16,-6 9-11 0,-6 2-9 16,-10 2-5-16,-3 2-4 0,-8-1-1 15,-6 1-1-15,-4 2-1 0,-6-2 0 16,-1-2-1-16,-7 2 1 0,-4-2-1 15,-1 3 0-15,-5-5 1 0,-6 1-1 16,-2-2 1-16,-6 1 0 0,-1 4 0 16,-7 1 0-16,-5-4 0 0,-5 6 0 15,-6 0-1-15,-6 6-2 0,-6 1 1 16,-2-1-1-16,-4 1 0 0,4 5 1 0,4-5 0 16,0 3 2-16,6 0 1 0,6 2 1 15,2 2 0-15,1 2 1 0,-1 3-1 16,-2 3 1-16,1 4-1 0,-3 2 0 15,0 5-1-15,8 4 1 0,2 6 0 16,5 1-1-16,6 6-1 0,9 4 1 16,12 3-1-16,10-2 1 0,8-2-1 15,9-1 0-15,13 0 0 0,10-2 0 16,11 2 1-16,8 5-1 0,9 4 1 0,13 2-1 16,7 0 1-16,11-2 0 0,8 2 0 15,9-7 0-15,13-2 0 0,9-5 1 16,11 2-1-16,14 0 1 0,8 5-1 15,14-7 0-15,10 2 1 0,10-6-1 16,11-1 0-16,9-10 0 0,9-4 0 0,7-6 0 16,10-6 0-16,6 0-1 0,6-7 1 15,7-3 0-15,3 2-1 0,8-7 1 16,0-1-1-16,0 0 0 0,0-4 1 16,2 1-1-16,-2-4 0 0,2-2 1 15,-3 3-1-15,3-8 1 0,-1 0 1 16,-3-1 0-16,-1-10 0 0,-4 0 0 15,-5-5 0-15,-4-5 0 0,-8 3 0 16,-9-3-1-16,-6-1 1 0,-9 3-1 16,-13-1 0-16,-8 3 0 0,-14 0 0 0,-12-2-1 15,-13-7 1-15,-17-8-1 0,-13-4 1 16,-14-3-1-16,-15-3 1 0,-15 0-1 16,-19 2 1-16,-14 0-1 0,-17 9 0 15,-14 0 0-15,-19-7 0 0,-17-1 0 16,-18 0 0-16,-17-2 0 0,-16 4 0 15,-18-2 0-15,-20 6 2 0,-17 9 0 16,-17 4 1-16,-17 5 0 0,-17 9 0 16,-17 3 1-16,-15 11-4 0,-15 10-22 0,-15 8-91 15,-10 9-94-15,-10 11-241 0</inkml:trace>
  <inkml:trace contextRef="#ctx0" brushRef="#br0" timeOffset="19390.8024">21022 12776 268 0,'-28'5'62'0,"11"-1"2"15,6-2-38-15,11-1-3 0,8 2-1 0,8 0-1 16,9 0 1-16,9-2 0 0,10-1-2 16,8 0-5-16,9 0-3 0,7-1-4 15,8-2-4-15,5 1 0 16,7-1-2-16,2 1-2 0,3 1-1 0,1 0-3 15,-1 1-1-15,-2-2-2 0,-2-3 0 16,-3 0 0-16,-4-1 4 0,-3-2 5 16,-6 0 5-16,-4-3 3 0,-8 3 2 15,-6 2 1-15,-10 1-6 0,-8 1-50 0,-10 0-42 16,-9 2-72-16,-5 3-169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1:36:33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13081 3835 162 0,'-32'-1'55'0,"3"1"7"0,7-1 4 16,2-3-26-16,5 3-2 0,-1-2-2 15,4 2-3-15,0 0-6 0,3 1-3 16,3 0-6-16,0 0-4 0,1 1-4 16,3 0-3-16,3 1-3 0,1 0 0 15,2 1-2-15,2 1 1 0,4 0-1 16,4 2 0-16,1 0 1 0,5 1-1 15,3 0-1-15,8-2 1 0,3 0-1 16,9 1 0-16,2-3 0 0,6 1 0 16,6 0 0-16,3 1-1 0,0-4 1 0,5 1-1 15,0-2 0-15,10 3 1 0,1 1 0 16,1-2-1-16,4-2 1 0,6 4 0 16,5-3-1-16,1 1 1 0,-4-4-1 15,4 1 1-15,4-2 2 0,-1 2 3 16,0 1 4-16,-1-2 3 0,-1-1 2 0,3 4 2 15,-5-2 1-15,1 1-1 0,-4 1-3 16,-2-2-3-16,-1 2-3 0,1 1-1 16,0-2-2-16,2 2-1 0,-1-2-1 15,1 1-1-15,-1 0 0 0,0 1-1 16,-2-4 1-16,-2 2-1 0,-4-2 0 16,-4 0-1-16,-2-1 1 0,-5-1-1 15,-5-1 1-15,-2 1-1 0,-8-3 0 16,-1 0 0-16,-7 3 0 0,0-2 1 15,-1 1 0-15,-2 2-1 0,-3 0 1 16,1 3 0-16,-6 0 0 0,4 0 0 16,-5 2-1-16,-3-2 1 0,-1 0 0 15,-3 1 0-15,-3 0 0 0,1 1-4 0,-4 3-21 16,-1-2-90-16,-1-2-95 0,-3 0-241 16</inkml:trace>
  <inkml:trace contextRef="#ctx0" brushRef="#br0" timeOffset="87979.3955">18420 7844 496 0,'0'0'125'0,"-1"-1"4"0,0 1-72 16,0 0-15-16,1 0-10 0,1 0-7 0,0 3-5 16,0 0-4-16,3 3 0 0,1 3 3 15,1 3 1-15,1 2 4 0,3 4 1 16,1 2-1-16,3 1 0 0,-1 1-3 16,2-2-4-16,1 0-3 0,0 0-3 15,-2-3-2-15,1-1-3 0,-1-2-2 16,-2 0 0-16,1-2-1 0,-2 0-1 15,-1-3-1-15,0-1 0 0,-1 1 0 0,-3-4 0 16,0 0-3-16,-3-1-7 0,0-1-8 16,-3 0-11-16,0-1-8 0,-1-1-10 15,-3-1-17-15,-1 0-104 0,-1-2-111 16,0-2-264-16</inkml:trace>
  <inkml:trace contextRef="#ctx0" brushRef="#br0" timeOffset="88237.7062">18625 7931 554 0,'1'-2'134'0,"-3"1"4"0,-1 1-80 16,1 5-14-16,-2 1-8 0,-1 2-6 15,-1 3-3-15,-2 2-3 0,-3 2-2 16,-2 1-4-16,0 2-4 0,-3-1-4 15,-2 1-3-15,-2 0-3 0,-1 1-1 16,1-1-2-16,2 1-4 0,1-2-5 0,5-3-13 16,1-1-7-16,6-5-18 0,1-3-99 15,5-2-16-15,3-3-98 0,2-2-193 16</inkml:trace>
  <inkml:trace contextRef="#ctx0" brushRef="#br0" timeOffset="88543.5292">18769 7855 590 0,'0'-1'138'16,"-1"1"2"-16,0 1-88 0,0 4-19 15,0 3-5-15,2 1-4 0,-2 5-3 16,-1 2-3-16,0 1 0 0,-1 5-3 15,1 0-2-15,0 3-2 0,-1-2-2 0,-1 0 0 16,1-1-2-16,2 3-1 16,-1-7-1-16,1 0-2 0,2-3 0 0,3-1-2 15,2-2 0-15,0-2 0 0,2-3-1 16,1-2 1-16,2-3-1 0,2-2 1 16,-1-2-1-16,0-3 0 0,0-2-5 15,1-3-6-15,0-1-12 0,-2-1-6 16,-1-2-11-16,-1 2-19 0,-1 0-105 15,-2 1-112-15,-1-3-264 0</inkml:trace>
  <inkml:trace contextRef="#ctx0" brushRef="#br0" timeOffset="88738.4491">18796 7890 629 0,'-4'-1'154'0,"0"-2"2"0,1 2-95 15,2 0-22-15,5-1-8 0,1 2-7 16,5-2-9-16,1-1-8 0,2 1-2 0,3-2-5 16,2 1-11-16,1 1-13 15,0 1-12-15,0 2 85 0,-1 3-211 0,0 0-133 16,1 1-346-16</inkml:trace>
  <inkml:trace contextRef="#ctx0" brushRef="#br0" timeOffset="89071.9604">19114 7991 608 0,'1'7'141'0,"0"0"7"0,0 1-92 15,2 6-18-15,0-1-2 0,1 1 0 16,1-2-3-16,0 0-5 0,2-1-6 15,1-1-6-15,0-4-4 0,2-1-3 16,1-4-3-16,1-2-1 0,2-4-2 16,0-3 0-16,1-3-1 0,0-3 0 0,-3 2 0 15,0-3-1-15,-1 4 0 0,-3 3 0 16,-3 0-1-16,-2 5 0 0,0 1 0 16,-2 4 0-16,0 5 0 0,-1 0 0 15,-1 3-2-15,-1 0-2 0,-1 3-3 16,1 0-4-16,0-2-5 0,2 0-9 15,0-3-10-15,3 1-6 0,2-2-14 0,2-3-25 16,3 0-82-16,1-4-104 16,4-2-238-16</inkml:trace>
  <inkml:trace contextRef="#ctx0" brushRef="#br0" timeOffset="89486.0141">19403 7857 559 0,'-8'-5'136'0,"2"0"4"0,4 0-74 0,1 4-28 16,3-2-8-16,2 2-3 0,2 0-5 16,2 1-5-16,3-1-2 0,3-1 0 15,1 0-1-15,2-1 1 0,1 1 0 16,-1 0 2-16,-1-1 0 0,-2 1 0 15,-2 2 0-15,-3 0 0 0,-2 3-2 16,-6 1 0-16,2 1-3 0,-1 4-1 16,-3-1-3-16,0 7-1 0,1 1-3 15,-2 5-1-15,4 2-2 16,0 1-1-16,0 3 1 0,5 0-1 0,-3-1 0 0,4 0 0 16,-4-3-1-16,2-1 1 0,0-1-1 15,-1-4-1-15,-2-1-1 0,0-1 0 16,-3-3-1-16,0-2 0 0,-5-2 0 15,-2 0 0-15,-2 0 2 0,-2-1 0 16,-1 1 0-16,-3-5-1 0,3 2-3 16,1-1-5-16,-2-3-7 0,4 1-10 15,3-2-12-15,2 0-12 0,1-2-16 0,5 2-103 16,0-1-116-16,5 0-267 16</inkml:trace>
  <inkml:trace contextRef="#ctx0" brushRef="#br0" timeOffset="90192.1828">19825 8126 578 0,'-3'-4'145'0,"0"3"8"0,0-2-80 16,0-1-17-16,1 1-8 0,0 2-6 16,2 1-6-16,0 0-8 0,-1-1-6 15,2 2-3-15,3 0-5 0,0 1-3 16,1-2-2-16,3-2 0 0,2 2 0 0,1 0 0 16,4 0 0-16,2 0 1 0,5 0-1 15,4 2 0-15,2-1-1 0,4 0-2 16,2 0 0-16,3-1-2 0,0-2-2 15,1 1 0-15,-1-2-1 0,3 1-1 16,-1-2 1-16,0 0-1 0,1 1 0 16,2 2 0-16,1-3 1 0,-3 1-2 15,1 1 0-15,-3-1-1 0,-1 1-1 0,-6 0-4 16,-1-2-2-16,-6 0-4 0,-3 1-4 16,-4-1-5-16,-3 0-5 0,-3 1-7 15,-4 0-3-15,-3 2-4 0,-3 1 0 16,-2-1 0-16,-2 1 0 0,0-3-1 15,-1 4 0-15,-1-2 2 0,0 1 2 16,0-1 0-16,0-3 2 0,1 2 5 16,0-2 8-16,-2-4 8 0,2 1 7 0,-1-1 8 15,1-3 10-15,2 1 9 0,-2 0 8 16,2-1 7-16,-1 4 4 16,2 0 4-16,0 2 2 0,0 0-3 0,1 2-5 15,0 2-6-15,1 1-5 0,0 0-5 16,2 0-4-16,-1 1-4 0,3 3-4 15,1 0-2-15,1 2-1 0,2-1-1 16,2 3 0-16,0 0-1 0,4 0 0 16,0 1 0-16,-1-1 0 0,0 1 0 0,2 1 0 15,-3-1 0-15,1 3-1 0,-5-4 1 16,0 2-1-16,-3 0 0 0,-2-2 0 16,-4 1 0-16,-3-1 0 0,-3 1 0 15,-2 1 0-15,-5 0-3 0,-3 1-3 16,-1 0-7-16,-1-2-11 0,-2-1-8 15,2 0-13-15,0-2-13 0,2-2-106 16,1-3-112-16,5-2-262 0</inkml:trace>
  <inkml:trace contextRef="#ctx0" brushRef="#br0" timeOffset="90607.7887">20112 7764 674 0,'-5'-7'158'0,"3"4"3"0,-1 2-110 16,1 1-14-16,2 3-4 0,0 3-7 16,-1 4-6-16,2 4-4 0,-1-1-1 15,1 2-2-15,0 1-3 0,-1 0-1 16,1-4-2-16,1-2-2 0,-1-3-1 15,1-3 0-15,-2-2-1 0,2-3-1 16,0-3 0-16,-2-3 0 0,1-3 0 16,-1-6 0-16,-2-1-1 0,-2-3 0 15,0-2 0-15,-2-2-1 0,1-4 0 16,-2 1 1-16,0 0-1 0,-3-1 0 0,5 2 0 16,1 3 0-16,1 3 3 0,1 3 2 15,2 3 3-15,3 5 2 0,3 2 2 16,-1-1 0-16,2 3 1 0,1-1-2 15,1 1-3-15,4 1-2 0,-1-1-3 16,4 1-1-16,-1-1-1 0,2 0-1 16,0 0-5-16,0-1-9 0,0 2-14 15,-2-1-17-15,-2 3-15 0,1 0-21 0,-4 4-112 16,-3 0-129-16,-1 3-283 0</inkml:trace>
  <inkml:trace contextRef="#ctx0" brushRef="#br0" timeOffset="90796.2893">20090 7761 632 0,'-4'7'152'0,"4"0"4"0,2-6-95 0,2 0-18 16,1-1-7-16,3-1-5 0,1-3-9 15,2-1-6-15,2-1-5 0,0 0-10 16,4-1-22-16,-1-3-19 0,-1 0-127 15,2 3-134-15,3 3-330 0</inkml:trace>
  <inkml:trace contextRef="#ctx0" brushRef="#br0" timeOffset="92153.2785">21210 7795 413 0,'-4'-4'110'0,"0"-5"6"0,1 4-47 16,-2-2-20-16,1 1-8 0,0 1-5 15,1 0-5-15,0 0-4 0,-1 0-4 16,2 0-3-16,1 0 0 0,0 1-1 16,-1 0 1-16,2 0-1 0,0 1-1 15,0 1-4-15,2 2-1 0,-2 2-3 16,2 1-2-16,0 2-2 0,3 2-1 0,0 1-1 16,3 3 1-16,-1 2 0 0,3 2-1 15,1 3 0-15,0 2-1 0,2 3 1 16,3 3 0-16,0 3-1 0,0 0 1 15,0 0 0-15,2-1 0 0,1-1 0 16,-2-3-1-16,-2-2-1 0,-1-2 0 16,-1-4-1-16,-4-1 0 0,0-2 0 15,-3-1-1-15,-1-2 0 0,-1-1-4 16,-2-2-3-16,-1-2-5 0,-1-1-7 16,-1-3-6-16,-3 0-5 0,1-1-5 0,-2-1-4 15,-1-2-7-15,1 0-5 0,0-1-95 16,-1-3-99-16,1 1-244 0</inkml:trace>
  <inkml:trace contextRef="#ctx0" brushRef="#br0" timeOffset="92479.9133">21491 7699 551 0,'3'-11'139'0,"-6"1"7"15,-2 4-74-15,0 2-18 0,-2 4-11 16,-3 2-5-16,-3 6-5 0,-1 4-5 0,-2 6-6 16,-2 7-5-16,-2 2-2 0,1 6-4 15,-1 4-2-15,1 2-3 0,-2 1-1 16,1 1-2-16,2-2-1 0,0 0-1 15,3-3 0-15,1-4-1 0,3-6-4 16,2-5-5-16,2-4-10 0,4-4-12 16,1-4-9-16,2-4-15 0,3-3-20 15,1-2-93-15,1-3-106 0,6-1-246 16</inkml:trace>
  <inkml:trace contextRef="#ctx0" brushRef="#br0" timeOffset="92784.5267">21658 7713 570 0,'1'-5'139'15,"-2"-1"6"-15,-2 1-81 0,1 3-17 16,-4 3-8-16,-2 4-6 0,-1 2-5 15,-6 4-3-15,2 3-3 0,-3 4-2 16,-2 6-2-16,3 3 0 0,-3 4-1 16,2 6 0-16,7 1-2 0,-1 3-2 15,1-1-4-15,3-2-1 0,5-3-3 16,2-1-2-16,4-8-1 0,1-2-5 16,4-5-8-16,2-2-11 0,7-3-16 15,-3-5-8-15,1-7-17 0,1-1 16 0,0-3-129 16,0-4-115-16,0-2-268 0</inkml:trace>
  <inkml:trace contextRef="#ctx0" brushRef="#br0" timeOffset="93190.479">21731 7983 620 0,'-3'0'155'0,"-3"1"6"0,1 1-85 0,0 1-26 16,5 2-9-16,-1-1-6 15,1-1-8-15,1 1-9 0,1 0-5 0,3-2-4 16,1-1-2-16,2-2-2 0,1 0-2 16,2-2-1-16,2-2 0 0,-1-2 0 15,0-2-1-15,-1 0-1 0,-1-1 0 16,-4-1-2-16,-1-1-1 0,-4 2 0 16,-1 0-1-16,-1 0-1 0,-4 3 0 15,-2 1 0-15,-2 3-1 0,-3 2 0 0,1 2-1 16,-3 2 1-16,1 3-1 15,1 1 2-15,2 3 0 0,3 1 1 0,-1 3 2 16,3 0 1-16,0 2 0 0,2 3 1 16,0-1 2-16,1 0 0 0,1 2 3 15,1-2 0-15,1-1 2 0,3-1 0 16,-1-2 2-16,3-2-1 0,3-2 0 16,1-3 0-16,3-2-2 0,3-1 0 0,0-3-1 15,2-1-1-15,1-4-1 0,2 1-1 16,-2-2-2-16,-2-3-7 0,0 1-12 15,-1 0-18-15,-1-4-11 0,-1 2-21 16,-5-2-108-16,1-1-125 0,-2 2-275 16</inkml:trace>
  <inkml:trace contextRef="#ctx0" brushRef="#br0" timeOffset="93431.1197">21985 7629 584 0,'0'-8'142'0,"2"2"5"0,0 3-75 16,1 3-31-16,1 2-3 0,0 3-3 15,-1 4-2-15,1 2-4 0,0 2-4 16,-2 4-4-16,-1 0-4 0,-1 2-4 16,0-1-4-16,-3-1-3 0,-3 2-3 15,-3-2-7-15,-3-2-9 0,-2-1-16 0,-2-4-13 16,0 0-19-16,0-5-114 0,1-4-125 15,0-6-290-15</inkml:trace>
  <inkml:trace contextRef="#ctx0" brushRef="#br0" timeOffset="93556.7651">21899 7390 592 0,'3'-15'137'0,"-2"5"1"15,-1 3-93-15,2 5-20 0,2 0-10 0,1 2-10 16,2 5-16-16,2 5-98 0,-2 0-29 15,2 0-100-15,-2 1-222 0</inkml:trace>
  <inkml:trace contextRef="#ctx0" brushRef="#br0" timeOffset="94101.7857">22149 7608 384 0,'-1'-2'96'0,"1"-1"6"16,1 2-52-16,-1 0-11 0,0-1 0 15,0 1-3-15,0 1-1 0,0-1-2 16,0 1-3-16,-1-1-2 0,0 1-2 15,-1 0-3-15,1 0 0 0,-1 1-2 16,0 3 0-16,1 1-1 0,-2 1 0 0,0 2-1 16,-1 2-1-16,2 4-3 0,-4 0 1 15,3 2-2-15,2 1 0 0,4-1-3 16,0-1-1-16,2-2-2 0,1-3-1 16,8-2-3-16,-3-4-1 0,1-1-2 15,0-4 1-15,3-4-1 0,0-3 0 0,-3 0 0 16,0-3 0-16,-3-3 0 0,-2 1 0 15,-2 1 0-15,-2-1 0 0,-2 5 0 16,-5-2 1-16,2 5 0 0,-2 3 2 16,0 3 0-16,-1 1 0 0,-1 2 1 15,1 1-1-15,3 3 0 0,-2 0-1 16,3 0-1-16,0-1-1 0,2 0-1 16,3 0 1-16,2 1-1 0,1-2 0 15,0-4 0-15,5-2 1 0,1-1-1 16,-1-5 2-16,0-2 0 0,-2 0 1 0,0-2 0 15,-3-2 1-15,-3 2-1 16,-3-1 1-16,-2 1-1 0,-3 2-6 0,0-1-12 16,-5 3-17-16,0 1-14 0,1 3-22 15,-1-1-109-15,-1 3-129 0,4 1-284 16</inkml:trace>
  <inkml:trace contextRef="#ctx0" brushRef="#br0" timeOffset="94372.7404">22362 7501 566 0,'8'3'135'0,"-2"1"5"0,0 2-81 15,2 3-17-15,1 4-4 0,1 5-1 16,1 4-2-16,0 4-3 0,1 4-1 16,0 4-3-16,2 1-4 0,-1 2-3 15,2 1-4-15,0 1-3 0,-1 0-2 16,-3-1-4-16,-3-1-2 0,-5-3-2 0,-4-1-1 15,-5-3 0-15,-6-5-2 0,-4-3 1 16,-5-2-2-16,0-3 0 0,-3-3-1 16,0-2-2-16,2-3-3 0,3-6-7 15,2 0-10-15,3-5-13 0,4-1-9 16,3-2-12-16,5-3 54 0,0 1-170 16,4 0-122-16,2 3-307 0</inkml:trace>
  <inkml:trace contextRef="#ctx0" brushRef="#br0" timeOffset="94673.4853">22661 7947 613 0,'-1'0'162'0,"1"2"4"0,-1-2-55 16,1-2-58-16,0 1-14 0,1 1-10 16,1-2-9-16,1 2-7 0,0-2-3 15,2 0-5-15,-1 1-13 0,2-1-20 16,-1 4-16-16,1-2-31 0,-2 0-101 15,1-2-126-15,0 2-285 0</inkml:trace>
  <inkml:trace contextRef="#ctx0" brushRef="#br0" timeOffset="94841.5181">22652 8080 584 0,'0'1'131'0,"2"2"2"0,-1-1-95 0,4 3-18 16,-1-4-6-16,0 0-4 0,4 2-3 16,-1-2-6-16,2 0-8 0,0-1-19 0,0-1-109 15,0 0-109-15,0 2-281 0</inkml:trace>
  <inkml:trace contextRef="#ctx0" brushRef="#br0" timeOffset="95443.9709">22988 7585 507 0,'1'-20'125'0,"-2"4"6"0,0 4-78 15,0 5-10-15,-1 4-8 16,0 6-4-16,-2 5-6 0,1 6-5 16,-1 4-4-16,-1 5-2 0,1 8 2 0,0 4 0 15,-1 6 2-15,0 4 3 0,0 5 1 16,1 2 1-16,-1 1 0 0,2-3-2 16,-1 0-2-16,1-5-4 0,0-3-4 15,0-7-2-15,1-5-4 0,1-2-2 16,-2-6-1-16,2-4-4 0,1-5-9 0,0-5-12 15,1-3-15-15,2-6-15 0,0-5 71 16,2-4-193-16,1-7-131 0,3 0-327 16</inkml:trace>
  <inkml:trace contextRef="#ctx0" brushRef="#br0" timeOffset="95835.0549">23006 7830 561 0,'-2'-9'134'0,"1"2"4"0,2-1-83 15,-1 1-14-15,2 1-8 0,2 1-5 16,2 3-3-16,2 0-3 0,0 6-2 16,2 1-2-16,2 5 0 0,3 1-1 15,0 3 1-15,1 5-1 0,1 4 1 16,-1 0-2-16,0 3 0 0,1 0-3 16,-1 2-2-16,1-2-2 0,0-2-2 15,1-2-2-15,1 0-1 0,-1-3-2 16,0-3 0-16,0-3-1 0,-2-1 0 0,-2-1-3 15,0-2-6-15,-3-3-10 0,-4 0-10 16,-2-3-12-16,-1-1-8 16,-3-2-14-16,-2-2-9 0,-4-2-100 0,0-2-105 15,-2-1-249-15</inkml:trace>
  <inkml:trace contextRef="#ctx0" brushRef="#br0" timeOffset="96067.2643">23373 7760 528 0,'1'-10'131'0,"-1"3"5"0,-1 2-59 15,-4 1-37-15,0 4-7 0,-4 4-3 16,-3 4-4-16,-4 7-3 0,-2 5-3 16,-4 3-4-16,0 10-3 0,-2 3-4 15,1 2-3-15,-1 1-2 0,0 0-2 16,4-1-1-16,2-1-1 0,4-4-6 15,0-8-12-15,7-1-10 0,6-3-17 0,2-8-112 16,1-4-119-16,4-4-288 16</inkml:trace>
  <inkml:trace contextRef="#ctx0" brushRef="#br0" timeOffset="96334.7387">23494 7667 619 0,'-6'0'142'0,"-1"2"4"0,-1 7-95 16,0 4-18-16,-1 3-3 0,-1 6 0 16,2 4 0-16,-1 7-2 0,2 4-3 15,1 1-3-15,2 1-3 0,3 1-4 16,1-3-4-16,1-3-4 0,1-4-6 15,3-4-9-15,1-7-11 0,1-4-13 16,0-3-8-16,0-6-16 0,2 0 67 16,-1-3-182-16,1-6-121 0,2-2-309 15</inkml:trace>
  <inkml:trace contextRef="#ctx0" brushRef="#br0" timeOffset="96671.6318">23608 7967 604 0,'-1'0'143'16,"-3"-1"6"-16,2-1-94 0,3 2-20 16,-1 0-7-16,1-3-3 0,0 0-5 0,3 0-8 15,0-3-3-15,1-1-4 0,1-1 0 16,0-3-2-16,-1 2-1 0,0-3-1 16,-2-1 0-16,-2 1-1 0,-1 1 0 15,-1 0-1-15,-4 3-2 0,-1 1-2 16,-4 3-1-16,-1 3 0 0,-2 2 0 15,-1 3 0-15,-1 2 1 0,0 2 1 16,3 6 2-16,-1 0 1 0,2 5 0 16,3 3 1-16,0 0 0 0,2 2 2 0,1 1 1 15,2-2 1-15,0-1 3 0,3-2 0 16,4-3 0-16,1-1 1 0,2-4-1 16,2-2-2-16,4-4-2 0,2-4-1 15,1-2-3-15,2-3-6 0,-1-5-10 16,2-1-8-16,-2-2-12 0,-1-4 11 15,-3 0-132-15,0-1-118 0,-2-5-282 16</inkml:trace>
  <inkml:trace contextRef="#ctx0" brushRef="#br0" timeOffset="96886.0811">23716 7677 556 0,'1'1'135'0,"-1"4"4"16,0 2-73-16,0 4-22 0,0 1-7 16,0 5 0-16,1 3-3 0,0 2-4 0,2 0-4 15,-1 0-6-15,1 0-6 0,-1-2-7 16,-2-2-11-16,0-4-17 0,-2-3-12 16,-2-4-22-16,-1-4-111 0,-2-6-123 15,-1-7-287-15</inkml:trace>
  <inkml:trace contextRef="#ctx0" brushRef="#br0" timeOffset="97024.2347">23692 7424 608 0,'0'-10'145'0,"2"2"0"16,-1 2-74-16,1 3-46 0,2 3-14 16,0 3-11-16,-1 3-14 0,4 1 58 15,-3 3-189-15,4-1-128 0,2 0-343 16</inkml:trace>
  <inkml:trace contextRef="#ctx0" brushRef="#br0" timeOffset="97602.2256">23850 7621 260 0,'0'3'84'0,"0"-4"5"0,0 1-20 16,0-2-12-16,0 1-3 0,2 1-5 16,-4 0-5-16,2 0-5 0,0 0-2 15,0 0-3-15,0 1-2 0,-1-2-2 16,0 1-2-16,-1-1-4 0,0 0-2 15,0 1-1-15,1 1-3 0,-2 0 0 16,1 2-2-16,-1 0-1 0,1 5-2 16,-2 0-1-16,-1 2 0 0,-2 1 0 0,2 3 2 15,0 2-1-15,1-1 0 0,2 1-1 16,3 0-1-16,3-2-2 0,2-1-2 16,1-3-3-16,2-1 0 0,0-7-2 15,2 1-1-15,1-3-1 0,-1-3 1 16,0-3-1-16,0-3-1 0,0 0 0 15,-1-1 0-15,-3-4 0 0,-2 2 0 0,-3 1 0 16,0 2 1-16,-4 2 0 0,1 0 0 16,0 4 0-16,-1 3 0 0,-1 2 0 15,1 0 0-15,-1 4 0 0,2 0 0 16,0 3 0-16,2-1 0 0,0 1 0 16,2 1 0-16,-1-3 0 0,3-2 0 15,1-3 0-15,1 0 0 0,3-4 0 16,1 0 0-16,0-5 0 0,0-3 1 15,0-1 2-15,-2 0 0 0,-4-3 0 16,-3 0 0-16,-2 0 1 0,-2 2-3 16,-2 1-6-16,-3 2-9 0,-1 3-14 0,1 1-11 15,1 6-19-15,1 1-113 16,-1 3-124-16,5 3-286 0</inkml:trace>
  <inkml:trace contextRef="#ctx0" brushRef="#br0" timeOffset="98174.701">24104 7597 480 0,'1'-5'133'0,"-2"1"4"15,0 2-15-15,3 3-74 0,1 2-13 16,-1 2-7-16,1 3-4 0,0 4-2 15,5 3-4-15,-1 5-1 0,0 2-1 16,1 2-1-16,-2 3 1 0,1 1-2 16,0 0-1-16,1 6 0 0,-6-5-3 15,1 2-3-15,-2 0-3 0,-1 1-2 0,-5-5 0 16,-5 1-1-16,-4-2 0 0,-4-1-1 16,-2-3-1-16,-2-3-2 0,-3-2-2 15,3-1-6-15,2-2-8 0,3-2-10 16,5-3-5-16,2-4-10 0,4-4-16 15,2-2-104-15,4-4-109 0,2-1-261 16</inkml:trace>
  <inkml:trace contextRef="#ctx0" brushRef="#br0" timeOffset="98597.1313">24280 7430 530 0,'2'-8'125'0,"-2"-1"5"16,1 4-85-16,0 2-8 0,-2 3-3 16,-3 2-4-16,3 10-3 0,0 6-3 0,0 4-2 15,-3 7 0-15,0 8 2 0,-2 3 1 16,2 8 0-16,-3 1-1 0,0 2-1 16,1 4-2-16,-1 4-3 0,1 1-4 15,0 0-5-15,0-2-2 0,2-5-2 16,1-3-2-16,-1-5 0 0,2-7-1 15,2-6 0-15,1-5 0 0,2-4-2 16,0-3 1-16,-1-6-4 0,2-5-10 16,0-4-15-16,-2-5-14 0,1-5-22 15,-2-6-113-15,0-2-128 0,5-3-296 16</inkml:trace>
  <inkml:trace contextRef="#ctx0" brushRef="#br0" timeOffset="98916.2732">24405 8009 716 0,'0'-3'176'0,"-1"-1"5"0,1 3-111 16,-1-6-18-16,0 3-12 0,1 3-12 16,0 1-11-16,0-3-8 0,0 2-5 15,1-1-11-15,0 2-16 0,0-3-21 16,2 1-15-16,-1 2-127 0,-1-1-138 15,2-1-325-15</inkml:trace>
  <inkml:trace contextRef="#ctx0" brushRef="#br0" timeOffset="99519.1916">24479 7989 565 0,'0'2'128'0,"1"1"4"0,0-1-86 16,3 1-18-16,0-3-4 0,1 0-2 16,2-3-1-16,1 1-3 0,4-3-2 15,3 0-4-15,-1-6-2 0,2 0-4 16,0-4-2-16,-2-2-2 0,1 1-1 15,-3-1 0-15,-3 0-1 0,0 0 1 16,-5 0-1-16,-1 1 1 0,-2 2-1 16,-2 1 0-16,0-1 1 0,-3 3-1 15,0 4 1-15,-2 2-1 0,0 1 0 0,-3 6 1 16,-2 0-1-16,-1 5 0 16,-2 3 0-16,-4 2 0 0,2 2 0 0,-1 4 0 15,-1 3 1-15,2 5-1 0,1 0 0 16,3 2 2-16,3 2 3 0,3 2 3 15,1 0 4-15,3-4 2 0,1-1 3 16,2-1 1-16,1-4 0 0,3-4-1 0,3-3-3 16,4-4-3-16,5-2-2 0,5-3-3 15,3-5-2-15,2-2-1 0,0-4 0 16,-1-3-3-16,1 0-3 0,-5-1-11 16,1-3-14-16,-6 0-11 0,-1 1-22 15,-9-8-111-15,0 6-127 0,-1 3-287 16</inkml:trace>
  <inkml:trace contextRef="#ctx0" brushRef="#br0" timeOffset="100398.8396">24723 7446 449 0,'0'-8'120'15,"-2"-6"7"-15,1 3-51 0,1 0-21 16,0 3-5-16,1 0-5 0,-1 2-7 0,0 1-7 16,0 3-5-16,2 1-4 0,-2 2-4 15,1 2-4-15,-1 5-4 0,0 3-1 16,1 5-2-16,-1 2 0 0,0 4-2 15,0 3-2-15,-1 0-1 0,0 2 0 16,-2 0 0-16,1-1 1 0,0 0-1 16,1-3 1-16,0-2-1 0,-1-2 1 15,-1-1-1-15,-2-4 0 0,2-3 0 16,-4-1 0-16,1-3 0 0,-1-3-3 16,0-3-5-16,-1-2-11 0,3-4-11 15,-1-2-10-15,1-4-18 0,3-3-108 0,-1-2-116 16,6-2-270-16</inkml:trace>
  <inkml:trace contextRef="#ctx0" brushRef="#br0" timeOffset="100546.4464">24699 7256 656 0,'2'-9'148'0,"-2"-1"4"16,1 2-113-16,-1 4-13 15,0-1-5-15,1 2-7 0,0 4-11 0,-1 2-15 16,3 2-20-16,-2 2-121 0,0 1-124 15,5 1-307-15</inkml:trace>
  <inkml:trace contextRef="#ctx0" brushRef="#br0" timeOffset="104505.9041">24952 7341 425 0,'-2'-1'103'0,"0"0"5"16,0 2-61-16,-2-2-12 0,0 1-4 16,-2-2-4-16,1 2-3 0,-1 2-5 15,0 0-3-15,0-1-3 0,-2 3-2 16,1 0 0-16,2 2 0 0,-2-1 0 16,1 3 1-16,-2-1 1 0,3 5 0 15,1-3 0-15,0 1-1 0,1 2 0 0,2-1-1 16,2 0-2-16,1 0 0 0,0-1-1 15,3 1-2-15,2-1 0 0,1-4-2 16,2 0 0-16,1-2-1 0,1-3-1 16,1-3-1-16,1-2 0 0,-3-3 0 15,1 1-1-15,-2-3 1 0,0 0-1 16,-3 1 1-16,-1-2-1 0,-1 0 0 16,-3 2-1-16,0-1 1 0,-5 2 0 15,0-2-1-15,-2 3 0 0,-3 0-1 16,2 1-1-16,1 3 0 0,0-2 0 0,0 4-2 15,1 0 1-15,0 2 1 0,1 1 0 16,0 1 0-16,-1-1 1 0,0 2 1 16,0 0 0-16,0 0 1 0,-1 0 0 15,1 0 0-15,2 0 0 0,-1-1 0 16,2 0 0-16,0 1 1 0,1 1 1 16,0 0 0-16,0 2 1 0,1-1 0 15,0 2 1-15,2-1 1 0,-2 3 0 16,2 0-1-16,-2 1 1 0,0 2 0 15,0 2 1-15,-1-1 1 0,-1 0 0 16,1 3 0-16,-2-2 1 0,-1 1 0 0,1-3-1 16,-2 1-1-16,0-3-2 15,1-1 0-15,-1-2-2 0,0-3-1 0,2-1-5 16,-1-3-8-16,2 1-11 0,1-2-11 16,0-1-16-16,0 0-108 0,1-4-117 15,2 3-272-15</inkml:trace>
  <inkml:trace contextRef="#ctx0" brushRef="#br0" timeOffset="104851.0007">24966 7634 487 0,'0'-3'128'0,"2"2"3"0,-2-1-59 0,2 0-24 15,0 1-8-15,0 2-4 0,-2 1-6 16,3 0-4-16,2 2-2 0,0-1-1 16,1 5-2-16,2-1-2 0,0 0-3 15,1 2-2-15,1 1-3 0,-2 0-3 16,1-1-2-16,-1 0-1 0,0 1-2 0,-1 0-1 15,-1-3-3-15,-1-1-4 0,-1 0-9 16,-2-2-10-16,-2 0-10 0,1-2-15 16,-2-2 71-16,0 1-185 0,-4-2-122 15,4 0-311-15</inkml:trace>
  <inkml:trace contextRef="#ctx0" brushRef="#br0" timeOffset="105038.5846">25111 7613 472 0,'1'-4'124'0,"-5"-1"3"16,3 3-34-16,0 2-55 0,-1-1-8 0,0 2-4 15,0 1-1-15,-3 1-2 0,3 4-2 16,-7 2-1-16,-2 0-3 0,-3 4-1 16,0-1-4-16,-3 3-2 0,-2-1-5 15,2 4-8-15,0-5-8 0,3 0-8 16,3 1-17-16,3-3-116 0,3-2-120 0,5-3-293 15</inkml:trace>
  <inkml:trace contextRef="#ctx0" brushRef="#br0" timeOffset="121118.5402">19904 7974 349 0,'3'-8'97'16,"2"-1"4"-16,-1 1-43 0,2-1-9 16,-1 2-8-16,1-1-7 0,0 3-4 0,2-1-4 15,-2 3-2-15,-1-1-1 0,0 1-3 16,-1 2-1-16,-1 1-1 0,1 0-2 15,-3 3 0-15,0-2 0 0,-1 1 1 16,0 3-1-16,-2-1-2 0,-1 2 0 16,-2 1-2-16,0 3-1 0,-2 0-2 15,0 1-2-15,-2 2-1 0,-1 1 0 16,0-2-2-16,1 2 0 0,-2 0 0 16,1 0-1-16,-1 1-1 0,-3-2-1 0,2 2 1 15,0-1-2-15,-2 1 1 0,3-1-1 16,2-2 0-16,1 0 0 0,3-2 0 15,3-3 0-15,1 2-1 0,3-3 1 16,2-1 0-16,3-1 0 0,3 0 0 16,2 1 0-16,2 0 0 0,3 3-1 15,5-2-5-15,4 3-8 0,2 0-8 16,4 1-21-16,2-2-110 0,4 0-119 16,3-1-285-16</inkml:trace>
  <inkml:trace contextRef="#ctx0" brushRef="#br0" timeOffset="124269.4358">20145 9213 378 0,'0'2'97'0,"0"-2"5"0,0 0-24 0,-1 0-49 15,1-1-5-15,0 2 1 0,0-2 1 16,0 1-2-16,-1 0-1 0,1 0-2 16,0 0-2-16,0-1-3 0,0-1-2 15,2 1-2-15,1 0-2 0,-1-3-1 16,2 1-2-16,1-1-1 0,-2-1 0 16,2 0-2-16,-1 1 0 0,-2 1-1 15,-1-1-1-15,1 0 0 0,-2 1 1 16,1-1-1-16,-1-1 0 0,0 0 0 0,0-1-1 15,1-1 1-15,2-2-1 16,-2-2-1-16,1-2 1 0,1-3-1 0,-1-3 0 16,2 0 1-16,0-3-1 0,-1-4 0 15,1 0 0-15,1-1 1 0,1 2-1 16,-1-1 0-16,0 1 0 0,0 3 0 16,-1 2 0-16,1 0 0 0,0 2 0 15,-1-1 0-15,1 0 1 0,-1 0-1 16,2 1 0-16,-1 1 1 0,-1-3-1 15,0-2 0-15,1 5 0 0,0 0 1 0,0 0-1 16,0 3 0-16,0 1 0 0,0 2 0 16,1 3 0-16,-3 1 0 0,0 1 0 15,-2 2 0-15,1-1 0 0,0 3 0 16,-1 1 0-16,0-1 1 0,0 2-1 16,1 2 0-16,2-1 1 0,-1 1-1 15,1 3 1-15,-1 0-1 0,2 1 1 16,3 0 0-16,-1 3-1 0,0 1 1 15,1 0-1-15,-1 1 1 0,3 0-1 16,-3 2 0-16,-1 1 1 0,2 0-1 16,-1 2 1-16,0 0 0 0,1 1 0 15,-1-1 0-15,-1 0 0 0,3 0 0 0,-2 1 0 16,2 0 0-16,-2-2 0 0,2 2 0 16,-1 1 0-16,1 2 0 0,0 0 1 15,1-2 1-15,0 2 0 0,1-1 0 16,-1 1 1-16,1-1 0 0,-3 1 1 15,1 0-1-15,0-2 0 0,-1 0-1 16,0 1 0-16,-2-2-1 0,-1-1 0 0,2-1-1 16,-1-4 0-16,0 0 0 15,2-2-1-15,-1-2 1 0,0-1-1 0,2-3 0 16,-2 0 1-16,2-1-1 0,-2 1 0 16,2-2 0-16,-2-1 0 0,0 0 1 15,1 1-1-15,-1-2 0 0,0 0 0 16,1-1 1-16,0 0-1 0,0-2 0 15,0 1 1-15,0-3-1 0,-1 1 1 16,2-2-1-16,-1 1 0 0,-2-1 1 16,2-2-1-16,0 0 1 0,1-2-1 0,1 0 0 15,-2-4 1-15,1 1-1 0,-1 1 0 16,1-2 0-16,-1-1 0 0,1 0 1 16,0 2-1-16,-1-2 0 0,1 1 0 15,-2 2 0-15,2 0 0 0,-2 4 0 16,-1 0 0-16,-1 3 0 0,-1 2 0 15,-2 1 0-15,1 1-1 0,-1 4 1 16,-1 0 0-16,2 2 0 0,0 2 0 0,1 2 0 16,1 5 0-16,-1 0 0 0,2 2 0 15,0 1 0-15,2 0 1 0,2 1-1 16,0 0 0-16,1-1 0 0,3 0 0 16,-2-2 0-16,1 1 1 0,-1-3-1 15,1 1 0-15,-2-2 0 0,1-2 0 16,-1-1 0-16,0-2 0 0,-1-2 0 15,1-1 0-15,-1 0 1 0,-1-3-1 0,1-1 0 16,0-2 0-16,-3-2 0 16,2 0 0-16,0-2 0 0,0 0 0 0,0-3 0 15,0 0 0-15,0-2 0 0,1-1 0 16,-1-1 0-16,-1-2 1 0,1-3-1 16,-2 0 0-16,2-2 0 0,-1-1 0 15,2-1 0-15,1-3 0 0,0 2 0 16,1 0 0-16,2 0 0 0,-1 0 0 15,2 2 0-15,-1 4 0 0,-1 2 0 0,1-1 0 16,-1 3 0-16,-2 2 0 0,-1 2 1 16,0 2-1-16,-2-1-1 0,2 3 1 15,-3 1 0-15,2 2 0 0,1-1 0 16,1 3 0-16,-3-1 0 0,0 1 0 16,-2 2-1-16,0 2 1 0,-1 1 0 15,0 3 0-15,-4 0 0 0,1 6 1 16,2-1 0-16,2 2 1 0,-2 4 0 15,0 1 0-15,0 2 0 0,1 1-1 0,1 1 1 16,1 3-1-16,-4 2 0 16,5-1 0-16,-1 0-1 0,-1 0 1 0,3 1-1 15,-1-1 1-15,1-1-1 0,-1-2 1 16,1-3-1-16,0-1 1 0,-1-1-1 16,-1-4 0-16,1-3 1 0,-3-2-1 15,1-2 0-15,0-2 0 0,-1-3 0 16,1 0 0-16,0-3 0 0,1 0 0 15,2-3 0-15,-2 0 1 0,1-2-1 16,0-1 0-16,0-3 1 0,0 1-1 0,0-3 0 16,-1-2 1-16,1 0-1 0,2-2 1 15,0-1-1-15,-1 0 0 0,0-1 0 16,1 0 0-16,0-1 0 0,0-2 1 16,-2-1-1-16,3 3 0 0,-1-3 0 15,0 1 0-15,0 0 0 0,1 1 0 16,-1 6 0-16,-3-1 0 0,4 3 0 15,-1 4 0-15,1 1 0 0,-3 2-1 16,1 2 1-16,0 2 0 0,2 2-1 0,-5 2 1 16,1 4 0-16,-1 2-1 0,2 4 2 15,0 3-1-15,1 1 0 0,-1 3 0 16,2 1 1-16,0-1-1 0,2 0 0 16,-1-3 0-16,1-1 0 0,-1-2 1 15,3-3-1-15,-1-5 0 0,2 0 0 16,0-5 0-16,1-2 0 0,-2-2 0 15,1-5 0-15,-1 1 1 0,-1-1-1 16,-1-3 0-16,-1 0 1 0,-2-4-1 16,-1-2 0-16,0-5 1 0,-1-2-1 0,1-3 0 15,0-1 0-15,-1 0 0 0,1 0 0 16,-2 3 0-16,0 4 0 0,0 3 0 16,-1 3 0-16,0 2 0 0,-1 5 0 15,-1 1 0-15,2 2-1 0,-1 3 1 16,1 2 0-16,0 5 1 0,-2 1 1 15,1 4 1-15,0 5 0 0,-1 4 1 16,1 3 0-16,1 2 0 0,-1 2 0 0,2 2-2 16,0-2 0-16,1-1 0 0,-1-3-1 15,2-2 0-15,0 0 0 0,0-4-1 16,-2-4 1-16,0 2-2 0,0-3-4 16,0 1-10-16,-1-2-9 0,0 0-22 15,-1-2-111-15,-6 2-122 0,-1-2-293 16</inkml:trace>
  <inkml:trace contextRef="#ctx0" brushRef="#br0" timeOffset="126524.5363">23826 8808 451 0,'7'-11'111'0,"-2"2"7"16,-1-2-65-16,-2 0-11 0,0 2-4 15,-4-2-3-15,2 1-3 0,-1 2-4 16,-1 0-4-16,-3 1-2 0,-4 1-2 15,1 1-3-15,-3 5-1 0,-3 0-3 16,-2 5-2-16,-1 2-2 0,-3 4-4 16,1 1-1-16,-3 4-2 0,-1 3-1 15,-2 1-1-15,1 3 0 0,-1-1 0 0,3 3 0 16,4 1 0 0,4 0 0-16,6-2 0 0,4 1 1 0,6-3-1 0,4-1 1 15,7-2 0-15,1 1 0 16,5-3 0-16,0-2 1 0,2-3-1 0,2-3 0 15,3-3 0-15,0-4 0 0,2-4 0 16,-1-4-1-16,0-3 0 0,-1-1 0 16,-3-2-1-16,-5-2-1 0,-3 1-1 15,-8-2 1-15,-3 2 0 0,-3-1 1 0,-6 1-1 16,-2 1 2-16,-2 1 0 0,-3 3 0 16,-1 1 1-16,-1 3 0 0,0 2 1 15,1 4 1-15,0 3 0 0,2 4 2 16,2 2 0-16,3 3 1 0,1 5 1 15,2 4 0-15,0 2 1 0,1 1 0 16,0 3 1-16,1-2-2 0,1 2 1 16,1-1-2-16,1-3-1 0,0-1-1 15,2-1-1-15,-2-1-1 0,2-2-1 16,-2-3 0-16,1-5-1 0,-2 1-5 0,2-5-6 16,-2-3-9-16,1-1-9 15,1-3-10-15,0-2-17 0,1-3-108 0,-2-2-114 16,5-5-272-16</inkml:trace>
  <inkml:trace contextRef="#ctx0" brushRef="#br0" timeOffset="126756.9291">23871 9188 559 0,'0'-1'130'0,"0"-3"3"15,0 2-90-15,2 1-12 0,-1 3-3 16,1-1 1-16,3 4-1 0,-1 1-3 15,2 4 1-15,1 2-2 0,2 3-2 16,1 0-4-16,1 1-5 0,1 1-3 16,0 1-3-16,2-2-2 0,-1-1-3 15,2-2-6-15,-3 0-8 0,0-2-11 16,-2-4-7-16,-3-1-13 0,1-1-14 16,-5-1-105-16,0-4-109 0,-2-4-259 15</inkml:trace>
  <inkml:trace contextRef="#ctx0" brushRef="#br0" timeOffset="126919.1923">24080 9188 565 0,'-11'-1'135'15,"-7"1"4"-15,2 2-80 0,-2 4-24 16,0 3-11-16,-1 5-6 0,-2 1-5 16,1 5-5-16,-2 1-4 0,1 0-2 0,1 1-5 15,1-1-3-15,-1-3-6 0,7-1-11 16,1-5-15-16,6-4-106 0,3-5-110 15,6-6-267-15</inkml:trace>
  <inkml:trace contextRef="#ctx0" brushRef="#br0" timeOffset="127183.8149">24276 8857 527 0,'-2'-8'125'16,"-1"2"4"-16,-1 2-87 0,-2 3-8 16,-2 4-1-16,1 5-1 0,-4 3-4 15,1 4-4-15,-1 4-2 0,0 4-3 16,-1 2-2-16,3 2-4 0,2 2-4 16,1-1-4-16,0 2-4 0,2-4-4 0,2-2-10 15,3-1-7-15,-1-6-14 0,4-2-12 16,2-4-106-16,1-6-112 0,7-2-263 15</inkml:trace>
  <inkml:trace contextRef="#ctx0" brushRef="#br0" timeOffset="127533.3899">24359 9039 635 0,'-4'-3'141'16,"2"1"4"-16,2 1-107 0,0-2-14 0,6 8-1 15,-3-7-1-15,4 0-2 0,0-1-2 16,3-1-3-16,1-1-1 0,2-2-3 16,2-3-2-16,1 0-3 0,0-3-2 15,-1 0-1-15,-2-1-1 0,-1 0-1 16,-2 1 0-16,-3 2 0 0,-4-1-1 0,-3 2-1 16,-5 1 1-16,-5 2-2 0,-2 3 0 15,-3 3 0-15,-3 5-1 0,-1 2 1 16,0 2 0-16,2 5 0 0,1 2 0 15,1 4 2-15,-1 0 0 0,3 3 1 16,-1 1 2-16,3 1 1 0,1 1 2 16,1-2 2-16,2-2-1 0,5-3 1 15,3-1-1-15,5-3-2 0,3-5 0 16,4-1-3-16,2-3 0 0,3-3-2 16,2-3-2-16,2-3-7 0,-1-2-10 0,2-3-13 15,0 0-16-15,1-4-65 0,-2-1-54 16,-3-2-110-16,-1 0-228 0</inkml:trace>
  <inkml:trace contextRef="#ctx0" brushRef="#br0" timeOffset="127757.2931">24636 8679 556 0,'-4'0'128'0,"3"2"3"16,1 3-63-16,0 2-43 0,0 4-1 15,0 3 3-15,0 3 4 0,-1 3 1 16,-1 2-1-16,1 1-2 0,1-1-6 16,0-1-5-16,-1 0-5 0,2-3-5 15,-1-2-7-15,-1-5-9 0,-2-1-11 16,-3-7-10-16,-1 0-13 0,-2-7-18 16,-3-3-104-16,-3-4-115 0,1-4-264 15</inkml:trace>
  <inkml:trace contextRef="#ctx0" brushRef="#br0" timeOffset="127868.9924">24577 8576 536 0,'5'-13'129'16,"-4"5"1"-16,0-1-71 0,2 3-31 15,0 1-19-15,3 3-21 0,3 1-114 0,-2 1-111 16,4 0-278-16</inkml:trace>
  <inkml:trace contextRef="#ctx0" brushRef="#br0" timeOffset="128419.4756">24747 8721 445 0,'1'-2'102'0,"1"0"4"0,-2-2-67 15,1 1-16-15,0 2-2 0,0 0 1 16,0 0-1-16,1 1 0 0,-1 1 0 16,-1-1-1-16,0 0 0 0,1 0-1 15,-1 1-1-15,-1-1-1 0,2 0-2 16,-2-1 1-16,0 1-1 0,1 0-1 0,0 0 0 16,0 0 0-16,0 0-1 0,0 0 0 15,-2 0-2-15,1 2-1 0,1 1-2 16,-2 2 0-16,-1 1 0 0,1 2 0 15,-2 1 1-15,-1 3 1 0,3 3 2 16,-2 2 1-16,1 0 0 0,0 3-1 16,2 1-2-16,2 0-1 0,2-2-2 15,0-3-2-15,2-4-2 0,2-1-1 16,2-3-1-16,1-6-1 0,-2-3 0 16,2-3 1-16,-1-4-1 0,-1-2 1 15,1-4-1-15,-3 0 1 0,1 1-1 16,-2 1 0-16,-2 1 0 0,0 3 0 15,-1 0 0-15,-2 5 0 0,1 0 0 0,-1 1-1 16,2 3 1-16,1 0 0 0,-1 4 0 16,3-1 1-16,0 2-1 0,2-1 1 15,2 1 1-15,0-1-1 0,2-2 0 16,2 0-1-16,-2-3 1 0,1-3-1 16,-3 0 0-16,-1-2-1 0,-1-4-8 15,-4 1-11-15,0-3-12 0,-2-2-9 0,-1-1-14 16,0-2-11-16,-3-1-103 0,1-2-108 15,0 3-249-15</inkml:trace>
  <inkml:trace contextRef="#ctx0" brushRef="#br0" timeOffset="128591.4321">24984 8638 539 0,'8'4'131'16,"-1"1"4"-16,2 2-80 0,2 4-13 16,0 4-7-16,0 3-4 0,0 3-5 0,0 3-5 15,-1 5-3-15,-1 4-3 16,-2 1-3-16,-2 2-3 0,-2 2-2 0,-1-2-1 15,-7-1-1-15,-4-1 1 0,-4-2-2 16,-8-3 0-16,-2-1-3 0,-8-2-9 16,-5 1-15-16,-3-3-20 0,-1 0-115 15,1-5-125-15,7-3-303 0</inkml:trace>
  <inkml:trace contextRef="#ctx0" brushRef="#br0" timeOffset="130902.4575">22703 10359 439 0,'0'-22'113'0,"-2"1"5"0,1 5-48 15,0 3-31-15,0 4-8 0,1 4-3 16,-1 2-4-16,2 2-5 0,-1-1-3 16,0 4-1-16,0 1-1 0,1 3-1 15,0 5 1-15,0 5-1 0,-1 4 1 16,3 6 1-16,-1 4 1 0,1 6-2 0,-1 3-1 15,0 3 0-15,0 2-1 0,-2 1-2 16,1 0 0-16,-2 1-2 0,1-2 0 16,0-3-2-16,1-1 0 0,0-1-2 15,1-5-1-15,-1-1 0 0,0-2-2 16,-1-5 0-16,1-4 0 0,-1-4 0 16,-1-5-3-16,1-3-5 0,0-4-11 15,-1-3-10-15,0-7-21 0,-1-4-112 16,1-12-123-16,2-1-291 0</inkml:trace>
  <inkml:trace contextRef="#ctx0" brushRef="#br0" timeOffset="132021.6228">22926 10555 509 0,'-2'-13'123'15,"-1"-2"4"-15,2 4-81 0,-1 2-10 16,1 3-6-16,0 1-4 0,1 3-7 16,0-1-3-16,1 5 1 0,0 3 1 15,1 2 0-15,1 4 1 0,1 2 1 16,1 6 1-16,2 2-2 0,0 1-2 15,3 2-4-15,0 3-2 0,1 0-2 0,3 2-3 16,-2-2-2-16,3 0-1 0,-2 0-1 16,2-2-1-16,-1-3 0 0,0-3 0 15,-2-3-1-15,-1-1 0 0,-1-3-2 16,-3-2-4-16,-2-1-6 16,0-3-6-16,-1-1-8 0,-3-3-6 0,0-1-10 15,0-2-12-15,-3-5-102 0,1-1-106 16,-2-4-259-16</inkml:trace>
  <inkml:trace contextRef="#ctx0" brushRef="#br0" timeOffset="132239.1572">23184 10517 589 0,'-6'-2'139'0,"0"2"6"15,-3 3-95-15,-1 4-11 0,-1 4-6 16,-2 4-3-16,-4 8-5 0,-3 3-4 15,-3 8-3-15,-3 2-3 0,-2 4-3 16,1 0-2-16,0 0-3 0,1 2-2 0,2-2-1 16,3-4-3-16,4-2-2 0,4-7-8 15,1 0-12-15,6-7-10 0,4-8-19 16,4-6-114-16,3-7-123 0,5-13-292 16</inkml:trace>
  <inkml:trace contextRef="#ctx0" brushRef="#br0" timeOffset="132499.3082">23294 10500 540 0,'-5'-5'135'0,"1"5"4"15,-3 1-50-15,1 4-56 0,0 4-10 16,0 2-4-16,-3 4-2 0,0 5-2 15,-2 4-4-15,0 5-1 0,-2 4-1 16,2 3-3-16,2 2-1 0,1 1-1 0,2-4-2 16,4 1-1-16,2-2-5 0,1-4-4 15,4-3-6-15,0-4-7 0,2-6-9 16,2 0-12-16,-1-8 3 0,2-7-109 16,-3-6-102-16,3-4-251 0</inkml:trace>
  <inkml:trace contextRef="#ctx0" brushRef="#br0" timeOffset="132824.4805">23341 10738 575 0,'-4'0'142'15,"2"-2"3"-15,-1 1-67 0,2 0-43 0,1 1-9 16,3 1-2-16,-2-2-4 0,5 1-5 16,-1-2-2-16,1-2-1 0,0-2-3 15,3-3-2-15,0-1-3 0,2-1-2 16,0-1-1-16,-2-1-1 0,0-1 0 15,-1 2-1-15,-3 0-1 0,-2 1 0 16,-2 3-1-16,-4 3 0 0,-2 2 0 0,-2 4 0 16,-1 3 1-16,-2 4 2 0,-3 2 2 15,1 3 1-15,1 6 3 0,3 3 3 16,0 2 3-16,2 0 3 16,2 1 1-16,2 1 0 0,1-3 0 0,2-2-2 15,3-4-2-15,1-3-3 0,3-2-3 16,2-3-3-16,1-4-2 0,0-4-3 15,2-2-6-15,0-3-11 0,0-5-16 16,1-2-11-16,-1-1-21 0,-2-1-109 16,0-3-123-16,-3 0-277 0</inkml:trace>
  <inkml:trace contextRef="#ctx0" brushRef="#br0" timeOffset="133041.9048">23530 10418 654 0,'-3'0'143'0,"4"0"6"0,2 1-113 16,2 4-5-16,2 4 1 0,0 3 3 15,1 3 0-15,-1 3-4 0,0 3-6 16,0 2-6-16,-5 2-6 0,-1-2-5 16,-2-1-6-16,-3-2-12 0,-3-2-12 15,-4-3-16-15,-1-3-16 0,-4-6-120 16,-4-4-130-16,2-5-306 0</inkml:trace>
  <inkml:trace contextRef="#ctx0" brushRef="#br0" timeOffset="133167.8601">23457 10217 508 0,'1'-5'127'16,"2"0"0"-16,-2 2-29 0,4-1-80 15,1 3-20-15,3 1-20 0,1 1-103 16,-2 1-106-16,-2 3-266 0</inkml:trace>
  <inkml:trace contextRef="#ctx0" brushRef="#br0" timeOffset="133664.0301">23656 10414 450 0,'0'-1'101'0,"0"-1"3"0,0-1-66 0,1-1-19 15,-1 3 0-15,1-1 2 0,0 1 3 16,-1-1-1-16,2 1 0 0,-1 0-2 16,-1 1 1-16,1 1-1 0,-1 0-1 15,0 2 0-15,0 3 1 0,0 3 0 16,0 3 1-16,0 5 1 0,-1 4 0 15,-2 1-2-15,3 2-1 0,-1 3-2 16,1-1-2-16,1-3-2 0,2-1-3 0,2-3-2 16,1-3-3-16,0-5-2 0,3-4-1 15,0-3-2-15,2-4 0 0,0-5 0 16,0-5 0-16,0-1 0 0,0-4 1 16,-1 1-1-16,-1-5-1 0,-4 1 1 15,-2 2-1-15,-1 0 0 0,-4 4-1 16,1 2 1-16,-2 1 0 0,0 6 0 15,1 3 0-15,-2 1 0 0,3 4 0 16,0 1 0-16,1 4 0 0,2-1 1 16,-1 1 0-16,4 0 1 0,1 0 0 15,5-3 0-15,0-2 0 0,1-2 0 16,4-2 0-16,0-2-1 0,1-4 1 16,-1-1-1-16,-2-3 0 0,-3-1-2 0,-1 0-9 15,-4-2-12-15,-4 1-11 0,-3 1-16 16,-4-3-29-16,-2-1-92 0,-3-2-115 15,0-1-251-15</inkml:trace>
  <inkml:trace contextRef="#ctx0" brushRef="#br0" timeOffset="133903.8271">23865 10309 576 0,'1'6'131'15,"3"4"4"-15,0 2-87 0,2 4-22 16,1 4-1-16,4 5 2 0,-1 5 0 15,0 2-2-15,-2 2-4 0,3 6-2 16,-2 3-4-16,0 4-4 0,-2 1-2 16,-2-2-4-16,-3 3-2 0,0 0-2 0,-5-2 0 15,-2-2-2-15,-2-7-2 0,-5 1-1 16,-6-2-1-16,-2-4-3 16,-5-5-1-16,-4-5-1 0,-3-4-4 0,1-5-3 15,2-9-8-15,4-7-17 0,1-10-109 16,7-7-114-16,7-8-285 0</inkml:trace>
  <inkml:trace contextRef="#ctx0" brushRef="#br0" timeOffset="134845.1755">24496 10455 518 0,'-5'-8'123'16,"-3"1"5"-16,-2 1-85 0,0 1-8 15,-2 3-5-15,-1-1-5 0,0 4-7 16,-3 2-4-16,0 3-4 0,-3 2-2 15,-2 6 2-15,-3 4 0 0,1 6 3 16,0 5 2-16,0 5 1 0,-1 5 2 16,6 6-1-16,2 1-1 0,4 2-3 15,3-2-1-15,7 2-3 0,3-5-3 0,4-4-2 16,5-3-1-16,3-4-2 16,3-8 0-16,2-7-1 0,4-6 0 0,2-6-2 15,-1-5-1-15,0-5-3 0,-1-7-2 16,0-1-2-16,-2-3-2 0,-7-3 0 15,0 2 0-15,-5-2 3 0,-2-1 2 16,-4 4 3-16,-4 1 2 0,-1 3 2 16,-2 1 0-16,-1 2 1 0,-2 2 1 0,-1 1 0 15,1 4 1-15,0-2 2 16,0 5 2-16,1 3 0 0,1 4 2 0,1 5 1 16,1 4 1-16,2 5-1 0,-1 7-1 15,1 3 0-15,1 2-1 0,-1 2 0 16,1 1-1-16,0-1-1 0,0-3-1 15,0-1-1-15,2-2-1 0,-1-6 0 16,0-3-2-16,-1-6-4 0,1-4-8 16,0-3-14-16,0-4-9 0,0-6-20 0,0-7-112 15,1-7-124-15,1-1-285 0</inkml:trace>
  <inkml:trace contextRef="#ctx0" brushRef="#br0" timeOffset="135168.3846">24761 10131 567 0,'4'-5'135'0,"-1"1"6"0,-1-1-87 16,1 1-6-16,-3 2-4 0,0 3-3 0,-4 4-4 15,-2 4-3-15,-4 5-4 16,-2 6-6-16,-1 2-6 0,-6 3-7 0,1 1-4 16,-2 3-7-16,1 0-15 15,0-1-16-15,2-3-18 0,4 1-122 0,0-3-133 16,2-2-316-16</inkml:trace>
  <inkml:trace contextRef="#ctx0" brushRef="#br0" timeOffset="135586.762">24523 11079 633 0,'2'-4'143'0,"2"0"5"16,5 1-105-16,0 1-9 0,5 1-1 15,1 3 2-15,2 6-2 0,1 0-2 16,1 6-4-16,-2 1-4 0,0 5-3 0,0 1-4 16,-1 1-3-16,-1 0-4 0,-1 0-2 15,0 0-2-15,-1-2-2 0,-2-2-2 16,-1 2 0-16,0-4-3 0,-3-3-3 15,-2-3-4-15,-2-3-7 0,-1-1-9 16,-2-3-14-16,0-3-9 0,-1-3-17 16,-3-3-25-16,0-1-80 0,-2-2-107 15,3-3-234-15</inkml:trace>
  <inkml:trace contextRef="#ctx0" brushRef="#br0" timeOffset="135817.1054">24865 10979 594 0,'1'-6'142'16,"-2"3"8"-16,-2 3-92 0,-2 4-11 15,-3 3-4-15,-3 8 0 0,-5 6-2 16,-3 6-5-16,-3 6-4 0,-3 6-2 0,-3 3-2 16,-2 4-6-16,-3 0-3 0,1-2-5 15,2-1-4-15,3-4-5 0,2-5-8 16,7-4-12-16,4-7-19 0,7-6-20 15,4-5-18-15,2-6-116 0,1-9-135 16,1-7-301-16</inkml:trace>
  <inkml:trace contextRef="#ctx0" brushRef="#br0" timeOffset="141736.9173">20192 10632 488 0,'-2'-3'112'0,"2"0"1"0,-2-3-81 16,0 1-8-16,0 0-5 0,1 0-1 16,0 0-4-16,0 1-2 0,-1 0-2 15,2 0-2-15,-1 2-1 0,0-3 0 16,0-1-1-16,1 1 0 0,0-2 0 0,0-2 0 15,1-1 0-15,0-2 0 0,0-2 0 16,2 2-1-16,-1-4-1 0,1 2 0 16,-1-1-1-16,1 1 0 0,0 2 0 15,0 1-1-15,-1 4 0 0,1 1-1 16,-1 3 0-16,1 3 0 0,0 4 1 16,0 6-1-16,-1 4 1 0,2 5 0 15,-1 5 0-15,1 3 1 0,-1 3-1 16,0 0 1-16,0 1-1 0,2-1 1 15,-2 0 0-15,5-2 0 0,0-2 0 0,2-4 0 16,1-1-1-16,3-4 0 16,0-4-1-16,2-2 0 0,0-6 0 0,0-4 0 15,1-2 0-15,2-3 0 0,1-5 0 16,0-6 0-16,0-2 0 0,0-3-1 16,1-2 1-16,-2-2 0 0,-2-2-1 15,-4-1 1-15,-2 0-1 0,-2-5 1 0,-4-1-1 16,-3-2 0-16,-2-3 0 15,-2-3 1-15,0 1-1 0,-1-4 0 0,-1 2 1 16,0 3-1-16,2 0 0 0,1 1 0 16,0 3 0-16,-1 2 1 0,2 3-1 15,0 2 0-15,2-1-1 0,-1 2 1 16,1 3 0-16,3-1 0 0,0 2 0 16,2 1 0-16,2 2 0 0,1 2 0 15,1 0 0-15,-1 1 0 0,1 2 0 16,-2 3 0-16,1 1-1 0,-2 2 1 0,-1 3-1 15,0 5 1-15,-1 2-1 0,-1 5 0 16,-1 4 0-16,0 2 1 0,-2 4 0 16,0 1 0-16,1 0 0 0,-2 3 0 15,2-4 1-15,-2-1-1 0,1-3 1 16,1-2-1-16,0-4 0 0,0-3 0 16,1-4 0-16,0-3 0 0,3-4 0 15,-1-3 0-15,2-3 1 0,3-3-1 16,2-1 0-16,0 0 0 0,2-1 1 0,-1 4-2 15,2 3 1-15,0 4 0 0,-2 5 0 16,-3 7-1-16,0 7 1 0,-1 6 0 16,-1 8 0-16,-1 8 0 0,-1 5 0 15,2 4 1-15,-2 1-1 0,0 3 2 16,-1-2-1-16,1-1 1 0,-1-4-1 16,-1-2 1-16,-3-2-1 0,3-1 0 15,0-3 0-15,1 1 0 0,0-5-1 16,-2-2 0-16,-1 2 1 0,0-1-1 15,-1 1 0-15,-2-1 1 0,-2 0-1 0,1 1 0 16,-1 1 1-16,0 0-1 0,1 1 1 16,1 3 0-16,0-1 1 0,0 1 0 15,1-2 0-15,1 0 0 0,1-1 1 16,-1-3-1-16,1-4-1 0,1-1 1 16,-2-3-1-16,0-2 0 0,2-3 0 15,-1-3 0-15,-1 0 0 0,0-4-1 16,1 0 1-16,2 0-1 0,-2-1 0 0,2 1 0 15,-1 0 1-15,1-1-1 0,-1 2 0 16,0-1 0-16,1 0 0 0,-1 1 0 16,-1-1 0-16,-1 3 1 0,0-2-1 15,2 2 0-15,-3-4 0 0,1 0 1 16,-1-3-1-16,0-2 2 0,-1-2-1 16,2-5 1-16,-2-5 0 0,4-4-1 15,1-6 1-15,-1-6-1 0,4-1 0 16,2-2 0-16,0-1-1 0,0-1 1 15,-1 6-1-15,1 1 0 0,1 7 0 0,-5-1 0 16,1 4 0-16,-6 5-1 16,4 6 0-16,-4 3 0 0,0 6 1 0,-1 4-1 15,1 6 1-15,-1 5 0 0,3 3 0 16,-2 6 0-16,0 3 1 0,0 1-1 16,2 3 1-16,-1 1 0 0,1-3-1 15,-2 1 1-15,1-3 0 0,1-2-1 16,-1 0 1-16,0-6-1 0,0 0 0 0,-1-2 1 15,2-2-1-15,2 2 0 0,0-2 0 16,-1-1 1-16,4-1-1 0,-1 0 0 16,2 1 0-16,-1-5 0 0,2-1 1 15,0-1-1-15,1 0 0 0,-1-1 1 16,0-3-1-16,-1 1 0 0,2-5 1 16,-2-1-1-16,1-5 1 0,1-3-1 15,1-7 1-15,-1-6 0 0,2-4-1 16,2-5 1-16,0-2-1 0,1-3 0 15,-1-1-1-15,-2 0 0 0,2-1 0 16,-2 1 0-16,-3-4-1 0,-3 1-1 0,-1-2-1 16,-2 2 0-16,-3 0 1 0,1 0-1 15,-4 1 1-15,2 2 0 16,-1 1 2-16,1 2-1 0,-1 1 1 0,2 1-1 16,-1 1 0-16,1 0 0 0,1 2 0 15,0 1 1-15,-2 0-1 0,2-1 1 16,-2-1 1-16,2 1 0 0,-2-3 0 15,0 1 0-15,1 0-1 0,0 1 1 16,2 3 0-16,0 0 0 0,0 2 0 0,0 0 0 16,1 3 0-16,1 3 0 0,-3 2 0 15,2 1 0-15,-3 3 0 0,2 1 0 16,-2 3 0-16,0 0 0 0,0 0 0 16,2 1 0-16,-3-1 0 0,1 0 0 15,2 0 1-15,-1 0-1 0,0-2 0 16,1 2 0-16,1-2 0 0,-1 0 1 15,2-2-1-15,0-2 0 0,1 0 0 16,2-2 0-16,-1 2 0 0,0 0 0 16,1 1 0-16,0 4-1 0,-1 3 1 0,0 5-1 15,-1 5 0-15,-1 8 1 0,-2 7 0 16,1 5 0-16,-2 8 1 0,-2 2 1 16,0 2 0-16,0 4 1 0,-1-4-1 15,4-3 1-15,-2-3-1 0,1-5-1 16,3-4 1-16,0-3-1 0,1-8 0 15,3-4 0-15,-2-3 0 0,3-5 0 16,1-5 0-16,1-1-1 0,1-2 1 0,1 1 0 16,-2-1-1-16,-1 4 0 0,-2 2 0 15,0 5 0-15,-3 5 0 0,-3 6-1 16,0 4 1-16,-1 7 0 0,0 5 1 16,-2 5-1-16,-3 3 0 0,1 2 1 15,-2 0-1-15,0-3 1 0,1-1-1 16,1-4 0-16,2-4 0 0,0-5 1 15,3-6-1-15,-1-5 1 0,1-1-1 16,0-4 0-16,0-5 1 0,1-2 0 16,0-2-1-16,1-2 1 0,4-1 0 15,-2-2-1-15,2-2 0 0,-1 1 0 0,1 0-1 16,-2 2-1-16,1 4 1 0,-5 0-1 16,2 8 0-16,-1 4 0 0,1 4 1 15,-1 2 1-15,-2 5 0 0,0 3 0 16,2 2 1-16,-1-2 0 0,0 0 0 15,-2-5 0-15,2-2 0 0,-2-6 1 16,2-3 0-16,-2-6 1 0,0-7-1 16,3-6 1-16,1-4-1 0,2-7 1 0,2-3-1 15,3-6-1-15,2-4-1 0,2-1 1 16,3-2 0-16,-2-1-1 0,1 1 1 16,-1 1 0-16,1 2-1 0,-2 0 2 15,-2 5-1-15,-3 0 0 0,0 7 0 16,-2 0 1-16,-2 3-1 0,1 3 1 15,-4 2 0-15,1 3 0 0,-1 3 0 16,0 2 0-16,-1 3 1 0,0 0 1 16,-2 2 1-16,0 1 0 0,0 0 2 0,1-2 1 15,0 0 1-15,1-1-1 16,-1-2 0-16,0-1-1 0,2-1-2 0,0-3-1 16,0 0-1-16,-1-2-1 0,0-3-1 15,0 2 0-15,1 1 0 0,-2 1-1 16,1 2 1-16,-1 2-1 0,0 2 0 15,-1 5-1-15,0 1 1 0,0 3-1 16,0 0 0-16,1 8 1 0,-1 4 1 0,0 6 0 16,0 6 2-16,2 5 1 0,-2 3 0 15,0 4 1-15,2-1 0 0,-3 0-1 16,0-2 0-16,1-2 0 0,0-5-1 16,-1-4-2-16,3-5 1 0,-2-5-1 15,1-2-1-15,2-6 1 0,0-4-1 16,1-2 1-16,1-6-1 0,1 0 1 15,2-4 0-15,0-2 0 0,1-2-1 16,1-1 1-16,-1 0 0 0,-1-1-1 16,-1-2 0-16,0 0 0 0,-1 0-3 15,3-1-7-15,-2 0-17 0,2-2-11 0,0 2-26 16,-2 0-108-16,0-3-127 0,0 4-290 16</inkml:trace>
  <inkml:trace contextRef="#ctx0" brushRef="#br0" timeOffset="142775.069">22188 9300 543 0,'-19'2'126'0,"0"1"3"16,2-6-85-16,2 1-15 0,3-1-5 15,0-1-3-15,3-2-2 0,2 3 0 16,1-2 1-16,1 1 1 0,4 2-2 16,-3 2-1-16,7-3-1 0,1 4-2 15,5 1-1-15,3-1-3 0,3 1-1 16,2 2 2-16,8-2-1 0,-2 2 0 15,3 1 0-15,3-3-2 0,3 1 0 16,3-2-1-16,3-2-1 0,5-2-1 16,4-1-2-16,1-1 0 0,-2 1-1 15,1 0-1-15,-3-1-1 0,-5 1 0 16,-5 1-1-16,-4 1-1 0,-6-1-6 16,-2 2-11-16,-5-1-14 0,-1 2-8 0,-4-2-16 15,-3 2-11-15,-2-3-102 0,-5-6-111 16,3 0-247-16</inkml:trace>
  <inkml:trace contextRef="#ctx0" brushRef="#br0" timeOffset="143036.8837">22788 9093 532 0,'-9'-4'134'16,"5"0"0"-16,-2 2-30 0,5 1-85 16,3 1-9-16,3 1-2 0,4 0 1 15,0 1 0-15,2 3 2 0,2 4 3 16,0 1 1-16,2 0 2 0,0 2-1 15,-2 1-2-15,-1 1-1 0,2-2-2 16,-2-1-1-16,-1 0-3 0,-2-1-2 16,-3 0 0-16,0-1-1 0,-4 2 1 15,-3-1-1-15,-4 1 0 0,-1 2 0 0,-4 0 0 16,0 3-1-16,-2 0 0 0,-1 2-3 16,2-1-3-16,0 3-7 0,1-2-8 15,2-2-8-15,5-1-10 0,2 0-17 16,2-4-108-16,1-1-114 0,4-7-270 15</inkml:trace>
  <inkml:trace contextRef="#ctx0" brushRef="#br0" timeOffset="143354.6132">23068 9432 475 0,'-1'0'129'0,"-1"-3"4"15,1 2-30-15,0 0-63 0,1 2-4 16,1 2 0-16,-1 0-4 0,0 5-3 16,0 2-3-16,0 2 0 0,1 1-2 15,-1 1-5-15,2 0-4 0,0-1-5 16,2-1-4-16,1-4 0 0,-1-3-3 0,4-2 0 16,2-4-1-16,1-6-1 0,1-1 1 15,3-7-1-15,-1-2 1 0,3-3-1 16,-1 2 0-16,0 0-1 0,0 2 1 15,-1 2-1-15,-3 7 0 0,-1 5 0 16,-2 5 0-16,-1 7 0 0,-2 6-1 16,-1 4-2-16,-1 4-6 0,-2 3-10 0,1 4-12 15,-2-1-21-15,-1 1-114 0,-1-4-125 16,3 1-298-16</inkml:trace>
  <inkml:trace contextRef="#ctx0" brushRef="#br0" timeOffset="143888.1861">21915 11064 588 0,'-7'-2'131'0,"1"0"2"0,1-2-96 16,2-1-16-16,1-2-4 0,3 1 1 16,0 0 0-16,2-2 0 0,-1 3 1 15,1 1 1-15,-1-1 1 0,4 5 0 16,-2-2-2-16,2 1-3 0,4 5-1 15,1-3-2-15,4 4-3 0,2-1-2 16,1 1-2-16,4 1-1 0,1-1-2 16,1-3 0-16,0 4-2 0,1-3 1 15,-1 3-2-15,-1-5 1 0,1 0-2 0,-1-2-5 16,1-2-8-16,0 0-12 0,-1 0-6 16,-2-3-15-16,-2 4-13 0,-3 1-106 15,-3-2-110-15,-5 1-259 0</inkml:trace>
  <inkml:trace contextRef="#ctx0" brushRef="#br0" timeOffset="144156.4699">22274 10904 631 0,'-4'-3'130'0,"1"-4"0"0,4 4-116 15,3 0-10-15,2 2-2 0,1 2 1 0,2 2-1 16,-1 2 1-16,3 2 0 0,0 3 1 15,1 3 0-15,2 2-1 0,-1 1 0 16,1 0 0-16,-1 0-1 0,0-3-1 0,-1 1 0 16,-2-4 0-16,-3-3-1 15,-2-1 1-15,-1-1 0 0,-4 1-1 0,-2 0 1 16,-3 3-1-16,-2 2 1 0,-4 2-1 16,-2 6-3-16,-3 1-6 0,-1 4-9 15,-4 1-10-15,0 5-11 0,1-1-96 16,2 2-103-16,3-2-239 0</inkml:trace>
  <inkml:trace contextRef="#ctx0" brushRef="#br0" timeOffset="144472.6237">22333 11409 636 0,'-4'0'137'0,"2"0"1"15,0 5-105-15,2 3-11 0,0 6 0 16,2 2 2-16,-2 3 1 0,1 2 1 16,0 0 1-16,0-1-4 0,1-2-5 15,0-3-3-15,2-4-4 0,-1-4-3 0,3-2-3 16,3-6-2-16,2-4 0 0,1-5-2 16,4-6 0-16,4-3-1 0,2-5 0 15,1 1 0-15,-1 1-1 0,2 4-1 16,-4 4 0-16,0 6 0 0,-4 8-1 15,-3 7 1-15,0 6-1 0,-4 7-1 16,-1 3-1-16,-2 4-3 0,-1 4-9 16,-3 1-11-16,1-2-7 0,-1-2 84 15,-2-3-213-15,5-5-134 0,1-6-354 16</inkml:trace>
  <inkml:trace contextRef="#ctx0" brushRef="#br0" timeOffset="145569.9043">24061 10484 483 0,'-7'-28'110'15,"-2"-4"3"-15,1 0-82 0,3 2-6 16,0 1-1-16,2 2 1 0,1 5-1 15,2 3-3-15,0 7-1 0,1 3-2 16,0 4-1-16,2 5 0 0,-1 4-2 16,2 6 0-16,-2 7-1 0,2 8 1 15,-1 10 0-15,0 9 1 0,0 9-3 16,-2 7-1-16,-1 8-2 0,0 3-1 16,0 4-1-16,1 1-1 0,0-3-3 0,2 0 1 15,0-5-2-15,2-4-1 16,0-4 0-16,0-5-1 0,0-3-4 0,-2-7-6 15,-5-2-9-15,0-5-9 0,-2-3-17 16,-2-4-113-16,-4-7-119 0,-1-10-283 16</inkml:trace>
  <inkml:trace contextRef="#ctx0" brushRef="#br0" timeOffset="149233.4158">23214 8621 280 0,'8'-12'76'0,"3"0"3"0,1-4-39 16,2-2-4-16,1 0-2 0,0-3-2 15,0 3-3-15,-1-1 0 0,-3 1 1 16,-2 5 1-16,-2 2 1 0,-4 3 3 16,-2 6-5-16,-2 3-3 0,-2 8-6 15,-5 5-4-15,-4 7-3 0,-5 9-4 16,-3 4-6-16,1 4-1 0,-5 2 0 0,2-1-1 15,1-2-1-15,3-3 0 0,1-2 0 16,2-6 0-16,2-4-1 0,2-5-1 16,1-2-4-16,3-5-6 0,2-3-9 15,2-2-7-15,1-3-9 0,1-4-92 16,1 0-95-16,-2-7-223 0</inkml:trace>
  <inkml:trace contextRef="#ctx0" brushRef="#br0" timeOffset="149418.919">23098 8763 426 0,'-7'5'114'0,"-3"0"6"16,-3 3-29-16,-3 1-53 0,0 3-7 16,1 2-3-16,4-1-4 0,1 1-4 15,3-2-4-15,3-2-2 0,7-3-1 16,-1-3 0-16,4-2 0 0,3-3-1 16,2-3-1-16,4 1-1 0,3-3-2 15,3-1-1-15,2-1-6 0,3 0-9 16,1 0-11-16,1 1-18 0,-2-2-108 15,2 2-115-15,1-2-280 0</inkml:trace>
  <inkml:trace contextRef="#ctx0" brushRef="#br0" timeOffset="163483.1062">12586 9651 227 0,'-31'5'68'15,"2"-1"6"-15,5-3-21 0,-1 0-11 16,3-1-4-16,4 0-5 0,0 0-3 0,4-1-3 16,-1 0-4-16,3 0 0 0,0-2-2 15,3 3-1-15,2-1-2 0,2 0-1 16,1-1-3-16,4 2-2 0,1 0-2 15,2 2-4-15,3-1-1 0,2 1-3 16,1 1 0-16,3-1-1 0,3 2 0 16,1 0 1-16,4-1 0 0,2-2 1 15,5-1 1-15,3 0 0 0,1-1 0 16,4 0 1-16,6 1 1 0,-1 0-1 16,4 1-1-16,3 0 0 0,2 2-1 15,5-1 0-15,1 1-1 0,5-3-1 0,2-1 0 16,4 2 0-16,-1-2 0 0,4 1-1 15,3 0 1-15,0-2-1 0,0 0 1 16,1 2 0-16,4-3-1 0,3 1 1 16,-1 0 0-16,5-3 1 0,-3 0 0 15,6 1 0-15,-2 2 0 0,3-1 1 16,1 2-1-16,1-3 0 0,-1 1 0 0,2 3-1 16,0-2 0-16,2 2 0 15,-1-1-1-15,-1-1 1 0,-1 2-1 0,1 1 1 16,0 0-1-16,2 0 1 0,-1-1-1 15,-1-1 1-15,2 2-1 0,2 2 1 16,-1-1-1-16,-1-2 1 0,0-2-1 16,-2 2 0-16,1 1 1 0,-2 0-1 15,2 0 0-15,-1-3 0 0,0 1 1 0,-2 2-1 16,-1-1 0-16,0 1 0 0,-2-1 0 16,-1-2 0-16,-1 1 0 15,0 2 0-15,-5-1 0 0,2-1 1 0,-3 1-1 16,1 0 0-16,-2 0 0 0,-2 0 0 15,-2 0 0-15,-1 2 0 0,-2 0 0 16,-4 1 1-16,-1 3 0 0,-3-1 0 16,-4 2 1-16,-1-2-1 0,-1 1 1 15,-1 0-1-15,-3-1 1 0,-1 1-1 16,1 4-1-16,-1-1 1 0,0 1 0 16,0-4-1-16,-1-3 1 0,0 0-1 0,0-4 1 15,1-2 0-15,-4 0 0 0,1-1 1 16,-1 1-1-16,-3 3 0 0,-3 0 1 15,1 0-1-15,-6-1 0 0,-2-1-1 16,-6-2 1-16,-2 0-1 0,-5 0 1 16,-4-1 0-16,-8 1-1 0,0 1-2 15,-3 3-5-15,-2 2-5 0,-5-1-115 0,-2 4-105 16,-2-1-272-16</inkml:trace>
  <inkml:trace contextRef="#ctx0" brushRef="#br0" timeOffset="221838.4512">5103 16826 493 0,'6'-13'120'15,"-3"2"5"-15,-6-1-75 0,-3 1-10 16,-7 1-6-16,-1 7-5 0,-3 3-5 16,-3 4-6-16,-4 5-5 0,-4 6-2 15,-4 6-1-15,-1 5-1 0,-5 6 1 16,-1 4 3-16,-1 4 1 0,5 4 2 15,3 0 2-15,6 3 0 0,9 0-2 16,6-2-2-16,9-2-3 0,5-2-3 0,10-1-3 16,6-5-2-16,8-3-1 0,6-6-1 15,6-9-1-15,4-6 0 0,1-9-1 16,0-4-1-16,-1-5 0 0,-2-6 0 16,-2-4-1-16,-4-2-1 0,-3-4 0 15,-4 0-1-15,-3 0-1 0,-7 0-2 16,-5-2-1-16,-7 4-2 0,-6 3-3 15,-5 3-1-15,-4 3 0 0,-3 3 2 16,-5 6 1-16,0 3 2 0,-4 2 3 0,-2 7 6 16,-1 4 4-16,2 6 4 0,3 1 1 15,2 7 3-15,2 3 0 0,3 3 2 16,5 2-1-16,3 5-1 0,2 0-1 16,0 3-1-16,2-3-1 0,1 3 0 15,-1-1-1-15,0-5 1 0,1-4-1 16,-2-5 1-16,1-5-1 0,1-5-1 15,-1-4 0-15,2-4-1 0,0-2-2 16,2-3-6-16,-2-2-10 0,2-2-11 16,1-1-12-16,0-3-19 0,2-1-110 15,-1-4-121-15,4 2-280 0</inkml:trace>
  <inkml:trace contextRef="#ctx0" brushRef="#br0" timeOffset="222109.7941">5257 17609 668 0,'6'0'147'0,"-1"0"3"0,4 3-113 16,1 2-11-16,2 2-6 0,0 2 1 16,2 3 0-16,2 0 0 0,-2 3-2 15,4 0 0-15,-3 1-2 0,1-2-2 16,2 0-2-16,-1-2-3 0,-1 0-2 15,0-2-3-15,-1-3-2 0,0 1-6 0,-1-2-9 16,-3 5-11-16,0-3-12 16,-2 2-8-16,0-4-10 0,-2 1-12 15,1-1-4-15,0-6-45 0,0-10-37 0,-1 0-82 16,-2-3-185-16</inkml:trace>
  <inkml:trace contextRef="#ctx0" brushRef="#br0" timeOffset="222235.9823">5622 17647 623 0,'-2'-7'152'0,"-5"2"4"15,-1 4-93-15,-3 2-19 0,-1 4-11 16,-3 5-8-16,-1 3-9 0,-3 5-7 16,-2 4-3-16,-2 1-3 0,-3 4-1 0,-2 2-9 15,-4-1-17-15,-1 3-25 0,0-2-112 16,-2 0-129-16,4-1-310 0</inkml:trace>
  <inkml:trace contextRef="#ctx0" brushRef="#br0" timeOffset="223445.8429">6915 17274 634 0,'-16'-7'141'16,"5"-2"1"-16,3 4-111 0,5 4-8 0,5 1-8 15,4 1-2-15,7 1-1 0,1 0-1 16,6 0 0-16,3-1 2 0,7-1 0 15,1 0-3-15,6 0-1 0,2 2-2 16,5-1-4-16,4 5-9 0,5 0-9 16,0-1-6-16,-1-3-5 0,0-3-6 0,-3-1-6 15,-4-4-5-15,-6-7 4 0,-3 0 5 16,-6-3 4-16,-3 3 5 0,-3-2 5 16,-6 0 7-16,-3 0 8 0,-7 2 7 15,-3-1 7-15,-7 1 5 0,-5 0 5 16,-5-1 2-16,0 1 2 0,-1 0 0 15,0 5-1-15,0-2-2 0,3 5-3 16,3 3-2-16,2 4-1 0,4 3-1 16,2 2 0-16,1 3-1 0,7 4-1 0,2 0-2 15,5 2-1-15,3-2-1 0,0 2-2 16,2-2-2-16,-1 0-1 0,0-2-1 16,-3-1 0-16,-6 0 0 0,-4 0 0 15,-5 1 0-15,-6 3 0 0,-6 0 0 16,-7 3 1-16,-5 3-2 0,-2-1-6 15,-5 2-7-15,4 0-4 0,1-2-7 16,5 1-15-16,8-4-109 0,6-4-112 16,7-1-264-16</inkml:trace>
  <inkml:trace contextRef="#ctx0" brushRef="#br0" timeOffset="224014.0174">9002 16897 437 0,'4'-18'125'15,"1"1"5"-15,-4 1-13 0,0 0-67 16,-1-1-12-16,-2 1-9 0,-3 4-7 16,-3 0-4-16,-6 2-5 0,-5 3-2 0,-9 3-4 15,-5 9-1-15,-4 5 0 0,-4 6 0 16,-5 3 1-16,1 7 3 0,1 6 3 16,7 8 4-16,3 1 4 0,6 3 1 15,7 1 1-15,6 0-2 0,7 2-3 16,5-3-3-16,6-4-4 0,6-3-5 15,6-4-2-15,6-2-2 0,6-5-1 16,6-4-1-16,6-5 0 0,4-4-2 16,1-4 0-16,3-4 0 0,-2-6 0 15,-2-4 0-15,-4-6-1 0,-4-4 2 16,-6-5-2-16,-6 0 1 0,-6-1-2 16,-5 1 0-16,-6 3 0 0,-4 3-1 0,-6 6 0 15,-6 4 1-15,-3 7 0 0,-6 4 2 16,-3 7 0-16,-6 3 1 0,-1 5 3 15,-4 3 1-15,1 6 3 0,1 2 1 16,3 3 2-16,2 2 0 0,7 2 0 16,4-1-2-16,5 0 0 0,5 1-3 15,4-5-1-15,5-3-5 0,2-5-8 16,6-4-11-16,4 4-12 0,6-4-9 16,4-5-13-16,4-4-14 0,2-3-102 0,1-3-109 15,0-1-254-15</inkml:trace>
  <inkml:trace contextRef="#ctx0" brushRef="#br0" timeOffset="224233.8766">9171 17666 719 0,'0'-4'162'16,"5"5"4"-16,3-1-110 0,5 5-21 15,1 4-15-15,4 2-3 0,1 4-1 0,1 2-4 16,-2 0-4-16,-1 7-3 0,-1 3-3 15,-2-1-5-15,0 2-8 0,-1-2-8 16,-1-2-11-16,0 1-9 0,2-9-7 16,0-6-11-16,2-4-8 0,1-6-71 15,1-6-19-15,-3-7-83 0,1-5-180 0</inkml:trace>
  <inkml:trace contextRef="#ctx0" brushRef="#br0" timeOffset="224353.5986">9548 17638 681 0,'-14'3'155'15,"-5"6"1"-15,-4 3-112 0,-4 5-16 16,-4 4-9-16,-3 1-8 0,-3 6-2 16,1 2-6-16,-2-1-12 0,3 3-16 15,5 2-21-15,5 1-113 0,8-1-124 16,6-11-300-16</inkml:trace>
  <inkml:trace contextRef="#ctx0" brushRef="#br0" timeOffset="224876.7294">10222 17095 607 0,'-4'-11'143'0,"-2"2"3"15,-1 6-96-15,2 8-9 0,0 7-10 16,1 4-6-16,-3 8-5 0,0 6-4 15,-1 6-1-15,-1 4-3 0,0-1-4 16,2 1-4-16,0 3-2 0,6-2-3 16,1-2-5-16,0-4-11 0,6-2-8 15,2-1-14-15,0-4 89 0,0-6-211 16,-2-6-129-16,-1-1-340 0</inkml:trace>
  <inkml:trace contextRef="#ctx0" brushRef="#br0" timeOffset="225026.32">9937 17334 742 0,'-18'-14'177'15,"10"-2"1"-15,2 2-108 0,8 2-27 16,9 3-19-16,5 2-14 0,5 0-5 0,6 1-5 16,5-1-11-16,3 0-18 0,8-2-16 15,2 1 55-15,4-2-189 0,3 4-143 16,3-1-350-16</inkml:trace>
  <inkml:trace contextRef="#ctx0" brushRef="#br0" timeOffset="226213.7752">10839 17218 451 0,'-13'-2'108'0,"-3"0"4"0,2-2-72 16,3-1-4-16,2-1-7 0,1-1-3 16,1-2-2-16,2-2-3 0,3-2-1 15,-1-2 0-15,4-2-2 0,2-5-2 16,-1-4 0-16,3-1-1 0,4-3-3 16,1 0-2-16,3 2-2 0,2-1-3 15,6 3-1-15,2 3 0 0,-2 1 1 0,6 3 1 16,1 4 2-16,0 0 2 15,1 0 2-15,0 5 0 0,-4 3-1 0,6 7-2 16,-7 1-1-16,0 3-3 0,-5 8-1 16,0 6-2-16,-5 5-1 0,1 7 1 15,-4 3-1-15,-5 5-1 0,-2 5 1 16,-3-2 0-16,-6 1-1 0,-6 1 1 16,-6-3 0-16,-4 1-1 0,-3 0 1 15,-7 1 0-15,-2 0 0 0,-3 2-1 0,-2-1 1 16,-2-2-1-16,0-4 1 0,0-5-1 15,5-3 1-15,-1-5-1 0,6-6 0 16,4-3 1-16,6-7-1 0,5-3 1 16,3-6 0-16,5-4 0 0,7-5-1 15,4-2 1-15,6-5 0 0,4-2 1 16,3-1 2-16,4 1 3 0,4 2 3 16,3 4 2-16,0 3 1 0,2 4 2 15,0 4-1-15,0 6-2 0,-1 2-2 0,-1 3-3 16,-2 1-1-16,-4 2-1 15,-3 1-2-15,-1 1 0 0,-1-1-1 0,-1-2-2 16,-2 0-11-16,1-2-20 0,2-2-14 16,2 1-22-16,0-5-109 0,2 1-130 15,-5-4-289-15</inkml:trace>
  <inkml:trace contextRef="#ctx0" brushRef="#br0" timeOffset="226977.231">11469 17051 584 0,'-5'-12'130'0,"-2"-2"1"0,-1 4-98 0,6 6-10 16,1 1-10-16,3 2-3 15,4 2-2-15,0 0-1 0,7 3-1 0,3-2-2 16,3 1 0-16,6-2-1 0,0-1 0 16,4-1 0-16,0 1-1 0,-1 1 1 15,-1 4 1-15,-1 0 1 0,-4 3 1 16,-4 3 2-16,-3 2 1 0,-3 4 2 16,-2 1 0-16,-4 3 0 0,-5 5 0 15,-1 2-1-15,-3 4-1 0,-2 6-2 16,-3-3-1-16,0 2-2 0,-2 0 0 0,0 4-2 15,2 1 0-15,0-1-1 16,3-4 0-16,2 0 0 0,1-4-2 0,2-2-3 16,3-8-9-16,1-6-6 0,4-6-9 15,-2-1-18-15,2-2-110 0,-1-6-117 16,-2 0-276-16</inkml:trace>
  <inkml:trace contextRef="#ctx0" brushRef="#br0" timeOffset="227206.2069">11533 17137 534 0,'-13'-6'125'16,"1"6"1"-16,-3 3-61 0,1 6-44 15,0 5-10-15,0 5-4 0,-1 5-2 16,-1 6 1-16,2 2 1 0,1 2-1 0,3 3-1 15,4 1-1-15,4 2-1 0,5 0-3 16,7-2-7-16,5-1-15 0,7-1-111 16,4-7-108-16,2-3-280 0</inkml:trace>
  <inkml:trace contextRef="#ctx0" brushRef="#br0" timeOffset="227928.2665">12421 16889 631 0,'-5'-18'139'0,"-1"2"3"16,2 7-109-16,0 7-9 0,4 6-1 0,0 4 1 15,0 6 3-15,0 10 0 0,0 9 2 16,2 8 2-16,-4 3-2 0,1 2-4 16,-1 3-5-16,-3 1-4 0,-1-1-4 15,0-3-5-15,-2-5-2 0,2 0-1 16,0-3-2-16,2 0-2 0,4-5-3 16,1-5-6-16,6-1-9 0,2-5-8 15,4-6-9-15,1-6-7 0,3-8-4 16,3-8-4-16,1-9 1 0,2-8 0 15,2-5 2-15,0-8 8 0,1-5 5 16,4-2 6-16,0 1 7 0,2 3 10 0,-4 1 13 16,0 3 12-16,-3 4 8 0,-1 5 6 15,-4 4 3-15,-4 4 5 0,-3 6 2 16,-2 2-2-16,-3 4 0 0,-3 3 5 16,-3 7 3-16,-3 3 0 0,-5 3-3 15,-4 3-2-15,-1 6-4 0,-5 4-6 16,-6-1-8-16,-4 5-7 0,-1 0-4 15,-3 1-4-15,0-1-1 0,0 0-1 0,1-4-1 16,5-2-1-16,3-5 0 0,5-2 0 16,4-6 0-16,5-2 0 0,3-2 0 15,8-3 0-15,3 2 1 0,5-3 0 16,5-2 1-16,3 1 0 0,4-1 1 16,6 1-1-16,0-1 1 0,2 1-2 15,3 2 0-15,1 2-2 0,2 0-7 16,-1 2-12-16,-3 2-19 0,3-1-24 15,2 0 54-15,1-3-189 0,2-1-149 16,1-2-355-16</inkml:trace>
  <inkml:trace contextRef="#ctx0" brushRef="#br0" timeOffset="228514.6964">14332 17649 644 0,'3'-5'141'0,"3"8"1"0,1 4-103 0,-1 5-21 15,0 4-10-15,-1 5-3 0,-4 1 0 16,-2 6-5-16,-2 1-8 0,0 3-12 16,-1 0-6-16,1 0-118 0,2-3-115 15,2-4-285-15</inkml:trace>
  <inkml:trace contextRef="#ctx0" brushRef="#br0" timeOffset="228843.9948">15851 17031 565 0,'-10'-24'141'0,"0"3"7"0,0 5-58 16,3 8-45-16,1 6-10 0,2 8-3 15,0 10-1-15,2 5-1 0,-2 7-6 16,0 3-4-16,1 6-2 0,-1 2-3 15,0 3-5-15,-2-2-5 0,0 2-5 0,1-3-11 16,2 0-11-16,0-1-13 0,4-2-9 16,4-7-12-16,4-2-13 0,6-9-102 15,3-4-104-15,4-9-250 0</inkml:trace>
  <inkml:trace contextRef="#ctx0" brushRef="#br0" timeOffset="229097.8612">16242 17121 507 0,'-4'0'135'16,"-6"2"6"-16,-6 1-25 0,-4 6-71 0,-5 7-12 15,-5 4-3-15,-4 2-3 0,-7 3-2 16,-1 0-4-16,-3 3-2 0,4-1 1 16,2-2 1-16,4-3 0 0,6-2-1 15,6-5 0-15,8 0-1 0,8-4-4 16,5-1-2-16,5-1-4 0,7-1-3 0,8-3-2 15,6 1-1-15,10-2-2 0,5-5-5 16,5-2-10-16,7-4-12 0,4-3-14 16,3 1-11-16,3 0-16 0,3-1-8 15,-2-1-102-15,3 1-107 0,1 3-248 16</inkml:trace>
  <inkml:trace contextRef="#ctx0" brushRef="#br0" timeOffset="229522.7262">17241 16878 558 0,'10'-12'127'16,"-7"2"4"-16,-8 5-94 0,-6 5-6 16,-6 5-6-16,-5 6 0 0,-6 9 0 15,-6 8-2-15,-8 10 0 0,-3 5-1 16,-2 3 1-16,1 5 3 0,-1 4-1 15,5-1 1-15,7-5-1 0,8-3-2 0,9-1-2 16,5 1-4-16,10-3-5 16,5-4-3-16,7-6-5 0,7 0-2 15,4-5 0-15,9-6-2 0,4-7-4 0,5-5-9 16,5-9-10-16,-1-6-12 0,2-7-6 16,-1-7-6-16,0-6-8 0,-4-2-8 15,-2-3 20-15,-5 2-112 0,-6 2-97 16,-4 4-258-16</inkml:trace>
  <inkml:trace contextRef="#ctx0" brushRef="#br0" timeOffset="229718.2155">16833 17301 782 0,'-6'-9'174'0,"3"-2"-1"0,5 1-122 15,5 8-23-15,4 3-20 0,6 3-7 16,4-2-2-16,6 2-7 0,7-3-14 16,2-1-15-16,2-2-17 0,2-3-121 0,-1-1-130 15,2 0-309-15</inkml:trace>
  <inkml:trace contextRef="#ctx0" brushRef="#br0" timeOffset="230203.6293">17537 16968 672 0,'-1'-14'149'0,"3"1"2"0,3 3-109 0,4 4-16 15,2 2-12-15,4 2-5 0,4-1-2 16,3 3-1-16,6-1-2 0,2 1-2 16,4-1 1-16,4 0 2 0,5-1 3 0,1 0 2 15,3-2 0-15,0 2 1 0,1-3 0 16,-2 1-2-16,-4-1-2 0,-2 2-3 16,-6 0-1-16,-6 2-1 0,-7 1-1 15,-5 2 1-15,-6 4-1 0,-7 4 1 16,-6 6 0-16,-10 5-1 0,-4 7 0 15,-6 4-1-15,-10 2 0 0,-6 1 1 0,-8 1-1 16,-3 0-1-16,-3-4 2 0,-2 0 1 16,1-3 4-16,2 2 4 0,6 0 3 15,6-2 1-15,5-4 4 0,7 0 2 16,11-6-2-16,6 0-2 0,9-6-3 16,7-5-2-16,8-5-2 0,10-3-3 15,9-5-2-15,7-1 0 0,13-3-1 16,8-4-1-16,6-4-1 0,6 0-1 15,4-4-3-15,3 2-9 0,0-1-15 16,0 2-25-16,-3 3-21 0,-5 6-119 0,-5 3-141 16,-7 10-320-16</inkml:trace>
  <inkml:trace contextRef="#ctx0" brushRef="#br0" timeOffset="236970.5368">7019 17253 548 0,'-19'-7'129'0,"4"2"2"16,-3 0-87-16,4 1-8 0,0 1-9 15,1-1-7-15,0 0-2 0,4 1 0 16,0-1 2-16,2 0 1 0,1 2 2 16,2 0-2-16,3 0-1 0,3 2-2 15,4-1-2-15,3 1-2 0,3-1-2 16,5 1-1-16,5 0 2 0,3 0 1 16,3-2 0-16,4 2 0 0,3 2-2 0,3-1-1 15,3 0-2-15,3 1-3 0,4 3-1 16,-1 0-1-16,2-2 0 0,-2-1-1 15,-1-2-1-15,-1-1 1 0,-5-1 0 16,-2-2 0-16,1-1-1 0,-5 0 0 16,0-1 0-16,-4 1-1 0,0 3 0 15,-6-1-1-15,-3 1 1 0,-8-1-1 16,-4 2 1-16,-7 2 0 0,-7 0 0 16,-4 1-1-16,-8 1 1 0,-6 0-2 15,-3 0 0-15,-6 2-1 0,-4 0-1 0,-2 3 0 16,-1-2 0-16,-4 0-1 0,-3-1 2 15,-5 1-1-15,1 0 2 0,-3 0-1 16,0-1 1-16,-3 4 1 0,4 0 0 16,3 2-1-16,2 3 1 0,1-1 0 15,0 1 0-15,0-1 0 0,2-3 0 16,1 0 0-16,5-3 0 0,4-2 0 16,3-2 0-16,5-1 0 0,8-2 1 15,6-1 0-15,7-2 1 0,5-1 0 16,5-1 1-16,8 0 0 0,9-3 1 15,9 1 0-15,4 1 0 0,7 1 0 16,3 0 1-16,3 0-1 0,3-1 1 0,2 4 1 16,1-2-1-16,2 1 1 0,4 1 1 15,3 2 0-15,1-1 1 0,-2 1 0 16,-2-4 0-16,-1-1 0 0,-2 2-1 16,-4-4-1-16,-3 1 0 0,-1 0-1 15,-2 4-1-15,-5 1-2 0,-3-1 0 16,-9 4 0-16,-5-1-1 0,-10 2 0 0,-9 1 0 15,-8 0 0-15,-6 1 0 0,-11-2 0 16,-7 0 0-16,-5-2 0 0,-5 0-1 16,-3-2 0-16,-2 0 0 0,-4 0 0 15,3 2 0-15,0 0 0 0,-2-1-1 16,0-2 1-16,-2-1 0 0,1-1 0 16,0-2 0-16,2 0-1 0,1 0 1 15,5 0 0-15,4 2 1 0,5 1-1 16,6 0 0-16,4 1 0 0,4-1-1 15,5 0 1-15,5-1-1 0,5 0 0 0,5 3 0 16,5 0 0-16,5 0 0 0,6 1 0 16,5 1 1-16,7 0 0 0,3 1 0 15,6 1 0-15,1-1 1 0,2 1-1 16,-1-1 1-16,0-1 0 0,-2 1-1 16,0-1 2-16,-3-2-1 0,1 1 0 15,-2 0 1-15,-2 0-1 0,-2 0 1 0,-5-2-1 16,-6 2 0-16,-2 0 0 15,-6-1 1-15,-6 1-1 0,-5-1-2 0,-9 0-9 16,-1 0-14-16,-7-3-19 0,-4 1-21 16,-4 1-25-16,-2-2-113 0,-5 6-137 15,2 0-298-15</inkml:trace>
  <inkml:trace contextRef="#ctx0" brushRef="#br0" timeOffset="237802.847">7000 17786 529 0,'-7'-4'124'0,"-1"2"3"0,-1-2-85 16,2 0-10-16,-1 1-5 0,1-1-4 15,0-1-1-15,-1 1 1 0,0 0 1 16,-2-1 3-16,1 0 2 0,1 1 3 15,-1 0 0-15,2 2-1 0,1 0-5 0,1-1-3 16,2 3-5-16,2 0-5 0,2 1-4 16,3 2-2-16,2-1-1 0,3 3 1 15,3 0 2-15,4 1 2 0,3-1 2 16,3-1 0-16,7-1 1 16,0-1 0-16,7-1 0 0,3-1-3 0,4 0 0 15,6 1-3-15,5 2-1 0,-1-2-1 0,4-2-2 16,-2-2-2-16,-1-1 0 15,-4-1 0-15,-2-1-1 0,-4-1-1 0,-1 1 1 16,-4 1-1-16,-2 3 0 0,-3 2 1 16,-5 1-1-16,-5 0 0 0,-5 0 1 15,-8 2-1-15,-7 0 1 0,-8 0 0 16,-8 0 0-16,-8 2 0 0,-7 0 0 16,-6 1-1-16,-3-1 0 0,-5 3-1 15,-2-2 0-15,2 0 0 0,-2-2 0 16,0-2 0-16,-2 0 0 0,-1 1 1 0,0-3 0 15,3 0-1-15,-1-1 1 0,2-1 0 16,3 2 0-16,5-1 1 0,3 1-1 16,5-1-1-16,2 0 1 0,4 1 0 15,4-1 0-15,3-1 0 0,3 1 0 16,3-1 0-16,2-1 0 0,1 1-1 16,4-1 1-16,0 1 0 0,3-2-1 15,0 2 1-15,2 1 0 0,2-1 0 16,1 1 0-16,0 0 0 0,5 2 0 0,3-1 0 15,0 3 1-15,3-1-1 0,3 2 1 16,5 1-1-16,5-2 1 0,5 1 0 16,2 1 0-16,6 5-1 0,1-2 1 15,1-4-1-15,0 2 1 0,-2 1-1 16,-2-2 1-16,-1-5-1 0,-2-7 0 16,-1 1 1-16,-2 2-1 0,0-2 1 15,-4 0-1-15,-2 1 0 0,-8 11-4 16,-5-6-13-16,-4 7-19 0,-7 1-23 15,-6-1-24-15,-6 0-115 0,-11 2-141 0,-1-8-308 16</inkml:trace>
  <inkml:trace contextRef="#ctx0" brushRef="#br0" timeOffset="238348.2084">7042 17264 533 0,'-2'-4'121'15,"-3"-2"1"-15,0 1-89 0,-1 2-9 16,0 0-7-16,-2 1-4 0,-3-2-1 16,3 3 1-16,-1 0 0 0,0 1 4 15,0 0 3-15,-1 1 3 0,-1-1 2 0,4 4 0 16,-5-2 1-16,1-1 0 0,-3 0-2 15,5 2-4-15,2 2-4 0,2 0-2 16,1 0-2-16,3 0-2 0,3 1-1 16,7 2-1-16,-2-2 1 0,4-2 2 15,3 0 1-15,4-6 1 0,6 1 1 16,0-5 1-16,5 0-1 0,3 0-1 16,4-1-1-16,4 0-2 0,4 1-1 15,4 3-2-15,4-1-1 0,0-1-2 16,1-1-1-16,-2-3-1 0,-2 1 0 15,-3-2-1-15,-7 0 0 0,0 0 0 16,-3 2 0-16,-5 0-1 0,-2 4-8 16,-5 1-13-16,-3 2-18 0,-6 0-16 0,-8 3-22 15,-5 2-115-15,-6 4-133 0,-10 5-293 16</inkml:trace>
  <inkml:trace contextRef="#ctx0" brushRef="#br0" timeOffset="238833.1069">6947 17801 522 0,'-8'-8'119'0,"-2"7"4"0,3 0-86 0,0 0-6 16,-2 1-4-16,2 0-1 0,1-2 1 16,1 2-1-16,1 0-2 0,2 0 0 15,3 0-1-15,3 0 1 0,-1 2-1 16,6-1-1-16,2 0-2 0,2 0 1 15,4-1-2-15,3 1-1 0,1-1-2 16,5-1-2-16,1 1-1 0,7-1-1 0,1 0 0 16,6 0 0-16,4-1-2 0,5 2 1 15,2 0-2-15,-1-1-2 0,1-1-1 16,-2-2-1-16,-2-1-2 0,-3 0 0 16,-1-1-1-16,-2-1-1 0,-2 1 0 15,1 1 0-15,-2 2 0 0,-3 1-1 16,-1-1 1-16,-5 2-1 0,-4 0 1 15,-5 1-1-15,-5 1-6 0,-6 0-13 16,-5 2-22-16,-4 0-14 0,-6 4-103 16,-7-1-28-16,-8 0-118 0,0-1-223 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2:58:24.4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7628 1859 320 0,'-15'-17'73'0,"-1"-7"3"16,-4 4-57-16,-2 1 0 0,1 4-6 16,-2 1-2-16,-2 2-3 0,-4 0-2 15,-7 3 0-15,-6-2 0 0,-3 0 2 0,-7 1 4 16,-8 1 2-16,-2 0 2 0,-6 3 0 16,-6 1 0-16,-4 4-2 0,-5 1-2 15,-1 1-3-15,-1 2-4 0,-3 0-2 16,-3 1-1-16,3-2-1 0,-3 1 1 15,4 0-2-15,-1 0 1 0,1 3-1 16,0 0 2-16,0 0 1 0,-1 4 0 0,6 1 2 16,-2 5-1-16,3 4 1 0,0 0 0 15,2 6-1-15,6 6-1 0,2 2-1 16,2 4-2-16,7-1 1 0,3 3 0 16,8 1-1-16,3-4 0 0,7-2 1 15,7-2-1-15,7-2 0 0,3-3 0 16,5-1 1-16,7-1 1 0,5 1 1 15,3-3 2-15,5 1 1 0,4 0 1 16,5 5 1-16,2-5 2 0,4 2 0 16,4 0 0-16,1-1-1 0,3 0 1 15,1 0-1-15,3-4-2 0,2 1 0 0,6-2-1 16,3 0-1-16,3-1-1 0,5 1-1 16,5-1-1-16,2-2 0 0,5-2 0 15,-2-1-1-15,4 1 0 0,7-4 0 16,2-2 0-16,2 0 0 0,6-2 0 15,-1-1-1-15,6 1 1 0,1-5-1 16,2 1 1-16,0-1-1 0,-1-2 1 0,1 0-1 16,2-1 0-16,2-1 1 15,0 2-1-15,-2-2 0 0,3-2 0 0,0 0 0 16,6-3 1-16,2-2-1 0,0 0 0 16,-1-5 0-16,2-2 1 0,2 0-1 15,2-1 0-15,-3 0 1 0,-3 0-1 16,-4-4 0-16,-1 2 0 0,-4 2 0 15,-5-3 1-15,-7-2-1 0,-5-1 2 16,-7-7-1-16,-5 0 2 0,-10-4-1 16,-3-4 1-16,-7-3 0 0,-7-3 0 15,-3-1 0-15,-6 2-1 0,-5 1 0 0,-6-1 1 16,-7-1-1-16,-8-3 0 0,-9-6 0 16,-8 1 0-16,-9-4 0 0,-7-1 0 15,-14 0 0-15,-11 6 0 0,-11 6 2 16,-13 7 0-16,-15 6 1 0,-18 8 0 15,-17 7 0-15,-18 9-1 0,-18 7-1 16,-15 10-1-16,-21 10-3 0,-13 16-4 0,-14 15-6 16,-16 16-11-16,-10 10-64 0,-16 11-50 15,-17 14-96-15,-10 11-218 0</inkml:trace>
  <inkml:trace contextRef="#ctx0" brushRef="#br0" timeOffset="2675.2534">24582 2058 469 0,'-5'6'103'0,"0"-2"-1"0,-2-2-78 16,-1 1-27-16,6-2-56 0,-2-1-43 15,3 0-76-15,1-5-177 0</inkml:trace>
  <inkml:trace contextRef="#ctx0" brushRef="#br0" timeOffset="2845.7979">24632 1910 379 0,'9'-26'112'16,"-6"1"8"-16,2 5-8 0,-1 5-53 15,-2 6-11-15,-2 4-4 0,-2 8-4 16,-2 5-1-16,3 10-4 0,-5 9-2 16,0 7-3-16,1 10-4 0,-3 4-2 0,1 7-4 15,1 0-6-15,1 1-4 16,4-3-7-16,1-3-7 0,-1-4-6 0,4-6-9 15,1-6-11-15,-2-6-13 0,3-7-15 16,-1-6-105-16,-3-11-114 0,2-11-266 16</inkml:trace>
  <inkml:trace contextRef="#ctx0" brushRef="#br0" timeOffset="3250.2608">24808 1516 546 0,'-17'-22'128'16,"-2"3"4"-16,-2 2-84 0,-1 6-13 16,-3 7-5-16,-7 13-3 0,-3 5-1 0,-8 13-3 15,-1 7-2-15,-4 14-1 0,-2 12 0 16,3 14-1-16,4 8-3 0,4 7-2 15,7 6-3-15,8 5-3 0,7 2-2 16,8-6-3-16,9-10-1 0,10-11-2 16,10-6-1-16,8-13 1 0,6-12 0 15,9-12-1-15,10-13 1 0,4-9 0 16,4-9 0-16,3-14 1 0,2-13 0 16,0-9 1-16,-4-17 1 0,-5-9 1 0,-4-11 0 15,-4-10 0-15,-5-8 0 0,-8-11 0 16,-8-8 0-16,-5-3-1 0,-10-8-1 15,-9 1-1-15,-16 7 1 0,-13 14-3 16,-13 22-2-16,-15 20-5 0,-16 21-12 16,-16 34-13-16,-8 26-18 0,-6 21-117 15,-4 15-125-15,5 15-301 0</inkml:trace>
  <inkml:trace contextRef="#ctx0" brushRef="#br0" timeOffset="3911.2158">24856 6133 607 0,'1'-10'135'15,"3"-1"4"-15,5-1-99 0,2 1-13 16,2 1-4-16,3 3 0 0,0 0 1 16,2 0-2-16,-1 7-1 0,-1 4-2 15,0 5-1-15,-3 3 0 0,-5 4-2 16,-4 3-2-16,-7 6-2 0,-5 3-2 0,-3 4-2 16,-6 1-3-16,-2 3-1 15,0-1-1-15,0-2 0 0,6-1 0 0,1-3 0 16,4-2 0-16,2-1 0 0,5-5-1 15,3-5 0-15,6 0-1 0,1-5-1 16,5-5-1-16,4-10-5 0,10-2-8 16,4-5-9-16,5-6-10 0,1-6-7 15,2-4-8-15,0-3-5 0,-1 1-5 16,-6-5 1-16,-4 1 0 0,0 2-41 16,-6-1-35-16,-2-1-76 0,-4 0-168 15</inkml:trace>
  <inkml:trace contextRef="#ctx0" brushRef="#br0" timeOffset="4179.4992">25338 5975 343 0,'-25'-29'165'15,"-4"4"-47"-15,-7 7-36 0,-9 8-19 16,-7 8-8-16,1 4-2 0,-3 8-5 16,4 8-3-16,-5 6-5 0,1 6-6 15,2 4-6-15,8 9-7 0,1 6-6 0,2 10-5 16,0 9-3-16,6 4-3 16,7 1-1-16,9 6-1 0,6-6-1 0,10-3 0 15,12-10-1-15,10-9 0 0,11-9 1 16,9-8-2-16,10-9-3 0,5-10 1 15,7-12-1-15,8-9 1 0,2-12-1 16,1-13 0-16,-1-9 1 0,-5-13 2 16,-7-9 1-16,-10-9 0 0,-12-9-1 15,-8-6-2-15,-10-8-2 0,-12-7-4 16,-11 3-3-16,-8 9-2 0,-11 13-1 16,-10 16-2-16,-18 23-5 0,-12 26-8 15,-11 30-11-15,-8 21-106 0,-6 19-112 16,-9 12-277-16</inkml:trace>
  <inkml:trace contextRef="#ctx0" brushRef="#br0" timeOffset="4883.3474">24420 10725 645 0,'3'-2'134'0,"5"0"0"0,6 0-113 16,5 4-16-16,4 1-1 0,4 2-2 15,-1 1 1-15,0 0-1 0,-4 2 0 16,-4 0 0-16,-7 1 5 0,-5-3 5 0,-9 1 3 15,-7 2 1-15,-5 2 1 0,-4 2 0 16,-7 1 0-16,0 1-6 0,0 0-4 16,6 1-2-16,2 2-2 0,7-4 0 15,7-1 0-15,6 0 0 0,7 0 0 16,4 0-1-16,8 0 0 0,5-1-1 16,4 1 1-16,3 1-1 0,2 0-1 15,-2-1 1-15,-3 2-1 0,-5-3 1 0,-6 3 0 16,-6 2 0-16,-11-2 0 0,-6 4 0 15,-7 1 0-15,-9 3 0 0,-11 2-2 16,-8 1-7-16,-5-2-9 0,-2 3-5 16,-1-4-7-16,0-3-9 0,5-4-11 15,11-6 40-15,5-8-141 0,9-9-104 16,11-10-277-16</inkml:trace>
  <inkml:trace contextRef="#ctx0" brushRef="#br0" timeOffset="5185.5638">24604 10512 558 0,'-34'-7'131'0,"-7"9"6"16,-5 12-89-16,-8 9-10 0,-1 11-7 15,-2 12-2-15,-2 5-3 0,-1 12-4 16,2 8-4-16,2 6-3 0,10 4-3 16,8 0-1-16,10-2-2 0,15-2-1 15,18-7-3-15,15-6-2 16,16-8-2-16,11-9 0 0,13-14-1 0,11-7 0 15,8-9-2-15,4-15-2 0,0-13 1 0,1-13-1 16,-1-12 1-16,-5-6 0 0,-5-13 0 16,-12-6 2-16,-12-10 1 0,-10-5 1 15,-14-6-1-15,-14-5 1 0,-14-1-1 16,-15 0-1-16,-15 2-1 0,-16 17 0 16,-19 18 0-16,-11 18-6 0,-16 25-9 15,-10 22-10-15,-11 23-17 0,-2 19-109 16,3 15-117-16,8 19-285 0</inkml:trace>
  <inkml:trace contextRef="#ctx0" brushRef="#br0" timeOffset="5863.8326">24394 14257 545 0,'13'-7'125'16,"-4"2"6"-16,1 6-84 0,-1 5-11 15,-1 5-2-15,0 1 2 0,0 7-1 16,0 1-6-16,-1 4-4 0,-1 0-2 16,-2 2-4-16,-2-2-4 0,1 2-3 15,-3-5-1-15,1-3-1 0,1-2-1 16,1-6-2-16,2-4-3 0,2-5 0 0,4-3-3 15,4-5-4-15,3-3-6 0,1-5-8 16,0 0-10-16,1-3-8 0,1 0-8 16,-4-4-10-16,-3 0-4 0,-1 1 1 15,-1-1 1-15,-1-3 7 0,-3-1 7 16,0 4 12-16,-2 2 17 0,-2 2 17 16,-1 4 16-16,-1 3 15 0,-4 5 10 15,0 7 8-15,-4 6 0 0,0 8-2 16,-2 6-7-16,-2 6-10 0,4 8-7 15,0 9-7-15,3 8-6 0,0 2-9 0,2 1-8 16,0 1-13-16,1 2-13 0,0-4-20 16,1-7-109-16,-5-7-122 0,5-5-282 15</inkml:trace>
  <inkml:trace contextRef="#ctx0" brushRef="#br0" timeOffset="6227.1162">24511 14038 618 0,'-32'-18'140'16,"-1"4"4"-16,5 4-104 0,-2 9-12 16,2 7-4-16,-1 11 0 0,-3 9 0 15,-1 6-3-15,-4 12 0 0,0 11 3 0,2 6 1 16,3 9 0-16,6 6-1 0,9 2-2 15,4 10-4-15,15-2-4 16,11 0-4-16,14-2-4 0,14-4-7 0,7-10-6 16,12-10-9-16,17-15-8 0,5-11-8 15,5-14-4-15,5-27-3 0,-3-14 3 16,-2-15 4-16,-4-15 9 0,-10-15 9 16,-12-14 7-16,-13-14 6 0,-14-5 5 15,-14-13 3-15,-16-10 2 0,-13-9 1 16,-17-2-1-16,-15 7 3 0,-14 18 1 15,-18 20-2-15,-21 24-3 0,-19 29-12 0,-21 34-23 16,-18 33-123-16,-10 26-130 16,-19 17-325-16</inkml:trace>
  <inkml:trace contextRef="#ctx0" brushRef="#br0" timeOffset="12425.3126">2444 9339 225 0,'-3'-1'43'0,"1"1"-9"0,2 2-77 15,1-1-39-15,0-1-94 0</inkml:trace>
  <inkml:trace contextRef="#ctx0" brushRef="#br0" timeOffset="12823.2657">4667 9287 306 0,'-10'-2'79'0,"0"-1"2"0,3 2-15 16,1 0-50-16,2 0-8 0,3 2-4 15,3-1-2-15,3 1-6 0,3 2-15 0,-1-2-34 16,4-1-28-16,0 0-57 0,1-3-128 15</inkml:trace>
  <inkml:trace contextRef="#ctx0" brushRef="#br0" timeOffset="13126.4363">6835 9241 496 0,'-5'-9'107'16,"-3"3"0"-16,-2 6-192 0,-11 5-11 15,-7 5-82-15,-14 2-172 0</inkml:trace>
  <inkml:trace contextRef="#ctx0" brushRef="#br0" timeOffset="17685.4051">2800 6365 271 0,'-19'-17'64'16,"-1"6"0"-16,-6 0-41 0,-2 6-7 15,-5 2-8-15,-6 4-4 0,0 3-2 16,-3 5 0-16,-1 2-1 0,0 6 0 0,-2 2 0 16,-2 3-1-16,6 4 3 15,-3 4 7-15,4 0 5 0,1 1 7 0,4-2 4 16,4-1 2-16,8 1 3 0,6-6-3 16,4 0-4-16,8-1-7 0,9-2-4 15,10-2-3-15,6-1-1 0,10-3 0 16,7-2-2-16,5-3 1 0,7-7-2 15,2-3 0-15,3-7-2 0,3-1-1 16,0-6 0-16,0-3 1 0,-1-3 0 16,0-1 3-16,-3-2 1 0,-4-4 1 15,-8-5 2-15,-8-5 1 0,-10-2-1 0,-8 1-2 16,-11 1-1-16,-14 1-2 0,-12 7-2 16,-15 11-1-16,-13 10-1 0,-13 12-1 15,-14 14-5-15,-15 15-16 0,-16 11-100 16,-9 13-99-16,-18 5-255 0</inkml:trace>
  <inkml:trace contextRef="#ctx0" brushRef="#br0" timeOffset="20107.681">4695 7840 266 0,'-13'-3'60'0,"-6"1"0"15,-4-2-45-15,-3 3-5 0,-1 2-4 16,-2 3-2-16,-4 2-2 0,-1 2 0 0,-6 5-1 16,-1 2 1-16,-5 4-2 0,-1 3 1 15,-4 4 0-15,0-2 0 0,1 3-1 16,3 1 3-16,7-2 5 0,5 1 5 15,5-3 4-15,8-3 3 0,5 0 3 16,8-4 0-16,7-1 0 0,5-2-1 16,11-6-2-16,10 0-2 0,9-4-1 15,13 0-1-15,6 0 0 0,8-5-3 0,8-2-2 16,-2-3-4-16,0-3-1 0,0-3-2 16,-2-5 1-16,-4-4 0 0,-6-3 3 15,-5-4 2-15,-4-6 1 0,-8 0 1 16,-11-3-1-16,-11 2 0 0,-13 3-3 15,-15 5-1-15,-15 5-2 0,-16 10-3 16,-13 11-7-16,-14 12-99 0,-20 7-11 16,-12 11-83-16,-12 9-185 0</inkml:trace>
  <inkml:trace contextRef="#ctx0" brushRef="#br0" timeOffset="21282.9853">6890 7871 309 0,'-15'-9'81'0,"-2"-2"2"15,-2 1-44-15,-5 4-6 0,-1 1-8 16,-6 3-8-16,-2 2-6 0,-5 4-3 16,-1 6-3-16,-3 3-2 0,2 7 0 15,1 3 0-15,2 4 0 0,4 5 1 16,7 1 2-16,4-1 2 0,7-1 0 16,4-1 0-16,8-2 1 0,5-4-1 0,8-5 0 15,8-4-1-15,8-4-1 0,8-4 1 16,12-4-1-16,5-4 0 0,8-4 0 15,3-4 0-15,2-2 0 0,2-6 1 16,-3-8 4-16,-5-9 1 0,-5-6 2 16,-8-4 0-16,-10-2 1 0,-16 1-1 15,-15 5-2-15,-14 9-3 0,-17 14-3 0,-18 12-3 16,-19 12-6-16,-15 17-5 0,-15 16-113 16,-19 11-103-16,-11 8-268 0</inkml:trace>
  <inkml:trace contextRef="#ctx0" brushRef="#br0" timeOffset="30048.8029">5614 10701 256 0,'15'1'71'0,"-1"0"5"0,1 1-16 16,-2-2-22-16,1 1-2 0,1-1-1 15,-2 0-3-15,1 0-1 0,1 0-3 16,3 0-4-16,0 0-4 0,2-1-3 16,0 1 0-16,2 0-3 0,2-2-1 0,0 1-2 15,-1 0-2-15,3-2-1 16,-3 1-2-16,2 0-1 0,-2-2-1 0,2 1-1 16,-1 1 0-16,2 1 0 0,0 0 0 15,1 1 0-15,0 1 1 0,-2 1 0 16,2 2-1-16,0 0 1 0,-2-1 0 15,2 2-1-15,-2 1 0 0,5-2-1 16,-1-2 1-16,1 1 0 0,-1-3 0 16,0-3 0-16,2 2 1 0,0-4 0 15,0 2 0-15,4 1-1 0,0-3 1 16,2 4-1-16,5 1-1 0,1-1 0 16,2 1-1-16,1-1 1 0,0-2-1 0,0 1-1 15,0-3 1-15,0 0 0 0,2-2-1 16,-3 2 0-16,1 0 0 0,0 1 1 15,2 2-1-15,1 1 0 0,-1-3 1 16,-2 1-1-16,1 0 1 0,-1-2-1 16,-2 1 0-16,3-1 1 0,-3 0-1 15,0 2 0-15,-2 0 1 0,1 3-1 16,-2 0 0-16,0 0 0 0,-6 2 0 0,1-1 0 16,-3 0 0-16,-4 0 0 0,-1 0 1 15,-1 2-1-15,-1-2 0 0,-1 0 1 16,-3 3-1-16,0-2 0 0,0 2 1 15,-3-3-1-15,0 2 0 0,-3-1 0 16,-4 1 1-16,-2-1-1 0,-3-1 0 16,-2 2 0-16,-4-2 0 0,-1-1 1 15,-1 1-1-15,-2-2 0 0,-1 0 1 16,-3-2 0-16,0 1-1 0,-3-2 1 16,1 2-1-16,-1-1-3 0,-3 1-10 15,-1-2-117-15,-3 5-109 0,-5-4-285 0</inkml:trace>
  <inkml:trace contextRef="#ctx0" brushRef="#br0" timeOffset="33897.0356">2673 10739 286 0,'-10'-7'61'0,"-1"2"0"16,-4 0-51-16,-1 5-5 0,-1 1-2 16,-1 0 3-16,-3 3 5 0,0 1 5 15,3 0 5-15,1 0 4 0,-2 1 2 16,3 0 0-16,0 1-2 0,3 1-5 16,-2-1-5-16,2 1-4 0,-1 2-4 15,3 1-2-15,1 0-2 0,2 3 0 16,2-2-2-16,2 1 0 0,2 1-1 15,0-2 1-15,4 2-1 0,1 0 1 0,1 0 0 16,3 2 1-16,1-2 1 0,1 1 2 16,5 0 1-16,-1-2 1 0,3 1 0 15,2-3 1-15,2-3-1 0,4 2 0 16,-1-4-1-16,5 0 0 0,1-2 0 16,2-3-1-16,2-1 0 0,0-2 0 15,-1-5 1-15,0-2 0 0,-4-3 1 16,0-4 2-16,-3-4 2 0,-3-1 2 15,-4-2 2-15,-4-1-1 0,-3-2 2 0,-6 0-2 16,-5 0-1-16,-8 2-2 0,-9-3-3 16,-7 1-2-16,-12 2-1 0,-7 5-2 15,-12 8-6-15,-7 10-8 0,-8 7-14 16,-12 10-103-16,-9 11-105 0,-3 7-261 16</inkml:trace>
  <inkml:trace contextRef="#ctx0" brushRef="#br0" timeOffset="36872.0295">1278 12165 309 0,'-3'0'67'0,"1"0"0"15,-2 0-45-15,3 2-22 0,-2 2-7 16,0 0-7-16,0-1-7 0,1 0-11 16,-2-1-17-16,3 1-17 0,0-3-37 15,-2-3-69-15</inkml:trace>
  <inkml:trace contextRef="#ctx0" brushRef="#br0" timeOffset="37646.0009">2582 10924 428 0,'-1'-4'100'16,"1"-1"2"-16,-1 2-68 0,2-1-12 16,3 1-9-16,2 1-5 0,1 1-5 15,2 3-4-15,-1 1-35 0,0 2-65 0,-7 1-82 16,-5 2-205-16</inkml:trace>
  <inkml:trace contextRef="#ctx0" brushRef="#br0" timeOffset="40689.8188">4467 11179 254 0,'-16'3'78'16,"-1"0"8"-16,0-2-27 0,0 0-6 0,-1 0-7 15,0 2-8-15,0 1-9 0,0-1-7 16,2 2-6-16,1 2-6 0,3 2-3 16,1 1-3-16,2 0 0 0,6-1-2 15,1 1 1-15,5 1 1 0,2-2 1 16,4-2 2-16,5 1 2 0,2-1 1 0,5-1 3 16,2-2-1-16,3 1-1 0,2-3 0 15,0-1-3-15,-1-1-2 16,2-2-1-16,0 1-1 0,-4-4-2 0,2 0 0 15,-2-3 0-15,-2-1-1 0,-2-1 1 16,-5-2 0-16,-4-3 0 0,-3 0 0 16,-7-2 1-16,-4 0 1 0,-8 0 1 15,-7 0 1-15,-7-1 0 0,-3 5 0 16,-4 1 0-16,-4 3-1 0,-3 3 0 16,3 5-2-16,-1 3 0 0,2 4-1 0,-2 7-1 15,3 3-4-15,3 7-12 0,3 1-111 16,0 6-107-16,4 3-275 0</inkml:trace>
  <inkml:trace contextRef="#ctx0" brushRef="#br0" timeOffset="42890.3303">6891 13265 422 0,'-1'-16'102'0,"-4"-1"1"0,-1-1-61 0,-4 3-14 16,-3 1-10-16,-2 4-6 0,-2 3-4 16,-4 0-3-16,-2 0-1 0,-4 3 0 15,-1 1 0-15,-2 1 2 0,-3 2 0 16,2 0 1-16,0 1 1 0,-2 4-1 16,2 1-1-16,-2 1 0 0,2 3-2 15,0 0-1-15,0 2-1 0,-1 4 0 16,4-1-1-16,1 2 1 0,4 0 0 15,2 3 1-15,5 0 0 0,5 2 0 0,4 1 1 16,5 0 0-16,6 1-1 0,7 1 1 16,5-1 0-16,6 1 1 0,5 1-1 15,5-2 0-15,3-2 0 0,2-4-1 16,4 0 0-16,1-4-1 0,4-5 0 16,0-4 0-16,2-3-1 0,0-5 0 15,2-2 0-15,-1-6 0 0,-2-10 0 0,-4-5-1 16,-3-7 1-16,-3-6-1 15,-5-4 2-15,-4-6-1 0,-5 0 2 0,-7 0 0 16,-11 4 0-16,-9-3 1 0,-12 0-1 16,-12 2 0-16,-14 6-1 15,-14 8 0-15,-11 9-4 0,-7 13-14 0,-12 19-113 16,-14 17-108-16,-9 9-281 0</inkml:trace>
  <inkml:trace contextRef="#ctx0" brushRef="#br0" timeOffset="49304.1356">1204 13256 299 0,'14'-19'75'0,"-2"-1"1"0,-6 5-31 15,-4 1-24-15,-3 5-3 0,-4 2-4 0,-5 0-1 16,-4 4 2-16,-6 0 0 0,-7 5 0 15,-6 0 0-15,-4 3-2 0,-3 2-1 16,-4 4-2-16,-6 5-1 0,-5 3-2 16,-4 0-1-16,-4 7 0 0,0 1 3 15,-2 3 2-15,3 4 3 0,7 0 2 16,9 5 1-16,9 4 1 0,9 0-1 16,9 0-2-16,11-3-4 0,7-3-1 0,7-3-2 15,10-6-1-15,8-4-1 16,12-6 0-16,8-5-1 0,10-3 0 0,7-2-1 15,9-12 0-15,0-6-1 0,2-5 0 16,-1-5 0-16,-2-10 0 0,-5-8 2 16,-4-7 3-16,-9 0 2 0,-8-1 1 15,-10-2 1-15,-17 2 0 0,-15 6-1 16,-18 3-2-16,-19 9-2 0,-13 10-3 16,-16 10-1-16,-17 12-10 0,-13 9-11 0,-10 16-121 15,-5 20-115-15,-16 9-298 16</inkml:trace>
  <inkml:trace contextRef="#ctx0" brushRef="#br0" timeOffset="60107.9781">6856 17292 261 0,'10'-17'78'16,"-3"0"7"-16,-5 2-28 0,-3-4-6 16,-1 4-5-16,-6-1-6 0,-1 0-5 15,-4 1-7-15,-1 2-6 0,-5 1-4 16,-1 3-5-16,-5 3-2 0,-1 4-3 0,-1 3 0 15,-3 2-2-15,-3 5 1 0,0 6 0 16,-3 4 1-16,1 6 3 0,-3 4 1 16,0 3 2-16,1 4 1 0,1 6 0 15,1 1 0-15,2 7-2 0,6 1-1 16,5 2-3-16,6 2-3 0,5 3-1 16,6-1-2-16,6-1-1 0,8-6 0 15,5-2-1-15,7-3 1 0,1-5-1 16,10-5 1-16,5-7-1 0,3-5 1 0,4-7 0 15,5-8 1-15,4-8 0 0,7-6-1 16,3-8 1-16,0-5 0 0,6-8-1 16,-3-7 0-16,-2-2 0 0,-1-6-1 15,-5-1 0-15,-4 1 0 0,-5-2 0 16,-5 2 1-16,-4-4-2 0,-7-3 1 16,-12-1 0-16,-6-7-1 0,-13-4 0 15,-10-4 0-15,-12-3 0 0,-14 0 0 0,-14-2 0 16,-9 8 0-16,-13 6 0 0,-12 11 1 15,-9 10-1-15,-6 14-1 0,-3 22-5 16,-4 22-6-16,-7 16-13 0,0 14-113 16,3 14-112-16,-2 8-280 0</inkml:trace>
  <inkml:trace contextRef="#ctx0" brushRef="#br0" timeOffset="63029.4068">4636 14544 245 0,'-6'-8'71'0,"0"0"8"0,1-2-30 16,0-1 0-16,0-1 0 0,0-1-1 16,-1-1-2-16,-1-2-6 0,-2 2-5 15,-2 1-4-15,2 0-4 0,-2 4-5 16,0 1-3-16,2 5-5 0,-1 3-4 15,0 1-3-15,1 3-3 0,-2 3-1 16,-2 3-2-16,0 2 0 0,-1 4 0 0,2 3 0 16,0 3 0-16,1 3 2 15,1 1 0-15,3-1 2 0,2 4 0 0,2-2 2 16,3-2 1-16,4 1 0 0,3 0 1 16,6-3 0-16,3-1 0 0,2-4 0 15,4 0 0-15,6-5-1 0,2-3-1 16,3-6-1-16,1-6 0 0,1-4-1 15,2-7 0-15,1-6 1 0,-2-5 0 16,-3-7 1-16,-6-6 2 0,-5-4-1 16,-8-2 0-16,-9 0-1 0,-12 1-1 15,-13 4-2-15,-10 7-1 0,-12 10-8 0,-9 12-12 16,-4 17-11-16,-9 17-120 0,-11 16-121 16,-8 13-301-16</inkml:trace>
  <inkml:trace contextRef="#ctx0" brushRef="#br0" timeOffset="64380.6523">2651 15961 257 0,'-3'-16'75'0,"-2"-1"8"16,-1 8-36-16,-2 2 1 0,-2 3-3 16,-1 3-3-16,-3-2-6 0,0 2-6 15,-2 0-4-15,-1 1-3 0,1 0-2 16,1 1-1-16,-1 2-3 0,4 0-1 15,-2 5-3-15,2 1-3 0,-1 5-3 16,-1 1 0-16,2 3-1 0,2 3 0 16,2 2 0-16,1 2-1 0,7 0 1 0,4 0 0 15,6 1-1-15,3-2 0 0,7-1-1 16,4-3 0-16,7 0 0 0,5-7 0 16,4-1-1-16,5-4-1 0,8-5 0 15,-2-8 0-15,2-4 1 0,-4-10 2 16,-5-8 4-16,-6-11 5 0,-7-11 2 15,-12-6 1-15,-3-2 2 0,-8-5 0 16,-11 1-3-16,-9 5-3 0,-9 9-5 0,-13 13-5 16,-11 9-11-16,-13 17-13 15,-9 21 72-15,-7 17-200 0,-8 14-130 0,-14 23-349 16</inkml:trace>
  <inkml:trace contextRef="#ctx0" brushRef="#br0" timeOffset="104971.0684">4642 4254 443 0,'-17'-1'96'0,"-7"-3"1"0,-4 2-79 16,8 3-3-16,2 4-8 0,-1 4-5 15,1 2 0-15,1 1 0 0,2 2-1 16,3 1-2-16,0 2-8 0,-1-1-13 15,1 0-21-15,7-1-55 0,3-3-73 16,3-2-167-16</inkml:trace>
  <inkml:trace contextRef="#ctx0" brushRef="#br0" timeOffset="105451.3363">8614 4567 358 0,'1'-9'101'15,"-1"0"1"-15,0 2-11 0,0 1-56 16,0 2-13-16,0 2-10 0,0 1-4 16,0 2-3-16,0 1-1 0,-1 1-2 15,-1 2-4-15,1 1-14 0,0 0-29 0,-3-1-61 16,-2-3-81-16,0 2-196 0</inkml:trace>
  <inkml:trace contextRef="#ctx0" brushRef="#br0" timeOffset="105819.8593">4898 4499 572 0,'-2'-17'122'0,"-5"-8"-1"16,1 3-106-16,6 11-3 0,-2 7-6 16,2 5-4-16,0 5-5 0,-1 5-6 15,0 4-9-15,-3 3-104 0,-2-3-100 16,-4 2-253-16</inkml:trace>
  <inkml:trace contextRef="#ctx0" brushRef="#br0" timeOffset="106149.978">2167 4623 444 0,'-12'1'92'15,"3"2"-6"-15,2 1-98 0,2 4-72 16,1-1-7-16,3 3-63 0,1 3-126 16</inkml:trace>
  <inkml:trace contextRef="#ctx0" brushRef="#br0" timeOffset="108203.904">4551 3672 350 0,'28'-3'0'0,"1"-1"-50"15,1-1-249-15</inkml:trace>
  <inkml:trace contextRef="#ctx0" brushRef="#br0" timeOffset="108652.3285">4922 3116 602 0,'-57'-5'125'0,"-4"-1"-1"0,-10 11-111 16,-5 7-10-16,-3 8-4 0,-5 4-1 15,1 9 1-15,1 9-1 0,1 12 1 16,6 2 1-16,4 8 0 0,5 7 2 16,9 10 0-16,1 7 1 0,7 6 0 15,9 3 0-15,6 2 1 0,8 4 0 16,10 0 0-16,15 1 0 0,14-4 1 15,12-7-1-15,12-5 1 0,12-4-1 0,14-4 0 16,16-8 0-16,6-6-1 0,10-10 0 16,14-6-1-16,7-9 0 0,9-10 0 15,0-14-2-15,1-12 1 0,3-15 0 16,-1-8-1-16,-8-14 1 0,-6-11 1 16,-3-8 2-16,-5-6 4 0,-5-8 3 15,-11-9 2-15,-5-10 2 0,-6-10 1 16,-5-3 0-16,-7-12-3 0,-9-14-3 0,-14-6-3 15,-10 2-2-15,-8-3-2 16,-19 1 1-16,-21-1 1 0,-19 13 2 16,-21 14 1-16,-24 10 1 0,-23 13-1 15,-25 20-1-15,-25 25-8 0,-18 22-15 0,-32 19-14 16,-22 21-86-16,-19 27-44 0,-27 32-110 16,-22 17-237-16</inkml:trace>
  <inkml:trace contextRef="#ctx0" brushRef="#br0" timeOffset="118146.3402">18110 10828 432 0,'-35'2'95'0,"-7"4"0"0,-1 3-73 16,-2 6-10-16,-3 5-6 0,-6 3-2 15,1 5-1-15,-3 3-1 0,1 3-1 0,-3-1 2 16,-1-1 1-16,0 0 3 0,4-1 0 16,3-5 1-16,0 1 0 0,4 2 0 15,5 4-1-15,4 0-3 0,1 5-1 16,-1 2-2-16,-1 5 0 0,0 1-1 15,-2 3 0-15,-2-1 1 0,-1 4-1 16,-2-2 2-16,1 3 1 0,2 0 0 16,5 4 1-16,3 2 1 0,4 2-1 0,5-1 0 15,8 0-1-15,5-1 0 0,6-4-1 16,5 0 0-16,7 1 0 0,6 2 0 16,7 4 0-16,2 3 1 0,8 3 0 15,6 3 1-15,9 0 0 0,10-2-1 16,6-5 1-16,8-4-2 0,8-8 0 15,7-4-1-15,8-9 0 0,4-11-1 16,3-6 1-16,2-9-1 0,0-11 0 16,4-6 1-16,-2-9-1 0,-3-5 1 15,-7-8-1-15,-3-6 0 0,-5-2 1 16,-2-8-1-16,-6-3 1 0,-3-4-1 0,-4-8 0 16,-6-5 0-16,-7-9 0 0,-5-7 0 15,-5-8 0-15,-6-9 0 0,-15-9 1 16,-5-7 0-16,-6-3 3 0,-7 0 2 15,-11-5 3-15,-14 4 2 0,-13 7 3 16,-11 7 1-16,-15 10 1 0,-13 9-1 0,-13 15-2 16,-9 13-4-16,-11 13-2 0,-4 12-7 15,-2 13-6-15,4 12-12 0,0 9-2 16,3 2-114-16,11 7-107 0,11 1-267 16</inkml:trace>
  <inkml:trace contextRef="#ctx0" brushRef="#br0" timeOffset="119012.5088">18092 3364 440 0,'-32'-48'103'0,"-4"4"2"15,-5 6-72-15,1 6-4 0,-4 4-7 16,-3 3-5-16,-1 3-3 0,2 6-4 15,-2 3-2-15,-2 1-3 0,-5 3-2 16,-4 2-1-16,1 5-1 0,-3 5-1 16,-4 5 1-16,-1 6-1 0,-1 9 1 15,-1 3-1-15,-2 11 2 0,2 4 0 0,2 13 2 16,2 5 2-16,1 8 2 0,5 4 1 16,7 9 2-16,11 5-1 0,6 6 0 15,7 1-2-15,8 3-1 0,13-2-2 16,11 2-2-16,12 4 0 0,9-1-1 15,12-7 0-15,11-6-1 0,11-8 1 0,11-4-1 16,9-9 0-16,7-14-1 0,11-15 0 16,7-12 1-16,4-13-1 0,4-10 0 15,2-15 0-15,5-11 1 0,-3-8-1 16,-4-10 1-16,-6-11 1 0,-7-9 2 16,-7-8 3-16,-6-5 0 0,-11-6 2 15,-12-7 0-15,-14-7 1 0,-9-1-3 16,-15 1-1-16,-14 4-2 0,-20 1-1 15,-20 0-2-15,-19 7 1 0,-17 9-1 16,-20 10 0-16,-22 12 0 0,-21 10 0 16,-13 17-1-16,-21 19-5 0,-12 21-7 0,-12 20-8 15,-11 18-4-15,-6 10-114 16,-1 14-111-16,6 6-271 0</inkml:trace>
  <inkml:trace contextRef="#ctx0" brushRef="#br0" timeOffset="120853.0348">7228 12656 435 0,'-13'-17'95'0,"-4"-3"0"16,-4-1-74-16,-5 1-8 0,-2-4-8 16,-3 2-3-16,-4 1-1 0,-2 2 0 0,-5 2 1 15,-5 7 1-15,-4 2 2 0,-5 7 4 16,-5 5 1-16,-3 8 2 0,-2 7 0 15,-5 6 0-15,-3 5-2 0,-2 9-1 16,-1 6-2-16,3 8 1 0,0 3 3 16,5 9 3-16,9 9 2 0,9 3 2 15,4 4-1-15,13 3 0 0,10 3-4 16,7 4-3-16,8-4-4 0,8-5-2 0,8 0-2 16,11-4-1-16,7-5 0 0,7-2 0 15,6-8 0-15,7-1 0 0,11-2 0 16,8-5 0-16,8-6-1 0,3-8 1 15,6-8-1-15,7-7 1 0,6-14-1 16,3-10 0-16,1-13 0 0,0-14 0 16,4-13 0-16,3-11 3 0,-6-11 2 15,-3-11 1-15,-9-11 2 0,-7-9 1 0,-7-5 0 16,-9-6 0-16,-14-1-2 0,-12-8-1 16,-16-5-3-16,-13 5 0 15,-16 2-1-15,-13 7 1 0,-18 9 2 16,-19 6-1-16,-17 12 1 0,-22 17 0 0,-14 12-1 15,-18 22-9-15,-17 16-11 0,-17 21-4 16,-16 19-124-16,-10 19-116 0,-16 18-294 16</inkml:trace>
  <inkml:trace contextRef="#ctx0" brushRef="#br0" timeOffset="144042.3212">14982 7825 173 0,'-5'-3'41'0,"-6"3"-1"0,-5-1-16 0,-2 5-21 16,-4 3-2-16,-3 7 2 0,-3 5 3 16,-3 8 3-16,1 5 3 0,-2 5 2 15,1 3 2-15,3 3 1 0,2 0-2 16,7-4-3-16,3-5-2 0,6-3-4 16,8-4-1-16,3-2 0 0,5-5-1 15,4-1 1-15,3-6 1 0,4-1 2 0,3-3 3 16,2-7 4-16,1-5 4 15,6-5 3-15,-2-6 2 0,2-7 0 0,2-7 0 16,0-5-1-16,-1-9-2 0,-1-12-4 16,-4-7-3-16,-3-2-2 0,-5 1-1 15,-7-1-3-15,-10 8-2 16,-8 10-1-16,-6 17-1 0,-10 13-2 0,-5 14-4 16,-4 14-30-16,-8 16-67 0,1 17-81 15,-4 14-203-15</inkml:trace>
  <inkml:trace contextRef="#ctx0" brushRef="#br0" timeOffset="146545.9008">14134 15708 189 0,'22'-28'48'0,"-3"1"0"16,-3 10-10-16,-5 7-30 0,-1 7-3 0,-8 1 4 16,-2 10 9-16,-9 4 13 0,-3 10 11 15,-5 9 6-15,-4 5 5 0,-3 11 1 16,-1 13-3-16,1 7-11 0,2 3-12 16,2 1-10-16,3-2-7 0,3-4-4 15,5-5-3-15,5-11-2 0,2-10 0 16,5-8 0-16,6-9-1 0,2-10 3 15,3-10 0-15,5-11 3 0,2-13 1 0,3-14 1 16,2-13 1-16,-2-18 0 0,1-8-1 16,-5-8-2-16,-6-6-1 0,-6-1-2 15,-15-2-1-15,-8 7-1 0,-11 14 0 16,-12 16-1-16,-11 23-1 0,-10 24-1 16,-11 26-8-16,-1 30-112 0,-2 29-101 15,-7 27-267-15</inkml:trace>
  <inkml:trace contextRef="#ctx0" brushRef="#br0" timeOffset="155453.2615">16674 7264 548 0,'1'-6'132'0,"-1"0"4"16,-5 2-83-16,-1 1-12 0,-2 5-5 15,0 0-4-15,-6-2-3 0,2 4-3 16,-1 3-2-16,-1 3 0 0,2 5-4 16,-1 2-2-16,2 2-2 0,3 10-4 15,1 0-3-15,4 0-1 0,3 1-3 16,5-2-2-16,3-1 0 0,3-3-2 15,3-5 0-15,3-3 0 0,3-7 0 16,1-2-1-16,2-6 1 0,2-6-1 16,-2-2 1-16,-1-3-1 0,-1-5 1 0,-5-2 0 15,-5-4 0-15,-5-2 0 0,-7-4 1 16,-5-1 1-16,-8-3-1 0,-4 3 1 16,-6 2-1-16,0 4-1 0,-2 6-5 15,2 10-5-15,-1 4-8 0,4 9-12 16,4 5-10-16,6 3-20 0,4 2-111 15,4 4-121-15,8 0-288 0</inkml:trace>
  <inkml:trace contextRef="#ctx0" brushRef="#br0" timeOffset="155656.7687">16919 7677 702 0,'-5'-7'164'0,"0"-2"2"16,4 0-114-16,-1 2-15 0,1 1-12 0,2-1-7 15,1 4-10-15,0 2-18 0,1-1-21 16,0 4-20-16,2-1-118 0,1-1-131 16,0 5-310-16</inkml:trace>
  <inkml:trace contextRef="#ctx0" brushRef="#br0" timeOffset="156118.0432">17115 7330 677 0,'-7'-10'164'0,"3"2"3"16,1 1-104-16,3 0-20 15,4 3-10-15,2 2-11 0,4 3-8 0,1 3-7 16,2 1-3-16,1 1-1 0,0 1-1 16,1 1-2-16,-1-1 1 0,-2-2 0 15,-2 0-1-15,-3 0 0 0,-2 0 1 16,-4-1 0-16,-5 3 1 0,-2 0 1 15,-1 0 0-15,-2 2 1 0,1-1 0 16,0 1 0-16,4-2 0 0,0 1-2 16,4-1 0-16,1-1-1 0,3 2-1 0,3-1 0 15,3 0 0-15,1-1-2 0,2 4-3 16,2 0-5-16,2 0-6 16,2 1 0-16,-2-3 0 0,-1 1 1 0,1-1 1 15,-4-1 3-15,-2-3 5 0,-1 1 7 16,-5-1 3-16,-5 2 2 0,-4 3 0 15,-4-1 1-15,-6 3-1 0,-3 2-1 16,-5 0-10-16,-1 3-17 0,-3 0-21 16,3 0-123-16,3 2-132 0,4 1-323 15</inkml:trace>
  <inkml:trace contextRef="#ctx0" brushRef="#br0" timeOffset="156719.4369">21428 7087 594 0,'-7'-6'149'0,"-2"0"9"15,-4 4-80-15,-3 0-18 0,-1 5-8 0,-6 2-6 16,1 5-8-16,1 4-8 0,3 3-8 15,3 3-7-15,4 3-6 0,4 2-4 16,7-2-2-16,7 0-2 0,7-1 0 16,6-1 0-16,5-4-1 0,6-4 0 15,4-8 1-15,5-2-1 0,0-5 1 0,-1-6-1 16,-5-3 1-16,-2-2 0 0,-8-3 0 16,-5-2-1-16,-11-1 1 0,-6 0 0 15,-7-1 0-15,-6 0 0 0,-8 2-2 16,-4 5-8-16,-5 4-17 0,-3 4-15 15,3 5-12-15,0 6-14 0,3 5-115 16,5 2-125-16,6 5-277 0</inkml:trace>
  <inkml:trace contextRef="#ctx0" brushRef="#br0" timeOffset="156894.9742">21829 7308 758 0,'0'-9'191'16,"-3"1"3"-16,-2 0-114 0,-1 1-22 16,2 3-16-16,-1 1-19 0,3 1-22 0,-1 1-24 15,2 0-25-15,2 2-21 0,3 0-126 16,1 1-145-16,2 1-331 0</inkml:trace>
  <inkml:trace contextRef="#ctx0" brushRef="#br0" timeOffset="157091.4522">22144 7143 668 0,'0'-11'171'0,"1"3"2"0,-2 2-88 16,1 5-33-16,0 4-15 15,0 5-11-15,0 5-10 0,0 6-8 0,-1 3-3 16,1 6-4-16,0 4-12 0,0 2-19 15,1 5-19-15,2 2-129 0,0 0-139 16,3 6-339-16</inkml:trace>
  <inkml:trace contextRef="#ctx0" brushRef="#br0" timeOffset="162004.8187">4696 14332 462 0,'-7'-7'109'16,"-3"1"3"-16,-1-1-71 0,-1 3-14 16,0-1-10-16,-3 1-7 0,-3 1-3 15,-1 1-3-15,0 0-2 0,-2 2 0 0,-4 3-1 16,0 3 1-16,-5 5 0 0,0 4 0 15,-7 3 0-15,-6 4 0 0,0 4 1 16,-1 6-1-16,-1 2 1 0,4 2-1 16,2-1 1-16,4 2 0 0,5 0 0 15,3-1 1-15,6 1 0 0,4-3 0 16,4 1 1-16,5-2 1 0,6 0 0 16,4-1 0-16,6 2-1 0,4-2 1 15,4 3-1-15,7-2 0 0,7-1-1 16,4-2 0-16,9-3 0 0,6-7 0 0,3-5-1 15,5-8 1-15,-3-4-1 0,3-4 1 16,2-5-1-16,-1-3-1 16,-1-6 0-16,2-6 1 0,-3-2-2 15,-1-1 1-15,-2-5-1 0,-5 3 1 0,-5-5-1 16,-8 3 0-16,-5 1 0 0,-3 1 1 16,-7-1 1-16,-2-1 0 0,-7-1 2 15,-5-3 0-15,-4-1 1 16,-7-5 0-16,-8-4 0 0,-8-1-1 0,-8 1 2 0,-13 1 0 15,-11 3 1-15,-12 4 0 0,-7 8 1 16,-8 12-2-16,-11 12 0 0,-10 12-1 16,-1 13-8-16,1 14-14 0,-1 11-12 15,-1 3-120-15,-1 5-119 0,7 1-299 16</inkml:trace>
  <inkml:trace contextRef="#ctx0" brushRef="#br0" timeOffset="170122.9705">14907 8399 209 0,'4'-3'46'0,"2"-1"1"0,-2-1-35 16,-1 0-3-16,1 1 0 0,-3 1 1 16,1-1 2-16,-2 0 3 0,0 1 3 15,-2-1 2-15,2 0 2 0,-2 1 0 0,3-1-3 16,-1 0-2-16,1 1-3 0,1-1-4 15,0 0-3-15,0 1-3 0,1-2-2 16,-1 0 0-16,1 0-1 0,-1-1 0 16,0 0 0-16,-1 0-1 0,0 0 1 15,0 1 0-15,0 0 0 0,-1 0 0 16,0 1 0-16,2 2-1 0,-1-1-2 16,-1 2-1-16,0 0-2 0,-1 0 0 15,1-1 0-15,0 1-1 0,0-1 2 16,-2-1 1-16,2 0 4 0,-1-1 2 0,1-1 2 15,0 0 2-15,-1-1 2 0,2 1 0 16,-1-1 0-16,1 1-1 0,2 0-2 16,-2 1-1-16,3 2-2 0,-2 0-1 15,2-2-2-15,-2 3 1 16,2-2-1-16,-2 2 0 0,1 0 1 0,-1 0 3 16,1-1 3-16,-1 1 3 0,-1 0 5 0,1 1 3 15,-2 0 3-15,0-1 0 0,1 1 0 16,-2 0-3-16,1 0-5 0,0 1-3 15,0-1-4-15,0 0-2 0,0 0-1 16,-2 1 0-16,2 0 0 0,-2 1 1 16,2 0 0-16,-1 2 2 15,1 2-1-15,0 1 0 0,1 0-1 0,1 4 0 16,1-1-1-16,-1 0-1 0,0 1 0 16,0 0-1-16,-1 3 0 0,1-1-1 15,-4-1 1-15,2 4-1 0,-1 0 1 16,2 3 0-16,-1-4 0 0,-1 1 1 0,0 2 1 15,0-1 0-15,1 1 0 0,-2 0 1 16,-1 0-1-16,1 1 0 0,1 1-1 16,4 1 0-16,-3-1 0 0,-3-1-1 15,2-1 0-15,0 1-1 0,0-2 1 16,-2-1 0-16,-1-3 0 0,3 2 0 16,1 0 0-16,1-2 0 0,-1 0 1 15,2 0-1-15,0-2 0 0,-1 1-1 16,1-1 1-16,0 2 0 0,-1 1-1 15,0-2 1-15,1 4-1 0,-1 0 1 0,-2-1 0 16,-1 1-1-16,1-2 2 0,0 2-1 16,0-1 1-16,0 0 0 0,-1 1 0 15,4-2 0-15,-1 2 0 0,1-1-1 16,1-2 0-16,-1 0 0 0,1-1 0 16,-1 0-1-16,1-1 1 0,-2 0-1 15,-1 0 1-15,0 1-1 0,0 0 1 0,-1-1-1 16,-2 0 1-16,1 0 0 0,-1 0-1 15,-1-2 1-15,1 1 0 0,-1 0-1 16,2 0 1-16,0 0-1 0,2-1 1 16,-3 4-1-16,5-4 0 0,-1 2 0 15,3 0 1-15,-1-2-1 0,0-2 0 16,0 1 0-16,3-3 1 0,-2 0-1 16,-2 1 1-16,0-1-1 0,1 3 0 15,-1 0 0-15,0 0 0 0,-1 1 1 16,0-1-1-16,-2 1 1 0,0-1 0 15,-1 0 0-15,0 0 1 0,-3 2 0 0,1-1 0 16,-2 3 0-16,2 0 0 0,-2 0-1 16,0 2 0-16,0-2 1 0,2 2-2 15,0-2 1-15,0-1 0 0,-1-4-1 16,4 3 1-16,1-1 0 0,1 0-1 16,3 1 1-16,-2-2 0 0,2 0 0 15,2 2-1-15,-2-1 1 0,-1-2-1 0,1-1 1 16,0-1-1-16,-1 1 0 15,1 0 1-15,0 0-1 0,-2-1 0 0,-1 0 0 16,2 0 1-16,-3 0-1 0,-1 2 0 16,-1-1-4-16,-1 4 11 0,0-3-135 15,-1 3-109-15,2-1-294 0</inkml:trace>
  <inkml:trace contextRef="#ctx0" brushRef="#br1" timeOffset="178079.8731">21070 6550 577 0,'34'-25'130'16,"-6"-4"2"-16,-15-2-97 0,-8 2-9 15,-9 2-5-15,-8 0-5 0,-9 2-6 16,-10 2-3-16,-8 1-2 0,-10 1-2 16,-11 0-1-16,-9 3-4 0,-10 0 1 15,-11 0 1-15,-9 5 1 0,-11 2-1 0,-14 0 1 16,-8 2-1-16,-13 2-1 15,-10 0 1-15,-9 2 0 0,-9 2 0 16,-8 0 0-16,-7 1 0 0,-9 4 0 0,-3-1 2 16,-3 4 0-16,-8 2 1 0,-3 5 2 15,-5 4 0-15,-4 3 0 0,-1 6 0 16,-6 4 0-16,-2 7 0 0,-1 6-2 16,-1 6 0-16,3 2-1 0,-2 4 0 0,3-3 0 15,0 3-1-15,3 3 0 0,2 0-5 16,3 4 5-16,5 6 0 0,5 4 0 15,2 3 0-15,7 5 1 0,8 4 0 16,9 11 5-16,6-3-4 0,7 4 0 16,5 3 0-16,15 9 0 0,10 9 0 15,11-3 0-15,10-5 0 0,15 7 0 16,14 4-1-16,17 1 0 0,11-5-1 16,17-5 0-16,19 8-1 0,15 1 1 0,20-8 0 15,14-7-1-15,14 2 1 16,19-1-1-16,19-2 0 0,13-10 1 0,13-2-1 15,15-7 0-15,14-3 1 0,18-6-1 16,11-7 0-16,12-3 0 0,13-5 1 16,14-6-1-16,11-1 0 0,13-8 6 15,10-6-4-15,10-7-2 0,8-7 1 16,14-3-1-16,6-5 0 0,8-1 0 16,8-5-5-16,4-3 3 0,10 0 3 0,4-8-1 15,4 0 0-15,4-3 0 0,4-5 0 16,5 2 0-16,3-7 0 0,3 0 0 15,3 2 1-15,2-6-1 0,1 1 0 16,0-3 0-16,-1-5 0 0,-2-1 1 16,0-4-1-16,-1-7 0 0,-5 0-1 15,-2-3 1-15,-3-3 0 0,-4 1-1 16,-3-4 0-16,-4 5 1 0,-11-1-2 0,-6 0 1 16,-10-5-1-16,-14 0 0 15,-9-7 1-15,-14 2 0 16,-18-7-1-16,-8-1 2 0,-15-1-1 0,-11 4 1 0,-10-5 0 15,-17-3 0-15,-12-5 0 0,-9 0 0 16,-15-5 1-16,-7-1-1 0,-17-6 1 16,-13-2 0-16,-12 0 0 0,-12 0 1 15,-16-3-1-15,-13 4 0 0,-17-4 0 16,-11-5 0-16,-16 0-1 0,-14 1 0 16,-14-1-1-16,-15 2 1 0,-12-9 1 0,-17-5-1 15,-15 4-1-15,-16 3 1 0,-15 1 0 16,-15-8 0-16,-12-2 0 0,-12 3 1 15,-14 8 0-15,-13 1 6 0,-12-9-7 16,-3 1 3-16,-13 6 1 0,-10 3-1 16,-11 6 1-16,-7 2 0 0,-9 0-5 15,-10 6 6-15,-15 5-3 0,-10 6 1 16,-9 5-2-16,-9 7 0 0,-13 1 0 16,-11 9-1-16,-11 12 1 0,-11 10-1 0,-11 8 0 15,-8 8 0-15,-14 10-4 0,-8 9-11 16,-10 15-15-16,-12 9-85 0,-2 13-43 15,-11 12-110-15,-17 6-240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1:41:03.3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12471 4356 415 0,'-22'-21'102'0,"4"-2"2"0,5 2-65 16,3-1-6-16,3 6-10 0,2 0-7 16,0 3-4-16,2 0-2 0,0 2-1 15,1 1-1-15,2 2 0 0,0 3-2 0,1 1-1 16,3 7-1-16,2 0-1 0,1 2-2 16,5 3 0-16,2 0-1 0,5 1 1 15,7-3-1-15,5 0 0 0,6-2 1 16,8-1-1-16,4-1 1 0,11 0-1 15,6 1 0-15,1-1 1 0,9-1-1 16,8 2 0-16,0-3 0 0,9 3 1 16,3-3-1-16,4 2 0 0,9-2 0 15,3 2 0-15,3 0 0 0,5 0 0 16,5-4 0-16,3 2 1 0,7 0-1 16,1-1 0-16,5 0 0 0,2-1 1 0,3-2 0 15,2 0 2-15,2 3 0 0,2-3 2 16,1 1 1-16,0 0 1 0,2 1-1 15,-1 2 1-15,-1 1-1 0,0-2-2 16,-3 3 0-16,1 2-2 0,-3-3 0 16,-2 3-1-16,-1-1 0 0,-1 0 0 15,-4 1-1-15,-2-3 1 0,-3-1-1 0,-1-1 1 16,-5-2-1-16,-2 1 1 0,-7-2 0 16,-5 0 0-16,-7 3 0 0,-8 0 0 15,-5 0 1-15,-6-2-1 0,-6 0-1 16,-8-1 1-16,-5 1 0 0,-9 0-2 15,-2-1-3-15,-12 2-10 0,-7 2-111 16,-10-3-105-16,-11 3-272 0</inkml:trace>
  <inkml:trace contextRef="#ctx0" brushRef="#br0" timeOffset="10288.2723">7761 5924 353 0,'-12'-1'93'0,"1"-1"5"0,2-1-52 15,4 0-8-15,2 1-5 0,0 0-6 16,2 1-7-16,1 1-7 0,2 0-4 0,2 0-4 16,1 0 0-16,1-1 0 15,3 1 1-15,2-1 1 0,2 0 2 0,2-1-1 16,2 2 1-16,3 2-1 0,1-1-1 15,1 2-2-15,1 0-1 0,1 1-1 16,5 1 0-16,-1-2-2 0,4 1 0 16,3 2 0-16,5-1 0 0,3 1 0 15,4 0-1-15,2 1 1 0,2 2-1 16,6 0 1-16,-1-2 0 0,2 0-1 16,3 1 1-16,3-1-1 0,2 0 1 15,2-1-1-15,2-1 0 0,1-2 1 16,4 1-1-16,3-1 2 0,2 1 0 15,1 0 1-15,1-3 2 0,2 0 0 0,2 0 1 16,5 2 0-16,-2-2 0 0,3-1 0 16,1-1-2-16,4-3-1 0,7 4 0 15,-2 1-2-15,1-1 0 0,-2-2 0 16,3-4 0-16,5 4-1 0,-1 1 1 16,-3-2-1-16,6-2 0 0,3-2 1 15,0 3-1-15,-2 0 0 0,-2-5 1 0,4-2-1 16,0 2 0-16,-1 0 0 0,-5 0 0 15,1 0 1-15,1 0 0 0,3 0 1 16,-4 7 0-16,-3-3 2 0,1-1 0 16,-3 1 1-16,3 1 1 0,-3 1 0 15,-8 1 0-15,4-4 0 0,-4 4-1 16,-4 1-1-16,3 1 0 0,-10-2 0 16,-1 2-1-16,-3-2 0 0,-5 0 0 15,-7-2 1-15,2 1-1 0,-7-1 0 16,-1-1 1-16,-5 0 0 0,-6 0-1 0,-3 1 0 15,-3-1 0-15,-6-1-1 0,-5 1 0 16,-4 2 0-16,-8-2-1 0,0 1 0 16,-7 2-3-16,-4-1-8 0,-4 2-14 15,-6 1-117-15,-2 0-116 0,-6 0-295 16</inkml:trace>
  <inkml:trace contextRef="#ctx0" brushRef="#br0" timeOffset="16822.8354">10574 7646 356 0,'-2'-1'100'0,"0"0"4"15,2-6-40-15,0 1-18 0,1 0-12 16,2-1-12-16,1-1-8 0,3-1-5 16,1-1-4-16,4-1-1 0,2 0 0 15,3 0 0-15,1 0 1 0,2 1 1 16,4 3 2-16,-1-1-1 0,-3 2 1 0,2 2-1 16,2 0-1-16,0 0-2 0,3 1-1 15,-2-1 0-15,4 1-1 0,3-1 1 16,2 2 2-16,3-2 0 0,0-1 2 15,4 4 2-15,3-1 1 0,2 2 1 16,-2 0 0-16,1 1-2 0,2 3-1 16,-2-1-1-16,-2 0-2 0,-3-3-2 15,1-1-1-15,0-1 0 0,0-1-1 16,-1 0 0-16,-1 1 0 0,-1-2-4 16,-2 6-9-16,-3 3-82 0,-4-2-38 15,-7-3-98-15,-6-4-223 0</inkml:trace>
  <inkml:trace contextRef="#ctx0" brushRef="#br0" timeOffset="38927.2262">10303 10563 232 0,'-10'-2'61'0,"0"2"2"16,3-1-33-16,-2 0-4 0,2 1-5 16,0-1-4-16,0 1-1 0,0-2-2 15,1 2 1-15,-1 0 0 0,1 2 2 16,-1-2 3-16,3 0 1 0,0 1 0 16,0 0-1-16,2-1-3 0,0 0-2 15,2-1-3-15,3 3-3 0,2-2-3 16,2 2-2-16,3-1 0 0,2 1 1 15,2-1 2-15,2 2 0 0,1-1 1 0,1 1 0 16,1-1 0-16,1 2-1 0,4-2-1 16,0 1-1-16,2-1 0 0,1-1-2 15,1 1 0-15,1-2 0 0,-2-2-2 16,1 0 1-16,-1 0-1 0,0-1 0 16,-1 1 0-16,-1-1 0 0,-1 1 0 15,-1-1 0-15,2 3 0 0,-7-3 0 0,-2-2 1 16,-2 0-1-16,-3 0 1 0,-3-1 0 15,-3-3 0-15,-2-1 0 16,-1 3 1-16,-2-3-2 0,1 5 1 0,-4-3 0 16,-4-1-1-16,-2 3 0 0,-5-1 0 15,-3 4-2-15,-4 5-4 0,-8 0-78 16,-1 8-29-16,-1 3-83 0,-11 3-192 16</inkml:trace>
  <inkml:trace contextRef="#ctx0" brushRef="#br0" timeOffset="42775.7516">14046 10555 291 0,'0'-2'81'16,"0"-1"6"-16,-2-4-33 0,2 2-7 16,1 1-6-16,-1 1-5 0,0-2-6 15,1 2-7-15,0 1-6 0,3 3-4 16,-1-1-4-16,0-2-2 0,2-2 0 15,4 3 0-15,0-3 1 0,1 0 0 16,4-1 1-16,3 1-1 0,1-1 1 16,6 6-1-16,0 0-1 0,3 2 0 15,4 3-2-15,0 0 0 0,1 1-1 0,3 3 0 16,0-1-1-16,1-1-1 0,0-1 1 16,2-2-1-16,2 0-1 0,0 0 1 15,2 1-1-15,1-3 0 0,1 0 0 16,1 0 0-16,0-1 0 0,4 1 0 15,0-1 1-15,1-3-1 0,-1 0-1 16,0 0 1-16,-1-3 0 0,-4 1-1 0,-2 1 0 16,-2-3 1-16,-5 1-1 15,-3 0 0-15,-5-1 1 0,-5 1-1 16,-2-3 1-16,-4 0 1 0,-3-1 2 16,-2 1 0-16,-2-1 2 0,-1 1 1 0,-2-1 0 15,-1 1-1-15,-3 0 0 0,-1 2-1 16,-1 0-2-16,0 0-1 0,-1 1-1 15,0 1 0-15,-1-1 0 0,0 0 0 16,0 2-1-16,2-1-5 0,-1 3-8 16,1 5-18-16,-2-1-100 0,-1-3-105 0,-5 3-262 15</inkml:trace>
  <inkml:trace contextRef="#ctx0" brushRef="#br0" timeOffset="45214.3013">18026 10539 324 0,'-2'1'89'16,"-1"-1"2"-16,1-2-44 0,2 3-12 16,0-1-6-16,2 1-5 0,3 3-5 0,1-1-5 15,3 1 1-15,2 1 1 16,2-1 1-16,4 1-2 0,4-3-1 0,2 1-2 15,3-2-1-15,1 0-2 0,2-1-1 16,3 0-2-16,-1-1-1 0,0-1-1 16,-2-2-1-16,0 0 1 0,-3-1-1 15,-1-3 0-15,-5-1 1 0,-1 1 1 16,-3-1 0-16,-3 1-1 0,-3 0 1 16,-3 2-2-16,-2 1 1 0,-1 1-4 0,-4 2-7 15,-3 4-19-15,-3 3-95 16,-5-2-99-16,-5-2-252 0</inkml:trace>
  <inkml:trace contextRef="#ctx0" brushRef="#br0" timeOffset="64041.9626">17036 6659 342 0,'-2'-19'94'16,"-1"2"3"-16,0 2-21 0,-1 2-37 16,3 1-14-16,-3 1-4 0,2 0-4 15,0 1-1-15,1 0-3 0,2 2-2 0,-1 0-1 16,2 2-1-16,0 0-2 0,1 2-1 15,0 3-1-15,0 1 1 0,0 2 0 16,2 6 1-16,0 0 1 0,0 5 0 16,0 1 1-16,-1 6 1 0,-1 3-2 15,1 7-1-15,-4-2 0 0,0 9-2 16,0 3-1-16,-6 4-1 0,7 7-1 16,-2 3 0-16,1 2 0 0,-1 1-1 15,-1-4 0-15,1 2 0 0,4-5-1 16,-3-5 1-16,-2-3-1 0,1-3 0 0,4-4 0 15,0-2 0-15,1-4 0 16,0-1-1-16,-1-3 1 0,1-6-1 0,2-2 1 16,-3-2 0-16,-1-5 0 0,-1-4 0 15,0-2 0-15,-1-4 1 0,0-3-1 16,-1-4 1-16,1-3-1 0,-1-2 0 16,1-6 0-16,0-2-1 0,-1-3 0 0,1-6 0 15,0 0 0-15,-1 1 1 0,1-3 0 16,-2 2-1-16,1-3 1 0,0 0 0 15,0 0 0-15,-1 1-1 0,0-5 1 16,0-3 0-16,0-2 0 0,2 2 0 16,0-2 0-16,2-2-1 0,1 2 1 15,2 1 0-15,2 3 0 0,1 3 0 16,0-1 0-16,1 4 0 0,0-1 0 16,-3 0 0-16,0 0 0 0,-1 1-1 0,-3 1 1 15,1 0 0-15,-2 6 0 0,1 4 0 16,-1 6 0-16,1 5-1 15,-1 10 1-15,0 10-1 0,0 10 1 16,1 9 0-16,-4 11 0 0,0 16 1 0,-2 17 0 16,-1 19 1-16,-4 16-3 0,-1 14-14 15,1 15-111-15,3 9-106 0,8-1-273 16</inkml:trace>
  <inkml:trace contextRef="#ctx0" brushRef="#br0" timeOffset="78728.5677">18027 6597 381 0,'0'-2'98'0,"0"-2"4"16,0 1-52-16,0-1-11 0,0 0-8 16,3 2-6-16,-2-1-3 0,0 0-3 0,0-2 0 15,1 1 1-15,-1 0-2 0,-1 0 0 16,1 0 0-16,-1-1-1 0,-1 1-1 16,0 1-1-16,-1 0-2 0,0 0 1 15,1 0-1-15,-2-1-1 0,3 2 0 16,-1-1-1-16,0 1 0 0,0-2 1 15,-1 2 0-15,1 1 1 0,1-1-1 16,-2 0 0-16,2 3 0 0,-2-1-2 16,1 4 0-16,0 2-2 0,0 4-1 0,-2 5-1 15,2 4 1-15,-3 6 1 0,1 6 2 16,-1 5 2-16,0 6 1 0,3 1 1 16,1-1-1-16,4-1 0 15,2-3-3-15,4-5-3 0,3-6-1 0,3-8-3 16,0-4-1-16,1-6-1 0,2-8-1 15,-1-5 1-15,-2-6 0 0,-3-5-1 16,1-5 1-16,-3-3 0 0,-1-4 0 0,-3-1-1 16,-1-3 1-16,-1 0-1 15,-3 3 0-15,1 2 1 0,-2 3-1 0,-1 6 0 16,0 5 0-16,-1 4-1 0,-2 8 1 16,2 5-1-16,0 5 1 0,1 5-1 15,0 2 1-15,4 4-1 0,1 3 1 16,3-1 0-16,4 0 0 0,2-3 0 15,3-1 0-15,5-5 0 0,1-3 0 16,2-7 0-16,-1-1 0 0,2-7 0 16,0-6 0-16,0-3 0 0,-6-5 1 0,2-1-1 15,-4-6 1-15,-5-3-1 16,-3 0 0-16,-7 1 0 0,-4-1-2 0,-4 2-5 16,-3 2-6-16,-2 4-8 0,0 3-9 15,0 3-7-15,1 7-6 0,2 2-7 16,3 6-8-16,-1 3-105 0,1 2-108 15,2 4-265-15</inkml:trace>
  <inkml:trace contextRef="#ctx0" brushRef="#br0" timeOffset="79112.67">18635 6595 530 0,'1'-1'133'0,"0"4"3"16,0 6-42-16,2 4-58 16,-1 6-6-16,2 5-1 0,2 3-1 15,0 4 0-15,0 0 0 0,2-2 0 0,-1 0-3 16,0-4-1-16,-2-3-2 0,0-4-2 15,-2-4-2-15,-1-4-4 0,-2-4-2 16,0-5-4-16,-1-5-1 0,0-3-1 16,-1-5-2-16,1-6 0 0,0-4-2 15,1-5 1-15,1-2-1 0,3-2-1 16,2-2-1-16,3 2-1 0,2 2-2 0,0 5-3 16,1 4-5-16,0 7-9 0,-1 4-8 15,1 7-11-15,-2 2-8 0,0 3-6 16,0 2-12-16,2 3-41 0,2-1-56 15,0 0-96-15,3 0-214 0</inkml:trace>
  <inkml:trace contextRef="#ctx0" brushRef="#br0" timeOffset="79498.7154">19242 6555 563 0,'-9'-2'136'0,"-5"7"3"15,-3 0-79-15,-1 4-25 0,-5 2-13 16,3 3-8-16,-2 6-4 0,-2 3-2 16,3 3 0-16,2 0 0 0,3 1 1 15,6 3-1-15,2-2 0 0,5-3-1 16,6-4-2-16,4-5-3 0,3-3-1 0,3-4-1 16,3-6 0-16,0-4 1 0,2-2-1 15,0-6 0-15,-1-4 0 0,0-2 1 16,-1-5 1-16,-3-6 1 0,0 1 1 15,-4-3 0-15,1 1 1 0,-3 2-1 16,0 3 1-16,-5 5 1 0,-1 6 3 16,-2 5 2-16,-1 5 2 0,-2 5 0 15,-2 5 0-15,0 5 1 0,0 4-4 16,1 4-3-16,1 2-3 0,3 6-2 16,0-2-1-16,3 1 0 0,2 1-1 15,2-4 0-15,5-2-2 0,2-3-4 0,2-5-8 16,2-3-8-16,4-2-9 0,3-5-8 15,0-4-12-15,0-4-7 0,1-4-104 16,-1-2-105-16,-1-5-256 0</inkml:trace>
  <inkml:trace contextRef="#ctx0" brushRef="#br0" timeOffset="79844.3036">19501 6798 609 0,'-8'13'139'0,"1"-1"4"16,2 1-100-16,4 2-12 0,1 0-5 15,4-3-4-15,1-1-4 0,3-1-5 16,3-2-2-16,1-3-4 0,2-4-3 16,1-4-2-16,0-3 0 0,0-2-1 15,0-1-1-15,-2-1-1 0,0-3-1 16,-4-1-2-16,-4-1 0 0,-2-2-2 0,-2 0-2 16,-3-7-2-16,-2 0-3 15,-1 0 0-15,-2 3 1 0,-2 0 1 16,-1 5 0-16,-2 4 4 0,-2 6 7 0,-1 6 6 15,-1 8 5-15,0 6 5 0,0 5 2 16,1 8 4-16,-1 5 6 0,1 6 1 16,3 7 0-16,0 3 1 0,2 4 0 15,-1 1-1-15,1 0-4 0,3 2-5 16,0 0-4-16,1-3-6 0,-1-4-3 0,4-7-6 16,0-4-7-16,2-5-15 0,2-8-16 15,1-8-17-15,1-10-16 0,1-4-116 16,1-9-129-16,1-4-291 0</inkml:trace>
  <inkml:trace contextRef="#ctx0" brushRef="#br0" timeOffset="80264.1788">19878 6759 611 0,'0'9'140'0,"1"-1"4"0,2-2-104 15,2-1-9-15,1-2-4 0,1-3-4 16,2-4-6-16,2 0-5 0,1-1-3 16,0-2-3-16,0-1-2 0,1-5-1 0,-2-1-2 15,0-2-1-15,-3 0 1 0,-2-1-2 16,-2-1 1-16,-1 1-1 0,-5 4-1 15,1 3 0-15,-6 0 0 0,-3 3-1 16,-2 3 0-16,-3 3 1 0,-2 5 0 16,0 4 1-16,-2 2 1 0,5 6 1 15,0 5 1-15,2 6 0 16,1 6 3-16,1 1 2 0,0 7 5 0,2 4 4 0,-1 0 4 16,2 3 3-16,-2-1 2 0,2-2 0 15,0-1-2-15,-1-2-5 16,1-4-4-16,1-2-5 0,1-4-4 15,1-5-5-15,4-6-12 0,1-4-15 0,4-6-15 16,0-6-15-16,1-11-104 0,2-4-19 16,0-6-108-16,3-2-201 0</inkml:trace>
  <inkml:trace contextRef="#ctx0" brushRef="#br0" timeOffset="80657.8552">20260 6650 639 0,'6'-2'146'0,"-2"-1"3"0,2 1-109 16,-1-2-11-16,1 2-5 0,2 2-4 15,-2-3-5-15,-1 1-5 0,-3-2-4 16,3 2-2-16,-1-3-1 0,-1 1 0 0,0-1-2 15,-2 0 0-15,-1-1-1 0,1 2 1 16,-5-2-1-16,-2 3 1 0,-2 0-1 16,-4 4 0-16,-2 2 0 0,-2 3 0 15,-1 4 0-15,1 2 0 0,0 3 0 16,3 3 1-16,3 3 0 0,3 0 0 16,0 1 2-16,4 0 1 0,3 2 2 0,2 0 2 15,2-6 1-15,3-1 0 0,2-5 0 16,1-2 0-16,3-4-2 0,2-4-2 15,1-4-2-15,1 0-1 0,-1-3-1 16,1-2-6-16,-1-2-8 0,-2-1-13 16,0 3-11-16,-3-2-15 0,-2 1-116 15,-2 0-123-15,0 2-286 0</inkml:trace>
  <inkml:trace contextRef="#ctx0" brushRef="#br0" timeOffset="81217.7561">20782 6613 572 0,'-10'-5'129'0,"-2"2"3"16,-3-1-95-16,1 4-13 15,-2 0-7-15,0 3-6 0,-1 0-3 0,-2 3-1 16,1 2 1-16,2 0 2 0,1 2 1 16,2 0 1-16,3 5 1 0,3 1-2 15,2-1-1-15,3 4-3 0,4-2-3 16,1 1-3-16,6-2 0 0,1-4 0 0,3-4 0 15,2-1 0-15,3-6-1 0,2-2 1 16,1-5 0-16,2-5 0 16,-1-5 0-16,1-1-1 0,1-3 1 0,-2 0-1 15,-2-5 0-15,-1 1 0 0,-4-3 1 16,-1-3-1-16,-3-7 0 0,-2-5 0 16,-3-4 0-16,-1-3 0 0,-1 0 0 15,-1 0 0-15,-2 5-1 0,1 9 1 0,-1 6 1 16,-1 7 1-16,0 8 4 0,-3 8 0 15,0 7 1-15,0 4 1 0,0 7-1 16,-1 5 0-16,0 9-2 0,1 6-3 16,-1 7-1-16,-1 6 0 0,1 5 3 15,1 3 2-15,0 0 2 0,3-2 0 16,0-2 1-16,4-2 0 0,2-4-1 16,4-3-3-16,2-6-7 0,6-5-12 15,5-6-14-15,3-4-15 0,5-6-122 16,2-5-126-16,1-4-308 0</inkml:trace>
  <inkml:trace contextRef="#ctx0" brushRef="#br0" timeOffset="81614.7519">21648 6524 571 0,'-1'-10'138'0,"-2"2"5"0,7 9-86 16,-3 2-11-16,1 6-7 0,-4 3-6 15,6 9-5-15,0 6-3 0,1 7-3 16,-2 7-3-16,1 3-5 0,-2 0-3 16,6 5-2-16,-6-4-2 0,1 1-4 15,-2-6-6-15,-1-4-7 0,1-6-9 0,-2-2-12 16,0-6-13-16,1-7-18 0,-3-4-104 15,2-5-115-15,-3-2-267 0</inkml:trace>
  <inkml:trace contextRef="#ctx0" brushRef="#br0" timeOffset="81924.9214">21452 6710 497 0,'-11'-27'122'0,"1"-2"4"0,4 1-61 0,4 4-28 15,3 0-9-15,5 1-3 0,5-1-3 16,3 2-3-16,3 1-3 0,6 2-2 16,4 0-2-16,2 4-2 0,4 1-1 15,2 4-1-15,0 4 0 0,3 4 0 16,-1 4-1-16,0 4 0 0,-3 4-2 16,-1 2 0-16,-4 2-2 0,-3 0-1 0,-6 2-1 15,-6-1 0-15,-4 1 0 0,-7 0-1 16,-5 0 1-16,-4-1-1 0,-6-2 0 15,-5 2 0-15,-8-3 1 0,-3 1-1 16,-5-2 0-16,-4 1 0 0,-1-4-1 16,1-1-1-16,2 0-2 0,5-4-4 15,4-4-8-15,9-3-9 0,6-1-14 16,8-3-112-16,6-3-115 0,5-3-281 16</inkml:trace>
  <inkml:trace contextRef="#ctx0" brushRef="#br0" timeOffset="83105.5974">21935 6192 544 0,'7'-10'144'0,"-1"7"5"15,-3 3-33-15,0 7-68 0,0 6-9 16,-1 9-4-16,1 7 0 0,-2 7-4 16,1 7-3-16,0 6-4 0,-2 3-4 0,-2-1-3 15,1 1-5-15,-1-2-3 0,-2-2-4 16,0-6-2-16,1-1-2 0,0-4 0 15,1-7-1-15,3-5 0 0,1-6-2 16,2-6-1-16,3-7-1 0,2-8-2 16,1-5 0-16,2-8-1 0,2-4 1 15,1-9-1-15,5-3-1 0,0-2-3 16,0 1-1-16,1 1 0 0,-1 7 0 16,-2 4 1-16,-3 9 1 0,-3 6 3 15,-2 7 3-15,-4 6 3 0,-1 4 0 0,-1 6 1 16,-1 5 0-16,1 3 0 0,0-1 0 15,1 4 0-15,1-1 0 0,1-3 0 16,3-3 0-16,1-4 0 0,4-5 0 16,1-6-2-16,2-3-3 0,2-4-3 15,-1-4-4-15,3-3-4 0,-1-4-5 16,-1-4-1-16,-3-1 0 0,-1-4 3 16,-2-4 3-16,-4-1 4 0,-1-1 4 15,-4 0 4-15,-3 0 2 0,-3 3 1 16,-3 6 1-16,-2 2 0 0,-4 7 3 0,-3 5 4 15,-3 7 3-15,-3 3 4 0,1 7 0 16,-3 0 1-16,0 6 0 0,3 1-3 16,3 2-3-16,4 0-3 0,4 2-4 15,2-2-1-15,6-2 0 0,5-1-1 16,3-7 1-16,2-1-1 0,1-4 0 16,4-6 0-16,-1-8 1 0,2-1-1 15,0-6 0-15,0-2 0 0,2-5 0 16,-1-1 0-16,-2-2 1 0,1 3-1 15,-3 1 0-15,-5 1 0 0,1 4 0 16,-6 4 0-16,-3 5 0 0,-3 5 0 16,-3 5 0-16,-3 5 0 0,2 6 0 0,-2 3 0 15,0 5 0-15,4 3 0 0,4 2 1 16,0-2-1-16,2-3 0 0,5-3 0 16,3-4 0-16,5-4-1 0,2-6 1 15,1-7 0-15,3-1 0 0,2-5-1 0,-2-5 1 16,0-4-1-16,-1-4-1 15,-3-3 0-15,-2-5 0 0,-3-2 0 0,0-2-1 16,-1 1 0-16,-2-1 0 0,-2 4 1 16,0 3-1-16,-2 5 1 0,0 6 1 15,-1 4 0-15,-2 6 1 0,1 4 0 16,-2 4 1-16,3 3 1 0,1 5 2 16,2 1 2-16,4 3 3 0,1-1 1 15,4 4 2-15,2 0 0 0,2-1 1 16,1 2-2-16,0-1-2 0,1-1-2 0,-1 2-3 15,-2-1-1-15,-3-4-1 16,-5-2-2-16,-2 0 0 0,-8-3 0 16,-6-3-1-16,-5-2 0 0,-4-1 0 0,-5-1 0 15,-3-2 0-15,-1 0 0 0,-3-1 0 16,-1-1 0-16,4-3 1 0,0 1-1 16,3 0 1-16,7-1-2 0,0 1 0 15,10 0-2-15,3 0-1 0,2 2-1 16,5 0-1-16,6 0-2 0,0 1 0 15,4 2 0-15,2-2 2 0,3-1 0 16,1-1 2-16,1-3 2 0,3 0 1 0,2-2 1 16,2-5 1-16,1-1 0 0,3-3 0 15,-2-1 0-15,0-1 2 0,-4-5 0 16,-1 0 1-16,-4 2 1 0,-5 1 0 16,-4 2 0-16,-4 0 1 0,-4 3 0 15,-3 4 0-15,-5 4 1 0,-5 3 1 0,-5 1 0 16,-4 6-1-16,-2 3 0 15,-4 4 0-15,0 5 0 0,-1 4-1 0,1 3 0 16,3 5 0-16,1 3 2 0,3 1 3 16,6 1 3-16,4 0 2 0,6-1 2 15,6-2 0-15,6-5 3 0,6-2-1 16,5-6-1-16,5-6-3 0,3-6-3 16,4-5-3-16,2-5-2 0,2-6-5 15,-2-5-10-15,0-1-11 0,-5-1-18 16,-2 3-17-16,-7 3-17 0,-6 3-121 15,-8 4-134-15,-6 3-303 0</inkml:trace>
  <inkml:trace contextRef="#ctx0" brushRef="#br0" timeOffset="89203.6452">13630 12613 521 0,'-11'-2'116'15,"0"2"1"-15,0-4-88 0,0 3-7 16,0-2-4-16,0 1-2 0,1-1-1 15,1 2 1-15,1-1 0 0,-1 0 0 16,3-1 0-16,2 2-2 0,3 1-2 16,1-2-2-16,1 1-3 0,7 2-2 15,0 1-1-15,6 1-3 0,2 0 0 16,4-1 0-16,5 3 0 0,3-1 0 16,5-1-1-16,5 1 1 15,5-2-1-15,2 2 1 0,4 0-1 0,0-2 0 0,3 1 0 16,-4-1 1-16,-1-1-1 0,-3 1 0 15,-2-1 0-15,-2-2 0 0,-3 1 0 16,-5-2 0-16,-3 0 1 0,-5 0-1 16,-5 0 0-16,-5 0 1 0,-6 1 0 15,-6-1 1-15,-4 1 1 0,-5 1-1 16,-5 0 0-16,-3 1 0 0,-5-3 0 0,-4 2-3 16,-2 1-10-16,-1 0-13 0,0 1-119 15,3 1-115-15,-6-3-298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1:43:05.2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9461 1764 450 0,'-3'0'115'0,"-2"1"3"16,-1 0-57-16,4 1-20 0,-3 0-10 15,1 0-5-15,-4 0-4 0,5-1-3 16,1-1-4-16,1 1-1 0,0-1-2 16,1 0-2-16,-1 0-3 0,7 0-1 15,-5 0-2-15,0-1-1 0,0 1 0 16,2 0 0-16,2 0 1 0,1 0 1 15,0 1 1-15,1 0 0 0,2 2 1 16,1 2 1-16,0 0-1 0,1 0 0 0,0-1 0 16,0 1-1-16,1-1 0 0,0 0-2 15,3-2 0-15,0-1 0 0,2 2-2 16,2-2 0-16,1 0-1 0,3 2 0 16,3-2-1-16,-2 1 1 0,1 1-1 15,-1-1 1-15,0 1-1 0,0-1 1 16,-1-2-1-16,-1 1 0 0,1-1 1 15,-3 0-1-15,1 0 1 0,-4-2-1 16,-1-1 1-16,-2 2-1 0,-3-2 1 16,-3 0-1-16,0-1 1 0,-3 1 0 15,-2 2 1-15,-2-2 0 0,1 2 2 0,-2 0 1 16,0-1 1-16,-2 1 1 0,1 1 0 16,1-2-1-16,-2 2 0 0,1-1-2 15,-1-2-1-15,2 3-1 0,0-1-1 16,0 0 0-16,0-1-1 0,0 1 0 15,0-1 1-15,0-1-1 0,2 2 0 16,-2-1 0-16,1 0-1 0,0 1-3 16,0 2-7-16,0-1-8 0,1 3-9 0,0 1-13 15,1-1-118-15,-2 5-121 0,4-2-289 16</inkml:trace>
  <inkml:trace contextRef="#ctx0" brushRef="#br0" timeOffset="5945.1265">19402 4885 489 0,'-2'-15'126'0,"-1"2"5"0,-1 1-56 16,2-2-27-16,-2 3-9 0,1 0-4 16,1 1-2-16,0 0-3 0,-1 2-1 15,2 2-2-15,-3 1-2 0,3 4-2 16,-2 1-3-16,1 5-3 0,0 3-4 0,-2 6-2 15,-1 3-3-15,0 6-1 0,0 4-2 16,2 5-1-16,1 1-1 0,2 0-1 16,3-2-1-16,3-1 0 0,1-3-1 15,2-4 0-15,2-3 1 0,0-5-1 16,4-4 0-16,0-4 0 0,4-3 0 16,0-5 0-16,2-3 0 0,0-3-1 15,0-5-1-15,-3-2 0 0,-1-3 0 0,-3-4 0 16,-3-2 1-16,-2-2-1 0,-2-2 1 15,-3 0 1-15,-2 3 0 0,-1 0 0 16,2 5 0-16,-3 3 0 0,0 6 0 16,-2 4 0-16,0 6 1 0,1 4-1 15,0 7 1-15,-2 1 0 0,1 5-1 16,2 3 1-16,-2 3-1 0,4 1 1 16,-1 2-1-16,-2-1 0 0,4 0 0 15,0-1-1-15,3-4-5 0,1-1-8 16,2-4-15-16,1-4-10 0,2-4-15 15,1-3-116-15,1-3-126 0,-2-2-289 16</inkml:trace>
  <inkml:trace contextRef="#ctx0" brushRef="#br0" timeOffset="6529.1189">19852 4919 546 0,'-1'0'124'16,"-3"0"3"-16,3 0-86 0,0 3-17 15,2-1-7-15,-1 1-4 0,0-1-3 16,1 1-1-16,1-1-1 0,0 0 0 0,-2 0 1 16,1-2 0-16,-2 0 2 0,0 0 2 15,1-2 2-15,-3 1 1 0,1-4 2 16,0 3 0-16,-1-2 2 0,2-2 2 16,0 1 1-16,-1 0 1 0,1 0 1 15,0 2 0-15,0 0-1 0,0 2-3 16,1 6-2-16,0 0-4 0,0 5-2 0,1-3-3 15,1 10-3-15,1 3-1 0,0 2-1 16,1 1 1-16,1 0 0 16,0-1 1-16,0 5-1 0,0-8 1 0,-2-2 0 15,1-4-1-15,0-3-1 0,0-1-1 16,1-6-1-16,2-3-1 0,0-3-1 16,1-5 1-16,3-3-1 0,-1-2-1 15,1-4 1-15,-1-2 0 0,0 0-1 16,-2 0 1-16,1 1-1 0,-2 2 0 15,1 4 0-15,-3 2 0 0,-2 5-1 16,2 5 0-16,-1 5 0 0,-2 4 0 16,1 4-2-16,-1 3 0 0,1 2 0 0,0 4-1 15,2-2-2-15,-1 0-4 0,2-2-7 16,3-1-13-16,-1-2-15 0,4-2-14 16,-1-3-14-16,3-3-115 0,-2-3-126 15,5-4-287-15</inkml:trace>
  <inkml:trace contextRef="#ctx0" brushRef="#br0" timeOffset="7393.9923">20255 4951 357 0,'0'-2'96'0,"-1"-1"5"16,1 0-42-16,0 0-15 0,0 1-7 15,0-2-6-15,0 2-3 0,0-2-3 16,0 0 0-16,0 1 0 0,1 0-1 0,-1-1 1 15,0 1 0-15,-1 0 0 16,1-2 0-16,0 3 0 0,-1-2-1 0,0 1 0 16,-1-1 0-16,2 1 0 0,-1 1 0 15,1 1 0-15,0 0-1 0,0 2-2 16,0 5-2-16,0 4-2 0,1 4-2 16,1 6-3-16,-1 6-1 0,0 6-1 15,-2 3 2-15,0-1 1 0,1 2 1 16,1-1-1-16,3 0-1 0,2-6-1 0,2-3-1 15,4-5-4-15,4-4-2 0,2-6-2 16,0-7-1-16,-2-8-1 16,-1-4 0-16,0-6 0 0,-1-6 0 0,-3 1 0 15,-4-3 0-15,-1-1 1 0,-2 0-1 16,-3 1 0-16,1 3 0 0,-6 0 1 16,3 3-1-16,-3 4 0 0,3 6 0 15,-4 5-1-15,1 3 1 0,1 5 0 16,-1 6-1-16,1 3 1 0,1 2 0 15,0-1 0-15,2 4 0 0,3 0 0 0,3 1 1 16,4-3-1-16,5-1 0 0,3-2 0 16,4-3 0-16,3-6 1 0,0-4-1 15,1-6 1-15,-1-4 0 0,-3-5 1 16,-3-4-1-16,-4-1 1 0,-4 0 0 16,-4-2-1-16,-2 0 1 0,-5 0-1 15,-1 2-1-15,-3 1 0 0,1 0-1 16,-1 2-1-16,0 1-1 0,2 5-1 15,1 2-1-15,-1 3-1 0,4 6 0 16,-1 3 0-16,3 3-1 0,-1 3 1 0,2 2 1 16,1 1 0-16,2 1 2 15,1 0 0-15,2-2 1 0,2 2 1 0,-1 2 0 16,1-3 3-16,3 3 0 0,2-2 1 16,-4-3 2-16,1-1 1 0,-4-3 0 15,0-3 2-15,-1-2-1 0,-4-7 0 16,-2-4-1-16,-2-5 1 0,-1-4-1 15,0-2-1-15,-1-5 0 0,0-3-1 16,3 1-1-16,-2-6-2 0,3-2-5 0,2-1-4 16,4-1-7-16,1 1-9 0,1 5-13 15,0 3-14-15,3 8-10 0,0 8-10 16,-1 5-13-16,0 7-98 0,1 5-112 16,2 4-253-16</inkml:trace>
  <inkml:trace contextRef="#ctx0" brushRef="#br0" timeOffset="8048.853">21288 5059 525 0,'11'-4'123'15,"-2"-1"3"-15,-3-1-81 0,-3-2-14 16,1 0-1-16,-4 0 0 0,-1 2 0 0,-2-2 2 16,-5 5 2-16,-3 1 0 0,-4 5-2 15,-2 2-4-15,-4 3-6 0,-1 6-6 16,-1 3-5-16,-1 0-4 0,2 4-5 15,4-2-1-15,2 2-1 0,5 1 1 0,3-2-1 16,3 0 0-16,5-2 0 0,3-1 0 16,5-2 1-16,1-5-1 0,4-4-1 15,1-6 1-15,4-3-1 0,1-8 1 16,-2-2 0-16,2-2 0 0,-1-2 0 16,-1 0 1-16,-1-2 0 0,-2 1 2 15,-5 3 1-15,1 3 2 0,-4 1 2 16,-3 4 0-16,-4 3 0 0,-3 5 0 15,-2 5-2-15,-3 3-1 0,1 3-2 16,-1 3-1-16,2 3-2 0,-1 2-1 0,5-1-1 16,3 2 0-16,2-1-1 0,5-1 0 15,2 0-1-15,2-4 0 0,3-4-1 16,1-4-3-16,4-5-4 0,0-4-3 16,1-4-4-16,3-3-1 0,1-2-1 15,0-2 1-15,1-2 2 0,-2 2 4 16,0 0 5-16,-2 1 3 0,-3 2 5 15,-1 3 5-15,-2 1 6 0,-1 2 5 16,-2 2 4-16,-2 2 4 0,1 0 3 16,0-2 1-16,-1 1-1 0,1 0-2 0,-2-1-3 15,4-2-4-15,-1-1-4 0,0-1-2 16,-1-3-4-16,0-1-3 0,-1-1-2 16,-1-2-1-16,-3-3-2 0,-3-1 0 15,-1-1 0-15,-4 0-2 0,-3 1 0 16,-3 4 0-16,-3 3-1 0,-3 6 1 15,0 4 1-15,-2 6 1 0,0 7 2 16,-1 5 1-16,-2 5 0 0,1 7 0 16,-2 3 1-16,-1 8 1 0,2 5 2 15,-2 3 0-15,4 1 1 0,3 0-1 0,5-1 1 16,2-4-1-16,7-5-3 0,4-7-9 16,6-6-11-16,2-5-15 0,4-6-17 15,1-8-12-15,4-3-32 0,2-6-94 16,-1-6-118-16,4-4-262 0</inkml:trace>
  <inkml:trace contextRef="#ctx0" brushRef="#br0" timeOffset="8380.3341">21918 5151 684 0,'0'2'166'15,"2"2"7"-15,2 0-97 0,3-2-30 16,0 0-8-16,3 1-4 0,2-6-7 15,3 0-9-15,0-3-7 0,2 0-5 16,1-3-2-16,1-1-3 0,-2-2-3 0,-2 1-2 16,-4-3-2-16,-2 1-3 0,-5 0-2 15,-3 0-3-15,-2 3-1 0,-6 2-2 16,-4 2 1-16,-4 3 2 0,-2 6 3 16,-3 2 1-16,1 4 5 0,-5 4 3 15,5 5 5-15,-1 4 2 0,2 4 3 16,1 6 4-16,1 6 3 0,0 1 2 15,1 1 1-15,3 3 0 0,1 1 0 16,1-1-2-16,3-4-4 0,1-3-4 0,3-7-3 16,1-1-10-16,0-6-14 0,5-6-18 15,-1-5-18-15,4-6-97 0,3-6-35 16,1-4-120-16,2-5-233 0</inkml:trace>
  <inkml:trace contextRef="#ctx0" brushRef="#br0" timeOffset="9106.5147">22361 5126 561 0,'4'-9'132'15,"-1"-3"4"-15,0 3-82 0,-3-4-23 16,0 4-6-16,-1-1-4 0,-2 2-3 15,-3 1-3-15,-1 2-2 0,-3 4 0 16,-4 3-1-16,0 3-2 0,-2 4 0 0,0 2 0 16,2 4-3-16,2-1 0 0,2 2-3 15,4-1-1-15,2-2-1 0,3 1-1 16,2-1-1-16,2-2 1 0,2-1 0 16,1-2-1-16,4-6 0 0,2 2 1 15,1-9 0-15,1 0 0 0,1-2 0 16,1-4-1-16,-3-1 1 0,1 1 0 15,-2-1-1-15,-2 1 0 0,-3-2 0 0,-1-1 0 16,-2 2 0-16,-2 0-1 0,-3 0 1 16,-2 2 0-16,-1 1 0 0,-1 2 0 15,-1 3 1-15,-1 2-1 0,3 2 1 16,-1 2 0-16,0 2 0 0,-1 1 0 16,1 2-1-16,0 2 1 0,0-1 0 15,1 2-1-15,-1-1 1 0,3-1-1 16,1 1 0-16,1-2-1 0,0-2-2 15,1-3 0-15,0 1-1 0,0-2-1 16,2-2 0-16,-1 0 0 0,1-1 1 16,0 0 1-16,0-2 1 0,-1-1 1 15,1 2 0-15,-1-2 2 0,-2 0-1 0,1 0 0 16,-1 1 2-16,-1 2 0 16,0-1 2-16,-2 0 0 0,1 0 1 0,-2 2 1 15,1 1 0-15,-2 0 0 0,-1 1 1 16,0 1 0-16,-2 2 0 0,0 1 0 15,-2 1 2-15,1 2 0 0,-1 2 0 16,2-1 0-16,1 2 1 0,-1 0 0 16,3 3 0-16,2 1 0 0,-2 1-1 15,2 2 0-15,1 2 0 0,3-1 0 0,1 2-1 16,2 0 2-16,5-4 0 16,3-2 1-16,1-4 1 0,5-2-1 0,1-4 0 15,4-2-2-15,1-6-2 0,1-4-1 16,0-4-2-16,2-5-5 0,-1-2-5 15,-2-6-6-15,-3 1-10 0,0-1-11 16,-4 3-10-16,-5 2-13 0,-2 5-8 16,-4 1-34-16,-3 6-80 0,-3 2-110 0,0 3-248 15</inkml:trace>
  <inkml:trace contextRef="#ctx0" brushRef="#br0" timeOffset="9644.7481">22769 5167 438 0,'16'-8'110'16,"-2"1"4"-16,1-2-57 0,-1 1-22 0,-2-3-6 15,-4 0-3-15,0-3-3 16,-4 2-2-16,-2-1 0 0,-6-2-1 0,-1-2 1 16,-4 1-1-16,-6 4-1 0,-3 1-3 15,-2 4-1-15,-1 5-1 0,0 4 0 16,-1 7-1-16,4 5 1 0,2 1 0 15,4 6-1-15,2 0-1 0,1 1-2 16,6 1-3-16,0 2-1 0,6-2-1 16,2-2-2-16,3-4-1 0,4-3 1 15,5-5-1-15,3-5 0 0,3-8 0 0,2-5 0 16,3-4-1-16,-1-3-1 0,0-4-1 16,-3-5 0-16,1-3-1 0,-4-1 0 15,0-5 0-15,-4-8-2 0,-4-4-3 16,-3-5-5-16,0-6-5 0,-4 2-2 15,-1-1-2-15,-4 2 1 0,1 8 1 16,1 5 7-16,-2 8 10 0,-2 12 10 16,1 8 8-16,-4 8 4 0,1 7 2 15,-2 9 2-15,-1 7-1 0,-2 7-3 16,1 8-1-16,-2 8 0 0,-2 4 2 16,3 8 3-16,2 3 2 0,1 2 4 0,2 0 1 15,2-2-3-15,3-6-2 0,3-2-2 16,3-7-3-16,0-3-5 0,5-5-3 15,-1-5-4-15,5-2-1 0,4-4-3 16,0-5-2-16,1-3-2 0,0-6-3 16,-2-3-3-16,1-2-4 0,-2-2-6 15,-3-2-7-15,-3 0-9 0,-2-3-11 0,-2 1-10 16,-3 0-13-16,-3 0-12 0,-1 1-114 16,-5-2-126-16,2 2-294 0</inkml:trace>
  <inkml:trace contextRef="#ctx0" brushRef="#br0" timeOffset="12062.7141">9682 8811 347 0,'-16'-9'104'0,"5"4"5"16,-3 0-9-16,1 1-46 0,1 0-14 15,2 4-5-15,1-3-5 0,2 3-3 0,2-2-4 16,1 1-5-16,3 0-3 0,2 1-2 16,5-3-2-16,3 3-1 0,5 0-2 15,1 1 1-15,7 1 0 0,4-1 0 16,6 0 0-16,1 1-1 0,5 0 0 15,1-1 0-15,3 0-1 16,0 0 0-16,-1 2 0 0,0-2-1 0,-3 0 1 16,-2-1 0-16,0 0 0 0,-2-1 0 15,1-3 1-15,-5 1-1 0,2-2 1 16,-3 1-2-16,-3 0-1 0,-4 0 0 0,-5 0-2 16,-4 1-1-16,-4 1 0 15,-3 1 0-15,-3 1-3 0,-6-1-6 0,-1 2-13 16,-3-1-13-16,-1 1-126 0,-4 0-126 15,-3 3-316-15</inkml:trace>
  <inkml:trace contextRef="#ctx0" brushRef="#br0" timeOffset="13558.346">9093 9037 445 0,'-13'0'112'0,"-4"2"4"0,-1 3-59 16,-1 1-18-16,1 1-12 0,-3 4-7 15,-1 1-4-15,-2 2-2 0,0 1-4 16,1 0-1-16,4 1 1 0,1 6 0 16,5 2 0-16,6 4 1 0,3 5 1 15,6 4 1-15,6 4 0 0,4 2 0 0,8-1 0 16,4-2-1-16,4-5 0 0,4-7-2 15,0-9-1-15,3-8-1 16,1-7-3-16,0-9 0 0,1-10-2 0,0-8 0 16,0-6-1-16,0-6-1 0,-4-2 0 15,-1-8 1-15,-5-2-2 0,-8 0 1 16,-4 2 0-16,-9 1-1 0,-10 3 1 16,-8 0-1-16,-10 3 0 0,-11 3-6 0,-6 3-6 15,-7 7-8-15,-1 8-7 0,-2 9 0 16,-5 13-123-16,-5 9-114 0,-1 14-275 15</inkml:trace>
  <inkml:trace contextRef="#ctx0" brushRef="#br0" timeOffset="14321.0825">8953 11419 454 0,'-15'0'121'0,"-6"1"1"0,-2 3-33 16,-4 3-52-16,0 3-15 0,3 2-7 15,-4 5-6-15,-1 4-3 0,5 1-3 16,-2 5-1-16,2 4 0 0,-1 2 0 16,3 7 0-16,4 3 0 0,4 4 1 15,6 8 1-15,7 2 0 0,4 4 1 0,7 3-1 16,8-3 1-16,7-4-1 0,4-5 0 15,6-7 0-15,5-11-1 0,5-8-1 16,7-13 0-16,-1-9 0 0,-2-9-1 16,3-11 0-16,-5-7 0 0,-1-9 0 15,-3-9 0-15,-5-8-1 0,-4-5 1 16,-5-6-1-16,-8-2 0 0,-7-4 1 16,-11 1-1-16,-9 1 0 0,-12 2 1 15,-12-1-1-15,-6 4 0 0,-6 9 0 0,-6 5-3 16,-4 12-5-16,-11 11-10 0,-1 16-117 15,-2 17-111-15,-5 21-285 16</inkml:trace>
  <inkml:trace contextRef="#ctx0" brushRef="#br0" timeOffset="17324.0024">19868 10163 452 0,'0'-13'119'16,"1"-1"5"-16,-1 3-41 0,0 0-40 15,-1 4-12-15,0-1-4 0,0 2-5 16,1 1-5-16,-1 2-2 0,-2-2-2 16,2 0-3-16,1 0-1 0,1 3 0 15,-1-1-1-15,-1-3 0 0,1 1-1 16,0 0 0-16,0-1 0 0,-3 2-1 15,2 0 0-15,0 1-2 0,0 1 1 0,1 0-1 16,-1 0 0-16,1-2 0 0,-2-1 0 16,2-2 0-16,0-2 2 0,0 2-1 15,-2-3 1-15,2 3 1 0,0 0-1 16,0 1 1-16,0 1-1 0,-1 0 0 16,1 1 0-16,-2 0 0 0,1 2-1 15,1-1 0-15,-1 1-1 0,1 2 0 16,0-1 0-16,-1 2-1 0,1-1 1 0,0-1-1 15,-1 1 1-15,1 1-1 0,0-1 1 16,0 0 1-16,0-1-1 0,0 1 2 16,0 0 1-16,1 1 1 0,-1-1 1 15,0-1 1-15,0 1-1 0,0 0 0 16,0 1 0-16,0 1-3 0,0 3 0 16,0 6-2-16,0 3-1 0,1 2 0 15,-1 5-1-15,1 4 0 0,2 1-1 16,-1 1 0-16,1 0 0 0,0-1 0 15,2-2-1-15,2-2 1 0,2-2-1 16,2-5 1-16,1-4-1 0,4-7 1 16,3-5-1-16,0-4 1 0,2-4-1 0,-3-6 1 15,2-2 0-15,-4-4-1 0,-3 0 1 16,-2 3 0-16,-3-1 1 0,-3 3 1 16,-3 4 2-16,-1 2 2 0,1 4 0 15,-2 6-1-15,-2 3 1 0,4 5-2 16,-1 3 0-16,4 3-3 0,-2 2-2 15,4 1 0-15,0-1 0 0,4-2 0 0,1-3 0 16,2-2 0-16,-1-5 0 0,3-3 0 16,1-4 0-16,-5-5 1 0,2-2 0 15,-2-2 1-15,-5-5 1 0,0-2 1 16,-5 0 0-16,-3-2 0 0,0-1 0 16,-6-3-2-16,0 1-2 0,-3 1-4 15,1 2-5-15,1 2-7 0,3 5-8 16,0 4-13-16,4 5-10 0,2 3-6 15,4 3-2-15,1 1-1 0,3 1 3 16,0-1 5-16,0 2 11 0,5-1 11 0,-1 2 8 16,1-1 9-16,-2-2 9 0,0 6 9 15,3 0 8-15,-3 2 7 0,2 0 7 16,-2 2 5-16,0 2 2 0,2 0 2 16,-1 0 1-16,1 1-1 0,-1-1-2 15,1 0-4-15,-2 2-3 0,0-3-5 16,-2 1-4-16,0-3-5 15,-4-2-4-15,-1-1 0 0,-4-2 1 0,-1-2 1 0,-3-2 2 16,0-3 0-16,-3-2 0 16,1-2-1-16,0-2-2 0,1-3-4 0,3-1-3 15,2-2-4-15,3-2-2 0,2-1-1 16,4 3-3-16,1-2-4 0,2 2-6 16,2 2-5-16,0 2-8 0,1 4-6 15,0 1-7-15,1 4-2 0,0 2 0 16,0 3 2-16,0-2 7 0,2 3 6 15,-1-1 7-15,1 0 6 0,1-1 7 16,3-1 3-16,-2-3 2 0,2 3 2 16,1-2 1-16,-1-1 2 0,0-1 3 0,-2-2 2 15,-4 2 1-15,0 1 2 0,-2-3 0 16,-4-1 0-16,-4 1-1 0,-2 1 1 16,-2-2 1-16,-3-1-1 0,-4 1 2 15,-1-3 0-15,-2 2 1 0,-3-1-1 16,-3 3-1-16,-3-1-3 0,-1 3-2 15,-4 3-2-15,-4 6-2 0,2 0-2 16,2 3-1-16,3 3 0 0,3 0 0 0,4 4 1 16,5-4-1-16,6 1 0 0,2-2 0 15,3 0 0-15,6-4-1 0,3-1-1 16,2-5 1-16,2-1 0 16,4-6 0-16,1-5-1 0,-1-3 1 0,0-3 1 15,1-4 0-15,-1-3 2 0,-2 0 1 16,-2-1 3-16,-3 0 0 0,-1 5 1 15,-4 3 2-15,-5 3 1 0,-3 7-1 0,-3 3-2 16,-2 5-2-16,0 6-2 0,0 5 0 16,-2 1-3-16,4 4-2 0,0 2 0 15,3 2 0-15,3 1 0 0,4 0 0 16,2-2 0-16,4 0 0 0,2-3 0 16,2-3 0-16,2-2 0 0,-1-4-2 15,1-4 0-15,-2-5-1 0,1-2 0 16,1-5 0-16,-4-2-1 0,-1-2 1 15,-2 1 1-15,0 0 2 0,-2-1 0 16,-2 2 0-16,-4 0 1 0,0 3 1 16,0 3 0-16,-2 0 2 0,0-1 0 0,1 3 1 15,-2 0 0-15,2 1 0 0,2 1 1 16,3-2-2-16,2-2-1 0,2 0 0 16,1-2-1-16,1-2 0 0,-1-3 0 15,1-3-1-15,-2 0 1 0,-2 1-1 16,-2-5 0-16,-4-1 0 0,-3 0 0 15,-3 1 0-15,-4 2 0 0,-5 2 0 16,-2 1 0-16,-3 6-1 0,-1 9 1 0,-1 7 0 16,-1 4 1-16,2 5-1 0,-1 6 1 15,0 5 1-15,2 4 0 0,0 3 0 16,2 3 1-16,1 5 1 0,2 1-1 16,2-2 1-16,3 0-1 0,4-1-1 15,3-6-1-15,2-6-6 0,2-7-8 16,1-6-15-16,1-4-21 0,1-8-20 15,1-4-18-15,-1-9-115 0,1-3-135 16,0-7-295-16</inkml:trace>
  <inkml:trace contextRef="#ctx0" brushRef="#br0" timeOffset="17752.9758">21587 10155 602 0,'0'-2'158'0,"0"1"6"0,0 1-57 15,2 0-49-15,1-1-9 0,3 0-6 16,5 2-7-16,-3-5-6 0,5-1-6 16,-1-2-6-16,1-2-6 0,2 1-3 15,0-2-3-15,-2 0-2 0,0-2-2 16,-4 0-1-16,-1 0 0 0,-3-2-1 15,-4-1-1-15,-2-1 0 0,-4-1-2 16,-3 1-1-16,0 2-1 0,-2 1 0 0,-1 4 0 16,0 4 0-16,-1 5 2 0,1 5 1 15,1 6 1-15,0 3 2 0,0 3 1 16,2 6 1-16,-2 0 1 16,1 4 0-16,2 3 3 0,1 5 2 0,0 1 2 15,1 5 1-15,1 2 0 0,4 0 1 16,0-3 0-16,0 0-3 0,1-4-2 15,2-4-2-15,0-4-2 0,2-6-2 16,-1-4-3-16,1-4-9 0,-1-4-13 0,-1-5-16 16,1-4-19-16,-2-5-14 15,1-4 99-15,-1-3-226 0,0-3-141 0,1-6-354 16</inkml:trace>
  <inkml:trace contextRef="#ctx0" brushRef="#br0" timeOffset="18236.305">21914 10080 645 0,'-3'-3'164'0,"2"1"9"15,-1 1-94-15,1 2-20 0,2-1-8 16,0 2-7-16,3 0-9 0,1 0-9 16,4-1-7-16,2 1-1 0,3-2-4 15,4-2-2-15,3-3-3 0,0-1-1 16,2-1-2-16,-1-3-2 0,0-1-1 0,-5-2-2 16,-2 0 0-16,-3 0-1 0,-4-1 0 15,-5 0-1-15,-1 0 1 0,-5 2-1 16,-2 1 0-16,-3-1 0 0,-3 3-2 15,-4 3 1-15,-3 2-2 0,-3 4 1 16,-1 4-1-16,0 3 2 0,0 2-1 16,1 4 2-16,4 2 1 0,4 4 1 15,4-1 0-15,2 2 1 0,4-2 1 0,2 4 1 16,3-2 1-16,3 0 1 0,2-1 1 16,2-2 0-16,3-1-1 0,3-1 0 15,3-4-1-15,2-4-1 0,-1-2-1 16,3-4-2-16,0-1-3 0,-1-2-3 15,0-2-9-15,-3-1-11 0,-2 1-16 16,-1 1-15-16,-1 0-10 0,-2 3-11 16,-1 0 16-16,-1 0-126 0,-1 3-114 15,0-3-269-15</inkml:trace>
  <inkml:trace contextRef="#ctx0" brushRef="#br0" timeOffset="18690.5451">22503 10054 436 0,'9'-12'127'16,"-3"-2"4"-16,-1 3-1 0,-5-1-81 16,-3 0-11-16,-3 0-3 0,-2 1-3 15,-5 2-4-15,-1 2-2 0,-5 1-3 16,2 2-1-16,-3 4-5 0,0 0-1 16,1 6-2-16,3 0-1 0,2 4 0 0,0 2-2 15,3 2-1-15,5 2-2 0,1 1-2 16,4-1-2-16,1 0-2 0,1-3-1 15,4 1-1-15,2-1 0 0,3-3 1 16,2-4-1-16,4-4 0 0,1-3 1 16,3-2-1-16,1-7 1 0,2-5-1 0,2-1 0 15,-5-6 1-15,0-2-1 0,-2-5 1 16,-3 0-1-16,-5-5 1 0,-4-3-1 16,-3-6 1-16,-1 0-1 0,-1 2 0 15,0 1 0-15,-1 2 0 0,-1 9 1 16,0 3 4-16,0 10 5 0,-2 9 1 15,-2 6 1-15,-1 6 0 0,1 7 1 16,-2 6 0-16,-3 6-3 0,2 9-1 16,0 6 2-16,1 4 3 0,1 4 2 0,2 4 2 15,3-4 1-15,7 4 1 0,0-7-4 16,4-4-2-16,-1-9-5 16,5-2-2-16,3-4-3 0,1-6-1 0,0-5-4 15,2-4-5-15,-2-6-11 0,4 0-14 16,-4-6-21-16,-1-3-22 0,-2-1-133 15,-3-3-149-15,2 4-345 0</inkml:trace>
  <inkml:trace contextRef="#ctx0" brushRef="#br0" timeOffset="22118.5956">9529 14160 466 0,'-9'5'112'0,"-1"-1"4"0,1-7-65 15,1 0-17-15,2-1-7 0,1 0-1 16,1 1-3-16,-2-1-2 0,3 0-1 15,0 3-2-15,-2-1 0 0,3 0-1 16,-4-1-2-16,6 3-2 0,-1-2-2 16,2 1-1-16,2 1-2 0,2-1-1 15,1 0-2-15,7 1 0 0,0-5 1 16,3 0 1-16,4-1 1 0,2-5 0 16,3-3 1-16,4 2-1 0,4-1-1 15,1-1-1-15,3 1 0 0,2-2-2 0,1 5-1 16,2 3-1-16,-3-2 0 15,-3 3-1-15,-3 2 0 0,-3 2-1 0,-4 2 1 16,-5 0-1-16,-4 1 0 0,-1 2 0 16,-6-1 0-16,-3 1 0 0,-3-1 1 15,-4 3-1-15,-5 0 1 0,-4-2 0 16,-3 4-1-16,-5-1 2 0,-5 0-1 16,-3 1-1-16,-4-2 1 0,-3 2-1 15,-3 0 1-15,0 0-1 0,-1-1 0 0,1 1 0 16,1 1 0-16,3-3 0 0,3 0 0 15,4-1 0-15,0 1 0 0,7-2 0 16,4 0-1-16,3 0-5 0,6 2-12 16,7-2-11-16,4 1 16 0,3 2-146 15,2 4-126-15,2 0-313 0</inkml:trace>
  <inkml:trace contextRef="#ctx0" brushRef="#br0" timeOffset="33059.5887">18812 9709 360 0,'-2'3'87'0,"1"0"4"0,-1-2-46 16,2-1-10-16,3 1-7 0,-1 1-2 16,3-1-1-16,0 1 0 0,1-1 0 15,2-1-3-15,0 0-3 0,2-1-2 16,1-2-2-16,3-2-4 0,0-1-2 16,5-2-2-16,0 0-1 0,2-2-2 15,1-2-2-15,0-2 0 0,1-1 0 0,-1-2-1 16,-1-4 1-16,-1-1-1 0,-2-5 0 15,-2-1 0-15,0-1 0 0,0-3 0 16,-3 1 0-16,1-2 0 0,-2 0 0 16,0 1-1-16,1-1 1 0,-1-1 0 15,-1 1 0-15,-1-3-1 0,0 0 1 16,-2-1-1-16,-2-1 1 0,-1-1-1 16,-2-3 0-16,-5-1 1 0,1 0-1 15,-1 0 0-15,-3-2 1 0,1-1-1 16,0 0 0-16,0 1 0 0,-1 1 0 0,-3-3 1 15,0 0-1-15,-3 0 0 0,0 0 0 16,-2 0 0-16,1 1 1 0,0-1-1 16,1 1 0-16,1 1 1 0,0 0-1 15,-1-2 0-15,-1-3 0 0,-1-2 1 16,-2 0-1-16,-4-3 0 0,0-2 0 16,-3 0 1-16,0-2-1 0,0 4 0 0,-2-2 0 15,0-1 0-15,1 0 0 16,-2 3 0-16,2 1 0 0,-2 3 0 0,0 0 1 15,-1 4-1-15,3 1 0 16,-1 5 1-16,2-2 0 0,0 2 0 0,-1 0 1 16,2-1-1-16,-1 0 0 0,-1 3 0 15,-2-1 0-15,-2 1 0 0,-1 3-1 16,0 3 0-16,0 2 1 0,1 6-1 16,1 0 0-16,4 6 1 0,3 3-1 15,3 1 0-15,1 4 0 0,4 4 1 16,0 0-1-16,2 4 0 0,3-1-1 0,3 3-5 15,0 1-4-15,2 1-4 0,2 0-5 16,0 3-7-16,3 1-19 0,1 1-18 16,-3 1-12-16,5 1-6 0,-3 0-1 15,5-2 6-15,-4 2 5 0,1-2 21 16,-1-1 23-16,-1 0 24 0,-1-3 18 16,2 1 13-16,-4-1 12 0,4-1 9 15,-1 0 8-15,-2 2 3 0,1-1 0 16,-1 3-3-16,0 1-7 0,-2 4-7 15,-2 4-6-15,0 5-7 0,-1 7-5 0,1 6-4 16,-2 5-3-16,-1 3-2 0,-1 3-2 16,-2 0 0-16,-2-3-1 0,-1-3 0 15,-1-5 0-15,-2-7-1 0,-2-4 0 16,0-6 0-16,2-4 0 0,-1-7-2 16,3-6-1-16,-1-6-2 0,2-7-1 15,3-7-2-15,0-8-1 0,1-10-1 16,0-5-1-16,2-6 0 0,1-3 0 15,2-6 0-15,3 0 0 0,3 0-1 0,2 4 0 16,1 6 1-16,2 7-1 0,0 7 0 16,1 9 1-16,0 10 2 0,0 9 4 15,0 8 1-15,2 10 3 0,4 6 0 16,2 5 1-16,4 3-1 0,6 2-2 16,8 0-3-16,9-1-1 0,4-9-3 15,5-5-2-15,9-8-16 0,5-7-16 16,11-8-126-16,4-8-129 0,3-14-324 15</inkml:trace>
  <inkml:trace contextRef="#ctx0" brushRef="#br0" timeOffset="58551.629">10188 9186 264 0,'0'-5'87'15,"-3"2"8"-15,1 0-28 0,-3 1-9 16,-2 2-9-16,-2 2-8 0,-2 1-12 16,-1 2-9-16,-1 4-5 0,0 3-3 15,2 3 1-15,0 2 0 0,1 1-1 16,2 4 0-16,1 3-1 0,3-3-1 16,1 1-2-16,-1-1-2 0,3-2 0 15,1-4-2-15,3-5 0 0,0-3 0 16,1-3 1-16,0-5 0 0,1-3 0 15,1-2 1-15,0-4 0 0,0-3 2 0,1-2 0 16,2-4 1-16,-2-3 1 0,2 0 0 16,-3-1 1-16,-1 0-1 15,-2 1 0-15,-1 2-1 0,-5 4-2 0,1 5-1 16,-6 1-2-16,0 5-1 0,-1 4-1 16,1 6-1-16,0 4-2 0,1 2-4 15,1 4-6-15,3 5-11 0,5 2-14 0,1 3-104 16,5 2-108-16,1 0-263 0</inkml:trace>
  <inkml:trace contextRef="#ctx0" brushRef="#br0" timeOffset="59244.8317">10161 11629 466 0,'-6'-3'115'15,"-4"0"3"-15,0 3-62 0,3 4-21 0,-1 2-10 16,1 3-6-16,1-1-4 0,2 3-4 15,3 2-3-15,1 0-2 0,4 3-2 16,3 0-1-16,2 0-1 0,3 0-1 16,1-2 0-16,2 0-1 0,2-3 1 15,0-4-1-15,0-4 1 0,-1-3 0 16,0-3 0-16,-1-2 0 0,0-3 0 16,-3-4 1-16,0-4 0 0,-1 0 0 15,-1-3 0-15,-1-2 1 0,-3 2-1 0,-3 0 1 16,-3 4 0-16,-2 1-1 0,-4 3 1 15,-4 4-1-15,-1 3 0 0,-1 0-1 16,-1 3 0-16,-1 4-1 0,-1-1-5 16,2 2-7-16,2-1-11 0,1-1-109 15,-1-4-107-15,2-3-270 0</inkml:trace>
  <inkml:trace contextRef="#ctx0" brushRef="#br0" timeOffset="59811.3166">10111 9346 178 0,'0'-8'54'0,"0"-1"6"16,0 0-17-16,0 1-2 0,-2-1 2 15,4 2 3-15,-2 0 1 0,0 3-3 16,0 0-3-16,0 2-5 0,0 2-4 16,1 2-6-16,-2 6-7 0,3 4-6 15,3 7-4-15,1 10-3 0,0 7 0 16,0 13 0-16,-2 14 1 0,3 14 0 15,-1 16-1-15,2 11 1 0,-3 13-1 0,-2 12-1 16,5 7-1-16,-2 4-3 16,-3 2 0-16,-1-5 0 0,-1-2-1 0,0-5 0 15,0-8 0-15,-2-8 1 0,1-10-1 16,0-8 0-16,-1-8 0 0,-3-9 0 16,1-11 0-16,-2-4-1 0,1-8 0 15,0-6-4-15,1-5-5 0,-1-8-53 16,2-6-50-16,0-8-87 0,1-7-202 15</inkml:trace>
  <inkml:trace contextRef="#ctx0" brushRef="#br0" timeOffset="60767.1859">11572 9175 327 0,'-1'-10'91'0,"-2"0"7"0,-1 1-38 16,0 2-10-16,-3 3-9 0,0 3-8 15,-3 2-6-15,1 4-7 0,-1 4-5 0,0 1-2 16,-4 6-3-16,1 3 0 0,1 2 0 16,1 4 1-16,0 4-1 0,3 0-1 15,1 3-1-15,7-2-1 0,2-3-1 16,5-2-2-16,-1-6-1 0,2-6 0 16,2-3 0-16,-3-6-1 0,3-6 1 15,-1-4 0-15,-3-6 0 0,2-1 0 16,0-6 0-16,0-2 0 0,0-3 0 0,-2-1-1 15,-1 1 1 1,-3-3-2-16,-1 2 1 0,-2 3-1 0,-1 6 0 16,-2 3-2-16,-3 4-2 0,-1 6-1 0,1 8-3 15,-2 6-5-15,2 3-5 0,-1 7-7 16,1 5-45-16,1 5-57 0,3 4-90 16,-2 1-206-16</inkml:trace>
  <inkml:trace contextRef="#ctx0" brushRef="#br0" timeOffset="61083.9518">11542 9345 329 0,'-3'-16'101'0,"-1"4"7"16,-1 3-40-16,2 6-9 0,-1 4-8 15,0 6-10-15,3 7-13 0,-2 3-12 16,1 7-6-16,-3 4-5 0,3 13-2 0,-2 8-1 15,-1 10-1-15,-1 7 0 0,1 8 1 16,0 9 0-16,0 8 1 0,-2 4 0 16,0 1 2-16,-1 5 0 15,3 2 2-15,-1 2-1 0,-1 4 1 0,2-5-1 16,1 2 0-16,2-5-1 0,1 1-1 16,-2-2-1-16,2-6-1 0,0-8-1 15,2-1 0-15,1-8 0 0,2-2-1 16,1-8-1-16,0-7-2 0,0-5-4 15,5-7-3-15,-4-6-8 0,1-9-16 0,-2-9-94 16,0-8-97-16,0-10-240 0</inkml:trace>
  <inkml:trace contextRef="#ctx0" brushRef="#br0" timeOffset="61932.953">12048 9316 222 0,'-2'-8'58'16,"-1"2"7"-16,1 4-33 0,1 0-4 15,1 2-2-15,-1 0-2 0,-1 2-4 16,2 0-6-16,2 1-7 0,-2 0-3 0,0 2-2 16,0 0-1-16,0 0 0 0,0 1-1 15,0 0 1-15,0-1-1 0,0 0 0 16,0-3 0-16,0 1-2 0,1 1-5 16,0-2-3-16,-1-1-2 0,1 0-2 15,0 1 0-15,1-2 0 0,-1 1 2 16,0 0 4-16,-1 0 3 0,1 1 2 15,1-1 0-15,-1 1-1 0,-1-1 0 16,1-1 1-16,-1 2 0 0,0-2 0 0,0 0 3 16,0 0 5-16,-1-2 3 15,1 4 6-15,-1 0 4 0,1 2 4 0,0 2 6 16,1 4 4-16,0 2 5 0,1 9 2 16,0 5 0-16,0 10-1 15,-1 11-2-15,2 8-3 0,-1 10-6 0,1 13-5 16,-1 6-4-16,-1 7-5 0,-1 4-2 15,3 5-3-15,-2 3 0 0,-2 2-1 16,-3-3-2-16,0-1-1 0,2-2-1 16,3 0-1-16,-2-6 0 0,-3 0-1 0,4-1-1 15,3-4 1-15,-1-1-1 0,2 0 1 16,-4-5-1-16,1 0 0 0,2-3 0 16,3-5-1-16,-3-5-2 0,1-5-2 15,-1-9-3-15,0-7-4 0,2-12-5 16,-1-6-24-16,-2-11-81 0,-1-6-93 15,-2-10-226-15</inkml:trace>
  <inkml:trace contextRef="#ctx0" brushRef="#br0" timeOffset="62424.8356">12015 9401 360 0,'6'-10'93'0,"-6"1"5"15,0 0-48-15,0 1-14 0,-1-1-5 16,0 3-2-16,0 0-1 0,-1 1-3 16,0 1 1-16,-2 3-1 0,-1 3 0 15,2 3-3-15,-2 3-2 0,0 1-5 16,-1 6-3-16,3 0-3 0,2 3-2 15,2 2-2-15,2-1-1 0,1-3-2 0,0 0-1 16,4-4 0-16,-1-3 1 0,-1-4-1 16,3-6 1-16,-2-5 1 0,1-4 0 15,0-5 1-15,1-6 1 0,-2-1 1 16,0-2-1-16,-2-2-1 0,0 4 0 16,-2 2-2-16,-1 8-2 0,-2 8-6 15,0 8-13-15,0 10-119 0,-1 9-116 16,0 6-293-16</inkml:trace>
  <inkml:trace contextRef="#ctx0" brushRef="#br0" timeOffset="64648.4745">17157 9695 351 0,'14'-12'50'16,"-2"-3"-26"-16,3 4-98 16,-3-2-51-16,-3-1-100 0</inkml:trace>
  <inkml:trace contextRef="#ctx0" brushRef="#br0" timeOffset="65062.6946">17368 9258 427 0,'-1'-5'114'0,"-1"0"5"0,-2 1-50 15,0 3-19-15,-1 1-13 0,0 4-8 0,0 1-6 16,1 2-6-16,-1 3-3 0,-1 5-4 16,2 1-2-16,1 3-2 0,5 3-1 15,0 3 1-15,5-1-1 0,3 1 0 16,4-3 0-16,3-3 1 0,4-1-1 15,2-7 0-15,3-5 0 0,-1-5-1 16,2-5-1-16,-1-6 1 0,-4-2-1 16,-2-4 1-16,-4-1 1 0,-5-2 1 15,-3 0 1-15,-4 1 1 0,-4-1 0 0,-3 1-1 16,-5 0 0-16,-4 3-2 0,-6 0-3 16,-1 3-7-16,-4 2-7 0,-2 5-3 15,1 5-3-15,4 4-3 16,3 2-9-16,5 6 4 0,4 3-116 0,3 2-107 15,7 0-275-15</inkml:trace>
  <inkml:trace contextRef="#ctx0" brushRef="#br0" timeOffset="65475.1362">17579 9356 454 0,'-9'-11'116'0,"-1"1"4"0,-1 2-53 15,2-1-24-15,-4 0-15 0,4 3-6 16,0 1-4-16,0 2-6 0,3 0-3 16,1 2-2-16,-1 1-3 0,4 1 0 15,-2 3-2-15,5 5 0 0,-3 0-1 16,-2 5 0-16,3 4 0 0,-1 7-1 0,-1 4 1 16,2 7-1-16,-3 8 1 0,2 10 0 15,-3 12 0-15,-1 10 1 0,-3 11 1 16,-1 11 1-16,-2 8 0 0,-1 11 0 15,0 4 0-15,1 0-1 0,2 0 0 16,2 1-1-16,-1-6 0 0,4-8-1 16,4-9 0-16,-1-10-1 0,2-3 1 15,2-7-1-15,1-11 1 0,-1-4-1 16,3-3 0-16,-1-5 0 0,1-4 1 0,-2-7-1 16,0-7 0-16,-1-5 0 0,-1-5 0 15,1-8 0-15,-2-5-2 0,0-7-3 16,-2-4-3-16,2-6-5 0,0-3-4 15,2-4-6-15,-2-4-6 0,0-3-6 16,0 0-18-16,0 0-19 0,0 1-18 16,-2 2-29-16,0-1-63 0,1 6-120 15</inkml:trace>
  <inkml:trace contextRef="#ctx0" brushRef="#br0" timeOffset="65845.8216">17320 11530 464 0,'-3'-3'117'0,"-1"0"5"0,-1 2-58 0,1 0-21 15,0 1-9-15,0 3-6 0,0 2-5 16,1 5-4-16,-1 3-4 0,1 3-4 15,1 3-2-15,0 3-3 0,-1 2-2 16,4 4-1-16,2 2 0 0,4-1-2 16,3-2 1-16,2 1-1 0,4-3-1 15,2-5 1-15,2-8-1 0,2-5 0 16,-1-4 0-16,-1-6 0 0,-1-4 1 16,-1-5-1-16,-3-8 0 0,-1-3 0 0,-5-4 1 15,-4-1 2-15,-6-3 1 0,-4-1 1 16,-5 0 1-16,-4 4 1 0,-7 6-1 15,-2 2 0-15,-6 8-3 0,1 7-9 16,-1 8-9-16,-4 8 64 0,-3 8-194 16,6 7-129-16,2 7-346 0</inkml:trace>
  <inkml:trace contextRef="#ctx0" brushRef="#br0" timeOffset="80323.7097">17639 4102 507 0,'-7'4'118'16,"-2"3"4"-16,0 1-76 0,0 1-17 16,1 1-7-16,2 6-4 0,1 1-1 15,2 2-2-15,3 0-1 0,1 5-2 16,4-1 0-16,1-2-1 0,4-3 0 15,3-4-1-15,3-2 1 0,1-4 0 16,4-4 1-16,0-5 1 0,1-4-1 0,0-4 0 16,-1-2-1-16,0-2-1 0,-3-3 0 15,-3 0 0-15,-3-2 0 0,-4-2 1 16,-3 2 0-16,-3 0-1 0,-7 3 0 16,-4 0-2-16,-3-1-2 0,-7 4-1 15,-3 4-6-15,-3 3-7 0,-3 4-12 16,-3 2-9-16,-1 4-10 0,0 5-13 15,2 2-104-15,3 1-5 0,2 3-91 16,6-1-176-16</inkml:trace>
  <inkml:trace contextRef="#ctx0" brushRef="#br0" timeOffset="80837.9715">17269 5117 531 0,'-7'0'122'0,"-3"3"2"15,-1 3-80-15,0 2-21 0,1 3-8 16,1 6-5-16,2 1-3 0,2 7-2 15,3 3-2-15,2 0 1 0,6 5 1 0,4-1 3 16,3 2 1-16,3-4 2 16,4-7 1-16,3-3 0 0,0-7 0 0,0-6-1 15,1-4-1-15,-1-11 1 0,-1 0 0 16,-4-7 2-16,1 0 2 0,-6-7 2 16,-3-2 2-16,-6-3-1 0,-6-2-2 15,-4-2-2-15,-6-1-3 0,-6 0-3 16,-2 5-4-16,-3 5-8 0,-5 3-11 15,-3 5-11-15,-2 9-11 0,-1 7 12 16,-2 2-138-16,-3 10-122 0,-1 5-294 0</inkml:trace>
  <inkml:trace contextRef="#ctx0" brushRef="#br0" timeOffset="81354.9919">16394 5736 514 0,'-20'3'118'0,"-4"3"3"0,1 1-79 15,1 4-16-15,2 5-5 0,2 0-3 16,1 1-3-16,2 3-3 0,4 3-2 0,5 2-2 16,4 2-1-16,2 0 0 0,4-2 0 15,5 3 2-15,2-2-1 0,5-6 1 16,2-4 0-16,1-5 0 0,0-4 0 16,3-5-2-16,0-8 0 0,0-2 2 15,-1-8 2-15,-1-5 1 0,-3-3 2 16,-2-5 2-16,-5-2-1 0,-6-3 0 15,-6-1-3-15,-7 1-3 0,-7-2-4 16,-4 2-10-16,-7 3-11 0,-5 4-14 0,-5 5 96 16,-3 6-226-16,0 10-138 0,1 11-369 15</inkml:trace>
  <inkml:trace contextRef="#ctx0" brushRef="#br0" timeOffset="81905.4541">15096 5423 471 0,'-12'-3'127'0,"-3"2"5"16,-2 1-26-16,-2 5-61 0,1 1-12 15,-3 3-5-15,0 2-5 0,2 1-3 0,0 1-3 16,4 2-3-16,1 1-1 0,6 1-2 16,4 2-2-16,5-1 0 0,5 2-3 15,5-3 0-15,4-3-2 0,5 0 0 16,2-4-1-16,1-4 0 0,1-4 0 15,0-5 1-15,-1-5 1 0,-4-3 3 16,-1-6 2-16,-5-3 2 0,-4-2 1 16,-3-3 0-16,-6-1 0 0,-4 1-3 15,-4 2-2-15,-5 2-3 0,-1 5-7 0,-4 7-10 16,-5 5-13-16,-3 6-13 0,-3 9-16 16,0 7-117-16,-3 6-126 0,1 8-291 15</inkml:trace>
  <inkml:trace contextRef="#ctx0" brushRef="#br0" timeOffset="82429.1515">12966 6187 559 0,'-5'20'128'0,"5"2"4"15,2 3-93-15,4 2-11 0,2-1-4 16,0-5-1-16,5-4-2 0,5-2-3 15,-3-7 0-15,-1-4-1 0,0-5 2 16,2-5 2-16,-1-7 0 0,-2-4 0 16,-1-6-1-16,0-5-1 0,-3-4-1 15,0-4-4-15,-8 2-3 0,-5 1-3 0,-4 1-3 16,-7 4-2-16,-6 7-7 0,-7 7-6 16,-6 5-8-16,-7 9-9 0,-4 7-7 15,0 10-9-15,-1 8-9 0,0 4-27 16,-2 3-80-16,6 5-101 0,9 2-240 15</inkml:trace>
  <inkml:trace contextRef="#ctx0" brushRef="#br0" timeOffset="82860.7244">12227 5424 532 0,'-15'15'120'0,"3"5"1"16,4 5-87-16,3 2-12 0,-4 2-5 15,2-1-3-15,6 1 0 0,1-2-2 0,2-2 0 16,2-5-1-16,1-7 1 16,8-5 1-16,5-8 0 0,0-6 0 0,0-7 1 15,2-6 1-15,2-8 0 0,1-7-1 16,-1-7-2-16,-5-4-2 0,-3-1-2 15,-5-3-2-15,-4 2-2 16,-6 0-4-16,-8 4-7 0,-3 9-10 0,-7 9-7 16,-6 3-12-16,-2 10-116 0,-7 7-117 15,0 11-283-15</inkml:trace>
  <inkml:trace contextRef="#ctx0" brushRef="#br0" timeOffset="83336.0301">11263 5248 558 0,'-10'7'132'0,"-1"3"3"15,2 2-87-15,-5 1-15 0,4 1-7 16,4 1-5-16,4-1-3 0,0 0-4 16,5-4-3-16,-1-4 1 0,8-1 0 15,2-3 2-15,-1-6 1 0,2-3 3 0,-1-5 2 16,0-7 1-16,-1-1 0 16,-2-5-2-16,-4-4-2 0,0 1-4 0,-4-3-3 15,-2 6-3-15,-7 1-3 0,-2 6-3 16,-4 7-10-16,-7 4-9 15,-6 10-14-15,-2 7-11 0,-2 9 68 0,-1 11-197 16,0 5-135-16,5 7-336 0</inkml:trace>
  <inkml:trace contextRef="#ctx0" brushRef="#br0" timeOffset="83756.9071">10191 4813 516 0,'-18'6'120'0,"0"4"3"0,2 2-79 15,6 5-14-15,3 4-8 0,5 1-3 16,5 1-2-16,2 0-1 0,3 0 0 0,3-3 0 16,0-4 1-16,2-6 1 0,2-5 0 15,4-7-1-15,-1-8 0 0,2-9-1 16,-2-9-2-16,1-6-2 0,-4-5-1 15,-4-3-3-15,-3-5-2 0,-7 5-1 16,-5 2-2-16,-4 4-1 0,-8 5-3 16,-6 5-8-16,-6 4-10 0,-7 10-9 15,0 6-9-15,-1 7-1 0,0 6-121 16,-1 7-112-16,1 8-269 0</inkml:trace>
  <inkml:trace contextRef="#ctx0" brushRef="#br0" timeOffset="84154.4831">9649 3878 438 0,'-20'14'115'0,"1"5"5"0,0 6-52 0,6 7-21 16,0 4-15-16,6 1-6 15,2-3-5-15,3-3-3 0,2-8-4 0,2-2-1 16,3-9 0-16,1-6 0 0,5-6 1 15,3-6 1-15,2-4 1 0,3-7 0 16,1-5 0-16,1-6 0 0,-2-5-2 16,-4-2-2-16,-5-1-2 0,-4 3-2 15,-7 2-2-15,-5 6-2 0,-7 5-2 16,-3 9-4-16,-2 10-9 0,0 8-11 0,-1 9-15 16,5 7-119-16,1 8-123 0,11 7-300 15</inkml:trace>
  <inkml:trace contextRef="#ctx0" brushRef="#br0" timeOffset="86855.0934">15697 5408 539 0,'10'0'124'0,"0"0"3"16,0 2-86-16,2 2-11 0,0 4-3 16,2-2-5-16,0-1-2 0,2 3-3 0,-1 1-3 15,1-3-2-15,0 1-3 0,-1-1-3 16,-1 0-2-16,0 1-1 0,-1-1-1 15,-2-1-2-15,-1 2-4 0,-1-3-5 16,-2 0-9-16,-3 0-13 0,-1 0-97 16,0-3-15-16,-4 0-93 0,1 1-191 15</inkml:trace>
  <inkml:trace contextRef="#ctx0" brushRef="#br0" timeOffset="87020.65">16001 5309 563 0,'-4'-1'136'16,"-4"4"4"-16,-2 6-83 0,-3 4-18 16,-3 7-10-16,-4 6-6 0,-1 4-6 15,-1 5-6-15,-1 3-6 0,-2 4-8 16,0 0-13-16,0 1 49 0,-2-1-180 16,5-4-126-16,4-5-340 0</inkml:trace>
  <inkml:trace contextRef="#ctx0" brushRef="#br0" timeOffset="91731.4148">17739 4220 242 0,'9'-15'66'16,"-2"2"5"-16,-2 2-31 0,-1 1-6 16,0 4-1-16,-1 2 0 0,0 2 2 15,-2 0-2-15,0 1-4 0,-1 2 0 16,-1-1-2-16,0-1-2 0,-2 4-4 15,0-1-4-15,0 3-3 0,-2 5-3 16,-1 2-1-16,-1 5-2 0,-2 6-1 16,-1 8-2-16,1 6-1 0,-4 8 0 15,-3 7 1-15,-2 6 1 0,-2 7 0 16,0 6 0-16,-4 3 0 0,-3 3 0 0,-1 0-2 16,0-2-2-16,1-3 0 0,-1-2-1 15,1-5 0-15,2-4-1 0,5-8 1 16,0-5-1-16,5-9 1 0,5-5-1 15,3-7 0-15,3-6 0 0,2-9-2 16,2-5-2-16,2-4-4 0,2-6-8 16,1-3-51-16,0-5-54 0,0-2-89 15,1-4-206-15</inkml:trace>
  <inkml:trace contextRef="#ctx0" brushRef="#br0" timeOffset="92515.5147">17445 4678 318 0,'-11'-7'101'0,"0"2"5"0,-1-1-8 16,1 1-35-16,-1 0-16 0,3 1-6 0,2 2-11 15,3-1-2-15,-1 1-4 16,4 1-5-16,2-1-3 0,2 2-3 16,3 2-3-16,2-1-1 0,2 2-2 0,4 0-1 15,3 2 1-15,1 1-1 0,4 3 1 16,0 0-1-16,0 2 0 0,0 2-1 15,0-2 1-15,-3 0-2 0,0 1 0 16,-3-2-1-16,-2-1-1 0,-1 0-1 16,0 0 0-16,-2 0-1 0,0-1 0 15,-2-1-6-15,-1-3-6 0,-1 1-8 16,-2-2-14-16,-3-1-59 0,1-5-50 16,-1 1-96-16,0-3-207 0</inkml:trace>
  <inkml:trace contextRef="#ctx0" brushRef="#br0" timeOffset="92669.2099">17756 4641 542 0,'-2'-8'132'16,"-5"2"5"-16,-2 1-81 0,-3 2-15 15,-4 6-5-15,-4 0-7 0,-3 5-7 16,-5 3-5-16,-6 5-5 0,-7 2-4 0,-5 5-5 16,-3 4-9-16,-2 5-11 15,-2 4-16-15,0 2-116 0,5 1-119 0,6 7-293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1:46:15.8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7704 9864 467 0,'9'-24'109'16,"1"4"2"-16,-4 6-67 0,4 9-17 16,4 8-4-16,0 14 2 0,2 14 1 15,3 13 1-15,-1 14 0 0,-3 16-2 16,-2 21-1-16,-1 16-4 0,-4 15-6 15,-3 12-3-15,-3 6-4 0,-3 9-2 0,-2 2-3 16,-2-6 0-16,-1-6-1 16,-2-12-2-16,-1-11-2 0,-1-14-1 0,2-17-3 15,0-15-2-15,5-17-6 0,4-14-6 16,4-16-12-16,3-16-15 0,5-16-90 16,3-12-100-16,1-17-241 0</inkml:trace>
  <inkml:trace contextRef="#ctx0" brushRef="#br0" timeOffset="1261.3859">7782 9793 560 0,'-27'-21'124'0,"0"-1"2"0,6 8-95 16,5 3-12-16,5 3-8 0,4 2-3 15,3 3-3-15,7-1-1 0,3 1-2 16,5 0-1-16,2 0 0 0,7 0-1 16,3-1 1-16,5 3-1 0,3-1 0 15,3 2 0-15,4 0 1 0,1 2-1 16,2-1 0-16,3 1 0 0,4 0 0 0,2 0 1 16,6 4-1-16,7 3 0 0,3-1 1 15,4 0-1-15,6 1 1 0,3 0 1 16,8 2-1-16,3-5 1 0,0-1 0 15,5-2 0-15,9 1 0 0,7-1 1 16,3-3 0-16,0-4 0 0,7 1 0 16,9-2 1-16,4-4-1 0,2-3 0 0,3 2-1 15,8-1 1-15,0 0-1 0,5-3 0 16,3 2 0-16,3 0-1 0,3 0 1 16,2 1 0-16,-1-4-1 0,7 4 0 15,-3 0 1-15,0 0-1 0,4 2 0 16,3 0 0-16,0-2-1 0,-1 0 1 15,2-2-1-15,0 2 1 0,4-1-1 16,-7-1 0-16,-4 3 0 0,1-1 1 16,1 2-1-16,-2 1 0 0,3-2 0 15,-5 2 1-15,-1 4-1 0,5-1 0 0,-6 3 0 16,-4 1 0-16,0 4 0 0,-7 0 1 16,0 6-1-16,-2 2 0 0,-6 0 0 15,-2 5 0-15,-1-1 0 0,-6 2 0 16,0 2 0-16,-4 0 0 0,-3-5 0 15,-4 3 1-15,-4-2-1 0,-2 2 0 16,-3-3 0-16,-6-2 0 0,-5-1 0 16,-2 0-1-16,-6 1 0 0,-1 2-1 0,-8-4 1 15,-5 1-1-15,-5 0 0 0,-5 0 0 16,-6 0 0-16,-6-3 1 0,-6 0-1 16,-5 0 1-16,-3 2 0 0,-7 1 0 15,-4 0 1-15,-8 1-1 0,-1 1 1 16,-4-1 0-16,-2-1 0 0,-4 1 0 15,-4 2 1-15,-1 2 0 0,4 3 1 16,-8 8 0-16,-1 5 1 0,-5 3 0 16,0 12 1-16,-2 6-1 0,-1 10 0 15,-2 10-1-15,-1 9 1 0,-2 6-2 0,2 6 1 16,-2 3-1-16,0 6-1 0,1-3 0 16,0-5-1-16,1-6 0 0,2-8-1 15,1-4 0-15,2-8-1 0,0-11 1 16,2-4-1-16,1-6 1 0,1-6 0 15,2-2 0-15,0-6 1 0,-1-2-1 16,1-4 1-16,-2-4-2 0,0-3-1 16,-3-4 0-16,-1-1-1 0,-3-4 0 0,0-1 1 15,-3-2 0-15,-2-5 1 0,-2 0 2 16,-3-1 0-16,-2-5 0 0,-4 0 1 16,-5-3 0-16,-3 1 1 0,-4-1-1 15,-2 0 0-15,-5 1 0 0,-3-1 0 16,-3 1 0-16,-2 0 0 0,-3-1 0 15,-7 2 0-15,-7-2 0 0,-5 1 0 16,-3-1 0-16,-5 2 0 0,-2-1 0 16,-9 0 0-16,-5 1 0 0,1-1 0 0,-7 0 0 15,-4 3 0-15,-9-1 0 0,-4-1 1 16,-2 3-1-16,-2 1 2 0,-10 1-1 16,-3-2 1-16,-3 3-1 0,-1-2 1 15,-6 1 0-15,-2-1 0 0,-5-1-1 16,2 1 0-16,-6-1 0 0,0-1-1 15,-4-2 0-15,-2-1 1 0,1 1-1 16,-5-3 0-16,0-3 0 0,0 2 0 0,-7-4 0 16,3-1 0-16,0 0 0 0,-11-1 0 15,3-1 0-15,-3 4 0 0,-7-1 1 16,0-3 0-16,-5 7 0 0,-1-2 1 16,4 0 0-16,-4 4 1 0,-4-3 0 15,2 5-1-15,-2 1 1 0,4 0 0 16,-4 4 1-16,-2 2-1 0,6 0 1 15,-3 6 0-15,3-1 0 0,4 4-1 16,-4 3 1-16,7-1-2 0,-1 4 1 16,4-1-2-16,7-1 1 0,1 3-1 0,4-5 0 15,8 3-1-15,3 2 0 0,8-4-1 16,4 2-4-16,8 4-5 0,11 0-9 16,7 4-14-16,5-1-108 0,9 1-111 15,10 0-272-15</inkml:trace>
  <inkml:trace contextRef="#ctx0" brushRef="#br0" timeOffset="7562.9877">12052 8252 371 0,'-12'8'92'0,"1"0"4"16,-2 2-53-16,2 1-11 0,2 1-4 16,4 4-3-16,-1 3-5 0,3 3-3 0,1 0-3 15,5 2-3-15,4 1-2 16,1 0 0-16,2 1-2 0,5-3-1 15,1-2-1-15,2 0 0 0,-1-5-1 0,6-5-1 16,1 0 0-16,-1-2 0 0,4-3-2 16,2-3 1-16,1-1-1 0,1-4 1 15,-4 1-1-15,3-5 1 0,-4-3 2 16,-7-2 2-16,-5-2 1 0,-3 0 2 16,-8-5 0-16,-6-1 1 0,-7-1 0 15,-7 1-2-15,-9-1-2 0,-1 0-2 16,-5 1-2-16,-5 3-6 0,2 4-9 15,-1 3-8-15,2 5-102 0,3 4-4 16,0 4-86-16,-4 5-172 0</inkml:trace>
  <inkml:trace contextRef="#ctx0" brushRef="#br0" timeOffset="8460.0665">12465 4211 438 0,'-8'3'99'0,"2"-1"3"16,3 2-73-16,-1 2-7 0,0 4-2 15,3 4 0-15,1 5-2 0,0 4 0 16,3 5-2-16,1 5-1 0,4 4-3 15,2 1-3-15,2-1-2 0,1-3-3 16,6-1-1-16,-1-3-1 0,2-6 0 16,-1-4-1-16,-2-4-1 0,3-7 1 0,1 1-1 15,-2-5 0-15,2-2 0 0,-2-6 0 16,1-2 0-16,-1-5 0 0,-4-3 1 16,-3-5 0-16,-4-4 2 0,-2-5 1 15,-3-4 3-15,-7-2 1 0,-7-3 2 16,-6 3 1-16,-4 0 0 0,-4 3 1 15,-6 6-3-15,-3 10-1 0,-3 10-2 0,1 15-3 16,3 12-5-16,0 13-10 0,1 12-15 16,3 5-107-16,3 5-108 0,2 0-272 15</inkml:trace>
  <inkml:trace contextRef="#ctx0" brushRef="#br0" timeOffset="11382.9585">19433 4549 441 0,'9'-18'103'15,"0"3"2"-15,-6 1-71 0,1-1-6 16,-3 6-1-16,-3 1-2 0,-1 3-2 16,-3 4-1-16,-1 4-1 0,-3 7-1 0,-1 6-1 15,0 7-2-15,0 8-3 16,0 4-1-16,2 6-2 0,3-1-2 0,5 1-2 16,5-3-3-16,7-6 0 0,7-7-2 15,8-8 0-15,6-7 0 0,4-9-1 16,5-9 0-16,0-9 0 0,2-10 0 15,0-6 0-15,-2-5 1 0,-3-8-1 16,-4-4 0-16,-6-1 0 0,-8-3 0 16,-9 5 0-16,-11-1 0 0,-9 4 0 15,-9 10-1-15,-7 7-2 0,-3 12-4 16,-4 12-7-16,-3 11-10 0,-2 13-8 16,-1 11-8-16,1 10-99 0,0 4-100 0,1 10-238 15</inkml:trace>
  <inkml:trace contextRef="#ctx0" brushRef="#br0" timeOffset="12098.8824">19534 8296 389 0,'2'-8'102'0,"3"-1"3"15,-6 2-43-15,-3 2-21 0,-3 0-7 16,1 3-3-16,-3 3-3 0,-1 1-2 15,-1 8-3-15,-3 5-2 0,0 6-2 16,6 9-3-16,-3 3-2 0,3 5-3 16,5-1-2-16,5-1-2 0,4-5-2 15,8-4-2-15,3-5 0 0,6-7-2 0,3-6 0 16,2-6-1-16,1-6 1 16,1-11-1-16,-3-8 1 0,-3-10 0 0,-2-7 0 15,-1-6 1-15,-5-7 2 0,-5 2 2 16,-5 1 2-16,-5 5 1 0,-4 5 1 15,-7 8-1-15,-5 10 0 0,-1 10-2 16,-2 11-1-16,1 10-6 0,1 10-7 16,4 12-10-16,4 8 74 0,6 5-204 15,8-3-130-15,5 0-356 0</inkml:trace>
  <inkml:trace contextRef="#ctx0" brushRef="#br0" timeOffset="19382.2079">16534 12908 547 0,'-11'-7'134'0,"-4"4"5"0,-2 7-77 15,-2 3-15-15,-5 6-9 0,1 5-4 16,-2 7-4-16,1 4-2 0,2 4-3 15,1 3-5-15,5-1-3 0,5-1-4 16,4-5-4-16,6-4-3 0,3-5-3 16,5-5-1-16,6-6-1 0,3-4-1 15,1-5 0-15,2-3 0 0,2-4 1 0,1-5-1 16,0-2 0-16,-1-6 0 0,-1-1 0 16,-3-2 1-16,-5-3 0 0,-1 0-1 15,-6-1 1-15,-1 1 0 0,-4 2-1 16,-3 3 1-16,0 4 1 0,-2 5 2 15,0 5 0-15,0 7 1 0,0 6-1 16,1 7 1-16,1 2 0 0,-1 3-2 16,3 2-2-16,-1 1-2 0,4 0-4 0,1-1-5 15,2-4-7-15,4 0-10 16,2 0-6-16,1-4-7 0,4-2-8 0,1-1-10 16,2-3-102-16,0-1-107 0,1-3-260 15</inkml:trace>
  <inkml:trace contextRef="#ctx0" brushRef="#br0" timeOffset="20799.0811">16816 12945 456 0,'-6'4'114'16,"-2"2"5"-16,1 5-62 0,0 2-17 15,-2 3-8-15,0 0-4 0,3 1-6 16,1 2-4-16,2-2-5 0,0-1-4 15,2-3-3-15,2-1-3 0,2 1-1 16,-1-4-1-16,3-2 0 0,0-4 0 16,1-1-1-16,0-4 1 0,0-3 0 15,0-1 0-15,1-2 0 0,-3-2 0 0,1-1-1 16,-2 1 1-16,1-1 1 0,-2 2-1 16,0 2 0-16,-2-1 0 0,2-1 1 15,-2 3-1-15,0-1 0 0,0 2 0 16,-2-3 0-16,0 1 0 0,2 3-1 15,0 2 1-15,1 3-1 0,-1-2 0 16,0 0 0-16,0 2 0 0,0 0 0 16,0-1 0-16,0 1 0 0,-1-3-1 15,1 3 1-15,0 0-1 0,-1-1 1 16,1 0 0-16,0 1 0 0,1-1 0 16,-2-1 0-16,1 1 1 0,-1 0-1 0,1 0 0 15,-2 0 0-15,2 0 0 0,-2 0 1 16,1 0-1-16,-1 0 1 0,1 1 1 15,-1-2 1-15,0 0 3 0,1 1 2 16,-1-1 4-16,1 1 2 0,-1-1 2 16,1 1 3-16,0 1-1 0,0 0 0 15,-1 0-3-15,1 3-2 0,0 1-4 0,1 2-2 16,0 2-2-16,1 3-2 0,2 0-2 16,0 3 1-16,0 0-1 0,0-1 0 15,0 0 1-15,-1-3 0 0,2-1 1 16,-3-2-1-16,1-2 1 0,-1-1 0 15,0-2 1-15,-2-3 2 0,1 0 1 16,0-2 1-16,-1 0 2 0,-1-3 1 16,2-1 1-16,0-1-1 0,3-4-2 15,-1-3-3-15,1-1 0 0,0-3-3 16,3 1 0-16,2-1-2 0,2-2 0 0,1 2 0 16,0 0-2-16,2 0-4 0,3 6-7 15,-2-3-11-15,0 4-11 0,6 4-8 16,-5 2-12-16,-1 1-7 0,0 4-110 15,-2 3-109-15,3 1-265 0</inkml:trace>
  <inkml:trace contextRef="#ctx0" brushRef="#br0" timeOffset="21342.6674">17176 12947 596 0,'-12'16'141'0,"-2"3"4"0,1 3-90 0,2 1-20 15,1 0-10-15,4 1-8 16,1-4-4-16,4-1-5 0,2-3-4 16,2-5-2-16,4-3-1 0,2-3-1 0,1-5-1 15,2-3 0-15,1-4 0 0,1-4 0 16,1-3-1-16,-1-3 1 0,-2-4 0 15,-1-3 0-15,-3 1 1 0,1-3-1 16,-4 3 1-16,-3 1 0 0,1 3 0 16,-2 3 1-16,0 5 1 0,0 2 1 15,-1 5 0-15,2 6 1 0,-1 2 0 0,1 6 0 16,2 5-1-16,0 5 0 0,1 4-1 16,0 5 0-16,1 5-1 0,1 5 2 15,-1 1 1-15,1 3 2 0,1 2 1 16,-1 3 1-16,1 0 0 0,-2 1 0 15,0-1-1-15,1-3-2 0,-2-1 0 16,-1-4-1-16,-1-2-1 0,-1-3 0 16,-2-6 0-16,-3-4 1 0,-3-5 1 15,-3-2 5-15,-3-6 3 0,-1-4 6 16,-2-3 2-16,-5-3 2 0,1-4-1 0,-2-4-1 16,3-4-4-16,-1-3-4 0,1-8-6 15,1-3-3-15,3-6-2 0,3-3 0 16,3-1-2-16,3-2 1 0,2 2-2 15,5 7-2-15,2 3-7 0,3 4-9 16,4 5-16-16,1 4-16 0,1 1-18 16,4 2-120-16,2-1-131 0,2 1-304 15</inkml:trace>
  <inkml:trace contextRef="#ctx0" brushRef="#br0" timeOffset="22057.3312">17705 12432 587 0,'-15'-4'140'0,"-2"5"4"0,-1 3-88 16,-1 5-15-16,1 2-11 0,0 2-6 15,1 3-3-15,3 1-6 0,3-1-3 0,4 2-4 16,3 1-2-16,3 0-2 16,4 1-3-16,2 3 0 0,3 1-1 0,0-1 0 15,3 3 0-15,-2-3-1 0,1 0 1 16,-2-3-1-16,1-1 1 0,-4-3 0 15,1 1 0-15,-2-1 0 0,-3-1 0 16,-1 0 0-16,-1 2 1 0,-3-1-1 16,0 5 1-16,-2-3 0 0,-1 2 1 15,-2-3 0-15,2 6 0 0,-1 0 0 0,4-1 0 16,-1 2 0-16,1-1-1 0,0-1 0 16,6 2-1-16,-4-3 1 0,2-2-1 15,-1-2 0-15,2-1 0 0,2 1 0 16,-2-3 0-16,0 1 0 0,0-1 0 15,1-1 0-15,-1 2 1 0,-1-4-1 16,-1 0 0-16,-3 0 0 0,3 0 0 16,0 2 0-16,-2 1 1 0,2 1-1 15,-2 1 0-15,1 1 0 0,4 0 0 16,-3-1 0-16,1 0 0 0,3-2 0 16,-1 1 0-16,1-1 0 0,1-2-1 0,1-1 1 15,1-3-3-15,2 0-4 0,-1-2-10 16,0-5-8-16,2-2-11 0,1-3-3 15,0-3-119-15,-2-4-115 0,2-1-275 16</inkml:trace>
  <inkml:trace contextRef="#ctx0" brushRef="#br0" timeOffset="22277.7412">17921 12677 613 0,'-8'2'141'0,"-2"6"3"0,2 4-95 16,1 6-19-16,0 5-7 0,1 6-4 15,1 6-3-15,2 8-3 0,2 4-2 16,-1 3-2-16,1 0-2 0,1 1-1 16,0 1-3-16,1-4-7 0,1-5-11 15,-1-7-11-15,2-4-18 0,4-7-111 16,-1-8-121-16,3-4-287 0</inkml:trace>
  <inkml:trace contextRef="#ctx0" brushRef="#br0" timeOffset="22492.6221">18092 12705 548 0,'-4'-3'145'15,"0"7"4"-15,-4 6-39 0,1 6-67 16,1 2-17-16,0 8-8 0,-1 2-6 15,3 8-5-15,1 2-3 0,2 1-2 16,0 1 0-16,1 3-1 0,1-4 0 16,0 0-2-16,0-4-7 0,1-6-7 15,0-3-10-15,-1-5-19 0,2-5-108 16,-3-3-119-16,0-4-280 0</inkml:trace>
  <inkml:trace contextRef="#ctx0" brushRef="#br0" timeOffset="22662.0714">17856 13036 622 0,'-4'-4'140'0,"3"2"0"0,2-2-100 16,4 3-19-16,4-2-8 0,2 1-5 16,3-1-4-16,5 1-5 0,3-2-5 0,3 0-9 15,2-2-15-15,0 1-112 0,0 1-113 16,1 2-283-16</inkml:trace>
  <inkml:trace contextRef="#ctx0" brushRef="#br0" timeOffset="22927.3626">18391 12764 591 0,'-22'6'136'16,"-3"0"2"-16,2 6-92 0,1 4-17 16,1 1-7-16,3 4-5 0,2 5-3 15,4 2-2-15,2 8-3 0,3 0-1 16,3 5-2-16,3 0-2 0,2 0-2 0,3-5 0 16,4-4-3-16,3-6-5 0,4-3-5 15,3-7-7-15,4-6-8 0,0-4-14 16,0-6-108-16,0-2-111 0,-1-3-267 15</inkml:trace>
  <inkml:trace contextRef="#ctx0" brushRef="#br0" timeOffset="23303.1191">18570 13026 612 0,'-3'5'146'15,"-3"-2"2"-15,1 4-92 0,3-1-20 0,2 0-11 16,1 0-4-16,2-1-7 0,-1-3-4 15,7 2-3-15,0-4-2 0,5 0-2 16,-1-6 0-16,3-3-1 0,1-2-1 16,1-1 0-16,-3-4-1 0,1 1-3 15,-2-3-3-15,-2 2-3 0,-1 0-3 16,-5 0-2-16,-2 0-2 0,-3 3 0 16,-3 1 0-16,-3 2 0 0,-3 2 3 0,-4 3 1 15,0 4 2-15,-1 4 1 16,-2 3 2-16,-1 2 4 0,1 5 3 0,2 3 5 15,0 1 3-15,4 4 1 0,0 2 3 16,2 1 3-16,3 2 1 0,-1 1 3 16,4 0 0-16,1 0-1 0,2-3 1 15,2 0 0-15,5-4-1 0,0-4-3 16,6-2-1-16,2-6-4 0,4-3 0 16,4-3-2-16,2-5-3 0,2-2-1 15,0-5-3-15,1-1-11 0,-3-3-15 16,0-2-9-16,-3-1-18 0,-2-2-116 0,-3 0-126 15,-5 0-294-15</inkml:trace>
  <inkml:trace contextRef="#ctx0" brushRef="#br0" timeOffset="23524.2083">18912 12617 559 0,'8'2'132'0,"1"3"5"15,3 4-89-15,1 3-5 0,3 3-3 16,0 2-1-16,1 4-3 0,-1 1-5 16,0-2-4-16,-3 1-7 0,-2 0-5 15,-4 0-5-15,-3 0-3 0,-4-4-8 16,-4-4-10-16,-3 1-12 0,-3-4-9 16,-4-5-15-16,-3-5-96 0,-4-7-21 15,-2-2-99-15,-1-6-196 0</inkml:trace>
  <inkml:trace contextRef="#ctx0" brushRef="#br0" timeOffset="23642.8931">18923 12375 583 0,'2'-3'130'0,"-1"3"0"0,3 2-91 16,1 3-21-16,1 1-21 0,3 3 32 16,-1 2-158-16,1 2-115 0,-1 2-308 0</inkml:trace>
  <inkml:trace contextRef="#ctx0" brushRef="#br0" timeOffset="24225.9061">19141 12683 394 0,'0'-4'101'0,"0"2"3"0,0-1-41 16,1 1-29-16,-1-1-7 0,0 2-3 0,0-1-3 15,0-1-1-15,0 2-1 0,0-1 0 16,0-1 0-16,-1 2 0 0,1 0-1 15,-2-2 1-15,2 3-2 0,-1-1-2 16,1 0-1-16,-1 0-3 0,0-1 0 16,1 2 0-16,-1-1-1 0,1 0 1 15,-2 1 0-15,1 0-1 0,1 2 0 16,-1 1-1-16,0 2-1 0,1 1-2 16,-3 2-2-16,2 2 0 0,1 4-2 15,-1 3 0-15,-1 0-1 0,2 0 0 16,2 1-1-16,0 0 1 0,2-4-1 15,0-1 0-15,0-5 1 0,3-4-1 0,-1-1 0 16,-1-1 1-16,1-5-1 0,-3 1 1 16,2-3-1-16,0-1 1 0,-1-2 0 15,1 0 0-15,-2-1 0 0,1 1-1 16,-1 0 1-16,0 1-1 0,0 1 1 16,2 1-1-16,-2 1 0 0,3 1 1 15,0-2-1-15,6 0 0 0,-3 0 1 0,4-2-1 16,-1 0 0-16,0 1 0 0,0-1 0 15,-2 1 1-15,-3 0-1 0,-2 0-1 16,-3 1-3-16,-1 0-7 0,-2 1-7 16,-2 3-11-16,-2-3 19 0,0 4-145 15,0 4-121-15,-1 2-301 0</inkml:trace>
  <inkml:trace contextRef="#ctx0" brushRef="#br0" timeOffset="25222.8853">19184 12695 374 0,'0'-4'104'0,"-2"-2"5"0,2 1-27 16,-1-1-31-16,0 1-12 0,1 0-3 16,-1 2-3-16,1-2-3 0,-2 1-1 15,1 2-3-15,1-1-2 0,0 2-2 16,0 1-2-16,-1 0-3 0,1 1-2 16,0 4-2-16,0 3-2 0,-1 0-3 15,1 3-2-15,0 1-2 0,0 6-2 0,1-1 0 16,1-3-1-16,2 0-1 15,1-2 1-15,0-2-1 0,1-4 0 0,1-2 0 16,1-5 0-16,-1-4 0 0,2-3 1 16,-1 0-1-16,1-2 0 0,2-1 1 15,-4 0-1-15,0 0 0 0,1 1 0 16,-3 0 0-16,-2 2 1 0,1-1-1 16,-1 2 0-16,-1 1 0 0,0 1 0 15,0 2 0-15,0 1 0 0,-2-1 0 16,1 3 0-16,1-1 0 0,-2 1 0 0,1 0 0 15,0 0 0-15,0 1 0 0,0 1 0 16,2-1 0-16,-3 0 0 0,1 0 0 16,0 0 0-16,1 2 0 0,-2-3 0 15,0 1 0-15,0-1 0 0,0 1 0 16,0-1 0-16,1 0 0 0,-2-1 0 16,1 1 0-16,1 0 0 0,-2 0 1 15,1 0 0-15,0 0 0 0,0 0 0 16,0 1 1-16,0 1 0 0,-2 0 0 0,4 1 0 15,-2 1 0-15,0 1-1 0,1 3 0 16,-1 0 0-16,2 1-1 0,1-1 1 16,2 2-1-16,0 1 0 0,1 0 0 15,1-2 0-15,2-2 0 0,0-1 0 16,1-2 0-16,2-3 0 0,1-6 0 16,0-3 1-16,2-1 0 0,0-2-1 15,-2-2 1-15,-1-1 0 0,-2 1 1 0,-4 0 0 16,-1 1 0-16,-4 1 1 0,-1 0 0 15,-3 1 0-15,-1 2-1 0,-1-1 0 16,-2 2-2-16,1 2-6 0,-1 1-8 16,3 2-10-16,0 2-12 0,1 1-35 15,1 3-87-15,1 3-112 0,1 4-253 16</inkml:trace>
  <inkml:trace contextRef="#ctx0" brushRef="#br0" timeOffset="25936.3875">19672 12631 556 0,'-1'-8'133'0,"0"2"2"16,1 1-85-16,1 4-13 0,1 2-8 15,2 4-6-15,2 5-6 0,0 3-3 0,2 4 1 16,2 8 1-16,-1 4 2 0,2 4-1 16,2 3 1-16,-1 2 1 0,-1 1 0 15,0 2-1-15,-2-1-5 0,-2-1-3 16,-5 0-2-16,-2-1-2 0,-3-2-3 16,-6-3-1-16,-2-3 0 0,-2-2-3 15,-1-2-4-15,-1-3-7 0,1-3-7 16,3-5-9-16,2-4-7 0,3-8-13 15,4-6 30-15,3-8-145 0,0-5-114 16,6-5-294-16</inkml:trace>
  <inkml:trace contextRef="#ctx0" brushRef="#br0" timeOffset="26568.5613">19892 12519 414 0,'-4'-16'105'16,"0"-3"4"-16,0-1-48 0,2-4-27 15,1 1-5-15,1 0-2 0,1-2-2 16,3 3-4-16,1 1-3 0,2 4-2 16,3 4 0-16,-2 2-2 0,0 5 0 15,0 3-1-15,-3 7-1 0,0 8-2 16,-2 8-1-16,-2 9-2 0,0 8 3 15,-1 9 2-15,0 7 1 0,-1 6 2 16,-2 2 0-16,3 3 1 0,2-5-1 16,1-1-2-16,3-4-6 0,4-7-3 0,6-7-1 15,1-8-2-15,2-7 0 0,0-3-2 16,-2-9 0-16,-2-4 0 0,-3-3-1 16,-4-4 0-16,-2-2 1 0,-3 2-1 15,-1-2 1-15,-5 1 1 0,1 4 0 16,-2 4 0-16,-2 5 0 0,-3 4-1 15,-2 7 0-15,-2 2-2 0,-1 7 0 16,1 3 0-16,-1 0 0 0,5 2 0 0,0-3 1 16,0-1 0-16,7-5 1 15,1-4 1-15,2-3 0 0,0-3 0 0,0-5 1 16,1-2 1-16,0-2 2 0,-3-1 3 16,-2-3 3-16,-3-4 2 0,0 0 1 15,0 2 1-15,-1-1-1 0,-2-2-2 16,2 1-3-16,-2-2-3 0,4 4-6 15,-2-4-11-15,2 0-14 0,-1 1-17 16,2 0-121-16,1 2-129 0,-1 2-313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1:48:09.8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7776 4909 321 0,'16'-1'70'0,"-2"2"1"15,5 1-56-15,2 4-5 16,-1-1-4-16,5 0-2 0,3-2 0 0,3-1-1 15,2-1 0-15,4-2-2 0,1-2 1 16,6 3-1-16,1-1 0 0,5 1 0 16,0-1 0-16,1 1 1 0,1 0 0 0,1-4 1 15,0-1 1-15,2 3 0 0,0-6 1 16,4 6 1-16,2-1 1 16,-1 2 3-16,5 0 0 0,-3 2 2 0,4-2 1 15,2 1 0-15,0 1 0 0,3-1 0 16,2 0-2-16,-1 1-2 0,3-2 0 15,2 0-2-15,0 0-1 0,1 1-1 16,2-2-1-16,-1 2 0 0,1-3-2 16,1 3 0-16,1 1-1 0,-2-1 1 15,1 2-1-15,-2 1 0 0,0-3 0 16,-3 0 1-16,3 5-1 0,-2-5 1 0,1 2-1 16,-2-1 1-16,-2-1 0 15,2 3 0-15,1-1 0 0,-2 1 0 0,-3 1 0 16,-2-1 0-16,-1 3 0 0,-2-1 0 15,-2 3 0-15,-2-1-1 0,-6-1 1 16,0-1-1-16,-2 4 0 0,-5-7-1 16,0 4 1-16,-2 1 0 0,-2 0-1 15,-1 0 1-15,-5 0 0 0,-1-4 0 0,0 3-1 16,-3-5 1-16,-4-1 0 0,-2-5 0 16,-4 4 0-16,-3-2 0 0,2 1 0 15,-3 0 0-15,-3 2 0 0,0 0 0 16,-1 3 0-16,4-3-1 0,-1 1-7 15,-4 2-99-15,-1-3-90 0,-5 2-236 16</inkml:trace>
  <inkml:trace contextRef="#ctx0" brushRef="#br0" timeOffset="1463.1496">18188 4083 466 0,'-2'-17'106'16,"-2"-7"2"-16,-5 1-71 0,-1 1-19 15,-1 0-7-15,0-1-5 0,-1 2-2 16,-2 1-1-16,-2 2-1 0,-1 2-1 16,-2-1 0-16,-6 0 0 0,-3-3-1 15,-5 0 0-15,-3 2 0 0,-5-3 0 16,-7 2 0-16,-5-1 0 0,-2 5 0 15,-10 1 0-15,-5-1 0 0,-4 1 0 16,-7 1 0-16,-4 2 0 0,-4-1-1 0,-8-3 1 16,-1 1 0-16,-5 1 0 0,-3 4 0 15,-7 1 0-15,-5-2 0 0,-3 2-1 16,-3 6 1-16,-5 2 0 0,-2 5 0 16,-9 1 0-16,-1 4 0 0,-3 4 0 0,-6 1 0 15,-1 1 0-15,0-1 0 0,-5 5 0 16,3-1 0-16,2 3 1 0,3 4-1 15,5 2 0-15,3 4-1 0,5 5 1 16,8 1 0-16,3 3 0 0,10 2 0 16,5 1 0-16,6-1 0 0,7-5 0 15,10-2 0-15,6-3 0 0,7-2 0 16,5-5 1-16,10 3-1 0,9 1 0 0,9 2 0 16,7 2 0-16,10 3 1 15,13 2-1-15,10 2 1 0,10-3 0 16,11-2 1-16,8 0 0 0,10-3 0 15,12-6 0-15,7-2 0 0,11-5 0 0,7-4 0 16,11 1-1-16,10-3 0 0,6 1 1 16,9-3-2-16,10-4 1 0,3 3 0 15,12-1 0-15,4-2-1 0,8-2 1 16,8-3 0-16,1 2-1 0,6-2 1 16,5-3 0-16,0-1-1 0,4-1 1 0,-4 0-1 15,5-3 0-15,1 0 1 0,-1-2-1 16,0 1 1-16,1 1-1 0,-4-5 0 15,2 0 0-15,-4 4 1 0,-3-5-1 16,-6 1 0-16,-3 0 1 0,-5-2-1 16,-4 2 0-16,-5 0 0 0,-6-4 1 15,-7 3-1-15,-4-5 0 0,-6-4 0 16,-8-2 0-16,-8-1 0 0,-11-6 0 16,-8-2 1-16,-11-2-1 0,-10 0 0 15,-10 0 0-15,-9 0 0 0,-10 0 0 16,-10 2 1-16,-8 0-1 0,-8 3 0 0,-11 0 0 15,-11 2 1-15,-9-1-1 0,-11-6 0 16,-11-2 0-16,-10-5 0 0,-11-4 1 16,-12-2-1-16,-11 1 0 0,-10-1 0 15,-14 5 0-15,-10 7 0 0,-15 4 0 16,-11 7 0-16,-14 4-2 0,-13 4-2 0,-15 11-5 16,-13 1-11-16,-16 6-95 15,-14 8-92-15,-17 5-236 0</inkml:trace>
  <inkml:trace contextRef="#ctx0" brushRef="#br0" timeOffset="10050.0123">19778 4249 596 0,'-15'-7'150'0,"3"2"7"16,2 1-82-16,3 3-26 0,5 0-12 15,5 0-6-15,4-1-4 0,4 1-7 0,4 0-6 16,3 0-2-16,2 0 1 0,3-1-2 15,2 1-3-15,0 2-1 0,5 1-2 16,-1-1-1-16,-1 1-3 0,2 1-7 16,-2-1-12-16,-4 1-15 0,-2 0-12 15,-3-3-19-15,-6 3-110 0,-3-2-125 16,-3-2-278-16</inkml:trace>
  <inkml:trace contextRef="#ctx0" brushRef="#br0" timeOffset="10297.896">20108 4137 528 0,'-6'-10'133'0,"6"4"3"0,-1 2-57 16,2-1-43-16,2 3-15 0,0 0-6 15,2 2-5-15,6 5-4 0,-3-1-2 16,0 1-1-16,-2-4 0 0,5 5-2 16,0 0 1-16,2 2-1 0,-1-2 1 0,0 0 0 15,2 1 0-15,0 6 1 0,-1-4 0 16,-4 2 0-16,-3 0 1 0,-3 0-1 15,-4 3 0-15,-3 1-1 0,-5 1 1 16,-2-2-2-16,-1 2-3 16,1 0-7-16,1 0-7 0,2 0-11 0,0-3 3 15,4 1-121-15,1-4-112 0,2 1-271 16</inkml:trace>
  <inkml:trace contextRef="#ctx0" brushRef="#br0" timeOffset="10681.6891">20439 4094 493 0,'1'-21'121'0,"-2"1"4"15,1 2-74-15,1 2-8 0,-1 4-6 16,0 3-6-16,-1 4-6 0,0 6-3 0,1 4-4 16,-1 5-3-16,-1 6-4 15,1 6-4-15,0 6-1 0,-2 8-2 0,1 5-1 16,-2 7-1-16,2 5-1 0,-1 1 1 15,1 1-1-15,1-1 1 0,2-3-1 16,1-5 1-16,2-6-1 0,1-7-5 16,0-7-8-16,1-8-9 0,1-4-18 15,1-8-107-15,-1-5-115 0,-1-5-279 16</inkml:trace>
  <inkml:trace contextRef="#ctx0" brushRef="#br0" timeOffset="11151.4798">20407 3934 533 0,'-6'-18'124'0,"0"0"4"16,1 1-85-16,3 2-11 0,2 3-6 15,1-1-2-15,6 6-3 0,5 0-3 0,9 3-3 16,4 2-2-16,8-1-1 0,5 2-1 15,7 0-2-15,9-2-1 0,6 3-1 16,3-1-1-16,8-1-2 0,3 0 0 16,5 1-2-16,2-1 0 0,-2 2-1 15,1 0 0-15,-3 0-1 0,-4 2-1 16,-3 1-3-16,-5 0-2 0,-6 1-3 16,-6 1-3-16,-8-3-2 0,-6 2-1 15,-6 0 0-15,-7-2 2 0,-4 0 2 16,-5 2 4-16,-5-1 1 0,-2-1 3 15,-4 2 1-15,-2-3 1 0,-4 3 3 0,0-1 0 16,-1 0 2-16,0 2 2 0,-2 1 0 16,-1 5 1-16,2 2 0 0,0 6 2 15,0 3 0-15,0 6 2 0,-2 5 0 16,-1 4 1-16,-1 4 2 0,1 5 1 16,0 3-1-16,3 2-1 0,3 3-1 15,4-1-3-15,1 1-1 0,3-2-2 0,-1-2-2 16,2-3-2-16,-1-7-2 0,-2-3-6 15,0-3-7-15,-1-5-8 0,-2-5-7 16,1-2-14-16,-4-5 12 0,-2-2-127 16,-4-8-111-16,-1-1-274 0</inkml:trace>
  <inkml:trace contextRef="#ctx0" brushRef="#br0" timeOffset="11548.1045">20372 4716 529 0,'-13'-4'124'0,"6"1"3"0,2-1-83 0,2 0-15 15,5 1-8-15,3-1-5 0,2 1-5 16,7 1-1-16,4-2 1 0,7-1 2 16,6 2 3-16,7-1 3 0,6-1 1 15,7 0 2-15,4 0 0 0,6 2-3 16,3 0-2-16,4 2-3 0,3 1-3 16,4 1-2-16,0 0-3 0,0 2-2 15,-2 1 0-15,-1-1-2 0,-3 2 0 16,-4 3-1-16,-4-1 0 0,-6 0-1 15,-6-2 0-15,-6 1 0 0,-7-1-3 0,-8-4-4 16,-9 1-7-16,-5-4-6 0,-6 1-5 16,-3-1-6-16,-5-3-9 0,-5-1 111 15,-6-3-224-15,-5 1-123 0,-7-5-349 16</inkml:trace>
  <inkml:trace contextRef="#ctx0" brushRef="#br0" timeOffset="12045.4034">20685 4089 478 0,'-3'-10'129'0,"-1"-2"5"0,-1 2-31 16,1 0-53-16,1 2-9 0,-1 0-4 15,3 1-5-15,0 3-4 0,1 3-4 16,0 3-2-16,1 5-3 0,0 4-3 16,0 6-4-16,0 4-1 0,2 4-2 15,-2 5-1-15,2 0-2 0,-1 2-2 0,2 2-1 16,1-2-1-16,-1 0-2 0,4-2 1 15,-1-6 0-15,2-1-1 16,-1-4 1-16,2-7-1 0,1-4 1 0,0-4-1 16,-1-4 1-16,1-5-1 0,-1-3 1 15,2-7 0-15,-2-1-1 0,-2-2 1 16,1-3-1-16,-2 0 0 0,2 1 1 16,-2 3-1-16,-3 5 0 0,1 1 0 15,-1 5 0-15,-1 7 0 0,-2 4 1 16,-2 6-1-16,0 3 0 0,0 4 0 15,0 3 1-15,-1 2-2 0,1 0-3 16,2 2-3-16,2-2-7 0,2-2-5 16,2-3-10-16,-1-2-8 0,3-4-9 0,-1-2 9 15,1-5-124-15,-1-4-112 0,-3-3-277 16</inkml:trace>
  <inkml:trace contextRef="#ctx0" brushRef="#br0" timeOffset="12307.9751">20988 4193 535 0,'-1'-9'127'0,"-1"2"3"0,1 3-83 15,0 4-14-15,1 5-8 0,-1 3-4 16,-1 3-5-16,2 1-2 0,0 5-2 16,2 4 1-16,-1 1-2 0,1 1 0 15,2 2 1-15,1-2 0 0,4 3-1 16,-1-1 0-16,2-3-2 0,2 0-1 0,0-2-1 15,1-4-3-15,0-1-2 0,-1-4-6 16,1-4-9-16,-5-7-5 0,3 1-8 16,-1-4-12-16,-3-2 8 0,-1-4-123 15,-3-1-108-15,-3-2-266 0</inkml:trace>
  <inkml:trace contextRef="#ctx0" brushRef="#br0" timeOffset="12478.6111">20983 4126 611 0,'-6'-3'147'16,"1"1"2"-16,1-1-88 0,4 3-27 15,3-1-12-15,4 2-7 0,3 2-5 16,3-1-5-16,4-1-3 0,3 2-2 16,1-1-8-16,3 3-8 0,-2-4-10 15,0 2-17-15,-3-1-108 0,-4 1-117 16,0-1-275-16</inkml:trace>
  <inkml:trace contextRef="#ctx0" brushRef="#br0" timeOffset="12757.838">21233 4273 574 0,'0'14'137'15,"-1"0"4"-15,1-1-83 0,1 1-20 16,0-3-8-16,1 0-3 0,2-4-3 0,2-1-4 15,0-1-3-15,3-2-2 0,1-3-2 16,1-3-1-16,-1-3-1 0,2-3-2 16,-1 0-2-16,0-4-1 0,-1-1-2 15,-2 1-1-15,1 0-2 0,-3 3 0 16,-1 2-1-16,-1 1 1 0,-2 6-1 16,0 5 1-16,0 2-1 0,-1 1-1 15,1 4-3-15,1 2-4 0,0 1-3 16,2 1-8-16,0-3-7 0,1-2-6 0,3 0-9 15,2-3-11-15,0-3-105 0,1-4-110 16,1-3-264-16</inkml:trace>
  <inkml:trace contextRef="#ctx0" brushRef="#br0" timeOffset="13099.4844">21484 4148 562 0,'0'-3'129'0,"0"-1"1"16,4 2-81-16,0 1-27 0,4 1-10 16,-1 1-4-16,2 0 0 0,-1 0-2 15,2 2 1-15,0-1 1 0,-1 1 3 16,-1-2 4-16,1 1 2 0,-3-2 0 16,-1 2 2-16,0 0 0 0,-3 1-1 15,-1 2 0-15,-1 2-1 0,-1 1-1 16,-1 5 1-16,-2 0 0 0,-1 2-1 15,0 3-2-15,1 3-1 0,1 0-4 16,0 1-2-16,3 0-2 0,0 1-2 0,4 1-1 16,0-5-1-16,3 2 0 15,-2-4 0-15,0-1-1 0,-2-3 1 0,0 1 0 16,-4-3 0-16,-2 0-1 0,-4-5-6 16,1 1-12-16,-2-2-18 0,5 0-23 15,-5-3-115-15,0-2-132 0,0 0-311 16</inkml:trace>
  <inkml:trace contextRef="#ctx0" brushRef="#br0" timeOffset="14232.5236">1414 1132 453 0,'6'-10'102'16,"-4"8"0"-16,-6-3-73 16,-5 2-13-16,-5 1-6 0,-3-1-3 0,-5 0-1 15,-7 1 0-15,-4 2 3 0,-4 0 1 16,-5 3 1-16,-4 2 1 0,-3 1 0 16,1 5 1-16,-1 1-3 0,-1 11-3 15,-7 4-2-15,-2 10-1 0,1 8-1 16,-2 6 2-16,-4 5 4 0,1 7 3 15,7-3 2-15,6 4 2 0,9 4 1 0,7-1 0 16,8 3-4-16,9-1-3 0,10-1-5 16,5 0-1-16,9-5-2 0,5-6 0 15,10-2-2-15,12-6 1 0,11-3 0 16,11-3-1-16,10-4 1 0,9-4 0 16,6-7-1-16,8-7 1 0,4-8-1 15,4-8 1-15,-4-10-1 0,0-6 1 16,-1-6-1-16,2-9 0 0,-2-6 1 15,-4-6-1-15,-7-3 0 0,-4-6 2 0,-4-7 1 16,-6-7 4-16,-5-5 3 0,-8-6 3 16,-10-4 4-16,-6-3 1 0,-6-4 2 15,-7-6-1-15,-12 0-3 0,-10 0-2 16,-14 2-4-16,-11 1-2 0,-13 1-2 16,-10 0-3-16,-15 12-5 0,-15 10-8 15,-14 15-12-15,-8 16-23 0,-14 18-116 16,-17 24-128-16,-13 20-308 0</inkml:trace>
  <inkml:trace contextRef="#ctx0" brushRef="#br0" timeOffset="15865.1463">21845 4250 530 0,'-11'-2'134'15,"3"1"4"-15,0-2-68 0,3 3-22 16,4 0-12-16,0-3-9 0,5 4-3 16,2 0-4-16,2-1-2 0,5 1-2 0,1-1 0 15,3 0 0-15,7 5-2 0,0-5-2 16,3 1-3-16,1 1-1 0,3-1-2 16,1 1-3-16,0 0-9 0,-4-2-10 15,-2-3-10-15,-3 2-8 0,-4-2-17 16,-3 0 75-16,-3-1-188 0,-6-2-118 15,-2 1-307-15</inkml:trace>
  <inkml:trace contextRef="#ctx0" brushRef="#br0" timeOffset="16090.8498">22191 4124 566 0,'-2'-6'134'0,"0"0"2"16,1 1-86-16,2 3-18 0,1-1-11 15,2 3-8-15,3 1-5 0,1 1-3 16,2 3-2-16,-1 0-1 0,2 2 0 15,2 0-1-15,1 1 0 0,0 0 0 16,-2-1 0-16,2 2 0 0,-2 0 1 16,-1-1 0-16,-1 2-1 0,-4-1 1 0,-3 2 0 15,-3 0 0-15,-2 0 0 16,-7 0-2-16,-2 1-2 0,-2 1-6 0,-1 2-6 16,1 0-9-16,1 0 15 0,2-1-134 15,3 0-113-15,4-3-282 0</inkml:trace>
  <inkml:trace contextRef="#ctx0" brushRef="#br0" timeOffset="16332.1978">22479 4116 641 0,'1'-1'142'15,"-1"1"2"-15,3 3-106 0,2 5-15 16,3 0-8-16,0 3-3 0,2 1-2 0,2 3-2 16,3 0-3-16,0-2-1 15,-1 1-4-15,2-3-9 0,2-3-7 0,-4 0-9 16,1-5-14-16,0-3-32 0,-2-1-79 16,-2-4-103-16,0-2-225 0</inkml:trace>
  <inkml:trace contextRef="#ctx0" brushRef="#br0" timeOffset="16475.3704">22744 4132 505 0,'-2'1'132'0,"-3"3"5"0,-2 3-49 16,-2 6-40-16,1 5-11 0,-2 2-7 15,-1 6-5-15,0 3-3 0,-2 5-2 16,1 2-3-16,-1-3-5 0,-1 3-3 0,0-3-1 16,1-4-8-16,2-2-17 0,3-5-15 15,2-6-90-15,4-2-35 0,4-7-109 16,6-1-229-16</inkml:trace>
  <inkml:trace contextRef="#ctx0" brushRef="#br0" timeOffset="16734.2524">22912 4156 605 0,'0'-1'148'0,"-2"0"6"0,2 2-70 16,-1 1-37-16,-1 1-8 0,2 4-2 15,-2 3-3-15,-2 3-3 0,0 2-2 16,-2 2-6-16,0 3-3 0,-1 2-6 16,1 0-3-16,0 0-3 0,2-2-2 15,2-1-3-15,4-2-1 0,2-2-3 0,3-4-3 16,4-4-7-16,1-3-8 0,3-3-10 16,2-4-12-16,1-2-9 0,1-6-9 15,-2-1-8-15,-1-2-4 0,-1-3-53 16,-6-1-32-16,0-2-83 0,-2 0-184 15</inkml:trace>
  <inkml:trace contextRef="#ctx0" brushRef="#br0" timeOffset="16879.8661">23018 4152 493 0,'-14'-13'137'0,"2"4"10"15,-2 3-43-15,3 0-23 0,2 3-6 16,0 0-7-16,4 1-8 0,3 0-8 0,0 2-12 16,5 0-11-16,3 3-12 0,1-2-8 15,4 0-7-15,4 1-10 0,3-1-13 16,3 0-15-16,4-1-15 0,-2-1-11 15,3 1-18-15,-3-1-107 0,-1 2-117 16,-4 0-260-16</inkml:trace>
  <inkml:trace contextRef="#ctx0" brushRef="#br0" timeOffset="17234.7023">23169 4159 516 0,'-1'1'130'16,"0"-1"5"-16,0 0-62 0,0 0-29 16,-1 0-9-16,2 0-6 0,-1 1-3 15,1 0-4-15,0 2-1 0,0 2 0 16,0 2-2-16,0 2 0 0,1 0-1 0,1 4 0 16,-2-2 0-16,2 1-1 0,-1 0-1 15,3 0-1-15,-2 2-3 0,3-2 0 16,0-1-1-16,1 0-3 0,0-2 0 15,2-3-1-15,-1-4 0 0,3-4 1 16,0-3-1-16,1-5-1 0,2-1-1 16,2-1 0-16,0-3-2 0,-1 3-1 15,-1 2 0-15,-4 2-2 0,0 4 0 0,-3 4 0 16,-4 4-3-16,-3 0-6 0,-2 6-8 16,-1 3-9-16,0 0-12 0,1 2-9 15,1-1-8-15,2 1-14 0,4-1-86 16,1-6-14-16,2-1-90 0,4-4-188 15</inkml:trace>
  <inkml:trace contextRef="#ctx0" brushRef="#br0" timeOffset="17584.388">23483 4046 739 0,'-7'-6'172'16,"2"3"3"-16,2 2-109 0,7 2-31 16,5 2-11-16,2 0-4 0,6 4-4 15,2-1-2-15,5 0-2 0,1 2 0 16,2 0-1-16,0 0 1 0,-1 0-1 0,-4 0 0 16,-2 0-2-16,-3 0-1 0,-4 2-2 15,-2 0-1-15,-3 0-1 0,-5 2-1 16,-2 3-2-16,-2-1 0 0,-4 1 0 15,-1 1 0-15,-2 0 0 0,0 2-1 16,0 1 1-16,0-2-1 0,1 0 0 16,1 0 0-16,0-1 1 0,0-1-1 15,0-2 0-15,-1-1 0 0,1-1 0 16,-1-1 0-16,1-1-4 0,-3-3-11 0,1 0-21 16,-1-2-24-16,-2-3-136 0,-5-1-152 15,0-4-364-15</inkml:trace>
  <inkml:trace contextRef="#ctx0" brushRef="#br0" timeOffset="24348.9029">8045 6436 342 0,'0'-8'91'15,"-1"5"-1"-15,1-1-49 0,0 5-8 16,1 3-12-16,1 2-7 0,0 5-8 16,0 4-4-16,3-1 1 0,4 5-1 0,-2 0 1 15,2 0 0-15,1 0 0 0,2 0-1 16,3-2 1-16,0-1 0 0,3 0 0 16,0-1 0-16,4-1-1 0,0 1 0 15,4 0 0-15,1 1-1 0,3-3 1 16,3 0-1-16,3-1 1 15,3 0 0-15,3-2 0 0,2-2 1 0,1 2-1 16,3 0 1-16,1 1 0 0,2 0 0 16,2 0 0-16,2 0 0 0,2-1 1 0,-1-3 0 15,-1-3 1-15,5-2 0 16,3-1 1-16,1-1 1 0,1-1 0 0,2-1 0 16,0-1 0-16,-1 0-1 0,0-2-1 15,0-2 0-15,-1-1-2 0,-1-1 0 16,1-2 0-16,-3 0-1 0,2-1-1 15,-3 0 0-15,-2-3 0 0,0 2 0 16,0-3 0-16,-4 1-1 0,-1-1 1 16,-3 0-1-16,-1 0 1 0,-3 2 0 0,-5-2 0 15,-3-3 0-15,-4 2 0 0,-4-3 0 16,-5 0 0-16,-4-1 0 0,-4-1 0 16,-2 2 0-16,-3 5-2 0,0 3-5 15,-5 5-41-15,0 1-67 0,-7 3-90 16,-6 2-222-16</inkml:trace>
  <inkml:trace contextRef="#ctx0" brushRef="#br0" timeOffset="27574.6834">12607 6632 167 0,'-11'2'35'0,"1"1"1"0,2-1-26 15,-2-1 7-15,1 1 8 0,2-1 9 16,-1 0 7-16,2 1 5 0,0-2 1 15,1 2-1-15,0-1-7 0,2-1-8 16,1-1-11-16,1 2-7 0,1-1-5 16,4 0-2-16,5-1-3 0,0-1 0 15,5 1-1-15,2 0 3 0,3-1 1 16,6-2 0-16,3 1-2 0,0 1 0 16,2 0-2-16,4-2 0 0,3 1-1 0,2 3 1 15,-1 2-1-15,-1-2 0 16,3 0 0-16,2 0 1 0,-1 1 0 0,2-1 0 15,-1 0 0-15,2-1 1 0,0-1 0 16,1 2 0-16,-1 0 0 0,3 2 1 16,-4 0 0-16,3-2 0 0,0-1 0 15,-2 1 0-15,1 0 1 0,-1-1-1 16,-1-2 0-16,2 3-1 0,-2 0 0 0,1-1 0 16,0 2 0-16,1 0-1 0,1 1 0 15,-1-1 0-15,1-2-1 0,-3 1 0 16,-1 0 0-16,1 0 0 0,1 0 0 15,-3 0 0-15,-2 0-1 0,-2 1 1 16,1-1-1-16,-3 2 1 0,-2-2-1 16,-2 0 0-16,-3-1 1 0,-1 0-1 15,-2 0 1-15,-3-2-1 0,-4 1 0 0,-2-1 1 16,-3 2-1-16,-2-1 0 16,-3 2 1-16,-1-2-1 0,-2 1 0 15,-1 0 1-15,-2 0-1 0,1-1 1 0,-1 1 1 16,-1 0-1-16,1 0 1 0,-2-2-1 15,0 3 1-15,0-1-1 0,-2 0 1 16,1 1-1-16,-1-1 0 0,-1 1 0 16,0 1 0-16,-2-1-1 0,0 1 1 15,-3 0 0-15,2 1-1 0,0 0 1 16,-1 0-1-16,1 2-5 0,1 0-23 0,-1-3-81 16,2 4-90-16,0-4-226 15</inkml:trace>
  <inkml:trace contextRef="#ctx0" brushRef="#br0" timeOffset="28985.2358">13310 6823 480 0,'-7'-9'118'16,"-4"4"3"-16,-5 2-68 0,-3 1-17 16,-5 5-7-16,-4 2-5 0,-5 5-4 0,-2 1-4 15,1 3-3-15,2 6-1 0,0 4-2 16,7 2-2-16,4 4 0 0,4-1-3 15,4-1 0-15,7 2-2 0,4-5 0 16,7-1-2-16,4-4 1 0,6-3-2 16,6-2 1-16,6-4 0 0,4-5-1 15,2-4 1-15,3-4 0 0,4-1-1 16,-4-6 1-16,-1 1 0 0,-6-4-1 16,-4 3 1-16,-5-2 0 0,-5-2 0 0,-6 0 0 15,-6 3 1-15,-1-2 1 0,-5 3 0 16,-3 0-1-16,-3-1 1 0,0 5 0 15,-2 1-2-15,1 2 1 0,0 4-2 16,-1 3 1-16,1 4 0 0,-1 2 0 16,4 1 0-16,-2 1 0 0,2 2 0 15,1 0 0-15,0 1 0 0,1 1-1 16,2-1 1-16,0 2 0 0,3 2-1 16,0-2-1-16,4-1-2 0,3-1-4 15,-1-2-5-15,2-1-10 0,1-3-13 0,-1 0-74 16,1-3-34-16,-3-2-93 0,0-1-201 15</inkml:trace>
  <inkml:trace contextRef="#ctx0" brushRef="#br0" timeOffset="29267.5999">13379 7168 512 0,'11'-5'123'0,"0"3"4"0,0 1-78 16,2 1-16-16,-1 3-7 0,2 2-5 16,-1 1-7-16,3 4-3 0,-1 0-3 15,-2 0-2-15,2 1-1 0,1 0-2 16,-1-4 0-16,-1 2-1 0,0-2-1 0,-1-1-2 15,-2 2-4-15,-3-4-11 0,-1 3-15 16,-1-1-104-16,-2-3-108 0,-2 0-269 16</inkml:trace>
  <inkml:trace contextRef="#ctx0" brushRef="#br0" timeOffset="29432.1685">13611 7193 523 0,'-11'8'124'16,"0"2"1"-16,-3 0-80 0,-1 2-18 16,-1 2-9-16,0 3-12 0,0 1-21 15,4-1-109-15,-2 0-105 0,5 1-270 16</inkml:trace>
  <inkml:trace contextRef="#ctx0" brushRef="#br0" timeOffset="30337.2607">15639 6716 426 0,'-7'-5'102'0,"1"-1"4"15,1 1-62-15,4 2-14 0,2-1-3 16,3 0-2-16,2 2-1 0,4-1-3 16,6 2-1-16,2 0-3 0,7 1-2 15,3 2-1-15,4 1-4 0,12-1-1 0,6 3-3 16,4-5-1-16,6 0 0 0,4-2-1 15,7-1-1-15,1-2-1 0,2 1-1 16,-1-1 0-16,-2 0 0 0,0 2 0 16,-1 1-1-16,-5-2 0 0,-1 3 1 15,-10 0-1-15,-3-1 0 0,-3 4 0 16,-3-1 0-16,-6 3 1 0,2 0-1 16,-11 1-4-16,-2 3-15 0,-4-2-113 15,-8 1-109-15,-5 2-283 0</inkml:trace>
  <inkml:trace contextRef="#ctx0" brushRef="#br0" timeOffset="57642.472">12413 10251 463 0,'-38'-19'105'0,"-3"-1"4"15,4 1-78-15,-7 0-8 0,6 7-5 16,-2 1-2-16,-3 4-3 0,-4 0-2 16,-4 3-3-16,-6 0-2 0,0 4-1 15,-6 1-2-15,-5 4 0 0,-1 2-1 16,-3 3-1-16,-3 5-1 0,-3 3 1 0,-3 4-2 15,-4 9 0-15,1 2-1 16,-3 6 0-16,-3 10-1 0,3 3 0 0,0 3 0 16,3 5 0-16,2 1 1 0,2 3 2 15,1-2-1-15,5 4 2 0,7 3-1 16,2 0 1-16,5-1 0 0,3 1 0 16,7-2 0-16,7 0 0 0,8 0 0 15,5 0 1-15,7 2-1 0,8 2 0 16,8-4 0-16,6 2-1 0,6-3 1 0,8-3 0 15,7-4-1-15,11 1 1 0,5-1-1 16,12-4 1-16,10-2-1 0,7-4 1 16,3-5 0-16,8-6 0 0,5-6 0 15,5-4 1-15,6-4-1 0,-1-3 1 16,7-2 1-16,7 0 0 0,2-2 1 16,4-1 0-16,-1-2 1 0,1-2-1 15,7 0 0-15,-3-2 0 0,0-4-1 16,5-2-1-16,3-4 0 0,2-3 0 0,3-5-1 15,0-4 0-15,4-3 0 0,5-6-1 16,-3-1 1-16,-5-1-1 0,1-1 1 16,-4 2-1-16,-5-2 0 15,-10 1 0-15,-3 1 0 0,-4 0 0 0,-6-3 0 16,-7-3-1-16,-9-4-1 0,0 0 0 16,-4-3-1-16,-4-5 0 0,-8 0-1 15,-4 2 1-15,-2-5 1 0,-2 3-1 16,-8-4-1-16,-8-5-1 0,-8-6-3 0,-8-4-4 15,-8-6-1-15,-8 1-2 0,-8-3 1 16,-9-1 0-16,-8 3 2 0,-10 2 4 16,-12-2 3-16,-10 0 4 0,-14 0 3 15,-9 4 2-15,-11 0 3 0,-13-1 2 16,-6 7 2-16,-8 1 1 0,-10 0-1 16,-8 3 1-16,-14-5-2 0,-5 2-1 15,-10 2-2-15,-9 3-1 0,-10 4-2 16,-6 6-1-16,-12 9-1 0,-7 7-1 0,-10 12-3 15,-12 7-5-15,-9 12-6 0,-12 15-9 16,-13 15-99-16,-7 12-96 0,-14 18-243 16</inkml:trace>
  <inkml:trace contextRef="#ctx0" brushRef="#br0" timeOffset="61251.4406">5058 12932 307 0,'11'0'77'0,"0"1"4"16,0-4-40-16,1 1-12 0,2 2-4 0,0-1-1 15,1 1-2-15,1 1-3 0,2-1-2 16,1 2-2-16,-2 0-2 0,2 4-2 16,2 0-2-16,2 2-1 0,2 2-3 15,1 2-1-15,-2 1-1 0,6 0-1 16,-2-2 0-16,0-1-1 0,0 0 0 15,1-3 0-15,2-1 0 0,2-1 0 16,4-2 1-16,1-2 1 0,2 0 1 16,4 0 1-16,3 0 0 0,-1-2 0 0,1 0 1 15,0 0-2-15,-2-2 0 0,3 3-1 16,1 0 0-16,1 2 0 0,1 0 0 16,2 0 2-16,1 2-1 0,1 0 1 15,0-3 0-15,-2-2 0 0,1 2-1 16,1-1 0-16,-1 0-2 0,0 1 0 15,1 0-1-15,0 3 0 0,0 0-1 16,1-3 1-16,-4-1-1 0,0 0 0 0,1 1 1 16,-1-1-1-16,-1-1 0 15,0 1 1-15,1 1-1 0,1 3 0 16,-2 0 1-16,2-4-1 0,-4 0 1 0,0 0-1 16,-2 0 0-16,4 0 0 0,-4-3 1 15,2 2-1-15,0 2 0 0,0 0 0 16,2 1 0-16,-2-2 0 0,-2 0 0 15,1 1 1-15,0 0-1 0,0-1 0 16,0 1 0-16,1-1 0 0,1 2 1 16,-1-1-1-16,2 0 0 0,2-1 0 0,-3-1 0 15,3 0 0-15,-2 1 1 0,1-3-1 16,-2-1 0-16,0 1 0 0,0 1 0 16,-1 1 0-16,2-2 1 0,-1-1-1 15,-2-1 0-15,1-1 0 0,-3 0 1 16,3 1-1-16,0-1 1 0,0 0 0 15,-1 2 0-15,-2 0 0 0,2 2 0 16,-1 1 0-16,-2-2 0 0,-3 2 1 16,-3 1-1-16,-2-4 0 0,-1 3 0 0,-1 2-1 15,-2-1 1-15,-1 0-1 0,-2 1 1 16,-2 1-1-16,-1 0 0 0,-2-1 1 16,-3 1-1-16,-1-4 0 0,-5 2 1 15,-2-1-1-15,-1 0 0 0,-4 1 1 16,-1 2-3-16,-5 0-9 0,1 6-75 15,-8-2-33-15,-3 2-89 0,0-5-200 16</inkml:trace>
  <inkml:trace contextRef="#ctx0" brushRef="#br0" timeOffset="65216.2249">11339 13026 441 0,'-7'-12'103'0,"-2"1"3"15,1 0-70-15,1 2-10 0,3 3-5 16,-1 0-5-16,1 2-3 0,3 2-2 16,2 2 0-16,1 0-2 0,2-2 1 15,5 4-2-15,1-1 0 0,3 1 0 16,5 1 0-16,2-1-2 0,3 4 0 16,2 2-1-16,2-1-1 0,2-1-1 0,2 1 0 15,2-2-1-15,4-1-1 16,0 0 1-16,4-2 0 0,3-1-1 0,1-1 1 15,3 3-1-15,-3-1 1 0,4 2-1 16,0-2 1-16,-2 1-1 0,3-1 0 16,-1 3 0-16,3-2 1 0,4-1-1 15,0 1 1-15,2-2 0 0,3-1 1 16,-1-1 1-16,3-6 1 0,-1 3-1 16,-3-1 1-16,0-4 1 0,4 0-1 15,-3 1-1-15,0 1 0 0,2 0 0 0,-1 0-1 16,0 0-1-16,-1 3 0 15,-5-1 0-15,-1 3-1 0,-2-1 1 0,-3 2-1 16,-9 1 0-16,-1 2 0 0,-4-2-1 16,-5 0 1-16,-3 0 0 0,-4 2-1 15,-3-2 1-15,-5-2-1 0,-3 2 1 16,-3-1 0-16,-1 2-1 0,-5-2 0 0,-2 1-3 16,-4-2-7-16,2 1-13 15,-1-1-113-15,-3-4-112 0,-1-2-283 0</inkml:trace>
  <inkml:trace contextRef="#ctx0" brushRef="#br0" timeOffset="76505.0367">12177 3715 285 0,'-12'0'67'0,"-4"3"3"15,-3 0-45-15,-3 5-3 0,-2 4-4 16,2 4 0-16,-4 3 0 0,-2 5 0 16,-4 5-2-16,0 5-2 0,-1 2-1 15,3 2-2-15,-1 2-3 0,3 0-2 16,0-1-2-16,2 0 0 0,1-1-2 15,3 2-1-15,0 2 1 0,0 2-1 0,4 8 0 16,3 3 1-16,3 1-1 0,3 0 1 16,4-3 0-16,3-2 1 0,6-4-1 15,3-5 0-15,2-6 0 0,4 1 0 16,4 0 0-16,0 0 0 0,5-4 0 16,-1 0-1-16,-1-5 1 0,3-6 0 15,0-6 0-15,3-9 2 0,1-7 2 0,1-6 1 16,-2-6 1-16,3-6 1 15,2-6 1-15,-2-6-1 0,2-2-2 16,-5-6-1-16,-1 1-1 0,7-3-2 0,-5-7 0 16,0-7-2-16,0-5 1 0,0-6-1 15,1 1 0-15,-3-6 0 0,-4-1 0 16,-2-2-1-16,-2-1 1 0,-4 1-1 16,-5 1 1-16,-3 4-1 0,-5 0 1 15,-5 6 0-15,-7 9 0 0,-9 16-1 16,-5 10-2-16,-9 11-7 0,-7 10-97 0,-4 11 0 15,-16 6-76-15,-3 5-156 0</inkml:trace>
  <inkml:trace contextRef="#ctx0" brushRef="#br0" timeOffset="95653.0671">15027 7928 189 0,'-6'-9'44'16,"-1"1"2"-16,-2-2-33 0,1 1-3 15,-1 4-1-15,1 0-3 0,-2 0-2 0,-1 2-1 16,-1 0-1-16,0 2-1 0,-2-1 1 16,-2 2 0-16,0 0 2 0,-1 1 2 15,0 3 2-15,-3 2 3 0,-1 1 2 16,0 3 2-16,-2 2 3 0,-1 6 0 16,-7-2 2-16,4 9-1 0,1 2-1 15,-1 1-1-15,3 3 0 0,-3-1-2 16,2-3-2-16,7 5-1 0,-5-5-3 15,2-4-1-15,1 1-2 0,3 0-2 0,4 2 0 16,3 3-1-16,3 2-1 0,2 3 0 16,3 5-1-16,5 3 1 0,2 0-1 15,3-3 1-15,3 0-1 0,3-3 0 16,1-6 0-16,2-2 0 0,2-2 0 16,1-4-1-16,2-1 1 0,1-5-1 15,3 0 0-15,2-2 1 0,2 0 0 16,3-2 1-16,3 0 0 0,2-2 0 15,5 1 0-15,1-2 1 0,2-3 0 16,-1-4 0-16,-1-2 0 0,-1-3-1 0,-3-3 0 16,-2-4-1-16,-3-2 0 0,-4-1 0 15,1-3-1-15,-2-3 0 0,-3-2 0 16,-2-1 1-16,0-4-1 0,-2-3 0 16,0-10 1-16,-4-8 0 0,-1-4 1 15,-4-7 0-15,-5-4 1 0,-4-2 2 16,-5 0 0-16,-6 3 1 0,-6 6 0 15,-6 1 0-15,-9 6-1 0,-5 4 0 16,-10 6-2-16,-6 10-4 0,-9 13-15 0,-9 10-82 16,-11 16-81-16,-10 10-211 0</inkml:trace>
  <inkml:trace contextRef="#ctx0" brushRef="#br0" timeOffset="99822.6848">5697 9320 252 0,'0'3'51'15,"-1"-1"1"-15,-2 1-47 0,1 2-4 16,0 1-3-16,-2 0 2 0,-1 0 0 16,1-1 0-16,-1-1 9 0,3 1 12 15,-1-4 7-15,0-1 4 0,2 0 3 16,-1-3 3-16,2 1 0 0,0-1-7 0,2 0-12 16,0 0-7-16,3 1-3 0,0-2-4 15,1 0-2-15,3 2-1 0,0-2-1 16,4 1 0-16,-1 1-1 0,3 0 1 15,2 3 0-15,0 0-1 0,1 1 1 16,3 1 0-16,1 1 0 0,1-2 0 16,1 1 0-16,1-1-1 0,2 0 1 15,-1-2 0-15,2-2 0 0,0 1-1 16,2-1 0-16,4 2 1 0,-3-2-1 0,1-1 1 16,1 0 0-16,-2 1 1 0,1 1 0 15,-2-1 1-15,-5 0 1 0,1 2 0 16,-3 1-1-16,-8 2 0 0,2-2 0 15,-2 0-1-15,-4 0 0 0,-2 1-1 16,-2-1 0-16,-3 0 0 0,3 0 1 16,-6-1-1-16,-1 0 1 0,-2 0 0 15,-1 0 0-15,0 0 0 0,-2 1 0 16,1 1-1-16,-1-1-4 0,0 1-15 0,3 0-82 16,-1-2-83-16,1-2-213 0</inkml:trace>
  <inkml:trace contextRef="#ctx0" brushRef="#br0" timeOffset="113188.1722">17548 13015 256 0,'-27'8'77'0,"3"-1"5"15,3-6-31-15,4 0-2 0,1-1-6 16,2-1-7-16,3-2-7 0,2 1-5 16,2 1-4-16,3-1-4 0,1 1-3 15,2 2-3-15,3 1-4 0,2 0-2 16,2 2-2-16,4-2-1 0,2 1 1 16,4-1 1-16,2-1 1 0,3-1 0 15,3 0 0-15,1-1 0 0,3 0 1 16,3 0 0-16,2-3-1 0,4 3-1 15,1 1 0-15,1 2 0 0,2-1-1 16,0 3-1-16,2 2 1 0,-3 3 0 16,2-1 0-16,0 1 0 0,-1-3 2 15,2 3-1-15,-1-3 0 0,2-6 1 0,0 5-1 16,0-4 1-16,0-1-1 0,2-1 0 16,0-2 0-16,0 0-1 0,-4 1 1 15,1-6 1-15,-1-1-1 0,-4-6 1 16,-3 3 0-16,-3 0 1 0,-4-2-1 15,-4 2-1-15,-3 1 1 0,-7 1-2 0,-2 4 0 16,-3-1 0-16,-3 1 0 0,-5 0-1 16,-2 1 0-16,0 0 0 0,-4 0 0 15,-1 0 0-15,-4 3-1 0,0-1 1 16,-1 2-1-16,-1 0 1 0,-1 0-1 16,-2 1 0-16,4 1 1 0,-1-1-1 15,1 2 0-15,0-2 0 0,1 1 0 16,0 1 1-16,3-1-1 0,-1 0 0 0,2-1 0 15,1 0 0-15,3 1 0 0,-1-1 0 16,2 2 0-16,1-2 0 0,1 1 0 16,2 0-2-16,-1 1-2 0,2 1-5 15,1-1-6-15,0 2-5 0,1 0-85 16,-1-3-18-16,1 0-80 0,1-3-172 16</inkml:trace>
  <inkml:trace contextRef="#ctx0" brushRef="#br0" timeOffset="125314.387">17137 15745 593 0,'1'-22'132'0,"3"5"1"0,0 3-100 16,3 16-10-16,0 3-7 0,0 7-1 16,2 6 0-16,-1 4 0 0,1 5 2 0,1 5 1 15,1 6-2-15,0 2-3 0,1 5-4 16,2-5-2-16,-1 0-1 0,2-5-2 16,1-3 0-16,-2-8 3 0,2-8 4 15,1-10 5-15,2-7 3 0,0-9 2 16,3-8 1-16,1-13 0 0,1-4-3 15,3-7-5-15,-1-3-5 0,-2-7-3 16,-1-3-7-16,0 2-9 0,-4 1-11 16,-1-2-8-16,-3 0-9 0,0 5-4 15,-2 10-8-15,-2 12-7 0,-3 7-5 0,-2 13-28 16,-2 12-58-16,-6 12-89 0,0 9-212 16</inkml:trace>
  <inkml:trace contextRef="#ctx0" brushRef="#br0" timeOffset="125545.7679">17227 15913 598 0,'-7'-9'135'16,"0"0"2"-16,3 4-100 0,3 1-14 15,3 2-8-15,3-1-6 0,4-2-4 16,2 0-3-16,5-1-1 0,2-1-2 16,6-2-5-16,6-1-8 0,5 1-17 15,6-2-106-15,2-5-112 0,3-1-274 0</inkml:trace>
  <inkml:trace contextRef="#ctx0" brushRef="#br0" timeOffset="126212.0939">17999 15824 429 0,'4'-20'115'0,"-2"2"5"16,-1 0-31-16,2-1-50 0,-2 3-8 16,0 0-6-16,0 5-5 0,1 1-3 0,-1 3-3 15,-1 1-1-15,-1 1 0 16,-1 0 0-16,0 1 0 0,0 2-1 0,0-1 1 16,-1 0-1-16,1 0-2 0,1 1 0 15,1-2-3-15,1-1-1 0,3 0-1 16,-1 0-1-16,3-1-1 0,-3-1 0 15,4 1 0-15,-3 0 2 0,1 0 1 16,-1 2 1-16,-2 1 0 0,2 3 0 16,-3 5 1-16,-1 4 2 0,-2 7 3 15,-2 11 1-15,-3 6 2 0,-3 8 1 16,-2 10 0-16,-2 6 0 0,5 6-4 0,1-3-2 16,6-4-4-16,5-3-3 0,7-8-2 15,5-7-1-15,5-10 0 0,2-8 0 16,0-7 0-16,2-8 0 0,-1-6-1 15,1-6 1-15,-1-7 0 0,0-3 0 16,-3-4-1-16,-1-5 0 0,-3 0-1 16,-3-3 0-16,-5 1-1 0,-2 4 0 15,-5 3-1-15,-1 2 1 0,-3 10 0 0,-3 7 1 16,-4 12 0-16,0 4 0 0,2 5 1 16,-1 6 0-16,2 3 0 0,0-1 0 15,5 0 1-15,3-6-1 0,5-2 0 16,3-4 0-16,3-3 0 0,7-6 1 15,3-4-1-15,3-5 0 0,6-4 0 16,1-7 1-16,3-5 0 0,1-8 1 16,-2-9 0-16,-1-3 0 0,-1-3 0 15,-4-3 0-15,-3-1-1 0,-7-6-7 16,-3 2-14-16,-4 0-14 0,-6-1-8 16,-5-1-18-16,-4 3-7 0,-3 3-108 0,-6 10-111 15,-5 8-250-15</inkml:trace>
  <inkml:trace contextRef="#ctx0" brushRef="#br0" timeOffset="128576.7471">13909 14351 520 0,'-54'-35'115'0,"-8"2"1"0,-2 6-92 16,-5 2-4-16,4 12-9 15,-6 4-4-15,-1 3-3 0,-5 2-2 0,-8 3 0 16,-2-1-1-16,-4-2 1 0,1 4-1 15,-4-1 0-15,-2 1-1 0,-2 1 1 16,-5-1 0-16,-3 0-1 0,-3 4 1 16,-5 2-1-16,-5-1 1 0,-3 1-1 15,-6 4 1-15,4 3-1 0,-5-1 1 16,2 2 0-16,-2-4 1 0,7 3 0 16,-3-3 1-16,5-3 0 0,0-1 0 0,8 3 1 15,-1-1-1-15,0 2 0 0,1 0-1 16,4 0 0-16,1 1 0 0,-2 4 0 15,-1-1-1-15,0 0 0 0,3 3 0 16,1 6 0-16,-1 2-1 0,2-2 1 16,4-1-1-16,7 0 0 0,7 0 1 15,6-4-1-15,6-5 0 0,8-6 1 16,7 0-1-16,9-2 0 0,6-1 1 16,6-4-1-16,6 0 1 0,7 0-1 0,8 1 1 15,5-2-1-15,3 0 1 0,5 2-1 16,1-2 0-16,4-2 0 0,1 1 0 15,4 1-1-15,1-2 1 0,3 2 0 16,0 0 0-16,3 3 1 0,1 6 2 16,3 5 3-16,-1 7 1 0,0 10 2 15,-1 11 1-15,0 13 1 0,-2 15 0 16,-2 12 0-16,-5 10-2 0,-2 12-2 16,1 9-1-16,-3 9-1 0,-1-1-1 0,-2 0-1 15,-2 5-1-15,2-4 0 0,-3-5 0 16,-1-10-1-16,-3-6 0 0,2-3 0 15,-1-7 0-15,1-11 0 0,0-5-1 16,1-6 0-16,1-2 1 0,0-6-1 16,1-6 1-16,-1-6-1 0,0-3 0 15,0-2 1-15,1-4-1 0,0-6 0 16,-1-5 0-16,1-6-1 0,1-6 0 16,-1-6 0-16,0-7 0 0,1-7 0 0,-2-5-1 15,1-2 1-15,0-1 1 0,2 0-1 16,-1-2 0-16,2 3 1 0,0 1 0 15,2 2-1-15,0 1 1 0,3 2-1 16,1 1 1-16,1 0 0 0,3 3-1 16,2 1 1-16,1 0 0 0,5 1 1 15,3 1-1-15,2-1 0 0,5-1 0 16,2 0 0-16,5-1 0 0,2-1 0 16,3-1 0-16,3 0 0 0,6 0 0 0,3 0 0 15,8 1 1-15,3-1-2 16,6 2 1-16,2-2 0 0,7 1 0 0,1 1 1 15,8 0-1-15,1-1 0 0,1 0 0 16,6-1 0-16,7 5 0 0,5-2 0 16,2 0 0-16,1-3 0 0,5 2 0 15,7 2 0-15,4-1 0 0,1-1 0 16,3 1 0-16,3 1 0 0,4-1 0 16,1 1 0-16,4 1 0 0,1-2 0 15,2 0-1-15,8 0 1 0,0-3 0 0,-1 2 0 16,3-1 0-16,-3-2 0 0,7-1 0 15,-2 1 0-15,-4 1 1 0,1 0-1 16,-5 3 0-16,3 0 0 0,-5 4 0 16,-8 0 0-16,-4 3 0 0,-9 0 0 15,-3 4 0-15,-3 0 0 0,-10 2 0 16,-5 0-1-16,-6 3 1 0,0 0 0 0,-4-1 0 16,-4-1-1-16,-6-3 0 0,1 0 0 15,-6-1-1-15,-3 0-1 0,-5-4 0 16,-4 1-1-16,-4 0 0 0,-4-1-1 15,-6 0 0-15,-4-4 1 0,-5 2-1 16,-4 0 1-16,-4-3 1 0,-7 1 0 16,-2 1 1-16,-4-2 1 0,-2-1 0 15,0-4 0-15,-4-1 1 0,-1-1-1 16,1-6 1-16,-1-4 0 0,1-2 0 16,-2-4 0-16,0-3 0 0,-2 1 0 15,1-5 0-15,-2 0 1 0,-2-2-1 0,-1-2 0 16,-1-1 0-16,-2-3 0 0,3-1 0 15,-6-8 0-15,0-7 0 0,-5-2 0 16,1-5 1-16,-1-3 0 0,-2-5-1 16,-3-6 1-16,3-3 0 0,2-2-1 15,0-7 1-15,-1-5-1 0,1-1 0 16,2-8 0-16,0-3 0 0,-1 6 0 16,-2-1 0-16,-1 8 0 0,1 5 0 15,-1-1 0-15,-1 8 0 0,-3 6 0 0,2 3 1 16,0 10-1-16,0 0 0 0,-1 4 0 15,0 10-1-15,1 7 0 0,3 3 0 16,0 3-2-16,1 2-2 0,1 3 0 16,1 2-2-16,1-1 1 0,0 0-1 15,-1 2 1-15,0-1 1 0,-1-1 2 16,-2 4 1-16,1 2 0 0,-2 0 2 16,-3 0-1-16,-1 2 1 0,-3 1 0 0,-1-2 1 15,-2-1 0-15,-6-1 1 0,-3 0 1 16,-6 0 2-16,-6 3 0 0,-8-3 0 15,-11-1 1-15,-7 2 0 0,-10 0-1 16,-12-1 0-16,-13-3 0 0,-13 0 0 16,-16-3 0-16,-11 4 0 0,-18-1 0 15,-23 2-1-15,-15 8 0 0,-16 5-2 16,-18 10 0-16,-17 14-5 0,-19 7-16 16,-17 10-118-16,-11 13-114 0,-14 4-296 0</inkml:trace>
  <inkml:trace contextRef="#ctx0" brushRef="#br0" timeOffset="130229.5954">3705 17731 417 0,'-6'2'94'0,"4"-2"0"0,2 0-67 0,2 0-9 16,3 0-6-16,4 0-3 0,2-1-1 16,3 1 1-16,4 0 0 0,1-2 2 15,3 0-1-15,2 1 1 0,1-1 0 16,1-1-1-16,1 0-1 0,0-1-1 15,0-1-2-15,1 0-1 0,0-1-2 0,5-3-1 16,0 4 0-16,3 1-1 0,3 1 1 16,5 1 0-16,4 0 1 0,2 1 2 15,-2 1 2-15,2-2 1 0,2-1 1 16,0 1-1-16,1-1 1 0,3 2-2 16,4 1 0-16,4 3-2 0,3-2-2 15,2-2 1-15,0-1-2 0,3 2 0 16,0-2 1-16,0 1-1 0,3-2 0 0,1 0 1 15,0 0 1-15,5-1-1 0,1 2 1 16,4 0-1-16,1-3 1 0,-2-3-1 16,2 5-1-16,4 0 0 0,3 3-1 15,1 1 0-15,-2-5 0 0,-1-3 0 16,1 7 0-16,5 0 0 0,0 2 0 16,-4-6 1-16,-1-3-1 0,3 3 0 15,-1 5 1-15,2 0-1 0,-4-2 0 16,-2-4 0-16,-2 0-1 0,2 5 1 15,-1 2-1-15,0-2 0 0,-3-5 0 0,0 0 0 16,-3 4 1-16,1 3-1 0,-3 0 0 16,-4 3 0-16,-2-2 1 0,-4 2-1 15,-3 1 1-15,-3-4 0 0,-3 1 0 16,-6-3 1-16,-5-2 1 0,-2 0 0 16,-5 1 1-16,1 2 0 0,-4 1 1 15,-1-2-1-15,-4 0 0 0,-3-2-2 16,-5-2 1-16,-3-1-1 0,-4-2-1 0,-5 0 0 15,-3-1 0-15,-3 2-1 0,-4 1 1 16,-3 2 0-16,-2-2 0 0,-2 2 0 16,-1 1 0-16,-2-1-1 0,0 2 1 15,-1-2-1-15,0 0 1 0,1 2-1 16,-1 0 1-16,0-1-1 0,2 1-2 16,1 0-2-16,-2 2-7 0,2 3-15 15,-1 3-55-15,-4 2-58 0,2 4-101 16,-5 0-229-16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1:52:22.9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6940 7256 326 0,'-20'-2'85'16,"-1"0"5"-16,4-5-44 0,2 4-6 15,1-3-8-15,2 1-2 0,1-1-3 16,3 1-4-16,5-1-2 0,-2 1-3 0,5 1-2 16,3 0-2-16,4 3-3 0,5-1 0 15,3 2-3-15,6 0-1 0,5 0-2 16,2 0 0-16,5 1-2 0,4-1 0 15,4 0-1-15,5 0-1 0,3 2 0 16,4 3 0-16,4 3-1 0,4-2 1 16,0 0 0-16,0 0-1 0,7 3 1 15,2-5 0-15,2 4 0 0,4-2 0 16,4 1 0-16,3 1 0 0,7 3 1 0,5-3 0 16,2 2 0-16,2-3 0 0,4 1 0 15,6-2 0-15,2-1 0 0,3-3 1 16,0 1 1-16,4-3 1 0,3 0 0 15,0 1 1-15,-1-2 0 0,1 1 0 16,2 0 0-16,-1 2-1 0,-2-2-2 16,3 1 1-16,-3-2-2 0,-1 4 0 15,-4-3 0-15,-6 0 0 0,1 1 0 0,-6 0 0 16,-4 3 1-16,-6-1 0 0,-4 0 1 16,-3-1 0-16,-1 4 0 0,-9 2-1 15,-2 1 0-15,-5 1-1 0,-5 1 0 16,-4 3-1-16,-5 2 0 0,-7 0-4 15,0 0-9-15,-7 2 11 0,-5-3-134 16,-10 2-113-16,-8-5-295 0</inkml:trace>
  <inkml:trace contextRef="#ctx0" brushRef="#br0" timeOffset="14217.0405">285 1976 466 0,'-14'8'105'0,"0"-4"0"16,7-2-73-16,3-2-14 0,7 2-5 0,5 1-3 15,7 4 0-15,5-1-3 0,5 0 0 16,5-1-3-16,3-4-1 0,6 1-1 16,6 0-1-16,5-5 1 0,4 2-1 15,1-2 1-15,6 1 1 0,2 1 0 16,-2-4 1-16,1 1 0 0,1 2 1 16,2-2 1-16,1-1 0 0,-1 1 1 15,-1 0 0-15,1 1 1 0,-4-3 1 16,-3 0 0-16,-1 0 1 0,-1 1 0 15,-3-1 0-15,-2 0 1 0,-5 0-1 0,-1 1-1 16,-3 0-2-16,-6 1-1 0,-6-1-1 16,-4 3-2-16,-4-1-1 0,-2 0 0 15,-6 1-1-15,0-1 0 0,-4 0 0 16,-3 0 1-16,-1-1-1 0,-1 0 0 16,-1 2 1-16,-3-4-2 0,3 3-6 15,0 2-8-15,1 0-32 0,2-1-91 16,-4-1-106-16,-4 3-263 0</inkml:trace>
  <inkml:trace contextRef="#ctx0" brushRef="#br0" timeOffset="44435.0761">11823 9219 305 0,'-5'-6'85'16,"0"-3"5"-16,1 0-37 0,3 3-9 0,-1-1-6 16,1 2-6-16,1 0-5 0,-2 0-5 15,4 3-4-15,-2-1-3 16,2 1-3-16,0 3-3 0,3-1-1 0,2 1-2 16,-3 2-1-16,7 1 0 0,3 0 0 15,2 1 1-15,3 1-1 0,2 1 0 16,4-1-1-16,5 1 0 0,-1-1-2 15,0 0 1-15,-2 2-2 0,-3-2 0 16,5 0 0-16,-2 1 0 0,-3-1 0 16,3 1-1-16,0-3 1 0,1-1 0 15,3-1 0-15,-7 0-1 0,1-1 1 0,-2-1-2 16,-3 1-8-16,-6-1-56 16,-4 1-51-16,-10-1-91 0,-10 1-211 0</inkml:trace>
  <inkml:trace contextRef="#ctx0" brushRef="#br0" timeOffset="56994.6891">17943 11740 315 0,'2'-10'78'0,"-1"0"2"16,-2 0-49-16,-3 2-5 0,3 2-4 15,-5-1-4-15,0 1-2 0,0 1-2 16,-2-1-2-16,1-1-1 0,-1 0 1 0,-1-1-1 15,0 1 0-15,1 0 0 0,-2-2-2 16,0 2 0-16,-1 0-2 0,-2-4-1 16,-2 5-2-16,-2 1-1 0,-4 3-2 15,-3 0 1-15,-2 2-2 0,-2 1 1 16,0 6-1-16,-2-2 1 16,-2 0 1-16,3-1 0 0,-2 3 0 0,1-1 2 0,-2 3 0 15,0-1 0-15,0 2 1 16,1 2 0-16,2 2 0 0,1 0 1 0,0 2-1 15,1 4 1-15,1 1 1 0,2 2 0 16,0 3 0-16,3 4 1 0,1 6 0 16,2 6-1-16,4 2 0 0,2 2 0 15,2 1-1-15,1-1-2 0,4 1 0 16,3-5-1-16,2-3-1 0,1-3 0 16,4 1-1-16,3 1 0 0,5-1 0 15,1 0 0-15,7-1-1 0,4 2 1 0,4-3 0 16,4-3-1-16,4-4 1 15,1-5-1-15,5-2 1 0,1-4-1 0,2-7 1 16,2-7-1-16,1-1 0 0,1-7 0 16,-1-4 0-16,0-6 0 0,-1-8 0 15,-1-5-1-15,-3-5 1 0,-2-4 0 16,-3-3 0-16,-5-4 0 0,-5-4 0 16,-3-1 0-16,-7-4 2 0,-7-7 0 0,-6-8 2 15,-10-5 0-15,-9-1 1 0,-12 0-1 16,-10 6 0-16,-17 6-2 0,-11 19-5 15,-16 16-9-15,-14 14-11 0,-13 11-103 16,-7 17-102-16,-21 8-254 0</inkml:trace>
  <inkml:trace contextRef="#ctx0" brushRef="#br0" timeOffset="69832.8056">18057 8170 406 0,'4'-7'92'16,"3"4"4"-16,-5 3-61 0,-1 4-8 16,-1 7-3-16,-2 5-3 0,-2 4 0 15,-2 8 3-15,-3 10-1 0,1 12-2 16,-3 9-1-16,0 5-2 0,-4 5-3 15,0 10-1-15,0 3-4 0,0 6-1 16,0-2-4-16,4-2 0 0,0 2-3 16,6-3 0-16,3-1 0 0,5-2-2 15,6-7 0-15,2-5-3 0,5-6-2 16,4-3-3-16,-1-9-3 0,2-6-4 0,-3-7-4 16,-1-7-2-16,-3-6-5 0,-9-7-13 15,1-1-81-15,-4-4-86 0,-3-3-212 16</inkml:trace>
  <inkml:trace contextRef="#ctx0" brushRef="#br0" timeOffset="70349.1029">17930 9682 449 0,'-13'-8'105'0,"1"0"4"16,2-1-71-16,3 2-10 0,3 1-9 16,3 1-5-16,2 0-4 0,3 1-3 15,3 1-2-15,3 0-2 0,2 1-1 16,4-2 0-16,-1-2 1 0,7 4-1 15,1-3 1-15,4 1 1 0,0-1 1 16,3 0-1-16,3 0 1 0,5 0 0 16,-1-1 0-16,4 0 0 0,3-1 2 15,3 2-1-15,5 0 2 0,4 0 0 0,3-1 0 16,6-3 1-16,1 2-1 16,4 0-1-16,3-2 0 0,3 1-1 0,3-2 0 15,3 1-1-15,2 2 0 0,5-3-1 16,2 0-1-16,4 2 1 0,2-3-2 15,3 1 1-15,2 0 0 0,1 1-1 16,2 0 0-16,1 0 1 0,2-1 0 0,1 5 0 16,-1 0 0-16,1 2 0 15,1-2 0-15,1 2 0 0,-1 3-1 0,3-1 0 16,-2-1-1-16,2-1 0 0,4 2 0 16,0 0-1-16,1-3 1 0,0 0-1 15,1 1 0-15,0-1 0 0,1-1 1 16,-1-1-1-16,-1 0 0 0,0 1 1 15,-2 1-1-15,2-2 0 0,-5 1 0 16,-2 3 1-16,-3 1-1 0,-5-1 0 16,-4-1 0-16,-5 0 1 0,-7 2-1 15,-3-1 0-15,-7-1 0 0,-6 1 0 0,-8-1 0 16,-4 1 0-16,-9-1 1 0,-5 0-1 16,-10-1 0-16,-8 0 0 0,-6 0-4 15,-8 0-8-15,-5 0-9 0,-8 3-12 16,-8 0-107-16,-1-4-110 0,-6 0-268 15</inkml:trace>
  <inkml:trace contextRef="#ctx0" brushRef="#br0" timeOffset="71297.0077">17716 8121 471 0,'-26'-13'110'0,"7"4"2"15,3-1-73-15,6 5-17 0,6 3-6 16,4 2-6-16,5 1-2 0,4 3-3 15,7 2-1-15,3 0 1 0,5 3 1 16,5-2 0-16,5 2 1 0,5-2-1 16,8 0 0-16,3 1-1 0,8-5 0 15,6-1-1-15,4-2 0 0,7-3-1 0,7 2 0 16,7-5-1-16,6-2 0 0,5 0 0 16,7 2-1-16,5-4 0 0,8-3 0 15,2-2-1-15,3 1 1 0,2 2 0 16,4-6-1-16,0-1 1 0,3 1-1 15,-3 2 1-15,2-2 0 0,1 1 0 16,-2-1 0-16,2 5 0 0,-1-1 1 16,2 2-1-16,-2 2 1 0,0 1 0 15,0 0-1-15,1 2 0 0,0-1 0 0,1 1-1 16,-3-2 1-16,2 1 0 0,-1-1-1 16,0-3 0-16,-6 1 1 0,-1 1-1 15,-6 0 0-15,-2 2 1 0,-5-2-1 16,-8 1 0-16,-7 6 0 0,-4-2 0 15,-7 1 1-15,-8-1-1 0,-5-1 0 16,-9 2 0-16,-2 0 0 0,-7-1 0 16,-6 0-1-16,-4 0 1 0,-2 2-2 15,-6 3 1-15,-2 0-1 0,-5-1 0 16,0 0 1-16,-3 0-1 0,-4 0 1 0,-3-2 0 16,-2 1 1-16,-5-1 0 0,0 2 0 15,-6 0 0-15,0-1 0 0,-5 2 0 16,1 3 0-16,-3 2 0 0,-1 3 1 15,0 3-1-15,-1 3 1 0,-1 4 1 16,-1 8-1-16,-3 6 1 0,-1 10 1 16,-1 7 0-16,0 6 0 0,2 6 1 15,0 4-1-15,2 6 0 0,3 6 0 0,3 1-1 16,5 1-1-16,3-1 0 0,2 1 0 16,2-3-1-16,3-3 1 0,3-4-1 15,-2-7-1-15,2-1 1 0,-1-3 0 16,1-4 0-16,-2-3 0 0,-3-5 0 15,-3-7 0-15,-1-6 0 0,-3-5 1 16,-2-3-1-16,-3-3 0 0,1-5 0 16,-2-1 0-16,2-3 0 0,-1-3-2 0,-1-2-4 15,-1-1-8-15,0-2 32 16,-1-5-148-16,-2-3-111 0,0-2-294 16</inkml:trace>
  <inkml:trace contextRef="#ctx0" brushRef="#br0" timeOffset="126735.7683">15297 15223 435 0,'-9'-8'124'0,"2"0"4"0,1 1 3 16,2-2-88-16,0 3-11 0,3 0-4 16,0 1-3-16,1 2-2 0,0-1-4 15,0 3-4-15,0 1-3 0,0 3-5 16,-1 6-18-16,0 7-20 0,-4 5-115 15,1 3-120-15,-5 3-301 0</inkml:trace>
  <inkml:trace contextRef="#ctx0" brushRef="#br0" timeOffset="139916.7432">17590 14539 454 0,'-3'-14'114'16,"2"2"5"-16,0 1-61 0,0 0-17 15,0 2-10-15,1 1-6 0,0 2-4 16,0-1-4-16,0 4-2 0,0-1-1 16,0 2-2-16,0 2-1 0,1 2 0 15,-1 3 1-15,1 5 0 0,-1 3 0 0,1 6-1 16,-1 1-1-16,0 6-1 15,-1 1-2-15,0 0-2 0,-2-1-2 0,0-3-1 16,-1-1-1-16,-1 0-1 0,0-1-4 16,1-3-6-16,2 0-5 0,0-4-9 15,0 0-12-15,2-5-111 0,2-2-112 16,0-5-272-16</inkml:trace>
  <inkml:trace contextRef="#ctx0" brushRef="#br0" timeOffset="140366.5411">17521 14558 440 0,'-3'-8'109'0,"-1"-1"3"0,1-1-59 16,2-2-17-16,2 2-10 0,1-1-6 15,4-1-2-15,0 0-3 0,1 1-1 16,2-2 0-16,2 2-1 0,0 0 0 16,1 2-1-16,-1 0 0 0,3 3-3 15,-2 0-1-15,1 5-2 0,2-2-1 0,-1 3-2 16,0 0 0-16,0 3-1 15,2 0 0-15,-2 1 0 0,-1 0-1 0,-1 3 0 16,-1-1 0-16,-3 1-1 0,0 2 1 16,-2 0-1-16,-4-2 1 15,1 0-1-15,-4 1 1 0,-2-1 0 0,-2 0 1 16,-5 1 0-16,-4 0 0 0,-1 3 0 16,-3 0 1-16,-3 0-1 0,-1-2 0 15,0-1 0-15,2 1-1 0,2-4 0 16,2-3-2-16,1 2-2 0,5-4-6 0,7 4-8 15,-1-7-12-15,5 1-110 0,2-3-111 16,4-1-274-16</inkml:trace>
  <inkml:trace contextRef="#ctx0" brushRef="#br0" timeOffset="140937.1306">17852 14405 380 0,'-2'-11'106'0,"-1"-1"6"16,1 2-42-16,2-1-15 0,-2 1-14 15,4 3-10-15,-2-1-7 0,2 2-5 16,-1 4-4-16,1 2-3 0,0 4 0 16,0 2-2-16,1 4 0 0,2 2-1 15,-1 4 0-15,-1 5 0 0,2-1 0 16,-1 2-1-16,-2 2-1 0,2-1 0 0,-2-1-1 15,0-1 0-15,-1-4-1 0,-1-2-2 16,1-2 0-16,-1-4 0 0,1-2-2 16,0-3 1-16,1-3 1 0,0 0-1 15,1-4 1-15,0-2-1 0,3-3 1 16,2-4-1-16,2-3 0 0,-1-1 0 16,4-2-2-16,0 1 1 0,-1 0 0 15,1 2-1-15,-2 5 0 0,-2 3 0 16,-1 3 0-16,-2 4 0 0,-2 4 0 15,-1 3 0-15,1 3 0 0,0 2 0 0,-3 3 0 16,2 1 1-16,0 1-1 0,-1 1 1 16,1-2-1-16,-1-1 1 0,1-1-1 15,0-2 0-15,1-2-4 0,1-1-5 16,1-3-7-16,0 2-11 0,0-3-30 16,0-2-88-16,1-1-105 0,-1-2-249 15</inkml:trace>
  <inkml:trace contextRef="#ctx0" brushRef="#br0" timeOffset="141616.3219">18229 14448 494 0,'-3'-2'123'0,"-2"-1"4"0,-1 3-63 15,-1 4-23-15,0 2-8 0,-1 4-6 16,-1 3-3-16,-1 3-4 0,2 2-3 0,-1 2-2 16,4-2-3-16,1 1-3 0,3-5-1 15,1 0-2-15,3-2-2 0,2-4-1 16,1-4 0-16,0-1-1 0,2-3-1 16,0-3 1-16,2-3-1 0,-1-2 0 15,0-3 0-15,1-4 0 0,-2 0-1 16,1-2 1-16,-2-1 0 0,-2-1-1 15,-1 4 0-15,-2 0 1 0,-2 3-1 16,-2 2 0-16,-1 5 0 0,-2 5 1 16,1 4 0-16,-3 4 0 0,3 8 0 15,-1 1 1-15,1 5-1 0,0 2 0 0,2-1 0 16,1 0 0-16,2-3-1 0,3-4 0 16,3-2-2-16,3-3-3 0,3-1-4 15,2-5-4-15,3-4-2 0,1-3-2 16,0-4-2-16,2-3-2 0,0-3 1 15,-2-4 3-15,2-2 3 0,-4-3 3 0,-2-3 2 16,-1 1 3-16,-6 0 4 0,-2 1 3 16,-5 1 4-16,-1 4 2 0,-1 3 2 15,-1 5 3-15,-1 1 2 0,1 3 0 16,-1 4-1-16,2 2-1 0,1 2-3 16,1 2-1-16,2 1-2 0,-1 2-2 15,2 2-1-15,3 0-1 0,1 2 1 16,-1-2 0-16,4 2-1 0,-1-1 1 15,1-1 0-15,-1-1 0 0,1 2 0 16,-1-3-1-16,-1 2 0 0,-1-4-1 16,-1 3 1-16,-1-2-2 0,-1 2 1 0,-4-3 0 15,-2-1-1-15,-4 0 1 0,-3-3 0 16,-3 1 0-16,-4-2-1 0,-3-2 1 16,-1-1-1-16,2 1 1 0,-1-4-3 15,3 3-2-15,1-1-4 0,6 2-7 16,1 1-5-16,4 0-8 0,2 3-9 15,3 3-74-15,2-4-31 0,1 2-90 0,-1-3-193 16</inkml:trace>
  <inkml:trace contextRef="#ctx0" brushRef="#br0" timeOffset="141954.5136">18662 14597 520 0,'6'2'121'0,"-1"-6"3"15,-2 0-77-15,2 1-19 0,1-2-4 0,1 0-1 16,2-3-2-16,0-3-3 0,3 2-2 16,0-2-2-16,-2-5-3 0,2 5-1 15,1 0-3-15,-3-2-1 0,-3 2 0 16,-1 3-2-16,-4-1 0 0,1 3 1 16,-4-1 0-16,-5-1 0 0,-4 3 1 15,-4 3 0-15,-2 2 0 0,-1 4 0 16,0 3-1-16,-1 2 1 0,1 5 3 15,3 2 0-15,3 3 2 0,1 0 1 0,4 2-1 16,1 1 1-16,4 0-3 0,2-3-2 16,4-2-2-16,2-4-1 0,4-3-1 15,3-4 0-15,4-3 0 0,3-5-1 16,2 1-3-16,2-4-4 0,-1-2-9 16,2-2-13-16,-1-1-14 0,0 1-121 15,-1-1-3-15,-2 0-105 0,-5 1-198 16</inkml:trace>
  <inkml:trace contextRef="#ctx0" brushRef="#br0" timeOffset="142595.8233">19256 14651 336 0,'10'-7'72'0,"-1"1"0"15,1 0-57-15,0 0-12 0,-1-1-3 16,0 1-1-16,4 0 0 0,-2 0-1 0,0-2 1 15,0-2 1-15,0 0 9 16,-1 0 13-16,-2-1 7 0,-2 0 6 16,0 1 6-16,-1-1 4 0,-2 3 3 0,0-3-5 15,-1 2-8-15,-2 0-5 0,-2 1-1 16,1 1-3-16,-4 0-2 0,0 1-1 16,-2 1-2-16,0 3-2 0,-2 1-2 15,-2 3-3-15,-1 2-2 0,1 4-2 16,-1 2-1-16,0 2 0 0,1 3-1 15,2 1 0-15,3 1 0 0,1-1-2 16,2-1 0-16,2 0-1 0,3-2-2 0,2-1 0 16,2-4-1-16,0-5 0 0,5-1-1 15,2-6 0-15,-1-3 0 0,1-7 0 16,2-7 0-16,0-2 0 0,-1-4-1 16,1-2 1-16,-5-3-1 0,0-4 1 15,-3 3-1-15,-1-1 1 0,-3 1-1 16,-2 2 0-16,-2 3 0 0,-1 5 1 15,0 6-1-15,1 3 2 0,-4 7 1 0,-1 6 2 16,1 5 0-16,-3 7 1 0,1 7 0 16,1 4 0-16,-3 3 0 0,3 7-2 15,1 3-2-15,3 1 1 0,1 0-2 16,2-2 1-16,4-1-2 0,1-2-4 16,4-5-6-16,2-4-6 0,1-4-11 15,2-2-9-15,2-4-11 0,0-1-11 16,-1-4-103-16,-2 0-108 0,-2-2-257 15</inkml:trace>
  <inkml:trace contextRef="#ctx0" brushRef="#br0" timeOffset="142975.8129">19556 14559 556 0,'-3'-1'128'0,"1"1"3"0,0 0-87 16,2 1-14-16,3 3-6 0,0-3-2 15,2 2-4-15,-3-6-2 0,5 5-4 16,4-1-2-16,-1-2-2 0,1-3-2 16,0-1-2-16,0-1-2 0,4 1 0 0,-5-5-1 15,-2-1-1-15,2 1 1 0,-4-2 0 16,0 0-1-16,-3 0 1 0,-2 1-1 16,-2 0 1-16,-3 2 0 0,-1-1-1 15,-2 5 0-15,-3 2 0 0,-1 3 1 16,-1 2-1-16,0 3 0 0,-1 4 0 15,0 2 1-15,2 1 2 0,1 4 2 16,3 1 3-16,-1 4 4 0,3 0 2 0,2-2 3 16,3 2 0-16,1 0 0 15,4-4-1-15,2-2-4 0,3-3-2 0,2-2-4 16,3-2-2-16,1-4-2 0,0-4-1 16,1-4-2-16,-1-2-3 0,2-2-7 15,-1-2-6-15,-1-1-12 0,0 1-9 16,-2 1-15-16,-3 4-112 0,-3 2-118 15,-2 2-280-15</inkml:trace>
  <inkml:trace contextRef="#ctx0" brushRef="#br0" timeOffset="143811.5292">19887 14584 260 0,'-2'2'87'0,"1"0"11"0,0-1-23 15,1 1-7-15,-1-2-5 0,1 0-5 16,0 0-10-16,-2 2-12 0,2-2-10 0,2-2-5 16,-1 0-5-16,1-1-4 15,1-2-3-15,3-2-2 0,0-3-1 16,4-2-1-16,0-3-1 0,3-1-1 0,1-3-1 16,-3-1 0-16,0-3 1 0,-2-2 1 15,0 1 1-15,-2-2 0 0,-3 1 0 16,0 0 0-16,-2-2-1 0,2 0 0 15,-4 1-1-15,-1 3-1 0,-2 1-1 16,0 1 1-16,-1 3 0 0,-1 3 1 0,-2 5 0 16,2 2 1-16,0 3 0 0,0 5 2 15,-2 2-1-15,-1 5 1 0,0 4-1 16,-1 2 1-16,-2 5 0 0,0 7 1 16,1 1 0-16,0 3 1 0,2 4 2 15,0 3 0-15,4 3 2 0,1 0 1 16,3-1 0-16,1 1 0 0,2-2-1 15,0-3-2-15,4-4-1 0,-1-5-3 16,2-4-1-16,1-4-1 0,1-3-2 16,-1-3-1-16,4-4 0 0,-2-2-1 0,1-3-3 15,0-2-6-15,1-1-8 16,0-2-10-16,2-2-10 0,-3-1-14 16,-1-1-112-16,-1-1-116 0,-3-1-276 0</inkml:trace>
  <inkml:trace contextRef="#ctx0" brushRef="#br0" timeOffset="144662.8103">20209 14509 478 0,'-5'-3'121'0,"-1"-1"4"15,-3 3-49-15,1 3-42 0,-2 3-9 16,-1 2-4-16,0 3-3 0,-1 2-1 0,0 3-1 16,1 2 0-16,0 3 0 0,3-1 0 15,1 0-2-15,3-1-2 0,1-1-2 16,3-1-3-16,3-4-1 0,2-3-2 15,1-2-2-15,1-3 0 0,3-4-1 16,0-2 0-16,1-4 0 0,-1-3-1 16,-1-2 1-16,1-4-1 0,-1-2 0 15,-1-1 0-15,-1-2 0 0,-3-1 0 0,0 0 0 16,0 3 0-16,-3 2 0 0,-1 4 0 16,-1 2 0-16,0 5 0 0,-1 5 1 15,0 4 0-15,1 4 0 0,1 5 0 16,0 3 1-16,0 2-1 0,2 2 1 15,1-2-1-15,1 0 1 0,1-2-1 16,1-3 1-16,2-2-1 0,2-4 1 0,1-2-2 16,1-4 1-16,1-1-1 15,1-4-2-15,1 1-2 0,-1-5-1 0,0-1-2 16,-2-4-1-16,-2 0 1 0,0-3 0 16,-3-4 1-16,-2 1 2 0,-2 0 2 15,0 3 1-15,-3 2 2 0,-3 4 2 16,1 3 2-16,-2 5 2 0,1 7 1 15,-3 5 3-15,1 5 0 0,0 3 1 16,1 3 1-16,2 2-2 0,0 2-1 16,5-1-1-16,-1-2-1 0,3-1 0 0,1 0-2 15,0-4-2-15,3 0-1 0,1-3-1 16,1-3 0-16,1-4-1 0,3-2-2 16,1-4-2-16,1-6-3 0,4-3-4 15,0-3-4-15,1-4-2 0,-3-2-3 16,2-3-1-16,-3-1 2 0,0 2 3 15,-5-2 3-15,-2 1 3 0,-2 1 4 16,-3 2 2-16,-1 3 2 0,-4 3 1 16,-1 3 2-16,0 3 0 0,-4 6 4 15,-1 5 2-15,-2 3 2 0,-4 3 3 0,0 4 1 16,-3 2 3-16,0 3 0 0,-2 0 2 16,0 4 0-16,0 2 1 0,0-1 0 15,0 1-1-15,1 1-1 0,2 2-3 16,-1-1-3-16,1-2-4 0,1-1-2 15,1 1-3-15,1-2-1 0,1 0 0 16,2-3-2-16,0-2 0 0,2-5-5 0,1-2-10 16,3-3-10-16,-2-4-13 0,2-3-11 15,1-1-81-15,-2-2-47 0,-1-2-110 16,0-3-227-16</inkml:trace>
  <inkml:trace contextRef="#ctx0" brushRef="#br0" timeOffset="146174.0817">15440 14513 250 0,'-8'-5'75'0,"0"0"9"16,-3-1 6-16,3 1-43 0,0 3 0 16,0-2 1-16,-1-1 0 0,1 1-5 15,0-2-6-15,2 0-6 0,1 0-7 0,0-3-3 16,3 1-4-16,1-1-3 0,1-1-3 16,1 2-1-16,1-1-3 0,2 0-2 15,2 0-1-15,0-1-1 0,3-1-1 16,1 3-1-16,1-3 1 0,1 2-1 15,3 0 1-15,-2 2 0 0,1 2 0 16,-1 1 0-16,-1 2 0 0,0 3-1 16,-1 0 1-16,-2 4 0 0,0 3 0 15,-2 4 0-15,0 3 1 0,-3 2 0 16,-2 4 0-16,1 3 1 0,-4 3-1 16,-2 4 0-16,-2 2-1 0,-3 1 0 15,-1 2 0-15,-1-2 0 0,-4 1 0 16,1 0 2-16,0-3-1 0,2-6 2 0,0-1 1 15,1-3 1-15,4-2 0 0,4-4-1 16,-1-5 0-16,3-3-1 0,0 0-1 16,4-5-2-16,3 1-4 0,0-5-5 15,3-1-7-15,0-2-9 0,1-1 2 0,4 1-126 16,-5-1-115-16,1 0-286 16</inkml:trace>
  <inkml:trace contextRef="#ctx0" brushRef="#br0" timeOffset="146576.0722">15373 15204 507 0,'0'0'124'16,"-3"-3"5"-16,2 1-70 0,0-1-14 15,0 1-5-15,-1-2-3 0,0 2-2 16,0-2-2-16,0 0-3 0,0 2-5 0,-1 0-3 16,0 0-2-16,-1 2-4 0,-1 2-2 15,0 0-2-15,0 2-1 0,-1 1 0 16,0 2-2-16,0 3-3 0,0-2 0 15,2 2-1-15,1-1-1 0,1-1-1 16,2 0 0-16,3-3-1 0,-1-4 0 16,3-1 0-16,2-4-1 0,1-2 1 15,0-3 0-15,2-2-1 0,0 0 0 16,1 0 0-16,-2 0-2 0,-2 3-13 16,-1 3-20-16,-2 5-19 0,-4 2-121 0,-5 8-136 15,-1 6-323-15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648" units="cm"/>
          <inkml:channel name="Y" type="integer" max="15552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8943" units="1/cm"/>
          <inkml:channelProperty channel="Y" name="resolution" value="1000.12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20T11:55:21.0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10849 5406 522 0,'-15'-3'120'16,"2"-1"1"-16,3 2-87 0,4 2-12 15,2 5-8-15,6 5-6 0,1 4-4 16,5 5-8-16,5 4 52 0,4 0-168 16,4 3-111-16,5-9-306 0</inkml:trace>
  <inkml:trace contextRef="#ctx0" brushRef="#br0" timeOffset="27641.4043">233 6428 354 0,'-11'-6'91'0,"1"-1"4"0,3 1-53 0,2 1-4 16,0 0-7-16,2 1-6 0,0 2-6 15,3 2-5-15,2 0-4 0,4 2-3 16,0 1-1-16,3 0-3 0,2 1 0 15,2 1 0-15,3 0-1 0,1 1 1 0,1-1-2 16,2 1 1-16,3 0-1 0,0-1 0 16,1-1 0-16,3-2 0 0,1-2 1 15,3 1 0-15,5-1 2 0,-1 0 1 16,3 3 0-16,2-2 1 0,1 3 1 16,-2-1-1-16,3 1 2 0,-2 0-2 15,2-1 0-15,-2 0-1 0,1-3 1 16,0 2-1-16,6 0 0 0,-3-2 0 0,0 0 0 15,3 2 0-15,-1-1-1 0,-1 2 0 16,1-2-1-16,-3-1 0 0,-3 0-1 16,-1-1 0-16,-2-3-1 0,3 2 1 15,1-2-2-15,-1 1 1 0,-1 0 0 16,1-1-1-16,-2 2 1 0,-3 0 0 16,-3 1-2-16,-4 5-2 0,-3 2-7 15,-3 6-3-15,-4 3-111 0,-7 2-104 16,-7-1-263-16</inkml:trace>
  <inkml:trace contextRef="#ctx0" brushRef="#br0" timeOffset="32559.7509">10024 6628 238 0,'-4'1'54'0,"-2"-1"0"0,2-1-43 16,-1 1-2-16,1 1-2 0,2 1-4 15,0 0-2-15,-2-1 1 0,3 2 5 0,-1-2 11 16,1 0 11-16,1 0 10 0,0-1 5 16,0 0 3-16,0 0 1 0,0 0-3 15,1 0-12-15,1 2-11 0,-2-2-8 16,0 1-7-16,-2-1-2 0,2 0-3 15,0 0-1-15,0 1 0 0,0 0-1 16,2 0 1-16,-2-1 0 0,1 2 0 16,-1-2 0-16,0 0 1 0,1 0 1 15,-1 0-1-15,0 0 1 0,1 0 1 16,2-2-1-16,2 1 0 0,2 0 0 0,0-1-1 16,4-2 1-16,2 1-2 0,1 0 1 15,6-1 0-15,-2 2-1 16,4-1 0-16,3 1 0 0,2 0 0 0,1 1 0 15,0 0 0-15,-1 0 0 0,1 2-1 16,-3-5 1-16,3 4 0 0,-2 0-1 16,1 2 1-16,1-1 0 0,-1 0-1 15,1-1 1-15,3 2 0 0,-7 0 0 16,1-2-1-16,-3-2 1 0,1 2-1 0,1 3 1 16,0-1-1-16,0 1 1 0,1-1-1 15,-1 1 0-15,1 3 1 0,-5-4-1 16,-1 0 1-16,-1 0 0 0,-3-1 0 15,-2 2 0-15,1-3 0 0,-1 1 0 16,1-1 0-16,-1 0 0 0,-2 0 0 16,2 0 1-16,-2 0-1 0,-2 0 0 15,0 0 0-15,0 0 0 0,-1 0 0 16,-1 0 0-16,2 0-1 0,-2-1 0 0,1 1 1 16,-1-2-1-16,0 1 1 0,1 1-1 15,-1-2 1-15,1 1-1 0,0-2 0 16,1 1 0-16,0 0 1 0,-1 1-1 15,0 1-1-15,-1 1-6 0,-1 4-27 16,-3 0-83-16,-1 4-93 0,-7-3-237 16</inkml:trace>
  <inkml:trace contextRef="#ctx0" brushRef="#br0" timeOffset="53802.3879">19392 6912 448 0,'-4'-8'118'0,"-2"-2"4"0,-1 1-54 16,-1-1-20-16,2 2-9 0,-1 1-4 15,-1-1-4-15,1 2-3 0,2 0-1 0,2-1 0 16,-2 0 0-16,3 1-1 0,2 1-2 15,0 1-1-15,2-1-3 0,0 1-3 16,1 2-3-16,3 2-2 0,0 2-3 16,0 2-1-16,1 1-2 0,2 1-1 15,1 1-1-15,-1 3-1 0,4 0-1 16,0 1 0-16,3 1-1 0,1 3 0 16,2-2-1-16,-1 3 1 0,0-1-1 15,1-2 1-15,-2 1-4 0,-1-3-5 16,-3 0-9-16,-1 0-12 0,-3-3-11 0,-4 1-9 15,-1-1 0-15,-2 1-119 0,-3-2-114 16,-2-2-269-16</inkml:trace>
  <inkml:trace contextRef="#ctx0" brushRef="#br0" timeOffset="54078.0806">19672 6765 441 0,'3'-10'130'16,"-1"3"5"-16,-2 1 3 0,1 1-87 16,1 4-15-16,-2 3-5 0,0 4-3 15,-2 8-4-15,0 2-2 0,-1 2-1 16,0 7-1-16,-1 5-2 0,-1 5 0 16,-1 1-2-16,0 2-1 0,-1 2-2 15,-2 0-2-15,-1-2-2 0,0-4-1 16,-1-1-2-16,0-3-2 0,0-3-1 0,2-3-2 15,0-3-2-15,3-3-9 0,1-2-13 16,4-5-14-16,2-3-12 0,3-5-35 16,-1-3-88-16,3-2-115 0,4-7-248 15</inkml:trace>
  <inkml:trace contextRef="#ctx0" brushRef="#br0" timeOffset="54407.745">19825 6899 564 0,'0'-8'147'0,"-1"4"5"0,0 0-53 16,1 3-51-16,-1 2-11 0,-1 4-4 15,1 3-4-15,0 3-6 0,1 6-4 16,1 1-1-16,0 1-1 0,1 2-2 15,-1 1-2-15,1-2 0 0,1-1-2 0,1-2-1 16,0-1-2-16,1 2-1 0,1-4-2 16,1 0 0-16,-1-1-2 0,2-2-1 15,1-1 0-15,2-1 0 0,1-2-1 16,2-2 0-16,1-2-1 0,3 0-1 16,0-3-3-16,-1 0-6 0,0 0-12 15,-3-3-12-15,-2 1-14 0,-1-2-10 16,-2-1-12-16,-3-1-109 0,-1-3-117 0,-4-1-265 15</inkml:trace>
  <inkml:trace contextRef="#ctx0" brushRef="#br0" timeOffset="54603.6842">19877 6900 609 0,'-9'-9'165'0,"3"2"10"0,-1-2-66 16,3 3-43-16,0 0-12 0,4 0-8 15,2 1-10-15,1 2-12 0,3-1-9 0,4 1-4 16,4 1-3-16,2 0-4 0,0 0-6 16,3 1-11-16,2 2-15 0,0 1-16 15,0 1-13-15,-2 2-14 0,-3 1-118 16,0 3-127-16,-2-1-285 0</inkml:trace>
  <inkml:trace contextRef="#ctx0" brushRef="#br0" timeOffset="54920.8168">20162 6980 632 0,'-1'2'152'0,"-3"-3"5"0,3 5-96 16,1 0-14-16,0 5-4 0,1 0-7 16,2 2-6-16,-1 0-5 0,6 3-3 15,-4-1-4-15,3-2-5 0,0-2-3 16,2 1-1-16,2-2-2 0,0-2-1 15,2-3 0-15,2-3 1 0,1-1-1 0,0-1 0 16,1-6-1-16,-1 0 0 0,1-3-1 16,-4 1-1-16,1 0-1 0,-3 0-1 15,-4 2 0-15,-1 3 0 0,-3 2-1 16,-2 5 0-16,-2 0 1 0,-1 3-1 16,1 2-1-16,-1 2-4 0,1-1-7 15,1 1-10-15,0 0-10 0,1 0-12 0,1-1-10 16,2-2-9-16,1 0 5 0,-1-1-119 15,0-1-110-15,1-1-273 16</inkml:trace>
  <inkml:trace contextRef="#ctx0" brushRef="#br0" timeOffset="55359.0099">20434 6857 660 0,'-5'-8'151'0,"0"0"5"15,4 3-109-15,4 3-13 0,1-2-5 16,6 2-3-16,5-1-5 0,3 3-5 16,4-2-2-16,5-1-1 0,0 1 0 15,3-3 1-15,-3 1 1 0,0 1 0 16,-4-2 1-16,-4 2 0 0,-1 2-1 0,-4 1-3 15,-4 3-2-15,-1 0-2 0,-3 2-1 16,-4 1-2-16,-1 3-1 16,-2 1-1-16,-1-1-1 0,-1 5-1 0,1 2 0 15,-1 3 0-15,2 5-1 16,1-2 0-16,1 3 0 0,1 1-1 0,0 0 0 16,1-3 0-16,0-1-2 0,1-2 0 15,-2-2-1-15,2-1-1 0,-3-1 0 16,-1-2 1-16,0-2-1 0,-2-2 3 15,-3-2 0-15,0-2 0 0,-2-1 2 16,-1-1 0-16,1-1 0 0,0-2-1 0,-2 0-1 16,3 0-5-16,1 0-10 0,1 1-12 15,3-2-13-15,1 0-11 0,1-2-12 16,4 1-117-16,0-1-121 0,3-1-282 16</inkml:trace>
  <inkml:trace contextRef="#ctx0" brushRef="#br0" timeOffset="55576.1663">20960 7057 724 0,'-3'-3'180'0,"1"0"4"0,1 1-107 16,1 0-24-16,2 2-14 0,2-1-12 15,2 1-13-15,1 1-7 0,2-1-5 16,2 0-3-16,0 0-8 0,0 0-12 15,1 1-13-15,-1 0-12 0,-1 2-11 16,0-1-11-16,-2 2-93 0,-3 1-16 0,-1-1-94 16,-2-1-190-16</inkml:trace>
  <inkml:trace contextRef="#ctx0" brushRef="#br0" timeOffset="55743.0471">20944 7173 552 0,'1'3'143'0,"1"-2"5"16,0 0-44-16,1-1-61 0,3 0-11 16,2 0-3-16,-1-1-6 0,2 0-7 15,1 1-5-15,1-2-4 0,0 2-10 16,-2 0-17-16,2 3-17 0,-3-2-123 16,-2 0-126-16,-2 3-315 0</inkml:trace>
  <inkml:trace contextRef="#ctx0" brushRef="#br0" timeOffset="72050.0271">21610 7009 420 0,'-5'-2'113'0,"0"-2"6"0,-1 0-47 15,1 1-17-15,-1-1-11 0,2 1-5 16,0 0-3-16,1 0-5 0,-1 0-2 16,4 1-5-16,-1 0-2 0,4 1-2 15,-2-3-1-15,4 2-1 0,0 0-2 16,2 1-1-16,2 0 1 0,-1 1-1 0,2 0-1 15,0 2-1-15,0 2-2 0,1 2 0 16,0-1-2-16,0 2-2 0,1 2-2 16,0 0-1-16,0-1-1 0,2 2-1 15,-1-4 0-15,2 4-1 0,1-3-1 16,-3-1 1-16,1 3-1 0,1-3 0 16,-2 1-1-16,1 1-1 0,-5-2-4 15,1 0-5-15,-1 0-5 0,-1 0-6 16,0-2-8-16,-3 1-5 0,-1-2-6 15,0 0-6-15,-1-1-8 0,-2 1-101 0,-1-3-106 16,0 0-259-16</inkml:trace>
  <inkml:trace contextRef="#ctx0" brushRef="#br0" timeOffset="72434.6847">21888 6910 429 0,'0'-8'124'0,"-2"2"6"16,-3 0-5-16,0 4-76 0,1 4-12 16,-3 2-5-16,-2 1-5 0,-1 6-4 15,-2 3-2-15,-4 6-3 0,-1 2-1 16,-4 0-2-16,3 4-1 0,-3 0-2 16,2-3-2-16,0-1-2 0,4-4-1 15,2-2-3-15,2-2-1 0,2-2-1 0,2-2-4 16,2-2-5-16,0-3-11 0,4 0-7 15,1-2-11-15,2-3 13 0,3-4-135 16,2-1-118-16,5 1-285 0</inkml:trace>
  <inkml:trace contextRef="#ctx0" brushRef="#br0" timeOffset="73879.4682">22139 6779 386 0,'3'-5'109'16,"-1"-3"5"-16,-1 4-34 0,-1-3-24 16,0 3-14-16,0 0-8 0,2 0-4 15,-1-1-4-15,-1 4-5 0,1-1-3 16,-1 2-2-16,0 0-3 0,0 1-1 15,0 3-1-15,-1 3-1 0,-2 0-1 16,2 4 0-16,-3 5-1 0,2 1-1 0,-2 2-1 16,2 0 0-16,-2 3-1 0,2 0-1 15,-1 2 1-15,2-1 0 0,0 3 0 16,2-1 0-16,-2 0 0 16,2-2-1-16,0-1 0 0,1-2 0 0,0-2-2 15,-1-2 1-15,2-1-2 0,0-2 0 16,2 0 0-16,-1-4 0 0,1 1-1 15,0-1 0-15,1-4 1 0,0-1-1 16,0 0 0-16,1-4 1 0,1 1-1 0,0-3 0 16,1-2 1-16,1 1-1 0,-2-6-1 15,2 3-4-15,-1-1-5 0,0-1-6 16,0 1-5-16,-3 0-8 0,2 0-8 16,-1 2-16-16,-2-2-97 0,-3 0-103 15,-3-2-252-15</inkml:trace>
  <inkml:trace contextRef="#ctx0" brushRef="#br0" timeOffset="74316.779">22137 6779 378 0,'-4'-3'113'15,"2"1"6"-15,-3-1-10 0,0 0-50 16,0 1-14-16,0-1-6 0,-1 0-3 15,1 2-3-15,0-1-1 0,1 0-2 16,1 1-1-16,0 0-2 0,2 1-3 0,0 0-3 16,1 0-1-16,2 2-2 0,1-2-1 15,2 2-1-15,1-1-2 0,1-1 1 16,2 0-1-16,1-3-1 0,1 1-1 16,1-2-3-16,0 1-1 0,-1-1-2 15,1 0-2-15,1 1-1 0,-2 0-2 16,0 1-1-16,-2-1-7 0,1 2-15 15,-1 0-16-15,-1 0-14 0,0 2-62 16,-3-2-67-16,3 4-120 0,0 0-247 0</inkml:trace>
  <inkml:trace contextRef="#ctx0" brushRef="#br0" timeOffset="78293.4173">22439 6956 508 0,'-1'-13'126'15,"-1"-1"5"-15,0 3-72 0,2 0-15 0,0 3-8 16,0-1-5-16,3 2-6 0,-1 3-5 16,2 2-4-16,0 0-2 0,-1 4-3 15,1 1-1-15,0 6 0 0,1 2-2 16,-2 2 0-16,1 3-1 0,-2 3 0 15,1 0-1-15,-1 2-1 0,1-1-1 16,-3-2 0-16,1-1 0 0,0-1-1 16,2-1-1-16,-2-3 1 0,0-2-2 15,-1-1 0-15,1-2 0 0,1-2 0 16,-2-3-1-16,-2-1 1 0,4 1-1 0,-1-2 1 16,0-3 0-16,0 1-1 0,-1-2 1 15,1-3 0-15,2-1 0 0,-1 0 1 16,2-4-1-16,-1-1 1 0,3-1-1 15,1-2 1-15,2 0 0 0,0-3-1 16,0 0 0-16,1-1-1 0,0 2 1 16,-1-1-1-16,-1 2 0 0,-1 3 0 15,0 3 0-15,0 2 0 0,1 2 0 16,-3 3 1-16,1 0-1 0,0 2 0 0,-1 2 0 16,0 1 0-16,0 2 0 0,-3 0 0 15,3 2 0-15,-2 4 0 0,-1 2 0 16,1 1 0-16,-2 3 0 0,0 2 1 15,0 0-1-15,1 0 0 0,-1 0 1 16,0 0-1-16,1-1 1 0,1-1 0 16,-1-3-1-16,2-1 1 0,0-1 0 15,-2-1-1-15,2-3 0 0,-1-2 0 16,1-1 1-16,-1 1-1 0,0-2 0 0,0 0 1 16,-2-4-1-16,1 1 0 0,1 1 1 15,-1-2-1-15,0 0-2 16,-1-1-6-16,1-1-9 0,1 2-12 15,-2-2-11-15,-1-1-123 0,0-1-124 0,1 1-301 16</inkml:trace>
  <inkml:trace contextRef="#ctx0" brushRef="#br0" timeOffset="78884.4244">22945 7040 485 0,'0'-4'128'0,"0"0"6"0,-1 1-40 16,1-1-43-16,-1-1-8 0,0 1-1 16,-1 2-3-16,2 1-2 0,-1-1-3 15,0 1-3-15,1 0-4 0,0 1-3 16,0 1-3-16,0-2-3 0,0 1-3 16,0-1-2-16,1 1-3 0,0 1-2 15,1-2-1-15,-1 1-1 0,2 1-1 0,1 0 0 16,0 0 0-16,0 2-1 0,2-3-1 15,1 1 0-15,0-1 0 0,1 3-1 16,0-5-1-16,2 2 0 0,1-1 0 16,-1 0-1-16,1 1 1 0,0-3-1 15,0 2 0-15,0 1 0 0,0-1 1 16,-2 0-1-16,-2 0 0 0,-1 1 0 0,0 0 0 16,-2-2 0-16,-2 2 0 0,1 0 0 15,0 0 0-15,-1 0 0 0,-2 0 0 16,0 2 0-16,0-4 1 0,0 4-1 15,-2-2 0-15,1 0 0 0,0 0 0 16,0 0 1-16,0-2-1 0,-1 4 0 16,2-4 0-16,-1 2 0 0,0-1 0 15,1 1 0-15,-1 0-1 0,1 0-1 16,0-1-3-16,0 1-6 0,0 0-9 16,1 0-10-16,-1 0-15 0,0-1-13 0,1-1-126 15,-2 0-133-15,-2 1-313 0</inkml:trace>
  <inkml:trace contextRef="#ctx0" brushRef="#br0" timeOffset="80579.9672">23635 6642 554 0,'-5'-4'132'16,"0"0"6"-16,1 1-85 0,3-1-12 15,1 1-7-15,3 0-5 0,0 1-3 16,3 0-3-16,4 2-3 0,1-1-4 0,3 1-2 16,2 0-3-16,1 0-2 15,2 0-4-15,2 1-1 0,1-1-2 0,-1 1 0 16,-1 0-2-16,-1 1 1 0,0 0 0 15,-3 1-1-15,-3-1 0 0,-1 2 0 16,-2-2 1-16,-1 2-1 0,-3-2 0 16,-3 1 0-16,0-1 0 0,-2 1 0 15,-3-1 0-15,-1 2 1 0,2-2-1 16,0 2 0-16,-2 0 0 0,0-1 1 16,0 1-1-16,1 1 0 0,-1 1 0 0,0 1 1 15,-1 3-1-15,0 1 0 0,2 3 1 16,1 0-1-16,-2 5 1 0,2-1 0 15,0 2 0-15,0 0 0 0,-1 3 1 16,2 1-1-16,2 2 0 0,0-2 0 16,0 1 0-16,2-1 0 0,1 0-1 15,0-2 0-15,0-4 1 0,0-1-1 16,-2-1 0-16,1-1 0 0,-2-3 1 16,1-1-1-16,-2-1 0 0,-1 0 0 15,-1-4 1-15,0-1-1 0,-2-2 1 16,1 1-1-16,-1-3 1 0,0 0 0 0,-1-2-1 15,0 0 1-15,-1 0-1 0,-1-2 0 16,-1 1 1-16,0 1 0 0,-1-2 1 16,-2 2 2-16,-2 0 2 0,1 1 3 15,0 0 2-15,1-2 1 0,-1 1 1 16,2 0 0-16,0 0-1 0,0 1-1 16,2-1-1-16,1-1-1 0,0 2 0 0,0 0 0 15,2 0-1-15,-1 0-1 0,3 0-1 16,-1 0-1-16,2 0-1 0,-1-1-2 15,0 1-1-15,1 0-1 0,1 0-3 16,0 0-9-16,1 1-16 0,1-1-19 16,0 3-19-16,0-1-120 0,1 2-137 15,1 0-314-15</inkml:trace>
  <inkml:trace contextRef="#ctx0" brushRef="#br0" timeOffset="112417.2818">23336 6817 502 0,'-9'0'121'15,"2"-4"3"-15,0-1-69 0,-1 0-18 16,2-1-6-16,3 0-3 0,0-1-3 16,1-2-2-16,2 0-3 0,1 1-2 15,3-2-2-15,2 2-2 0,0-2-1 16,1 0-1-16,3 1-1 0,0 2-1 15,0 0 0-15,1 1-1 0,0 1-1 0,1 0-1 16,0 1 1-16,0-1-1 0,2 1 1 16,2 0 0-16,-2 1 1 0,2 1 1 15,2 2-1-15,-1 0 1 0,2 2 0 16,-2 1-1-16,-1-1 0 0,-3 4 0 16,-1 2-2-16,-2 1 0 0,-3 2-1 15,-2 0-1-15,-4 3 0 0,-2 2-2 16,-2 3 0-16,-6 1-1 0,-5 1-1 15,-2 3 0-15,-2 1 0 0,-4 4 0 0,0-1 0 16,-1-1-1-16,0 0 1 0,3 1-1 16,-4-4 0-16,4 0 1 0,-1-4-1 15,0-2 0-15,3-4 0 0,0-2 0 16,5-2 0-16,2-3 1 0,2-3-1 16,4-1 0-16,3-3 0 0,2 0 0 15,1-2 0-15,0-5 0 0,6 2-1 16,2-3 1-16,2 1 0 0,2-3 0 15,0 3 0-15,2-1 0 0,1 5 0 16,-3-2 0-16,-2 1 0 0,-1 2 0 16,0 3 1-16,-2-1 0 0,0 4 1 0,-2-1 1 15,0 3 1-15,0 2 3 0,-1 0 1 16,0 1 0-16,1 0 1 0,-1-2-1 16,1-1 0-16,0 1-2 0,2-3-2 15,0 1-1-15,-1-1-2 0,2-2-4 16,1 1-16-16,-3-2-27 0,2-1 97 15,-2-1-240-15,-2 1-158 0,-4-2-417 0</inkml:trace>
  <inkml:trace contextRef="#ctx0" brushRef="#br0" timeOffset="126607.2538">18739 1737 322 0,'2'-3'98'0,"0"2"6"0,-2 0-37 16,1 0-7-16,-1 0-5 0,0 1-10 16,-1-2-9-16,1 1-7 0,-2 0-5 15,2-2-2-15,-1 2-3 0,0 1-2 16,0-2-2-16,-1 1 0 0,0-1-2 16,0 1 0-16,-2 0-1 0,0 0-1 0,-1-1-1 15,0 1-1-15,-3 0-2 16,0 1-1-16,-3 0-1 0,0 1-1 0,-2-1-1 15,-2 3-1-15,-2 0 0 0,-3 1-1 16,1 0 0-16,-2-1 0 0,-1 1-1 16,0 0 1-16,1-1-1 0,3 0 0 15,1 1 0-15,2-2 0 0,4 2 0 16,2-1 0-16,3 0 0 0,3 0-1 16,0 1 1-16,2 0-1 0,0-2 0 15,1 2 1-15,0-2-1 0,0 1 0 0,0-2 0 16,1 0 0-16,-1-1 1 0,1 0-1 15,-1 1 1-15,0-2 0 0,0 1 1 16,0 0-1-16,0 0 1 0,0 0 0 16,-1 0 1-16,1 0-1 0,-1 1 1 15,1-1-2-15,1 4 1 0,-2-3-1 16,-1 3 0-16,1 1-1 0,0 0 1 16,0 1 0-16,1 1 0 0,-3-2 0 15,3 3 0-15,0-2 0 0,4 2 1 0,-4-2-1 16,2 1 0-16,0-3 0 0,-1 1 0 15,0-1 0-15,0-3 0 0,-2-2 1 16,2 2-1-16,-1-1-1 0,-1-1-3 16,1 2-4-16,0-1-7 0,0 1-5 15,-1 2-6-15,2 1-8 0,0 2-20 16,1 0-90-16,-4 0-98 0,1 0-240 16</inkml:trace>
  <inkml:trace contextRef="#ctx0" brushRef="#br0" timeOffset="127319.1358">18365 1921 486 0,'-1'-6'118'0,"-1"-1"4"0,-1 1-69 0,2 3-20 16,0-1-7-16,1 2-6 0,0 0-5 16,1 2-4-16,-1 0-3 0,0 4-2 15,1 2-2-15,0 3-2 0,-1 0 0 16,0 4-1-16,2 0 1 0,-1 3 0 16,2 1-1-16,-1-2 1 0,0 0 0 15,1-2 1-15,-2-2-1 0,1-1 1 0,0-1 0 16,-1-3-1-16,0-1 1 0,-1-2-1 15,2-4 0-15,-2 2 1 0,2 0 3 16,-4-2 2-16,1-1 0 0,1-1 0 16,-1 0 1-16,0 1 0 0,-2-4-2 15,2-1-2-15,0-8-3 0,-3 5 0 16,-1 1 0-16,0-2-1 0,-1-2 0 16,-1 1-1-16,0 1 1 0,-2 4 0 15,2-3 0-15,-1 1 0 0,0 1 0 0,3 3 1 16,1 1-1-16,2 2 0 0,0 1 0 15,1 1 0-15,2 0-1 0,4 1 0 16,-1 0 0-16,2 1 0 0,3 1 0 16,1 1 0-16,2-1 0 0,0 0 0 15,0 0 0-15,2 1 0 0,-2-1 0 16,1-1 0-16,1 0 0 0,-1-2 0 16,0 3 0-16,-1-2 0 0,-2-1 0 0,0 1 0 15,-3 1 0-15,-2-2 0 0,-2 1 0 16,-1-1 0-16,0 0 1 0,-2 0 0 15,0-1-1-15,0-1 2 0,0 1-1 16,0 1 1-16,0 1 1 0,0 1 0 16,0-2 0-16,0 0 1 0,0 0 0 15,-1 0 1-15,0 1-1 0,-1-1 0 16,-1 1-1-16,-1 3 0 0,-1-2 0 16,-2 4 0-16,-2 2-2 0,-1 1 1 0,-2 1 0 15,1 2 0-15,-1 1 0 16,-2-1-1-16,5 1 0 0,-2-2 0 0,3 0 0 15,0 0-1-15,2 0-6 0,-2-1-9 16,2 1-11-16,1 0 0 0,-1-2-129 16,0-2-121-16,2-2-299 0</inkml:trace>
  <inkml:trace contextRef="#ctx0" brushRef="#br0" timeOffset="142586.0691">20631 3959 376 0,'0'-6'98'0,"0"0"3"0,0 0-39 16,0 1-26-16,0-1-10 0,2-1-3 0,-1 3-3 16,0-3-3-16,0 1-3 0,1 1 1 15,-1-1-2-15,0 1 1 0,-1-1-1 16,0 1 0-16,1 2 0 0,0-1-1 16,-1-1-1-16,0 0 0 0,0 0-3 15,0 2 0-15,2-1-1 0,-2-2-1 16,0 1 0-16,1 2 0 0,0-1-1 15,-1 1-1-15,1-2 1 0,-1 2-1 16,2-2-1-16,-2 1 1 0,0 0-1 16,0-1 0-16,0-1 1 0,0 0-1 0,1 0 0 15,-1 2 0-15,-1-1 0 0,1 1 1 16,0 0 0-16,0 3 1 0,0-1 1 16,-2 2 0-16,2 0 1 0,-1 5 0 15,1 1 2-15,-1 4 0 0,-2 5 1 16,1 3 1-16,1 6 1 0,2 5 0 15,-1 0 1-15,0 3-2 0,2-1-2 16,3-2-1-16,0-3-3 0,3-2-1 16,-1-8-2-16,1 0-1 0,2-5 0 0,0-3 0 15,1-5 0-15,1-3 0 0,1-5 0 16,-1-4 0-16,0-4 0 0,-1-3 0 16,-1-2 0-16,-2-1 0 0,-3-4 0 15,-3 3-1-15,-1 3 1 0,-2 2-1 16,-1 5 0-16,0 4 1 0,1 3-1 15,-1 10 0-15,4 2 1 0,-2 5 0 16,2 1 0-16,1 2 1 0,0 1 0 16,5 0 0-16,-1-2-1 0,4-3 1 15,1-4-1-15,2-2 1 0,2-6 0 16,1-4 0-16,0-4 0 0,1-4 2 0,-2-5-1 16,-2-5 0-16,-3 0-1 0,-4-3 0 15,-3-2 0-15,-8-1 0 0,-3 1-2 16,-3 2 1-16,-1 2-1 0,-1 2-5 15,1 3-6-15,2 5-5 0,1 5-8 16,1 5-8-16,2 6-6 0,2 7-6 16,0 4-8-16,2 4 10 0,1 5-110 15,0-4-103-15,3 2-257 0</inkml:trace>
  <inkml:trace contextRef="#ctx0" brushRef="#br0" timeOffset="142900.9687">21121 4064 566 0,'-3'5'128'16,"-2"1"3"-16,1 3-91 0,-2-4-15 16,5 6-8-16,2-1-3 0,1-1-3 0,2 0-2 15,2-2-2-15,3-2-2 0,4 3 0 16,-2-7-1-16,-1-1 1 0,-1-6 1 15,0 2-1-15,0-2 1 0,-3-3-1 16,-1 0 1-16,-2-3-1 0,-3 0 0 16,1 1 0-16,-6-5-1 0,-1 3 0 15,-3-1 0-15,-1 2 0 0,-1 2-1 16,-1 3-1-16,1 2-1 0,-1 6-5 0,1 2-5 16,0 2-5-16,2 3-8 0,2 1-14 15,2 1-112-15,4-1-113 0,1 1-276 16</inkml:trace>
  <inkml:trace contextRef="#ctx0" brushRef="#br0" timeOffset="143088.9419">21360 3933 652 0,'-2'-6'149'0,"-3"0"3"16,1 5-110-16,3 0-16 0,1 1-7 15,2 0-4-15,3 1-6 0,3 0-5 16,1 1-6-16,2 2-8 0,0 0-8 16,3-1-7-16,2 2-10 0,-1 0 14 15,1-1-132-15,-3-2-112 0,-1 0-273 16</inkml:trace>
  <inkml:trace contextRef="#ctx0" brushRef="#br0" timeOffset="143272.9628">21417 4039 522 0,'-3'2'132'15,"1"0"4"-15,-1 0-36 0,2 1-74 16,1 0-10-16,1 0-2 0,2 0-4 0,0 1-4 16,3 1-4-16,1-1-6 0,2 0-10 15,1 1 62-15,1 0-187 0,-2 0-121 16,-1 2-334-16</inkml:trace>
  <inkml:trace contextRef="#ctx0" brushRef="#br0" timeOffset="144460.786">21904 3583 598 0,'0'-5'134'0,"0"1"3"0,3 1-99 16,0 0-14-16,3-2-3 0,3 0-2 15,2 1-1-15,2-3-1 0,3 2-1 16,3-1-2-16,0 1-2 0,1 2-2 16,-2 0-3-16,-1 2-3 0,-2 2-2 15,-1 1 0-15,-5 2-2 0,1 3 1 0,-4 1 0 16,-1 4-1-16,-2 3 1 0,-2 1 0 16,-1 0-1-16,-1 1 1 0,-4 3-1 15,1-1 1-15,-1 1-1 0,0-1 1 16,-1 2-1-16,0 4 1 0,1-2-1 15,0-1 0-15,0 0-4 16,2-1-6-16,0 0-6 0,1-4-5 0,1-2-7 16,-2-3-12-16,3-2 10 0,-1-3-121 15,0-4-105-15,-3-3-268 0</inkml:trace>
  <inkml:trace contextRef="#ctx0" brushRef="#br0" timeOffset="144687.1806">21932 3615 519 0,'-6'-11'125'0,"-1"0"4"0,2 2-80 15,0 3-11-15,3 0-7 0,-1 2-5 16,1 3-6-16,2 2-3 0,0 5-2 16,0 5-1-16,0 3-2 0,0 3-2 0,0 5-2 15,0 1 0-15,0 4-2 16,0 1-5-16,1 1-9 0,0-1-7 0,0 1-9 15,1-1-13-15,-1-2-40 0,0-4-71 16,-1-4-100-16,0-3-222 0</inkml:trace>
  <inkml:trace contextRef="#ctx0" brushRef="#br0" timeOffset="144989.3733">21726 4018 535 0,'-8'5'125'0,"-1"-2"6"15,3-1-85-15,1-1-13 0,4 1-6 16,2 1-2-16,3-2-4 0,2 0-1 0,3-2-2 16,5 2-1-16,2-1 1 0,4 1 0 15,2-2 0-15,5 0-2 16,0 0-2-16,3 2-1 0,1-2-4 0,1-1-1 15,2 0-3-15,-1 2-1 0,-1 0-1 16,-1 0-2-16,-2 0-5 0,-2 0-6 16,-2 0-9-16,-3-1-6 0,-3-2-6 15,-2 2-8-15,-1 2-12 0,-3-1 13 16,-6 2-112-16,-2 0-100 0,-5 0-257 16</inkml:trace>
  <inkml:trace contextRef="#ctx0" brushRef="#br0" timeOffset="145579.4037">21824 4249 589 0,'-2'-3'134'16,"1"-4"5"-16,3 3-98 0,2-3-10 16,3 0-4-16,4-1-3 0,0-1-3 15,4 0-3-15,2 1-1 0,3-1-2 16,-1 3-2-16,5 1-2 0,-2 3-2 16,2 1-2-16,-2 2-2 0,-2 4-1 15,-3 1-2-15,-4 1-1 0,-4 2-1 0,-4-1 1 16,-5 2 0-16,-4-1 0 0,-3-1-1 15,-4 2 1-15,-4-1 0 0,-1 0-1 16,-2 2 1-16,-2 0-1 0,2 0 1 16,1-1-1-16,1-2 0 0,4-1 0 15,2-2 0-15,4-3 0 0,2 0 0 16,4-1 0-16,2-1-1 0,3 1 1 16,3 0 0-16,0 0-1 0,4 1 1 0,1 0 0 15,0-1 1-15,1 1-1 0,-1 1 0 16,1-2-1-16,-1 3 0 0,1 0 0 15,-3-1-2-15,-2 4 1 0,2-1-1 16,-4 1 0-16,-1 3 1 0,-3 0 1 16,-1-1-1-16,-1 2 2 0,-1 1 0 15,-3-3-1-15,2 2 1 0,-1-1 0 16,-1 0 0-16,0 1 0 0,-4-2 1 16,0-1 0-16,-1 1 1 0,-4-2 2 15,0-1 1-15,-2-1 2 0,-1-2 1 0,-2-1 1 16,1-1 0-16,0-2-1 0,-1 0-1 15,1-4-2-15,0 0-3 0,0-5-7 16,1-1-10-16,2-2-12 0,-1 0-9 16,2 1 68-16,-1 2-199 0,0-1-133 15,5 3-343-15</inkml:trace>
  <inkml:trace contextRef="#ctx0" brushRef="#br0" timeOffset="153505.2427">2518 9549 382 0,'-28'9'91'0,"4"0"3"0,5-2-58 16,3-1-11-16,4 0-6 0,1 0-5 15,1-1-4-15,3-1-2 0,2 1-2 0,1-3-2 16,4 2-1-16,2 0 1 16,0-2-1-16,5-1 0 0,2 2 1 15,3-3 0-15,3 0 0 0,2-3-1 0,5 0 0 16,3 0 0-16,5 0-1 0,2-2 1 15,6 0-1-15,4 1 1 0,3-1 1 16,4 1 1-16,5 0 1 0,0-3 1 16,2 3 1-16,6-1 1 0,2 1-1 15,4 2 0-15,3 0-1 0,1 1 0 16,3 0-1-16,4 1 0 0,1 0-2 16,5 1 0-16,2 0-1 0,1-3 0 0,4 1-1 15,6 1 2-15,3-2 0 0,1 2 2 16,-2-3 1-16,6-1 0 0,2 3 1 15,-1 1-1-15,1-1 0 0,0-1-2 16,3 4 0-16,5 1-2 0,-3 2-1 16,-2 0 0-16,0 2 0 0,1 1-1 15,-1 3-1-15,1-1 1 0,-3-2-1 16,0 0 1-16,1 1-1 0,0 0 1 0,-1-3-1 16,-5-2 1-16,2-2-1 15,-4 2 0-15,0-1 0 0,-3 0 0 16,-3-6 1-16,-3 2-1 0,-4 2 0 0,-3-2 1 15,-4 0 0-15,-5-3 2 0,-6 2-1 16,-4 1 2-16,-9-2-1 0,-4 0 1 16,-6 1-1-16,-5 0-1 0,-4 1 0 15,-6 2-1-15,-5 0 0 0,-2 2 0 16,-4 0-1-16,-3 1-6 0,-6 2-18 0,-3 3-80 16,-4-1-30-16,-5 4-95 0,-5-1-206 15</inkml:trace>
  <inkml:trace contextRef="#ctx0" brushRef="#br0" timeOffset="154469.205">3300 8522 586 0,'-7'-12'140'0,"-1"1"7"0,1 3-90 15,2 3-13-15,0 5-9 0,1 3-4 16,2 3-4-16,1 2-3 0,0 6-4 16,1 4-1-16,0 3 0 0,2 4 1 0,-1 2-1 15,2 2-2-15,2 2-3 16,-2-2-1-16,1 2-4 0,1-2-3 15,-2-1-1-15,1-2-3 0,0-4-2 0,-1 0-3 16,0-4-11-16,-1-2-10 0,2-3-16 16,0-4-9-16,-2-1-16 0,2-5 10 15,-2-1-121-15,0-5-108 0,-2-2-259 16</inkml:trace>
  <inkml:trace contextRef="#ctx0" brushRef="#br0" timeOffset="154770.2932">3163 8615 554 0,'-4'-18'129'0,"2"0"2"0,2 2-88 15,2 3-13-15,3 1-7 0,2 2-6 16,6 3-5-16,1 2-3 0,3 0-2 16,4 4-1-16,3 1-2 0,2 2-1 15,1 2 0-15,-1 1 0 0,-1 1-1 16,-2 2 0-16,-2 2-1 0,-3 1 1 0,-3-2-1 15,-3 2 0-15,-2-2 0 0,-4 1 0 16,-4 1 1-16,-4-2 0 0,-3 2-1 16,-3-1 1-16,-4 0 0 0,0-1 0 15,-4-3 0-15,-2 2-1 0,2-3 0 16,-2 0 0-16,2-2-2 0,2 2-5 16,2-1-7-16,5 1-12 0,5 1 57 0,4-2-175 15,3-3-121-15,2 1-316 0</inkml:trace>
  <inkml:trace contextRef="#ctx0" brushRef="#br0" timeOffset="155673.0578">3578 8327 571 0,'-7'-2'135'0,"1"5"1"16,1 6-65-16,3 8-47 0,6 7-12 15,0 7-4-15,2 2-3 0,1 1-1 16,3 2-1-16,0-2-1 0,2-2 0 16,2-2 0-16,-1-8 0 0,0 0 1 15,0-4-1-15,0-3 1 0,-2-5-1 16,0-4 0-16,-2-4-1 0,1-2 1 16,-2-5-2-16,0-1 1 0,0-4-1 15,-1-2 0-15,0 1 0 0,-1 0 0 0,-3 0-1 16,2 4-1-16,-1 0 0 0,-2 6 0 15,0 6-1-15,0 1-3 0,-1 4-3 16,1 5-4-16,1 3-1 0,1 1 0 16,1 0 0-16,2-2-1 0,1 0 0 15,1-2-1-15,5-3 1 0,-1-4-2 16,1-3-5-16,2-4-3 0,-2-1-4 16,5-5-8-16,-1-5-5 0,-1-3 3 15,-1-3 3-15,0-3 9 0,-4 1 15 0,-3-2 13 16,-3 2 19-16,-6-2 16 0,1 6 8 15,-3 0 7-15,-3 3 1 0,0 1-5 16,-2 2-3-16,-3 4-2 0,0 5-1 16,-3 2-3-16,-2 3-2 0,-5-1-3 15,6 7-2-15,0 3-5 0,3 1-5 16,3 2-6-16,3 2-5 0,2-2-4 16,8 2-2-16,-1-4-3 0,3-2 0 15,2-3-1-15,2-2 0 0,2-4-1 0,3-4 1 16,0-2-1-16,0-5 0 0,0-5 0 15,0-2 0-15,0-3 0 0,-2-2 1 16,-3-3 0-16,-1 3 0 0,-2 0 0 16,-4 4 0-16,0 1 0 0,-4 3 0 15,-2 2 0-15,-3 6 0 0,-3 3 0 16,1 7 0-16,-3 3 0 0,3 3 0 16,0 6-1-16,-1 2 1 0,5 1 0 15,1-1 0-15,2-2-1 0,4-1 0 0,1-3-1 16,4-3 1-16,0-5-2 15,6-3 1-15,0-5 0 0,3-5 0 16,2-3 1-16,-2-7 0 0,0-5 0 0,0-2 0 16,-4-2 1-16,0-2 0 0,-3-1-1 15,-1 1 1-15,-2 4 0 0,-2 4 0 16,0 2 0-16,-2 5 0 0,0 6 0 16,-1 5 0-16,-1 3 0 0,1 4-1 0,0 4 1 15,3 5 0-15,0 1 0 16,1 0 0-16,6 5 0 0,0 1-1 0,2 1 1 15,1-3 0-15,0-2 0 0,1-2 0 16,-1 0 0-16,-3-4 0 0,-2-2 1 16,-3-4-1-16,-5 2 0 0,-5-4 1 15,-4-2 0-15,-3 0 0 0,-6-2 0 16,-2-1 0-16,-2-1 0 0,-1-1-2 16,0 2-5-16,2 0-4 0,1 2-6 15,3 0-9-15,5 1-6 0,3 0-8 16,6 0-7-16,4-1-2 0,6-1-2 15,4-2-18-15,2 0-71 0,2-3-88 0,2-2-211 16</inkml:trace>
  <inkml:trace contextRef="#ctx0" brushRef="#br0" timeOffset="155907.2102">4453 8775 432 0,'17'-11'128'0,"-1"-3"6"16,-3-1-15-16,1 0-57 0,-1-2-9 16,-2 1-5-16,-1 0-2 0,-2 2-4 15,0-1 1-15,-2 4-2 0,-4-1-2 0,-2 2-3 16,-3 1-6-16,-5 4-6 15,0 3-5-15,-3 3-6 0,-1 3-5 0,-2 3-4 16,2 4-1-16,0 3-2 0,2 2 1 16,2 3-1-16,2 2 0 0,3 0 1 15,0-3-1-15,3-1 0 0,4 0 0 16,3-1-1-16,1-6 1 0,3-1-1 16,3-4 0-16,5-2 0 0,3-4-2 15,3-3-8-15,2-2-16 0,4-5-23 16,3-1-22-16,-1-3-120 0,0 1-140 15,2 1-323-15</inkml:trace>
  <inkml:trace contextRef="#ctx0" brushRef="#br0" timeOffset="157788.2111">5526 8642 481 0,'-3'-5'129'0,"-2"0"6"0,-1 1-46 15,-5 2-35-15,0 4-9 0,-2 2-6 0,-2 3-4 16,-1 3-4-16,-2 5-2 0,-1 4-4 15,3 4-3-15,0 0-3 0,3 5-4 16,3 0-2-16,4 0-4 0,5-3-3 16,0-4-2-16,8-3-1 0,6-5 0 15,2-8-2-15,5-7 1 0,1-8-1 16,3-8 0-16,3-7 0 0,-1-8 0 16,-3-4 0-16,3-5-1 0,-3-1 1 15,-3-1 0-15,-5-4-1 0,-1-2 1 16,-5-1-1-16,-3-3 1 0,-6 1 0 15,-3 0-1-15,1 4 0 0,-4 7 1 16,-2 9-1-16,0 9 0 0,-1 11 0 0,-2 11 1 16,0 6-1-16,0 8 1 0,1 8 0 15,3 8-1-15,1 7 1 0,1 6 0 16,4 5-1-16,1 3 0 0,0 0 0 16,3 0-1-16,2-3 1 0,3-5-1 15,4-5-1-15,1-6-1 0,7-3-4 0,2-5-3 16,1-6-3-16,0-4-3 0,3-4 0 15,-3-3-1-15,1-5 1 0,-5-2 4 16,-1-1 4-16,-4-2 2 0,-2-1 3 16,-1 1 4-16,-3-1 5 0,-3 2 3 15,-2 0 2-15,0 3 1 0,-1 0 1 16,2 2 2-16,-2 2-2 0,3 0-3 16,0-1-1-16,3-1-2 0,0 0 1 15,2-3-2-15,1-2 0 0,1-2-2 0,2-3 0 16,-1 1-1-16,-1-3-1 15,-1 0 0-15,-1-2-2 0,-2 2 1 16,-5-2-1-16,-2-1 0 0,-3 3 0 16,-4 3-1-16,-3 2 0 0,-3 2 0 0,-4 4 0 15,-1 4 0-15,-4 4-1 0,-1 6 2 16,0 2-1-16,0 3 1 0,4 4 0 16,3 3 0-16,4 2 0 0,5 1 0 15,5-1 1-15,3-3-1 0,7-1 0 16,4-3 0-16,3-4 0 0,4-5 0 0,2-5 1 15,2-4-1-15,1-5 1 0,0-2-1 16,0-6-1-16,-1-1-6 0,1-4-8 16,-3 0-8-16,0 1-10 0,-4 0-7 15,0 2-6-15,-5 1-8 0,-1 2 0 16,-4 3 3-16,-2 4 6 0,-3 1 9 16,-1 2 7-16,-1 1 7 0,-2 3 11 15,1 1 12-15,0 3 10 0,-2 1 8 16,5-1 6-16,-2 0 5 0,4-2 2 15,1-1 3-15,4-3-1 0,1-4-3 0,1-4-4 16,2-6-2-16,2-1-2 0,1-4-3 16,0-6-1-16,0-5-3 0,1-4-2 15,0-2-2-15,-1-1-3 0,-4-7-1 16,-4-3-3-16,-4-4-1 0,-7-2-3 16,-2 0 0-16,-4-4-2 0,-3 5 0 15,-2 7 0-15,-1 8-1 0,1 10 1 16,0 9-1-16,1 7 1 0,1 12 0 0,3 8 0 15,-1 6 1-15,0 7-1 0,2 10 0 16,2 5 0-16,3 8-1 0,1 4 1 16,1 0-1-16,2 2 0 0,3-3 0 15,5-3 2-15,1-6 0 0,3-6 1 16,5-4 0-16,2-5 0 0,2-6 0 16,0-4 0-16,0-6 0 0,1-5 0 15,-3-3-1-15,-1-7 0 0,-3-3 1 16,-2-3-1-16,0-6 0 0,-2-4 0 0,-2 1 0 15,0-2 0-15,-3 0 0 0,-1-3 0 16,-2-1 0-16,-1 7 0 0,-4-1 0 16,-2 2 0-16,0 1 0 0,-4 4 0 15,0 4 1-15,-4 4-1 0,-1 4 1 16,-1 5 1-16,-1 6 1 0,1 3 0 16,-1 4 0-16,0 1 1 0,2 6 0 15,3-1-1-15,2 1 0 0,1-4 0 0,4-1-1 16,2-1 0-16,4-3 0 15,2-4-1-15,2-4-1 0,0-4 0 0,4-1 1 16,-1-6-1-16,0-2 1 0,0-3-1 16,2-7 1-16,-2-2-1 0,-1 0 0 15,-1-4 1-15,-3 0-1 0,-1-1 0 16,-2 1 0-16,-1 3 1 0,-2 3-1 16,-1 3 0-16,1 5 0 0,-2 2 1 15,1 5 0-15,0 5 1 0,-1 4 0 16,1 6 0-16,0 1 1 0,1 4 0 15,0 2 0-15,2 0 0 0,3 0 0 0,2-3 0 16,2-2-1-16,5 3 0 0,-1-7 0 16,4-3 0-16,2-2-2 0,1-6-2 15,-1-2-7-15,-2-4-7 0,-2-3-5 16,-1-3-6-16,-2-2-2 0,-3-3-2 16,-5-1 3-16,0 0 5 0,-1-2 7 15,-3-1 6-15,0-1 5 0,0 2 5 0,-1 2 6 16,1 3 6-16,-1 2 6 15,0 3 4-15,-1 4 3 0,0 5 3 0,0 3 0 16,1 3-4-16,0 3-4 0,1 1-5 16,1 3-3-16,3-1-4 0,3 2-1 15,1 0-2-15,5-3-2 0,1-1-1 16,4-3-1-16,2 1-2 0,2-5-3 16,1-4-6-16,0-7-4 0,-2 0-5 15,0-3-5-15,-2-1-2 0,-4-3-1 16,-2-2 3-16,-3 0 5 0,-3 0 5 15,-3-1 4-15,-3 1 5 0,-1 2 7 0,-2 3 6 16,0 3 6-16,-3 4 7 16,-1 5 3-16,0 4 4 0,1 5 1 0,0 3 0 15,-1 3-3-15,-1 5-4 0,0 5-5 16,0 0-4-16,-2 3-3 0,0 2-3 16,-1-1-1-16,2 3-3 0,-1-2-2 15,2-3-3-15,3-1-7 0,1-2-14 16,2-6-20-16,2-2-21 0,-1-3-120 15,3-3-138-15,-2-4-319 0</inkml:trace>
  <inkml:trace contextRef="#ctx0" brushRef="#br0" timeOffset="160216.6185">8227 12086 438 0,'-13'-5'100'16,"4"2"3"-16,0-1-72 0,3 2-9 15,3 0-6-15,5 2-2 0,3 3-2 16,3-2 0-16,4 2-2 0,5 1 0 16,6 0 0-16,2 0 2 0,5 2-1 15,1-2 0-15,5 2-1 0,1-3 0 0,1 0-2 16,2-1-1-16,-2-1-1 0,1 2 0 16,1-2-2-16,0-1 0 0,-1 0-1 15,0-1 0-15,-1 0 0 0,-1-1 0 16,-1-2 0-16,-5-3 1 0,-1 1-1 15,-4 0 0-15,-4 1 0 0,-6-1 0 16,-3 1 0-16,-3 0-1 0,-5 3-1 16,-3 1 0-16,-2-1-5 0,-1 2-16 0,-2 2-109 15,1-2-108-15,0 0-277 16</inkml:trace>
  <inkml:trace contextRef="#ctx0" brushRef="#br0" timeOffset="166796.2945">14045 9951 462 0,'4'-5'115'16,"-2"-1"4"-16,-1-2-66 0,1-1-15 15,-1 4-10-15,1 2-7 0,-1 0-7 16,1 3-5-16,-2 6-18 0,-3 3-113 0,1 1-105 15,-10 2-273-15</inkml:trace>
  <inkml:trace contextRef="#ctx0" brushRef="#br0" timeOffset="171389.2306">16757 11023 489 0,'-4'-11'102'0,"4"9"2"0,1 8-88 16,3 10-8-16,0 6-4 0,0 6-2 15,-2 5 2-15,0 9 0 0,-4 2 1 16,0 3 1-16,-1 9 1 0,-1 2 0 16,-1 4 0-16,1-2 1 0,-1-2-1 15,0-1-1-15,-1-3-1 16,0-8 0-16,-2-4-1 0,2-4-1 0,2-5 0 0,2-4-2 16,3-7-2-16,4-6-5 0,2-5-10 15,2-8-100-15,0-4-95 0,0-9-245 16</inkml:trace>
  <inkml:trace contextRef="#ctx0" brushRef="#br0" timeOffset="171954.7189">16737 11077 465 0,'-9'-32'112'0,"2"4"2"0,4 1-51 15,2 4-39-15,4 6-6 0,5 2-3 16,3 5-1-16,4 3-3 0,4 2-1 16,3 2-1-16,6 1-1 0,6 2-1 15,6-1-1-15,6-2 0 0,3-2-2 16,6 0 1-16,3-1-2 0,2 0 0 0,0-1-1 16,1 1-1-16,-1 0 0 0,-5-1 0 15,-5 1-1-15,-3 0 1 0,-7 0-1 16,-5-2 1-16,-5 0 0 0,-5 2 0 15,-4 0 1-15,-5 2-1 0,-5 2 1 16,-4 2 0-16,-2 0 0 0,-4 3 0 16,-1 1 0-16,-1 4-1 0,-2 0 1 15,1 2-1-15,-2 5 0 0,2 4 0 16,1 7-1-16,1 5 1 0,1 4-1 16,0 5 1-16,2 3-1 0,0 4 0 0,1 3 1 15,-2-1-1-15,3 0 0 0,3 3 1 16,0 4-1-16,1 1 0 0,1 0 0 15,-3-1 0-15,3-2 1 0,-3-1-1 16,-1-5 0-16,-1-7 0 0,-1-3 1 16,-1-4-1-16,1-2 0 0,-1-4 0 15,-1-3 0-15,-2-3 1 0,1-1-1 16,-2-5 0-16,-3-4 0 0,1-2 0 16,-6-4 0-16,-2-2 1 0,-4-3-1 15,-3-2 0-15,-5-3 0 0,-4 3 0 0,-6-4 0 16,-5 1 0-16,-6-1-1 0,-4-1 2 15,-6 0-1-15,-5 0 0 0,-3 0 0 16,-2 2 1-16,0 2-1 0,1 5-2 16,-6 3-16-16,-1 7-115 0,3 1-112 15,-4 7-290-15</inkml:trace>
  <inkml:trace contextRef="#ctx0" brushRef="#br0" timeOffset="183577.8192">13408 6459 441 0,'-5'-2'100'15,"5"3"0"-15,0-2-73 0,0 2-10 16,4 2-6-16,1 1-4 0,1 2-2 15,2 2 1-15,2 0 2 0,2 1 2 16,3-1 0-16,1 0 2 0,1-1-1 16,4-1 0-16,1-1-1 0,0-2-1 15,5-3-1-15,0-3-2 0,2 2-1 16,3-3 0-16,1-2-1 0,0-3 0 16,3 1 0-16,-3-3-1 0,0 2 0 15,1-2 0-15,-4-1 0 0,-3 0 0 0,0 1 0 16,-4 0-1-16,0 3 1 0,-2-3-1 15,-1 3-1-15,-3-1 1 0,0 6-1 16,-2-1-2-16,-3 1-6 0,-1 3-9 16,2 3-107-16,0-4-102 0,-2-1-262 15</inkml:trace>
  <inkml:trace contextRef="#ctx0" brushRef="#br0" timeOffset="210636.1129">11267 17868 420 0,'-4'-6'102'0,"0"-5"1"0,2-1-56 16,2-2-20-16,2-3-10 0,5-5-4 15,0-3-3-15,5-3-3 0,3-2-2 16,7-6-1-16,5-10 0 0,5-6-1 16,3-9 0-16,6-7 1 0,0-5 0 0,3-10 0 15,1-7 0-15,1 2 0 0,2-4-1 16,3 0 0-16,3-1-2 0,0-8 0 15,2 3-2-15,2 0 1 0,-2-3-1 16,-2 2 0-16,-6-5 0 0,0 3 1 16,-2 9-1-16,-3 4 2 0,-4 7 0 15,-4 9 0-15,-2 7 0 0,-3 10 0 16,-8 7 0-16,-3 5-1 0,-6 8-3 16,-4 4-7-16,-3 6-14 0,-2 5-90 0,-4 3-92 15,0 6-230-15</inkml:trace>
  <inkml:trace contextRef="#ctx0" brushRef="#br0" timeOffset="211355.9218">12604 15173 493 0,'-3'-11'123'0,"2"0"3"15,-1 0-55-15,1 0-38 0,2 1-13 16,1 3-7-16,1 1-4 0,0 1-5 15,2-1-1-15,-1-2-1 0,4 2 0 16,0 1-1-16,2-1 0 0,0 0 0 16,2 1-1-16,2 5-2 0,0 1-4 15,1 3-4-15,-1 0-9 0,-2 1-7 16,-2 2-103-16,-3-2-101 0,-1-1-249 16</inkml:trace>
  <inkml:trace contextRef="#ctx0" brushRef="#br0" timeOffset="211925.4014">12944 14901 430 0,'-5'-8'100'16,"1"-1"2"-16,-1-1-65 0,3 0-14 16,-1 1-8-16,2 0-3 0,2-1-2 0,2 2 0 15,3 0-1-15,1 1 1 0,2-2 0 16,2 1 0-16,2-3-2 0,3 1 0 15,1-2-1-15,2 0 0 0,2 0-2 16,2 3-1-16,1 0 0 0,1 5-2 16,-2 3 0-16,-2 4 0 0,1 2-1 15,-2 4 0-15,-4 4 0 0,-4 3-1 16,-2 1 1-16,-3 2 0 0,-5 2 0 16,-5 1 0-16,-3 0 0 0,-3 3-1 15,-2 5 1-15,-1 3 0 0,-5 2-1 16,-2 0 1-16,-2 0 0 0,-1-1-1 15,-1-2 2-15,0-5 1 0,0-5 2 0,3-4 1 16,4-2 1-16,4-3 0 0,2 0 0 16,5-2 0-16,3 0-2 0,3-1-2 15,3-3 0-15,4-1-1 0,3-4 0 16,4-2 0-16,3-2 0 0,6-3 0 16,0-1 0-16,2-1 0 0,3 1-1 15,-2-1 0-15,0 2 0 0,-2 2 0 16,-3 0-1-16,-2 1-1 0,1 2-3 0,-4 1-8 15,-2 4-13-15,0 2-106 0,-3 2-105 16,-7 3-266-16</inkml:trace>
  <inkml:trace contextRef="#ctx0" brushRef="#br0" timeOffset="215426.7021">11373 14361 335 0,'15'-10'96'0,"-1"-1"7"16,-2 0-40-16,-2 1-7 0,-2 2-8 0,-2-3-7 16,2 1-5-16,-3-2-3 0,-4-1-3 15,0 1-1-15,-3-1-2 0,-3 2-3 16,-5 1-2-16,-5 3-3 0,-2 2-4 16,-3 5-2-16,-4 0-4 0,1 3-1 15,-3 5-1-15,0 3 0 0,-1 1 0 16,3 3 2-16,-1 2 1 0,2 2 1 15,1 2 0-15,4 4-1 0,4-2-2 16,7 1-1-16,6 3-3 0,5 2-1 0,6-4-1 16,6 2-1-16,5-3 0 0,3-5 0 15,2-3 0-15,1-4-1 0,3-6 0 16,0-3 0-16,-2-7-1 0,1-3 1 16,-4-2-1-16,0-3-1 0,-4-1 0 15,-6-2 0-15,-3 1 0 0,-5 0-1 16,-3 0 0-16,-4 1-1 0,-4 2 0 15,-2 0-1-15,-2 3 1 0,-1 2 0 16,-4 4 0-16,-3 3 1 0,0 4 0 16,1 3 2-16,-3 5 0 0,2 4 1 0,-1 2 1 15,5 1 1-15,2 3-1 0,2 1 2 16,0-1-2-16,3-1 1 0,1-2 0 16,2-2-1-16,0-2 0 0,1-3-1 15,1-3 0-15,2-1-3 0,3-3-7 16,0-3-7-16,3-1-7 0,1-1-12 15,2-1-6-15,1 0-111 0,2-3-109 16,-1 0-262-16</inkml:trace>
  <inkml:trace contextRef="#ctx0" brushRef="#br0" timeOffset="215701.4047">11496 14454 509 0,'2'-10'123'0,"0"0"5"16,0 3-74-16,2 3-17 0,-2 2-5 0,3 2-5 15,-1 1-4-15,2 3-2 0,1 2-3 16,3 1-1-16,1 3-2 0,0 1-2 16,4 3-2-16,-1 0-3 0,4 2-1 15,-2 3-1-15,-1-3-3 0,0 1-2 16,0 0 0-16,-2 0-1 0,-2 0-3 15,-1-2-5-15,0-2-5 0,0 1-4 16,0-2-7-16,-2-2-8 0,-1-3-8 16,1-2-107-16,-2-1-106 0,-2-2-263 0</inkml:trace>
  <inkml:trace contextRef="#ctx0" brushRef="#br0" timeOffset="215896.0395">11776 14458 593 0,'-9'2'133'0,"-2"3"1"16,-3 4-97-16,1 0-16 0,-3 4-7 15,-4-1-5-15,-1 6-4 0,3 2-1 0,-2 1-2 16,2-2-1-16,1 3-2 0,1-3-3 16,4 0-4-16,3-5-9 0,4-2-1 15,1-3-119-15,1-4-109 0,3 1-275 16</inkml:trace>
  <inkml:trace contextRef="#ctx0" brushRef="#br0" timeOffset="216248.332">11170 14890 357 0,'-17'-4'105'16,"1"0"7"-16,0 0-34 0,4 1-13 0,0 3-14 15,4-1-11-15,2 1-6 0,0-1-6 16,4 1-5-16,0 1-5 0,4 0-2 16,1 1-3-16,3 1-2 0,4 0-1 15,5 0-2-15,4 1 0 0,6-1-1 16,6-1 0-16,3-2 1 0,5-2-1 15,5-1 1-15,3-1 0 0,-1 0-1 16,1-1-1-16,-3-3-1 0,2 3-1 16,-3-1-2-16,-4 4 0 0,-2-1-1 0,-2 2-1 15,-5 1-2-15,0 0-4 16,-6 3-7-16,-3-1-7 0,-3 1-10 0,-4-1-36 16,-6-1-83-16,-4-1-108 0,-5 1-248 15</inkml:trace>
  <inkml:trace contextRef="#ctx0" brushRef="#br0" timeOffset="216968.1331">11168 15114 311 0,'1'-5'92'0,"0"2"7"0,0-5-35 15,1 3-8-15,-1 2-7 0,0-2-6 16,-1 1-7-16,1-2-6 0,-1 1-5 16,1 2-3-16,3-1-3 0,-4-1-2 15,0 0-2-15,0 1-2 0,0 1-2 0,0-1-1 16,0 2-1-16,-2-1-1 0,2 2-2 16,0-2-1-16,0 2 0 0,0 2 1 15,1 3 0-15,1 2 3 0,-2 2 2 16,-1 4 2-16,-1 3 2 0,-1 5 3 15,0 1 0-15,-2 2-1 0,-2 2 0 16,4 4-1-16,2-2-2 0,1-1-2 16,2-4-3-16,2-1-2 0,4-3-2 15,3-4-1-15,3-7-1 0,0-3-1 0,2-4-1 16,0-4 0-16,1-3 0 0,-1-7 0 16,0-2 0-16,-1-2 0 0,-3-2-1 15,-1 1 0-15,-1 0-1 0,-3 4 0 16,-2 2 0-16,-2 5 0 0,-4 2 0 15,-2 4 0-15,-1 4 0 0,0 2 0 16,-1 5 1-16,0 1-1 0,2 2 1 16,2 4 0-16,2 1 0 0,5-1 0 0,3 0 0 15,3-4 0-15,4 1 0 0,1-7 0 16,3 0 0-16,0-5 1 0,0-2-1 16,1-7 0-16,-1-1 1 0,-2-7-1 15,-2 0 1-15,-1-5-1 0,-3-2 0 16,-3-2 0-16,-3 3 0 0,-5 1 0 15,-2 4-4-15,-4-2-4 0,-3 0-5 16,0 3-7-16,-1 4-4 0,1 2-4 16,0 7-4-16,1-1-2 0,3 9-4 15,2 5 4-15,3 2-111 0,0 1-104 0,1 0-268 16</inkml:trace>
  <inkml:trace contextRef="#ctx0" brushRef="#br0" timeOffset="217246.4925">11697 15201 547 0,'-4'-1'132'15,"-1"0"3"-15,-1 0-79 0,-2 3-20 0,-1 2-9 16,2 2-5-16,-1 1-5 0,2 1-2 16,2 0-2-16,4 2-3 0,2 1 0 15,4-1-3-15,1 0-1 0,3-1-2 16,3 0-2-16,2-3-1 0,1-3 0 15,0-5 1-15,0-1 0 0,0-5 1 16,-3-3-1-16,0-1 1 0,-5-1 0 0,-3-1-1 16,-1 2 0-16,-4 1 0 0,-3 1-1 15,-3 1 0-15,1 6-1 0,-2-1-3 16,0 4-12-16,-3 4-14 16,-3 1-123-16,2 4-124 0,0 4-312 0</inkml:trace>
  <inkml:trace contextRef="#ctx0" brushRef="#br0" timeOffset="221026.992">12656 15082 349 0,'-6'-2'102'0,"-2"1"6"0,2 1-35 16,1-1-16-16,2-2-12 0,0 2-9 16,1 1-10-16,1-3-4 0,-1 3-4 0,0 0-4 15,1 2-2-15,-2-1-3 0,1 0-1 16,-1 0-2-16,2 2-1 0,0-2-1 15,0 3 0-15,1-4 0 0,0 1-1 16,0-1 0-16,1 2 1 0,1-2 1 16,0 0 0-16,0-1 1 0,2 1 1 15,-4-5-1-15,3 2 1 0,2 0 0 16,1-1 0-16,3 0 0 0,0-1 0 0,0 2 0 16,5 3-1-16,-2 0-1 0,0-1-1 15,3-3-1-15,-3 6-1 0,-1 0-1 16,-2 0 0-16,-1 0 0 0,1-2 0 15,0 1-1-15,-3 3 0 0,0-4 1 16,1-2-1-16,-1 2 0 0,-1 0 1 16,-1 0-2-16,-3 2 1 0,-1-1 0 15,-1 1 0-15,-3-1 1 0,1 1-1 16,-4-1 0-16,1 3 0 0,0-4 1 16,-2 1-1-16,-2 0 0 0,-1 1 0 15,-3-3 0-15,-2 0 1 0,-2-1-1 0,-2 2 0 16,2-2 0-16,2 2 0 0,0-1 0 15,3 2 0-15,2 3 0 0,2-3 0 16,1 2 0-16,1-2 0 0,3-1 0 16,0 0 0-16,3 0 1 0,-1-3-1 15,2 1 0-15,2-2 0 0,-1 1 0 16,3 0 0-16,-1 0 0 0,3 0 0 16,2 1 0-16,-1 0 0 0,0 2-4 0,3 2-10 15,1-1-15-15,1 3-116 0,-1 0-116 16,0 4-297-16</inkml:trace>
  <inkml:trace contextRef="#ctx0" brushRef="#br0" timeOffset="224160.1505">22889 15362 321 0,'5'-9'93'0,"-3"2"4"0,-3 3-42 15,-3 2-6-15,-2 4-8 0,-1 3-8 16,0 0-10-16,-3 1-3 0,1 0-2 0,-3 2-1 15,0-1 0-15,-2-2-2 0,-1 1-1 16,0-1-1-16,-4 1-2 0,0 1-1 16,-2 1-2-16,-3-1-1 0,0 2-2 15,-3-1-1-15,-4 1-1 0,-3 1-1 16,-3-3 0-16,1-1 0 16,-4-1 0-16,1-6 0 0,0-2 0 0,1 0 0 15,3-2 0-15,4 0 1 0,2-1-1 16,3 2-1-16,4 3 1 0,6 1-1 15,2 0 0-15,5 0-1 0,2 0 0 16,4 2 1-16,2-1-1 0,2 2 0 16,0-1 0-16,3 2 0 0,1 0 1 0,-2-1-1 15,3 2 0-15,0-1 0 0,-1 1 1 16,0-2-1-16,-1 1 0 0,0 1 0 16,-2 0 0-16,-2-1 0 0,0 1 1 15,-1-1-1-15,0 6 1 0,-2 0 0 16,1 3 1-16,-1 5 1 0,1 2 0 15,-1 3 1-15,1 3 0 0,-1-1 0 0,2 4 1 16,1 1 0-16,0-1 0 0,-1-1-1 16,2 2 0-16,2-3 1 0,-1 0-1 15,1-2-1-15,-2 0 0 0,1-1 0 16,1 1-1-16,-1 1-1 0,-2-4 0 16,0 0 0-16,-1-6-1 0,0 0-4 15,-1-3-6-15,1-1-7 0,-1-6-9 16,1 3-22-16,-1-3-91 0,-4-7-104 15,3 1-241-15</inkml:trace>
  <inkml:trace contextRef="#ctx0" brushRef="#br0" timeOffset="224704.1667">22076 16069 438 0,'-3'-13'109'16,"1"0"4"-16,0-3-63 0,1-1-7 15,0 0-11-15,2-2-4 0,0 3-1 0,2 2-2 16,-1 1 0-16,1 4-2 0,2 1-2 16,0 3-3-16,1 4-3 0,1 2-2 15,2 3-2-15,0 2-3 0,2 4-1 16,0 3-2-16,1 6-1 0,-1 2 0 16,0 2-1-16,0 1-1 0,0 0 0 15,0 0-1-15,-2-3-1 0,1-5 1 16,-1-3-1-16,-2-2 1 0,-1-2-1 15,0-2 1-15,-2-3-1 0,-1-2 1 16,-1 1 0-16,-2-2 0 0,0-2 0 0,-2-3-1 16,-2-1 1-16,-2 0-1 0,-3-1 0 15,-1-2 0-15,-3-3-1 0,-2-2-1 16,-1 0 1-16,-2-3-1 0,1-2 1 16,-3-2 0-16,2 2 0 0,1-2 1 15,1 0 0-15,0 3 0 0,4 3 0 16,0 0 0-16,4 3 0 0,1 1 0 15,2 3 0-15,2 3 0 0,2 1 1 16,5 1-1-16,2 2 0 0,2 0 1 0,6 2-1 16,3-1 0-16,5 1 1 0,1 0-1 15,4-2 0-15,1 0 1 0,3-2-1 16,2 0 0-16,0-2 0 16,0-1 0-16,-2 2 0 0,0-2 0 0,-5 0 0 15,-3 2 1-15,-5 0-1 0,-7 1 0 16,-7 2 1-16,-7 2 1 0,-8 3 0 15,-8 4 0-15,-8 6 0 0,-8 10 0 16,-3 6-1-16,-3 7-12 0,-3 6-15 0,-1 3-123 16,3 1-123-16,2 0-312 15</inkml:trace>
  <inkml:trace contextRef="#ctx0" brushRef="#br0" timeOffset="229377.1213">15468 17159 387 0,'0'2'100'0,"0"-1"4"16,-1-2-51-16,0 1-14 0,1 0-11 15,0 0-6-15,0 0-4 16,0 0-1-16,0 0-2 0,0 0 0 0,1 1 1 15,-1-1 0-15,1 0 0 0,1-1-3 16,-1 1-1-16,1-1-3 0,-1 1 0 16,-1-3-3-16,2 2-1 0,-1 1 0 15,0 0-2-15,-1 0-1 0,-1 0 0 16,0 0-1-16,-1 1-2 0,0 1-6 16,-2 0-11-16,-3 1-113 0,0 2-107 0,-8 3-279 15</inkml:trace>
  <inkml:trace contextRef="#ctx0" brushRef="#br0" timeOffset="230621.2107">13494 5678 447 0,'3'-12'108'0,"-4"-1"2"15,-1-3-52-15,-1 5-39 0,1 4-5 16,1 4-4-16,-1 4-8 0,1 4-15 16,1 2-96-16,-1 5-94 0,0 0-239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89062-E051-4BCA-AA8C-6B3C1D6CCA96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50A59-FFED-41A9-BB35-C17ACF6B62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5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9370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12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81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8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60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98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20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71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87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35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9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089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9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08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43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46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39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8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77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2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32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44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9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9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65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43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4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91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B110-FDA8-42CB-9F35-A5A5965B24FE}" type="datetimeFigureOut">
              <a:rPr lang="el-GR" smtClean="0"/>
              <a:t>20/10/2020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customXml" Target="../ink/ink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customXml" Target="../ink/ink1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9.png"/><Relationship Id="rId7" Type="http://schemas.openxmlformats.org/officeDocument/2006/relationships/image" Target="NULL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11.xml"/><Relationship Id="rId5" Type="http://schemas.openxmlformats.org/officeDocument/2006/relationships/image" Target="../media/image20.png"/><Relationship Id="rId10" Type="http://schemas.openxmlformats.org/officeDocument/2006/relationships/image" Target="NULL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customXml" Target="../ink/ink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4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customXml" Target="../ink/ink13.xm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5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6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31.emf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customXml" Target="../ink/ink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8.png"/><Relationship Id="rId5" Type="http://schemas.microsoft.com/office/2007/relationships/media" Target="../media/media3.mp4"/><Relationship Id="rId10" Type="http://schemas.openxmlformats.org/officeDocument/2006/relationships/image" Target="../media/image27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customXml" Target="../ink/ink17.xml"/><Relationship Id="rId4" Type="http://schemas.openxmlformats.org/officeDocument/2006/relationships/image" Target="../media/image2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NULL"/><Relationship Id="rId7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customXml" Target="../ink/ink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8.emf"/><Relationship Id="rId3" Type="http://schemas.openxmlformats.org/officeDocument/2006/relationships/image" Target="../media/image30.emf"/><Relationship Id="rId7" Type="http://schemas.openxmlformats.org/officeDocument/2006/relationships/image" Target="NULL"/><Relationship Id="rId12" Type="http://schemas.openxmlformats.org/officeDocument/2006/relationships/customXml" Target="../ink/ink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5" Type="http://schemas.openxmlformats.org/officeDocument/2006/relationships/image" Target="../media/image35.emf"/><Relationship Id="rId10" Type="http://schemas.openxmlformats.org/officeDocument/2006/relationships/image" Target="NULL"/><Relationship Id="rId4" Type="http://schemas.openxmlformats.org/officeDocument/2006/relationships/image" Target="../media/image32.emf"/><Relationship Id="rId9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../media/image30.emf"/><Relationship Id="rId21" Type="http://schemas.openxmlformats.org/officeDocument/2006/relationships/image" Target="../media/image40.emf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14.xml"/><Relationship Id="rId16" Type="http://schemas.openxmlformats.org/officeDocument/2006/relationships/image" Target="NULL"/><Relationship Id="rId20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emf"/><Relationship Id="rId5" Type="http://schemas.openxmlformats.org/officeDocument/2006/relationships/image" Target="../media/image35.emf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../media/image32.em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customXml" Target="../ink/ink21.xml"/><Relationship Id="rId4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7.png"/><Relationship Id="rId7" Type="http://schemas.openxmlformats.org/officeDocument/2006/relationships/image" Target="NULL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22.xml"/><Relationship Id="rId5" Type="http://schemas.openxmlformats.org/officeDocument/2006/relationships/image" Target="../media/image36.emf"/><Relationship Id="rId10" Type="http://schemas.openxmlformats.org/officeDocument/2006/relationships/image" Target="NULL"/><Relationship Id="rId4" Type="http://schemas.openxmlformats.org/officeDocument/2006/relationships/image" Target="../media/image35.emf"/><Relationship Id="rId9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customXml" Target="../ink/ink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customXml" Target="../ink/ink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1.png"/><Relationship Id="rId7" Type="http://schemas.openxmlformats.org/officeDocument/2006/relationships/customXml" Target="../ink/ink2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customXml" Target="../ink/ink26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NULL"/><Relationship Id="rId7" Type="http://schemas.openxmlformats.org/officeDocument/2006/relationships/customXml" Target="../ink/ink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customXml" Target="../ink/ink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customXml" Target="../ink/ink30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10.png"/><Relationship Id="rId7" Type="http://schemas.openxmlformats.org/officeDocument/2006/relationships/customXml" Target="../ink/ink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10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6" name="TextBox 5"/>
          <p:cNvSpPr txBox="1"/>
          <p:nvPr/>
        </p:nvSpPr>
        <p:spPr>
          <a:xfrm>
            <a:off x="822960" y="3607725"/>
            <a:ext cx="7107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21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/>
              <a:t>Συστήματα στο χώρο του </a:t>
            </a:r>
            <a:r>
              <a:rPr lang="en-US" sz="2100" dirty="0" smtClean="0"/>
              <a:t>Fourier</a:t>
            </a:r>
            <a:endParaRPr lang="el-GR" sz="21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2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επίδραση της απόκρισης πλάτους είναι προφανής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Διαμορφώνει </a:t>
                </a:r>
                <a:r>
                  <a:rPr lang="el-GR" b="1" dirty="0" smtClean="0"/>
                  <a:t>πολλαπλασιαστικά</a:t>
                </a:r>
                <a:r>
                  <a:rPr lang="el-GR" dirty="0" smtClean="0"/>
                  <a:t> το φάσμα εισόδου και παραδίδει ένα φάσμα εξόδου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Από τα προηγούμενα συμπεραίνουμε ότι όμως ότι η απόκριση φάσης δρα </a:t>
                </a:r>
                <a:r>
                  <a:rPr lang="el-GR" b="1" dirty="0" smtClean="0"/>
                  <a:t>αθροιστικά</a:t>
                </a:r>
                <a:r>
                  <a:rPr lang="el-GR" dirty="0" smtClean="0"/>
                  <a:t> επάνω στο φάσμα φάσης της εισόδου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Από την ιδιότητα της </a:t>
                </a:r>
                <a:r>
                  <a:rPr lang="el-GR" dirty="0" err="1" smtClean="0"/>
                  <a:t>ιδιοσυνάρτησης</a:t>
                </a:r>
                <a:r>
                  <a:rPr lang="el-GR" dirty="0" smtClean="0"/>
                  <a:t> γνωρίζουμε ότι</a:t>
                </a:r>
                <a:r>
                  <a:rPr lang="en-US" sz="500" dirty="0"/>
                  <a:t/>
                </a:r>
                <a:br>
                  <a:rPr lang="en-US" sz="500" dirty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−∞&lt;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b="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Η </a:t>
                </a:r>
                <a:r>
                  <a:rPr lang="el-GR" dirty="0" smtClean="0">
                    <a:solidFill>
                      <a:srgbClr val="FF0000"/>
                    </a:solidFill>
                  </a:rPr>
                  <a:t>αρχική φάση </a:t>
                </a:r>
                <a:r>
                  <a:rPr lang="el-GR" dirty="0" smtClean="0"/>
                  <a:t>του ημιτόνου άλλαξε στην έξοδο!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Προστέθηκε μια φάση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…η οποία σχετίζεται με το ΓΧΑ σύστημα και με 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l-GR" dirty="0" smtClean="0"/>
                  <a:t> της εισόδου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Δηλ. εν γένει για διαφορετική συχνότητα εισόδου, θα προστεθεί διαφορετική φάση στην ήδη υπάρχουσα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Η έξοδος μπορεί κι αυτή να γραφεί ως </a:t>
                </a:r>
                <a:r>
                  <a:rPr lang="en-US" sz="500" dirty="0" smtClean="0"/>
                  <a:t/>
                </a:r>
                <a:br>
                  <a:rPr lang="en-US" sz="500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l-G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  <a:blipFill rotWithShape="0">
                <a:blip r:embed="rId3"/>
                <a:stretch>
                  <a:fillRect l="-1905" t="-17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88560" y="676080"/>
              <a:ext cx="8501760" cy="4820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00" y="669240"/>
                <a:ext cx="8517960" cy="483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018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Ομάδας</a:t>
                </a:r>
              </a:p>
              <a:p>
                <a:pPr marL="0" indent="0" algn="ctr">
                  <a:buClrTx/>
                  <a:buSzPct val="120000"/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p>
                            </m:sSup>
                          </m:e>
                        </m:d>
                      </m:e>
                    </m:d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l-G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l-GR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sup>
                                        </m:sSup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l-GR" dirty="0" smtClean="0"/>
                  <a:t> </a:t>
                </a: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Άρα το ΓΧΑ σύστημα πρόσθεσε μια επιπλέον καθυστέρηση φάσης!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Αριθμητικά, αν για ένα σήμα εισόδου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η απόκριση φάσης του ΓΧΑ συστήματος ήταν της μορφής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τότε το σύστημα εισάγει στην είσοδο φάση ίση με </a:t>
                </a: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Άρα η καθυστέρηση φάσης του συστήματος στη συχνότητα της εισόδου ισούται με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Άρα η έξοδος καθυστέρησε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l-GR" dirty="0" smtClean="0"/>
                  <a:t> δείγματα σε σχέση με την είσοδο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… που ήταν ήδη καθυστερημένη κατά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l-GR" dirty="0" smtClean="0"/>
                  <a:t> δείγματα σε σχέση με το σημείο αναφοράς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(0,0)</m:t>
                    </m:r>
                  </m:oMath>
                </a14:m>
                <a:r>
                  <a:rPr lang="el-GR" dirty="0" smtClean="0">
                    <a:sym typeface="Wingdings" panose="05000000000000000000" pitchFamily="2" charset="2"/>
                  </a:rPr>
                  <a:t>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>
                    <a:sym typeface="Wingdings" panose="05000000000000000000" pitchFamily="2" charset="2"/>
                  </a:rPr>
                  <a:t> </a:t>
                </a:r>
                <a:r>
                  <a:rPr lang="el-GR" dirty="0" smtClean="0">
                    <a:sym typeface="Wingdings" panose="05000000000000000000" pitchFamily="2" charset="2"/>
                  </a:rPr>
                  <a:t>Επιβεβαίωση: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den>
                                  </m:f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837" t="-230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68040" y="615600"/>
              <a:ext cx="8541360" cy="5817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40" y="606240"/>
                <a:ext cx="8559000" cy="58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18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/>
              <a:t>ΓΧΑ Συστήματα στο Χώρο της Συχνότητας – Καθυστέρηση Φάσης &amp; </a:t>
            </a:r>
            <a:r>
              <a:rPr lang="el-GR" b="1" dirty="0" smtClean="0"/>
              <a:t>Ομάδας</a:t>
            </a:r>
            <a:endParaRPr lang="el-GR" b="1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Η καθυστέρηση φάσης ενός ΓΧΑ συστήματος ισούται με το πλήθος των </a:t>
            </a:r>
            <a:br>
              <a:rPr lang="el-GR" dirty="0" smtClean="0"/>
            </a:br>
            <a:r>
              <a:rPr lang="el-GR" dirty="0" smtClean="0"/>
              <a:t> δειγμάτων που καθυστερεί</a:t>
            </a:r>
            <a:r>
              <a:rPr lang="el-GR" dirty="0"/>
              <a:t> </a:t>
            </a:r>
            <a:r>
              <a:rPr lang="el-GR" dirty="0" smtClean="0"/>
              <a:t>ένα </a:t>
            </a:r>
            <a:r>
              <a:rPr lang="el-GR" u="sng" dirty="0" smtClean="0"/>
              <a:t>άπειρης</a:t>
            </a:r>
            <a:r>
              <a:rPr lang="el-GR" dirty="0" smtClean="0"/>
              <a:t> διάρκειας ημιτονοειδές σήμα εισόδου </a:t>
            </a:r>
            <a:br>
              <a:rPr lang="el-GR" dirty="0" smtClean="0"/>
            </a:br>
            <a:r>
              <a:rPr lang="el-GR" dirty="0" smtClean="0"/>
              <a:t> όταν περάσει από ένα ΓΧΑ σύστημα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43" y="4050126"/>
            <a:ext cx="5496581" cy="2467112"/>
          </a:xfrm>
          <a:prstGeom prst="rect">
            <a:avLst/>
          </a:prstGeom>
        </p:spPr>
      </p:pic>
      <p:sp>
        <p:nvSpPr>
          <p:cNvPr id="12" name="Bent-Up Arrow 11"/>
          <p:cNvSpPr/>
          <p:nvPr/>
        </p:nvSpPr>
        <p:spPr>
          <a:xfrm flipV="1">
            <a:off x="5619712" y="2800618"/>
            <a:ext cx="980264" cy="1081172"/>
          </a:xfrm>
          <a:prstGeom prst="bentUpArrow">
            <a:avLst>
              <a:gd name="adj1" fmla="val 25901"/>
              <a:gd name="adj2" fmla="val 25901"/>
              <a:gd name="adj3" fmla="val 25000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984"/>
          <a:stretch/>
        </p:blipFill>
        <p:spPr>
          <a:xfrm>
            <a:off x="87283" y="1706112"/>
            <a:ext cx="5413972" cy="242297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724275" y="4924425"/>
            <a:ext cx="5429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7283" y="2800618"/>
            <a:ext cx="275574" cy="72138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14899" y="5131333"/>
            <a:ext cx="275574" cy="72138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283" y="4535786"/>
            <a:ext cx="34624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rgbClr val="000000"/>
                </a:solidFill>
              </a:rPr>
              <a:t>Αγνοήσαμε σκόπιμα την επίδραση της απόκρισης πλάτους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rgbClr val="000000"/>
                </a:solidFill>
              </a:rPr>
              <a:t>…η οποία μπορεί να αλλοιώνει το πλάτος του σήματος εισόδου</a:t>
            </a:r>
            <a:endParaRPr lang="el-GR" sz="1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49040" y="596160"/>
              <a:ext cx="8928360" cy="4874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120" y="586440"/>
                <a:ext cx="8948160" cy="488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8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</a:t>
                </a:r>
                <a:r>
                  <a:rPr lang="el-GR" b="1" dirty="0" smtClean="0"/>
                  <a:t>Καθυστέρηση Φάσης &amp; Ομάδας</a:t>
                </a:r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Όμως είναι αυτή η </a:t>
                </a:r>
                <a:r>
                  <a:rPr lang="el-GR" i="1" dirty="0" smtClean="0"/>
                  <a:t>πραγματική</a:t>
                </a:r>
                <a:r>
                  <a:rPr lang="el-GR" dirty="0" smtClean="0"/>
                  <a:t> καθυστέρηση ενός σήματος στην έξοδο ενός</a:t>
                </a:r>
                <a:br>
                  <a:rPr lang="el-GR" dirty="0" smtClean="0"/>
                </a:br>
                <a:r>
                  <a:rPr lang="el-GR" dirty="0" smtClean="0"/>
                  <a:t> συστήματος?</a:t>
                </a: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Έστω το σήμα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με </a:t>
                </a:r>
                <a:r>
                  <a:rPr lang="el-GR" dirty="0"/>
                  <a:t>χρήση </a:t>
                </a:r>
                <a:r>
                  <a:rPr lang="en-US" dirty="0"/>
                  <a:t>Euler/</a:t>
                </a:r>
                <a:r>
                  <a:rPr lang="el-GR" dirty="0"/>
                  <a:t>τριγωνομετρίας και με </a:t>
                </a:r>
                <a:endParaRPr lang="el-GR" i="1" dirty="0">
                  <a:latin typeface="Cambria Math" panose="02040503050406030204" pitchFamily="18" charset="0"/>
                </a:endParaRPr>
              </a:p>
              <a:p>
                <a:pPr marL="201168" lvl="1" indent="0" algn="ctr">
                  <a:buClrTx/>
                  <a:buSzPct val="120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και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 algn="ctr">
                  <a:buClrTx/>
                  <a:buSzPct val="120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με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105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1050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sz="1050" dirty="0" smtClean="0"/>
                  <a:t/>
                </a:r>
                <a:br>
                  <a:rPr lang="en-US" sz="1050" dirty="0" smtClean="0"/>
                </a:br>
                <a:endParaRPr lang="en-US" sz="105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602523" y="1191971"/>
            <a:ext cx="4366903" cy="979729"/>
            <a:chOff x="2602523" y="1191971"/>
            <a:chExt cx="4366903" cy="979729"/>
          </a:xfrm>
        </p:grpSpPr>
        <p:sp>
          <p:nvSpPr>
            <p:cNvPr id="7" name="Rounded Rectangle 6"/>
            <p:cNvSpPr/>
            <p:nvPr/>
          </p:nvSpPr>
          <p:spPr>
            <a:xfrm>
              <a:off x="2602523" y="1820008"/>
              <a:ext cx="958362" cy="351692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081705" y="1191971"/>
              <a:ext cx="3887721" cy="628037"/>
              <a:chOff x="3081705" y="1191971"/>
              <a:chExt cx="3887721" cy="62803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532037" y="1191971"/>
                <a:ext cx="14373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 smtClean="0">
                    <a:solidFill>
                      <a:srgbClr val="000000"/>
                    </a:solidFill>
                  </a:rPr>
                  <a:t>περιβάλλουσα</a:t>
                </a:r>
                <a:endParaRPr lang="el-GR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1" name="Elbow Connector 10"/>
              <p:cNvCxnSpPr>
                <a:endCxn id="7" idx="0"/>
              </p:cNvCxnSpPr>
              <p:nvPr/>
            </p:nvCxnSpPr>
            <p:spPr>
              <a:xfrm rot="10800000" flipV="1">
                <a:off x="3081705" y="1496862"/>
                <a:ext cx="3739859" cy="323146"/>
              </a:xfrm>
              <a:prstGeom prst="bentConnector2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/>
          <p:nvPr/>
        </p:nvGrpSpPr>
        <p:grpSpPr>
          <a:xfrm>
            <a:off x="3560885" y="1821469"/>
            <a:ext cx="5347852" cy="587871"/>
            <a:chOff x="3560885" y="1821469"/>
            <a:chExt cx="5347852" cy="587871"/>
          </a:xfrm>
        </p:grpSpPr>
        <p:sp>
          <p:nvSpPr>
            <p:cNvPr id="14" name="Rounded Rectangle 13"/>
            <p:cNvSpPr/>
            <p:nvPr/>
          </p:nvSpPr>
          <p:spPr>
            <a:xfrm>
              <a:off x="3560885" y="1821469"/>
              <a:ext cx="923192" cy="35169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17" name="Elbow Connector 16"/>
            <p:cNvCxnSpPr>
              <a:endCxn id="14" idx="2"/>
            </p:cNvCxnSpPr>
            <p:nvPr/>
          </p:nvCxnSpPr>
          <p:spPr>
            <a:xfrm rot="10800000">
              <a:off x="4022482" y="2173161"/>
              <a:ext cx="4456501" cy="221058"/>
            </a:xfrm>
            <a:prstGeom prst="bentConnector2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471348" y="2070786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>
                  <a:solidFill>
                    <a:srgbClr val="000000"/>
                  </a:solidFill>
                </a:rPr>
                <a:t>φέρον σήμα</a:t>
              </a:r>
              <a:endParaRPr lang="el-GR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6850" y="4757187"/>
            <a:ext cx="8821449" cy="1540659"/>
            <a:chOff x="96850" y="4757187"/>
            <a:chExt cx="8821449" cy="1540659"/>
          </a:xfrm>
        </p:grpSpPr>
        <p:grpSp>
          <p:nvGrpSpPr>
            <p:cNvPr id="27" name="Group 26"/>
            <p:cNvGrpSpPr/>
            <p:nvPr/>
          </p:nvGrpSpPr>
          <p:grpSpPr>
            <a:xfrm>
              <a:off x="96850" y="5145881"/>
              <a:ext cx="8821449" cy="1151965"/>
              <a:chOff x="296967" y="2602998"/>
              <a:chExt cx="8010244" cy="76753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96967" y="2611067"/>
                <a:ext cx="5243815" cy="759469"/>
                <a:chOff x="296967" y="2611067"/>
                <a:chExt cx="5243815" cy="759469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6967" y="2611067"/>
                  <a:ext cx="2155570" cy="746246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41766"/>
                <a:stretch/>
              </p:blipFill>
              <p:spPr>
                <a:xfrm>
                  <a:off x="2768888" y="2611067"/>
                  <a:ext cx="2507185" cy="759469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2539820" y="2862565"/>
                      <a:ext cx="21800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l-GR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9820" y="2862565"/>
                      <a:ext cx="218008" cy="276999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l="-12821" r="-128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5314759" y="2845690"/>
                      <a:ext cx="22602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4" name="TextBox 2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14759" y="2845690"/>
                      <a:ext cx="226023" cy="276999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l="-4878" r="-48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92424" y="2602998"/>
                <a:ext cx="2714787" cy="761517"/>
              </a:xfrm>
              <a:prstGeom prst="rect">
                <a:avLst/>
              </a:prstGeom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565088" y="4787965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>
                  <a:solidFill>
                    <a:srgbClr val="000000"/>
                  </a:solidFill>
                </a:rPr>
                <a:t>περιβάλλουσα</a:t>
              </a:r>
              <a:endParaRPr lang="el-GR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61348" y="4787965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>
                  <a:solidFill>
                    <a:srgbClr val="000000"/>
                  </a:solidFill>
                </a:rPr>
                <a:t>φέρον σήμα</a:t>
              </a:r>
              <a:endParaRPr lang="el-GR" sz="16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267351" y="4757187"/>
                  <a:ext cx="666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7351" y="4757187"/>
                  <a:ext cx="666593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1727280" y="1274400"/>
              <a:ext cx="7371720" cy="3857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20440" y="1265400"/>
                <a:ext cx="7389720" cy="386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321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dirty="0"/>
                  <a:t>Αν περάσουμε το σήμα από ένα σύστημα </a:t>
                </a:r>
                <a:endParaRPr lang="el-GR" i="1" dirty="0">
                  <a:latin typeface="Cambria Math" panose="02040503050406030204" pitchFamily="18" charset="0"/>
                </a:endParaRPr>
              </a:p>
              <a:p>
                <a:pPr marL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sz="1800" dirty="0"/>
              </a:p>
              <a:p>
                <a:pPr marL="0">
                  <a:buClrTx/>
                  <a:buSzPct val="120000"/>
                  <a:buNone/>
                </a:pPr>
                <a:r>
                  <a:rPr lang="el-GR" dirty="0" smtClean="0"/>
                  <a:t>   τότε </a:t>
                </a:r>
                <a:r>
                  <a:rPr lang="el-GR" dirty="0"/>
                  <a:t>η έξοδος θα είναι της μορφής 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800" i="1" dirty="0">
                  <a:latin typeface="Cambria Math" panose="02040503050406030204" pitchFamily="18" charset="0"/>
                </a:endParaRPr>
              </a:p>
              <a:p>
                <a:pPr marL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</a:t>
                </a:r>
                <a:r>
                  <a:rPr lang="el-GR" dirty="0"/>
                  <a:t>η απόκριση πλάτους είναι περίπου μοναδιαία </a:t>
                </a:r>
                <a:r>
                  <a:rPr lang="el-GR" dirty="0" smtClean="0"/>
                  <a:t>(γενικότερα, σταθερή)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  </a:t>
                </a:r>
                <a:r>
                  <a:rPr lang="el-GR" dirty="0" smtClean="0"/>
                  <a:t>γύρω </a:t>
                </a:r>
                <a:r>
                  <a:rPr lang="el-GR" dirty="0"/>
                  <a:t>από τις συχνότητες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l-GR" dirty="0" smtClean="0"/>
                  <a:t>τότε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l-GR" sz="1100" i="1">
                          <a:latin typeface="Cambria Math" panose="02040503050406030204" pitchFamily="18" charset="0"/>
                        </a:rPr>
                        <m:t>         </m:t>
                      </m:r>
                    </m:oMath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Επαναφέραμε το άθροισμα σε γινόμενο για να βρούμε πόσο καθυστερεί η περιβάλλουσα και πόσο το φέρον σήμα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232720" y="1503000"/>
              <a:ext cx="5799600" cy="3425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5160" y="1494360"/>
                <a:ext cx="5814720" cy="343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426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027622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r>
                  <a:rPr lang="el-GR" sz="400" b="1" dirty="0" smtClean="0">
                    <a:solidFill>
                      <a:prstClr val="black"/>
                    </a:solidFill>
                  </a:rPr>
                  <a:t/>
                </a:r>
                <a:br>
                  <a:rPr lang="el-GR" sz="400" b="1" dirty="0" smtClean="0">
                    <a:solidFill>
                      <a:prstClr val="black"/>
                    </a:solidFill>
                  </a:rPr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Αφού υποθέσαμε ότι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l-GR" dirty="0"/>
                  <a:t>, τότε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Υποθέτουμε ότι η απόκριση φάσης είναι </a:t>
                </a:r>
                <a:r>
                  <a:rPr lang="el-GR" b="1" dirty="0" smtClean="0"/>
                  <a:t>περίπου γραμμική</a:t>
                </a:r>
                <a:r>
                  <a:rPr lang="el-GR" dirty="0" smtClean="0"/>
                  <a:t> γύρω από το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5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Αφού όλες οι τιμές της φάσης στην παραπάνω σχέση εξαρτώνται από την απόκριση φάσης του συστήματος, ας συμβολίσουμε</a:t>
                </a:r>
                <a:r>
                  <a:rPr lang="en-US" dirty="0" smtClean="0"/>
                  <a:t> </a:t>
                </a:r>
                <a:r>
                  <a:rPr lang="el-GR" i="1" dirty="0" smtClean="0"/>
                  <a:t>για ευκολία</a:t>
                </a:r>
                <a:r>
                  <a:rPr lang="el-GR" dirty="0" smtClean="0"/>
                  <a:t>: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027622"/>
              </a:xfrm>
              <a:blipFill rotWithShape="0">
                <a:blip r:embed="rId3"/>
                <a:stretch>
                  <a:fillRect l="-1905" t="-1820" r="-9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263404" y="3127433"/>
            <a:ext cx="2782920" cy="3434428"/>
            <a:chOff x="6149104" y="559256"/>
            <a:chExt cx="2782920" cy="3434428"/>
          </a:xfrm>
        </p:grpSpPr>
        <p:grpSp>
          <p:nvGrpSpPr>
            <p:cNvPr id="48" name="Group 47"/>
            <p:cNvGrpSpPr/>
            <p:nvPr/>
          </p:nvGrpSpPr>
          <p:grpSpPr>
            <a:xfrm>
              <a:off x="6149104" y="559256"/>
              <a:ext cx="2782920" cy="3157826"/>
              <a:chOff x="6263404" y="3335290"/>
              <a:chExt cx="2782920" cy="3157826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6263404" y="3335290"/>
                <a:ext cx="2782920" cy="3157826"/>
                <a:chOff x="184353" y="2278221"/>
                <a:chExt cx="2782920" cy="3157826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398352" y="2278221"/>
                  <a:ext cx="2568921" cy="3157826"/>
                  <a:chOff x="398352" y="2278221"/>
                  <a:chExt cx="2568921" cy="3157826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398352" y="2598345"/>
                    <a:ext cx="2568921" cy="2837702"/>
                    <a:chOff x="443620" y="2308634"/>
                    <a:chExt cx="2568921" cy="2837702"/>
                  </a:xfrm>
                </p:grpSpPr>
                <p:cxnSp>
                  <p:nvCxnSpPr>
                    <p:cNvPr id="64" name="Straight Connector 63"/>
                    <p:cNvCxnSpPr/>
                    <p:nvPr/>
                  </p:nvCxnSpPr>
                  <p:spPr>
                    <a:xfrm>
                      <a:off x="443620" y="2553077"/>
                      <a:ext cx="1892174" cy="1195058"/>
                    </a:xfrm>
                    <a:prstGeom prst="line">
                      <a:avLst/>
                    </a:prstGeom>
                    <a:ln w="28575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5" name="Group 64"/>
                    <p:cNvGrpSpPr/>
                    <p:nvPr/>
                  </p:nvGrpSpPr>
                  <p:grpSpPr>
                    <a:xfrm>
                      <a:off x="443620" y="2308634"/>
                      <a:ext cx="2344847" cy="2370499"/>
                      <a:chOff x="443620" y="2308634"/>
                      <a:chExt cx="2344847" cy="2370499"/>
                    </a:xfrm>
                  </p:grpSpPr>
                  <p:cxnSp>
                    <p:nvCxnSpPr>
                      <p:cNvPr id="74" name="Straight Arrow Connector 73"/>
                      <p:cNvCxnSpPr/>
                      <p:nvPr/>
                    </p:nvCxnSpPr>
                    <p:spPr>
                      <a:xfrm>
                        <a:off x="443620" y="4526733"/>
                        <a:ext cx="2344847" cy="905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Straight Arrow Connector 74"/>
                      <p:cNvCxnSpPr/>
                      <p:nvPr/>
                    </p:nvCxnSpPr>
                    <p:spPr>
                      <a:xfrm flipH="1" flipV="1">
                        <a:off x="588475" y="2308634"/>
                        <a:ext cx="7545" cy="237049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>
                      <a:off x="1068309" y="2942376"/>
                      <a:ext cx="9053" cy="1584357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/>
                    <p:cNvCxnSpPr/>
                    <p:nvPr/>
                  </p:nvCxnSpPr>
                  <p:spPr>
                    <a:xfrm>
                      <a:off x="2126055" y="3601770"/>
                      <a:ext cx="1509" cy="934016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/>
                    <p:cNvCxnSpPr/>
                    <p:nvPr/>
                  </p:nvCxnSpPr>
                  <p:spPr>
                    <a:xfrm>
                      <a:off x="1599445" y="3266038"/>
                      <a:ext cx="16598" cy="1260695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9" name="TextBox 68"/>
                        <p:cNvSpPr txBox="1"/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9" name="TextBox 6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3521" r="-2113" b="-17778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0" name="TextBox 69"/>
                        <p:cNvSpPr txBox="1"/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0" name="TextBox 6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546" r="-2837" b="-1521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71" name="Straight Arrow Connector 70"/>
                    <p:cNvCxnSpPr/>
                    <p:nvPr/>
                  </p:nvCxnSpPr>
                  <p:spPr>
                    <a:xfrm flipV="1">
                      <a:off x="1616043" y="4542618"/>
                      <a:ext cx="0" cy="34434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2" name="TextBox 71"/>
                        <p:cNvSpPr txBox="1"/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2" name="TextBox 7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11765" r="-3922" b="-1111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3" name="TextBox 72"/>
                        <p:cNvSpPr txBox="1"/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73" name="TextBox 72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l="-10256" r="-1282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TextBox 62"/>
                      <p:cNvSpPr txBox="1"/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m:oMathPara>
                        </a14:m>
                        <a:endParaRPr lang="el-GR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3" name="TextBox 6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8219" t="-3922" b="-2745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543207" y="3232087"/>
                  <a:ext cx="479834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 flipV="1">
                  <a:off x="550752" y="3891481"/>
                  <a:ext cx="1530035" cy="754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 flipV="1">
                  <a:off x="543207" y="3546695"/>
                  <a:ext cx="1016240" cy="9053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/>
                    <p:cNvSpPr txBox="1"/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TextBox 5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660" r="-6383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0" name="TextBox 5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2642" r="-3774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1" name="TextBox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6000" r="-2000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4" name="Freeform 53"/>
              <p:cNvSpPr/>
              <p:nvPr/>
            </p:nvSpPr>
            <p:spPr>
              <a:xfrm>
                <a:off x="6828501" y="3697661"/>
                <a:ext cx="1942874" cy="1361971"/>
              </a:xfrm>
              <a:custGeom>
                <a:avLst/>
                <a:gdLst>
                  <a:gd name="connsiteX0" fmla="*/ 0 w 2831123"/>
                  <a:gd name="connsiteY0" fmla="*/ 0 h 1863969"/>
                  <a:gd name="connsiteX1" fmla="*/ 1002323 w 2831123"/>
                  <a:gd name="connsiteY1" fmla="*/ 1151792 h 1863969"/>
                  <a:gd name="connsiteX2" fmla="*/ 2831123 w 2831123"/>
                  <a:gd name="connsiteY2" fmla="*/ 1863969 h 186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31123" h="1863969">
                    <a:moveTo>
                      <a:pt x="0" y="0"/>
                    </a:moveTo>
                    <a:cubicBezTo>
                      <a:pt x="265234" y="420565"/>
                      <a:pt x="530469" y="841131"/>
                      <a:pt x="1002323" y="1151792"/>
                    </a:cubicBezTo>
                    <a:cubicBezTo>
                      <a:pt x="1474177" y="1462454"/>
                      <a:pt x="2518996" y="1759927"/>
                      <a:pt x="2831123" y="1863969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9" name="Left Brace 48"/>
            <p:cNvSpPr/>
            <p:nvPr/>
          </p:nvSpPr>
          <p:spPr>
            <a:xfrm rot="16200000">
              <a:off x="6772690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500" r="-8333" b="-17778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eft Brace 50"/>
            <p:cNvSpPr/>
            <p:nvPr/>
          </p:nvSpPr>
          <p:spPr>
            <a:xfrm rot="16200000">
              <a:off x="8042722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091" r="-3636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/>
              <p14:cNvContentPartPr/>
              <p14:nvPr/>
            </p14:nvContentPartPr>
            <p14:xfrm>
              <a:off x="384840" y="1652400"/>
              <a:ext cx="7818480" cy="3817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6920" y="1641960"/>
                <a:ext cx="7835040" cy="383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66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7"/>
                <a:ext cx="7377728" cy="6215843"/>
              </a:xfrm>
            </p:spPr>
            <p:txBody>
              <a:bodyPr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</a:t>
                </a:r>
                <a:r>
                  <a:rPr lang="el-GR" b="1" dirty="0" smtClean="0"/>
                  <a:t/>
                </a:r>
                <a:br>
                  <a:rPr lang="el-GR" b="1" dirty="0" smtClean="0"/>
                </a:br>
                <a:r>
                  <a:rPr lang="el-GR" b="1" dirty="0" smtClean="0"/>
                  <a:t> Φάσης </a:t>
                </a:r>
                <a:r>
                  <a:rPr lang="el-GR" b="1" dirty="0"/>
                  <a:t>&amp; Ομάδας</a:t>
                </a:r>
                <a:r>
                  <a:rPr lang="el-GR" sz="400" b="1" dirty="0" smtClean="0">
                    <a:solidFill>
                      <a:prstClr val="black"/>
                    </a:solidFill>
                  </a:rPr>
                  <a:t/>
                </a:r>
                <a:br>
                  <a:rPr lang="el-GR" sz="400" b="1" dirty="0" smtClean="0">
                    <a:solidFill>
                      <a:prstClr val="black"/>
                    </a:solidFill>
                  </a:rPr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Με </a:t>
                </a:r>
                <a:r>
                  <a:rPr lang="el-GR" dirty="0"/>
                  <a:t>χρήση του παραπάνω, η </a:t>
                </a:r>
                <a:r>
                  <a:rPr lang="el-GR" dirty="0" smtClean="0"/>
                  <a:t>καθυστέρηση φάσης του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δεύτερου </a:t>
                </a:r>
                <a:r>
                  <a:rPr lang="el-GR" dirty="0"/>
                  <a:t>όρου του γινομένου θα είναι 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Για τον πρώτο όρο</a:t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που ονομάζεται </a:t>
                </a:r>
                <a:r>
                  <a:rPr lang="el-GR" b="1" dirty="0" smtClean="0"/>
                  <a:t>καθυστέρηση ομάδας (</a:t>
                </a:r>
                <a:r>
                  <a:rPr lang="en-US" b="1" dirty="0" smtClean="0"/>
                  <a:t>group delay)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Η καθυστέρηση ομάδας ορίζεται ως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 </a:t>
                </a: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7"/>
                <a:ext cx="7377728" cy="6215843"/>
              </a:xfrm>
              <a:blipFill rotWithShape="0">
                <a:blip r:embed="rId3"/>
                <a:stretch>
                  <a:fillRect l="-2312" t="-215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61080" y="447495"/>
            <a:ext cx="2782920" cy="3434428"/>
            <a:chOff x="6149104" y="559256"/>
            <a:chExt cx="2782920" cy="3434428"/>
          </a:xfrm>
        </p:grpSpPr>
        <p:grpSp>
          <p:nvGrpSpPr>
            <p:cNvPr id="9" name="Group 8"/>
            <p:cNvGrpSpPr/>
            <p:nvPr/>
          </p:nvGrpSpPr>
          <p:grpSpPr>
            <a:xfrm>
              <a:off x="6149104" y="559256"/>
              <a:ext cx="2782920" cy="3157826"/>
              <a:chOff x="6263404" y="3335290"/>
              <a:chExt cx="2782920" cy="315782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263404" y="3335290"/>
                <a:ext cx="2782920" cy="3157826"/>
                <a:chOff x="184353" y="2278221"/>
                <a:chExt cx="2782920" cy="315782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398352" y="2278221"/>
                  <a:ext cx="2568921" cy="3157826"/>
                  <a:chOff x="398352" y="2278221"/>
                  <a:chExt cx="2568921" cy="3157826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98352" y="2598345"/>
                    <a:ext cx="2568921" cy="2837702"/>
                    <a:chOff x="443620" y="2308634"/>
                    <a:chExt cx="2568921" cy="2837702"/>
                  </a:xfrm>
                </p:grpSpPr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443620" y="2553077"/>
                      <a:ext cx="1892174" cy="1195058"/>
                    </a:xfrm>
                    <a:prstGeom prst="line">
                      <a:avLst/>
                    </a:prstGeom>
                    <a:ln w="28575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443620" y="2308634"/>
                      <a:ext cx="2344847" cy="2370499"/>
                      <a:chOff x="443620" y="2308634"/>
                      <a:chExt cx="2344847" cy="2370499"/>
                    </a:xfrm>
                  </p:grpSpPr>
                  <p:cxnSp>
                    <p:nvCxnSpPr>
                      <p:cNvPr id="31" name="Straight Arrow Connector 30"/>
                      <p:cNvCxnSpPr/>
                      <p:nvPr/>
                    </p:nvCxnSpPr>
                    <p:spPr>
                      <a:xfrm>
                        <a:off x="443620" y="4526733"/>
                        <a:ext cx="2344847" cy="905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Straight Arrow Connector 31"/>
                      <p:cNvCxnSpPr/>
                      <p:nvPr/>
                    </p:nvCxnSpPr>
                    <p:spPr>
                      <a:xfrm flipH="1" flipV="1">
                        <a:off x="588475" y="2308634"/>
                        <a:ext cx="7545" cy="237049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1068309" y="2942376"/>
                      <a:ext cx="9053" cy="1584357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2126055" y="3601770"/>
                      <a:ext cx="1509" cy="934016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1599445" y="3266038"/>
                      <a:ext cx="16598" cy="1260695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TextBox 25"/>
                        <p:cNvSpPr txBox="1"/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" name="TextBox 2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3546" r="-2128" b="-1521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" name="TextBox 2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546" r="-2837" b="-1555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1616043" y="4542618"/>
                      <a:ext cx="0" cy="34434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" name="TextBox 28"/>
                        <p:cNvSpPr txBox="1"/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9" name="TextBox 2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11765" r="-3922" b="-1111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/>
                        <p:cNvSpPr txBox="1"/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0" name="TextBox 2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l="-10256" r="-1282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/>
                      <p:cNvSpPr txBox="1"/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m:oMathPara>
                        </a14:m>
                        <a:endParaRPr lang="el-GR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TextBox 1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8966" t="-1923" b="-2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543207" y="3232087"/>
                  <a:ext cx="479834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550752" y="3891481"/>
                  <a:ext cx="1530035" cy="754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 flipV="1">
                  <a:off x="543207" y="3546695"/>
                  <a:ext cx="1016240" cy="9053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660" r="-6383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2642" r="-3774" b="-326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6000" r="-2000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Freeform 10"/>
              <p:cNvSpPr/>
              <p:nvPr/>
            </p:nvSpPr>
            <p:spPr>
              <a:xfrm>
                <a:off x="6837059" y="3698033"/>
                <a:ext cx="1942874" cy="1361971"/>
              </a:xfrm>
              <a:custGeom>
                <a:avLst/>
                <a:gdLst>
                  <a:gd name="connsiteX0" fmla="*/ 0 w 2831123"/>
                  <a:gd name="connsiteY0" fmla="*/ 0 h 1863969"/>
                  <a:gd name="connsiteX1" fmla="*/ 1002323 w 2831123"/>
                  <a:gd name="connsiteY1" fmla="*/ 1151792 h 1863969"/>
                  <a:gd name="connsiteX2" fmla="*/ 2831123 w 2831123"/>
                  <a:gd name="connsiteY2" fmla="*/ 1863969 h 186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31123" h="1863969">
                    <a:moveTo>
                      <a:pt x="0" y="0"/>
                    </a:moveTo>
                    <a:cubicBezTo>
                      <a:pt x="265234" y="420565"/>
                      <a:pt x="530469" y="841131"/>
                      <a:pt x="1002323" y="1151792"/>
                    </a:cubicBezTo>
                    <a:cubicBezTo>
                      <a:pt x="1474177" y="1462454"/>
                      <a:pt x="2518996" y="1759927"/>
                      <a:pt x="2831123" y="1863969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Left Brace 6"/>
            <p:cNvSpPr/>
            <p:nvPr/>
          </p:nvSpPr>
          <p:spPr>
            <a:xfrm rot="16200000">
              <a:off x="6772690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500" r="-8333" b="-15217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Left Brace 33"/>
            <p:cNvSpPr/>
            <p:nvPr/>
          </p:nvSpPr>
          <p:spPr>
            <a:xfrm rot="16200000">
              <a:off x="8042722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091" r="-3636" b="-1087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113936" y="4695432"/>
                <a:ext cx="2505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στη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936" y="4695432"/>
                <a:ext cx="2505808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2190" t="-8197" b="-2459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" name="Ink 5"/>
              <p14:cNvContentPartPr/>
              <p14:nvPr/>
            </p14:nvContentPartPr>
            <p14:xfrm>
              <a:off x="192600" y="1310040"/>
              <a:ext cx="8787600" cy="5096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5400" y="1303200"/>
                <a:ext cx="8803080" cy="510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65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6525715" cy="6027622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Έτσι </a:t>
                </a:r>
                <a:r>
                  <a:rPr lang="el-GR" dirty="0"/>
                  <a:t>το σήμα γράφεται </a:t>
                </a:r>
                <a:r>
                  <a:rPr lang="el-GR" dirty="0" smtClean="0"/>
                  <a:t>ως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l-GR" sz="1800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i="1" dirty="0" smtClean="0"/>
                  <a:t/>
                </a:r>
                <a:br>
                  <a:rPr lang="el-GR" i="1" dirty="0" smtClean="0"/>
                </a:br>
                <a:r>
                  <a:rPr lang="el-GR" sz="2000" dirty="0"/>
                  <a:t>κ</a:t>
                </a:r>
                <a:r>
                  <a:rPr lang="el-GR" sz="2000" dirty="0" smtClean="0"/>
                  <a:t>αι με βάση τα παραπάνω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))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𝒋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6525715" cy="6027622"/>
              </a:xfrm>
              <a:blipFill rotWithShape="0">
                <a:blip r:embed="rId3"/>
                <a:stretch>
                  <a:fillRect l="-2614" t="-182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368908" y="436166"/>
            <a:ext cx="2782920" cy="3434428"/>
            <a:chOff x="6149104" y="559256"/>
            <a:chExt cx="2782920" cy="3434428"/>
          </a:xfrm>
        </p:grpSpPr>
        <p:grpSp>
          <p:nvGrpSpPr>
            <p:cNvPr id="9" name="Group 8"/>
            <p:cNvGrpSpPr/>
            <p:nvPr/>
          </p:nvGrpSpPr>
          <p:grpSpPr>
            <a:xfrm>
              <a:off x="6149104" y="559256"/>
              <a:ext cx="2782920" cy="3157826"/>
              <a:chOff x="6263404" y="3335290"/>
              <a:chExt cx="2782920" cy="315782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263404" y="3335290"/>
                <a:ext cx="2782920" cy="3157826"/>
                <a:chOff x="184353" y="2278221"/>
                <a:chExt cx="2782920" cy="315782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398352" y="2278221"/>
                  <a:ext cx="2568921" cy="3157826"/>
                  <a:chOff x="398352" y="2278221"/>
                  <a:chExt cx="2568921" cy="3157826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98352" y="2598345"/>
                    <a:ext cx="2568921" cy="2837702"/>
                    <a:chOff x="443620" y="2308634"/>
                    <a:chExt cx="2568921" cy="2837702"/>
                  </a:xfrm>
                </p:grpSpPr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443620" y="2553077"/>
                      <a:ext cx="1892174" cy="1195058"/>
                    </a:xfrm>
                    <a:prstGeom prst="line">
                      <a:avLst/>
                    </a:prstGeom>
                    <a:ln w="28575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443620" y="2308634"/>
                      <a:ext cx="2344847" cy="2370499"/>
                      <a:chOff x="443620" y="2308634"/>
                      <a:chExt cx="2344847" cy="2370499"/>
                    </a:xfrm>
                  </p:grpSpPr>
                  <p:cxnSp>
                    <p:nvCxnSpPr>
                      <p:cNvPr id="31" name="Straight Arrow Connector 30"/>
                      <p:cNvCxnSpPr/>
                      <p:nvPr/>
                    </p:nvCxnSpPr>
                    <p:spPr>
                      <a:xfrm>
                        <a:off x="443620" y="4526733"/>
                        <a:ext cx="2344847" cy="905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Straight Arrow Connector 31"/>
                      <p:cNvCxnSpPr/>
                      <p:nvPr/>
                    </p:nvCxnSpPr>
                    <p:spPr>
                      <a:xfrm flipH="1" flipV="1">
                        <a:off x="588475" y="2308634"/>
                        <a:ext cx="7545" cy="237049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1068309" y="2942376"/>
                      <a:ext cx="9053" cy="1584357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2126055" y="3601770"/>
                      <a:ext cx="1509" cy="934016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1599445" y="3266038"/>
                      <a:ext cx="16598" cy="1260695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TextBox 25"/>
                        <p:cNvSpPr txBox="1"/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" name="TextBox 2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3546" r="-2128" b="-1555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7" name="TextBox 2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546" r="-2837" b="-1555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1616043" y="4542618"/>
                      <a:ext cx="0" cy="34434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" name="TextBox 28"/>
                        <p:cNvSpPr txBox="1"/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9" name="TextBox 2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11765" r="-1961" b="-1087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/>
                        <p:cNvSpPr txBox="1"/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l-GR" dirty="0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0" name="TextBox 2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l="-10256" r="-1282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/>
                      <p:cNvSpPr txBox="1"/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m:oMathPara>
                        </a14:m>
                        <a:endParaRPr lang="el-GR" dirty="0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0" name="TextBox 1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8966" t="-3922" b="-2549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543207" y="3232087"/>
                  <a:ext cx="479834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550752" y="3891481"/>
                  <a:ext cx="1530035" cy="754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 flipV="1">
                  <a:off x="543207" y="3546695"/>
                  <a:ext cx="1016240" cy="9053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30435" r="-8696" b="-3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4528" r="-1887" b="-326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>
                        <a:solidFill>
                          <a:srgbClr val="0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8571" r="-2041" b="-326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Freeform 10"/>
              <p:cNvSpPr/>
              <p:nvPr/>
            </p:nvSpPr>
            <p:spPr>
              <a:xfrm>
                <a:off x="6792243" y="3678207"/>
                <a:ext cx="1942874" cy="1361971"/>
              </a:xfrm>
              <a:custGeom>
                <a:avLst/>
                <a:gdLst>
                  <a:gd name="connsiteX0" fmla="*/ 0 w 2831123"/>
                  <a:gd name="connsiteY0" fmla="*/ 0 h 1863969"/>
                  <a:gd name="connsiteX1" fmla="*/ 1002323 w 2831123"/>
                  <a:gd name="connsiteY1" fmla="*/ 1151792 h 1863969"/>
                  <a:gd name="connsiteX2" fmla="*/ 2831123 w 2831123"/>
                  <a:gd name="connsiteY2" fmla="*/ 1863969 h 186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31123" h="1863969">
                    <a:moveTo>
                      <a:pt x="0" y="0"/>
                    </a:moveTo>
                    <a:cubicBezTo>
                      <a:pt x="265234" y="420565"/>
                      <a:pt x="530469" y="841131"/>
                      <a:pt x="1002323" y="1151792"/>
                    </a:cubicBezTo>
                    <a:cubicBezTo>
                      <a:pt x="1474177" y="1462454"/>
                      <a:pt x="2518996" y="1759927"/>
                      <a:pt x="2831123" y="1863969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Left Brace 6"/>
            <p:cNvSpPr/>
            <p:nvPr/>
          </p:nvSpPr>
          <p:spPr>
            <a:xfrm rot="16200000">
              <a:off x="6772690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245" r="-6122" b="-15556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Left Brace 33"/>
            <p:cNvSpPr/>
            <p:nvPr/>
          </p:nvSpPr>
          <p:spPr>
            <a:xfrm rot="16200000">
              <a:off x="8042722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259" r="-3704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92479" y="4308276"/>
                <a:ext cx="895904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solidFill>
                      <a:srgbClr val="000000"/>
                    </a:solidFill>
                  </a:rPr>
                  <a:t> </a:t>
                </a:r>
                <a:r>
                  <a:rPr lang="el-GR" sz="2000" dirty="0" smtClean="0">
                    <a:solidFill>
                      <a:srgbClr val="000000"/>
                    </a:solidFill>
                  </a:rPr>
                  <a:t>Παρατηρούμε </a:t>
                </a:r>
                <a:r>
                  <a:rPr lang="el-GR" sz="2000" dirty="0">
                    <a:solidFill>
                      <a:srgbClr val="000000"/>
                    </a:solidFill>
                  </a:rPr>
                  <a:t>ότι η περιβάλλουσα καθυστερεί διαφορετικό χρόνο στην έξοδο από το φέρον σήμα</a:t>
                </a:r>
                <a:r>
                  <a:rPr lang="el-GR" sz="2000" dirty="0" smtClean="0">
                    <a:solidFill>
                      <a:srgbClr val="000000"/>
                    </a:solidFill>
                  </a:rPr>
                  <a:t>!</a:t>
                </a: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endParaRPr lang="el-GR" sz="2000" dirty="0" smtClean="0">
                  <a:solidFill>
                    <a:srgbClr val="000000"/>
                  </a:solidFill>
                </a:endParaRPr>
              </a:p>
              <a:p>
                <a:pPr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2000" dirty="0">
                    <a:solidFill>
                      <a:srgbClr val="000000"/>
                    </a:solidFill>
                  </a:rPr>
                  <a:t> </a:t>
                </a:r>
                <a:r>
                  <a:rPr lang="el-GR" sz="2000" dirty="0" smtClean="0">
                    <a:solidFill>
                      <a:srgbClr val="000000"/>
                    </a:solidFill>
                  </a:rPr>
                  <a:t>Κάναμε </a:t>
                </a:r>
                <a:r>
                  <a:rPr lang="el-GR" sz="2000" b="1" dirty="0" smtClean="0">
                    <a:solidFill>
                      <a:srgbClr val="000000"/>
                    </a:solidFill>
                  </a:rPr>
                  <a:t>δυο</a:t>
                </a:r>
                <a:r>
                  <a:rPr lang="el-GR" sz="2000" dirty="0" smtClean="0">
                    <a:solidFill>
                      <a:srgbClr val="000000"/>
                    </a:solidFill>
                  </a:rPr>
                  <a:t> υποθέσεις:</a:t>
                </a:r>
              </a:p>
              <a:p>
                <a:pPr marL="914400" lvl="1" indent="-457200">
                  <a:buSzPct val="120000"/>
                  <a:buFont typeface="+mj-lt"/>
                  <a:buAutoNum type="arabicPeriod"/>
                </a:pPr>
                <a:r>
                  <a:rPr lang="el-GR" sz="2000" dirty="0" smtClean="0">
                    <a:solidFill>
                      <a:srgbClr val="000000"/>
                    </a:solidFill>
                  </a:rPr>
                  <a:t>Το φάσμα πλάτους είναι (σχεδόν) σταθερό γύρω από 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000" dirty="0" smtClean="0">
                  <a:solidFill>
                    <a:srgbClr val="000000"/>
                  </a:solidFill>
                </a:endParaRPr>
              </a:p>
              <a:p>
                <a:pPr marL="914400" lvl="1" indent="-457200">
                  <a:buSzPct val="120000"/>
                  <a:buFont typeface="+mj-lt"/>
                  <a:buAutoNum type="arabicPeriod"/>
                </a:pPr>
                <a:r>
                  <a:rPr lang="el-GR" sz="2000" dirty="0" smtClean="0">
                    <a:solidFill>
                      <a:srgbClr val="000000"/>
                    </a:solidFill>
                  </a:rPr>
                  <a:t>Η απόκριση φάσης (σχεδόν) γραμμική γύρω από </a:t>
                </a:r>
                <a:r>
                  <a:rPr lang="el-GR" sz="2000" dirty="0">
                    <a:solidFill>
                      <a:srgbClr val="000000"/>
                    </a:solidFill>
                  </a:rPr>
                  <a:t>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9" y="4308276"/>
                <a:ext cx="8959041" cy="1938992"/>
              </a:xfrm>
              <a:prstGeom prst="rect">
                <a:avLst/>
              </a:prstGeom>
              <a:blipFill rotWithShape="0">
                <a:blip r:embed="rId15"/>
                <a:stretch>
                  <a:fillRect l="-884" t="-2516" r="-544" b="-691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1503484" y="3311188"/>
            <a:ext cx="5070556" cy="828868"/>
            <a:chOff x="2555995" y="1342832"/>
            <a:chExt cx="5070556" cy="828868"/>
          </a:xfrm>
        </p:grpSpPr>
        <p:sp>
          <p:nvSpPr>
            <p:cNvPr id="40" name="Rounded Rectangle 39"/>
            <p:cNvSpPr/>
            <p:nvPr/>
          </p:nvSpPr>
          <p:spPr>
            <a:xfrm>
              <a:off x="2555995" y="1820008"/>
              <a:ext cx="2223093" cy="351692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667543" y="1342832"/>
              <a:ext cx="3959008" cy="477176"/>
              <a:chOff x="3667543" y="1342832"/>
              <a:chExt cx="3959008" cy="477176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6189162" y="1342832"/>
                <a:ext cx="14373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 smtClean="0">
                    <a:solidFill>
                      <a:srgbClr val="000000"/>
                    </a:solidFill>
                  </a:rPr>
                  <a:t>περιβάλλουσα</a:t>
                </a:r>
                <a:endParaRPr lang="el-GR" sz="160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3" name="Elbow Connector 42"/>
              <p:cNvCxnSpPr>
                <a:endCxn id="40" idx="0"/>
              </p:cNvCxnSpPr>
              <p:nvPr/>
            </p:nvCxnSpPr>
            <p:spPr>
              <a:xfrm rot="10800000" flipV="1">
                <a:off x="3667543" y="1641324"/>
                <a:ext cx="3803809" cy="178684"/>
              </a:xfrm>
              <a:prstGeom prst="bentConnector2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/>
          <p:cNvGrpSpPr/>
          <p:nvPr/>
        </p:nvGrpSpPr>
        <p:grpSpPr>
          <a:xfrm>
            <a:off x="3726578" y="3782392"/>
            <a:ext cx="4488321" cy="477145"/>
            <a:chOff x="4779089" y="1832508"/>
            <a:chExt cx="4488321" cy="477145"/>
          </a:xfrm>
        </p:grpSpPr>
        <p:sp>
          <p:nvSpPr>
            <p:cNvPr id="45" name="Rounded Rectangle 44"/>
            <p:cNvSpPr/>
            <p:nvPr/>
          </p:nvSpPr>
          <p:spPr>
            <a:xfrm>
              <a:off x="4779089" y="1832508"/>
              <a:ext cx="2130097" cy="35169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46" name="Elbow Connector 45"/>
            <p:cNvCxnSpPr>
              <a:endCxn id="45" idx="2"/>
            </p:cNvCxnSpPr>
            <p:nvPr/>
          </p:nvCxnSpPr>
          <p:spPr>
            <a:xfrm rot="10800000">
              <a:off x="5844139" y="2184200"/>
              <a:ext cx="3102511" cy="95256"/>
            </a:xfrm>
            <a:prstGeom prst="bentConnector2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7830021" y="1971099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>
                  <a:solidFill>
                    <a:srgbClr val="000000"/>
                  </a:solidFill>
                </a:rPr>
                <a:t>φέρον σήμα</a:t>
              </a:r>
              <a:endParaRPr lang="el-GR" sz="1600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" name="Ink 5"/>
              <p14:cNvContentPartPr/>
              <p14:nvPr/>
            </p14:nvContentPartPr>
            <p14:xfrm>
              <a:off x="2713680" y="4133520"/>
              <a:ext cx="5736240" cy="2116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06840" y="4127760"/>
                <a:ext cx="5749920" cy="212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706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027622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/>
              <a:t>ΓΧΑ Συστήματα στο Χώρο της Συχνότητας – Καθυστέρηση Φάσης &amp; Ομάδας</a:t>
            </a:r>
            <a:r>
              <a:rPr lang="el-GR" sz="400" b="1" dirty="0" smtClean="0">
                <a:solidFill>
                  <a:prstClr val="black"/>
                </a:solidFill>
              </a:rPr>
              <a:t/>
            </a:r>
            <a:br>
              <a:rPr lang="el-GR" sz="400" b="1" dirty="0" smtClean="0">
                <a:solidFill>
                  <a:prstClr val="black"/>
                </a:solidFill>
              </a:rPr>
            </a:b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39" name="GroupDel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12531" y="613591"/>
            <a:ext cx="4184712" cy="3138534"/>
          </a:xfrm>
          <a:prstGeom prst="rect">
            <a:avLst/>
          </a:prstGeom>
        </p:spPr>
      </p:pic>
      <p:pic>
        <p:nvPicPr>
          <p:cNvPr id="40" name="GroupAndPhaseDela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3054" y="3576434"/>
            <a:ext cx="3956799" cy="2967600"/>
          </a:xfrm>
          <a:prstGeom prst="rect">
            <a:avLst/>
          </a:prstGeom>
        </p:spPr>
      </p:pic>
      <p:pic>
        <p:nvPicPr>
          <p:cNvPr id="41" name="PhaseDela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372" y="638212"/>
            <a:ext cx="4164594" cy="312344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6082" y="3616201"/>
            <a:ext cx="178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Phase Delay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17860" y="3628766"/>
            <a:ext cx="178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Group Delay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09853" y="6031263"/>
            <a:ext cx="224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Phase &amp; Group Delay</a:t>
            </a:r>
            <a:endParaRPr lang="el-GR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/>
              <p14:cNvContentPartPr/>
              <p14:nvPr/>
            </p14:nvContentPartPr>
            <p14:xfrm>
              <a:off x="138960" y="738720"/>
              <a:ext cx="8743320" cy="5937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1040" y="730080"/>
                <a:ext cx="8759520" cy="595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03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343939"/>
            <a:ext cx="8832982" cy="6301047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Χώρο της Συχνότητας – Καθυστέρηση Φάσης &amp; </a:t>
            </a:r>
            <a:r>
              <a:rPr lang="el-GR" b="1" dirty="0" smtClean="0"/>
              <a:t>Ομάδας</a:t>
            </a:r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marL="201168" lvl="1" indent="0">
              <a:buClrTx/>
              <a:buSzPct val="120000"/>
              <a:buNone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Ποια από τις δυο μετρικές εκφράζει την καθυστέρηση του σήματος στην έξοδο του συστήματος;</a:t>
            </a: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15498" y="979151"/>
            <a:ext cx="6751455" cy="4526420"/>
            <a:chOff x="1215498" y="979151"/>
            <a:chExt cx="6751455" cy="45264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498" y="979151"/>
              <a:ext cx="6751455" cy="452642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1349375" y="1025525"/>
              <a:ext cx="91006" cy="8718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194459" y="3753665"/>
              <a:ext cx="97891" cy="9443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570149" y="1043873"/>
              <a:ext cx="89012" cy="890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208071" y="3741218"/>
              <a:ext cx="89012" cy="890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611291" y="1854925"/>
                  <a:ext cx="18992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1291" y="1854925"/>
                  <a:ext cx="189924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9355" r="-1612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623934" y="4628605"/>
                  <a:ext cx="18992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3934" y="4628605"/>
                  <a:ext cx="189924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9355" r="-1612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198440" y="885960"/>
              <a:ext cx="6621120" cy="4643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5920" y="876600"/>
                <a:ext cx="6634440" cy="465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030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5"/>
                <a:ext cx="9056718" cy="6164927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smtClean="0"/>
                  <a:t>ΓΧΑ </a:t>
                </a:r>
                <a:r>
                  <a:rPr lang="el-GR" b="1" dirty="0"/>
                  <a:t>Συστήματα στο Χώρο της </a:t>
                </a:r>
                <a:r>
                  <a:rPr lang="el-GR" b="1" dirty="0" smtClean="0"/>
                  <a:t>Συχνότητας</a:t>
                </a:r>
                <a:r>
                  <a:rPr lang="en-US" b="1" dirty="0" smtClean="0"/>
                  <a:t> (</a:t>
                </a:r>
                <a:r>
                  <a:rPr lang="el-GR" b="1" dirty="0" smtClean="0"/>
                  <a:t>επανάληψη…)</a:t>
                </a:r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Ας αναλύσουμε την έξοδο: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b="0" i="0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)) </m:t>
                          </m:r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Οπότε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Άρα </a:t>
                </a:r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r>
                  <a:rPr lang="el-GR" dirty="0" smtClean="0"/>
                  <a:t>Η απόκριση πλάτους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l-GR" dirty="0" smtClean="0"/>
                  <a:t> δρα πολλαπλασιαστικά στο φάσμα πλάτους της εισόδου</a:t>
                </a:r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r>
                  <a:rPr lang="el-GR" dirty="0" smtClean="0"/>
                  <a:t>Η απόκριση φάσης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sup>
                    </m:sSup>
                    <m:r>
                      <a:rPr lang="el-G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dirty="0" smtClean="0"/>
                  <a:t> δρα αθροιστικά στο φάσμα φάσης της εισόδου</a:t>
                </a: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5"/>
                <a:ext cx="9056718" cy="6164927"/>
              </a:xfrm>
              <a:blipFill rotWithShape="0">
                <a:blip r:embed="rId2"/>
                <a:stretch>
                  <a:fillRect l="-1884" t="-177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66735" y="968948"/>
            <a:ext cx="6853136" cy="739302"/>
            <a:chOff x="462064" y="2101175"/>
            <a:chExt cx="6853136" cy="73930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87940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/>
                <p:cNvSpPr/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ounded 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>
            <a:xfrm>
              <a:off x="3443591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Arrow Connector 15"/>
          <p:cNvCxnSpPr/>
          <p:nvPr/>
        </p:nvCxnSpPr>
        <p:spPr>
          <a:xfrm>
            <a:off x="6741135" y="1365118"/>
            <a:ext cx="0" cy="6686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70233" y="2084220"/>
                <a:ext cx="2649638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233" y="2084220"/>
                <a:ext cx="2649638" cy="404983"/>
              </a:xfrm>
              <a:prstGeom prst="rect">
                <a:avLst/>
              </a:prstGeom>
              <a:blipFill rotWithShape="0">
                <a:blip r:embed="rId6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34992" y="5425467"/>
            <a:ext cx="8745166" cy="10019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69200" y="818280"/>
              <a:ext cx="8132040" cy="5259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0920" y="808920"/>
                <a:ext cx="8147520" cy="527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43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Είναι πολύ σημαντικό να κατανοήσετε ότι το σήμα εισόδου αποτελούνταν</a:t>
                </a:r>
                <a:br>
                  <a:rPr lang="el-GR" dirty="0" smtClean="0"/>
                </a:br>
                <a:r>
                  <a:rPr lang="el-GR" dirty="0" smtClean="0"/>
                  <a:t>  από ένα </a:t>
                </a:r>
                <a:r>
                  <a:rPr lang="en-US" dirty="0" smtClean="0"/>
                  <a:t>group </a:t>
                </a:r>
                <a:r>
                  <a:rPr lang="el-GR" dirty="0" smtClean="0"/>
                  <a:t>(ομάδα) δυο συχνοτήτων, </a:t>
                </a:r>
                <a:r>
                  <a:rPr lang="el-GR" b="1" dirty="0" smtClean="0"/>
                  <a:t>όλες πολύ κοντά και γύρω </a:t>
                </a:r>
                <a:r>
                  <a:rPr lang="el-GR" dirty="0" smtClean="0"/>
                  <a:t>από </a:t>
                </a:r>
                <a:br>
                  <a:rPr lang="el-GR" dirty="0" smtClean="0"/>
                </a:br>
                <a:r>
                  <a:rPr lang="el-GR" dirty="0" smtClean="0"/>
                  <a:t>  μια</a:t>
                </a:r>
                <a:r>
                  <a:rPr lang="en-US" dirty="0" smtClean="0"/>
                  <a:t>: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Την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 (</a:t>
                </a:r>
                <a:r>
                  <a:rPr lang="el-GR" dirty="0" smtClean="0"/>
                  <a:t>δηλ. τη φέρουσα συχνότητα)</a:t>
                </a: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ομάδα αποτελούνταν από τις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καθυστέρηση του σήματος στην έξοδο του ΓΧΑ συστήματος καθορίστηκε από την καθυστέρηση ομάδας</a:t>
                </a:r>
                <a:r>
                  <a:rPr lang="en-US" dirty="0" smtClean="0"/>
                  <a:t> </a:t>
                </a:r>
                <a:r>
                  <a:rPr lang="el-GR" dirty="0" smtClean="0"/>
                  <a:t>γύρω από 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l-GR" dirty="0" smtClean="0"/>
                  <a:t>, δηλ. από την καθυστέρηση που έλαβαν οι δυο αυτές συχνότητες, υπό τις προϋποθέσεις που αναφέραμε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Όλα τα παραπάνω είχαν μια υπόθεση: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−∞&lt;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&lt;+∞</m:t>
                    </m:r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Στην πραγματικότητα δεν έχουμε τέτοιες διάρκειες σημάτων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Μπορούμε να πούμε ότι έχουμε ένα πεπερασμένο τμήμα από ένα άπειρης διάρκειας σήμα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Ένα πεπερασμένης διάρκειας σήμα μπορεί να μοντελοποιηθεί ως ένα άπειρης διάρκειας σήμα πολλαπλασιασμένο με ένα παράθυρο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Ξέρουμε ότι οι συχνότητες ενός τέτοιου σήματος θα καθορίζονται από το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του παραθύρου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Αυτό είναι το </a:t>
                </a:r>
                <a:r>
                  <a:rPr lang="en-US" dirty="0" smtClean="0"/>
                  <a:t>group</a:t>
                </a:r>
                <a:r>
                  <a:rPr lang="el-GR" dirty="0" smtClean="0"/>
                  <a:t> συχνοτήτων</a:t>
                </a:r>
                <a:r>
                  <a:rPr lang="en-US" dirty="0" smtClean="0"/>
                  <a:t> </a:t>
                </a:r>
                <a:r>
                  <a:rPr lang="el-GR" dirty="0" smtClean="0"/>
                  <a:t>μας! </a:t>
                </a:r>
                <a:r>
                  <a:rPr lang="el-GR" dirty="0" smtClean="0">
                    <a:sym typeface="Wingdings" panose="05000000000000000000" pitchFamily="2" charset="2"/>
                  </a:rPr>
                  <a:t></a:t>
                </a: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Ας θεωρήσουμε ένα παράθυρο </a:t>
                </a:r>
                <a:r>
                  <a:rPr lang="en-US" dirty="0" smtClean="0"/>
                  <a:t>Hanning </a:t>
                </a:r>
                <a:r>
                  <a:rPr lang="el-GR" dirty="0" smtClean="0"/>
                  <a:t>κι ας δούμε τι συμβαίνει…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2111" r="-142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254240" y="622800"/>
              <a:ext cx="7021800" cy="5584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46680" y="618840"/>
                <a:ext cx="7038720" cy="5593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51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/>
              <a:t>ΓΧΑ Συστήματα στο Χώρο της Συχνότητας – Καθυστέρηση Φάσης &amp; Ομάδας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/>
              <a:t> </a:t>
            </a:r>
            <a:r>
              <a:rPr lang="el-GR" dirty="0" smtClean="0"/>
              <a:t>Το ημίτονο </a:t>
            </a:r>
            <a:r>
              <a:rPr lang="el-GR" dirty="0"/>
              <a:t>εισόδου δεν είναι άπειρης διάρκειας</a:t>
            </a:r>
            <a:r>
              <a:rPr lang="el-GR" dirty="0" smtClean="0"/>
              <a:t>, οπότε </a:t>
            </a:r>
            <a:r>
              <a:rPr lang="el-GR" dirty="0"/>
              <a:t>θα προκύπτει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 όπως </a:t>
            </a:r>
            <a:r>
              <a:rPr lang="el-GR" dirty="0"/>
              <a:t>παρακάτω: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marL="201168" lvl="1" indent="0">
              <a:buClrTx/>
              <a:buSzPct val="120000"/>
              <a:buNone/>
            </a:pPr>
            <a:endParaRPr lang="el-GR" sz="800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79" y="1712651"/>
            <a:ext cx="8443725" cy="129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79" y="3488161"/>
            <a:ext cx="8443725" cy="10566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78" y="5231139"/>
            <a:ext cx="8443726" cy="129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78109" y="3052986"/>
                <a:ext cx="20839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109" y="3052986"/>
                <a:ext cx="208390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93913" y="4697902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913" y="4697902"/>
                <a:ext cx="349455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09860" y="1352415"/>
                <a:ext cx="480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860" y="1352415"/>
                <a:ext cx="480644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410" t="-4444" r="-17949" b="-377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374196" y="3484291"/>
                <a:ext cx="5268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196" y="3484291"/>
                <a:ext cx="526876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5814" t="-4444" r="-16279" b="-377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30587" y="4913345"/>
                <a:ext cx="9500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587" y="4913345"/>
                <a:ext cx="950004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205" t="-4444" r="-8333" b="-377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Ink 5"/>
              <p14:cNvContentPartPr/>
              <p14:nvPr/>
            </p14:nvContentPartPr>
            <p14:xfrm>
              <a:off x="165960" y="1668240"/>
              <a:ext cx="8881920" cy="3631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3440" y="1662120"/>
                <a:ext cx="8894160" cy="363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579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/>
              <a:t>ΓΧΑ Συστήματα στο Χώρο της Συχνότητας – Καθυστέρηση Φάσης &amp; Ομάδας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7282" y="1133603"/>
            <a:ext cx="3887023" cy="4927003"/>
            <a:chOff x="383403" y="1438470"/>
            <a:chExt cx="3400944" cy="49270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29724" r="31987"/>
            <a:stretch/>
          </p:blipFill>
          <p:spPr>
            <a:xfrm>
              <a:off x="383403" y="1438470"/>
              <a:ext cx="3400944" cy="12931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28827" r="29597"/>
            <a:stretch/>
          </p:blipFill>
          <p:spPr>
            <a:xfrm>
              <a:off x="383403" y="3329395"/>
              <a:ext cx="3398023" cy="105667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31148" r="31338"/>
            <a:stretch/>
          </p:blipFill>
          <p:spPr>
            <a:xfrm>
              <a:off x="383403" y="5072373"/>
              <a:ext cx="3398022" cy="12931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979681" y="2728021"/>
                  <a:ext cx="2083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681" y="2728021"/>
                  <a:ext cx="208390" cy="4924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895575" y="4553049"/>
                  <a:ext cx="34945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5575" y="4553049"/>
                  <a:ext cx="349455" cy="43088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4086674" y="2987981"/>
            <a:ext cx="977775" cy="369332"/>
            <a:chOff x="4092166" y="3247453"/>
            <a:chExt cx="977775" cy="36933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092166" y="3596812"/>
              <a:ext cx="97777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381500" y="3247453"/>
              <a:ext cx="571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rgbClr val="000000"/>
                  </a:solidFill>
                </a:rPr>
                <a:t>|</a:t>
              </a:r>
              <a:r>
                <a:rPr lang="en-US" dirty="0" smtClean="0">
                  <a:solidFill>
                    <a:srgbClr val="000000"/>
                  </a:solidFill>
                </a:rPr>
                <a:t>F</a:t>
              </a:r>
              <a:r>
                <a:rPr lang="el-GR" dirty="0" smtClean="0">
                  <a:solidFill>
                    <a:srgbClr val="000000"/>
                  </a:solidFill>
                </a:rPr>
                <a:t>|</a:t>
              </a:r>
              <a:endParaRPr lang="el-GR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50858" y="1177858"/>
            <a:ext cx="3331676" cy="1133940"/>
            <a:chOff x="5359651" y="1482725"/>
            <a:chExt cx="3331676" cy="113394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5359651" y="2353901"/>
              <a:ext cx="3331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984344" y="1720158"/>
              <a:ext cx="0" cy="633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784473" y="1720158"/>
              <a:ext cx="0" cy="633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620998" y="2339666"/>
                  <a:ext cx="3104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998" y="2339666"/>
                  <a:ext cx="310405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1765" r="-1961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727993" y="2331950"/>
                  <a:ext cx="4835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7993" y="2331950"/>
                  <a:ext cx="483529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50" r="-1250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/>
            <p:cNvCxnSpPr/>
            <p:nvPr/>
          </p:nvCxnSpPr>
          <p:spPr>
            <a:xfrm flipH="1" flipV="1">
              <a:off x="6877618" y="1482725"/>
              <a:ext cx="14469" cy="1045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350858" y="2769480"/>
            <a:ext cx="3331676" cy="1430831"/>
            <a:chOff x="5359651" y="3074347"/>
            <a:chExt cx="3331676" cy="1430831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5359651" y="4348349"/>
              <a:ext cx="3331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61994" y="3338919"/>
              <a:ext cx="3275009" cy="1022175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 flipH="1" flipV="1">
              <a:off x="6917274" y="3074347"/>
              <a:ext cx="7235" cy="1430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70206" y="2269321"/>
                <a:ext cx="2917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206" y="2269321"/>
                <a:ext cx="291747" cy="492443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750598" y="4217621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98" y="4217621"/>
                <a:ext cx="349455" cy="43088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651932" y="2013376"/>
                <a:ext cx="2246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932" y="2013376"/>
                <a:ext cx="224677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6216" r="-1351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651932" y="4021998"/>
                <a:ext cx="2246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932" y="4021998"/>
                <a:ext cx="224677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16216" r="-1351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5350858" y="4645150"/>
            <a:ext cx="3525751" cy="1529517"/>
            <a:chOff x="5359651" y="4950017"/>
            <a:chExt cx="3525751" cy="1529517"/>
          </a:xfrm>
        </p:grpSpPr>
        <p:grpSp>
          <p:nvGrpSpPr>
            <p:cNvPr id="34" name="Group 33"/>
            <p:cNvGrpSpPr/>
            <p:nvPr/>
          </p:nvGrpSpPr>
          <p:grpSpPr>
            <a:xfrm>
              <a:off x="5359651" y="4950017"/>
              <a:ext cx="3525751" cy="1529517"/>
              <a:chOff x="5359651" y="4950017"/>
              <a:chExt cx="3525751" cy="1529517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359651" y="4950017"/>
                <a:ext cx="3331676" cy="1430831"/>
                <a:chOff x="5359651" y="3074347"/>
                <a:chExt cx="3331676" cy="1430831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5359651" y="4348349"/>
                  <a:ext cx="333167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32882"/>
                <a:stretch/>
              </p:blipFill>
              <p:spPr>
                <a:xfrm>
                  <a:off x="5495925" y="3338919"/>
                  <a:ext cx="2198103" cy="1022175"/>
                </a:xfrm>
                <a:prstGeom prst="rect">
                  <a:avLst/>
                </a:prstGeom>
              </p:spPr>
            </p:pic>
            <p:cxnSp>
              <p:nvCxnSpPr>
                <p:cNvPr id="42" name="Straight Arrow Connector 41"/>
                <p:cNvCxnSpPr/>
                <p:nvPr/>
              </p:nvCxnSpPr>
              <p:spPr>
                <a:xfrm flipH="1" flipV="1">
                  <a:off x="6917274" y="3074347"/>
                  <a:ext cx="7235" cy="143083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8660725" y="6202535"/>
                    <a:ext cx="22467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dirty="0" smtClean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0725" y="6202535"/>
                    <a:ext cx="224677" cy="276999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l="-16216" r="-13514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1"/>
              <a:srcRect l="32882" r="29645"/>
              <a:stretch/>
            </p:blipFill>
            <p:spPr>
              <a:xfrm>
                <a:off x="7316718" y="5214595"/>
                <a:ext cx="1227208" cy="10221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634620" y="6194653"/>
                  <a:ext cx="3104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4620" y="6194653"/>
                  <a:ext cx="310405" cy="27699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11765" r="-1961" b="-1087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684465" y="6186937"/>
                  <a:ext cx="4835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465" y="6186937"/>
                  <a:ext cx="483529" cy="276999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1266" r="-2532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3140824" y="4767506"/>
            <a:ext cx="4949181" cy="1736004"/>
            <a:chOff x="3140824" y="4767506"/>
            <a:chExt cx="4949181" cy="1736004"/>
          </a:xfrm>
        </p:grpSpPr>
        <p:sp>
          <p:nvSpPr>
            <p:cNvPr id="7" name="Rounded Rectangle 6"/>
            <p:cNvSpPr/>
            <p:nvPr/>
          </p:nvSpPr>
          <p:spPr>
            <a:xfrm>
              <a:off x="7461355" y="4767506"/>
              <a:ext cx="628650" cy="1538841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44" name="Elbow Connector 43"/>
            <p:cNvCxnSpPr>
              <a:stCxn id="7" idx="2"/>
            </p:cNvCxnSpPr>
            <p:nvPr/>
          </p:nvCxnSpPr>
          <p:spPr>
            <a:xfrm rot="5400000">
              <a:off x="5420877" y="4123970"/>
              <a:ext cx="172426" cy="4537180"/>
            </a:xfrm>
            <a:prstGeom prst="bentConnector2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140824" y="6134178"/>
                  <a:ext cx="38055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 smtClean="0">
                      <a:solidFill>
                        <a:srgbClr val="000000"/>
                      </a:solidFill>
                    </a:rPr>
                    <a:t>Γκρουπ συχνοτήτων γύρω από την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0824" y="6134178"/>
                  <a:ext cx="3805594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1280" t="-8197" b="-2459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Ink 5"/>
              <p14:cNvContentPartPr/>
              <p14:nvPr/>
            </p14:nvContentPartPr>
            <p14:xfrm>
              <a:off x="1793880" y="772920"/>
              <a:ext cx="6678720" cy="5188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85960" y="762120"/>
                <a:ext cx="6698520" cy="520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486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Ομάδας</a:t>
                </a: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Παρατηρήσατε </a:t>
                </a:r>
                <a:r>
                  <a:rPr lang="el-GR" dirty="0"/>
                  <a:t>ότι </a:t>
                </a:r>
                <a:r>
                  <a:rPr lang="en-US" dirty="0"/>
                  <a:t>o </a:t>
                </a:r>
                <a:r>
                  <a:rPr lang="el-GR" dirty="0"/>
                  <a:t>παραπάνω ημιτονοειδής παλμός δεν έχει συχνοτικό περιεχόμενο μόνο στη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l-GR" dirty="0"/>
                  <a:t> αλλά σε ένα εύρος συχνοτήτων γύρω από αυτή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Γιατί</a:t>
                </a:r>
                <a:r>
                  <a:rPr lang="el-GR" dirty="0"/>
                  <a:t>;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↔"/>
                          <m:vertJc m:val="bot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𝜋𝛿</m:t>
                          </m:r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𝜋𝛿</m:t>
                          </m:r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l-GR" i="1" dirty="0">
                  <a:ea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i="1" dirty="0">
                    <a:ea typeface="Cambria Math" panose="02040503050406030204" pitchFamily="18" charset="0"/>
                  </a:rPr>
                  <a:t/>
                </a:r>
                <a:br>
                  <a:rPr lang="el-GR" i="1" dirty="0"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l-GR" i="1" dirty="0">
                  <a:ea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l-GR" sz="500" i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Άρα </a:t>
                </a:r>
                <a:r>
                  <a:rPr lang="el-GR" dirty="0"/>
                  <a:t>το εύρος συχνοτήτων που καταλαμβάνει ο ημιτονοειδής παλμός εξαρτάται από το εύρος του μετασχηματισμού </a:t>
                </a:r>
                <a:r>
                  <a:rPr lang="en-US" dirty="0"/>
                  <a:t>Fourier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</m:oMath>
                </a14:m>
                <a:r>
                  <a:rPr lang="el-GR" dirty="0"/>
                  <a:t> του σήματος της περιβάλλουσας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/>
                  <a:t>!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/>
                  <a:t>Αν το εύρος συχνοτήτων του </a:t>
                </a:r>
                <a:r>
                  <a:rPr lang="el-GR" sz="1600" dirty="0" err="1"/>
                  <a:t>μετασχ</a:t>
                </a:r>
                <a:r>
                  <a:rPr lang="el-GR" sz="1600" dirty="0"/>
                  <a:t>. της είναι μικρό, τότε το σήμα ονομάζεται </a:t>
                </a:r>
                <a:r>
                  <a:rPr lang="el-GR" sz="1600" b="1" dirty="0"/>
                  <a:t>στενής ζώνης</a:t>
                </a:r>
                <a:r>
                  <a:rPr lang="el-GR" sz="1600" dirty="0"/>
                  <a:t>!</a:t>
                </a:r>
                <a:endParaRPr lang="en-US" sz="1600" dirty="0"/>
              </a:p>
              <a:p>
                <a:pPr lvl="3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Για να ισχύει αυτό, η περιβάλλουσα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πρέπει να έχει «μεγάλη» διάρκεια…</a:t>
                </a:r>
                <a:endParaRPr lang="en-US" dirty="0"/>
              </a:p>
              <a:p>
                <a:pPr lvl="4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Γιατί? Ιδιότητα χρονικής κλιμάκωσης!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 r="-142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18" y="810432"/>
            <a:ext cx="8443726" cy="1293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071720" y="602280"/>
              <a:ext cx="7817760" cy="6047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4520" y="592560"/>
                <a:ext cx="7834680" cy="605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217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 fontScale="925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br>
                  <a:rPr lang="el-GR" b="1" dirty="0" smtClean="0"/>
                </a:b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Παρατηρήστε </a:t>
                </a:r>
                <a:r>
                  <a:rPr lang="el-GR" dirty="0"/>
                  <a:t>ότι το ημίτονο είναι </a:t>
                </a:r>
                <a:r>
                  <a:rPr lang="el-GR" b="1" dirty="0"/>
                  <a:t>διαμορφωμένο</a:t>
                </a:r>
                <a:r>
                  <a:rPr lang="el-GR" dirty="0"/>
                  <a:t> (πολλαπλασιασμένο) με μια </a:t>
                </a:r>
                <a:r>
                  <a:rPr lang="en-US" dirty="0"/>
                  <a:t>Gaussian-like </a:t>
                </a:r>
                <a:r>
                  <a:rPr lang="el-GR" dirty="0"/>
                  <a:t>περιβάλλουσα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8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Μας ενδιαφέρει πόσο θα καθυστερήσει στην έξοδο το «πακέτο συχνοτήτων» που αποτελεί τον ημιτονοειδή παλμό!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900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Αν ένα σήμα εισόδου αποτελείται από ένα άθροισμα από </a:t>
                </a:r>
                <a:r>
                  <a:rPr lang="el-GR" b="1" dirty="0"/>
                  <a:t>διαμορφωμένα</a:t>
                </a:r>
                <a:r>
                  <a:rPr lang="el-GR" dirty="0"/>
                  <a:t> ημίτονα διαφορετικής συχνότητας το καθένα, τότε κάθε «πακέτο» κάθε συχνότητας θα υποστεί διαφορετική καθυστέρηση στην έξοδο του συστήματος, κι έτσι η έξοδος θα είναι εν γένει διαφορετική στη μορφή της σε σχέση με το αρχικό σήμα εισόδου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9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Αν όμως τα διαμορφωμένα ημίτονα («πακέτα») είναι σήματα </a:t>
                </a:r>
                <a:r>
                  <a:rPr lang="el-GR" b="1" dirty="0"/>
                  <a:t>στενής ζώνης</a:t>
                </a:r>
                <a:r>
                  <a:rPr lang="el-GR" dirty="0"/>
                  <a:t>, δηλ. ο </a:t>
                </a:r>
                <a:r>
                  <a:rPr lang="el-GR" dirty="0" err="1"/>
                  <a:t>μετασχ</a:t>
                </a:r>
                <a:r>
                  <a:rPr lang="el-GR" dirty="0"/>
                  <a:t>. </a:t>
                </a:r>
                <a:r>
                  <a:rPr lang="en-US" dirty="0"/>
                  <a:t>Fourier </a:t>
                </a:r>
                <a:r>
                  <a:rPr lang="el-GR" dirty="0"/>
                  <a:t>τους έχει σημαντικές τιμές μόνο γύρω από ένα εύρος συχνοτήτων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			[</a:t>
                </a:r>
                <a14:m>
                  <m:oMath xmlns:m="http://schemas.openxmlformats.org/officeDocument/2006/math">
                    <m:r>
                      <a:rPr lang="el-GR" sz="16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l-G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l-GR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,−</m:t>
                    </m:r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l-GR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], [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  με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l-GR" dirty="0"/>
                  <a:t> τη συχνότητα του ημιτόνου, τότε μπορούμε να χρησιμοποιήσουμε την καθυστέρηση   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  ομάδας για μια πολύ καλή προσέγγιση της καθυστέρησης κάθε «πακέτου» της εξόδου!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837" t="-1631" r="-18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582" r="33826"/>
          <a:stretch/>
        </p:blipFill>
        <p:spPr>
          <a:xfrm>
            <a:off x="316524" y="889578"/>
            <a:ext cx="3447740" cy="12931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70911" y="662261"/>
            <a:ext cx="3208251" cy="1313162"/>
            <a:chOff x="6353973" y="510576"/>
            <a:chExt cx="2573895" cy="913027"/>
          </a:xfrm>
        </p:grpSpPr>
        <p:grpSp>
          <p:nvGrpSpPr>
            <p:cNvPr id="11" name="Group 10"/>
            <p:cNvGrpSpPr/>
            <p:nvPr/>
          </p:nvGrpSpPr>
          <p:grpSpPr>
            <a:xfrm>
              <a:off x="6353973" y="510576"/>
              <a:ext cx="2573895" cy="913027"/>
              <a:chOff x="5359651" y="4950017"/>
              <a:chExt cx="3506622" cy="157007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359651" y="4950017"/>
                <a:ext cx="3331676" cy="1430831"/>
                <a:chOff x="5359651" y="3074347"/>
                <a:chExt cx="3331676" cy="1430831"/>
              </a:xfrm>
            </p:grpSpPr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5359651" y="4348349"/>
                  <a:ext cx="333167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2882"/>
                <a:stretch/>
              </p:blipFill>
              <p:spPr>
                <a:xfrm>
                  <a:off x="5495925" y="3338919"/>
                  <a:ext cx="2198103" cy="1022175"/>
                </a:xfrm>
                <a:prstGeom prst="rect">
                  <a:avLst/>
                </a:prstGeom>
              </p:spPr>
            </p:pic>
            <p:cxnSp>
              <p:nvCxnSpPr>
                <p:cNvPr id="19" name="Straight Arrow Connector 18"/>
                <p:cNvCxnSpPr/>
                <p:nvPr/>
              </p:nvCxnSpPr>
              <p:spPr>
                <a:xfrm flipH="1" flipV="1">
                  <a:off x="6917274" y="3074347"/>
                  <a:ext cx="7235" cy="143083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660725" y="6202535"/>
                    <a:ext cx="205548" cy="31755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200" dirty="0" smtClean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0725" y="6202535"/>
                    <a:ext cx="205548" cy="31755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6000" r="-8000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/>
              <a:srcRect l="32882" r="29645"/>
              <a:stretch/>
            </p:blipFill>
            <p:spPr>
              <a:xfrm>
                <a:off x="7316718" y="5214595"/>
                <a:ext cx="1227208" cy="10221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069672" y="1238937"/>
                  <a:ext cx="166517" cy="1283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2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9672" y="1238937"/>
                  <a:ext cx="166517" cy="12839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1765" b="-645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641380" y="1247401"/>
                  <a:ext cx="259113" cy="1283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2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1380" y="1247401"/>
                  <a:ext cx="259113" cy="12839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774" b="-645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Straight Arrow Connector 19"/>
          <p:cNvCxnSpPr/>
          <p:nvPr/>
        </p:nvCxnSpPr>
        <p:spPr>
          <a:xfrm flipH="1" flipV="1">
            <a:off x="3928409" y="1522624"/>
            <a:ext cx="902866" cy="73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266716" y="1252941"/>
                <a:ext cx="2030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716" y="1252941"/>
                <a:ext cx="20300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0303" r="-21212" b="-66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289719" y="1842625"/>
            <a:ext cx="2009869" cy="1387203"/>
            <a:chOff x="5323438" y="2044060"/>
            <a:chExt cx="2009869" cy="1387203"/>
          </a:xfrm>
        </p:grpSpPr>
        <p:sp>
          <p:nvSpPr>
            <p:cNvPr id="26" name="Rounded Rectangle 25"/>
            <p:cNvSpPr/>
            <p:nvPr/>
          </p:nvSpPr>
          <p:spPr>
            <a:xfrm>
              <a:off x="5323438" y="3123446"/>
              <a:ext cx="2009869" cy="30781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6310265" y="2044060"/>
              <a:ext cx="885526" cy="1061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558720" y="887760"/>
              <a:ext cx="7348680" cy="3403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4760" y="878760"/>
                <a:ext cx="7363440" cy="341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219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Έστω </a:t>
                </a:r>
                <a:r>
                  <a:rPr lang="el-GR" dirty="0"/>
                  <a:t>ένα σήμα εισόδου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endParaRPr lang="en-US" sz="8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Έστω </a:t>
                </a:r>
                <a:r>
                  <a:rPr lang="el-GR" dirty="0"/>
                  <a:t>ότι η περιβάλλουσα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κάθε συχνότητας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l-GR" dirty="0"/>
                  <a:t> είναι ένα σήμα πεπερασμένης διάρκειας στο χρόνο, χαμηλοπερατής φύσεως και στενής ζώνης στη συχνότητα, δηλ.</a:t>
                </a:r>
                <a:r>
                  <a:rPr lang="en-US" dirty="0"/>
                  <a:t/>
                </a:r>
                <a:br>
                  <a:rPr lang="en-US" dirty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≠0,  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=0,    </m:t>
                      </m:r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9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Μπορούμε </a:t>
                </a:r>
                <a:r>
                  <a:rPr lang="el-GR" dirty="0"/>
                  <a:t>εύκολα </a:t>
                </a:r>
                <a:r>
                  <a:rPr lang="el-GR" dirty="0" smtClean="0">
                    <a:sym typeface="Wingdings" panose="05000000000000000000" pitchFamily="2" charset="2"/>
                  </a:rPr>
                  <a:t>να </a:t>
                </a:r>
                <a:r>
                  <a:rPr lang="el-GR" dirty="0">
                    <a:sym typeface="Wingdings" panose="05000000000000000000" pitchFamily="2" charset="2"/>
                  </a:rPr>
                  <a:t>δείξουμε ότι τότε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500" dirty="0">
                  <a:sym typeface="Wingdings" panose="05000000000000000000" pitchFamily="2" charset="2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8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Πράγματι </a:t>
                </a:r>
                <a:r>
                  <a:rPr lang="el-GR" dirty="0"/>
                  <a:t>έχουμε ένα άθροισμα σημάτων στενής ζώνης!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 r="-17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1131840" y="1676880"/>
              <a:ext cx="4865760" cy="36295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3920" y="1671480"/>
                <a:ext cx="4876200" cy="364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29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Υπό </a:t>
                </a:r>
                <a:r>
                  <a:rPr lang="el-GR" dirty="0"/>
                  <a:t>τις προϋποθέσεις που είπαμε </a:t>
                </a:r>
                <a:r>
                  <a:rPr lang="el-GR" dirty="0" smtClean="0"/>
                  <a:t>νωρίτερα, </a:t>
                </a:r>
                <a:r>
                  <a:rPr lang="el-GR" dirty="0"/>
                  <a:t>η έξοδος του ΓΧΑ </a:t>
                </a:r>
                <a:r>
                  <a:rPr lang="el-GR" dirty="0" smtClean="0"/>
                  <a:t>συστήματος </a:t>
                </a:r>
                <a:br>
                  <a:rPr lang="el-GR" dirty="0" smtClean="0"/>
                </a:br>
                <a:r>
                  <a:rPr lang="el-GR" dirty="0" smtClean="0"/>
                  <a:t> μπορεί </a:t>
                </a:r>
                <a:r>
                  <a:rPr lang="el-GR" dirty="0"/>
                  <a:t>να γραφεί ως</a:t>
                </a:r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900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Ξεκάθαρα </a:t>
                </a:r>
                <a:r>
                  <a:rPr lang="el-GR" dirty="0"/>
                  <a:t>βλέπετε ότι κάθε διαμορφωμένο ημίτονο συχνότητας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l-GR" dirty="0"/>
                  <a:t> έχει καθυστερήσει κατά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ερμηνεία του </a:t>
                </a:r>
                <a:r>
                  <a:rPr lang="en-US" dirty="0" smtClean="0"/>
                  <a:t>group delay </a:t>
                </a:r>
                <a:r>
                  <a:rPr lang="el-GR" dirty="0" smtClean="0"/>
                  <a:t>ως η καθυστέρηση ενός ημιτονοειδούς παλμού στην έξοδο ενός ΓΧΑ συστήματος είναι έγκυρη μόνον αν:</a:t>
                </a:r>
                <a:br>
                  <a:rPr lang="el-GR" dirty="0" smtClean="0"/>
                </a:br>
                <a:endParaRPr lang="el-GR" dirty="0" smtClean="0"/>
              </a:p>
              <a:p>
                <a:pPr lvl="1"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dirty="0" smtClean="0"/>
                  <a:t> Η απόκριση πλάτους γύρω από τις συχνότητες της εισόδου είναι σχεδόν σταθερή</a:t>
                </a:r>
              </a:p>
              <a:p>
                <a:pPr lvl="1"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dirty="0"/>
                  <a:t> </a:t>
                </a:r>
                <a:r>
                  <a:rPr lang="el-GR" dirty="0" smtClean="0"/>
                  <a:t>Η καθυστέρηση ομάδας </a:t>
                </a:r>
                <a:r>
                  <a:rPr lang="el-GR" dirty="0"/>
                  <a:t>γ</a:t>
                </a:r>
                <a:r>
                  <a:rPr lang="el-GR" dirty="0" smtClean="0"/>
                  <a:t>ύρω από τις συχνότητες της εισόδου είναι σχεδόν σταθερή</a:t>
                </a:r>
              </a:p>
              <a:p>
                <a:pPr lvl="2"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dirty="0" smtClean="0"/>
                  <a:t> Δηλ. η απόκριση πλάτους της εισόδου πρέπει να είναι αρκετά </a:t>
                </a:r>
                <a:r>
                  <a:rPr lang="en-US" dirty="0" smtClean="0"/>
                  <a:t>narrowband (“</a:t>
                </a:r>
                <a:r>
                  <a:rPr lang="el-GR" dirty="0" smtClean="0"/>
                  <a:t>στενής ζώνης</a:t>
                </a:r>
                <a:r>
                  <a:rPr lang="en-US" dirty="0" smtClean="0"/>
                  <a:t>”)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716040" y="1837080"/>
              <a:ext cx="7898400" cy="3690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840" y="1831320"/>
                <a:ext cx="7914240" cy="370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034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6" y="1546710"/>
            <a:ext cx="8753956" cy="2723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7"/>
                <a:ext cx="8832982" cy="6239740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</a:t>
                </a:r>
                <a:r>
                  <a:rPr lang="el-GR" b="1" dirty="0" smtClean="0"/>
                  <a:t>Χώρο </a:t>
                </a:r>
                <a:r>
                  <a:rPr lang="el-GR" b="1" dirty="0"/>
                  <a:t>της Συχνότητας – Καθυστέρηση Φάσης &amp; Ομάδας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Courier New" panose="02070309020205020404" pitchFamily="49" charset="0"/>
                  <a:buChar char="o"/>
                </a:pPr>
                <a:r>
                  <a:rPr lang="el-GR" dirty="0"/>
                  <a:t> </a:t>
                </a:r>
                <a:r>
                  <a:rPr lang="el-GR" dirty="0" smtClean="0"/>
                  <a:t>Έστω το ΓΧΑ σύστημα που φαίνεται στο σχήμα.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Είσοδος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n-US" sz="1000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0.8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b="0" dirty="0" smtClean="0"/>
                  <a:t>    </a:t>
                </a:r>
                <a:r>
                  <a:rPr lang="el-GR" b="0" dirty="0" smtClean="0"/>
                  <a:t>με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l-GR" b="0" dirty="0" smtClean="0"/>
                  <a:t> και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=0.54−0.46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,   0≤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endParaRPr lang="en-US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σημαντικό εύρος συχνοτήτων για αυτό το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b="0" dirty="0" smtClean="0"/>
                  <a:t> είναι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𝑟𝑎𝑑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𝑠𝑎𝑚𝑝𝑙𝑒</m:t>
                        </m:r>
                      </m:den>
                    </m:f>
                  </m:oMath>
                </a14:m>
                <a:endParaRPr lang="en-US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7"/>
                <a:ext cx="8832982" cy="6239740"/>
              </a:xfrm>
              <a:blipFill rotWithShape="0">
                <a:blip r:embed="rId3"/>
                <a:stretch>
                  <a:fillRect l="-1932" t="-17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26094" y="5151050"/>
            <a:ext cx="2120230" cy="1260019"/>
            <a:chOff x="6926094" y="5151050"/>
            <a:chExt cx="2120230" cy="1260019"/>
          </a:xfrm>
        </p:grpSpPr>
        <p:pic>
          <p:nvPicPr>
            <p:cNvPr id="1026" name="Picture 2" descr="https://docs.scipy.org/doc/scipy-0.15.1/reference/_images/scipy-signal-hamming-1_0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7352" r="8334" b="18879"/>
            <a:stretch/>
          </p:blipFill>
          <p:spPr bwMode="auto">
            <a:xfrm>
              <a:off x="6926094" y="5151050"/>
              <a:ext cx="2120230" cy="118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8919868" y="6334125"/>
                  <a:ext cx="120225" cy="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oMath>
                    </m:oMathPara>
                  </a14:m>
                  <a:endParaRPr lang="el-GR" sz="5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9868" y="6334125"/>
                  <a:ext cx="120225" cy="7694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5000" r="-15000" b="-769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169649" y="6334125"/>
                  <a:ext cx="49693" cy="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l-GR" sz="5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649" y="6334125"/>
                  <a:ext cx="49693" cy="7694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7500" r="-37500" b="-769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" name="Elbow Connector 9"/>
          <p:cNvCxnSpPr/>
          <p:nvPr/>
        </p:nvCxnSpPr>
        <p:spPr>
          <a:xfrm flipV="1">
            <a:off x="2044273" y="5310580"/>
            <a:ext cx="4833183" cy="193131"/>
          </a:xfrm>
          <a:prstGeom prst="bentConnector3">
            <a:avLst>
              <a:gd name="adj1" fmla="val 1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1055160" y="1321920"/>
              <a:ext cx="7114320" cy="4534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7240" y="1314000"/>
                <a:ext cx="7131240" cy="455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4904781"/>
            <a:ext cx="8920264" cy="1680829"/>
            <a:chOff x="195701" y="4846590"/>
            <a:chExt cx="8771246" cy="168082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" t="75011" r="-136" b="485"/>
            <a:stretch/>
          </p:blipFill>
          <p:spPr>
            <a:xfrm>
              <a:off x="400047" y="4846590"/>
              <a:ext cx="8566900" cy="1680829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195701" y="5076482"/>
              <a:ext cx="407324" cy="2576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5885" y="1002993"/>
            <a:ext cx="8932743" cy="1787487"/>
            <a:chOff x="87282" y="1809325"/>
            <a:chExt cx="8932743" cy="17874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3466" t="47126"/>
            <a:stretch/>
          </p:blipFill>
          <p:spPr>
            <a:xfrm>
              <a:off x="384110" y="1809325"/>
              <a:ext cx="8635915" cy="1787487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87282" y="1809325"/>
              <a:ext cx="303416" cy="55149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05247"/>
            <a:ext cx="8832982" cy="623974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</a:t>
            </a:r>
            <a:r>
              <a:rPr lang="el-GR" b="1" dirty="0" smtClean="0"/>
              <a:t>Χώρο </a:t>
            </a:r>
            <a:r>
              <a:rPr lang="el-GR" b="1" dirty="0"/>
              <a:t>της Συχνότητας – Καθυστέρηση Φάσης &amp; Ομάδας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  <a:endParaRPr lang="el-GR" b="0" dirty="0"/>
          </a:p>
          <a:p>
            <a:pPr marL="201168" lvl="1" indent="0">
              <a:buClrTx/>
              <a:buSzPct val="120000"/>
              <a:buNone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n-US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908"/>
          <a:stretch/>
        </p:blipFill>
        <p:spPr>
          <a:xfrm>
            <a:off x="199505" y="2732029"/>
            <a:ext cx="8529566" cy="20454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471240" y="793800"/>
              <a:ext cx="8480880" cy="5839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3320" y="784800"/>
                <a:ext cx="8494920" cy="585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266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6"/>
                <a:ext cx="8832982" cy="6239741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</a:t>
                </a:r>
                <a:r>
                  <a:rPr lang="el-GR" b="1" dirty="0" smtClean="0"/>
                  <a:t>Χώρο </a:t>
                </a:r>
                <a:r>
                  <a:rPr lang="el-GR" b="1" dirty="0"/>
                  <a:t>της Συχνότητας – Καθυστέρηση Φάσης &amp; Ομάδας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Παράδειγμα: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−50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−50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0.8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−350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b="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6"/>
                <a:ext cx="8832982" cy="6239741"/>
              </a:xfrm>
              <a:blipFill rotWithShape="0">
                <a:blip r:embed="rId2"/>
                <a:stretch>
                  <a:fillRect l="-1932" t="-17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6" y="1906476"/>
            <a:ext cx="8945928" cy="33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3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9056718" cy="6268834"/>
              </a:xfrm>
            </p:spPr>
            <p:txBody>
              <a:bodyPr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 smtClean="0"/>
                  <a:t>ΓΧΑ </a:t>
                </a:r>
                <a:r>
                  <a:rPr lang="el-GR" b="1" dirty="0"/>
                  <a:t>Συστήματα στο Χώρο της </a:t>
                </a:r>
                <a:r>
                  <a:rPr lang="el-GR" b="1" dirty="0" smtClean="0"/>
                  <a:t>Συχνότητας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2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Για να μπορούμε να εφαρμόζουμε το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σε μια εξίσωση διαφορών, υποθέτουμε ότι το σύστημα έχει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Με άλλα λόγια, ότι η απόκριση σε συχνότητα υπάρχει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Δεν είναι πάντα αληθές αυτό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7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Για να υπάρχει η απόκριση σε συχνότητα αρκεί </a:t>
                </a:r>
                <a:br>
                  <a:rPr lang="el-GR" dirty="0" smtClean="0"/>
                </a:b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b="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παραπάνω συνθήκη αποτελεί συνθήκη ευστάθειας του συστήματος!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9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Άρα πρέπει να έχουμε ευσταθές σύστημα για να μπορούμε να πάρουμε το </a:t>
                </a:r>
                <a:r>
                  <a:rPr lang="el-GR" dirty="0" err="1" smtClean="0"/>
                  <a:t>μετασχ</a:t>
                </a:r>
                <a:r>
                  <a:rPr lang="en-US" dirty="0" smtClean="0"/>
                  <a:t>. Fourier </a:t>
                </a:r>
                <a:r>
                  <a:rPr lang="el-GR" dirty="0" smtClean="0"/>
                  <a:t>του!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9056718" cy="6268834"/>
              </a:xfrm>
              <a:blipFill rotWithShape="0">
                <a:blip r:embed="rId2"/>
                <a:stretch>
                  <a:fillRect l="-1884" t="-2140" r="-33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66735" y="968948"/>
            <a:ext cx="6853136" cy="739302"/>
            <a:chOff x="462064" y="2101175"/>
            <a:chExt cx="6853136" cy="73930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87940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ounded Rectangle 9"/>
                <p:cNvSpPr/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ounded 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2187" y="2188723"/>
                  <a:ext cx="1021404" cy="651754"/>
                </a:xfrm>
                <a:prstGeom prst="round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>
            <a:xfrm>
              <a:off x="3443591" y="2500009"/>
              <a:ext cx="160506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064" y="2101175"/>
                  <a:ext cx="710118" cy="64633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  <a:p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596" y="2101176"/>
                  <a:ext cx="2621604" cy="64633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Arrow Connector 15"/>
          <p:cNvCxnSpPr/>
          <p:nvPr/>
        </p:nvCxnSpPr>
        <p:spPr>
          <a:xfrm>
            <a:off x="6741135" y="1365118"/>
            <a:ext cx="3697" cy="3431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624208" y="1708250"/>
                <a:ext cx="2649638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l-G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208" y="1708250"/>
                <a:ext cx="2649638" cy="404983"/>
              </a:xfrm>
              <a:prstGeom prst="rect">
                <a:avLst/>
              </a:prstGeom>
              <a:blipFill rotWithShape="0">
                <a:blip r:embed="rId6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2474640" y="2400120"/>
              <a:ext cx="6287040" cy="38365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67800" y="2391120"/>
                <a:ext cx="6296400" cy="385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007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05247"/>
            <a:ext cx="8832982" cy="623974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</a:t>
            </a:r>
            <a:r>
              <a:rPr lang="el-GR" b="1" dirty="0" smtClean="0"/>
              <a:t>Χώρο </a:t>
            </a:r>
            <a:r>
              <a:rPr lang="el-GR" b="1" dirty="0"/>
              <a:t>της Συχνότητας – Καθυστέρηση Φάσης &amp; Ομάδας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n-US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2" y="1963669"/>
            <a:ext cx="8977824" cy="27834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661320" y="1303920"/>
              <a:ext cx="8114040" cy="4981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200" y="1294920"/>
                <a:ext cx="8131320" cy="500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59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05247"/>
            <a:ext cx="8832982" cy="623974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</a:t>
            </a:r>
            <a:r>
              <a:rPr lang="el-GR" b="1" dirty="0" smtClean="0"/>
              <a:t>Χώρο </a:t>
            </a:r>
            <a:r>
              <a:rPr lang="el-GR" b="1" dirty="0"/>
              <a:t>της Συχνότητας – Καθυστέρηση Φάσης &amp; Ομάδας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n-US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42"/>
          <a:stretch/>
        </p:blipFill>
        <p:spPr>
          <a:xfrm>
            <a:off x="1918986" y="892942"/>
            <a:ext cx="7105645" cy="12568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75011" r="-137" b="485"/>
          <a:stretch/>
        </p:blipFill>
        <p:spPr>
          <a:xfrm>
            <a:off x="1918985" y="5171233"/>
            <a:ext cx="7105645" cy="138367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597150" y="3263145"/>
            <a:ext cx="575748" cy="3492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18986" y="2215044"/>
            <a:ext cx="7105645" cy="1491273"/>
            <a:chOff x="1918986" y="2215044"/>
            <a:chExt cx="7105645" cy="1491273"/>
          </a:xfrm>
        </p:grpSpPr>
        <p:grpSp>
          <p:nvGrpSpPr>
            <p:cNvPr id="13" name="Group 12"/>
            <p:cNvGrpSpPr/>
            <p:nvPr/>
          </p:nvGrpSpPr>
          <p:grpSpPr>
            <a:xfrm>
              <a:off x="1918986" y="2215044"/>
              <a:ext cx="7105645" cy="1491273"/>
              <a:chOff x="1918986" y="2215044"/>
              <a:chExt cx="7105645" cy="1491273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34" b="52043"/>
              <a:stretch/>
            </p:blipFill>
            <p:spPr>
              <a:xfrm>
                <a:off x="1918986" y="2215044"/>
                <a:ext cx="7105645" cy="1429966"/>
              </a:xfrm>
              <a:prstGeom prst="rect">
                <a:avLst/>
              </a:prstGeom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2762250" y="3437770"/>
                <a:ext cx="355600" cy="26854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5106470" y="3430386"/>
              <a:ext cx="970480" cy="2685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7654922" y="3425133"/>
              <a:ext cx="355600" cy="2685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09248" y="3587860"/>
            <a:ext cx="7105645" cy="1452215"/>
            <a:chOff x="1909248" y="3645010"/>
            <a:chExt cx="7105645" cy="145221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" t="45590" r="137" b="29253"/>
            <a:stretch/>
          </p:blipFill>
          <p:spPr>
            <a:xfrm>
              <a:off x="1909248" y="3676650"/>
              <a:ext cx="7105645" cy="1420575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3205132" y="3645010"/>
              <a:ext cx="355600" cy="26854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59115" y="3325827"/>
            <a:ext cx="5867589" cy="1769138"/>
            <a:chOff x="2459115" y="3325827"/>
            <a:chExt cx="5867589" cy="1769138"/>
          </a:xfrm>
        </p:grpSpPr>
        <p:sp>
          <p:nvSpPr>
            <p:cNvPr id="20" name="Rounded Rectangle 19"/>
            <p:cNvSpPr/>
            <p:nvPr/>
          </p:nvSpPr>
          <p:spPr>
            <a:xfrm>
              <a:off x="7452765" y="3325827"/>
              <a:ext cx="873939" cy="1755971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459115" y="3338994"/>
              <a:ext cx="873939" cy="1755971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4040777" y="2698816"/>
            <a:ext cx="1907177" cy="476425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522880" y="724680"/>
              <a:ext cx="6431400" cy="5872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20360" y="712080"/>
                <a:ext cx="6436440" cy="589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783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38"/>
          <a:stretch/>
        </p:blipFill>
        <p:spPr>
          <a:xfrm>
            <a:off x="1919095" y="844301"/>
            <a:ext cx="7124483" cy="1274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05247"/>
            <a:ext cx="8832982" cy="623974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</a:t>
            </a:r>
            <a:r>
              <a:rPr lang="el-GR" b="1" dirty="0" smtClean="0"/>
              <a:t>Χώρο </a:t>
            </a:r>
            <a:r>
              <a:rPr lang="el-GR" b="1" dirty="0"/>
              <a:t>της Συχνότητας – Καθυστέρηση Φάσης &amp; Ομάδας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Παράδειγμα: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0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n-US" b="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" y="1333500"/>
            <a:ext cx="1554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 smtClean="0">
                <a:solidFill>
                  <a:srgbClr val="000000"/>
                </a:solidFill>
              </a:rPr>
              <a:t>Είσοδος ευρείας ζώνης</a:t>
            </a:r>
          </a:p>
          <a:p>
            <a:r>
              <a:rPr lang="el-GR" sz="1100" dirty="0" smtClean="0">
                <a:solidFill>
                  <a:srgbClr val="000000"/>
                </a:solidFill>
              </a:rPr>
              <a:t>(</a:t>
            </a:r>
            <a:r>
              <a:rPr lang="en-US" sz="1100" dirty="0" smtClean="0">
                <a:solidFill>
                  <a:srgbClr val="000000"/>
                </a:solidFill>
              </a:rPr>
              <a:t>wideband)</a:t>
            </a:r>
            <a:endParaRPr lang="el-GR" sz="11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8" b="51998"/>
          <a:stretch/>
        </p:blipFill>
        <p:spPr>
          <a:xfrm>
            <a:off x="1919095" y="2118360"/>
            <a:ext cx="7124483" cy="1379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96" b="27310"/>
          <a:stretch/>
        </p:blipFill>
        <p:spPr>
          <a:xfrm>
            <a:off x="1919095" y="3497580"/>
            <a:ext cx="7124483" cy="1394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75125" r="214" b="451"/>
          <a:stretch/>
        </p:blipFill>
        <p:spPr>
          <a:xfrm>
            <a:off x="1896235" y="4936379"/>
            <a:ext cx="7124483" cy="13792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59115" y="3325827"/>
            <a:ext cx="5867589" cy="1769138"/>
            <a:chOff x="2459115" y="3325827"/>
            <a:chExt cx="5867589" cy="1769138"/>
          </a:xfrm>
        </p:grpSpPr>
        <p:sp>
          <p:nvSpPr>
            <p:cNvPr id="12" name="Rounded Rectangle 11"/>
            <p:cNvSpPr/>
            <p:nvPr/>
          </p:nvSpPr>
          <p:spPr>
            <a:xfrm>
              <a:off x="7452765" y="3325827"/>
              <a:ext cx="873939" cy="1755971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459115" y="3338994"/>
              <a:ext cx="873939" cy="1755971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587931" y="2455938"/>
            <a:ext cx="2569029" cy="719304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689280" y="2533680"/>
              <a:ext cx="4488120" cy="2073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1720" y="2526480"/>
                <a:ext cx="4498200" cy="208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16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77" y="800100"/>
            <a:ext cx="4450193" cy="5739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/>
              <a:t>ΓΧΑ Συστήματα στο Χώρο της Συχνότητας – Καθυστέρηση Φάσης &amp; Ομάδας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1" y="633042"/>
            <a:ext cx="4520275" cy="5894430"/>
            <a:chOff x="-1" y="633042"/>
            <a:chExt cx="4520275" cy="58944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33"/>
            <a:stretch/>
          </p:blipFill>
          <p:spPr>
            <a:xfrm>
              <a:off x="-1" y="633042"/>
              <a:ext cx="4507575" cy="44469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17" b="1163"/>
            <a:stretch/>
          </p:blipFill>
          <p:spPr>
            <a:xfrm>
              <a:off x="12699" y="5100918"/>
              <a:ext cx="4507575" cy="142655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80108" y="3345180"/>
            <a:ext cx="91033" cy="2948940"/>
            <a:chOff x="880108" y="3345180"/>
            <a:chExt cx="91033" cy="294894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880108" y="3345180"/>
              <a:ext cx="1524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55901" y="3345180"/>
              <a:ext cx="1524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530472" y="3345180"/>
            <a:ext cx="166765" cy="2948940"/>
            <a:chOff x="1530472" y="3345180"/>
            <a:chExt cx="166765" cy="294894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530472" y="3345180"/>
              <a:ext cx="1524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685787" y="3345180"/>
              <a:ext cx="1145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ounded Rectangle 9"/>
          <p:cNvSpPr/>
          <p:nvPr/>
        </p:nvSpPr>
        <p:spPr>
          <a:xfrm>
            <a:off x="4582158" y="2162175"/>
            <a:ext cx="4561842" cy="1571625"/>
          </a:xfrm>
          <a:prstGeom prst="roundRect">
            <a:avLst>
              <a:gd name="adj" fmla="val 6364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243797" y="1391543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47787" y="1391544"/>
            <a:ext cx="7144" cy="513456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4408" y="1391543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59189" y="2920547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17122" y="2905782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059680" y="2797969"/>
            <a:ext cx="403860" cy="178594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42560" y="466200"/>
              <a:ext cx="9581760" cy="6022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280" y="456120"/>
                <a:ext cx="9599760" cy="604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541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9"/>
            <a:ext cx="8959040" cy="6154535"/>
          </a:xfrm>
        </p:spPr>
        <p:txBody>
          <a:bodyPr>
            <a:normAutofit/>
          </a:bodyPr>
          <a:lstStyle/>
          <a:p>
            <a:pPr marL="0" indent="0" algn="ctr">
              <a:buClrTx/>
              <a:buSzPct val="120000"/>
              <a:buNone/>
            </a:pPr>
            <a:endParaRPr lang="el-GR" sz="5400" b="1" dirty="0"/>
          </a:p>
          <a:p>
            <a:pPr marL="0" indent="0" algn="ctr">
              <a:buClrTx/>
              <a:buSzPct val="120000"/>
              <a:buNone/>
            </a:pPr>
            <a:r>
              <a:rPr lang="el-GR" sz="5400" b="1" dirty="0" smtClean="0">
                <a:ln w="22225">
                  <a:solidFill>
                    <a:srgbClr val="00B0F0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ΤΕΛΟΣ ΔΙΑΛΕΞΗΣ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50" y="3243090"/>
            <a:ext cx="4057650" cy="248602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της Συχνότητας – </a:t>
                </a:r>
                <a:r>
                  <a:rPr lang="el-GR" b="1" dirty="0" smtClean="0"/>
                  <a:t>Απόκριση Φάσης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Τα πράγματα όσον αφορά την επίδραση της απόκρισης πλάτους ενός ΓΧΑ συστήματος στην είσοδό του είναι σχετικά ξεκάθαρα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Η απόκριση πλάτους πολλαπλασιάζεται με το φάσμα πλάτους της εισόδου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Φαινομενικά και η επίδραση της απόκρισης φάσης δε συνιστά κάτι πολύπλοκο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Η απόκριση φάσης προστίθεται στο φάσμα φάσης της εισόδου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Υπενθυμίζεται ότι η φάση σχετίζεται με τη χρονική δομή ενός σήματος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Οπότε η επίδραση της απόκρισης φάσης διατηρεί ή όχι την αρχική χρονική δομή του σήματος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Όμως τελικά τα πράγματα δεν είναι τα όσο απλά για την απόκριση φάσης. Γιατί?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Γιατί η φάση ενός μιγαδικού αριθμού δεν ορίζεται μονοσήμαντα!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 smtClean="0"/>
                  <a:t>Η πρόσθεση οποιουδήποτε ακέραιου πολλαπλάσιου του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sz="1600" dirty="0" smtClean="0"/>
                  <a:t> διατηρεί την ίδια τιμή στη φάση</a:t>
                </a:r>
                <a:endParaRPr lang="el-GR" sz="1600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2"/>
                <a:stretch>
                  <a:fillRect l="-1905" t="-1826" r="-210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685520" y="1376280"/>
              <a:ext cx="7355160" cy="5092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5440" y="1369800"/>
                <a:ext cx="7371720" cy="510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32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6"/>
                <a:ext cx="8959042" cy="6045430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Χώρο της Συχνότητας – </a:t>
                </a:r>
                <a:r>
                  <a:rPr lang="el-GR" b="1" dirty="0" smtClean="0"/>
                  <a:t>Απόκριση Φάσης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Όταν υπολογίζουμε τη φάση μέσω της αντίστροφης εφαπτομένης, το αποτέλεσμα είναι πάντα στο διάστημα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]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Αυτή η τιμή ονομάζεται πρωτεύουσα τιμή φάσης (</a:t>
                </a:r>
                <a:r>
                  <a:rPr lang="en-US" dirty="0" smtClean="0"/>
                  <a:t>principal phase value)</a:t>
                </a:r>
                <a:r>
                  <a:rPr lang="el-GR" sz="2000" dirty="0" smtClean="0"/>
                  <a:t/>
                </a:r>
                <a:br>
                  <a:rPr lang="el-GR" sz="2000" dirty="0" smtClean="0"/>
                </a:br>
                <a:endParaRPr lang="en-US" sz="2000" dirty="0" smtClean="0"/>
              </a:p>
              <a:p>
                <a:pPr marL="384048" lvl="2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𝐴𝑅𝐺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600" dirty="0" smtClean="0"/>
              </a:p>
              <a:p>
                <a:pPr marL="384048" lvl="2" indent="0">
                  <a:buClrTx/>
                  <a:buSzPct val="120000"/>
                  <a:buNone/>
                </a:pPr>
                <a:endParaRPr lang="en-US" sz="105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Οποιαδήποτε άλλη γωνία μπορεί να γραφεί με βάση την πρωτεύουσα φάση ως</a:t>
                </a:r>
              </a:p>
              <a:p>
                <a:pPr marL="384048" lvl="2" indent="0">
                  <a:buClrTx/>
                  <a:buSzPct val="120000"/>
                  <a:buNone/>
                </a:pPr>
                <a:endParaRPr lang="el-GR" dirty="0" smtClean="0"/>
              </a:p>
              <a:p>
                <a:pPr marL="384048" lvl="2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6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=∠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arg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⁡[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𝐴𝑅𝐺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l-GR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sz="1600" dirty="0" smtClean="0"/>
              </a:p>
              <a:p>
                <a:pPr marL="384048" lvl="2" indent="0">
                  <a:buClrTx/>
                  <a:buSzPct val="120000"/>
                  <a:buNone/>
                </a:pPr>
                <a:endParaRPr lang="el-GR" sz="16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Η διαδικασία εύρεσης της συνεχούς (ως προς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l-GR" dirty="0" smtClean="0"/>
                  <a:t>) συνάρτησης φάσης από την πρωτεύουσα φάση που παίρνουμε από την αντίστροφη εφαπτομένη ονομάζεται </a:t>
                </a:r>
                <a:r>
                  <a:rPr lang="el-GR" b="1" dirty="0" smtClean="0"/>
                  <a:t>ξετύλιγμα φάσης (</a:t>
                </a:r>
                <a:r>
                  <a:rPr lang="en-US" b="1" dirty="0" smtClean="0"/>
                  <a:t>phase unwrapping)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Δείτε το ακόλουθο σχήμα</a:t>
                </a: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6"/>
                <a:ext cx="8959042" cy="6045430"/>
              </a:xfrm>
              <a:blipFill rotWithShape="0">
                <a:blip r:embed="rId2"/>
                <a:stretch>
                  <a:fillRect l="-1905" t="-181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8455" y="3427961"/>
            <a:ext cx="449580" cy="373380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7138035" y="3610841"/>
            <a:ext cx="480060" cy="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618095" y="3427961"/>
                <a:ext cx="4495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095" y="3427961"/>
                <a:ext cx="449580" cy="369332"/>
              </a:xfrm>
              <a:prstGeom prst="rect">
                <a:avLst/>
              </a:prstGeom>
              <a:blipFill rotWithShape="0">
                <a:blip r:embed="rId3"/>
                <a:stretch>
                  <a:fillRect r="-1643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778120" y="1502280"/>
              <a:ext cx="5682240" cy="3046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70560" y="1494360"/>
                <a:ext cx="5694840" cy="306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214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2" y="405246"/>
            <a:ext cx="8959042" cy="6045430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</a:t>
            </a:r>
            <a:r>
              <a:rPr lang="el-GR" b="1" dirty="0"/>
              <a:t>ΓΧΑ Συστήματα στο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Χώρο </a:t>
            </a:r>
            <a:r>
              <a:rPr lang="el-GR" b="1" dirty="0"/>
              <a:t>της Συχνότητας –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Απόκριση Φάσης</a:t>
            </a: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dirty="0" smtClean="0"/>
          </a:p>
          <a:p>
            <a:pPr marL="0" indent="0">
              <a:buClrTx/>
              <a:buSzPct val="120000"/>
              <a:buNone/>
            </a:pPr>
            <a:endParaRPr lang="el-GR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843" y="383738"/>
            <a:ext cx="3998067" cy="61466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094920" y="635040"/>
              <a:ext cx="5258880" cy="44661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85920" y="628200"/>
                <a:ext cx="5277240" cy="448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4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2" y="4721598"/>
            <a:ext cx="8802764" cy="1785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</a:t>
                </a:r>
                <a:r>
                  <a:rPr lang="el-GR" b="1" dirty="0" smtClean="0"/>
                  <a:t>Χώρο </a:t>
                </a:r>
                <a:r>
                  <a:rPr lang="el-GR" b="1" dirty="0"/>
                  <a:t>της Συχνότητας – </a:t>
                </a:r>
                <a:r>
                  <a:rPr lang="el-GR" b="1" dirty="0" smtClean="0"/>
                  <a:t>Απόκριση Φάσης</a:t>
                </a:r>
                <a:endParaRPr lang="el-GR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Παράδειγμα από το παρελθόν </a:t>
                </a:r>
                <a:r>
                  <a:rPr lang="el-GR" dirty="0" smtClean="0">
                    <a:sym typeface="Wingdings" panose="05000000000000000000" pitchFamily="2" charset="2"/>
                  </a:rPr>
                  <a:t>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>
                  <a:sym typeface="Wingdings" panose="05000000000000000000" pitchFamily="2" charset="2"/>
                </a:endParaRP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>
                  <a:sym typeface="Wingdings" panose="05000000000000000000" pitchFamily="2" charset="2"/>
                </a:endParaRP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>
                  <a:sym typeface="Wingdings" panose="05000000000000000000" pitchFamily="2" charset="2"/>
                </a:endParaRP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>
                  <a:sym typeface="Wingdings" panose="05000000000000000000" pitchFamily="2" charset="2"/>
                </a:endParaRP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>
                  <a:sym typeface="Wingdings" panose="05000000000000000000" pitchFamily="2" charset="2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l-GR" sz="2400" dirty="0" smtClean="0">
                  <a:sym typeface="Wingdings" panose="05000000000000000000" pitchFamily="2" charset="2"/>
                </a:endParaRP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>
                    <a:sym typeface="Wingdings" panose="05000000000000000000" pitchFamily="2" charset="2"/>
                  </a:rPr>
                  <a:t>Αυτή είναι η απόκριση φάσης του γνωστού σας σήματος </a:t>
                </a:r>
                <a:r>
                  <a:rPr lang="en-US" dirty="0" smtClean="0">
                    <a:sym typeface="Wingdings" panose="05000000000000000000" pitchFamily="2" charset="2"/>
                  </a:rPr>
                  <a:t/>
                </a:r>
                <a:br>
                  <a:rPr lang="en-US" dirty="0" smtClean="0">
                    <a:sym typeface="Wingdings" panose="05000000000000000000" pitchFamily="2" charset="2"/>
                  </a:rPr>
                </a:br>
                <a:endParaRPr lang="en-US" b="0" i="1" dirty="0" smtClean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𝑢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−1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, 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&gt;1</m:t>
                      </m:r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Αν την «ξετυλίξουμε» θα είναι</a:t>
                </a:r>
                <a:r>
                  <a:rPr lang="en-US" dirty="0" smtClean="0"/>
                  <a:t> </a:t>
                </a:r>
                <a:r>
                  <a:rPr lang="el-GR" dirty="0" smtClean="0"/>
                  <a:t>κάπως</a:t>
                </a:r>
                <a:br>
                  <a:rPr lang="el-GR" dirty="0" smtClean="0"/>
                </a:br>
                <a:r>
                  <a:rPr lang="el-GR" dirty="0" smtClean="0"/>
                  <a:t>έτσι…</a:t>
                </a:r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37460"/>
                <a:ext cx="8959042" cy="6013216"/>
              </a:xfrm>
              <a:blipFill rotWithShape="0">
                <a:blip r:embed="rId3"/>
                <a:stretch>
                  <a:fillRect l="-1905" t="-182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06993" y="1097535"/>
            <a:ext cx="8383053" cy="2070020"/>
            <a:chOff x="488886" y="1179018"/>
            <a:chExt cx="8383053" cy="20700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56087"/>
            <a:stretch/>
          </p:blipFill>
          <p:spPr>
            <a:xfrm>
              <a:off x="488886" y="1249378"/>
              <a:ext cx="8383053" cy="1999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445248" y="1179018"/>
                  <a:ext cx="1271630" cy="2859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i="1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5248" y="1179018"/>
                  <a:ext cx="1271630" cy="28591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828" t="-8511" r="-6220" b="-3404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463355" y="4515344"/>
                <a:ext cx="924869" cy="2859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355" y="4515344"/>
                <a:ext cx="924869" cy="285912"/>
              </a:xfrm>
              <a:prstGeom prst="rect">
                <a:avLst/>
              </a:prstGeom>
              <a:blipFill rotWithShape="0">
                <a:blip r:embed="rId6"/>
                <a:stretch>
                  <a:fillRect l="-3947" t="-8511" r="-9211" b="-340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2637000" y="1515960"/>
              <a:ext cx="4597200" cy="3424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4480" y="1510560"/>
                <a:ext cx="4609440" cy="344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80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573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2" y="405247"/>
                <a:ext cx="8832982" cy="6239740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b="1" dirty="0"/>
                  <a:t>ΓΧΑ Συστήματα στο </a:t>
                </a:r>
                <a:r>
                  <a:rPr lang="el-GR" b="1" dirty="0" smtClean="0"/>
                  <a:t>Χώρο </a:t>
                </a:r>
                <a:r>
                  <a:rPr lang="el-GR" b="1" dirty="0"/>
                  <a:t>της Συχνότητας – </a:t>
                </a:r>
                <a:r>
                  <a:rPr lang="el-GR" b="1" dirty="0" smtClean="0"/>
                  <a:t>Απόκριση Φάσης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Θυμηθείτε ότι η έξοδος ενός ΓΧΑ συστήματος για ημιτονοειδή είσοδο της μορφής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700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−∞&lt;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δίνεται ως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8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Προσέξτε: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𝜑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l-G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l-G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sup>
                                      </m:sSup>
                                      <m: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l-GR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ποσότητα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p>
                          </m:s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μας δείχνει τη </a:t>
                </a:r>
                <a:r>
                  <a:rPr lang="el-GR" b="1" dirty="0" smtClean="0"/>
                  <a:t>χρονική καθυστέρηση σε δείγματα </a:t>
                </a:r>
                <a:r>
                  <a:rPr lang="el-GR" dirty="0" smtClean="0"/>
                  <a:t>του σήματος εξόδου σε σχέση με το αρχικό σήμα εισόδου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8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συνάρτηση </a:t>
                </a: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ονομάζεται </a:t>
                </a:r>
                <a:r>
                  <a:rPr lang="el-GR" b="1" dirty="0" smtClean="0"/>
                  <a:t>καθυστέρηση φάσης (</a:t>
                </a:r>
                <a:r>
                  <a:rPr lang="en-US" b="1" dirty="0" smtClean="0"/>
                  <a:t>phase delay)</a:t>
                </a: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2" y="405247"/>
                <a:ext cx="8832982" cy="6239740"/>
              </a:xfrm>
              <a:blipFill rotWithShape="0">
                <a:blip r:embed="rId2"/>
                <a:stretch>
                  <a:fillRect l="-1932" t="-17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6912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0173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90498" y="1297098"/>
            <a:ext cx="2046083" cy="4617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Lightning Bolt 7"/>
          <p:cNvSpPr/>
          <p:nvPr/>
        </p:nvSpPr>
        <p:spPr>
          <a:xfrm flipH="1">
            <a:off x="7042630" y="1297098"/>
            <a:ext cx="497940" cy="479834"/>
          </a:xfrm>
          <a:prstGeom prst="lightningBol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36440" y="317160"/>
              <a:ext cx="8414640" cy="6067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440" y="308520"/>
                <a:ext cx="8435520" cy="608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76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/>
                  <a:t>ΓΧΑ Συστήματα στο Χώρο της Συχνότητας – Καθυστέρηση Φάσης &amp; </a:t>
                </a:r>
                <a:r>
                  <a:rPr lang="el-GR" b="1" dirty="0" smtClean="0"/>
                  <a:t>Ομάδας</a:t>
                </a:r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Ένα ΓΧΑ σύστημα με κρουστική απόκριση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έχει απόκριση συχνότητας</a:t>
                </a:r>
                <a:r>
                  <a:rPr lang="en-US" sz="1000" dirty="0" smtClean="0"/>
                  <a:t/>
                </a:r>
                <a:br>
                  <a:rPr lang="en-US" sz="1000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Ένα σήμα εισόδου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μπορεί να</a:t>
                </a:r>
                <a:br>
                  <a:rPr lang="el-GR" dirty="0" smtClean="0"/>
                </a:br>
                <a:r>
                  <a:rPr lang="el-GR" dirty="0" smtClean="0"/>
                  <a:t>  γραφεί </a:t>
                </a:r>
                <a:r>
                  <a:rPr lang="el-GR" dirty="0" err="1" smtClean="0"/>
                  <a:t>συχνοτικά</a:t>
                </a:r>
                <a:r>
                  <a:rPr lang="el-GR" dirty="0" smtClean="0"/>
                  <a:t> μέσω του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του:</a:t>
                </a:r>
                <a:r>
                  <a:rPr lang="el-GR" sz="400" dirty="0" smtClean="0"/>
                  <a:t/>
                </a:r>
                <a:br>
                  <a:rPr lang="el-GR" sz="400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Ξέρουμε ότι στην έξοδο: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Ας παραμείνουμε στην ημιτονοειδή μορφή εισόδου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  <a:blipFill rotWithShape="0">
                <a:blip r:embed="rId3"/>
                <a:stretch>
                  <a:fillRect l="-1905" t="-17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146487" y="1318842"/>
            <a:ext cx="4545796" cy="519011"/>
            <a:chOff x="4146487" y="1318842"/>
            <a:chExt cx="4545796" cy="519011"/>
          </a:xfrm>
        </p:grpSpPr>
        <p:sp>
          <p:nvSpPr>
            <p:cNvPr id="7" name="Rounded Rectangle 6"/>
            <p:cNvSpPr/>
            <p:nvPr/>
          </p:nvSpPr>
          <p:spPr>
            <a:xfrm>
              <a:off x="4146487" y="1318842"/>
              <a:ext cx="968721" cy="51901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630848" y="1341115"/>
              <a:ext cx="4061435" cy="496737"/>
              <a:chOff x="4630848" y="1341115"/>
              <a:chExt cx="4061435" cy="496737"/>
            </a:xfrm>
          </p:grpSpPr>
          <p:cxnSp>
            <p:nvCxnSpPr>
              <p:cNvPr id="12" name="Elbow Connector 11"/>
              <p:cNvCxnSpPr>
                <a:endCxn id="7" idx="2"/>
              </p:cNvCxnSpPr>
              <p:nvPr/>
            </p:nvCxnSpPr>
            <p:spPr>
              <a:xfrm rot="10800000" flipV="1">
                <a:off x="4630848" y="1398249"/>
                <a:ext cx="3707394" cy="439603"/>
              </a:xfrm>
              <a:prstGeom prst="bentConnector4">
                <a:avLst>
                  <a:gd name="adj1" fmla="val 43468"/>
                  <a:gd name="adj2" fmla="val 152001"/>
                </a:avLst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747583" y="1341115"/>
                <a:ext cx="1944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Απόκριση πλάτους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353435" y="1378193"/>
            <a:ext cx="3262820" cy="989799"/>
            <a:chOff x="5353435" y="1378193"/>
            <a:chExt cx="3262820" cy="989799"/>
          </a:xfrm>
        </p:grpSpPr>
        <p:sp>
          <p:nvSpPr>
            <p:cNvPr id="14" name="Rounded Rectangle 13"/>
            <p:cNvSpPr/>
            <p:nvPr/>
          </p:nvSpPr>
          <p:spPr>
            <a:xfrm>
              <a:off x="5353435" y="1378193"/>
              <a:ext cx="802921" cy="31480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754897" y="1692999"/>
              <a:ext cx="2861358" cy="674993"/>
              <a:chOff x="5754897" y="1692999"/>
              <a:chExt cx="2861358" cy="674993"/>
            </a:xfrm>
          </p:grpSpPr>
          <p:cxnSp>
            <p:nvCxnSpPr>
              <p:cNvPr id="16" name="Elbow Connector 15"/>
              <p:cNvCxnSpPr>
                <a:endCxn id="14" idx="2"/>
              </p:cNvCxnSpPr>
              <p:nvPr/>
            </p:nvCxnSpPr>
            <p:spPr>
              <a:xfrm rot="10800000">
                <a:off x="5754897" y="1692999"/>
                <a:ext cx="2664827" cy="633743"/>
              </a:xfrm>
              <a:prstGeom prst="bentConnector2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6843526" y="1998660"/>
                <a:ext cx="1772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Απόκριση φάσης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4146487" y="2699530"/>
            <a:ext cx="4659885" cy="519011"/>
            <a:chOff x="4146487" y="1318842"/>
            <a:chExt cx="4659885" cy="519011"/>
          </a:xfrm>
        </p:grpSpPr>
        <p:sp>
          <p:nvSpPr>
            <p:cNvPr id="24" name="Rounded Rectangle 23"/>
            <p:cNvSpPr/>
            <p:nvPr/>
          </p:nvSpPr>
          <p:spPr>
            <a:xfrm>
              <a:off x="4146487" y="1318842"/>
              <a:ext cx="968721" cy="51901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630848" y="1340091"/>
              <a:ext cx="4175524" cy="497761"/>
              <a:chOff x="4630848" y="1340091"/>
              <a:chExt cx="4175524" cy="497761"/>
            </a:xfrm>
          </p:grpSpPr>
          <p:cxnSp>
            <p:nvCxnSpPr>
              <p:cNvPr id="26" name="Elbow Connector 25"/>
              <p:cNvCxnSpPr>
                <a:endCxn id="24" idx="2"/>
              </p:cNvCxnSpPr>
              <p:nvPr/>
            </p:nvCxnSpPr>
            <p:spPr>
              <a:xfrm rot="10800000" flipV="1">
                <a:off x="4630848" y="1398249"/>
                <a:ext cx="3707394" cy="439603"/>
              </a:xfrm>
              <a:prstGeom prst="bentConnector4">
                <a:avLst>
                  <a:gd name="adj1" fmla="val 55678"/>
                  <a:gd name="adj2" fmla="val 152001"/>
                </a:avLst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6255674" y="1340091"/>
                <a:ext cx="25506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Φάσμα πλάτους εισόδου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320059" y="2739020"/>
            <a:ext cx="3339683" cy="979127"/>
            <a:chOff x="5353435" y="1378193"/>
            <a:chExt cx="3339683" cy="979127"/>
          </a:xfrm>
        </p:grpSpPr>
        <p:sp>
          <p:nvSpPr>
            <p:cNvPr id="29" name="Rounded Rectangle 28"/>
            <p:cNvSpPr/>
            <p:nvPr/>
          </p:nvSpPr>
          <p:spPr>
            <a:xfrm>
              <a:off x="5353435" y="1378193"/>
              <a:ext cx="802921" cy="31480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754897" y="1692999"/>
              <a:ext cx="2938221" cy="664321"/>
              <a:chOff x="5754897" y="1692999"/>
              <a:chExt cx="2938221" cy="664321"/>
            </a:xfrm>
          </p:grpSpPr>
          <p:cxnSp>
            <p:nvCxnSpPr>
              <p:cNvPr id="31" name="Elbow Connector 30"/>
              <p:cNvCxnSpPr>
                <a:endCxn id="29" idx="2"/>
              </p:cNvCxnSpPr>
              <p:nvPr/>
            </p:nvCxnSpPr>
            <p:spPr>
              <a:xfrm rot="10800000">
                <a:off x="5754897" y="1692999"/>
                <a:ext cx="2664827" cy="633743"/>
              </a:xfrm>
              <a:prstGeom prst="bentConnector2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6314390" y="1987988"/>
                <a:ext cx="23787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Φάσμα φάσης εισόδου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218915" y="3879768"/>
            <a:ext cx="3865835" cy="953776"/>
            <a:chOff x="4218915" y="1318842"/>
            <a:chExt cx="3865835" cy="953776"/>
          </a:xfrm>
        </p:grpSpPr>
        <p:sp>
          <p:nvSpPr>
            <p:cNvPr id="34" name="Rounded Rectangle 33"/>
            <p:cNvSpPr/>
            <p:nvPr/>
          </p:nvSpPr>
          <p:spPr>
            <a:xfrm>
              <a:off x="4218915" y="1318842"/>
              <a:ext cx="1937441" cy="51901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187637" y="1837853"/>
              <a:ext cx="2897113" cy="434765"/>
              <a:chOff x="5187637" y="1837853"/>
              <a:chExt cx="2897113" cy="434765"/>
            </a:xfrm>
          </p:grpSpPr>
          <p:cxnSp>
            <p:nvCxnSpPr>
              <p:cNvPr id="36" name="Elbow Connector 35"/>
              <p:cNvCxnSpPr>
                <a:endCxn id="34" idx="2"/>
              </p:cNvCxnSpPr>
              <p:nvPr/>
            </p:nvCxnSpPr>
            <p:spPr>
              <a:xfrm rot="10800000">
                <a:off x="5187637" y="1837853"/>
                <a:ext cx="2897113" cy="363344"/>
              </a:xfrm>
              <a:prstGeom prst="bentConnector2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5297212" y="1866353"/>
                <a:ext cx="2447465" cy="406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Φάσμα πλάτους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l-GR" dirty="0" smtClean="0">
                    <a:solidFill>
                      <a:srgbClr val="000000"/>
                    </a:solidFill>
                  </a:rPr>
                  <a:t>εξόδου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6400799" y="3876720"/>
            <a:ext cx="2738241" cy="1477941"/>
            <a:chOff x="5353435" y="1351034"/>
            <a:chExt cx="2738241" cy="1477941"/>
          </a:xfrm>
        </p:grpSpPr>
        <p:sp>
          <p:nvSpPr>
            <p:cNvPr id="42" name="Rounded Rectangle 41"/>
            <p:cNvSpPr/>
            <p:nvPr/>
          </p:nvSpPr>
          <p:spPr>
            <a:xfrm>
              <a:off x="5353435" y="1351034"/>
              <a:ext cx="1855961" cy="31480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816181" y="1665839"/>
              <a:ext cx="2275495" cy="1163136"/>
              <a:chOff x="5816181" y="1665839"/>
              <a:chExt cx="2275495" cy="1163136"/>
            </a:xfrm>
          </p:grpSpPr>
          <p:cxnSp>
            <p:nvCxnSpPr>
              <p:cNvPr id="44" name="Elbow Connector 43"/>
              <p:cNvCxnSpPr/>
              <p:nvPr/>
            </p:nvCxnSpPr>
            <p:spPr>
              <a:xfrm rot="10800000">
                <a:off x="5893726" y="1665839"/>
                <a:ext cx="1486108" cy="1150020"/>
              </a:xfrm>
              <a:prstGeom prst="bentConnector2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5816181" y="2459643"/>
                <a:ext cx="227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>
                    <a:solidFill>
                      <a:srgbClr val="000000"/>
                    </a:solidFill>
                  </a:rPr>
                  <a:t>Φάσμα φάσης εξόδου</a:t>
                </a:r>
                <a:endParaRPr lang="el-GR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64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3666</TotalTime>
  <Words>1061</Words>
  <Application>Microsoft Office PowerPoint</Application>
  <PresentationFormat>On-screen Show (4:3)</PresentationFormat>
  <Paragraphs>488</Paragraphs>
  <Slides>34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Courier New</vt:lpstr>
      <vt:lpstr>Wingdings</vt:lpstr>
      <vt:lpstr>Retrospect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Ψηφιακή Επεξεργασία Σήματος</dc:title>
  <dc:creator>George Kafentzis</dc:creator>
  <cp:lastModifiedBy>George Kafentzis</cp:lastModifiedBy>
  <cp:revision>302</cp:revision>
  <cp:lastPrinted>2019-10-17T11:46:09Z</cp:lastPrinted>
  <dcterms:created xsi:type="dcterms:W3CDTF">2018-08-17T16:23:20Z</dcterms:created>
  <dcterms:modified xsi:type="dcterms:W3CDTF">2020-10-20T20:50:36Z</dcterms:modified>
</cp:coreProperties>
</file>