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8" r:id="rId3"/>
    <p:sldId id="329" r:id="rId4"/>
    <p:sldId id="330" r:id="rId5"/>
    <p:sldId id="331" r:id="rId6"/>
    <p:sldId id="332" r:id="rId7"/>
    <p:sldId id="313" r:id="rId8"/>
    <p:sldId id="314" r:id="rId9"/>
    <p:sldId id="300" r:id="rId10"/>
    <p:sldId id="301" r:id="rId11"/>
    <p:sldId id="315" r:id="rId12"/>
    <p:sldId id="322" r:id="rId13"/>
    <p:sldId id="302" r:id="rId14"/>
    <p:sldId id="323" r:id="rId15"/>
    <p:sldId id="317" r:id="rId16"/>
    <p:sldId id="324" r:id="rId17"/>
    <p:sldId id="319" r:id="rId18"/>
    <p:sldId id="325" r:id="rId19"/>
    <p:sldId id="320" r:id="rId20"/>
    <p:sldId id="321" r:id="rId21"/>
    <p:sldId id="327" r:id="rId22"/>
    <p:sldId id="318" r:id="rId23"/>
  </p:sldIdLst>
  <p:sldSz cx="9144000" cy="6858000" type="screen4x3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1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C209D-A3C1-497C-A202-7DE4408C5E6D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7C2E5-36B4-4C49-B29E-B907DF4AC6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9843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27:38.6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2896 4965 555 0,'-2'-33'133'15,"1"7"3"-15,0 5-79 0,0 10-20 16,-2 4-11-16,2 8-5 0,-1 7-5 0,-3 7-3 15,1 10-4-15,-3 5-3 0,-2 8-2 16,-4 5 0-16,-4 6-1 0,-3 1 1 16,3 4 0-16,-4-5 1 0,1-2 1 15,4-4 0-15,4-4 0 0,2-7 0 16,4-4 1-16,1-11-1 0,4-4 1 16,1-5-1-16,1-8 0 0,2-6 1 15,2-8-2-15,2-7-1 0,2-7-1 16,-1-6-1-16,3-9 0 0,2-5-1 15,1-2 0-15,1-8-1 0,0-3 0 16,-2 1 0-16,2 4 0 0,-3 7 0 16,-2 4-1-16,0 8 1 0,-4 12 0 0,0 11 0 15,-2 7 0-15,-1 7 0 0,-2 7 0 16,3 4 1-16,-1 6 0 0,1 5 0 16,1 6 0-16,0 3 1 0,1 3 3 15,3 3 1-15,0 2 1 0,-1-1 0 16,2-4 1-16,0-1 0 0,0-1-2 15,1-3-1-15,0-2-2 0,1-1-1 16,-1 0-1-16,1-3-1 0,0-2-4 16,1-3-9-16,-1-1-11 0,-4-4-10 0,-1-3-12 15,-3-4-13-15,-1 0-109 0,-7-5-114 16,-3-2-264-16</inkml:trace>
  <inkml:trace contextRef="#ctx0" brushRef="#br0" timeOffset="336.1674">2809 5217 727 0,'-6'-3'171'0,"1"1"4"15,1-2-117-15,4 2-17 0,2-1-13 16,1 2-10-16,3-2-9 0,4-2-3 16,2 1-4-16,3 2-1 0,1-3-1 15,1-1 1-15,5-1-2 0,-1 2 1 16,0 2-1-16,-1 0 0 0,2 1 1 15,-1 1-1-15,1 6 0 0,-1-1 0 16,2 5 0-16,1 3 1 0,-2 4-1 16,-1 1 1-16,-1 4 0 0,-1 0 0 15,0 2 0-15,-3-2 0 0,3-1 0 0,-5-4 0 16,1 0 0-16,-1-4 1 0,-1-4 0 16,-3-3 0-16,-3-2 2 0,-2-4 1 15,2-3 0-15,-2-1 0 0,-5-6 0 16,0-3-1-16,0 0-3 0,3-2-13 15,-2-3-19-15,0 2-15 0,2 1 97 16,2 2-229-16,-3 1-149 0,2 4-376 16</inkml:trace>
  <inkml:trace contextRef="#ctx0" brushRef="#br0" timeOffset="747.3087">4124 5210 681 0,'4'-4'157'0,"2"1"7"16,-1 5-107-16,4 0-19 0,2 4-7 15,3 3-1-15,3 1-4 0,3 3-6 16,3 3-5-16,3 1-3 0,1 2-3 15,1-4-2-15,-1 3-3 0,0-4-1 16,-1 1-1-16,-3-4-5 0,-2-1-14 0,-3-2-16 16,-2 1-16-16,-4-3-18 15,-4-2-113-15,-2-3-129 0,-5-2-288 16</inkml:trace>
  <inkml:trace contextRef="#ctx0" brushRef="#br0" timeOffset="915.8439">4473 5167 684 0,'-8'-2'163'0,"-3"5"3"0,-3 3-108 16,0 4-16-16,-5 2-10 0,0 3-9 0,-7 4-9 15,-3 5-5-15,-2 1-5 0,0 5-10 16,-5-2-12-16,1 3-14 0,5 2-10 16,5-5-14-16,9-2-115 0,3-6-124 15,4-2-279-15</inkml:trace>
  <inkml:trace contextRef="#ctx0" brushRef="#br0" timeOffset="1181.3164">4671 5124 677 0,'-4'0'157'0,"-1"2"3"15,-1 3-111-15,0 3-12 0,0-1-6 16,0 4-8-16,-1 4-6 0,4 2-3 0,-2 1-3 16,2 4-2-16,2 1-2 0,2 3-1 15,1 0-1-15,3 0-1 0,2-2 0 16,4-1-2-16,1-3 0 0,3-2-2 16,1-3-6-16,2-1-9 0,-1-6-11 15,4-2-11-15,-4-5-10 0,-1-2-15 16,-1-5-111-16,-2-2-117 0,-3-5-268 15</inkml:trace>
  <inkml:trace contextRef="#ctx0" brushRef="#br0" timeOffset="1360.836">4668 5168 749 0,'-10'-4'179'15,"2"2"3"-15,2-1-118 0,3 1-19 16,6-1-13-16,3 2-14 0,4-1-7 15,3 1-6-15,4-3-6 0,3 1-11 0,4-1-19 16,3 0-17-16,0 1-15 0,3 1-121 16,-2 0-135-16,1 3-307 0</inkml:trace>
  <inkml:trace contextRef="#ctx0" brushRef="#br0" timeOffset="1728.764">4951 5185 624 0,'-1'5'137'0,"0"2"4"0,-1 3-107 0,2 0-9 16,-1 2 0-16,2 4 1 0,-3 0-1 15,6 0-1-15,-2-3-1 0,2 3-1 16,-1-2-3-16,4-4-2 0,-1-3-3 16,1-1-2-16,-1-3-2 0,0-2-2 15,-1-5-2-15,3-1 0 0,0-5-1 0,2-1 0 16,2-5-2-16,0 1 1 0,3-1-1 16,2 0-1-16,-3 3 0 0,-2 5 0 15,-3 2-1-15,-1 7 1 16,1 4 0-16,-4 2-1 0,-2 5 0 0,1 4 0 15,-2 3-3-15,1-1-6 0,-1 2-12 16,1-3-15-16,3 1-12 0,1-2-18 16,3-2-111-16,0-5-124 0,1-2-278 15</inkml:trace>
  <inkml:trace contextRef="#ctx0" brushRef="#br0" timeOffset="2124.7071">5320 5139 722 0,'-4'-4'169'0,"0"0"1"0,6 1-119 16,1-1-15-16,2 0-8 0,6 3-10 15,0-1-9-15,4 0-4 0,3 2 0 16,1-1-2-16,-1 1 0 0,2 0-1 15,-2 1-1-15,1 1 1 0,-5-2-1 16,-3 2 1-16,1 2-1 0,-2 1 0 16,-6 1 1-16,2 1-1 0,-3 0 1 0,-2 4-1 15,1 3 0-15,-4-1-1 16,-1 2 1-16,2 1 0 0,-3 1-1 0,1 4 0 16,0 0 0-16,1-3 1 0,-1 2-2 15,1-1 1-15,-1 0-1 0,1-2 0 16,-2-2 0-16,-1-1 0 0,-1 0 0 15,0-2 1-15,-1-3 0 0,-2 2 0 16,1-5-1-16,-2-1-4 0,3-4-9 16,0-2-9-16,5-2-11 0,-2 1-11 15,4-4-14-15,0-2-116 0,3 0-121 0,-1 3-284 16</inkml:trace>
  <inkml:trace contextRef="#ctx0" brushRef="#br0" timeOffset="2343.1218">5740 5245 715 0,'-6'-6'186'0,"1"4"4"0,3-2-64 15,-2 4-71-15,4-1-20 0,0 3-13 0,1-1-9 16,2 2-6-16,0 0-10 0,2 1-12 15,4-1-21-15,0 1-18 0,4 0-15 16,0-1-13-16,1-1-111 0,-2 0-123 16,-4 2-264-16</inkml:trace>
  <inkml:trace contextRef="#ctx0" brushRef="#br0" timeOffset="2527.6297">5767 5353 738 0,'-4'1'170'16,"2"-1"3"-16,-1 1-115 0,3-1-24 16,3 2-12-16,0 0-9 0,2-1-8 15,4 0-9-15,3 1-10 0,4-1-15 0,0-2-13 16,2 1-20-16,3-2-113 16,0 1-124-16,1-1-288 0</inkml:trace>
  <inkml:trace contextRef="#ctx0" brushRef="#br0" timeOffset="3066.1877">6313 5294 646 0,'10'-10'156'0,"-4"-1"7"0,2-1-98 0,-2 1-8 15,2-2-4-15,-2-6-3 0,2 3-5 16,-2-1-4-16,0 0-7 0,-5-1-8 16,2 0-5-16,-2 5-6 0,0 3-6 0,-1 2-3 15,0 1-3-15,-2 3-1 0,0 2-1 16,2 6-1-16,-1 1 1 0,0 3-2 15,-2 2-2-15,1 4-2 0,2 3-3 16,2 4-1-16,0 0 0 0,-2-1 0 16,3 2 1-16,2 3 1 0,1-2 4 15,-2-2 1-15,0-3 1 0,2-2 1 0,-2-1 0 16,-1-2-1-16,0-4 0 0,-3-2 0 16,0-3-2-16,-2 1 1 0,-4-3 0 15,-1 0 0-15,0 0 0 0,-2-1 1 16,-3-1 1-16,1 0 1 0,-1 2-1 15,2-2 2-15,2 1 0 0,0-2 1 16,0-1 0-16,5 5 1 0,-1-4-1 16,3 2 0-16,1-1-1 0,2 0 0 15,4 2 0-15,3-2-2 0,0 3 1 16,3-1 0-16,0-2-1 0,4 4 1 0,-1-3-1 16,2 0 1-16,-1 0-1 15,2-1-3-15,3 2-9 0,-1-1-17 0,-1-4-14 16,4 3-14-16,1 2-15 0,3 0-120 15,-2-1-131-15,5 1-290 0</inkml:trace>
  <inkml:trace contextRef="#ctx0" brushRef="#br0" timeOffset="3476.0921">7264 5214 631 0,'3'-7'152'0,"0"2"3"0,-1 4-90 0,3 3-21 16,0 5-4-16,3 1-5 0,0 6-5 15,3 3-3-15,3 4-1 0,0-1-2 16,2 1-3-16,3 1-4 0,-2 0-2 16,-1-1-3-16,1-5-2 0,-1-2-2 15,-2-2-2-15,0-2-1 0,-3-7-2 16,-1 0-1-16,-2-3 0 0,0-3-1 0,-3-4 1 16,1-5 0-16,-1-4-1 15,1-4 1-15,0-4-1 0,0-4 0 16,1-3-3-16,6-1-6 0,-4 0-8 0,2 2-9 15,-1 3-9-15,4 3-9 0,0 6-11 16,-1 3-10-16,-2 4-5 0,-2 5-107 16,-1 2-111-16,-2 4-274 0</inkml:trace>
  <inkml:trace contextRef="#ctx0" brushRef="#br0" timeOffset="3710.2847">7418 5303 558 0,'-7'3'154'0,"1"-1"6"0,1-1-10 16,6 0-103-16,-1-1-9 0,1 1-5 16,2-2-7-16,3-1-5 0,4-2-6 0,1-1-5 15,0 0-3-15,3-1-6 0,2-3-9 16,4 0-15-16,-2-1-15 0,1 0-14 15,0 1-102-15,-3 1-21 0,0-1-108 16,-2 4-203-16</inkml:trace>
  <inkml:trace contextRef="#ctx0" brushRef="#br0" timeOffset="4023.9831">7661 5319 586 0,'1'12'152'0,"1"1"6"0,1 3-59 0,-1-1-49 15,3 1-8-15,2 2-4 0,3 2-6 16,1-2-5-16,-2-6-4 0,2 1-2 16,1-3-2-16,-1-3-1 0,-1-5 1 0,-1-4-4 15,2-2-1-15,0-6-2 0,0-3-3 16,3-2-2-16,1-3-2 15,0-3-2-15,1 3-2 0,-2 1 0 0,0 4 0 16,-1 2-1-16,-2 4 0 0,-3 4 0 16,0 5-1-16,-3 1-2 0,0 3-6 15,-1 4-7-15,-1 4-10 0,0 3-12 16,1 0-16-16,-1 3-9 0,2-3 38 0,0 2-159 16,0 3-127-16,1 4-310 15</inkml:trace>
  <inkml:trace contextRef="#ctx0" brushRef="#br0" timeOffset="6058.9722">9044 5350 637 0,'-9'-4'154'16,"2"0"6"-16,1-2-99 0,2 1-12 15,3-1-7-15,2-2-4 0,3 1-6 0,4 0-5 16,1-1-4-16,4 2-2 0,7-1-1 15,3 2 0-15,8 0-1 0,7 1-2 16,6 1-1-16,7-2-2 0,4 2-3 16,-2-3-3-16,5 0-2 0,0 1-2 15,5 0-2-15,-2-1-1 0,3 3 0 16,2-4-1-16,4 4-1 0,-3-3-3 16,-6-2-6-16,-3-3-8 0,-2 4-11 15,-3-2-14-15,-5 1-15 0,-7 0-9 16,-5 3-13-16,-4 1-108 0,-9 2-118 15,-10-4-272-15</inkml:trace>
  <inkml:trace contextRef="#ctx0" brushRef="#br0" timeOffset="6310.3091">10174 5072 533 0,'-6'-6'135'0,"1"1"1"0,4 3-59 15,3-2-41-15,6 3-12 0,0 1-6 0,7 0-5 16,1 2-3-16,4 3 0 0,2 0 0 15,1 3 2-15,6-1 0 0,6 5 1 16,-4-1-1-16,1 0 0 0,0 0 0 16,0 0 0-16,-3 0-3 0,-4-1-1 15,-4 0-1-15,-5 0-2 0,-2 0 1 16,-5-1-1-16,-4 1 0 0,-3 1 0 16,-5-1-1-16,-5 0-1 0,-6 0 0 15,-2-1-5-15,-6 2-10 0,-10 2-16 0,-9-1-22 16,-3 0-115-16,-10-1-126 0,0-3-307 15</inkml:trace>
  <inkml:trace contextRef="#ctx0" brushRef="#br0" timeOffset="7091.1386">9123 5105 564 0,'4'-3'136'16,"-2"2"6"-16,-2 1-86 0,0-2-8 16,0 2-5-16,-1 3-5 0,0-2-4 15,-3 1-3-15,-1 1-1 0,-2-1-4 16,0 5-3-16,-3-1-3 0,-2-1 0 15,-1 2-3-15,0 3-4 0,-3 1-2 0,0 3-4 16,-1 2-2-16,-4-1-2 0,0 3 0 16,-1 3-2-16,4 0 0 0,-2 0-1 15,5-3 1-15,7-2-1 0,1-1 0 16,4 0 0-16,6-4 0 0,0-2 0 16,9 1 0-16,0-1 0 0,0-1-1 15,5 2 1-15,1 0-1 0,1-4-2 16,1 0-3-16,0-1-5 0,2 0-10 15,0-1-10-15,0 1-11 0,2-1-9 16,0 5-14-16,-2-2-111 0,-1-4-118 0,-2 5-276 16</inkml:trace>
  <inkml:trace contextRef="#ctx0" brushRef="#br0" timeOffset="7567.8734">9478 4783 595 0,'-1'10'134'15,"-2"1"2"-15,0 6-97 0,-1 4-14 0,3 1-2 16,1 1-1-16,1 1-3 0,-1 0 0 16,3-2-1-16,-2-3-1 0,3-2-2 15,-1-4-3-15,0-4-4 0,-1-3-1 16,-2-6-2-16,3-2-2 0,-2-3 0 16,-3-8-2-16,0 1 1 0,-1-4-1 15,-1-5-1-15,-3-1 1 0,-1-2-1 16,2-4 1-16,-1-1-1 0,-2-2 0 0,2-2 1 15,2-1-1-15,3 4 3 0,-1 0 2 16,2 7 2-16,5 1 3 0,-1 5 2 16,5 5 2-16,-1 2 1 0,3 0-1 15,1 3-3-15,1-1-2 0,0 1-1 16,1 1-3-16,1 0-2 0,2 0-2 16,2 2-1-16,3-2-3 0,4 3-8 15,1 1-9-15,-1 1-14 0,3-2-9 16,-1 5-12-16,-5-4 86 0,-3 5-203 0,-7-1-123 15,-3 3-326-15</inkml:trace>
  <inkml:trace contextRef="#ctx0" brushRef="#br0" timeOffset="7759.3518">9485 4766 686 0,'-2'3'158'15,"5"-3"5"-15,0-3-112 0,2 2-16 0,3-3-8 16,2-1-6-16,2 0-7 0,0-2-5 16,4 0-8-16,2 1-15 0,3 0-18 15,4 1-23-15,-3 2-113 0,-1 1-127 16,2 5-305-16</inkml:trace>
  <inkml:trace contextRef="#ctx0" brushRef="#br0" timeOffset="9148.8005">11159 4842 637 0,'1'-12'144'0,"-1"1"3"0,3 5-107 16,7 4-10-16,-1 4-4 0,5 4-4 16,3 4-2-16,4 4-2 0,0 6-1 15,2 2-3-15,0 2-1 0,7 6-2 16,0-1-1-16,0 2-2 0,1 1-1 15,1-2-2-15,3 0 0 0,-5-4-1 0,0-2-1 16,-1-2-1-16,2 0-1 0,-2-1 0 16,2 1-2-16,-3-2-4 15,-1-1-8-15,-5 0-8 0,-8-5-11 16,0-2-8-16,-5-2-14 0,-6-2-19 16,-4-5-91-16,-4 0-104 0,-3-4-245 0</inkml:trace>
  <inkml:trace contextRef="#ctx0" brushRef="#br0" timeOffset="9416.076">11834 4669 528 0,'-4'-2'145'0,"-1"6"5"16,-2 3-19-16,-3 8-84 0,-7 8-8 15,-2 5-6-15,-5 8-4 0,-5 4-3 16,-5 8-3-16,-6 5-3 0,-3 2-4 16,-6-1-3-16,-3 3-3 0,-2-1-3 0,0 0-2 15,0-6-3-15,3-5-2 16,3-4-4-16,14-2-10 0,9-6-12 0,7-9-14 16,8-4-13-16,11-5 22 0,8-6-144 15,5-7-121-15,6-11-288 0</inkml:trace>
  <inkml:trace contextRef="#ctx0" brushRef="#br0" timeOffset="9706.8994">12357 4683 693 0,'-20'0'159'0,"-4"4"2"0,-2 3-113 16,2 4-13-16,-7 6-7 0,0 3-5 0,5 5-5 15,2 6-2-15,5 2-3 0,1 9-2 16,4 1-3-16,6 2-2 0,4 3-2 16,-3-4-1-16,4 1-1 0,3-3-1 15,2-5 0-15,2-2-4 0,4-4-9 16,7-6-10-16,4 0-14 0,1-8-11 15,2-3-18-15,5-7-111 0,3-2-120 16,-2-10-276-16</inkml:trace>
  <inkml:trace contextRef="#ctx0" brushRef="#br0" timeOffset="10143.4689">12547 5074 632 0,'-4'1'150'0,"3"-1"5"0,1 0-83 16,4 0-35-16,2-3-6 15,1 2-3-15,3-1-4 0,0-3-4 0,2 1-3 16,6-2-4-16,6 0-2 0,3-1-4 16,1-4-2-16,0-2-2 0,1 1-1 15,-2-4-1-15,-2 0 0 0,-7-3-1 16,-4-1 0-16,-7 3 0 0,0 0-2 15,-5 0 0-15,-5 2-1 0,-7 3-2 16,-3 2-3-16,-1 2-2 0,-2 2-1 0,-7 3 2 16,-1 3 0-16,-1 3 1 15,-3 5 2-15,7 0 3 0,-3 6 2 0,2 2 1 16,4 7 1-16,5 4 0 0,1 1 2 16,2 4 0-16,-4 1 0 0,5 1 2 15,-1 1 2-15,3-4 1 0,3 0 2 16,4 0 2-16,6-3 0 0,6 0 1 15,3-4-1-15,2 0-2 0,8-7-2 16,4-4-2-16,2-3-3 0,-1-5 0 0,7-7-2 16,1-4-2-16,5-6-5 15,-3-2-9-15,-5-1-13 0,-1-2-14 0,-1-4-10 16,-5 2 39-16,-5 1-166 16,-6 1-125-16,1 1-308 0</inkml:trace>
  <inkml:trace contextRef="#ctx0" brushRef="#br0" timeOffset="10372.8335">13079 4618 636 0,'3'-6'148'0,"0"1"3"0,-1 0-101 15,1 4-11-15,-1 3-5 0,0 4-5 16,2 2-6-16,0 4 0 0,1 4-2 15,0 5-2-15,-1 2-4 0,4 3-3 16,-2 1-4-16,0 3-1 0,-2-2-6 16,-4-1-10-16,-1-2-11 0,-4-2-15 15,-4-6-15-15,-3-3-124 0,-4-7-134 0,1-3-311 16</inkml:trace>
  <inkml:trace contextRef="#ctx0" brushRef="#br0" timeOffset="10550.926">12988 4303 663 0,'2'-10'145'0,"1"4"1"16,0 5-111-16,4 3-19 0,1 2-15 0,3 1-14 16,0 6 17-16,3-1-150 0,-2 1-122 15,5 0-314-15</inkml:trace>
  <inkml:trace contextRef="#ctx0" brushRef="#br0" timeOffset="11085.2409">13260 4624 404 0,'1'-4'114'0,"0"2"6"15,-1-2-31-15,1 4-35 0,1-2-13 0,-2 1-6 16,0-1-5-16,1 2-3 0,-1 0-2 16,0 0-2-16,0-1 0 0,0 1-2 15,1 1 0-15,-1-1-1 0,0 0-2 16,0 0-2-16,-1 3-1 0,0-1-2 15,-1 2-1-15,0 1-3 0,1 1-1 16,-2 3-1-16,2-1 2 0,-1 2-1 16,0 1 0-16,2 1-1 0,2 0 0 0,1-1-1 15,3 1-2-15,3-3-1 16,0 0-1-16,0-3 0 0,2-5-1 0,3 2-1 16,-1-5 1-16,1-2 0 0,-2-1 0 15,-1-4-1-15,0 3 2 0,-3-1 3 16,-4-1 2-16,0 2 2 0,-4 0 1 15,-1 2 0-15,0 3 1 0,-2 0-1 16,2 2-2-16,-1 2-3 0,0 0-2 16,2 3-2-16,4-1 0 0,-2 0 0 15,5 1-1-15,4 0 0 0,2-2 1 0,3-1-1 16,1-6 0-16,1-2 0 0,5-2 0 16,-5-4 1-16,-2 0-1 0,-4-3 1 15,-3 0 0-15,-3 0-1 0,-4 1-3 16,-2 3-8-16,0 0-12 0,-3 0-14 15,-1 2-14-15,-3 2-20 0,-1 3-113 16,-2 3-128-16,-1 1-287 0</inkml:trace>
  <inkml:trace contextRef="#ctx0" brushRef="#br0" timeOffset="11538.56">13738 4519 600 0,'0'-9'146'0,"-2"2"3"0,2 2-88 16,3 4-20-16,2 4-10 0,3 1-7 15,3 7-4-15,3 4-5 16,2 4-2-16,0 3 0 0,2 7 1 0,2 1 1 15,0 7-1-15,-1 5 0 0,3 2-1 16,-3 1-1-16,3 4-2 0,-2 1-2 16,-3 0-3-16,-2-1-2 0,-3-3 0 15,-8-3-2-15,-3-2-1 0,-7-5-2 0,-11-2-8 16,-3-2-9-16,-6-3-10 0,-1 0-10 16,-1-6-7-16,-1-5-14 0,4-1-112 15,8-4-114-15,1-10-275 0</inkml:trace>
  <inkml:trace contextRef="#ctx0" brushRef="#br0" timeOffset="11849.8988">14181 5082 693 0,'5'0'157'0,"-3"-1"3"0,2 0-116 16,2-2-15-16,4 3-10 0,0-1-6 15,1 1-5-15,2 0-11 0,1 0-13 16,2 0-13-16,-1 3-20 0,-3-3-112 16,-3 1-125-16,-3 2-292 0</inkml:trace>
  <inkml:trace contextRef="#ctx0" brushRef="#br0" timeOffset="12039.3961">14129 5233 736 0,'2'6'168'0,"0"-4"2"0,2 1-114 15,1-2-26-15,5-2-12 0,2-2-6 0,6 0-5 16,3-1-8-16,2 0-15 0,3 0-18 16,3 0-17-16,0-1-122 0,-3 2-131 15,-1 2-313-15</inkml:trace>
  <inkml:trace contextRef="#ctx0" brushRef="#br0" timeOffset="12863.7701">14804 5016 630 0,'-2'-12'152'0,"-2"-4"4"0,7 0-97 15,3 1-14-15,2-1-4 0,1-1-6 16,4 2-6-16,3 2-6 0,4 0-2 0,2 3-5 16,3 1-2-16,0 3-5 15,0 1-2-15,2 1-3 0,-6 2 0 0,-2 2-2 16,-3 1-1-16,-1 3 0 0,-2 3 0 15,-1 2-1-15,-2 2 0 0,-1 5 0 16,-4 0 1-16,-4 3-1 0,-3 0 0 16,-5 3-1-16,-4 0 0 0,-5 1-2 15,-2 2 0-15,-8-2 0 0,-3 0-1 16,-5-1 1-16,-1-1 1 0,2 1 0 16,3-2 1-16,0-2 1 0,6-1 1 0,4-2 0 15,7-2 0-15,4 0 0 0,3-5 0 16,4-2 1-16,5-1-1 0,7-4 0 15,4-1 0-15,4 0-1 0,5-3-3 16,4-1-10-16,6-1-10 0,0 1-15 16,2 0-11-16,0-1 58 0,-2-1-185 15,-1-2-133-15,2 1-326 0</inkml:trace>
  <inkml:trace contextRef="#ctx0" brushRef="#br0" timeOffset="13149.1537">15340 5011 710 0,'-3'-15'168'16,"1"1"3"-16,2 2-113 0,3 0-17 16,4 3-6-16,0-1-7 0,2 3-8 0,2 2-6 15,3 0-3-15,3 2-3 0,-1 1-3 16,4 2-1-16,1 4-2 0,-2-2 0 15,1 4-1-15,-3 3-1 0,-1 0 1 16,1 2-1-16,-3 3 1 0,-2 1-1 16,0 2 0-16,-2-2-1 0,-3 3-4 15,-1 0-6-15,-2 1-11 0,-3-2-9 16,-2-1-12-16,-3-3-10 0,2 3-13 16,0-5-112-16,-5-1-119 0,0 0-275 0</inkml:trace>
  <inkml:trace contextRef="#ctx0" brushRef="#br0" timeOffset="13345.8848">15372 5027 689 0,'-3'-2'157'0,"1"3"2"0,0 3-112 15,0 2-19-15,1 3-9 0,-2 4-7 16,2 1-6-16,-1 2-8 0,-1 1-13 15,-3 1-15-15,2 0-32 0,-2 2-98 16,4-1-122-16,-3 1-283 0</inkml:trace>
  <inkml:trace contextRef="#ctx0" brushRef="#br0" timeOffset="13982.8309">16093 4974 555 0,'-5'-4'138'0,"-3"-1"4"15,-2 2-75-15,-2 3-26 16,0 4-9-16,3 4-5 0,-7-3-8 15,2 8-5-15,3 0-3 0,3 4-3 0,0 0-2 16,5 2-3-16,-1-2-1 0,9 4-2 16,2-7 0-16,3 0 0 0,-4-8 0 15,8 0 0-15,0-1 1 0,3-3-1 16,2-3 1-16,-4-2 0 0,0-5 1 0,6 3 0 16,-6-6 0-16,-4-5 2 15,-4-1 0-15,0-2 0 0,-4-5 1 0,-3-4 0 16,-2-4-1-16,-4-2-2 0,-1-5-2 15,0-2-4-15,-3-3-4 0,-2 0-1 16,-4 4-3-16,-5 3-2 0,-3 2 1 16,-4 5 2-16,-5 4 4 0,-2 6 7 15,2 5 5-15,3-1 5 0,3 6 7 16,3 0 6-16,6 1 5 0,6 1 1 16,4 5-2-16,6-4-3 0,3 2-3 15,4-2-3-15,5 2-5 0,8 4-4 16,6-5-3-16,5 1-2 0,5-2 0 0,7 3-1 15,3-3-2-15,6 0-6 16,1 0-13-16,3 2-15 0,-2 0-18 16,-2 5 35-16,-1 0-165 0,-5 4-137 0,-6 5-325 15</inkml:trace>
  <inkml:trace contextRef="#ctx0" brushRef="#br0" timeOffset="14327.9231">16538 4655 564 0,'2'-10'153'16,"-3"4"6"-16,-4 3-53 0,-4 2-49 0,0 5-12 16,-5 3-9-16,-3 5-12 0,-3 7-8 15,0 8-6-15,0 3-3 0,2 8-3 16,2 3-2-16,5 4-4 0,6-1-6 16,4 0-7-16,3-5-8 0,4-3-11 15,6-2-9-15,6-6-10 0,4-6-21 0,1-3-87 16,3-7-103-16,2-2-241 0</inkml:trace>
  <inkml:trace contextRef="#ctx0" brushRef="#br0" timeOffset="15053.0996">16638 4970 320 0,'0'-4'94'0,"-1"-1"5"0,1 2-26 0,2 0-23 15,-3-1-8-15,2 2-7 0,-1-1-6 16,2 1-3-16,-2-1-2 0,1 0 1 16,-1 0-1-16,0 2 0 0,0-1 0 15,0-3 1-15,0 2 0 0,0 2 0 0,0-3 0 16,1 2-2-16,-1-1-1 0,0 0-2 15,1 0 0-15,-2 0-1 0,1 0-1 16,0 2 0-16,0 0 0 0,-1-1-1 16,1 2-2-16,-1-1-1 0,1 4-3 15,0-3-2-15,-2 0-3 0,2 1-2 16,0 1-2-16,2 0 0 0,-2 1-2 16,1-2 1-16,-2 1-1 0,2-1 0 15,0 0 0-15,0-1 0 0,0-2 1 0,2-2-1 16,-2 0 1-16,4-1-1 15,-3-1 1-15,1 0 0 0,-2-1 0 0,0 3 2 16,1 2 0-16,-1 1 1 0,-2 1 1 16,-1 1-1-16,0 6 0 0,-1 4 0 15,1 4-1-15,-2 2-2 0,1 5 0 16,-2 1-1-16,2 2 1 0,1-1-1 16,2 1 0-16,1-4 0 0,3-2 0 15,1-4 0-15,2-3 0 0,7-2 0 0,-1-6 0 16,5-4 0-16,3 0 0 0,1-6 0 15,3-2 1-15,-2-2-1 0,-2-1 1 16,1 0-1-16,-5-5 1 0,-1-3 1 16,-4-6-1-16,-3 2 0 0,-1 2 0 15,-3-1 0-15,-4 3 0 0,-1 4 0 16,-3 3-1-16,-1 7 1 0,-3 2-1 16,-1 3 0-16,2 5 0 0,0 5 0 15,3 1 0-15,0 5-1 0,3 2 1 16,3 1-1-16,1-1-1 0,5-2 0 0,3 1 1 15,5-2-1-15,5-4 0 0,2-3 1 16,3-3 0-16,1-1 1 0,0-4 0 16,-2-4 0-16,-3-4 0 0,-2-2 0 15,-2-5 0-15,-4 1 0 0,-3-5 0 16,-3-4 1-16,-4 1-2 0,-1-1-6 16,-4-3-12-16,-4 0-14 0,0-1-14 0,-3 0-18 15,-4 1-116-15,-4 1-130 16,2 1-290-16</inkml:trace>
  <inkml:trace contextRef="#ctx0" brushRef="#br0" timeOffset="15248.5825">17106 4587 546 0,'21'0'134'0,"3"0"5"0,7 4-75 16,3 2-17-16,3 1-10 0,2 2-6 0,5 3-3 15,0 5-4-15,-2 3-3 16,0 0-3-16,-4 5-4 0,-3 4-3 15,0 1-4-15,-6 2-2 0,-3 1-2 0,-6 4 0 16,-7 0 0-16,-5-3-1 0,-8-2 0 16,-6 1-3-16,-11-3-9 0,-6-3-17 15,-9-5-34-15,-10-2-102 0,-7-2-126 16,-2 2-298-16</inkml:trace>
  <inkml:trace contextRef="#ctx0" brushRef="#br0" timeOffset="24229.7756">1449 6611 420 0,'1'-7'114'15,"-1"-2"5"-15,-1 4-34 0,0 3-39 16,-3 2-10-16,1-2-4 0,-2 6-3 16,-3 1-3-16,1 6-1 0,-4 1-3 15,0 7 0-15,-3 4-2 0,2 6-3 0,-1 3-2 16,2 4-3-16,2 0-2 0,5 6-3 15,3-3-1-15,4-1-2 0,3-3-2 16,4-4 0-16,2-1 0 0,2-6-2 16,0-5 1-16,1-10 0 0,1-1 0 15,2-8 1-15,0-6 1 0,-1-7 1 16,3-5 1-16,0-6 3 0,-2-6 1 16,-1-4 2-16,-1-4 0 0,-2-4 1 0,-3-1-1 15,-6-2-1-15,-7 1-3 0,-3-1-1 16,-6-2-2-16,-7 4-2 0,-4 2-4 15,-3 5-5-15,0 10-5 0,-3 8-10 16,-2 14-12-16,0 9-12 0,-1 10 6 16,-1 11-126-16,-2 4-118 0,3 7-283 15</inkml:trace>
  <inkml:trace contextRef="#ctx0" brushRef="#br0" timeOffset="24887.6276">2183 6824 543 0,'-8'-2'145'0,"-5"3"7"0,-3 4-33 15,-2 3-70-15,-3 5-14 0,-1 5-7 16,1 3-6-16,0 6-7 0,4 2-5 15,5 4-5-15,2-3-2 0,4-2-2 0,5-4 0 16,2-3-1-16,5-6-1 0,3-7 1 16,0-4-1-16,4 0 0 0,1-6 1 15,5-6-1-15,-1-4 0 0,2-3 1 16,0-6 0-16,-1-3-1 0,-2-7 2 16,-1-2 0-16,-5 0 2 0,0-4-1 15,-2 0 2-15,-2 4 0 0,-1 5 2 16,0 6 1-16,-3 5 1 0,1 5 1 15,-4 8-1-15,0 8 0 0,-1 7 0 0,-1 5-2 16,-1 3-2-16,3 8-2 16,2 6-6-16,1 3-5 0,1-1-4 0,5 0-8 15,4-2-12-15,0-2-11 0,2-4-16 16,2-5-107-16,2-4-118 0,0-2-281 16</inkml:trace>
  <inkml:trace contextRef="#ctx0" brushRef="#br0" timeOffset="25170.8692">2451 6812 611 0,'0'8'137'16,"-2"2"2"-16,2 6-98 0,0 0-21 15,2 0-6-15,2 2-3 0,1-2-2 16,1 3-1-16,1-2 0 0,3-1 1 15,0-3 0-15,1-1 1 0,-3-1 0 16,5-3 0-16,-2-5-1 0,0 0-2 16,-2-4-2-16,1-3 0 0,-2-6-1 15,0-4 1-15,-2-2-1 0,-2-3 1 0,0-4-1 16,-1 2-1-16,2-1 0 0,-1 5-5 16,1-1-11-16,0 2-8 0,2 2-12 15,0 3-17-15,1 1-107 0,-2 2-119 16,-1 0-271-16</inkml:trace>
  <inkml:trace contextRef="#ctx0" brushRef="#br0" timeOffset="25494.0063">2783 6766 703 0,'-2'-1'180'0,"-1"-1"4"16,2 1-79-16,0-1-51 0,4 2-15 15,2-1-12-15,1 0-8 0,4-3-7 16,4 3-5-16,2 0-3 0,3-4-1 0,2 1-3 16,1-2-3-16,3-1-6 15,-5-3-8-15,1 0-12 0,-2 2-11 0,-2 0-12 16,-4 0-5-16,-5 4-4 0,-5 0 2 16,0 6 5-16,-7-1 12 0,-2 4 11 15,0 2 15-15,-3 2 11 0,-1 0 12 16,1 5 11-16,-1 1 11 0,0 3 7 15,1 0 6-15,-2 2 2 0,0-2-4 0,3 6-6 16,0-4-6-16,4 0-9 0,0-2-11 16,1-2-19-16,3-2-21 0,5 2-24 15,0-7-112-15,4 0-129 0,2-2-305 16</inkml:trace>
  <inkml:trace contextRef="#ctx0" brushRef="#br0" timeOffset="25663.2782">3268 6905 822 0,'-4'-5'190'0,"-3"1"1"0,5 3-129 16,-1 0-25-16,1-2-22 0,0 0-25 16,4 2-27-16,0-1-23 0,1 1-131 15,0 1-145-15,-1-2-346 0</inkml:trace>
  <inkml:trace contextRef="#ctx0" brushRef="#br0" timeOffset="26484.9533">4123 6721 598 0,'0'-4'144'0,"-2"4"4"16,-2 7-84-16,2 9-25 0,-2 4-14 0,1 7-6 15,1 6-6-15,-2 9-5 0,-3-2-2 16,0 3-3-16,-2-2 0 0,-1-1 0 16,0-2 0-16,-1-7 0 0,3-7 1 15,2-2-1-15,1-8 0 0,4-6 0 16,2-6 0-16,2-6-2 0,2-5 0 15,0-4 0-15,3-7 0 0,-4-2 0 16,3-4 1-16,-5-2 0 0,-2-7 1 16,0-3 0-16,0-1 0 0,0-3 0 15,0-1 0-15,3 0-1 0,-2 4-1 0,2 7-1 16,2 6 0-16,-1 4 0 0,0 8 0 16,1 5-1-16,-4 8 1 0,2 3-1 15,1 1 1-15,-4 2-1 0,4 1-2 16,-4 1-1-16,0 1-1 0,0-2-3 15,1 1-3-15,-1 2-4 0,0-3-5 16,0 1-4-16,0-1-7 0,1-1-9 16,0 2 23-16,-2-2-132 0,-4-2-109 0,2-1-275 15</inkml:trace>
  <inkml:trace contextRef="#ctx0" brushRef="#br0" timeOffset="27021.3742">4080 6694 569 0,'-5'-7'141'0,"0"0"6"15,3-2-72-15,6 3-30 0,2 0-11 16,2 1-6-16,2 0-6 0,4 2-6 15,2 1-6-15,-1 1-3 0,5 3-4 0,0 1-1 16,5 3-1-16,5 2 1 16,-3 3-1-16,1 7 2 0,3 1-1 0,-5 2 1 15,0 5 0-15,-5 2 0 0,-4 0 1 16,-1 1-2-16,-6 1 1 0,-3 0-1 16,-2 2-1-16,-5-4 1 0,-4 1-1 15,-3-1 0-15,-8-4 0 0,-3 0 0 16,-5-5-1-16,-5 1 1 0,-5-4 0 15,-2-2 3-15,0-1 2 0,-2-2 0 16,3-4 1-16,2-3-1 0,2-6 1 0,5-1-2 16,3-6-2-16,3-1-6 0,8-4-8 15,6-2-10-15,4-1-10 0,7 2-11 16,6-3-17-16,4 0-109 0,6 0-118 16,2 1-273-16</inkml:trace>
  <inkml:trace contextRef="#ctx0" brushRef="#br0" timeOffset="27405.5708">4538 6686 680 0,'-7'-2'164'0,"-2"0"4"0,5 2-105 16,2 0-21-16,5 0-9 0,3 1-8 15,4 0-10-15,6 2-5 0,6-1-4 0,5 0-1 16,3-2-2-16,6 0 0 16,3-3-2-16,3 1-1 0,-1-3-3 0,-3 0-5 15,-2-1-6-15,-2 0-7 0,-7-1-8 16,-5 3-8-16,-5-1-2 0,-7 1-1 16,-4 2 3-16,-5 0 5 0,-4 1 7 15,-3 2 8-15,-4 3 8 0,-1 0 5 16,-4-1 7-16,2 5 6 0,-3 3 2 15,2 3 4-15,-3 2 3 0,1 3 3 16,-1 3 0-16,2 5-1 16,-1 1-2-16,4 0 0 0,0 0-3 0,3 3-2 15,2 1-2-15,3-4-3 0,2-4-2 0,2-2-3 16,2-2-9-16,1-3-14 16,2-5-10-16,2-3-14 0,0-3-115 0,2-5-123 15,2 1-289-15</inkml:trace>
  <inkml:trace contextRef="#ctx0" brushRef="#br0" timeOffset="27801.5027">5145 6782 576 0,'-4'18'153'0,"0"1"5"0,2 2-41 16,2 6-74-16,1 1-6 0,0-2-3 15,1 0-8-15,0-2-7 0,2 1-4 16,-1-3-3-16,2-6-4 0,0-4-3 16,0 0-2-16,0-6-1 0,0 1-3 15,-1-7-3-15,-1-4-1 0,0-5 0 0,0-1-2 16,-1-8 1-16,-1-3 0 0,0-6 0 16,-2-4 3-16,-2 1 1 0,2-6 1 15,-1-2 1-15,-2 4 0 0,2 0 0 16,-3 3 0-16,2 5 1 0,2 2 3 15,-3 7 2-15,2 4 2 0,1 2 1 16,1 4 3-16,4 2 1 0,0 2-1 16,2-1-1-16,3 1-2 0,-1 1-2 15,7 3-2-15,-1-1-2 0,2-1 0 16,3 1-2-16,3 0-2 0,4-2-2 0,0 0-7 16,-2-1-10-16,2 0-12 0,-3-1-13 15,-1 3-10-15,-6-1-16 0,-4-1-107 16,-2 3-114-16,-4 2-266 0</inkml:trace>
  <inkml:trace contextRef="#ctx0" brushRef="#br0" timeOffset="28236.678">5206 6895 623 0,'-1'3'154'0,"2"-1"6"0,1-2-72 0,3 0-46 15,1 1-7-15,3 0-4 0,0-2-6 16,2 4-6-16,1-3-5 0,3 1-4 15,2 0-2-15,0-1-5 0,0-2-7 16,4 2-14-16,-3-3-18 0,-1 1-21 16,-1-2-117-16,-2 0-132 0,0 0-310 15</inkml:trace>
  <inkml:trace contextRef="#ctx0" brushRef="#br0" timeOffset="28486.8623">5532 6686 698 0,'3'-4'156'0,"0"-1"3"16,2 3-122-16,2-1-11 0,4 3-5 15,1 1-7-15,3-1-6 0,2 0-3 0,7 2-2 16,-2-2-1-16,2 0-2 0,1-2-5 15,0 0-7-15,1 1-11 0,-3-2-7 16,-3 1-9-16,-4-1-14 0,-1 2-44 16,-7 0-60-16,-3 0-94 0,-6-2-210 15</inkml:trace>
  <inkml:trace contextRef="#ctx0" brushRef="#br0" timeOffset="28638.0027">5766 6662 478 0,'-13'6'131'0,"2"3"4"0,-1 3-43 15,0 2-39-15,1 2-9 0,0 7-8 16,0 0-9-16,0 3-3 0,1 1-2 15,4 2 0-15,1 6-3 0,1-2-2 16,4-4-1-16,3 0-2 0,2 1-3 16,2-3-4-16,0-5-4 0,2-5-11 15,1-2-17-15,2-3-18 0,-2-6-122 16,1-2-131-16,0-2-317 0</inkml:trace>
  <inkml:trace contextRef="#ctx0" brushRef="#br0" timeOffset="28794.1048">6083 6732 734 0,'-1'0'157'0,"-3"1"-3"16,3 2-135-16,-2-1-36 0,2 3-110 15,-1 0-28-15,-2 2-111 0,4 4-232 16</inkml:trace>
  <inkml:trace contextRef="#ctx0" brushRef="#br0" timeOffset="28943.7062">6137 7022 771 0,'-3'0'197'0,"2"2"1"0,-1-1-99 15,-2-6-46-15,-2 0-18 0,2-1-28 16,-1 2-36-16,2-1-32 0,-5 3-137 15,0 0-153-15,2 9-369 0</inkml:trace>
  <inkml:trace contextRef="#ctx0" brushRef="#br0" timeOffset="30214.3011">2462 8419 616 0,'-1'-12'157'0,"0"2"7"16,-1 2-90-16,1 4-17 0,0 0-10 16,1 1-9-16,2 5-9 0,2 1-8 15,0 1-7-15,2 1-4 0,-1 5-1 16,2 1-1-16,3 2-2 0,0 3-1 16,1 1-2-16,3 3-1 0,0 1-1 0,3-2 0 15,0 1 0-15,2-2-2 0,-2-3-2 16,-1-2-5-16,-4 0-11 0,0 0-11 15,-1-2-13-15,-5-1-11 0,-1 0-17 16,-2-3-107-16,-3-1-116 0,1-1-267 16</inkml:trace>
  <inkml:trace contextRef="#ctx0" brushRef="#br0" timeOffset="30436.7885">2679 8402 495 0,'-4'-10'142'0,"1"3"7"0,-2 0-18 16,0 4-71-16,0 4-12 0,-2 1-8 16,0 6-7-16,-2 3-8 0,-1 1-9 15,-1 5-5-15,-3 0-4 0,1 3-3 16,-2 0-2-16,-1-1-6 0,1 4-8 16,0 1-9-16,-1-3-9 0,5 1-9 15,1-3-15-15,1-2-102 0,4-3-5 0,3-4-92 16,3-4-179-16</inkml:trace>
  <inkml:trace contextRef="#ctx0" brushRef="#br0" timeOffset="30712.4283">2913 8329 649 0,'1'-2'153'0,"-3"2"3"0,2 1-103 15,0 2-14-15,-2 0-8 0,0 6-7 16,1 0-5-16,-5 3-5 0,4 4-2 16,-4 2-3-16,1 2-1 0,3 2-1 15,1 1-2-15,-2-2-1 0,4 1-1 16,1-4-1-16,0 1 0 0,2-3-1 0,2-1-1 16,0-4 1-16,1-1-1 15,2 0 0-15,1-3 0 0,1-2-1 16,-3-2-5-16,2-2-7 0,-1-2-10 0,1-3-11 15,-2-1-10-15,-1-1-19 0,0-2-106 16,0-2-116-16,-3-4-268 0</inkml:trace>
  <inkml:trace contextRef="#ctx0" brushRef="#br0" timeOffset="30886.9557">2934 8363 690 0,'-8'-3'171'0,"1"-1"3"0,3 2-108 15,2 1-16-15,1-2-14 0,1 1-11 16,5 1-12-16,1-2-7 0,2 2-4 16,3-2-7-16,0 2-13 0,6 0-17 15,2 0-12-15,0 2 90 0,0-1-220 16,0 1-141-16,5 2-357 0</inkml:trace>
  <inkml:trace contextRef="#ctx0" brushRef="#br0" timeOffset="31334.7943">3199 8382 525 0,'-1'-1'127'0,"0"1"4"0,-1 0-75 15,2-1-20-15,-2 1-7 0,4 0-4 16,-1 1-4-16,-2-1-2 0,1 0-1 16,1 1-1-16,-1 0 0 0,0 2 0 15,1-1-1-15,-2 2-1 0,1 1 1 16,1 5-1-16,1 1-2 0,0 3-1 0,-1-1-2 16,3 4 0-16,-1 0-2 15,0 0-1-15,2-1 0 0,-2-4-1 0,2 2 1 16,0-3-1-16,-2-8 0 0,1 1-1 15,3-1 0-15,-1-5 0 0,1-3 0 16,2-3 0-16,2-4 0 0,2 1 1 16,-1-8 0-16,2 1 0 0,-7-2 0 15,4 4-1-15,-2 2 1 0,-1 3-2 16,-3 2 0-16,0 5-1 0,-1 2 0 16,3 6-1-16,-4 0-1 0,-1 5-1 0,-1 3-2 15,4 3-6-15,-2 5-6 0,2-1-6 16,-1 2-10-16,3-1-11 0,0-1-8 15,3-4-8-15,1-3-10 0,0-5-102 16,-5-3-109-16,4-4-260 0</inkml:trace>
  <inkml:trace contextRef="#ctx0" brushRef="#br0" timeOffset="31719.6588">3493 8303 659 0,'-1'-7'157'0,"1"3"4"0,-2-1-107 16,3 1-17-16,-1 1-7 0,2 1-6 15,2 0-8-15,2-1-5 0,2-1-2 16,1 2 0-16,1-2 0 0,4 2 0 16,-3-1 0-16,2 1-1 0,-3 4 0 0,-1 1-1 15,-1 1-2-15,-2 2-1 0,-3 2-1 16,-1 3-1-16,-1 3-2 0,-1-2-2 15,2 4-1-15,-1 0-2 0,1 2-2 16,2-1-1-16,1 1-2 0,1 0 1 16,-1-2 1-16,1 1 0 0,1-1 1 15,-3 0 2-15,-2-3 1 0,-3-3 1 16,0 1 1-16,-1 0 1 0,-3-1 0 16,-3 0 1-16,0 0 1 0,2-2 1 0,-4 2 0 15,-2 0 0-15,1-2 0 0,-2-2 0 16,4-1 0-16,-1 0-1 15,1-2-4-15,5 0-12 0,2-1-13 0,1-1-13 16,3 1-23-16,2 1-102 0,2-1-121 16,5 3-270-16</inkml:trace>
  <inkml:trace contextRef="#ctx0" brushRef="#br0" timeOffset="31914.8473">3900 8437 619 0,'-5'-10'182'0,"3"7"6"0,-1 0-24 16,-2 0-95-16,3 0-19 0,2 1-17 15,0 2-15-15,4 0-11 0,-2-1-13 16,2 2-13-16,4 0-20 0,0 1-18 16,-1 2-18-16,-1-1-115 0,0 0-135 15,0 3-293-15</inkml:trace>
  <inkml:trace contextRef="#ctx0" brushRef="#br0" timeOffset="32073.967">3883 8585 748 0,'2'3'174'0,"-2"-3"1"0,3 0-117 15,-1-3-23-15,6 3-14 0,0-1-10 16,3 0-4-16,0-4-10 0,4 3-19 0,1-2-19 15,1 2-136-15,0-1-140 0,0 7-351 16</inkml:trace>
  <inkml:trace contextRef="#ctx0" brushRef="#br0" timeOffset="33604.8932">4954 8292 592 0,'1'-32'148'16,"1"1"7"-16,-3-1-81 0,-1 0-14 16,-2-1-7-16,-1 1-6 0,0 2-7 15,-2-1-7-15,-1 4-6 0,4 5-8 16,-3 6-5-16,1 4-5 0,1 6-3 0,-2 5-1 15,6 10-4-15,-2 6-8 0,2 2-15 16,2 7-18-16,1 4-14 0,-1 0 73 16,2 4-203-16,-3-3-140 0,4 2-346 15</inkml:trace>
  <inkml:trace contextRef="#ctx0" brushRef="#br0" timeOffset="33899.5292">4628 8495 580 0,'-16'-1'146'0,"0"-1"9"16,5 1-78-16,4-1-23 0,-1 0-11 15,6 1-6-15,7 4-5 0,4 0-6 16,5 0-5-16,3 1-4 0,5-1-1 15,6-3 1-15,5 3-2 0,3-6-1 16,4-3-3-16,2-1-2 0,0 1-2 0,-1-1-1 16,1 3-2-16,-2-3-3 0,1 6-2 15,-2 2-5-15,-1 3-11 0,-1 0-13 16,1 1-17-16,-4 2-13 0,-2-1-74 16,-7 0-48-16,-5 2-111 0,-5-1-224 15</inkml:trace>
  <inkml:trace contextRef="#ctx0" brushRef="#br0" timeOffset="34361.3624">4522 8853 481 0,'-7'-8'135'0,"3"1"4"16,1-1-2-16,3 0-97 0,1-2-11 15,1 2-6-15,6-1-3 0,2 2-4 16,4 2-3-16,3 1-1 0,5 2-1 16,3 2 0-16,1 1 1 0,-1 4 4 15,0 3 1-15,-2 3 0 0,-3 2 1 0,-2 1 1 16,-2 6-2-16,-5-1-3 15,-5 3-4-15,-3-1-3 0,-6 1-1 0,-2 2-2 16,-5-2-1-16,-5-4 0 16,-1 3 0-16,-5-2-1 0,0 2 1 0,-5-5 1 15,-1-1 3-15,0-2 2 0,2 0 2 16,0-5 1-16,7-2 2 0,2-3 0 16,6-1-1-16,3-1-2 0,2 1-3 15,5-5-3-15,2 2 0 0,4-1-2 16,4-1-1-16,2 1-2 0,4 0 0 15,4 0 0-15,3 1-2 0,2 0-8 0,-2 1-10 16,-1 2-16-16,0 0-16 0,1 1-11 16,1 2-21-16,-6 0-107 0,-2-2-121 15,1 3-273-15</inkml:trace>
  <inkml:trace contextRef="#ctx0" brushRef="#br0" timeOffset="34595.2576">4917 8936 606 0,'2'-22'145'0,"1"2"4"16,0 2-90-16,4-1-17 0,2 2-5 15,1 4-5-15,2 1-3 0,-1 2-5 16,0 1-2-16,2 3-4 0,-1 6-2 16,3 2-3-16,-3 5-2 0,0-1-2 15,3 4-2-15,0 4-2 0,-2 2-2 16,-1 0-2-16,-3 5-6 0,-2 0-6 15,-2 1-10-15,-4-1-11 0,-2-3-9 0,1 3-12 16,-4-6 2-16,-2-3-119 0,0-4-115 16,-1 0-273-16</inkml:trace>
  <inkml:trace contextRef="#ctx0" brushRef="#br0" timeOffset="34765.7996">4998 8856 581 0,'-3'-3'150'0,"0"3"6"16,-2 2-76-16,0 3-23 0,1 6-13 16,0 1-9-16,0 5-11 0,1 5-9 15,1 0-10-15,-1 3-16 0,2 1-18 0,1-1-18 16,0 0-119-16,1 1-127 0,0-4-307 16</inkml:trace>
  <inkml:trace contextRef="#ctx0" brushRef="#br0" timeOffset="35362.3209">5662 7858 606 0,'-10'-7'147'0,"-4"-1"2"16,2 5-93-16,0 1-14 0,0 2-8 15,1 2-5-15,0 2-7 0,-1 7-4 16,8 4-3-16,0 7-3 0,3 5-2 15,1 4-3-15,0 5-3 0,0 6-2 16,1 1-1-16,0 4 1 0,3 3 2 0,-2 2 3 16,2 7 3-16,5 0 1 15,0 1 1-15,0 1 1 0,1 1 0 16,-3-2-3-16,-2-3-1 0,1 0-3 0,-3-6-2 16,-1-1-1-16,-1-2 0 0,-2-4-2 15,0-5 0-15,0 0 0 0,-3-4 0 16,-2-3-1-16,-3-5 1 0,-1-1-2 15,1-2 0-15,-4-5-5 0,2-4-11 16,0-4-12-16,3-1-15 0,2-4-14 16,-2-6-54-16,5-2-67 0,3 0-112 0,2 1-236 15</inkml:trace>
  <inkml:trace contextRef="#ctx0" brushRef="#br0" timeOffset="35732.5024">5528 9362 649 0,'-2'1'160'0,"-2"1"6"16,3 0-99-16,0-1-20 0,2-1-7 15,0 1-7-15,0-1-10 0,3 0-8 16,1-1-5-16,1 0-3 0,2 0-1 15,3-3-4-15,3 3-9 0,2-3-17 16,2 1-15-16,3-5-23 0,-1 3-113 0,-2-1-132 16,0 1-303-16</inkml:trace>
  <inkml:trace contextRef="#ctx0" brushRef="#br0" timeOffset="36000.7883">5943 9204 652 0,'8'-7'153'0,"-2"-1"6"0,1 2-104 16,0 0-16-16,3 1-3 0,-1 2-5 16,-1-1-6-16,0 1-5 0,0 2-6 15,0 2-3-15,-1 3-2 0,-1 1-3 16,2 2-2-16,0 4-2 0,1 4 0 15,-3 2-2-15,1 2-1 0,-1 1-3 16,-1 2-7-16,-2 2-7 0,-2-3-9 16,1-3-10-16,1-1-8 0,-2-1-12 15,0-5-109-15,-1-2 3 0,-1-3-91 16,1-1-180-16</inkml:trace>
  <inkml:trace contextRef="#ctx0" brushRef="#br0" timeOffset="36170.5309">5967 9246 555 0,'0'3'135'0,"0"6"1"15,-3 0-63-15,3 2-45 16,1 1-13-16,2 5-5 0,-1 0-9 0,-1-1-12 16,1 0 77-16,-1 0-203 0,0 0-125 15,3-4-346-15</inkml:trace>
  <inkml:trace contextRef="#ctx0" brushRef="#br0" timeOffset="36723.5916">5919 7456 628 0,'0'4'147'0,"-1"-5"5"0,2 4-94 16,1-2-17-16,3-1-7 0,1 3-4 15,4-2-5-15,0-1-1 0,2 0-2 16,-1-2-4-16,1-1-2 0,2 1-2 16,2-2-3-16,0-2-1 0,0 0-2 0,-4 1-2 15,5 3-2-15,-1-2 0 0,-4 1-2 16,-4 3 1-16,-2 7-2 0,-3-1 1 16,2 6-1-16,-5 0 0 0,-2 3 0 15,-2 6-2-15,0 1 0 0,-2 1-2 16,1 4-3-1,-1-3-4-15,0 3-6 0,1 3-7 0,3-3-8 0,1-2-10 16,-1 0-9-16,4-4-16 0,-1-2-105 16,0 0-114-16,0-6-273 0</inkml:trace>
  <inkml:trace contextRef="#ctx0" brushRef="#br0" timeOffset="36896.136">5978 7560 598 0,'-9'-3'149'0,"0"-1"5"0,1 5-82 16,2 6-28-16,-2-3-11 0,5 6-9 0,-6-2-8 15,7 5-7-15,2 3-9 16,-1 1-16-16,2 1-16 0,0 3-125 0,-2 0-129 16,11 3-321-16</inkml:trace>
  <inkml:trace contextRef="#ctx0" brushRef="#br0" timeOffset="37376.3695">6409 8305 591 0,'-4'-9'147'0,"-1"5"4"16,4 0-81-16,1 3-23 0,1-1-8 16,3 5-4-16,1 2-6 0,3 5-6 15,3 2-2-15,4 1-2 0,2 1-3 0,0 4-4 16,1-1-1-16,1 4-3 0,3-4 0 15,3 6-3-15,2 1-1 0,1-1 0 16,0 2-1-16,1-3-2 0,0-3-3 16,-6 4-7-16,-2-7-10 0,-3-1-12 15,-6 1-13-15,-2-4-17 0,-1 1-117 0,-6-5-126 16,0-1-291-16</inkml:trace>
  <inkml:trace contextRef="#ctx0" brushRef="#br0" timeOffset="37602.8488">6839 8261 538 0,'-15'2'151'0,"-2"4"5"16,0 4-18-16,0 5-85 0,-7 1-13 15,1 3-7-15,-5 4-7 0,-3 3-7 16,-1 5-5-16,1 0-3 0,-4 1-4 15,2 3-4-15,1 1-7 0,2-1-10 16,4-1-11-16,0-3-9 0,5 0-13 16,6-6-124-16,1-4-126 0,9-1-299 15</inkml:trace>
  <inkml:trace contextRef="#ctx0" brushRef="#br0" timeOffset="37964.8707">7205 8239 576 0,'-11'-4'149'16,"-3"4"5"-16,-3 4-64 0,-1 3-42 15,-2 3-10-15,0 3-6 0,-1 6-6 16,2 5-5-16,2 2-4 0,3 3-2 0,1 7-2 16,6-1-1-16,2 2-4 0,3 0-1 15,0-1-3-15,4-2-1 0,1-4-3 16,2-5-3-16,5-3-8 0,5-5-10 15,3-2-14-15,5-8-9 0,4-2-20 16,3-4-109-16,0-2-120 16,1-3-275-16</inkml:trace>
  <inkml:trace contextRef="#ctx0" brushRef="#br0" timeOffset="38402.0369">7418 8541 668 0,'-5'3'155'16,"-1"-1"5"-16,5 3-106 0,2-1-17 15,2 1-6-15,1 1-6 0,4-2-6 0,0-2-3 16,3 0-1-16,2-5-1 0,3-1-3 16,0-3-1-16,2-3-3 0,-1 0 0 15,1-2-3-15,1-4 0 0,-3 0-2 16,0 1-1-16,0 1 0 0,-3-5-1 15,-2 1 0-15,-4-2-1 0,-4 3 1 16,-4 0-2-16,-4 0 0 0,-6 1-2 16,-3 4 0-16,0 1-3 0,-2 3-2 15,1 5-2-15,-3 3-1 0,-1 3 0 16,2 5 2-16,1 4 0 0,-1 1 3 16,1 7 2-16,1 1 3 0,3 3 1 0,-1 3 1 15,2 1 0-15,0 1 0 16,6 0 1-16,-1 0-1 0,6 2 2 0,2-5 0 15,3-1 1-15,3-1 1 0,5 0 0 16,0-3 1-16,4-4 0 0,0-3-1 16,3-5-1-16,2-2 0 0,1-6-2 15,1-6 0-15,1-2-6 0,1-2-11 16,2 0-15-16,-2-2-12 0,1-1-21 16,-5 1-105-16,-1 4-121 0,-3-1-271 0</inkml:trace>
  <inkml:trace contextRef="#ctx0" brushRef="#br0" timeOffset="38746.6243">7895 7973 543 0,'1'-2'136'0,"0"-5"4"0,-1 3-68 15,3 1-22-15,-2 1-4 0,0 4-1 16,-1-1-1-16,2 3-2 0,2 1-1 0,3 7-3 16,-4-2-4-16,1 2-4 15,-1 2-5-15,1-1-3 0,1 3-4 0,-4-1-3 16,-1-2-3-16,3 3-4 0,-1 0-2 15,0 0-3-15,-2 0-1 0,-3-3-2 16,-1 2-3-16,-1-1-6 0,-6-1-9 16,-4-1-15-16,-2-1-19 0,0-1-16 15,-2-3-48-15,-1-2-77 0,-1-5-120 16,6-3-253-16</inkml:trace>
  <inkml:trace contextRef="#ctx0" brushRef="#br0" timeOffset="38894.3176">7891 7689 562 0,'5'-12'149'0,"-4"3"2"0,5 3-32 15,-2 2-85-15,2 2-12 0,1 3-9 16,-1 1-19-16,-1 2-18 0,3 3-127 0,-3 0-125 16,3 6-316-16</inkml:trace>
  <inkml:trace contextRef="#ctx0" brushRef="#br0" timeOffset="39505.7252">8065 7937 507 0,'1'-2'120'0,"-5"-3"3"16,4 3-80-16,0 2-11 0,0-3-4 15,-1 4-5-15,1 1-3 0,0-2-3 16,4 2-2-16,-4-2 0 0,-1-1-1 0,1 1 0 16,1 0 0-16,-1-1-1 0,0 2 0 15,0-4-1-15,0 3 0 0,0 2 0 16,0-2 0-16,-1 0-1 0,1 0-1 15,-2 0 0-15,1 2-1 0,1 2 0 16,-1-1 0-16,1 7-2 0,0 0 0 16,-1 6 1-16,0 1 2 0,-2 2 1 15,1 3 1-15,-1 1 2 0,2 0 0 16,0-1 0-16,1-2-1 0,2-2-3 16,2-2-2-16,3-6-2 0,2-2-3 15,1-6 0-15,1-4-1 0,0-1 0 0,0-3-1 16,2-3 1-16,-1-2 1 0,-2 0 1 15,-2-1 1-15,-1 0 0 0,-2-2 0 16,-2 2 0-16,-1 3-1 0,-2 1 0 16,-2 2 0-16,2 3-2 0,-2 6 0 15,1 1 0-15,0 6 0 0,-2-1-1 16,3 4-1-16,1 3 0 0,2-1 0 16,3-2-1-16,4 2 0 0,0-4 0 0,1-2 0 15,3-3 0-15,1-3 0 0,0-1 1 16,1-4 0-16,-2-2 0 0,1-3 0 15,-3-2 0-15,-2-4 0 0,-1 1 1 16,-5-3-3-16,-2 2-6 0,-4-3-11 16,-2 0-13-16,0 3-15 0,-1-1-13 15,-1-3-10-15,1 4-115 0,0-2-119 16,5 4-275-16</inkml:trace>
  <inkml:trace contextRef="#ctx0" brushRef="#br0" timeOffset="39708.1824">8427 7864 668 0,'11'-4'157'0,"1"1"4"0,-1 1-109 16,6 2-10-16,-3 3-5 0,0 4-6 15,2 4-7-15,2 5-5 0,-1 6-3 16,3 6-3-16,0 5-4 0,0 7-3 0,4 1-2 16,-1 5-2-16,-1 6 0 15,-2 1-3-15,-3 2-2 0,-4 3-5 0,-3-3-5 16,-6 1-6-16,-9-3-10 0,-6-4-10 15,-8-4-7-15,-5-6-14 0,-4-2-110 16,-3-5-116-16,-2-3-282 0</inkml:trace>
  <inkml:trace contextRef="#ctx0" brushRef="#br0" timeOffset="41687.9827">9355 8352 685 0,'-8'-10'169'0,"0"2"3"0,-1 6-106 15,3 1-16-15,5 2-10 0,0 0-11 16,2 2-9-16,4 0-8 0,0 2-2 15,3-2-4-15,6-1-1 0,-1-1-1 16,1-2 0-16,2-4-2 0,0-2 0 16,1-2-1-16,-1-3 0 0,-4 1-1 15,0-1 0-15,-2-1-1 0,-3 1-1 16,-2-2 0-16,-4 0-1 0,-2 2 0 16,-1 1 0-16,-4 0 1 0,-3 3-1 15,-3 4 1-15,-4 2-1 0,-3 7 1 0,-1 3 0 16,-4 5 0-16,-1 3 1 15,0 7-1-15,3 4 2 0,2 6 0 0,6 4 0 16,0 3 2-16,7 1 2 0,2-1 1 16,4-2 1-16,2-2 1 0,4-3 0 15,2-7 0-15,6-4-1 0,4-5-2 16,4-5 0-16,4-3-2 0,3-7 0 16,3-4-2-16,1-5-3 0,1-5-9 15,-4-4-12-15,2-2-18 0,-3-3-12 16,-1-2-17-16,-4 1-115 0,1 0-126 15,-5 0-284-15</inkml:trace>
  <inkml:trace contextRef="#ctx0" brushRef="#br0" timeOffset="42084.9278">9821 7792 627 0,'-4'-19'160'15,"1"3"7"-15,-1 4-82 0,3 4-27 0,1 3-9 16,1 3-5-16,2 6-7 0,-1 5-6 16,2 7-6-16,2 3-4 0,1 6-3 15,4 5-2-15,-2 1-4 0,2 2-2 16,3 1-3-16,-3-1-2 0,-2 2-1 16,0-3-1-16,-5-4 0 0,-1-1-2 15,-5-4 0-15,-5-2-4 0,-6-4-8 16,-3-4-12-16,-1-2-18 0,-5-3-18 15,3-5-16-15,-1-3-38 0,0-4-82 16,3-7-115-16,4-4-243 0</inkml:trace>
  <inkml:trace contextRef="#ctx0" brushRef="#br0" timeOffset="42244.0342">9745 7591 615 0,'7'-19'152'0,"-2"5"5"0,-1-1-93 0,3 3-14 16,0 2-11-16,1 1-9 15,5 5-8-15,1 2-7 0,2 1-10 16,3 5-16-16,-1-1-20 0,3 5 23 0,-1-1-157 16,2 8-134-16,-2-3-335 0</inkml:trace>
  <inkml:trace contextRef="#ctx0" brushRef="#br0" timeOffset="42893.3099">10098 7716 335 0,'-1'-4'92'0,"2"2"4"0,-1-1-36 16,0 2-15-16,1 2-7 0,-1-2-6 16,0 1-4-16,2 1-3 0,-4-1-1 0,4 0-2 15,-4 0-2-15,2-2-2 0,-1 2-2 16,1-1 0-16,0-2-2 0,0 3 1 16,-1-1-1-16,2 0 0 0,-1 1 0 15,0-3 0-15,-1 2 0 0,2 1 1 16,-1 0-1-16,0-1 1 0,-1 1 0 15,1-1-1-15,-1 1-1 0,1 1-2 16,0-1-1-16,0 2-2 0,-3 3-2 16,2 2-1-16,0 2-1 0,-2 4-1 0,1 2 1 15,1 4 2-15,0 1 1 0,2-1 1 16,-1 3 1-16,2-1 1 0,1-4-1 16,3-1-1-16,1-4-2 0,2-2-2 15,1-3-1-15,1-6 0 0,1-2 0 16,1-5 1-16,0-1 0 0,-1-3 1 15,-1-2 2-15,-1 1 2 0,-2-3 2 0,-3 3 2 16,-1 1 2-16,-3 2 2 0,-2 2-1 16,-2 3 0-16,0 2-2 0,0 3-3 15,1 2-3-15,-1 2-3 0,1 3-3 16,3 1 0-16,3 1-2 0,2 0 0 16,1-2 0-16,4 1-1 0,3 1 1 15,-1-3 0-15,3-4-1 0,0-4 1 16,2-2 0-16,0-5 0 0,-1-3 0 15,0-4 0-15,0-2 0 0,-4-2 1 0,-3 0-1 16,-5-2 1-16,-1 0 0 0,-3-2-1 16,-3-1-2-16,-5 2-8 0,1 2-9 15,-2 3-12-15,0 4-16 0,0 4-11 16,-1 8-21-16,3 5-109 0,0 4-123 16,1 5-282-16</inkml:trace>
  <inkml:trace contextRef="#ctx0" brushRef="#br0" timeOffset="43225.9983">10558 7678 706 0,'0'0'166'0,"-2"5"3"0,1 3-115 16,1 3-16-16,3 4-9 0,-3 0-8 0,3 1-7 15,1 3-5-15,0-2-2 0,2-2-3 16,0-3-1-16,-1 1 0 16,2-4-1-16,0-2-1 0,1-4 0 0,-1-2 0 15,2-3 0-15,1-7 0 0,2-2 1 16,1-3-1-16,1-3 1 0,-1-4 0 16,3 0 0-16,0 2 0 0,-2 2 0 15,-2 5 0-15,-2 2-1 0,-3 4 0 16,0 7-1-16,-3 4 0 0,-3 4-4 15,0 3-8-15,1 4-10 0,-1 4-11 0,-1 2-11 16,2 0-14-16,2 0-92 0,1 1-24 16,5 2-99-16,2-5-203 0</inkml:trace>
  <inkml:trace contextRef="#ctx0" brushRef="#br0" timeOffset="44026.0578">11169 8287 590 0,'-20'-3'138'0,"-1"3"2"15,1 4-94-15,2 3-13 0,4 3-7 16,-1 3-7-16,4 3-5 0,1 3-4 16,3 0-3-16,0 3-1 0,3-2-3 15,4 2-1-15,1-1-1 0,4-4-1 16,1-1 1-16,1-5-1 0,3-7 0 15,4-3 0-15,2-8 0 0,2-6 0 0,5-4 1 16,2-6-1-16,2-4 2 16,0-1 4-16,-3-3 4 15,-3-2 4-15,-3-1 3 0,-4-4 2 0,-3-1 1 0,-3-6-2 16,-3 0-4-16,-1-5-5 0,-2-2-3 16,0 2-3-16,-4 6-1 0,1 5 1 15,-2 8 5-15,-2 11 5 0,0 7 2 16,-1 11 1-16,-2 7 1 0,1 9-1 15,-2 10-2-15,2 5-6 0,-2 4-4 16,-3 5-2-16,6 7-1 0,1 1-1 0,2-2 0 16,1-1 1-16,4 0-1 0,4-2-2 15,6 1-1-15,-1-7-6 0,4 0-11 16,2-3-13-16,1-5-15 0,3-7-17 16,0-1-119-16,-3-7-130 0,3-5-302 15</inkml:trace>
  <inkml:trace contextRef="#ctx0" brushRef="#br0" timeOffset="45091.3732">11497 8285 357 0,'0'0'100'0,"0"0"5"16,0 0-27-16,-1-1-30 0,6 1-10 15,-6-1-5-15,1-2-4 0,-2 0-1 16,2-1-2-16,0 0 0 0,2 1-2 15,-2-3 0-15,3 1-1 0,0 0-1 16,0 0-1-16,0 0 0 0,-1-2 0 0,1 1 0 16,-2-1 1-16,0 1 0 0,0 1 0 15,-1 2 0-15,0-1-1 0,3 8-1 16,-3 1-3-16,-3 2-1 0,1 6-3 16,-1 3-2-16,1 5-3 0,-2 5-3 15,1 0-2-15,0 2-1 0,3 2 0 16,3-1-2-16,-1-1 1 0,2-4 0 15,2-3-1-15,4-2 1 0,0-7-1 16,1-6 1-16,0-5-1 0,2-6 0 0,1-5 1 16,0-2 0-16,-2-7 0 15,0-3 2-15,-3-1 3 0,-1 0 2 16,-5 1 2-16,0-1 2 0,-4 2 0 16,-2 3 0-16,1 3-2 0,-4 2-1 0,1 3-3 15,-1 4-2-15,-1 4-2 0,2 5 0 16,1 5 0-16,0 3-1 0,4 4-1 15,0 2 1-15,5 4-2 0,3-1 0 16,3-1 0-16,3-2-1 0,4-1-1 16,1-2 1-16,4-2-1 0,0-8 1 15,-2-3 0-15,1-3 1 0,-4-7 1 0,0-6 0 16,-2-1 0-16,-5-2 1 0,-4-4 1 16,-1 0 0-16,-2-3 0 0,-3-2 0 15,-2 2 0-15,-3-3-1 0,2 1-2 16,-1 6-6-16,1 0-10 0,-2 4-10 15,3 7-13-15,1 4-16 0,1 5-13 16,0 3-59-16,-1 3-57 0,4 4-109 0,1 3-233 16</inkml:trace>
  <inkml:trace contextRef="#ctx0" brushRef="#br0" timeOffset="46326.8298">12012 8266 727 0,'1'-3'180'0,"-1"1"5"0,0 1-107 0,1-1-22 16,1 0-13-16,2 0-13 0,2 0-11 15,2 0-8-15,-1-2-5 0,4 1-11 16,0-1-13-16,0-1-18 0,0-1-19 15,-2-2-24-15,-3 2-112 0,0 3-136 16,-2 4-296-16</inkml:trace>
  <inkml:trace contextRef="#ctx0" brushRef="#br0" timeOffset="46543.6649">12041 8367 681 0,'0'2'170'0,"4"3"1"15,-1-3-84-15,3-1-46 0,2-1-13 16,3-1-10-16,-1 0-11 0,-2-3-19 0,1-1-22 16,7 0-60-16,-2 0-79 0,1 1-127 15,-4 0-289-15</inkml:trace>
  <inkml:trace contextRef="#ctx0" brushRef="#br0" timeOffset="48063.5935">13170 7953 621 0,'-9'-50'147'0,"-1"1"6"15,-1 11-96-15,0 6-11 0,6 12-6 16,1 5-5-16,2 8-6 0,0 4-6 0,2 6-6 16,2 4-5-16,-1 8-4 0,3 2-8 15,2 6-13-15,2 5-16 0,2 4-11 16,0 4-20-16,1-2-111 0,-3 1-124 15,0 6-284-15</inkml:trace>
  <inkml:trace contextRef="#ctx0" brushRef="#br0" timeOffset="48320.4398">13003 8261 635 0,'-7'-6'161'0,"3"3"5"16,-3 1-90-16,5 1-23 0,3-1-9 16,3 2-8-16,4 0-9 0,3 0-9 15,4 0-4-15,6-1 0 0,3 0-3 16,5-1-3-16,5-2-1 0,4 0-2 16,0-1 0-16,6 0-2 0,0-1-2 0,0 0-8 15,2 1-10-15,-6 0-15 0,-2 0-15 16,-4 2-19-16,-8-1-118 0,-8 4-131 15,-3 5-300-15</inkml:trace>
  <inkml:trace contextRef="#ctx0" brushRef="#br0" timeOffset="48780.9736">12913 8759 526 0,'-16'-14'148'15,"3"-1"7"-15,-1 0-11 0,4 1-90 16,6-1-12-16,5 1-4 0,2 3-5 0,6 2-8 16,1 0-6-16,3 2-5 0,3 2-4 15,0 2-3-15,1 3-4 0,0 4-1 16,2 1 0-16,0 2-2 0,-1 3 1 15,-4 0 0-15,2 6-1 0,-4 0 1 16,-1 3 0-16,-3 1-1 0,-6 2 1 16,0 2 0-16,-5 1-1 0,-3-2 1 15,-3 3 0-15,-3-3-1 0,-3 2 1 16,-1-1-1-16,-6 1 1 0,-2-2-1 16,-2-3 0-16,-3-3 0 0,2-1 1 0,1-4 0 15,2-3 1-15,5-6 1 0,6 0 1 16,3-2 0-16,8-4 2 0,0-1-1 15,6 0 1-15,2-1-2 0,5 1 0 16,4 1-1-16,4 0-1 0,2 3-1 16,1 3 0-16,3-1 0 0,1 4-1 15,-3 0 0-15,-2 2-2 0,-3-3-5 16,-1 2-11-16,-1 0-11 0,-1-2-15 16,-3-2-18-16,-1 0-121 0,-1-2-131 0,1 4-306 15</inkml:trace>
  <inkml:trace contextRef="#ctx0" brushRef="#br0" timeOffset="49038.388">13317 8746 718 0,'5'-16'174'15,"1"1"4"-15,2 4-112 0,3 0-15 16,1 3-9-16,0 3-10 0,1 2-11 0,1 2-5 15,3 2-5-15,-2 1-3 0,3 2-2 16,-2 5-2-16,0 2 0 0,1 1-2 16,-3 1 1-16,-2 1-1 0,-2 2-1 15,-1-1-1-15,-2 2-5 0,-2 1-8 16,-2 0-8-16,0 1-12 0,-3 0-17 16,0 0-11-16,-3-2-18 0,-1-1-107 15,-4-4-120-15,3 4-278 0</inkml:trace>
  <inkml:trace contextRef="#ctx0" brushRef="#br0" timeOffset="49206.3242">13421 8810 629 0,'-3'1'158'0,"-2"4"4"0,1 2-87 15,1 3-30-15,1 5-12 0,2 2-11 16,-1 0-9-16,4 4-14 0,-1 0-17 0,4 2-17 15,-1 1-128-15,-5-2-132 0,-1 4-329 16</inkml:trace>
  <inkml:trace contextRef="#ctx0" brushRef="#br0" timeOffset="50080.9957">14444 7319 520 0,'-3'-29'125'0,"-6"2"5"15,-1 3-80-15,-2 3-11 0,-4 6-5 16,-2 2-3-16,-7 3-4 0,3 9-6 16,0 6-3-16,-6 4-4 0,2 4-2 15,-1 9-3-15,2 5-2 0,1 11-2 16,5 10-1-16,2 6 0 0,4 8-2 0,3 8 0 15,4 6-1-15,3 2 0 0,1 6-1 16,1 2 2-16,1-2 2 16,1 2 4-16,2-3 2 0,2-2 4 0,-2-1 1 15,0-7 1-15,-2-4 0 0,0-2-3 16,-1-6-4-16,0-1-2 0,-2-5-4 16,-2-3-1-16,1-2 0 0,-2-3-2 0,-3-5 1 15,2 1-2-15,-1-5-5 0,-1-3-7 16,1-4-12-16,1-5-8 0,1-4-13 15,3-3 54-15,-1-10-175 0,1-1-123 16,4-3-314-16</inkml:trace>
  <inkml:trace contextRef="#ctx0" brushRef="#br0" timeOffset="50337.1089">14120 9267 722 0,'-4'3'179'0,"2"1"3"0,-3-2-105 16,2 0-29-16,2-2-11 0,1-2-11 15,4 0-10-15,-1 1-8 0,1-4-4 16,2 1-9-16,1-2-14 0,3-1-18 0,1 0-17 15,-1 1 71-15,2 0-203 0,1 3-145 16,0 3-352-16</inkml:trace>
  <inkml:trace contextRef="#ctx0" brushRef="#br0" timeOffset="50582.8336">14414 9182 640 0,'8'-5'158'0,"2"0"5"16,2-1-78-16,3 0-45 16,0-1-7-16,3 2-3 0,2-3-7 0,-3 3-7 15,1 1-5-15,-2 1-2 0,1 2-3 16,-2 3-2-16,-3 2-2 0,-2 6 0 16,0-2-1-16,-3 6-1 0,-2 2-1 15,-1 2-2-15,-2-1-4 0,-1 5-6 0,-2-1-5 16,1 0-9-16,-2 1-9 0,-1-2-8 15,-2-4-12-15,2 0-111 0,-1-4-117 16,-1-5-282-16</inkml:trace>
  <inkml:trace contextRef="#ctx0" brushRef="#br0" timeOffset="50733.423">14525 9197 661 0,'-5'5'147'0,"3"6"1"0,-1 0-109 0,1 2-20 16,1 3-13-16,3 2-15 0,-1 2-18 16,2 1-121-16,-3-3-119 15,0 1-301-15</inkml:trace>
  <inkml:trace contextRef="#ctx0" brushRef="#br0" timeOffset="51234.602">14629 7161 670 0,'-2'-4'165'0,"-1"1"5"0,2-1-104 16,1 0-14-16,4 1-7 16,1-2-9-16,2 0-8 0,2 0-6 0,3-1-4 15,3-4-2-15,3 3-3 0,3 0-3 16,1 0-2-16,2 2-2 0,1-1-2 16,-3 2-1-16,-3 3-1 0,-4-3-1 15,-4 3 0-15,-1 1 0 0,-8 3 0 16,1 4 0-16,-4 3 0 0,-2 2-1 15,0 5-2-15,-1 2-4 0,-3 3-6 16,2 0-8-16,-2 0-12 0,5 0-15 16,-3-1-12-16,3-1-19 0,-2 0-107 0,0-3-122 15,1-3-284-15</inkml:trace>
  <inkml:trace contextRef="#ctx0" brushRef="#br0" timeOffset="51410.7068">14702 7124 709 0,'-10'-4'174'0,"-3"2"3"0,5 4-112 15,1 5-15-15,3 1-13 0,1 4-15 16,2 2-11-16,2 3-18 0,1 3-23 16,0-1-20-16,-1 1-129 0,1 3-140 15,4 0-340-15</inkml:trace>
  <inkml:trace contextRef="#ctx0" brushRef="#br0" timeOffset="52293.231">15030 7968 403 0,'-12'-4'124'16,"-1"3"7"-16,1-1-10 0,-1-3-55 15,-2 0-11-15,0-2-4 0,2-1-5 0,0 0-5 16,5-1-3-16,-3-2-3 0,6-1-4 16,1 2-3-16,6 0-4 0,1-1-6 15,5 3-3-15,0-1-3 0,2 3-2 16,2 0-3-16,3 1-2 0,0 1-1 15,-3 3-1-15,3 2 0 0,-3 3-2 16,5 0 0-16,-5 4 0 0,-1 3 0 0,0 3 0 16,-2 4 0-16,-1 2 0 0,-2 2 0 15,-6 1-1-15,2 4 1 0,-5 0 0 16,-2-1-1-16,-3-2 1 0,-1 1-1 16,-2-2 0-16,-5-1 0 0,-2-4 1 15,-4-2-1-15,-1 0 0 0,-2-2 1 16,-1-2-1-16,1-2 0 0,4-2 1 15,4 0-1-15,4-4 1 0,5 0-1 16,4-4 1-16,2-4-1 0,3 0 1 0,3-1-1 16,2-1 0-16,4-1 0 0,1 1-1 15,6 1 0-15,4 2-5 0,-1 0-5 16,6 1-10-16,1 1-8 0,-1-1-14 16,-1 1-9-16,-1 1-14 0,-5 0-85 15,0 0-21-15,-6 0-97 0,1 0-196 16</inkml:trace>
  <inkml:trace contextRef="#ctx0" brushRef="#br0" timeOffset="52549.4511">15207 8023 671 0,'4'-14'161'16,"-3"1"4"-16,3 0-105 0,2 4-16 15,3 2-7-15,-1 0-8 0,5 2-9 16,0 3-6-16,2 1-4 0,1 5-2 16,-2-2-3-16,1 2-2 0,2 6-1 0,-2 2 0 15,0-1-1-15,-2 3-1 16,2-2-1-16,-2 2-5 0,-1 0-8 0,-3-2-11 16,-2 2-12-16,0-1-12 0,-5 2 97 15,-4-2-222-15,-3 1-136 0,-4-1-353 16</inkml:trace>
  <inkml:trace contextRef="#ctx0" brushRef="#br0" timeOffset="52732.9532">15288 8033 654 0,'-5'-1'157'16,"-1"3"3"-16,1 4-102 0,3 4-18 15,-1 0-11-15,1 5-11 0,1-1-8 0,-2 4-9 16,2-3-12-16,-1 1-16 16,0 2-21-16,-1-4-114 0,-1 3-125 0,4-1-304 15</inkml:trace>
  <inkml:trace contextRef="#ctx0" brushRef="#br0" timeOffset="53627.283">15866 8005 586 0,'-12'-1'138'16,"-1"7"4"-16,-2 0-93 0,-1 2-13 0,1 0-7 16,2 4-7-16,1 3-7 0,1 1-4 15,3-2-4-15,2 1-4 0,4 0-1 16,5 4-1-16,0-6 0 0,5-2-1 16,3-4 0-16,0 0 0 0,2-2 1 15,1-4-1-15,0-4 0 0,2-3 0 16,-1-4 0-16,-3 0 0 0,2-2 1 15,-1-3-1-15,-5-3 0 0,1-1 1 16,-4 3-1-16,-4-3 1 0,-3-2 1 16,-3-1 0-16,-4-3 0 0,0 2 0 15,-4-4 0-15,-3-2 0 0,-4-1-1 0,0 2-1 16,-1 3 0-16,-1 1 0 16,1 3 0-16,-1 4 4 0,4 0 5 0,4 7 5 15,3 1 3-15,2-1 3 0,5 1 1 16,4 1 1-16,3 0-4 0,6 1-4 15,2 1-5-15,4 0-4 0,2 0-1 16,6 1-2-16,0-1-3 0,4-1-7 0,5 4-7 16,5 0-11-16,1 1-11 15,2 1-15-15,-2-1-92 0,1 1-28 0,-2 2-104 16,-5 2-210-16</inkml:trace>
  <inkml:trace contextRef="#ctx0" brushRef="#br0" timeOffset="53832.4232">16314 7677 649 0,'-23'17'155'0,"0"4"3"16,0 3-97-16,2 2-25 16,3 4-10-16,3 2-8 0,3 3-7 0,4-1-6 15,4-1-3-15,4 0-6 0,2 0-9 16,5-6-10-16,2-4-11 0,4-3-16 15,3-3-111-15,3-3-118 0,2-5-277 16</inkml:trace>
  <inkml:trace contextRef="#ctx0" brushRef="#br0" timeOffset="54362.8973">16400 7978 394 0,'-2'-4'100'0,"2"5"4"0,0-3-48 0,1 0-21 16,0-1-5-16,2 2-3 0,-1-3-2 16,1 3-1-16,-1-1 0 0,2 3 2 15,-3-1 0-15,2-1 2 0,-3-1 1 16,1 1 2-16,0 1 0 0,-1-1 1 15,-2 0-1-15,0-1-1 0,1 6-3 16,-2 1-4-16,-1 6-5 0,-2 0-4 0,0 5-4 16,1 4-4-16,-3 0-2 0,2 4-1 15,1-2-2-15,0-1 0 0,4-1 0 16,1-2-1-16,4-4 1 0,4-3-1 16,3-2 0-16,5-6 0 0,2-3 0 15,4-3 0-15,-4-6-1 0,3-1 1 16,-2-4 0-16,0-1 0 0,-3-1 0 15,-5-1 0-15,-4 1 1 0,-1 1-1 16,-3 4 2-16,-2 4-1 0,-5 0 1 16,1 3 0-16,-1 6 0 0,1 5 0 15,0 2-1-15,-1 1 0 0,2 1-1 16,2 3 0-16,1 0 0 0,4 2 0 16,1-5 0-16,4 2 0 0,2-4 0 0,1 0 0 15,1-4 0-15,2-3 0 0,-2-7 0 16,0 0 1-16,-2-4 0 0,0-1 2 15,-1-5-1-15,-1 0 1 0,-4-3-1 16,0 1 0-16,-3-6-8 0,-6-4-15 16,0-8-17-16,-2 2-18 0,-2-1-119 15,-2-4-132-15,2 3-308 0</inkml:trace>
  <inkml:trace contextRef="#ctx0" brushRef="#br0" timeOffset="54563.3734">16710 7677 535 0,'24'2'130'16,"0"3"3"-16,6 2-76 0,-2 2-20 16,4 2-10-16,2 1-5 0,0-1-2 15,0 3-3-15,0 3 0 0,-4 0-1 0,1 0-1 16,-5 3-1-16,-4-1-1 0,0 6-4 16,-5 1-2-16,-3-1-4 15,-4 1-4-15,-6 2-9 0,-5 2-7 0,-8-1-9 16,-6-1-17-16,-3-1-111 0,-10-4-117 15,-5-1-278-15</inkml:trace>
  <inkml:trace contextRef="#ctx0" brushRef="#br0" timeOffset="55608.3484">17416 8047 629 0,'1'1'142'16,"3"2"4"-16,2 0-103 0,4-2-13 16,3 2-4-16,3-2-2 0,4-2-2 15,2-2-4-15,0-3-3 0,1 0-2 0,2-3-4 16,-2-5-2-16,-1-1-2 0,-2-4-3 16,-3 2 0-16,-3-2 0 0,-3-3-1 15,-3 1-1-15,-5 4 1 0,-3 2 0 16,-1 2 0-16,-4 0-1 0,-3 4 1 15,-3 4 0-15,-3 1-1 0,-2 5-1 16,-2 2 0-16,-5 2-1 0,-2 3-1 16,-4 4 0-16,-1 1 0 0,1 5 1 0,2 3 0 15,4 4 1-15,3 0 1 16,5 3 0-16,7 0 0 0,4 2 0 0,5-2 0 16,6-4 1-16,0 0 0 0,9-2 0 15,7-5 2-15,3-4-1 16,4-2 0-16,4-3 1 0,1-6-1 0,7-3-1 15,-3-4-1-15,0-4-7 0,4 0-12 16,-3-7-8-16,0-3-15 0,-4-1-20 16,-3-1-101-16,-2-3-116 0,-5-1-260 15</inkml:trace>
  <inkml:trace contextRef="#ctx0" brushRef="#br0" timeOffset="55886.6478">18026 7362 631 0,'1'-3'147'0,"-1"3"4"0,1 5-102 16,2 4-11-16,2 4-6 0,0 3-4 15,1 5-1-15,2 5-3 0,2 1-2 16,-1 1-2-16,2 2-3 0,0 0-2 15,-3-1-1-15,1 3-3 0,-3-4-4 16,-1 0-3-16,-6-4-1 0,-3-3-4 16,-5-3-7-16,-4-2-15 0,-5-8-16 15,-4-1-22-15,-7-6-117 0,-2-1-132 16,-4-6-309-16</inkml:trace>
  <inkml:trace contextRef="#ctx0" brushRef="#br0" timeOffset="56044.7648">17874 6987 676 0,'4'-7'152'0,"1"-1"1"0,1 6-114 16,4 1-16-16,3 5-13 0,4 3-19 16,4 1-26-16,0 0-118 0,3 1-122 15,3 5-305-15</inkml:trace>
  <inkml:trace contextRef="#ctx0" brushRef="#br0" timeOffset="56689.7407">18207 7282 395 0,'-1'-1'107'15,"0"-2"4"-15,0 3-23 0,1-1-52 16,-2 1-8-16,4-1-5 0,-2 1-2 0,0-1-3 16,1 1 0-16,-1 0 0 15,1-1 0-15,0 1 1 0,-1 1 2 16,1-4 0-16,-1 3 0 0,2-2-1 15,-2-1 0-15,0 1 1 0,0 1-1 0,0-3 0 16,0 3 0-16,0 0-2 0,-2-1 1 16,2 1 0-16,0 1-1 0,0 0-3 15,-1 3-2-15,0-1-2 0,0 3-2 16,0 4-2-16,-2 3-3 0,1 3-1 0,-1 3-1 16,1 4 2-16,1 0 2 15,-1 3 1-15,4-2 1 0,0 0 0 0,3-1 1 16,6-6-1-16,1-2-2 0,4-5-2 15,2-1-1-15,3-7-1 0,1-7 0 16,2-5 0-16,-6-4 0 0,-2-2 1 16,-4-3 2-16,-2-3 0 0,-4 5 0 15,-3 0 1-15,-3 4-1 0,-2 2-1 16,0 3 0-16,-2 3-2 0,1 5 0 16,-1-1-1-16,-2 4-1 0,2 4 0 15,0 4 1-15,3 1-2 0,1 2 1 16,0 2-2-16,3-1-1 0,3 4-3 0,1-2 0 15,5-3 0-15,4 2-1 0,4-7 1 16,1 0 1-16,4-3 2 0,-3-9 2 16,3-1 0-16,-2-4 2 0,-3-5 1 15,-3-2 1-15,-2-3 1 0,-4 0 0 0,0-2 1 16,-6-4-1-16,-2 3 0 0,0-2-4 16,-5-1-8-16,1 2-11 0,0 2-13 15,-3 4-16-15,3 5-11 0,0 3 55 16,-3 4-183-16,3 9-129 0,5 3-326 15</inkml:trace>
  <inkml:trace contextRef="#ctx0" brushRef="#br0" timeOffset="57138.5399">18769 7255 540 0,'0'-3'145'0,"0"1"5"0,-1 2-43 0,0 4-58 15,0 1-13-15,0 3-7 0,-1 2-6 16,2 3-7-16,0 0-3 0,2-1 0 16,0 0-1-16,0 1-1 0,3-2 2 15,3-1-1-15,-3-4 1 0,2 0 0 16,0-3 2-16,1-1 0 0,-1-6 3 0,2-2 0 16,-3-3 0-16,2-4 0 15,0-3-1-15,-1 0-2 0,2-1-3 16,0 0-3-16,0 0-3 0,0 2-2 15,-1 5-2-15,-1 4-1 0,1 2-1 0,-1 4 1 16,-1 5-2-16,0 3 0 0,1 3-5 16,-3 3-5-16,3 3-7 0,1 1-6 15,3 0-10-15,3 0-12 0,4 2-12 16,3-2-11-16,3-2-114 0,1-2-125 0,2-2-296 16</inkml:trace>
  <inkml:trace contextRef="#ctx0" brushRef="#br0" timeOffset="58895.4644">19340 7777 555 0,'-17'-1'137'0,"-4"2"4"16,1 4-74-16,0 4-27 0,2 2-12 15,0 2-8-15,4 5-6 0,4 3-6 16,5 2-3-16,-1-4-3 0,5 4-1 16,2-1-1-16,1-2 0 0,4-3 0 15,2-4 1-15,3-5-1 0,5-1 0 16,0-9 0-16,3-6 0 0,6-5 1 15,-2-4-1-15,0-4 2 0,-1-4 2 0,-2-3 3 16,-2-2 3-16,-3-2 3 0,-5-3 2 16,1-3 1-16,-1-4-2 0,-3-9-2 15,2 4-2-15,0-1-5 0,-1 1-2 16,-1 8 0-16,-2 7 3 0,-3 8 5 16,1 15 2-16,-6 7 0 0,-4 8 1 15,0 9 1-15,-1 7-3 0,-1 5-4 0,-1 6-4 16,0 2-3-16,3 6 0 0,0 0-1 15,5-2 0-15,0 3 0 0,4-3 1 16,3-2-1-16,6 0-1 0,4-7-1 16,4-3-2-16,2-1-3 0,2-8-6 15,2-3-3-15,-3-4-2 0,-1-7-2 16,-4-3-2-16,-1-2 2 0,-1-8 2 16,-4-1 6-16,-2-2 2 0,0-1 3 15,-2-3 3-15,1 0 3 0,-5-1 3 16,1 1 3-16,0-3 2 0,-1 3 1 0,0 1 2 15,-1 1-1-15,1 1 0 0,0 0-1 16,0 5-2-16,-1 2-1 0,-1 1 0 16,1 1 1-16,-2 3 0 0,-2 2 0 15,1 2 1-15,-2-1 1 0,0 2 0 16,-1-1-1-16,1 5-1 0,0-3 0 16,0 1-2-16,0 0 0 0,2 2-2 15,0 1 0-15,1 0-1 0,0-1 0 0,0 2 0 16,1-2-1-16,1 0 1 0,1-3-1 15,2 1 0-15,0-4 0 0,0 2 0 16,2-3 0-16,1 0 1 0,4-2-1 16,-1 0 0-16,1-3 0 0,-1-1 1 15,2 1-1-15,0-3 1 0,-2-1-1 16,-3-1 1-16,-2-1 1 0,0-1 0 16,-1 0 1-16,-1-2 0 0,-2 2 1 15,0 0 0-15,0 0 0 0,-2 1-1 16,1 3 0-16,-1 2 0 0,0 0-1 0,0 1-1 15,0 2-1-15,0 2 1 16,0 2-1-16,0 1 0 0,-1-1 0 0,1 1 0 16,0 1 1-16,-1 0-1 0,0 0 0 15,2-2 0-15,-1-1 0 0,-1 2 0 16,2-2 0-16,-2-1 1 0,2 0-1 16,-1 1 0-16,0-2 0 0,0 1 0 0,1 0 0 15,-1 0 0-15,-1 0 0 16,1 0 0-16,-1-1 0 0,1 1 0 0,-2 0 1 15,2 0-1-15,0 1 0 0,0 0 0 16,0-1 0-16,0 2-1 0,0-1 1 16,2 0 0-16,-4 0 0 0,4-1 0 15,-1 2 0-15,-1-2 0 0,1 0 0 16,-2-2 1-16,1 2-1 0,1 0 0 16,-2-1 0-16,2 1 0 0,-1-1 0 15,1 0 0-15,1 2 0 0,-2-1 0 0,1 0 0 16,1-1 0-16,-2 1 0 15,1 0 0-15,1 0 0 0,-1-3 0 0,-1 1 0 16,1 0 0-16,0 2 0 0,-1-1 0 16,2 0 0-16,-1 0 0 0,-1 1 0 15,1 0 0-15,0-1 0 0,-2-1 0 16,1 1 0-16,0 0 0 0,0 1 1 16,-1-1-1-16,1-1 0 0,-1 1 1 15,2 0 0-15,-2 1 0 0,-1 0 0 0,2 0 1 16,-1-1 0-16,1 1 0 15,-1 0 0-15,0 0 1 0,1 0 0 0,1-1 0 16,-1 1 1-16,-1-2 1 0,-1 5-1 16,2-1 0-16,-2 2 0 0,1 2-1 15,-2 1-1-15,1 4 0 0,-1 3-1 16,3 1-1-16,-1-1 0 0,4 2 0 16,-1 0 0-16,4 0 0 0,2 0 1 15,3-4-1-15,2-2 0 0,7-1 0 16,0-3 0-16,6-6 0 0,0-3 0 0,5-3 0 15,-2-4 0-15,-3-4 1 0,-2-5 0 16,-1 0 2-16,-5-1 0 16,-1-6 2-16,-6-1-1 0,-3-2 0 0,2 0-3 15,-5-2-8-15,-3 2-16 0,-2-2-19 16,-2 6-15-16,-2 6 51 0,-5 4-185 16,-1 5-140-16,-4 4-335 0</inkml:trace>
  <inkml:trace contextRef="#ctx0" brushRef="#br0" timeOffset="60399.771">14749 8207 348 0,'47'-33'93'15,"7"-5"2"-15,2-7-18 0,-1-3-50 16,3-4-8-16,3 0-2 0,0-3-2 15,-2-1-1-15,1 4 0 0,0 6 0 0,0 6 0 16,-5 3 0-16,-5 5 0 0,-5 2-3 16,-5 3 0-16,-6 4-3 0,-7 1-2 15,-5 4-2-15,-3 5-3 0,-6 2-5 16,-1 7-8-16,-3 5 34 0,-5 2-140 16,-6 2-99-16,2 3-269 0</inkml:trace>
  <inkml:trace contextRef="#ctx0" brushRef="#br0" timeOffset="61181.2581">15510 7934 371 0,'-16'13'91'0,"-4"7"1"16,-8 2-38-16,-4 5-36 0,-2 6-8 15,-8 2-8-15,-3 5-19 0,1-1-74 16,-5 1-77-16,0 4-193 0</inkml:trace>
  <inkml:trace contextRef="#ctx0" brushRef="#br0" timeOffset="61921.5752">12480 9387 440 0,'26'-13'103'0,"9"-5"6"0,9-8-73 0,13-2-5 15,18-4 0-15,6-6-1 0,8-10-6 16,11-5-4-16,7-6-5 16,6-2-4-16,1-3-4 0,0-4-3 0,2 2-10 15,3 8-13-15,-6 1-104 0,-15 6-102 16,-4 1-262-16</inkml:trace>
  <inkml:trace contextRef="#ctx0" brushRef="#br0" timeOffset="63992.7456">20611 7857 509 0,'-3'-2'130'0,"-2"1"7"0,0 0-67 16,0 0-10-16,2-2-4 0,-2 3-3 16,0-2-2-16,2 2-3 0,3-1-3 15,0-1-6-15,-1 2-7 0,0-1-8 16,2 1-8-16,3-2-5 0,0 1-5 15,2-2-4-15,0-1-2 0,4 3-3 16,-1-1-7-16,2-1-14 0,-1 1-16 16,0 1-10-16,-3 2-13 0,2 1-15 15,-5 1-103-15,-2-1-113 0,3 3-251 0</inkml:trace>
  <inkml:trace contextRef="#ctx0" brushRef="#br0" timeOffset="64166.2689">20601 7968 567 0,'0'5'144'0,"-3"-4"2"15,2-1-68-15,2 0-37 0,2-3-16 0,0-1-8 16,4-1-7-16,-3-5-7 16,6 7-11-16,1-2-9 0,2 1-21 0,0 0-110 15,-1 1-117-15,0-1-289 16</inkml:trace>
  <inkml:trace contextRef="#ctx0" brushRef="#br0" timeOffset="67301.2885">21349 7031 495 0,'-6'-16'116'0,"-1"1"3"0,-1 7-79 15,1-3-10-15,2 5-6 0,1 0-2 16,0 1-4-16,-4 3-2 0,3 4-3 0,-1 3 1 15,-1 2-2-15,-1 5-1 0,0 5 0 16,-2 4 0-16,2 2-2 0,-1 4 4 16,-2 6 1-16,1 5-1 0,0 4-1 15,3 5-2-15,1 8-1 0,0 8 0 16,1 6-5-16,1 2-1 0,2 1-2 16,0 6 0-16,2 2 0 0,3 2 0 15,-2 1 0-15,2-4-1 0,0 1 1 16,-2 3 0-16,2-1-1 0,-2-2 1 15,-5-1-1-15,2-3 1 0,0 1 0 16,-3-3-1-16,0-4 1 0,-1-5-1 0,-3-3 0 16,4-4 1-16,-2-3-1 0,-4-5 0 15,0-5 1-15,-4-4-1 0,-2-7 0 16,-1-6 0-16,-6-7-2 0,3-5-6 16,2-6-6-16,-1-5-5 0,4-6-12 15,0-6-15-15,4-5-105 0,2-1-111 0,3-4-265 16</inkml:trace>
  <inkml:trace contextRef="#ctx0" brushRef="#br0" timeOffset="68391.0583">20864 9374 551 0,'-12'5'132'0,"0"3"5"0,-1-4-78 15,4 1-14-15,1-1-2 0,2-1 1 16,2-2-2-16,2 0-3 0,0 0-5 15,0 0-6-15,2-2-6 0,2 2-6 0,0-1-7 16,-1 0-3-16,3 2-3 0,1-4 0 16,1 2-1-16,1 0-3 0,3-1-7 15,1 0-15-15,3 0-15 0,-2-2-13 16,4 2 80-16,0 0-203 0,0 0-134 16,-1-1-332-16</inkml:trace>
  <inkml:trace contextRef="#ctx0" brushRef="#br0" timeOffset="68616.4375">21167 9363 636 0,'1'-5'145'0,"0"1"5"0,3 0-110 16,-1-1-13-16,4 0-4 0,-1 3-5 15,0 2-5-15,0 2-6 0,0 0-4 16,0 5-1-16,-1 0-1 0,0 3 0 15,-1 0-2-15,1 1-3 0,-2 1-7 16,1 0-5-16,-2 0-5 0,0 2-9 0,-2 1-15 16,1-3-70-16,-2-1-33 0,-2-3-90 15,1 3-198-15</inkml:trace>
  <inkml:trace contextRef="#ctx0" brushRef="#br0" timeOffset="68784.9843">21164 9313 599 0,'-5'1'138'0,"0"5"1"16,-1 3-97-16,1 2-18 0,0 4-7 0,2 4-5 15,0 6-6-15,-2 3-4 0,3 0-5 16,-3 3-11-16,1-1 2 0,-2-1-128 16,5-2-116-16,4-4-297 0</inkml:trace>
  <inkml:trace contextRef="#ctx0" brushRef="#br0" timeOffset="69449.3687">21453 6858 643 0,'-2'-6'158'0,"-2"1"5"0,4 2-97 15,1-1-18-15,4 0-8 0,3-1-6 16,1 0-10-16,4-3-6 0,1 1-3 0,4 0-1 15,0 1-3-15,0-1-1 0,-1 2-3 16,2 3-2-16,-4-1-1 0,-1 3-1 16,-3-1-1-16,-1 5-1 0,-3 1 0 15,-2 4 0-15,-1 2 0 0,-3 3 0 16,-1 2 0-16,-1 3 0 0,-1 3-1 16,-2 3-1-16,1-3-1 0,1 4-4 15,-1-2-7-15,1-2-7 0,1-3-11 16,-2-5-11-16,3 0-8 0,-1-3-15 15,1-4 42-15,-1-2-147 0,-2-3-113 16,0-2-282-16</inkml:trace>
  <inkml:trace contextRef="#ctx0" brushRef="#br0" timeOffset="69604.6946">21538 6861 571 0,'-5'0'137'0,"-2"1"2"16,0 1-86-16,1 5-20 0,4 2-11 15,-3 2-7-15,5 7-6 0,1 1-9 0,2 4-10 16,-2 2-20-16,-2-2-111 16,1 0-113-16,-4 3-289 0</inkml:trace>
  <inkml:trace contextRef="#ctx0" brushRef="#br0" timeOffset="74588.3464">21714 8023 474 0,'1'-11'118'16,"-2"1"5"-16,-4-1-71 0,2 6-11 0,-3 1-3 16,1 4-3-16,-2 0-6 0,0 4-5 15,1 6-4-15,-3 0-2 0,2 4-1 16,1 4-3-16,0 5-1 0,0 0-1 15,2 1-1-15,2-3-2 0,4 4-1 16,0-1-2-16,2-7-1 0,1 0 0 16,2-4-2-16,1-3 0 0,0-1-1 15,0-6 0-15,0-1 0 0,2-5 0 0,1-4-1 16,0-1 1-16,-1-3 0 0,1-1 0 16,-1-5-1-16,0-1 0 0,-3-3 0 15,0-2-1-15,-4-6 1 0,-3-1-2 16,-4-6 1-16,-2-2 0 0,-1 0-1 15,-4 0 1-15,-1 2-1 0,1 3 1 16,0 4-1-16,0 6 1 0,-1 5 0 16,-1 1 0-16,3 2 1 0,-1 1 0 15,1 1 1-15,0 1 1 0,7 1 0 16,-1 0 1-16,3 1 0 0,2 1 0 16,1 3 0-16,3 0-1 0,5 1 0 0,0-1-1 15,3 1-1-15,3 1-1 0,3-1-5 16,4 1-7-16,1 1-10 0,3 3-7 15,0 0-16-15,1 4 53 0,-2-1-168 16,-3 2-120-16,-3 4-302 0</inkml:trace>
  <inkml:trace contextRef="#ctx0" brushRef="#br0" timeOffset="74875.9636">22045 7772 555 0,'-11'9'130'0,"-4"2"3"15,1 3-89-15,-2 10-9 0,-2 3-3 16,1 6-3-16,4 5-3 0,1 1-3 15,1 1-4-15,3 2-4 0,3-4-3 0,3-5-2 16,1-2-5-16,2-7-6 0,4-2-10 16,5-5-7-16,2-6-12 0,5-3-17 15,1-6-106-15,4-6-115 0,4 0-271 16</inkml:trace>
  <inkml:trace contextRef="#ctx0" brushRef="#br0" timeOffset="75506.1779">22187 8017 325 0,'0'-4'74'0,"2"1"3"16,-2-5-51-16,4 1-5 0,-1 0 4 15,0-2 4-15,0 3 3 0,0 0 0 0,-1-3 0 16,0 7-1-16,-1-3 0 0,-1 4-3 16,0 0-2-16,-1-2-2 0,2 3-3 15,-1-1-4-15,0-2-2 0,-1 2-2 16,0-4-2-16,1 3-2 0,-1-2-2 0,-1 0-1 16,1 3 0-16,1 0-1 0,0 1 0 15,0-1 0-15,0 1 0 0,0 0 2 16,0-3 0-16,0 3 1 0,0 0 0 15,0-1 0-15,0 1 1 0,0-1 0 16,0 3 1-16,-1 3-1 0,0 0 2 16,-2 2 1-16,1 7 2 0,1 6 0 15,-2 3 2-15,-2 0 0 0,2 4 2 16,-1 4-3-16,1-1-1 0,0-5-2 16,2-1-2-16,-1-4-2 0,2-2-2 15,5-2-3-15,0-7 0 0,1-4-1 16,3-3-1-16,1-4 0 0,1-4 0 0,1-4 1 15,-1-5-1-15,2-2 1 0,0-1-1 16,-1-1 0-16,-2 2 0 0,-1 1-1 16,-4 3 1-16,2 3 0 0,-6 1-1 15,0 9 0-15,-3 1 0 0,-1 4 0 16,1 4 0-16,-1 2 0 0,2 2 0 16,1 3 1-16,0-5-1 0,4 3 1 15,1-3-1-15,2-3 1 0,1 0-1 16,3-3 1-16,2-3 0 0,-1-2 0 0,0-2 0 15,-1-3 0-15,-1-1 1 0,1-3 0 16,-2-1-1-16,-4-2-3 0,-1 0-5 16,-1 0-12-16,1-1-12 0,-2 1-10 15,0-1-12-15,-2-3-15 0,3 0-103 16,-3-3-112-16,4-3-254 0</inkml:trace>
  <inkml:trace contextRef="#ctx0" brushRef="#br0" timeOffset="75739.0727">22492 7680 537 0,'7'-7'123'0,"1"3"3"0,4 3-84 16,3 1-14-16,2 2-2 0,1 6-2 15,3 2-2-15,4 4 3 0,-1 5 2 16,2 2 2-16,-2 3-1 0,0 4-2 16,0 0-3-16,-1 5-3 0,-2 4-5 15,-4-1-6-15,-3 0-4 0,-3 4-3 0,-5-2-1 16,-9 0 0-16,-3-4-2 0,-6-3-2 15,-4-1-4-15,0 0-8 0,-3-5-8 16,-1-3-6-16,0-2-8 0,4-4-12 16,1-4-9-16,1-6-97 0,-2-3-102 15,6-6-247-15</inkml:trace>
  <inkml:trace contextRef="#ctx0" brushRef="#br0" timeOffset="76206.7094">23002 8023 532 0,'-5'0'128'0,"2"1"4"0,3 3-63 16,0-3-39-16,4 2-8 0,1 0-2 15,0-3-4-15,2 2-1 0,3 1-4 16,1-4-2-16,0 0-1 0,0-2-3 16,4 0-1-16,-2-3-2 0,2 0 0 15,-3-5-1-15,-1-2 0 0,-1-1-2 16,0-4 0-16,-4 0-2 0,-3 2 0 16,-1-3 0-16,-4 3 0 0,-2 1 0 0,-5 4 1 15,0 4 0-15,-6 0 1 16,-4 6 0-16,-2 5 0 0,-2 2 0 15,1 5 1-15,0 4 0 0,-1 3 1 16,4 4 4-16,3 4 3 0,4 2 5 0,1 1 3 16,3 1 4-16,3 0 2 0,1 0 0 15,2-2 0-15,3-2-3 0,4-1-3 16,3-2-4-16,6-5-3 0,4-3-2 16,4-6-2-16,7-2-1 0,5-5-2 15,-3-8 0-15,4-3-3 0,-1-3-6 0,-1-1-12 16,-1-3-15-16,-4-2-13 0,-2 0 36 15,-3 2-159-15,-3 1-126 0,-4 1-305 16</inkml:trace>
  <inkml:trace contextRef="#ctx0" brushRef="#br0" timeOffset="76504.2441">23372 7331 587 0,'1'-6'137'0,"6"2"8"16,-1 3-82-16,0 1-23 0,2 5-4 0,0 5 2 15,0 3 0-15,-1 6 0 16,-2 3-5-16,0 3-3 0,-2 5-6 0,0 0-4 15,-4 1-5-15,-2-2-5 0,0 1-4 16,-6-4-3-16,-2-1-6 0,-3-5-10 16,-3 0-16-16,-2-3-16 0,-2-3-24 15,-4-4-111-15,1-5-133 0,6-5-297 16</inkml:trace>
  <inkml:trace contextRef="#ctx0" brushRef="#br0" timeOffset="76658.83">23282 7133 618 0,'7'-11'145'0,"1"0"3"0,0 1-93 0,0 0-21 15,3 4-11-15,1 1-6 0,0-1-5 16,-1 3-8-16,0 3-15 0,0 3-14 16,3 3-127-16,-3 1-124 0,-1 6-315 15</inkml:trace>
  <inkml:trace contextRef="#ctx0" brushRef="#br0" timeOffset="77789.3228">23592 7357 396 0,'-1'-4'92'0,"-2"-2"2"0,3 2-58 0,0 3-17 16,4-1-4-16,-5-1 0 0,2 2-1 15,-2 0 0-15,2 1 2 0,-1 0 3 16,0-1 1-16,-1-2 1 0,2 3 0 16,-1-1-1-16,-1 2 0 0,0-2-2 15,-2 0 0-15,2 1-2 0,2 1-1 0,-2-2-2 16,1-1-2-16,1 1-1 0,0 1-1 15,1-2-3-15,-1 1 0 0,-2-3-1 16,1 3 1-16,0-2 0 0,-2 1 1 16,1 1 1-16,2-1 1 0,-1 0 1 15,2 2 1-15,-1 0 0 0,-1 0 1 16,1 0-1-16,0 0 0 0,-1 2-1 16,0 3-1-16,-1-1-1 0,-1 1-1 15,0 3-2-15,0 0 0 0,1 2-1 16,-3-2-1-16,0 1 0 0,4 2-1 15,2 0 0-15,-1 0-1 0,1 1 0 16,2-2-1-16,1-2 1 0,0 0-1 16,1-5 0-16,-1-1 0 0,1-2 1 0,0 0-1 15,0-3 1-15,0 1-1 0,0-1 1 16,-1 1-1-16,1 1 1 0,-4-2-1 16,1 3 0-16,-2-1 0 0,2 2 0 15,-1 0 0-15,0 1 0 0,-1-1 0 16,0 0 0-16,-1 0 1 0,3 2-1 0,-2-1 0 15,0-1 1-15,0-1 0 0,2 2 0 16,-1-4 3-16,1 0 0 0,-1-4 2 16,0 0 1-16,0-2 0 0,0-1 0 15,1 0 0-15,-1 0-1 0,2 0-2 16,-2 1-1-16,-1 0-1 0,2 2-1 16,-2 2 0-16,-1-2 0 0,1 3-1 15,0 0 1-15,-1 1-1 0,2 2 1 16,-2-1 0-16,0 0-1 0,0 1 0 15,0-1 1-15,-2 0-1 0,1-1 1 16,1 1-1-16,-1 1 0 0,1 1 0 16,0-1-1-16,0 2 0 0,1-2 1 0,0 2-1 15,-2-1-1-15,2-1 1 0,-1-1 1 16,2 1-1-16,-4 0 0 0,2 0 1 16,0-1-1-16,2 1 1 0,-2 0-1 15,-2-1 1-15,4 2-1 0,-1 0 0 16,-1-1-1-16,1 0 0 0,-1 0 0 0,1 1-1 15,1-1 0-15,-2 0-1 0,0 1 1 16,0 1 1-16,0-2 0 0,-2 0 0 16,1 0 1-16,1 1 0 0,0-1 1 15,1-3 0-15,-1 3 0 0,0-1 0 16,2 1 0-16,-2 0 0 0,0 0 0 16,0-1 0-16,0 2 0 0,0-1 0 15,0 0 0-15,-2 0 0 0,2 0 0 16,0 0 0-16,0 1 1 0,0-1-1 15,-1 2 1-15,1-2-1 0,0 1 1 0,0-2 1 16,0 2-1-16,-1-1 0 16,0 2 0-16,1 0 0 0,0 2 0 0,-2 5 0 15,1 1-1-15,-1 3 1 0,3 4-1 16,-1 2 0-16,1 0 1 0,2 2-1 16,-1-4 1-16,4 1-1 0,2-5 1 15,0-2 0-15,3-4-1 0,3-2 1 16,2-5 0-16,1-3-1 0,0-2 1 15,1-5 0-15,1-1 0 0,-1-5 0 0,-1-2 0 16,-2-3 0-16,-5-1 0 0,-1-2 0 16,-1 2 0-16,-4-3 0 0,-3 1 0 15,-2 2-2-15,-4 2-4 0,1 2-7 16,-3 1-9-16,0 5-9 0,-2 3-7 16,-1 6-14-16,0 1-10 0,-3 4-103 15,2 3-108-15,2 1-258 0</inkml:trace>
  <inkml:trace contextRef="#ctx0" brushRef="#br0" timeOffset="78225.6255">24026 7296 577 0,'2'2'135'0,"-1"2"4"0,1 3-86 16,-2 2-15-16,2 0-4 0,2 5 1 16,-2 2-1-16,-1 0-2 0,4 0-3 15,-1 1-4-15,1-1-4 0,0 0-3 16,-3-4-4-16,2-1-3 0,2-1-3 15,-4-4-2-15,2-4-2 0,0 0 0 16,-1-7-1-16,4-1-1 0,-1-4-1 16,2-5 1-16,2-1-1 0,2-2 0 0,1-1 0 15,0 2-1-15,0 1 0 0,1 3 0 16,-3 3 0-16,-2 5 0 0,-2 4-1 16,-1 3 0-16,-3 3 0 0,-2 5 0 15,0 6 0-15,-2 4 0 0,-2 0-1 16,1 5 1-16,-1 4-2 0,0 2-1 15,0-3-6-15,1-2-13 0,1-2-13 16,2-3-10-16,2-2 90 0,1-7-217 0,5-1-136 16,-1-4-349-16</inkml:trace>
  <inkml:trace contextRef="#ctx0" brushRef="#br0" timeOffset="79040.2387">24148 7892 590 0,'-6'-5'139'15,"-1"5"4"-15,-3 4-92 0,-1 1-13 16,-1 5-7-16,-2 3-6 0,3 4-6 16,1 4-5-16,0 1-5 0,3 1-4 15,2 2-2-15,0-3-2 0,4 0 0 16,0-1 0-16,5-2-1 0,-2-4 1 15,4-1-1-15,1-3 1 0,2-6 0 16,2-3 0-16,0-6 1 0,0-3-1 16,4-3 0-16,-3-6 0 0,2-3 0 15,-1-3 0-15,-1-8 0 0,1-2 0 16,0-4 0-16,-2-9-1 0,3-1 1 16,1-3 0-16,3-2-1 0,-3 5 1 0,1 6-1 15,-2 5 0-15,-3 10 2 0,-4 8 4 16,-4 7 3-16,-3 7 2 0,-4 8 1 15,-2 4 1-15,-1 3 0 0,-3 6 0 16,1 6-4-16,1 4-3 0,-1 3 1 0,0 0-1 16,3 4 1-16,3 1 0 0,1 1 0 15,2-1-1-15,3-4 0 16,2-4-2-16,1-4-2 0,4-1-6 0,1-8-10 16,3-1-13-16,1-8-14 0,0-1-18 15,1-2-118-15,-3-1-129 0,2-6-298 16</inkml:trace>
  <inkml:trace contextRef="#ctx0" brushRef="#br0" timeOffset="79741.3789">24460 7963 511 0,'3'-5'119'0,"-2"2"2"0,0-5-80 0,1 1-16 15,-1 0-4-15,0-1-3 0,0 0-3 16,-1 0-4-16,3 1 0 0,-1 3-2 16,-1-2 0-16,-1 1 0 0,0 3-1 15,2 1 0-15,-2-1 1 0,-2 0 0 16,1 1-1-16,1 1 1 0,0 0 0 15,-1-2-1-15,1 1 1 0,0 1-2 16,0 1 0-16,0-1 1 0,0-1-1 16,0 1 0-16,1-1 0 0,-1 0-1 15,0 0 1-15,0-2 0 0,0 1 0 0,0-1-1 16,1 1 1-16,-1-1-1 0,0 2 1 16,-1-1 1-16,1 2 0 0,0 0 1 15,0 0 1-15,-1 3 1 0,0 5 1 16,0 3 1-16,-2 5-2 0,1 4 0 15,-1 6 0-15,-2 2-1 0,0 3-2 16,2 2-2-16,-1-2-1 0,3-2 0 16,0-3-2-16,-1-5 1 0,5-3-2 0,-1-5 0 15,3-4-1-15,2-5 0 0,2-4 0 16,2-6 0-16,1-4 0 0,1-4 0 16,4-2 0-16,-3-3 0 0,1-3 1 15,0-2-1-15,-3 0 0 0,-1 1 0 16,-2 2 0-16,-6 1-1 0,2 6 1 15,-4 4 0-15,-1 2 0 0,-1 7-1 16,-1 4 0-16,-1 3 0 0,2 4 0 16,-1-1 0-16,3 5 0 0,1-1-1 0,2 1 1 15,2 0 0-15,3-1 0 16,2-1-1-16,1-3 1 0,1-2 0 0,3-2 0 16,2-2 0-16,-4-5 0 0,5-4 0 15,-5-3 0-15,0-4 1 0,-2-2-1 16,-2-4 1-16,-3-5-1 0,-2-1 1 15,-2-1-1-15,-3-1 1 0,-2 1-3 16,-3-1-6-16,-1 6-8 0,0 4-11 0,0 5-13 16,-1 2-8-16,-2 4-19 0,1 6-111 15,1 3-120-15,4 1-278 0</inkml:trace>
  <inkml:trace contextRef="#ctx0" brushRef="#br0" timeOffset="80236.7447">24965 7937 693 0,'0'-1'168'0,"0"2"3"0,1-3-108 15,1 1-18-15,0 0-11 0,2-1-10 16,2-1-10-16,2 0-6 0,2-2-3 15,1 0-2-15,4 1-5 0,-2-3-11 0,2 1-16 16,0 3-14-16,-3 0-21 16,-3 0-112-16,-3 3-128 0,-3-2-292 15</inkml:trace>
  <inkml:trace contextRef="#ctx0" brushRef="#br0" timeOffset="80399.3233">24953 8037 631 0,'-1'2'134'0,"1"2"2"15,2-3-112-15,2-2-13 0,1-2-4 16,2 2-3-16,3 0-9 0,2-3 12 0,0-2-143 16,1 2-116-16,0-2-308 0</inkml:trace>
  <inkml:trace contextRef="#ctx0" brushRef="#br0" timeOffset="85749.1345">19351 1917 466 0,'-5'0'101'16,"-1"7"3"-16,1 8-80 0,2 5-9 0,-3 4-4 15,3 9 0-15,1 4 1 0,-2 5 0 16,2 7 2-16,0 7 0 0,4 6 1 16,0 8 1-16,-1 5 1 0,4 12-2 15,3 12-1-15,-1 9-2 0,0 5-1 16,-2 7-2-16,2 10-1 0,2 9-3 15,-2-2-1-15,0 8-1 0,1 1-1 0,-1 2-1 16,0 0 0-16,-3-1-1 0,0-5-1 16,-3 2 1-16,-2-7-1 0,-1-4 1 15,-3-3-1-15,0-4 1 0,-2-7-1 16,-3-5 1-16,0-4 0 0,1-7 0 16,-3-10 0-16,2-7 0 0,2-9 0 15,0-7 0-15,5-8 0 0,0-10 1 16,4-8-1-16,2-7 1 0,2-7-1 15,1-6 0-15,1-7 0 0,2-6 0 16,-1-5 0-16,1-6-1 0,1 0-1 0,-2-7-2 16,0-2-5-16,-1-2-9 15,-1-1-9-15,2-2-103 0,-5 0-104 0,1-6-255 16</inkml:trace>
  <inkml:trace contextRef="#ctx0" brushRef="#br0" timeOffset="88025.5799">19985 2158 370 0,'2'-7'92'0,"1"1"4"0,-1 2-55 16,-3-2-6-16,1 4 1 0,2 2 1 0,-3-2-3 16,0 2-3-16,-3 0-2 0,-1 0-2 15,1 3-5-15,-2-2-3 0,-1 0-4 16,0 0-3-16,-3 2-1 0,1 2-2 16,1 2-1-16,-2 1 0 0,1 1-2 15,1 4 1-15,-1 0-1 0,3 4-1 16,-1 2 1-16,-1 0-2 0,6 3 1 15,-2 2-1-15,1 1 0 0,1 5-1 16,1-1 1-16,1 2-1 0,3 0 0 16,-1-1 1-16,2 2-1 0,1-2 0 0,-1 0-1 15,4-3 1-15,0 0-1 0,2 0-1 16,0-3 0-16,0 2 0 0,1 0 0 16,0 1 0-16,-3 2-1 0,2 0 1 15,-5-1 0-15,0 1 0 0,-4-1-1 16,-2-2 1-16,-4-3 0 0,-2-1-1 15,-3-3 1-15,0 1 0 0,-3-2 0 16,-2-2 0-16,0 0 0 0,1 0 0 16,-2-2 0-16,0-3 0 0,0-1 0 15,4-3-2-15,2-1-2 0,0-2-5 0,3-3-5 16,3 0-7-16,0-1-15 0,4 1-10 16,-1-1-101-16,1-1-106 0,1 1-252 15</inkml:trace>
  <inkml:trace contextRef="#ctx0" brushRef="#br0" timeOffset="88365.6697">19636 3344 438 0,'-2'-4'117'0,"0"2"5"16,-1 1-44-16,5-1-33 0,-2 1-6 16,2 0-4-16,2 0-4 0,-1 0-3 0,4-1-2 15,0 0 0-15,-1-1-4 0,3 3-2 16,-3-2-4-16,2 2-4 0,-2 0-4 15,2 0-3-15,-2 0-5 0,0 0-4 0,0-2-11 16,1 2-9-16,2-2-21 0,-2 2-108 16,-2-3-118-16,4-2-284 0</inkml:trace>
  <inkml:trace contextRef="#ctx0" brushRef="#br0" timeOffset="88759.4814">19906 3250 518 0,'0'-3'130'0,"-3"1"5"16,-2-1-72-16,1 3-19 0,2 0-8 16,-1 0-7-16,2 4-5 0,0 2-4 0,3 3-2 15,2 1-1-15,1 1-2 0,1 0-1 16,2 0-1-16,2-3-2 0,1 0-2 16,0-6-2-16,1-1-2 0,-1-2-1 15,2-1 0-15,-3-2-2 0,-2-1 1 16,-3-2-1-16,0 0 0 0,-4-2 0 15,-3 0-1-15,-2-2 0 0,-3 3-2 16,-3-1-3-16,0 0-5 0,-2 3-9 16,-2 1-7-16,1 2-7 0,-1 1-7 15,3 4-6-15,0 3-4 0,4 2-2 16,0 1 0-16,3 4-86 0,1-3-89 16,2 1-215-16</inkml:trace>
  <inkml:trace contextRef="#ctx0" brushRef="#br0" timeOffset="89051.2062">20092 3250 478 0,'8'-6'116'0,"-3"1"4"0,-2 2-75 15,-1 2-6-15,-2-1-2 0,0 4-6 16,0-4-6-16,-2 2-6 0,0 1-3 16,2-1-4-16,-1 5-2 0,2 1-2 15,-1 2 0-15,0 5 1 0,4-1-1 16,-1 0-1-16,2 2 0 0,2-6-1 15,2 1-1-15,1-4-1 0,1-3 1 0,0-1-2 16,1-1 1-16,-1-1-1 0,0-4 0 16,-2-1 0-16,-1-2 0 15,0-4-1-15,-3 0 0 0,-2-4 0 16,-3 2 0-16,-1-2-1 0,-4 2-2 16,-1 1-2-16,-3 2-7 0,-2 1-5 0,-2 4-14 15,-2 1-14-15,-2 2-106 0,-2 0-112 16,-2 2-270-16</inkml:trace>
  <inkml:trace contextRef="#ctx0" brushRef="#br0" timeOffset="89941.0144">19965 1847 448 0,'-5'-2'117'0,"-1"1"5"0,-4 1-50 0,0 1-28 16,2 4-6-16,0 3-4 0,2 6-4 16,1 0-5-16,3 4-3 0,2 1-2 15,4 1-1-15,1-3-2 0,3-2-1 0,3-3-1 16,4-1-2-16,2-4-1 0,3-2-2 15,0-2-1-15,2-2-2 0,-1-5-1 16,-2-2-2-16,-2-3-1 0,-4-3 0 16,-2-3-2-16,-3 0 1 0,-5-3 0 15,1 0-1-15,-4 0 0 0,-4 0-3 0,-1 5-3 16,-3 0-5-16,-2 2-6 0,-1 3-6 16,-5 2-4-16,1 5-2 0,1 2-1 15,0 3-1-15,3 2 0 0,1 0 0 16,3 4 2-16,3 1-1 0,4 1-1 15,4-1-1-15,1 0 1 0,4-1-2 16,-1-2-3-16,3-3 3 0,1-1 2 16,3-3 4-16,-4-1 4 0,3-2 5 15,-5-2 11-15,2-1 12 0,-1-1 9 16,-1 0 6-16,-3 1 5 0,-2-2 6 16,-1 2 6-16,0 4 2 0,-2-1-1 0,0 4-4 15,-3 0-2-15,-1 1-3 0,3 3-5 16,-1 0-7-16,0 2-4 0,1 2-2 15,0 0-2-15,4 0-1 0,-1 0 0 16,2-2-1-16,2-1 1 0,2-3 0 16,1-4 1-16,1-1 0 0,0-5 1 0,-3-5 0 15,2 1 0-15,-1-5-1 16,-3-1 0-16,-1-1 0 0,-3-1-2 0,-2 2 0 16,0 4-1-16,-7-2 0 0,-3 7-3 15,-5 6-4-15,-2 4-13 0,-1 10-13 16,-2 5 46-16,-3 3-178 0,0 4-130 15,-2 1-338-15</inkml:trace>
  <inkml:trace contextRef="#ctx0" brushRef="#br0" timeOffset="93648.8955">20328 2672 423 0,'-3'-2'104'0,"-2"1"6"15,0 0-56-15,2 0-18 0,-5 2-5 16,2 4-4-16,-2 0-2 0,-2 2-3 15,0 2-3-15,1 3-2 0,1 1-2 16,2 2-1-16,0 1-1 0,2 0-1 16,1 0-1-16,2 0-2 0,2-2 0 15,3 1-1-15,1-1-2 0,4-3 0 16,2-3-1-16,0 2-1 0,3-1 0 16,1-5-1-16,-1-1 1 0,1-3-1 15,-1-3 0-15,-2-1 0 0,-2-6-1 0,0-2 1 16,-3 0-1-16,-1 0-1 0,-3-4 1 15,-2-1 0-15,-1 0-1 0,-1 0 0 16,0-1 0-16,-4-5 0 0,-2 1 0 16,3 0-1-16,-4 0 1 0,0-2-1 15,-1-2-1-15,-1 2 1 0,3-2 0 16,-3-2 0-16,3 3 0 0,-1 2 0 16,2 2-1-16,1 1 1 0,1 2 0 15,0 3 1-15,3 6-1 0,-1-1 0 16,5 2 1-16,-2 4 0 0,4 0 0 15,1 1 1-15,3 1 0 0,2 1 0 16,3-2 2-16,1 2 0 0,2-1 0 0,2-2 0 16,-1 0-1-16,2 1 1 0,-2 0-1 15,-1 1-2-15,-1-1-1 0,0 2-5 16,-3 0-8-16,1 0-9 0,-6-1-20 16,0 0-109-16,-4-2-117 0,-4 1-283 0</inkml:trace>
  <inkml:trace contextRef="#ctx0" brushRef="#br0" timeOffset="95168.2574">20784 2287 477 0,'-9'2'117'0,"-4"3"6"15,0 3-71-15,-1 3-12 0,2 5-4 16,1 6-5-16,3 5-3 0,-1 4-4 15,0 7-3-15,2 5-2 0,0-2-1 0,1 0-1 16,0 1-1-16,2-2-2 0,1 0-2 16,2-2-3-16,4-5 0 0,0 2-3 15,2-3-2-15,3-3-2 0,-2 1 0 16,2-6-1-16,2-4-1 0,0 0-4 16,2-6-11-16,3-5-9 0,0-6-20 15,-1-3-110-15,1-7-120 0,-3-6-288 16</inkml:trace>
  <inkml:trace contextRef="#ctx0" brushRef="#br0" timeOffset="99109.1734">20835 2695 315 0,'-3'0'83'0,"3"0"3"15,-1-4-46-15,0 4-7 0,1-1-1 16,-1-2-5-16,-1 2-4 0,4-1-3 16,-4-2-2-16,2 3 0 0,-2-2-1 15,1 1 0-15,-1-2-1 0,2 2 0 0,-3-2-1 16,2 3 0-16,-1-1-1 0,4-2 0 16,-5 1-1-16,3 0 0 0,1-2-2 15,1 2 0-15,-1-2-1 0,-1 2-2 16,0-1 1-16,1 0 0 0,0 3-1 15,-2-1 0-15,1-2-1 0,0 2 0 16,-1-1 0-16,1 1-1 0,0 1 1 16,-3-3-2-16,5 4 1 0,-2 0-1 15,-2-1 0-15,4 1-1 0,-4 2 0 0,0 2 0 16,1 2 0-16,-2 1 2 0,1 3 1 16,-1 2 1-16,-3 4 1 0,1 0 1 15,-1 3 0-15,1 0 0 0,2 3-2 16,0 0-1-16,4-2-2 0,2-1 0 15,2 0-2-15,2-5-1 0,0-3-1 16,3-3 0-16,2-4 1 0,-1-6 0 16,2-4 0-16,0-6 0 0,2-4 0 15,2-6 0-15,-2-1-1 0,-1-4 1 16,1 2-1-16,-1 0 0 0,-3 0 0 0,-2 3 0 16,-2 1-1-16,-1 4 1 0,-4 4-1 15,1 0 1-15,-3 5 0 0,-3 3-1 16,1 5 1-16,-1 5-1 0,-2 3 0 15,2 5 0-15,0 0 0 0,0 0 0 16,1 5 0-16,4 0 0 0,0-2 1 16,3-1-1-16,1-2 0 0,3 2 1 0,-1-3-1 15,3-2 1-15,0-3-1 0,0-2 0 16,1-2 1-16,1-2-1 0,-2-4 1 16,0 0-1-16,-3-3 1 0,1-1 0 15,-2-1 0-15,-2-2 0 0,0-2 0 16,0-2 0-16,-1 1-1 0,-2 2-2 15,2-3-3-15,-4 2-5 0,1 1-9 16,0 4-7-16,-1 1-9 0,0 2-14 16,-1 1 35-16,1 2-140 0,1 2-110 15,2 3-273-15</inkml:trace>
  <inkml:trace contextRef="#ctx0" brushRef="#br0" timeOffset="100001.6554">21130 2699 326 0,'-1'1'74'0,"-2"-1"3"0,3 2-52 16,0-2-3-16,1 1 3 0,1 2 2 15,-4-2 1-15,4 2-1 0,-2-3 1 16,-5-3-2-16,5 3-2 0,0 0-3 15,0-1 0-15,0 1 0 0,0-1-1 16,0 1 0-16,3 2-2 0,-3-3-1 16,2 2-2-16,-2-2-3 0,0 1-2 15,1-1-2-15,-1-1-1 0,1 0-1 16,0-3-1-16,1 0-1 0,-1-1 0 0,0-1 0 16,1-2 1-16,1 2 0 0,-1-1-1 15,3 1 1-15,-1-2 0 0,-2 2 0 16,1-3-1-16,-1 2 0 0,0-2-1 15,-4 0-1-15,1 0 0 0,-1 3 0 16,-1-2-1-16,0 5 0 0,0 0-2 16,-2 0-1-16,1 3-4 0,0 2-8 15,-1 2-14-15,2 2 9 0,-2 1-120 16,0 0-107-16,4 2-268 0</inkml:trace>
  <inkml:trace contextRef="#ctx0" brushRef="#br0" timeOffset="100409.7114">21304 2694 425 0,'-1'-2'111'15,"-2"1"7"-15,1-3-44 0,-1 1-28 16,1 0-6-16,-1 0-4 0,2 0-4 15,0 1-5-15,2 1-4 0,0-1-2 16,2 1-2-16,1-1-1 0,-1 0-3 16,0 0-1-16,2 0-3 0,-2 0-2 15,1 1-2-15,2 2-3 0,0-1-2 16,-1 3-4-16,1-2-8 0,2 0-6 16,-1-2-13-16,-1 2-15 0,-1-1-107 0,-3-2-114 15,1 1-269-15</inkml:trace>
  <inkml:trace contextRef="#ctx0" brushRef="#br0" timeOffset="101253.8624">21581 2630 301 0,'2'-4'63'0,"1"2"2"16,-2-3-50-16,-1 0-5 0,2 3 4 15,1-3 4-15,-2 1 6 0,1 0 4 16,-2-1 5-16,0 2 2 0,-1-1 0 16,1 0-2-16,-2-1-3 0,-1 2-3 0,3-1-2 15,-1 2-3-15,1-1-2 16,0 1-3-16,1 1-1 0,-1-1-1 0,0 0-2 15,-1 1-1-15,1-1-2 0,-1 1 0 16,1 1-2-16,0-1 0 0,0 0 0 16,0 2-1-16,-1-2-1 0,1 1 0 15,0 1-1-15,0 0-1 0,-2 2 1 16,2-1-1-16,0 2 1 0,0 2-1 16,-2-2 1-16,1 0 0 0,1 1 0 0,0 1 0 15,0-2-1-15,0 0 0 0,0-2 0 16,2 1-1-16,-2-2 0 0,1 0 1 15,-1-1 0-15,2-1 1 0,-1-1-1 16,1-2 1-16,2 0 0 0,-2-3-1 16,2-2-1-16,-1 1 0 0,-1-2-2 15,0 1 0-15,1 3 0 0,-4-1 0 16,1 2 0-16,0 1 1 0,-2 3 0 0,1 0 0 16,0 3 0-16,-4 2 1 15,-1 4 1-15,0 5 0 0,-8-1 2 16,5 5 0-16,-2 5 0 0,1 3 2 0,0-1-1 15,4-1 0-15,1 0-2 0,9 2 0 16,-3-4-1-16,2-4-2 0,2-2 0 16,4-4 0-16,1-1-1 0,1-4 0 15,2-4 0-15,-1-3 0 0,1-6 0 16,0-3 1-16,-2-2-1 0,0-2 0 0,-1-2 1 16,-1-1-1-16,-2 0 0 0,0 1 0 15,-2 3 0-15,0-1 0 0,-2 3-1 16,-2 1 1-16,-1 5 0 0,-1 2-1 15,-1 1 0-15,0 2 0 0,-1 3 0 16,1 2 0-16,0 5-1 0,-1-1 1 16,1 4 0-16,2-2 0 0,0 1-1 15,2-1 1-15,1-1 0 0,3-3 0 16,2-2 0-16,2 0 0 0,0-4 0 0,1 0 0 16,1-3 0-16,2-2 0 15,-1-3 1-15,-1-3-1 0,-2-1 0 0,0-1 0 16,-1-2 1-16,-2 1-2 15,-3-2-2-15,-2 0-2 0,0 4-4 0,-3 0-5 16,0 3-6-16,-1 1-5 0,-2 3-3 16,-1 5-5-16,-2 3-7 0,0 3-6 15,3 2-4-15,-1 0-22 0,1 2-65 16,2 1-90-16,0 0-200 0</inkml:trace>
  <inkml:trace contextRef="#ctx0" brushRef="#br0" timeOffset="101560.2938">21907 2795 522 0,'1'0'127'0,"-1"-2"4"15,-1-1-80-15,-1 2-16 0,2 1-6 16,0-1-8-16,0 1-7 0,0 1-4 16,2 0-2-16,2 3-2 0,1 0-1 15,1-2 0-15,3-1 1 0,2 1-1 16,3-4 1-16,1 0-2 0,0-3 1 0,4-2-1 15,-4-2 1-15,0-1 1 0,-3-1-1 16,-2 0 1-16,-4-1-1 0,-2 0 1 16,-8-3 0-16,-3 2-2 0,-3 2 0 15,-6 0-1-15,-2 2-1 0,-3 3-1 16,-2 2-2-16,3 7-1 0,2 2-1 0,2 1-6 16,4 5-4-16,3 0-4 0,4 1-7 15,1 3-12-15,4 2-9 0,0-1 11 16,2 0-107-16,0-4-100 0,-1-1-239 15</inkml:trace>
  <inkml:trace contextRef="#ctx0" brushRef="#br0" timeOffset="101965.3648">22065 2264 515 0,'0'-5'116'16,"-2"1"4"-16,4 4-83 0,1 4-9 15,6 3-1-15,-1 3-1 0,5 2 2 0,-1 4 0 16,3 2-1-16,0 5-1 0,3 2-2 15,-1 2-1-15,-1 5-2 0,-2 2-2 16,0 3-3-16,-2 1-3 0,-2 1-2 16,0-1-2-16,-2-2-3 0,-2 0-1 15,1-1-1-15,-4 0-1 0,0 0-1 16,-5-1 0-16,0-1 0 0,-3 2-1 16,-3-4 0-16,-1 0 0 0,-1-3 0 15,-1-2 0-15,1-4 0 0,-1-4 0 16,1-2-2-16,3-5-3 0,1-1-6 0,2-3-13 15,1-4-9-15,1-3-22 16,2-7-110-16,2 0-121 0,4-5-286 0</inkml:trace>
  <inkml:trace contextRef="#ctx0" brushRef="#br0" timeOffset="102254.8846">22427 2778 634 0,'-1'-6'155'0,"-2"1"5"0,2 0-102 0,0 2-13 15,1 0-6-15,1 1-6 16,-1 0-10-16,1 1-9 0,-1-1-6 0,0 1-3 16,0-1-2-16,0 1-6 0,2-1-12 15,0 2-16-15,-1-2-22 0,1 1-116 16,-1 0-129-16,0-2-309 0</inkml:trace>
  <inkml:trace contextRef="#ctx0" brushRef="#br0" timeOffset="103218.8147">22748 2506 457 0,'-2'3'112'16,"2"-1"5"-16,-2 1-67 0,1-2-14 15,2 1-4-15,-1-1-1 0,3 1-3 16,3-4-2-16,0 0-1 0,5-2 1 16,1-2 3-16,1-1-1 0,1-4 0 15,2-1-3-15,0-4-3 0,-2-3-4 0,-1-3-5 16,-1 1-5-16,1-1-2 0,-2-2-3 15,-3-1 0-15,0-2-2 0,-4 3 1 16,1 1 0-16,-2-3-1 0,-3 1-1 16,-1 2 0-16,-2 2-3 0,1 3-1 15,-4 1-2-15,-2 5-2 0,-3 1-1 16,3 3 0-16,-2 3 0 0,0 3 1 16,1 3 2-16,0 4 1 0,1 2 2 15,0 4 1-15,-5 2 1 0,1 6 0 0,1 7 0 16,-1 6 1-16,0 6 0 0,1 7 0 15,6 5 2-15,-1 5 0 0,2 3 0 16,0-3 3-16,1-1 1 0,0-1 1 16,1-3 1-16,0-4 0 0,5 1 1 15,1-4-1-15,0-2-1 0,6 1-1 16,-1-1-1-16,2-6-1 0,-3-2 0 16,1-3-2-16,-4-7 1 0,0 0-1 0,-4-2-1 15,-1-4 1-15,-1-1-1 16,-4-4-2-16,-1-2-3 0,2 0-5 15,-3-4-8-15,1-4-9 0,-2 1-9 0,1-3-17 16,0-1 116-16,-2-2-224 0,-1 0-124 16,2-5-339-16</inkml:trace>
  <inkml:trace contextRef="#ctx0" brushRef="#br0" timeOffset="103398.5399">22673 2986 552 0,'0'-7'130'0,"0"1"3"0,2 0-83 15,1-2-17-15,2-1-4 0,2-1-3 0,3-1-1 16,1 0-2-16,0-4-2 0,5 2-2 16,3-1-3-16,0 1-3 0,2 0-4 15,4 2-7-15,-2 2-14 0,-2-1-10 16,-2 4-10-16,-3 0-124 0,-5 1-122 16,0-2-302-16</inkml:trace>
  <inkml:trace contextRef="#ctx0" brushRef="#br0" timeOffset="103983.5437">23201 2374 313 0,'4'-12'97'0,"0"-1"4"0,-1 0 0 0,0 2-52 16,-1-1-10-16,-1 1-4 0,1 2-3 16,-2 0-3-16,-3 3-2 0,0 4-2 15,-2 2-2-15,-3 5 0 0,0 3-2 16,-3 7 0-16,0 8-1 0,-3 6 1 16,-1 7 0-16,1 3 0 0,-2 8-1 15,0 2-2-15,1 1-2 0,2-1-4 16,3 1-3-16,5-3-3 0,4-4-2 15,6-4-2-15,5-2-3 0,4-5-5 16,5-4-8-16,0-7-8 0,2-2-10 16,1-5-19-16,-2-9-108 0,-1-5-115 15,1-10-272-15</inkml:trace>
  <inkml:trace contextRef="#ctx0" brushRef="#br0" timeOffset="104646.0526">23288 2668 262 0,'-1'-6'60'0,"1"1"4"15,1 0-43-15,3 0-2 0,1 0 4 16,0 0 6-16,-2-2 3 0,2 2 2 15,0-1 2-15,-1 1-1 0,-2-2 0 0,0 1-2 16,-1 1-2-16,-1-2-5 0,1 3-2 16,-2 0-4-16,1-1-2 0,0 0-4 15,0 4-1-15,0-2-3 0,1 2-1 16,-1 0-1-16,0-1-2 0,1 0 0 16,-1 1 0-16,1 0 0 0,-2-3-1 15,1 3 0-15,0-1 0 0,0-1 0 16,0 2 0-16,0-3-1 0,0 2 1 15,0 0 0-15,3 0 0 0,-3 1 1 0,1-3 1 16,0 0 0-16,-1 2 1 0,1 0 0 16,1-2 2-16,-2 1 0 0,0 1 1 15,0 2 2-15,1 0 1 0,-2 1-1 16,-2 5 1-16,-1 3 0 0,-3 4 1 16,-1 8 0-16,-2-1 0 0,-1 6-1 15,0 3 1-15,1 0-1 0,4 3-1 16,2-2-2-16,2-5-1 0,3 0-3 0,1-6-1 15,3-1-2-15,1-5-1 16,2-7 0-16,0-3-1 0,3-6-1 16,0-2 0-16,0-3 0 0,0-5 0 15,-1-1 1-15,-1-1-1 0,-3 0 0 0,-2 2 0 16,-1 2 0-16,0 2 0 0,-2 4-1 16,0 2 1-16,0 0-2 0,1 4 1 15,0 2 0-15,0-2 0 0,3 3 0 16,0-1 0-16,3 1 0 0,-1 0 0 0,2-3 0 15,0 0 0-15,2-1-1 0,-2-3 1 16,-1-1 1-16,2-1-1 0,-1-4 0 16,-3-2 0-16,0-1-1 0,-3 0-5 15,-1 1-8-15,-2-3-14 0,-1 1-11 16,-2 1-22-16,0-1-113 0,-5 0-126 16,3 0-293-16</inkml:trace>
  <inkml:trace contextRef="#ctx0" brushRef="#br0" timeOffset="104861.3103">23552 2271 610 0,'12'-7'139'0,"4"1"6"0,1 4-98 0,1 6-13 16,2 5-2-16,-1 2 1 0,1 3-1 16,0 5-4-16,-2 5-3 0,2 3-3 15,-1 2-4-15,2 3-3 0,-3 3-4 16,-2 3-4-16,-3 2-2 0,-2-3-2 0,-8 1-2 15,-4 0-3-15,-7 1-7 0,-5-2-12 16,-4 2-14-16,-5-4-13 0,-2 5-19 16,0-4-106-16,2-3-118 0,4-8-269 15</inkml:trace>
  <inkml:trace contextRef="#ctx0" brushRef="#br0" timeOffset="105434.7928">24271 2588 435 0,'6'-8'111'0,"-1"0"7"0,0 1-57 15,-4 0-16-15,1 2-1 0,-2 1 0 16,-2 0-4-16,-3 2-6 0,-4 1-5 16,-1 1-5-16,-1 3-5 0,-3 4-4 15,-2-1-2-15,0 7-2 0,-1 2-1 16,-2 0 0-16,1 4-2 0,2 2 0 15,4 0 0-15,1 2-3 0,3-3-1 16,4-2-1-16,6 2-2 0,4-6 0 0,3-4 0 16,2-4 0-16,5-6 0 0,0-2 1 15,3-8-1-15,1-5 0 0,1-3 1 16,-3-3 0-16,3-2-1 0,-2-4 0 16,-1-5 0-16,-3-4-1 0,-1-1-1 15,-2-10-1-15,-2-6-2 0,1-2-1 16,-5-1 0-16,3 4-1 0,-1 6 1 15,-2 7 2-15,1 9 1 0,-3 9 2 0,-1 9 3 16,-3 10 0-16,-4 3 0 16,-3 9 2-16,-2 4 0 0,1 11 1 0,-2 7 0 15,-1 8 1-15,1 4 0 0,2 7 0 16,0-1 0-16,5 4-2 0,0-4 0 16,6-2-2-16,1-3-5 0,4-5-8 15,4-2-12-15,5-1-8 0,2-9-17 16,-1-3-10-16,0-7-108 0,2-6-114 15,-2-4-262-15</inkml:trace>
  <inkml:trace contextRef="#ctx0" brushRef="#br0" timeOffset="106145.4913">24560 2585 444 0,'-4'-2'97'0,"4"1"1"0,2 0-73 15,1 0-11-15,-1-3-2 0,5 2 2 16,-1-1 1-16,-1 1 1 0,-1-1 1 16,0 0 0-16,0 0 1 0,-1 2-2 15,-1-4-1-15,-1 3-1 0,-1-3-1 16,-1 2-1-16,1 1-1 0,0-2-1 15,0 2 0-15,0-1-1 0,1 1 0 16,0 2-1-16,-1-2 0 0,1 0-1 16,1 2-1-16,-4-2 0 0,2 0-1 15,-1 1-1-15,1 0-1 0,0 0 0 0,0-1-1 16,0 0 1-16,0 2-1 0,1-1 1 16,-1 0 1-16,0-2 0 0,0 3 0 15,2-1 1-15,-2 1 1 0,-2-3-1 16,4 3 1-16,-4-1-1 0,4 1 0 15,-4-1-1-15,1 0 1 0,1 1 0 16,1 2 1-16,-2 1 2 0,0 3 2 16,-3 1 3-16,-1 5 2 0,-1 6 2 0,-4 2 1 15,1 2 0-15,-2 3-1 0,0 1-1 16,1-1-4-16,2 0-2 0,2-3-2 16,5-1-3-16,1-2-2 0,3-3 0 15,3-4-2-15,1-2 0 0,3-4-1 16,1-6 1-16,2-5 0 0,1-6 1 15,2-1-1-15,-2-2 1 0,1-6-1 0,-3 0 1 16,1 4 0-16,-6 0-1 16,0 5 0-16,-3 0 0 0,-2 3 0 15,0 5-1-15,-2 2 0 0,2 1 0 0,-1 6 0 16,1 2 0-16,-1 1-1 0,1 2 1 16,2 2 0-16,2 0 0 0,-2-1 0 15,4-2 0-15,1-1 0 0,3-1-1 16,0-3 0-16,1-5 0 0,-1-2 0 15,1-4 1-15,2-5 0 0,-2-4 0 0,0-5 1 16,-3-2 0-16,-2-3 0 0,-2-2-3 16,-1-1-4-16,-2 1-4 0,-2 1-7 15,-2-1-9-15,-2 6-9 0,-1 3-6 16,2 4-9-16,-2 4-13 0,1 6-100 16,-3 5-109-16,4 0-261 0</inkml:trace>
  <inkml:trace contextRef="#ctx0" brushRef="#br0" timeOffset="106452.1755">24968 2566 564 0,'4'4'135'0,"1"-4"4"0,-1 0-79 16,3-1-24-16,3-1-3 0,2 2-4 16,-1-3-6-16,4 0-5 0,0 1-4 15,2 1-4-15,-1-1-4 0,0 2-8 16,-1-2-12-16,1 4-7 0,-5 0-21 15,-3-1-112-15,-9-2-118 0,5 6-289 16</inkml:trace>
  <inkml:trace contextRef="#ctx0" brushRef="#br0" timeOffset="106612.7562">25001 2713 618 0,'0'1'134'0,"-2"-2"1"0,5 0-105 15,1 0-15-15,2 0-3 0,3-2-4 16,5 2-2-16,1-2-2 0,4 1-4 16,3 1-10-16,3-3-63 0,-3-1-65 15,6 3-106-15,-2-3-252 0</inkml:trace>
  <inkml:trace contextRef="#ctx0" brushRef="#br0" timeOffset="107361.8156">21150 4377 600 0,'-8'-9'137'0,"2"1"4"15,6-5-94-15,0 2-17 0,5 4-7 0,1-2-5 16,4 2-4-16,3 2-3 0,1 0-3 15,-1 3-4-15,1 0-3 0,-1 4-3 16,3 0-8-16,0 2-6 0,-1 0-21 16,-2 0-111-16,-3 3-118 0,0-1-288 0</inkml:trace>
  <inkml:trace contextRef="#ctx0" brushRef="#br0" timeOffset="107541.2364">21179 4548 625 0,'-6'0'138'16,"2"-2"4"-16,2-1-105 0,2-3-16 15,3 0-4-15,5 0-1 0,-2-4-4 16,4 3-3-16,1 1-4 0,0-2-3 0,2 7-10 16,3-3-8-16,-1 6-21 0,-1-1-110 15,1 1-117-15,0 3-287 0</inkml:trace>
  <inkml:trace contextRef="#ctx0" brushRef="#br0" timeOffset="109042.3228">21744 4344 549 0,'0'1'127'16,"-4"-1"4"-16,4-1-91 0,1-2-9 16,2 1-3-16,3-6-2 0,2-3-4 15,3-2-5-15,3-2-3 0,1-3-2 0,0-4-3 16,3-2-3-16,0 4-3 16,-3-2 0-16,-1 0-2 0,-1-1 1 0,-1 1-1 15,-2 3 0-15,-3-2 0 0,-5-1-1 16,0 1 1-16,-4-2 0 0,0 2-1 15,-3-2-1-15,-1-1 1 0,-1 2-1 16,-1 2-1-16,0 2 1 0,-2 4 0 16,0 0-1-16,-1 6 1 0,0 3 0 15,1 4-1-15,0 3 1 0,1 3 0 16,0 7 0-16,1 4 1 0,0 6-1 16,2 4 1-16,0 5 1 0,0 4-1 0,1 3 1 15,1 0 0-15,-1 5 1 0,3 0 1 16,1 1-1-16,2 1 1 0,5 3 1 15,3 0-1-15,-1 1-1 0,2 0 1 16,1-3 0-16,-2-2-1 0,-2-3 0 16,-2-5-1-16,-2-1 1 0,1-3-1 15,-3-5 0-15,2-3 0 0,-2-2 0 16,-1-2-2-16,-1-3-4 0,-2-5-6 16,0-5-5-16,-1 1-13 0,-2-7-14 15,0-7-107-15,-4-1-112 0,-1-6-269 16</inkml:trace>
  <inkml:trace contextRef="#ctx0" brushRef="#br0" timeOffset="109217.4101">21686 4616 573 0,'1'-7'132'0,"0"0"3"16,4 1-91-16,2 1-12 0,2-4-3 16,2 1-3-16,6-2-1 0,1 1-3 0,0-2-3 15,2 3-2-15,0-2-3 0,4 2-5 16,-3-1-8-16,1 2-12 0,1 0-12 15,-1 3-22-15,-1-1-111 0,0 2-120 16,-7 1-290-16</inkml:trace>
  <inkml:trace contextRef="#ctx0" brushRef="#br0" timeOffset="110608.0804">22344 3843 434 0,'-3'-8'111'0,"-2"2"5"16,-1 2-60-16,-2 4-12 0,-2 4-4 15,-1 5-5-15,-1 4-4 0,1 9-3 16,-2 6-2-16,2 3-2 0,0 7 0 16,2 4-2-16,0-2-1 0,0 2-2 15,3-1-1-15,1 1-4 0,3 0-3 0,1-3-2 16,3-2-2-16,3 1-1 0,1-5-3 15,3 0-1-15,1-5-2 0,2-4-9 16,0-2-10-16,3-2-12 0,-2-7-17 16,-1-1-110-16,1-4-119 0,0-3-281 15</inkml:trace>
  <inkml:trace contextRef="#ctx0" brushRef="#br0" timeOffset="111553.3366">22460 4217 292 0,'-6'-2'74'0,"1"0"5"16,0-1-42-16,2-2-5 0,0 3 0 16,1-2 1-16,-1-1-2 0,3 1-2 15,0 0-2-15,0 1 0 0,0-2-1 16,0 2-3-16,1-2 0 0,1 2-3 16,-1 1-1-16,0-1-3 0,2 0-2 0,-2 0-2 15,1-1-1-15,-1 2-2 16,2-2-1-16,-2-2 0 0,0 1 0 0,1 0 0 15,-1 1 0-15,0 0 1 0,-1-1 0 16,1 1 0-16,-1 2 0 0,2-2 2 16,-4 2 0-16,2-2 1 0,0 2-1 15,2 0 1-15,-2 0-2 0,0 1 0 16,1-1-1-16,-1 1-2 0,0 0 0 16,0 0-1-16,0 1 0 0,-1 0-1 15,1 0 1-15,0-1-1 0,-2 1 0 0,2 0 0 16,0 0-1-16,0 0 0 0,0 0 0 15,0-2-1-15,0 1 0 0,2 2-2 16,-2-1 0-16,1 0 0 0,-1 3 0 16,1 3 0-16,-2 1 2 0,-2 6 3 15,0 4 2-15,-2 5 1 0,-1 3 2 16,-1 7 1-16,3 1 0 0,-3 0-2 16,5 1-2-16,1-4-1 0,3-2-2 15,2-2-2-15,3-5-1 0,1-6-1 0,4-4 1 16,1-5-1-16,3-6-1 0,1-5 1 15,1-6 0-15,0-4 0 16,-1-3 0-16,-1-4-1 0,-3-3 1 0,-2-1-1 16,-1 4 0-16,-4 2 0 0,-1 0 0 15,-2 5-1-15,-2 4 1 0,0 6-1 16,-2 5 0-16,0 0 0 0,0 6 1 16,-1 3-1-16,4 3 1 0,-2 4-1 15,2 0 1-15,2-1 0 0,2 1 0 0,1 0 0 16,2-4 0-16,2-2 0 0,1-7 0 15,1-1 0-15,3-4 0 0,0-4 0 16,-1-4 0-16,0-2 0 0,-2-5 1 16,-1-1-1-16,-3-2 1 0,-3-2-1 15,-2-2-2-15,-3 2-2 0,-2-1-7 16,1 4-6-16,-4 2-7 0,2 2-8 16,-2 4-5-16,-1 5-6 0,3 3-10 15,-2 5-5-15,-1 4-97 0,-1 0-103 16,1 5-251-16</inkml:trace>
  <inkml:trace contextRef="#ctx0" brushRef="#br0" timeOffset="111856.5254">22928 4347 472 0,'4'1'125'0,"-3"1"4"0,-1-1-42 16,0 3-43-16,1-1-12 0,-1 2-6 0,1 4-5 15,1 1-4-15,0 1-4 0,2 0-2 16,1-2-1-16,2 2-1 0,3-1-2 16,3-1 0-16,2-4-1 0,1-4 0 15,2-4-1-15,1-1 0 0,-2-6 0 16,0-2 0-16,-4-6-2 0,0 2 1 16,-5-2-1-16,-4 1-1 0,-3-3 0 15,-3 3-1-15,-6 1 0 0,-4 3 0 16,-3 1-2-16,-4 2-6 0,-3 4-5 15,-3 4-4-15,0 4-4 0,1 3-4 0,5 4-8 16,4 5-9-16,4 0-4 0,4 2-94 16,2-2-99-16,4-1-245 0</inkml:trace>
  <inkml:trace contextRef="#ctx0" brushRef="#br0" timeOffset="112201.1436">23180 3764 568 0,'5'-10'127'16,"1"3"2"-16,4 7-95 15,4 9-8-15,0 3 2 0,5 6 4 0,0 7 3 16,1 8-1-16,0 7 0 0,-1 7 0 16,0 3-3-16,-2 1-3 0,-5 3-8 15,-2 0-4-15,-4 0-5 0,-4-2-3 0,-4 0-5 16,-3 1-11-16,-4 0-21 15,-5-2-25-15,-6-2-117 0,1-5-135 0,-2-5-323 16</inkml:trace>
  <inkml:trace contextRef="#ctx0" brushRef="#br0" timeOffset="121565.2107">23265 8539 162 0,'16'-11'34'0,"1"-1"-1"0,-5 7-30 16,1-4-3-16,-2 4 0 0,-3 3-1 15,-4 1 0-15,-2 1 0 0,-2 1 1 0,0-4 1 16,-1 7 2-16,-3-3 1 0,-2 3 1 16,3-2 1-16,0 3-1 0,-2-1 0 15,2 0-1-15,-1-1-1 0,0 1-2 16,4-3-4-16,-2 2-35 0,-3-2-32 15,0 1-84-15</inkml:trace>
  <inkml:trace contextRef="#ctx0" brushRef="#br0" timeOffset="132002.3676">3925 10402 655 0,'-9'2'164'0,"1"0"5"0,3-2-97 0,1 1-19 16,3-1-10-16,1-1-9 0,5-1-9 16,-3 1-9-16,3 0-6 0,0-3-3 15,2 2-1-15,4-1-1 0,1 0 0 16,1 0-2-16,1 0 0 0,1 0-2 15,1 2-4-15,-1-1-8 0,-1-2-13 16,-1 4-14-16,0 0-15 0,-2 1-16 0,-2 0-112 16,-6 2-125-16,-1 0-279 15</inkml:trace>
  <inkml:trace contextRef="#ctx0" brushRef="#br0" timeOffset="132168.4359">3961 10506 615 0,'-7'6'155'0,"0"0"7"0,2-1-87 16,-1-1-22-16,2-2-8 0,3 1-10 16,1-2-10-16,1-1-8 0,1 1-7 15,2-1-5-15,2 2-2 0,0-4-2 16,2 1 0-16,-1 1-7 0,2 0-11 16,0-1-13-16,1 0-15 0,-1 2 43 15,1 0-171-15,1 2-131 0,0 0-320 16</inkml:trace>
  <inkml:trace contextRef="#ctx0" brushRef="#br0" timeOffset="132753.8706">4456 10417 571 0,'0'-10'141'0,"0"-1"5"0,-1-1-81 15,1-3-16-15,-1-1-4 0,0 1-4 16,1-1-5-16,-2 0-5 0,0 1-4 0,2 0-4 16,-1 1-4-16,-1 2-2 0,1 4-1 15,1 1-3-15,0 3-2 0,0 1-2 16,-1 3-2-16,1 5-2 0,0 2-1 15,1 4-3-15,0 2 0 0,1 5-1 16,0 3 1-16,2 1-1 0,1 0 1 0,0 5-1 16,0-1 0-16,-1 1 0 0,0-1 1 15,0-1-1-15,-1 2 0 0,0-1 0 16,-3-7 0-16,0 2 0 0,0-4 1 16,-1-1-1-16,-1-2 0 0,-2-3 0 15,0-3 0-15,0 1 0 0,1-4 0 16,-2 0 0-16,-2-4 0 0,4 0 0 15,-2-2 0-15,0 0 0 0,0-2 0 16,-2-1 1-16,3 2 0 0,-1-2 0 16,0 1 2-16,0 0 0 0,3 1 3 0,-1-1 0 15,2 2 0-15,-1-1 0 16,2 0-1-16,1 2 0 0,1 2-2 0,2-2-2 16,1 0 0-16,2 1 0 0,1-1 0 15,0 0 0-15,2-1 0 0,2 2 0 16,-2-1 0-16,1-1 0 0,0-1 0 15,1 1 0-15,2 0-1 0,-1-1 1 16,1 0 0-16,1 0 0 0,1-1-1 16,1 2-5-16,-1-1-9 0,-3 1-20 0,2-1-23 15,-4 0-58-15,-6 2-77 0,-4 7-132 16,-2 2-276-16</inkml:trace>
  <inkml:trace contextRef="#ctx0" brushRef="#br0" timeOffset="137017.5173">6896 11805 536 0,'-1'-10'130'16,"-1"4"4"-16,-9 2-78 0,-4 3-17 16,-6 2-5-16,-2 3-5 0,-7 2-5 15,-3 6-2-15,-3 4-2 0,-2 5 3 16,0 5 1-16,2 9 3 0,3 3 0 16,1 4 1-16,3 3-1 0,7 3 0 15,2 0-5-15,7-3-5 0,2-5-4 16,5 3-3-16,4-2-2 0,8-2-3 15,5-3-1-15,3-4-1 0,3-1-1 0,6-8 0 16,6-3-1-16,6-7 1 0,3-7-1 16,4-4-1-16,3-6-2 0,6-3-6 15,-5-3-10-15,-3-6-14 0,-5-4-14 16,-5 3-12-16,-8-2-14 0,-5-2-111 16,-9 0-119-16,-4 4-273 0</inkml:trace>
  <inkml:trace contextRef="#ctx0" brushRef="#br0" timeOffset="137201.4112">6455 12216 645 0,'-20'-4'158'0,"2"1"6"16,6 0-97-16,5 1-21 0,4-1-14 16,8 1-8-16,6 0-7 0,5-1-8 15,7 1-5-15,3-3-2 0,6 1-8 16,8-1-10-16,5-1-13 0,2 0-14 0,6 1-109 15,0 1-16-15,3 6-106 0,-1 0-205 16</inkml:trace>
  <inkml:trace contextRef="#ctx0" brushRef="#br0" timeOffset="137500.9733">7111 12303 595 0,'-10'-6'153'0,"4"-3"6"0,3 0-70 15,2-2-32-15,5-2-11 0,2 4-6 16,0 0-8-16,5-3-7 0,0 8-6 16,1 0-4-16,3 4-4 0,0 0-3 15,1 4-1-15,-2 1-2 0,1 7-1 16,0-2-1-16,-2 3 0 0,-1 2-1 15,-1 6 1-15,-1 2-2 0,-2 2 1 0,-3 3-2 16,-3 1-2-16,-4 2-6 0,-1 0-10 16,-2-3-13-16,1 0-13 0,0-5-13 15,-1-3 68-15,0-3-191 0,1-6-130 16,2-1-329-16</inkml:trace>
  <inkml:trace contextRef="#ctx0" brushRef="#br0" timeOffset="137651.5602">7141 12306 532 0,'-14'-16'143'0,"-4"6"6"0,4 9-65 16,0 4-25-16,0 7-15 0,4 5-11 15,0 2-11-15,4 5-8 0,2 1-7 16,4 2-8-16,0 2-14 0,4-4-16 16,3 1-125-16,1-1-126 0,3-4-319 15</inkml:trace>
  <inkml:trace contextRef="#ctx0" brushRef="#br0" timeOffset="137939.7889">7476 12337 708 0,'-11'13'170'0,"0"3"5"0,1 1-107 0,4 2-23 16,2 1-13-16,3-2-9 0,3 1-8 15,6-2-6-15,0-2-4 0,6-3-2 16,0-4 0-16,2-3-1 0,1-4 0 16,2-4 0-16,-2-6 1 0,0-2 1 15,-3-2-1-15,-3-4 1 0,-5-2-1 16,-4 0 0-16,-4-1-1 0,-7 0 0 16,-1 0 0-16,-4 0-5 0,-3 4-7 0,-2 3-16 15,1 2-15 1,-1 6-11-16,5 2-11 0,0 6 20 0,4 0-138 15,3 5-116-15,5 3-274 0</inkml:trace>
  <inkml:trace contextRef="#ctx0" brushRef="#br0" timeOffset="138170.5212">7841 12446 639 0,'18'10'155'16,"-6"0"7"-16,-1 0-96 0,3 0-13 15,-2-2-4-15,-1 0-7 0,3-4-7 16,-2-2-5-16,0-2-5 0,4-2-6 16,-3-1-4-16,3-3-4 0,-3 0-2 15,-1-2-3-15,-1 1-3 0,-1-1-2 16,-4 4-6-16,-1-1-7 0,-3 1-11 16,1-1-13-16,-1 1-14 0,-4 1-13 15,-2-2 116-15,-1-2-236 0,-3-3-136 0,0-1-362 16</inkml:trace>
  <inkml:trace contextRef="#ctx0" brushRef="#br0" timeOffset="138368.537">7837 11871 617 0,'-17'0'148'0,"0"11"3"16,1 7-96-16,5 10-12 0,5 8-9 15,0 8-6-15,2 9-6 0,1 9-4 16,0 8-1-16,0 6 1 0,1 5-1 15,-1 3-2-15,2 3 0 0,0 1-2 0,0-8-1 16,2-4-4-16,-2-9-7 0,3-7-15 16,-1-11-15-16,4-8-18 0,8-7 107 15,0-9-237-15,5-11-147 0,6-9-376 16</inkml:trace>
  <inkml:trace contextRef="#ctx0" brushRef="#br0" timeOffset="138690.2178">8424 12212 774 0,'-11'-6'179'16,"-4"1"2"-16,2 4-124 0,-2 1-21 16,1 1-14-16,2 2-11 0,1 2-7 15,7 1-3-15,1 3-1 0,5 0-1 16,2 1-1-16,4 1-3 0,1-1-2 0,0-1-3 15,-1-1 0-15,2 2-1 16,-4-3 2-16,0 4 1 0,-6 0 2 0,3 2 3 16,-3 2 4-16,-3 3 2 0,0-1 3 15,-2 1 3-15,1-1 2 0,0-1 1 16,2-2-1-16,3-2 0 16,3-1-3-16,2-4-2 0,2-2-2 0,5-4-5 15,3-2-7-15,0-2-14 0,0-5-14 16,2-3-16-16,-2-4 144 0,-1 0-274 15,-4-4-151-15,0 0-399 0</inkml:trace>
  <inkml:trace contextRef="#ctx0" brushRef="#br0" timeOffset="139946.3509">8423 11939 639 0,'-8'0'143'0,"3"3"4"0,4 2-106 16,4 2-13-16,3 2-4 0,1 3-5 15,3 4-1-15,3 1-3 0,1 4-1 0,4 1 0 16,-1 1-2-16,0 3 1 0,3 1 0 16,2-2 0-16,1 5 2 0,3-1-1 15,2 2-1-15,2 0-1 0,0-1 0 16,2 0-2-16,-4-2 0 0,-1-4-1 16,-2-3-1-16,-7-4-1 15,-2-5 0-15,-4-4 1 0,-4-6-1 0,-2-7 1 16,-1-6-2-16,-3-5 0 0,3-6 0 15,0-1-2-15,-1-8-4 0,3 0-5 16,2 0-7-16,0 2-6 0,4 3-10 0,-2 3-8 16,1 3-7-16,1 6-7 15,1 8-2-15,-2 1-2 0,2 7 2 0,-2 0 4 16,-1 2 3-16,0 3 5 0,1 1 8 16,-2-2 7-16,1 1 6 0,-1 0 9 15,-1 1 8-15,1-1 7 0,0-2 4 16,-1 0 5-16,-2 0 3 0,0-3 3 15,-3 1 2-15,-2-2 2 0,0 1 1 0,-5 0 0 16,1-2 0-16,-2-2 1 0,0 2 0 16,1-2-2-16,-1 2-2 0,2-1 0 15,0 1-1-15,0 0-2 0,-2 1-3 16,2 4-2-16,-1 2-2 0,1 3 1 16,-2 5 0-16,2 2 1 0,1 6 2 15,3 4 3-15,4 2 2 0,0 1 2 16,5 2 0-16,3-4 0 0,5-2-3 15,3-6-3-15,2-1-3 0,3-9-3 0,2-3-2 16,-1-7-4-16,4-6-2 0,-4-7-2 16,-2-1 0-16,-4-6 0 0,-1-6 0 15,-4 0 0-15,-2-3-1 0,-4 0 0 16,-3 2-1-16,0-1-2 0,-1 2 0 16,-3 4-1-16,-3 4 0 0,0 4-1 15,-3 4 1-15,-1 4 1 0,0 8 0 16,-2 2 2-16,0 5 0 0,0 2 0 15,4 1 0-15,-3 1 0 0,3 0 0 0,0-1 0 16,4-1 0-16,1-2 0 0,3-2-1 16,-3-1-2-16,4-2-2 0,2-4-2 15,-1-1-1-15,-1-4-2 0,0-1 1 16,-2-3-1-16,0 1 3 0,-2-1 2 16,-1-1 2-16,-1 0 2 0,-1-2 1 15,-1 0 1-15,-1 3 0 0,-1 0 0 16,1 1 0-16,0 1 1 0,0 2 0 0,-1 4 2 15,1-2-1-15,0 3 1 16,0 1 0-16,-2-1 1 0,2 3-1 0,0-1-1 16,-2 1 0-16,2 3-1 0,-2-2 1 15,1 3-2-15,0-1 1 0,-1-1-1 16,1 1 1-16,0-2-1 0,0-1 0 16,1 1 0-16,-1 0 1 0,0-2-1 15,0 2 0-15,1-2 0 0,-1 1 0 16,-1-1 0-16,2 0 1 0,-1-2-1 0,-5 3 0 15,6 1 0-15,0 2 0 0,-1 1 0 16,2 4 0-16,2 3 0 0,0 3 0 16,8-1 2-16,-5 2 1 0,3 2 0 15,2-3 1-15,4-1 1 0,-1 0 0 16,0-4 0-16,6-2-1 0,-2-4 0 16,5-1-1-16,0-4-1 0,-2-4 0 15,2-5-1-15,0-3 1 0,-5-4-2 16,0 0 1-16,-7-6 0 0,-2 0-1 15,-1 0-2-15,-7 0-6 0,-5 0-4 16,-3 1-6-16,-1-1-6 0,-2 4-5 0,1 3-3 16,1 2 1-16,1 5 3 0,0 0 3 15,3 7 4-15,3 2 6 0,2 3 5 16,2 1 3-16,3 0 2 0,4 1 1 16,3 2 2-16,6-3 2 0,3 1 3 15,5-3 3-15,5 0 2 0,3-2 3 16,3 0 1-16,1 1 0 0,3-1 1 15,-3-2-2-15,0 4-2 0,-2-3-2 0,-2 2-2 16,-5 0-2-16,-3 1-1 0,-4 1 0 16,-1 1-1-16,-6-1-1 0,-3 2 1 15,-5-2 1-15,-3 1 0 0,-5 0 2 16,-4 1 1-16,-7 0 2 0,-8 0 0 16,-7 4 1-16,-4 2-1 0,-4 2-1 15,-5 1-1-15,-5 3-3 0,3 0-7 16,1 1-14-16,3-2-14 0,4-3-15 15,4-1-128-15,7-2-135 0,5 1-322 16</inkml:trace>
  <inkml:trace contextRef="#ctx0" brushRef="#br0" timeOffset="141817.3494">11900 12277 611 0,'-16'-13'149'0,"-1"4"7"0,-3 3-93 15,-2 6-11-15,2 4-6 0,0 2-7 16,2 3-6-16,3 0-6 0,5 6-6 15,2 0-6-15,1 1-3 0,7 1-3 16,7 0-3-16,0 1-1 0,5 2-2 16,5-4-1-16,4-1 0 0,5-4-1 0,3-3 0 15,1-3 0-15,0-4-1 0,0-2 1 16,-6-3 0-16,-2-2-1 16,-6-1 1-16,-6-3-1 0,-3 0 0 0,-6 1 1 15,-3-4-1-15,-3 1-1 0,-6 0 0 16,-10-2-2-16,-7 1-3 0,-6-1-3 15,-7 0 0-15,-3-3-1 0,-3-4 0 16,-2-1 1-16,7-2 2 0,8-4 4 0,3 3 3 16,5-5 3-16,9 4 2 15,6-1 1-15,6 2 0 0,6-1 1 0,8 4-1 16,8-1-1-16,6 2-1 0,9 1-2 16,10 4-2-16,7 2-3 0,7 1-6 15,4 1-8-15,3 4-7 0,4 0-6 16,-4 5-6-16,1-1-2 0,1 4 2 15,-5 2 4-15,-4 3 9 0,-6 3 6 16,-7 0 6-16,-5 1 5 0,-13-1 4 16,-9 3 2-16,-7 0 3 0,-5 2 4 15,-8-1 6-15,-5 3 6 0,-4-1 4 16,-1 3 4-16,-4-4 2 0,2 1 0 0,0 0-3 16,3-3-6-16,3-3-5 0,5 2-5 15,2-1-4-15,7 1-2 0,5-1-2 16,3 2-1-16,4 2-1 0,1-1 0 15,3-1-1-15,4 0 0 0,1 0-1 16,-1-2 0-16,1-2 0 0,-3-1 1 16,-3-1-1-16,-2 0 1 0,-6-3 0 0,-4 3 0 15,-6-2 0-15,-4 4 1 0,-5 0 0 16,-4 3 0-16,-6-1 0 0,-1 2 1 16,-6 0 0-16,2 7 3 0,0-1 2 15,-1 0 2-15,5 2 5 0,2 3 1 16,3-3 1-16,8 3-1 0,1-4-2 15,6-2-1-15,6-3-4 0,2-2-3 0,5-2-3 16,4-6 0-16,5-1 0 16,3-7 0-16,1-4 0 0,0-4 0 15,3-3 0-15,-1 0 1 0,3 1-1 16,-5 0 0-16,-3 4 0 0,-1 4 1 0,-4 3-2 16,-7 4 1-16,-1 3-1 0,-6 2-2 15,-3 3-5-15,1 3-10 0,2 0-14 16,-4 3-15-16,0-1-15 0,-1-1-124 15,0-1-133-15,-1-2-308 0</inkml:trace>
  <inkml:trace contextRef="#ctx0" brushRef="#br0" timeOffset="141965.9493">12842 11976 563 0,'0'-60'141'0,"-5"5"6"15,2 7-91-15,-4 11-8 0,1 14-8 16,0 8-8-16,-1 7-12 0,1 7-17 15,2 6-17-15,2 3-18 0,0 6-120 16,2 2-122-16,3 7-303 16</inkml:trace>
  <inkml:trace contextRef="#ctx0" brushRef="#br0" timeOffset="142251.7351">13110 11790 653 0,'-14'-27'161'16,"8"2"5"-16,-1 5-84 0,4 5-34 15,2 5-14-15,2 5-7 0,1 8-5 0,2 9-7 16,-2 4-5-16,2 10-3 0,2 5-3 16,4 12 0-16,2 9 1 0,0 5 2 15,2 5 1-15,-2 4 3 0,3 0 1 16,-2 2 1-16,2 2 1 0,-3-2-3 15,3-3-2-15,1-7-3 16,-3 1-1-16,0-4-2 0,-2-6-3 0,-4-6-6 16,-3-6-8-16,-3-7-15 0,-1-5-15 15,0-3-18-15,0-7-3 0,-5-4-125 16,1-8-128-16,-2-5-290 0</inkml:trace>
  <inkml:trace contextRef="#ctx0" brushRef="#br0" timeOffset="142431.2552">13064 12411 701 0,'-11'-23'177'16,"3"2"5"-16,5 4-107 0,0 6-17 16,6-2-13-16,5 4-13 0,3 0-14 15,7 2-7-15,4 3-6 0,2 0-4 16,8 3-7-16,1 1-8 0,5 3-13 0,6-1-10 16,1 3-13-16,2-1-10 0,2 0-8 15,-5 4-11-15,3-3-94 0,-6 0-99 16,-3-3-246-16</inkml:trace>
  <inkml:trace contextRef="#ctx0" brushRef="#br0" timeOffset="142910.9727">13815 12296 518 0,'-10'-6'146'0,"-5"2"10"0,-6-5-28 16,-4 3-63-16,-4 4-13 0,-1 2-6 0,-3 0-9 16,0 2-8-16,-2 7-7 0,4 2-4 15,2 4-2-15,1-1-3 0,7 3 0 16,4 3-1-16,5 1-3 0,8-3-2 15,4 1-3-15,9-5-2 0,4 0-1 16,3-4 0-16,5-3-1 0,4-5 1 16,-1-3-1-16,1-5 0 0,-1-4 1 15,3-6-1-15,-2-1 0 0,-2-2 0 0,-1-1 0 16,-1-1 0-16,-2 4 1 0,-3 1-1 16,-4 5 0-16,-3 2 0 0,-4 5-1 15,-4 4-1-15,-5 2-2 0,-2 5-4 16,1 4-4-16,-1 4-6 0,4 5-3 15,3 3-2-15,5 1 1 0,6 3 2 16,4-2 4-16,5-2 4 0,5-4 5 16,3-6 4-16,3-3 3 0,2-8-1 15,-2-4 2-15,1-4-1 0,-1-5 2 16,-5-4 2-16,-4-6 2 0,-2-3 2 16,-4 0-1-16,2-1 1 0,-3-2 0 0,-3 1 1 15,1 3 1-15,-3 1 1 0,-3 6 3 16,0 2 1-16,-5 8 1 0,1 4-1 15,-3 3 0-15,-1 4-4 0,3 5-3 16,-3 4-3-16,3 5-3 0,2 0 0 16,1 3-2-16,4 2 1 0,2 1-2 0,3 0-3 15,0-3-7-15,0 1-8 16,-1-3-10-16,1-4-13 0,-2-2-12 0,1-5-12 16,-4 0-90-16,-2-9-20 0,-3-4-98 15,-4-6-199-15</inkml:trace>
  <inkml:trace contextRef="#ctx0" brushRef="#br0" timeOffset="143093.4843">14237 12103 535 0,'-18'-39'136'0,"0"4"6"15,0 8-76-15,2 11-10 0,3 12-9 0,-2 10-6 16,4 9-6-16,1 11-5 0,-1 7-2 16,2 6-4-16,-1 9-4 0,0 4 0 15,0 10-2-15,3 3-1 0,1 6-3 16,2 0-4-16,3 2-1 0,5-4-3 15,3-7-9-15,6-8-19 0,6-10-18 16,3-9-16-16,10-11-124 0,4-12-137 16,4-6-318-16</inkml:trace>
  <inkml:trace contextRef="#ctx0" brushRef="#br0" timeOffset="143428.6862">14706 12168 778 0,'-23'-7'175'0,"0"3"1"16,1 6-128-16,5 1-24 0,4 3-9 16,5 1-4-16,2 0-7 0,3 1-3 15,6 2-1-15,3-2-2 0,2 0-2 0,3 0-1 16,5-1-2-16,4-1-3 16,2 1-4-16,0-2-3 0,-1 0-1 0,-2 0-2 15,-3 0 1-15,-6-1 1 0,-6 1 4 16,-5-1 5-16,-7-1 7 0,-4 2 8 15,-5 1 10-15,1 2 6 0,-2 3 5 16,-3 0 5-16,1 3 5 0,3 2 0 16,2 0-3-16,6 1-6 0,-1-1-6 15,5-3-5-15,4 2-5 0,4-1-4 0,6-1-4 16,6-2-5-16,3-2-5 0,13 2-8 16,3-5-8-16,10-4-17 0,7-2-16 15,8 0-14-15,4-5 70 0,7-1-191 16,-2-5-133-16,6 3-333 0</inkml:trace>
  <inkml:trace contextRef="#ctx0" brushRef="#br0" timeOffset="143740.8492">16048 12192 679 0,'-24'1'175'0,"0"5"6"15,-3 6-100-15,1 3-16 0,3 3-9 16,2 4-8-16,3 4-12 0,8 3-9 0,5 2-4 16,8 0-4-16,6-4-4 0,6-3-2 15,6-3-3-15,2-6-3 0,3-5-2 16,1-9-2-16,-3-9-1 0,-2-4-1 15,-2-4 0-15,-4-5-1 0,-4-3-2 16,-3-3-6-16,-8 1-10 0,-4 0-16 16,-4-2-26-16,-4 4-21 15,-12-2-126-15,-9-1-145 0,-5 3-332 0</inkml:trace>
  <inkml:trace contextRef="#ctx0" brushRef="#br0" timeOffset="143891.4491">15839 11868 571 0,'3'-17'163'0,"1"0"9"0,-2 2-40 16,3 4-64-16,2 1-11 0,4 6-11 16,2 1-12-16,2 4-13 0,5 4-13 15,0 6-13-15,1 3-23 0,-4 3-24 16,-5 2-131-16,1 6-144 0,-3 6-349 0</inkml:trace>
  <inkml:trace contextRef="#ctx0" brushRef="#br0" timeOffset="144291.9301">16167 12121 770 0,'4'-5'185'15,"0"0"2"-15,6 2-120 0,1 3-20 16,1 2-14-16,4 0-12 0,2 4-9 16,0 0-5-16,0 0-4 0,-1 3-1 0,-1 1-1 15,-4 1-1-15,-3 1 0 16,-4 0-1-16,-5 3-2 0,-6 1-2 0,-4 2 0 15,0-2-1-15,0 1 1 0,0 1 0 16,3 1 0-16,3-1 3 0,4 2 0 16,3 1 2-16,1 0 0 0,4 0 0 15,2-4 0-15,2 0 0 0,3-5 0 0,3-1 1 16,2-7-1-16,6-4 0 16,-1-3 0-16,1-3-1 0,2-6 1 0,-1-3-1 15,-1-4 0-15,-3-2 0 0,-2-1 0 16,-1-1 0-16,-2-4 0 0,-3 2 0 15,-2 3 1-15,-3 5-1 0,-2 2 2 16,0 4 2-16,-4 4 1 0,-3 4 3 16,-1 10 0-16,-3 1 2 0,1 3 1 15,-3 4 2-15,1 4-2 0,1 5 0 16,1 5-2-16,2-1-2 0,5 0-1 16,4 4-8-16,2-2-19 0,5-2-30 15,-2-2-95-15,2-2-51 0,2 4-138 16,-1-3-285-16</inkml:trace>
  <inkml:trace contextRef="#ctx0" brushRef="#br0" timeOffset="146503.6358">5141 13519 549 0,'-16'-15'134'0,"-1"0"4"16,6 3-79-16,2-3-16 0,3 5-6 15,1 0-6-15,7 8-4 0,0 3-4 16,5 4-3-16,1 4 0 0,1 4-2 16,7 3-1-16,0 4 1 0,3 0 0 0,0 2-1 15,3 0-2-15,3 2-2 16,2-3-3-16,0-2-2 0,1 1-3 0,0-4-1 15,0-2-1-15,-1 1-1 0,-1-4-1 16,-4-2 0-16,-2-2-1 0,-3-1-4 16,-1 0-9-16,-4-1-12 0,-2-4-15 15,-3 3-13-15,-2-1 45 0,-5-2-167 16,-2 0-128-16,-1-1-306 0</inkml:trace>
  <inkml:trace contextRef="#ctx0" brushRef="#br0" timeOffset="146728.4809">5463 13507 596 0,'0'-13'146'15,"-1"1"6"-15,0 5-91 0,-2 5-16 16,-2 6-8-16,-2 4-7 0,-5 7-7 16,-3 4-7-16,-7 7-5 0,-6 2-3 15,-4 4-2-15,-2-1-2 0,-3 1-2 0,-1 0 0 16,2-3-2-16,8-2-3 0,6-4-8 15,6-3-11-15,7-6-11 0,9-6-13 16,8-7-30-16,4-3-86 0,4-9-110 16,5-7-241-16</inkml:trace>
  <inkml:trace contextRef="#ctx0" brushRef="#br0" timeOffset="147043.638">5670 13335 549 0,'1'-2'130'0,"-4"5"3"15,-1 2-77-15,-1 2-22 0,3 4-6 16,-2 2-4-16,-1 3-2 0,0 5-2 16,3 5-1-16,-3 2-2 0,1 4-2 0,-1 3 0 15,-1 1-1-15,-1 2 0 16,-2-1-1-16,1-3 0 0,0 0 0 0,2-2-3 15,3-4 0-15,1 2-3 0,4-6-2 16,4-2-1-16,1-3-1 0,4-3-1 16,2-5 0-16,5-5-1 0,1-4 0 15,3-2 0-15,2-6-1 0,0-5-2 16,4-2-6-16,-1-5-7 0,-1 4-12 16,-2-1-9-16,3 0-10 0,-6 1 7 15,-4-4-127-15,-6 4-113 0,-2 0-277 16</inkml:trace>
  <inkml:trace contextRef="#ctx0" brushRef="#br0" timeOffset="147225.9318">5652 13395 585 0,'-9'-16'147'0,"7"0"3"15,2 2-59-15,6 2-54 0,4 2-15 0,1-1-6 16,7 3-7-16,3 1-3 0,5 3-3 15,2-1-3-15,4 1-7 0,1 0-11 16,3 2-10-16,-1 2 4 0,-3 1-129 16,-5 2-119-16,-3 1-291 0</inkml:trace>
  <inkml:trace contextRef="#ctx0" brushRef="#br0" timeOffset="147880.1937">6012 13579 558 0,'1'-4'132'0,"-1"-1"1"0,-1 5-80 15,3 0-22-15,0 3-9 0,0 2-4 16,-1 0-3-16,2 3-1 0,-1 0 0 15,1-1 0-15,-1 1 0 0,1-3-1 0,-2-2 0 16,0 2-1-16,-1-4 1 0,1 1 0 16,-1-4 0-16,-1 1-2 0,1-1 0 15,0-3-1-15,-1-1-2 0,2-2-2 16,-2 0-1-16,2 2-2 0,-2-2-1 16,0 1-1-16,-2 2 1 0,2 1-2 15,-2 1 1-15,2 2-1 0,0-3 0 16,2 3 0-16,-2-1 0 0,2 1-1 15,-1 2 1-15,0 1 0 0,1-2 0 0,-1 2 0 16,-1-2 1-16,2 1-1 0,-2-2 1 16,2 0-1-16,-1 0 0 0,-1-1 1 15,1 1 1-15,0 2-1 0,0 1 1 16,0 3 0-16,-1 4 1 0,-2 1 0 16,5 6 0-16,-5 0 0 0,3 4 2 15,-2-1 0-15,1 1 0 0,-1-2 1 0,2 2 0 16,0-4 1-16,2-3 0 15,-1-3-2-15,1 0 0 0,-1-4-1 0,3-5 0 16,0-3-2-16,0-4 1 0,0-4-1 16,4-2-1-16,2-6 1 0,-1-1-1 15,4-3 0-15,-1-2-1 0,1 0 1 16,4-2-1-16,-1 2 0 0,0 2 0 16,0 3 0-16,-3 6 0 0,-2 3 0 15,-3 9 0-15,-3 7-1 0,-1 6 1 16,-4 5 0-16,0 4 0 0,-2 2 1 15,4 4-1-15,-4-2 0 0,2-1 0 16,-1 0-2-16,4-1 0 0,-1-3-5 16,3-3-9-16,2-3-10 0,1-4-13 0,2 0-8 15,2-6-11-15,1-2-4 0,0-3-109 16,-4-5-109-16,1-3-257 0</inkml:trace>
  <inkml:trace contextRef="#ctx0" brushRef="#br0" timeOffset="148259.1812">6281 13439 646 0,'-7'-16'154'16,"1"0"4"-16,2 2-100 0,3 3-15 15,7 6-10-15,2-2-7 0,3 3-7 16,3 1-6-16,5-1-5 0,-2 2-2 16,6 2-3-16,-3-7-1 0,2 7 0 15,-2-2 0-15,0 2 0 0,-5 1 1 16,-1 0 1-16,-2 2 1 0,-5 3 0 15,-2 0 1-15,-3 5-2 0,-3 1 1 16,-1 7-2-16,-3 3 0 0,0 6-2 0,0 5 0 16,0 4 0-16,-1 2 0 0,1 3-1 15,1 1 0-15,3-3 0 0,0-1 0 16,0-1 0-16,3-2 1 0,2-4-1 16,-1-3 0-16,1-3 0 0,1-3 0 15,-1-4 0-15,-3-4 0 0,-2-3 1 16,-6-3 0-16,1-3 0 0,-2-2 0 15,-3-1 0-15,-4-3 0 0,0 0-1 0,-3-4-2 16,0-1-4-16,-2-1-6 0,3-3-6 16,0-1-7-16,6 2-10 0,2-1-9 15,7 3-8-15,5 0 47 0,2 0-158 16,5 0-117-16,6 1-301 0</inkml:trace>
  <inkml:trace contextRef="#ctx0" brushRef="#br0" timeOffset="148491.0872">6814 13642 667 0,'-6'-9'163'0,"0"2"3"0,2 1-93 15,2 3-31-15,3 1-14 0,2-2-9 16,1 4-7-16,6 0-5 0,4 2-5 0,-1-4 0 15,7 5-1-15,2-1-4 0,1 2-10 16,3-2-14-16,-3 2-13 0,-2 1 48 16,-3 2-177-16,-5-3-134 0,-2 5-331 15</inkml:trace>
  <inkml:trace contextRef="#ctx0" brushRef="#br0" timeOffset="148661.4875">6882 13799 585 0,'-8'1'150'16,"6"-1"2"-16,2-1-42 0,3 1-76 16,4-4-14-16,1 5-7 0,3-2-6 15,3 0-2-15,3-2-4 0,4-1-2 16,1-3-7-16,-1 1-9 0,2-6-9 16,5 3-11-16,-2 1-35 0,-1 2-82 15,-1 0-107-15,-1 2-239 0</inkml:trace>
  <inkml:trace contextRef="#ctx0" brushRef="#br0" timeOffset="149071.5407">7320 13682 560 0,'1'-11'142'16,"-3"-2"4"-16,1-3-64 0,2-2-42 16,-1-3-14-16,4-3-6 0,-2 0-7 15,3 1-5-15,0 2 0 0,-1 3 1 16,-1 4 2-16,0 4 0 0,-3 9 1 15,1 5-1-15,-1 7-1 0,0 2-2 0,4 7-5 16,-6-1-1-16,4 6 0 0,2 1-2 16,1-1 1-16,0 1-1 0,3-1 0 15,-4 0 1-15,4 0-1 16,-1-3 0-16,-3-5 0 0,2-2 0 0,-5-2 1 16,-1-1-1-16,-1-4 1 0,-5-1 0 15,-3-2 0-15,-3 2-1 0,-3-1 1 16,-1 1-1-16,-1-4 1 0,0 1-1 15,1-3 0-15,1-1 1 0,3-1 0 0,1-1 0 16,1-2 1-16,3 3 1 16,1-2 1-16,3 3-1 0,3 1 1 0,4-2-1 15,2 5 0-15,4 0-1 0,2-3-1 16,3 2 0-16,3 0-1 0,3 1 1 16,-1 0 0-16,2 0-1 0,1 0 0 15,2-1-2-15,-1 0-5 0,-1-1-9 16,2 2-11-16,-1-3-10 0,2-1-13 15,1 1-116-15,-1-2-120 0,4 0-285 16</inkml:trace>
  <inkml:trace contextRef="#ctx0" brushRef="#br0" timeOffset="149502.1552">8799 13682 571 0,'-11'-6'138'0,"0"-1"6"0,4 1-85 0,1 0-18 16,3 2-9-16,1 2-5 0,4-2-7 0,3 1-6 15,2 3-3-15,5 0-3 0,2 0-2 16,5 2 0-16,6-1 1 0,2 3 0 16,3-2-1-16,5-1 0 0,0-2-1 15,1 2-2-15,2-2 0 0,1 1-1 16,4 0-1-16,1-1 0 0,4 1 0 15,3 1-1-15,2-2-2 0,-3 1-6 16,-1-3-9-16,-5 0-8 0,-4 0-6 16,-3 0-5-16,-6 0-7 0,-2 2-5 0,-4-2 0 15,-5 2-35-15,-2 2-52 0,-6-1-86 16,-6-1-200-16</inkml:trace>
  <inkml:trace contextRef="#ctx0" brushRef="#br0" timeOffset="149736.107">9638 13617 293 0,'-14'-4'173'0,"-2"-6"-56"16,3 2-9-16,-2-5-39 0,7 3-22 15,0 2-13-15,1 0-9 0,2 3-5 16,5-1-4-16,0 3-4 0,5 5-4 0,-4-1-2 16,4 3-3-16,2-2-2 0,4 3 0 15,3 3 0-15,1 0 0 0,4 2-1 16,2 1 1-16,2-1-1 0,-1 0 0 16,0-1 0-16,-2 0 1 0,-2-2-1 15,-1-1 1-15,-6-1 0 0,-2 1 0 16,-3 1 0-16,-5-3 1 0,-2 4-1 15,-4-2 0-15,-5-1 0 0,-3 1-1 16,-4-1-1-16,-6 0-5 0,-6-2-7 16,-2 4-11-16,-3 0-111 0,-1-1-110 0,-1-1-276 15</inkml:trace>
  <inkml:trace contextRef="#ctx0" brushRef="#br0" timeOffset="150096.8929">8690 13499 541 0,'3'-2'124'0,"-1"1"4"0,-4 2-83 16,0 3-18-16,-2 3-6 0,-1 2-1 0,-5-2-1 16,2 4 0-16,-3 0 0 0,-1 0-1 15,-2 4 1-15,2-1-1 0,0 0-1 16,2 1-2-16,1 1-3 0,1-1-2 16,4-1-1-16,2-1-3 0,0-1-2 15,4 0-1-15,-1 2-2 0,4 0 0 16,3 0 0-16,2-1-1 0,4 2-2 15,3-4-4-15,5-1-9 0,3-3-7 16,4-3-10-16,1-5-8 0,3-2-116 16,0-4-117-16,2-2-277 0</inkml:trace>
  <inkml:trace contextRef="#ctx0" brushRef="#br0" timeOffset="150486.8523">8987 13237 589 0,'1'-2'130'0,"-4"5"1"0,0 5-99 16,2 5-12-16,1 1-5 0,0 5-2 16,0 1 0-16,1 1-2 0,2-1-1 15,0-3 0-15,1 0 0 0,0-3 0 16,-2-5-1-16,1-2 1 0,-3-4-1 15,2-3-2-15,-2-3-1 0,1-5 1 16,-1-4 0-16,-1-3 1 0,0-1 1 16,-1-3 0-16,-3-7 0 0,-2 0 0 0,1-3-2 15,-1 1-1-15,3-2-1 16,-3-2-1-16,1-1 1 0,2 4 1 0,-1 0 2 16,4 2 2-16,2 5 0 0,-1 0 1 15,6 7-2-15,1 1-1 0,2 5-2 16,5 2-2-16,1 1-1 0,2 0-2 15,3 4-2-15,3-1-4 0,3 5-8 16,5 0-9-16,0 2-11 0,-1 4-9 0,-1 0-12 16,-1 4 5-16,-5 0-117 0,-5-2-107 15,-5 2-264-15</inkml:trace>
  <inkml:trace contextRef="#ctx0" brushRef="#br0" timeOffset="150672.2637">9006 13237 631 0,'-8'6'149'0,"2"-3"3"16,2 0-99-16,3-1-17 15,4-2-6-15,3-1-6 0,2-3-7 0,3-1-6 16,4 2-1-16,5-2-4 0,2-1-7 16,5 2-17-16,1 0-16 0,0 2-127 15,-1 2-129-15,-1 5-324 0</inkml:trace>
  <inkml:trace contextRef="#ctx0" brushRef="#br0" timeOffset="152766.4157">10386 13421 474 0,'-10'-14'120'0,"3"0"4"16,0 1-58-16,0-1-25 0,9 3-11 16,1 2-6-16,7 2-4 0,-1 7-3 15,2 5-1-15,5 4 2 0,2 6 3 16,2 4 1-16,2 8 2 0,0 4 1 0,4 3-1 16,0 2 0-16,1-1-3 0,3 4-4 15,2-2-3-15,1-3-2 0,-1-1-2 16,1-3-3-16,2-4-1 15,2 0-2-15,-4-2 0 0,-1-2-1 0,-5-4-2 16,1-1 0-16,-5-2-2 0,-3 1-5 16,-7-4-9-16,0-3-9 0,-6-2-9 15,-1-2-6-15,-5-3-6 0,-2 0-9 16,-1-4-9-16,-5-1-92 0,-2-3-99 16,-2-4-246-16</inkml:trace>
  <inkml:trace contextRef="#ctx0" brushRef="#br0" timeOffset="153017.1985">10962 13355 544 0,'2'-13'137'0,"1"2"5"16,-6 3-69-16,-2 8-27 0,-3 7-10 15,-2 7-3-15,-7 6-5 0,-4 6-4 16,-6 7-3-16,-5 6 1 0,-3 4-2 0,-6 1-3 15,-5 0-2-15,-2 5-2 0,1-2-3 16,-3 2-3-16,-2 0-3 0,1-3-2 16,7 2-1-16,3-5 0 0,7-4-2 15,6-4-4-15,7-5-11 0,9-7-16 16,9-5-12-16,5-4 7 0,7-7-134 0,2-3-126 16,8-3-295-16</inkml:trace>
  <inkml:trace contextRef="#ctx0" brushRef="#br0" timeOffset="153302.4413">11378 13397 516 0,'-1'-17'130'0,"-4"5"4"16,-5 2-58-16,-3 5-37 0,-4 2-9 15,1 6-2-15,-7 3-3 0,-2 4-2 16,-1 3 0-16,-2 8 0 0,1 4 0 16,0 3-2-16,2 5-2 0,2 5-4 15,5 3-2-15,3 5-4 0,4-2-2 16,5 0-3-16,3-2-2 0,4-2-2 0,3-3-4 16,4-3-10-16,7-3-9 15,6-8-9-15,2 0-9 0,6-3-9 0,1-9-115 16,0-5-115-16,5-6-270 0</inkml:trace>
  <inkml:trace contextRef="#ctx0" brushRef="#br0" timeOffset="153673.0387">11588 13763 601 0,'1'-3'150'0,"1"-1"5"16,1 0-62-16,1 1-47 0,0-4-9 15,7 1-5-15,2 1-4 16,1-1-4-16,2 1-5 0,2-1-4 0,-1-1-5 15,2 1-4-15,-3-2-2 0,-2-1-1 16,-2-1-2-16,1 0 0 0,-3-1 0 16,-4-1 0-16,-3-1-1 0,-3 2-1 15,-4 2 0-15,-4-1-3 0,-7 3-1 0,-4-1-2 16,-5 6-1-16,-4 2-1 16,-4 7 1-16,0 2 0 0,1 4 2 0,1 3 2 15,2 1 2-15,4 0 2 0,5 2 2 16,2-1 1-16,4 4 1 0,4-1 0 15,5 2 3-15,1 4 2 0,6 3 1 16,4-2 0-16,3-3 1 0,5 1 1 16,3 1-1-16,2-6-1 0,5-1-3 15,5-8-1-15,0 4-2 0,2-6-1 16,3-6-3-16,0 0-2 0,1-4-7 16,0-5-12-16,-1 0-11 0,-2-7-15 15,0 0-13-15,-6-2-73 0,0-3-46 16,-5 0-108-16,-5-3-219 0</inkml:trace>
  <inkml:trace contextRef="#ctx0" brushRef="#br0" timeOffset="153932.5829">12003 13250 561 0,'5'-7'124'0,"0"1"4"16,1 8-93-16,0 5-11 0,1 3 2 15,-2 1 7-15,4 8 2 0,-1 0 3 16,2 6 1-16,1-2 1 0,-3 1-2 16,-2 1-6-16,1 4-6 0,-4-1-6 15,-6-2-6-15,-2 1-7 0,-5 1-3 16,-2-6-4-16,-3-1-8 0,-5-4-12 16,-4-6-17-16,-3-3-11 0,-2-8-9 15,1-8-11-15,1-3-9 16,2-11-27-16,7-5-51 0,2-5-76 0,6-7-187 0</inkml:trace>
  <inkml:trace contextRef="#ctx0" brushRef="#br0" timeOffset="154035.8184">11850 13054 410 0,'11'-23'114'15,"1"7"1"-15,2 5-39 0,-1 6-26 0,3 7-24 16,1 3-16-16,2 0-9 0,-2 4-115 16,2 3-99-16,-2 1-261 0</inkml:trace>
  <inkml:trace contextRef="#ctx0" brushRef="#br0" timeOffset="154583.3261">12216 13268 417 0,'-1'-6'107'0,"-2"0"3"0,2 0-54 16,0 1-17-16,1 3-7 0,-1-1-6 16,0 2-4-16,-1 0-2 0,2 0-1 15,-2 1-1-15,2 0 0 0,-1 0-1 16,1-2 0-16,-2 2-1 0,2 0 0 16,-1 0-1-16,1 0 0 0,0-1 0 15,0 2 0-15,0-1-1 0,0 2-1 0,-1 1-1 16,0 5 1-16,0 1-1 15,-1 5 0-15,-1 4 0 0,0 3 2 0,-3 5 2 16,5 1 1-16,0 1 0 0,-1 0 0 16,5 1-1-16,-1-2-2 0,2-3-2 15,6-5-4-15,-3-5-3 0,2-4 0 16,4-6-2-16,2-6 0 0,2-5-1 16,-1-4 1-16,0-5-1 0,-3-1 0 15,1-4 0-15,-6 2-1 0,0 2 0 16,-5 4-1-16,1 2 1 0,-3 5 0 15,1 2-1-15,-4 4 1 0,2 4-1 16,-1 2 0-16,1 3 0 0,1 3 0 0,4 1-1 16,3 2 1-16,3 1 0 0,1-2 1 15,5-1-1-15,1-4 0 0,2-3 0 16,-2-3 0-16,1-6 1 0,-2-5-1 16,-2-6 1-16,-2 0-1 0,-4-3 1 15,-2-3-1-15,-3-3 1 0,-4-2-2 0,-2 4-5 16,-1 1-11-16,-5 0-12 0,1 0-13 15,-3 3-12-15,3 6-11 0,1 4-115 16,-2-1-119-16,4 5-272 0</inkml:trace>
  <inkml:trace contextRef="#ctx0" brushRef="#br0" timeOffset="155145.0181">12619 13211 553 0,'8'-11'127'16,"1"3"3"-16,4 6-85 0,2 4-19 16,4 5-7-16,2 6-1 0,2 7 1 0,1 10 3 15,2 5 1-15,4 6 5 0,-1 6 3 16,-3 4 3-16,2 6 2 0,-4 0-4 15,0-1-4-15,-10 3-5 0,-4-4-4 16,-7 0-7-16,-6-1-3 0,-5-2-4 16,-7-2-2-16,-6-5-2 0,-3-2-4 15,-3-2-13-15,2-6-11 0,1-8-13 16,5-7-13-16,5-8-107 0,5-7-18 16,6-9-105-16,3-4-199 0</inkml:trace>
  <inkml:trace contextRef="#ctx0" brushRef="#br0" timeOffset="155568.8914">13330 13684 659 0,'0'-4'157'15,"0"0"3"-15,2 2-102 0,2-1-19 16,4 1-10-16,2 1-8 0,2-1-8 16,4 1-4-16,3 2-3 0,0 1-7 15,3 1-10-15,-3 1-15 0,0 0-12 16,0-1 37-16,-5 1-164 0,-1 0-130 0,-1-3-318 15</inkml:trace>
  <inkml:trace contextRef="#ctx0" brushRef="#br0" timeOffset="155730.4387">13320 13856 604 0,'-8'4'153'0,"2"1"1"16,3-1-48-16,3-1-74 15,3-2-14-15,6 1-8 0,2-4-5 0,4 2-6 16,4-4-10-16,6-1-12 0,-1 0-14 16,6-3-118-16,-3 2-123 0,2 0-298 15</inkml:trace>
  <inkml:trace contextRef="#ctx0" brushRef="#br0" timeOffset="156277.5392">14139 13638 515 0,'-16'-7'131'16,"3"-4"5"-16,1 1-61 0,1-2-28 16,-2 0-7-16,5-6-5 0,0 1-5 15,5 0-5-15,0-1-5 0,5-2-3 16,1 2-3-16,3-1-3 0,4 4-3 15,0 1-2-15,3 1-1 0,0 4-1 0,1 3-2 16,4 1 0-16,-1 3-1 0,0 4-1 16,2 3 1-16,1 1-1 0,0 3 0 15,-1 2 0-15,-3 2 1 0,-2-1-1 16,-3 2 0-16,-4 1 0 0,-5 2 1 16,-3 2-1-16,-5-3 1 0,-4 6-1 15,-3 3 1-15,-7-2-1 0,-2 1 1 16,-2-1-1-16,-1-1 1 0,3 5 0 15,0-8 2-15,5 1 1 0,2-4 1 16,7-2-1-16,0-1 1 0,5-4 0 16,1-2-1-16,4-3-1 0,1-1-3 0,5 1-7 15,1-3-7-15,2 2-10 0,2-1-8 16,3 0-9-16,1-1-11 0,4 2-32 16,-2-4-76-16,2-1-100 0,1 1-230 15</inkml:trace>
  <inkml:trace contextRef="#ctx0" brushRef="#br0" timeOffset="156512.4939">14519 13593 549 0,'5'-21'148'0,"0"-3"6"16,2-1-38-16,1 2-67 0,0 0-11 16,3 3-5-16,-1 3-6 0,5 2-8 15,-2 5-5-15,-1 2-3 0,2 5-3 16,-2 2-2-16,2 4-2 0,-1 3-1 15,-1 2-1-15,0 3 0 0,0 4-1 0,-3 5 0 16,-3 2 0-16,-2 3 0 0,-4 2-2 16,-4 0-5-16,-2 3-6 0,-2-2-8 15,-2-2-12-15,0-3-10 0,2-1-13 16,-1-1-114-16,-1-3-116 0,2-3-279 16</inkml:trace>
  <inkml:trace contextRef="#ctx0" brushRef="#br0" timeOffset="156690.0753">14556 13530 652 0,'-6'-2'152'0,"0"3"2"16,-1 8-104-16,5-1-19 0,-2 5-9 16,2 4-8-16,1 4-7 0,-1 1-9 15,1 2-13-15,-3 2-13 0,0 1 45 16,2 0-172-16,0-3-129 0,6-2-330 15</inkml:trace>
  <inkml:trace contextRef="#ctx0" brushRef="#br0" timeOffset="157211.1888">15217 13522 579 0,'-7'-10'136'0,"-4"3"5"16,-1-1-89-16,-2 5-18 0,1-1-5 16,-3 3-4-16,2 5-4 0,-2 3-3 15,0 3-3-15,2 6-1 0,0 1-1 16,2 4-1-16,3 2 0 0,0-2-3 15,1-1 0-15,5 1-3 0,1-2-1 16,5-3-2-16,-1-3-2 0,6 1 0 0,1-3 0 16,4-3-1-16,0-3 1 0,2-4-1 15,1-2 1-15,1-3-1 0,-4-3 1 16,1 0-1-16,-1-4 0 0,0 2-1 16,-5-1 1-16,-3-1-1 0,-3-2 0 15,-2-3 0-15,-3-3 0 0,-5 0-1 16,-5-7-3-16,-3 0-2 0,-1-3-3 15,-6 0-3-15,-4-2-2 0,-3 2 0 0,-5-3 0 16,-3 5 3-16,-1 2 3 0,-1 3 8 16,1 0 8-16,4 3 8 0,3 0 3 15,9 5 2-15,4 0 2 0,7-1 0 16,5 4-4-16,8 0-6 0,6 2-4 16,7-2-2-16,4-1-3 0,9 1-1 15,7 0-1-15,8 0-1 0,3-1-2 16,4-1-6-16,5 2-8 0,4 2-11 15,0 5-10-15,-4 3-14 0,-3 2-118 0,-6 7-123 16,-3 8-289-16</inkml:trace>
  <inkml:trace contextRef="#ctx0" brushRef="#br0" timeOffset="157969.7886">15444 13602 457 0,'-3'-11'116'15,"0"-1"4"-15,0 3-53 0,2 0-31 16,1-1-9-16,0 2-3 0,0-3-4 15,1 1-2-15,2 3-1 0,-1-4-1 16,1 3 2-16,-1 0 2 0,3-1 0 0,0 3 2 16,-3 0-1-16,2 0-1 0,-2 0 0 15,0-1-3-15,0 4-2 0,-2-2-2 16,0-2-2-16,1 3-3 0,-2 0-1 16,1-1-1-16,1 3-1 0,-1-2-1 15,3 2-1-15,-4-1 0 0,1 1 0 16,0 1-1-16,1-1 1 0,-2 1-1 0,1 1 0 15,0-1 0-15,0 3 0 0,0-3-1 16,1 2 0-16,-1 1-1 0,0-1 1 16,0-1 0-16,-1 1 0 0,2 0 0 15,-1-1 0-15,0-1 1 0,0 0 0 16,0 0 0-16,1-1 0 0,0 2 0 16,-1-1 0-16,0 1-1 0,1 1 0 15,-1-1 0-15,2 2 0 0,-4-1 0 16,4-2 0-16,-2 1 0 0,2 0 1 0,-2 1 0 15,1-1 0-15,1-3 0 0,0 6 1 16,-1-2-1-16,-2 0 1 0,1 2 1 16,-1-1 0-16,1 2 0 0,0 2 0 15,-1 1 1-15,-1 4-1 0,1 3 1 16,-1 5-1-16,-2 2 1 0,0 5 0 16,2 1 1-16,-1 3 0 0,2-1 1 15,1 0 0-15,3-1 1 0,2-1-1 16,1-1-1-16,3-4-1 0,2-4-1 15,2-4-1-15,1-3-1 0,1-5 0 16,0-1-1-16,0-5 0 0,-2-6-1 0,2-2 1 16,-3 0 0-16,-1-4-1 0,0 1 1 15,-2 0 0-15,-3-2-1 0,-1 5 1 16,-2 0 0-16,-1 5 0 0,-2 0-1 16,0 1 1-16,-2-1-1 0,0 2 0 15,1 0 1-15,-3 1-1 0,3 0-1 16,-2 0-1-16,2 0-2 0,0 0-6 15,0 1-9-15,-1-1-14 0,1 1-17 16,0-1-11-16,2 2 140 0,-2-1-264 16,0-1-144-16,3 1-382 0</inkml:trace>
  <inkml:trace contextRef="#ctx0" brushRef="#br0" timeOffset="158799.1408">15833 13600 285 0,'-2'2'98'0,"1"-4"8"0,-2 4-14 16,1-9-19-16,2 7-11 0,-3-1-9 0,1-2-11 16,-1-1-7-16,2 3-5 0,-1-6-3 15,1 5-1-15,1-3-2 0,0 0-1 16,2-5-2-16,-1 6-1 0,0-5-2 16,1 4-1-16,0-1-1 0,-2-3-2 15,0 2-1-15,0 3 0 0,0-3-2 16,-1 1 1-16,0 1-1 0,-1 0 0 15,2 3-1-15,-1-1 0 0,1 2-1 16,1 1 0-16,-1 1-2 0,2 3-1 16,-2 2 0-16,1 1 0 0,-1 1 0 15,0 3 0-15,0 2 2 0,-1 2 0 16,-1 0 1-16,2 0 0 0,-1 1-1 0,2 3 0 16,-1-5-1-16,4 4-2 0,-1-4-1 15,1-1-1-15,3-2-1 0,-1-3 0 16,2 0 0-16,2-4 0 0,-1-4-1 15,0 0 1-15,2-1 0 0,-2-1 0 16,1-3 0-16,-4 1 1 0,-1-2 0 0,0 0 0 16,-5 1 1-16,-1 0-1 0,-1 1-1 15,-1 2 1-15,-1 1-2 0,2 2 0 16,-3 1-1-16,3 2 1 0,0 1-1 16,2 0 0-16,2 1 0 0,0-1 0 15,1 0 0-15,3-1 0 0,2-1 0 16,2-2 0-16,2 1 0 0,1-4 0 15,-2 0 0-15,3-3 0 0,-2-1 1 16,-1-5-1-16,-2 1 1 0,-3-3 0 16,-1-2-1-16,0-1 1 0,-1 3 0 15,-2-3-1-15,-4 2 0 0,2 1 0 0,0 2-1 16,-2 1-2-16,-2 4-4 0,2-2-5 16,2 5-9-16,-1 0-14 0,1 2-15 15,0 5-11-15,1-1 7 0,-2 2-131 16,1 0-125-16,2 5-293 0</inkml:trace>
  <inkml:trace contextRef="#ctx0" brushRef="#br0" timeOffset="159781.5596">15893 13482 413 0,'-1'-9'116'0,"0"-1"4"16,-2 2-22-16,1 0-46 0,-2-2-15 15,2 2-4-15,-1 2-2 0,1 1 0 16,-2 0-1-16,2 1 1 0,-1 2-2 0,0 2-1 16,-3 5 0-16,0 3-2 0,-1 5-4 15,0 1-2-15,1 6-4 0,-1-1-1 16,2 5-3-16,1 0-2 0,0-2-1 15,2 0-3-15,2 0 0 0,0-3-1 16,2 0-1-16,1-5-1 0,0-3-1 16,4-1 0-16,2-2-1 0,2-2 0 0,3-3 1 15,1-2-1-15,3-2-1 0,3-3 1 16,1-1 0-16,0-2 0 0,1-2-1 16,-1-1 1-16,-2 1-1 0,-3-4 1 15,-2 2-1-15,-4-2 0 0,-3 2 1 16,-3 0-1-16,-2 0 0 0,-1 0 0 15,-1 1 0-15,2 5 1 0,-3-3-1 16,0 0 0-16,1 2 0 0,-1 1 1 0,0 0-1 16,0 2 0-16,-1-2 0 0,-1 3 0 15,2 1 0-15,-1-1 0 0,0 3 0 16,0 3-1-16,0-2 1 0,-1 2 0 16,1 1 0-16,0 1 0 0,1 0 0 15,-1-1 0-15,1 1 0 0,-3-1 0 16,3 1 0-16,-1 0 0 0,0 0 1 15,1 2-1-15,-1-2 0 0,-1 2 0 16,1 2 0-16,1 1 0 0,-1 0 0 16,1 3 0-16,1 0 0 0,0 0 0 0,2-2 0 15,2-1 0-15,1 0 0 0,4-1 1 16,-1-3-1-16,2-1 1 0,4-2-1 16,-1-3 1-16,0-2-1 0,2-1 1 15,1-6-1-15,1 0 1 0,-3-1-1 16,0-3 1-16,0-2-1 0,-2 1 1 15,-3-4-1-15,-3-3 1 0,0 1-1 16,-6-6 1-16,-1 2-1 0,-1-3 0 16,-7-1 0-16,0 1-1 0,-2 3-3 15,-1 2-4-15,-1 5-9 0,-1 4-8 16,0 5-10-16,3 4-8 0,3 6-10 16,-1 2 7-16,3 2-125 0,2 4-114 0,2 0-283 15</inkml:trace>
  <inkml:trace contextRef="#ctx0" brushRef="#br0" timeOffset="160080.7593">16354 13255 510 0,'10'-10'112'16,"1"3"3"-16,3 6-86 0,7 8-13 15,0 3-1-15,4 1 2 0,-1 5 3 16,1 7 1-16,-1 1 4 0,2 2 4 0,-4 1 4 16,-3 5 1-16,-1 6-3 0,-5-1-3 15,-3-1-4-15,-6 2-5 0,-6 0-6 16,-5 2-5-16,-8-6-5 0,-2-4-9 15,-5 1-14-15,-9-2-12 0,-5-2-126 16,-3-3-127-16,-6-5-315 0</inkml:trace>
  <inkml:trace contextRef="#ctx0" brushRef="#br0" timeOffset="160571.1542">15515 13261 426 0,'1'-6'117'16,"-2"1"4"-16,-2-1-41 0,1 5-25 15,0-1-15-15,-5 2-8 0,5 7-4 0,-4 1-4 16,-4 3-2-16,-2 5-2 16,0 5-2-16,-1 5-2 0,2 2-4 15,3 4-1-15,-1 2-4 0,5 3-1 0,4-1-3 16,4 4-10-16,5-2-13 0,-1-5-128 15,6 0-124-15,7 1-318 0</inkml:trace>
  <inkml:trace contextRef="#ctx0" brushRef="#br1" timeOffset="164428.4946">4748 12798 435 0,'-4'-25'105'0,"-1"0"3"16,0 1-63-16,3 2-10 0,-1 2-10 15,2 4-1-15,0 3 1 0,1 4-1 16,0 1-2-16,-1 3-2 0,1 3-5 16,-1 6-1-16,-2 4-4 0,1 8-3 15,-3 9-2-15,0 8 0 0,-3 12 1 16,1 14 2-16,0 9 2 0,-2 6 1 15,-2 8 0-15,-1 1 0 0,0 9-2 16,1 2 0-16,0-3-1 0,-2-3-2 0,1-1-2 16,2-3 0-16,4-1-2 0,1-5 1 15,0-7-2-15,3-2 1 0,1-5-1 16,2-7 0-16,1-2-1 0,0-7-3 16,1-5-5-16,3-5-7 0,2-4-6 15,4-1-7-15,4 0-11 0,1-2-94 0,0-3-12 16,0-2-85-16,-2-3-178 0</inkml:trace>
  <inkml:trace contextRef="#ctx0" brushRef="#br1" timeOffset="165244.8054">4631 14675 589 0,'-8'-5'127'0,"1"3"1"15,3 0-102-15,5 3-16 16,-1-1-5-16,1 1-2 0,4 1-2 16,0 0-1-16,4-1 0 0,-1 1-1 0,1-2 1 15,4 1 1-15,1 0-1 0,2 0 0 16,1-1 0-16,1-1 1 0,4 2 0 16,3-2 0-16,3 0 0 0,1 0 0 15,2-1 1-15,3 2-1 0,-2-2 0 16,4-1 0-16,-1 3-1 0,2 0 1 0,2 0 0 15,3 0 0-15,3 2 0 0,6 3 0 16,2-1 1-16,2-1 1 0,-2 1 1 16,3-2 1-16,2 2 0 0,1-2 0 15,-1-2 0-15,9 1 0 0,0-1-1 16,3 0-1-16,1 0 0 0,-1 0 1 16,-1-1-1-16,5 2 0 0,-2 1 0 15,1-1 0-15,-1 0 0 0,3 2-1 0,2-2 0 16,1 1-1-16,-1 1 0 15,4-1 0-15,0 1 0 0,-1-3-1 0,5 1 1 16,1 1-1-16,3 1 0 0,1-3 1 16,-3-4-1-16,2 4 0 0,7 0 1 15,1 0-1-15,1-1 0 0,0-3 0 16,-2 3 1-16,6 1-1 0,3 1 0 16,2 0 0-16,-4-2 0 0,0 1 1 15,3 3-1-15,5 0 0 0,1-3 0 16,-3-1 0-16,1 1 1 0,8 2-1 15,2-3 0-15,-2-1 0 0,2-2 1 0,3 4-1 16,4-1 0-16,0-4 0 0,0-1 0 16,1 3 0-16,7 1 0 0,-3-1 0 15,0 0 0-15,3 0 1 0,2 3-1 16,0-2 1-16,4 2-1 0,-2-1 1 16,3-1-1-16,-3 0 1 0,3 1 0 15,-2-2-1-15,2 2 1 0,4 0 1 16,1-3 1-16,2 3 1 0,1-1 2 15,-2 0 0-15,8 0 0 0,-5-2 1 16,3 2-2-16,-5 2 0 0,0-1-2 16,7 1-1-16,-3-3-1 0,-3 1-1 0,0 2 1 15,-3-3-1-15,1 0 0 0,-2-2 1 16,-1 0-1-16,-2-1 0 0,2-1 1 16,-5 0-1-16,0-3 1 0,0-1-1 15,-3 0 1-15,-5-3 0 0,-1-1-1 16,-5 0 1-16,-2-1-1 0,-6 0 0 0,-4 4 1 15,-5-1-1-15,-6 3 0 0,-8 0 0 16,-3 1 0-16,-6 3 0 0,-7 0-1 16,-4-1-9-16,-6 2-10 0,-6 1-10 15,-4 1-119-15,-11-4-120 0,-4 0-297 16</inkml:trace>
  <inkml:trace contextRef="#ctx0" brushRef="#br1" timeOffset="166955.9549">4704 12755 409 0,'-6'-7'93'0,"2"-3"2"0,1 0-63 16,3 3-10-16,2 1-4 0,-2 0 0 15,2 1 0-15,-1 0 2 0,2 2 1 16,-1 2-1-16,2 0-2 0,0 1-2 16,1 1-2-16,-1 2-2 0,4-1-2 0,3 2-2 15,2 2 0-15,4 2-2 0,3 2-2 16,2 0-1-16,4 1-1 0,3-2 0 16,3-1-1-16,0-1-1 0,2-4 1 15,2-1 0-15,4-2 0 0,2 0 1 16,4 2 0-16,3-1 1 0,3 1 0 0,0 0 1 15,4-1 0-15,-4-2 0 0,5 1 0 16,1-2-1-16,1 1-2 0,5 1 1 16,3 0-1-16,1 3-1 0,5-2 1 15,-2 1 0-15,3-2 0 0,4 1 0 16,0-1 0-16,2 3 0 0,0-3 0 16,3 1-1-16,4 2 1 0,-1 0 0 15,1 2-1-15,-2-4 1 0,2 1-1 16,4 0 0-16,1 0 1 0,0 2-1 15,0-3 0-15,-2-1 0 0,0 3 0 16,3-1 0-16,-1 1 1 0,-2-2-1 0,1-1 1 16,0 0 1-16,-1 2-1 0,3-2 1 15,-1 4-1-15,0-1 0 0,1 0 0 16,-2 1 0-16,-2 2-1 0,3 0 1 16,-1 3-1-16,-3-3 0 0,0-4 0 15,-1 1 0-15,1 0 1 0,3 0-1 16,1-2 0-16,-3 2 0 0,1-2 0 0,-2 1 0 15,4 3 0-15,2 0 1 0,-3-1-1 16,-1 1 1-16,2-5-1 0,2 2 1 16,2 0-1-16,0 0 1 0,-5-1-1 15,1-4 1-15,4 1-1 0,-3 3 1 16,0-2-1-16,-2 1 0 0,-1-2 0 16,2-2 1-16,1 3-1 0,0-2 0 15,2 2 0-15,-3-3 0 0,1 1 0 16,0-1 0-16,1 3 0 0,-1 1 0 15,0-1 0-15,-2-1 0 0,1 2 1 0,2-1-1 16,2 2 0-16,-4-1 0 16,1 2 0-16,1-4 0 0,0 4 0 0,2 0 0 15,-3 2 0-15,-1-3 0 0,3 1 0 16,0 0 0-16,-2 1 0 0,3 0 0 16,-2 0 0-16,-1-1 0 0,-1 0 0 15,-1 0 0-15,1 0 0 0,1 0 0 0,-1 1 0 16,0-2 0-16,4-1 1 15,0 0-1-15,1 0 0 0,-3 1 1 16,1-3-1-16,2-1 0 0,-1 2 1 0,1-2-1 16,-1 2 1-16,-1-2-1 0,1-1 0 15,-2-1 0-15,0 4 0 0,-3-3 0 16,-5 3 1-16,0 0-1 0,-4-4 0 16,0 4 0-16,-4-2 1 0,-2 1-1 15,-1 0 0-15,-3-1 0 0,-3 0 1 16,-2 3-1-16,-6-2 0 0,2 1 0 15,-5-1 0-15,-2 1 0 0,0 1 0 0,-3 0 0 16,-2 1 0-16,-2 2 0 0,-4-2 0 16,-1 0 0-16,-3 2 0 15,-3-3 0-15,-1 1 0 0,-4 3 0 0,-1-2-1 16,-4 2 1-16,-1-1-1 0,-2 1-1 16,0 0 0-16,-3 1-1 0,0-4-1 15,0 0 0-15,-1-1-2 0,1 1 0 16,-2-2 0-16,-2 1 1 0,-2-1-1 15,0 1 2-15,-4 0 1 0,0-1 0 16,-1 2 1-16,-2 0 1 0,-3 0 0 16,-1 1 0-16,-3-1 0 0,2 0 0 0,-4 3 0 15,0-1 1-15,0 3 0 0,0 2 0 16,-1 3 0-16,-2 4 1 0,1 5 0 16,-2 4 1-16,1 4 1 0,-4 2 1 15,1 5 0-15,-2 4 1 0,0 5-1 16,1-4 0-16,2 7-1 0,1 2-1 15,2 2-1-15,1 5 0 0,2-4 0 16,3 0-1-16,2-1 0 0,-3-6 0 16,4 0 0-16,0-6 0 0,0-6 1 15,1-5-1-15,-2-1 0 0,0-3 1 0,1 1 0 16,-1-3 0-16,0-1 0 0,-1 1 0 16,1 2 0-16,-1 0-1 0,-2-2 1 15,0 0-1-15,-1-3 0 0,-1 1 0 16,-2-3-3-16,-1-1-3 0,1-3-4 15,-1 1-8-15,-3-2-1 0,0 2-113 16,0-2-105-16,-3 1-262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18:36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7816 1438 503 0,'-11'-16'112'0,"-8"0"3"16,-6-1-87-16,1 5-8 0,0 4-5 0,-3 1-3 16,-2 1-3-16,0 2-3 0,-3 3-3 15,0 0-1-15,-1 1-1 0,-5 0 0 16,-1 2 0-16,-4 0 0 0,-5 0 0 15,-5 2 0-15,-8 1 0 0,-1-1 0 16,2 1 0-16,-4 4 2 0,-2 3 0 16,-2 7 0-16,-3-4 2 0,2 6 1 0,-1 3 1 15,0 3 1-15,1 1 2 0,8-3 0 16,-1-1 0-16,4 8 0 0,8-2-1 16,3 6-2-16,7 0-2 0,6 1-1 15,4 4-2-15,12 4-1 0,10-2 0 16,7 0-1-16,6 0 0 0,9-3-1 15,6 0 1-15,9-2 0 0,6-2 0 16,5-2 0-16,7 0 1 0,3-3 0 0,7-3-1 16,5-1 1-16,7-3 0 15,4-6 0-15,4-1 0 0,3-3 1 0,6-3 1 16,2-4 1-16,3-2 0 0,-2-3 2 16,-3-2 0-16,2-3 1 0,3-4 0 15,-3-2 0-15,4-2-1 0,-4-5-1 16,-4-1-1-16,2-9 0 0,1-2-2 15,-7-2 0-15,-1-5 1 0,-4-1-1 16,-4-1-1-16,-5-4 1 0,-6-3 0 0,-8-4 1 16,-6-5 0-16,-8-1 0 15,-6-1 2-15,-9-1 0 0,-3 6 2 0,-9 1 1 16,-6 5 0-16,-13-1 0 0,-6 3-1 16,-11-2-1-16,-9-2-1 0,-10 5 0 15,-11 1-1-15,-7 1 1 0,-9 2 1 16,-4 4 1-16,-5 4 0 0,-14 6 1 15,-7 3 0-15,-2 7-1 0,-3 3-2 16,-6 9-1-16,-8 7-3 0,-7 11-5 16,5 4-12-16,-4 4-14 0,-2 12-18 0,-3 2-118 15,-3 8-127-15,-7 8-306 0</inkml:trace>
  <inkml:trace contextRef="#ctx0" brushRef="#br0" timeOffset="108629.9419">17180 8429 279 0,'0'3'79'16,"0"-1"4"-16,0 0-8 0,0-1-42 15,-2 0-4-15,2-2-3 0,0 4-4 0,-2-6-2 16,2 4-3-16,-1 1-4 16,-1 0-2-16,1-1-1 0,1-1 1 0,-1 0-2 15,1 2 0-15,-1-4-1 0,1 2-2 16,0-2 0-16,0 3-2 0,0-1-2 15,0 1 0-15,0 2-1 0,1-3 0 16,-1-1 0-16,0 3-1 0,1-3 0 16,0 1 0-16,1 0 0 0,0-1 1 15,-1 2-1-15,2-1 0 0,-1-3 1 16,1 3-1-16,0 2 1 0,1-2 0 0,0 1-1 16,1 1 1-16,1 0-1 15,0-1 1-15,0 1-1 0,0-1 0 0,-2-1 1 16,-1 0-1-16,1 0 0 0,0 2 0 15,-1-2 1-15,0 0-1 0,-2 1 0 16,3-1 0-16,-2 1 0 0,1-1 0 16,-1 0 1-16,1 3-1 0,-2 1 0 15,0-1 1-15,2 1-1 0,-1-1 1 16,-1 1-1-16,0 0 1 0,1-2 0 16,0-3 0-16,-1 1-1 0,-1 0 1 0,0 2 0 15,0-2 0-15,2-2 0 0,-4 1 1 16,1 1 1-16,0 1 1 0,0-2 0 15,1-2 0-15,-3-1 1 0,1 2-1 16,-1 0-1-16,1-2 0 0,-2-2 0 16,0 2-1-16,-2-4 0 0,1 4 0 15,1-2 0-15,-4-3 0 0,2 2-1 16,0-2 1-16,0 1 0 0,1 0 0 16,1 1 1-16,1 1 0 0,0-2 0 15,-1 1 0-15,2 2 1 0,0 0-1 16,-2 0 0-16,0-1-1 0,2 3 0 15,1 0 1-15,-2 1 0 0,1-2 0 0,0 3 1 16,1 0 0-16,1 1-1 0,-1-2 1 16,0 2-2-16,1 2 0 0,1 0-1 15,-1-1 0-15,2 2-1 0,1 0 0 16,1 1 0-16,-1 0 1 0,1 1-1 16,0-2 0-16,-1 2 0 0,1-2 0 0,0 0 0 15,2 1 0-15,0-2 0 0,1 1 0 16,-1-1 0-16,2 1 0 0,-1 0 0 15,-1 2 1-15,-1-2-1 0,0 2 0 16,-3-2 0-16,2 2 0 0,-1 1 1 16,-1-3-1-16,-2-1 0 0,-1 2 0 15,2-2 1-15,-3 3-1 0,0-3 1 16,0-1-1-16,-1 0 1 0,1-1-1 16,1 1 0-16,-3-1 1 0,2 0-1 15,-2 1 0-15,-1 1 1 0,-1 0-1 16,1-2 0-16,-2 0 0 0,2 0 0 0,-3-2 1 15,3 0-1-15,2 1 0 0,2 1 0 16,-2 0 0-16,3 0 0 0,-1-1 0 16,3 2 0-16,1-2-3 0,2 2-7 15,1-1-13-15,1 1-104 0,3-1-105 16,1-3-264-16</inkml:trace>
  <inkml:trace contextRef="#ctx0" brushRef="#br0" timeOffset="110946.953">23336 8280 485 0,'0'-1'110'0,"0"0"3"0,-1 2-82 0,1-2-3 16,0 0-2-16,0 0-6 0,1 1-1 16,0-3-1-16,-1 2 0 0,0-2-2 15,-1 1-3-15,2 1 0 0,-2 0-2 16,0-2 0-16,1 3-1 0,-1-1-1 16,-1 0-1-16,1-1-1 0,0 2-1 15,-2 0 0-15,2-1-2 0,-1 0-1 16,1 0 0-16,1 2 0 0,-3-2 0 15,3 0 0-15,-1-1-1 0,1 2 0 0,0 0 1 16,1 0-1-16,-2-1 0 0,1 1 0 16,0 1 0-16,0-1 1 0,0 0-1 15,1 0 1-15,-1 0 0 0,1 2 0 16,1-1-1-16,-2 0 0 0,1-1 0 16,-1 0-1-16,0 0-1 0,-1 0 1 15,-1-1-1-15,2 0 0 0,-1-1 0 0,1 4 0 16,0-4 0-16,0 2 1 0,0 0-1 15,0 0 0-15,0 2 0 0,0-2 0 16,0-2 0-16,0 4 0 0,0-2 0 16,1 1 0-16,-1-1 0 0,0 0-1 15,0 1 1-15,0-1 0 0,0-1 0 16,0 1 0-16,2 0 0 0,-2 0 0 16,1 1 1-16,-1-1-1 0,1 0-1 15,0 1 1-15,0 0 0 0,1 1 0 0,-1-1 0 16,0-1 0-16,2 1 0 0,-2 0 0 15,1 2 0-15,-1-1 0 0,2 2-1 16,-1 0 1-16,1 2-1 0,-1 1 0 16,1-1 0-16,-1 3 0 0,1-1-1 15,-2 1-1-15,0-1 0 0,0 2 0 16,1-2-1-16,-1-1-1 0,2 2-1 16,0-2-2-16,1 0-2 0,-1-1-1 15,2-2-3-15,0-2-5 0,2-3-7 16,1-2 14-16,-3-5-125 0,1-3-108 0,0-1-275 15</inkml:trace>
  <inkml:trace contextRef="#ctx0" brushRef="#br0" timeOffset="115016.2115">16946 9118 298 0,'2'-1'76'16,"0"-1"2"-16,-5 0-41 0,2-2-13 16,-1 1-3-16,2 2-3 0,-1-3-6 15,0 3-3-15,-2-1-2 0,2-1-1 16,0 2 0-16,1 2-2 0,0 0 0 15,-2 2-1-15,0-2 2 0,-1 0 0 16,0 3 1-16,0 1 0 0,-2 0 1 16,1 1 0-16,2 2-1 0,-1 1 0 0,2 1 0 15,1-2-2-15,1 0 0 0,0-1-1 16,2-3 0-16,-2-2-1 0,1 1 0 16,3-2 0-16,1 0 0 0,1-1-1 15,-1 1 1-15,0-2 0 0,2 0 0 16,-3 0 0-16,0-1 0 0,0 1 0 15,-1 0 0-15,-4-2 0 0,1 2 1 16,-5 1-1-16,2-1 0 0,-4 2 2 0,0-1-1 16,-2 3 1-16,2 0 2 0,-2 0 0 15,0 2 1-15,2 1 1 0,0 0-1 16,1 1 1-16,1 1-2 0,1-3 0 16,1 1-1-16,1-3-1 0,-1 0 0 15,2-1-1-15,1-3 0 0,-1-1 0 16,0-1 0-16,-1-1 1 0,1 1-1 15,-1-1 0-15,-1 0 1 0,-1 1-1 16,-1 0-1-16,2 2 1 0,-2 0-1 16,0 1 0-16,2-1-1 0,-2 2 1 0,2-1-1 15,0 1-2-15,4 2-10 0,1-1-43 16,1 0-64-16,-3 1-91 0,4-6-220 16</inkml:trace>
  <inkml:trace contextRef="#ctx0" brushRef="#br0" timeOffset="118210.9641">24584 9148 373 0,'-1'-3'92'0,"-1"1"1"0,-1 1-46 16,1-1-19-16,3 2-9 0,-2-1-4 0,1 0-2 15,0 1 0-15,-2-3 2 0,1 3 1 16,0-1 1-16,-1 1 1 0,0 0 2 15,-1 0-1-15,-1 1 1 0,1-1-2 16,1 2-3-16,1-1-2 0,-2 1-3 16,3 0-3-16,0 1-3 0,3 1-2 15,-2 2 0-15,1-1-1 0,1 1 0 16,-1 0 0-16,2 0 0 0,-1-1 1 0,-1-1-1 16,2-2 0-16,-1 0-1 0,0-2 1 15,0-3 0-15,1 2-1 0,-3-3 0 16,3 2 1-16,-3-3-1 0,-1 0 0 15,3 1 1-15,-2 1-1 0,-1-1 0 16,-1 2 1-16,-3 0 1 0,2 1 0 16,-2 1 2-16,-2 3 1 0,-2-2 2 15,2 1-1-15,0 1 2 0,0-1-1 16,1 1 0-16,1 0-1 0,1-3-1 16,2 0-1-16,1 1 0 0,0-1-2 0,1-1 0 15,1 1-1-15,1-2 0 0,-2-1-1 16,1 1-1-16,2-1-1 0,-2 1-6 15,2 0-10-15,2 0-121 0,-3 1-116 16,-4 4-296-16</inkml:trace>
  <inkml:trace contextRef="#ctx0" brushRef="#br0" timeOffset="163482.078">13054 10698 451 0,'-4'-6'121'0,"2"-2"6"0,-2 0-53 16,-2 2-18-16,1-1-5 0,2 1-5 15,-2-2-6-15,2 4-3 0,-1-3-2 16,2 1-2-16,1 1-3 0,0 3-3 16,1 1-3-16,0-2-3 0,0 2-3 15,2 4-2-15,0 0-2 0,0 3-3 16,1-1-2-16,2 3-3 0,1 4 0 16,1 1-1-16,-1 3-3 0,0 0 0 15,1 3-1-15,3-2 0 0,-3 1-1 16,3-1 0-16,-3 0 0 0,3 0-2 0,-2-1-6 15,-2-2-10-15,-1-1-11 0,-1 2-13 16,0-3-10-16,-3-1-17 0,2-3-109 16,-1-2-118-16,0-1-273 0</inkml:trace>
  <inkml:trace contextRef="#ctx0" brushRef="#br0" timeOffset="163740.9606">13268 10634 535 0,'3'-8'134'0,"-3"2"6"0,-1 1-69 0,-1 2-21 15,1 3-9-15,-1 2-4 0,-1 4-6 16,0 6-4-16,-5 7-4 0,0 4-3 16,-1 4-2-16,-1 7-1 0,0 2-2 15,-2 2-1-15,0 1-2 0,1 4-3 16,0-4-3-16,0-2-2 0,-1-3-2 0,1-2-1 15,1-5-3-15,2-4-7 0,2-6-11 16,1-3-13-16,4-4-10 0,1-7-16 16,4-3-114-16,2-6-121 0,1-9-279 15</inkml:trace>
  <inkml:trace contextRef="#ctx0" brushRef="#br0" timeOffset="164016.2179">13497 10531 627 0,'-2'3'153'0,"-3"3"6"15,-1 2-92-15,-1 3-17 0,0 2-6 16,3 4-5-16,-5 2-7 0,2 2-5 16,1 2-5-16,1 5-4 0,2-1-4 15,2-2-3-15,0 1-3 0,2 3-1 16,5-5-3-16,-1-2 0 0,4-2-3 0,0-3 0 15,0 1 0-15,2-5 0 0,0-5-2 16,-1 1-1-16,2-3-6 0,-1-2-7 16,-2-3-12-16,2-5-12 0,-3 0-12 15,1-2-13-15,-1-2 43 0,-2-1-156 16,-3-1-118-16,-1-4-294 0</inkml:trace>
  <inkml:trace contextRef="#ctx0" brushRef="#br0" timeOffset="164201.0792">13469 10578 672 0,'-6'-4'165'0,"5"1"6"15,-2-2-107-15,2 0-14 0,1-1-9 16,8 1-11-16,4 0-11 0,1 0-8 16,2-1-5-16,3 1-3 0,3 1-8 15,2-3-13-15,-3 4-16 0,1 2-13 16,-3-2-18-16,2 7-112 0,-3-2-125 0,-1 10-281 15</inkml:trace>
  <inkml:trace contextRef="#ctx0" brushRef="#br0" timeOffset="164543.0494">13702 10701 585 0,'-2'0'147'16,"0"0"3"-16,0 4-75 0,2 1-30 0,0 4-4 16,1 4-2-16,3 1-5 0,1 5-4 15,-2 0-1-15,5 1-1 0,-1-2-2 16,3-2-4-16,1-1-4 0,1-2-3 16,0-3-2-16,1-3-2 0,1-4-3 15,0-2-1-15,2-5-2 0,-2-3 1 16,2-4-1-16,0-4 0 0,1-1 0 15,-3 2 0-15,-1-1-1 0,0 2-1 0,-5 3 0 16,-3 1-1-16,1 6 0 0,-5 1-1 16,3 5 0-16,-4 0 0 0,-2 5-2 15,-1 0-2-15,0 5-7 0,-1 1-9 16,1 1-13-16,2-2-15 0,1 1-14 16,4-3-14-16,3 0-17 0,1-4-93 15,-2-4-113-15,5-2-249 0</inkml:trace>
  <inkml:trace contextRef="#ctx0" brushRef="#br0" timeOffset="164945.9538">14041 10556 713 0,'-3'2'168'15,"0"-6"3"-15,3 3-117 0,3 1-16 16,4 0-5-16,3 2-10 0,3-2-10 0,2-2-4 16,1 0 0-16,5 1 1 0,0 0 0 15,2 1 1-15,0-4 2 0,0 4-1 16,1 3 0-16,-2 2-1 0,-3 0-2 16,-3 0-1-16,-4 3-3 0,-2 2 0 15,-4 2-2-15,-1 3 0 0,-2 0-2 16,-3 2 1-16,-3 2-1 0,1 2 0 15,-3 2 0-15,1 1-1 0,1-1 1 16,-2 1 0-16,0 0-1 0,2-2 0 16,-2-3 1-16,2-2-1 0,-2-1 1 15,-1-3-1-15,0-2 1 0,-2-2-1 0,0 0 1 16,-1-4-1-16,2-4 0 0,-2-1-1 16,2-3-5-16,-1-2-7 0,4-4-9 15,1-1-17-15,1-1-17 0,4 3-18 16,4 0-117-16,2 2-133 0,1 1-304 15</inkml:trace>
  <inkml:trace contextRef="#ctx0" brushRef="#br0" timeOffset="165165.8811">14563 10659 680 0,'-4'-1'186'0,"1"0"5"16,-1 0-69-16,3-1-57 0,1 0-17 0,2 3-15 16,4-2-15-16,1 1-9 0,1-1-6 15,2-1-4-15,1 1-6 0,1 2-9 16,-1-3-15-16,1 2-15 0,-2-1-15 16,3 1-20-16,-6 2-111 0,-2 1-125 15,0 2-285-15</inkml:trace>
  <inkml:trace contextRef="#ctx0" brushRef="#br0" timeOffset="165348.9963">14606 10771 738 0,'0'3'184'16,"-1"1"6"-16,0-3-108 0,3 2-23 15,2-2-13-15,-2-2-14 0,5 1-13 16,2 1-7-16,1-2-5 0,3-2-4 15,3 1-6-15,4-2-12 0,4 2-25 16,-2-2-26-16,3-3-130 0,-1-2-151 16,-2 8-357-16</inkml:trace>
  <inkml:trace contextRef="#ctx0" brushRef="#br0" timeOffset="166177.295">13728 10767 535 0,'-2'-5'144'16,"0"0"7"-16,0-2-53 0,0 1-34 16,1 1-7-16,-1 2-6 0,0 0-6 15,1 3-9-15,1 3-4 0,1 5-5 0,1-1-6 16,-1 4-4-16,1 1-3 0,1 4-2 16,-1 1-1-16,2 2-2 0,-3 2-1 15,2 1 0-15,-1 0-1 0,-1 0-1 16,2-1-1-16,-1-2-1 0,1 0 0 15,-1-6-2-15,1-2 0 0,0-2-1 16,2-2 0-16,-1-3 0 0,-1-5 0 0,1-4 1 16,1-3 0-16,1-5 1 0,0-3 0 15,-1-6 2-15,1 0-1 0,2 1 2 16,0 0 0-16,-2-2-1 0,2 4 1 16,-2 5-1-16,1 0 0 0,-1 3-1 15,0 1-1-15,-1 3-1 0,1 5 0 16,1 2-1-16,1 1 0 0,-1 1-1 15,1 4 0-15,-2 3 1 0,3 3-1 16,0 1 1-16,1-1-1 0,0 2 0 16,2 4 1-16,-1-1-1 0,3 0 1 0,-3-2-1 15,-1 1 0-15,-1 1 0 0,-3-1 0 16,1-3-4-16,0-1-6 0,-2 2-15 16,1-4-20-16,1-1-23 0,2 2 11 15,-5-4-148-15,3 4-145 0,-5 0-328 16</inkml:trace>
  <inkml:trace contextRef="#ctx0" brushRef="#br0" timeOffset="189524.5823">14381 13439 367 0,'-22'1'94'0,"2"0"3"0,3-3-35 15,1 2-30-15,6-3-6 0,0 2 0 16,2-1-1-16,-1-1-2 0,2 1-1 16,1-1-2-16,2 1-2 0,0 0-3 15,3 0-2-15,-1 1-1 0,3 0-3 16,1-2-1-16,2 1-1 0,1 0-1 16,3 0-1-16,2 0-1 0,5-2 0 15,1 1-1-15,5 1 0 0,1-2 0 16,3-1 0-16,6 1 0 15,3-3 0-15,2-1 1 0,1 0 0 0,-1-3 0 0,2 2 0 16,2-1 0-16,-1 1-1 0,1 2-1 16,4 0 1-16,4 0-2 0,2 1 1 15,3 3 0-15,-2-1-1 0,1-3 0 16,2-2 1-16,-3 3 0 0,1 1 0 16,-1 1 1-16,3 2 0 0,2 2 0 15,3 1 1-15,2 3-1 0,1-3 1 16,1-2-1-16,1 1 0 0,0-4 0 0,4 0-1 15,2 2 0-15,-4-3-1 0,3 1 0 16,-1 2 0-16,-1 0 0 16,-2-2-1-16,-2 0 1 0,2 0-1 0,1 1 1 15,0 2-1-15,-2-3 0 0,1-2 0 16,0 1 1-16,-5-1-1 0,-4-3 0 16,1 2 0-16,-3-2 0 0,-1 2 1 15,-2 1 0-15,-5-3 1 0,0 1 0 16,-5 0 1-16,-4 0 0 0,-5-1 0 15,-2 3 0-15,-1 1-1 0,-6 1 0 16,-1 2-1-16,-2 0 0 0,-5 0 0 0,1 1-1 16,-6 1 0-16,0-4 1 0,-4 1-1 15,0 2 0-15,-2-1-2 0,-2 5-6 16,-2-2-10-16,0 3-58 0,-5 3-70 16,-2 8-109-16,-8-8-259 0</inkml:trace>
  <inkml:trace contextRef="#ctx0" brushRef="#br0" timeOffset="222339.3103">23463 13283 148 0,'2'3'38'16,"0"-1"3"-16,1 2-22 0,-1 1-3 16,0-2 1-16,1 2-1 0,-1 0-2 15,1 0-2-15,-1-1-3 0,2-1-1 0,-2 0-1 16,1-1 0-16,-3-1 2 0,2 1 3 16,-1-2 6-16,1 0 5 0,-2-2 3 15,1 0 1-15,-1-1 0 0,1 1-2 16,-1-2-4-16,3 1-6 0,-2 0-6 15,1 0-6-15,1 0-16 0,-1 3-68 16,-3 0-67-16,-3 1-176 0</inkml:trace>
  <inkml:trace contextRef="#ctx0" brushRef="#br0" timeOffset="227252.0145">23590 13877 318 0,'2'-1'74'0,"-2"-2"6"16,-2 2-46-16,2 0-2 0,1 1 1 16,-1-1 0-16,1 1 2 0,-1 0-1 15,0 0-5-15,0 1-7 0,-1-1-3 16,2 2-5-16,1 1-2 0,0 1-2 15,-2 0-2-15,1 0-2 0,1 0-1 16,-2 0-1-16,2-2-1 0,-4-1-1 0,4-1 0 16,-4 0 1-16,5 0 1 0,-2 1 2 15,-5-2 0-15,3 2 1 0,1-1 1 16,-1 2 1-16,2 0 0 0,-5 1-2 16,2 0 0-16,4 6-1 0,-5-1-1 15,-1 3-1-15,0-1 1 0,2 0 0 16,0 1 0-16,-1-4 1 0,2-2 1 15,-2-2-1-15,3-1 0 0,0-2-1 16,2 1-1-16,-1-1-1 0,-5-2-2 0,5 1 0 16,3-1-2-16,-1 2-7 0,-2-2-13 15,-5 1-114-15,-3-2-111 0,2 7-286 16</inkml:trace>
  <inkml:trace contextRef="#ctx0" brushRef="#br0" timeOffset="242252.1623">9624 13702 363 0,'-10'-10'96'15,"-2"2"0"-15,-3-1-19 0,2 3-55 16,-3 2-10-16,0 3-6 0,-3 0-3 16,-5 3-1-16,-5 2-1 0,-4 2-1 15,-6 0 0-15,-2 3 1 0,-4-1-1 16,1 3 0-16,-2 3 0 0,4 1 0 16,4-1 0-16,1 2 1 0,0 1 0 0,4 2 0 15,-2 1 1-15,1 1 0 0,-1 0 1 16,-1 1 0-16,1 4 1 0,2-2 1 15,3 1 0-15,3 2-1 0,0 0 0 16,7 2 0-16,0-1-1 0,3-2-1 16,2 0-1-16,3-2 0 0,1-3 0 15,4 0-1-15,3-3 0 0,4 3 1 16,4 0-1-16,2 0 0 0,4 0 0 16,3 1 0-16,0 0 0 0,5-1 1 15,0-1-1-15,5 1 1 0,3 1-1 16,1 2 1-16,5 0 1 0,3 2-1 0,2-2 0 15,1 0 0-15,-1 0 0 0,1-6 0 16,1 1 0-16,3-3 0 0,0-3 0 16,5-1 1-16,2 1 0 0,5-4 0 15,1 5 1-15,1-4 0 0,0-2 0 16,-1 2 1-16,1-1-1 0,0-2-1 16,2 0 0-16,3 2 0 0,2-2-1 0,0-3 0 15,-1-3 0-15,-1-2 0 0,0 0-1 16,-1-4 1-16,-1-3-1 0,1 0 1 15,4-1-1-15,-1 2 0 0,-1-3 0 16,-2 0 1-16,-3-1-1 0,-1-1 0 16,-2 0 1-16,-7 0-1 0,1-4 1 15,-4 1-1-15,0-1 0 0,-2-4 0 16,-8 2 0-16,-5-3-1 0,-2-2 0 16,-7 0 0-16,-4-2 0 0,-8 0 0 15,-5-1 0-15,-5-2 0 0,-4-2 1 16,-7-3-1-16,-12-1 0 0,-6-3 0 15,-9-2 0-15,-6 0 0 0,-12-3-1 0,-8 2 1 16,-11 9-2-16,-11 7-2 0,-13 6-4 16,-11 16-5-16,-18 12-30 0,-14 15-65 15,-12 10-81-15,-16 11-197 0</inkml:trace>
  <inkml:trace contextRef="#ctx0" brushRef="#br0" timeOffset="251671.5476">1864 14568 411 0,'-19'-1'94'16,"2"0"0"-16,1-1-62 0,3 1-14 16,0-3-6-16,3 3 2 0,0-1 2 0,4 2 2 15,-1-3 1-15,0 3 3 16,-1-1 2-16,2 1-1 0,1 1-1 0,-1 2-4 15,0-2-1-15,1 1-3 0,1 2-2 16,3 2-3-16,0-1-1 0,1-2-1 16,1 0-2-16,3 1 1 0,1 0-1 15,3-2 0-15,1-2 1 0,6 3-1 16,0-2 0-16,4-1-1 0,0-1 0 16,3-2-1-16,3 1-1 0,-1-2 0 15,1-1-1-15,-1 1 0 0,2-1 0 0,0-1 0 16,0 5 0-16,3-1-1 15,2 0 2-15,2 0 1 0,2-2 0 0,4 2 2 16,3-1 0-16,1-3 1 0,-1-1 0 16,-1 0 0-16,2-1-2 0,-1 1 0 15,-2 1-1-15,3-2-1 0,1 4 0 16,0 0 0-16,0 0-1 0,4 3 1 16,-1-2 0-16,0 1 0 0,-1 2 1 15,-2 0 1-15,0 0 0 0,0-1 2 0,1 1-1 16,3 0 2-16,2 0-1 0,2-1-1 15,3 1 1-15,-1-2-2 0,1 1 0 16,-2 0-1-16,-2-3 0 0,2 2-1 16,1 1 0-16,1-3 0 0,5 0-1 15,0 1 1-15,0-1-1 0,2 0 0 16,1-1 0-16,-3-1-1 0,1 1 1 16,2-1 0-16,0 0 0 0,2 1-1 15,1-1 1-15,-1 0 0 0,-4 0 1 16,-1 1-1-16,-1 1 1 0,-4 2 0 15,2-1 0-15,0 2 1 0,1 1-1 16,-1 1-1-16,1-2 1 0,-7 2-1 0,0-1 0 16,-5 1 0-16,1 2-1 0,-6-1 1 15,2 1-1-15,-2 1 1 0,0-1-1 16,0 1-1-16,-3-4-9 0,-4 1-12 16,-3-1-12-16,-6 0-87 0,-5-1-40 15,-5-4-109-15,-12 1-230 0</inkml:trace>
  <inkml:trace contextRef="#ctx0" brushRef="#br0" timeOffset="252194.1496">3279 13740 302 0,'7'-44'95'0,"1"2"8"15,-1 1-31-15,1 4-5 0,-4 4-7 16,1 7-10-16,-2 4-11 0,-1 7-10 15,1 8-7-15,-1 11-2 0,-1 8-2 16,2 10-1-16,-1 9-2 0,2 11 3 0,0 11 2 16,-2 14 3-16,3 13-2 0,-1 11-3 15,-2 7-2-15,-1 6-1 0,2 4-4 16,0 3-3-16,-1-6-4 0,-2-4-1 16,1-12-1-16,3-8-1 0,-1-10-2 15,1-12-10-15,0-10-9 0,4-9-17 16,-1-10-116-16,1-6-121 0,2-15-298 0</inkml:trace>
  <inkml:trace contextRef="#ctx0" brushRef="#br0" timeOffset="253181.5967">3460 13785 358 0,'-1'-2'87'0,"0"-1"3"15,0 0-53-15,0-2-7 0,-1-1-4 0,1 0 0 16,-1-1-1-16,0 0 1 16,0 1 0-16,1 0 1 0,-2 0-2 0,1 1-1 15,1 0-1-15,-2 0-3 0,2 3-1 16,0-1-3-16,-2-1-2 0,2 2-2 16,-1 1-1-16,-1 0-1 0,-1-1 0 15,1 1-2-15,-1 0 0 0,2 0 0 16,-4-2 1-16,3 2 1 0,1-1-1 15,0 2 0-15,1-2 0 0,0 2 2 16,0-2-1-16,3 4-1 0,-2-3-1 0,-1 1-1 16,-5-5 0-16,6 5-2 0,0 0-2 15,-1 0 0-15,1 0-1 0,-2 0 0 16,1 0-1-16,5 4 0 0,-5-4-1 16,1 0 0-16,-2 0 1 0,2 1-1 15,-1-1 0-15,1 0 0 0,1 1 0 16,-1-1 0-16,0 2 0 0,2-1-1 15,-1 0 1-15,1 1 0 0,-1 0 0 16,2 0 0-16,-1-1 0 0,2 2 0 16,0-1 0-16,1 1 1 0,0 0-1 0,2 2 0 15,0 0 0-15,1 1 0 0,1 3 1 16,1-1 0-16,0 1-1 0,1 2 1 16,-1-2 0-16,2-1 0 0,2 2 1 15,-1-3-1-15,3 2 0 0,4 1 0 16,0-2 0-16,4 3 1 0,-1-1-1 0,1 2 0 15,1-1 0-15,1 2 1 16,-1-2-1-16,0 1 0 0,2 0 1 0,-3 0-1 16,1 2 0-16,-1-1 1 0,-2 0-1 15,2 0 0-15,-2-1-1 0,-4 2 1 16,2-1 0-16,0 1-1 16,0-3 1-16,2 2-1 0,-1-2 1 0,2 1-1 15,3-2 1-15,0 0-1 0,-1-1 1 16,2 0-1-16,1-1 1 0,1 0 0 15,0 1-1-15,-1 1 1 0,2 0-1 16,-3-1 0-16,0 0 1 0,-3 0-1 16,-1-1 0-16,-1-1 0 0,-2-2 1 0,-3 0-1 15,0 0 0-15,0 0 1 0,1-1-1 16,-3 1 0-16,0 0 0 0,0 1-1 16,1 1-6-16,-2-1-10 0,1 0-8 15,-4 2-11-15,0-4-15 0,-3 0-110 16,-5-1-116-16,-5-2-269 0</inkml:trace>
  <inkml:trace contextRef="#ctx0" brushRef="#br0" timeOffset="254205.6768">3307 13755 132 0,'5'-2'44'0,"0"0"13"15,-1 0 3-15,2 0-7 0,0 1 6 16,5 0 4-16,-5 0 1 0,2 1-4 15,-7-2-10-15,5 2-10 0,-1 0-8 16,-2 0-8-16,0 0-4 0,-2 0-3 0,0 2-4 16,3-1-2-16,-4 0-1 0,0 0 0 15,0 1-2-15,-2-2 1 0,0 1 0 16,-1-1 0-16,-2 0 0 0,0 1 0 16,-2-1 0-16,-1 1 1 0,1 2 0 15,-3-2-1-15,-3 1 1 0,0 2-2 16,0 0 0-16,-3-1-2 0,0 2 0 15,-4 1-2-15,3 1 0 0,1 0-1 16,0 0-1-16,-1 1 0 0,1 1-1 0,0 0 0 16,2 0 0-16,-1-1 0 0,2 1 0 15,-3-2 1-15,2 3 0 0,-2-2 0 16,1 1 0-16,2 1 0 0,0 0 0 16,-1 2 0-16,2-1 0 0,-2 1 0 15,3-1-1-15,-1 1 1 0,-1 1 0 16,0-1-1-16,1 1 1 0,-1 1-1 15,-1-1 0-15,1 1 0 0,-2-1 0 16,-1 1-1-16,-2-2 1 0,-2-1-1 0,-1-1 0 16,-1 1 0-16,-1-3 1 0,0 2-1 15,1-1 0-15,-2 2 0 0,0-1 0 16,-1-1 0-16,1 1 0 0,-2 0 1 16,3 1-1-16,-2 2 0 0,1 1 0 15,1 1 0-15,-1-2 1 0,1 2 0 16,1-2 0-16,-3 3 1 0,-1-4 1 15,-1 1 1-15,-2-2-1 0,2 1 1 16,-1 0-1-16,3-1 1 0,0-1-1 16,2-1 0-16,1-2-1 0,2 0 0 0,2 1 0 15,2-2 1-15,1 0 0 0,2-2-1 16,0-1 1-16,5 0 0 0,0-1 0 16,4-1-1-16,-1 1 0 0,2 0-1 15,1-1 0-15,1 2-2 0,1-1-7 16,0 1-7-16,0 2-8 0,0 1-14 15,0 1-114-15,-2 3-119 0,-4-3-286 0</inkml:trace>
  <inkml:trace contextRef="#ctx0" brushRef="#br0" timeOffset="256240.7436">3383 15457 190 0,'4'-13'69'0,"-3"3"11"16,-1 1-6-16,1 6-12 0,1 0 0 15,-2 1-3-15,1-1-6 0,0 1-10 16,-1 0-10-16,0-1-6 0,-2 1-6 0,3-1-4 16,-4-2-2-16,2-2-3 15,1-2-1-15,1-3-1 0,1-1 0 0,0-2 1 16,-2-6 1-16,4-1 0 0,-1-1 2 16,-4-3 1-16,4 2 1 0,-1-1 0 15,-1 2 1-15,1 3 0 0,-4 4-1 16,1 4 1-16,4 5-1 0,-3 1-2 15,-2 2-2-15,-3-1-3 0,5 7-1 16,-1 5-2-16,1 5-2 0,0 5 1 16,-1 10 0-16,1 6 2 0,4 14 1 15,-3 4 2-15,1 8 1 0,-3 8 0 16,1 7 0-16,1 3-1 0,-2 2-1 16,4 0-1-16,-2-1-1 0,-1-2-2 0,1-4 0 15,0-5-2-15,0-7 0 0,1-3-1 16,-4-5-1-16,2-6 0 0,-1-5-1 15,2-6 0-15,1-4-3 0,-2-8-9 16,1-5-11-16,1-4-12 0,0-4-10 16,-1-5-14-16,-1-4-113 0,-1-5-118 15,1-4-272-15</inkml:trace>
  <inkml:trace contextRef="#ctx0" brushRef="#br0" timeOffset="256927.032">1607 15877 421 0,'-17'-6'111'16,"1"-1"6"-16,1 1-44 0,3 1-26 15,2 0-10-15,2 1-2 0,2-1-4 16,3 2-6-16,1-1-6 0,2 0-4 16,2 1-4-16,3-1-3 0,1 2-1 15,2 0-2-15,5 1 1 0,4 1-1 16,2 0 1-16,4 1-1 0,6 2-1 0,4-2 1 16,4-1-2-16,1 0-1 0,2 0 1 15,4-1-1-15,1 0-1 0,-3-2 1 16,5 3-1-16,3 0 0 0,7 4-1 15,1-3 1-15,4 2 0 0,3-2-1 16,-1 2 1-16,3-1 0 0,1-1 0 16,2-2-1-16,5 1 2 0,1-3 0 15,0 1 1-15,4-2 1 0,4 2 2 16,2-2 0-16,-1 3 1 0,0-2 0 0,-3 2-1 16,2 1 0-16,2-1-2 0,-1 0-1 15,-1-2-1-15,-2 2-1 0,-1 1 0 16,-3 0 0-16,1 1 0 0,-3 2 0 15,0-1-1-15,-4 3 1 0,-1-3-1 16,-2 1 1-16,-3-2-1 0,-5 2 1 16,-5-2-1-16,-5 0 1 0,-7-1-1 15,-3 2 1-15,-3 1-1 0,-2 3 0 16,-4-1-1-16,-4 0-3 0,-2 2-7 16,-9-1-6-16,-3 0-6 0,-4 1-10 0,-6-3 36 15,-7-1-157-15,-6-4-116 0,-6-4-300 16</inkml:trace>
  <inkml:trace contextRef="#ctx0" brushRef="#br0" timeOffset="257763.4288">3527 15252 390 0,'-4'-3'99'15,"-1"1"3"-15,0 0-49 0,1 1-17 16,1 0-7-16,-2 0-6 0,1 1-2 0,-1-2-3 15,0 1-1-15,0 0-1 0,1 0 1 16,-3-2-1-16,4 2 1 0,-1-1-1 16,0-1 1-16,1 2-1 0,0-1-1 15,1 0-2-15,1 1-1 0,-1 1-2 16,2-1-3-16,2 1-2 0,-2 0-1 0,1 1-1 16,1-1-2-16,2 3 0 0,1-1-1 15,1 2 1-15,1-1 0 0,2 5 0 16,-1 0 0-16,4 2 0 0,1 1 0 15,0 1 0-15,2 1 0 0,5-1 1 16,2 1-1-16,1 2 0 0,3 0 1 16,1 1 0-16,2-2 0 0,2 5-1 15,1-1 1-15,1 3 0 0,0-3 1 16,0 2-1-16,1 1 2 0,-2 0-1 16,0-2 2-16,0 0-1 0,-3 0 1 15,3-1 0-15,0 1-1 0,0-3 0 0,1 0-1 16,-1 1-1-16,1-1 0 0,0-4-1 15,-4 0 0-15,0 2 0 0,-2-1-1 16,-2-1 1-16,-3 1-1 0,-4-3-1 16,-1-1-2-16,-2 0-5 0,-5-3-5 15,-1-1-7-15,-5-3-8 0,1 1-12 16,-3-3-109-16,-6-1-110 0,1-1-266 0</inkml:trace>
  <inkml:trace contextRef="#ctx0" brushRef="#br0" timeOffset="258813.6567">3370 16340 303 0,'1'0'83'15,"-1"0"5"-15,-1 0-23 0,3 0-24 16,-3 0-9-16,3 3 0 0,-2-1-1 16,0 0-2-16,2-1-3 0,-1 0-2 15,-2 0-2-15,1 2-1 0,0-2-1 16,0-1 0-16,-2 1 0 0,1 0-1 0,0-1-2 16,0 0 0-16,0 2-1 0,-2-2-2 15,1 0-1-15,-1-2-2 0,-2 1 0 16,2-1-2-16,-4-1 0 0,0 1-1 15,-3-2 0-15,-1 2-2 0,-1-3-1 16,-1 1-1-16,-6 0 0 0,3-2-2 16,-2 0 0-16,-3-1-1 0,3-2 0 15,-2 1 0-15,-2 0-1 0,0 1 1 16,-1-2-1-16,-2 3 1 0,3 0-1 16,-2 3 0-16,0-1 0 0,0 1 1 15,-1 1-1-15,2 2 0 0,-1-1 0 0,-3-1 0 16,-5 1 0-16,1 0 0 0,-3-1 1 15,0-1-1-15,-2-2 0 0,1 2 0 16,0-1 0-16,2-1 0 16,0-1 1-16,4 0-1 0,1 0 0 0,1 1 0 15,2-3 1-15,-1 0-1 0,2 0 0 16,-1 1 1-16,-2-3-1 0,-2 0 0 16,-3-1 0-16,-1 3 1 0,1-2-1 15,0 2 1-15,-2-2-1 0,1 1 1 16,2-1 0-16,0 2 0 0,1-1-1 0,2-1 1 15,1-1-1-15,3 0 0 0,0 0 1 16,1 2-1-16,5-3 0 0,-2 1 0 16,-1 2 0-16,3 0 0 0,-2 1 0 15,1 0 1-15,0 0-1 0,1 0 0 16,1 1 1-16,1 1-1 0,2 0 0 16,2 2 0-16,4 2 1 0,1 0-2 0,3 0-5 15,1 2-6-15,4 0-9 0,4 1-18 16,3 0-112-16,0-1-117 0,4 3-285 15</inkml:trace>
  <inkml:trace contextRef="#ctx0" brushRef="#br0" timeOffset="293728.9612">456 17399 428 0,'-4'-3'115'0,"-1"1"6"0,-1-1-44 16,-1 1-24-16,0 1-13 0,3 0-6 15,-3-1-5-15,3 2-2 0,0-1-2 16,3 0-3-16,-1 2-3 0,1-1-4 16,2 1-2-16,2 2-2 0,2 0-1 15,1 5-1-15,1 3-1 0,2 1 1 16,2 4 1-16,1 4-1 0,4-1 0 16,-1 2-2-16,2 0 0 0,0 1-2 0,4-4-1 15,1-1-1-15,-4-1-1 0,2-2 0 16,-3-2-2-16,-1 0-5 0,-1-4-6 15,-4-1-8-15,-3 0-8 0,-3-1-7 16,-2-2-7-16,-2 0-10 0,-2-4-105 16,-4-4-105-16,-1-1-256 0</inkml:trace>
  <inkml:trace contextRef="#ctx0" brushRef="#br0" timeOffset="293960.3364">609 17357 472 0,'-3'4'124'16,"-2"1"3"-16,-4 3-35 0,-1 5-50 15,-1 2-13-15,-1 5-5 0,-3 3-3 16,-1 3-2-16,0 5-3 0,3 1-2 16,-2-1-2-16,-2 0-3 0,1 0-3 15,0-3-1-15,4-2-2 0,-1-6-3 0,5-1-7 16,-1-5-7-16,6-3-9 0,4-3-13 15,1-5-52-15,2-3-58 0,4-3-97 16,2-3-214-16</inkml:trace>
  <inkml:trace contextRef="#ctx0" brushRef="#br0" timeOffset="294243.5862">757 17455 537 0,'-1'1'134'0,"1"1"6"16,-1 0-48-16,-2 4-57 0,2 4-8 16,-3 2-3-16,1 4 0 0,-2 4-2 15,-1 2-4-15,1 1-4 0,1 2 0 16,-1 0-1-16,1 1 0 0,3-1-3 16,0-1 0-16,2-2-2 0,0-2-2 15,4-4 0-15,4-2-2 0,2-4-1 0,1 5-1 16,4-5-1-16,2-1-1 15,1-7-4-15,0-2-6 0,0-3-8 0,-1-1-9 16,-1-9-8-16,0 0-8 0,-2-5-11 16,-1 5-46-16,-5-4-55 0,-1 0-94 15,-3-2-212-15</inkml:trace>
  <inkml:trace contextRef="#ctx0" brushRef="#br0" timeOffset="294426.083">769 17409 636 0,'-16'-8'156'0,"-1"1"9"0,2 2-94 0,4 3-16 16,3 0-9-16,3 0-11 0,3 1-7 16,4-1-9-16,4 4-8 0,4-1-4 15,5-1-5-15,4 1-3 0,6-1-6 16,3-1-13-16,4-2-14 0,2 0-11 16,-2-5-13-16,1 2-118 0,-1-1 1 15,-3-2-95-15,-1 4-174 0</inkml:trace>
  <inkml:trace contextRef="#ctx0" brushRef="#br0" timeOffset="294921.8706">1085 17455 567 0,'-3'-1'137'0,"-1"-2"4"16,0 1-76-16,2 1-32 0,1 2-10 15,1-1-5-15,0 2-4 0,1 0-4 16,0 0-2-16,0 1 0 0,2 0 2 16,-2 0 1-16,1-1 1 0,1 1 1 15,-2 0 1-15,2 0-1 0,0 2 1 0,0 0-1 16,-1 3 2-16,1 2 0 0,-1 3 1 15,0 2 1-15,0 3 0 0,-1 3 0 16,0 3 1-16,2 0-2 0,-1 2 0 16,-1 0-2-16,2-3-1 0,-1-1-2 15,3-4-2-15,0-3-2 0,0-5-2 16,2-3-1-16,3-6-2 0,0-3 0 0,2-4 0 16,2-7 0-16,1-4-1 0,3-5 0 15,-1-1 1-15,1-4-1 0,-2-1-1 16,1 1 0-16,-3 4 1 0,-3 2-1 15,-2 2 0-15,-2 6 0 0,-1 6 0 16,-3 7-1-16,1 5 1 0,0 3 0 16,-1 7-1-16,-1 4 0 0,1 1-3 15,1 0-4-15,1-2-7 0,0 0-7 16,2-1-9-16,2-2-9 0,2-4-10 16,1-1-6-16,3-5-7 0,-3-1 86 15,1-7-194-15,-2-2-120 0,2-3-325 0</inkml:trace>
  <inkml:trace contextRef="#ctx0" brushRef="#br0" timeOffset="295339.7373">1403 17404 663 0,'-8'-9'148'0,"2"-2"4"15,2 3-109-15,3 1-14 0,1 1-6 16,0 0-5-16,1 1-3 0,2 2-2 15,1 0-3-15,0 3-1 0,1-1-1 16,0 2 1-16,0 0 1 0,1 2 1 16,-1-1 1-16,-1 1 0 0,-1-1-1 15,1 2-1-15,0 0-1 0,-2 2-1 16,0-1-2-16,0 2 0 0,-1 3-2 16,2 1-1-16,-3 1-1 0,2 3 0 15,1 2-1-15,-1 1 0 0,2 3-1 16,-2 0 1-16,2 1-1 0,2 0 0 0,-1 0 0 15,1 1 0-15,0-2 1 0,1 0-1 16,0-2 0-16,-1 2 0 0,-3-2 0 16,1-1 1-16,-3 0-1 0,0 0 1 15,-3 1 1-15,0 3 1 0,-6-1 1 16,1 0 1-16,-2 2 1 0,-1-2 0 16,-1 3 0-16,0-4-1 0,2-3-1 0,0-3-1 15,2-5-2-15,-1-1-5 0,3-4-7 16,4-7-11-16,1-2-13 0,3-3-12 15,3-2-10-15,1-2-11 0,3-1-113 16,1 1-118-16,2 0-273 0</inkml:trace>
  <inkml:trace contextRef="#ctx0" brushRef="#br0" timeOffset="295615.0013">1726 17518 734 0,'-11'-5'182'16,"1"1"5"-16,3 0-113 0,2 6-20 15,4 0-14-15,1 3-12 0,3 0-11 16,2 1-9-16,3 1-5 0,3 1-2 0,2 0-5 15,2 0-9-15,3-2-15 0,0 0-19 16,5-2-14-16,-5-1 79 0,0 0-208 16,-3-3-138-16,-2-2-346 0</inkml:trace>
  <inkml:trace contextRef="#ctx0" brushRef="#br0" timeOffset="295777.1337">1753 17698 763 0,'-3'6'174'0,"1"-3"2"0,3 0-118 16,3 2-28-16,2 1-12 0,6-1-8 15,-1 0-8-15,3-3-18 0,0 2-21 16,4-2-20-16,-1-2-120 0,4 0-136 16,-4 0-317-16</inkml:trace>
  <inkml:trace contextRef="#ctx0" brushRef="#br0" timeOffset="297387.5647">2174 17622 517 0,'-5'-9'130'16,"-3"-3"6"-16,-1-2-66 0,-1 1-20 16,1-1-6-16,1 0-5 0,1-2-3 15,1 1-4-15,1 0-3 0,2 4-5 16,2 2-5-16,5 3-1 0,0 2-3 16,2 4-1-16,1 5-2 0,3 3-1 15,1 5 0-15,4 2 0 0,0 4-1 16,4 4-2-16,0 0-2 0,3 1-1 15,2-1-2-15,-1 0-1 0,-1-1 0 16,-1-1-2-16,-1-3 0 0,-5 0-4 0,0-4-6 16,-3-1-11-16,-1-2-15 0,-2-3-9 15,-2 0-13-15,-2-5-15 0,-1 1-103 16,-3-3-112-16,2-2-254 0</inkml:trace>
  <inkml:trace contextRef="#ctx0" brushRef="#br0" timeOffset="297606.9975">2386 17474 638 0,'-2'-5'151'0,"-2"2"4"0,-1 4-102 0,-1 4-14 16,-3 4-7-16,0 4-7 0,-5 3-5 16,-4 4-6-16,-4 2-4 0,-3 1-2 15,-2 4-3-15,-3 1-2 0,-2-1 0 16,0 1-2-16,4-2-3 0,2-3-7 15,6-2-9-15,6 0-11 0,5-4-14 0,9-3-36 16,4-4-86-16,3-3-114 0,7 1-253 16</inkml:trace>
  <inkml:trace contextRef="#ctx0" brushRef="#br0" timeOffset="298036.5172">2515 17805 523 0,'1'2'143'0,"-2"4"7"0,-2-1-12 0,2 1-93 16,0-6-9-16,1 5-4 0,0-8 0 16,1 9-3-16,2-6-3 0,0 0-2 15,2-1-2-15,1 1-2 0,3-5 0 16,-2 3-5-16,3-4-3 0,-1 0-4 0,-1-3-1 15,-2 2-3-15,0-1-2 0,-1 5 0 16,-1-2-1-16,-3-3 0 0,-1 0-1 16,-2 0 1-16,-1-3-1 0,0 0 0 15,-4 0-1-15,-1 2-1 0,-3 1-1 16,0 3-1-16,-3 2 0 0,1 4 0 16,1 1 0-16,-1 3 1 0,2 1 0 15,3 3 1-15,0 2 2 16,4 0-1-16,-1 0 1 0,2 4 1 0,1 1 0 15,2 2 1-15,2 0 0 0,2 1 0 16,1 0 1-16,1 3 0 0,2-3-1 16,0-2-1-16,2-1 1 0,1-1-1 0,1-4-1 15,3-2-2-15,3-2-5 0,2-5-12 16,2-2-13-16,0-4-13 0,1-1-12 16,-2-1 33-16,0-5-157 0,-4 1-126 15,-3-4-300-15</inkml:trace>
  <inkml:trace contextRef="#ctx0" brushRef="#br0" timeOffset="298321.8642">2819 17478 535 0,'-7'-11'147'15,"3"3"6"-15,0 0-7 0,0 7-102 16,0 2-9-16,2 4-4 0,0 3-3 15,-1 4-1-15,2 1-5 0,-2 6-3 16,2 0 0-16,0 3-2 0,5-3-2 16,-6 4-1-16,2 2-1 0,-1-1-1 15,1-1-3-15,0-1-1 0,1 0-2 0,-1 2-1 16,3-7-1-16,1-4-2 0,-3-2-1 16,5-2-1-16,1-4-4 0,2-1-5 15,2-3-11-15,2-1-12 0,0-3-13 16,5-4-11-16,-3-3-14 0,-1-2-113 15,-1-5-123-15,-2-4-280 0</inkml:trace>
  <inkml:trace contextRef="#ctx0" brushRef="#br0" timeOffset="298503.6114">2789 17398 730 0,'-13'-3'180'0,"0"-1"3"0,5 2-112 0,2-2-20 15,3 2-14-15,6-2-13 0,2 1-11 16,4 0-7-16,5 1-8 0,2-2-8 0,5 2-16 16,2-1-16-16,0 1-13 0,4 2 119 15,-4-2-249-15,1 1-146 0,-2 4-376 16</inkml:trace>
  <inkml:trace contextRef="#ctx0" brushRef="#br0" timeOffset="298969.0038">3050 17504 564 0,'-2'-4'134'0,"0"1"5"0,1 2-82 16,1 1-17-16,0 1-6 0,1 4-1 16,2 1-2-16,-2 5 0 0,2 4 2 0,-1 3-1 15,0 5 0-15,0 2 1 0,0 2-1 16,-1-2 0-16,2 0-3 0,-1-2-5 16,2-1-4-16,-2-6-3 0,2-2-3 15,0-3-3-15,1-5-3 0,-1-4-2 16,4-4-2-16,0-6-1 0,3-4-1 15,0-4 0-15,2-6-2 0,0-2-1 0,1-5-2 16,0 0-1-16,0 2-2 0,-1 0 0 16,0 4 0-16,-2 5 0 0,-3 3 1 15,-1 7 2-15,0 7 0 0,-5 5 2 16,2 6 0-16,-2 2 1 0,-1 5-2 16,1 3 2-16,-1 3-1 0,-1 0 0 15,2 1-1-15,0-1-1 0,0-1-7 16,3-1-6-16,3-4-14 0,1-2-12 15,1-3-13-15,1-5-10 0,1-2 112 16,0-2-231-16,-1-5-133 0,2-1-353 16</inkml:trace>
  <inkml:trace contextRef="#ctx0" brushRef="#br0" timeOffset="299452.7097">3387 17355 551 0,'-5'-2'148'0,"3"0"6"15,-1 1-18-15,1 1-95 0,3 1-9 16,0 0-5-16,2 2-4 0,0 0-4 15,5 1-3-15,0 0-3 0,1-2-1 16,1-1-1-16,1-1-2 0,1-2-1 16,-1 0 0-16,-1-1 0 0,-1 1-1 0,1-1-1 15,-4 3 0-15,0 1 0 16,-1 3-1-16,-2 1 0 0,-2 1-1 0,-1 3-1 16,0 3 0-16,0 1 0 0,0 2-1 15,0 5-1-15,0 2 0 0,0 1-1 16,1 1 1-16,2 2-1 0,-2 1 0 15,0-1 0-15,0-2 1 0,2 0-1 0,-1-6 0 16,-2 4 0-16,0-2 1 16,0-4-1-16,-1 0 1 0,0-2 0 0,-2-2 1 15,-1 3 2-15,-3-1 0 0,0-1 0 16,-2-2 1-16,0-1-1 0,-4-1 0 16,1-9-1-16,0 6-4 0,0-12-4 15,2-2-7-15,3 2-12 0,0-1-12 16,5-1-13-16,1 7-12 0,4-5 2 15,2 5-122-15,3-2-118 0,3 1-276 16</inkml:trace>
  <inkml:trace contextRef="#ctx0" brushRef="#br0" timeOffset="299707.0556">3729 17471 706 0,'-4'-4'162'15,"0"3"4"-15,3 5-113 0,2 3-17 16,1 5-12-16,0 4-7 0,2 4-6 16,-2 3-2-16,3 3-5 0,-1 1-2 15,-2 0-5-15,2-3-10 0,-2 1-11 16,1-2-11-16,0-2-15 0,-1-3-121 15,-1-3-126-15,-2-5-299 0</inkml:trace>
  <inkml:trace contextRef="#ctx0" brushRef="#br0" timeOffset="299887.5476">3622 17632 664 0,'-10'-5'174'0,"3"-1"6"0,2-1-66 16,4 4-56-16,1 0-15 0,5 2-10 15,2 2-9-15,4 0-7 0,3 2-5 16,1 1-4-16,5-1-6 0,3 1-9 0,3 0-18 16,2-1-20-16,3 0-16 0,2-1 57 15,1-3-187-15,1-1-140 0,0-2-333 16</inkml:trace>
  <inkml:trace contextRef="#ctx0" brushRef="#br0" timeOffset="301248.8736">4182 17614 401 0,'-1'0'89'16,"-1"0"1"-16,0 0-62 0,2 0-18 16,0-1-11-16,0 1-5 0,0 0-4 15,0-1-6-15,0 0-6 0,0 1-5 16,0-3 1-16,-2 1 3 0,-1-2 4 0,1 2 7 16,-2-3 8-16,0 1 10 0,-1 0 7 15,2 2 2-15,-1-2 3 0,0 1 4 16,1-1 4-16,-2 2 5 0,1-3 6 15,-1 1 5-15,0-2 4 0,0-2 3 16,2 0 0-16,-2-1-3 0,1 0-5 16,0 0-4-16,2 2-4 0,0 0-4 15,2 4-4-15,-2 0-4 0,2 3-4 0,2 2-3 16,2 2-1-16,4 5-2 0,2 3-1 16,2 2-1-16,1 3 1 0,5 1 0 15,1 4-2-15,1-1 0 0,-2 0-2 16,3-1-1-16,-1-2-1 0,-1 0-2 15,1-2 0-15,-3-1-1 0,-2-2-1 16,0-3-6-16,-2-1-7 0,-1-2-10 16,-3-2-10-16,-1-2-11 0,-2-1-3 15,-3-2-120-15,-2-1-113 0,0-3-274 16</inkml:trace>
  <inkml:trace contextRef="#ctx0" brushRef="#br0" timeOffset="301459.9453">4356 17518 566 0,'-9'-3'144'15,"2"2"3"-15,-7 3-57 0,-1 3-51 16,-5 5-11-16,-1 2-6 0,-5 4-6 0,-1 4-3 16,-3 3-4-16,-1 3-2 0,1 2-2 15,0 3-2-15,3-3-3 0,3-2-6 16,4-1-8-16,5-1-9 0,7-5-12 15,5-2-109-15,2-4-12 0,5-4-99 16,2-1-200-16</inkml:trace>
  <inkml:trace contextRef="#ctx0" brushRef="#br0" timeOffset="301832.5016">4538 17651 647 0,'-6'3'155'0,"0"1"2"0,-2 4-98 0,-1 2-18 15,-1 2-8-15,3 4-8 0,1 1-5 16,0-1-3-16,-2-1-2 0,5-1-1 15,0 6-2-15,4-5-2 0,2-1-2 16,0 0-2-16,4-2-1 0,0-1-1 16,0-2-2-16,2-9 0 0,-1 0-1 15,1-4-1-15,0-8 0 0,-1-2 0 16,-1-2-1-16,0-2 1 0,-4 0-1 0,-2-1 0 16,-2 1-1-16,-2 4-1 0,-4 3-4 15,-1 4-6-15,-1 2-7 0,0 4-5 16,-1 3-8-16,2 4-6 0,3 3-6 15,3 1-10-15,2 1-108 0,1-1-112 16,4-2-274-16</inkml:trace>
  <inkml:trace contextRef="#ctx0" brushRef="#br0" timeOffset="302147.6703">4774 17508 628 0,'-5'-12'148'0,"1"-1"6"0,0 4-81 15,1 4-33-15,0 2-8 0,2 4-4 0,0 7-2 16,-1 2-3-16,0 5-5 16,1 3-5-16,0 1-2 0,1 4-1 0,0 2 0 15,0-1 1-15,0 3 0 0,1-2 1 16,1-1 0-16,1 1-1 0,0-3-1 15,3-4-2-15,2-2-2 0,2 3-3 16,1-3 0-16,2-3-2 0,3-3-2 16,1-9-4-16,0-1-6 0,2-1-10 15,0-9-10-15,-2-1-13 0,2-4-9 16,-4 1-13-16,-2 3-115 0,-2 0-122 0,-4-2-282 16</inkml:trace>
  <inkml:trace contextRef="#ctx0" brushRef="#br0" timeOffset="302315.21">4820 17545 669 0,'-12'-5'170'0,"1"-3"6"0,1-1-83 15,4 2-40-15,3 2-16 16,5 1-11-16,3 0-10 0,2-1-8 0,5 3-11 16,5-2-16-16,4-1-15 0,2 0-13 15,4-1-16-15,-1-1-117 0,-1-2-127 16,0-1-287-16</inkml:trace>
  <inkml:trace contextRef="#ctx0" brushRef="#br0" timeOffset="302698.1886">5065 17576 544 0,'-2'-3'138'0,"2"3"8"15,-2 2-54-15,2 2-43 0,2 3-6 16,-1 3-3-16,-1 2-3 0,1 4-5 16,2 1-4-16,-2-1-3 0,2 1-3 0,0-2-3 15,1-3-2-15,0-1-3 0,1-3-2 16,-1-2-1-16,2-5-2 0,0-2-2 15,0-3-2-15,2-3-1 0,0-2-1 16,5-3-1-16,-1-1-1 0,1-2 0 16,0 0-1-16,-2 3 1 0,-2 2-1 15,1 4-1-15,-4 4 1 0,0 4 0 16,-1-1-1-16,-1 8-1 0,-2 3-4 0,0 3-3 16,0 1-7-16,1 1-11 0,0 0-10 15,2 4-11-15,4-7-10 0,3-3 29 16,0-3-147-16,4-3-122 0,1-4-295 15</inkml:trace>
  <inkml:trace contextRef="#ctx0" brushRef="#br0" timeOffset="303074.0978">5350 17402 698 0,'-4'-6'156'0,"1"0"3"0,4 3-116 16,4 0-17-16,4 2-10 0,1-2-4 15,3 3-1-15,2 0-5 0,2 2-2 16,1-4-1-16,2 0 2 0,-2 0 3 16,2-1 3-16,-4 1 2 0,-3 0 0 15,1 4 0-15,-4 0 0 0,-3 3-2 0,0 4-4 16,-3 4-3-16,1 5-1 0,-2 3-1 15,0 5 0-15,-1 2 0 0,1 5 0 16,-3 1-1-16,1 1 1 0,0-2-1 16,-1-1 0-16,2-3-1 0,-1-2 1 15,0-4 0-15,0-4 0 0,-1 0 2 16,0-3 3-16,-1-1 2 0,-1-4 3 16,-5-2 0-16,1-2 0 0,-2-1 0 0,-1-5-3 15,-1 2-9-15,-2-3-11 0,0 0-17 16,-2 0-20-16,1 1-20 15,-2 0-121-15,-1-2-137 0,4 0-315 0</inkml:trace>
  <inkml:trace contextRef="#ctx0" brushRef="#br0" timeOffset="321861.7684">7904 16817 500 0,'-9'-25'115'0,"0"5"2"0,2 4-76 0,4 3-19 15,4 10-9-15,3 4-4 0,0 9 3 16,2 5 3-16,-1 9 3 0,0 7 3 16,0 12 3-16,-3 7 0 0,-1 5 1 15,-2 4-5-15,0 4-5 0,-4 1-4 0,0 0-2 16,1-5-4-16,0-3-1 0,1-5-2 15,2 0-3-15,3-11-5 0,1-3-5 16,0-5-7-16,2-7-12 0,1-4-12 16,-2-6-105-16,0-9-107 0,-3-6-258 15</inkml:trace>
  <inkml:trace contextRef="#ctx0" brushRef="#br0" timeOffset="322828.4565">7794 16685 534 0,'-10'-35'120'16,"1"5"2"-16,4 0-93 0,6 6-3 15,4 3-10-15,2 4-3 0,3 2-3 16,5 4-1-16,2 4-1 0,4 3-2 16,1 2 1-16,3 3-2 0,6 1 1 15,2 3 0-15,4 0 0 0,1 0 0 16,5 0 0-16,4 0 1 0,7-1-1 15,6-4 0-15,3 1 1 0,2-1 0 16,2-3 0-16,7 2-1 0,2 0 1 0,3-2 0 16,3 3-1-16,2-2-1 0,3 2 0 15,7-1-1-15,5-3 0 0,0 0 0 16,1 1-1-16,2-1 0 0,7 0 0 16,4-2-1-16,-1-1-1 0,-3 0 1 0,2-2-1 15,5 2-1-15,1-4 1 0,-6 0 0 16,1 0-1-16,-1 2 1 0,3 0-1 15,-5 0 1-15,-6 0-1 0,-4 4 0 16,-2 3 0-16,-4 0 0 0,-6 2 0 16,-7 3 1-16,-6 1-1 0,-5 3 0 15,-3 1 0-15,-5 5 0 0,-7 0 0 16,-3 2 0-16,-4 2 1 0,-3-2-1 16,-3-1 0-16,-4-1 0 0,-4-3 0 15,-4-3 0-15,-4 0 0 0,-7-3 0 16,-3 2 0-16,-4 0 0 0,-4 3 0 15,-2-2 0-15,-4 4 0 0,-1 1 1 0,-1 4-1 16,0 4 0-16,-4 4 0 0,0 6 0 16,-1 5 1-16,2 6-1 0,-2 3 1 15,2 6 0-15,3 6 1 0,2 3-1 16,2 0 1-16,0 0-1 0,4 3 0 16,2 1 0-16,0-7 0 0,-1-2-1 15,5-1 1-15,-2-4-1 0,1-4 1 16,0-7-1-16,0-5 0 0,0-5 0 0,-1-5 0 15,-4-4 0-15,-1-7 0 0,-1-2 1 16,-1-3-1-16,-3 1 1 0,-1-4-1 16,-3 1 1-16,0-2-1 0,-2 0-1 15,-3-1-1-15,-1 0-1 0,-4-3-1 16,0-3 0-16,-5 1-1 0,-3-5 1 16,-3 0 1-16,-5-1 1 0,-3-2 1 15,-3 1 0-15,-5 0 1 0,-1 3 0 16,-6 3 0-16,-2 3-1 0,-3 2 1 15,-2 1 0-15,-8-2 0 0,-2 0 0 16,-4-2 0-16,-4 1 0 0,-3 1 0 0,-2-1 0 16,-8 0 0-16,0-2 0 0,-5-2 0 15,-3 9 0-15,0 0 0 0,-7-5 0 16,-8-1 0-16,3 5 0 0,-2 3 0 16,-2 4 0-16,-6-9 0 0,-2-1-1 15,5 0 1-15,0 8 0 0,-4-3-1 16,-3-3 1-16,3 5-1 0,6 3 1 0,-3-2-1 15,-1 2 1-15,2-6 0 0,8 4 0 16,6 2 0-16,5-1 1 0,-1-4 1 16,4 0 1-16,10 1 1 0,5 0 0 15,5-3 0-15,8 0 0 0,3 1 0 16,11 0 0-16,8 0-1 0,5-1 1 16,6-1 0-16,6-1 1 0,4-1 0 15,5-1-1-15,4-1 0 0,6 0-1 16,2 2-12-16,4 3-13 0,5 1-22 15,0 3-112-15,4 3-123 0,-5-2-299 0</inkml:trace>
  <inkml:trace contextRef="#ctx0" brushRef="#br0" timeOffset="330256.6492">14983 16555 264 0,'-6'-14'57'0,"-2"3"2"15,-3 0-47-15,0 3 6 0,-3 0 7 16,-1 3 4-16,-3-1 4 0,0 1 3 0,-2 2-1 16,0-1 0-16,1 2-6 15,-2 0-7-15,0 2-5 0,2 2-4 0,0 4-4 16,0 4-4-16,0 3-1 0,1 5-3 15,-2 6 0-15,-1 3 0 0,-1 2-1 16,0 3 1-16,-1 0-1 0,-3 1 2 16,1-1 0-16,0-3 2 0,-1 2 1 15,2 2 0-15,-1 2 1 0,2 4-1 16,3 3 0-16,2 2-1 0,2 4-2 16,0-1 1-16,4 2-2 0,2-2 1 0,2-1-1 15,0-3 1-15,2-1-1 0,4 4 1 16,2 0-1-16,1 1 0 0,4-2 1 15,2-1-1-15,3 0 0 0,2-2 0 16,3-5-1-16,1-3 1 0,3-5-1 16,2 3 1-16,3 1-1 0,1-2 1 15,3-2-1-15,2 3 1 0,0 2-1 16,2 4 1-16,3-3-1 0,0-5 1 0,6 1-1 16,0 0 0-16,5-4 1 15,5-2-1-15,4-5 1 0,3-7-1 16,0-2 1-16,3-4-1 0,2-5 0 15,0-3 0-15,0-3 1 0,5 0-1 0,0 0 0 16,1-3 1-16,0 0-1 0,-1-2 1 16,-1 2-1-16,2-1 1 0,0-1-1 15,1 2 0-15,-1 2 1 0,1 0-1 16,1 2 0-16,0-6 1 0,0-2-1 16,3-8 0-16,-4-2 0 0,-2-4-1 0,0-6 0 15,-1 0 0-15,-3 1 0 0,-6-7 0 16,-2 4-1-16,-1-3 2 0,0 3-1 15,1 3 1-15,-2 0 0 0,-4-4 0 16,-2 3 0-16,-5-2 0 0,-5-1 0 16,-4-4 0-16,-6-1 0 0,-2 1-1 15,-3 1-1-15,-3-2 0 0,-2 1 0 16,-3-1 1-16,-5 0-1 0,-4-2 0 16,-6-5 1-16,-3-7 1 0,-6-3 0 15,-7-4 0-15,-5 1 0 0,-5-1 1 0,-4 0 1 16,-11 0 0-16,-9 5 2 0,-9 2 1 15,-6-1 2-15,-13-1 2 0,-8 6 0 16,-11 1 0-16,-6 4-1 0,-1 5-2 16,-2 7 0-16,-2 11-6 0,-2 6-7 15,1 7-9-15,6 5-103 0,4 10-97 16,3 8-252-16</inkml:trace>
  <inkml:trace contextRef="#ctx0" brushRef="#br0" timeOffset="334676.7854">18586 17046 428 0,'-12'5'102'0,"-1"-1"4"15,1-1-42-15,0 0-40 0,2 0-4 16,1 0 1-16,2-2 2 0,0-1 0 16,1 1 1-16,2 1 0 0,0-2 0 15,1 0 0-15,1 0 0 0,0 1 0 16,1-1-2-16,2 1-3 0,-1 0-3 15,4 2-3-15,2-1-1 0,2-1-5 0,2 2-2 16,2-1-1-16,4-1 0 0,1 1 0 16,1-1-1-16,0-1-1 0,0 0-1 15,1 0 0-15,-1 0-1 0,-1 0-5 16,2 1-5-16,-1 0-4 0,-1-2-5 16,-1 2-8-16,0 3-14 0,-1 0 68 15,-3-1-176-15,-4-1-112 16,0 2-307-16</inkml:trace>
  <inkml:trace contextRef="#ctx0" brushRef="#br0" timeOffset="335082.6814">18571 17373 505 0,'-6'-2'116'0,"1"0"4"15,-1-1-81-15,2 0-7 0,-1 1-4 16,2-1-1-16,-1 1 0 0,2 1 0 15,-1-1-1-15,1 2-1 0,0-1-1 16,2 1-4-16,2 0-2 0,-1 0-3 16,0 0-3-16,0 1-2 0,2 1-1 15,2-1 0-15,0 1 0 0,1 1 1 0,2 2 0 16,2-2 2-16,1 0-1 0,3-2 0 16,-2 0-2-16,1-2 0 0,2-3-2 15,2 0-2-15,0-3 0 0,4-1-3 16,0-1-7-16,2-1-17 0,3-1-12 15,-2 0-24-15,2 0-112 0,-3 2-129 16,-4 1-301-16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25:34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3089 4304 349 0,'-2'5'94'0,"1"-1"3"15,-2 1-28-15,2 0-33 0,1-2-6 16,-1-3-3-16,1 2-3 16,-3-4-4-16,3 4-2 0,0-2-2 0,0 0-1 15,0-2-1-15,0 4 0 0,0-4 1 16,3 4 1-16,-2-4 1 0,-1 0-1 15,0 0 1-15,0-3-1 0,-1-1-2 16,1 1-1-16,0-2-2 0,-2 0 0 16,0-1-2-16,1 0 1 0,-2 0-1 15,2 0-1-15,-1 0 0 0,-2-1-2 16,2-1 1-16,0 2-2 0,0-2 0 0,1 0 0 16,-2 2 0-16,2-1 0 0,1 0 1 15,0 5 0-15,-1-1 3 0,1 1 0 16,-1 6 0-16,1 7 2 0,1 4 1 15,2 10 2-15,1 5-1 0,1 8 0 16,1 7-2-16,3 5 1 0,2 0-1 16,2 1-2-16,-1-3-1 0,1-4-1 15,1-8-1-15,2-7 1 0,3-6-2 16,-1-9 0-16,3-7-2 0,0-7 0 0,0-3 0 16,-1-4 0-16,-1-4 2 15,-6-4 3-15,-2-4 4 0,-5-1 2 0,-3-3 1 16,-6 1 0-16,0-1 1 0,-5 5-2 15,0 4-3-15,-2 3-1 0,0 7-2 16,2 5-2-16,-1 6 0 0,4 3-1 16,3 7-1-16,2 1-1 0,3 5-2 15,3 1 0-15,3 1-1 0,3-2 0 16,3-4 0-16,2-2 0 0,1-3-1 0,1-6 1 16,2-6-1-16,0-5 1 0,-1-6-1 15,-4-5 1-15,-2-4 0 0,-2-6 0 16,-3-2 1-16,-3-4 0 0,-4 0 0 15,-2 0 0-15,-1 2 0 0,-3 0 0 16,1 4-1-16,-5 4-5 0,2 8-9 16,0 1-12-16,0 10-23 0,1 2-18 15,2 7-26-15,3 5-106 0,3 1-133 16,3 1-285-16</inkml:trace>
  <inkml:trace contextRef="#ctx0" brushRef="#br0" timeOffset="281.7589">3729 4225 689 0,'-3'-3'168'0,"0"3"6"0,1 6-103 16,0 5-17-16,-1 2-10 0,2 3-8 16,1 3-9-16,0 1-5 0,3 3-7 15,-1-1-4-15,4 1-4 0,0 2-2 16,4-2-2-16,0-2-1 0,0 0 0 15,1 0-1-15,1-4-1 0,-1-2 1 16,0-1-1-16,-1-4 1 0,-2 0-1 16,1 0-1-16,-4-4-2 0,2 1-4 15,-1 0-7-15,1-2-10 0,-3 0-14 16,0-1-13-16,0-3-11 0,3 0-13 0,-3-3-109 16,-2-2-117-16,-1-4-271 15</inkml:trace>
  <inkml:trace contextRef="#ctx0" brushRef="#br0" timeOffset="720.4317">3718 4280 619 0,'-9'-5'162'0,"0"1"12"15,3 1-86-15,1 1-16 0,3 0-7 16,2 0-9-16,0 0-11 0,4 1-14 16,1 0-11-16,2 1-8 0,3-3-5 15,3 1-2-15,4 1-1 0,2-3-4 16,0 3-10-16,1-4-20 0,0 1-22 15,-2 2-21-15,-1-2-121 0,-3 3-144 16,0 0-324-16</inkml:trace>
  <inkml:trace contextRef="#ctx0" brushRef="#br0" timeOffset="1439.5181">3790 4317 484 0,'-5'-10'131'0,"1"2"5"16,-2-3-41-16,0 0-36 15,0 2-6-15,1 0-2 0,-1 2-3 0,1-1-1 16,0 0-4-16,1 5-5 0,3 5-6 15,1 1-6-15,1 6-6 0,1 2-4 16,0 6-4-16,1 3-3 0,0 2 0 16,1 2 0-16,-2 2-1 0,2 1-2 15,-1 0 0-15,0-2-1 0,0 1-1 16,-1-1 0-16,-2-3 0 0,1-3-1 16,-1-2 1-16,0-2-1 0,0-5 0 15,0 0 0-15,2-4-1 0,0-2 1 0,-1-1-2 16,2-3 1-16,-1 0 0 15,3-1-1-15,0 0 1 0,2-2 0 0,1 1 0 16,0-2 0-16,1 1 0 0,1-4 1 16,2 4-1-16,-1-3 0 0,1 1 0 15,-1 0-1-15,1 0 1 0,1 1-2 16,-1 1 1-16,-2-2-1 0,-1 1 0 16,0-2-1-16,-2 6-1 0,0 0-6 15,-3 2-11-15,0 1-16 0,0 2-20 0,-2 2-15 16,1 4-20-16,-3-4-108 0,0 1-128 15,1 0-274-15</inkml:trace>
  <inkml:trace contextRef="#ctx0" brushRef="#br0" timeOffset="1993.6559">4118 4378 468 0,'0'-4'129'16,"0"1"5"-16,-1 0-24 0,0-1-65 15,1 2-9-15,0 0-5 0,-1 0-3 16,1 0-2-16,0 1-1 0,0-1 0 16,-2 0 0-16,2 2-1 0,0-1 0 15,0-1-1-15,0 1-2 0,0 1 0 16,0 0-2-16,0 3-2 0,2-1-1 16,-2 2-2-16,1 3 0 0,1 3-1 0,-1 2-1 15,3 3 1-15,-1 1-1 16,0 2 1-16,2-1-1 0,1 1-1 15,-1-5 0-15,1-1-2 0,2-2 0 0,-1-5-1 16,0-3-1-16,1-4 0 0,-1-3 1 16,3-2 1-16,-2-8 1 0,1-1 0 15,1-2 1-15,0-1-1 0,-1 1 0 16,0 1-1-16,-3 2-2 0,1 7-1 16,0 1-1-16,-3 6 0 0,1 2-1 0,0 3 0 15,0 3-2-15,-1 4 0 0,1 4-1 16,0 1-1-16,-2 2-3 0,3 3-4 15,1-1-7-15,0 1-8 0,3-4-10 16,-1-2-14-16,4-2-17 0,1-2-14 16,0-4-9-16,1 0-12 0,-1-5-99 15,0-1-115-15,-1-1-255 0</inkml:trace>
  <inkml:trace contextRef="#ctx0" brushRef="#br0" timeOffset="2608.1833">4476 4140 619 0,'-3'0'150'15,"-1"-1"5"-15,-1 0-88 0,2 1-22 16,1 0-5-16,0 1-3 15,1-1-6-15,-1 1-7 0,2 0-4 0,0 2-4 16,0-2-3-16,0 0-2 0,0 1 0 16,0 0-1-16,0-3 0 0,-1 2 0 15,2 0 1-15,-2-1 1 0,1 0 1 16,0 0 1-16,0 0 2 0,0 1 2 16,1-1 1-16,-2 0-1 0,1 0-1 15,0-1-1-15,0 1-3 0,0 1-3 0,1-1-2 16,-1 0-2-16,1-1-2 0,1 2-2 15,2 1 0-15,2 0-1 0,0 1 0 16,3-1-1-16,1 2 0 0,1 1 0 16,1-3 1-16,3 2-1 0,1 1-1 15,0-2 1-15,2 0-1 0,0-1 1 16,2-1-1-16,-4 1 1 0,-1-2 0 16,-4-3 0-16,-2 3 0 0,-2 0 0 15,-5 3 1-15,-1 2 1 0,-2 1-1 0,0 1 1 16,-2 4 0-16,1 3-1 0,-1 1 0 15,2 4 0-15,0-1 0 0,1 3 0 16,2 1-1-16,3 1 0 0,1 3 0 16,3 2 0-16,1-1-1 0,0 3 1 15,-1 0-1-15,1 2 1 0,-4-4 0 16,-1-3 0-16,-5-3-1 0,-1-3 2 16,-4-3-1-16,-2-3 1 0,-4-5-1 15,-3 0 1-15,-3-4 0 0,1 0 0 16,-2-3-1-16,-2-3-1 0,3-1-2 0,2-3-6 15,2-1-7-15,4 0-12 0,3-3-19 16,4-1-21-16,5 2-13 0,4-1 1 16,0-1-123-16,6 0-129 0,5 4-282 15</inkml:trace>
  <inkml:trace contextRef="#ctx0" brushRef="#br0" timeOffset="2819.6181">4955 4410 831 0,'-4'-3'206'0,"0"1"2"15,2 1-115-15,2-1-34 0,1 0-24 16,3-1-17-16,1 1-9 0,2 1-7 16,2 0-6-16,1-1-8 0,2 1-9 15,2 1-9-15,1 0-15 0,1 3-20 16,0 0-11-16,0 3-16 0,0 2-104 15,-4 2-124-15,-2-1-279 0</inkml:trace>
  <inkml:trace contextRef="#ctx0" brushRef="#br0" timeOffset="2994.7075">5004 4548 726 0,'-1'4'188'0,"-2"-2"5"0,2 1-94 16,1-1-33-16,2 1-18 0,1-1-15 15,2-1-13-15,2 1-8 0,3-1-4 0,2 0-4 16,0 1-4-16,6 1-6 0,-1-2-14 16,3 0-25-16,3 2-22 0,-3-1-133 15,1 2-152-15,1 1-354 0</inkml:trace>
  <inkml:trace contextRef="#ctx0" brushRef="#br0" timeOffset="4570.96">5930 4290 568 0,'-9'-6'146'0,"-2"4"7"0,-3 4-58 16,-6 4-38-16,-2 6-8 0,-4 6-5 0,0 3-4 15,1 5-5-15,-1 3-5 0,4 4-5 16,5 2-6-16,5-1-4 0,5-1-6 16,5-1-2-16,6-6-3 0,2-4-2 15,5-4-1-15,4-6-1 0,2-4 0 16,2-6-1-16,2-2 1 0,1-2 0 16,1-5 0-16,1-2 0 0,-3-6 0 15,-2-5 1-15,-2-4-1 0,-3-6 1 16,-6-4 1-16,-2-3 3 0,-3-1 4 0,-1 3 3 15,-2-2 3-15,-1 7 3 16,-3 4 4-16,2 5 3 0,0 5 1 0,-2 5-3 16,-1 7-2-16,1 8-4 0,-1 6-2 15,3 6-5-15,-1 5-4 0,5 1-3 16,-1 5-2-16,4 1-1 0,1 2-2 16,4 1-3-16,0 0-10 0,3-1-12 15,0 0-15-15,1-2-20 0,4-6-19 16,3-3-18-16,2 0-87 0,2-4-18 15,3-1-103-15,0 0-192 0</inkml:trace>
  <inkml:trace contextRef="#ctx0" brushRef="#br0" timeOffset="5011.33">6521 4612 517 0,'-1'-1'134'0,"0"1"0"0,0 0-39 16,1 2-64-16,0 1-16 0,0-1-14 15,-1 0-22-15,1 2-113 0,-3 0-111 16,1-1-281-16</inkml:trace>
  <inkml:trace contextRef="#ctx0" brushRef="#br0" timeOffset="8503.5655">6450 4473 326 0,'-8'-6'109'0,"2"1"8"0,-5-2-10 0,-2-3-29 15,-4 0-16-15,4 1-11 0,1-2-3 16,-2 1-5-16,3 1-3 0,1 1-1 15,2 0 1-15,5 3-2 0,-2 1-1 16,2-1-4-16,3 2-3 0,2 2-3 16,3 0-3-16,5 3-3 0,1-1-2 15,5 3-2-15,1 5-1 0,4-1-1 0,1 3-3 16,0 1-1-16,-1 3-3 16,0 2-1-16,1 2-3 0,1-2-1 0,0 2 0 15,0 0-1-15,3-1 0 0,2-2-1 16,0 0 1-16,-2-4-1 0,-3-1 0 15,-3-1-1-15,-3-3-1 0,-5-2-5 16,-3 2-8-16,-3-5-11 0,-2 0-15 16,-3-2-13-16,0-1-10 0,-3-1-10 15,-2-2 37-15,-1-2-149 0,-2 0-117 16,-2-4-293-16</inkml:trace>
  <inkml:trace contextRef="#ctx0" brushRef="#br0" timeOffset="8706.6085">6651 4378 638 0,'-7'0'160'16,"-2"0"8"-16,0 2-91 0,-1 3-18 15,0 1-9-15,-1 4-5 0,-2 2-9 16,1 6-9-16,-1 2-6 0,1 4-5 0,-2 1-5 16,1 4-3-16,1-3-4 0,-1-1-2 15,2-1-6-15,1 1-6 0,2-2-8 16,2-6-13-16,3-3-18 0,6-1-14 15,2-2-105-15,3-7-16 0,5-6-108 16,1-6-210-16</inkml:trace>
  <inkml:trace contextRef="#ctx0" brushRef="#br0" timeOffset="8920.8436">7019 4482 655 0,'1'7'170'0,"-1"3"7"0,-2 4-75 16,-1 0-45-16,1 6-9 0,0 0-9 15,0-3-10-15,0 1-9 0,-1-1-6 16,1 2-4-16,2 0-4 0,0-3-8 16,1-1-11-16,1 1-16 0,1 0-20 15,2-3-16-15,-2-2-126 0,1-4-139 0,2-2-317 16</inkml:trace>
  <inkml:trace contextRef="#ctx0" brushRef="#br0" timeOffset="9339.5811">7385 4373 669 0,'0'-4'157'0,"-1"4"5"16,1 2-104-16,1 0-14 0,0 4-4 15,1 3-6-15,-1 3-5 0,-5-1-3 16,5 6-3-16,-1 3-3 0,-1 2-2 16,0 1 0-16,0 2 1 0,-1-1-1 15,5 2-1-15,-3-5-1 0,0-2-3 0,-1 0-2 16,4-2-5-16,3-4-1 0,2-1-3 16,0-1-1-16,2-2 0 0,1-3-1 15,6-6-1-15,-3-5-4 0,0-2-8 16,0-5-12-16,1 1-16 0,-2-4-19 15,1-1-13-15,-2 0-82 0,-1 1-40 16,-4-1-113-16,2 1-222 0</inkml:trace>
  <inkml:trace contextRef="#ctx0" brushRef="#br0" timeOffset="9520.6524">7410 4406 779 0,'-8'1'185'0,"3"0"1"0,2-1-111 16,3 0-32-16,5-2-18 0,2 0-10 16,3-2-7-16,3-2-7 0,3 1-10 15,2-1-15-15,3-2-20 0,-1 4-12 0,2-1 71 16,0 1-205-16,-2 3-140 0,0 2-348 16</inkml:trace>
  <inkml:trace contextRef="#ctx0" brushRef="#br0" timeOffset="9909.6243">7809 4440 718 0,'-3'4'171'0,"1"1"3"0,2 3-109 16,0 2-17-16,0 3-7 0,2 2-5 15,0 4-3-15,1 0-4 0,2 2-1 0,0-2-3 16,2-2-2-16,2-4-3 0,1-2-4 16,2-3-3-16,0-3-3 0,2-5-3 15,-1-3 0-15,2-2-3 0,-2-5-1 16,1-4 0-16,-2-2 0 0,-1-1 0 15,-2-2 0-15,-1 3 0 0,-2 3-1 16,-1 3 1-16,-1 4-2 0,-1 3 1 16,-2 5-1-16,-1 4-1 0,0 4-1 15,-3 1-4-15,2 5-6 0,-1 2-9 16,0-1-12-16,2-1-15 0,3 0-17 16,2-4-11-16,2-1-13 0,2-2-114 15,2-3-129-15,1-1-287 0</inkml:trace>
  <inkml:trace contextRef="#ctx0" brushRef="#br0" timeOffset="10533.9242">8124 4378 533 0,'-3'0'129'0,"1"-1"3"0,1 1-70 16,1 1-29-16,-2-1-6 0,2 0-2 0,2 0-1 16,-1 0-1-16,-1 1 2 15,0-2 2-15,0 1 1 0,0-1 1 16,-1 1 0-16,-1-2 0 0,1 2-2 15,0-1-2-15,-2 1-2 0,0 0-1 0,0 0 0 16,1-1-1-16,-2 1-1 0,1 0 0 16,0-1 0-16,-1 1-2 0,3 0-1 15,-1 0-2-15,2 0-3 0,1 1-3 16,1-1-2-16,2 2-1 0,2 0-3 16,5 3-1-16,1-3-1 0,4 2 0 0,3-2-1 15,0 1 0-15,3-2 0 0,2-1 0 16,-2-4 0-16,0 2 0 0,-1-2 0 15,-4-1 0-15,2 1 0 0,-2 2 0 16,-3 1 0-16,-3 0 1 0,-2 1 1 16,-5 1 0-16,1 4 1 0,-6-2 0 15,0 2 1-15,-6 0 0 0,2 4-1 16,1 2-1-16,0 2-1 0,1 2 0 16,-1 1 0-16,3 1-1 0,4 5 0 15,-3-1 0-15,2 1-1 0,-2-3 1 0,3 4-1 16,1-5 0-16,0 2-1 15,-2 0 0-15,-1 0 0 0,1-2 1 0,-4 2-1 16,-4-3 0-16,-2 0 1 0,-6 0 1 16,-2-7-1-16,-3-1 0 0,0-1 0 15,1-4-4-15,0-2-5 0,0 0-9 16,5-6-10-16,1-1-18 0,3-5-19 16,3-2-11-16,5-4-54 0,2 1-68 0,4-1-115 15,2 2-243-15</inkml:trace>
  <inkml:trace contextRef="#ctx0" brushRef="#br0" timeOffset="10772.8115">8717 4406 794 0,'-8'2'189'0,"1"7"3"0,1 1-121 15,1 3-25-15,2 3-15 16,3 1-12-16,2 4-10 0,3 1-5 0,2 2-7 16,1 0-6-16,3-2-4 0,2-2-7 15,0-2-11-15,1 2-14 0,2-2-10 16,-2-3-7-16,3-2 68 0,-1 1-187 16,-2-2-127-16,-3-2-325 0</inkml:trace>
  <inkml:trace contextRef="#ctx0" brushRef="#br0" timeOffset="10956.3204">8680 4624 741 0,'-14'-4'186'0,"3"2"4"16,4 0-105-16,5 0-26 0,2 2-13 16,6 0-13-16,1 3-13 0,5-2-6 0,3 0-5 15,3 2-2-15,-1-3-8 16,3-3-13-16,2 2-20 0,4-3-22 0,0 1-15 15,2-2-91-15,1-1-37 0,3-1-118 16,1 3-218-16</inkml:trace>
  <inkml:trace contextRef="#ctx0" brushRef="#br0" timeOffset="11533.8784">9450 4215 684 0,'-6'-7'172'0,"0"2"4"0,1 5-98 15,3 6-26-15,2 5-12 0,1 8-10 16,3 6-11-16,2 3-7 0,0 5-4 16,2 4-2-16,1 1 0 0,0 0-1 15,-3-1 1-15,-1-1 1 0,-1-3 0 0,-1-2 0 16,-2-5-1-16,-1-3 0 0,0-5 0 15,1-4-2-15,1-8-2 0,-1-3 0 16,3-2-1-16,-1-5 0 0,2-7-1 16,4-4 0-16,-2-3 0 0,4-2-2 15,-1 0 0-15,0-4 0 0,4 2-1 16,1 5 0-16,-3 4 1 0,5 4-1 0,1 5 2 16,-1 4 0-16,-1 5 1 15,-2 3-1-15,0 1 1 0,2 2 1 0,-6 2-1 16,-1-1 2-16,-1 0 1 0,-3 2 2 15,-2 0 2-15,-5 0 1 0,-4-1 4 16,-4 0 1-16,-7-4 0 0,-5 2-1 16,-4 0-2-16,-2 3-1 0,-3-1-2 15,2 0-3-15,1-4-3 0,6-1-4 16,4-3-11-16,5-7-14 0,2-7-18 16,7-4-22-16,2 0-18 0,3-2-118 0,6 2-137 15,2 0-298-15</inkml:trace>
  <inkml:trace contextRef="#ctx0" brushRef="#br0" timeOffset="12205.0301">10093 4416 525 0,'-13'-10'155'0,"1"1"11"0,2 2-11 16,4 2-80-16,3 0-11 0,2 3-6 16,2 3-5-16,5 2-10 0,3 3-8 15,4 2-8-15,6 4-4 0,2 4-3 16,3 3-5-16,4 2-3 0,3 1-4 16,-3 0-3-16,2 1-2 0,-2 0-3 15,-1-3-2-15,1-1-5 0,-5-1-7 16,-2-4-12-16,-2 1-14 0,-3-3-18 0,-2-2-13 15,-3-1 39-15,-4-2-167 16,-4-2-134-16,0-1-326 0</inkml:trace>
  <inkml:trace contextRef="#ctx0" brushRef="#br0" timeOffset="12403.2235">10395 4401 748 0,'-11'-2'187'0,"-3"3"8"0,2 4-115 15,-2 1-12-15,1 3-7 0,0 4-13 16,-5 2-12-16,2 4-10 16,-1 3-8-16,0 2-6 0,0 3-7 0,-5 0-10 15,2-5-13-15,2 1-16 0,5-1-22 16,4-3-21-16,4-3-79 0,7-2-56 16,7-3-125-16,7 0-251 0</inkml:trace>
  <inkml:trace contextRef="#ctx0" brushRef="#br0" timeOffset="12864.9754">10630 4640 667 0,'-11'-2'178'0,"0"-3"8"16,1-1-81-16,3-1-33 0,2-1-12 15,2-1-11-15,3 1-13 0,2-2-11 16,0 1-6-16,4 2-5 0,3 0-3 16,2 0-4-16,1 4-1 0,3 2-2 0,2 2-1 15,1 2-1-15,1 1-1 16,-1 5-1-16,-1-1 0 0,-1 5-1 0,-3-1-2 15,-3 1 1-15,-1-4-2 0,-7 6 0 16,0 0-1-16,-5 3 0 0,-1-1 1 16,-3-1-1-16,-3 2 1 0,-2 3 1 15,0-4 0-15,-3-2 2 0,-2-2-1 16,2-1 2-16,2-1 2 0,2-2 0 16,1 0 1-16,1-3 1 0,4-3 0 15,3 0 0-15,1-2 0 0,2 0-1 0,1-1-1 16,3 0-1-16,5-1 0 0,1 1-1 15,5-1-3-15,1 0-7 0,2-2-12 16,1 0-15-16,1 0-15 0,-4-2-15 16,3 3-17-16,-2-1-117 0,-2 1-130 15,0-1-290-15</inkml:trace>
  <inkml:trace contextRef="#ctx0" brushRef="#br0" timeOffset="13189.1092">11043 4456 517 0,'3'-6'142'15,"-1"4"5"-15,-1-1-16 0,1 7-86 0,-1 0-11 16,1 3-5-16,0 3-5 0,-1 3-3 15,-1 2-5-15,-1 3-2 0,0 2-3 16,-3 1-2-16,1 0-3 0,-2-2-1 16,0 0-1-16,1-1-1 0,3 0 0 15,1 1 0-15,2-3 1 0,2-1 0 16,2 1-1-16,3-1 0 0,-1-3 0 16,2-3 0-16,4-4-3 0,0-3-6 15,2-3-8-15,1-3-10 16,3-2-10-16,1-4-12 0,1-3-84 0,-3-2-38 15,-1-1-104-15,-4 3-217 0</inkml:trace>
  <inkml:trace contextRef="#ctx0" brushRef="#br0" timeOffset="13390.5757">11052 4423 787 0,'0'1'181'15,"3"-3"0"-15,1 1-114 0,2-2-36 16,4 1-16-16,2-2-6 0,4-1-6 16,7 0-9-16,3 2-13 0,4-3-17 15,6 2-13-15,-4-2 90 0,-2 2-224 16,0-1-144-16,-5 0-367 0</inkml:trace>
  <inkml:trace contextRef="#ctx0" brushRef="#br0" timeOffset="13765.4882">11495 4487 739 0,'0'8'170'0,"-3"3"4"0,2 4-116 0,0 2-14 16,1 3-6-16,-1-2-5 0,2 1-2 16,0-5-1-16,1 1-2 0,3-4-3 15,3-2-5-15,0-4-2 0,3-2-5 16,0-3-3-16,2-1-4 0,0-4-1 16,-1-5-3-16,1-3 0 0,0-1-1 15,-1-3-1-15,-1-2 1 0,-1 3-1 16,0 2 1-16,-2 4 0 0,-3 4 0 15,-1 4 0-15,-2 4 1 0,0 7-1 16,-4-1-1-16,1 3-2 0,-1 3-5 0,-1 3-4 16,2-1-8-16,1 0-12 15,3-1-14-15,3-2-19 0,2-1-9 0,5 1 97 16,1-5-221-16,2 0-139 0,4-1-357 16</inkml:trace>
  <inkml:trace contextRef="#ctx0" brushRef="#br0" timeOffset="14197.1623">11807 4384 686 0,'-1'-5'160'0,"2"0"2"15,3 0-107-15,-1 0-19 0,5 2-7 16,2 0-5-16,2 0-5 0,2 1-2 0,2 1-1 16,2 0 0-16,-3 0-1 0,1 1 1 15,-2-2 0-15,-1 1 0 0,-3 1-1 16,1 3-1-16,-5-2-3 0,2 3-1 16,-3 1-2-16,-1 2-2 0,0 4-1 15,0 2-2-15,-2 2 0 0,1 3-2 16,-2 4 0-16,1 1 0 0,1 2-1 15,-2 1 0-15,3 1 0 0,-3-4 0 0,1-1 0 16,1-3 1-16,-1-2 0 0,0 0 4 16,-2-1 3-16,-3-3 4 0,-2 1 3 15,-1 0 2-15,-4 2 2 0,-3-1 0 16,-3-1-2-16,-3-5-3 0,-1 0-4 16,-2-2-4-16,1-2-6 0,0-2-8 15,1-3-10-15,3 0-15 0,4-3-20 16,3 1-25-16,4-1-81 0,1-2-53 15,2 4-128-15,5 0-263 0</inkml:trace>
  <inkml:trace contextRef="#ctx0" brushRef="#br0" timeOffset="16745.5662">3253 6078 487 0,'-7'-24'135'15,"-2"-3"6"-15,1 0-26 0,-2 2-57 16,2 2-9-16,0 0-3 0,1 2-4 16,2 4-3-16,0 4-4 0,1 4-4 0,2 2-2 15,1 4-5-15,1 3-4 0,0 3-3 16,1 4-3-16,0 5-3 0,2 0-2 16,-1 5-3-16,2 2-2 0,-1 0-2 15,1-2 0-15,0-2-1 0,-1-4-1 16,1-2 1-16,0-4-1 0,-1-3 0 15,0-2 0-15,1-2 1 0,-3-5-1 16,0-1 1-16,0-4 0 0,-1-4-1 16,0-1 1-16,-2-2 0 0,-1 0-1 0,0 3 2 15,0 1 0-15,0 4 1 0,0 1 2 16,1 5 0-16,-1 4 1 16,1 2 0-16,2 5-1 0,-2 8-1 0,2 8-1 15,3 5-1-15,-1 6-1 0,3 6 0 16,1 5-1-16,1 5 0 0,2 0 0 15,1 1 0-15,4-2 0 0,0-2 0 16,2-6 0-16,3-3-1 0,0-8 1 16,1-7 0-16,-1-10-1 0,0-4 1 15,-2-10 0-15,-2-5 0 0,-3-5 0 16,-2-8 0-16,-3-4 0 0,-1-3 0 0,-3-5 0 16,-2 0 0-16,0 2 0 0,-3 1 0 15,-1 5 1-15,1 5-1 0,-2 6 1 16,0 7-1-16,-1 7 1 0,1 10-1 15,0 6 0-15,1 7 1 0,5 4-1 16,0 6 0-16,5 4-1 0,2 4 1 0,2-1 0 16,3-2 0-16,3 1-1 15,1-6 1-15,5-3-1 0,4-8 1 0,4-8 0 16,2-11 0-16,1-7 0 0,1-9 0 16,-2-12 0-16,-3-6 1 0,-4-7-1 15,-5-5 1-15,-5-7 1 0,-5-5 0 16,-8-2 0-16,-6-4 0 0,-7-4 0 15,-6-7-3-15,-6 1-8 0,-1 2-6 16,-2 4-10-16,3 8-12 0,-1 12-9 16,2 16-10-16,5 14-10 0,4 14 19 0,1 12-135 15,4 10-118-15,3 4-294 16</inkml:trace>
  <inkml:trace contextRef="#ctx0" brushRef="#br0" timeOffset="17125.5357">4036 5736 595 0,'-11'17'147'0,"-4"2"8"0,3 9-86 16,0 8-11-16,3 5-6 0,-2 6-6 15,2 3-6-15,0 1-8 0,4 8-6 16,1-2-7-16,3-4-6 0,4-1-4 15,4-3-1-15,3-3-3 16,3-3-1-16,4-6-2 0,5-5-9 0,3-5-10 16,4-5-11-16,3-10-16 0,2-6-12 15,6-5-18-15,-4-7-108 0,0-7-119 0,-3-5-269 16</inkml:trace>
  <inkml:trace contextRef="#ctx0" brushRef="#br0" timeOffset="17416.843">4346 6299 353 0,'-1'0'100'0,"1"0"5"0,0 0-9 16,0-2-59-16,0 1-11 0,0-1-7 15,1-1-5-15,-1 1-4 0,1-2-5 16,-1 0-1-16,1 2-3 0,1 0-2 0,-2-1-4 16,1 2-6-16,-1-2-42 0,-1 3-57 15,-1 2-85-15,-1-2-199 0</inkml:trace>
  <inkml:trace contextRef="#ctx0" brushRef="#br0" timeOffset="17928.2752">4329 6181 592 0,'-5'1'157'0,"0"2"9"16,-1 0-69-16,2 3-30 0,2 1-10 16,1 0-9-16,2 1-7 0,3 1-8 15,0 1-6-15,4-2-4 0,0 0-4 16,2-3-3-16,2-3-2 0,2-2-3 0,-1-1-3 16,3-4-2-16,0-6-2 0,1-1-2 15,-1-3 0-15,-1-1-1 0,-2-1 0 16,1-1 0-16,-3-2-1 0,-1 3 1 15,-2-2-1-15,0 1 0 0,-3 0 1 16,-3 1-1-16,-1-1 0 0,-3 2 1 16,-3 3-1-16,-1 1-1 0,-3 3 1 15,-1 2-1-15,-1 3 0 0,0 4-2 16,0 4 0-16,-2 4 0 0,-1 3 0 16,0 4 0-16,0 5 1 0,1 1-1 15,-1 1 1-15,2 1 1 0,3 4 1 0,1 2-1 16,3 2 0-16,1-1 1 0,5 4 0 15,3-1-1-15,5 0 1 0,2-4 0 16,2-3 0-16,4-4 0 0,3-1 0 16,0-5 1-16,-1-4-1 0,3-2 1 15,0-8 0-15,3 2 0 0,-1-5 0 16,3-4 0-16,1-5-3 0,1-4-13 16,-5-2-11-16,-2-1-14 0,-2-5-15 0,-2 1-13 15,-7-2-47-15,-2 2-79 0,-3 2-110 16,-3-2-249-16</inkml:trace>
  <inkml:trace contextRef="#ctx0" brushRef="#br0" timeOffset="18177.6131">4638 5603 594 0,'1'-5'149'0,"4"4"6"0,1 3-70 0,2 4-36 16,3 3-7-16,3 2-4 0,-2 2-2 16,2 6-5-16,-1 0-4 0,1 5-4 15,-1-1-2-15,0 4-4 0,0 2-4 16,-3-2-3-16,-6-1-3 0,-5 1-2 0,-4-1-4 16,-3-2-8-16,-5-4-17 0,-2-4-22 15,-4-2-22-15,-3-4-119 0,0-5-139 16,-2-14-318-16</inkml:trace>
  <inkml:trace contextRef="#ctx0" brushRef="#br0" timeOffset="18329.1978">4488 5341 684 0,'4'-8'154'0,"-5"3"0"15,7 2-116-15,1 0-14 0,4 5-9 0,3 0-18 16,1 4-18-16,5 1-121 0,6 3-13 15,0 1-107-15,-1 3-223 0</inkml:trace>
  <inkml:trace contextRef="#ctx0" brushRef="#br0" timeOffset="19064.357">4868 5512 480 0,'-1'-1'123'0,"-1"1"5"0,1 0-60 0,0 0-22 15,0 0-4-15,-1 0-3 16,1-1-3-16,0 1-3 0,1 1-2 0,-1-2-2 15,0 2-1-15,1-1-3 0,0 0-2 16,-2 2-1-16,2 0-3 0,-1 0 0 16,0 4-2-16,-2 0-2 0,2 2-1 0,-1 3-2 15,1 0-2-15,-2 2-2 16,3 1-1-16,-1-1-2 0,1-1-1 0,1 1-2 16,0-4 0-16,1-1-1 0,0-3-1 15,0 0 0-15,1-4 1 0,-1-2-1 16,0-3 1-16,0-1 0 0,-1-1 1 15,0-4 2-15,1-1 2 0,-2-1 3 16,-2-2 2-16,1 0 1 0,-1-1 3 16,-1 0 0-16,0 4-1 0,-1 1 0 15,0 4-3-15,1 3-1 0,0 3-2 16,2 5-3-16,-1 2-1 0,2 3-1 0,1 3-1 16,2 3-1-16,1 0-1 0,1 1 0 15,2-1-1-15,2 1 1 0,1-1 0 16,1-2-1-16,1-3 1 0,0-2-1 15,2-4 1-15,0-2 0 0,0-7 0 16,-1-2 0-16,0-3 0 0,-2 0 0 16,-4-5 1-16,-1 1-1 0,-1-1 1 15,-4 1 0-15,-1-1 1 0,-1 0 0 0,-1 1 1 16,-1 2 1-16,1 4 0 0,-1 3 0 16,0 3 0-16,-1 3-1 0,1 6-1 15,1 2 0-15,1 3-1 0,1 1-1 16,1 0 0-16,3 1 0 0,1 1-1 15,1-1-1-15,3-3 0 0,5-2 0 16,1-2 0-16,1 1 0 0,1-6 0 16,0-3 1-16,-1-4 0 0,-3-4 1 15,0-2 1-15,-4-1 0 0,-3-3 0 16,-3-1 0-16,-3-1 0 0,-1-1 1 16,-3 0-1-16,-2-2-1 0,-1 2-4 15,-2 0-7-15,0 2-13 0,1 3-17 16,0 2-25-16,2 4-22 0,1 5-121 0,2 0-141 15,8 7-317-15</inkml:trace>
  <inkml:trace contextRef="#ctx0" brushRef="#br0" timeOffset="19609.4231">5338 5436 588 0,'0'-12'143'0,"-2"0"4"0,2 2-81 15,2 1-22-15,3 4-9 0,2 4-5 16,4 4-5-16,2 4-3 0,-1 4-4 16,3 6-2-16,2 5-1 0,-2 5 1 15,2 5 2-15,-3 0 2 0,1 7 0 16,1 4 3-16,-1 2 2 0,1 2-1 16,0 1-5-16,-3 1-4 0,-1 2-3 15,-4-3-2-15,-3-3-4 0,-5-1-2 16,-8-1-2-16,-2-5-1 0,-2-1-3 0,-5-3-4 15,0-2-3-15,-2-3-5 0,1-4-10 16,2-6-16-16,1-1-17 0,2-7-14 16,2-6-118-16,1-4-133 0,3-4-307 15</inkml:trace>
  <inkml:trace contextRef="#ctx0" brushRef="#br0" timeOffset="20650.7104">2674 4690 497 0,'2'-18'130'15,"-3"4"6"-15,-2 5-60 0,-1 2-23 16,-5 6-8-16,1 4-7 0,-6-1-6 16,-3 7-5-16,-2 5-4 0,-5 8-1 15,2 8-4-15,1 5-3 0,2 7-1 16,3 9-2-16,5 5-2 0,0 0-2 0,7 4-2 15,2 2-2-15,2 3 0 0,2-3-1 16,5-5-1-16,3-2 0 0,3 0-1 16,-1-7 0-16,2-5-1 0,1-6 1 15,0-4-3-15,0-5-5 0,-1-5-9 16,0-6-12-16,-1-4-12 0,-3-6-16 0,0-1-113 16,-5-5-121-16,-3 1-281 15</inkml:trace>
  <inkml:trace contextRef="#ctx0" brushRef="#br0" timeOffset="20928.9703">2413 5488 561 0,'-6'1'148'0,"1"4"5"0,1 3-37 16,2 3-71-16,2 7-11 0,2-1-6 15,3 2-4-15,3 1-3 0,-1-2-3 0,4-1-1 16,0 2-2-16,0-7-2 16,3 0-3-16,-1-3-1 0,2-3-2 0,-1-4-2 15,2-4-2-15,1-4-1 0,3-4-1 16,0-5 0-16,-1-3 0 0,0-5-3 16,0-1-6-16,-2-4-8 0,1-1-15 15,-3-3-10-15,-1 3-20 0,-3 4-115 16,-2 4-126-16,-6 5-292 0</inkml:trace>
  <inkml:trace contextRef="#ctx0" brushRef="#br0" timeOffset="21526.8071">1509 4972 652 0,'-4'7'146'15,"2"6"3"-15,1 4-109 0,1 2-13 16,2 6-7-16,2-1-3 0,3 2-2 0,-2 2-2 15,4-1-1-15,1-2 0 16,-1-2 0-16,2-2-1 0,0-2-2 0,-1-3-1 16,0-6-2-16,-3-4 0 0,-2-2-1 15,-1-8-1-15,-3-4 2 0,-2-6 1 16,-3-4 4-16,-1-3 4 0,-2-4 4 16,-2-3 1-16,-2-1 3 0,-1-4-1 15,-1-3-1-15,-2-2-3 0,0-1-3 0,3 1-4 16,2 4-2-16,3 3-2 15,3 5-1-15,4 7-2 0,6 4 0 0,4 4-1 16,2 4-1-16,7 1-1 0,3 0 0 16,2-1-1-16,6 4-3 0,1 0-8 15,5 2-9-15,-2 0-11 0,-1 1-12 16,-2 1-13-16,-2 3-9 0,-3-2-14 16,-5 4-109-16,-9 0-118 0,-1 4-280 15</inkml:trace>
  <inkml:trace contextRef="#ctx0" brushRef="#br0" timeOffset="21692.2189">1628 5063 658 0,'-11'7'163'0,"1"-3"4"0,3-2-97 16,3 1-26-16,4-2-12 0,5-1-10 0,1-3-10 15,5 1-7-15,3-1-7 16,4-3-17-16,5 1-15 0,3 0-133 0,2 1-137 15,4-3-342-15</inkml:trace>
  <inkml:trace contextRef="#ctx0" brushRef="#br0" timeOffset="22429.4764">6159 5946 726 0,'-14'3'180'0,"2"-1"5"16,2-2-112-16,4 0-19 0,4 2-12 15,3-2-12-15,1 0-12 0,5-4-9 16,4 3-5-16,5-1-5 0,6 3-10 16,-4-7-17-16,4 2-19 0,0-2-21 15,0 2-121-15,-6 3-140 0,-1 1-318 16</inkml:trace>
  <inkml:trace contextRef="#ctx0" brushRef="#br0" timeOffset="22608.5704">6156 6094 724 0,'-17'0'182'0,"3"1"4"0,3-1-93 16,3 0-37-16,3-1-18 0,2 1-10 15,5 0-10-15,4 1-7 0,4 0-5 0,4 3-6 16,3-1-15-16,2-1-22 16,5 2-23-16,-1-2-132 0,4 2-149 0,2-1-355 15</inkml:trace>
  <inkml:trace contextRef="#ctx0" brushRef="#br0" timeOffset="24898.6991">6938 5581 538 0,'-10'-14'158'16,"5"2"5"-16,0 1 3 0,5 0-109 16,4 2-12-16,3 1-6 0,4-1-7 15,4 3-6-15,1-1-5 0,6 2-5 16,1 0-3-16,4-2-4 0,1 3-2 15,4 0-3-15,-2 1-2 0,3 1-1 16,-4 1-2-16,2 1-6 0,-4 1-6 16,-3-2-12-16,-5 2-9 0,-1 2-11 15,-6-2-6-15,-6 0-5 0,-7-1-4 0,-4 4-2 16,-6-2 4-16,-3 2-4 0,-5 0-78 16,-7-1-93-16,-1 1-216 0</inkml:trace>
  <inkml:trace contextRef="#ctx0" brushRef="#br0" timeOffset="25285.9496">7057 5497 252 0,'-33'-1'223'0,"-2"0"-27"15,6 3-69-15,2 0-59 0,1 0-12 16,1-3-7-16,4 3-4 0,2 1-4 16,7 2-6-16,2-3-5 0,5 2-8 0,8 0-7 15,4 3-5-15,6 1-4 0,4 2-4 16,1 0-1-16,7 3 0 0,1 2-1 16,-2-1 1-16,1 0-1 0,2 4 1 15,3 1-1-15,-1 4 1 0,3 3-1 16,-1 5 1-16,2 4 1 0,-6 3-1 15,-4 4 1-15,-5-2 0 0,-3 4 0 16,-8 0 0-16,-4 1-1 0,-6-1 0 16,-4 0 0-16,-8 0 0 0,-5 0 0 0,-6-2 0 15,-5-3 0-15,-1-4 5 16,-1 2 5-16,-1-6 4 0,2-7 4 0,3-4 1 16,2-7 3-16,4-3 1 0,-1-7-2 15,5-6-3-15,4-4-3 0,4-2-2 16,6-2-1-16,4-1-1 0,6 1-1 15,4 2-1-15,5 2-2 0,4 2 1 16,3-1-2-16,2 5 0 0,3 1-1 16,4 0-1-16,0 3 0 0,4 3-2 0,2 2 0 15,0 2-2-15,0-2 1 0,1 3-4 16,-1 1-7-16,-3-2-13 0,-4-1-20 16,-2-1-29-16,-5 1-26 0,-4-2-116 15,-4 1-147-15,-7-1-315 0</inkml:trace>
  <inkml:trace contextRef="#ctx0" brushRef="#br0" timeOffset="25928.4588">6753 6819 545 0,'-4'-4'135'0,"1"0"7"16,-1 1-76-16,2 1-12 0,0-1-4 0,0 1-5 16,-1 1-4-16,1-1-2 0,0 2-2 15,0-1-4-15,1 0-4 0,-1 0-2 16,0 2-3-16,2-2-1 0,2 2-3 15,-2-1-1-15,0 0-2 0,-2-1-2 16,2 1-1-16,0 2 0 0,2 4-2 16,-1 0 0-16,3 5-2 0,-1 5 0 0,6 8-2 15,-3 1-1-15,2 2-1 0,0 0-2 16,0-1-1-16,0 1-1 0,2-3-1 16,-6-5 0-16,6-3-1 0,-2-5 1 15,0-3-1-15,-1-2 0 0,2-4 1 16,0-7-1-16,-1-6 1 0,1-5-1 15,1-4 1-15,-3-4 0 0,0-5-1 16,1 0 1-16,-2 3 0 0,-1 3 0 16,-2 3-1-16,-1 7 1 0,0 4-1 15,0 5 1-15,1 5-1 0,-1 2 1 0,1 6-2 16,0 4-1-16,4 6-5 0,-2 0-7 16,2 6-13-16,0-1-16 0,4 2-24 15,-1-1-15-15,2-3-112 0,2-5-10 16,7 0-111-16,1-2-204 0</inkml:trace>
  <inkml:trace contextRef="#ctx0" brushRef="#br0" timeOffset="26875.5094">7819 6138 577 0,'-4'1'140'16,"0"-2"5"-16,1 1-87 16,0-1-13-16,1 0-8 0,1-2-7 0,-1 0-4 15,1-1-4-15,0 0-4 0,1-1-2 16,1 0-2-16,-1-1-1 0,1 0 0 15,-1 0 1-15,2 0-1 0,-1 0 1 16,-1 0 0-16,1-1 1 0,0 1-1 16,0 1 0-16,1-1 1 0,-1 1-1 15,-2 2-1-15,1-1 0 0,0 2-1 16,-2-1-1-16,1 1-1 0,1 2-1 0,-1 0-1 16,0-1-1-16,1-1-1 0,-1 1 0 15,1 0-1-15,0 1 0 0,0-1-1 16,0 1 0-16,0 0 0 0,-2 1-1 15,4 0 0-15,-2 0-1 0,0 1 0 16,1 0-1-16,-1-2 0 0,1 0 0 16,0-1 0-16,0 0 0 0,1-2 0 15,0-1 0-15,-1 1 1 0,1-2 0 16,-1 0 0-16,0-1 2 0,-1 0 0 0,0 1 2 16,-1 1 3-16,0-1 1 0,1 3 1 15,-3 1 1-15,2 3-1 0,1 2-1 16,-1 4-2-16,-1 4-1 0,4 6-3 15,-2 4-2-15,2 2 0 0,-1 3-1 16,4 5-1-16,0 0 0 16,2 0 1-16,2-3-1 0,1-3 0 0,2-3 0 0,2-5 1 15,-2-5-1-15,1-7-1 16,1-4 1-16,-3-5 0 0,1-6 1 16,-1-6-1-16,-1-3 1 0,0-7-1 0,-2 0 1 15,-2-1 0-15,0 0 0 0,-2 3 1 16,-3 3 0-16,-1 6 0 0,-1 5 1 15,-1 3-1-15,-2 4 0 0,0 8 0 16,2 1 0-16,-1 4-1 0,3 4-1 16,2 6 0-16,1 2-1 0,3 3-2 15,6-2-2-15,-1 3-1 0,6-1 0 0,1-2-2 16,3-7 1-16,2-4 0 0,2-5 2 16,-1-8 2-16,1-5 1 0,-5-7 1 15,-2-4 1-15,-4-6 0 0,-4-1 0 16,-3-4 1-16,-8 1-1 0,-2 0 1 15,-6 2-1-15,-1-2 1 0,-2 4-1 16,0 0-7-16,-3 2-8 0,3 3-13 16,3 4-18-16,3 8-24 0,5 4-16 15,2 6-10-15,2 2-111 0,5 8-126 16,2 2-273-16</inkml:trace>
  <inkml:trace contextRef="#ctx0" brushRef="#br0" timeOffset="27153.7866">8436 5931 716 0,'-4'-10'177'16,"3"7"7"-16,-1 1-105 0,0 6-21 0,2 2-10 16,0 6-11-16,2 4-9 0,0 5-8 15,-1 5-5-15,2 2-4 0,0 3-1 16,1-1-1-16,1 3 0 0,0 0 0 15,2-2 0-15,2-2 0 0,-1-3-1 16,3-3-3-16,2 0-1 0,0-9-2 16,-1-6-3-16,2-6-5 0,1-4-10 15,-3-6-13-15,0-2-18 0,-1-4-19 16,-1-3-14-16,-3-2-4 0,-4 3-116 16,-4-2-122-16,-3 2-273 0</inkml:trace>
  <inkml:trace contextRef="#ctx0" brushRef="#br0" timeOffset="27292.1945">8443 5981 705 0,'-7'-2'181'0,"0"1"2"0,3-2-104 15,6-1-23-15,2-3-13 0,5-1-15 0,4-5-15 16,7 1-17-16,2-3-20 0,6 1-20 16,5 1-22-16,5 1-120 0,1 2-137 15,0 4-317-15</inkml:trace>
  <inkml:trace contextRef="#ctx0" brushRef="#br0" timeOffset="27669.8949">8867 6055 692 0,'-6'-6'173'0,"0"1"7"0,1 4-106 15,3 2-15-15,2 5-7 0,1 4-12 16,3 4-9-16,0 2-8 0,3 4-3 0,0 3-1 16,1 0 0-16,1 2 0 0,2-3-1 15,0-2 0-15,0-2-1 0,3-6-3 16,0-6-3-16,1-6-3 0,1-8-2 15,0-6-1-15,0-3-1 0,-3-4-1 16,-1 1 1-16,-2-4 1 0,-1 2-1 16,-2 5-1-16,-2 4 0 0,-2 2 0 15,-1 4-1-15,0 5-1 0,-2 4-3 16,0 7-3-16,-1 3-7 0,1 4-9 16,0 4-16-16,1 3-15 0,2 3-22 15,3 1-15-15,1-2-124 0,4 0-140 0,3-2-318 16</inkml:trace>
  <inkml:trace contextRef="#ctx0" brushRef="#br0" timeOffset="28148.5566">9219 5881 563 0,'-5'0'150'0,"-1"0"10"16,1-1-58-16,2 2-38 0,3-1-8 16,2-1-5-16,3-1-5 0,-1 0-8 0,4-2-5 15,0 1-6-15,2-1-2 0,0-1-4 16,2 0-4-16,0 0-2 0,1 2-2 15,0-1-3-15,2 1 0 0,-2 1-3 16,2 2 0-16,-1 1-1 0,1 4-1 16,-2 1-2-16,-4 3 0 0,0 2 0 15,0 4-2-15,-1 3 0 0,1 3 0 0,-4-2-2 16,3 6 1-16,2 2-1 0,-1-2-1 16,-2 0 1-16,0-3 0 15,-2-1-1-15,0-2 1 0,-4-1 0 0,1-4 1 16,-4 2-1-16,0 1 1 0,-3-1-1 15,0 1 1-15,-2 2 0 0,-3 0-1 16,-2 1 1-16,-3-2 0 0,-1 0-1 16,1-1 1-16,-1-4-1 0,3-1-5 15,2-3-9-15,4-2-12 0,2-2-17 16,5-1-18-16,2-3-20 0,3 0-120 16,4-1-136-16,0-1-308 0</inkml:trace>
  <inkml:trace contextRef="#ctx0" brushRef="#br0" timeOffset="28352.0124">9791 6109 788 0,'-8'-5'213'15,"0"2"7"-15,-2 2-93 0,2 1-41 0,-2 1-21 16,2 1-20-16,1 0-16 0,1 0-15 15,2 0-14-15,4 0-19 0,1 2-20 16,3-2-29-16,2 2-30 0,2 1-130 16,-2 0-162-16,0 3-354 0</inkml:trace>
  <inkml:trace contextRef="#ctx0" brushRef="#br0" timeOffset="28849.6929">10001 6096 773 0,'-7'3'185'0,"0"-1"1"0,3-2-119 15,3 0-20-15,5 2-13 0,0-2-9 16,4-3-10-16,2 1-4 0,2-3-2 15,3-1-2-15,3-3-2 0,3-3-1 16,1-4-2-16,2 2 0 0,1-2-1 16,2 1-1-16,-3-4 1 0,-2 3-2 15,-5-1 0-15,-3 4-2 0,-7-3-1 16,-4 2-1-16,-6 2-1 0,-4 1-1 16,-4 1 0-16,-5 2-1 0,-2 0 0 15,-6 3 0-15,1 2 0 0,-1 3 0 16,2 0 1-16,-1 5 1 0,5 2 1 15,0 4 2-15,4 2 2 0,2 5 2 0,0 1 0 16,1 4 2-16,0 2 0 0,2 3 2 16,2 0 1-16,2 0 0 0,1-1 1 15,4 0 0-15,3 3 1 0,-1-3-1 16,4-3 1-16,2 1 0 0,1-2 0 16,4-3 0-16,-1 0 0 0,1-4 0 15,1-3-1-15,2-2-1 0,0-4-1 16,1-2-1-16,0-4-1 0,0-2-2 0,0-4-1 15,0-1-4-15,-1-2-10 0,-2 1-15 16,-1 0-27-16,-3-1-21 0,-1 2-124 16,-3 3-146-16,-5 0-330 0</inkml:trace>
  <inkml:trace contextRef="#ctx0" brushRef="#br0" timeOffset="29369.2507">10316 5637 774 0,'-5'3'191'0,"2"-1"2"0,1 2-119 16,5-1-17-16,3 2-18 0,5-2-16 15,3 0-13-15,4-1-9 0,2-1-14 16,0-2-16-16,5-2-22 0,-1-2-12 16,0-1-38-16,-2-1-95 0,-3-2-125 15,-2 1-266-15</inkml:trace>
  <inkml:trace contextRef="#ctx0" brushRef="#br0" timeOffset="29569.6226">10598 5459 631 0,'1'9'158'0,"0"3"7"0,1 4-79 0,0-1-31 16,3 6-8-16,1 1-3 0,-1-1-6 15,2 3-4-15,3 2-4 0,2 1-4 16,1 1-5-16,0 0-5 0,-2 2-3 16,0 0-4-16,-5-2-4 0,-3-1-6 0,-9-6-11 15,-4-1-14-15,-5-6-20 0,-2-1-16 16,-4-6-17-16,0-5-118 0,-2-3-134 15,5-4-292-15</inkml:trace>
  <inkml:trace contextRef="#ctx0" brushRef="#br0" timeOffset="29706.2753">10468 5240 649 0,'10'-8'141'0,"0"0"0"0,2 5-112 16,5 3-17-16,-1 2-13 0,2 2-23 15,3 3-116-15,0 3-116 0,4 3-294 16</inkml:trace>
  <inkml:trace contextRef="#ctx0" brushRef="#br0" timeOffset="30262.7979">10823 5453 388 0,'0'-6'114'0,"-1"1"6"0,1 2 0 0,1-1-71 15,-1 2-8-15,0-1-3 0,-1 1-4 16,1 0-2-16,0 1-1 0,0 0-3 15,-1 1-1-15,1-1 0 0,-1 1 1 0,1-1 0 16,-1 1-1-16,1 0 0 0,-3 1 0 16,2 0-1-16,0 3-2 0,1 1-3 15,-3 3-1-15,1 2-4 0,2 5-1 16,-3 2-4-16,2 1-1 0,1 3-2 16,0 0-3-16,2 0 0 0,1-2-2 15,2-4-2-15,1-3 0 0,4-5 0 0,3-3-1 16,2-5 0-16,1-3 0 0,2-6 0 15,1-2 1-15,-2-2-1 0,-3-2 0 16,-1-2 0-16,-5 3 0 0,-2-1 0 16,-2 5 0-16,-3 2 1 0,1 3-1 15,-4 2 1-15,1 4-1 0,0 4 1 16,1 2-1-16,-1 3 0 0,2 0 0 16,0 4 0-16,3 0 0 0,1-2-1 15,0-1 1-15,1-3 0 0,2-1 0 0,1-4-1 16,1-4 1-16,-3-4 1 15,0-1 0-15,-1-3 3 0,-1 0 1 16,-2-3 1-16,-3-1 0 0,-3 2 0 0,-2 0-2 16,1 0-4-16,-3 2-12 0,1-1-16 15,0 6-22-15,1 0-18 0,2 3-99 16,1 3-32-16,5 4-119 0,3 2-227 16</inkml:trace>
  <inkml:trace contextRef="#ctx0" brushRef="#br0" timeOffset="30697.2129">11144 5422 733 0,'-3'-9'179'0,"-3"-1"5"0,2 4-111 16,0 1-17-16,2 1-12 0,1 3-13 15,2 0-9-15,0 2-7 0,3 3-3 16,-2 0-5-16,2 0-3 0,2 3-1 15,-2 0 0-15,0-1-2 0,0-1 1 0,-1 1-1 16,-1-1 0-16,0 0 0 16,1-1 0-16,-1-2 1 0,-2 2 0 0,3-2 3 15,-2 1 1-15,0-1 3 0,1 0 0 16,0 3 1-16,-1 2 0 0,0-1 0 16,2 2-1-16,-2 3-2 0,0 1 2 15,5 3 0-15,1 0 2 0,-1-2 0 16,1 2 0-16,0-1-1 0,3-6 0 0,1-1-1 15,-2-4-4-15,1-4-1 0,1-4-1 16,-2-5-1-16,4-4 0 0,-4 0 0 16,2-8-1-16,-2 3 0 0,0 1 0 15,-2 2-1-15,-1 4 0 0,-1 2 0 16,0 4-1-16,-3 8-3 0,2 2-3 16,0 2-6-16,-4 4-6 0,2 5-6 15,2 4-8-15,0 3-13 0,0 2-14 16,4 0-14-16,3 3-12 0,5 2-117 15,0-2-134-15,4 0-307 0</inkml:trace>
  <inkml:trace contextRef="#ctx0" brushRef="#br0" timeOffset="31116.4638">11737 5938 700 0,'-6'2'194'0,"2"-1"2"16,1-1-56-16,3 0-72 0,3 1-23 0,5-1-17 15,0 0-16-15,3-1-7 16,2 1-7-16,-1 0-14 0,1 0-20 0,1 0-21 16,-3 1-24-16,-3 2-118 0,0 1-142 15,-3-1-314-15</inkml:trace>
  <inkml:trace contextRef="#ctx0" brushRef="#br0" timeOffset="31284.9004">11686 6076 718 0,'-1'2'184'0,"2"2"0"15,2 2-78-15,2-2-54 0,1-2-22 16,7 0-15-16,0 1-15 0,4-1-17 16,0-3-24-16,3 0-15 0,1 0-129 15,1-1-142-15,0 6-335 0</inkml:trace>
  <inkml:trace contextRef="#ctx0" brushRef="#br0" timeOffset="32111.6574">12808 5252 697 0,'-11'-11'163'16,"2"2"3"-16,8-1-115 0,7 4-13 16,5 1-6-16,7 0-8 0,3 4-8 15,5 2-5-15,2 1-4 0,0 1-1 16,-1-2-3-16,2-2 0 0,-5-2-2 15,-1-2 1-15,-2-2-1 0,-3 1 0 16,-2 0-1-16,-2 0 1 0,-7 0 0 16,-3 2 0-16,-5 3 0 0,-7 1-1 0,-4 1 1 15,-5-1-2-15,-6 1 0 0,-4 4-1 16,-10 0-2-16,-3 1 0 0,-2 0-1 16,0 4 1-16,2 2 0 0,1 2 1 15,3-1 2-15,8-1 0 0,6 1 2 16,8 1-1-16,5-1 0 0,9-4 1 15,7 2 0-15,9-1 0 0,5 0 0 0,4 1 0 16,7-2 0-16,5 0 0 0,0 0 0 16,1 1 1-16,0 1 0 0,1 4 1 15,-1 1 1-15,-3 4 2 0,-2 2 4 16,-2 5 4-16,-2 2 2 0,-3 1 2 16,-5 0 1-16,-5 3-1 0,-5 0-1 15,-6 1-3-15,-5 1-3 0,-5 0-3 16,-7-1-2-16,-4 2-1 0,-6-1-2 15,-6 1-1-15,-5 2-1 0,-7-4 0 0,-5 0 2 16,-3 1 4-16,0-4 4 0,1-2 6 16,-2-6 2-16,2-5 2 0,4-3 1 15,9-5 0-15,9-4-4 0,5-5-5 16,6-3-5-16,11-2-2 0,9-2-1 16,10 1-1-16,4-1-1 0,4 1 0 15,5 0-1-15,7 1 1 0,3 4-1 16,0 0 0-16,-1 2-1 0,0 1-1 0,1 1-3 15,-1 2-7-15,-4 1-9 0,-1 1-12 16,-1-1-19-16,-1 2-28 0,-4 2-19 16,0 2-125-16,-8 4-147 0,-3-1-329 15</inkml:trace>
  <inkml:trace contextRef="#ctx0" brushRef="#br0" timeOffset="32468.3483">12551 6513 699 0,'-2'-3'186'0,"1"6"7"16,-1 5-88-16,0 6-30 0,2 2-12 0,-1 3-12 15,1 4-12-15,0 0-11 0,0 0-5 16,1-3-5-16,2-1-3 0,1-3-4 16,0-2-2-16,3-7-2 0,0-7-2 15,0-5-1-15,3-5-2 0,0-3-1 16,0-4-1-16,1-4 0 0,1-1 0 16,0 0-2-16,-1 3-1 0,0 1-2 15,-1 3-2-15,2 7-5 0,-3 4-3 16,-2 8-6-16,-1 4-8 0,-1 5-9 15,0 5-13-15,2 3-17 0,2-2-7 16,0 2 27-16,-1 1-150 0,2-1-129 0,3 0-307 16</inkml:trace>
  <inkml:trace contextRef="#ctx0" brushRef="#br0" timeOffset="33896.9048">14316 5659 493 0,'-4'-17'140'0,"-2"4"7"16,-5 3-15-16,-1 0-75 0,-4 0-10 16,-4 5-6-16,-2 4-3 0,-2 6-3 15,0 3-3-15,0 7 0 0,-1 7-1 16,3 9-3-16,3 4-3 0,4 3-3 15,4 0-3-15,4 4-5 0,3-4-5 16,8-1-4-16,0-5-2 0,6-7-2 16,2-4-1-16,2-4 0 0,4-7 0 15,2-3 0-15,0-8 0 0,2-3 1 16,-2-7-1-16,2-4 0 0,-1-8 1 0,-5-2 0 16,-4-1 3-16,-2-3 2 0,-4-6 1 15,-3 3 3-15,-3 2 0 0,-1 2 2 16,-4 2 0-16,-3 3 0 0,2 6-1 15,0 6-1-15,0 4-1 0,-1 11-2 16,1 5-1-16,3 7-1 0,1 4-2 16,-1 5-3-16,4 3-4 0,3 6-5 0,5 2-7 15,2-1-14-15,5 1-20 0,1-3-19 16,7 0-11-16,2-4 65 0,2-3-187 16,2-4-137-16,4-3-324 0</inkml:trace>
  <inkml:trace contextRef="#ctx0" brushRef="#br0" timeOffset="34311.0269">14575 5757 586 0,'-6'-17'155'0,"0"2"14"0,1 3-71 15,2 1-21-15,0 6-9 0,4 4-4 16,2 5-9-16,0 3-10 0,6 4-8 16,1 4-8-16,5 4-5 0,-1 2-4 15,2-1-4-15,5 2-3 0,0 3-3 0,2 0-4 16,0 1-2-16,2-1-3 0,-1 0-4 16,0 1-7-16,-4-3-8 0,-2-4-14 15,-4 0-20-15,-1-4-19 0,-5-4-24 16,-1-2-112-16,-3-3-135 0,0 1-304 15</inkml:trace>
  <inkml:trace contextRef="#ctx0" brushRef="#br0" timeOffset="34482.5688">14828 5772 649 0,'-8'-1'167'0,"-1"6"8"15,-2 3-89-15,-3 4-25 0,-1 1-11 16,-1 3-10-16,2 1-12 0,-1 2-11 15,4 2-9-15,1 0-15 0,2 0-20 16,3 0-20-16,2-1-16 0,3 0-122 16,3-2-136-16,2-1-309 0</inkml:trace>
  <inkml:trace contextRef="#ctx0" brushRef="#br0" timeOffset="34660.739">15035 5952 736 0,'0'5'183'16,"-2"6"3"-16,1 1-109 0,0 5-26 15,0 2-12-15,-3-1-15 0,0 2-13 0,1-2-14 16,0 2-20-16,2-3-24 0,1-4 51 16,0-1-192-16,4 1-150 0,6-1-373 15</inkml:trace>
  <inkml:trace contextRef="#ctx0" brushRef="#br0" timeOffset="34943.1818">15226 5811 748 0,'0'-6'186'0,"-3"3"4"0,2 3-112 0,1 3-20 15,-1 2-8-15,0 3-11 0,-1 2-13 16,-1 2-7-16,0 4-5 0,1 0-3 0,-2 3-3 16,3 0-2-16,0 0-2 0,2 3 0 15,1-4-1-15,1-3 0 0,2-3-2 16,2 1 0-16,2-2-1 0,2-1-1 16,0-7-4-16,5 0-7 0,0-1-12 15,0-5-17-15,-2-3-22 0,1 0-13 16,-3-3-78-16,-3 1-48 0,-3-1-117 15,-2-3-232-15</inkml:trace>
  <inkml:trace contextRef="#ctx0" brushRef="#br0" timeOffset="35096.7566">15244 5773 686 0,'-8'-2'179'0,"1"0"3"15,4 1-89-15,3 0-38 0,3 2-15 16,5-2-12-16,4 1-15 0,4-3-14 15,1 2-12-15,3-1-14 0,2-1-17 16,1 0-12-16,4 0 29 0,-2 2-156 16,-2-1-127-16,4 2-304 0</inkml:trace>
  <inkml:trace contextRef="#ctx0" brushRef="#br0" timeOffset="35458.878">15538 5839 631 0,'0'6'156'16,"0"4"6"-16,1 4-86 0,3 2-22 0,1 3-4 15,1 1-2-15,0 2-5 0,3 0-6 16,1-1-2-16,-1-3-5 0,2-3-4 15,0-5-5-15,0-6-5 0,2-4-3 16,0-4-2-16,2-8-2 0,-2-2-3 0,0-3 0 16,-1-4-1-16,-1 0-2 0,-1 1 0 15,-3 3-1-15,-2 3 0 0,-3 1-1 16,1 6-1-16,-3 3 1 0,1 4-1 16,-1 4 0-16,0 3-2 0,1 2-3 15,-1 4-6-15,1 2-11 0,2 5-10 16,-1 2-10-16,3 1-15 0,1-2-10 15,2 0-11-15,3-3-65 0,0-2-43 16,1-6-103-16,2-3-223 0</inkml:trace>
  <inkml:trace contextRef="#ctx0" brushRef="#br0" timeOffset="35884.1789">15859 5657 679 0,'-6'-2'159'0,"0"4"4"15,1-2-108-15,5 1-20 16,1 1-5-16,2 2-4 0,2-2-8 0,1 2-3 16,3 0-2-16,2-2 1 0,3 0 0 15,1-2 0-15,1-3 0 0,1 2 0 16,-1-2 1-16,0 1-1 0,-2-1 0 15,-2 3 0-15,0 2-3 0,-4 0 0 16,-1 3-2-16,1 2-2 0,-3 3-1 16,0 0-2-16,-1 3-2 0,-1 3 0 15,1 2-1-15,-2 1-1 0,2 1 0 16,-1 1 0-16,0 1-1 0,1-3 1 16,0 2-1-16,0 0 1 0,1 1 0 15,-1-2 0-15,-3-1-1 0,0 2 1 0,-2 0 1 16,-2 0-1-16,-1-3 0 0,-3-2 0 15,0 0 0-15,-1 1 0 0,-1-4 0 16,-3 1 0-16,-1-3 0 0,0-1-2 16,2-3-7-16,0-1-9 0,2-2-14 15,1-3-18-15,4-1-11 0,3-4-20 16,3 1-113-16,2-2-125 0,2 0-285 0</inkml:trace>
  <inkml:trace contextRef="#ctx0" brushRef="#br0" timeOffset="36132.1343">16398 5752 801 0,'-9'-1'199'0,"1"6"2"0,1 2-118 15,-1 4-26-15,2 3-19 0,1 3-17 16,3 3-12-16,2 2-6 0,1 0-2 15,1 3-1-15,3 0-4 0,-1-2-6 16,2 2-10-16,0-2-10 0,2-2-14 16,-1-3-17-16,1-2-11 0,1-3 64 0,1 1-184 15,-4-4-129-15,-4-2-329 0</inkml:trace>
  <inkml:trace contextRef="#ctx0" brushRef="#br0" timeOffset="36297.7048">16261 5919 731 0,'-7'-6'182'0,"3"2"3"16,4 3-109-16,5 1-21 0,2 1-13 15,5 1-12-15,3 2-13 0,3 0-6 16,2 0-5-16,3-3-11 0,2 0-15 16,2-1-23-16,1-2-16 0,1-1-133 0,-1 1-145 15,3-3-341-15</inkml:trace>
  <inkml:trace contextRef="#ctx0" brushRef="#br0" timeOffset="36824.489">16877 5551 670 0,'-7'-12'170'0,"-1"4"8"16,3 6-104-16,0 5-12 16,3 7-10-16,-2 5-9 0,2 8-11 15,-1 6-11-15,2 5-7 0,0 8-4 0,1 1-1 16,1 0-3-16,2-1-1 0,0 1 1 15,3-5 0-15,-1-3-1 0,0-7 1 16,0-4 0-16,0-5-1 0,0-6-1 16,-1-6 0-16,2-4-2 0,0-6 0 15,2-6-2-15,2-5 1 0,3-4-1 16,1-3 0-16,2-2-1 0,-1-1-1 0,3 2-1 16,-1 3-2-16,1 3-1 0,-3 5-2 15,0 5 0-15,0 5 0 0,-3 2 0 16,-1 4 1-16,-1 3 1 0,-3 2 2 15,1 4 1-15,-3-1 1 0,-1 2 0 16,-1 1 1-16,-2 1 1 0,-1 1 0 16,-2-1 0-16,-4 0 0 0,-2 1 0 15,-2-3 1-15,-6 1-1 0,-2-2 1 16,-5-2 2-16,-5 0 1 0,-4-3 2 0,0 0 1 16,0-5-1-16,5-1 0 0,4-4-1 15,6-2-8-15,6-2-11 0,5-4-15 16,4-3-22-16,4 1-11 0,2 0-7 15,4-1-125-15,3 4-128 0,4-1-291 16</inkml:trace>
  <inkml:trace contextRef="#ctx0" brushRef="#br0" timeOffset="37265.5585">17347 5811 601 0,'-2'-13'164'0,"-1"0"10"0,2 6-62 16,4 1-43-16,-1 5-10 0,4 3-7 15,3 5-9-15,4 4-12 0,3 4-8 16,5 5-6-16,2 3-4 0,4 3-3 15,-1-2-3-15,2 4-3 0,0-1-2 16,-1-2-1-16,-1-2-4 0,-1-2-9 16,-3-3-10-16,3-2-16 0,-4-6-19 15,-1-3-21-15,-2-7-120 0,-6 0-135 16,-2-2-307-16</inkml:trace>
  <inkml:trace contextRef="#ctx0" brushRef="#br0" timeOffset="37408.7708">17651 5761 690 0,'-13'0'168'0,"-7"7"6"16,2 5-110-16,-3 7-11 0,-5 3-8 15,-2 6-11-15,-1 3-10 0,-1 4-13 16,6-2-19-16,0-1-23 0,7-3-20 0,9 0-133 16,4-6-140-16,6-1-340 0</inkml:trace>
  <inkml:trace contextRef="#ctx0" brushRef="#br0" timeOffset="37814.7802">17875 5956 723 0,'-5'-7'188'0,"-1"3"7"16,3-1-87-16,1-1-39 0,2-2-14 16,3 2-10-16,1 1-13 0,0-1-8 15,4 2-6-15,0 3-4 0,2 0-5 16,2 2-2-16,2 3-4 0,1 1-1 0,-1 1 0 16,1 1-2-16,0 2 1 15,-3-1-1-15,-4 2 1 0,-1 0-1 0,-6 0 0 16,-2 2 0-16,-4 1-1 0,-4 1-1 15,-3 1 0-15,-2-1-1 0,-2 2 0 16,1 0 1-16,-1 0-1 0,0 0 2 16,2 0 0-16,3-1 0 0,1-3 1 15,3-1 0-15,3-1 0 0,2-3-1 16,3-1 0-16,3-2-2 0,1 0-4 16,3-2-4-16,2 0-6 0,4-2-9 15,1-1-10-15,5-2-13 0,2-1-15 16,0-1-7-16,1-2-15 0,1 0-108 0,-3 0-121 15,2 1-280-15</inkml:trace>
  <inkml:trace contextRef="#ctx0" brushRef="#br0" timeOffset="38098.7708">18182 5756 713 0,'-2'-6'174'0,"1"1"4"0,1 2-95 16,1 5-32-16,-1 1-11 0,3 6-4 15,-3 3-6-15,0 3-5 0,1 3-3 16,-2 3-3-16,2 2-4 0,-1 2-3 16,1-1-2-16,0 2-4 0,1 0 0 15,0 1-3-15,2-2 0 0,1-4-1 16,1 0-1-16,2-4-1 0,3-2-3 15,2-5-4-15,1-2-11 0,3-5-13 0,1-3-19 16,0-1-17-16,-2-6-21 16,-1-2-113-16,-3 0-133 0,-5-3-295 0</inkml:trace>
  <inkml:trace contextRef="#ctx0" brushRef="#br0" timeOffset="38262.3332">18189 5689 764 0,'-4'-3'186'0,"1"3"1"16,3 1-120-16,2 1-20 0,2-1-13 16,2 1-15-16,4-1-16 0,2 2-16 15,4 2-15-15,1-3-20 0,4 4-23 16,2-1-117-16,-2 0-136 0,0 3-310 16</inkml:trace>
  <inkml:trace contextRef="#ctx0" brushRef="#br0" timeOffset="39091.8454">18440 5822 606 0,'0'-1'149'0,"1"2"4"0,0-2-88 0,2 3-19 0,1 1-6 16,-4 2-5-16,3-2-6 0,0 3-5 16,0 1-2-16,0-1-2 0,-1 2-1 15,1 2-2-15,4 0 1 0,-3 1 1 16,-1 1-1-16,1-2 0 0,1 0-1 16,0-2-1-16,1-2-1 0,-1-2-2 15,1-1-1-15,-1-3-2 0,1-2 1 0,-1-1-2 16,0-3 1-16,-1-2 1 0,-1-2 2 15,1-2-1-15,-2 1 1 0,2 3 0 16,-2-2-1-16,0 1-1 0,0 3-2 16,-1 1-2-16,1 4 0 0,-2 0-3 15,-2-1 0-15,2 4-1 0,0 1-1 16,-1 1 0-16,0 1-1 0,1 0-1 16,-1 2 0-16,-1 1 0 0,1-1-1 0,2 1-1 15,-1 0 0-15,0-2-2 16,0 0-2-16,0-1-2 0,2-1-2 0,-2-3-4 15,-2-1-1-15,4 0-3 0,-2-1 0 16,0-2 0-16,-2 0 0 0,4-1 3 16,-2 0 2-16,0-1 2 0,0 0 3 15,0 0 1-15,0 2 2 0,-2-3 1 16,1 1 2-16,1 1 0 0,-1 0 2 16,1 1 0-16,0 0 3 0,-1 1 0 15,1 2 3-15,-1-1 2 0,1 1 1 0,-2 0 1 16,1 0 1-16,1 0-1 0,0 1 1 15,-1-1 0-15,1 2 0 0,0 1-1 16,1 2-1-16,0 1 0 0,1 4-2 16,-2-1-1-16,1 4-2 0,1 1-1 15,1 1-1-15,-1 1-1 0,1 0 1 16,-1-1 0-16,2-1 3 0,-1-2 0 0,1-2 2 16,0-1 0-16,-1-5 0 15,2-4 0-15,0-2-1 0,0-4-1 0,0-2 0 16,1-5-1-16,1-1 0 0,1-5 0 15,0 0 0-15,1-3 0 0,0 0-1 16,2 1 0-16,-2 1-1 0,1 2-1 16,0 4 0-16,0 3-1 0,0 5 1 15,-2 3-1-15,1 1 0 0,-1 5 0 16,1 3 0-16,-1 2 0 0,0 2-1 16,0 2 0-16,0 3-1 0,-1 4-4 15,0 0-4-15,0 1-7 0,0-2-9 16,-1 0-11-16,0 0-14 0,0-2-18 15,2-5-12-15,-1-3-13 0,2 0-90 0,-1-2-14 16,2-4-102-16,-2 1-189 0</inkml:trace>
  <inkml:trace contextRef="#ctx0" brushRef="#br0" timeOffset="39546.0911">18918 5678 639 0,'-3'-5'178'15,"-2"1"10"-15,2 1-70 0,0 1-39 16,3 1-11-16,1-2-10 0,3 3-14 0,2 0-13 15,4 0-9-15,4 4-6 16,1 0-4-16,3-1-4 0,1 2-2 0,1 0-4 16,1 1 0-16,-3-1-1 0,-2-1 0 15,-3-2 0-15,0 3 0 0,-6-1 2 16,0 1 1-16,-3 1 1 0,-3 3 0 16,-1 0 1-16,-1 4 0 0,-3 1-2 15,1 5 0-15,-5-1-2 0,2 2-1 16,0-1 0-16,1 3-1 0,1 2-1 0,3 0 0 15,1-1-1-15,1 1-2 0,3 0-2 16,0-1 0-16,0 1-1 0,0-4 1 16,0-1 0-16,-1-2 1 0,-2-2 2 15,-1-2 1-15,-3-3 0 0,-2-1-1 16,-1-3-3-16,-4-3-6 0,-1 1-8 16,-2-4-13-16,-5 0-17 0,-2-2-18 15,-1-2-17-15,-1-1-118 0,-1 0-136 16,1 1-306-16</inkml:trace>
  <inkml:trace contextRef="#ctx0" brushRef="#br0" timeOffset="40106.5908">14017 5293 380 0,'-14'-7'114'0,"0"0"6"15,-5 5 0-15,2 4-72 0,-3 7-7 16,0 7-4-16,1 10-7 0,3 10-6 0,3 12-5 15,3 9-4-15,4 9-3 0,6 6-6 16,9 8-9-16,6 0-18 0,9 0-118 16,4-3-114-16,9-3-296 0</inkml:trace>
  <inkml:trace contextRef="#ctx0" brushRef="#br0" timeOffset="40714.9652">19406 5179 597 0,'16'11'141'0,"6"6"9"0,3 10-91 0,3 9-10 16,3 10-4-16,-2 9 0 0,-3 5-1 16,-3 8-3-16,-1 5-6 0,-2 1-4 15,-6 3-6-15,-1-2-8 0,-5-1-5 0,-3-3-4 16,-2-5-6-16,-6-3-12 15,-5-1-15-15,-2-4-21 0,-4-4-20 0,-2-4-121 16,-2 2-137-16,-8-5-318 0</inkml:trace>
  <inkml:trace contextRef="#ctx0" brushRef="#br0" timeOffset="41538.8815">14036 5241 517 0,'-7'4'125'0,"-2"3"6"0,-3 2-80 16,-2 5-7-16,-1 3-1 0,-1 3-4 0,-2 6-2 15,0 5-4-15,2 4-2 0,2 5-1 16,1 2-3-16,5 4-4 0,2 4-3 16,2 5-4-16,4 0-4 0,4 0-2 15,3 3-3-15,5-3-2 0,4 0-2 16,3-5-4-16,3-3-7 0,1-7-11 16,3-3-14-16,1-6-23 0,-2-2-116 15,4-4-131-15,0-3-308 0</inkml:trace>
  <inkml:trace contextRef="#ctx0" brushRef="#br0" timeOffset="42437.6072">19948 5752 723 0,'-12'9'169'0,"3"-1"2"0,2 2-120 15,5-2-12-15,4-2-9 0,3-4-6 16,2 1-9-16,3-3-5 0,2-5-3 15,4-1-2-15,2-5-2 0,1-4-1 0,0-2-1 16,1-3-1-16,-2-1-2 0,-3 0 0 16,-3 3-2-16,-3 0 1 0,-3 2-2 15,-4 2 2-15,-2 2-1 0,-3 1 2 16,-3 1 1-16,-4 2 0 0,-3 3 1 16,-2 2 0-16,-3 3 1 0,-1 5-1 15,0 3 3-15,0 1 1 0,0 5 3 16,2 2 2-16,3 2 3 0,0 4 3 15,3 1 3-15,4 3 1 0,1 1 1 16,4 0 0-16,2 0 0 0,4-3-2 16,3-1-1-16,2-3-2 0,2-1-4 15,3-2-1-15,1-2-3 0,4-3-2 0,-1-4-2 16,2-1-1-16,1-4-1 0,-2-4 0 16,1-3-3-16,-3-2-6 0,0-1-7 15,-2-2-14-15,-2 1-16 0,-2-1-22 16,-1 2-21-16,-3-2-118 0,-2 3-138 15,1-1-312-15</inkml:trace>
  <inkml:trace contextRef="#ctx0" brushRef="#br0" timeOffset="42693.9349">20134 5327 719 0,'-4'-3'173'0,"2"3"5"0,2 1-111 16,4 1-20-16,1 3-14 16,3 0-11-16,4 0-8 0,3 0-7 0,3 0-15 15,3-2-21-15,2 0-17 0,3-1 56 16,1-3-191-16,0-1-144 0,-1-2-355 15</inkml:trace>
  <inkml:trace contextRef="#ctx0" brushRef="#br0" timeOffset="42934.0098">20551 5052 699 0,'-3'-7'171'0,"1"4"4"16,0 2-99-16,7 7-27 0,-1-1-9 15,2 3-7-15,-1 3-7 0,4 5-4 16,2 2-2-16,0 3 0 0,0 4-3 16,1 3-2-16,0 4-1 0,3 1-3 15,-3 2-2-15,-2 1-3 0,0 2-2 0,-7-3-1 16,-3 0 0-16,-3-2-4 0,-6-1-3 16,-3-5-8-16,-4-2-13 0,-5-5-18 15,0-3-18-15,-4-6-18 0,-2-7-122 16,-3-5-137-16,3-6-310 0</inkml:trace>
  <inkml:trace contextRef="#ctx0" brushRef="#br0" timeOffset="43088.933">20400 4854 617 0,'2'-14'169'0,"2"1"7"15,2 2-44-15,1 2-74 0,4 2-13 16,2 4-12-16,3 3-11 0,2 1-17 15,0 4-22-15,3 1-25 0,1 3-93 16,-2 3-47-16,3-1-126 0,-1 2-264 16</inkml:trace>
  <inkml:trace contextRef="#ctx0" brushRef="#br0" timeOffset="43772.2043">20831 5060 431 0,'0'-5'112'0,"0"2"5"0,0 1-47 16,0-1-27-16,0 1-7 0,0 1-4 15,0 0-3-15,0 1-4 0,0-1-3 16,0 0-1-16,0 1-2 0,-1-2 1 0,1 2-1 16,-1-1-1-16,1-3-1 15,-3 2-1-15,2-3-2 0,1 3-2 0,0-1-1 16,0 1-2-16,1-3 0 0,0 4 0 16,1-3 0-16,0 3 1 0,-3-5 1 15,2 1 0-15,-1 0 2 0,1 1 0 16,-1-2 1-16,0 2-1 0,0-2 1 15,1 3-1-15,-1 0 1 0,0 2 0 16,0-2 0-16,0 3 0 0,0 2-1 16,-1 1-1-16,-1 0-1 0,-1 0-1 0,0 2-2 15,0 4-2-15,0 2-1 0,0 1-1 16,-1 2-1-16,3 3-1 0,1 2 0 16,1-1-1-16,3 0 0 0,1-3-1 15,1-2 1-15,1-2-1 0,3-4 0 16,1-2 0-16,-1-3 0 0,1-5 0 15,-2-1 2-15,-1-3 3 0,-2 0 2 16,-2-1 3-16,2 1 3 0,-5 1 1 0,-1 1 1 16,0 0-1-16,-1 4-2 0,1 2-3 15,-1 2-2-15,-3 1-3 16,4 4-2-16,2 0 0 0,1 2-2 0,3 1 0 16,3-1 1-16,4-1-1 0,5 0 0 15,2-2 0-15,4-3 0 0,0-1 0 16,2-4 0-16,-2-3 0 0,-3-3 2 15,-1-2 0-15,-4-2 2 0,-5-2 1 16,-4-5 0-16,-3 0 0 0,-3-2-1 16,-2 0 0-16,-3-2-3 0,-2 0-5 0,-3-1-8 15,1 6-9-15,-2 3-14 0,1 3-19 16,1 3-22-16,0 3-21 0,2 4-115 16,3 6-136-16,3 1-308 0</inkml:trace>
  <inkml:trace contextRef="#ctx0" brushRef="#br0" timeOffset="44271.87">21321 5017 674 0,'0'-5'176'0,"-1"2"7"0,1 1-83 15,0 4-33-15,0 0-13 0,2 7-13 16,-1 2-10-16,3 0-9 0,1 7-4 16,0 1-4-16,-1 0-4 0,2 1-1 15,-3-4-1-15,4-2 0 0,-4 2-1 0,2-7 1 16,-2-3 0-16,1-5 0 0,0 0 0 16,1-4 1-16,1-3-1 0,1-5 1 15,0-3 0-15,1-2-1 0,1-2-1 16,1-2-2-16,-1-1 0 0,1 3-2 15,0 3-2-15,0 3 0 0,-2 4-1 16,1 4 0-16,-2 5 1 0,-2 4-2 16,1 6-1-16,-2 4-5 0,0 2-5 0,-2 2-7 15,3 3-11-15,0-1-14 0,2 0-20 16,4 0-15-16,3-3 82 0,0-2-208 16,4-1-145-16,2-3-359 0</inkml:trace>
  <inkml:trace contextRef="#ctx0" brushRef="#br0" timeOffset="45305.612">21621 5659 706 0,'-4'-4'188'0,"2"1"10"0,-3 3-96 16,3-1-17-16,0 1-11 0,1 0-14 15,2 1-14-15,3 0-13 0,0 0-12 0,2-2-8 16,4 1-6-16,2 0-5 0,1-1-11 16,3 1-12-16,0-1-18 0,-1-1-24 15,1 4-22-15,-4-1-88 0,-3 0-45 16,-2 4-124-16,-1 3-242 0</inkml:trace>
  <inkml:trace contextRef="#ctx0" brushRef="#br0" timeOffset="45464.8356">21581 5798 800 0,'-8'4'190'0,"2"3"2"16,5-4-125-16,3 1-21 0,6-2-18 0,3-2-13 15,2-2-20-15,6 1-30 0,0-3-31 16,3 0-127-16,4-2-148 0,1 3-356 16</inkml:trace>
  <inkml:trace contextRef="#ctx0" brushRef="#br0" timeOffset="46470.433">5947 7944 739 0,'-9'1'198'16,"1"1"8"-16,1 2-88 0,2 1-39 16,1-3-21-16,4 2-13 0,1 0-17 15,3-2-11-15,1-2-8 0,3 0-5 0,2-2-4 16,2-1-9-16,-1 0-9 0,2-1-16 15,-2 0-22-15,0 2-23 0,-3-1 88 16,-2 5-222-16,-1 0-151 0,-2-2-372 16</inkml:trace>
  <inkml:trace contextRef="#ctx0" brushRef="#br0" timeOffset="46620.0335">5934 8051 795 0,'-5'9'204'0,"-1"-2"7"15,1 2-119-15,2-2-20 0,3-1-16 16,1-2-16-16,3 0-17 0,3-4-12 16,3 0-17-16,2-3-23 0,3 0-40 15,0-4-147-15,3 1-169 0,2 3-413 16</inkml:trace>
  <inkml:trace contextRef="#ctx0" brushRef="#br0" timeOffset="48483.9286">6901 7766 576 0,'-2'-21'143'16,"-8"4"7"-16,-5 5-84 0,-4 3-12 15,-5 8-8-15,-1 6-6 0,-7 8-4 16,-2 9-5-16,-2 4-3 0,0 8-1 16,3 7-2-16,4 3-2 0,3 1-2 0,7 2-4 15,5-4-3-15,7-3-3 0,7-4-4 16,6-8-4-16,4-5-2 0,4-7-1 15,5-5-1-15,3-5 0 0,2-7 1 16,1-5 0-16,-1-5 0 0,0-5 0 16,-2-4 0-16,-3-4 1 0,-3-6 1 15,-5 0 2-15,-2-5 2 0,-3 0 2 16,-5 2 1-16,-2 0 2 0,0 2 1 16,-3 4 1-16,-1 5 0 0,1 7-1 15,1 9-2-15,0 5-1 0,1 8-2 16,1 6-2-16,-1 8-1 0,6 5-2 15,-1 5-2-15,1 2-5 0,1-2-8 16,5 6-14-16,5-3-30 0,1-2-19 0,5-4-32 16,1-4-98-16,7-4-132 0,3 1-276 15</inkml:trace>
  <inkml:trace contextRef="#ctx0" brushRef="#br0" timeOffset="49372.1392">7658 7433 690 0,'-19'-10'169'0,"3"4"2"16,6 0-109-16,6 2-15 0,8 5-8 15,7 1-9-15,6 1-8 0,4 2-9 0,5 0-2 16,3 0-2-16,5 0-3 0,2-3-3 15,1-2 0-15,-3-1-2 0,0-1 0 16,-2-3 0-16,-1 0-1 0,-7-1 0 16,-4 0 1-16,-7 1 0 0,-3-1 0 15,-6-1 0-15,-7 3 0 0,-2-1 0 16,-7 1 0-16,-3 0 0 0,-5 1 0 16,-6 3-2-16,-6 0 0 0,-4 1-1 15,0 1 0-15,-3 2 0 0,1 2 0 16,3 0 1-16,6 2-1 0,4-2 1 0,8 0 1 15,5 1-1-15,7 2 0 0,5 1 0 16,5-1 0-16,5 2 0 0,7 2 1 16,3-1-1-16,2-1 1 0,3 1 0 15,6 0 0-15,1 2 0 0,0-1 0 16,-1 3 0-16,0 1 0 0,0 2 0 16,-3 0 0-16,-5-2 0 0,-3 3 0 15,-3 0 0-15,-5-1 0 0,-2 1 1 0,-4-2-1 16,-3 1 0-16,-5 0 1 15,-3 1-1-15,-4-2 1 0,-4 2-1 0,-5 2 0 16,-5 1 0-16,-5 7 1 0,-7-4-1 16,-3 0 0-16,-1 4 0 0,-4-3 1 15,-1-2 1-15,0-1 1 0,2-6 2 16,9 2 4-16,4-1 5 0,4-4 2 16,8 0 0-16,9-3 0 0,6-1-1 15,10-4-2-15,2-2-4 0,4 0-4 16,8-3-3-16,4 1 1 0,3-3-2 0,5-1 1 15,3-1-1-15,4-1 0 0,2-1-1 16,0-1-3-16,-2-1-8 0,0 1-12 16,-5 0-21-16,-5 2-19 0,-4 1-23 15,-6 5-115-15,-9 2-135 0,-1 4-301 16</inkml:trace>
  <inkml:trace contextRef="#ctx0" brushRef="#br0" timeOffset="49873.3985">7560 8612 576 0,'-1'-8'165'0,"0"1"8"0,1-1-29 15,0 1-74-15,0 2-10 0,1 0-5 16,-1 3-11-16,2-2-9 0,1 0-6 0,-1 2-5 15,2 1-5-15,-2-3-3 0,2 1-2 16,0 2-3-16,-1 0-1 0,1 0-3 16,0-2-2-16,-2 2-1 0,1 2-2 15,-1 1-1-15,1-2 0 0,-2-2 0 16,0 2-1-16,-1-1 1 0,1 0 0 16,-1 0 0-16,0-3 0 0,0 3 0 15,0 1 1-15,-2-3-1 0,2 3 0 0,-3 3 0 16,2-3-1-16,0 2 1 0,-1 2 0 15,-1 2 0-15,2 4 0 16,-3 2 1-16,0 1-1 0,1 5 1 0,2 0 0 16,-1-1 0-16,4 2-1 15,0-2 0-15,0-3 0 0,3 1 0 0,2-3 0 16,-1-3 0-16,-1-3 0 0,3-4 1 16,1-4-1-16,3-4 0 0,3-6 0 15,1-3 0-15,1-2 0 0,-1 0 0 16,-2 0-1-16,0 1 1 0,-3 2-1 0,-3 6 0 15,-1 3 1-15,-3 3-3 0,1 6-3 16,-2 5-7-16,-1 3-12 0,1 3-19 16,0 4-27-16,1 4-21 0,2 1-94 15,3 1-25-15,4-1-116 0,7-2-211 16</inkml:trace>
  <inkml:trace contextRef="#ctx0" brushRef="#br0" timeOffset="50266.9569">8639 7809 566 0,'-5'-10'165'16,"7"4"8"-16,0 4-9 0,6 4-96 15,3 5-14-15,3 2-9 0,5 2-9 16,1 2-6-16,5 2-5 0,1 2-4 15,3-1-5-15,2 0-2 0,-1 0-4 16,2-1-3-16,1 2-2 0,-3-4-1 16,-2 0-4-16,-4-1-5 0,-3-2-13 0,-1-3-17 15,-4-1-24-15,-2-2-15 0,-1-2-127 16,-6-2-143-16,0-1-322 0</inkml:trace>
  <inkml:trace contextRef="#ctx0" brushRef="#br0" timeOffset="50417.5512">9017 7760 698 0,'-11'1'176'16,"-3"3"7"-16,-1 4-104 0,0 6-17 15,-4 1-7-15,-2 5-14 0,-1 4-14 16,1 4-9-16,-1 0-8 0,3 1-15 16,0-2-22-16,6 0-25 0,3-1-24 15,3-3-119-15,3-6-141 0,4 3-321 16</inkml:trace>
  <inkml:trace contextRef="#ctx0" brushRef="#br0" timeOffset="50637.9775">9285 8012 666 0,'4'0'166'15,"-2"0"6"-15,-1 5-98 0,-1 0-26 16,0 2-6-16,-2 4-10 0,-1-1-12 0,1 1-9 16,-2 0-9-16,1 3-17 0,0-2-19 15,2-1-12-15,2 0-53 0,2 0-78 16,0 0-124-16,3-1-259 0</inkml:trace>
  <inkml:trace contextRef="#ctx0" brushRef="#br0" timeOffset="51062.22">9552 7778 603 0,'1'-11'151'0,"-1"6"5"0,-1 2-80 16,2-1-28-16,-1 6-8 0,3 3-5 15,-3 3-8-15,2 4-4 0,-1 3-2 16,1 1 0-16,-1 3-4 0,1 1-1 0,-2 2-1 16,1 0-2-16,-1 0-1 0,2 0-2 15,0 0-2-15,1-1-1 0,1-4-3 16,4-4-1-16,2-2-2 0,2-3-3 16,1-3-5-16,3-3-10 0,0-3-13 15,0-2-17-15,-2-1-14 0,0-5-36 16,-3 0-88-16,-3-4-117 0,-3-2-256 15</inkml:trace>
  <inkml:trace contextRef="#ctx0" brushRef="#br0" timeOffset="51229.8181">9532 7748 693 0,'-2'-2'164'0,"2"0"1"0,4-4-102 16,3-2-27-16,4 0-14 0,5-1-18 15,2 1-21-15,6 2-12 0,1 1-23 16,2 4-114-16,0 3-125 0,0 4-300 16</inkml:trace>
  <inkml:trace contextRef="#ctx0" brushRef="#br0" timeOffset="51561.1742">9864 7798 666 0,'-1'-1'158'0,"1"-1"5"16,0 4-105-16,3 3-12 0,-1 2-4 16,2 3-9-16,-1 1-5 0,2 3-2 15,0 4-3-15,1 1-2 0,0 0-2 16,2-2-2-16,-2 0-1 0,2-1 0 0,1-3-3 15,1-2-1-15,0-5-2 16,-1-4-1-16,1-5-2 0,0-4-1 16,-1-5-2-16,0-3 0 0,0-5-1 15,1 1 0-15,0 2 0 0,-2 3 0 0,-1 2-1 16,1 2 0-16,-5 5-1 0,1 4-3 16,-1 3-4-16,-2 4-11 0,-1 2-14 15,0 5-20-15,1 1-15 0,-2 0-21 16,2 4-113-16,3-1-132 0,3-1-289 15</inkml:trace>
  <inkml:trace contextRef="#ctx0" brushRef="#br0" timeOffset="51954.9838">10205 7666 575 0,'2'-3'136'15,"4"1"3"-15,-1-1-83 0,5 3-25 16,2 1-6-16,3 1 0 0,0 0-4 16,1 1 0-16,0 0 1 0,3 2 0 15,-2 1 1-15,-1 2-3 0,-2 1-3 16,2 2-2-16,-2 2-3 0,0 0-3 15,-2 2-3-15,0 1-1 0,-1 2-2 16,4-1-1-16,-6 2-1 0,-1 3 0 0,2 3 0 16,-5 0-1-16,0 1-1 15,-4-2 0-15,0 2 0 0,-1 0-1 0,-2-2 1 16,-6-3-1-16,0 2 1 0,-2-1 0 16,0-2 1-16,-4-1 0 0,-4-3 0 15,0-1 0-15,1-4 0 0,0-2-1 16,2-3-9-16,-2-5-15 0,6-2-10 15,5-3 46-15,0-2-179 0,4 1-137 16,4 1-339-16</inkml:trace>
  <inkml:trace contextRef="#ctx0" brushRef="#br0" timeOffset="53261.8641">10812 7853 688 0,'-11'-5'178'0,"2"4"4"16,1 1-94-16,6 4-28 0,1-2-11 16,2 0-10-16,2 2-12 0,2 0-7 15,5-2-4-15,4 1-1 0,0-5-3 0,6 2-1 16,3-2-1-16,-1-3-3 16,4-2-2-16,-3-3-1 0,1-1-1 0,-5-3-2 15,-2 0 0-15,-2-1 0 0,-2 0-1 16,-4 1-1-16,-3-2-1 0,-6 1-1 15,-2 3 0-15,-3 0-2 0,-5 2-3 16,-3 1-1-16,-3 3-2 0,-5 2-2 16,-4 4-1-16,-2 4 1 0,-2 5 2 15,0 2 1-15,3 5 4 0,1 3 2 0,7 6 3 16,3-1 1-16,5 3 2 0,4 0 0 16,6 0 1-16,2 1 2 0,2-1 1 15,5-1 2-15,2-3 1 0,2-1 0 16,8-3 0-16,1-5 0 0,3 0 0 15,2-3-2-15,0-4-2 0,3-1-1 16,0-6-1-16,-1-2-1 0,-1-4-3 16,2-5-5-16,-2-2-10 0,1 1-16 0,-3-1-22 15,0-1-12-15,-3 2 31 16,-8 0-164-16,-2-1-135 0,-5 1-317 0</inkml:trace>
  <inkml:trace contextRef="#ctx0" brushRef="#br0" timeOffset="53495.0326">11081 7422 735 0,'-4'-3'174'0,"4"1"4"16,1 3-111-16,5 3-25 0,5 2-15 15,2-1-9-15,4 1-6 0,5 1-12 16,6 1-16-16,3-3-20 0,-1-3-12 16,0-1 56-16,-2-3-189 0,0-1-139 0,-5-5-339 15</inkml:trace>
  <inkml:trace contextRef="#ctx0" brushRef="#br0" timeOffset="53698.9933">11455 7168 670 0,'-4'-5'179'0,"1"4"2"16,1 0-65-16,3 5-58 0,-1 4-15 16,4 3-9-16,-1 5-11 0,2 2-4 15,1 6-1-15,0 1 0 0,1 4-1 0,2-1-1 16,0 1-4-16,-1 2-2 16,0 1-3-16,-2 1-1 0,-4-3-2 0,-2 2-6 15,-5-1-7-15,-3-4-11 0,-3-3-18 16,-4-4-23-16,-6-7-14 0,-3-5-78 15,-3-6-48-15,2-6-119 0,5-3-231 16</inkml:trace>
  <inkml:trace contextRef="#ctx0" brushRef="#br0" timeOffset="53828.7003">11259 7048 556 0,'7'-16'136'15,"2"6"1"-15,1 6-61 0,2 1-48 16,4 2-19-16,3 3-24 0,-1 2-119 15,3 6-116-15,2 6-292 0</inkml:trace>
  <inkml:trace contextRef="#ctx0" brushRef="#br0" timeOffset="54443.0041">11605 7223 349 0,'1'-5'94'0,"0"3"6"0,2-2-43 0,-3 1-9 15,1-1-3-15,0 2-6 16,0 0-4-16,-1 0-1 0,0-1-2 15,0 1-1-15,0 0-3 0,-1-1-1 0,2 2 0 16,-2-2-1-16,1 1-1 0,0-1 1 16,0 1 0-16,0 1-1 0,-1 0 0 15,1-2-2-15,-1 3-1 0,0 0-2 0,-3-2-1 16,3 3-3-16,-2 3-1 0,2 3-3 16,-1 3-2-16,-1 3-1 0,2 4-3 15,2 8-1-15,-2-1-2 0,0 1 0 16,-1-1 0-16,6 2 1 0,3-3 1 15,3-1 1-15,3-4 2 0,0-4 1 16,4 0 1-16,4-6-1 0,-1-4 0 16,-2-5-2-16,0-7-1 0,-1-1-1 15,-1-6 0-15,-3-1 0 0,-2-1 2 16,-5-2 0-16,-4 1 2 0,-1 1 0 0,-2 2-1 16,-1 3 0-16,-2 1-2 0,-1 2-1 15,0 6-2-15,0 5-1 0,1 6 0 16,0 1-1-16,1 4-1 0,3 4 0 15,3 1 0-15,1 3-1 0,3 0 0 16,3 0 0-16,3-2-1 0,3-2 1 16,4-2-1-16,2-5 1 0,1-4 0 15,0-4 0-15,1-4 1 0,-4-5 0 0,-3-3 0 16,-4-4 0-16,-6 0 1 16,-2-1-2-16,-5-1-5 0,-2-1-7 0,-3-3-12 15,-3 1-15-15,1-1-17 0,3 0-10 16,2 0-14-16,1-2-8 0,2 3-99 15,2 1-109-15,5 2-248 0</inkml:trace>
  <inkml:trace contextRef="#ctx0" brushRef="#br0" timeOffset="54682.9212">12085 7194 599 0,'7'13'141'16,"-2"1"6"-16,0 2-87 0,1 3-14 16,-1 1-1-16,1 0-1 0,4-2 1 15,0 0-2-15,2 1 0 0,-1 0-4 16,-1-3-6-16,0-2-4 0,0-1-6 15,-7-4-4-15,1-4-3 0,0-5-3 16,-2-6-2-16,2-4-1 0,1-4-1 16,5-2-2-16,2-3-1 0,2-1-1 15,1 3-2-15,0 1-2 0,0 6 0 16,-1 2 0-16,-5 4-1 0,-3 9 0 0,-1 4-3 16,-4 2-6-16,0 1-12 0,-1 4-16 15,-1 1-22-15,2 1-11 0,-1-1-13 16,2 1-119-16,1 0-131 0,0 3-288 15</inkml:trace>
  <inkml:trace contextRef="#ctx0" brushRef="#br0" timeOffset="56564.9156">12704 7601 678 0,'3'-21'175'16,"-3"5"11"-16,-1 2-100 0,-1 7-12 16,-2 3-9-16,-2 7-10 0,2 8-13 15,-1 5-12-15,2 6-9 0,-1 5-8 16,0 5-5-16,3 2-3 0,0 1-5 0,1 2-8 16,4 0-11-16,-1-2-13 0,3 0-20 15,3-2-17-15,2 0-23 0,-4-5-112 16,1-2-130-16,-1 0-293 15</inkml:trace>
  <inkml:trace contextRef="#ctx0" brushRef="#br0" timeOffset="56746.3108">12562 7809 585 0,'-9'-9'166'0,"4"3"6"0,0 1-41 16,4 4-68-16,3 0-13 0,3 1-10 15,4 0-13-15,4 0-10 0,2 0-6 16,6-1-2-16,6-2-5 0,2 2-9 16,3-2-16-16,5 0-20 0,4 0-21 15,2 0-121-15,-1 1-138 0,1 2-320 16</inkml:trace>
  <inkml:trace contextRef="#ctx0" brushRef="#br0" timeOffset="57526.2783">13305 7396 612 0,'-6'-20'158'16,"1"11"4"-16,3 9-75 0,2 12-33 16,1 9-11-16,3 6-8 0,0 3-9 15,3 7-5-15,1 3-2 0,1 1-1 16,-2-1-1-16,-1-3-1 0,-2 1-2 0,-2 0-3 16,0-1-2-16,-4-3-1 15,0-1-3-15,-2-5-1 0,1-3-2 0,-1-6-1 16,1-6 0-16,1-6 0 0,2-6-1 15,1-6 0-15,2-7 1 0,2-3-1 16,2-4 0-16,3-4 0 0,2-3 0 16,3 4-1-16,1 1 0 15,1 3 0-15,1 2 0 0,0 6 0 0,-4 6 0 16,3 4-1-16,-1 3 1 0,-1 2-1 16,-1 3-1-16,0 4-2 0,-2 3 0 0,2 0 0 15,-6 1-2-15,-1 0 1 16,-3 0 0-16,-1 1 2 0,-3-1 1 0,-4-2 1 15,-2 0 1-15,-4 3 1 0,-3 0 0 16,-7 0 0-16,-3 0 0 0,-4-2 0 16,-4-4-1-16,0 1 1 0,2-3-2 15,5-3-7-15,3-2-12 0,7-3-15 16,6-1-10-16,5-1-20 0,8-5-115 16,5-2-127-16,3-4-288 0</inkml:trace>
  <inkml:trace contextRef="#ctx0" brushRef="#br0" timeOffset="57727.7433">13962 7862 811 0,'-6'-5'202'0,"-4"1"3"16,0 3-126-16,1-2-21 0,2 2-15 0,1 0-20 15,1 0-20-15,1-1-21 0,4 2-28 16,0 0-24-16,3 0-136 0,-2 2-155 16,3 0-361-16</inkml:trace>
  <inkml:trace contextRef="#ctx0" brushRef="#br0" timeOffset="58409.5601">14651 7361 684 0,'-12'-15'162'15,"2"1"4"-15,7 5-111 0,3 0-12 16,2-1-9-16,3 2-7 0,5 0-8 16,3 3-7-16,4 3-3 0,4-1-4 15,5 2-1-15,0 0-2 0,-1 0-1 16,1 0 0-16,-4-1-1 0,-2-1 1 16,-4-1-1-16,-7 2 1 0,-2-2 0 15,-5 0 0-15,-6-2 0 0,-3 1 0 16,-4-1 0-16,-6-1 0 0,-4 1 0 0,-5-2-1 15,-3 3 0-15,-2 3 0 16,-2 4 0-16,0 3 0 0,2 3 0 0,3-2 0 16,4 2 0-16,4 2 0 0,6-3-1 15,2-2 1-15,8 0-1 0,2 0 1 16,5 0-1-16,4-1 1 0,4 2 0 16,4 2-1-16,3 2 1 0,2-1 0 15,3-1 0-15,3 2 0 0,2 1 0 0,1 0 0 16,1 1 0-16,-1-1 1 15,3 7-1-15,-5-2 0 0,-1-1 0 0,-5 3 0 16,-4-2 0-16,-5-2 0 0,-3 1 1 16,-7-3-1-16,-3 3 0 0,-4 0 1 15,-1 1-1-15,-7-1 0 0,-4 1 1 16,-3 3-1-16,-7 2 0 0,-3-3 0 16,0 4 1-16,-7 0 0 0,5 1 4 15,0-1 5-15,3 0 3 0,5-1 4 16,5 0 3-16,5-5 1 0,3-4 0 0,6 0-3 15,4-2-4-15,4-4-3 0,5-2-3 16,6-3-3-16,0 1-1 0,8-1-1 16,2-2-1-16,6 1 0 0,3-2 0 15,2 0-1-15,0 1-4 0,4-2-6 16,1 3-13-16,-2-1-21 0,-3 1-20 16,-5 0-25-16,-4 2-114 0,-3 2-137 0,-8 1-303 15</inkml:trace>
  <inkml:trace contextRef="#ctx0" brushRef="#br0" timeOffset="58775.7004">14556 8142 726 0,'-3'-5'178'0,"1"1"5"15,1 2-113-15,4 4-14 16,-1 0-7-16,-2 3-10 0,-2-2-10 0,5 6-6 16,-2 1-1-16,1 1-1 0,0 1-3 15,-1 1-2-15,0 1 1 0,2 1-1 16,-2-4-2-16,0-2-3 0,-2 0-2 16,2-2-3-16,1-4-2 0,1-2-2 15,1-2-1-15,-1-3 0 0,5-3 0 0,1-5 0 16,1-4-1-16,1 1 1 15,0-2-1-15,2 1 1 0,-1 2-1 0,-1 3 0 16,-1 5 1-16,-2 3-1 0,1 5 0 16,-2 3 0-16,-1 3-2 0,-1 2-4 15,-1 5-8-15,2 1-8 0,2 0-13 16,3-2-17-16,3 0-23 0,2-1-21 16,0 0-115-16,3-6-135 0,0-1-310 15</inkml:trace>
  <inkml:trace contextRef="#ctx0" brushRef="#br0" timeOffset="60083.5022">15331 7523 599 0,'-11'-22'152'0,"1"0"12"0,1 5-87 16,1 1-11-16,4 5-7 0,4 5-5 16,5 5-5-16,4 3-8 0,2 7-9 15,6 3-6-15,4 3-5 0,5 3-2 16,2 2-3-16,4 3-5 0,0 0-3 16,2 2-3-16,-2-1-2 0,-2-2-1 15,-3 3-2-15,-1-3-4 0,-2-1-9 16,0-2-9-16,-3-3-18 0,-3-1-20 0,-1-1-13 15,-3-6-14-15,-3-3-109 16,-4-1-122-16,-2-4-272 0</inkml:trace>
  <inkml:trace contextRef="#ctx0" brushRef="#br0" timeOffset="60262.2948">15735 7467 602 0,'-8'-19'160'15,"-3"8"11"-15,-1 3-78 0,-1 11-19 16,0 5-9-16,-1 7-6 0,0 4-11 15,-1 5-11-15,-2 3-11 0,1 3-8 0,-3 1-6 16,0 0-5-16,-1-1-9 0,1 0-12 16,3-3-20-16,0-3-21 0,5-3-20 15,5-3-122-15,4-4-142 0,9-6-316 16</inkml:trace>
  <inkml:trace contextRef="#ctx0" brushRef="#br0" timeOffset="60838.8187">15935 7733 645 0,'-13'-6'170'0,"2"-3"9"15,2 1-88-15,3 0-17 0,1 0-6 16,2 0-10-16,3 0-13 0,4 0-12 16,2 2-10-16,3 1-7 0,2-1-7 15,4 3-2-15,0 0-3 0,3 2-2 16,0 2 0-16,0 0-2 0,0 2 1 15,-4 2-1-15,-3-2-1 0,-2 4-1 16,-2 1 0-16,-4 2-1 0,-5 2 0 0,-1-1-1 16,-3 1 1-16,-3 3-1 0,-1 0 1 15,-2 1 1-15,-3 0 0 0,1-2 1 16,1 4 0-16,0-4 1 0,2-1-1 16,3-1 1-16,4-4-1 0,2 0 0 15,4-3-3-15,4-2-4 0,2 1-6 16,3-3-7-16,4-2-12 0,1-2-13 0,2 0-13 15,2-2-5-15,1 0-14 16,-2-1-107-16,1 1-119 0,1 0-272 0</inkml:trace>
  <inkml:trace contextRef="#ctx0" brushRef="#br0" timeOffset="61117.0648">16332 7430 702 0,'-6'-2'163'0,"0"6"2"15,0 3-117-15,1 3-14 0,-2 4-2 16,3 2-6-16,-3 5-6 0,1 2-2 16,-1 1 0-16,1-1 1 0,0 2 0 15,2-1-3-15,3 1-1 0,1-3-2 16,2-2-4-16,4-2-2 0,4-1-3 15,2-6-2-15,1-1-1 0,3-6-5 16,2-1-7-16,3-4-13 0,0-3-20 16,-2-3-13-16,2-3-7 0,-3-1-126 15,0 0-131-15,-5 0-294 0</inkml:trace>
  <inkml:trace contextRef="#ctx0" brushRef="#br0" timeOffset="61274.6506">16350 7425 753 0,'-11'-2'188'0,"4"1"0"0,3 0-115 16,3 1-21-16,5 0-16 0,3 0-16 15,4 1-18-15,5 0-19 0,5 0-19 16,2 2-15-16,4-2-25 0,0 0-112 16,1 0-135-16,2 1-297 0</inkml:trace>
  <inkml:trace contextRef="#ctx0" brushRef="#br0" timeOffset="61822.4446">16648 7504 678 0,'-1'1'164'0,"-1"2"4"0,1 1-106 0,1 1-15 15,-1 3-4-15,0 0-8 0,0 2-9 16,1-1-5-16,0 3-3 0,0-4-2 16,0 2-3-16,1-2-3 0,-1-1-1 0,1-2-2 15,0 0-1-15,-1-3-2 0,1-1 0 16,1-2-1-16,-2-1 1 0,1-2 1 16,-1-1 1-16,0-1 1 0,-1-1 2 15,-1 1 0-15,1-5 2 0,-1 0-1 16,-1 1-1-16,0 0 0 0,0 1-1 15,1 1-2-15,-1 0-1 0,2 7-2 16,0 1 0-16,1 4-1 0,-1 0 0 0,1 2-1 16,-2 2 0-16,2 2 0 0,-1 2 0 15,1 2-1-15,-1-1 1 0,2 2 1 16,2 2 2-16,-1-3 3 0,1 0 1 16,0-1 1-16,1-4 2 0,1 0 0 15,0-3 1-15,1-4-2 0,0 1 0 16,1-6-2-16,3-3-1 0,2-1-2 15,2-5 0-15,2 0-1 0,1-6-1 16,1 0-1-16,4-2 0 0,-3 2-1 0,-2 1 0 16,1 1-1-16,-1 2 0 0,1 7 0 15,-5 2 0-15,-2 4-1 0,-1 5-1 16,-3 4-2-16,1 4-4 0,-5 3-4 16,0 0-4-16,-1 4-6 0,-1 2-7 15,2-1-9-15,2-2-10 0,2-1-13 16,2-2-12-16,3 0-6 0,1-4-16 15,2-3-100-15,2-1-115 0,2-4-265 16</inkml:trace>
  <inkml:trace contextRef="#ctx0" brushRef="#br0" timeOffset="62337.2989">17063 7340 643 0,'-3'-8'170'0,"3"3"9"0,-4 1-91 16,1-1-17-16,2 1-8 0,2 2-9 16,2-1-12-16,2 4-13 0,1 1-6 0,2 1-6 15,3 2-5-15,2 0-3 16,1 1-2-16,0-1-3 0,1-1-1 16,-1-1-1-16,0 1-1 0,-1 0-1 0,-1 2 1 15,1 1-1-15,-5 2 0 0,1 3 1 16,-2 2-2-16,-2 3-1 0,1 1-3 15,-3 4-3-15,-1 0-3 16,-1 1-1-16,2 3-3 0,-2 1-1 0,0 0 0 0,0-1 2 16,1-2 4-16,0 3 2 0,-1-1 1 15,1-2 2-15,-2 0 3 0,-2-2 1 16,-1 0 1-16,-3-3 1 0,-4-3-1 16,-1-2 2-16,-3-1 0 0,0-3 1 15,-2-4-1-15,0-2 1 0,1-2-2 16,2-2-3-16,-2-1-14 0,4-3-18 15,2 0-16-15,2-4-23 0,3 0-114 16,4 0-133-16,5 1-297 0</inkml:trace>
  <inkml:trace contextRef="#ctx0" brushRef="#br0" timeOffset="62904.1787">17765 7522 682 0,'-13'0'173'0,"0"1"6"16,4 1-98-16,4 4-20 0,2 0-10 15,6 1-8-15,3-1-11 0,2 2-8 16,5-1-5-16,1 0-2 0,3-4-2 15,3 1-2-15,1-4-3 0,2 0-3 16,2-4 0-16,0-2-3 0,0-4-2 16,-1 0 0-16,-2-2-1 0,-2-2-1 0,-5-1 0 15,-4-1 1-15,-6 1-1 0,-4 1 0 16,-6 1 0-16,-7-2-1 0,-5 4 0 16,-6 1-1-16,0 3-1 15,-4 5 0-15,-3 2 0 0,1 6-1 0,3 2 2 16,0 7 1-16,4 5 1 0,0 2 3 15,3 1 1-15,3 5 0 0,4-1 2 16,4 4 1-16,1-4-1 0,7-3 0 16,7-1 0-16,6-1-1 0,4-3-1 15,6-4-2-15,6-4-4 0,5-3-8 16,5-2-13-16,3-3-17 0,2-7-27 16,1-2-32-16,-1-3-109 0,0 1-141 0,1 3-309 15</inkml:trace>
  <inkml:trace contextRef="#ctx0" brushRef="#br0" timeOffset="63610.1661">18109 6907 653 0,'-6'-9'177'0,"-1"2"11"0,2 1-90 0,2 3-19 16,2 1-10-16,2 1-10 0,4 2-16 15,4 1-15-15,4-1-12 0,3 1-8 16,4 0-1-16,4-2-5 0,5 2-6 15,0 0-13-15,3-2-19 0,-2 0-26 16,1 2-24-16,-3-1-119 0,-2 0-143 16,-3-2-320-16</inkml:trace>
  <inkml:trace contextRef="#ctx0" brushRef="#br0" timeOffset="63819.613">18565 6774 655 0,'-3'1'163'0,"6"6"6"0,-3 3-86 16,5 4-35-16,-1-1-6 0,2 6-2 16,1 1-5-16,2 4-6 0,0 0-4 15,0 2-1-15,-1 2-3 0,-1 1-4 16,-2 1-6-16,-4-1-4 0,-1-2 0 0,-5-2-3 16,-4-3-4-16,-4-5-6 0,-3-1-11 15,-4-6-18-15,-4-4-22 0,-4-3-25 16,-3-4-116-16,3-3-139 0,1 1-310 15</inkml:trace>
  <inkml:trace contextRef="#ctx0" brushRef="#br0" timeOffset="63969.722">18433 6593 734 0,'6'-14'178'0,"0"2"3"15,1 1-121-15,3 2-12 0,2 2-11 16,1 2-12-16,1 3-10 0,1 3-13 15,1 1-17-15,0 4-25 0,0 2-22 16,-2 1-122-16,1 4-141 0,3 5-328 16</inkml:trace>
  <inkml:trace contextRef="#ctx0" brushRef="#br0" timeOffset="64562.7873">18720 6797 451 0,'2'-7'114'0,"-1"-1"4"0,0 2-53 16,2 0-28-16,-2 2-6 0,1 1-2 15,0-1-3-15,0 2-2 0,-1-1-2 16,0 2-1-16,-1-1 1 0,2 0 0 15,-2 1 0-15,-2 1 0 0,2-1 1 16,-1-2 0-16,0 2 2 0,1 1-1 16,-1 0 0-16,0-1-1 0,-1 0-1 15,1 1-1-15,1 0-2 0,-1 1-3 0,0-1-1 16,-1 1-2-16,1 2-1 0,-3 2-1 16,2 4-1-16,0 4 0 0,0 1-1 15,1 6-2-15,2 3 0 0,1 4-1 16,4 0-1-16,0 0-1 0,2-1-1 15,1-3-1-15,2 0 1 0,2-4-1 16,2-6 0-16,1-3-1 0,0-6 0 16,-1-6 0-16,1-1 0 0,-3-7 0 15,-1-2 1-15,-2-4-1 0,-2 0 1 16,-4 0 0-16,-1 1 0 0,-3 3 0 16,-1 1 0-16,-2 4 0 0,0 4-1 0,-1 4-1 15,0 4 1-15,3 4-1 0,0 1-1 16,2 2 0-16,3 1-1 0,2 1-1 15,4-2 0-15,4 2-1 0,3-5 0 16,4 0 1-16,4-4 0 0,-1-3 1 16,1-3 2-16,-2-4 0 0,-5-2 2 15,-4-5 1-15,-3-2 0 0,-6-2 1 16,-4-3 0-16,-2 0-1 0,-4 0 1 0,-1-2-4 16,-2 1-6-16,0-1-11 0,0 4-15 15,1 2-20-15,0 4-12 0,3 3-21 16,3 4-112-16,2 5-128 0,5 4-282 15</inkml:trace>
  <inkml:trace contextRef="#ctx0" brushRef="#br0" timeOffset="64904.9131">19267 6785 646 0,'1'-10'174'0,"0"5"6"15,-1 1-65-15,0 6-52 0,0 1-11 0,0 6-10 16,0 2-13-16,0 2-7 0,1 3-6 16,1 4-2-16,0 1-2 0,1 0-1 15,2-1-2-15,2 4 0 0,0-1 1 16,1-3-2-16,0-4 0 0,3-4-1 16,3-4 0-16,-2-8 0 0,1-5 0 15,1-6 1-15,1-6 0 0,2-1 1 0,-1-4-2 16,0-1 0-16,-1 2-1 0,3 0-2 15,-4 3-1-15,0 4-2 0,-2 4-1 16,-2 7 1-16,0 3-2 0,-4 3 0 16,-1 7-2-16,1 4-5 0,-1 4-4 15,0 4-7-15,3 1-10 0,1 3-15 16,1 1-22-16,3 1-9 0,3 0 55 16,-1-2-183-16,4 2-139 0,2-2-336 15</inkml:trace>
  <inkml:trace contextRef="#ctx0" brushRef="#br0" timeOffset="66325.2824">7568 9055 536 0,'-9'-18'127'0,"5"9"4"16,-1 0-88-16,5 9-10 0,2 1-6 16,1 4-5-16,2 6-4 0,3 4-3 15,0 5-2-15,3 5 0 0,3 6-2 16,2 4-2-16,3 3-2 0,1 4-2 16,2-2-1-16,2 1-2 0,2-2-1 0,2-1 0 15,2-6 0-15,-1-5-1 16,2-5 0-16,0-5 1 0,3-6-1 0,-3-6 0 15,0-10-1-15,0-3-1 0,-1-8 0 16,1-5-1-16,3-3-1 0,-1-4 1 16,3-4-1-16,-1-2 1 0,1-3 0 15,2 2 2-15,-1-3 0 0,-4-1 1 16,0 2-1-16,-1 3 1 0,-4 2 0 16,-1 4 0-16,-5 2-1 0,-4 4 1 15,-1 4 0-15,-1 3 0 0,-2 6 0 0,2 3 0 16,-2 5 0-16,2 5 0 15,3 4 0-15,3 3 0 0,2 4 0 0,3 1-1 16,0 1-2-16,1 3-1 0,4 0 1 16,0-1-1-16,-2 0 1 0,2-2-1 15,1 1 2-15,-1-2 1 0,1-1 0 16,-3-4 1-16,0-1 0 0,0-2 0 16,-1-1 0-16,3-5 0 0,0-3 0 15,0-2 0-15,3-4 0 0,0-1 0 0,2-2 0 16,-1-5 0-16,0-3 0 0,-3-3 0 15,-2-3 0-15,1-3 0 0,-4-4 0 16,-4-1 0-16,0 0 2 0,1 2 0 16,-2 3 1-16,0 4 1 0,1 3 0 15,1 6 2-15,1 5 0 0,0 5 0 16,-2 4 1-16,4 4-1 0,2 2 1 0,3 4 0 16,-1 2-1-16,3 1 0 0,3 2-1 15,1 0 0-15,3-1-1 0,2 2-1 16,5-2-1-16,1-4 0 0,7-3-1 15,3-5 1-15,3-2 0 0,0-8 1 16,2-6-1-16,-3-2 1 0,6-3-1 16,-6-4 0-16,-2-2 0 0,0-1-1 15,-2 1 0-15,-4 0-1 0,-4-2 1 16,-11 0-1-16,-3 1 1 0,-8 1-1 16,-7 0 1-16,-5 4-1 0,-4 2 0 0,-7 3 0 15,-2 6-2-15,0 3-2 16,-4 3-6-16,-2 5-6 0,1 3-8 0,-2 3-18 15,-1 2-112-15,-1 0-118 0,2 3-285 16</inkml:trace>
  <inkml:trace contextRef="#ctx0" brushRef="#br0" timeOffset="66813.2904">9138 9586 618 0,'-12'-5'145'16,"-1"2"4"-16,4-1-98 0,3 4-15 15,2 1-5-15,4 2-1 0,4 4-3 16,2 3-1-16,2 3 1 0,4 4 0 15,6 4 2-15,1 5-3 0,2 2-3 16,2 3-2-16,3 1-4 0,3 2-4 0,1 1-2 16,2 1-3-16,-2 0-1 0,3-1 0 15,-1 1-3-15,-1-3-1 0,-3 1-1 16,-3-1 0-16,-5-2-2 0,-1-3 0 16,-3-2-4-16,-3-3-6 0,-1-1-12 15,-1-4-13-15,0-3-17 0,-2-4-14 16,-2-2 85-16,-3-3-207 0,-4-5-133 0,-2-4-339 15</inkml:trace>
  <inkml:trace contextRef="#ctx0" brushRef="#br0" timeOffset="67035.7021">9598 9671 575 0,'-2'2'156'0,"-2"6"8"15,-2 5-50-15,-2 4-51 0,-1 5-12 16,-3 6-6-16,-3 3-9 0,-2 2-8 0,-4 5-7 16,-6 0-6-16,-3 1-4 0,-3 0-3 15,-2-1-6-15,0 2-7 0,0-2-9 16,5-5-11-16,5-4-15 0,8-1-10 16,9-2 93-16,5-6-227 0,7-5-138 15,6 0-369-15</inkml:trace>
  <inkml:trace contextRef="#ctx0" brushRef="#br0" timeOffset="67216.2122">9880 10148 716 0,'-1'7'174'0,"1"0"2"0,-5 5-113 16,0 4-20-16,0 1-11 0,0 2-12 0,1 0-16 15,0 1-16-15,-1-1-21 0,6-3-13 16,2-3-131-16,4-1-136 0,2-4-333 16</inkml:trace>
  <inkml:trace contextRef="#ctx0" brushRef="#br0" timeOffset="67503.4469">10439 9537 566 0,'-32'0'159'0,"-1"5"7"0,-3 7-20 15,2 6-93-15,1 4-10 0,1 3-7 16,4 6-9-16,2 6-9 0,4 3-7 0,5 2-4 15,7 3-3-15,7 0-2 0,5 2-2 16,5-2-9-16,6-7-10 0,6-1-15 16,3-3-9-16,3-6-21 0,3-3-113 15,0-5-127-15,5-6-283 16</inkml:trace>
  <inkml:trace contextRef="#ctx0" brushRef="#br0" timeOffset="67893.5899">10563 9886 787 0,'-7'0'184'0,"2"2"2"16,2 0-128-16,3 2-19 0,2 1-10 16,3-2-12-16,5 0-8 0,-1-1-4 15,2-1 0-15,3-2-2 0,3-1-1 0,3-3-1 16,3-3 0-16,2 1 0 0,1-4-1 15,-4-2 0-15,-2 0-1 0,-4-1-3 16,-5-2-2-16,-5 2-1 0,-4 0 0 16,-4 0-2-16,-4 2 1 0,-2 1 1 15,-6 1 1-15,0 3 2 0,-6-1 1 16,-2 6 1-16,-4 4 0 0,2 6 0 16,-1 3 0-16,2 5 1 0,1 4 1 15,2 5 2-15,6-1 2 0,3 3 1 0,1 2 1 16,5 1 0-16,4 2 0 0,4-3-1 15,3 1-2-15,3-2-1 0,3-2-1 16,3-4-1-16,5-5 0 0,4-2-1 16,5-6-1-16,3-2-5 0,4-6-5 15,4-4-10-15,3-2-17 0,0-2-11 16,-1-5-20-16,-6-2-113 0,-1-2-125 16,-1 1-293-16</inkml:trace>
  <inkml:trace contextRef="#ctx0" brushRef="#br0" timeOffset="68149.4011">11050 9385 613 0,'2'-3'141'0,"2"4"5"0,1 4-94 0,2 5-19 16,1 3 0-16,3 7 4 0,0 1-2 15,1 5 0-15,-1 3 0 0,0 2-1 16,-1 3-5-16,-3-1-6 0,-3 0-6 16,-3 1-5-16,-6-2-4 0,-1-4-11 15,-1-3-16-15,-3-5-21 0,0-4-13 16,-2-7-113-16,-2-8-18 0,3-5-116 16,2-4-217-16</inkml:trace>
  <inkml:trace contextRef="#ctx0" brushRef="#br0" timeOffset="68302.1789">10919 9148 640 0,'6'-9'166'15,"1"4"1"-15,2 0-61 0,4 3-67 16,3 2-13-16,4 0-10 0,-2 1-21 16,2 2-22-16,1 0-14 0,1 5-127 15,0 0-131-15,0 2-320 0</inkml:trace>
  <inkml:trace contextRef="#ctx0" brushRef="#br0" timeOffset="68852.7271">11283 9309 402 0,'-1'-1'106'15,"-1"1"6"-15,1 1-45 0,1-1-21 16,0 2-4-16,-1 0-4 0,0 1-4 0,1-1-2 16,-2 2-3-16,2-1-1 0,-3 0 0 15,0-1-1-15,3 2-2 0,-1-2-1 16,0 2-2-16,1 1-1 0,-3-1-2 15,6 3-3-15,-3 2-1 0,1 0-3 0,-2 2-1 16,2 4-1-16,0 0-2 0,2 3 0 16,0 1-1-16,1 0-1 0,1-3-1 15,2 0-1-15,1-5-1 0,0-2 0 16,1-2-2-16,1-7 0 0,-1-3 0 16,2-4 1-16,-1 0 2 0,0-3 4 15,-1-1 3-15,-3-3 2 0,-1 3 3 16,-2 2 1-16,-1 1 2 0,-4 5-2 15,-1 0-3-15,0 6-3 0,0 2-3 16,-1 4-3-16,3 2-1 0,-1 2-3 16,6 0 0-16,5 3-1 0,-4-5 0 0,9 5 0 15,3-3 0-15,2-2 0 0,2-1 0 16,-1-4 0-16,1-4 1 0,4 1-1 16,-8-10 2-16,0-3 0 0,-7-8 1 15,1 3 1-15,-5-5 0 0,-2 3 1 16,-3-1-1-16,-4 1 0 0,-1 0-2 15,1 4-4-15,-4 0-8 0,-2 1-12 0,3 2-15 16,-1 2-21-16,1 5-21 0,1 2-120 16,-1 1-138-16,7 1-313 0</inkml:trace>
  <inkml:trace contextRef="#ctx0" brushRef="#br0" timeOffset="69119.1312">11633 9225 719 0,'3'-17'176'0,"1"6"4"15,4 5-110-15,2 2-16 16,2 5-9-16,3 4-10 0,4 6-8 0,1 5-6 16,2 5-3-16,4 6-3 0,3 5-3 15,0 4-5-15,2 5-2 0,-3 4-2 16,0 2-1-16,-3 2-1 0,-6 1-1 15,-4 0-5-15,-6 0-5 0,-7 1-7 0,-4-2-8 16,-7-5-11-16,-6-3-14 0,-3 1-9 16,-4-5-5-16,-3-4 2 0,0-4-119 15,-1-1-120-15,2 2-278 0</inkml:trace>
  <inkml:trace contextRef="#ctx0" brushRef="#br0" timeOffset="70440.6771">14727 8448 535 0,'-11'-10'133'0,"0"3"6"0,1 1-79 15,4 4-10-15,1 4-8 0,3 4-6 0,2 9-5 16,2 4-3-16,2 6-5 0,3 6-3 16,6 4-1-16,3 2-2 0,2 2-2 15,0-3-3-15,6-1-1 0,5-4-1 16,5-4-3-16,5-8-1 0,2-2-1 16,3-8-2-16,6-5 0 0,3-7-1 15,3-4 0-15,1-5-1 0,0-6 0 16,3-1-1-16,0-1-1 0,0-1-1 15,-2 1-2-15,-4 1-2 0,-2 5 0 16,-4 4-2-16,-3 4 1 0,-4 3 1 16,-3 6 0-16,0 4 2 0,-1 2 1 0,-1 4 1 15,1 3 1-15,0 0 0 0,-2 0 0 16,2-4 1-16,0-1-1 0,-3-4 1 16,2-3 0-16,0-6 0 0,5-6 0 15,2-3 0-15,4-1 0 0,5-3 0 16,2-2 0-16,0-1 0 0,0-1 0 15,-3-1 0-15,1 0-2 0,-5 2-2 16,-1-1-3-16,-5 5-2 0,-2 1 0 16,-1 3-1-16,-3 4 0 0,-2 5 2 0,-4 0 2 15,-1 5 3-15,-1 0 1 0,-1 5 2 16,-1 1-1-16,-2 0 2 0,0-1-1 16,3 1 1-16,1-4 2 0,2-2 1 15,2-3 1-15,7-1 1 0,1-3-1 16,6-5 1-16,4 0-1 0,5-3-1 15,0-3-2-15,0-3 0 0,1 0-2 16,-1-1 1-16,0 0-1 0,-4 2-1 0,-1 1 1 16,0 1-1-16,-1 4 0 15,-2 2 0-15,0 4 0 0,-5 2 1 0,-1 2 0 16,-2 4 0-16,-3 4 0 0,-1 0 1 16,1 5-1-16,-1-1 0 0,1 0 1 15,3-1-1-15,3-4-5 0,2 0-15 16,2-5-17-16,-1-3-124 0,-2-2-128 15,-2-3-321-15</inkml:trace>
  <inkml:trace contextRef="#ctx0" brushRef="#br0" timeOffset="71459.8111">16100 9194 546 0,'-12'-13'137'0,"1"2"6"0,1 1-76 15,4 0-12-15,4 3-11 0,1 1-5 16,4 3-4-16,5 6 0 0,3 2-2 16,3 3-1-16,3 6-1 0,4 4-2 0,4 4-1 15,2 5-5-15,3 4-4 0,2 0-7 16,1 6-2-16,2 2-5 0,1-1-1 16,2 2-2-16,-2-5-2 0,-3 1-1 15,-3-1-3-15,-1-3-6 0,-5-4-7 16,-3-3-12-16,-4-4-15 0,-2-6-10 15,-2-4-20-15,-3-4-112 0,-1-6-124 16,-1-2-289-16</inkml:trace>
  <inkml:trace contextRef="#ctx0" brushRef="#br0" timeOffset="71662.2597">16610 9153 705 0,'-10'7'171'0,"-6"9"7"15,-2 3-112-15,-3 7-9 0,-5 7-5 16,-3 4-6-16,-3 3-8 0,-2 6-8 16,-3-2-6-16,-2 2-4 0,-2 1-7 0,2-3-4 15,2-1-5-15,2 0-5 0,3-5-5 16,5-4-9-16,6-5-10 16,9-6-20-16,7-9-19 0,8-8-23 0,5-8-113 15,6-8-133-15,8-2-303 0</inkml:trace>
  <inkml:trace contextRef="#ctx0" brushRef="#br0" timeOffset="72189.8548">16823 9663 653 0,'-6'-7'157'0,"0"-2"6"16,3 0-101-16,5-1-16 0,0-2-8 16,3 1-5-16,1-3-9 0,4 3-7 0,1 1-6 15,2 3-3-15,1 0-2 16,3 3-1-16,-1 0-1 0,2 8 0 0,-1-4-1 16,-1 5 1-16,-2 1-1 0,-3 4-1 15,-5 1 0-15,-1 2-1 0,-5 3 1 16,-4 0-2-16,-3 1 1 0,-5 0 0 15,-2 3-1-15,-2 0 1 0,-3-1 0 16,-1 2 2-16,2 0 1 0,1 0 3 16,1-2 1-16,2-2 2 0,3-3 0 15,5-2 0-15,2-2-2 0,3-3-1 0,2-2-3 16,2-2-2-16,4-1-1 0,3 1-1 16,2-2-4-16,4-1-6 0,2 0-10 15,4-3-13-15,2 2-16 0,3-1-18 16,-2-2-122-16,0 2-133 0,2-1-309 15</inkml:trace>
  <inkml:trace contextRef="#ctx0" brushRef="#br0" timeOffset="72489.0581">17362 9175 609 0,'-10'-8'151'0,"-2"3"9"0,-4 4-83 0,-1 2-20 16,-4 6-6-16,-3 1-1 0,-1 8-6 16,-1 4-7-16,2 4-7 0,3 4-7 15,0 4-6-15,8 4-4 0,3-1-6 16,4 1-2-16,5-1-3 0,4 0-6 15,3-4-8-15,5 1-13 0,3-5-13 16,4-1-15-16,3-5-13 0,4-3-24 16,0-4-95-16,5-2-116 0,-2-4-257 15</inkml:trace>
  <inkml:trace contextRef="#ctx0" brushRef="#br0" timeOffset="72944.4614">17542 9387 618 0,'-2'3'149'0,"0"3"4"15,2 1-93-15,2 1-20 0,4 2-6 16,1 0-2-16,3-1-4 0,2-1-4 15,3-1-3-15,1-3 0 0,3 0-2 16,0-6-2-16,2-1-3 0,1-2-3 16,0-3-3-16,-3 0-2 0,0-3-3 15,-2-1-1-15,-4-1-2 0,-3 0 0 0,-4 1-1 16,-3-2-1-16,-3-1 1 0,-5 1-1 16,-1 0 0-16,-7 2 1 0,-3 0-1 15,1 2-1-15,-5 3-1 16,-2 2 0-16,-1 3 0 0,-3 7 0 0,1 3 1 15,0 5 0-15,-1 4 5 0,0 5 2 16,3 4 2-16,3 2 1 0,4 2 1 16,3-1 1-16,8 0 1 0,5 1-2 15,5-1-2-15,6-3 0 0,4-3-2 0,3-2 0 16,4-4-1-16,1-3-1 0,6-5-1 16,-1-5-1-16,4-4-2 0,2-4-3 15,1-3-7-15,1-4-12 0,-2-1-19 16,-1-3-9-16,-1 2-21 0,-4-1-111 15,-2 3-127-15,-5-1-286 0</inkml:trace>
  <inkml:trace contextRef="#ctx0" brushRef="#br0" timeOffset="73202.572">17971 8966 601 0,'11'-2'139'0,"1"4"6"16,3 5-98-16,2 4-4 0,0 6 3 15,-1 2 3-15,-1 5-2 0,-2 1-2 16,-1 4-1-16,-2 0-6 0,-4 2-7 0,-1-2-8 16,-3 0-7-16,-4 1-6 0,-1-3-8 15,-7-3-13-15,-1-3-19 0,-4-5-21 16,-3-6-20-16,-4-5-119 0,-5-9-140 15,-3-7-312-15</inkml:trace>
  <inkml:trace contextRef="#ctx0" brushRef="#br0" timeOffset="73331.7677">17832 8709 701 0,'8'-6'156'15,"0"2"0"-15,5 4-119 16,4 3-15-16,4 3-16 0,3 1-16 0,4 3-25 15,2 1-121-15,-2 1-126 0,2 2-312 16</inkml:trace>
  <inkml:trace contextRef="#ctx0" brushRef="#br0" timeOffset="73908.5612">18178 8910 423 0,'0'-1'115'0,"0"0"5"0,-1 1-29 0,1-2-48 16,-2 2-8-16,1 0-3 0,1 0-3 15,-1 2-3-15,0-2 1 0,0 0 1 16,-1 2 1-16,2-1 2 0,-1 2 0 16,0 2 0-16,1 0-2 0,0 3-2 15,-1 3-4-15,1 4-1 0,-2 2-3 16,2 1-3-16,0 4-3 0,0-1-2 0,3 3-2 16,1-5-1-16,0 0-3 0,5-5-1 15,2 0-1-15,2-7-1 0,3-3-1 16,3-3 0-16,-2-5-1 0,0-2 1 15,0-4-1-15,-2-2 1 0,-3 0 1 16,-1-2 0-16,-3 0 1 0,-4-1 1 16,-2 3 1-16,-2 2 1 0,-2 3 1 15,-2 2 1-15,0 3-1 0,-1 4 0 16,1 4-1-16,1 2-2 0,0 2 0 16,3 2-3-16,3 3 0 0,2 0 0 15,2 0-1-15,1-2 0 0,3 0 0 0,2-2 0 16,1-2 0-16,5-3 0 15,-2-2 0-15,1-5 1 0,2-4-1 0,0-4 1 16,-3-2 0-16,-1 0 1 0,-7-5-1 16,-1 1 0-16,-5-2 1 0,-1 3-2 15,-6-1-5-15,-2-1-8 0,-2 0-10 16,0 5-13-16,-2 0-18 0,2 4-16 16,-1 1-62-16,2 4-58 0,3 5-112 15,4 2-235-15</inkml:trace>
  <inkml:trace contextRef="#ctx0" brushRef="#br0" timeOffset="74237.671">18619 8772 579 0,'-3'-14'127'16,"5"6"1"-16,4 4-91 0,4 1-23 15,2 6-6-15,2 3 0 0,5 8 0 16,2 3 1-16,2 8 1 0,3 5 4 0,1 5 4 16,0 5 3-16,1 2 5 0,-1 4 5 15,-3 2 2-15,-1 2 0 0,-2 0-3 16,-2 1-2-16,-3 0-5 0,-4 1-6 15,-7 1-5-15,-4-2-6 16,-6-2-3-16,-7-2-7 0,-4-2-13 0,-5-4-16 16,-2-7-18-16,-2-5-125 0,0-7-133 15,0-6-323-15</inkml:trace>
  <inkml:trace contextRef="#ctx0" brushRef="#br0" timeOffset="74708.4919">20138 7760 723 0,'1'-1'173'0,"-2"1"3"16,3 0-116-16,1 1-17 0,2 0-13 15,2 2-12-15,1-1-8 0,3 0-11 0,3 1-12 16,-2-1-16-16,3 1-11 0,1-2-20 15,-1 0-117-15,-3 2-130 0,-4 0-298 16</inkml:trace>
  <inkml:trace contextRef="#ctx0" brushRef="#br0" timeOffset="74860.909">20101 7923 657 0,'-7'5'175'16,"3"2"3"-16,3-2-73 0,2 0-50 15,5-4-16-15,4 0-14 16,3-1-16-16,5-1-19 0,2-3-26 0,5-2-21 16,2 1-122-16,3 0-137 0,3-1-328 15</inkml:trace>
  <inkml:trace contextRef="#ctx0" brushRef="#br0" timeOffset="75669.7462">6191 11975 703 0,'-12'6'169'15,"3"-1"3"-15,5-5-99 0,3 1-30 0,6-1-18 16,4-1-8-16,3 1-7 16,2 0-3-16,4 0-3 0,1 2-1 0,2 0-2 15,2 1-6-15,-1 0-12 0,2-1-17 16,-1 2-11-16,-5-1-7 0,-2 0-124 16,-2 2-127-16,-3-2-291 0</inkml:trace>
  <inkml:trace contextRef="#ctx0" brushRef="#br0" timeOffset="75807.4647">6154 12176 716 0,'-9'7'167'16,"3"-1"1"-16,5 0-114 0,5 0-20 16,4-1-12-16,3 0-12 0,4-1-15 15,5 0-16-15,4 1-11 0,4-1-21 16,2 3-115-16,2 0-128 0,3 1-299 0</inkml:trace>
  <inkml:trace contextRef="#ctx0" brushRef="#br0" timeOffset="86390.5546">7188 11812 610 0,'-19'-14'148'16,"-1"8"6"-16,-5 5-91 0,2 7-15 16,1 6-6-16,0 6-3 0,0 6-7 0,0 4-4 15,3 7-4-15,6 0-4 16,1 2-4-16,5 1-3 0,3-4-3 0,4-6-3 15,6-4-3-15,2-7-2 0,3-5-1 16,4-7-1-16,0-6 0 0,4-4-1 16,1-7 0-16,3 0 0 0,-2-5 1 15,-1-6-1-15,-2-3 0 0,-1-2 0 16,-3-2 1-16,-5 1 0 0,-3-4 0 16,-2 4 0-16,-1 2 0 0,-5 4 1 15,-3 4 1-15,1 6 2 0,-4 4 4 16,1 6 3-16,1 7 0 0,0 6 2 15,1 5 0-15,2 5-2 0,5 4-1 16,-1 7-4-16,2-1-3 0,4-2-1 0,1 1-1 16,3-1-1-16,1-4-4 0,3-2-8 15,1-8-18-15,2-1-21 0,4-2-17 16,4-1-125-16,-3-4-142 0,4 0-322 16</inkml:trace>
  <inkml:trace contextRef="#ctx0" brushRef="#br0" timeOffset="86619.9307">7577 11947 794 0,'-3'-4'201'0,"0"2"6"0,0-1-112 15,0 1-28-15,2 2-18 0,0 0-16 0,1 3-16 16,0-3-18-16,0 2-32 16,0 0-38-16,0 2-141 0,3-3-164 0,1 4-393 15</inkml:trace>
  <inkml:trace contextRef="#ctx0" brushRef="#br0" timeOffset="87380.5904">8149 11596 533 0,'-19'-32'135'0,"-2"7"8"15,5 1-70-15,3 4-13 0,2 6-6 16,3 7-5-16,6 8-3 0,5 9-5 16,6 5-6-16,2 5-8 0,4 10-5 15,3 7-5-15,5 4-1 0,3 7-3 16,1-1-3-16,2 0-2 0,6 2-1 15,0-2-1-15,2-2-2 0,-3-3-1 16,-1-8-1-16,0-2 0 0,-2-1-4 0,-5-7-7 16,-4-4-14-16,-4-4-19 0,-2-5-14 15,-1-2 44-15,-4-2-175 0,-4-7-136 16,2-3-328-16</inkml:trace>
  <inkml:trace contextRef="#ctx0" brushRef="#br0" timeOffset="87583.0384">8563 11629 602 0,'-3'-13'150'0,"-5"6"8"0,-3 5-91 0,-1 8-8 15,0 8-8-15,-3 6-5 0,-6 7-6 16,-6 7-7-16,-2 5-6 0,-5 6-5 16,-3 3-6-16,-1 4-4 0,-4-3-3 15,4 0-3-15,3-4-3 0,3-2-3 16,5-4-7-16,6-7-11 0,5-6-13 15,9-7-18-15,7-3-15 0,9-5-122 16,5-5-134-16,7-5-305 0</inkml:trace>
  <inkml:trace contextRef="#ctx0" brushRef="#br0" timeOffset="87795.2971">8861 11992 705 0,'10'5'173'0,"-3"5"4"0,-2 3-114 16,0 3-14-16,-4 4-9 0,-2-2-7 15,-1 5-13-15,-2-1-10 0,-5-2-7 0,4 1-19 16,2 0-23-16,2-2 104 0,1 0-247 16,0-2-158-16,2-3-420 0</inkml:trace>
  <inkml:trace contextRef="#ctx0" brushRef="#br0" timeOffset="88433.8361">9640 11501 595 0,'-19'-14'144'0,"-2"6"8"0,-4 4-90 0,2 8-10 15,-2 6-3-15,0 7-1 0,-2 5-3 16,-3 6-4-16,1 6-5 0,2 7-4 16,3 3-6-16,4 5-6 0,6 3-6 15,10 6-4-15,4-2-4 0,8 1-2 0,4-3-2 16,7-4-1-16,3-4-2 0,2-4-4 16,1-8-5-16,3-3-7 0,0-8-14 15,0-6-13-15,0-8-12 0,2-5-17 16,-2-6-113-16,0-4-126 0,0-2-291 15</inkml:trace>
  <inkml:trace contextRef="#ctx0" brushRef="#br0" timeOffset="88894.6131">9819 11808 680 0,'-7'-1'166'0,"2"2"7"0,1 3-106 15,4 3-10-15,0 2-6 0,4-1-9 16,2 2-8-16,2-2-6 0,3-2-7 16,3-1-5-16,2-4-4 0,2-1-4 15,-1-5-3-15,3-2-1 0,0-2-2 16,-3-2 0-16,0-1-1 0,-2-4-1 15,-1-4 1-15,-1 2-2 0,-5-1 0 16,-1 2-1-16,-4 0 0 0,-2 4-1 16,-5 0-1-16,-2 6-2 0,-2 2 0 15,-6 2-2-15,-2 3-2 0,-3 3 0 0,-5 5 1 16,-1 4 0-16,0 5 2 16,0 4 1-16,0 3 3 0,4 4 1 0,5 2 2 15,4 5 0-15,3 0 0 0,6 1 0 16,5 0 0-16,4-1 0 0,5 1 0 15,4-3 0-15,3-5 0 0,3-3 0 16,3-6 0-16,0-2 0 0,2-3 0 0,-1-5 0 16,2-7-1-16,-1-3-9 0,-3-10-11 15,4 0-11-15,-2-3-12 0,-2-3-11 16,-1 2-7-16,-3-1-120 0,-5 3-116 16,3 2-277-16</inkml:trace>
  <inkml:trace contextRef="#ctx0" brushRef="#br0" timeOffset="89168.7534">10197 11326 674 0,'3'-11'155'0,"1"6"5"15,2 5-111-15,1 6-7 0,3 2-2 16,0 6-3-16,-1-1-3 0,1 6-3 16,0-1-3-16,0 4-4 0,-3 1-4 15,1 2-3-15,-5-1-4 0,-2 2-3 0,-2 0-3 16,-5-2-2-16,-4 0-4 0,-4-5-12 16,-4 1-21-16,-2-7-20 0,-4 0-20 15,-1-5-121-15,-1-5-141 0,5-6-318 16</inkml:trace>
  <inkml:trace contextRef="#ctx0" brushRef="#br0" timeOffset="89299.1819">10133 11041 548 0,'6'-13'141'0,"0"4"0"16,2 6-30-16,3 2-85 0,3-1-17 15,2 5-17-15,2 3 31 0,-2 4-164 0,2 2-122 16,-3 3-323-16</inkml:trace>
  <inkml:trace contextRef="#ctx0" brushRef="#br0" timeOffset="89929.9267">10425 11320 489 0,'-3'-3'117'0,"0"2"3"0,2-2-64 0,1 1-30 15,0-1-7-15,2 2-3 0,0 0-4 16,0-1-1-16,-1-1 1 0,2 2 1 16,-1 1 0-16,1 1 1 0,-3-1 0 15,0-1 0-15,1 1 0 0,0 0-1 16,-1 1 1-16,0-2 1 0,-1 0-1 15,1 1 0-15,0 0-1 0,1 0 0 16,-1-2 1-16,-1 2-2 0,2-1 0 16,-2 2 0-16,0-1 1 0,1 0 1 0,-3 0 0 15,2 2 1-15,1-2-1 0,1 0 1 16,-1 0 0-16,1 1 0 0,1 1-1 16,-1 3-1-16,0 5-2 0,-1 4-2 15,0 0-1-15,0 6-1 0,1 2-2 16,3 4 0-16,1-2-2 0,0-2 0 15,3-1 0-15,2 0 0 0,2-5 0 16,1-5-1-16,-1-6 0 0,3-3-1 16,-2-4 1-16,2-1-1 0,-4-9 1 0,-1-3 1 15,-3-2 2-15,-1 0 2 0,-3-3 1 16,-1 3 0-16,-3-2 2 0,0 6 0 16,-1 4-1-16,0 1-1 0,-1 3-1 15,1 5-1-15,0 3-2 0,0 3-1 16,1 2 0-16,2 3-2 0,2 5 0 15,-1 2-1-15,3 0 0 0,2-1-1 16,3-1 0-16,3-1-1 0,2-1 0 16,3-4 0-16,2-1 0 0,2-4 0 15,1-2-1-15,-4-3-2 0,-1-3-5 0,-3-5-10 16,-3 0-12-16,-2-3-13 0,-5-4-14 16,-2-1-9-16,-5-3-6 0,0-2-4 15,-3-4-72-15,0-2-16 0,-1-3-87 16,2-1-182-16</inkml:trace>
  <inkml:trace contextRef="#ctx0" brushRef="#br0" timeOffset="90106.9564">10766 11218 611 0,'4'2'147'16,"0"2"4"-16,4 2-90 0,3 4-16 15,1 2-7-15,5 3-6 0,2 4-4 0,3 2-4 16,0 3-3-16,2 4-5 0,-1 4-4 16,2 1-3-16,-2 6-4 0,0-1-2 15,-3 3-2-15,-3 2 0 0,-3 3-1 16,-3-3 1-16,-5 1-1 0,-6-2-1 15,-4 1-2-15,-4 0-6 0,-5-1-9 16,-4 0-13-16,-6-5-11 0,-6-1 66 16,-5-3-196-16,0-4-133 0,1-2-343 15</inkml:trace>
  <inkml:trace contextRef="#ctx0" brushRef="#br0" timeOffset="90702.379">11985 11660 632 0,'-2'-21'167'0,"2"4"8"0,-3 5-76 15,-1 8-36-15,2 8-11 0,-2 7-9 0,-2 10-12 16,2 8-10-16,2 7-10 0,3 9-4 16,-2 3-4-16,1 2-6 0,1-1-8 15,4 0-15-15,0-5-18 0,1-1-14 16,-2-8 38-16,3-4-166 0,-1-4-133 15,1-6-317-15</inkml:trace>
  <inkml:trace contextRef="#ctx0" brushRef="#br0" timeOffset="90863.9307">11844 11939 695 0,'-14'-22'178'15,"3"6"10"-15,5 4-108 0,1 6-12 16,4 2-9-16,3 3-10 0,5 2-14 15,4 3-13-15,5 0-8 0,3 1-6 16,7-2-4-16,2 0-8 0,4-1-16 16,1-1-28-16,0-2-22 0,-2 0-131 15,4-4-151-15,-1 1-352 0</inkml:trace>
  <inkml:trace contextRef="#ctx0" brushRef="#br0" timeOffset="91471.827">12617 11402 665 0,'-2'-13'161'16,"-1"13"5"-16,2 16-104 0,-1 10-13 15,2 10-10-15,2 8-11 0,-1 8-9 16,1 7-5-16,1 2-5 0,-2-2-4 15,1-1-1-15,0-3-1 0,0-4-1 16,-1-3 1-16,-1-5 0 0,0-5 1 16,-1-4 0-16,0-7 1 0,0-6 0 15,1-6-1-15,0-8 0 0,1-6-2 0,3-6 0 16,3-8 0-16,3-4-1 0,2-5 0 16,5-8 0-16,1-3-1 0,4-4 1 15,-1 1-1-15,0 1 0 0,1 5 0 16,1 3-1-16,-2 10 1 15,0 8-1-15,0 8-1 0,-1 6 0 0,-3 5-3 16,-3 3 0-16,-1 3-1 0,-5 5-1 16,1 2 0-16,-3 2 1 0,-4-2 0 15,1 3 2-15,-4-2 2 0,-3 1 1 0,-3-3 0 16,-6-4 2-16,-4-1 2 0,-5 0 4 16,-4-1 2-16,-2-1 2 0,-4-3 2 15,-2-2 2-15,0-1 0 0,3-6-2 16,3-2-4-16,7-3-1 0,4-7-5 15,5 0-11-15,8-5-19 0,11-1-21 16,7 3-19-16,3-1-123 0,8 0-139 16,1 6-320-16</inkml:trace>
  <inkml:trace contextRef="#ctx0" brushRef="#br0" timeOffset="91705.9553">13393 11988 708 0,'-6'-3'188'0,"-1"-3"2"0,-3 3-65 16,3 2-68-16,-2 0-21 0,2 1-12 0,1 1-14 15,2 1-19-15,0 2-31 0,2 1-21 16,1 1-132-16,2-2-148 0,-1-1-352 15</inkml:trace>
  <inkml:trace contextRef="#ctx0" brushRef="#br0" timeOffset="92358.6815">14028 11567 543 0,'-8'-16'141'16,"2"1"8"-16,0 2-68 0,4 3-23 15,2 4-10-15,6 3-6 0,1 6-4 16,4 2-8-16,2 3-5 0,4 8-5 16,1 5-2-16,2 6-4 0,3 4-4 0,0 2-3 15,2 4-2-15,3 4-2 16,-2-3-1-16,2-1-2 0,0-2-1 0,1-1-3 15,2-4-6-15,0 0-7 0,-2-6-7 16,-1 1-11-16,-1-3-10 0,-1-3-12 16,-7-3-115-16,-3-1-118 0,-3-4-288 15</inkml:trace>
  <inkml:trace contextRef="#ctx0" brushRef="#br0" timeOffset="92576.8194">14567 11549 666 0,'-16'9'165'0,"-5"10"9"15,-3 5-104-15,-5 8-10 0,-5 2-5 16,-3 7-3-16,-4 3-10 0,-1 1-8 16,-3 3-9-16,1 1-6 0,2-2-5 15,2-2-6-15,2 0-8 0,4-4-10 0,4-3-13 16,8-8-25-16,6-5-19 15,9-8-118-15,7-5-13 0,12-8-120 16,4-4-216-16</inkml:trace>
  <inkml:trace contextRef="#ctx0" brushRef="#br0" timeOffset="93024.7027">14785 12081 631 0,'-10'-6'150'0,"0"-2"4"0,4 0-96 0,5 0-17 16,3-2-6-16,3 0-2 0,4 0-5 15,1 2-6-15,2 0-4 0,-1 1-4 16,2 5-4-16,1-1-3 0,-1 4-4 16,2 3-1-16,-3 1-1 0,0 2 0 15,1 2-1-15,-3 0 1 0,-2 2 0 16,-5 0-1-16,-3-2 1 0,-4 4-1 16,-5 0 1-16,-3 1 0 0,-3-1 0 15,-2 1 1-15,-2-1 4 0,-1 3 3 16,3-3 4-16,-2 1 2 0,5-2 2 0,0-3 0 15,5 0 0-15,1 0-4 0,6-2-3 16,0 2-4-16,5-3-2 0,4 0-1 16,6 0-2-16,-1-1-5 0,5 0-7 15,4-1-11-15,3-3-14 0,6 0-16 16,0 2-12-16,2 0-105 0,1-1-20 0,3-1-107 16,-2 1-207-16</inkml:trace>
  <inkml:trace contextRef="#ctx0" brushRef="#br0" timeOffset="93374.2162">15624 11389 723 0,'-23'13'179'0,"-8"5"7"16,-5 8-112-16,-3 6-14 0,0 5-9 0,0 8-7 15,0 4-12-15,3 0-7 0,7 1-5 16,7 4-5-16,6 1-3 0,7-1-3 15,8-3-3-15,10-4-5 16,2-2-8-16,7-3-10 0,5-6-11 0,7-4-17 16,4-5-18-16,4-6-12 0,0-1 147 15,4-8-269-15,-1-2-145 0,3-5-392 16</inkml:trace>
  <inkml:trace contextRef="#ctx0" brushRef="#br0" timeOffset="93801.2971">15817 11898 597 0,'-9'-4'165'0,"3"3"9"0,-2 2-48 15,4 3-58-15,2 1-9 0,3 2-8 16,3-1-9-16,3 1-11 0,3 1-10 15,4-3-5-15,3-2-5 0,2-3-4 16,2-3-3-16,4-2-2 0,-1-4-1 16,1-1 0-16,-1-1-1 0,-2-1 0 15,-2-3 0-15,-6 2 0 0,-1-1 0 16,-5 0 0-16,-4 3 0 0,-6-3-1 0,-3 1 1 16,-4 3 0-16,-6 3 0 0,-4-1 0 15,-6 6 0-15,-4 1 0 0,-2 4 0 16,-3 5 0-16,0 5-1 0,3 2 1 15,0 7 1-15,7 4 0 0,4 4 0 16,4 2 2-16,5 2 1 0,5-1 0 16,5 3 0-16,6-3 0 0,3-4 0 15,8-3-1-15,6-5-3 0,8-4-4 16,7-7-8-16,5-4-9 0,6-7-12 16,2-4-13-16,4-6-15 0,0-3-10 15,-1 0-69-15,-4-3-49 0,-1-2-110 16,-7-2-227-16</inkml:trace>
  <inkml:trace contextRef="#ctx0" brushRef="#br0" timeOffset="94170.3474">16358 11413 571 0,'8'-7'152'0,"2"1"6"16,2 5-34-16,2 6-75 0,2 4-9 15,1 5-3-15,-3 3-4 16,2 6-5-16,0 5-2 0,-2 0-4 0,-3 2-1 16,-3 1-5-16,-1 0-2 0,-5-1-2 15,-3 0-4-15,-7-3-1 0,-5-3-3 16,-4-1-1-16,-8 0-1 0,-3-3-8 16,-4-1-15-16,-3-5-19 0,-1-3-18 15,1-1 19-15,2-7-151 0,4-7-139 0,7-7-314 16</inkml:trace>
  <inkml:trace contextRef="#ctx0" brushRef="#br0" timeOffset="94321.9411">16306 11226 628 0,'11'-18'159'0,"-1"3"5"0,0 3-75 16,1 2-46-16,2 5-13 0,1 0-9 15,0 2-14-15,2 2-22 0,-1 3-18 0,1 2 6 16,-4 2-138-16,-2 2-129 15,-3 5-312-15</inkml:trace>
  <inkml:trace contextRef="#ctx0" brushRef="#br0" timeOffset="95228.8843">16690 11430 463 0,'1'-8'124'0,"0"4"4"16,-1-1-49-16,0 1-25 0,-1 1-9 0,0 1-4 16,-1 0-3-16,0 0-3 0,-1 2-1 15,2 3-2-15,0-1-1 0,-1 4-2 16,2 4-3-16,-2 1-2 0,1 4-2 16,1 2-4-16,0 0-2 0,1 3-3 15,3-3-3-15,0-1-1 0,3 0-3 16,0-4-2-16,2-2 0 0,1-3-2 0,2-1 0 15,1-3 0-15,1-4 0 0,2-4-1 16,0-4 1-16,0-4 0 0,0-2 1 16,-3-3 3-16,-2-3 1 0,-2 0 2 15,-3 1 2-15,-4 2 0 0,0 2 1 16,-2 4-2-16,-2 1 0 0,0 5-3 16,-1 1-1-16,0 3-2 0,0 4-1 15,1 0-1-15,1 4-1 0,-1 2 0 16,2 0 0-16,2 2-1 0,0 1 0 0,0-1 0 15,2 0 1-15,0-2-1 0,0 0 0 16,-1-2 0-16,1-3 0 0,0-1 0 16,-2-1 0-16,0-4 0 15,1 1 1-15,-2-2-1 0,-1 1 0 0,-1-2 0 16,0 0 0-16,-1-1 1 0,1 2-1 16,-1-1 0-16,1-1 0 0,-1 2 0 15,1-1 0-15,0 2 1 0,1-1-1 16,0 3 0-16,0 0 0 0,0-1-1 0,0 2 1 15,0 0 0-15,0 0 0 0,0 0 0 16,0 0 0-16,0 0 0 0,0-1 0 16,0 2 0-16,0-2 0 0,0 1 0 15,0 0 0-15,1 1 0 0,-1-1 0 16,0 2 0-16,0-2 0 0,0 0 0 16,-1 0 0-16,1 1 0 0,0 0 0 15,-1 0 1-15,1 0-1 0,-2 3 0 0,1 0-1 16,0 2 1-16,0 2 0 0,1 4 0 15,0 0 0-15,1 1 0 0,3 3 0 16,1 0 0-16,2 0 0 0,3 0 0 16,2-3 0-16,4 1 0 0,5-2 0 15,0-2 0-15,1-2 0 0,0-4 1 16,-2-3-1-16,1-2 0 0,-5-4 1 16,0-3 0-16,-4-3 0 0,-1 0 1 15,-3-4-1-15,-5-3 1 0,0 0-1 16,-4-1 0-16,-4-1 0 0,-1 2-5 0,-3-2-7 15,-1 4-12-15,2 5-18 0,2 4-18 16,-3 5-15-16,3 3-117 0,1 1-8 16,4 2-108-16,3 0-200 0</inkml:trace>
  <inkml:trace contextRef="#ctx0" brushRef="#br0" timeOffset="95503.8459">17188 11275 546 0,'6'-14'151'0,"4"0"4"16,1 4-10-16,1 2-99 0,5 4-8 16,4 5-3-16,1 6-5 15,3 2-4-15,1 6-3 0,1 6-2 0,2 2-3 16,2 7-4-16,-2 3-1 0,3 6 0 16,-3 1-1-16,-2 3 0 0,-1-1-1 15,-4 3 2-15,-4 0 0 0,-3-1-1 16,-4-3-1-16,-5-1 0 0,-3-2-1 15,-7 2-2-15,-6-3-2 0,-5 0-3 0,-9-5 0 16,-3 4-3-16,-1-5-3 0,-3 0-9 16,1-2-9-16,-1-4-17 0,5-3-18 15,5 0-16-15,-1-4-128 0,3-2-139 16,0 0-318-16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27:25.5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16214 2419 352 0,'-3'3'68'0,"-3"0"-22"0,-2 2-86 15,0 1-35-15,3-1-53 0,0 3-94 16</inkml:trace>
  <inkml:trace contextRef="#ctx0" brushRef="#br0" timeOffset="388.7059">16130 2436 372 0,'-14'-9'140'0,"-3"0"-26"0,-1-2-50 16,-4 1-18-16,0 3-12 0,-3 2-10 16,-2 0-8-16,-5 3-6 0,1 2-5 15,-3 1-1-15,1 2-2 0,0 2 0 0,-2 1-1 16,1 4-1-16,0 4 1 15,-1 2-1-15,-1 6 0 0,-2 2 1 0,-3 7-1 16,-1 2 0-16,-1 6 0 0,-1 2 1 16,1 5 1-16,3 4 0 0,3 7 2 15,4 4 0-15,2 6 1 0,6 4 0 16,3 4 1-16,7 1-2 0,8 2 0 16,4 0 0-16,6 0-1 0,11-1 1 0,10-5-1 15,7-4 1-15,12-9 0 0,8-10 0 16,7-8 1-16,10-11 1 0,6-12-1 15,7-13 0-15,7-9-1 0,1-10 0 16,-1-13-1-16,1-14-1 0,-2-8 0 16,-2-10-1-16,-6-3 1 0,-9-7 0 15,-9-2-1-15,-8 3 2 0,-8 1-1 16,-10-4 2-16,-13 2 0 0,-12-1 1 0,-18-1 1 16,-13-2-1-16,-14-1 1 0,-17-5-2 15,-13 2 0-15,-14 4-1 0,-18 7-3 16,-8 6-2-16,-5 12-4 0,-8 18-6 15,-5 23-10-15,3 24-14 0,-1 21-105 16,16 15-109-16,-1 19-267 0</inkml:trace>
  <inkml:trace contextRef="#ctx0" brushRef="#br0" timeOffset="17972.0086">22422 2247 159 0,'-5'-8'34'15,"-2"0"1"-15,-3 1-25 0,-2-2-7 16,-3-1-1-16,-7-2-1 0,0 2-1 16,-1 0-3-16,-4 3 0 0,-1-1 0 0,-5 2 0 15,-5 4-1-15,-4 2 5 0,-3 0 10 16,-2 5 8-16,-2 1 7 0,-2 1 4 15,-2 4 4-15,4 0 2 0,1 3-1 16,3 0-7-16,-3 5-6 0,-3 0-4 16,-2 2-5-16,3 1-4 0,0 5-1 15,-2 3-4-15,1 1 0 0,-1 4 2 16,7 4 3-16,3 3 4 0,3 3 4 16,2-2 3-16,2 4 3 0,4 1 0 15,5-2-2-15,4-6-2 0,5-1-4 0,5-3-3 16,5-3-3-16,7-4-2 0,7-4 0 15,5-2-2-15,7-2-1 0,4-4 0 16,4 0-1-16,5-2 1 0,6-1 0 16,2 0 0-16,5-2 0 0,8 2-1 15,6-1 0-15,2-2 0 0,3-2-1 16,2-3 0-16,1-1-1 0,1-5 0 16,-3-5 0-16,0-5 0 0,0-2 0 0,-1-4-1 15,-1-4 1-15,-3-4-1 0,-2-3 0 16,-5 0 1-16,-5-1-1 0,-5-3 1 15,-6 2 0-15,-4-1 1 0,-4 1 1 16,-4 2 1-16,-4 0 2 0,-5 1 0 16,-5 4 3-16,-5 0 3 0,-6 1 0 15,-6 2 0-15,-8-3 0 0,-7-8 0 16,-11 1-2-16,-9-4-3 0,-11-5-2 16,-14-3-2-16,-11-1-7 0,-12-6-13 15,-9 5-9-15,-5 1-103 0,-10 7-102 0,-1 8-257 16</inkml:trace>
  <inkml:trace contextRef="#ctx0" brushRef="#br0" timeOffset="19281.6318">24393 4592 354 0,'-27'6'86'16,"-2"4"2"-16,-3 1-46 0,1-1-17 0,-1 0-11 16,-3 1-3-16,1 2 2 0,-2 2 1 15,-2 0 3-15,1 4 2 0,2 5 2 16,2 0-1-16,2 3-1 0,4 0-3 0,3-1-1 15,4 4-2-15,5 2-2 0,3 6-1 16,1 4 0-16,6 2-3 0,5 6 0 16,8 8-2-16,4 0-1 0,5 0-1 15,6-3 0-15,9 0-2 0,4-1 0 16,3-5 0-16,1-6 0 0,2-7 0 16,3-6-1-16,2-5 1 0,-2-11-1 15,3-6-1-15,-2-7 1 0,6-8-1 0,2-7-1 16,1-4 0-16,-1-4 0 15,1-4-1-15,1-2 1 0,2-2 0 16,-3 2 0-16,-4 0 1 0,0 1 0 0,-2 1 1 16,-3-2-1-16,-2 1 1 0,-5-1 0 15,-3-1 0-15,-2 1-1 0,-3-1 1 16,-7 1 0-16,-5-4 0 0,-5 0 0 16,-4-2 1-16,-6 2-1 0,-7-2 0 15,-5 0 1-15,-7 3-1 0,-8 4 1 16,-10 5-1-16,-6 0 1 0,-8 4 1 15,-8 1-1-15,-9-1 1 0,-6 4 0 0,-5 1-1 16,-9 4-2-16,-4 1-7 0,-6 3-10 16,-1 3-103-16,-5 4-99 0,0 5-255 15</inkml:trace>
  <inkml:trace contextRef="#ctx0" brushRef="#br0" timeOffset="30313.6808">22504 3141 430 0,'-13'3'117'0,"-2"0"5"0,2-1-34 0,2 0-36 16,4-1-16-16,3 0-5 0,1-2-6 16,1 1-6-16,2 0-4 0,0 0-5 15,1-1-4-15,3 1-2 0,2-2-2 16,1 2 2-16,5-3 0 0,4-4 3 16,0-5 0-16,6 1 2 0,1-3-1 15,3-5-1-15,-1 0-1 0,-1-5-1 16,-1-3-2-16,2 0-1 0,-4-4-1 15,-3-1 0-15,-1 0-1 0,-1 0 0 0,-2 3-3 16,-1 4-4-16,-2 3-4 0,-2 5-4 16,-3 3-3-16,0 3-6 0,-4 4-7 15,0 2-6-15,-4 3-44 0,-1-1-54 16,-2 1-90-16,-2-2-208 0</inkml:trace>
  <inkml:trace contextRef="#ctx0" brushRef="#br0" timeOffset="30579.9722">22730 2543 538 0,'-3'-10'124'0,"0"2"3"0,0-1-83 15,2 0-15-15,1 5-11 0,2-1-6 16,2 2-2-16,2 2 0 0,3 3 0 16,3 3-1-16,4 3 0 0,0-1-1 15,2 3 0-15,1 1-2 0,1 0-1 16,1 1-2-16,-2-1-1 0,0 0-1 15,1 0 0-15,-2 0 0 0,-1 0 0 0,-4-1-1 16,-4 1 1-16,-4 0 0 0,-5 3 0 16,-5 1 0-16,-4 5 0 15,-2 3 1-15,-3 4-1 0,1 4-3 0,0 2-4 16,1 1-5-16,3 2-7 0,3 1-9 16,4-2-54-16,-2-2-60 0,3 0-98 15,1-3-219-15</inkml:trace>
  <inkml:trace contextRef="#ctx0" brushRef="#br0" timeOffset="32660.7005">23270 2180 456 0,'1'-18'123'0,"0"1"6"0,-3 5-44 16,-3-1-30-16,-2 6-12 0,-1 0-4 0,-2 2-6 16,-1 4-5-16,-1 2-3 0,-1 1-5 15,-1 3-4-15,0 1-2 0,-6 2-3 16,6 6-2-16,1 1 0 0,-2 1-1 16,5 2-1-16,2 4 1 0,3 3-2 15,6 2 0-15,-1-6-1 0,3 1-1 16,0-2-1-16,5-1 0 0,-1-4-1 15,3-6 0-15,-2 0-1 0,2-7 1 16,0-2 0-16,2-5 0 0,-2-3 0 16,-1-4 0-16,0-6 0 0,0-2 0 0,0-2-1 15,-2-3 0-15,-1 1 0 16,1-2-1-16,-2 5 0 0,0 4 0 0,-1 2 0 16,-2 4 0-16,1 4 0 0,-2 4-1 15,-1 5 1-15,1 1-1 0,0 5 1 16,1 3 1-16,0 1-1 0,1 4 1 15,-1 1 0-15,3 3 1 0,0-2-1 16,3-1-1-16,3-2-11 0,2 0-15 16,1 0-12-16,2-1 64 0,1-7-193 0,1-3-137 15,-4-7-346-15</inkml:trace>
  <inkml:trace contextRef="#ctx0" brushRef="#br0" timeOffset="33323.7348">23353 1796 441 0,'0'0'115'0,"-1"-3"3"0,0 2-35 0,1 2-47 15,0 3-8-15,-2 3-3 0,4 2-2 16,-2 3 0-16,0 3-1 0,1 2-1 15,1 3 0-15,0-2-4 0,0-1-1 16,1 1-2-16,-1-2 0 0,2 0-3 16,-3-5-1-16,0-2-1 0,0-2-1 15,1-3 0-15,-2-2 1 0,0-2 0 0,-2-3 0 16,2 0-1-16,0-3 0 0,2-5-2 16,-1-1 0-16,2-5-4 0,1 0-1 15,1-3 0-15,1 0-1 0,1 3 1 16,1 3-1-16,-1 1 0 0,1 5 0 15,-1 2 0-15,-1 2-1 0,0 4 1 16,-1 4 0-16,0 3-1 0,0 4 1 16,0 2 0-16,-3 5 0 0,3 1 0 0,-1 2-2 15,1 2-6-15,0-2-9 0,1-3-9 16,1 0-10-16,2-2 24 0,0-3-148 16,1-3-121-16,0-2-297 0</inkml:trace>
  <inkml:trace contextRef="#ctx0" brushRef="#br0" timeOffset="33920.9453">23663 2075 490 0,'-1'-9'119'0,"5"3"4"16,-6-3-67-16,1-1-18 0,1 1-6 16,0 3-3-16,0 1-1 0,0 3-2 15,0 0-2-15,0 4-2 0,0 4-2 0,0 2-1 16,0 5-3-16,0 0 0 0,0 4-3 16,0 0-1-16,1 1-1 0,-1-3-3 15,3 1-2-15,-1-2-1 0,1-2-1 16,0-2-1-16,2-3-1 0,-1 2-1 15,2-5 1-15,0-4-1 0,3-3 1 16,-1-4-1-16,2-2 0 0,0-2 0 16,1-2 0-16,-1-3 0 0,1-3-2 15,-1 1-2-15,-1-3-1 0,1 3 0 16,-1-2 0-16,-2 3-1 0,-1 2 2 0,0 6 0 16,-2 0 0-16,-2 8 2 0,0 2 1 15,-4 4 0-15,1 3 1 0,-2 5 0 16,-1 0 2-16,0 4 0 0,0 2 1 15,2-1 0-15,2 0-1 0,4-3-1 16,2 0-1-16,4-3-4 0,3-3-11 16,3-3-9-16,2-1-11 0,2 0 62 15,0-5-189-15,-1 0-130 0,-2-3-334 16</inkml:trace>
  <inkml:trace contextRef="#ctx0" brushRef="#br0" timeOffset="34622.2795">24016 1953 427 0,'0'-5'111'0,"-1"-1"4"0,2 3-51 15,-2-3-17-15,1 2-12 0,0 1-6 16,0 0-2-16,0 2-6 0,0 1-1 0,-2 2 0 16,2 3-1-16,0 4 1 0,0 2 1 15,2 2 0-15,-4 3 1 0,1 3-1 16,2-3-1-16,1 2-3 0,-2-1 0 15,1 0-1-15,-1-1-2 0,1-1-1 16,0 0-1-16,1-2-1 0,-1-2-2 16,0-1-1-16,1-3-2 0,1-1-2 15,1-1-1-15,0-1-1 0,3 0 0 16,0-1-1-16,1 0 0 0,4-1-1 0,-1-2 1 16,1-1-1-16,2-2-2 0,0-1-5 15,-1-1-8-15,0 0-9 0,-1 0-8 16,0 0-7-16,-1 1-8 0,0-1-13 15,-1 2-103-15,-3-5-108 0,1 1-265 16</inkml:trace>
  <inkml:trace contextRef="#ctx0" brushRef="#br0" timeOffset="34817.7728">24013 1915 643 0,'-2'-8'135'0,"2"-3"0"0,4 1-113 16,5 2-13-16,5-2-6 0,2 0-2 15,2 0-1-15,3 3-5 0,0 1-7 0,1 0-13 16,-1 1-111-16,-2 0-110 0,0-1-277 16</inkml:trace>
  <inkml:trace contextRef="#ctx0" brushRef="#br0" timeOffset="35290.8246">24285 1893 558 0,'0'-4'131'16,"-2"-1"3"-16,1 1-87 0,-1 2-12 15,1 1-4-15,1-2-3 0,0 3-3 16,-1 0-1-16,2 3 0 0,-1 1 2 0,1 4 0 16,1 4-1-16,0 2-1 0,1 0 0 15,-1 2-3-15,2 0-2 0,-2 0-4 16,3-4-4-16,-1-1-2 0,2-3-2 15,0-2-2-15,1-1-1 0,1-4-1 16,0-2-1-16,1-3 0 0,1-3 0 16,-1-4-1-16,4-5 0 0,-1-3-2 15,1-3-3-15,1-1-2 0,1-1-3 16,-2 3 0-16,0 2-2 0,-1 6 1 16,-4 4 0-16,1 3 3 0,-4 5 2 0,-2 3 1 15,-2 4 2-15,-1 3 1 0,0 2 0 16,-1 3 0-16,0 0 1 0,2 3 0 15,2-1 0-15,0-1-1 0,5-3-9 16,0-1-10-16,6-2-10 0,3-2-8 16,3-2-13-16,0-2-11 0,1-2-106 15,0-5-105-15,2-2-256 0</inkml:trace>
  <inkml:trace contextRef="#ctx0" brushRef="#br0" timeOffset="35688.5692">24583 1648 555 0,'2'-5'129'0,"5"0"5"0,1 0-71 0,4 1-37 15,3 0-7-15,1 2 0 0,1-2-2 16,0 3-2-16,0 1-4 0,-1 1 0 15,-1-1 0-15,1 3 0 0,-3-2 1 16,0 1-1-16,-2 2 1 0,-4 0 0 16,2 1 0-16,-4 0 0 0,-2 1 0 15,1 2 1-15,-3 2-1 0,0 4 1 16,2 0-2-16,-2 6-1 0,1 1-2 16,3 3-1-16,2 2-3 15,-1 0-2-15,0 1 0 0,1 1-1 0,0-2 0 0,0 0-1 16,-1 0 1-16,-1-4-1 0,0-1 0 15,-1-3 1-15,-1-4-1 0,1-1 0 16,-4-3 1-16,-3 0-1 0,-1-1 1 16,-2 0-5-16,-5 0-7 0,-1 2-9 15,-4 0-11-15,-1 0-12 0,0-1 66 16,-3-3-193-16,4-1-130 0,4-2-335 16</inkml:trace>
  <inkml:trace contextRef="#ctx0" brushRef="#br0" timeOffset="40049.2846">24438 2651 339 0,'0'-8'92'0,"-1"0"4"0,0-1-26 0,-1-1-27 15,-1 2-7-15,-1 1-2 16,0-1-1-16,0 4-1 0,-2 1-3 0,1-1-3 16,-1 4-3-16,0 0-5 0,-1 3-3 15,1-2-3-15,0 1-3 0,0 3-2 16,0 1 0-16,0 3-1 0,-2 2 0 16,2-1 0-16,1 2 0 0,2 3-1 15,0 1 0-15,3-3-1 0,2-1-1 16,0-1-1-16,2-1-1 0,1-1 0 15,-1-3 0-15,0-4 0 0,1-1 0 0,0-1 0 16,2-4 0-16,-1-4 1 0,-1-2 0 16,1-2-1-16,-1 0 0 0,0-4 1 15,-1-2-1-15,-2-1-1 0,1 1 1 16,-2 1-1-16,1 1 1 0,-2 1-1 16,0 4 0-16,0 3 1 0,0 4-1 15,0 4 1-15,-1 5-1 0,0 1 1 16,1 5 0-16,0 4 0 0,1 2 0 15,0-1 0-15,3 1 0 0,0-1 1 0,2-2-2 16,1-3 0-16,3-1-3 0,5-4-6 16,1-1-7-16,3-1-16 0,6-4 6 15,-4-5-116-15,1-2-108 0,0-1-263 16</inkml:trace>
  <inkml:trace contextRef="#ctx0" brushRef="#br0" timeOffset="41752.0932">24879 2356 343 0,'3'-5'88'0,"-2"-3"7"0,2 1-35 15,-2 0-21-15,0 0-4 0,0 1 1 16,-1 1 0-16,0 2 0 0,1 2-2 15,-2-1-2-15,1 1-3 0,-3 0-4 0,1 1-4 16,0 2-4-16,-2 0-4 0,1 1-3 16,-2 3-4-16,0 3-2 0,0 4-1 15,-1 1-2-15,0 3 1 0,-1 1-1 16,0 2 0-16,-1 0-1 0,0-2 2 16,0-1-1-16,0-1 0 0,1 0 0 15,0-1 1-15,2-3-1 0,0-1 1 16,1-1-1-16,3-2 0 0,0-2 0 15,1-2 0-15,1 0 0 0,0-1-1 16,3 0 1-16,-2-3 0 0,3 1 0 0,0 0 1 16,1-2-1-16,1 0 1 0,2 0-1 15,-2-2 1-15,2 1 0 0,-2-2-1 16,2 2 0-16,-3-1 0 0,-1 1 0 16,-1 1 0-16,2 1-1 15,-1 0-1-15,0 0-3 0,1 1-4 0,0 1-5 16,4 1-6-16,-2-1-11 0,1 3-7 15,-1-1 16-15,0 1-118 0,-2-1-100 16,0 0-249-16</inkml:trace>
  <inkml:trace contextRef="#ctx0" brushRef="#br0" timeOffset="42079.077">25094 2425 414 0,'-3'-9'101'0,"0"-4"6"0,-2 0-61 0,-1-2-8 15,1 0 1-15,0 3-3 0,1 1-2 16,2 1-3-16,-2 3-4 0,3 1-3 15,-2 2-5-15,3 3-4 0,0 1-3 16,0 1-2-16,3 4-3 0,0 4-1 16,2 3-2-16,1 5-2 0,3 3 0 0,1 3-1 15,1 1-1-15,2 1-5 0,1-1-15 16,-2 1-49-16,0-1-71 0,5 2-105 16,-1-6-250-16</inkml:trace>
  <inkml:trace contextRef="#ctx0" brushRef="#br0" timeOffset="52272.3329">21406 7083 461 0,'-5'3'110'0,"0"-2"6"15,1 1-71-15,-1-2-6 0,4 0-6 16,0 1-1-16,1-1-4 0,0 0-3 15,1 0-3-15,1-3-3 0,1 2-2 16,0 0-1-16,1-1 0 0,0-2-2 16,0 3 0-16,0-2-2 0,4 4-1 15,-2-1-2-15,-1-1-1 0,2 2-2 0,-1 1 0 16,0 0-2-16,2 1 0 0,-3-1-1 16,1 2-1-16,-1-1 0 0,3 2 0 15,-3-2-1-15,0-1 0 0,1 1 0 16,2-2 0-16,0-1-1 0,1-1-1 15,-1-1-7-15,4 1-6 0,1 0-8 16,-1-3-16-16,3 3 62 0,-3-3-179 16,1 2-121-16,-2-2-313 0</inkml:trace>
  <inkml:trace contextRef="#ctx0" brushRef="#br0" timeOffset="53084.3039">21746 6793 416 0,'1'-12'115'0,"2"-1"4"0,-4-1-21 0,2 6-56 15,1 0-10-15,-1 3-6 0,1 2-5 16,0 0-3-16,-1 6-1 0,3 3-1 16,-3 1 1-16,2 4 0 0,-1 5 1 15,1 0 2-15,3 5-1 0,-1 1-1 16,1 4-2-16,1 3-2 0,0-2-1 0,2 2-3 16,-3 3-2-16,0-1-2 0,-1-3-1 15,0-2-1-15,-1-5 1 0,-1-1-2 16,1-2 0-16,-2-5-1 0,2-1-1 15,-3-1 1-15,1-3-1 0,-1 0-1 16,0-3 1-16,0-2 0 0,-1-1 0 16,0-1 0-16,0-2 1 0,2-1-1 15,-1-2 0-15,0-2 0 0,3-3 0 0,-1-1 0 16,2-2-1-16,1-1 0 16,0 0 0-16,2 1 0 0,-1 0 0 0,2 1-1 15,-1 0 1-15,2 0 0 0,1 2 0 16,1 1 0-16,1 0-1 0,0 2 1 15,-1 1 0-15,1 3-1 0,-2 2 1 16,1 0 0-16,-2 2-1 0,-1 2 1 16,1 1 0-16,-2 1 0 0,-1 3 0 15,-1-1 0-15,-2 2 0 0,-1 0 1 16,0 1 0-16,-2 0 0 0,-1 0 0 0,-1 0 0 16,-2 0 1-16,0-1 0 0,-2 0 1 15,-2-2 0-15,-2-1 1 0,-1 1 0 16,-2-2 0-16,-2-1 1 0,1-2-2 15,-3 1 1-15,0-1-2 0,0-1 1 16,0-1-1-16,2-2-1 0,0 0 0 16,2-2 0-16,2 0 0 0,1-1 0 15,3 0-2-15,1-1-1 0,3 3-7 16,1 0-5-16,2 0-12 0,1 1-5 0,3 1-13 16,0 0-16-16,3 0-106 0,-1-1-112 15,2 2-270-15</inkml:trace>
  <inkml:trace contextRef="#ctx0" brushRef="#br0" timeOffset="53678.3792">21882 6661 429 0,'-1'1'104'0,"-2"-2"7"0,1 2-65 16,1-1-8-16,-1 2-6 0,2 0-3 16,0 0-1-16,0 3-2 0,0 3-3 15,3 0-1-15,-1 3-2 0,1 2 1 0,-1 0-1 16,1 2-2-16,0 1-1 0,0 0-2 15,-2-2 0-15,1-1-2 0,0-1-1 16,-1-1 0-16,0-4-2 0,-1-2-1 16,1-2 0-16,-1-5 0 0,0 1-2 15,2-4-1-15,-1-2-1 0,1-4 0 16,1-1-2-16,0-6-2 0,2-1 0 16,1-2 0-16,2-1 0 0,-1 4-1 15,2 2 0-15,1 0 0 0,-1 5 0 0,1 3 0 16,-1 2-1-16,-1 5 1 0,1 1 0 15,-2 2 0-15,1 5 0 0,-2 1 0 16,-1 4 1-16,1 2 0 0,0 1 1 16,0 2-1-16,0-1-5 0,1 2-10 15,2 3-10-15,-2-3-22 0,2 1-114 16,-1-1-126-16,1-2-301 0</inkml:trace>
  <inkml:trace contextRef="#ctx0" brushRef="#br0" timeOffset="55469.0561">22423 7113 414 0,'-2'-6'96'0,"0"-1"4"0,0-2-64 16,1-2-11-16,0-1-5 0,1-2-3 15,0-3 0-15,0 0 0 0,0-3 0 16,0 1 1-16,1-2 1 0,-1 0 2 16,0 3 0-16,0 3-1 0,-1 3-1 15,1 2-1-15,-1 4-3 0,-1 3-3 16,1 5-1-16,1 3-2 0,-1 4 0 16,0 4-1-16,0 5 2 0,-1 3 0 15,1 2 3-15,0 3 2 0,0 0 1 16,1-2 0-16,0-2-1 0,0-1 0 0,0-1-2 15,1-3-2-15,0 1-2 16,2-3-3-16,-1-3-1 0,0-1-1 0,3-2-1 16,0-2-1-16,0-5 0 0,1 0-1 15,2-2 1-15,-2-3-1 0,2-2 1 16,0-3-1-16,-1-2 1 0,0-4-1 16,1-1 0-16,-1-4-1 0,0 0 1 15,1-1-1-15,-2-1 0 0,0 2 0 16,0 0 0-16,0 3 0 0,-1 3 0 0,-1 2-1 15,-1 3 1-15,0 6-1 0,-2 4 1 16,-1 6 0-16,-1 3 0 0,1 3 1 16,-3 4 0-16,2 0 1 0,0 2 0 15,2-2 1-15,2 0-1 0,0-1 0 16,2-1 0-16,3 0-2 0,-1-2-3 16,4-1-10-16,0 0-12 0,3 0-15 15,0-2 82-15,0-4-206 0,2-1-136 16,2-1-345-16</inkml:trace>
  <inkml:trace contextRef="#ctx0" brushRef="#br0" timeOffset="55869.9956">22715 6851 454 0,'1'-4'107'0,"-1"2"3"0,1-1-70 16,1 3-7-16,-2 2-3 0,0 1-2 16,0 3 0-16,1 4-1 0,0 5 0 15,-1 1 0-15,1 5 0 0,1 1 1 16,-1 3 0-16,0 0-1 0,1-1 0 0,-2-1-1 15,2 0-3-15,-1-2-2 0,-1-2-4 16,0 0-3-16,0-2-2 0,0-3-1 16,1 0-3-16,2-3-1 0,-1-3-1 15,2 1-3-15,-1-4 0 0,2 0-2 16,0-1 0-16,0-2-1 0,0 0 1 16,1-2-1-16,1 2-3 0,2-4-4 15,1 1-7-15,-2-1-11 0,1-1-9 0,0 0-7 16,-3-2-15-16,1 0-6 15,-2-3-103-15,-3-1-106 0,1 0-252 0</inkml:trace>
  <inkml:trace contextRef="#ctx0" brushRef="#br0" timeOffset="56054.8016">22717 6906 543 0,'-4'-8'124'0,"0"-1"2"0,3 3-86 15,2 0-12-15,1-2-12 0,2 3-4 16,3-1-2-16,3 1-3 0,1 2-2 16,3-1-6-16,3 2-15 0,1 2-20 15,-1 0-94-15,3 0-105 0,-2 1-257 16</inkml:trace>
  <inkml:trace contextRef="#ctx0" brushRef="#br0" timeOffset="56384.9027">22935 7086 522 0,'0'-1'124'0,"0"0"3"16,0 1-82-16,2 0-10 0,0 0-8 16,-1 0-4-16,3 0-5 0,-2 1-3 15,3-1-3-15,-1 1-1 0,2 0-3 16,-1 1-2-16,2-1-1 0,2-1-4 0,0 0-4 15,2-1-12-15,2-1-17 0,1 0-108 16,0 0-114-16,1-2-280 0</inkml:trace>
  <inkml:trace contextRef="#ctx0" brushRef="#br0" timeOffset="56864.604">23157 6998 503 0,'0'2'124'0,"0"2"5"0,0 3-64 16,-1 3-24-16,1 1-9 0,0 2 2 15,1 2-1-15,0 0-2 0,-1 0-2 16,0-2-3-16,0 0-2 0,2-2-3 16,-4 0-6-16,1-4-4 0,1-1-3 15,1-1-3-15,2-1-1 0,-2-4-1 16,2-3-1-16,0-2-1 0,2-2 1 16,0-5-1-16,1-2 0 0,-1-3-2 15,2-1-1-15,1-1-1 0,-1-1-1 0,0 0 0 16,2 3 0-16,0 1 1 0,-1 1 0 15,1 3 1-15,-1 3 0 0,1 4 1 16,-2 3 1-16,3 2 1 0,-3 1 1 16,2 7 1-16,-2 1 1 0,2 2 0 15,-2 3 2-15,-1-1-1 0,-2 2 0 16,1 0-2-16,-1-2 0 0,-1-1-1 16,1 2-1-16,0-2-4 0,-1-1-7 0,2-1-12 15,0 0-7-15,0-2-12 0,2 2-18 16,-1-1-106-16,1-2-114 15,-1 2-267-15</inkml:trace>
  <inkml:trace contextRef="#ctx0" brushRef="#br0" timeOffset="57136.8624">23528 7109 566 0,'3'0'131'16,"-3"-1"4"-16,3 1-90 0,1-1-15 16,5 2-6-16,-3-1-1 0,1-1-5 15,2 0-2-15,1 1-4 0,1-1-2 16,-2-1-1-16,0 0-4 0,3 1-4 0,-1-2-10 15,0 2-11-15,-1 0-19 16,0 0-108-16,0-1-116 0,1 4-283 16</inkml:trace>
  <inkml:trace contextRef="#ctx0" brushRef="#br0" timeOffset="57405.6405">23828 6977 541 0,'3'-4'127'0,"-3"2"5"16,0 2-72-16,1 1-22 0,-1 3-5 16,1 3 1-16,-1 1 0 0,2 3-1 15,-1 2-4-15,-1 1-5 0,1 2-5 16,1-1-6-16,-2 0-4 0,2 1-4 0,-1 0-2 15,0-1-2-15,0-1-5 16,1 0-10-16,-1-2-10 0,0-2-11 16,1-2-19-16,1 0-109 0,-1-3-119 0,3 0-276 15</inkml:trace>
  <inkml:trace contextRef="#ctx0" brushRef="#br0" timeOffset="57647.4196">23887 6861 305 0,'0'1'62'0,"0"0"-12"16,0 0-96-16,0 2-70 16,0-1-138-16</inkml:trace>
  <inkml:trace contextRef="#ctx0" brushRef="#br0" timeOffset="58173.4758">23852 6867 497 0,'0'-5'123'0,"-2"0"7"0,1 0-75 15,-1 3-11-15,2-1-5 0,0 1-6 16,2-1-3-16,2 2-2 0,0 0-3 15,3 0-2-15,3-2-2 0,2 2-1 16,-1 0-4-16,2 0-4 0,1-1-3 16,2 1-3-16,0 0-2 0,-1 0-1 0,0-1-1 15,1 1 0-15,-1 0-2 0,-1-1 1 16,-2-1 0-16,0 1-1 0,-3 0 0 16,-3 1 0-16,-1 1 1 0,-3 3 1 15,1 2 1-15,-3 1 3 0,-3 1 1 16,2 4 1-16,0 4 2 0,-1 3 1 15,2 3-2-15,0 3 1 0,2 1-3 16,0 3 0-16,3 0-1 0,-1-1-2 0,1 0 0 16,1 1-1-16,0-3-1 0,-4 1 0 15,4-2-1-15,-1 1 0 0,0-3-1 16,0-3 1-16,-1 1-1 0,-2-3 0 16,3-1 0-16,-4-3 1 0,-1 0-1 15,-3-4 1-15,0 0-1 0,1 0 2 16,-2-3 0-16,-1-3 1 0,-1 1 1 0,-3-3 0 15,3 2 1-15,-5-4-1 0,-1-1-1 16,1 1 0-16,-2-3-4 0,-1 0-9 16,2-3-12-16,0 2-17 0,3 2-12 15,2-1-16-15,-3 0-114 0,5 3-123 16,0 1-281-16</inkml:trace>
  <inkml:trace contextRef="#ctx0" brushRef="#br0" timeOffset="59070.6668">24415 7432 430 0,'4'-9'109'16,"-2"0"6"-16,0 3-41 0,-1-1-33 15,0 2-7-15,1 0 0 0,0 2 0 16,0 0 0-16,1 3 1 0,-1 0-1 15,3 4 0-15,1 2 0 0,0 4-2 16,1 3-3-16,-2 3-3 0,0 4-5 16,-2 0-6-16,-2 4-4 0,-1-1-4 0,-2-1-4 15,-2 0-6-15,0-1-9 0,2-1-17 16,-2-2-12-16,2-3-49 0,-1-4-80 16,2-2-120-16,3-2-260 0</inkml:trace>
  <inkml:trace contextRef="#ctx0" brushRef="#br0" timeOffset="59696.3261">24672 6891 497 0,'-2'-9'120'0,"-1"0"4"0,1 0-72 16,1 3-11-16,1 1-9 0,0 2-3 15,-3-2-5-15,6 4-1 0,-1 1 0 16,-3 3 2-16,6 3 2 0,0 4 0 15,1 5 0-15,1 6 2 0,1 3-1 16,-1 4-3-16,5 3-6 0,-6 0-5 16,1-1-3-16,-5 0-4 0,0-3-2 15,0-4-1-15,-2-2-2 0,0-5 0 0,0-3 0 16,-2-3-1-16,4-3 0 0,-4-4 0 16,4-1 0-16,-2-2 0 0,1-2-1 15,0-4 1-15,3-2-2 0,-1-3-1 16,2-3-1-16,1-2-2 0,2 0-1 15,-1-1 0-15,2 1-1 0,-2 3 2 16,3 1 0-16,-2 4 1 0,2 1 1 16,-1 4 2-16,-1 2-1 0,2 2 1 0,-2 2 0 15,-2 2 1-15,-1 1-1 0,1 4 1 16,-3-1 1-16,2 1 0 0,-1 1 1 16,0 0 0-16,-2 0 1 0,1 0 1 15,-2 0 0-15,-1 0 1 0,0-1 0 16,-3-1 0-16,0 0 1 0,-3 0-2 15,-3-2 1-15,-2 1-1 0,-3 0-1 16,0-2-1-16,-2 1 0 0,0 1-1 0,1-3 0 16,3-1-2-16,3-2-3 0,1-1-6 15,2-1-10-15,3 0-15 16,2-1-8-16,3-1-14 0,5 2-11 0,-1 0-104 16,1-2-111-16,7 1-255 0</inkml:trace>
  <inkml:trace contextRef="#ctx0" brushRef="#br0" timeOffset="60066.6655">25026 6906 524 0,'-6'-4'131'15,"1"2"2"-15,2-2-32 0,3 4-73 0,1 2-11 16,1 1-1-16,3 3 0 16,3 2 0-16,0-1 0 0,3 3 0 0,1 2 0 15,2 0-3-15,-1-1-1 16,1 0-2-16,-1 0-1 0,1-1-3 0,-2 0 0 16,0-3-3-16,-3 2-1 0,-1 0-1 15,0-2 0-15,-2 1 0 0,-1 0-1 16,-3-1 1-16,1 0-1 0,-2 2 1 15,-1-2 0-15,-2 2 0 0,-3 1-1 16,-1 0 1-16,-2 2 0 0,0 0 0 16,-5 0 0-16,1 3-2 0,-3 1-2 15,1-1-6-15,0-1-8 0,2 0-9 0,-2 1-18 16,6-3-69-16,1-2-44 0,4-3-102 16,-1-2-213-16</inkml:trace>
  <inkml:trace contextRef="#ctx0" brushRef="#br0" timeOffset="60481.6796">25330 6911 401 0,'-1'-13'102'0,"-1"-1"8"0,-1 1-51 16,1 4-8-16,-1-2-4 0,1 0 0 15,-1 1-1-15,2 3-2 0,-1 2-4 16,0 2-3-16,2 1-3 0,-1 2-2 16,0 4 0-16,0 4-1 0,1 3-1 0,1 4-3 15,-1 3-2-15,4 7-3 0,-1 3-4 16,1 3-4-16,0-1-5 0,-2 2-3 16,1 0-2-16,-3-1-4 15,-3-2-13-15,1-2-15 0,-3-1-18 0,3 2-20 16,-1-2-116-16,4 1-133 0,0-2-302 15</inkml:trace>
  <inkml:trace contextRef="#ctx0" brushRef="#br0" timeOffset="65511.921">1200 7027 403 0,'-12'-11'113'16,"0"-2"8"-16,-2-2-28 0,1 3-36 15,0-3-9-15,0 2-1 0,3 1-2 16,1 2-4-16,3 2-7 0,2 5-6 16,5 1-5-16,3 5-2 0,4 4-5 0,3 7-4 15,3 0-3-15,3 7-1 16,5 4 3-16,1 0-1 0,3 5-1 15,1-1-1-15,1 4 1 0,2 0-1 0,-1 2-1 16,0-1-1-16,-2 0-1 0,-1-1-1 16,0-2-1-16,1-3-1 0,-2-1 0 15,2-1-1-15,-2-3 0 0,1-2 0 16,-3-1-1-16,-2-1 1 0,-4 0-2 16,-2-4-1-16,-4-2-3 0,-4-4-3 15,-2 0-4-15,-3-2-2 0,-1-4-4 0,-1 1-4 16,-1-3-8-16,-1-1-3 15,-2-1-4-15,0-2-8 0,1-2-8 0,-3-1-102 16,-2-3-104-16,1-2-253 0</inkml:trace>
  <inkml:trace contextRef="#ctx0" brushRef="#br0" timeOffset="65851.0226">1651 6927 574 0,'-1'-20'145'0,"-3"7"8"0,-1 3-80 15,-3 6-11-15,-3 9-11 0,-3 5-4 0,-2 6-5 16,-2 7-5-16,-5 8-6 0,-2 7-3 16,0 5-4-16,0 2-3 0,-2 5-4 15,-1 5-3-15,1-2-3 0,-4-1-4 16,-1-1-5-16,-1-3-4 0,3-5-5 16,2-7-7-16,6-6-7 0,2-6-16 15,13-7-17-15,4-6-21 0,8-4-113 16,4-6-130-16,8-7-304 0</inkml:trace>
  <inkml:trace contextRef="#ctx0" brushRef="#br0" timeOffset="66129.2674">2077 6840 659 0,'-23'4'163'0,"0"3"6"0,0 10-99 15,2 9-20-15,-5 1-9 0,5 12-7 16,4 6-8-16,1 4-7 0,4 4-7 16,1 0-2-16,4 1-3 0,9 1-1 15,2-5-1-15,3-2-3 0,2-4-3 16,3-5-9-16,4-5-9 0,0-6-11 15,2-4-15-15,2-8-20 0,3-7-117 16,1-1-129-16,3-7-298 0</inkml:trace>
  <inkml:trace contextRef="#ctx0" brushRef="#br0" timeOffset="66591.0901">2315 7293 639 0,'-7'6'154'0,"4"-3"8"0,2 3-87 0,1 0-30 16,4 0-7-16,1-1-5 0,3 0-5 15,2-3-7-15,1 0-6 0,0-6-5 16,4-2-3-16,1-4-2 0,0-3-3 15,-2-3 0-15,1-3 0 0,0 0-1 16,-4-1 0-16,0 2 0 0,-4-2 1 0,-3 4-1 16,-2 0-1-16,-2 3 1 0,-2 2 0 15,-2 0 0-15,-2 2-1 0,-4 3-1 16,-2 4 0-16,-3 2 0 0,-2 3-1 16,-3 3 0-16,-3 4-1 0,0 5 2 15,0 4-1-15,1 3 2 0,1 7-1 16,1 3 2-16,6 1 0 0,2 2 1 15,8 1-1-15,4-2 1 0,3-1 1 0,7-2 0 16,4-6 0-16,3 0 2 16,5-3 0-16,0-4 0 0,4-3 1 0,2-5-1 15,-1-3-1-15,2-4-1 16,2-7-2-16,-1-1-4 0,3-4-8 0,0-2-12 16,-1-3-21-16,-1-3-20 0,-3-1-74 15,-5 0-44-15,-2-3-115 0,-7 0-223 16</inkml:trace>
  <inkml:trace contextRef="#ctx0" brushRef="#br0" timeOffset="66863.9154">2667 6675 645 0,'2'-3'151'0,"2"4"8"0,1 7-104 16,4 2-7-16,0 4-1 0,2 5-1 16,3 5 1-16,0 4-6 0,3 3-7 15,1 0-6-15,-3 3-6 0,0 0-3 16,-1 2-5-16,-3-3-5 0,-8 0-5 16,-6-1-3-16,-6-3-10 0,-7-2-12 15,-6-5-17-15,-2-2-19 0,-5-7-23 16,1-4-116-16,1-8-137 0,4-5-302 15</inkml:trace>
  <inkml:trace contextRef="#ctx0" brushRef="#br0" timeOffset="66994.5671">2548 6606 536 0,'1'-40'155'16,"0"11"10"-16,-1 9-44 0,4 5-51 16,-2 4-16-16,5 6-13 0,2 1-13 15,6 7-14-15,2-1-18 0,3 4-21 16,-1 2-15-16,2 3-131 0,1 2-134 0,0 6-333 15</inkml:trace>
  <inkml:trace contextRef="#ctx0" brushRef="#br0" timeOffset="67584.0043">2906 6755 489 0,'-2'-4'119'0,"2"-1"5"16,-1 0-75-16,1 2-9 0,0 1-5 16,1 2-4-16,-1-1-5 0,0 1-2 15,0-2-2-15,0 2 0 0,0-1 0 16,0 1 1-16,-1 1 1 0,2-1 2 0,-1 0 0 15,2 2 1-15,-4-2-1 16,2 1-1-16,-1-2-2 0,1 2-3 0,0 0-3 16,-1 2-3-16,1 3-1 0,0 1-3 15,0 3-1-15,0 6-1 0,2 1-1 16,1 0-2-16,-1 1-1 0,2 0-1 16,2 0-1-16,1 0 0 0,3-3-1 15,-1-2 0-15,1-2 1 0,2 1-2 16,1-6 1-16,2-5 0 0,0-2 0 15,-1-5 0-15,3-6 0 0,-1-1 0 0,-2-3 1 16,-3 0 2-16,-3 0 1 0,-3 2 4 16,-2-1 2-16,-3 3 2 0,-3 2 1 15,0 4 0-15,-5 1-1 0,1 4-2 16,-2 4-2-16,2 5-4 0,1 1-1 16,1 4-2-16,3 0-1 0,7 4-1 15,2 2 0-15,4-3 0 0,5 1-1 16,3-3 1-16,3 0-1 0,2-4 0 15,0-7 1-15,1-3-1 0,-1-3 1 0,-3-7 0 16,-1-1 0-16,-4-5 0 0,-5 1 0 16,-4-1 0-16,-6-3-1 0,-3-1-3 15,-6 0-7-15,-3 1-10 0,-1-3-13 16,0-1-17-16,-2 1-17 0,1 3-17 16,3 3 70-16,2 4-180 0,0 2-126 15,2 4-312-15</inkml:trace>
  <inkml:trace contextRef="#ctx0" brushRef="#br0" timeOffset="67809.3864">3375 6597 523 0,'14'-1'133'0,"0"2"6"0,-2 2-51 16,0 3-38-16,1 4-10 0,0 2-2 16,1 5-4-16,-1 4-2 0,4 5-4 15,2 7-3-15,0 4-4 0,6 8-5 16,2 4-4-16,2 4-2 0,-1 3-3 0,-1 0-2 15,-2 1-2-15,-5-1-1 0,-7 0-1 16,-8-3-2-16,-7-2-1 16,-4-4-5-16,-8 1-4 0,-7-5-7 0,-5-4-11 15,-2-7-5-15,0-3-10 0,2-7 21 16,1-6-143-16,9-7-120 0,8-11-299 16</inkml:trace>
  <inkml:trace contextRef="#ctx0" brushRef="#br0" timeOffset="68044.7604">3943 7124 790 0,'0'3'180'15,"0"-2"2"-15,2 1-127 0,1 2-21 16,2-2-16-16,1 2-9 0,3 0-4 15,-1-2-6-15,4 1-8 0,2-1-9 16,2-1-16-16,1 4-11 0,0-1-22 16,-1 1-115-16,-3 1-128 0,-3-1-296 15</inkml:trace>
  <inkml:trace contextRef="#ctx0" brushRef="#br0" timeOffset="68193.9344">3957 7299 720 0,'-4'10'172'0,"1"-4"3"0,2 2-115 0,4 0-19 16,2 0-12-16,1-2-11 0,2-1-10 0,2-2-12 15,3 1-13-15,5-3-18 0,1-2-18 16,4 1-123-16,6 0-133 0,1-1-319 16</inkml:trace>
  <inkml:trace contextRef="#ctx0" brushRef="#br0" timeOffset="68693.7858">4869 6993 716 0,'-15'9'163'16,"1"5"4"-16,1 8-122 0,4 7-12 16,1 5-9-16,3 4-6 0,2 1-5 15,1 4-3-15,1-1 0 0,4-4 1 16,0-4 0-16,2-5 0 0,1-4 0 15,1-6-2-15,0-6-1 0,-1-6-2 16,1-5-2-16,-1-7-1 0,-1-4-1 0,1-8-1 16,-2-6 0-16,-1-3 0 0,-1-9 0 15,-2-2-1-15,-4-3 1 0,-3-5-1 16,-3-1 0-16,-2-5 1 0,-1-2-1 16,-2 3 0-16,-1 4 5 0,2 1 8 15,5 6 5-15,1 6 4 0,3 7 5 16,5 7 2-16,3 2 1 0,4 3-3 15,4 4-7-15,5 1-6 0,2 1-4 16,5 2-4-16,0 0-3 0,3 2-1 16,-1 1-3-16,0 1-3 0,-1 4-9 0,2 0-11 15,0 3-16-15,-1 2-21 0,0 1-18 16,1 2-24-16,-4 1-108 0,-1-2-130 16,-6 1-288-16</inkml:trace>
  <inkml:trace contextRef="#ctx0" brushRef="#br0" timeOffset="68894.238">4865 7062 699 0,'-19'13'174'0,"4"-2"6"16,4-1-97-16,5-1-28 0,5 0-13 16,6-1-10-16,2-1-9 0,5-1-7 15,4 2-4-15,3-4-3 0,3 0-3 16,2-3-3-16,3-1-3 0,2-3-9 15,6-1-11-15,1 0-17 0,5-1-18 16,-1 2-23-16,4-1-113 0,3 0-132 16,-2 3-297-16</inkml:trace>
  <inkml:trace contextRef="#ctx0" brushRef="#br0" timeOffset="69440.0019">5539 6539 794 0,'-18'-18'184'0,"-3"7"4"0,-1 5-129 0,1 8-16 16,-2 4-15-16,2 1-9 15,-2 7-7-15,4 3-4 0,7 3-4 0,6 3-1 16,7 0-4-16,8 1-3 0,5 0-6 15,6 0-6-15,3-1-5 0,3 2-3 16,-3-1-2-16,-1 0 1 0,-3-5 4 16,-3 0 5-16,-3 0 5 0,-3 1 6 0,-8-2 6 15,-2 1 5-15,-2 0 3 16,-3 3 3-16,-4 1 2 0,-2 3 3 0,-1 0 0 16,-1 0-2-16,2-1-2 0,-2 0-4 15,2-3-2-15,3 0-3 0,3-2-2 16,2 0-2-16,6-1-1 0,1-2 0 15,5-2-2-15,4 2 0 0,0-3-1 16,3 2-1-16,1-2 1 0,0 1 0 0,0-1 1 16,-2 0 1-16,-3-1 0 0,-1 1 1 15,-4-2 1-15,-5 1 0 0,-2 2 1 16,-6 1-1-16,-4 5 1 0,-3 1 0 16,-3 1 0-16,0 5 1 0,-3 2 0 15,0 0 3-15,-3 3 0 0,5 0 2 16,-1 2 1-16,5-2 0 0,1 0 0 15,3-1-1-15,5 0-1 0,7-4-2 16,-1-1-1-16,5-3-2 0,4 1 0 16,2-7-1-16,4-3 0 0,0-4-4 0,7-3-6 15,1 0-10-15,7-3-14 16,0-5-17-16,2 1-23 0,1 0-115 0,-1-1-132 16,-5 3-301-16</inkml:trace>
  <inkml:trace contextRef="#ctx0" brushRef="#br0" timeOffset="70576.242">5849 7117 662 0,'-2'-14'164'0,"2"5"5"0,1-1-100 16,4 6-15-16,3 4-7 0,5 3-11 15,5 4-7-15,-1 0-5 0,3 3-4 16,3 3-3-16,-1 1-4 0,1-1-3 16,2 1 0-16,2 2-4 0,0 0-2 15,1 1-2-15,-1-2-1 0,0 1-5 0,-3-2-9 16,-2 0-16-16,-2-5-20 0,-4 0-18 16,-5-2-124-16,-5 0-140 0,-4-5-321 15</inkml:trace>
  <inkml:trace contextRef="#ctx0" brushRef="#br0" timeOffset="70758.7697">6218 7048 640 0,'-11'-1'162'0,"-4"3"8"16,-5 3-92-16,-2 5-21 0,-3 6-10 0,-4 2-9 16,1 6-11-16,0 3-9 0,-3 2-8 15,3 4-4-15,1 3-6 0,3-2-6 16,1-2-9-16,3 0-16 0,7-5-15 15,6-4 49-15,9-6-182 0,5-8-139 16,10-6-342-16</inkml:trace>
  <inkml:trace contextRef="#ctx0" brushRef="#br0" timeOffset="70940.2694">6444 7190 687 0,'5'4'173'15,"-2"2"6"-15,-2 4-103 0,0 1-17 16,0 5-7-16,1 1-15 0,0 3-13 16,-1 0-8-16,2 1-9 0,-2-1-15 15,4-3-19-15,-2-1-21 0,2 0 75 0,0-4-216 16,4-3-152-16,-1-6-382 0</inkml:trace>
  <inkml:trace contextRef="#ctx0" brushRef="#br0" timeOffset="71208.104">6744 7079 664 0,'-4'-4'157'0,"1"4"2"0,1 3-102 0,-1 3-20 0,1 4-3 16,1 2-2-16,-2 4-6 0,1 2-1 15,0 3-1-15,2 2-2 0,0 0-1 16,2-1-3-16,1 4-3 0,1-3-4 16,3 0-2-16,1-4-3 0,1-3-2 15,4-2-2-15,1-5-4 0,1-4-9 16,0-4-12-16,-2-2-19 0,1-5-12 16,-4-4-16-16,-4-1-14 0,-1-3-102 0,-7-4-114 15,-1-2-250-15</inkml:trace>
  <inkml:trace contextRef="#ctx0" brushRef="#br0" timeOffset="71373.2221">6708 7071 622 0,'-8'-2'168'0,"3"-2"6"15,3 1-70-15,4-2-45 0,6 1-14 0,4-2-10 16,0 0-15-16,7-1-11 0,3-2-14 16,5 3-15-16,1-3-18 0,0-1-14 15,1 4-56-15,2 0-70 0,-4 0-118 16,0 1-242-16</inkml:trace>
  <inkml:trace contextRef="#ctx0" brushRef="#br0" timeOffset="71693.5802">7036 7086 676 0,'0'5'170'0,"-1"1"8"0,0 5-100 16,1 3-17-16,-2 2-5 0,2 2-9 16,0 2-10-16,3 0-8 0,2 1-6 0,3-2-5 15,3-2-3-15,3-1-4 0,3-3-3 16,4-2-2-16,1-7-2 0,0-3-1 16,-4-2-1-16,3-6-2 0,0-5 1 15,-3-5-1-15,-3 0 1 0,-3 0-1 16,-2 1 0-16,0 0 0 15,-5 4 0-15,-3 3 0 0,-2 6 0 0,-2 1-2 16,-1 4-2-16,-1 4-3 0,2 2-7 16,-2 3-6-16,3 4-11 0,0 1-10 15,2 1-13-15,4 0-6 0,1 0-6 16,4 1-12-16,5-6-85 0,1-1-11 0,3-5-88 16,3-4-185-16</inkml:trace>
  <inkml:trace contextRef="#ctx0" brushRef="#br0" timeOffset="72270.4457">7440 6945 608 0,'-8'-12'142'0,"-1"3"4"15,2 5-94-15,-1 0-15 0,3 3-5 16,2 1-1-16,0 2-3 0,1 2-1 16,-2 1-1-16,3-2 0 0,1 1 0 15,-1 0-1-15,1-2 1 0,-1 1-2 16,1-3-3-16,0 1-2 0,0-1-4 16,-2 0-2-16,4 0-2 0,-2 0-4 0,0 1 0 15,0-1-1-15,0-1 1 0,1 1 1 16,-1 0 1-16,0 1 1 0,0-1-1 15,2 0 1-15,-1 1-1 0,4 1-2 16,1-2-1-16,3 1-2 0,1-1-1 16,3-1-1-16,6 2 0 0,0-2-1 15,2-1 0-15,4 2-1 0,-1-2 1 0,3 1-1 16,0 2 0-16,-3-2 0 16,1 1 0-16,-2 0 0 0,-4 1 0 0,-5 3 0 15,-5-2 1-15,-3 2-1 0,-6 2 0 16,-5 2 1-16,-2 2-1 15,-2 2 1-15,1 2-1 0,-2 3 0 0,1 0 0 16,-1 0 0-16,4 3-1 0,0 2-1 16,0 0 0-16,1 0 0 0,3 3 0 15,3 0-1-15,3 3-1 0,-1 1-1 16,2-2 0-16,5 2-1 0,0 2 1 16,-4-4-1-16,-1-2 1 0,-3-1 1 15,-1-4 1-15,-2 0 0 0,-4-4 0 0,-3-4-4 16,-6-3-4-16,1-3-8 0,-4-2-9 15,-2-4-13-15,2-2-15 0,1-3-14 16,2-2 26-16,5-3-143 0,5-4-125 16,8-4-298-16</inkml:trace>
  <inkml:trace contextRef="#ctx0" brushRef="#br0" timeOffset="72852.8842">7913 6428 602 0,'-9'-16'144'16,"2"2"5"-16,2-2-86 0,5 2-21 16,6 1-7-16,4 2-4 0,1 2-4 15,5 3-6-15,1 5-4 0,2 2-3 16,-2 4-3-16,-3 7-1 0,1 3 1 0,-4 6 1 16,-2 3 1-16,-3 5 0 0,-4 2-1 15,0 7-1-15,-5 0-1 16,-2 0-4-16,-1 4-1 0,-1-2-3 0,-1 2 0 15,1 0-1-15,1-2 0 16,1 3-1-16,3 2 0 0,0-4 1 0,2 3-1 16,3-3 0-16,2 2 0 0,-2-3 1 15,3-5-1-15,2 1 0 0,-1-2 0 16,0-4 0-16,1 1 0 0,-1-3 0 16,2 2 0-16,1-1 0 0,-3-1 1 15,0 3-1-15,-1 1 1 0,-1-2-1 16,-3 5 0-16,-4 0 1 0,0 2-1 0,-1 0 1 15,0 1-1-15,0 0 0 0,2 0 0 16,3-3 0-16,2 1 0 0,1-3 1 16,0-1-1-16,0-4 0 0,0 0 0 15,-6-6 1-15,1 1-1 0,-5-1 0 16,-3-2 0-16,-2-3-3 0,-3-2-4 0,0-3-6 16,2-2-12-16,-3-7-16 0,3-4-12 15,-1-12-17-15,7-2-109 0,2-5-122 16,6-8-279-16</inkml:trace>
  <inkml:trace contextRef="#ctx0" brushRef="#br0" timeOffset="73111.2434">8601 6901 770 0,'-8'-8'187'0,"-1"2"2"0,2 6-122 15,2 7-17-15,3 9-14 0,0 5-13 16,2 6-10-16,0 4-7 0,2 7-1 0,0 3-3 16,2 0-4-16,1 0-11 0,1 1-15 15,1-2-19-15,2-3-13 0,0-1-20 16,0-4-113-16,-2-4-129 0,2-5-280 15</inkml:trace>
  <inkml:trace contextRef="#ctx0" brushRef="#br0" timeOffset="73297.3718">8472 7231 824 0,'-2'-9'189'16,"6"-3"2"-16,6 1-133 0,3 0-25 0,4-1-11 15,5 1-10-15,7 1-12 0,1 1-12 16,7 2-14-16,0 0-21 0,3 2-13 16,3 2-96-16,0 2-35 0,1 2-114 15,0 2-226-15</inkml:trace>
  <inkml:trace contextRef="#ctx0" brushRef="#br0" timeOffset="73679.1352">9287 7019 640 0,'-7'8'142'0,"0"6"2"0,-1 3-110 16,3 6-11-16,1 4-2 0,2 4-1 15,1 1-2-15,1-2 0 0,4 2 1 0,1-2 1 16,1-3 0-16,2-4-1 0,1-7-3 15,-2-4-3-15,1-3-3 0,-1-5-2 16,-2-8-4-16,-4-6-1 0,-1-5-2 16,-4-6 1-16,-3-3-1 0,0-6 0 15,-6-4 0-15,1 1 2 0,-2-4 1 16,-1-6 1-16,1-2 2 0,1-3 1 16,2 0 3-16,0-1 5 0,3 3 3 15,5 4 3-15,0 6 2 0,6 6 2 0,3 7 1 16,2 1-3-16,6 7-5 15,1 2-4-15,4 2-5 0,3 3-4 0,4 2-3 16,1 1-2-16,1 5-6 0,2-1-5 16,-1 3-12-16,0 5-12 0,-3-3-20 15,-1 4-15-15,-3 2-22 0,-4-1-112 16,-5 2-130-16,0 0-293 0</inkml:trace>
  <inkml:trace contextRef="#ctx0" brushRef="#br0" timeOffset="73880.1214">9195 7091 786 0,'-1'9'181'0,"6"-3"1"0,5-3-129 16,5 0-21-16,4-3-9 0,6-1-9 15,3-3-6-15,4 2-6 0,-2-5-6 0,2 1-10 16,4 0-16-16,-3-2-15 15,-1 0-21-15,-3 2-118 0,-1 0-132 0,-1 2-305 16</inkml:trace>
  <inkml:trace contextRef="#ctx0" brushRef="#br0" timeOffset="74787.1264">10096 6382 538 0,'-11'-16'135'0,"-3"4"8"15,2 1-72-15,0 3-11 0,-2 3-7 16,2 4-7-16,-1 4-6 0,-1 3-5 16,2 4-8-16,2 9-7 0,3 7-8 15,1 6-4-15,3 4-4 0,2 5-2 16,3 2 0-16,3 1-2 0,1-2 0 15,1-5 0-15,1-1-2 0,-1-3 1 0,2-1-1 16,-3-4 0-16,-1-5 0 0,-2-1 1 16,-2 0 0-16,-2-1 1 0,-3-1-1 15,-2 2 2-15,-2 1-1 0,0 2 0 16,-1 0 0-16,1 0 0 0,-1 2 1 16,4 0-1-16,-1-1 0 0,2 2 0 15,1 0 0-15,3 0 0 0,2 1 0 16,2 1-1-16,1-3-1 0,2 0-1 15,0-5-1-15,4 1 0 0,-1-3 0 0,-1-1-1 16,-2-2 1-16,-2 1 1 0,-2 0 2 16,-2 4 0-16,-6-1 1 15,-3 3 1-15,0 2 2 0,-1 0 2 0,-5-1 2 16,-1 1 2-16,1 1 3 0,1-1 3 16,2 0 2-16,2-3 1 0,2 0 1 15,7-1 0-15,1 0-1 0,5-5-3 16,3-1-3-16,3-3-2 0,3-1-5 15,2-4-2-15,1-1-3 0,4-6-6 0,-1 0-9 16,4-3-14-16,-1-1-19 0,2 1-11 16,0 0-21-16,-1 0-111 0,0 1-125 15,-3 0-281-15</inkml:trace>
  <inkml:trace contextRef="#ctx0" brushRef="#br0" timeOffset="75521.4024">10319 7029 581 0,'-8'-8'146'0,"2"-2"11"0,1 3-86 16,4 0-8-16,1 1-6 0,4 2-6 15,4 4-6-15,5 4-7 0,5 3-8 16,4 5-7-16,4 3-4 0,3 6-3 16,1 2-4-16,0 3-2 0,-2-1-4 15,-1 2-1-15,3-1-2 0,-3 0-1 16,1-2-1-16,-1 2-5 0,-1-3-5 0,-1-2-10 15,-1-4-13-15,-6-2-17 0,-5-1-14 16,-3-6 48-16,-2-4-173 16,-5-5-129-16,0-4-322 0</inkml:trace>
  <inkml:trace contextRef="#ctx0" brushRef="#br0" timeOffset="75701.9252">10738 7015 628 0,'-9'-4'161'0,"-7"3"9"15,-2 5-89-15,-2 4-17 0,-2 4-7 0,0 2-4 16,-2 5-11-16,-2 3-11 0,3 2-7 16,1 2-7-16,2 0-5 0,2 1-6 15,2-3-11-15,3-1-14 0,7-1-19 16,6-1-20-16,6-1 69 0,3-6-204 16,9-3-148-16,1-3-361 0</inkml:trace>
  <inkml:trace contextRef="#ctx0" brushRef="#br0" timeOffset="76036.0377">10926 7320 683 0,'-9'-7'175'0,"-1"-2"7"15,4-1-96-15,-2 2-24 0,3-1-7 16,4 2-11-16,2-2-14 0,2 2-8 15,2 1-8-15,0 1-3 0,3 1-5 0,2 4-2 16,1 2-2-16,-1 0-1 0,0 2 0 16,-2 1 0-16,1 1-1 0,-3 2 1 15,-1 1 0-15,-4 1-1 0,-1 2 1 16,-1 1 0-16,1 2 0 0,-5 1-1 16,-2-1 0-16,0-1 1 0,1 0-1 15,0-4 0-15,0 1 0 0,0-2-1 16,5 0-1-16,1-3-2 0,2 0-4 15,2-2-6-15,4 0-7 0,2-3-7 16,2-1-9-16,3-3-9 0,3 0-9 0,2-3-10 16,2-3-8-16,3-1-105 0,-1-2-113 15,7 1-270-15</inkml:trace>
  <inkml:trace contextRef="#ctx0" brushRef="#br0" timeOffset="76356.1812">11355 7022 655 0,'0'-11'158'0,"1"3"3"15,-1 3-99-15,0 5-20 0,0 5-2 16,0 1-2-16,-1 3-6 0,-1 2-3 15,-2 6 0-15,-1 4 0 0,-1 1-3 16,0 2-2-16,-3 2-1 0,3-2-2 16,-1 6-4-16,3-8-2 0,2-1-4 0,0-4-2 15,5 1-4-15,3-2-1 0,1-4-3 16,7-3-1-16,2-2-4 0,2-4-6 16,4-1-9-16,0-7-12 0,1-2-15 15,-2 0-18-15,-2-2-13 0,-3 0 91 16,-4 0-209-16,-4-2-133 0,0-3-342 15</inkml:trace>
  <inkml:trace contextRef="#ctx0" brushRef="#br0" timeOffset="76514.7477">11355 7041 814 0,'-5'-5'196'0,"0"-2"0"0,5-1-127 15,3 2-21-15,4 0-15 0,4-1-18 16,5-1-16-16,2 1-12 0,3 1-15 15,2 1-20-15,2 1-12 0,-1 1-22 16,-2 3-114-16,-1 2-131 0,-1 0-288 0</inkml:trace>
  <inkml:trace contextRef="#ctx0" brushRef="#br0" timeOffset="76838.8026">11691 7048 632 0,'1'0'152'0,"-1"-2"5"0,0 2-97 16,0 0-18-16,1 0 0 0,0 1-1 16,4 3-3-16,0 1-2 0,-1 1-2 15,1 2 0-15,0 1-4 0,-2-1-5 16,2 2-4-16,-4-1-6 0,3 1-4 16,0-2-3-16,3 0-2 0,2-1-2 15,0-1 0-15,1-1-2 0,1-3 0 16,2-2 0-16,-2-2 0 0,-2-2-1 15,1-2 0-15,-1 0 0 0,1-1-1 0,-3-1 1 16,0 2 0-16,-1 1-1 16,1 3 1-16,-4 1 0 0,0 2-1 0,-1 1 1 15,-1 3-1-15,2 2-3 0,-1 3-5 16,2 0-7-16,3 2-9 0,1-1-13 16,1 2-17-16,4-2-11 0,1-3-20 15,1 0-109-15,1-1-124 0,2-3-286 16</inkml:trace>
  <inkml:trace contextRef="#ctx0" brushRef="#br0" timeOffset="77316.9481">12041 6970 562 0,'-6'-5'139'15,"0"1"5"-15,1 2-84 0,1-2-7 16,0 0-6-16,2 1-8 0,1 0-5 0,1 0-4 16,-1-2-5-16,3 2-4 15,0 0-5-15,2 1-3 0,-1 0-2 0,-1 1 0 16,1-1-2-16,1 5 0 0,-2-2 0 16,-1 0-1-16,-2-3 1 0,2 3 0 15,-2 0 0-15,1-1 1 0,-2 2-1 16,0-2 0-16,0 0-1 0,-1 2-2 15,-1-1-2-15,1-1-2 0,0 3-1 16,0-2 0-16,0-1 0 0,2 2-1 0,1 1-1 16,-1-2-3-16,1 2-5 0,0-2-6 15,1 2-11-15,0 0-17 0,2 3-10 16,-1-1-21-16,-1 0-111 0,-1 0-124 16,3-2-289-16</inkml:trace>
  <inkml:trace contextRef="#ctx0" brushRef="#br0" timeOffset="77916.0416">11726 7111 573 0,'0'-5'139'0,"0"-1"8"16,0 2-83-16,-1 0-7 0,2 1-3 15,0 1-4-15,1 1-3 0,-1 4-2 16,-1 2-5-16,1 2-7 0,0 1-5 15,-1 6-4-15,2 1-3 0,-1 3-3 16,-1 2-2-16,1 0-2 0,0 0-1 0,3 0-2 16,-2-3-2-16,2 0-1 0,-2-1-1 15,2-3-2-15,-1-2-1 0,-1-2-1 16,-1-2-1-16,0-1 0 0,1-3 0 16,-2-3 0-16,2-1 0 0,-2-4 2 15,1-3 0-15,1-1-1 0,0-2 2 16,1-3-2-16,0-2 0 0,1 0-1 15,1-1-1-15,2 0 0 0,0 0-1 16,1 0 1-16,0 2-1 0,3 1 0 16,0 2 0-16,2 2 0 0,-1 2 0 0,1 3 1 15,2 1-1-15,-1 3 0 0,-1 1-1 16,1 4 1-16,-3 1 0 0,1 2 0 16,-4 2 0-16,0 0 0 0,-1 4 0 15,-3 1 0-15,1 1 0 0,-3 1 0 16,-1 0 1-16,2 1-1 0,-1 0 0 15,2-1-1-15,1 1-2 0,0-1-4 16,1-2-7-16,2-1-13 0,1-3-16 16,1 0-23-16,1-5-11 0,0-3-23 0,-1-2-103 15,1-1-125-15,-2-2-270 0</inkml:trace>
  <inkml:trace contextRef="#ctx0" brushRef="#br0" timeOffset="78390.9282">12058 6985 616 0,'0'-13'165'0,"-2"7"7"0,0-1-69 15,4 3-42-15,1 2-10 0,3 3-8 16,2 1-12-16,-1 3-9 0,3 3-5 0,6-1-4 16,1 2-2-16,0 0-3 15,2 1-2-15,-1 0-1 0,4-4-2 0,0-1 1 16,-4 1-2-16,1-1 1 0,-3-3 0 16,-3 1 0-16,-1-2 1 0,-4 3 2 15,-5-1 0-15,-1 2 0 0,-6 1 0 16,-2 1 0-16,-3 2-1 0,1 2-2 15,-2 2-1-15,-1 3-1 0,0 1 0 16,2 0-1-16,3 4 0 0,4-2-1 16,2 2 1-16,3 1-1 0,5 1-1 15,0-2-1-15,3 0-1 0,-1-3 1 0,-1 2-1 16,-1-3 0-16,-2-2 0 0,-2-7 1 16,-4 2 1-16,-2 0 0 0,-6-1 1 15,-3-2 0-15,-3-1-2 0,-2 0-3 16,-3 2-7-16,-6-3-8 0,0-2-8 15,3 6-10-15,2-4-12 0,3-2-11 16,3 0-16-16,1 0-102 0,10-3-117 0,3-3-276 16</inkml:trace>
  <inkml:trace contextRef="#ctx0" brushRef="#br0" timeOffset="79052.9292">12386 6390 607 0,'-4'-22'139'0,"2"-2"2"0,4-1-97 16,4 1-15-16,2-1-7 0,6 1-4 16,2-2-2-16,3 5-1 0,6 4 0 15,2 0-1-15,0 5 2 0,-3 4-1 16,-2 5 0-16,0 6 1 0,-2 8-1 15,-4 8 1-15,-4 9-1 0,-2 8 0 16,-2 9 1-16,-2 9 0 0,-8 6 0 16,-4 3 1-16,-4 6 1 0,-1-3-1 0,1 2 0 15,-1-6-1-15,1-4-1 0,8-4-1 16,1-7-3-16,0-5-2 0,2-4-2 16,1-6-2-16,-1-5-2 0,3-5-2 15,0-5 0-15,2-4-2 0,0-3 0 16,3-2 0-16,0-1-2 0,1-2 0 15,-1 1 0-15,1 2-1 0,-4 2 1 16,0 3 1-16,-2 2 0 0,-1 5 1 16,0 3 0-16,-3 4 1 0,0 3 0 0,0 2-1 15,-2 3 0-15,1 1 0 0,0-1 0 16,0 2 0-16,2-4 0 0,0-2 0 16,3-1 0-16,2-3 1 0,0 0 0 15,-1-2 0-15,1-3 0 0,-1 0 0 16,-1 0 1-16,-7-3 1 0,-3-2 0 15,-4 1 0-15,-3-2 1 0,-3 1 0 16,1 1-1-16,-2-1-1 0,1 2-5 16,-1-1-13-16,0 3-21 0,1-2-24 15,-2 0-81-15,-2-3-53 0,-1-4-128 0,-8 1-256 16</inkml:trace>
  <inkml:trace contextRef="#ctx0" brushRef="#br0" timeOffset="81542.9625">4009 8969 619 0,'-8'-4'162'16,"1"-1"5"-16,5-1-77 0,0 5-37 0,2 1-12 15,1-2-8-15,4 0-10 0,3 0-10 16,2 1-4-16,2-3-1 0,5 1-2 15,4 1-1-15,5 0-2 0,0-2-1 16,-1 1-4-16,2 1-9 0,0 1-13 16,-5 0-13-16,-1-1-10 0,-5 4-20 15,-6 1-110-15,-5 2-120 0,-8 2-274 16</inkml:trace>
  <inkml:trace contextRef="#ctx0" brushRef="#br0" timeOffset="81696.9034">4028 9155 615 0,'-7'10'159'0,"0"-3"8"0,2-1-83 16,5-2-24-16,3 0-14 0,2-2-9 16,3-1-12-16,3 1-10 0,5-2-12 15,5-3-19-15,6 1-20 0,3-3-73 16,6 0-66-16,1 0-124 0,2-2-276 16</inkml:trace>
  <inkml:trace contextRef="#ctx0" brushRef="#br0" timeOffset="82465.5544">4792 8837 656 0,'-1'-4'154'15,"-1"5"6"-15,4 10-94 0,3 8-20 16,-1 6-6-16,5 8-7 0,1 5-2 0,1 5 0 15,1 1-4-15,0-3-3 0,-1-2-3 16,2-5-3-16,-4-3-3 0,1-5-3 16,-2-6-3-16,-1-6-2 0,-1-3-3 15,-1-6-1-15,0-8-1 0,-1-6-1 16,0-6 0-16,0-5 0 0,-1-3-1 16,-2-8 1-16,-5-4 0 0,-2-6-1 0,-5-3 1 15,-4-3-1-15,-3-7 0 0,-4-4 1 16,0-2-1-16,1 2 0 0,3 5 0 15,4 2 0-15,4 8 0 0,7 8 0 16,5 9 0-16,7 5 0 0,4 5 0 16,4 3 0-16,3 3 0 0,3 2 0 15,2 3 0-15,2 2 0 0,-2 3-1 16,5 4-4-16,-2 2-11 0,1 4-14 16,-1 3-22-16,-3 2-9 0,-2 1-24 0,-6 4-110 15,-7 0-127-15,-2 4-276 0</inkml:trace>
  <inkml:trace contextRef="#ctx0" brushRef="#br0" timeOffset="82632.3907">4821 9000 734 0,'-13'6'168'0,"4"-5"1"0,9 3-118 15,5-6-17-15,6 1-15 0,4-3-10 16,4 1-6-16,5-5-2 0,3 0-8 0,0-4-15 15,7 1-11-15,4-2-21 0,4 3-116 16,0-1-130-16,4-1-301 0</inkml:trace>
  <inkml:trace contextRef="#ctx0" brushRef="#br0" timeOffset="83108.8918">5774 8315 641 0,'-19'-19'151'0,"-2"3"5"15,-1 9-88-15,1 8-35 0,0 4-12 16,0 4-6-16,4 4-4 0,4 4-4 16,3 5-3-16,5 5-2 0,4 0 0 15,6 5-2-15,4 3 0 0,6-1 0 16,1-1 0-16,0 0 0 0,0-4 0 0,-1 3 0 15,-3-5 0-15,-5 0 0 0,-2 1 1 16,-6-1-1-16,-5 1 2 0,-6 1 0 16,-3 0 1-16,-1 2 1 0,-4-3 0 15,-4 2 0-15,2 1 0 0,0 0-1 16,2-2-1-16,5 3 0 0,1-1-2 16,4 0 1-16,4 1-1 0,3 1 0 15,5-1 1-15,3 1-1 0,2-1 0 0,4-3 0 16,1 1 0-16,6-2 0 0,2-2 0 15,3-3 0-15,2-2 0 0,-2-3 0 16,-1-2 0-16,-2-1 0 0,-6-2 0 16,-2 1 0-16,-6-1 0 0,-4 2 1 15,-2 3 0-15,-5 2-1 0,-2 1 1 16,-3 1 0-16,-2 0 0 0,-2 1 0 16,1 0 0-16,2-1-1 0,5-1-3 15,4-2-10-15,7-3-13 0,5-3-14 16,7-2 18-16,5-6-143 0,7-3-125 0,5-3-301 15</inkml:trace>
  <inkml:trace contextRef="#ctx0" brushRef="#br0" timeOffset="83672.1338">6359 8960 497 0,'-13'-11'135'0,"-4"3"5"0,-6 4-26 16,-2 4-60-16,-3 7-9 0,-1 4 0 16,-2 4-1-16,1 7-2 0,0 3-4 15,2 4-4-15,5 2-7 0,4-2-7 16,7-2-6-16,7 1-7 0,6-2-3 0,8-4-2 15,6-5-1-15,6-3-1 0,4-6 1 16,3-2-1-16,4-6 1 0,1-7-1 16,0-3 0-16,1-5 1 0,-5-2-1 15,-3-4 0-15,-3-1 1 0,-5-1 0 16,-5 0 0-16,-4-3 0 0,-5-1 0 16,-3 0 1-16,-2 4-1 0,-3 1 1 15,-3 2 0-15,1 8 2 0,0 7 0 16,-2 6 1-16,1 7 0 0,0 5 0 15,2 4 0-15,1 5-2 0,3 3-1 0,1 2-1 16,5 0-3-16,3-3-10 0,5 1-12 16,1-2-19-16,3-3-10 0,4-6-22 15,3-4-113-15,-2-7-127 0,3-2-284 16</inkml:trace>
  <inkml:trace contextRef="#ctx0" brushRef="#br0" timeOffset="84105.9721">6479 8688 546 0,'-2'-6'136'16,"1"3"4"-16,0-1-70 0,1 1-22 15,-1 2-10-15,-1 1-7 0,1 3-5 16,1 2-3-16,-2 3-4 0,1 3-3 16,-2 3-4-16,3 2-1 0,-1 1-2 15,2 0-1-15,0-1-2 0,3-2 0 0,0-2-1 16,1-3-1-16,-2-1-1 0,2-5 1 15,0 0 2-15,1-6 1 0,0-3 4 16,2-4 1-16,-1-3 2 0,2-7 1 16,2 0-1-16,1-3 0 0,1 1-2 15,1 5-4-15,2-1-2 0,-2 8-2 16,-1 6-2-16,-3 4-1 0,-1 5-2 16,-3 5-6-16,-1 4-10 0,0 4-21 15,3 0-12-15,0 4-24 0,2 2-110 16,1-2-130-16,2-1-287 0</inkml:trace>
  <inkml:trace contextRef="#ctx0" brushRef="#br0" timeOffset="84559.3247">7002 9061 569 0,'-2'-17'143'0,"2"-2"6"0,-1 1-69 15,2 2-31-15,-1 4-10 0,2 3-4 16,0 4-7-16,-1 9-4 0,2 4-6 0,-2 5-5 15,-1 5-3-15,0 5-4 16,-1 3-1-16,0 2-2 0,-1-1-1 0,2-2-1 16,2-1-1-16,0-3 1 0,3-4-1 15,2-6 1-15,4-5-1 0,4-4 1 16,1-6-1-16,4-5 1 0,2-4 0 16,3-6-1-16,1-3 1 0,-3-3 0 15,-2-2 0-15,-3-3 0 0,0-2 1 16,-6 3 0-16,-4 2 0 0,0 6-1 0,-3 5 1 15,-3 7 0-15,-2 9-1 0,-1 7 0 16,-3 9 0-16,1 3 0 0,0 5-2 16,-1 4-5-16,3 3-8 0,1-2-15 15,1 0-8-15,6 1-17 0,2-3-95 16,4-3-20-16,5-5-102 0,6-6-196 16</inkml:trace>
  <inkml:trace contextRef="#ctx0" brushRef="#br0" timeOffset="84819.6477">7564 8780 614 0,'-4'19'138'16,"-2"-1"3"-16,2 6-100 0,1 5-11 15,2 3 3-15,1 1 2 0,0 1 2 16,1 0 1-16,0 2-3 0,1-3 0 15,2-1-4-15,0-5-6 0,3-4-6 16,3-2-6-16,3-4-5 0,3-4-3 0,0-5-10 16,5-5-15-16,-1-3-20 0,-2-3-8 15,-1-3-19-15,-6-4-13 0,0-3-102 16,-2-2-112-16,-4 0-247 0</inkml:trace>
  <inkml:trace contextRef="#ctx0" brushRef="#br0" timeOffset="84950.2824">7527 8829 625 0,'-1'-5'166'0,"1"0"4"0,4 2-56 16,-1-1-67-16,7 0-14 0,5 0-11 15,4 0-16-15,7 1-17 0,2 1-17 16,3 1-10-16,4-1-19 0,2 2-114 16,-1 2-125-16,-1-1-285 0</inkml:trace>
  <inkml:trace contextRef="#ctx0" brushRef="#br0" timeOffset="85318.2384">7884 8949 512 0,'-3'2'150'16,"-1"2"7"-16,1 5-6 0,-1 3-91 0,5 7-13 16,-3-2-6-16,-1 1-5 0,6 4-8 15,1-2-5-15,-1-3-2 0,5 0-6 16,0-3-2-16,3-3-2 0,1-4-2 16,1-5 0-16,1-2-1 0,4-6 0 15,-4-6 1-15,2-3 0 0,-1-1-1 16,0-4-1-16,-2 0 0 0,-3-1-1 0,-2 4-2 15,0 4-1-15,-5 1-2 0,1 3 0 16,-3 5-1-16,1 3 0 0,-2 4-2 16,1 5-6-16,0 2-8 0,0 2-9 15,0 4-12-15,1 1-14 0,1 0-9 16,2 0-18-16,0-1-108 16,1-1-119-16,5-2-280 0</inkml:trace>
  <inkml:trace contextRef="#ctx0" brushRef="#br0" timeOffset="85675.3177">8129 8875 742 0,'-10'-11'172'0,"6"0"0"0,9 4-116 15,5 2-27-15,6 2-9 0,5-1-7 16,1 0-8-16,3 0-3 0,5 0 2 15,-2-1 1-15,1 1 2 0,-3 1 4 0,0 0 2 16,-3 2 1-16,-2 2 1 0,-4 3-2 16,-5 1-1-16,-4 1-3 0,-2 1-3 15,-3 4-2-15,-1 3-2 0,-4 2-1 16,0 2 0-16,1 3-1 0,-2 2 1 16,2 2-1-16,1-1 0 0,0 2 1 15,1 0-1-15,0-3 0 0,1 0 0 16,-2-2 0-16,-2-1 0 0,-1-2 1 15,-2-2-1-15,-2-1 0 0,-4-2 0 0,-5-2-3 16,-2 0-5-16,-1-1-9 16,-2-2-8-16,1 1-14 0,2-3-13 0,3-1-10 15,6-3 1-15,2-4-121 0,6-2-118 16,4-1-281-16</inkml:trace>
  <inkml:trace contextRef="#ctx0" brushRef="#br0" timeOffset="86209.9047">8576 8244 660 0,'-3'-16'146'0,"11"4"1"16,1 2-112-16,7 5-18 0,3 4-5 16,4 4-3-16,1 7-4 0,1 1-2 0,-5 5 4 15,-1 5 4-15,-2 2 6 0,-4 5 3 16,-5 2 4-16,-3 0 1 0,-4 3 0 16,-1 2-4-16,-2-3-4 0,-3-1-5 15,-2-1-5-15,-2-1-3 0,-1-1-1 16,2-1-2-16,-2-1 0 0,4 2 0 15,1-2-1-15,4 1 1 0,2 0-1 0,4-3 0 16,1 3 0-16,4-1-1 16,-1 1 1-16,2 1 0 0,0-1-1 0,-2 0 1 15,0 0 0-15,-3 0-1 0,-1 0 1 16,-3-1 0-16,-3-3 0 0,-2 1 0 16,1 1 1-16,-2 2-1 0,-2 0 0 15,0 1 0-15,0 1-1 0,1 2 1 16,0 2 0-16,1 3-1 0,2-1 0 15,2 2 1-15,2 1-1 0,0 0 1 16,0 0 0-16,-2 0 0 0,0-3 0 0,-1-2 0 16,-3 2 1-16,-2-4-1 0,-3 0 1 15,-2-3-1-15,-3-1 1 0,-1-2-1 16,-2-3 1-16,1-5-7 0,3-4-13 16,3-3-18-16,5-5-21 0,6-7-118 15,2-6-133-15,9-5-314 0</inkml:trace>
  <inkml:trace contextRef="#ctx0" brushRef="#br0" timeOffset="86410.3595">9186 8792 766 0,'-11'7'172'0,"2"5"1"16,5 9-123-16,2 4-28 0,1 5-8 15,2 2-9-15,3 1-12 0,2-4-9 16,1 4-15-16,-1-2-8 0,2-2-23 16,-1-3-110-16,-1-3-122 0,-1-3-286 0</inkml:trace>
  <inkml:trace contextRef="#ctx0" brushRef="#br0" timeOffset="86561.947">9039 9015 737 0,'-2'-12'176'0,"6"2"0"0,1 1-94 16,7-1-50-16,7 1-16 0,3 2-13 0,6-2-15 15,5 3-19-15,4 0-9 0,2 2-17 16,1 2-120-16,1-1-128 0,0 2-294 16</inkml:trace>
  <inkml:trace contextRef="#ctx0" brushRef="#br0" timeOffset="86989.3605">10222 8664 677 0,'-17'-1'166'15,"0"4"3"-15,-4 6-101 0,2 6-23 16,0 4-6-16,1 7-8 0,-1 5-9 16,4 4-4-16,3 4-3 0,5 0-1 0,-1 1 1 15,5-1-2-15,-1-4-2 0,3-3-1 16,0-4-3-16,2-7-1 0,1-4-2 16,2-6-2-16,0-6-1 0,-1-5 0 15,2-6 0-15,-1-5 0 0,-2-4 0 16,0-5-1-16,-4-4 1 0,-1-5 0 15,-2-4 0-15,-1-3-1 0,-3-2 1 16,1-4-1-16,0-3 0 0,3-1 1 16,2 1-1-16,3 0 0 0,0 4 0 15,5 0 0-15,-1 6 0 0,5 5 0 0,1 6 0 16,6 4 0-16,3 6 0 0,6 4 0 16,4 3-1-16,4 3-5 0,3 3-11 15,2-1-14-15,-1 5-18 0,1 1-12 16,-3-2-17-16,-3 2-113 0,-4 3-124 15,0 4-277-15</inkml:trace>
  <inkml:trace contextRef="#ctx0" brushRef="#br0" timeOffset="87176.9727">10082 8783 733 0,'3'7'164'0,"2"-5"1"0,7 1-124 16,4-2-17-16,6-2-7 0,4 0-7 16,5-4-8-16,7 1-12 0,3-1-16 15,2-1-9-15,2 0-21 0,-2-1-110 16,1 2-123-16,-1 2-284 0</inkml:trace>
  <inkml:trace contextRef="#ctx0" brushRef="#br0" timeOffset="88779.5384">10773 8217 629 0,'-10'-14'157'0,"-4"5"3"0,-5 4-93 0,-5 3-17 15,-2 4-12-15,2 3-8 0,-1 4-8 16,3 4-8-16,2 0-3 0,6 7-3 16,5 2-3-16,7 3-1 0,2 2-2 15,5 0-1-15,3 3-1 0,8-1-2 16,5 2-1-16,2-3-2 0,5-1 0 15,-1-3-1-15,2 0 0 0,-4-5 0 16,-1 0 2-16,-10-3 2 0,-4-2 1 16,-8 0 1-16,-2 0 0 0,-3 1 0 15,-5 2 1-15,-5 2 0 0,-1 0 0 0,1 1 0 16,-2 2 0-16,1-1 0 0,0-2-1 16,3 1 1-16,5-1-1 0,6 2 0 15,2-2 0-15,3-1-1 16,5 2-1-16,2 2-2 0,2-6 0 0,-1 3-1 15,0-2 0-15,-1 2 1 0,-2-2 0 16,-4 0 0-16,-3-1 2 0,-1 5 1 16,-4-5 1-16,-1 1 0 0,-6 1 0 15,-2 1 2-15,-2 1 0 0,-4 2 1 16,-1 1 3-16,-2 1 1 0,0 2 2 0,2 1 0 16,3 2 0-16,1-1-2 0,7-1 1 15,3 1-3-15,4-1-2 0,4-2-1 16,3-2-1-16,2-2 0 0,2 0-1 15,3 0-3-15,0-6-6 0,3 0-14 16,2-5-12-16,2 0-16 0,1-3 48 16,1-6-169-16,1-3-127 0,3-1-308 15</inkml:trace>
  <inkml:trace contextRef="#ctx0" brushRef="#br0" timeOffset="89188.0021">11177 8944 683 0,'-17'-5'170'0,"1"2"3"0,3 0-109 0,10 3-19 16,3 2-9-16,8-2-12 0,6 3-13 16,7-2-7-16,6 1-9 0,1-1-17 15,4-1-15-15,5-1 75 0,1 1-211 16,-1-5-145-16,-1-1-374 0</inkml:trace>
  <inkml:trace contextRef="#ctx0" brushRef="#br0" timeOffset="89692.8643">11816 8636 598 0,'-13'-22'150'15,"5"6"8"-15,-1 3-88 0,6 9-18 16,-1 6-12-16,3 8-6 0,-1 7-9 16,4 6-10-16,-1 7-7 0,1 4-3 15,1 5-2-15,2 3-1 0,0-1-1 16,-1 1-1-16,4-4 1 0,-2-2-1 0,-1-7 1 16,0-3-1-16,0-5 0 0,-3-8 0 15,-1-3 1-15,1-4-1 0,0-4 1 16,0-3-1-16,2-4 1 0,1-3 0 15,4-7-1-15,3-2 1 0,3-4-1 16,0-2 0-16,4 1 1 0,2 1-1 16,-1 2 0-16,0 5-1 0,-2 4 1 0,1 5-1 15,-3 5-1-15,-2 4 0 0,-3 3-1 16,0 3 0-16,-1 3 0 0,-4 3 0 16,-1-2 1-16,-1 4 1 0,-2 1 1 15,-2-2 0-15,-2 0 0 0,-2-1 0 16,-4 0 0-16,-2 2 0 0,-4-4 2 15,-4-2-1-15,-5 1 2 0,-5-3 2 16,-2-1 1-16,0-2 2 0,-1-3-1 16,3-2 0-16,3-3 0 0,7-2-6 15,6-1-10-15,4-4-16 0,7-3-11 16,2-2-17-16,5-4-13 0,4-3-106 16,4-6-116-16,4-4-257 0</inkml:trace>
  <inkml:trace contextRef="#ctx0" brushRef="#br0" timeOffset="90107.8221">12100 8459 512 0,'-3'-13'128'0,"1"-2"8"0,-2 2-73 16,2-1-6-16,-2 4 0 0,0 2 0 16,2 2-5-16,-2 4-6 0,2 4-5 0,1 3-6 15,1 6-9-15,-2 1-8 0,4 4-7 16,0 1-3-16,1 0 0 0,0 0-2 15,2-3-1-15,-1-4 0 0,-1-3-1 16,1-3 1-16,1-6 1 0,1-3-1 16,0-4 0-16,7-5-1 0,0-3 0 15,0 0 0-15,1-3-2 0,1 2-1 0,-2 1 0 16,-1 4-1-16,-6 5-1 0,2 5-3 16,0 5-4-16,0 5-8 0,-1 6-11 15,-1 6-15-15,3 4-11 0,-1 3-20 16,1 1-111-16,-2 2-125 0,2 4-285 15</inkml:trace>
  <inkml:trace contextRef="#ctx0" brushRef="#br0" timeOffset="90608.0443">12695 8884 574 0,'-22'-9'143'0,"4"-4"7"0,3-3-78 15,6-1-18-15,3 0-8 0,4-5-6 0,2 0-4 16,1 0-5-16,0 1-4 0,1 2-3 15,0 3-3-15,0 1-5 0,0 6-2 16,1 7-2-16,0 3-3 0,-2 8-2 16,0 5-2-16,-1 5-2 0,1 5-1 15,2 3 0-15,-1 3-1 0,4 0 0 16,2 0-1-16,3-1 0 0,5-1 0 16,2-3 0-16,0-4 0 0,-2-7 1 0,2-2-1 15,0-7 0-15,-1-6 1 0,0-7-1 16,0-6 1-16,2-4 0 0,0-3-1 15,0-5 1-15,-2 0-1 0,-4-1 1 16,1 1-1-16,-4 0 1 0,-2 3-1 16,0 3 0-16,-5 5 0 0,0 7 1 15,-1 6-2-15,-3 7 2 0,-2 4-2 16,-1 7 1-16,0 3-1 0,-2 6-5 16,2 2-7-16,-1-1-8 0,4 2-12 15,2 2-13-15,5 2-7 0,0-5-14 0,5-1 26 16,3-4-131-16,2-5-113 0,6-1-273 15</inkml:trace>
  <inkml:trace contextRef="#ctx0" brushRef="#br0" timeOffset="90953.0152">13305 8598 511 0,'-6'-15'128'0,"1"0"5"0,0 4-74 15,4 5-14-15,-3 0-5 0,-1 5-3 16,2 5-7-16,0 3-5 0,1 4-3 16,-2 5-2-16,-1 2-3 0,3 4-3 0,-1 5-2 15,-2 0-3-15,-1 1-1 0,1 4-3 16,1 0 0-16,2 1 1 15,2 3 2-15,2-3 2 0,4 2 1 0,2-3 0 16,2-3 0-16,2-5-1 0,1-3-1 16,1-4-4-16,3-6-2 0,3-3-4 15,2-4-8-15,1-3-11 0,1-3-12 16,-1-6-9-16,-4-4-9 0,-1-1-14 16,-5-3-7-16,-4-5-93 0,-4-2-95 15,-5-3-233-15</inkml:trace>
  <inkml:trace contextRef="#ctx0" brushRef="#br0" timeOffset="91090.6523">13293 8632 635 0,'-20'-9'164'0,"3"1"9"0,4 2-93 15,2 2-23-15,7-1-11 0,8 2-9 16,7-2-13-16,7 1-14 0,9 1-16 0,6 1-24 16,7 0-11-16,3 0 83 0,0 1-218 15,1 1-145-15,0 5-372 0</inkml:trace>
  <inkml:trace contextRef="#ctx0" brushRef="#br0" timeOffset="91404.5007">13692 8862 522 0,'-12'-5'156'0,"3"2"9"0,2-3-9 0,2-1-82 16,4 1-12-16,1 0-5 0,4 0-8 15,2 0-11-15,1 0-9 0,4 1-6 16,3 3-7-16,1-2-5 0,6 1-6 15,-1 3-3-15,2-1-8 0,2 1-17 16,2 0-27-16,0 1-17 0,-3 2-128 16,-2 1-147-16,1-1-339 0</inkml:trace>
  <inkml:trace contextRef="#ctx0" brushRef="#br0" timeOffset="91788.4597">14143 8772 598 0,'0'0'146'0,"0"2"5"0,-1 3-73 0,1 2-40 16,0 2-10-16,1 1-3 0,0 2-2 15,3 0-3-15,1 0-3 0,0-2 0 16,2-1 0-16,0-2-2 0,1-2-1 16,-1-4 0-16,0-2 0 0,4-3-2 15,0-2-1-15,2-5-1 0,1-2 0 16,2-3-1-16,0-2-2 0,0-2-2 16,-2-1 0-16,-1 0-2 0,1 3-1 15,-3 3 0-15,0 4-2 0,0 3 0 16,-2 4 0-16,0 6 0 0,-2 6 0 0,-2 5-4 15,-1 2-4-15,-2 3-6 0,0 6-7 16,-1 1-8-16,0 2-14 0,3 0-6 16,1-1-8-16,3 0-11 0,3-3-103 15,2-4-110-15,1-1-264 0</inkml:trace>
  <inkml:trace contextRef="#ctx0" brushRef="#br0" timeOffset="91986.9291">14684 8841 695 0,'-6'-4'177'15,"1"-1"4"-15,2 1-92 0,0 0-39 16,4 1-14-16,3-1-12 0,2-3-12 16,3 3-8-16,4 2-9 0,3 0-12 15,4 0-21-15,1 1-10 0,-2 1-21 16,0 0-113-16,-1-2-129 0,-1 1-286 0</inkml:trace>
  <inkml:trace contextRef="#ctx0" brushRef="#br0" timeOffset="92166.0101">15049 8679 736 0,'0'-4'180'0,"-2"1"3"15,1 2-116-15,0 2-17 0,-2 2-12 0,2 5-14 16,-2 4-12-16,2 1-5 0,-1 0-4 15,0 5-1-15,2 1-8 0,0 1-9 16,2-2-12-16,1-1-19 0,1-1-12 16,2 3 38-16,2-5-167 0,0-1-126 15,6-5-316-15</inkml:trace>
  <inkml:trace contextRef="#ctx0" brushRef="#br0" timeOffset="92559.7743">15183 8501 758 0,'-3'-9'174'15,"5"4"2"-15,5 2-123 0,5 4-22 16,4 0-8-16,4 3-6 0,1 1-6 15,1 2-4-15,0 1-2 0,0 0 1 0,-4-2-1 16,2 2 1-16,-3-1-1 0,-1 2 0 16,-3 0-1-16,1 4 0 0,-4 0 0 15,-2 3-2-15,-3 0 0 0,-1 2-1 16,-3 2 0-16,-1 1 0 0,-2 0-1 16,-1-1 0-16,1-1 1 0,-1-1-1 15,1 3 0-15,2-3 0 0,0-1-1 16,0 1 1-16,0-1 0 0,1 2-1 0,-1-2 0 15,-1 1 0-15,-3-2 0 0,0-2-1 16,-3 2-1-16,0-4 0 0,-3-1-2 16,-2 0-6-16,-1-1-6 0,2-2-12 15,2-1-15-15,0-1-13 0,2 0-58 16,0-1-65-16,5 1-113 0,0 3-244 16</inkml:trace>
  <inkml:trace contextRef="#ctx0" brushRef="#br0" timeOffset="93342.7081">15601 8094 525 0,'-3'-13'129'0,"1"-3"6"15,0-1-77-15,2-4-13 0,4-1-7 0,4-1-5 16,1 1-5-16,4 1-4 0,4 4-3 16,2 4-3-16,0 8-4 0,2 12-2 15,-3 7-1-15,-1 11-2 0,-3 7-1 16,-6 6 0-16,-2 4 2 0,-6 6 3 16,-6 1 0-16,0-1 1 0,-4 2 0 15,2 0 0-15,0 1-1 0,0-2-3 0,4-4-2 16,4-2-3-16,0-6-1 0,1-4-2 15,0-8 0-15,6 0-2 0,0-4 1 16,3-3-1-16,3-2 0 16,1-1 0-16,-2 1 0 0,4 1 0 0,-5-4 0 15,-1 1-1-15,-4-1 1 0,-1 4 0 16,-3 0 0-16,-1 3 0 0,-1 1 0 16,-1 5 0-16,-1 3 0 0,0 3 0 15,-1-1 0-15,-1 0 0 0,-1 1 1 16,0-1-1-16,2-2 0 0,-1-2 0 0,2-1 0 15,0-2 0-15,2 0 0 0,0-1 0 16,2-3 0-16,-1-1 0 0,-1-2 0 16,0 2 0-16,-4-2 1 0,0-2-1 15,-2-2 2-15,-2-2-1 0,-2 0 1 16,-2-1 0-16,-3-2 0 0,0-1-3 16,-1-1-9-16,0-1-18 0,2-1-15 15,-2 0-23-15,0 0-113 0,4-3-132 16,2 1-299-16</inkml:trace>
  <inkml:trace contextRef="#ctx0" brushRef="#br0" timeOffset="94792.3603">16372 8655 659 0,'-17'-3'171'15,"1"-1"6"-15,5 0-90 0,4-1-29 16,6 3-13-16,3-1-12 0,4 1-13 0,5 1-9 15,6-2-7-15,4 2-1 0,4-1-3 16,3 2-10-16,1 0-12 0,2 1-18 16,-2 0-11-16,-2 3 0 0,-5-1-131 15,-5 2-128-15,-2 3-291 0</inkml:trace>
  <inkml:trace contextRef="#ctx0" brushRef="#br0" timeOffset="94961.2611">16315 8801 661 0,'-15'3'161'16,"6"0"0"-16,3 0-98 0,6-1-26 15,6-1-11-15,5-1-11 0,5 0-21 16,6-2-19-16,5-2 39 0,5 1-175 16,7-1-136-16,1-1-351 0</inkml:trace>
  <inkml:trace contextRef="#ctx0" brushRef="#br0" timeOffset="95701.3815">4186 10866 721 0,'-22'-1'178'0,"2"1"4"0,3 3-112 16,7 0-20-16,3 1-15 16,7 1-14-16,6 0-8 0,5-2-13 0,2 2-11 15,7-2-14-15,3-1-15 0,4-1-7 16,4 1-14-16,-3-2-14 0,0 0-104 16,-2-2-110-16,-3 2-253 0</inkml:trace>
  <inkml:trace contextRef="#ctx0" brushRef="#br0" timeOffset="95850.993">4215 11055 662 0,'-9'4'168'0,"1"-2"0"0,4-1-93 0,3 1-30 16,3-1-11-16,6 1-13 0,3-1-18 16,6 2-24-16,6-2-13 0,4 2-22 15,3-1-113-15,1-1-128 0,4 4-301 16</inkml:trace>
  <inkml:trace contextRef="#ctx0" brushRef="#br0" timeOffset="96402.5119">6465 10773 534 0,'4'-24'134'0,"-3"-6"7"15,-1-2-73-15,0-7-16 16,-2-7-5-16,-3-3-5 0,-1-4-3 0,-4-2-2 16,4 6 0-16,0 4-1 0,2 9-2 15,1 10-4-15,3 9-5 0,0 10-5 16,5 9-5-16,-3 3-5 0,0 10-4 15,0 6-8-15,3 6-10 0,1 8-16 16,1 3-18-16,-1 7-16 0,1 2 15 16,-1-2-140-16,2-2-128 0,-2 1-292 15</inkml:trace>
  <inkml:trace contextRef="#ctx0" brushRef="#br0" timeOffset="96806.0007">5816 11002 512 0,'-43'-1'123'0,"-1"1"5"16,4-1-78-16,2 0-12 0,3-1-1 16,7 4-1-16,2-4-1 0,7 2 2 15,5-1 0-15,5 2-2 0,5 1-4 16,4-4-3-16,4 0-4 0,7-1-5 15,4 3-4-15,7 0-5 0,8-1 2 16,5 1 0-16,10 1 0 0,4 1 0 16,4 0 1-16,5-2 0 0,4 1-1 15,8 2-1-15,5-3 0 0,6-3-3 0,2 1-1 16,2-4-1-16,5 0-3 0,5-3 0 16,0-3-1-16,-1 0 1 0,-4-1-2 15,-1 2 1-15,3 3-1 0,-4-2 0 16,-3 3 0-16,-8 3-1 0,-5 0 0 15,-3 2 1-15,-8 1-1 0,-11 1 0 16,-8 1-1-16,-11 2-3 0,-11 1-10 16,-6 3-9-16,-8 0-11 0,-6 1-13 15,-2 0-7-15,-6-1-14 0,-2-1-7 0,-3 1-104 16,-3-1-110-16,-2-1-264 0</inkml:trace>
  <inkml:trace contextRef="#ctx0" brushRef="#br0" timeOffset="97133.5885">5987 11455 531 0,'-2'-18'141'0,"-2"1"10"0,1 5-52 16,0 2-31-16,2 4-14 0,0 2-8 15,2 7-4-15,-1 5-4 0,1 8-9 0,2 5-5 16,-2 7-5-16,-1 4-4 0,0 6-1 16,-3 0-4-16,2 0-2 0,-3 0-3 15,0-3-2-15,-1 0-1 0,1-5-5 16,2-2-8-16,0-3-12 0,4-3-17 15,0-5-11-15,3-2-23 0,1-4-111 0,3-3-128 16,2-4-285-16</inkml:trace>
  <inkml:trace contextRef="#ctx0" brushRef="#br0" timeOffset="97352.0183">6225 11719 644 0,'-5'-6'185'0,"1"3"5"16,1 0-48-16,0 1-71 0,3 1-17 15,0 0-17-15,4-2-16 0,1 2-10 16,4-2-7-16,4 0-5 0,2 1-10 0,4-2-13 16,5 3-22-16,1 0-14 0,2 2-19 15,-1 0-116-15,1 0-132 0,2 2-288 16</inkml:trace>
  <inkml:trace contextRef="#ctx0" brushRef="#br0" timeOffset="97930.4574">6789 11617 263 0,'3'-4'45'0,"3"3"-8"16,2-1-48-16,1 1-5 0,0-2 9 15,2 2 10-15,1 0 15 0,2 1 18 16,-2 0 15-16,-1-2 9 0,-1 1 5 15,1 1-2-15,-4-2-2 0,-2-1-5 16,-2 0-6-16,-1-2-4 0,-3 1-1 16,-2-1 0-16,0 0-1 0,-5 2-2 15,0-2 0-15,-2 2 0 0,-5 3-1 0,-1 3-2 16,-3 2-5-16,-1 2-4 0,-1 4-4 16,0 5-5-16,2 4-5 0,1 2-4 15,2 3-3-15,3 2-3 0,4-1-2 16,4-2-1-16,3 0-2 0,4-5 0 15,3 0-1-15,2-6 0 0,5-3 0 16,2-3-1-16,3-4 1 0,2-4 0 16,2-6-1-16,2-2 1 0,1-4 0 15,-1-3 0-15,-2-4 0 0,-3-1 0 16,-1-2 0-16,-3-1 1 0,-2 0-1 0,-2 0 0 16,-3 5 1-16,-2 2 1 0,-1 4 5 15,-3 4 4-15,-1 4-1 0,-1 4 1 16,-2 5 1-16,0 4-1 0,-1 4-2 15,-1 4-4-15,1 1-4 0,2 5 1 16,1 1-2-16,1-2-3 0,3 0-6 16,2-3-12-16,3-2-15 0,3-1-13 15,1-4-14-15,0-2-23 0,2-3-112 16,0-2-127-16,5-2-288 0</inkml:trace>
  <inkml:trace contextRef="#ctx0" brushRef="#br0" timeOffset="98544.5603">7195 11633 644 0,'-7'3'157'0,"-1"-2"3"16,5 2-94-16,3 0-28 0,3-1-9 16,4 0-7-16,2-1-9 0,2-1-5 15,3-1 0-15,2-3 0 0,3-1-1 16,2-4 1-16,1 1 0 0,2-4-2 0,0-1-1 16,-2 0-1-16,-1-2 0 0,-6-3-2 15,-2 1-1-15,-3-1 1 0,-5 0-1 16,-1 1 0-16,-4 1 0 0,-4 3 0 15,-2 2 1-15,-3 3-1 0,-3 3 0 16,-4 4 1-16,-4 4 0 0,-2 3 0 16,1 6 1-16,1 1 1 0,0 5 1 0,2 2 0 15,3 4 1-15,4 1 0 16,1 2 0-16,2 0-1 0,3 3 0 0,1-3-2 16,3 1 1-16,1-1-1 0,2-3 1 15,6-2 0-15,1-3-1 0,6-3 0 16,3-4-1-16,6-6 0 0,0-2-1 15,4-6-1-15,1-3-4 0,-1-2-7 16,-1-1-10-16,-5-6-11 0,-1-1-12 16,-3 1-10-16,-3-1-20 0,-4 3-106 15,-3-2-117-15,0 1-273 0</inkml:trace>
  <inkml:trace contextRef="#ctx0" brushRef="#br0" timeOffset="98779.4614">7425 11402 612 0,'-15'-3'176'0,"6"1"8"0,0 2-44 15,5-2-73-15,2 2-16 0,5 0-12 16,4 2-16-16,7-5-11 0,-1 4-8 15,4-2-5-15,2 1-9 0,1-1-19 16,1 0-21-16,-1-2-24 0,-3 2-113 16,3-3-138-16,-1 2-306 0</inkml:trace>
  <inkml:trace contextRef="#ctx0" brushRef="#br0" timeOffset="98996.8718">7737 11203 671 0,'-3'4'157'16,"1"-1"3"-16,2 4-105 0,0 2-20 16,1 4-4-16,1 0-5 0,1 2-4 15,1 4-4-15,2 1-1 0,1 0 0 0,0-2-2 16,2 3-1-16,-2 0-2 0,1 1-4 16,-5-1 0-16,-3-1-2 0,-2 0-3 15,-6-3-4-15,-1-2-7 0,-4-4-12 16,-2-3-19-16,-3-4-11 0,1-3-22 15,-4-8-110-15,1-4-128 0,0-5-282 16</inkml:trace>
  <inkml:trace contextRef="#ctx0" brushRef="#br0" timeOffset="99132.5088">7612 11106 609 0,'3'-7'141'15,"3"3"2"-15,2 3-93 0,0-1-25 16,6 2-9-16,2 0-8 0,2 1-14 15,3 1-24-15,-1-2-113 0,-1 2-116 16,3 2-294-16</inkml:trace>
  <inkml:trace contextRef="#ctx0" brushRef="#br0" timeOffset="99698.4631">8009 11169 459 0,'-4'-5'126'0,"0"0"4"15,2 1-28-15,-1 2-59 0,0 1-9 16,1-2-6-16,0 3-7 0,1 0-5 16,-1 1-1-16,2-1-2 0,-1 2 0 0,0-1-1 15,1 1 1-15,-1 0 1 0,0-1 2 16,-1 0 1-16,1 0 0 0,1 0 2 15,-1-1 1-15,1 2-1 0,-1-1-1 16,-1 0 0-16,0 2-1 0,1 3-1 16,-3 0-3-16,0 5-2 0,2 4-1 15,0 2-3-15,-3 2 0 0,2 3-3 16,1 3 0-16,2-2-1 0,2-1 0 16,3-3 0-16,1-2 1 0,4-4 0 0,2-3 0 15,1-6 1-15,1-4 1 16,1-3 1-16,0-2 1 0,1-3 3 0,-2-4 1 15,0-4 1-15,-1-2 0 0,-2 1 1 16,-1-2-2-16,-3 2-2 0,-1-1-1 16,-1 4-3-16,-2 3 1 0,-2 2 0 15,-2 3 0-15,0 4 0 0,-2 2-1 16,1 3 0-16,0 5-1 0,2 3-2 16,4 1-2-16,1 3-1 0,4-2 0 15,4 0 0-15,3-2 0 0,4-2 0 0,0-5 0 16,5-4 0-16,1-4 0 0,1-2 0 15,-3-1 0-15,1-6 0 0,-2-1 0 16,-2-4 0-16,-5 0 0 0,-4 1 1 16,-4-3-1-16,-5 0-1 0,-3-1-4 15,-5 1-6-15,-4 2-13 0,-3-1-18 16,-4 3-23-16,-3 2-19 0,-3 3-34 0,-3 0-87 16,-3 5-123-16,-3 1-257 0</inkml:trace>
  <inkml:trace contextRef="#ctx0" brushRef="#br0" timeOffset="100261.0203">7422 10921 491 0,'-12'5'125'0,"-2"-1"4"0,1-2-65 16,-3 2-18-16,1-1-5 0,2-2-2 16,-1 0-1-16,3 0-1 0,1 0 1 15,3-1 0-15,3-1-2 0,2 1-6 16,2-1-3-16,5-1-5 0,1-1-4 16,5 1-5-16,3-2-3 0,6-1 0 0,1-1 0 15,3 1-1-15,3 0-2 16,3 0-1-16,-1 2-1 0,3-1-2 0,2 3-1 15,7-2 0-15,2 2 0 0,3-1 0 16,4-1 1-16,4 1 0 0,0-2 2 16,0-1-1-16,-4 0 1 0,-1 2-1 15,-3-2 0-15,-6 1 0 0,-3 0-2 16,-5 3 0-16,-5-1-1 0,-5 2 0 16,-6 0 0-16,-7 1 0 0,-4 0 0 0,-4 1 0 15,-3 0-1-15,-2 0-3 0,-2 1-4 16,-1-2-8-16,0 3-12 0,-1-2-19 15,1 2-13-15,1 1 24 0,-3-2-154 16,3 0-132-16,0 0-318 16</inkml:trace>
  <inkml:trace contextRef="#ctx0" brushRef="#br0" timeOffset="102366.0093">9365 10747 588 0,'-3'-9'147'0,"-2"0"7"15,0 4-87-15,2 8-16 0,-2 4-11 16,1 4-7-16,0 7-8 0,2 3-8 16,1 5-7-16,1 2-3 0,2-1-3 15,1 1-4-15,1-1-6 0,1-1-14 0,0-2-8 16,0 0-21-16,-1-3-115 0,-3-4-125 15,0-3-297-15</inkml:trace>
  <inkml:trace contextRef="#ctx0" brushRef="#br0" timeOffset="102561.1284">9237 10885 617 0,'-5'-13'156'0,"0"5"7"0,3 2-90 15,1 1-23-15,3 1-11 16,3 0-8-16,4 1-10 0,3 0-10 0,5 1-5 16,6-3-3-16,5 3-9 0,3-1-18 15,5 1-16-15,0-1-128 0,4 1-132 16,1-2-331-16</inkml:trace>
  <inkml:trace contextRef="#ctx0" brushRef="#br0" timeOffset="103009.6111">10954 10624 600 0,'-1'-30'155'0,"-2"-3"10"0,0-1-81 15,-3-2-17-15,0 2-7 0,-1 1-3 16,-1 5-8-16,2 5-10 0,1 7-7 16,-2 6-7-16,3 9-7 0,3 6-6 15,2 8-4-15,0 7-4 0,1 5-5 16,1 7-10-16,2 3-11 0,3 1-18 0,0 2-17 15,-2-1-17-15,3 2 24 0,-1-2-144 16,0-5-124-16,3-2-289 16</inkml:trace>
  <inkml:trace contextRef="#ctx0" brushRef="#br0" timeOffset="103393.5998">10316 11016 590 0,'-40'-8'138'0,"2"2"6"0,5 1-90 16,2 0-10-16,5 2-3 0,4-2 0 16,7-1-3-16,5 3-6 0,6 1-4 15,5-4-4-15,10 3-5 0,6 2-4 16,9-1-5-16,7-1-1 0,11-1 3 15,7 0 2-15,9 1 1 0,2-2 1 16,10-2 0-16,8-3-1 0,9 2-1 0,4-1-1 16,7 2-3-16,6-1-3 0,6 1-2 15,-1-3-1-15,-2 5-1 0,-5-2 0 16,0 1-1-16,-3 1 0 0,-7 1-1 16,-3 2 0-16,-7 2-1 0,-8-2 0 15,-3 4 0-15,-10 0 0 0,-6 2 0 16,-10 1-3-16,-7-2-9 0,-9 2-12 15,-6 3-18-15,-14 0-19 0,-10 1-23 16,-7 1-114-16,-7-3-132 0,-6-5-295 16</inkml:trace>
  <inkml:trace contextRef="#ctx0" brushRef="#br0" timeOffset="104904.0779">10294 11664 490 0,'3'-9'125'16,"-2"-1"6"-16,0-1-66 0,0 0-12 15,2-2-2-15,-2 1-1 0,1-3-1 0,0 1-2 16,-1 2 1-16,0 0 0 0,-1 2-3 16,0 3-4-16,0 1-7 0,0 4-7 15,0 5-5-15,1 5-5 0,1 6-5 16,-1 4-5-16,1 4-3 0,0 6-1 16,-2 2 0-16,1 1-1 0,1-1 0 15,-2-3-1-15,1-1-1 0,-1-2 0 16,3-2-2-16,-2-2-4 0,0-4-7 15,1-4-12-15,0-1-14 0,2-1-17 16,2-4-15-16,2-2-1 0,2-4-120 0,2-3-120 16,3-2-276-16</inkml:trace>
  <inkml:trace contextRef="#ctx0" brushRef="#br0" timeOffset="105129.0271">10620 11719 585 0,'-4'-4'174'0,"3"0"5"0,-2 1-12 0,3 0-103 16,1 1-16-16,4-1-12 0,-2 0-13 15,3-2-11-15,2 0-6 0,3 1-8 16,2 1-16-16,4 0-23 0,3 2-14 15,0 1-110-15,-1 0-21 0,2 4-118 16,1-1-218-16</inkml:trace>
  <inkml:trace contextRef="#ctx0" brushRef="#br0" timeOffset="105673.7049">11177 11389 511 0,'-16'-29'146'16,"1"3"12"-16,1 8-20 0,6 4-64 15,0 5-15-15,4 5-6 0,2 8-6 16,0 7-11-16,2 5-11 0,2 7-10 15,2 5-5-15,1 6-2 0,0 3-1 16,2 0-1-16,0-4 0 0,1 1-1 16,-4-4 0-16,0-5-1 0,-1-4 0 15,-2-3-1-15,1-3-1 0,-2-3-1 0,1-5 0 16,2-3 0-16,1-2-1 0,3-5 1 16,4-2-1-16,1-2 1 0,4-3-1 15,3-2 1-15,1-3-1 0,0 0 1 16,-2 2-1-16,1-2 1 0,-1 3-1 15,-2 1 0-15,1 5 0 0,2 2-1 16,-2 4 1-16,0 4 0 0,0 2-1 0,-2 3 1 16,-1 2 0-16,-3 1 0 15,-2 0 0-15,-2 2 0 0,-2-1 0 0,-1-1 1 16,-3 1-1-16,-2-2 0 0,-4-2 1 16,-2 0-1-16,-4 0 1 0,-5-1 0 15,-6 2 0-15,-4 0 0 0,-2 1 1 16,0 0-1-16,-1-1 0 0,1-1 0 15,3 0 0-15,5-4-1 0,5-1 0 16,2-4-5-16,3-2-9 0,5 0-11 16,4-4-17-16,4 0-11 0,5-3-21 15,4 2-62-15,2 1-50 0,0-1-107 0,3 6-218 16</inkml:trace>
  <inkml:trace contextRef="#ctx0" brushRef="#br0" timeOffset="106397.3483">11805 11661 654 0,'-3'-2'161'0,"-1"-2"7"15,2 3-99-15,1 0-20 0,0-1-7 16,1 2-8-16,1-1-10 0,2 1-9 16,2 0-5-16,3-1-3 0,4 0-1 15,0-2-1-15,5-2-1 0,2-1 0 0,0-2-2 16,2-1 0-16,0-1 0 0,-4-3-1 16,1 1 0-16,-4-2 0 0,-3 2 0 15,-4-3 0-15,-2-2 0 0,-5 2 0 16,-2-1 0-16,-4 3 0 0,-2 1 0 15,-4 1 0-15,-4 5 0 0,-3 4-1 16,-2 5 0-16,-3 2 0 0,2 7 0 16,-1 1 1-16,2 6 1 0,2 2 1 0,3 2 0 15,4 3 2-15,2 1 1 0,1-2 0 16,5 1 1-16,2-3 0 0,4-1 0 16,2-2 0-16,5-3-1 0,3-2-1 15,4-4-1-15,4-3-1 0,5-1-1 16,3-4-1-16,4-4-1 0,0-3-3 15,2-4-8-15,-2-2-15 0,-2-2-21 16,-5 1-12-16,-4-2 83 0,-5 1-216 16,5 2-145-16,-5 5-356 0</inkml:trace>
  <inkml:trace contextRef="#ctx0" brushRef="#br0" timeOffset="107251.9218">12073 11291 612 0,'-10'-1'167'0,"1"2"10"16,1-4-74-16,2 3-30 0,2 2-15 16,4-3-8-16,3 3-16 0,3-2-14 15,2 0-10-15,4 2-7 0,3-1-5 16,6-4-10-16,4 3-16 0,0-5-21 15,6 3-23-15,-1-2-116 0,4 1-135 16,-3-2-309-16</inkml:trace>
  <inkml:trace contextRef="#ctx0" brushRef="#br0" timeOffset="107519.2091">12486 11173 623 0,'-5'-2'147'0,"5"1"3"16,-1 1-82-16,3 4-28 0,2 2-5 16,1 5-2-16,2 2-1 0,3 6 1 15,-1-2-3-15,5 4 0 0,-1 1-3 16,0 1-3-16,-1-2-2 0,-1 0-4 0,-2-2-3 16,-3 3 0-16,-4-2-5 0,-3 1-2 15,-5-4-2-15,-4 3-2 0,-2-2-1 16,-4-2-2-16,-3-3-2 0,-3-2-7 15,0-2-10-15,-1-3-17 0,0-4-20 16,-2-3-25-16,3-2-117 0,4-5-137 16,2-9-311-16</inkml:trace>
  <inkml:trace contextRef="#ctx0" brushRef="#br0" timeOffset="107673.793">12450 11037 685 0,'1'-11'164'0,"1"1"1"0,1 0-114 16,1 3-14-16,2 0-8 0,1 4-9 16,2-1-16-16,3 4-23 0,0 0-13 0,3 4-19 15,0-1-115-15,0-1-128 16,-2 3-298-16</inkml:trace>
  <inkml:trace contextRef="#ctx0" brushRef="#br0" timeOffset="108262.9194">12718 11139 551 0,'-5'-6'135'0,"-1"0"4"0,1 0-75 0,1 0-22 16,-1 1-10-16,3 1-2 0,2 3-4 15,-1-1-1-15,1 0-1 0,0 1 0 16,0 0-2-16,0 1-1 0,0 0-2 16,0 0-1-16,0 0-1 0,0 0-2 15,1 0-2-15,-1 1-2 0,-1-1-1 16,0 1-2-16,0 2-1 0,0 1-1 16,-3 2 1-16,0 1-1 0,-2 4 1 0,-1 3 0 15,2 1 0-15,-1 4 0 0,2 0-1 16,2 1 0-16,4-2-2 0,3 1 0 15,3-6 0-15,6 1-1 0,2-4 0 16,2-4 0-16,-2-5 0 0,1-1 1 16,0-5 1-16,1-2 2 0,-4-6 2 0,0-1 2 15,-2-1 1-15,0-1 1 16,-3 0 0-16,-4-1-1 0,-4 5-1 0,-3 1-3 16,-3 3-1-16,-1 3-3 0,-1 4-1 15,0 4-2-15,0 5 1 0,-1 2-2 16,3 5 1-16,3 2-1 0,1 1 0 15,4 2-1-15,5 0 0 0,5-2-1 16,7 0 1-16,3-3-1 0,4-3 1 16,1-1 0-16,0-3 0 0,1-5 1 15,-4-5-1-15,-1-3 1 0,-2-5 1 16,-3-1 0-16,-2-4 1 0,-1-3 0 0,-2-2 1 16,-4-2 0-16,-3-1 0 0,-2-3 0 15,-1-1-1-15,-3 2-2 0,-1 3-4 16,-1-2-5-16,-1 6-11 0,2 5-15 15,0 3-23-15,2 5-15 0,2 4-30 16,-1 2-103-16,5 6-131 0,2 5-285 16</inkml:trace>
  <inkml:trace contextRef="#ctx0" brushRef="#br0" timeOffset="108690.8434">14531 10908 568 0,'13'-6'150'0,"-2"2"10"16,-3 5-66-16,1 7-24 0,-1 3-12 15,1 3-6-15,-3 4-5 0,0 2-12 16,-2 2-9-16,-3 1-8 0,-3-1-6 16,-3 1-4-16,-4-2-7 0,-2 1-10 15,-4-3-18-15,1 1-20 0,1-1-64 16,1-3-75-16,4-2-132 0,0-3-282 16</inkml:trace>
  <inkml:trace contextRef="#ctx0" brushRef="#br0" timeOffset="109316.3463">16051 10722 467 0,'9'-15'132'15,"-4"0"7"-15,-3 2-26 0,-2 2-49 16,-3-1-8-16,-3 2-4 0,-4 0-6 0,-5 3-4 16,-5 2-5-16,-4 4-6 15,-4 3-6-15,-2 3-5 0,1 5-5 0,1 4-4 16,1 6-3-16,4 3-3 0,5-1-1 15,6 3-1-15,5-1-2 0,4 0 0 16,6-4-1-16,4-5 1 0,4-1-1 16,6-5 0-16,4-3 0 0,4-6 0 15,3-1 0-15,1-5 0 0,2-2 0 16,-1-6 0-16,-1 2 1 0,-5-3 0 16,-1-3 0-16,-4-3 2 0,-3 1 0 15,-4 2 2-15,-2 1 3 0,-3 0 2 0,-2 2 4 16,-3 6 0-16,0 5 0 0,-5 4 0 15,0 2-3-15,-2 7-1 0,0 4-4 16,1 4-3-16,0 2-2 0,2 1-2 16,3 4-6-16,4 0-11 0,2-3-17 15,4-1-16-15,5-5-10 0,5 4-15 16,5-4 7-16,3-3-123 0,3-4-115 16,1-3-267-16</inkml:trace>
  <inkml:trace contextRef="#ctx0" brushRef="#br0" timeOffset="110252.0131">17072 10640 567 0,'3'-9'137'0,"-1"1"7"16,0-2-82-16,-1 0-12 0,1-1-2 16,-1-3-1-16,-1 0-2 0,-1-3-2 15,1-3-5-15,-2-1-4 0,0-2-5 16,-1-2-7-16,1 3-4 0,0 3-5 16,0 2-3-16,1 1-1 0,0 5-3 0,0 3 0 15,1 5-1-15,0-1-1 0,0 5 0 16,-2 3-1-16,1 3 0 0,0 2-2 15,0 3 0-15,0 1-1 0,1 2 1 16,1 0-1-16,0-2 0 0,3 1 0 16,-2-3 1-16,1-1-1 0,0-3 0 15,0-1 0-15,-2-1 0 0,1-1 0 16,0-3 0-16,-1 0 0 0,-1-1 0 16,1-1 1-16,-1 0-1 0,-1-2 1 15,1 0-1-15,-3-2 1 0,2 0-3 0,0-1-7 16,-3-2-10-16,2 2-23 0,-2 0-15 15,2 1-14-15,-4 1-123 0,2-2-134 16,0 4-303-16</inkml:trace>
  <inkml:trace contextRef="#ctx0" brushRef="#br0" timeOffset="113785.2512">16747 10479 640 0,'4'-19'159'15,"-2"1"7"-15,-1 4-96 0,1 2-12 16,-1 2-5-16,0 1-4 0,-1 3-8 0,0 1-5 15,0 3-7-15,-1 2-5 0,-2 5-5 16,-3 2-3-16,-2 4-5 0,-3 2-3 16,-3 6-2-16,-2 2-3 0,-1 1 1 15,-2 1-2-15,-2 0 1 0,0-1-1 16,0 0 1-16,0-2 0 0,-1-2 1 16,4-1 1-16,2-2 0 0,5-1-1 15,4-2-1-15,4-1 0 0,7-1-2 16,6-2 0-16,2-2 0 0,6-2-1 15,4-1-1-15,4-2-4 0,3-2-3 0,3-1-9 16,5 1-10-16,0 1-16 16,1 0-21-16,1 4-20 0,-1 1-116 0,-4 2-136 15,-3 3-310-15</inkml:trace>
  <inkml:trace contextRef="#ctx0" brushRef="#br0" timeOffset="114282.2832">17115 10498 487 0,'0'-9'126'16,"-2"-3"7"-16,2-2-58 0,0 1-21 15,0-1-2-15,0 0 0 16,2-1-2-16,-1 0-1 0,-1 3 0 0,1 1 0 16,0 2-4-16,-1 2-4 0,0 3-7 15,0 4-7-15,2 5-6 0,-2 4-4 16,1 3-6-16,0 6-4 0,0 6-4 15,2 3 0-15,-2 2-2 0,-1 2-5 16,1 1-10-16,0-2-17 0,1-2-23 16,1-1-22-16,0-1-123 0,4 1-143 15,2-3-323-15</inkml:trace>
  <inkml:trace contextRef="#ctx0" brushRef="#br0" timeOffset="115147.6791">15934 11143 650 0,'-9'-6'163'16,"1"0"4"-16,3 5-98 0,0 3-16 15,2 7-11-15,2 2-8 0,0 6-9 16,1 6-8-16,1 3-2 0,-1 4-1 15,3 4-1-15,-2-3 2 0,3 2 0 16,-2-1 0-16,2-4-1 0,-2-1 0 16,1-5-3-16,-2-2-1 0,0-6-4 0,0-3 0 15,0-5-1-15,2-5-1 0,1-5-1 16,2-3 0-16,2-7-1 0,5-3 0 16,2-4 0-16,4-1-1 0,2-2 0 15,1 1-1-15,-1 2 0 0,-1 4 0 16,0 4 0-16,-3 4 0 0,-1 4 0 15,-3 5-1-15,-3 5 0 0,0 3 1 16,-3 2-1-16,0 1 0 0,-3 1 0 16,-1 2 0-16,-3-1 0 0,0 1 1 0,-3-2-1 15,-1 1 1-15,-4 3 0 16,-4-2 0-16,-3 1 0 0,-2-1 0 0,-6 1 0 16,-4 0 1-16,-4-2 0 0,-2-2 1 15,-1-1-1-15,1-3 1 0,1-1 0 16,6-3-1-16,4-2-1 0,9-3-6 15,4-1-9-15,9-1-12 0,6-2-19 16,11 1-17-16,3-3-20 0,7-1-115 0,5-2-132 16,8-2-294-16</inkml:trace>
  <inkml:trace contextRef="#ctx0" brushRef="#br0" timeOffset="115664.0345">16661 11225 645 0,'-8'-3'172'15,"0"-1"9"-15,0 0-81 0,2 2-27 16,1 0-13-16,1 2-11 0,5 0-12 15,2 2-12-15,3 0-9 0,3 2-6 16,2 2-5-16,2 3-2 0,5 0-1 16,1 1 0-16,0 1-2 0,7 1 1 15,-3-1-1-15,2 0-1 0,-1-1-1 0,1 0-2 16,-1 0-1-16,-2-2 0 0,-4 1 0 16,-2-3-1-16,-3 1 1 0,-7 0 0 15,-7-2 2-15,-5-1 1 0,-8 1-1 16,-4 0 1-16,-2 3 0 0,-4-2-3 15,-1 0-3-15,1 0-5 0,3 1-9 16,1-1-12-16,6 2-15 0,1-1-14 16,7 2 12-16,4-2-132 0,3 3-123 0,5 2-290 15</inkml:trace>
  <inkml:trace contextRef="#ctx0" brushRef="#br0" timeOffset="116128.4248">17303 11387 588 0,'1'-11'176'0,"1"-1"8"0,1-4-2 16,2-1-109-16,1-3-12 0,1-1-8 15,0-3-9-15,0-2-10 0,-1 0-7 16,-1-1-6-16,0 1-5 0,-1 1-3 15,-2 3-4-15,1 2-1 0,-1 5-2 16,-1 4 0-16,-1 7-1 0,0 4-1 0,-1 7-1 16,1 5 0-16,-1 5-1 0,0 5-1 15,0 4-1-15,-1 5-1 16,2 0-2-16,0 4-1 0,2-1-1 16,0-1-1-16,3 0-1 0,0-1 0 0,1-4 1 15,0-2 1-15,0-4 0 0,0-4 0 16,-2-3 1-16,-2-4-1 0,-2-5 0 15,-2-2 1-15,-3-4 0 0,-1-3 0 16,-4 1 1-16,-3-3 1 0,-3 1 1 16,-4-3 1-16,-1 1 0 0,-1 1 1 15,0 0-1-15,1 2 1 0,4 0 0 16,4 2-1-16,5 2 1 0,5 3-1 0,6-1 1 16,7 4-1-16,5 0 0 0,7 1-3 15,5-1-9-15,6 0-8 0,6-1-8 16,4 0-14-16,4-2-19 0,0-3-11 15,1 3 61-15,-4-1-182 0,0 4-135 16,-7 1-339-16</inkml:trace>
  <inkml:trace contextRef="#ctx0" brushRef="#br0" timeOffset="116814.1226">17046 9949 555 0,'-47'-31'122'0,"-6"4"0"16,-10-1-92-16,-4 6-15 0,-7 6-4 0,-5 4-2 15,-5 5 1-15,-5 4 1 0,-3 7 1 16,-1 8 4-16,-7 12 2 0,-1 10 4 15,1 7 2-15,-3 11 3 0,2 9 1 16,-2 9-1-16,2 9-2 0,6 10-5 16,2 1-4-16,9 8-4 0,8 4-5 15,8 4-4-15,15 6 0 0,6-2-2 16,13-1 0-16,12 3 1 0,13-1-2 16,10-2 1-16,12-6 0 0,12-5 0 0,14-5 0 15,14-5 0-15,16-6 0 0,9-14 0 16,16-6-1-16,12-5 1 0,13-11 0 15,8-9 0-15,9-13-1 0,7-10 1 16,9-7 0-16,4-11 0 0,7-10 0 16,1-13 0-16,0-7-1 0,6-7 1 15,-7-7-1-15,-1-7 0 0,-4-4-1 0,-6-2 1 16,-8-7 0-16,-7-5-1 0,-12-3 1 16,-8-6 0-16,-11 1 0 0,-10-6 1 15,-16-9-2-15,-14 0 0 0,-12-3-4 16,-16 0 1-16,-20-3-2 0,-24-5 0 15,-24 3 0-15,-17 4 0 0,-24 8 1 16,-26 8 2-16,-24 4 2 0,-20 6-1 16,-22 11 1-16,-20 8 0 0,-21 10-2 15,-18 6-8-15,-17 10-10 0,-14 9-13 16,-13 17-70-16,-12 9-56 0,-8 12-110 16,-11 13-242-16</inkml:trace>
  <inkml:trace contextRef="#ctx0" brushRef="#br0" timeOffset="134968.0411">4119 13734 698 0,'-13'-11'174'15,"-2"3"7"-15,5-1-105 0,4 4-19 16,1 0-9-16,2 1-11 0,3 2-10 16,3 1-10-16,2-1-6 0,3 2-3 15,1 0-4-15,5 0-3 0,2 2 0 0,1-2-4 16,-1 1-7-16,1 0-11 0,0-1-16 16,-1 2-16-16,-2 1-11 0,-3 1-19 15,0-1-106-15,-4 1-117 0,-5 3-267 16</inkml:trace>
  <inkml:trace contextRef="#ctx0" brushRef="#br0" timeOffset="135127.6293">4099 13932 733 0,'-5'5'170'0,"0"-2"1"0,4-2-119 15,1 1-18-15,2 0-13 0,3 0-11 16,5-1-22-16,2-1-22 0,3 0-55 15,1-2-83-15,1-4-125 0,1 1-289 16</inkml:trace>
  <inkml:trace contextRef="#ctx0" brushRef="#br0" timeOffset="137507.1831">5009 13886 444 0,'-6'0'113'0,"-2"1"4"15,2-1-53-15,-2-3-25 0,1 3-7 16,3 3-4-16,0-4-5 0,0-1-2 16,0 2-3-16,2-1-2 0,1 2-1 0,0-2-1 15,-2-1 0-15,3 2-2 0,0 0-1 16,-5 1-1-16,6-1-3 0,1 0 0 15,0 1-2-15,2-1 0 0,1 0 0 16,1 0 0-16,7-1 2 0,-3 1 2 16,2-1-1-16,-1 1 2 0,7-1-1 15,0 1 0-15,4 0-1 0,4 1-1 0,1-1-1 16,3 1-1-16,8-1-1 16,-1 1 0-16,1-1-2 0,0 0 0 15,1 0 0-15,2 0 0 0,-2 0 0 16,-4-2 0-16,1 1 1 0,-1-1 1 0,4 4 0 15,1-2 1-15,-1 2-1 0,4-1 1 16,2 3-2-16,2 0 1 0,-1-1-2 16,-2 0 0-16,0-1 0 0,3-1 0 15,-2 1 1-15,3-2-1 0,1-2 1 16,4 1-1-16,1 0 0 0,3-1-1 16,1-1 1-16,-2-1-1 0,-1 1-1 0,3-1 1 15,-1 2-1-15,3-2 1 0,2 0-1 16,1 1 0-16,3 0 0 0,-1-1 1 15,2 1-1-15,-1-3 1 0,0 0 0 16,1 1 0-16,2-1 0 0,-1-1 1 16,3 2 0-16,-2 1-1 0,1 0 1 15,1 0 0-15,1 1-1 0,0 0 0 16,2-1 0-16,-1 0 1 0,3-1-1 0,2 0 0 16,-1 1 1-16,0 3-1 0,1-3 1 15,-1 0 0-15,2 0-1 0,-1 1 1 16,1 1 0-16,-2-1-1 0,0 1 0 15,-1-2 1-15,-1 0-1 0,-1 2 0 16,4-2 0-16,-3 2 0 0,0-2 0 16,0 2 0-16,-3-1 0 0,0 1 0 15,1-1 0-15,-2 1-1 0,-4-1 1 16,0-1-1-16,0 0 0 0,-1 0 0 16,-1 2 1-16,-2 1-1 0,-4-2 0 15,0 1 0-15,-3 0 0 0,-3 0 0 0,-3 1-3 16,0 1-11-16,-2-1-12 0,-2 1-18 15,-6 0-30-15,-5-3-102 0,-1 2-127 16,-14-3-285-16</inkml:trace>
  <inkml:trace contextRef="#ctx0" brushRef="#br0" timeOffset="138374.2343">5241 13369 557 0,'-1'-20'137'0,"-1"-3"8"16,-2 0-81-16,2 2-6 0,-1 1-3 15,1 4-4-15,-1 3-2 0,2 2-2 16,0 6-7-16,0 4-7 0,1 2-7 16,0 6-7-16,0 6-5 0,0 2-4 15,1 7-5-15,-1 4-1 0,1 2 0 16,-1 3-2-16,3 0 0 0,-2-3-1 16,1 0 0-16,2-1 0 0,0-4-1 15,-1-1-2-15,2-2-9 0,1-4-13 0,0-2-20 16,0-1-13-16,2-2-20 15,-1-3-113-15,2 0-128 0,-1-1-283 16</inkml:trace>
  <inkml:trace contextRef="#ctx0" brushRef="#br0" timeOffset="138649.4963">5527 13396 649 0,'-1'-6'157'16,"-1"1"5"-16,1 2-100 0,0 3-18 15,2-1-6-15,0 1-5 0,3 0-8 16,-1 1-7-16,3-1-5 0,2 2-3 15,2-2-2-15,2 1-4 0,3 1-9 16,1-1-17-16,3 2-18 0,2-1-9 0,-1-2-126 16,1 0-134-16,0-1-313 0</inkml:trace>
  <inkml:trace contextRef="#ctx0" brushRef="#br0" timeOffset="139522.4439">5984 13115 571 0,'-5'-19'136'0,"0"3"7"16,0 1-88-16,1 4-10 0,2 5-10 16,-1 3-5-16,2 11-4 0,0 6-6 0,-3 4-5 15,3 9-4-15,0 7-3 16,1 4-1-16,-1 2 1 0,1 3 0 0,1-1 0 15,4-1 1-15,-2-1-1 0,1-6-1 16,-3-5-1-16,3 1-1 0,0-6-2 16,-1-2-1-16,0-5-1 0,-1-4-1 15,0-5 1-15,2 0 0 0,-4-8 1 16,0-5-1-16,0-6 0 0,0-2 1 16,2-5-1-16,-1-4 0 0,1-2-1 15,2-2 1-15,1 1-1 0,1 3 0 16,3 1 0-16,-1 4 0 0,2 5-1 15,2 7 1-15,-1 3-1 0,1 3 0 0,2 4 1 16,-1 3-1-16,0 3 0 0,0 3 0 16,-1-1 0-16,3 3 1 0,-1 3-1 15,-3-2 0-15,0 1 1 0,0 2-1 16,-4-2 1-16,-1-2 0 0,-5 0 1 16,-2-3 0-16,-5 1 3 0,-3-2 3 0,-4-2 3 15,-3-3 2-15,-2-2 1 16,-4-1 0-16,-2-2-1 0,2-2-2 0,1-2-6 15,2-3-13-15,0 0-18 0,4-1-18 16,1-1-23-16,3-2-113 0,4-1-132 16,4-2-298-16</inkml:trace>
  <inkml:trace contextRef="#ctx0" brushRef="#br0" timeOffset="140134.7973">6441 13359 626 0,'0'7'144'0,"-2"-2"5"0,4 3-101 15,1 0-11-15,5 2-5 16,-1-3-1-16,4-2-5 0,1-1-4 0,3 0-4 16,0-4-6-16,3-3-3 0,0-4-3 15,3 1-2-15,0-3-2 0,1-2 0 16,-1-4-1-16,-3 1 1 0,-3-2-1 16,-4 0 0-16,-6-4 1 0,-4 3-1 15,-7 0 0-15,-1 3 0 0,-7 1 0 0,-4 2 0 16,-2 5-1-16,1 2 0 0,-3 5-1 15,-3 7 1-15,-1 3-1 0,1 3 0 16,1 6 2-16,2 5 1 0,2 3 2 16,4 4 2-16,1-2 2 0,4 3 1 15,6 2 3-15,4 1 0 0,3-3-1 16,6-1-2-16,1-5 0 0,7-2-2 16,4-5-2-16,4-2-1 0,3-7-1 15,1-5-2-15,6-4-1 0,4-3-4 16,1-3-5-16,1-3-9 0,-1-4-15 0,2 1-13 15,-2-1-21-15,-6-2-115 16,-7 0-128-16,-2-1-300 0</inkml:trace>
  <inkml:trace contextRef="#ctx0" brushRef="#br0" timeOffset="140423.7667">6719 13066 693 0,'-9'-5'172'0,"4"3"2"16,3-2-80-16,5 8-49 15,5-5-16-15,4 2-12 0,2-5-8 16,3 7-2-16,5-2-3 0,1 0-8 16,3-1-11-16,1 0-20 0,-2-1-12 0,5 3-22 15,-6-5-109-15,-3-6-128 0,-1-1-283 16</inkml:trace>
  <inkml:trace contextRef="#ctx0" brushRef="#br0" timeOffset="140658.6577">7076 12743 556 0,'2'-4'143'0,"3"7"5"15,-2 2-24-15,5 3-91 0,3 6-10 16,3 3-2-16,1 2 1 0,2 3-3 16,0 3-3-16,2 2-2 0,-2 2 2 15,-1 1 0-15,-2-1 1 0,-3 0 1 16,-3 0 0-16,-3-4-1 0,-4-1 1 15,-6-2-4-15,-4-4-2 0,-8 0-5 16,-6-2-8-16,-6 0-15 0,-3-2-23 0,0-3-11 16,0-3-22-16,4-5-112 0,3-8-128 15,9-7-285-15</inkml:trace>
  <inkml:trace contextRef="#ctx0" brushRef="#br0" timeOffset="140782.8402">7037 12627 582 0,'5'-24'143'0,"-1"6"3"15,-1 3-82-15,4 3-24 0,1 2-16 16,3 6-11-16,4 3-13 0,1 5-22 16,3 3-123-16,2 3-123 0,-2 7-308 15</inkml:trace>
  <inkml:trace contextRef="#ctx0" brushRef="#br0" timeOffset="142386.8383">7424 12810 403 0,'-1'-1'101'0,"-3"1"2"15,2 0-48-15,-1 1-25 0,1-1-7 16,0 1-2-16,-1 2 0 0,1-3-1 16,0 1 2-16,1-1 2 0,1 0 1 15,-1 0-1-15,1 0-1 0,-1-1 0 16,0 1-2-16,-1-1-1 0,1-1-1 16,0 1-1-16,0 0-1 0,-1 0-1 15,1-2 0-15,0 1-2 0,0-1-1 16,0 1 0-16,1-2 0 0,0 1 0 15,-2-1 0-15,4 0 1 0,-1-1 0 16,-1-1 1-16,1 0 1 0,0 0 0 0,0-1-1 16,1 1-1-16,-2-1-2 0,0 3-1 15,0-1-3-15,0 1 0 0,-2 1-2 16,2 2 0-16,2 0-1 0,-4 1-1 16,4-1 0-16,-4 2-1 0,2-2-1 15,2 2 0-15,-2 0-2 0,0 0 1 16,1 2-1-16,0-1 0 0,0 1 0 15,1 2 0-15,-1-3 1 0,-1 2-1 16,2-2 0-16,-1 0 1 0,-1-1-1 0,2 0 1 16,-1-2 1-16,-1-2 0 0,1 1 0 15,0-2 1-15,-1 1 0 0,0 0 1 16,0 1 0-16,2-1 0 0,-2 2-1 16,-2 1 0-16,2 1 0 0,-1 8 0 15,1 1-1-15,-1 1 0 0,0 6 0 16,1 4 0-16,2 2 1 0,1 3-1 15,1-3 0-15,3 0 0 0,0 2-1 16,3-3 0-16,1-6 0 0,-1-1-1 16,1-5 1-16,0-2-1 0,-2-3 1 15,1-7 0-15,0-3 0 0,-1-4 2 16,-2-5 0-16,0-2 2 0,-1-2 0 0,-1-2-1 16,-1 2 1-16,-3 1-1 0,-1 0-1 15,0 3-1-15,-1 6-1 0,0-1 0 16,0 3-1-16,1 3 1 0,-2 3-1 15,4 4 0-15,-1 2 0 0,1 3 0 16,-1-1 1-16,4 2-1 0,3 2 0 0,3-2 0 16,2 0 0-16,4-1 0 0,5-5 0 15,4-1-1-15,-1-6 1 0,-1 0 0 16,1-5 0-16,-6-4 0 0,-2-3 1 16,-7 1-1-16,-4-1 1 0,-3-2-1 15,-6-3 0-15,-3-1-2 0,-1 3-6 16,-1 0-11-16,0 1-15 0,2 2-17 15,0 5-15-15,2 8-20 0,1 4-112 16,3 7-128-16,3 7-285 0</inkml:trace>
  <inkml:trace contextRef="#ctx0" brushRef="#br0" timeOffset="142870.0858">8078 13157 620 0,'-2'-7'168'0,"-1"0"5"0,-1 6-78 16,0 7-31-16,1 5-14 0,1 9-12 15,1 6-13-15,0 2-14 0,1 5-4 16,1 1-2-16,1 2-3 0,2-1-2 16,1-3-5-16,1 0-9 0,0-1-15 15,0-6-13-15,2-1-22 0,-4-4-116 16,0-5-132-16,0-5-299 0</inkml:trace>
  <inkml:trace contextRef="#ctx0" brushRef="#br0" timeOffset="143025.6706">7989 13344 713 0,'-1'-5'169'0,"1"1"2"15,3 1-109-15,5 3-21 0,2 0-12 16,3 0-12-16,5 1-7 0,7 2-11 15,2 0-18-15,5 1-18 0,2 1-25 16,5 0-113-16,4-4-131 0,4 0-305 16</inkml:trace>
  <inkml:trace contextRef="#ctx0" brushRef="#br0" timeOffset="143337.5788">9012 13224 604 0,'-10'-12'156'0,"0"-4"8"0,0-4-69 15,2 3-39-15,0-3-11 0,1 0-6 16,0-2-7-16,1 1-7 0,-1 1-5 15,4 5-2-15,-1 1-1 0,3 4-4 16,1 5-1-16,1 9-1 0,2 5-2 16,1 9-1-16,0 4-4 0,1 6-1 0,0 3-2 15,0 6 1-15,0-1-3 0,0 1-1 16,-2 0-6-16,5 0-9 0,-2-3-17 16,1 1-19-16,2-3-20 0,-2-2-117 15,3-8-135-15,-3-3-305 0</inkml:trace>
  <inkml:trace contextRef="#ctx0" brushRef="#br0" timeOffset="143726.5263">9445 13333 642 0,'-1'-3'176'0,"1"0"6"0,1 2-69 0,1 0-47 16,1-1-14-16,1 2-14 0,3 0-16 16,3-1-12-16,4 0-13 0,0-1-21 15,5 0-25-15,3 0 31 0,0-3-170 16,6-1-144-16,1 2-354 0</inkml:trace>
  <inkml:trace contextRef="#ctx0" brushRef="#br0" timeOffset="144779.9412">10193 13199 417 0,'-2'-8'127'0,"-3"-2"6"15,-1 3 3-15,-1-2-79 0,-4 3-8 16,-1 1-5-16,-4 2-4 0,0 2-3 16,-1 4-4-16,-3 3-3 0,1 3-4 0,-1 4-2 15,-2 6-2-15,1 3-3 0,-1 1-4 16,1 3-1-16,4 3-3 0,2 1-1 16,4-2-4-16,8-2-1 0,3-2-3 15,6-1 0-15,4-4-2 0,1-6 0 16,4-3 1-16,1-6-1 0,3-4 0 15,0-7 1-15,-1-4 0 0,0-2 0 16,-1-3 0-16,0-1 0 0,-1-4 0 16,-1-1 0-16,-3-1 0 0,-1-2-1 15,-1 0 1-15,-3 1 0 0,1 2 0 16,-6 4 2-16,1 3 2 0,-5 4 3 16,2 7 1-16,-1 6 1 0,-1 4 0 15,-1 6 1-15,-1 5-2 0,2 4-2 0,2 4-3 16,0 1-2-16,1 4 0 0,4-1-1 15,4-1-5-15,5-2-6 0,5 0-11 16,3-4-20-16,2 0-20 0,6-5 7 16,0-7-138-16,5-6-136 0,-2-4-312 15</inkml:trace>
  <inkml:trace contextRef="#ctx0" brushRef="#br0" timeOffset="145573.1483">10576 13286 680 0,'-2'-2'158'16,"-1"2"3"-16,4-1-109 0,2 0-15 16,0-2-5-16,5 0-8 0,2-2-5 0,2-1-2 15,3-3-2-15,2 2-3 0,4-3-2 16,1 1-2-16,1 0-2 0,-2-1-2 15,-1 1-2-15,-2-1 1 0,-6-1-1 16,-1 2 0-16,-5-2 1 0,-2 1 0 16,-3 1 0-16,-2 1 0 0,-4 1 1 15,-6 3-1-15,-4 1 0 0,-7 2 0 16,-5 3-1-16,-2 4 0 0,-3 3 0 16,1 3 2-16,3 3 2 0,1 2 3 0,5 6 1 15,6 2 2-15,5-2 0 0,1-1 0 16,5 3-1-16,4 0-2 0,4-1-2 15,4-6-2-15,4-1-1 0,2 2 0 16,5-5-2-16,4-4 0 0,6-1-1 16,4-4-1-16,2-3-1 0,2-3-2 15,0-4-8-15,3-1-8 0,-1-3-15 16,-2 1-21-16,-5-2-12 0,-4-1 70 0,-4 0-197 16,-2 1-137-16,-4-1-341 0</inkml:trace>
  <inkml:trace contextRef="#ctx0" brushRef="#br0" timeOffset="145843.0807">10842 12835 680 0,'-9'-5'187'16,"4"0"1"-16,2 2-56 0,5 3-71 15,4 3-20-15,5 2-18 0,5 0-15 16,3 0-17-16,4 1-17 0,4-1-23 16,0 0-18-16,1-3-112 0,-1-4-11 0,-3-3-112 15,6-1-195-15</inkml:trace>
  <inkml:trace contextRef="#ctx0" brushRef="#br0" timeOffset="146065.696">11266 12638 602 0,'-5'-3'156'0,"0"6"5"0,-1-2-45 16,3 5-72-16,2 2-9 0,3 3-5 15,0 3-3-15,3-1-2 0,1 5-6 16,2 0-1-16,1 0-2 0,-1 2-3 0,1 0-2 15,0 2-4-15,-1-3-1 0,-3 0-1 16,0-1-2-16,-4 0-2 0,-2-2-2 16,-3-1-5-16,-7-3-8 0,-10-3-12 15,-6-3-16-15,-6-5-12 0,-1-6-19 16,0-3 37-16,0-5-143 0,4-6-115 16,9-3-275-16</inkml:trace>
  <inkml:trace contextRef="#ctx0" brushRef="#br0" timeOffset="146170.4484">11088 12359 532 0,'7'-24'121'16,"2"6"1"-16,2 8-81 0,0 4-22 16,2 9-20-16,7 6-107 0,0 2-12 15,0 5-88-15,3 3-189 0</inkml:trace>
  <inkml:trace contextRef="#ctx0" brushRef="#br0" timeOffset="146702.9797">11464 12705 454 0,'-1'-5'123'0,"-2"-1"3"0,3 0-10 0,2 0-84 16,-1 1-8-16,1 0-5 0,0 1-2 15,0 0 0-15,0 1 2 0,0 0 3 16,-1 0 3-16,0 0 1 0,0 1 2 16,1 1 0-16,-2-2 0 0,1 2-3 15,-1 1-3-15,-1-1-2 0,1 2-3 16,0-1-3-16,-2 0-2 0,1 2 0 16,-1 3 2-16,0 3 0 0,0 3 1 15,-2 2 0-15,1 5-1 0,0 2 1 16,1-2-4-16,2 0-1 0,1-1-4 0,4-1 0 15,1-3-1-15,3-4-2 0,2-3 0 16,1 0-2-16,4-4 1 0,-2-4-1 16,1-3 0-16,0-1 0 0,-3-4 0 15,-1-1 0-15,-2-1 1 0,-3 0-1 0,-3 2 2 16,0 1-1-16,-2 2 1 16,0 2 0-16,-2 5 0 0,-1 5 0 0,-1 3-1 15,2 1 0-15,-1 2 0 0,2 1-1 16,0 2 0-16,6 0 0 0,5-4 0 15,3 0-1-15,6 0 1 0,3-5 0 16,4-4 0-16,0-6 1 0,0-2-1 16,-1-4 1-16,-3-5 0 0,-3-3 0 15,-4-1-1-15,-2-1-2 0,-6 0-6 16,-7-1-13-16,-2 0-18 0,-5 3-22 0,-3 4-24 16,-3 2-118-16,-9 7-140 15,-2 9-311-15</inkml:trace>
  <inkml:trace contextRef="#ctx0" brushRef="#br0" timeOffset="147278.963">10141 13679 506 0,'-8'-4'127'0,"-2"2"6"0,-2 0-71 16,0 2-14-16,0 0-6 0,1 2-7 16,0 1-5-16,1 0-2 0,1 0-1 0,0 1-1 15,2-1 0-15,-1-1-2 0,3 0-1 16,2 0-3-16,3 0-2 0,2-1-2 15,3-2-3-15,5 4-2 0,2-2-2 16,7-1-2-16,5 0 0 0,7 1-2 16,4 0 0-16,8 2 0 0,6-3 1 15,7 0 0-15,3 0 1 0,6 0-1 16,6 0-1-16,6 0 0 0,5-2-1 16,4 0-2-16,2 0-1 0,4-1-1 15,4-1 1-15,-4 1-1 0,1-1 1 0,-5 0-1 16,-2-2 0-16,-2 1 0 0,-3 0 0 15,-9 2-3-15,-2-3-4 0,-9 0-7 16,-4 1-14-16,-7 3-21 0,-11 4-24 16,-12-5-112-16,-11 4-132 0,-12 1-303 15</inkml:trace>
  <inkml:trace contextRef="#ctx0" brushRef="#br0" timeOffset="148088.1047">4985 14329 565 0,'4'-16'137'0,"-6"6"6"15,-6 6-84-15,-3 2-8 0,-3 6-3 16,-5 5-3-16,-4 6 0 0,-2 8 1 15,-6 6-2-15,-1 6-2 0,-1 10-3 16,2 5-7-16,2 1-6 0,4 6-6 0,4-2-4 16,10 0-6-16,6-3-3 0,7-3-3 15,5-3-2-15,9-5-1 0,7-6-2 16,8-3-3-16,4-7-7 0,5-8-11 16,1-4-16-16,4-7-18 0,1-7-19 15,-3-4-122-15,-2-6-136 0,-1-6-311 16</inkml:trace>
  <inkml:trace contextRef="#ctx0" brushRef="#br0" timeOffset="148483.7975">5325 14753 469 0,'-1'-16'137'0,"-1"0"11"0,-1 3-8 16,0 3-61-16,1 4-9 0,0 2-9 16,1 3-6-16,-1 4-6 0,1 5-11 15,-2 4-10-15,3 4-10 0,-1 4-6 16,1 0-4-16,0 2-2 0,1 4-3 16,0-3-8-16,2-2-12 0,0 0-17 15,2-2-17-15,2 0-25 0,0-2-114 16,0-4-134-16,3-5-299 0</inkml:trace>
  <inkml:trace contextRef="#ctx0" brushRef="#br0" timeOffset="148787.984">5586 14873 710 0,'-10'-4'177'0,"2"1"2"15,5 1-100-15,3 0-30 0,2 0-16 16,2-1-11-16,6 2-10 0,1 0-8 15,5-2-2-15,2 1-3 0,0 1-8 0,3-1-11 16,1 1-18-16,0-1-13 0,2 0-127 16,-4 0-3-16,1-1-111 0,1 3-204 15</inkml:trace>
  <inkml:trace contextRef="#ctx0" brushRef="#br0" timeOffset="150250.8972">6231 14741 405 0,'1'-5'117'15,"-1"-1"7"-15,0 1-23 0,-1 0-44 16,-1 0-5-16,-1-1 0 0,0 2 0 15,-2 1-3-15,-3-1-2 0,0 0-2 0,-2 3-2 16,-2 2-4-16,-3 3-6 0,-3 1-5 16,-4 6-6-16,0 5-2 0,0 3-3 15,1 6-2-15,1 2-2 0,3 1-1 16,3 1-1-16,7-1-3 0,2 1-2 16,4-6-1-16,2-2-3 0,3-5 0 15,3-3-1-15,3-4-1 0,4-7-1 16,-2-5 0-16,4-4-1 0,0-4-1 0,2-3 0 15,2-3-1-15,-1-4 1 0,-3 0 1 16,0-1 0-16,-4 0 1 0,-1 1 1 16,-2 1 0-16,-3 3 0 0,-2 4 1 15,-1 3 2-15,-1 3 0 0,-1 5 0 16,-1 5 0-16,-1 3 0 0,-1 5 0 16,1 1-1-16,0 4-1 0,1 1-1 15,2 0-1-15,3 2-7 0,3-3-9 16,1 1-18-16,5-2-21 0,3-3-14 15,4-1 56-15,0-4-181 0,2-3-135 16,4-5-321-16</inkml:trace>
  <inkml:trace contextRef="#ctx0" brushRef="#br0" timeOffset="150696.7062">6519 14788 587 0,'1'3'141'15,"3"-2"7"-15,-2 0-69 0,5 2-36 16,-1-2-6-16,5 2 0 0,0-2 0 16,3-1-4-16,1-1-5 0,2-4-5 15,4-3-5-15,2 0-5 0,-2-3-5 16,-2-3-2-16,-5 1-2 0,0-3-1 15,-4 2-2-15,-4 1 0 0,-5-1 0 0,0 2 0 16,-1 0 0-16,-5 1 0 0,-1 0 0 16,-5 2-1-16,-4 3 1 0,-1 2-1 15,-4 3 0-15,-5 2 1 0,1 7-1 16,0 3 0-16,2 2 0 0,0 3 0 16,3 7 2-16,4 4 1 0,3-1 3 15,2 5 3-15,4-2 1 0,2 2 1 16,5-1 1-16,3-1-1 0,3-1-1 0,2-1-2 15,3-2-2-15,3-2-2 16,3-4-2-16,3-1 0 0,1-5-1 0,4-3-1 16,3-7-2-16,2-4-6 0,-2-5-5 15,2-4-10-15,-2-6-13 0,-3-1-17 16,-3-1-15-16,-2-2 42 0,-6 2-160 16,-3 0-127-16,-1 3-309 0</inkml:trace>
  <inkml:trace contextRef="#ctx0" brushRef="#br0" timeOffset="150918.9331">6702 14453 785 0,'-7'-1'170'0,"6"-1"1"15,6 5-130-15,4-1-22 0,3 2-15 16,5 1-16-16,4-1-17 0,2-2-10 0,2-1-20 16,0-3-4-16,2-2-108 0,0-3-114 15,-3-3-246-15</inkml:trace>
  <inkml:trace contextRef="#ctx0" brushRef="#br0" timeOffset="151123.7173">7036 14268 653 0,'0'-3'158'0,"0"5"7"0,1 1-94 16,0 5-20-16,2-1-7 0,2 3-5 16,3 2-5-16,3 2-4 0,4 0-4 15,2 1-4-15,5 2-3 0,0 1-4 16,-1 2-3-16,-3 1-4 0,0 0-2 16,-6 1-2-16,-5 0-2 0,-7 1-1 15,-7 0-5-15,-9-2-8 0,-5-1-14 16,-7-3-19-16,-3-1-15 0,0-1-16 0,-4-8-118 15,5-5-131-15,4-4-292 16</inkml:trace>
  <inkml:trace contextRef="#ctx0" brushRef="#br0" timeOffset="151249.8726">6924 14145 667 0,'0'-9'157'0,"2"0"0"0,3 3-99 16,3 2-28-16,4 3-17 0,3 2-23 15,0 3-29-15,0 1-118 0,2 3-125 16,1 5-311-16</inkml:trace>
  <inkml:trace contextRef="#ctx0" brushRef="#br0" timeOffset="151844.0343">7372 14254 515 0,'-4'-8'130'0,"-1"-2"4"15,0 3-64-15,3 3-28 0,-1-1-11 16,3 1-8-16,-5 2-6 0,5 1-3 15,-1 1-1-15,1 0 1 0,1 0 0 16,-1 0 2-16,-1 0 2 0,6 0 3 16,-5 0 2-16,0 0 1 0,0 0 0 0,-1 0 0 15,2 0-1-15,-2 0-2 0,1 0-3 16,0 1-4-16,0-1-3 0,1 1-2 16,-1 2-1-16,1 3-1 0,-1 2 1 15,3 5-1-15,-2-1 2 0,1 4-1 16,1 2 1-16,0 2-2 0,1 1-1 15,3-3-1-15,-2-1-2 0,3 1-1 0,0-4 0 16,1-2 0-16,2-4-1 16,-1-4 0-16,1-2-1 0,-1-5 1 0,1-3 0 15,-3-2 0-15,-1-3 1 0,0-3-1 16,-4-2 1-16,1 3 0 0,-3 0 0 16,-1 4-1-16,-1 1 1 0,0 5-1 15,-3 3-1-15,3 3 1 0,0 5-1 16,-1 1 0-16,4 4 0 0,-1-1 0 15,4 1 0-15,2 1 0 0,3-2 0 16,1-2 0-16,2-4 0 0,5-2 0 16,0-3 0-16,3-4 0 0,0-1 1 15,-2-5-1-15,1-1 0 0,-2-1 0 0,-4-1-2 16,-5 0-8-16,-4-2-9 0,-5 2-14 16,-2 0-18-16,-4-1-11 0,-3 1-22 15,-2-4-108-15,0 0-125 0,1 2-278 16</inkml:trace>
  <inkml:trace contextRef="#ctx0" brushRef="#br0" timeOffset="152061.1966">7716 14106 634 0,'10'4'153'0,"-2"2"7"16,2 4-89-16,0 1-22 0,3 2-5 16,2 3 0-16,2 6-3 0,3 4-4 15,1 0-5-15,1 4-4 0,1 3-3 16,1 7-6-16,0 4-4 0,-1 1-4 15,-4 4-2-15,-1 5-3 0,-5 4-2 16,-4 0-2-16,-6 2-1 0,-3-2-4 16,-8-1-3-16,-4 2-9 0,-8 0-11 0,-7-5-15 15,-6-4-17-15,-4-3-8 16,2-7-16-16,0-7-109 0,6-11-120 0,6-7-274 16</inkml:trace>
  <inkml:trace contextRef="#ctx0" brushRef="#br0" timeOffset="152576.1666">8697 14183 522 0,'-21'4'135'0,"-3"2"10"16,-3 9-65-16,-3 4-13 0,1 8-5 15,-1 9-8-15,5 7-6 0,1 7-5 16,6 6-8-16,2 2-8 0,8 3-9 16,4-1-5-16,8-1-5 0,4-5-3 15,9-6-2-15,3-5-7 0,4-4-10 16,7-4-15-16,7-3-15 0,4-4-23 0,2-6-114 16,2-3-132-16,5-9-299 0</inkml:trace>
  <inkml:trace contextRef="#ctx0" brushRef="#br0" timeOffset="153132.5069">9200 14617 541 0,'-6'-15'138'0,"0"1"11"0,0 0-69 15,1 6-7-15,1-1-6 0,3 4-8 16,-1 3-6-16,2 4-5 16,0 4-10-16,1 5-9 0,0 3-9 0,0 3-7 15,2 4-3-15,-2 2-2 0,2 0-4 16,-1 4-10-16,3-1-13 0,1 0-25 15,1-2-17-15,2 1-130 0,1-2-144 16,2-4-338-16</inkml:trace>
  <inkml:trace contextRef="#ctx0" brushRef="#br0" timeOffset="153347.7973">9489 14758 738 0,'2'-9'170'0,"3"1"4"0,1 2-119 0,1-1-21 16,3 3-13-16,2-1-5 16,0 1-10-16,1 0-15 0,-1 3-22 0,3 0-13 15,0 1-28-15,0 0-103 0,1 0-127 16,1 4-278-16</inkml:trace>
  <inkml:trace contextRef="#ctx0" brushRef="#br0" timeOffset="153845.4847">10099 14322 659 0,'-13'6'155'0,"4"6"2"16,2 7-94-16,5 5-31 0,0 5-9 0,2 7-10 15,3 3-3-15,-1-1-5 0,2 0-2 16,-2-4-1-16,0-3 1 0,3-4 3 15,-2-5 4-15,1-6 3 0,0-5 3 16,0-2 3-16,4-7 0 0,2-3 0 16,1-4-4-16,5-4-4 0,4-3-4 15,5-3-2-15,1 1-4 0,1-2 0 0,0 1-1 16,1 3 0-16,-4 3 0 0,-2 4-1 16,-1 5 1-16,-3 3 0 0,-2 4 0 15,-5 2 0-15,-1 4 0 0,-1-1 1 16,-4 3-1-16,-3 0 1 0,-2 1 0 15,-5 1-1-15,0 1 1 0,-7-1-1 16,-4 2 1-16,-6-6 0 0,-4 2 2 16,-1-2 1-16,-2-2 4 0,-3-2 3 0,2-3 1 15,0-1-1-15,6-1 0 16,-1-6-4-16,4-1-9 0,5-6-12 16,4-4-19-16,5-6-19 0,6-3-18 0,7-1-13 15,6-3-108-15,5-1-122 0,5 3-267 16</inkml:trace>
  <inkml:trace contextRef="#ctx0" brushRef="#br0" timeOffset="154310.7833">10678 14659 754 0,'-14'-3'179'16,"6"0"1"-16,1 1-120 0,6 4-18 0,4 0-14 16,4 2-8-16,4 1-8 0,5-1-6 15,2 1-1-15,3-2-1 0,4-1-2 16,3-3 0-16,0-3-1 0,1-1 0 15,1-3 0-15,-3-2-1 0,-1-2-1 16,-6 0 0-16,-3-3-1 0,-7 0 0 16,-4 0-1-16,-6 2 0 0,-6 0-1 15,-2 3 1-15,-6 0 0 0,-4 5 0 16,-4 3-1-16,-4 4 2 0,2 4-1 0,-3 4 1 16,-3 3 1-16,5 3 2 0,1 4 3 15,3 0 2-15,3 2 2 0,2 0 3 16,5 3 1-16,5 1 1 0,5 1 0 15,3 0-3-15,6 0-2 0,5-3-1 16,3-2-3-16,1-4-4 0,5-5-8 16,3-2-9-16,2-6-12 0,1-5-16 15,1-2-13-15,2-6-14 0,-1-3-19 16,0 0-95-16,-2-2-113 0,-2-1-252 16</inkml:trace>
  <inkml:trace contextRef="#ctx0" brushRef="#br0" timeOffset="154566.2043">10968 14308 713 0,'-4'-2'169'16,"4"1"5"-16,2 1-105 0,2-2-25 16,5 4-15-16,2-1-10 0,4 1-6 15,2 0-14-15,0-2-20 0,3 1-19 16,0 1-24-16,1-2-113 0,-1 0-134 16,-1-3-304-16</inkml:trace>
  <inkml:trace contextRef="#ctx0" brushRef="#br0" timeOffset="154773.6312">11335 14160 677 0,'2'3'164'15,"-2"0"6"-15,3 2-101 0,1 2-17 0,2 2-6 16,0 5-5-16,3 3-6 0,2 0-9 16,-1 0-5-16,1 1-5 0,0 1-4 15,-4 2-5-15,-1-2-2 0,-3 1-1 16,-3 1-1-16,-5-1-3 0,-6 0-5 15,-6 0-8-15,-2-4-12 0,0-2-16 16,-5-4-16-16,-3-5-20 0,3-4-115 16,-2-7-130-16,3-6-293 0</inkml:trace>
  <inkml:trace contextRef="#ctx0" brushRef="#br0" timeOffset="154897.3027">11263 13949 613 0,'8'-6'136'15,"-1"-1"1"-15,1 2-90 0,0 1-36 16,4 4-21-16,4 4-124 0,0 1-116 16,6 0-299-16</inkml:trace>
  <inkml:trace contextRef="#ctx0" brushRef="#br0" timeOffset="155577.1154">11517 14148 427 0,'1'-4'120'0,"-1"1"6"15,1 0-34-15,-2 1-41 0,1-1-9 0,0 2-5 16,-1 1-6-16,-1 0-5 0,1 0-4 16,0 0 0-16,0 1 0 0,-2 0 0 15,3 1-1-15,-1-1 1 0,1 0 0 16,-1 0 0-16,1 1-1 0,0-1-1 0,-1-1-1 16,1 0-2-16,1 0-2 15,-1-1-1-15,-1-1-2 0,2 1-2 0,0 0-2 16,-1-2-1-16,1 1 0 0,1-1 0 15,-1 1 1-15,1 1 2 0,-1 0 0 16,-1-1 1-16,2 2 0 0,-2 0-1 16,0 4 0-16,0 2-2 0,-3 3-1 15,1 3-1-15,-2 3-1 0,2 6 0 16,-2 2-1-16,-1 1-1 0,3 0-1 16,2-4 0-16,3 2 0 0,3-1 1 15,4-6 0-15,1-3 1 0,4-2-1 0,0-3-1 16,-1-2 1-16,1-5-1 0,-1-2-2 15,-1-6 1-15,1-3-1 0,-2 0 1 16,-1-3-1-16,-3-3 1 0,1-2-1 16,-3 2 1-16,-3 1 0 0,-2 4-1 15,-2 1 1-15,-2 2-1 0,-1 6 1 16,-2 3-1-16,-1 4 0 0,0 4 0 0,0 3-1 16,3 1 1-16,0 0 0 0,4 3 0 15,4-1 0-15,3-1 0 0,1-2-1 16,7-1 1-16,0-2 0 0,4 0-1 15,0-5 0-15,0-3 0 0,1-2 0 16,0-5 1-16,-3-2-1 0,-3-1 0 16,-2-2 1-16,-4-3 0 0,-3 1-4 15,-5-2-6-15,-5 2-9 0,0-2-13 16,-2 4-16-16,-1 1-15 0,0 4-13 16,2 3 6-16,0 3-123 0,3 1-119 15,1 2-277-15</inkml:trace>
  <inkml:trace contextRef="#ctx0" brushRef="#br0" timeOffset="155860.76">11983 13933 643 0,'0'2'143'0,"0"3"5"15,3 4-109-15,1 6-10 0,2 5-2 16,0 3 3-16,2 4 3 0,3 5-2 15,2 1 1-15,1 4 2 0,1 2 0 16,0 2-1-16,-2 5-5 0,7 0-4 16,-2 3-3-16,-2 8-4 0,-2-2-5 15,-3 0-3-15,-10 0-4 0,0 3-1 16,-11-5-2-16,-3 1 0 0,-6-3-1 16,-6-2-1-16,-5 2-3 0,0-3-6 15,-10-7-10-15,-4-1-17 0,-1-6-20 16,-1-7-25-16,1-10-116 0,7-11-137 0,5-16-311 15</inkml:trace>
  <inkml:trace contextRef="#ctx0" brushRef="#br0" timeOffset="156458.9484">11795 13648 546 0,'-5'-6'133'15,"-1"0"4"-15,1 1-82 0,0 1-9 16,-2 2-5-16,2-2-2 0,0 2-2 16,0 0 0-16,2 0-1 0,2 2-3 15,1 0-2-15,3 1-2 0,2 2-1 0,2 0-5 16,3 2-2-16,2 1-3 0,3 1-1 15,2-1-3-15,1 0-3 0,5-1-5 16,2 0-2-16,2-2-1 0,1-2-2 16,0-3 0-16,3-2-2 0,-3-2-1 15,-5-2-3-15,-1-3-5 0,4-2-6 16,-4 1-12-16,-2-1-15 0,-6 2-13 0,0 2-20 16,-4 0-111-16,-2 5-128 0,-9 0-292 15</inkml:trace>
  <inkml:trace contextRef="#ctx0" brushRef="#br0" timeOffset="156878.1067">12743 13561 692 0,'-5'-1'169'0,"1"0"2"0,4 1-107 16,6 0-20-16,4 0-11 0,-1 0-14 15,4 3-12-15,1-1-11 0,2-2-9 16,3 1-17-16,-2 0-11 0,2 1-20 15,2 1-111-15,-1-1-125 0,0 1-283 16</inkml:trace>
  <inkml:trace contextRef="#ctx0" brushRef="#br0" timeOffset="157034.6878">12745 13722 668 0,'-8'2'164'0,"4"2"1"15,7-3-76-15,4 1-52 0,-1 2-18 16,4 1-17-16,3-1-18 0,4-1-13 16,7 1-22-16,0 0-114 0,2-2-127 15,7 1-298-15</inkml:trace>
  <inkml:trace contextRef="#ctx0" brushRef="#br0" timeOffset="157639.0592">13530 13709 440 0,'-11'-5'129'16,"3"2"5"-16,-3-1-1 0,2 2-84 15,1-1-8-15,5 4-7 0,-2-2-4 16,2 1-6-16,0 0-3 0,4 1-2 16,3 1-3-16,2-1-3 0,4 3-2 15,4-2-3-15,0 2-1 0,6-1-1 16,1 0 0-16,1 0-2 0,5 0 0 0,5 1 0 15,5 0 0-15,4 1 0 0,5 3 1 16,6-1 2-16,4-1 0 0,5-2 1 16,4-5 1-16,6-1 2 0,7 1 1 15,5-2-1-15,4-4-1 0,5-1-1 16,8 5-2-16,4 1-1 0,4-3-2 16,2 0-1-16,7 0 0 0,5 2 0 15,6 3 0-15,-2-3 0 0,5 1 1 0,7 2 1 16,3-2-1-16,1 1 1 0,5 1 0 15,1 0-1-15,6-1 0 0,2 1 0 16,-1 0 0-16,0 0-1 0,2 0 0 16,0 1 0-16,-4-1-1 0,-1 3 0 15,-3 0 0-15,-3 0-1 0,-4-1 0 16,-5 3-1-16,-7 1 1 0,-1 3-1 16,-10-3 0-16,-8-2 0 0,-6 3 1 15,-4 2-1-15,-8-2-1 0,-7-3-1 0,-10-1-3 16,-7 1-4-16,-9 0-6 15,-9-3-14-15,-11-2-17 0,-12-1-13 0,-9 1-5 16,-11-1-119-16,-5 0-127 0,-7 1-286 16</inkml:trace>
  <inkml:trace contextRef="#ctx0" brushRef="#br0" timeOffset="159558.9488">14185 13145 539 0,'-5'-10'134'16,"0"-2"4"-16,-1-2-75 0,2-1-13 15,3 2-7-15,1-1-6 0,2 1-5 16,3-2-2-16,1 2-4 0,3-2-3 0,4 4-3 15,4 0-4-15,3-1-2 0,2 1-2 16,1 1-3-16,3 3-1 0,2 1-1 16,-1-1-2-16,0 5-1 0,-2 2-1 15,0 5-1-15,-3 0 0 0,-1 3-1 16,-4 3 1-16,-2 5-1 0,-5 0 1 16,-3 4-1-16,-4 2 1 0,-2 2-1 15,-6 2 0-15,-6 0 0 0,-1-2 0 16,-4 1 0-16,-5-1 0 0,-2 1-1 0,-4-1 1 15,-1 0 0-15,-1-1 1 0,-2 1 0 16,-4-3 3-16,3-2 2 16,-1-2 3-16,5-1 1 0,2-3 2 0,6-2 1 15,3-4 0-15,4 0-1 0,6-1-2 16,4-4-2-16,3-1-3 0,3 2 0 16,2-3-2-16,3 1-2 0,3-1 0 15,5 1 1-15,1 1-1 0,4 0 0 16,3-1 1-16,-1 0 0 0,0 1 0 15,-1-1-1-15,0 0 1 0,-2-1-1 0,-1 0 0 16,-3 0 0-16,0-1-1 0,0 0 0 16,-2 1-2-16,-3 0-6 0,-3 0-13 15,-2 0-19-15,1 2-21 0,-3 1-31 16,-2-1-108-16,-2-1-139 0,-3 3-300 16</inkml:trace>
  <inkml:trace contextRef="#ctx0" brushRef="#br0" timeOffset="161560.5539">15195 13303 581 0,'-8'-3'147'0,"-1"1"10"0,2-1-79 15,-1 0-7-15,3-1-6 0,2 3-2 16,0-2-4-16,2 1-8 0,1-2-9 15,0 2-10-15,3-3-9 0,1 0-7 16,5 0-6-16,3-1-3 0,2 2-3 16,4 1-1-16,4 1-1 0,0 1-4 0,3 2-9 15,0 1-15-15,4 1-28 0,1 0-22 16,1-1-126-16,1-1-148 0,3 2-339 16</inkml:trace>
  <inkml:trace contextRef="#ctx0" brushRef="#br0" timeOffset="162571.9658">16137 12845 440 0,'-5'2'131'0,"-2"3"7"0,-5 1 6 15,-4 5-85-15,-3 5-8 0,-3 4-2 16,-1 7-5-16,-1 3-2 0,0 6-5 15,-1 2-4-15,2 1-5 0,4-2-5 16,3-2-7-16,5-1-4 0,5-1-4 16,5-3-3-16,5-2-4 0,7 0-5 15,5-1-9-15,4-2-10 0,2-2-10 0,3-2-12 16,0 1-11-16,1-1-12 0,0-4-107 16,-2 0-113-16,2-2-267 0</inkml:trace>
  <inkml:trace contextRef="#ctx0" brushRef="#br0" timeOffset="163936.4259">16653 13118 575 0,'-11'-6'140'0,"-4"2"9"0,-3 5-79 0,-6 2-14 15,-5 4-6-15,-5 4-3 0,-3 4-2 16,0 4-4-16,-1 6-8 0,2 0-6 15,5 2-6-15,8 2-5 0,8-2-5 16,6-3-3-16,8-3-2 0,5-5-2 16,3-4-1-16,7-3-2 0,3-4-2 0,4-4 0 15,2-5-1-15,3-3-1 0,-1-2 0 16,1-2 0-16,-1-4 1 0,-2-3 0 16,-4-5 1-16,-1 2 1 0,-5-1 0 15,-1 0 2-15,-2 0 2 0,-4 3 3 16,-3 3 5-16,-2 5 2 0,-1 5 2 15,-3 3 0-15,0 4-1 0,-1 5-2 16,-1 3-3-16,4 7-4 0,-1 3-4 16,2 3-4-16,2-1-5 0,3 0-9 15,5 0-15-15,2 1-18 0,5-3-13 16,3-5-22-16,3-2-114 0,1-1-131 16,6-4-294-16</inkml:trace>
  <inkml:trace contextRef="#ctx0" brushRef="#br0" timeOffset="164201.2586">16913 13038 673 0,'-7'-6'159'16,"0"5"8"-16,1 6-111 0,1 6-10 15,1 5-3-15,1 3-4 0,0 4-7 16,3 4-6-16,1 3-8 0,2 0-4 16,1 0-3-16,3-2-6 0,0-2-10 0,3-1-13 15,-1 0-17-15,0-4-13 16,2-4-22-16,-2-2-115 0,-2-3-132 16,0-2-293-16</inkml:trace>
  <inkml:trace contextRef="#ctx0" brushRef="#br0" timeOffset="164373.808">16802 13224 736 0,'-7'-2'172'16,"3"-1"2"-16,5 3-113 0,4 0-23 16,4 2-17-16,3 0-8 0,7 2-8 0,3-1-7 15,5 1-10-15,2-1-11 0,4-3-12 16,1 0-12-16,1-3 67 0,-2-1-194 15,-3-2-132-15,-2-1-334 0</inkml:trace>
  <inkml:trace contextRef="#ctx0" brushRef="#br0" timeOffset="164765.4351">17180 12854 657 0,'-3'5'139'0,"2"5"2"15,2 6-118-15,3 4-11 0,1 2-1 16,2 1 1-16,3 3 1 0,0-2 2 16,2 1 2-16,1-1 3 0,2-2 1 15,1-1-1-15,-1-4-1 0,-1-1-2 16,1-1-4-16,-1-4-4 0,-3-4-2 0,-2-2-3 16,2-3-1-16,-1-3-1 0,1-1 0 15,1-3-1-15,3-2 0 0,0-1 0 16,2 1-1-16,-1 1 1 0,-1 1-1 15,-2 1 0-15,-2 3 0 0,-1 2 0 16,-4 2 1-16,-2 1-1 0,-2 4 1 16,1 2 1-16,-5-1 2 0,0 4 0 15,-2-2 1-15,-1 2 0 0,-2 1 2 16,-4-2-2-16,-2 1 0 0,-5 1-1 16,-2-2-1-16,-2-1 0 0,-4 0-1 0,1-2 0 15,0-4-1-15,1-3 1 16,3-2-2-16,7-2-6 0,0-6-7 0,7-3-14 15,4-1-12-15,5 0-11 0,5 1-18 16,3-3-108-16,2 1-117 0,5 2-271 16</inkml:trace>
  <inkml:trace contextRef="#ctx0" brushRef="#br0" timeOffset="165298.3113">17268 13011 480 0,'-6'-16'123'0,"1"0"6"0,1 3-67 16,0-2-11-16,2 2-4 0,-2-1-3 16,3 2-2-16,1 2-2 0,-2 2-1 15,0 0 1-15,-3 3 0 0,4 2-4 16,0 1-4-16,-1 6-3 0,-1 5-4 16,2 4-4-16,0 8-5 0,1 2-3 15,0 7-2-15,-2 1-2 0,2 4-1 0,-1-1-2 16,1-2-1-16,-2-3-1 15,2-3-2-15,1-3 0 0,0-2 0 0,2-3-2 16,2-3 0-16,-1-3-7 0,3-2-8 16,-1-2-16-16,0-4-18 0,0-1-13 15,1-6-17-15,1-3-114 0,0-1-127 16,2-2-281-16</inkml:trace>
  <inkml:trace contextRef="#ctx0" brushRef="#br0" timeOffset="165748.6991">17460 12814 604 0,'-1'-16'140'16,"2"3"3"-16,8 4-97 0,3 3-13 0,5 3-8 15,4 2-7-15,5 4-5 0,1 1-3 16,2 5-3-16,0 3-1 0,4 2 0 16,-1 3 0-16,4 4-1 0,-3 4 2 15,0 7 0-15,-1 1 1 0,-3 2 1 16,-2 1-1-16,-4 1 2 0,-7 0-1 16,-5-3 0-16,-7-3-1 0,-10-2-1 15,-8 1-2-15,-6-2-1 0,-7-4-5 16,-4 1-9-16,-3-2-13 0,1-1-13 0,2-2-9 15,3-6-120-15,8-4-125 0,7-4-292 16</inkml:trace>
  <inkml:trace contextRef="#ctx0" brushRef="#br0" timeOffset="166317.2441">18477 13105 644 0,'-9'-1'166'15,"2"-1"9"-15,-2 1-92 0,4-1-18 16,3 2-7-16,1 2-7 0,3-1-11 16,3 1-9-16,5 2-9 0,3-2-5 15,2 0-4-15,6-1-3 0,3-1-4 16,3-4-2-16,1-2-1 0,-1-3-2 0,0 0-1 15,0-2-1-15,-3-2 0 0,-5-1-1 16,-2-3 0-16,-6 2-1 0,-3 0 0 16,-6-1-1-16,-4 1 0 0,-7 1 0 15,-3 2-2-15,-4 3-1 0,-4 0-1 16,-3 4-1-16,-1 7 0 0,-6 1 1 16,-3 6 0-16,-2 3 3 0,-2 4 3 15,1 5 4-15,4 1 4 0,4 1 3 0,6 3 2 16,6 0 1-16,10 2 1 15,2-1-2-15,6-1-1 0,5-1-2 0,7 1-1 16,6-4-2-16,7 0-1 0,3-7-1 16,6-2-2-16,6 0-4 0,0-11-5 15,6-2-8-15,-1-4-13 0,1-5-19 16,-1-3-17-16,-1 1-25 0,-4-3-107 16,-2 4-132-16,-9-2-290 0</inkml:trace>
  <inkml:trace contextRef="#ctx0" brushRef="#br0" timeOffset="166654.1218">18817 12636 774 0,'-2'-6'186'0,"3"-1"4"15,4 2-124-15,4 2-14 16,3 3-17-16,4-1-13 0,5 0-9 0,5 1-6 15,5 0-6-15,2-2-10 0,4-1-17 16,1 1-23-16,-1-3-16 0,-2-1-128 16,-4-3-143-16,-1-1-331 0</inkml:trace>
  <inkml:trace contextRef="#ctx0" brushRef="#br0" timeOffset="166883.4722">19354 12369 634 0,'2'5'143'0,"3"3"5"0,1 4-103 16,3 5-10-16,2 3 3 0,2 4 4 15,2 3 2-15,2 1-2 0,3 0-2 16,-2 3 0-16,1-2-3 0,-4 1-6 16,-1-3-5-16,-7 1-5 0,-4-1-5 15,-8-3-3-15,-6-3-5 0,-9-3-4 0,-6 0-3 16,-4-4-6-16,-7-4-11 0,-2-4-19 15,-2-1-25-15,1-4-23 16,0-4-119-16,7-5-142 0,4-1-318 0</inkml:trace>
  <inkml:trace contextRef="#ctx0" brushRef="#br0" timeOffset="167035.0691">19290 12173 679 0,'6'-7'158'0,"2"1"1"15,0 1-105-15,4 6-27 16,1 2-8-16,0 1-13 0,-1 3-19 0,3 1-19 16,1 3-127-16,-3 3-129 0,-3 0-321 15</inkml:trace>
  <inkml:trace contextRef="#ctx0" brushRef="#br0" timeOffset="167892.5273">19604 12481 469 0,'1'-13'121'0,"-2"-1"6"0,2 0-52 15,0 2-32-15,0 0-5 0,1 2 1 16,-1 0-1-16,0 2-3 0,1 3-2 15,-2 0-1-15,2 2 0 0,-5 0-2 0,3 3-3 16,0 0-3-16,0 0-5 0,0 2-1 16,-1 1-2-16,0 0-1 0,2 5-1 15,-2-2-1-15,-2 4 0 0,5 3-1 16,-4-2-1-16,4 1-2 0,-2 1-3 16,3-1-1-16,1-1-1 0,1-1-2 15,0-4 0-15,2 2-1 0,3-2 0 0,0-2 0 16,1-3 0-16,1-2 0 0,-1-1 0 15,0-4 0-15,-1-1 0 0,-2-1 0 16,-2-1 1-16,-2 1 0 0,-1-1 1 16,-5 1 1-16,1 0 1 0,-1 2 2 15,-1 1 1-15,0 2 1 0,0 0-1 16,1 2 0-16,-1 2-1 0,2-1-1 16,-1 1-3-16,0 1-1 0,1 0 0 15,0 2-2-15,2-1 1 0,-1 1-1 16,3 1 0-16,-1-1 0 0,2 0-1 15,-1-1 1-15,1-1-1 0,1 0 0 0,-1-2 0 16,-2 0 0-16,2-2 1 0,-2 1-1 16,-1 0 1-16,1-2-1 0,-2 2 1 15,0-1 1-15,-2 1-1 0,2-1 0 16,-1 1 0-16,0 1 0 0,0-2 0 16,1 0 0-16,-1 1 0 0,1-1 1 15,-2-1-1-15,2 1 0 0,0 1 0 16,0-2 0-16,0 1 0 0,2-1 0 15,-2 1 0-15,1-1 0 0,-1 3 0 0,0-1 0 16,0 0 0-16,0 2 0 0,0-1 0 16,0 0 0-16,0 0 0 0,0 0 1 15,0 0-1-15,0 0 0 0,0 0 0 16,0-1 0-16,-1 1 1 0,1 0 0 16,0 0-1-16,0 0 1 0,0 0 0 15,0 0 0-15,0 2 0 0,0 1-1 0,-2 1 1 16,2 0-1-16,0 6 0 0,2 0 1 15,-1 5-1-15,1-2 1 16,3 4-1-16,1 0 1 0,2-1-1 0,3-2 1 16,1 1-1-16,5-4 1 0,1-2-1 15,1-2 1-15,2-4-1 0,-1-3 0 16,4-3 1-16,-2-4-1 0,-3-4 0 16,1-3 1-16,-3-5 0 0,-3 0 1 15,-6-5-1-15,-2 0 1 0,-6-2-1 0,-1 0-2 16,-5 1-8-16,0 1-11 15,-5 5-16-15,1 3-22 0,-2 5-15 0,-1 6 48 16,0 5-176-16,1 6-137 0,-3 3-326 16</inkml:trace>
  <inkml:trace contextRef="#ctx0" brushRef="#br0" timeOffset="169314.1872">13844 14216 507 0,'-2'-1'129'16,"-4"1"6"-16,-4 3-69 0,-5 3-11 16,-1 6-1-16,-4 2-1 0,-2 6-2 15,-1 6-2-15,-1 7 0 0,-1 6-3 16,4 5-3-16,1 3-5 0,2 2-8 0,2-2-7 15,7-2-5-15,1-6-6 0,6-2-5 16,4-4-3-16,6-6-3 0,3-5-1 16,7-3-3-16,3-1-7 0,5-5-12 15,4-4-16-15,3-6-17 0,5 0-18 16,4-2-108-16,-2-3-12 0,3-3-106 16,0-1-196-16</inkml:trace>
  <inkml:trace contextRef="#ctx0" brushRef="#br0" timeOffset="169830.8082">14116 14552 584 0,'0'-16'148'15,"-1"0"10"-15,3 10-79 0,-3-4-13 16,1 4-9-16,0 3-5 0,0 4-4 15,1 6-7-15,0 5-9 0,1 4-8 16,-1 4-6-16,0 4-3 0,-1 2-4 0,0 1-3 16,-1-1-3-16,0-1-3 15,-1 2-3-15,1-2-6 0,0-3-11 16,1-2-13-16,0-2-20 0,0 0-11 0,2-3 43 16,-2-5-172-16,4-4-132 0,1-2-321 15</inkml:trace>
  <inkml:trace contextRef="#ctx0" brushRef="#br0" timeOffset="170166.4134">14336 14694 751 0,'-1'-2'184'0,"1"-1"5"0,0 1-112 16,1 1-19-16,3-1-17 0,1 1-11 15,0 0-11-15,2-2-6 0,2 1-5 16,2 1-5-16,1-2-8 0,3 2-11 16,1-1-17-16,2-1-23 0,2 2-20 0,1-1-121 15,-1-1-140-15,5 3-315 0</inkml:trace>
  <inkml:trace contextRef="#ctx0" brushRef="#br0" timeOffset="170927.7388">14949 14594 527 0,'-5'-6'134'0,"-2"-1"7"16,-1 1-64-16,0 1-19 0,-4 1-7 15,1 0-5-15,-1 1-3 0,-1 1-5 16,0 3-3-16,-1 4-5 0,-1 1-3 15,-1 3-2-15,1 2-3 0,-3 4-1 0,4 2-2 16,-2 1-2-16,1 0-2 16,5 2-3-16,4 1-4 0,2-3-2 0,7 3-3 15,3-3-1-15,3-3-1 0,4-3-1 16,2-3 0-16,-1-4 0 0,2-4-1 16,2-5 1-16,-3-3-1 0,1-3 0 15,-2-2 0-15,-2-3 0 0,0 1 0 16,-1-2 0-16,-1 0 1 0,-1 1 0 15,-3-1 0-15,2 4 0 0,-4-3 0 16,-1 2 0-16,-2-1 1 0,-2 2-1 16,1 2 1-16,-3 2-1 0,-1-1 0 15,2 5 1-15,0 2-1 0,-2-4 0 16,3 7 0-16,1 1 0 0,-2 2 0 0,2 1 0 16,0 0 0-16,0 2 0 0,3 4 0 15,-2-2 0-15,-1-2 0 0,1 2 0 16,1 1 1-16,-1-2-1 0,1 3 0 15,2-1 1-15,0 2-1 0,0-1 1 16,0 3-1-16,0 0-2 0,1 1-7 0,1 0-9 16,1 0-14-16,2-3-19 0,-1-1-12 15,5-4-22-15,-2 1-107 0,1-4-121 16,4-1-278-16</inkml:trace>
  <inkml:trace contextRef="#ctx0" brushRef="#br0" timeOffset="171526.4239">15140 14580 659 0,'-1'6'164'0,"0"2"8"15,1-1-98-15,1 2-17 0,2-1-6 16,2 1-7-16,2-2-8 0,2-2-9 16,4-2-6-16,-1-2-5 0,4-1-3 0,1-4-4 15,1-2-2-15,1-1-2 0,-2-2-2 16,-1-1-1-16,-2-1-2 0,-3-1 0 16,-1-2-2-16,-4 2 0 0,-1-2-1 15,-2-1 0-15,-5 1 0 0,1 2-1 16,-4 0 2-16,-1 2 0 0,-5 3 0 15,-1 4 1-15,-5 2 0 0,-4 2 0 16,-1 5 3-16,-3 5 2 0,1 2 3 0,2 4 4 16,2 1 3-16,3 7 1 0,4-1 1 15,4 1-1-15,5-2-2 0,2 1-1 16,4-2-4-16,3-1-1 0,4-1-2 16,2-1 0-16,5-3-1 0,2 0-1 15,5-1-1-15,3-3 0 0,0-2-2 16,2-5 0-16,3 0-2 0,-2-3-5 15,1-2-7-15,-4-3-10 0,0-1-13 16,0 2-17-16,-6-5-17 0,-3 1-21 16,-4-1-112-16,-4-3-133 0,1 3-299 0</inkml:trace>
  <inkml:trace contextRef="#ctx0" brushRef="#br0" timeOffset="171742.8453">15391 14199 768 0,'-8'-2'180'0,"0"2"3"16,5 0-99-16,6 2-48 0,5 2-18 16,3 1-11-16,5 1-5 0,2 1-11 15,0-1-17-15,7-1-18 0,-2-3-10 16,2-2-18-16,-1-3-36 0,-2-2-73 15,-1-2-102-15,0-3-217 0</inkml:trace>
  <inkml:trace contextRef="#ctx0" brushRef="#br0" timeOffset="171928.4103">15717 14103 645 0,'1'6'151'0,"-2"1"5"16,1 3-98-16,1 2-19 0,0 2-4 15,2 0 1-15,-1 2-2 0,2 0-2 16,1 4-4-16,1 1-2 0,0-1-4 15,-1 0-4-15,-5 0-7 0,-1 0-3 16,-5 0-7-16,-5-3-7 0,-4-1-10 16,-5-1-12-16,2-3-16 0,-2-1-10 15,-3-6-20-15,2-4-111 0,2-5-120 0,0-5-282 16</inkml:trace>
  <inkml:trace contextRef="#ctx0" brushRef="#br0" timeOffset="172048.5423">15574 13915 722 0,'2'-5'159'0,"1"3"0"0,1 2-124 16,5 3-13-16,2 4-21 0,3 1-20 15,1 2-22-15,4 1-118 0,0 0-125 0,3 4-310 16</inkml:trace>
  <inkml:trace contextRef="#ctx0" brushRef="#br0" timeOffset="172696.3848">15912 14153 463 0,'-4'-5'112'0,"2"0"5"0,0 1-72 0,1 1-7 0,1 0-3 16,0 2-2-16,0 1-2 0,0-1-4 16,0 1-2-16,0 0 0 0,0 0-1 15,1 1 0-15,-2-1 1 0,0-1 0 0,1 1 0 16,-1 0 0-16,-1 0-1 0,2 1-1 16,-1-2 0-16,1 1-2 15,0 0-2-15,0 0-1 0,0-2-3 0,0 1-1 16,0 0-3-16,0 0-2 0,1-2-2 15,-1 1-2-15,2-1 0 0,-1 1-1 16,0 1 2-16,-1 0 1 0,1-1 2 16,-1 2 0-16,0 4 2 0,-1 2 0 15,-1 4 0-15,-1 3-1 0,0 5-1 0,-2 2-2 16,0 4-2-16,0 1 0 0,1 0-2 16,3-3-1-16,3-1 0 0,3-2-1 15,4-4-1-15,2-4 1 0,2-5-1 16,3-2 0-16,1-4 0 0,2-5 1 15,-1-1-1-15,-1-4 0 0,-1-1 0 16,-1-4 1-16,-3-2-1 0,-2 0 1 16,-3 1-1-16,-2 0 1 0,-1 3-1 0,-3 2 1 15,0 3 0-15,-2 5 0 16,-1 3 0-16,-2 3 0 0,0 5 0 0,2 1 1 16,1 4-1-16,2-1 0 0,-1 0 0 15,4 2 0-15,2-6 0 0,2 1-1 16,3-5 1-16,5-2-1 0,-1-2 0 15,5-5 0-15,0-5 1 0,0-2-1 16,0-3 1-16,-2-1 0 0,-6-1 1 16,-3-2-1-16,-4 0 0 0,-7 2-1 0,-4 2-4 15,-5 0-7-15,-3 0-13 0,-2 4-19 16,-3 5-21-16,1 2-24 0,-2 4-116 16,4 2-138-16,5 6-308 0</inkml:trace>
  <inkml:trace contextRef="#ctx0" brushRef="#br0" timeOffset="172941.7283">16288 14002 626 0,'12'1'157'0,"0"1"9"0,1-1-76 0,2 6-36 16,3 4-5-16,0 1 0 15,3 7-4-15,1 4-8 0,1 3-6 0,0 2-5 16,2 6-3-16,-2 1-4 0,0 5-5 15,-3 0-4-15,-4 2-2 0,-6 2-2 16,-7 6-4-16,-6 2-1 0,-8 3-4 16,-8-1-3-16,-6 2-5 0,-8-2-7 15,-2 0-11-15,1-6-12 0,0-4-19 0,2-1-21 16,4-7-114-16,6-10-135 0,6-10-308 16</inkml:trace>
  <inkml:trace contextRef="#ctx0" brushRef="#br0" timeOffset="173672.2045">17095 14063 593 0,'-15'8'147'0,"-3"4"9"0,-7 6-86 16,-3 6-9-16,-2 9-5 15,-3 6-3-15,-2 5-2 0,3 7-4 16,4 5-7-16,4 0-6 0,7 3-7 15,4-4-7-15,8-3-5 0,7-4-6 0,4-2-6 16,6-6-5-16,8-6-9 0,5-3-13 16,7-4-16-16,4-4-19 0,3-5-21 15,3-6-117-15,-2-6-136 0,2-5-302 16</inkml:trace>
  <inkml:trace contextRef="#ctx0" brushRef="#br0" timeOffset="174029.2405">17366 14476 537 0,'-1'-22'144'0,"-2"6"14"0,-1 4-45 16,2 3-37-16,-2 4-8 0,3 5-7 15,-1 5-4-15,0 5-10 0,0 6-12 0,-1 5-12 16,2 3-9-16,1 3-5 0,0 2-7 15,-1 0-10-15,1-1-15 0,2-1-21 16,1-1-15-16,-1-3 78 0,2-2-212 16,1-3-145-16,2 1-359 0</inkml:trace>
  <inkml:trace contextRef="#ctx0" brushRef="#br0" timeOffset="174279.5704">17652 14621 695 0,'-3'-5'180'0,"3"4"3"0,1-3-60 16,3 5-71-16,2-2-22 0,2 0-14 15,5-3-6-15,1 2-6 0,3-1-13 16,1 3-17-16,0-1-20 0,4 0-21 16,-1-1-118-16,-2 0-138 0,0 1-313 15</inkml:trace>
  <inkml:trace contextRef="#ctx0" brushRef="#br0" timeOffset="174771.7797">17992 14165 653 0,'-8'15'151'0,"2"4"6"0,1 6-108 0,2 5-8 16,0 5-1-16,2 0 1 0,1 1-5 15,1-2-2-15,0-2-3 0,1 0-2 16,-1-5-3-16,-1-3-3 0,0-4-4 16,-1-4 0-16,-2-4-3 0,2-3-4 15,1-6-2-15,2-3-3 0,3-5-2 16,3-6-2-16,4-5-3 0,1-2-1 0,6-3-1 16,-1-1-2-16,3 1-2 15,0 3 1-15,-2 6-1 16,0 4 0-16,-2 6 1 0,-1 4 2 0,-3 6 1 0,0 1 1 15,-2 5 0-15,-3 3 1 0,1 0 0 16,-1 3 0-16,-2-1 1 0,1 2-1 16,-4 0 1-16,0-1-1 0,-5-1 1 15,-1 1 0-15,-3-3 0 0,-7 0 2 16,-1-2 0-16,-3 1 3 0,-4-3 1 16,-3 0 1-16,-1-4 1 0,-3-1 1 0,-2-2-2 15,1-4-1-15,2-2-2 0,1-1-3 16,5-4-8-16,4-2-9 0,6-2-13 15,7-1-18-15,7-2-20 0,8 0-20 16,7-3-116-16,4 1 4 0,6-1-104 16,6-1-181-16</inkml:trace>
  <inkml:trace contextRef="#ctx0" brushRef="#br0" timeOffset="175220.4175">18501 14555 667 0,'-3'1'161'0,"4"2"7"0,1 2-102 15,3 1-15-15,1 1-5 0,3-1-6 0,3 0-6 16,0-1-8-16,3-3-5 0,2-2-4 15,0-1-5-15,2-3-4 0,-1-2-3 16,-1-2-1-16,-1-3-2 0,-2-3-1 16,-5-1-1-16,0-2 1 0,-5-1-1 15,-3-1 0-15,-2 1 0 0,-3 2 0 16,-3 1 0-16,-2 3 1 0,-2 4-1 16,-4 2 0-16,-3 3 0 0,-3 4 1 15,-1 4-1-15,-1 3 1 16,0 4 1-16,1 3 1 0,2 4 2 0,3 2 0 0,5 3 2 15,2 1 1-15,5 2 1 0,4 0 0 16,4 0 0-16,3-1 0 0,5-2-2 16,4 0-1-16,5-1-1 0,-1-4-2 15,5-3-2-15,4-6-4 0,0-5-6 16,4-5-9-16,0-6-11 0,1-5-16 16,2-3-19-16,-4-2-15 0,-5 2 2 0,-2 0-117 15,-8-2-121-15,-3 3-272 0</inkml:trace>
  <inkml:trace contextRef="#ctx0" brushRef="#br0" timeOffset="175609.408">18787 14170 792 0,'-3'-4'188'0,"3"1"3"0,4 3-125 15,3 1-18-15,3 0-18 0,3 1-14 16,3 3-8-16,4-1-13 0,2 0-15 16,3-2-21-16,2 2-18 0,-1-3-14 15,0 0-119-15,-1-3-135 0,-1-1-294 16</inkml:trace>
  <inkml:trace contextRef="#ctx0" brushRef="#br0" timeOffset="175782.3717">19136 14121 620 0,'2'7'143'0,"2"2"7"0,0 2-93 16,0 1-20-16,4 0 1 0,-1 3 0 0,3 2 0 15,0 2-4-15,1 0-4 16,-1 0-4-16,-1 1-4 0,-1 2-6 0,-3-1-5 15,-5-1-4-15,-4-2-6 0,-3-1-10 16,-6-1-14-16,-4-5-19 0,-1-2-19 16,-2-3-121-16,-3-7-135 0,1-4-316 15</inkml:trace>
  <inkml:trace contextRef="#ctx0" brushRef="#br0" timeOffset="175922.0043">19076 13946 680 0,'-2'-6'150'16,"5"-2"1"-16,1 3-107 0,3 3-36 16,5 2-18-16,3 0-25 0,0 1-115 15,3 2-119-15,5-1-299 0</inkml:trace>
  <inkml:trace contextRef="#ctx0" brushRef="#br0" timeOffset="176452.5853">19321 14156 501 0,'2'-6'123'0,"1"0"7"0,-2 1-75 16,-1 2-12-16,1-1-3 0,-1 1 0 16,0 2-2-16,-1 0 0 0,0 0-1 0,-2 1 1 15,-1 0 0-15,1 2-1 0,-2 1-3 16,0 0-4-16,0 2-4 0,0 3-4 16,0 0-3-16,0 2-4 0,2 1-2 15,2 1-4-15,-1 1 0 0,2-1-3 0,4 0-1 16,1 2-2-16,2-3-1 0,4-2-1 15,3 0 0-15,3-3-1 0,1-2-1 16,1-4 0-16,3-5 0 0,-3-1 0 16,-4-2-1-16,0 1 1 0,-4 0 1 15,-4 1 0-15,-3 2 0 0,-6 3 1 16,0 4-1-16,0 3 1 0,-5 3 0 16,3 1 0-16,-4-2 0 0,5 3 0 15,1 0 1-15,5-1-1 0,2-4 0 16,3 0 0-16,6-2 0 0,4 1 0 15,3-5 0-15,2-1 1 0,-1-3-1 16,4-2 1-16,-4-4 1 0,-1-3-1 16,-5-2-1-16,-6-1 1 0,-3 0-4 0,-2-1-4 15,-8 0-8-15,0 2-9 0,-6 3-14 16,2 5-17-16,-2 0-11 0,1 5-17 16,0 2-107-16,2 2-122 0,5 3-278 15</inkml:trace>
  <inkml:trace contextRef="#ctx0" brushRef="#br0" timeOffset="176728.7513">19727 14008 594 0,'-2'-10'147'0,"2"2"7"0,2 4-67 15,6 3-41-15,2 5-7 0,2 4-1 16,4 3 0-16,5 6-2 0,1 4-1 15,5 4-1-15,2 3-2 0,3 2-1 0,3 7-4 16,1-1-5-16,-1 4-5 0,1 2-4 16,-4 3-5-16,-3 2-2 0,-3 2-1 15,-7-2 1-15,-8 5-1 0,-7-2 0 16,-8 3 0-16,-9-3 0 0,-10-1-2 16,-12-1-5-16,-7-4-10 0,-5-4-16 15,-4-4-23-15,-8-9-20 0,0-5-89 0,0-9-45 16,4-9-127-16,1-5-244 0</inkml:trace>
  <inkml:trace contextRef="#ctx0" brushRef="#br0" timeOffset="177274.8143">19066 13791 579 0,'-18'-4'142'0,"-1"0"8"15,2-2-80-15,1 1-16 0,5-1-7 16,4 0-6-16,6-1-3 0,7 1-3 0,6 0-6 15,7 0-5-15,5-1-1 16,6 1-2-16,5 2 0 0,4-1-1 0,3 4 0 16,3 0-2-16,5 1-2 0,4 2-2 15,2 0-4-15,3 1-3 0,0-1-2 16,-3-2-2-16,1 2-1 0,-4-2-1 16,-5 2 0-16,-5-2 0 0,-6 1 0 15,-4 0-1-15,-4 1 1 0,-5-2-1 16,-7 0-1-16,-4-2-1 0,-4 0-4 15,-4-2-6-15,-4 2-8 0,-4-2-13 0,-1 2-19 16,-4-1-12-16,0 2-17 0,-1 1-112 16,1 0-128-16,-2 4-287 0</inkml:trace>
  <inkml:trace contextRef="#ctx0" brushRef="#br0" timeOffset="191272.4879">20956 13648 622 0,'-6'-7'155'0,"-5"-2"8"0,1 3-92 16,3 2-14-16,2 1-10 0,1 0-4 16,2 1-9-16,0 1-11 0,4-2-7 15,3 2-7-15,-1-2-3 0,6 1-4 16,1 0-1-16,4-2 0 0,3 1-3 15,1 3-7-15,-1-1-14 0,2 2-16 16,-3 2-10-16,-1 3-21 0,-5 0-109 16,-3 1-123-16,-2 4-274 0</inkml:trace>
  <inkml:trace contextRef="#ctx0" brushRef="#br0" timeOffset="191441.8678">20988 13812 666 0,'-9'8'161'0,"1"-5"4"16,2 1-111-16,2-2-13 0,3 0-7 16,1 0-8-16,3-1-10 0,2 2-8 15,1-1-4-15,5-1-7 0,3 3-15 16,3 0-13-16,5-2-22 0,0 1-115 0,4-3-129 16,3 0-307-16</inkml:trace>
  <inkml:trace contextRef="#ctx0" brushRef="#br0" timeOffset="191922.9058">21627 13708 507 0,'-2'-1'124'16,"-2"0"5"-16,2-2-75 0,-1 2-12 0,3 0-5 16,0 0-5-16,1-1-5 0,2 1-2 15,2 0-2-15,2 0 0 0,4-1 1 16,1 0 0-16,8-2 0 0,5 1 0 15,4-2-3-15,6 0 0 0,5-1-2 16,7-2-2-16,10 1-3 0,5 0-2 16,4-3-1-16,5-2-3 0,5-2-1 15,6 2-3-15,4 0-2 0,0-3-1 0,2 0 0 16,0 3 0-16,2 3 0 0,0-2-1 16,0 2 1-16,-6-1-1 15,-2 2 0-15,-2 1 1 0,-3 2-1 0,-2-2 0 16,-4-1 0-16,-4 2 1 15,-2 0-1-15,-5-1 0 0,-6 2 0 0,-6-2 0 16,-9 2 0-16,-8 1-7 0,-9 4-9 16,-9-1-17-16,-5 1-11 0,-7 1-22 15,-6 0-114-15,-2-1-131 0,-2-1-293 16</inkml:trace>
  <inkml:trace contextRef="#ctx0" brushRef="#br0" timeOffset="195489.1869">22017 12851 581 0,'-6'-4'134'0,"-4"2"2"0,5 5-91 16,1 6-12-16,1 5-5 0,1 7-3 15,1 5-2-15,2 6-2 0,3 3-2 16,0 2-4-16,-1 1-3 0,2-1-4 16,-1-3-3-16,1-1-2 0,0-1-3 15,1-4-3-15,0-1-10 0,-1-5-7 0,0-2-13 16,2-4-15-16,-3-5-108 0,-3-5-116 15,-1-5-270-15</inkml:trace>
  <inkml:trace contextRef="#ctx0" brushRef="#br0" timeOffset="195845.2334">21753 12950 546 0,'-2'-22'126'0,"2"-1"3"0,9 1-89 0,4-1-10 15,4 1-5-15,4-1-3 0,1 2-2 16,6-1 0-16,3 3 1 0,2 2-1 16,4 3-1-16,2 3 0 0,1 6-1 15,2 1-2-15,-3 6-4 0,-2 1-2 16,-3 2-2-16,-2 4-2 0,-4 3-1 15,-1 0-2-15,-2 4 0 0,-5 1-1 0,-1 3 0 16,-7-2-1-16,-5 1 1 0,-5-1 0 16,-6 2 0-16,-7-3-1 0,-5 1 1 15,-5 1 0-15,-5 1-1 0,0 0 0 16,-5-2-5-16,-2 1-5 0,-1-3-7 16,-2-4-7-16,2-2-5 0,3-5-5 15,7-4-16-15,4-5-110 0,7-4-110 16,8-3-276-16</inkml:trace>
  <inkml:trace contextRef="#ctx0" brushRef="#br0" timeOffset="196794.0243">22748 12595 491 0,'-7'-8'120'0,"-6"6"5"0,-1 3-73 16,-2 6-11-16,-3 8-4 0,1 10-2 16,-5 4-1-16,-2 7-2 0,2 5-1 15,3 7-2-15,2 2-3 0,7 3-4 16,5-2-6-16,7-3-5 0,6-3-4 0,7-3-3 15,1-6-1-15,4-6-2 0,2-5-1 16,2-3-7-16,1-8-11 0,0-1-9 16,2-7-21-16,1-3-112 0,-1-3-122 15,-1-1-292-15</inkml:trace>
  <inkml:trace contextRef="#ctx0" brushRef="#br0" timeOffset="197553.0976">22872 12972 460 0,'-3'-7'109'0,"-2"0"6"0,1 0-73 16,-1 1-10-16,1 0-5 0,0 0-1 15,2-2-3-15,-1 2-5 0,1-1-2 16,2 1-3-16,-1-2-1 0,1 4 0 15,0-3-2-15,0 3 0 0,0 0-2 16,0 0 0-16,1 2-1 0,-1-1-1 16,1 1 0-16,-1 1-1 0,1-1-1 0,-1 1 0 15,0 0 0-15,2 1-2 0,-2 0 1 16,0 0 0-16,0 0 1 0,1-1 0 16,-1 1 0-16,1 0 2 0,0-2 0 15,-1 2 0-15,1 0 1 0,-1-1 0 16,0 2 0-16,0-1-1 0,0-1 1 15,-1 2 1-15,1 2 0 0,-1 2 1 0,1 5 0 16,-1 3 1-16,-2 7 1 0,5 4 1 16,-4 7 0-16,1 2 0 0,2 0-1 15,1 0-2-15,0-4-1 0,3-2-2 16,1-5-2-16,3-4-1 0,0-6-1 16,2-5-1-16,3-4-1 0,-1-6 1 15,3-5 0-15,-1-3 0 0,0-4 0 16,-2-5 0-16,1-1 0 0,-5-2 1 15,-1 2-1-15,-3 2 0 0,-3 0 0 16,-4 3 0-16,0 5 0 0,-2 3 0 16,0 5-1-16,-1 6 0 0,-1 3 0 15,3 6 0-15,3 5 0 0,3 3-1 0,2 2 0 16,3 0 1-16,5-1 0 0,4-3-1 16,4-1 1-16,2-4 1 0,3-4-1 15,-1-5 0-15,2-5 0 0,-1-4 1 16,-3-6 0-16,-3-4 1 0,-4-3-1 15,-5-3 2-15,-4-1-1 0,-4-1 1 16,-6 0 0-16,-4 2-1 0,-4 0 0 0,-1 5-6 16,-4 0-11-16,-3 4-18 0,-2 2-17 15,-2 4-33-15,-3 1-92 0,-2-2-121 16,-1 0-263-16</inkml:trace>
  <inkml:trace contextRef="#ctx0" brushRef="#br0" timeOffset="197749.8976">23163 12647 591 0,'16'-8'134'0,"4"3"5"16,-1 5-95-16,10 6-17 0,-2 5-5 15,2 6 1-15,0 9 0 0,1 4-2 16,0 6-1-16,0 6 0 0,-2 4-1 16,-1 2-1-16,-3 1-3 0,-2-2-2 15,-4-1-2-15,-10 1-4 0,-8-1-5 16,-10-2-7-16,-9 0-16 0,-8-1-11 15,-9-2-133-15,-4-6-133 0,-1-4-329 16</inkml:trace>
  <inkml:trace contextRef="#ctx0" brushRef="#br0" timeOffset="204815.9882">21831 14314 220 0,'-3'-2'57'15,"1"0"9"-15,-2-5-21 0,2-4-8 16,0-1 1-16,0-3 4 0,-1-2 3 16,2-2 0-16,0-3-7 0,0 1 0 15,0 4-1-15,-2-2-1 0,3 7-1 0,0 2-1 16,0 7-4-16,-4 6-2 0,0 11-3 15,-3 9-4-15,1 13-2 0,-1 4-4 16,-2 8-3-16,-2 3 1 0,3 4 0 16,0 2-1-16,1-6-2 0,0-3 0 15,-2-6-1-15,2-8 1 0,1-5 0 16,0-9-1-16,1-8-2 0,3-7-1 16,2-9-1-16,4-7-1 0,1-8-1 15,2-11-2-15,-1-6 0 0,3-10-2 16,-2-3 0-16,1-5-3 0,0-1-1 0,3 1-2 15,2 6 1-15,-1 7-1 0,1 8 1 16,1 10 0-16,-1 10 3 0,-2 14 1 16,-2 14 2-16,-1 12 0 0,1 10 1 15,0 8 2-15,0 8 0 0,4 3 0 16,1 3 1-16,5-5 1 0,1-4 0 16,4-6 1-16,3-6-1 0,1-7 1 15,0-8 0-15,0-9 0 0,-2-7 1 16,-2-8-2-16,0-9 1 0,-5-10-1 15,-2-8 0-15,-3-9-1 0,-5-4-1 0,-5-7 0 16,-2-3-2-16,-4-5 0 0,-4-1-5 16,-1-3-6-16,-2 3-9 0,2 0-4 15,1 4-7-15,0 3-14 0,2 7-12 16,2 9-102-16,0 9-106 0,5 8-258 16</inkml:trace>
  <inkml:trace contextRef="#ctx0" brushRef="#br0" timeOffset="205163.7335">22630 13941 534 0,'-18'18'137'16,"-3"10"10"-16,-4 12-64 0,-4 9-21 15,1 8-9-15,1 7-7 0,4 4-6 16,6 1-7-16,5 0-9 0,7-4-9 15,7-7-4-15,10-5-6 0,9-9-4 0,6-7-7 16,6-8-15-16,5-9-12 0,4-9-20 16,1-6-118-16,-2-6-129 0,1-6-306 15</inkml:trace>
  <inkml:trace contextRef="#ctx0" brushRef="#br0" timeOffset="205328.2922">22788 14523 287 0,'0'0'26'16,"2"-5"-26"-16,1-1-105 0,3-4-102 15</inkml:trace>
  <inkml:trace contextRef="#ctx0" brushRef="#br0" timeOffset="205814.5007">22833 14406 268 0,'2'-14'89'0,"-1"-1"6"0,-1 1 4 16,-1 1-39-16,0 1-8 0,-2 2-6 16,1 0-5-16,-2 0-3 0,1 3-5 15,-2 1-3-15,0-2-4 0,1 2-5 16,-1-1-4-16,1 1-3 0,2 0-2 16,0-2-1-16,0 1-1 0,2 1-2 15,2 0-2-15,1 0 0 0,2 0-1 16,-1-2-1-16,1 0 1 0,0 2 1 15,0-2 0-15,-2 1 1 0,0 1 1 16,-1 0-1-16,1 1 1 0,-1 2 1 0,-1 1 0 16,0 1 3-16,2 4 3 0,-2 6 3 15,-1 8 1-15,-1 9 3 16,1 9 2-16,-1 9 0 0,1 8-2 0,0 8-3 16,1 0-2-16,3-4-2 0,0-2-3 15,5-9-3-15,1-7-2 0,1-10-2 16,2-10-2-16,3-9-1 0,1-5-2 15,2-8 1-15,-1-7-1 0,1-5 1 0,-1-6 0 16,-1-2-1-16,-2-4 1 0,-3-2 0 16,-3 1-1-16,-3 1 1 0,-3 2-1 15,0 6 0-15,-3 5 0 0,-1 4-1 16,-2 4 1-16,2 6-1 0,1 7 0 16,1 4 1-16,0 4-1 0,3 0 0 15,2 3 1-15,3 1 0 0,1-4-1 16,2-3 1-16,1-5 0 0,2-4 0 15,1-7 0-15,1-6 0 0,-1-5 1 0,-3-5-1 16,1-4 0-16,-2-1 1 0,-3-3-2 16,-3 0-4-16,-4 1-7 0,0 0-7 15,-4-1-11-15,-3 2-15 0,-1 1-11 16,-1 2-18-16,-2 2-107 0,0-1-120 16,1 2-277-16</inkml:trace>
  <inkml:trace contextRef="#ctx0" brushRef="#br0" timeOffset="206002.0156">23263 13967 525 0,'23'14'138'16,"6"3"8"-16,-1 5-26 0,5 3-73 15,3 4-13-15,1 3-1 0,1 7 0 16,2 1-3-16,-3 2-7 0,0 5-6 16,-4 3-2-16,-4 2-2 0,-7 3-4 15,-7 0-2-15,-9 3-4 0,-7 2-1 16,-10-2-3-16,-14 2-8 0,-10 0-19 15,-9-1-16-15,-9-1-127 0,-6-7-135 16,-1-4-329-16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32:03.8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6841 4268 422 0,'-8'-13'113'15,"-3"2"6"-15,0-3-47 0,0 1-17 16,1-1-12-16,0 1-4 0,1 2-2 16,2 2 1-16,1 0 1 0,1 4-1 15,3 0-1-15,0 3-3 0,2-1-3 16,3 3-4-16,0-1-4 0,2 2-4 15,4 2-2-15,3 3-3 0,4 3-2 16,2 2 0-16,2 3-3 0,2 1-1 0,4 2-2 16,-3 3-2-16,0-1-1 0,-1 0 0 15,-1-2-1-15,-1-1 0 0,-1 0-1 16,-1-2 0-16,0 0 0 0,-1-2 0 16,-3-2-1-16,0 1 0 0,1 0-4 15,-3 0-6-15,-2-2-9 0,-3-1-12 16,-3-2-12-16,1 0-5 0,-4-1-7 15,-2-4-12-15,-6-2-98 0,1-2 1 0,-3-2-85 16,2-4-177-16</inkml:trace>
  <inkml:trace contextRef="#ctx0" brushRef="#br0" timeOffset="204.4533">7108 4099 601 0,'-2'-4'146'0,"-4"3"5"15,-2 3-90-15,-3 5-12 0,0 2-4 16,-2 3-6-16,-1 7-3 0,0 3-6 0,-5 2-4 16,3 2-6-16,3 2-5 0,-4 0-4 15,0 3-4-15,-3-4-2 0,2 0-3 16,0 0-6-16,-1-2-10 0,0-2-10 16,5-3-14-16,3-2-10 0,5-5-18 15,6-3-111-15,6-4-121 0,5-6-276 0</inkml:trace>
  <inkml:trace contextRef="#ctx0" brushRef="#br0" timeOffset="501.1699">7454 4079 647 0,'-3'2'155'0,"-2"3"5"0,2 5-101 16,-2 0-12-16,0 1-6 0,1 2-7 0,0 5-7 16,1 0-4-16,-1 2-6 0,0 0-4 15,2 4-4-15,0 3-2 0,0-2-1 16,2 0-2-16,2-2-1 0,0-1-1 16,2-1 0-16,3-5-1 0,0-1 0 15,2-4-1-15,2-2 0 0,0-1-1 16,2-3-3-16,0-4-5 0,0-4-9 15,-2-1-8-15,0-4-13 0,-1-2-11 16,-1-2-14-16,-3-3-112 0,-1 1-119 0,-4-2-280 16</inkml:trace>
  <inkml:trace contextRef="#ctx0" brushRef="#br0" timeOffset="697.2769">7455 4075 685 0,'-1'-9'156'0,"-1"-1"3"0,4 0-114 0,1 0-14 16,5 0-8-16,0 3-8 0,5-2-4 15,0 1-5-15,4-1-7 0,1 4-7 16,5 2-14-16,0 4-12 0,1 3-15 16,1 2-113-16,-2 2-123 0,0 6-284 15</inkml:trace>
  <inkml:trace contextRef="#ctx0" brushRef="#br0" timeOffset="1049.755">7795 4192 607 0,'0'1'147'16,"-1"4"5"-16,-1 2-83 0,3 7-23 15,-1-1-4-15,0 5-5 0,0 2-5 0,1 0-4 16,2 1-4-16,2-2-4 0,-3-3-3 16,7 0-3-16,0-4-2 0,4-2-1 15,-1-4-1-15,3-5 0 0,0-3 0 16,1-5 2-16,-1-4 0 0,1-5 1 16,-4-4 0-16,2 0 1 0,-2 1-2 15,-2 0 0-15,-2 4-2 0,-2 0-2 16,-1 5-2-16,-1 1-1 0,-1 5-1 15,-2 2-1-15,-1 4-2 0,0 2 0 0,-1 4-1 16,-1 2-3-16,1 3-5 0,1 2-8 16,0 1-9-16,1-2-11 0,3 1-10 15,2-1-9-15,1-3-7 0,2-3-4 16,1 0-9-16,0-5-102 0,2 1-109 16,-1-4-272-16</inkml:trace>
  <inkml:trace contextRef="#ctx0" brushRef="#br0" timeOffset="1462.4371">8104 4024 682 0,'-7'-12'159'0,"-1"-1"3"15,5 6-109-15,0-3-15 0,4 0-4 16,3 4-7-16,4-1-5 0,3 3-4 15,2 2-4-15,5-3-3 0,2 4-3 16,1 1-1-16,2 0-3 0,-1 2-1 0,-1-1-1 16,-1 2 0-16,-3-1 0 0,-1 2 1 15,-3 1 2-15,-1 1 2 16,-2 0 1-16,0 1 1 0,-4 3 2 0,0 2-1 16,0 2-1-16,-1 3-2 0,-1 3-1 15,1 1-3-15,-2 1 0 0,2 3-2 16,-1 1 0-16,0 1-1 0,-2-1 0 15,2 2 1-15,0 3-2 0,-1-2 1 0,0-1 0 16,-1-1-1-16,-2 1 0 0,-1-1 0 16,-4-2-1-16,-2-5 1 0,-6 0 0 15,-1-2 0-15,-3-4 1 0,-1-2 0 16,1-3-1-16,0-4-3 0,4-3-7 16,2-1-7-16,3-2-13 0,3-4-15 15,3-1-11-15,2-3-17 0,2 1-110 16,3-2-123-16,3-2-282 0</inkml:trace>
  <inkml:trace contextRef="#ctx0" brushRef="#br0" timeOffset="2362.252">8998 4260 452 0,'-2'0'123'0,"-1"2"5"15,1-4-48-15,-2 1-20 0,2 0-10 16,-2-2-6-16,0 2-3 0,1-1-4 16,-1 0-2-16,0 1-3 0,3-1-2 15,-1-1-5-15,1 3-4 0,1-2-4 16,0 2-4-16,1-3-3 0,0 2-2 15,1 0-3-15,2 1-2 0,1-1 0 16,2 1-1-16,2-1-1 0,2 2 1 0,2-1 0 16,1 1 0-16,3-1 0 0,4 1 1 15,2 2 0-15,4 2 0 0,4-3 0 16,2 3-1-16,7-1 1 0,3 1 1 16,4-2 0-16,-1 1 1 0,2-3 0 15,-1 2 1-15,2-2 1 0,-1 0 0 16,6 3-2-16,-2-4 1 0,3 0-2 15,3 0 0-15,2-3-1 0,-2 2 0 0,-3-3-1 16,-3-1 0-16,2 2 0 16,-3-2 0-16,1 0-1 0,-7-1 0 15,-2 0 0-15,0 1 0 0,-4-1-1 0,-7 1 1 16,-6-1 0-16,-8 0 0 0,-3-1-1 16,-7 0-2-16,-4 1 0 0,-5 0 0 15,-4 0-2-15,-4-2 0 0,1 3-2 16,-3 2-1-16,0-2 0 0,-2 1 1 15,2 0-1-15,0 1 0 0,1 0 2 16,-1 1 1-16,3 1 1 0,0-2 1 16,2 1 1-16,1-1 0 0,2 1 1 15,-1-1 0-15,2 2 0 0,-1-1-1 0,2 1 1 16,1-1-1-16,0 2 0 0,1 2 0 16,2-1 0-16,0 1 0 0,2 1 0 15,3 0 1-15,-1 1-1 0,3 0 0 16,1 1 1-16,2 1 0 0,2 1 0 15,1 3 0-15,1 0 0 0,0-1 0 16,2 4 0-16,-1-1 0 0,-1-5 0 0,0 2 0 16,-2-4 1-16,0 0 0 0,-1-2 1 15,-1 1 0-15,-4-2 2 0,-1 1 1 16,-3-1 3-16,-4 3 0 0,-4-1-1 16,-4 1 1-16,-8-1-1 0,1 5-1 15,-6 1-3-15,-3 1-5 0,-5 1-6 16,-3 1-11-16,0-2-12 0,7 0-15 15,-3-4-18-15,5-2-122 0,7 1-134 16,3-7-309-16</inkml:trace>
  <inkml:trace contextRef="#ctx0" brushRef="#br0" timeOffset="3097.1378">9512 3607 632 0,'-3'4'149'0,"-2"1"4"0,3 2-97 0,-1 6-15 16,2 2-8-16,0 5-3 0,1 1-3 16,1 5-2-16,2-1-2 0,-1 2-1 15,2-1-2-15,-1-4 0 0,1-2-4 0,0-2-2 16,-1-6-3-16,1-3-2 0,-3-2-2 16,2-4-1-16,-3-3-1 0,0-4-1 15,0-5 3-15,-2-2 2 0,1-7 2 16,0-4 3-16,-1-4 2 0,0-4 1 15,1-1 0-15,2 0-1 0,1 0-2 0,1 0-1 16,1-1-3-16,1 3-2 0,1 5-1 16,0 0-2-16,1 1-1 0,1 4-2 15,-1 3 0-15,4 4-1 0,1 1-1 16,4 2-1-16,3 5-1 0,0-1-5 16,2 1-7-16,2 4-9 0,-1 1-11 15,-1 4-16-15,-2 0-14 0,-3 1-12 16,-2 2-10-16,-4 1-111 0,-4 1-123 15,-2 2-281-15</inkml:trace>
  <inkml:trace contextRef="#ctx0" brushRef="#br0" timeOffset="3298.6173">9567 3664 637 0,'-5'1'173'0,"0"-1"7"0,0 0-72 16,4 1-39-16,-1-2-12 0,4 1-11 15,3 2-11-15,-2-2-13 0,6-1-8 16,2 1-6-16,5-1-1 0,3 0-3 16,6 1-1-16,1-3-5 0,4 2-10 0,3 0-16 15,4 2-22-15,0 0-18 16,-2-2-127-16,0 1-144 0,0 5-329 16</inkml:trace>
  <inkml:trace contextRef="#ctx0" brushRef="#br0" timeOffset="3892.0175">11300 3797 590 0,'1'-11'142'0,"2"3"6"16,0 0-89-16,5 5-11 0,3 3-3 16,3 7-3-16,6 4-3 0,3 5-2 15,3 5-4-15,3 6-3 0,2 2-2 0,1 3-6 16,-2 1-2-16,3 1-4 0,-1 2-2 16,3-1-3-16,0 0-2 0,1-1-3 15,-2 0-1-15,2-2-2 0,0 0-1 16,0 0-1-16,-2-4-1 0,-2 0-1 15,-1-2-3-15,-3-3-7 0,-5-1-9 16,-3-3-15-16,-6-4-17 0,-4-1-13 16,-3-4-75-16,-4-3-48 0,-4-4-114 15,1-5-229-15</inkml:trace>
  <inkml:trace contextRef="#ctx0" brushRef="#br0" timeOffset="4113.2742">12042 3827 637 0,'0'-14'156'0,"-3"4"8"16,-2 5-99-16,0 4-8 0,-4 7-5 15,-4 5-5-15,-3 7-6 0,-8 6-7 0,-5 7-8 16,-4 5-6-16,-5 6-6 0,-6 2-4 16,-5 1-4-16,1 1-4 0,2 4-8 15,3-1-8-15,1 0-11 0,4-4-10 16,10 2-15-16,10-4-9 0,5-4 60 15,7-7-184-15,9-5-130 16,5-3-333-16</inkml:trace>
  <inkml:trace contextRef="#ctx0" brushRef="#br0" timeOffset="4367.3074">12480 3827 663 0,'-15'-2'160'0,"-7"5"4"15,-5 5-102-15,-6 6-16 0,-3 8-5 0,1 5-7 16,2 4-8-16,1 3-5 0,6 4-6 16,4 1-2-16,10-1-6 0,7 0-7 15,5-3-13-15,1 0-11 0,5-3-13 16,9-3-8-16,7-3-9 0,1-4-12 15,4-5-109-15,3-4-110 0,3-4-267 16</inkml:trace>
  <inkml:trace contextRef="#ctx0" brushRef="#br0" timeOffset="4760.7662">12582 4164 740 0,'-3'4'179'15,"-2"1"3"-15,2 1-115 0,5 1-18 16,0-1-9-16,5-3-11 0,1 1-11 16,2-3-4-16,5-2-2 0,4-4-3 15,4-1-1-15,2-1-1 0,0-4-2 0,2-2-1 16,3 0-1-16,-2-3 0 0,-1-1-2 16,-4-2-1-16,-1 0 0 0,-5-1-1 15,-3 2-2-15,-8 0-1 0,-9 0-4 16,-5 2-5-16,-8 3-4 0,-5 0-4 15,-2 3-4-15,-5 2-1 0,-4 2 1 16,-2 5 3-16,2 6 4 0,2 3 8 16,7 6 5-16,-1 6 8 0,3-1 3 15,6 11 1-15,5-4 1 0,2 3 1 0,1 0-1 16,3 2-1-16,5-4 0 0,5 1-1 16,3-5 0-16,2 2 0 0,3-3-1 15,10-5-1-15,2-3-1 0,3-1 0 16,4-5-1-16,5-3-1 0,6-6-2 15,-1-3-8-15,-3-2-14 0,-3-4-16 16,0-3-13-16,-4-1-61 0,-9 2-67 16,-3-1-120-16,-1-1-245 0</inkml:trace>
  <inkml:trace contextRef="#ctx0" brushRef="#br0" timeOffset="5023.0634">13162 3470 569 0,'12'1'134'0,"0"4"6"16,-2 6-87-16,2 9-13 0,-2 4-4 16,1 5-1-16,1-1-2 0,-2 4-2 0,1 1-4 15,-2 3-4-15,-7-1-3 0,-1 0-3 16,-7 1-6-16,-3-3-4 0,-5-5-8 15,-6-2-12-15,-3-8-16 0,-5-4-12 16,-1-9-85-16,-1-7-44 0,2-4-112 16,0-6-231-16</inkml:trace>
  <inkml:trace contextRef="#ctx0" brushRef="#br0" timeOffset="5141.7464">13011 3196 603 0,'4'-9'138'0,"1"4"0"15,2 5-89-15,0 4-28 0,4 3-16 16,3 6-14-16,-1 3-94 0,2 4-35 16,3 4-100-16,2 0-227 0</inkml:trace>
  <inkml:trace contextRef="#ctx0" brushRef="#br0" timeOffset="5850.2356">13408 3623 515 0,'1'-7'125'0,"2"-2"3"16,-2 1-72-16,3-1-18 0,-2 2-4 0,0 0-3 15,0-1-1-15,-2 2-2 0,0 1-1 16,1 0 1-16,-4 2-2 0,3-1-1 15,-1 1-1-15,4 5-1 0,-3-4-2 16,-2 4-2-16,1 0-2 0,0 3-2 16,-1 4-2-16,-1 3-1 0,-3 1-2 15,2 3-1-15,1 3-1 0,0 1-2 16,3 3 0-16,1-4-2 0,4-1 0 16,4 1-1-16,4-3-1 0,5-2 0 0,1-4 0 15,3-5-1-15,1-1 1 0,1-4 0 16,-2-6-1-16,0-4 0 0,-5-5 1 15,-2-2 1-15,-2 0 1 0,-3-3 1 16,-1 0 3-16,-6-1 0 0,-2 1 2 16,-1 7 0-16,-2-1-1 0,-3 4 0 15,-2 5-3-15,-2 4-1 0,-1 6-1 16,2 6-1-16,-2 0-2 0,4 3 1 0,1 4-1 16,4 0-1-16,3 1 1 0,4-2-1 15,3-4 0-15,2 0 0 16,5-1 0-16,1-6 0 0,3-1 0 0,4-5 0 15,1-3 0-15,2-4 0 0,-2-3-1 16,-4-2-6-16,-1-1-6 0,-7-5-7 16,-3-2-7-16,-6-4-11 0,-3-1-10 15,-2-5-9-15,-1-3-3 0,0-6-5 16,1 0 0-16,-1 1 6 0,2 3 10 16,2 6 11-16,0 6 15 0,-1 6 14 0,4 8 18 15,-2 4 13-15,2 5 6 0,2 4 9 16,3 2 6-16,3 3 1 0,4 3-2 15,4 1-3-15,5 3-3 0,2 4 0 16,4-1-2-16,1 5-2 0,3 1-3 16,-1 2-1-16,6 8-2 0,0 0-1 15,0 4-6-15,-2 4-4 0,0 5-4 16,-6 3-3-16,-2 6-2 0,-14-5-1 0,-7 6-2 16,-10-3-2-16,-11 0-4 0,-11 0-12 15,-15-3-18-15,-7-2-23 0,-7-1 121 16,-7 0-264-16,-7 0-163 15,-1 0-422-15</inkml:trace>
  <inkml:trace contextRef="#ctx0" brushRef="#br0" timeOffset="6771.6324">6596 5769 573 0,'-6'-8'147'0,"2"-2"10"16,-2 3-75-16,1-1-13 0,0 1-3 15,2 3-8-15,2 1-4 0,-1 0-8 16,0 3-8-16,4 1-9 0,2 2-8 0,2 3-5 16,3 4-3-16,1 1-4 0,3 6-3 15,3 1 0-15,1 2-3 0,3 3 0 16,1 2-1-16,-1 0-2 0,2 1 1 15,0-1-1-15,-1-2-3 0,-2 0-9 16,-1-2-11-16,-1-1-17 0,-3-3-19 16,-2-4-19-16,-4-1-122 0,-1-2-137 15,-6-2-309-15</inkml:trace>
  <inkml:trace contextRef="#ctx0" brushRef="#br0" timeOffset="6976.0912">6875 5736 633 0,'-9'6'166'16,"-4"3"7"-16,-4 3-80 0,-1 5-28 15,-2 2-12-15,-1 2-9 0,-4 6-10 16,-1 0-11-16,0 3-8 0,-3-3-5 16,1 2-5-16,0 5-8 0,1-4-11 15,5-3-17-15,4-5-16 0,6-3-12 16,6 1-35-16,5-7-94 0,7-5-120 0,1-9-261 15</inkml:trace>
  <inkml:trace contextRef="#ctx0" brushRef="#br0" timeOffset="7597.8984">7155 5689 318 0,'0'-4'104'0,"0"0"7"0,0-1-17 15,0 3-21-15,0-3-9 0,0 0-11 16,0 1-7-16,0 1-2 0,1-2-1 16,-1 1 0-16,1 0 2 0,-1 3-1 15,0 0-1-15,1 1-3 0,-1 2-2 16,0 3-4-16,2 3-5 0,-1 4-4 16,1 4-4-16,0 2-4 0,1 4-2 15,0 3-3-15,-1 1-2 0,1 0-3 16,0-1-1-16,0 1-2 0,0-2-1 0,1-1-1 15,0 0 1-15,2-3-2 0,0 0 1 16,0-2-1-16,1-3 0 0,2-3 1 16,0-1-1-16,2-2 0 0,1-3 0 15,3-2 0-15,1-3-1 0,2-1 1 16,1-3 0-16,1 0-1 0,0-6-3 16,-1 1-5-16,-2-5-7 0,-2 0-9 15,-3-2-15-15,-1 2-16 0,-1-3-13 0,-2 2 81 16,-4 3-205-16,-2 1-138 0,1-1-352 15</inkml:trace>
  <inkml:trace contextRef="#ctx0" brushRef="#br0" timeOffset="7820.8531">7233 5595 754 0,'-7'-8'184'0,"1"2"5"0,1 1-114 16,4 0-20-16,3 1-16 0,3 1-12 16,3-2-11-16,6 0-7 0,6 0-5 15,5 0-12-15,3 0-17 0,3 0-22 16,2 0-16-16,1 3-131 0,-4 3-145 16,-2 5-336-16</inkml:trace>
  <inkml:trace contextRef="#ctx0" brushRef="#br0" timeOffset="8161.7277">7664 5785 695 0,'-1'4'164'0,"0"7"4"16,1-1-107-16,1 2-19 0,4 3-11 16,1 1-7-16,1 0-5 0,2-2-3 15,0-3-3-15,0 2-2 0,2-2 1 16,0-5 0-16,-1-1 0 0,3-7-2 16,0-1-1-16,0-6-1 0,3-1-2 0,2-3-2 15,-3-1-1-15,3-2-2 0,-4 1 0 16,-1 1 0-16,-1 6-1 15,-5 0 1-15,1 7-1 0,-2 2 0 0,-3 5-4 16,1 3-6-16,1 3-3 0,-1 3-3 16,-1 0-11-16,1 0-12 0,1 1-13 15,0 0-12-15,2 0-115 0,0 0-129 16,1-2-303-16</inkml:trace>
  <inkml:trace contextRef="#ctx0" brushRef="#br0" timeOffset="8396.1119">8135 5828 599 0,'-5'1'173'16,"7"-1"6"-16,-2 3-7 0,5-1-114 15,0 0-18-15,2-1-9 0,3 0-11 0,2-1-7 16,2 0-7-16,1-2-3 0,1-1-9 15,3-2-10-15,3 3-13 0,3-3-17 16,0 1-14-16,1 0-126 0,1 2-134 16,-1 1-310-16</inkml:trace>
  <inkml:trace contextRef="#ctx0" brushRef="#br0" timeOffset="8854.8748">8565 5637 567 0,'0'-7'141'0,"-3"2"8"0,2 0-82 15,1 1-7-15,0 2-2 0,0 1-4 16,-1 2-5-16,1 1-5 0,1 4-6 16,-1 4-6-16,1 4-7 0,0 3-5 15,1 4-3-15,1 1-4 0,1 1-1 16,2 0-2-16,1 1 0 0,2-4-1 16,1-3 0-16,1-1-2 0,0-1 1 15,0-4-2-15,0-2-1 0,-1-3 0 16,1-5-2-16,1-2 0 0,2-5-1 15,-2-5-1-15,1-4 0 0,1-3 0 16,-1-3-1-16,1-1 1 0,-1-2-1 0,3 2 0 16,-4 4 0-16,-1 3 0 0,0 6-1 15,-1 4 0-15,-3 7-2 0,0 7-2 16,-7 3-3-16,2 5-3 0,-1 4-4 16,5 6-4-16,-3-4-5 0,2 2-4 15,1-1-4-15,2-1-6 0,5 1-10 16,0-5-6-16,-2-3-6 0,6 0 30 0,2-2-144 15,-1-3-117-15,2-3-293 16</inkml:trace>
  <inkml:trace contextRef="#ctx0" brushRef="#br0" timeOffset="9420.5667">9293 5960 530 0,'-4'-1'136'0,"-5"4"5"16,0 0-65-16,3 8-24 15,-5-3-7-15,0 3-8 0,1 0-6 0,-1 5-6 16,2 1-4-16,0 1-5 16,2 1-4-16,3-1-4 0,3-1-3 0,3 2-2 15,3-6-1-15,3-3-1 0,0-5 0 16,3 0 0-16,1-4 0 0,1-4-1 15,0-3 1-15,-1-4-1 0,2-1 1 16,-2-2 1-16,-1-4 2 0,0-4 4 0,-2-1 4 16,-2-3 3-16,-1-3 2 0,-3-4 2 15,-2 2 0-15,-1-5-3 0,-3 4-3 16,2-1-4-16,-3 5-1 0,1 5 2 16,-2 5 1-16,1 6 1 0,-1 7 1 15,0 8 0-15,2 4-1 0,-2 6-2 16,0 3-3-16,3 7-4 0,-1 1-1 0,3 3-1 15,3 3-1-15,0-2 1 0,3 0-1 16,2 0-1-16,3-1-5 0,2-4-10 16,2-2-5-16,2-3-9 0,0-3-12 15,2-4-15-15,0-4-9 0,1-4 65 16,-2-3-180-16,-1-3-133 0,0-5-333 16</inkml:trace>
  <inkml:trace contextRef="#ctx0" brushRef="#br0" timeOffset="9869.2973">9504 5276 664 0,'-8'-3'159'16,"3"1"3"-16,1 2-88 0,5 1-35 0,3 3-10 15,3 1-6-15,3 0-6 0,2 1-2 16,3 0-3-16,1-4-2 0,2 1 0 16,1-5 0-16,2 0 1 0,-1 0 1 15,0-3 0-15,1 1-1 0,-3 3 0 16,-3 0-2-16,-3 3-1 0,-3 2-1 16,-6 3-1-16,-1 2-1 0,-5 2-1 15,-1 2-1-15,0 4 0 0,-3 3-1 16,4 2-2-16,-1 2-1 0,4 5-2 15,4 1-2-15,-1 3 0 0,5 2-1 16,-1 0-1-16,0 2 0 0,3-2 0 0,-2 1 1 16,-1-1-1-16,-1 0 0 0,0-5 1 15,-2 0 0-15,0-3 1 0,-4-4 1 16,-2-1 0-16,-1-5 2 0,-6-1 0 16,-4-2 0-16,-3-3 0 0,-4-5 0 15,-1-3 1-15,-2-1-1 0,-2-5-3 16,5-3-9-16,1-4-8 0,6-1-11 15,3 1-10-15,3-1-13 0,5 0-94 0,4 2-22 16,3 4-95-16,6-1-199 0</inkml:trace>
  <inkml:trace contextRef="#ctx0" brushRef="#br0" timeOffset="10584.2889">10424 5753 584 0,'-16'-3'148'0,"0"-1"6"16,2-1-70-16,0 3-35 0,2-1-7 16,3 2-5-16,4-1-6 0,3 0-6 15,1 2-5-15,4 3-3 0,5-3-3 16,4 2-5-16,3-3-3 0,4 4-2 16,5-1-2-16,0 0 0 0,2 1-1 15,2-1 0-15,0 2-1 0,4 1 1 16,2-1-1-16,7 0 1 0,-1-4-1 15,9 3 1-15,4-1 1 0,4 1-1 16,2-2 1-16,-1 0 0 0,0 1 0 0,11 1 0 16,-6-2 0-16,1 1-1 0,4-2 0 15,-1 0 0-15,1-2 0 0,-3 2-1 16,-7 0 0-16,4 0 1 0,-6 0-1 16,-5 0 0-16,0-1-3 0,-1 0-3 15,-7 1-7-15,-2-1-8 0,-8 0-9 16,-4-1-11-16,-7 0-7 0,-8 1-8 0,-8-1-5 15,-3-1 2-15,-7-1 5 16,-6 0 7-16,-2-1 10 0,-1-1 10 16,-4-3 12-16,1-2 13 0,-3-2 13 0,3 1 9 15,0 0 8-15,3 0 5 0,2 0 3 16,2 4 3-16,4 3-3 0,3 3-5 16,3-1-5-16,3 3-5 0,3 0-4 15,4 4-4-15,4-1-4 0,2 5-2 16,4 3-1-16,1 0-3 0,0 2-1 15,2 0 0-15,0 0-1 0,0 2-1 16,0-2 2-16,-4 1 0 0,1 0 1 16,4 0 0-16,-3 2 1 0,0-1 1 0,-4-1 1 15,-2 0-1-15,-1-2 0 0,-4-1 0 16,-9 0-1-16,-3-1-1 0,-3-4-2 16,-9 0-6-16,-4-1-11 0,-2-1-12 15,-4-2 53-15,-4-1-185 0,-5-2-135 16,-12 0-345-16</inkml:trace>
  <inkml:trace contextRef="#ctx0" brushRef="#br0" timeOffset="11176.7054">11056 5190 655 0,'-10'-11'160'0,"-1"1"8"0,2 4-102 0,1 2-13 15,2 7-9-15,2 5-8 0,3 6-8 16,1 5-8-16,1 8-7 0,2 3-4 15,1 4-3-15,2 2-1 0,0-2-1 16,2-1-1-16,-2-2 0 0,1-7-1 16,-3 1-1-16,1-7 1 0,-1-3-1 0,-3-5 0 15,1-4 0-15,-1-4 0 0,-2-4 0 16,-1-7 0-16,-1-4 0 0,-2-7 0 16,-3-5 0-16,1-1 2 0,-2-4 2 15,2-4 1-15,-1-2 2 0,3-3 1 16,2 0 1-16,6 2 0 0,0-2-2 15,5 1-1-15,3 5-2 0,2 2-1 16,4 9-1-16,3 4-2 0,1 3 0 0,3 8-1 16,1 3-6-16,4 5-9 0,0 4-13 15,-2 1-14-15,-3 3-14 0,-2 2-12 16,-5 0 27-16,-4 1-148 0,-6-1-123 16,-5 3-297-16</inkml:trace>
  <inkml:trace contextRef="#ctx0" brushRef="#br0" timeOffset="11339.2718">11044 5314 642 0,'-14'8'173'0,"-1"1"5"15,2-3-84-15,6-2-30 0,2-2-15 16,6-1-15-16,5 1-13 0,4-1-11 16,5-4-7-16,3 2-7 0,6-1-16 15,9 2-18-15,2-3-15 0,4 1-129 16,-2-2-139-16,7 5-328 0</inkml:trace>
  <inkml:trace contextRef="#ctx0" brushRef="#br0" timeOffset="12237.5483">13206 5614 620 0,'-5'3'152'16,"0"0"7"-16,3 4-93 0,0 1-11 15,2 0-8-15,3 0-7 0,5 0-6 16,5-1-7-16,0 0-4 0,4-6-5 15,4-2-4-15,4-2-5 0,3-4-2 16,0-3-2-16,0-3-2 0,2-5-1 16,-2 2-1-16,-3-2 0 0,-4 0 0 0,-5-2 0 15,-6 1-1-15,-5 0 0 0,-6 2 0 16,-5 0-1-16,-7 2-1 0,-3 3-2 16,-6 2-2-16,-5 3-2 0,-2 3-2 15,0 5-1-15,-3 4 0 0,-1 3 1 16,1 3 1-16,-1 5 3 0,2 6 2 15,3 3 4-15,0 2 2 0,2 4 1 16,6 3 2-16,3 0 1 0,8 2 1 0,4-2 0 16,6-2 0-16,5 0-2 0,6-1 1 15,5-3-1-15,4-3-1 16,5 1 1-16,2-4-2 0,1-3 1 0,5-6-1 16,0-2 0-16,1-7-1 0,5-3-1 15,-4-6-3-15,2-2-6 0,-2-5-9 16,-3-3-11-16,-4-1-11 0,-4-2-10 15,-3 0-12-15,-5-1-120 0,-5-2-122 16,-2 4-289-16</inkml:trace>
  <inkml:trace contextRef="#ctx0" brushRef="#br0" timeOffset="12470.8752">13537 5112 752 0,'-3'-3'178'15,"-2"2"3"-15,6 3-119 16,6 3-17-16,0 0-13 0,5 1-15 0,3 2-6 16,2-3-6-16,5-1-7 0,1-1-15 15,3-2-16-15,2-1-16 0,2 0 65 16,-1-2-201-16,-1-1-143 0,-1 2-356 15</inkml:trace>
  <inkml:trace contextRef="#ctx0" brushRef="#br0" timeOffset="12689.035">14043 4921 593 0,'2'11'142'0,"2"3"6"0,-1 5-83 16,1 1-21-16,2 5-3 0,1 2 0 15,-4-3 0-15,5 3-2 0,1 3-2 16,0-3-3-16,-2 0-5 0,-1-2-4 16,-2 1-5-16,1 2-6 0,-10-4-5 0,-3-4-3 15,-6-1-6-15,-3-3-9 0,-4-5-11 16,-6-4-15-16,-6-5-15 0,-2-3-17 16,0-5-123-16,2-6-134 0,-4-7-308 15</inkml:trace>
  <inkml:trace contextRef="#ctx0" brushRef="#br0" timeOffset="12823.6567">13775 4808 565 0,'10'-16'133'0,"0"7"2"15,0 2-81-15,2 3-26 0,5 3-12 0,4 1-9 16,4 3-13-16,2 3-22 0,2 1-107 16,3 3-110-16,2 1-278 0</inkml:trace>
  <inkml:trace contextRef="#ctx0" brushRef="#br0" timeOffset="14245.7374">14333 4972 445 0,'-5'-7'114'0,"1"-1"3"0,1 0-32 15,0 2-55-15,2-1-8 0,-2 1-2 16,2 1 0-16,1 2 1 0,-1-1-1 16,1 2 3-16,0 0 1 0,-1 1 0 15,0 0-1-15,-1 1-1 0,1 1-1 16,0 0 0-16,-2 1-1 0,1-1 0 0,1 0-1 16,0 0 1-16,1 1 1 0,-2-1 0 15,2-1 0-15,0-1 0 0,0 1-2 16,-1 0-2-16,2 0-3 0,-2 0-2 15,1-2-2-15,0 2-3 0,1 0-3 16,-1-1 0-16,2 2-2 0,-1-2-1 16,0 1 0-16,0 0 0 0,0 0 1 0,1 0-1 15,-1 1 1-15,0-1 1 0,-1 0 0 16,1 2 2-16,1-2 1 0,-2 1 1 16,0-1 2-16,0 0 0 0,0 0 1 15,0 0-1-15,0 0 0 0,-2 0-1 16,2 0-2-16,0 1 0 0,0 0-1 15,0 3-1-15,0-3 0 0,-1 4-1 16,1 0-1-16,-1 0 0 0,1 2-1 16,0 0-1-16,0 2 0 0,4 2 1 15,-3-2-1-15,1 0 0 0,2 1 0 0,0-1 0 16,-1-1 0-16,2 1 0 0,-1-3 0 16,1 1 0-16,1 0 1 0,2-1-1 15,-1-3 0-15,-1-1 0 0,-1-5 0 16,1-1 0-16,-1 0 0 0,-1-5 1 15,-2-2 1-15,1 1 0 0,-1-1 3 16,-2 0 1-16,-2-1 0 0,1-2 2 16,-3 5 0-16,1-2-1 0,-2 1 0 15,0 2-2-15,1 1-2 0,2 2 0 16,-2 3-1-16,3-1-2 0,0 3 1 0,1 2-2 16,0 0 1-16,1 2-1 0,0 1 0 15,2-1-1-15,-1 4-2 0,1-2 0 16,-1 0-2-16,2 3-1 0,-2-6-1 15,1 1 0-15,0 0 0 0,0-3 1 16,-2 0 2-16,1-1 0 0,-3-4 2 16,2 4 2-16,1-1 0 0,-4-4 1 15,2 3 0-15,-1-1 0 0,0 0 0 16,0 0 0-16,-1 1 0 0,1 1 0 16,1 1 0-16,0-2 0 0,-1 1 0 0,1-1 0 15,-1 0 0-15,1 2 0 0,0-1 0 16,0 1 0-16,0-1 0 0,0 1 0 15,1 1 0-15,-1-1 0 0,0 1 0 16,0-1 0-16,0 2 0 0,0-2 0 16,0 0 0-16,-1 0 0 0,1 0 0 15,0 0 0-15,0 0 0 0,0 0 0 0,0 0 0 16,0 0 0-16,0 0 0 0,0-2 0 16,-1 1 0-16,1-1 0 0,0 2 0 15,0-3 0-15,-2 2 1 0,2 0-1 16,0 0 0-16,-2-2 0 0,2 3 0 15,0 0 0-15,-1 0 0 0,1 0 0 16,0 0 1-16,0 1-1 0,0 2 0 16,0-3 1-16,-2 1-1 0,1-2 1 15,0 3-1-15,-1 2 1 0,-1 2 0 16,1 4 0-16,-1 0 0 0,0 2 0 0,0 5 1 16,1-2-1-16,0 3 0 0,0-1-1 15,2-1 1-15,2 1-1 0,3-1 0 16,3-2 1-16,0-2-1 0,4-2 0 15,6-4 0-15,-1-1 1 0,2-4-1 16,1-1 0-16,0-4 0 0,-1 0 1 16,0-4-1-16,-2 0 0 0,-3-3 1 0,-1-2-1 15,-4 1 1-15,-1 0-1 0,-2-2 1 16,-2 2 0-16,-3-1-1 0,-2 0 2 16,-1 2-1-16,0 0 1 0,-1 0 1 15,1 3 0-15,-2 0-1 0,2 2 1 16,-1 3 0-16,2-1-1 0,0 3 0 15,0-1-1-15,1 1 0 0,-1 2-1 16,1-1 0-16,0 0 0 0,0 3 0 16,0-2 0-16,0 0 0 0,0 2 0 15,1-1 0-15,-1 1 0 0,1 0 0 16,-1 0 0-16,1 3 0 0,-1-1 0 0,0 3 0 16,1 2 0-16,-1 3 0 0,3 0 0 15,-1 2 0-15,2 1 0 0,2 1 0 16,4-3 0-16,0 0 0 0,2-3 0 15,4-4 0-15,2-2 0 0,3-2 1 16,4-3-1-16,0-3 0 0,2-3 1 16,0-4-1-16,-1-1 1 0,0-2 0 0,-4-4 0 15,-4-1 2-15,-3-1 1 0,-5-3 0 16,-4 0 2-16,-5-3 0 0,-5 0 0 16,-3-1-1-16,-4 1-2 0,-3 2 0 15,0 2-3-15,-2 5-5 0,-1 4-7 16,1 6-8-16,2 2-14 0,3 5-23 15,1 4-23-15,4 3-24 0,1 3-106 16,4 0-136-16,2-1-295 0</inkml:trace>
  <inkml:trace contextRef="#ctx0" brushRef="#br0" timeOffset="14782.3566">15067 4935 531 0,'-2'-11'134'16,"2"3"9"-16,0 0-75 0,0 1-11 15,2 4-5-15,-2 2-3 0,3 2-3 16,1 6-5-16,0 2-6 0,-1 5-5 16,3 3-5-16,0 3-3 0,1 2-4 0,-1 0-4 15,0-1-3-15,0-1-2 0,0-1 0 16,-1-3 0-16,0-4-1 0,0-2 1 15,-2-3 0-15,2-3 0 0,2-4 1 16,0-4-1-16,3-6 1 0,1-1-2 16,1-3 0-16,4-4-1 0,0-1-1 15,0-6-1-15,1 1-1 0,0-1-1 16,0 1-1-16,-1 2 0 0,-1 2-1 16,-3 5-1-16,-1 8 0 0,-2 5 0 0,-2 7 1 15,-2 6-1-15,0 3 0 0,-2 6 1 16,0 3-1-16,-2 3 0 0,0 2-1 15,-1 1-2-15,-1 0-3 0,2-2-7 16,3-3-8-16,1-2-12 0,2-1-14 16,4-1-13-16,3-5-7 0,4-1 2 15,-1-4-124-15,0-2-123 0,5-3-285 16</inkml:trace>
  <inkml:trace contextRef="#ctx0" brushRef="#br0" timeOffset="15264.3037">15659 5174 490 0,'-1'-4'145'0,"-2"1"9"16,-2 0-7-16,0 2-79 0,0 0-11 15,-3 1-5-15,1 1-8 0,-1 1-7 16,-1 5-8-16,0 0-6 0,2 2-7 16,1 2-4-16,0-2-4 0,2 4-3 15,2-2-1-15,0 0-2 0,4-3 0 16,1 1-2-16,2-1 1 0,3-1-1 16,0-4 0-16,3-3 1 0,1-2-2 0,1-4 1 15,-1-3 0-15,0-4 0 0,0-3 0 16,-1-2 0-16,-1 0 0 0,-2-3 0 15,-3 2 1-15,-1-5-1 0,-1 0 1 16,-3-2 0-16,-4-3 0 0,1-4 0 16,-2 0-1-16,0 1 1 0,0 4-1 15,0 3 0-15,1 7 1 0,2 7 0 16,-1 8 1-16,1 6 0 0,-1 7 1 16,1 2-1-16,1 6 1 0,-2 3 0 0,2 2-1 15,1 3 0-15,0 0-1 0,1 2 0 16,3 0 0-16,0-2-1 0,3-3-1 15,2 0-4-15,0 1-8 0,4-5-12 16,1 0-14-16,1-4-15 0,1-2-17 16,-1-1-118-16,-2-2-127 0,2-2-296 15</inkml:trace>
  <inkml:trace contextRef="#ctx0" brushRef="#br0" timeOffset="15500.8507">15926 5551 587 0,'-3'0'172'0,"3"0"8"0,-3 2-26 0,1-4-88 15,1 2-14-15,1-1-11 16,-2 0-14-16,4 1-13 0,-2-3-11 0,1 2-12 15,0-1-20-15,2-2-22 0,-1 0-135 16,-2 0-146-16,1 0-356 0</inkml:trace>
  <inkml:trace contextRef="#ctx0" brushRef="#br0" timeOffset="15975.5801">16510 5369 518 0,'-15'-26'128'0,"0"3"5"15,4 2-73-15,3 4-11 0,4 5-7 0,3 1-2 16,6 8-4-16,4 6-4 0,5 5-5 15,5 7-4-15,5 4-4 0,4 5-1 16,4 6-1-16,4 5-3 0,4 4 0 16,4 4-2-16,-1 0 1 0,-1 4-1 15,5 1-1-15,-2-1-1 0,-1 2-1 16,1-5-1-16,-5-1 0 0,0 0-3 16,-2-4-1-16,-2-3-1 0,-2 0-2 0,-4-5-1 15,-2-1-7-15,-5-4-14 0,-3-4-19 16,-4-2-19-16,-7-6-122 0,-4-3-137 15,-2-1-321-15</inkml:trace>
  <inkml:trace contextRef="#ctx0" brushRef="#br0" timeOffset="16217.2996">17409 5191 695 0,'-22'14'166'0,"-5"9"4"16,-4 3-109-16,-2 7-18 0,-4 6-9 16,-2 5-4-16,-5 4-6 0,-8 3-8 15,-4 1-3-15,-6 5-3 0,-3 3-1 0,-6-1-5 16,1 5-1-16,2 0-2 16,6-1-2-16,8-3-3 0,8-6-11 0,11-5-14 15,12-6-17-15,9-10-15 16,10-7-122-16,7-9-133 0,11-6-307 15</inkml:trace>
  <inkml:trace contextRef="#ctx0" brushRef="#br0" timeOffset="16483.5886">17803 5254 676 0,'-22'-4'166'0,"-4"6"4"0,-3 8-101 16,-1 4-18-16,0 7-8 0,-3 6-6 15,2 8-9-15,1 5-6 0,0 6-4 16,4 2-5-16,4 3-2 0,3 0-4 16,6 3-3-16,7-2-2 0,9-3-2 15,7-1-3-15,6-6-8 0,6-2-11 16,5-6-12-16,4-7-19 0,5-5-19 0,1-7-115 15,-1-4-132-15,0-4-296 0</inkml:trace>
  <inkml:trace contextRef="#ctx0" brushRef="#br0" timeOffset="16884.2304">17946 5851 602 0,'-2'-1'166'0,"1"0"6"0,2 0-18 15,5 1-104-15,5-3-15 0,4 0-4 16,2-2-4-16,4-4-6 0,0-1-5 16,1-2-3-16,1-3-1 0,-1 0-2 15,1-5-3-15,-2 0-2 0,-1 1-1 16,-2-2-2-16,-2 0 0 0,-4 1-1 16,-2-3 0-16,-6 4 0 0,-4-2-2 15,-4 0-1-15,-5-1-4 0,-5 4-3 16,-5 0-2-16,-3 10-3 0,-6 2 0 15,-4 4 0-15,-5 10 2 0,-2 4 2 0,0 5 4 16,2 6 4-16,1 3 2 0,5 7 1 16,5 2 1-16,8 4 0 0,4 1 1 15,7 2-1-15,5 1 1 0,5-3 0 16,6-1 1-16,7-4 1 0,6-4 0 16,6-2 1-16,6-6 0 0,4-5-1 15,3-5-1-15,4-9-1 0,2-4 0 16,0-6-1-16,0-3-1 0,-1-9-2 0,1-2-7 15,-4-4-16-15,-3 0-16 0,-1-1-14 16,-5 2 116-16,-8-4-247 0,-6 1-146 16,-5 2-378-16</inkml:trace>
  <inkml:trace contextRef="#ctx0" brushRef="#br0" timeOffset="17110.6118">18499 4998 645 0,'10'-9'138'0,"-1"8"4"16,2 7-112-16,4 5-6 0,0 7-1 15,-2 6 3-15,1 1 5 0,0 7 6 16,-1 1 0-16,-1 2 1 0,0 1-2 16,0 2-6-16,-2 0-4 0,-2 2-7 15,-6-3-8-15,-4-1-8 0,-6-2-10 16,-4-7-20-16,-5-3-20 0,-6-6 130 0,-6-8-269 15,-5-5-160-15,-3-10-419 0</inkml:trace>
  <inkml:trace contextRef="#ctx0" brushRef="#br0" timeOffset="17251.2286">18362 4714 635 0,'6'-5'142'16,"0"5"1"-16,5 2-100 15,2 4-25-15,4 4-14 0,3 3-12 0,2 3 34 16,-2 4-168-16,3 2-124 0,0 0-328 16</inkml:trace>
  <inkml:trace contextRef="#ctx0" brushRef="#br0" timeOffset="17814.0101">18717 5104 521 0,'2'-10'127'16,"-1"1"4"-16,1 0-73 0,-1 2-20 15,0-2-5-15,-1 3-4 0,0 0-3 0,0 1-3 16,-1 0 0-16,0 3-1 0,-1-2-2 15,2 3 0-15,-1-2-1 0,0 3-1 16,0 0-1-16,0 2 0 0,-2 1 0 16,1 3-1-16,-3 3-1 0,1 4-2 15,-1 3-2-15,-1 3-1 0,0 0-2 16,1 2-2-16,1 4-1 0,3-3-1 16,1-3-1-16,4-2 1 0,2 1-1 15,6-4-1-15,4-4 1 0,3-5-1 16,1-3 1-16,4-3-1 0,-1-5 0 15,0-4-1-15,-1-4 0 0,-1-2 2 0,-3-4 0 16,-2-1 3-16,-3 2 0 0,-4-2 2 16,-2 1 0-16,-5 5 0 0,-4 2 0 15,-3 3-1-15,-4 4-1 0,-1 4-1 16,0 7-1-16,1 3-1 0,-1 4 0 16,1 4 0-16,3 1-2 0,2 4 1 0,3-1-2 15,2-1 0-15,6 0 1 0,6-2-1 16,5-2 0-16,8-3 1 0,5-4 0 15,2-3 2-15,2-2 2 0,0-6 2 16,-5-3 2-16,-2-4 1 0,-4-3 0 16,-7-3 1-16,-5-2-2 0,-3-2-2 15,-4-2-3-15,-5-4-3 0,-3 1-10 16,-3-1-12-16,-4-2-20 0,-1 0-22 16,-2 1-21-16,-4 2-122 0,-3 4-142 15,0 2-315-15</inkml:trace>
  <inkml:trace contextRef="#ctx0" brushRef="#br0" timeOffset="18020.4575">19121 4853 641 0,'23'4'154'0,"3"2"7"0,5 3-99 16,1 4-8-16,4 5-3 0,5 6-2 16,3 4-5-16,1 4-3 0,-1 7-5 0,0 5-7 15,-3 0-5-15,-5 7-2 0,-2 6-5 16,-9 3-4-16,-6 4-4 0,-10 4-1 15,-5 1-4-15,-9-1-3 0,-9 0-8 16,-16-2-13-16,-10-1-17 0,-7-4-21 16,-4-5-18-16,-12-4-128 0,2 3-143 15,1-10-323-15</inkml:trace>
  <inkml:trace contextRef="#ctx0" brushRef="#br0" timeOffset="25572.3918">3616 6016 642 0,'1'-7'148'0,"2"6"6"15,3 4-102-15,4 4-12 0,2 4-4 16,1 3 0-16,3 3-3 0,1 2-6 16,1 2-4-16,1 1-6 0,2-2-4 15,-1-3-4-15,0 0-4 0,2-3-6 16,0-2-12-16,-2-4-14 0,0-3-14 16,-2-6-12-16,-1-3-13 0,2-5-111 15,-5-4-119-15,0-1-264 0</inkml:trace>
  <inkml:trace contextRef="#ctx0" brushRef="#br0" timeOffset="25740.4608">4018 5975 452 0,'0'-19'136'0,"-3"3"10"0,-2 7-7 16,0 8-65-16,1 7-13 0,-1 6-4 15,-1 9-6-15,-1 4-7 0,0 4-7 16,0 5-7-16,-4 1-7 0,0 1-7 16,-2 3-4-16,-1-1-4 0,2 4-3 15,-3-4-1-15,1 0-2 0,2-1-1 16,1-7-8-16,4-1-18 0,4-6-19 15,2-10-16-15,6-2-84 0,2-7-42 0,7-6-118 16,3-9-223-16</inkml:trace>
  <inkml:trace contextRef="#ctx0" brushRef="#br0" timeOffset="26030.4334">4304 5897 693 0,'-3'-6'167'0,"-1"4"6"0,-1 2-112 15,1 3-12-15,1 5-7 0,-2 3-9 16,0 4-8-16,0 4-7 0,-3 0-4 16,0 6-4-16,2 0-2 0,0 2-2 15,1-1-2-15,-1 1-1 0,3-1 0 16,3-2-1-16,5-2 0 0,0-1-1 0,3-3 0 15,3-4 0-15,3-3-3 0,3-4-3 16,2-3-7-16,0-3-14 0,1-3-14 16,0-4-13-16,-2-3-10 0,-2-4 12 15,-1 2-132-15,-6-3-118 0,-1-1-278 16</inkml:trace>
  <inkml:trace contextRef="#ctx0" brushRef="#br0" timeOffset="26192.187">4322 5959 617 0,'-14'-8'161'0,"3"-1"8"16,1 3-87-16,8 4-23 0,2-2-12 16,6-2-9-16,1 2-12 0,8-1-12 15,3-1-11-15,4-1-13 0,3-1-16 16,2 2-12-16,-1 1-14 0,0 2-17 16,-1 1-106-16,-2 4-118 0,2 0-259 15</inkml:trace>
  <inkml:trace contextRef="#ctx0" brushRef="#br0" timeOffset="26524.304">4727 5987 671 0,'-4'-3'164'0,"-1"2"5"15,3 4-99-15,1 2-20 16,0 4-11-16,1 3-10 0,1 1-7 0,0 2-7 15,4 2-4-15,-1-3-2 0,2 0-3 16,1-3 0-16,3-3-1 0,1-3 0 16,4-2 1-16,0-5 0 0,4-3 0 15,0-4 1-15,1-2 0 0,-2-3 1 16,1-2-1-16,-5-1 0 0,-1 2 0 16,-5 3-2-16,-2 2 1 0,-1 4-1 15,-2 5-1-15,-2 4-2 0,-1 3 1 16,-1 4-1-16,0 2-1 0,-2 2-4 0,2 3-8 15,1-2-11-15,1 2-13 0,3-2-16 16,3-3-11-16,4-2-12 0,3-5-87 16,-1-3-22-16,3-2-98 0,4-2-195 15</inkml:trace>
  <inkml:trace contextRef="#ctx0" brushRef="#br0" timeOffset="26870.944">5072 5859 651 0,'-14'-4'172'16,"3"-2"1"-16,6 2-61 0,5 2-64 15,5-1-14-15,7 2-9 0,5-1-10 16,6-2-7-16,4 0-2 0,4-2 0 16,3-1-2-16,3 0 0 0,-2-2 0 15,-1 3 1-15,-3 0 2 0,-2 2 0 16,-5 4 2-16,-4 4 0 0,-6 3-1 0,-1 4-1 15,-6 1-1-15,-2 3-2 0,-3 2-1 16,-2 4-1-16,-2 1-2 0,-2 3 0 16,1-1-1-16,-2 2-1 0,0 2 0 15,0 0-1-15,-1-1 1 0,0-1 0 16,-2-2 1-16,-2 1 0 0,-1-3 1 16,-2 0 0-16,-2-5 0 0,-1-3 0 15,2-3 0-15,-1-4 0 0,1-3-5 0,3-6-6 16,3-4-11-16,5-2-11 0,5-2-16 15,6-1-10-15,3-1 2 0,4-1-126 16,3 2-122-16,6 4-285 0</inkml:trace>
  <inkml:trace contextRef="#ctx0" brushRef="#br0" timeOffset="27040.4836">5591 5987 724 0,'2'-2'180'0,"-2"2"3"0,-4-2-109 15,8 5-22-15,0 0-15 0,3 2-12 16,-1-2-13-16,3 3-8 0,2 0-13 16,2 1-18-16,-1-6-17 0,2 4-12 15,1-2-91-15,-2 2-38 0,1 3-115 16,-5-1-222-16</inkml:trace>
  <inkml:trace contextRef="#ctx0" brushRef="#br0" timeOffset="27189.8866">5641 6120 800 0,'-4'1'193'0,"2"-1"2"0,2 1-118 15,3-1-28-15,3 0-18 0,5 0-13 16,3 0-12-16,2-2-11 0,5-1-18 16,6-2-31-16,2 0-142 0,4 3-156 15,-2 1-386-15</inkml:trace>
  <inkml:trace contextRef="#ctx0" brushRef="#br0" timeOffset="30292.7079">5614 6020 444 0,'-5'-4'120'0,"-1"-1"5"0,-2 0-42 16,1 1-29-16,1 0-12 0,-3 1-6 15,4 0-1-15,1 5-3 0,-1-5-2 16,0 3 0-16,1 0 0 0,-1-2-1 15,3 2-1-15,-1-2-2 0,2 2-3 16,1 0-4-16,-1 0-3 0,2-1-3 0,2 0-3 16,0 2-3-16,2-2-1 0,2 0-1 15,3 3-1-15,1-1 1 0,2 1-1 16,0 0 0-16,2-2-1 0,2 3-1 16,0-1 0-16,-1-2 0 0,1 1 0 15,1 0-1-15,1 1 0 0,-1 0-1 16,-1 1 1-16,1-3-1 0,0 1 1 15,-1-1-1-15,-1 0 1 0,-1-3-1 16,-3 1-2-16,0-1-4 0,-1 5-6 16,-5-7-9-16,-2 1-8 0,-2 0-11 0,-2 0-8 15,-2 2-8-15,-2 1-9 16,-4-1-105-16,0 4-109 0,-3 2-268 0</inkml:trace>
  <inkml:trace contextRef="#ctx0" brushRef="#br0" timeOffset="30665.7174">5674 6158 512 0,'-6'-2'129'0,"-2"1"4"0,2 1-60 16,0 1-29-16,1-1-7 0,0 2-4 0,0-1-2 16,3 1-2-16,1 1-2 0,0-1-2 15,1 2-2-15,0 0-3 0,2-2-3 16,3 2-1-16,1-2-3 0,3-1-2 15,-2 2-2-15,4-3-1 0,1-3-2 16,2 1-1-16,0 0-2 0,4-3 0 16,0-2-2-16,5 0-8 0,-1 2-14 15,4 0-18-15,1 2-64 0,-4-1-70 0,2 4-124 16,-7 1-270-16</inkml:trace>
  <inkml:trace contextRef="#ctx0" brushRef="#br0" timeOffset="37663.664">20274 5625 730 0,'-13'-3'175'0,"6"1"3"0,3-1-119 15,3 1-15-15,4-2-11 0,2 3-7 16,2-3-11-16,3 2-8 0,-1-2-2 15,9 1-2-15,0-1 0 0,0 0-3 16,2 1-6-16,0 0-11 0,0 0-13 0,0-1-15 16,-5 4-11-16,-4 0 16 0,-4 2-142 15,-3 1-124-15,-5 0-289 0</inkml:trace>
  <inkml:trace contextRef="#ctx0" brushRef="#br0" timeOffset="37786.342">20298 5722 626 0,'-7'7'145'0,"3"-3"2"16,3-1-96-16,3-3-23 0,3 2-13 16,5-4-12-16,2 1-13 0,3-4-11 15,1-1 3-15,2-3-129 0,1 0-117 16,-2-4-290-16</inkml:trace>
  <inkml:trace contextRef="#ctx0" brushRef="#br0" timeOffset="38009.7362">20546 5494 596 0,'5'-3'139'0,"-1"0"3"16,3 3-91-16,0 1-21 0,3 1-7 15,0 2-3-15,2 2-2 0,0 1-2 16,1 2-2-16,2 0-1 0,1 0 0 16,0 4-1-16,1-2 1 0,-1 1-2 15,-1 0-1-15,-3 3-1 0,-3 0-1 16,-4 1-2-16,-7-1 0 0,-5 5-2 0,-7-2-2 15,-5 1 0-15,-6 0-7 16,-4 3-12-16,-5 2-14 0,-6-2 26 0,-1-4-160 16,-4-1-135-16,-3-2-334 0</inkml:trace>
  <inkml:trace contextRef="#ctx0" brushRef="#br0" timeOffset="38734.8273">1428 8859 766 0,'-6'-4'175'0,"4"0"2"0,-2 3-124 16,2 0-17-16,5 1-12 0,3 0-10 16,2 0-5-16,-1 0-3 0,4 0-2 15,1 1-2-15,2-1-7 0,2 0-13 16,0 1-14-16,0 1-16 0,0-1-17 15,-2 0-117-15,-4 1-129 0,-3 1-293 16</inkml:trace>
  <inkml:trace contextRef="#ctx0" brushRef="#br0" timeOffset="38883.4164">1437 8980 694 0,'-5'10'175'0,"-1"1"2"0,2-1-101 0,2-2-25 16,2 1-15-16,2-3-12 0,3-1-10 15,2-3-13-15,4-1-15 0,3-2-19 16,3 0-14-16,1-3-17 0,3 1-115 16,3-4-130-16,-2-1-292 0</inkml:trace>
  <inkml:trace contextRef="#ctx0" brushRef="#br0" timeOffset="39108.9212">1612 8704 547 0,'5'-5'135'0,"0"3"4"16,1 3-58-16,1 4-49 0,3 4-8 16,4 0-2-16,1 6-4 0,4 2-3 0,2 3 0 15,2-1-1-15,1 2-1 0,2 0 1 16,-4-1 0-16,-2 2 0 0,-5 0 0 16,-6 1-2-16,-7 3-2 0,-6 0-1 15,-6 2-3-15,-6 1-7 0,-6 1-12 16,-1-4-12-16,-2 0-15 0,2-4-125 15,1-3-129-15,5-6-315 0</inkml:trace>
  <inkml:trace contextRef="#ctx0" brushRef="#br0" timeOffset="39638.7751">2686 8622 504 0,'-19'-22'125'0,"-2"-5"7"0,-2-3-69 0,-2-1-16 16,2-1 3-16,0 3 4 0,2 3 3 15,5 4-4-15,4 6-3 0,5 7-7 16,7 7-5-16,5 8-8 0,4 8-7 16,4 6-8-16,6 7-6 0,2 6-1 15,2 3-1-15,-1 2-1 0,1-1-3 16,0 2-1-16,-1-4-1 0,-1 1-4 15,-2-1-5-15,-3 0-7 0,2-2-15 16,-3-1-15-16,-1-5-13 0,0-3 50 16,-2-7-177-16,2-6-134 0,1-7-329 15</inkml:trace>
  <inkml:trace contextRef="#ctx0" brushRef="#br0" timeOffset="39860.49">3075 8364 656 0,'-9'13'164'0,"-1"6"8"0,-2 8-90 0,-2 4-27 15,-5 2-8-15,3 10-7 0,-1 4-7 16,-3 3-8-16,-1 2-8 0,-2 1-4 16,0 1-3-16,0 5-4 0,-6-5-2 15,1-2-2-15,1-3-3 16,2-4-6-16,2-5-11 0,8-7-18 0,4-5-20 15,6-4 34-15,6-7-168 0,5-5-140 16,3-3-335-16</inkml:trace>
  <inkml:trace contextRef="#ctx0" brushRef="#br0" timeOffset="40206.5816">3622 8348 711 0,'-23'2'172'0,"-4"8"6"16,2 6-112-16,2 5-12 0,-1 6-11 15,-2 5-6-15,4 4-9 0,1 5-7 16,0 3-3-16,2 4-5 0,-1 2-2 16,5 3-3-16,4-2-1 0,4-1-2 15,6 0-1-15,4-3-4 0,5-7-3 16,4-4-8-16,4-5-10 0,2-7-16 0,4-3-17 16,0-9-12-16,3-4-15 0,1-8-112 15,2-4-122-15,1-6-279 0</inkml:trace>
  <inkml:trace contextRef="#ctx0" brushRef="#br0" timeOffset="40628.482">3676 8864 726 0,'-6'1'173'16,"2"2"4"-16,3 1-109 0,2 1-26 15,4 1-13-15,1 0-9 0,4 0-7 16,5-1-5-16,2-2-3 0,5-4 0 16,1-3-2-16,4-2 0 0,1-3-1 15,0-4 0-15,-2-1-1 0,-1-2-1 0,-2-1-1 16,-3-1-5-16,-3-3-5 0,-5-4-7 16,-2 6-5-16,-3-1-3 0,-4 3-1 15,-5 0 2-15,-3 3 3 0,-2 3 5 16,-1 4 6-16,-6 1 6 0,-1 2 2 15,-1 4 2-15,-3 2 1 0,-2 4 2 16,0 3 4-16,-1 6 2 0,1 5 4 0,0 3 3 16,2 4 4-16,2 1 2 0,3 3 1 15,3-1-1-15,5 0-3 0,4-2-2 16,2-4-3-16,6 0-3 0,4-2-3 16,2-1-2-16,4-4-2 0,1-3-2 15,3-1 0-15,0-4 0 0,0 0-1 16,2-4-1-16,1-1-1 0,-2-8-5 15,0-3-12-15,-1-3-12 0,-1-5-16 16,1-3-18-16,-2-3-118 0,-4-4-130 16,4 2-300-16</inkml:trace>
  <inkml:trace contextRef="#ctx0" brushRef="#br0" timeOffset="40879.221">4209 8243 655 0,'6'-2'151'0,"0"2"5"0,3 6-111 0,2 2-7 16,0 4-4-16,1 3-4 0,0 3-3 16,0 3-5-16,-1 1-5 0,-2 1-2 15,0 2-4-15,-7-1-4 0,-2 2-3 16,-6-3-5-16,-5-3-12 0,-6-1-17 15,-2-1-13-15,-3-4 32 0,-5-3-163 16,2-6-134-16,0-6-323 0</inkml:trace>
  <inkml:trace contextRef="#ctx0" brushRef="#br0" timeOffset="40996.9042">4058 7957 579 0,'10'-2'126'15,"-1"2"1"-15,3 5-97 0,2 1-32 16,2 3-119-16,3 2-109 0,-1 2-278 16</inkml:trace>
  <inkml:trace contextRef="#ctx0" brushRef="#br0" timeOffset="41571.8552">4439 8173 490 0,'-1'-2'129'0,"1"1"4"16,-1 0-40-16,1 0-53 0,0 1-8 15,1-1-5-15,-1 1-4 0,0 0-1 16,1 0 2-16,-1 1 2 0,0 0 2 16,-1 3 2-16,0 2 0 0,-1 4 0 15,0 4 0-15,0 5-2 0,-1 2-3 0,2 4-2 16,1 2-2-16,2 0-4 0,2-2-1 16,2-3-5-16,4-2-2 0,1-2-3 15,1-7-3-15,2-5-1 0,0-4-1 16,2-5-1-16,0-6 1 0,0-4-1 15,0-3 0-15,-1-4 0 16,-3 0 1-16,-3-2-1 0,-3 2 1 0,-3 1 1 16,-3 1-1-16,-3 1 3 0,-5 3 1 15,1 7 1-15,-3 3 1 0,-1 7 1 16,0 3-1-16,1 5-1 0,5 6-1 0,3 1-2 16,2 3-1-16,4-1-1 0,3 0-1 15,5 0 0-15,4-2 0 0,4-2-1 16,1-3 1-16,1-5-1 0,1-4 1 15,1-4-1-15,-1-6 1 0,-4-3-1 16,-4-6 1-16,-4-2 0 0,-1-2 0 16,-4-1 1-16,-5-1-1 0,-5-3 1 15,-2-1-1-15,-4 3-2 0,1 3-9 16,-1 0-10-16,-1 2-16 0,3 5-19 0,4 6-14 16,2 5-35-16,2 1-93 0,2 3-122 15,0 5-266-15</inkml:trace>
  <inkml:trace contextRef="#ctx0" brushRef="#br0" timeOffset="41846.1242">4898 8082 587 0,'-1'-11'150'0,"4"5"4"0,0 7-37 16,2 3-85-16,3 6-9 0,0 6-8 15,3 4-5-15,1 9-4 0,3 6-3 16,1 4-1-16,6 9-1 0,4 6-1 0,3 3 0 16,3 2 1-16,-1-1 0 15,-1 1 0-15,-4-1 0 0,-5-1 0 0,-8-6 0 16,-7-1 0-16,-7 1-1 0,-7-2-1 16,-7-4-3-16,-8-6-2 0,-8-2-3 15,-2-3-7-15,-1-3-6 0,-1-5-6 16,2-8-10-16,3-3-117 0,8-4-115 15,7-10-287-15</inkml:trace>
  <inkml:trace contextRef="#ctx0" brushRef="#br0" timeOffset="42469.2812">5528 8717 672 0,'-1'-2'174'16,"0"0"7"-16,1 1-93 0,0-2-24 15,2 3-9-15,3-1-13 0,4 1-14 16,2-1-9-16,3 1-8 0,5 0-4 16,3 1-5-16,1-1-11 0,0 0-16 15,1 1-16-15,-4 2-17 0,0-1-17 0,-3 1-117 16,-6 0-133-16,-4 2-292 0</inkml:trace>
  <inkml:trace contextRef="#ctx0" brushRef="#br0" timeOffset="42633.8557">5546 8898 731 0,'8'2'174'0,"-3"2"2"16,6-2-118-16,1 0-19 0,3-2-10 0,5-2-10 15,1 0-16-15,3-3-20 0,3 0-19 16,-2-1 147-16,5 1-288 0,-2-1-158 16,0 5-439-16</inkml:trace>
  <inkml:trace contextRef="#ctx0" brushRef="#br0" timeOffset="44724.7992">6813 8508 571 0,'-7'-9'141'0,"-3"0"9"16,-1 4-82-16,-1 3-11 0,1 4-3 15,0 5-3-15,2 2-4 0,2 4-6 16,1 1-7-16,3 1-6 0,3 1-6 16,3-1-9-16,4-1-4 0,1 1-2 0,7-6-3 15,2 0 0-15,5-2-1 0,2-5-1 16,4-2 0-16,0-5-1 0,1-4 0 15,0-1 0-15,-5-4-2 0,-3-4-1 16,-3 0-2-16,-4-3-2 0,-5 0-2 16,-2 2-5-16,-5-2-1 0,-2 4-3 15,-2-2 0-15,-5 4-1 0,0 0 1 16,-4 0 2-16,-1 3 3 0,-3 3 2 16,-3 2 3-16,-3 3 3 0,-4 6 1 15,-1 5 1-15,-4 6 2 0,1 3 2 0,1 6 2 16,1 3 4-16,1 3 3 0,4 4 2 15,3 0 2-15,7 1 1 0,5 1-1 16,3-1-2-16,7 1-4 0,5 1-2 16,4-6-1-16,7 2-2 0,3-4-1 15,5-3 1-15,2-3-2 0,3-4 1 16,2-1-1-16,3-4 1 0,-1-3-2 16,-2-4 0-16,-1-3 0 0,1-2-3 15,1-3-6-15,-4-5-11 0,0-2-15 16,-4-2-14-16,-2 0-19 0,-7 0-116 15,-5 1-130-15,-4 0-296 0</inkml:trace>
  <inkml:trace contextRef="#ctx0" brushRef="#br0" timeOffset="45010.0746">7145 8044 735 0,'-10'-9'179'0,"2"3"2"0,0 0-112 15,9 6-20-15,4 3-13 0,8 4-13 0,1 0-12 16,5 0-4-16,3-1-2 15,5 1-9-15,0-5-17 0,3 1-22 0,1-6-17 16,-2 2-126-16,1-2-140 0,-1-4-328 16</inkml:trace>
  <inkml:trace contextRef="#ctx0" brushRef="#br0" timeOffset="45233.4756">7591 7651 657 0,'2'2'156'0,"3"3"5"16,-2 3-99-16,5 6-18 0,2 3-4 16,0 5-5-16,1 2-7 0,4 4-2 15,2 3-3-15,0 2-2 0,-2-2-4 16,-1 4-3-16,-2-2-2 0,-2 0-1 16,-6-2-2-16,-5-3-2 0,-7-1-2 15,-5-2-2-15,-7-3-4 0,-4-2-11 16,-3-2-19-16,-1-3-21 0,1-4-16 15,1-2-123-15,3-7-139 0,4-4-315 0</inkml:trace>
  <inkml:trace contextRef="#ctx0" brushRef="#br0" timeOffset="45389.0595">7488 7498 539 0,'-2'-22'155'0,"3"5"5"0,0 2-13 0,3 6-96 16,3 4-12-16,2 5-10 0,2 4-11 15,3 5-9-15,2 2-20 0,3 2-19 16,1 4 43-16,1 3-179 0,2 1-135 16,2 1-350-16</inkml:trace>
  <inkml:trace contextRef="#ctx0" brushRef="#br0" timeOffset="46017.5452">7875 7673 535 0,'-1'-6'126'0,"-3"0"5"0,3 1-83 0,-2 1-13 0,2 0-5 16,0 1-3-16,-1-1-2 0,-1 2-1 0,2-1-2 15,0 2-2-15,-1-2 0 0,1 2 0 16,0 0-3-16,0 1-2 0,1-1-1 16,-1-2-2-16,1 1 0 0,0 1-1 15,1-2 0-15,-1 1 1 0,0-2 0 16,0 0 0-16,-1 3 1 0,-1-1-1 16,2 1-1-16,-1-1-1 0,0 1-1 15,1 1-2-15,0 1-1 0,1 2-1 16,-1 0-1-16,0 4-1 0,1 0 0 15,-1 4-1-15,0 4-1 0,0 3 1 0,2 3-1 16,0 2 0-16,0 0 0 0,2 3 0 16,1-1-1-16,2-3 1 0,1-4-1 15,2-3 0-15,1-3 1 0,1-2-1 16,0-7 0-16,0 0 0 0,1-4 1 16,-2-4-1-16,-2-3 1 0,-1-3-1 15,-1-1 2-15,-2-3 0 0,-1 1 0 0,-4-1 2 16,0 3 1-16,-2 3 2 0,0 4 0 15,-1 3 1-15,0 4-1 0,0 3-1 16,1 4-1-16,2 3-2 0,2 2-2 16,3 1-3-16,4 1-5 0,2 2 1 15,4-4-1-15,4-2 0 0,6-3 0 16,2-3 1-16,3-6 2 0,1-5 3 16,-1-3 0-16,-1-7 1 0,-6-2-1 0,-3-3 1 15,-7-2 0-15,-6-2 1 16,-7-2-1-16,-2-2 0 0,-4 1 0 15,-2 0 0-15,-1 0-7 0,-1 5-12 0,1 4-12 16,2 4-15-16,2 7-11 0,1 4 112 16,1 6-241-16,1 4-136 0,4 5-362 15</inkml:trace>
  <inkml:trace contextRef="#ctx0" brushRef="#br0" timeOffset="46490.2795">8527 7691 496 0,'0'-10'133'0,"-2"1"7"16,1-1-52-16,0 3-20 0,2 0-5 15,-2 3-3-15,0 0-6 0,1 4-7 16,-1 2-6-16,1 3-7 0,1 4-7 16,0 3-9-16,1 1-7 0,3 5-2 15,0 0-2-15,1-1-1 0,-1 0-3 16,3-1-1-16,-2-2 0 0,-1-3-1 15,0-4 0-15,-1-2 1 0,1-5 1 0,0-2 0 16,0-5 1-16,3-6 2 16,0-4 1-16,1-3 0 0,2-2 0 0,1 0 0 15,1-1-1-15,1 1-2 0,1 2-1 16,-2 7-2-16,2 2 0 0,-4 3-1 16,-1 7 0-16,-1 5 1 0,-1 7-1 15,-2 3 0-15,-1 7-3 0,-3 4-6 16,2 2-8-16,0 2-12 0,0 3-17 15,4-4-17-15,2 2 108 0,4-3-239 16,5-7-143-16,4-1-382 0</inkml:trace>
  <inkml:trace contextRef="#ctx0" brushRef="#br0" timeOffset="47066.7915">9046 7857 505 0,'-6'1'145'0,"0"4"6"0,0 2-8 16,0 4-92-16,1 3-13 0,1 0-6 15,3 3-8-15,1 2-7 0,1-1-6 16,1-2-2-16,2-1-3 0,1-3-1 15,1-1-2-15,1-4 0 0,1-2-2 0,-2-3 1 16,3-5-1-16,-1-2 0 0,3-3 1 16,-1-3 0-16,0-5 3 0,-2-4 5 15,1-3 3-15,-3 0 3 0,-1-4 3 16,-4-2 1-16,0-1 0 0,-1-3-1 16,-1 0-4-16,1-3-4 0,0-1-2 15,1-1-2-15,1 2-2 0,-1 3 0 16,0 6 1-16,1 3 1 0,-2 10 2 15,0 5-1-15,0 10 1 0,-2 8 0 16,0 7-1-16,-2 6-2 0,0 5-2 0,3 6-3 16,0 2 1-16,2 3-2 0,5 0-1 15,4 2-5-15,3-4-6 0,6 1-9 16,3-4-15-16,4-2-20 0,2-3-12 16,2-4 10-16,3-5-136 0,2-6-128 15,-1-4-298-15</inkml:trace>
  <inkml:trace contextRef="#ctx0" brushRef="#br0" timeOffset="48190.7995">10123 8254 561 0,'-10'-32'138'0,"-1"0"7"0,1 4-72 16,3 1-23-16,3 5-5 0,3 3-2 15,1 5-5-15,2 4-4 0,3 7-4 16,4 7-3-16,3 7-4 0,4 9-4 15,4 4-3-15,3 8-3 0,4 6-1 16,-1 4-2-16,3 3-3 0,2 3-2 16,2-2-3-16,0 1 0 0,1-4-1 0,-2-2-1 15,1-3-1-15,-2-3-3 16,-5-6-6-16,-2-5-12 0,-6-3-12 0,-2-2-15 16,-4-5-14-16,-1-1-121 0,-5-6-129 15,-2-5-300-15</inkml:trace>
  <inkml:trace contextRef="#ctx0" brushRef="#br0" timeOffset="48421.1878">10649 8027 663 0,'-11'-4'164'0,"-7"7"8"15,3 9-105-15,-2 11-6 0,-4 5-7 16,-2 8-6-16,-4 7-9 0,-3 8-9 15,-6 6-8-15,-3 0-6 0,-2 1-6 0,-1 1-3 16,-3-3-6-16,0-1-4 0,3-4-6 16,7-4-6-16,7-4-12 0,5-6-16 15,10-6-19-15,13-6-25 0,10-4-103 16,7-9-125-16,8-3-287 16</inkml:trace>
  <inkml:trace contextRef="#ctx0" brushRef="#br0" timeOffset="48687.8749">11155 8104 718 0,'-27'-1'171'0,"-3"5"4"0,0 8-118 15,-4 4-12-15,-3 7-9 0,1 6-7 0,-1 7-9 16,3 4-7-16,5 4-5 0,7 2-2 16,10 2-2-16,8-3-5 0,12-1-6 15,4-5-13-15,9-3-8 16,3-6-11-16,6-4-7 0,0-6-11 0,3-4-6 16,-1-7-112-16,4-4-110 0,-1-7-275 15</inkml:trace>
  <inkml:trace contextRef="#ctx0" brushRef="#br0" timeOffset="49101.2414">11308 8456 624 0,'-6'1'153'0,"5"0"2"0,0 0-74 16,1 3-48-16,5-2-9 0,1 0-4 15,4-4-4-15,4 0-3 0,6-3-1 16,2-2 0-16,3-4-2 0,0-4 0 16,2-1-2-16,-1 0-2 0,-3-1-2 0,-3-1-2 15,-4-2-1-15,-3 3 0 0,-2 0 0 16,-5 1-1-16,-2 1 0 0,-4 3 0 16,-5 1 0-16,-2 2 0 0,-4 3-1 15,-3 2 0-15,-3 3 0 0,-2 4-1 16,-5 2 1-16,1 2-1 0,-3 5 1 15,1 5-1-15,1 3 2 0,5 3 2 16,2 4 0-16,6 3 2 0,4 3 1 16,6 0 2-16,2-1 2 0,4 1 0 0,3-3 1 15,3 0-1-15,3-3-1 0,4-4-1 16,2-2-2-16,5-5-1 0,3-3-2 16,1-6-1-16,1-3 0 0,2-6-1 15,0-6-5-15,-1-3-12 0,1 0-19 16,-1-2-12-16,-2-3 7 0,-3 1-139 15,-4-2-133-15,-5 0-306 0</inkml:trace>
  <inkml:trace contextRef="#ctx0" brushRef="#br0" timeOffset="49353.9716">11838 7859 617 0,'7'3'143'0,"0"4"5"0,2 4-99 16,1 5-8-16,1 3 1 0,0 5-2 15,0-1-4-15,0 3 0 0,-1-2-2 0,-4 1-6 16,-1-1-4-16,-5-1-6 0,-6 0-5 16,-4-3-5-16,-6-2-4 0,-3-4-8 15,-1-2-15-15,-2-3-19 0,-2-4-15 16,1-6 6-16,1-4-137 0,2-5-132 15,4-3-303-15</inkml:trace>
  <inkml:trace contextRef="#ctx0" brushRef="#br0" timeOffset="49471.635">11754 7557 553 0,'6'-2'137'0,"-1"5"1"0,2 2-49 15,2 3-65-15,2 3-15 0,0 3-14 16,3 2-23-16,1 1-110 0,-2 4-111 15,0 1-280-15</inkml:trace>
  <inkml:trace contextRef="#ctx0" brushRef="#br0" timeOffset="50024.1832">12081 7832 535 0,'-3'-7'126'0,"0"1"3"0,2 0-82 16,2 1-15-16,-1-1-3 0,0 2-2 16,0 0-2-16,0 3 0 0,0 0-1 15,0 0 1-15,-1 1-1 0,0 1-1 16,0 2-1-16,-2 4-3 0,1 1-2 15,-1 4-1-15,0 3-1 0,-1 6-1 16,0 3-2-16,1 3 0 0,1 0 0 16,2 0-1-16,2 0-1 0,1-5-3 15,2-3-1-15,4-3-1 0,-1-5-2 0,2-4-2 16,7-5 0-16,0-3 0 0,1-1-1 16,-3-4 1-16,1-4-1 0,0-3 1 15,-2-2 0-15,-8-3 0 0,-1 1-1 16,-3-1 1-16,-1 0 1 0,-1 2 0 15,-1 3 1-15,-2 5 0 0,-1 4 2 16,-3 5-1-16,2 4 1 0,1 3-1 0,2 6-1 16,0 1-1-16,2 2 0 0,2 1-1 15,4 0-2-15,-1-1 1 0,3-1-1 16,4-10 0-16,6 4 0 0,2-4 0 16,6-4 0-16,2-2 1 0,2-5 0 15,0-2 0-15,-3 0 0 0,-5-6 0 16,-3-3-2-16,-8-3-4 0,-5 0-6 15,-5-1-9-15,-3-1-9 0,-6 1-13 16,0 1-8-16,-3 1-4 0,1 4-6 16,-1-2-2-16,1 4-42 0,0-1-49 15,4 5-86-15,0 0-206 0</inkml:trace>
  <inkml:trace contextRef="#ctx0" brushRef="#br0" timeOffset="50202.6812">12396 7811 354 0,'12'6'185'0,"2"3"-58"15,3 0-23-15,3 2-45 0,4 5-15 16,3 2-7-16,-2 2-7 0,5 4-3 15,1 4-4-15,3 8-3 0,2 0-1 16,-6 2-6-16,-3 4-3 0,-1 1-2 16,-5 5-1-16,-4 1-1 0,-8 1-1 0,-7 0-1 15,-2-1 0-15,-1 0-1 16,-13-2-1-16,-13-6 0 0,-3-1-1 0,-8-6-3 16,-6-2-8-16,-5-2-12 15,-3-5-13-15,4-4-121 0,7-5-125 0,-5-4-306 16</inkml:trace>
  <inkml:trace contextRef="#ctx0" brushRef="#br0" timeOffset="53378.0254">6662 10593 307 0,'-5'-19'89'0,"2"-2"7"16,-1-3-28-16,-1-3-13 0,-2-2-5 15,1-2-5-15,-3-4-3 0,1-4-3 16,0 0-2-16,1-1-2 0,0 6 1 15,3 3 1-15,0 7 1 0,-1 4 3 16,0 7-1-16,0 4-1 0,-1 9-4 16,0 6-5-16,3 12-6 0,-1 5-7 15,3 10-5-15,1 10-6 0,3 9-1 16,2 5-2-16,-1 4 0 0,-2 0-1 0,3 3 0 16,0-3-2-16,-4 0 1 15,1-7 0-15,1-2-1 0,2-3 0 16,1-4-2-16,-2-7-2 0,0-4-8 0,2-5-8 15,-1-4-14-15,-2-4-13 0,1-7 60 16,2-6-188-16,-1-7-133 0,1-3-337 16</inkml:trace>
  <inkml:trace contextRef="#ctx0" brushRef="#br0" timeOffset="53949.4852">6973 10409 548 0,'-3'-16'142'15,"-2"1"7"-15,1 1-49 0,4 3-52 16,1 2-9-16,3 3-5 0,2 4-4 0,3 3-4 15,2 6-5-15,1 4-3 0,5 4-3 16,2 5-4-16,3 7-2 0,0 2-2 16,3 2-2-16,1 2-3 0,0 0 0 15,-3 0 0-15,0-1 0 0,-2-3-2 16,-1-2 0-16,-2-1-9 0,-1 0-8 16,1-4-14-16,-3-3-13 0,0-2 25 15,0-3-154-15,-5-6-129 0,-1-4-312 0</inkml:trace>
  <inkml:trace contextRef="#ctx0" brushRef="#br0" timeOffset="54193.8431">7590 10294 637 0,'-8'17'158'16,"1"4"6"-16,-2 6-92 0,1 7-19 15,-1 6-9-15,-2 4-5 0,-2 1-9 16,-1 8-6-16,-2 2-5 0,-3 1-4 0,-2 2-4 16,-2-1-2-16,-3 1-2 0,-1 0-2 15,1-6-2-15,0-3-3 0,3-3-6 16,5-6-15-16,4-7-18 0,8-6-15 16,6-9-71-16,3-4-60 0,4-9-121 15,4-5-247-15</inkml:trace>
  <inkml:trace contextRef="#ctx0" brushRef="#br0" timeOffset="54610.798">8012 10331 603 0,'-12'-4'149'0,"-3"7"9"16,-4 7-85-16,-2 7-14 0,-4 7-5 15,-2 9-4-15,0 5-8 0,1 6-7 16,0 4-8-16,5 5-10 0,3-1-6 16,7 2-5-16,6-3-3 0,7-4-8 15,8-1-9-15,7-5-13 0,6-5-11 16,7-7-11-16,2-5-12 0,3-4 12 15,1-5-129-15,-2-8-115 0,-1-7-279 16</inkml:trace>
  <inkml:trace contextRef="#ctx0" brushRef="#br0" timeOffset="55008.8163">8202 10800 709 0,'-5'3'159'0,"3"0"1"0,3 1-119 16,3-2-15-16,2 0-8 0,5-2-7 15,2-3-4-15,3-2-2 0,4-2-1 16,2-2-1-16,1-4-1 0,2-2 0 16,0-1-1-16,-1 0 0 0,-5-1 0 15,-2 0-1-15,-3-1 0 0,-4 2 0 16,-4 2 0-16,-5 2 0 0,-3 2-1 15,-6 0 1-15,-2 4-1 0,-6 1 1 0,-2 3 0 16,-5 1 0-16,-4 4 0 0,0 2 0 16,0 4 0-16,0 3 3 0,1 4 3 15,4 1 5-15,4 4 3 0,4 2 0 16,2 4 2-16,5 1-1 0,3-1-2 16,7 0-3-16,3 1-5 0,5-2-2 15,3-1-1-15,5-3-2 0,4-5 0 0,6 0-1 16,2-5-1-16,2-4-6 0,0-6-8 15,2-4-9-15,-1-7-10 0,0-4-10 16,-3-5-12-16,-1 0-120 0,0-3-124 16,-1-2-291-16</inkml:trace>
  <inkml:trace contextRef="#ctx0" brushRef="#br0" timeOffset="55251.3649">8730 10147 552 0,'5'-2'151'15,"-1"4"5"-15,-2 4-12 0,3 5-101 16,1 4-7-16,-1 3 0 0,1 6-3 16,-2-1-5-16,3 5-1 0,-1 2-4 15,2 1-3-15,-4 0-4 0,1 0-5 0,-2-1-4 16,-4 0-2-16,-4-5-9 0,-3 0-15 15,-3-4-20-15,-3-4-15 0,-4-5-17 16,1-6-114-16,-5-4-130 0,1-10-285 16</inkml:trace>
  <inkml:trace contextRef="#ctx0" brushRef="#br0" timeOffset="55396.1958">8584 9904 685 0,'4'-12'160'15,"1"4"2"-15,2 3-109 0,4 4-20 16,4 2-10-16,5 3-17 0,3 3-22 0,0 2-21 16,2 2-125-16,-2 2-130 0,-1-3-322 15</inkml:trace>
  <inkml:trace contextRef="#ctx0" brushRef="#br0" timeOffset="56187.2785">9024 10228 452 0,'0'-6'115'0,"1"2"2"0,-1 2-55 16,0-2-26-16,0 3-7 0,0-1-5 0,1 0-4 16,1 1-1-16,-2-1 1 0,-2-2 1 15,2 1 2-15,0 2 1 0,0 0 1 16,-1 1 0-16,1 0-1 0,-1 0-2 16,2 1-3-16,-2-1-3 0,1 0-3 15,0 0-3-15,-1 0-2 0,1 0-1 16,-1 3 0-16,1-1 0 0,-2 3 1 15,1 0 1-15,0 2 0 0,0 2 0 0,1-1 0 16,-2 1-1-16,1 0-1 0,1-3-1 16,0 0-2-16,0-4 0 0,1 1-2 15,-1-3 0-15,3-3-1 0,-2-2 0 16,2-1 1-16,-2-2 0 0,1-2 1 16,1-1 0-16,-1 0 1 0,1 0 2 15,-2 1 1-15,0 0 1 0,-2 4 2 16,0 1 1-16,-1 2 0 0,0 1 0 15,-2 4 0-15,1 2-2 0,-1 6-2 16,0 5 0-16,1 1-3 0,-1 5-1 0,1 3-1 16,3 3 0-16,3 0-1 15,2-1-1-15,2-3 0 0,4 0 0 0,0-3 1 16,6-5-1-16,0-4 0 0,3-3 1 16,1-3-1-16,1-6 1 0,1-5-1 15,-1-3 1-15,-2-3 0 0,-3-3 0 16,-5-4 1-16,-2-2 1 0,-5 1 2 0,-3 1 1 15,-3 0 2-15,-3 2 0 16,0 1 0-16,-5 5 0 0,-1 4-1 0,-1 3-1 16,1 4-1-16,1 5-1 0,0 5-1 15,3 3-1-15,2 4-1 0,3 2 0 16,2-1-1-16,4 2 0 0,4-2 0 16,3-1-3-16,3-2 0 0,2-3-2 15,4-3 1-15,3-3 0 0,1-4 0 16,0-4 1-16,-1-3 1 0,-1-5 1 15,-4-2 1-15,0-5 1 0,-6-1-1 16,-4-1 0-16,-3 1 1 0,-4-4-1 0,-3 0 1 16,-1 1-2-16,-3 1-6 0,-1 4-9 15,0 2-13-15,1 4-16 0,0 5-19 16,2 4 154-16,2 4-290 0,2 4-156 16,4 1-420-16</inkml:trace>
  <inkml:trace contextRef="#ctx0" brushRef="#br0" timeOffset="56474.1955">9547 10126 641 0,'2'0'141'16,"1"3"1"-16,2 4-111 0,3 4-12 15,3 3-6-15,3 5-3 0,3 5-3 16,3 4 2-16,3 4 3 0,3 2 1 0,1 5 2 16,2 3 4-16,3 1 2 0,-2 0 1 15,2-2-3-15,-5 2-4 0,0 0-2 16,-8-3-3-16,-10-2-3 0,-7 0-4 16,-11 0-1-16,-8-3-2 0,-6-2-6 15,-8-4-9-15,-1-2-12 0,-1-3-10 16,2-1-12-16,1-11-121 0,3-4-124 15,6-8-291-15</inkml:trace>
  <inkml:trace contextRef="#ctx0" brushRef="#br0" timeOffset="56830.7008">10278 10607 661 0,'-1'-25'162'16,"0"-4"6"-16,1-3-101 0,-3-1-14 15,1-6-5-15,0 1-7 0,0-2-9 16,1-2-8-16,1 2-6 0,0 6-4 15,1 5-3-15,1 5 1 0,-1 8 1 0,0 9 0 16,-2 12 0-16,0 8-1 0,1 8-1 16,0 10-2-16,0 8-2 0,0 8-4 15,2 4-2-15,0 5-1 0,1 1-1 16,-1 3-3-16,-2-1-1 0,3-3-6 16,0-2-11-16,0-6-16 0,3-4-20 15,1-5-18-15,1-6-119 0,2-8-139 16,-4-10-314-16</inkml:trace>
  <inkml:trace contextRef="#ctx0" brushRef="#br0" timeOffset="58119.0548">10894 10445 687 0,'-7'-5'177'0,"-1"1"6"16,1 1-95-16,3 1-29 0,2 2-10 16,4 0-13-16,4 0-13 0,2-1-9 15,2 0-7-15,2-1-4 0,3-1-4 16,1-1-9-16,0 1-13 0,-1-1-13 15,-1 2-17-15,0 0-15 0,-2 2-122 16,-3 3-131-16,-2-1-302 0</inkml:trace>
  <inkml:trace contextRef="#ctx0" brushRef="#br0" timeOffset="58306.5533">10833 10652 643 0,'-1'-1'165'0,"3"-2"6"0,1 0-72 16,3-2-50-16,1 1-12 16,3-1-10-16,2 0-8 0,3 2-8 0,1-1-6 15,2 0-13-15,1 2-14 0,0-1-18 16,2 3 58-16,-2 0-194 0,1 3-142 16,0 3-361-16</inkml:trace>
  <inkml:trace contextRef="#ctx0" brushRef="#br0" timeOffset="58738.7975">11954 10364 558 0,'-1'-32'135'15,"0"-1"5"-15,-3 0-80 0,0-1-15 16,-1 4-3-16,0 3 1 0,-2 5 3 0,2 5-1 16,-1 10-3-16,1 7-3 15,0 10-4-15,-1 9-5 0,0 9-6 16,0 10-10-16,0 7-4 0,1 5-4 0,1 4-2 16,2 2-1-16,1-1-2 0,2 1 0 15,-1 0-2-15,2-1-7 0,2-4-10 16,0-3-16-16,3-4-20 0,1-5-11 15,0-3-125-15,3-12-133 0,0-4-306 16</inkml:trace>
  <inkml:trace contextRef="#ctx0" brushRef="#br0" timeOffset="59428.5929">12471 10318 622 0,'-1'-10'152'16,"3"1"4"-16,2 5-94 0,4 3-10 15,7 4-7-15,3 3-6 0,5 5-5 16,0 1-4-16,5 4-3 0,5 6-4 15,1 3-4-15,-2 2-3 0,2 1-5 0,1-1-3 16,4 3-1-16,-1 2-4 16,-3-2-1-16,0-4-1 0,-1-1-5 0,0-2-6 15,-4-2-12-15,-6-1-14 0,-3-4-15 16,-3-3-17-16,-4-2-119 16,-4-1-129-16,0-5-298 0</inkml:trace>
  <inkml:trace contextRef="#ctx0" brushRef="#br0" timeOffset="59616.0411">13067 10291 614 0,'-13'6'156'0,"-5"6"6"16,-2 5-72-16,-2 6-36 0,-5 7-8 0,-5 4-5 16,-1 5-7-16,-1 3-6 0,-4 2-7 15,-5 1-5-15,1 2-6 0,6-2-11 16,3 1-16-16,4-6-13 0,4-3-14 15,9-8-16-15,11-3-123 0,5-10-134 16,8-9-302-16</inkml:trace>
  <inkml:trace contextRef="#ctx0" brushRef="#br0" timeOffset="59863.372">13600 10131 686 0,'-22'10'165'0,"-8"2"7"15,-7 9-108-15,-5 5-14 0,-1 7-9 0,2 6-8 16,2 7-8-16,1 5-6 0,7 2-7 16,8-2-3-16,8 1-3 0,9-2-2 15,6-1-4-15,5-4-9 0,8-7-12 16,9 0-10-16,5-6-13 0,10-4-12 15,1-8 33-15,5-8-159 0,-2-7-123 16,5-8-309-16</inkml:trace>
  <inkml:trace contextRef="#ctx0" brushRef="#br0" timeOffset="60277.7952">13719 10556 581 0,'-8'-2'154'0,"1"-2"4"0,5 1-16 0,6 4-108 15,2-2-8-15,5-1-5 16,5 1-2-16,3-4-2 0,5-1-2 0,4-2-1 16,2-6-1-16,2-3-4 0,1-1-2 15,-2-2-2-15,-3 0-2 0,-1 1-2 16,-5-2-1-16,-5-1-1 0,-4 3-3 15,-6 4 0-15,-7 0-2 0,-3 3 0 16,-4 2 0-16,-4 2 0 0,-5 5 1 16,-5 4 0-16,-7 1 1 0,0 5 1 15,-6 2 0-15,-6 5-1 0,-2 3 3 0,4 4 4 16,2 3 4-16,7 5 4 0,4 1 1 16,7 3 1-16,6 2 0 0,8 0-1 15,1 2-4-15,7-3-4 0,5-2-2 16,4 0-1-16,9-5 0 0,5-4-1 15,5-6 0-15,6-2-1 0,4-4-2 16,2-7-4-16,1-8-7 0,-1-7-10 16,0-5-13-16,-2-2-11 0,-3-4 101 0,-2 1-228 15,-4-1-138-15,-5 1-365 16</inkml:trace>
  <inkml:trace contextRef="#ctx0" brushRef="#br0" timeOffset="60526.6678">14279 10039 569 0,'8'-3'141'0,"4"4"4"0,0 5-54 16,-1 4-51-16,2 3-1 0,1 5 2 0,0 2-3 15,4 2 0-15,-4 5-3 0,2 2-4 16,-1 0-6-16,-4 2-5 0,-5 2-8 15,-6-2-3-15,-6 0-5 0,-5-5-9 16,-6-3-14-16,-3-2-19 0,-2-6-13 16,-2-8 41-16,-2-3-173 0,-2-9-138 15,2-7-329-15</inkml:trace>
  <inkml:trace contextRef="#ctx0" brushRef="#br0" timeOffset="60661.0157">14165 9806 672 0,'9'-13'153'0,"-3"7"0"16,4 4-113-16,3 4-15 0,4 2-9 16,3 3-17-16,-1 5-19 0,3 1 18 15,0 1-151-15,2 1-127 0,-1-1-322 16</inkml:trace>
  <inkml:trace contextRef="#ctx0" brushRef="#br0" timeOffset="61254.4912">14552 10014 439 0,'-1'-6'122'0,"-2"-1"4"0,1 3-10 16,0 0-79-16,0 0-8 0,2 3-5 15,-1 0-3-15,-1 0-3 0,2 2-3 16,-2 1-1-16,2 1 0 0,0-1-3 16,-1-1 0-16,2 2 0 0,-1-2 1 15,0 0 0-15,0 2 1 0,2-3 3 16,-4 1 2-16,2-1 1 0,-1 1 1 16,1 0 1-16,-1-2-1 0,0 2-1 0,-1 2-3 15,1 2-4-15,0 1-2 0,1 2-3 16,-1 3-3-16,0 4-1 0,3 4-1 15,-3 0 0-15,0 2 0 0,2 0 1 16,0-2-1-16,1 1 1 0,5-4 1 16,-2-5-1-16,6-2 0 0,1-5-1 15,2-2 0-15,2-5 0 0,-1-3 0 0,0-5-1 16,1-2 0-16,-3-3 2 0,-2 0 1 16,-2-3 1-16,-3 2 3 0,-2 2 0 15,-4 1 2-15,-4 4-1 0,-2 3 0 16,-2 4-2-16,0 6-1 0,-1 2-3 15,2 4 0-15,1 5-2 0,2 1 0 16,3 0-1-16,2 3 0 0,2-2-1 16,0-1-3-16,8 0 0 0,3-3 0 15,4 1 0-15,5-5 0 0,3 0 0 16,1-6 1-16,1-1 2 0,-1-4 1 0,-2-4-1 16,-6-2 1-16,-4-4 1 15,-5 0-1-15,-5-3 1 0,-5-1-1 0,-4 0 1 16,-2 0-5-16,-1 1-10 0,0-4-15 15,-1 8-17-15,2 2-10 0,0 4 4 16,1 3-136-16,1 3-128 0,0 4-292 16</inkml:trace>
  <inkml:trace contextRef="#ctx0" brushRef="#br0" timeOffset="61616.3631">14913 10017 628 0,'15'-11'148'0,"4"4"5"0,1 3-93 15,2 6-21-15,4 4-4 0,1 4-4 16,1 4 0-16,-1 6-3 0,1 1-1 16,2 4-2-16,-1 5-1 0,1 4-2 15,-2 3-3-15,-3 4-4 0,0 2-3 16,-5 1-2-16,-5-1-3 0,-6 0-2 16,-5-4-3-16,-9-1 0 0,-6-2-2 0,-10-6-1 15,-7-1-3-15,-5-2-4 16,-4-5-7-16,-1-2-12 0,1-4-17 0,4-3-13 15,5-7-13-15,8-4-115 0,7-3-126 16,9-5-289-16</inkml:trace>
  <inkml:trace contextRef="#ctx0" brushRef="#br0" timeOffset="62008.3012">15613 10357 454 0,'4'-19'127'0,"-1"-3"7"15,1-3-37-15,0-4-28 0,-2-1-16 16,0-3-5-16,0-3-3 0,-2-4-2 16,-2-4-1-16,1-2-4 0,-1 2-1 15,1 4 0-15,-1 6 1 0,0 7-2 16,1 9-3-16,1 16-2 0,-2 12-3 16,1 12-5-16,-1 10-6 0,-1 12-6 15,1 7-5-15,-1 10-3 0,3 6-1 16,2 0 0-16,3 3-1 0,-1 0-1 0,3-3-2 15,0-1-6-15,0-3-11 0,1-3-20 16,-1-5-26-16,-2-5-33 0,-1-3-110 16,3-11-143-16,0 0-313 0</inkml:trace>
  <inkml:trace contextRef="#ctx0" brushRef="#br0" timeOffset="65375.2275">6853 12108 391 0,'15'-9'116'0,"0"-4"5"0,-7 2-23 16,0-2-34-16,-5 2-16 0,0 0-7 15,-6 0-2-15,0 0-3 0,-3 2 0 16,-5-1 0-16,-2 3 1 0,-3 2-1 16,-3 1 0-16,-3 4-3 0,-1 4-4 15,-6 2-3-15,0 6-4 0,-3 1-6 16,-3 6-3-16,2 5-5 0,1 5-2 15,-1 3-2-15,7 6 0 0,1 0-3 0,8 6 1 16,7-1 0-16,8 0-1 0,3-1 0 16,5-1 1-16,5-4-2 0,8-3 1 15,3-2-1-15,5-4 0 0,3-7 0 16,6-5 0-16,3-6 0 0,4-6 0 16,0-5-2-16,0-6 0 0,-2-7-1 15,-5-2-3-15,-3-3-2 0,-5-3-2 16,-6-3-2-16,-3 2-2 0,-8-1-1 15,-4 4 2-15,-2 0 1 0,-5 4 4 16,-4 3 1-16,-1 3 4 0,-3 4 2 0,-2 2 1 16,-1 3 3-16,-1 4 1 0,-1 5 1 15,1 7 2-15,1 3 1 0,4 9 0 16,-3 1 0-16,3 5 0 0,2 4-2 16,1 1-2-16,3 1-1 0,1 3-1 15,-1-4-1-15,4 1 0 0,2 0 0 0,2-3-1 16,1-1 0-16,-1-2-4 15,2-4-8-15,-2-2-12 0,2-5-16 16,-2-4-14-16,-2-5-126 0,0-6-135 0,2-9-314 16</inkml:trace>
  <inkml:trace contextRef="#ctx0" brushRef="#br0" timeOffset="66056.4866">7128 12820 623 0,'-4'-9'166'0,"0"3"7"0,1 1-65 0,5 7-46 15,2 3-11-15,1 1-10 0,2 5-10 16,2 0-10-16,2 2-6 0,0 3-6 16,-1-1-4-16,-1-2-7 0,2 1-8 15,-1-2-15-15,0-1-14 0,0-2-11 16,0-3-11-16,1-4-14 0,2-2-108 16,-2-3-115-16,1-4-263 0</inkml:trace>
  <inkml:trace contextRef="#ctx0" brushRef="#br0" timeOffset="66206.0856">7346 12829 626 0,'-6'7'152'16,"0"4"5"-16,-2 2-91 0,1 3-15 15,0 4-7-15,-2 3-5 0,0 3-7 16,1 2-6-16,-2 2-6 0,1 3-5 16,2 1-9-16,0-1-20 0,1-4-25 15,2-2-11-15,2-3-128 0,0-5-136 16,4-5-324-16</inkml:trace>
  <inkml:trace contextRef="#ctx0" brushRef="#br0" timeOffset="68431.6377">7757 12175 563 0,'-4'-12'137'0,"-7"5"8"16,-4 3-78-16,-2 4-18 0,-3 4-5 15,-3 6 0-15,-3 2-1 0,2 9-2 16,-2 6-5-16,5 6-3 0,1 5-4 15,4 5-6-15,5 1-6 0,7 4-6 16,0-2-4-16,5-2-2 0,4-3-3 0,2-2-1 16,4-6-4-16,5-2-4 0,3-3-6 15,5-4-11-15,3-4-12 0,4-2-13 16,3-7-12-16,4-2-122 0,-2-5-126 16,0-9-302-16</inkml:trace>
  <inkml:trace contextRef="#ctx0" brushRef="#br0" timeOffset="68862.0907">7942 12499 658 0,'-2'0'151'0,"0"0"4"15,2-1-103-15,2 0-18 0,4-1-8 16,1 1-5-16,4-2-5 0,2-2-1 16,1-1-4-16,1-3-2 0,0-1-2 0,-1-2-2 15,1-2-1-15,-1-2-2 0,-1 2-1 16,-3-2 0-16,-1 1-1 0,-2-1-1 16,-1 3-1-16,-6 1 0 0,-4 2 1 15,-3 0-1-15,-3 3 0 0,-1 2 1 16,-2 2 0-16,-4 2 1 0,-1 5-1 15,0 2 1-15,2 8-1 0,-4 2 1 16,0 5 0-16,-2 4 4 0,2 0 2 16,3 6 3-16,2 0 3 0,2-4 0 15,7 2 1-15,4-1-1 0,5-2-2 16,4 0-3-16,5-4-3 0,3-1-2 16,2-3-1-16,3-5 0 0,3-2-1 0,3-2-1 15,2-5-1-15,1-3-13 0,3-4-6 16,3 0-12-16,0-5-11 0,-2-1-15 15,3-2-118-15,-4-2-128 0,-3 2-284 16</inkml:trace>
  <inkml:trace contextRef="#ctx0" brushRef="#br0" timeOffset="69130.0915">8321 12018 562 0,'-1'-11'154'0,"1"5"5"0,2 8-8 15,3 3-107-15,1 2-4 0,0 2-5 16,4 6-2-16,0 3-2 0,1 3-4 16,-1 1-5-16,-2 1-4 0,-2 2-4 0,2 4-4 15,-7-1-4-15,-3 2-3 0,-1-2-6 16,-7-1-9-16,-2 0-16 0,-4-3-18 15,-2-4-11-15,-2-8 31 0,-1-3-161 16,-2-8-132-16,3-7-311 0</inkml:trace>
  <inkml:trace contextRef="#ctx0" brushRef="#br0" timeOffset="69262.3809">8196 11803 562 0,'5'-13'143'0,"0"4"1"16,0 4-47-16,2 3-67 0,3 3-12 15,1 2-17-15,4 2-15 0,0 3-129 16,3 4-120-16,1 3-311 0</inkml:trace>
  <inkml:trace contextRef="#ctx0" brushRef="#br0" timeOffset="69888.6517">8544 11998 575 0,'-4'-7'129'0,"2"3"3"0,-1 0-97 16,1 1-13-16,1 2-5 0,1-1-3 15,0 1-3-15,0 0-1 0,0 1-1 16,0 0 2-16,1-1 0 0,-1 1 3 15,0 1 2-15,0-1 1 0,1 0-1 16,-1 0 0-16,0 0 0 0,0 1-1 16,0-1-1-16,0 0-1 0,0 1 0 15,-1-1 1-15,1-1 0 0,0 1-1 16,-1 0 0-16,1 0-2 0,-2-1-1 16,2 0-2-16,0 1-1 0,-1 0 0 0,1 0 0 15,0 0 1-15,0 3 0 0,0 2-1 16,0 4 1-16,0 2-2 0,1 2-1 15,-1 4-1-15,2 4-2 0,-1 1 0 16,1 0 0-16,1 2-1 0,0-5 0 16,1 1 0-16,1-5-1 0,2-3 1 15,1-5-1-15,3-2 1 0,1-4 0 0,0-4-1 16,2-4 1-16,0-1-1 0,0-4 1 16,-2-2 0-16,-2-2 2 0,-4 2 2 15,-1-1 2-15,-1 3 2 0,-4-1 1 16,-2 6 1-16,0 2 0 0,-4 3 0 15,0 3-3-15,-2 4-3 0,2 3 0 16,0 5-3-16,4-1-1 0,2 4 0 16,3 1-1-16,3 1 0 0,4-3-2 15,4-2 0-15,2-3 0 0,1-1 0 16,1-4 0-16,2-3-1 0,2-3 1 0,1-4 2 16,-2-4-1-16,-2-2 1 0,0-3 0 15,-4-3 0-15,-4-2 0 0,-7 0 0 16,-4-2 1-16,-4 0-5 0,-1 4-9 15,-5-3-13-15,-1 1-13 0,0 0-16 16,0 1-11-16,2 3-16 0,2 2-109 16,-2-1-118-16,6 8-270 0</inkml:trace>
  <inkml:trace contextRef="#ctx0" brushRef="#br0" timeOffset="70078.1573">8935 11912 549 0,'20'4'133'0,"1"2"6"16,0 4-79-16,0 2-16 0,2 4-5 15,3 4-2-15,1 3-4 0,3 3-3 16,1 3-3-16,0 3-3 0,1 0-3 16,-4 2-3-16,-3 2 0 0,-4 0-4 15,-8 1-3-15,-7 1-3 0,-8 0-3 0,-4 0-2 16,-7 0-2-16,-7-1-8 0,-4-3-9 16,-3-7-13-16,-4-1-10 0,1-7 145 15,1-1-280-15,2-9-149 0,5-1-408 16</inkml:trace>
  <inkml:trace contextRef="#ctx0" brushRef="#br0" timeOffset="70825.0419">10028 12411 758 0,'-3'-5'182'0,"2"0"3"0,1 1-117 15,2 1-19-15,2-1-16 0,3 0-14 16,2 2-7-16,2 0-6 0,2-1-9 0,2 1-16 16,2-1-23-16,0 3-16 0,0 0-130 15,-2 3-144-15,-2-2-337 0</inkml:trace>
  <inkml:trace contextRef="#ctx0" brushRef="#br0" timeOffset="71011.5426">10048 12492 732 0,'-4'3'174'0,"3"0"2"0,2 1-115 16,2 2-22-16,0-5-13 0,4 1-11 15,2 0-13-15,5 0-16 0,1-2-19 16,2 2-16-16,2-3-127 0,2 1-136 16,1-2-328-16</inkml:trace>
  <inkml:trace contextRef="#ctx0" brushRef="#br0" timeOffset="75719.711">11426 12107 431 0,'-1'-7'119'15,"-5"1"5"-15,-4-2-42 0,-2 2-25 16,-3 1-13-16,-2 4-6 0,1 0-6 15,-4 3-4-15,-3 4-3 0,-5 2-4 0,-3 5-2 16,-3 4-3-16,1 4-2 0,-3 4-1 16,3 2-1-16,5 2-2 0,7 3 0 15,8 0-2-15,7 1-1 0,4 0-2 16,9-1-1-16,4-2-2 0,8-1 0 16,8-4-1-16,6-1 0 0,4-7 1 15,5-4-1-15,3-3 0 0,5-6 0 16,-3-4-1-16,-1-5 1 0,-3-4-1 15,-4 1 1-15,-2-6-1 0,-5-2 0 0,-6 0 0 16,-6-1 0-16,-5 1 0 0,-6-1 0 16,-7 0 0-16,-3 3 0 0,-5 1 0 15,-4 1 0-15,-3-1 0 0,-1 4 1 16,-2 0-1-16,1 3 0 0,-2 1 1 16,0 3-1-16,0 2 1 0,0 4 0 15,1 4 1-15,2 3-1 0,1 4 1 16,3 3-1-16,4 4 1 0,1 2-1 15,3 3 0-15,3 2 0 0,4 2-1 16,1 1 0-16,1 0 1 0,4 0-1 0,-1 0 0 16,0 0 0-16,-1 0 0 0,-2-4 0 15,0-3 0-15,1-1 1 0,-6-5-1 16,0 0 0-16,1-5 0 0,1-3-5 16,-4-1-5-16,0-1-9 0,-3-4-7 15,2-2-8-15,0-3-10 0,-1-3-69 16,-1-2-47-16,0-3-98 0,6-1-221 0</inkml:trace>
  <inkml:trace contextRef="#ctx0" brushRef="#br0" timeOffset="76374.0411">11764 12704 593 0,'0'-3'146'0,"-1"0"4"0,0 0-87 16,2 3-19-16,1 0-7 0,2 3-5 0,2 1-7 16,2 3-5-16,3 2-3 0,1 4-1 15,3 1-2-15,0 1-3 0,5 1-3 16,1 0-2-16,0 0-1 0,1 0-2 16,-1-2-2-16,-1-1 1 0,0-1-1 15,-4-2-2-15,-1-2-5 0,-3 0-7 16,-1-2-10-16,-4-1-11 0,1 0-11 15,-5-1-4-15,0 0-120 0,-3 0-118 16,0-4-279-16</inkml:trace>
  <inkml:trace contextRef="#ctx0" brushRef="#br0" timeOffset="76546.5643">12050 12748 631 0,'-9'3'152'0,"-2"5"4"0,-3 0-98 16,-1 2-11-16,-4 4-6 0,-4 3-7 16,-3 1-7-16,-1 1-8 0,0 1-6 0,2 2-16 15,1 3-18-15,6-3-17 0,4-1-14 16,6-2-119-16,4-4-127 0,4-4-296 16</inkml:trace>
  <inkml:trace contextRef="#ctx0" brushRef="#br0" timeOffset="81469.193">12438 11849 520 0,'-6'-6'129'16,"-4"1"6"-16,-1 2-73 0,-1 4-12 15,-4 7-7-15,-4 4-3 0,-2 6-2 16,-2 11 0-16,0 4-3 0,2 6-3 16,3 5-4-16,3 4-2 0,5 1-6 15,5-2-4-15,8 0-6 0,4-4-4 16,5-3-2-16,5 0-2 0,5-6-1 16,3-2-1-16,6-4-2 0,0-4-10 0,1-4-9 15,2-5-13-15,0-6-11 0,0-1-14 16,-2-8-117-16,-4-3-124 15,0-6-285-15</inkml:trace>
  <inkml:trace contextRef="#ctx0" brushRef="#br0" timeOffset="81951.9779">12722 12208 627 0,'-6'0'141'16,"5"0"4"-16,1 1-100 0,3 1-15 16,3 1-7-16,3 0-3 0,1 0-2 15,1-2-3-15,1-2-3 0,3-2-3 16,2-2-2-16,1-1-3 0,2-2-1 15,3-1-2-15,-1-2 0 0,-1 1 0 0,-5-2-1 16,-2 1 1-16,-6-1 0 0,-3 0-1 16,-5 1 0-16,-5-2 1 0,-3 1-1 15,-5 2 1-15,-3 2-1 0,-3 0 0 16,-2 5 0-16,-1 0 1 0,2 6-1 16,1 4 2-16,-1 2 1 0,0 4 2 15,2 2 2-15,2 1 1 0,0 3 2 0,-1 1 0 16,4 0 1-16,5 0 0 0,5 4-2 15,5-1 1-15,3 3-2 0,7-2-1 16,4 1-1-16,-2-1-2 0,2-1 0 16,2-2-1-16,1-1-1 0,4-6-2 15,2-1 1-15,1-6-3 0,3-4-4 16,1-5-8-16,-1-3-9 0,-1-2-12 16,-2-3-9-16,-4-1-15 0,-2 0-115 15,-4 0-119-15,0-2-284 0</inkml:trace>
  <inkml:trace contextRef="#ctx0" brushRef="#br0" timeOffset="82454.1872">13179 11770 407 0,'2'-10'121'0,"1"-1"7"16,-3-1-9-16,2 2-56 0,1 1-13 15,-2 0-4-15,0 5-4 0,0 2-4 16,2 3 0-16,-2 6-2 0,-1 5-1 0,0 3-4 15,1 6-4-15,1 4-2 0,-2 4-2 16,2 4-4-16,-1 0-6 0,2 2-2 16,-2 0-2-16,0-3-3 0,-1 0-2 15,-1-3-1-15,-2-3-1 0,-1-3 0 16,-5-3-1-16,-2-2-2 0,-3-2-7 16,1-4-16-16,-2-3-17 0,-1-3-14 0,2-2 58 15,0-4-189-15,3-6-139 16,5-4-336-16</inkml:trace>
  <inkml:trace contextRef="#ctx0" brushRef="#br0" timeOffset="82605.6631">13119 11568 648 0,'-1'-15'153'0,"-1"4"5"16,1 2-105-16,2 1-15 0,2 3-10 15,3 3-8-15,5 3-9 0,3 2-5 0,0 0-16 16,6 5-16-16,2 0 75 0,0 3-209 15,-1 0-138-15,-4 5-371 0</inkml:trace>
  <inkml:trace contextRef="#ctx0" brushRef="#br0" timeOffset="83268.1312">13446 11738 437 0,'-1'-4'117'0,"0"0"5"15,-1 0-36-15,1 3-44 0,0 0-12 0,0 0-5 16,1 1-4-16,-2 0-4 0,2 0-3 15,0 0 0-15,0-2 0 0,0 2 0 16,-1 0 1-16,0-1 0 0,1 0 1 16,-1 1 1-16,0-3-1 0,-2 2 0 15,2 0-1-15,-2-2 0 0,2 2 0 16,0-1-2-16,-2 1 1 0,2 1 0 16,1-2 0-16,0 2 0 0,-1 2-3 15,-1 4 1-15,-1 4-2 0,1 3 0 16,-2 3 0-16,-1 7-2 0,0 4-1 15,2 3 3-15,0 0-1 0,3 1-1 0,3-3-1 16,1 0-1-16,6-3-1 0,2-6 0 16,3-2-3-16,4-4 0 0,-2-6 0 15,2-2-1-15,-2-8 0 0,-1-3 0 16,-1-2 0-16,-3-5 1 0,-2-1 0 16,-3-5 2-16,-2 1 2 0,-1 0 0 15,-3 0 2-15,-2 3 0 0,0 1 1 0,-3 4-1 16,0 3 0-16,0 2-2 0,-1 5-1 15,0 3-1-15,1 3 0 0,0 2-2 16,3 6-1-16,0 0 0 0,2 2-1 16,2 1 0-16,3 2-1 0,1-2 1 15,4-2-1-15,1-4 0 0,3-4 1 16,2-2-1-16,2-4 0 0,0-3 1 16,1-2 0-16,-1-6 0 0,0 0 0 15,-2-3 0-15,-4-2 0 0,-3-1 1 16,-1 0-1-16,-6-2 0 0,-1 2 0 15,-4 0-4-15,-1 2-8 0,-2-1-7 0,0 1-16 16,-4 1-12-16,2 1-14 0,-2 1-14 16,-2 0-117-16,0 2-124 0,-1-2-292 15</inkml:trace>
  <inkml:trace contextRef="#ctx0" brushRef="#br0" timeOffset="83505.493">13739 11602 569 0,'17'-7'133'15,"0"3"5"-15,3 2-91 0,-1 3-11 16,2 2-9-16,2 5-5 0,1 7-4 16,-1 5-4-16,0 4 0 0,-1 5-1 15,1 2-2-15,1 3 1 0,0 6 0 16,1 0 0-16,-3 3 2 0,1 0 1 16,2 1 2-16,-2 4 2 0,-2-3 1 15,-1-1 1-15,-1-2-2 0,-3-2-1 16,-6-3-5-16,-9-3-4 0,-7 0-4 15,-5-2-2-15,-8 0-6 0,-5-2-14 0,-4-1-17 16,-2 0-16-16,-2-3-129 0,-2-3-138 16,-1-2-333-16</inkml:trace>
  <inkml:trace contextRef="#ctx0" brushRef="#br0" timeOffset="84486.4327">14566 12288 566 0,'-5'-2'166'16,"0"2"12"-16,-1-4-29 0,2 3-70 15,0-1-12-15,3 0-10 0,0 2-11 16,2-1-13-16,2 0-10 0,0 0-6 16,5 0-5-16,0-1-3 0,3 0-2 15,1-1-1-15,4 0-3 0,-1-1-7 16,2 0-14-16,3 1-25 0,1 1-25 15,1 1-135-15,0 2-155 0,-2 2-365 16</inkml:trace>
  <inkml:trace contextRef="#ctx0" brushRef="#br0" timeOffset="85552.1055">15320 12166 446 0,'-4'2'120'0,"0"1"3"0,-4 1-40 15,2-1-38-15,0 2-10 0,1-1-5 16,0-1-3-16,1 0-4 0,2-1-1 16,1 1-2-16,1-2-1 0,-1-1-2 15,2 1-3-15,-1-2-1 0,0 1-2 16,0-1-3-16,0-2-1 0,1 1-1 16,0-2-1-16,-1-1-1 0,3-1-1 15,-1 1 0-15,3 0 0 0,-1-2 1 16,-1 1-1-16,1-1 1 0,1 0 1 15,-3 1-1-15,2-1 2 0,-4-2 1 0,1 3 0 16,-1 0 2-16,-1 0 0 0,1 1 0 16,-1 0 1-16,1 0 0 0,-3 3-1 15,2-1 0-15,0 2-1 0,0 0 0 16,0-1-1-16,-1 0 0 0,1 1-2 16,0 0 1-16,1 1-1 0,-1-1 0 15,1 2-1-15,0-1 0 0,0 1-2 16,1 0 0-16,-1 1 0 0,0 1-1 0,1 0 0 15,-1-1-1-15,1 2 1 0,1 1-1 16,-2-3 1-16,1 1-1 0,0-2 0 16,0 0 0-16,-1 1 1 0,3-3-1 15,-2 0 0-15,1 0 1 0,1-3-1 16,-2 2 1-16,1-3-1 0,2 1 1 16,-3 0-1-16,1 2 0 0,-1-2 1 15,-1 2-1-15,0-1 2 0,0 2 0 16,-1 0 1-16,-1 3 1 0,1 3 1 0,-1 3 0 15,-2 5 1-15,-1 4-1 16,1 5-1-16,1 3 0 0,-1 1 0 16,2 2-2-16,0 0 1 0,4-1-1 0,3-1-1 15,-1-4 0-15,4-3 0 0,3-3 0 16,1-2 0-16,2-6-1 0,-1-3 0 16,3-5 1-16,0-5-1 0,0-3 0 15,0-5 1-15,-3-1 0 0,-1-1-1 16,-3-2 2-16,-2-2 0 0,-3 2 0 0,-3 1 1 15,-2 3 1-15,-3 2 0 0,1 1 1 16,-2 3 0-16,-1 5-1 0,2 6 0 16,-1 5-1-16,3 2-1 0,2 2-1 15,2 2 0-15,2 2-1 0,4 1 0 16,2 1 0-16,5-6-2 0,3 1 0 16,3-2 0-16,2-3 0 0,3-5-1 15,1-2 1-15,1-6 0 0,2-5 2 0,-4 0 0 16,1-6 0-16,-3-2 0 15,-3-4 0-15,-4 0 0 0,-8-1 0 0,-4-1 0 16,-3 1 1-16,-7-3-1 16,-4 2-3-16,-1 2-6 0,-4 2-6 15,-1 5-12-15,-1 4-11 0,1 5-14 0,1 8-12 16,4 7-8-16,0 2-113 0,3 5-120 16,7 0-277-16</inkml:trace>
  <inkml:trace contextRef="#ctx0" brushRef="#br0" timeOffset="86248.2273">16032 12137 618 0,'0'-7'143'0,"-3"1"3"0,3 4-99 15,2 2-14-15,-1 5-5 0,0 2-6 16,0 4-4-16,2 3-3 0,2 3-2 0,-3 1-3 16,2 0-1-16,1 2-1 15,0-4-1-15,-1-1-1 0,1-1 1 0,-1 0-1 16,0-6 0-16,-1 1-1 0,-1-4-1 16,-1 0 2-16,0-3 1 0,0-1 2 15,-1-2 2-15,0-4 2 0,0 0 2 16,0-3 3-16,3-4 1 0,0-4-1 15,2-3-2-15,3 0-3 0,3-2-2 0,-3-7-2 16,4 4-4-16,2 4-3 0,1 1 0 16,-1 3-2-16,0 3 0 0,-1 6 1 15,3 7-1-15,-1 1 0 0,-2 4 0 16,0 0 0-16,-5 7 0 0,1 3 1 16,-1 2-1-16,-2 2 0 0,-1-2 0 15,0 3 0-15,-1 5-1 0,0-7-1 16,1 0-5-16,-1 2-6 0,3-1-14 15,-3 0-14-15,3-2-16 0,0-1 42 16,1 0-172-16,2-5-135 0,-1-5-332 16</inkml:trace>
  <inkml:trace contextRef="#ctx0" brushRef="#br0" timeOffset="86886.5854">16619 12587 562 0,'-5'-8'155'15,"-4"0"6"-15,-1 5-31 0,-1 1-74 16,-1 6-12-16,0 4-7 0,-1 1-8 0,1 5-6 16,1 3-5-16,1 1-5 15,4 1-3-15,3-1-4 0,3-1-1 0,2 2-2 16,5-2-2-16,2-4 1 0,2-2-2 16,2-3 1-16,2-7-1 0,1-4 1 15,1-3-1-15,-1-6 0 0,0-3 1 16,-1-2-1-16,-2-2 0 0,0-1 0 15,-5-2 1 1,-1-4-1-16,-4-1 1 0,-3-2-1 0,-1-4 1 0,-3-2 0 0,0 0 0 16,-1 2 1-16,-1 0 1 0,3 5 1 15,0 4 1-15,1 8 2 0,0 5 2 16,0 5-1-16,0 9 0 0,-1 4 0 16,1 7-1-16,0 5-2 0,2 4-1 15,0 7-2-15,4 3 0 0,0 1-1 16,1-1 1-16,2 0-2 0,2-3 0 15,3-1-3-15,3-4-6 0,1-1-14 0,4-4-19 16,2-1-18-16,2-3-34 16,0-4-98-16,1-2-127 0,-1 3-278 0</inkml:trace>
  <inkml:trace contextRef="#ctx0" brushRef="#br0" timeOffset="88351.6681">15321 13354 468 0,'-3'-2'119'0,"-1"-1"4"16,0 0-58-16,2 0-20 0,-2 2-9 15,3-2-3-15,-3 2-3 0,2 1-3 16,1 3-2-16,1 3-3 0,0-1-1 16,1 0-3-16,1 2-2 0,2-1-3 15,2 0-1-15,1 0 0 0,3-3-3 0,4-1 0 16,4-2-2-16,4-2-1 16,4-4-2-16,2-3-1 0,3 0-1 0,2-2-1 15,-1 2 0-15,-1 0-1 0,-1 3 1 16,-2 2-1-16,-1 4 0 0,-1 0 0 15,-2 6 0-15,-2 2 0 0,-1 0 0 16,1 1 0-16,-4-1 0 0,1 1 0 16,-1-2 0-16,2-3 0 0,-1-4 0 15,5-1 0-15,0-5 0 0,4-3 0 16,3-2 0-16,1 0 0 0,1-4 1 0,2-1-1 16,-2-2 0-16,2 2 0 0,-5 3 0 15,2 2 0-15,-2 5 0 0,-2 3 0 16,-4 7 0-16,1 4 0 0,-4 2 1 15,-1 4-1-15,0-1 1 0,1-1 0 16,-2-1 2-16,0-2 0 0,5 0 2 16,3-1 2-16,0-3 1 0,1-1 0 15,3-6-1-15,0-1-1 0,7-2 0 16,-3-2-3-16,2-5-1 0,1 1-2 0,2-1 0 16,2-1-2-16,0-1-5 0,-3 2-6 15,-1 1-5-15,-6 1-9 0,-3 2-7 16,-7 1-8-16,-4 6 2 0,-8 1-123 15,-5 4-115-15,-2 1-287 0</inkml:trace>
  <inkml:trace contextRef="#ctx0" brushRef="#br0" timeOffset="88879.2564">15342 13822 604 0,'15'-4'138'0,"1"6"4"15,2 4-96-15,3 7-14 0,0 4-1 16,1 5 0-16,1 4-3 0,-1 5-4 16,-1 3-1-16,0 0-3 0,-4 3-2 15,-1 1-4-15,-3-2-4 0,-3 0 0 16,-4-1-3-16,-2-4-2 0,-5 1-2 15,-4-2-1-15,-5-2-1 0,-6-1 0 16,-5-1-1-16,-6-4 0 0,-3-3 4 16,-3-5 7-16,0-6 6 0,-2-7 6 0,5-7 2 15,1-7 3-15,6-9 0 16,6-9-3-16,5-4-8 0,7-7-6 16,9-3-5-16,5-4-3 0,10-4-2 0,6 0-1 15,9 4-2-15,2 3-3 0,2 2-6 16,1 6-7-16,1 6-10 0,-4 9-13 15,0 7-16-15,-4 7-10 0,-3 5-77 16,-4 8-44-16,-2 3-111 0,-3 5-229 16</inkml:trace>
  <inkml:trace contextRef="#ctx0" brushRef="#br0" timeOffset="89383.9803">15862 14062 675 0,'4'-2'151'0,"3"-1"2"16,1 0-119-16,1-4-10 0,0-1-3 0,1-1-2 15,-1-2-5-15,-2 0-6 0,-2-1-4 16,-1 0-1-16,-5-2-2 16,-3 1 0-16,-2-1-1 0,-4 3 1 0,-4 0 0 15,-3 4 1-15,-3 1 0 0,-3 7 2 16,-1 1 2-16,1 7 5 0,-4 2 5 15,3 5 1-15,2 6 1 0,4 4-1 16,3-1 0-16,6 1-4 16,2 0-4-16,9-2-5 0,3-2-2 0,4-6-2 15,4-5 0-15,1-1-2 0,3-2-2 0,2-7-1 16,-1-4-1-16,-2-3 1 0,0-4-1 16,-2-3 2-16,-2-4 2 0,-4-3 3 15,-3-2 2-15,-2 0 2 0,-3-1 1 16,-4 1 1-16,-2 2 1 0,-1 2 2 15,-4 2 1-15,-2 5 0 0,-1 3 1 16,0 6 2-16,-1 2-1 0,-2 5 1 16,1 4-2-16,3 5-1 0,1 5-2 15,3 4-2-15,0 4-2 16,2 3-1-16,5 2-3 0,0 3 0 0,2 0-1 16,3 2 0-16,2 0 1 0,2-1-1 0,2 1 0 15,1 0 0-15,2 1 0 16,-1 0-1-16,0-3-1 0,-1 0-4 0,-3-4-6 15,0-1-8-15,-2-3-15 0,-1-8-15 16,0-4-14-16,0-3 85 0,-1-4-212 16,1-6-140-16,-3-2-357 0</inkml:trace>
  <inkml:trace contextRef="#ctx0" brushRef="#br0" timeOffset="89990.0085">16196 14006 638 0,'2'-14'147'15,"-2"3"5"-15,-2 0-108 0,-1 3-7 16,-3-1-2-16,-2 4 0 0,-2 3-1 15,-1 3-3-15,-3 3-3 0,-1 4-1 0,-1 3-2 16,-2 4-4-16,1 3-4 0,1 1-3 16,3 2-4-16,3-1-2 0,3-3-2 15,3 1-2-15,5-5-1 0,3-3-2 16,5-5-1-16,2-3 0 0,3-4 0 0,5-4-1 16,0-4 0-16,1-4-1 15,1-2 1-15,0 2 0 0,-1-3 1 0,-1-1-1 16,-2 4 1-16,-1 3 1 0,-1 2-1 15,-4 2 1-15,-4 4 0 0,-1 5 0 16,-1 5-1-16,-4 3-1 0,-1 2-5 16,0 3-5-16,0 4-7 0,0 1-8 15,4 2-6-15,1-2-4 0,3-1-3 16,5-2 1-16,1-3 4 0,3-3 5 16,5-6 5-16,3-3 6 0,1-3 4 15,-2-4 4-15,2-2 3 0,-2-3 2 16,0-4 3-16,-6 0 3 0,-3-5 5 15,-3 0 4-15,-2-3 5 0,-2 0 5 0,-2 0 5 16,-1 0 6-16,0 3 3 0,-1 3 1 16,-2 4-2-16,1 5-2 0,-1 3-2 15,0 5-5-15,-1 4-4 0,1 2-6 16,1 4-5-16,2 4-1 0,-2 1-3 0,3 0-3 16,0 0-3-16,2 0-5 0,0-1-6 15,1-3-12-15,1-1-12 0,2-3-15 16,-1 1-12-16,0-2-96 0,-2-3-23 15,-2-2-106-15,-2-2-205 0</inkml:trace>
  <inkml:trace contextRef="#ctx0" brushRef="#br0" timeOffset="90178.4931">16440 13675 696 0,'-17'7'155'0,"2"9"3"0,3 4-114 15,4 11-16-15,6 5-6 0,3 8-1 0,3 7-2 16,3 5-2-16,0 3-1 0,3 6-3 16,0-2-2-16,0 1-5 0,0-5-4 15,-1-3-8-15,1-4-11 0,-1-7-13 16,2-7-14-16,0-7 76 0,0-8-205 0,2-4-137 16,2-10-349-16</inkml:trace>
  <inkml:trace contextRef="#ctx0" brushRef="#br0" timeOffset="90411.8703">16921 13994 646 0,'5'0'152'0,"-1"0"4"16,2 2-77-16,1 3-52 0,3 1-7 0,1-1-5 15,0 0-1-15,1-2-4 0,3 1-4 16,1-1-1-16,-1-2-2 0,-1 0-5 16,-3-1-10-16,0 1-12 0,-3-1-13 15,-3 1-62-15,-3-1-64 0,-2 0-113 16,-1-2-243-16</inkml:trace>
  <inkml:trace contextRef="#ctx0" brushRef="#br0" timeOffset="90623.3134">16876 13671 595 0,'-12'-2'167'15,"0"3"6"-15,3 5-13 0,1 9-108 16,3 6-9-16,3 8-11 0,1 7-5 16,2 8-5-16,1 5-5 0,2 5-4 15,2 2-2-15,2 2-3 0,1-2-4 16,-1-2-8-16,0-3-11 0,1-3-17 0,-2-5-16 15,1-5-14-15,0-5-93 0,0-5-34 16,1-9-110-16,0-8-220 0</inkml:trace>
  <inkml:trace contextRef="#ctx0" brushRef="#br0" timeOffset="90814.8078">17186 13911 758 0,'2'5'169'16,"-1"1"2"-16,4 5-129 0,-1 5-19 15,2 3-10-15,-1 2-10 0,1 1-13 16,-1 1-17-16,1 1-14 0,0-2 49 16,0-1-178-16,-1-2-134 0,3-1-330 15</inkml:trace>
  <inkml:trace contextRef="#ctx0" brushRef="#br0" timeOffset="91053.2093">17365 13856 749 0,'-2'-1'176'0,"5"4"3"15,0 1-113-15,4 6-27 0,1 2-11 16,2 6-5-16,0 1-7 0,0 3-6 16,-1 2-4-16,1 1-4 0,-3 1-7 15,0-1-15-15,-3-3-17 0,0-2-17 16,-3 0-132-16,-2-5-141 0,-1-1-337 0</inkml:trace>
  <inkml:trace contextRef="#ctx0" brushRef="#br0" timeOffset="91309.519">17545 13926 683 0,'-14'10'168'0,"-2"2"7"0,-1 3-102 0,-1 0-19 15,2-1-7-15,0 1-3 0,4-2-7 16,2 1-9-16,2-2-5 0,6 0-2 15,3-1-5-15,4-1-4 0,4 0-4 16,4-3-3-16,2 1-1 0,4-2-4 16,2-4-4-16,1 0-8 0,3-5-10 15,-1 1-15-15,0-4-11 0,-1-2-13 16,-1 0-9-16,-1 1 30 0,-3-1-148 16,-2-2-121-16,0 0-297 0</inkml:trace>
  <inkml:trace contextRef="#ctx0" brushRef="#br0" timeOffset="91546.2803">17794 13865 748 0,'-9'-1'190'0,"0"-1"5"0,-2 4-97 15,1 1-36-15,-1 3-17 0,3 4-14 16,-1 3-8-16,1-1-7 0,1 2-7 0,4 1-2 15,3-1-2-15,3-2-2 0,2-2-3 16,4-1-5-16,-1-4-9 0,2-3-13 16,1-4-21-16,-1-3-17 0,0-3-12 15,-2-6-15-15,1-5-36 0,1-3-62 16,-3-4-101-16,0-5-203 0</inkml:trace>
  <inkml:trace contextRef="#ctx0" brushRef="#br0" timeOffset="91674.9351">17850 13549 555 0,'-2'-30'163'0,"1"8"13"0,-1 8-56 15,-3 6-28-15,-1 6-19 0,1 4-12 16,1 5-15-16,0 2-17 0,3 2-17 16,4 5-18-16,0 4-25 0,3 2-26 15,2 4-43-15,0-1-91 0,3 0-135 16,-1-2-289-16</inkml:trace>
  <inkml:trace contextRef="#ctx0" brushRef="#br0" timeOffset="91960.1906">18014 13810 706 0,'-10'-3'163'0,"1"3"5"0,2 0-109 0,0 3-27 15,2 2-9-15,0 1-5 0,5 4-4 16,-1 2-6-16,1 3-4 0,2 0-1 15,2 4-2-15,3-1 0 0,2 2-1 0,0-3 0 16,2 3-2-16,3-3-1 0,-2 1-3 16,0-3-2-16,-2-1-1 0,-1 0-1 15,-3-2 0-15,-6-1 1 0,-5 0 2 16,-5-2 2-16,-2-2 0 0,-6 1-3 16,-6-2-6-16,-3 0-9 0,-1 1-10 15,-1-2 3-15,-3 1-130 0,0 0-122 0,4 3-293 16</inkml:trace>
  <inkml:trace contextRef="#ctx0" brushRef="#br0" timeOffset="92529.5264">15917 14863 715 0,'-13'21'173'0,"1"2"6"0,2 5-113 15,5 1-16-15,5-2-12 0,4 0-8 16,5-5-7-16,2-4-7 0,3-5-5 16,2-5-2-16,1-3-1 0,2-7-3 15,-3-4-2-15,-2-3-1 0,-1-5-1 0,-2-1 0 16,-5-4 0-16,-4-2 0 0,-2 0 0 15,-3-1-1-15,-3 2-3 0,-4 1-4 16,-3-1-7-16,0 3-10 0,-2 2-11 16,-1 3-16-16,-3 1-12 0,-1 3-94 15,-1 1-27-15,2 3-106 0,-1-1-214 16</inkml:trace>
  <inkml:trace contextRef="#ctx0" brushRef="#br0" timeOffset="92665.6775">15862 14568 596 0,'6'-13'149'0,"0"4"4"0,0 3-79 16,1 1-29-16,3 5-12 0,1 5-10 16,1 5-10-16,2 6-16 0,-2 4-15 15,2 9-16-15,-2 7-124 0,0 2-124 16,-1 0-308-16</inkml:trace>
  <inkml:trace contextRef="#ctx0" brushRef="#br0" timeOffset="92942.9279">16332 14967 657 0,'10'2'151'15,"-2"-2"5"-15,0-3-100 0,-1-2-26 16,-2-1-8-16,-1-1-5 0,-1-2-5 16,-2-1-5-16,-3-2-3 0,-3 1-2 0,-1-2 1 15,-3-2-1-15,-2 1 2 16,-3 1 1-16,-2 2 2 0,-1 2 3 15,-3 3 3-15,-1 6 3 0,-2 8 0 0,1 3 2 16,1 6-2-16,1 6-2 0,3 8-3 16,4 4-3-16,1 6-3 0,4 0-3 15,2 2-3-15,5 2-3 0,1 0-7 16,4-5-11-16,5-5-14 0,4-5-12 16,3-7-14-16,4-7-117 0,4-7-126 15,5-9-290-15</inkml:trace>
  <inkml:trace contextRef="#ctx0" brushRef="#br0" timeOffset="93213.9411">16579 14882 807 0,'-16'13'191'0,"-1"4"3"15,4 3-129-15,2 2-21 0,3 0-16 16,6 0-10-16,4-2-8 0,5-6-8 15,1-1-4-15,4-5-3 0,3-4-2 16,2-4-2-16,0-5-3 0,2-2-2 0,-2-5-2 16,-2-1-1-16,-3-3-1 0,-2-2-2 15,-7 1 1-15,-3-2 2 0,-6 1-1 16,-2 2-2-16,-3-1-2 0,-3 1-6 16,1 2-3-16,-1 3-5 0,3 3-7 15,1 4-8-15,3 4-106 0,3 4-109 16,3 2-264-16</inkml:trace>
  <inkml:trace contextRef="#ctx0" brushRef="#br0" timeOffset="93832.3008">16980 14825 545 0,'-6'-5'156'0,"-4"0"10"0,-2 4-5 0,-4-1-100 16,-3 4-12-16,2 2-7 0,0 2-6 15,1 1-7-15,0 4-8 0,3 0-6 16,3 3-4-16,4-3-4 0,6 2-2 16,1-2-2-16,3-1-4 0,4 1-3 15,3-2-3-15,3-2-2 0,3 1-3 16,-1-1 0-16,5-1-1 0,1 0 0 15,1 0 1-15,-1-1 1 0,-1 1 3 16,-1-1 1-16,-5 0 1 0,-1 1 2 0,-3 0 0 16,-6 2 3-16,-4 0 1 0,-5 2 0 15,-2 2 1-15,-6 1 0 0,-4-1 0 16,-3 1 0-16,-7-1-1 0,-4 2-4 16,-1-1-9-16,-5 0-14 0,2-4-13 15,-5 1-39-15,-2 0-91 0,4 0-122 16,4 1-269-16</inkml:trace>
  <inkml:trace contextRef="#ctx0" brushRef="#br0" timeOffset="94409.9158">15841 15630 481 0,'1'-10'121'15,"-2"2"6"-15,-1-2-65 0,-1 2-12 0,-3 0-5 16,-4 1 1-16,-2-2 1 16,-2 2 0-16,-2-1 0 0,-5 5-3 0,-3 1-4 15,-1 4-6-15,0 4-5 0,-1 5-5 16,-1 6-6-16,-1 4-4 0,1 2-2 16,2 8 1-16,2 3 0 0,2 0 0 15,5 3-2-15,7-1-1 0,4 0-3 16,6 1-1-16,9-4-3 0,4-4-3 0,7-2-5 15,4-7-5-15,2-5-6 0,5-5-8 16,-1-7-9-16,0-4-4 0,0-6-4 16,-1-6 2-16,-3-3 2 0,-2-1 6 15,-4-4 7-15,-6-2 8 0,-2-1 6 16,-5 0 4-16,-5 4 5 0,-3-1 5 16,-5 1 7-16,-3 7 7 0,-3 3 7 15,-2 5 4-15,-2 6 2 0,-1 4 1 16,0 9-2-16,-2 4-4 0,1 4-6 15,2 4-5-15,3 3-5 0,2 2-2 16,3 3-3-16,2-1-1 0,4 0-3 0,2-1-3 16,4-3-9-16,3-3-15 0,3-5-18 15,3-3-15-15,2-4-128 0,2-6-138 16,2-4-323-16</inkml:trace>
  <inkml:trace contextRef="#ctx0" brushRef="#br0" timeOffset="94764.8213">16029 15790 676 0,'-19'24'155'0,"-2"-1"4"15,4 2-111-15,1-1-13 0,5 1-7 16,3-1-6-16,5-3-4 0,6-5-6 0,5-2-4 15,2-4-4-15,3-5-4 16,2-5-4-16,-1-5-3 0,4-5-2 0,-4-2-1 16,1-2 0-16,0-2 0 0,-4-4 2 15,-1-1 3-15,-2 0 3 0,-2 3 3 16,-1 0 3-16,-2 0 4 0,-3 4 3 16,0 2 4-16,-4 5 4 0,0 6 2 15,-1 1-1-15,-1 3 0 0,0 4-4 16,1 5-3-16,2 5-5 0,0 2-5 0,2-1-4 15,1 7-6-15,2 0-10 0,3 5-11 16,-1-5-14-16,2-1-12 16,1-2 6-16,2-4-130 0,1-4-121 0,1-6-285 15</inkml:trace>
  <inkml:trace contextRef="#ctx0" brushRef="#br0" timeOffset="94927.9799">16088 15471 680 0,'-6'-9'149'16,"0"10"-2"-16,2 9-120 0,4 7-23 15,1 7-20-15,3 4 6 0,2 4-138 16,-1 1-119-16,7 0-298 0</inkml:trace>
  <inkml:trace contextRef="#ctx0" brushRef="#br0" timeOffset="95303.98">16263 15737 679 0,'-21'18'163'0,"6"5"4"0,4 1-82 16,3-1-50-16,6 3-13 0,3-4-8 15,4-2-3-15,2 0-4 0,3-3-7 0,1-3-3 16,1-2-4-16,2-6-2 16,-1-2-4-16,-1-4-3 0,3-4-1 15,-3-5-2-15,-3-3 1 0,-2 0 3 16,-2-3 3-16,-4 0 7 0,-1-3 6 0,-6 0 7 16,0 1 7-16,-2-3 6 0,-1-3 6 15,-1 3 6-15,2 3 3 0,-1 4-1 16,3 0-1-16,1 3-4 0,4 6-6 15,1 4-4-15,2 0-7 0,4 1-5 16,3 0-4-16,3 0-4 0,3-1-3 0,3 0-7 16,4-1-9-16,3-3-12 15,2-2-9-15,1 0-13 0,1-4-7 0,1 0-7 16,-1 1 8-16,-2-2-117 0,-2 1-108 16,-5 1-271-16</inkml:trace>
  <inkml:trace contextRef="#ctx0" brushRef="#br0" timeOffset="95873.451">16616 15666 465 0,'-4'1'134'15,"1"0"6"-15,-1 0 3 16,2 3-95-16,0 1-13 0,1 3-5 0,2 2-4 16,-1 4-1-16,0 3-2 0,2 5 1 15,-1-1 1-15,0 2 2 0,0 3-2 16,2-2 1-16,-1-3-3 0,2-1-3 15,1-6-5-15,1 1-4 0,0-5-3 16,0-4-2-16,3-2-2 0,-2-4-2 16,2-7-2-16,0 0-1 0,4-4 0 0,0-4 0 15,1-2-1-15,-2 4 0 0,1-2 1 16,-2 3-1-16,-1 2 2 16,-2 5-1-16,-5 3 0 0,1 5-1 0,-3 2-2 15,-1 6-2-15,0 0-2 0,0 3-3 16,0 2-4-16,3 1-5 0,3-2-3 15,1-3-3-15,3-4-4 0,5-2-3 16,2-4 0-16,3-6 0 0,3-2 2 0,0-5 4 16,1-4 3-16,2-2 5 0,-4-1 6 15,-1-1 3-15,-5-2 5 0,-1-1 5 16,-6 3 5-16,0 4 6 0,-5 3 8 16,-1 2 3-16,-2 5 3 0,1 6 2 15,-4 6-1-15,1 1-1 0,0 3-4 16,1 0-5-16,1 0-5 0,0 1-1 15,3-1-3-15,2 2-1 0,2 0 1 16,3-1 1-16,1 1 1 0,1-1 0 0,3 0 0 16,0 0 2-16,0-2 1 0,-2 0 1 15,-3-1 3-15,-3 0 4 0,-2 0 4 16,-6 1 3-16,-3-3 1 0,-6 2 0 16,-2-2 0-16,-5 0-4 0,-1 2-5 15,-5-2-5-15,-3 2-3 0,-4 1-7 16,0-1-10-16,-1 0-17 0,1-2-22 15,2 0-28-15,5 0-136 0,3-7-157 16,7-4-363-16</inkml:trace>
  <inkml:trace contextRef="#ctx0" brushRef="#br0" timeOffset="115716.9131">20237 10385 525 0,'-3'-4'112'0,"2"-1"1"0,-4-1-94 15,4-2-4-15,2-1 0 0,-1 0 1 16,3 2 1-16,-2 0 0 0,0 2 0 16,2 1 0-16,-2 3-1 0,0 3-2 15,0 2 0-15,2 2-2 0,1 3 0 16,2 3-1-16,1 2 0 0,2 3-2 15,0 2-2-15,1 3-1 0,1 2-1 16,-1-4-1-16,-3 0 0 0,4-4 2 16,3-5 1-16,1-9 4 0,3-6 1 0,4-14 1 15,5-6 0-15,6-10-1 0,4-11-1 16,4-7-2-16,6-7-4 16,3-6-3-16,0-5-6 0,3-2-12 15,1-3-8-15,1 3-12 0,1 3-15 0,-2 6-108 16,-3 3-116-16,-1 12-268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34:49.4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21423 1390 438 0,'-3'-10'106'16,"1"1"5"-16,-3 1-61 0,1 0-12 16,1 2-5-16,-2 0-2 0,0 1-1 15,-1 2-2-15,-3 2-2 0,0 3-1 16,0 2-1-16,-2 2-1 0,-2 3 0 0,2 3 0 16,-1 4-2-16,0 4-1 0,1-1-2 15,1 3-2-15,1 1-2 0,1 2-3 16,2-2-2-16,2-2-2 0,3 0-1 15,2-3-2-15,2-3-2 0,1 0 0 16,5-3 0-16,0-4-1 0,2 0-1 16,1-3 2-16,1-5-1 0,1-3 0 15,1-3 1-15,-2-1-1 0,-1-5 1 16,0-1-1-16,-2-1 0 0,0-4 0 16,-3 1-1-16,-2-1-1 0,0-2 0 0,-2 0 0 15,-2-3 0-15,0 1 0 0,-1 0 0 16,0 4-1-16,-1-2 1 0,-2 6 1 15,3 4-1-15,-1 1 0 0,0 7 0 16,1 4 0-16,1 6 0 0,-1 6 1 16,1 4 1-16,1 2 1 0,-1 5 1 15,0 1 1-15,2 1 0 0,-2-1 0 16,0-3-1-16,0-1-1 0,2-3 0 16,0 0-2-16,1-5-1 0,2 0-8 0,0-3-9 15,2-1-11-15,1-4-9 16,1 0-16-16,2-1-113 0,-3-2-119 15,2 1-276-15</inkml:trace>
  <inkml:trace contextRef="#ctx0" brushRef="#br0" timeOffset="644.2619">21567 1091 412 0,'0'-2'105'0,"-1"0"6"0,-1-1-41 16,-2 6-32-16,3-5-6 0,-1 0-4 15,5-2-2-15,-3 3-3 0,0 3-3 0,0 1 0 16,1 2-2-16,-1 3 0 0,3 6-1 16,-6 4 1-16,4-4-1 0,-1-1-1 15,-1 13-3-15,1-3-1 0,-1-3-1 16,0-2-1-16,1-2-2 0,-2-1 0 16,1-1-1-16,4-11-1 0,-3-1 0 0,0-2-1 15,-2-2-1-15,4-1-1 0,0-10 0 16,2-3-1-16,1-1 0 0,0-5-1 15,2-3 0-15,3-3 0 0,-3 1-1 16,2 10 0-16,-1 1 1 0,-2 3-2 16,0 4 1-16,1 7-1 0,-1 2 1 15,-3 3-1-15,2 5 0 0,-2 3 0 16,-1 2 1-16,2 2-1 0,-2-2 1 16,1 13 1-16,-2 0-1 0,0-3 1 15,0-1-1-15,1-2 0 0,-1 0-7 16,0 1-10-16,0-11-8 0,2 0-13 0,-2 3-13 15,1-4-105-15,1-3-112 0,2-1-258 16</inkml:trace>
  <inkml:trace contextRef="#ctx0" brushRef="#br0" timeOffset="996.3928">21775 1194 563 0,'0'0'127'0,"-1"0"2"15,1 0-93-15,1 0-13 0,2 2-5 16,-1-2-4-16,3 0-3 0,1-2-3 16,1 2-2-16,0-2-1 0,0-2-3 15,2 1-6-15,-1-4-10 0,2 1 97 16,-3-2-218-16,1-1-125 0,-2 5-351 0</inkml:trace>
  <inkml:trace contextRef="#ctx0" brushRef="#br0" timeOffset="1599.3645">21998 1099 425 0,'0'-1'115'0,"-1"-1"4"16,1 0-16-16,3-2-68 0,-2 1-8 15,1-2-2-15,3-2-2 0,0 3-4 16,2-1-3-16,1 0-2 0,-1-1-2 16,3 0 0-16,0-1-2 0,3 1 0 15,-2-1-2-15,1 2 1 0,1 1-1 0,-2 2 0 16,-1 1 0-16,-1 3 0 0,-3 2 0 15,3 1 1-15,-4 3-1 0,-1-2-1 16,1 5 1-16,-4-1-1 0,-1-1 0 16,-1-1-1-16,-2 2-2 0,-2 1 1 15,-1 1-1-15,-1-1-2 0,-2 2 0 16,-1-1 0-16,1 0-1 0,0 9 1 16,-1-12-2-16,3-3 1 0,2 8 0 15,1-1-1-15,2-12 1 0,1 0-1 0,1-11 0 16,3 7 0-16,0 1 0 0,-1-10 0 15,2 0 1-15,1 12-1 0,0-1 0 16,1 0 0-16,-3 3 0 0,4-2 0 16,-1 0 0-16,0-2 0 0,1 2 1 15,-1 0-1-15,0 0 0 0,1 1 0 16,0-1-1-16,-1 12-5 0,1 4-12 16,1-5-8-16,0 2-17 0,0 2-114 15,-2 0-122-15,4 1-291 0</inkml:trace>
  <inkml:trace contextRef="#ctx0" brushRef="#br0" timeOffset="2240.7747">22439 1372 459 0,'-1'-12'104'16,"0"1"1"-16,2-2-72 0,0 1-13 15,1 0-3-15,0 3-1 0,0 2 1 16,1 2 1-16,-1 0 0 0,-2 1 0 16,2 3 0-16,-1 1 0 0,0 4 0 15,0 2-1-15,-1 3 0 0,-1 5-1 16,1 6 1-16,0 2-3 0,0 4 1 0,0-2-1 15,0 3-1-15,1-4-1 16,3-2-3-16,0-4-2 0,2-1 1 16,1-5-4-16,0 0-1 0,2-6-1 0,1-1 0 15,1-3 0-15,0-3 0 16,2-4-1-16,0-2 1 0,0-4 0 0,-1-3-1 16,1-2 1-16,-2-2-1 0,-3-2-1 15,-2 0 1-15,-1-1 0 0,-1 1-1 16,0 4 0-16,-3 2 1 0,0 2-1 15,0 3 1-15,0 3 1 0,-2 4 0 0,1 3 2 16,0 3-1-16,-2 4 1 0,1 5 1 16,-2 3 0-16,2 4 1 0,0 2-1 15,1 1-1-15,0 0 1 0,1-1-1 16,1-2-1-16,2-1-1 0,1-2-2 16,1-3-8-16,1 1-9 0,3-3-7 15,2-4-11-15,-1 1-18 0,2-4-107 16,-1-1-117-16,0-2-268 0</inkml:trace>
  <inkml:trace contextRef="#ctx0" brushRef="#br0" timeOffset="2566.6293">22835 1248 521 0,'-1'-1'121'0,"0"1"5"0,-1 0-85 15,1 2-7-15,1 9-4 0,0-6-2 16,0 3-1-16,0 1-2 0,1 6 0 16,-2 4 1-16,2 0-2 0,1 4-1 15,-1 3-1-15,0 1-3 0,0-1-2 16,0-2-2-16,2-2-2 0,-1 0-3 0,2-2-3 15,1-4-2-15,1-4-1 0,3-2-1 16,0-5-2-16,1-4-6 0,2-2-7 16,1-5-13-16,0-4-6 0,2-1-11 15,-2-4-18-15,1 1-106 0,-4-2-114 16,-3-2-265-16</inkml:trace>
  <inkml:trace contextRef="#ctx0" brushRef="#br0" timeOffset="2727.9821">22882 1298 593 0,'-8'0'140'0,"5"2"3"16,-2-5-82-16,5 1-31 0,1-1-12 15,4 1-6-15,1-2-4 0,1 0-6 16,4 0-10-16,3 0-7 0,2-8-17 16,3 8-82-16,1-7-30 0,2 0-100 15,2 0-205-15</inkml:trace>
  <inkml:trace contextRef="#ctx0" brushRef="#br0" timeOffset="3128.131">23173 1366 536 0,'0'-4'127'0,"-4"2"5"16,4-1-86-16,0 2-8 0,2 3-2 15,-1 3-2-15,0 3-5 0,2 1 2 16,1 4-1-16,0 1 1 0,-1 2-2 16,0-3-4-16,1-1-4 0,0-1 0 15,-2-1-6-15,2-4-4 0,-1-1-3 16,1-2-3-16,1 0-1 0,1-4-2 0,1-3 0 15,2-6-1-15,2 0 0 0,0-3 0 16,1-3-1-16,1 0 1 0,-1 0-1 16,-1 4 0-16,-1 3 0 0,-2 3 0 15,-2 4-1-15,-1 4 0 0,-2 5-1 16,0 3-2-16,0 3-4 0,-1 2-5 16,2-1-6-16,0-1-9 0,2 1-7 15,1-3-5-15,4-3-6 0,0 0-10 16,3-3 53-16,-2-2-152 0,1 1-105 15,1-3-285-15</inkml:trace>
  <inkml:trace contextRef="#ctx0" brushRef="#br0" timeOffset="3346.5437">23577 1414 492 0,'2'-4'133'0,"0"0"3"16,0 1-12-16,5-2-93 0,-3 1-15 15,3 0-3-15,1-1-5 0,2 0-9 16,0 1-13-16,2 0 47 0,-1-1-171 16,1 1-118-16,4-1-320 0</inkml:trace>
  <inkml:trace contextRef="#ctx0" brushRef="#br0" timeOffset="3781.181">23801 1347 501 0,'2'-12'127'0,"-1"1"6"0,1 1-48 0,3 2-43 16,1-1-7-16,2 3-2 0,-2 0-3 16,1 2-3-16,2 2-2 0,-1 1-2 15,0-1-3-15,2 1-4 0,-1 1-3 16,2 0-1-16,0 0-1 0,-1 0-2 16,-1-1-1-16,1 2 0 0,-2 0-1 15,1 2-1-15,-2 0 0 0,-2 2-1 16,1 0 2-16,-2 3-1 0,-2 3 0 15,-2-3-2-15,-2 3 1 0,-2 2-1 16,-1-2-1-16,-1 1-1 0,0 1 0 0,0 0 0 16,0 0 0-16,0 0 1 0,-1 0-1 15,4-2 1-15,0-3-1 0,2 0 1 16,1-2-1-16,1-4-1 0,2 3 0 16,0-5-1-16,2 3 0 0,0-2 0 15,1-1 0-15,3-1 0 0,1-2-1 16,2-1-4-16,4-2-7 0,3-2-10 15,4 0-11-15,-1 0-8 0,2-1-9 16,-1 1-16-16,1 0-107 0,-4 1-112 0,-2 2-268 16</inkml:trace>
  <inkml:trace contextRef="#ctx0" brushRef="#br0" timeOffset="4163.3241">24195 1089 537 0,'1'-4'120'0,"0"2"3"16,0-1-84-16,4 3-17 0,0 0-4 16,3 2 0-16,-1-1 0 0,1 1 1 15,1 3 0-15,1 1 1 0,0 0 1 16,-1 3 2-16,1 0 0 0,0 0-1 15,1 1-2-15,1 2-3 0,-1 1-3 16,0-1-4-16,0 8-2 0,0-2-3 16,-1-1-1-16,-1 1 1 0,-2 2 0 0,0 1 1 15,1 1 2-15,-2-9-1 16,-1 5 1-16,0 1 0 0,-4-4 0 0,1 1 1 16,-2 0-1-16,0 0 1 0,-2 0 1 15,-2-1 0-15,-2 0 0 0,0 4-1 16,-4-5-2-16,0 1-2 0,-2-5-2 15,-3 1-7-15,1-3-13 0,-1-2-16 16,3-2-14-16,0-3 57 0,-1-3-190 16,6 3-140-16,2-2-343 0</inkml:trace>
  <inkml:trace contextRef="#ctx0" brushRef="#br0" timeOffset="10084.5142">21386 2259 418 0,'2'-8'104'0,"0"1"5"0,-4 1-55 16,-1-1-17-16,-1 0-4 0,0 3-2 16,-2-3-3-16,1 3-2 0,-2 0-2 15,1 0-2-15,-1 2-3 0,-1 1-1 16,1 1-2-16,-1 1 0 0,1 2-1 16,-1 4-2-16,-1 2 0 0,2 7 0 15,0 1 0-15,3 5-3 0,0 3-2 0,4 2 0 16,1-1-2-16,4 1-2 15,0-3 0-15,1-2-2 0,0-4 0 0,0-2-1 16,0-3-1-16,-1-2 1 0,1-6 0 16,1-5 0-16,-1-4 1 0,1-6-1 15,3-7 1-15,0-8-1 0,1-1 1 16,-3-8-1-16,2-1 0 0,0 1-1 16,-2-2 1-16,0 7-1 0,-2 2 0 15,-1 3 0-15,1 7 0 0,-2 6 0 0,-1 5 0 16,0 4 0-16,-2 5 1 15,-1 8 2-15,-1 4 0 0,0 4 1 0,-2 5 1 16,2 2 0-16,0 2-1 0,1-1-1 16,1-3-1-16,4-2-4 0,2-3-8 15,2-5-8-15,3-1-7 0,4-3-12 16,2-7-14-16,2-2-108 0,-1-7-112 16,2-5-266-16</inkml:trace>
  <inkml:trace contextRef="#ctx0" brushRef="#br0" timeOffset="10559.2078">21584 1935 503 0,'-2'-2'122'15,"-1"-1"3"-15,2 2-79 0,1 4-8 0,1 4-6 16,2 4-3-16,-2 3-5 15,0 0-4-15,2 5-1 0,-1 0-1 0,1 1-3 16,-1-3-2-16,-1-4-2 0,2 2-3 16,1-4-2-16,-1-2-2 0,1-4-1 15,-2-4-1-15,3-1 1 0,1-4-2 16,2-3 1-16,-1-5 0 0,0-3 0 16,2-6-1-16,0 0 1 0,-1-2-1 15,-1 1 0-15,1 1-1 0,-3 5 0 16,1 5-1-16,-1 6 0 0,-2 3 0 15,1 5 0-15,1 6-3 0,-1 5-5 0,1 3-6 16,-2 1-8-16,1 3-11 0,1 1-11 16,-2 0-104-16,1-2-108 0,2-1-255 15</inkml:trace>
  <inkml:trace contextRef="#ctx0" brushRef="#br0" timeOffset="11069.7147">21986 2229 502 0,'-5'-1'115'0,"-1"-4"2"0,1 0-79 16,2-4-13-16,0 0-4 0,1-1-4 15,2 0-1-15,0-1-1 0,1 2 0 16,0-1-1-16,0 4 2 0,2 1 0 16,-1 2 0-16,-1 2 0 0,2 2-1 15,-2 3 0-15,2 8-1 0,-3 4-1 0,0 5-2 16,0 6 0-16,0 1 0 0,1 3-1 15,1-1-2-15,2 0-1 16,1-6-2-16,2-4 0 0,3-3-2 0,1-4-1 16,1-4 0-16,-1-4-1 0,2-6-1 15,-1-5 1-15,-1-5 0 0,-1-4 1 16,-1-4-1-16,0-4-1 0,0-1 0 16,-2-1 0-16,-2 2-1 0,1 1-1 15,-1 2 0-15,-3 4 0 0,1 4 0 0,-2 5-1 16,-1 3 0-16,1 4 1 0,-2 4-1 15,0 6 1-15,-1 3-1 0,1 4 0 16,0 3-2-16,2 1-1 0,0-1-7 16,2 0-4-16,2-3-6 0,2-2-8 15,2-4-11-15,1-4-29 0,1-2-76 16,1-4-96-16,1-4-227 0</inkml:trace>
  <inkml:trace contextRef="#ctx0" brushRef="#br0" timeOffset="11342.5442">22343 2136 575 0,'-4'3'131'0,"1"-1"3"0,0 2-87 16,0 3-21-16,2 3-6 0,0 3-2 16,0 3-1-16,1 0-3 0,0 3-1 15,1 2-2-15,1-3 0 0,1 1-2 16,0 1-2-16,1-2 0 0,0 0-2 15,1-2-1-15,0-3-1 0,1-1-1 0,1-3-1 16,2-3 0-16,-2 0-1 0,0-3 0 16,1-1 0-16,0-3-2 0,-2-2-2 15,2 0-4-15,-1-4-5 0,2-1-6 16,-1-3-7-16,1-1-13 0,-1-1-9 16,1 0-99-16,-4-3-104 0,-1-4-247 15</inkml:trace>
  <inkml:trace contextRef="#ctx0" brushRef="#br0" timeOffset="11515.0857">22377 2086 618 0,'-9'1'138'0,"3"-1"0"0,1 0-102 16,5 0-17-16,2 0-10 0,4-1-3 16,2 0-4-16,3 0-5 0,3-2-4 15,4 1-7-15,3-1-14 0,8 3-36 16,-3-2-75-16,-1-2-100 0,3 3-232 15</inkml:trace>
  <inkml:trace contextRef="#ctx0" brushRef="#br0" timeOffset="11935.4349">22682 2155 424 0,'1'-5'106'0,"0"1"5"0,1-1-60 16,-2 0-11-16,0 3-2 0,0-2-2 15,0 2-3-15,0 3-3 0,0-2-3 16,-3 3-1-16,2 3-2 0,0 1-2 16,-2 4-2-16,1 3-1 0,-2 1-1 15,2 4-1-15,0-1-1 0,-1 2-2 16,3 0-1-16,0-1-3 0,1-1-2 15,1-3-1-15,1-1-2 0,-1-4-2 0,3 0-1 16,-1-4-1-16,0-4-1 16,-2-2 0-16,3 0 1 0,0-4-1 0,1-3 1 15,1-4-2-15,2-2 0 0,-1-2-1 16,3 0-1-16,-1-4-1 0,0 2-1 16,0 3 1-16,0 4 0 0,-1 1 1 15,0 4 0-15,1 4 2 0,-3 3 0 16,2 5 0-16,-4 4 0 0,0 3 1 15,1 6 0-15,-1 1 0 0,-2-1 0 0,2-1 1 16,0 1-1-16,1-2-5 0,2-5-9 16,-1-2-10-16,1-2-14 0,2 0-14 15,0-3-104-15,-1-7-114 0,0-4-260 16</inkml:trace>
  <inkml:trace contextRef="#ctx0" brushRef="#br0" timeOffset="12321.4031">22966 2038 512 0,'-4'-6'117'16,"3"0"5"-16,2-3-81 0,3 2-13 16,2-1-4-16,3-2 1 0,1 2 0 15,2 1-3-15,1-2-3 0,3 3-1 16,-1 1-1-16,3 2-2 0,-1-1-2 15,-1 3-1-15,0 1-2 0,-2 1-2 0,-4 4-1 16,1 1-1-16,-5 4-1 16,0 1 1-16,-2 4-1 0,-3 2 0 0,0 5 0 15,-1 0-1-15,-1 2-1 16,0 1 0-16,-1 3-1 0,2-1 0 0,0 0-1 16,2 0 0-16,0 2-1 0,0-2 1 15,2 0-1-15,0-2 0 0,1 0 0 16,-2-3 1-16,2-4-1 0,-1-2 0 15,0-2 0-15,-2-2 1 0,-2-3-1 0,0-2 2 16,-1 0-1-16,-3-3 0 0,-2 1 0 16,-3-1-2-16,1-2-5 0,-4 0-8 15,-2-1-10-15,-1 0-18 0,-2-1-114 16,-1-2-122-16,-2-4-291 0</inkml:trace>
  <inkml:trace contextRef="#ctx0" brushRef="#br0" timeOffset="13638.1489">20924 2332 386 0,'0'3'97'16,"-2"-2"5"-16,-2-1-37 0,0 4-33 16,1 2-5-16,-1 0-1 0,-1 0 1 15,0 3-1-15,-1-1 0 0,1 2-1 16,-2-2-2-16,-1 0 0 0,1 3-2 15,-1-5-3-15,-1 0-1 0,-1-3-2 0,0-2-3 16,1 1-1-16,-2-2-1 0,-3-3-2 16,-1 1 0-16,2-1 0 0,-3-2 0 15,2 0-1-15,-1-2 0 0,1-2-1 16,3-1-1-16,0-1 0 0,1 0-1 16,2 1-1-16,-2-2 0 0,1-1-2 15,1-1 1-15,-1 1-1 0,1-5-1 16,-1 1 1-16,0-1 0 0,2-2 0 15,0 2-1-15,1-2 2 0,-1 1-1 0,3 3 0 16,-1-1 0-16,2 1 0 0,1 1 0 16,1 0 0-16,1 1-1 0,0-3 1 15,0-1-1-15,1 1 0 0,1 1 1 16,2-1-1-16,0 0 0 0,0 1 0 16,1-1 0-16,3 1 0 0,-2 0 0 15,1 3 0-15,1-1 0 0,0 2 0 16,-1 2 1-16,2 2-1 0,-2-1 0 15,1 2 0-15,-1-3 0 0,-1 2 0 16,2 0 0-16,-2 2 0 0,-1-2 0 16,-1 2 0-16,1 0 0 0,-1 2 0 0,0 0 0 15,-1 1 0-15,0 1-2 0,1-1-4 16,-2 1-3-16,0 1-7 0,1-1-5 16,-1 0-4-16,2 1-5 0,-3-2-4 15,2 1 0-15,-1-1 0 0,-1 0 3 16,1 0 3-16,-1 0 5 0,0-1 4 15,-2-2 5-15,0 2 5 0,-2-2 4 16,1 0 3-16,-2-3 2 0,-1 1 4 0,0-2 2 16,-1 1 4-16,0-1 5 0,0 1 3 15,0 1 4-15,1 2 3 0,-1 3 1 16,2 0 1-16,0-1 1 0,2 2-3 16,-1-1-1-16,1 2-3 0,1 0-4 15,0-1-3-15,1 0-3 0,1 2-3 16,2 0-3-16,2 0 0 0,4 0 0 15,1 2-1-15,1 0 1 0,3 0-1 16,4 1 1-16,-1-1-2 0,0 3-1 0,-1-1 0 16,1 0-1-16,-2-1 0 0,-1 2-1 15,-1 1 1-15,-2 4 0 0,-3-1 0 16,-2 3 1-16,-1 3 0 0,-4 4 0 16,-3 2 1-16,-3 1-1 0,-1 1 1 15,-3 2-1-15,1-1-1 0,-2 1-6 16,1-3-10-16,2-1-11 0,1-3-15 15,0-1-116-15,-4-4-123 0,3-7-295 0</inkml:trace>
  <inkml:trace contextRef="#ctx0" brushRef="#br0" timeOffset="14517.9329">19340 2020 406 0,'-3'-5'95'16,"-1"3"5"-16,-1 0-62 0,1-1-9 16,1 0-2-16,-1-2-1 0,-1-1 2 0,0 2 0 15,-1-2-1-15,2 1 0 0,1 3-1 16,-1-3-2-16,2 4-3 0,0 1-4 16,2 1-4-16,0 4-2 0,3 7-1 15,-3-1-1-15,1 5 0 0,0 3 1 16,1 1 0-16,-1 4 2 0,-1-1-1 15,0-6 0-15,0 0-1 0,0-2 1 16,1-2-2-16,0 0 0 0,-1-6-1 16,0-3-2-16,0-1 0 0,0 2-1 0,3-5-1 15,-3-3 0-15,2-4-1 0,2-2 0 16,1-4-1-16,2-2 0 0,3-6-2 16,0-1 1-16,2 0-1 0,0-2 0 15,2 2 1-15,-1 1-1 0,-1 4-1 16,1 6 1-16,-4 1 0 0,2 4 0 15,-2 3 0-15,0 4-1 0,-3 4 1 16,0 2 1-16,-1 2-1 0,-2 3 1 0,1 3 1 16,-2 1 0-16,0 2 0 0,-2 0 0 15,-2 1 0-15,1-3 0 0,-2 0-1 16,0-3 1-16,1 2-1 0,-2-2 0 16,3-1-2-16,0-1-4 0,-1 1-7 15,4-3-8-15,1 1-7 0,2-3-8 16,1 0-9-16,4-3-7 0,2 3-2 15,-1-2-96-15,2-2-97 0,0 0-236 16</inkml:trace>
  <inkml:trace contextRef="#ctx0" brushRef="#br0" timeOffset="15065.5562">19659 2278 483 0,'-1'-3'116'0,"-3"0"2"0,0 1-69 15,1 2-19-15,-2 0-9 0,1 2-5 16,-1 3-4-16,0 0-2 0,-1 2-1 15,0 2 1-15,0 1 3 0,-2 2 1 16,1 4 3-16,0 0 1 0,1 3 1 16,-1 1-1-16,3 1-1 0,0 1-3 0,3-2-2 15,2-2-3-15,1-3-3 0,1-4-1 16,2-4-2-16,0-2 0 0,2-5-1 16,0-5 1-16,1-5-1 0,0-5 0 15,0-5 0-15,0-5 0 0,2-3-1 16,-1-4 0-16,-1 2 0 0,-1-5 0 15,1 3-1-15,-1 1 0 0,1 1 0 16,-2 3 0-16,-1 5 0 0,-1 3 0 16,0 4 0-16,-1 5 0 0,-2 5-1 15,0 3 0-15,-2 3 0 0,1 1 1 0,-1 7-1 16,-2 3 1-16,2 4 1 0,0 2 1 16,-2 2 0-16,2 6 1 0,0-2 1 15,1 1-1-15,0-3 0 0,0 0 0 16,1-1-1-16,1-3 0 0,1-1-1 15,1-1-1-15,2-2-3 0,0 0-3 16,2-3-7-16,1-2-6 0,0-2-5 16,0-2-7-16,1-2-6 0,0-2-5 15,-1 0-4-15,-1-2-95 0,-2-2-98 0,0-5-240 16</inkml:trace>
  <inkml:trace contextRef="#ctx0" brushRef="#br0" timeOffset="15299.331">19822 2054 580 0,'-3'0'128'0,"1"0"-1"0,2 0-99 16,1 0-12-16,3 1-7 0,2 1-4 15,0-1-3-15,3 1-4 0,-2-2-2 16,3 3-4-16,-2-2-7 0,3 3-9 16,-1-3-4-16,-1 0-100 0,-3-1-96 15,1 0-237-15</inkml:trace>
  <inkml:trace contextRef="#ctx0" brushRef="#br0" timeOffset="15482.0856">19835 2222 597 0,'-7'6'128'16,"2"-2"0"-16,2-1-98 0,6-1-20 15,1-2-6-15,2-2-2 0,0 1 0 16,2-1-1-16,0 1-2 0,-1-3-2 0,2 0-6 16,-1 1-6-16,2-1-11 0,2-1-50 15,1-1-53-15,-2-1-90 0,1 0-204 16</inkml:trace>
  <inkml:trace contextRef="#ctx0" brushRef="#br0" timeOffset="15913.5853">20058 2049 351 0,'-1'-10'100'0,"1"1"5"0,0-1-5 16,1 0-60-16,3-1-12 0,-1 1-3 15,2 2-2-15,1-1-1 0,-1 2-4 16,3-1-1-16,-1 2-1 0,2 3-3 0,0 0 0 16,0 3-2-16,1 1-2 0,0 4-1 15,-1 4 0-15,0 1-1 0,-2 2 0 16,-1 0-1-16,-1 2 1 0,-1 2-1 15,-3-3 0-15,-2 2-1 0,0-1 1 16,-2 0 0-16,0-2 1 0,-2 2 1 16,-1-1 0-16,-2 1 1 0,0 2 0 15,-2-2 1-15,0 2-1 0,-1 0 1 16,1 0-1-16,1-1 0 0,2-2 0 0,3-3-1 16,0 0-2-16,4-2 0 0,2-2-2 15,3 2 0-15,3-5-2 0,0 1 0 16,3-1-1-16,3-3 0 0,0-2 0 15,5 0-2-15,-1-3-6 0,4-1-10 16,4 1-11-16,0-1-19 0,2 0-110 16,-1-3-119-16,0 1-285 0</inkml:trace>
  <inkml:trace contextRef="#ctx0" brushRef="#br0" timeOffset="32306.824">1831 5675 601 0,'-5'-1'144'15,"-1"0"3"-15,1 6-91 0,0 3-14 0,1 7-7 16,1 3-6-16,2 5-3 0,1 6-4 16,0 0-1-16,1-1-2 0,2 2-3 15,1-2-1-15,1-3-2 0,-5-6-2 16,6 0-3-16,-1-4-2 0,0-1-1 16,0-5-3-16,-1-2 0 0,-2-5-1 15,3 2 1-15,-4-8-1 0,-1-3 1 16,-3-8 0-16,2-1 0 0,-1-5 0 15,0-1 0-15,-3-6-1 0,0-3 0 16,-2-2 0-16,2-3-1 0,-7-5 0 16,-2 1 0-16,-1-4 1 0,2 2-1 0,-2 2-1 15,2 3 2-15,-1 7 1 16,3 1 4-16,3 6 4 0,2 3 4 0,-1 3 2 16,5 3 1-16,2 1 0 0,4 3-1 15,4 2-5-15,6 0-3 0,3 1-4 16,5 1-2-16,2 0-2 0,5 0 0 15,0 1-3-15,0-1-4 0,-2 1-6 16,-1 2-9-16,0 1-13 0,-3 1-12 16,0 3-11-16,-1 0-12 0,-1 3-10 0,-2 0-101 15,-4 0-113-15,-2 0-256 0</inkml:trace>
  <inkml:trace contextRef="#ctx0" brushRef="#br0" timeOffset="32523.2295">1818 5636 591 0,'-14'4'169'0,"5"0"6"0,1 0-34 0,4 0-80 16,3-1-16-16,4 1-10 0,2 2-11 16,2-1-11-16,4 1-6 0,2 2-1 15,3-3-3-15,4-3-1 0,3-2-2 16,1-1-6-16,0-3-15 0,2 0-13 15,1 2-18-15,1 0-18 0,1-1-112 16,1 2-128-16,-2 2-286 0</inkml:trace>
  <inkml:trace contextRef="#ctx0" brushRef="#br0" timeOffset="33044.7678">2469 5266 784 0,'-19'-10'197'0,"-2"2"4"16,-2 4-104-16,-3 4-35 0,0 5-23 0,1 0-13 15,3 2-12-15,3 3-7 0,7 2-2 16,6 3-4-16,7-2-4 0,5 2-2 16,8 0-5-16,3 1-9 0,1 0-6 15,3-1-3-15,0 1-1 0,-2 0 2 16,0-1 2-16,-3 1 4 0,-4-1 8 15,-2-3 7-15,-3 1 3 0,-4 0 2 16,-5-1 3-16,-3 3 3 0,-2 0 3 16,-4 3 2-16,-2-1 2 0,-3 1 1 0,-4 3 1 15,-1 2-1-15,2 0-2 0,-2 0-3 16,4-1-2-16,1 1-1 0,5 3-2 16,5-3-1-16,6-1-2 0,3-2-1 15,6-2-1-15,4 1-1 0,2 0-1 16,2-3-1-16,0 0-1 0,2 0 0 15,-1 1 0-15,0-3 1 0,-2 1 0 0,-2-1 2 16,-2-1 0-16,-2 1 1 0,-4-2 1 16,-2-1 1-16,-3 2 0 0,-2 1 1 15,-2 2 0-15,-2 0 2 0,-1-2 0 16,-2 2 1-16,-1 0 3 0,0 0 2 16,1 1 1-16,1-2 0 0,2 1 1 15,1 1-1-15,4-1-1 0,1 0-2 16,3-3-2-16,1-2-1 0,3 0-2 15,5-1-2-15,-1-4-3 0,1-3-14 16,6-3-15-16,3 0-24 0,5-4-25 16,2-1-116-16,0-5-140 0,5 1-313 0</inkml:trace>
  <inkml:trace contextRef="#ctx0" brushRef="#br0" timeOffset="33637.4606">3109 5714 629 0,'-14'-10'161'0,"-3"3"8"15,-4 6-84-15,3 5-23 0,-2 5-9 16,0 6-8-16,0 7-8 0,3 4-8 0,2 3-9 16,5 3-4-16,2 0-5 0,4 3-3 15,4-4-3-15,5-2-2 0,2 0-2 16,3-6-1-16,1-3-1 0,3-6 0 16,2-5-1-16,1-3-1 0,1-5 1 15,3-5 0-15,0-5 0 0,1-7 1 16,-1-4 1-16,-3-7 0 0,-3-3 1 15,-4-3 1-15,-4-4 1 0,-3 0 1 16,-3 3 2-16,-1-1 1 0,-2 6 2 16,-2 5 2-16,-2 3 3 0,0 7 0 15,-4 7 0-15,1 7-2 0,-1 10 0 16,2 4-2-16,1 7-4 0,2 5-2 0,1 2-2 16,5 3-1-16,3-1-2 0,4 3-3 15,5-2-8-15,3-3-8 0,4-1-13 16,6-2-20-16,6-7-18 0,5-2-24 15,-2-7-107-15,3-7-132 0,1-7-292 16</inkml:trace>
  <inkml:trace contextRef="#ctx0" brushRef="#br0" timeOffset="34118.187">3284 5365 587 0,'-7'-8'147'16,"1"-2"7"-16,-2 2-77 0,3 1-17 0,0 0-7 16,3 1-3-16,-1 1-4 15,2 2-6-15,0 2-7 0,-1 3-7 0,2 3-7 16,-2 3-4-16,2 2-5 0,-1 3-2 16,1 3-2-16,1 0-1 0,1 2 0 15,-1-2-1-15,1 0 0 0,2-1-1 16,-2-3 0-16,2-2 0 0,1-4 0 15,0-4 1-15,2-3 2 0,2-6-1 16,2-3 1-16,0-3 0 0,2-5 0 16,2 2-2-16,-2-1 0 0,1 6-2 15,-2 2-1-15,-2 1 0 0,-1 4 0 16,-1 4-1-16,-2 4 0 0,2 2-1 0,-2 3-3 16,-1 3-9-16,2 6-13 0,-1 5-22 15,0-3-20-15,2 4-24 0,-3-1-108 16,2-1-134-16,1 2-286 0</inkml:trace>
  <inkml:trace contextRef="#ctx0" brushRef="#br0" timeOffset="34648.7396">3664 5783 516 0,'-3'-15'152'0,"0"-2"9"16,0 2-13-16,1 2-78 0,-1 1-14 16,2 4-6-16,0 2-9 0,0 6-9 0,-1 5-8 15,0 6-6-15,-1 4-6 0,1 7-5 16,1 2-3-16,0 4-2 0,1 2 1 16,2-1-1-16,3 1 1 0,2-5 1 15,4 0 0-15,2-4 0 0,1-5 0 16,2-4-1-16,-1-11 0 0,3 0-2 15,1-6 1-15,-1-6-1 0,0-5 0 16,0-4 0-16,-5-2 0 0,2-3 0 16,-4-4 1-16,-4-2 1 0,-6 0 0 15,3 2 0-15,0 3 2 0,-2 4 2 0,1 8 2 16,-5 1 1-16,1 11-1 0,4 7-1 16,-6 5 1-16,-2 4-2 0,0 6-4 15,2 4-4-15,0 2-5 0,4 0-6 16,1 1-11-16,1-1-16 0,3-1-16 15,4 0-14-15,1-6-18 0,4 1-108 16,-2-5-126-16,5-8-279 0</inkml:trace>
  <inkml:trace contextRef="#ctx0" brushRef="#br0" timeOffset="34880.6562">4121 5676 677 0,'-6'5'168'0,"1"3"5"0,1 3-88 16,-2 1-31-16,3 6-10 0,2 3-7 16,0 1-6-16,0 1-5 0,2-1-6 15,1 2-4-15,4 0-6 0,1-1-2 0,0-2-3 16,2-2-1-16,0 0-2 0,2-4-2 16,3-2-4-16,-2-4-11 0,2-4-12 15,-2-5-20-15,-1-1-15 0,0-7-21 16,-3 0-111-16,0-5-128 0,-3-2-283 15</inkml:trace>
  <inkml:trace contextRef="#ctx0" brushRef="#br0" timeOffset="35033.2968">4101 5700 713 0,'-12'-7'191'0,"2"1"6"16,3 1-96-16,2 1-30 0,5 1-14 15,7 2-15-15,5-2-17 0,4 2-14 16,5-3-14-16,4 2-15 0,3-2-19 15,2-1-21-15,5-1-17 0,-2 3-57 16,-1-1-69-16,1 2-120 0,1-1-241 16</inkml:trace>
  <inkml:trace contextRef="#ctx0" brushRef="#br0" timeOffset="35385.0629">4416 5741 678 0,'0'-3'160'0,"-1"1"4"0,-1 2-102 0,4 0-21 16,-4 4-7-16,4 1-5 16,-2 2-4-16,1 4-3 0,1 2-1 0,0 0-3 15,0 3-2-15,0-3-1 0,1 1-3 16,1-2-1-16,-1-2-3 0,2-2-1 15,1-1-1-15,2-2-1 0,1-4-1 16,1-2-1-16,0-2-1 0,0-2-1 16,1-1 0-16,1-4 0 0,0 0-1 15,-1 2 1-15,0-2-1 0,0 4 0 16,-1 0 0-16,-2 1-1 0,-2 5-2 0,-1 2-3 16,-2 2-6-16,1 3-7 0,-4 1-11 15,4 0-12-15,-2 1-10 0,0 1-7 16,3-3-12-16,2 2-41 0,1-3-62 15,2-1-98-15,2-2-221 0</inkml:trace>
  <inkml:trace contextRef="#ctx0" brushRef="#br0" timeOffset="35939.9525">4680 5646 686 0,'-11'-8'183'0,"4"1"5"0,1 1-82 15,3 2-42-15,5 0-15 0,3 4-15 16,3 0-14-16,4 3-10 0,2 1-4 15,3-1-3-15,4 3-1 0,1 1 0 16,1 1-2-16,2 1 0 0,-1 0 0 16,1 3-1-16,-3 0 0 0,-3-2-1 15,-2 1 1-15,-2 0-1 0,-3-3 1 16,-2 1 0-16,-2-2 0 0,-4 2 1 16,-2-1 0-16,-2 1 0 0,-3 1 0 15,1 1 0-15,-3 1 1 0,0-1-1 0,-1 0 1 16,0-1-1-16,0 1 1 0,0-1-1 15,-1-1 0-15,1 1 0 0,-2 0 0 16,0 1 1-16,2 0-4 0,-4 1-6 16,3-1-12-16,0-2-16 0,-1-3-17 15,3 0-23-15,-2-2-115 0,2-2-135 0,4-4-299 16</inkml:trace>
  <inkml:trace contextRef="#ctx0" brushRef="#br0" timeOffset="36917.1778">4786 5657 427 0,'-12'-3'127'16,"-2"1"8"-16,-1 1-4 0,1 2-66 15,-1-1-5-15,0 1 0 0,2 0-2 16,3-1-2-16,1 0-5 0,3 0-6 0,4 1-7 16,2 1-8-16,5-2-9 0,3 0-6 15,5 1-5-15,5-1-4 0,5 0-3 16,3 0 1-16,3-3-2 0,-3 2 0 15,5-1-1-15,-3-2 0 0,-2 2-1 16,-6-1 0-16,0 0 1 0,-5 0-1 16,-1-1 3-16,-5 3 3 0,-3 0 5 15,-5-1 4-15,1 2 3 0,-4 0 1 16,0 0 0-16,-3 2-2 0,-1 0-2 16,-2 2-7-16,0 5-2 0,1-1-4 0,-2 6 0 15,0 0-2-15,3 4 0 0,3 1-1 16,0 1-2-16,2 2-3 0,2 1-2 15,-1-1 0-15,3 1 0 0,-1-2-1 16,-1 1 1-16,-1-1 3 0,3-1 2 16,-2-2 2-16,0-1 0 0,0-1 0 15,-2-2 1-15,0-1 1 0,1-1-1 16,-4-3 1-16,-1 1 0 0,-2-3 3 16,0 2 0-16,1-2 2 0,-3-1 1 15,0-2 1-15,1-1-1 0,-1-1 0 16,4 0-2-16,-2-2-2 0,2 0-1 0,3 1-5 15,-1-1-7-15,3 0-13 0,0 2-19 16,3-2-26-16,2 2-24 0,1-1-120 16,3 0-144-16,4 4-321 0</inkml:trace>
  <inkml:trace contextRef="#ctx0" brushRef="#br0" timeOffset="37630.3258">5085 5033 667 0,'9'-26'152'0,"4"-2"5"16,4 4-114-16,1 4-9 0,3 7-4 16,0 7-4-16,-2 4-3 0,2 12-3 15,-5 7-1-15,-1 7 1 0,-3 6 2 16,-3 2 3-16,-4 1 0 0,-4 5 0 16,-5-2-2-16,-2 2-3 0,-3 1-3 15,0-1-5-15,-1-3-4 0,1 3-3 16,2-3-2-16,3-2-2 0,3 0 0 15,0-5 0-15,5 1-1 0,-1 3-1 0,5-2 1 16,0 0-1-16,2 2 1 0,0 0-2 16,1 0 1-16,0-2-1 0,0 1 0 15,0-2 0-15,-1 2 1 0,-2-4-1 16,3 0 1-16,-5 0 1 0,-1-3 0 16,1 2 0-16,-1-1 0 0,-1 0 0 15,1 1 0-15,-4-2 0 0,4 2 0 0,0 1 0 16,2-2 1-16,-2 3-1 0,1-1 0 15,-1 1 0-15,0-1 0 0,0 2 0 16,1 2 1-16,-6-2-1 0,1 1 1 16,-2-3 0-16,-3 1 1 0,-1-1 0 15,-4-1 0-15,-4-2 1 0,-2-2 1 16,-4 1 0-16,0-4-1 0,-1-2 0 16,0-6-1-16,3-1-5 0,2-8-10 15,4-3-14-15,4-8-21 0,5-5-16 16,4-6-23-16,4-4-112 0,4-7-132 0,5-3-289 15</inkml:trace>
  <inkml:trace contextRef="#ctx0" brushRef="#br0" timeOffset="37871.1991">5611 5880 692 0,'-7'-3'199'0,"0"1"2"0,4 1-37 0,6 3-94 15,-1-3-25-15,5 2-20 0,6 1-16 16,1-2-9-16,4 2-7 0,-3-4-12 16,4 2-16-16,-2 0-24 0,1 3-23 15,-3-3-119-15,-4 1-141 0,-2-1-317 16</inkml:trace>
  <inkml:trace contextRef="#ctx0" brushRef="#br0" timeOffset="38045.1922">5589 6094 836 0,'9'-1'185'0,"2"-2"0"0,2 0-137 0,3-2-25 0,3 0-13 16,0-1-18-16,1-3-30 0,-1 2-28 16,2 1-120-16,-1 0-141 0,0 3-334 15</inkml:trace>
  <inkml:trace contextRef="#ctx0" brushRef="#br0" timeOffset="39152.2033">7312 5571 678 0,'-9'-31'175'0,"-2"-4"10"0,-1-2-99 15,-1-1-17-15,4-4-8 0,-2 2-9 16,2 1-13-16,0 2-9 0,3 6-9 16,3 8-5-16,0 6-5 0,2 7-2 15,2 8-3-15,2 8-2 0,0 6-3 0,2 9-8 16,3 5-13-16,1 6-15 0,2 7-22 15,3 2-16-15,2 1-21 16,1 5-111-16,0-6-130 0,0 0-281 0</inkml:trace>
  <inkml:trace contextRef="#ctx0" brushRef="#br0" timeOffset="39526.455">6735 5975 593 0,'-41'0'140'0,"3"-1"6"0,4 0-91 16,3 2-9-16,7-2 0 0,5-1-2 16,8 1-6-16,4-1-4 0,8 1-5 15,8-1-3-15,7 0-5 0,8 2-4 16,8-1-3-16,9-1 1 0,9-1 2 15,7 0 2-15,6 0-2 0,5-1 0 0,11 0-1 16,8 2-2-16,6-2-1 0,2 3-4 16,8 0-2-16,6-2-1 0,6 0-2 15,-1-5-1-15,-3 2-1 0,3 0 1 16,3-3-1-16,-3-2 1 0,-7 2-1 16,-7 0 0-16,-3 0 0 0,-5 3-1 15,-11-1 0-15,-10 2-2 0,-10 4-7 16,-10 0-12-16,-12 2-15 0,-13 0-18 0,-14 3-15 15,-14 1-14-15,-11 3-71 16,-13 0-43-16,-11-3-104 0,-12-1-207 0</inkml:trace>
  <inkml:trace contextRef="#ctx0" brushRef="#br0" timeOffset="39843.4638">6955 6284 674 0,'0'1'173'0,"-5"-1"6"0,2 5-88 0,-1 5-25 16,0 3-10-16,1 6-11 15,-1 5-11-15,-2 1-8 0,2 5-6 0,0 2-6 16,4-1-4-16,-2-1-4 0,-1-3-3 16,2-1 0-16,1-4-3 0,-1-4-2 15,0-2-7-15,-2-3-8 0,3-4-11 16,2 0-17-16,0-4-16 0,2-3-20 16,2-2-116-16,1-1-132 0,4-4-301 15</inkml:trace>
  <inkml:trace contextRef="#ctx0" brushRef="#br0" timeOffset="40109.3146">7324 6564 814 0,'-12'-5'207'0,"1"2"6"16,1-2-105-16,6 2-39 0,2 2-23 16,3 1-15-16,3-2-11 0,2 1-8 15,5-1-5-15,2 2-3 0,3-3-2 16,4 0-4-16,0 1-9 0,3-2-12 16,-3 0-18-16,0 1-33 0,1 0-24 15,-4 1-121-15,-1-2-150 0,0 2-326 16</inkml:trace>
  <inkml:trace contextRef="#ctx0" brushRef="#br0" timeOffset="40544.1383">8004 6420 747 0,'-11'-9'186'0,"-3"4"5"0,-3 2-112 15,-3 1-18-15,0 5-12 0,-4 3-13 16,0 4-10-16,1 5-7 0,0 0-4 16,5 5-4-16,3 1-2 0,6 1-2 15,5-2-2-15,4 0-2 0,5-3-1 16,3-1-2-16,5-3-2 0,3-2-1 15,1-4-2-15,1-3-1 0,2-3 0 16,-2-2 0-16,-1-4 1 0,-3-4 0 0,-1-3 3 16,-1-4 0-16,-2-2 3 0,-1-3 0 15,-3-4 1-15,0 1 2 0,-1-1 2 16,-3 3 1-16,0 4 5 0,-1 3 2 16,-1 5 3-16,-1 4-1 0,-1 6-1 15,1 5-1-15,0 5-2 0,1 5-5 16,0 3-3-16,0 4-3 0,1 4-2 0,3-2-6 15,2 1-7-15,0-3-9 16,3-4-13-16,2-2-20 0,3-2-23 0,4-5-24 16,-1-2-110-16,5-2-136 0,1-1-306 15</inkml:trace>
  <inkml:trace contextRef="#ctx0" brushRef="#br0" timeOffset="40971.9946">8383 6469 755 0,'0'-1'173'16,"0"-1"4"-16,4 0-121 0,2-1-16 15,3 1-9-15,2 0-6 0,1-2-5 16,0-2-4-16,3-2-3 0,2 0-4 15,-2 0-3-15,0-1-2 0,-2-1-1 0,-1-2-2 16,-2 2 0-16,-3 0-1 0,-3 0 1 16,-3 0-1-16,-3 2 0 0,-3 2 0 15,-4 0-1-15,-2 2 1 0,-2 3-1 16,-3 2 0-16,-2 4 0 0,-3 2 0 16,-1 4 1-16,2 5 2 0,-2 3 1 15,2 3 2-15,1 2 3 0,3 2 2 16,4 2 2-16,3 0 1 0,3-2 0 15,6 0-1-15,5-3-2 0,7-4-2 16,2 0-2-16,4-4-2 0,4-4-2 0,1-3-1 16,4-4 0-16,3-4-3 0,-3-4-4 15,1-3-6-15,1-3-9 0,2-1-17 16,-4 0-19-16,0-1-14 0,-4 1-20 16,-1 1-109-16,-5-1-128 0,-3 3-281 15</inkml:trace>
  <inkml:trace contextRef="#ctx0" brushRef="#br0" timeOffset="43073.8526">8584 6171 664 0,'-5'-1'178'0,"2"1"11"0,-1 0-89 16,2 0-22-16,0 0-12 0,4 1-12 15,-1-1-14-15,2 1-13 0,4 1-10 16,1-1-8-16,2-1-2 0,2 2-2 16,3 0-4-16,2-2-8 0,4 1-15 0,-3-2-22 15,2-1-22-15,-2 1-26 0,-1-1-113 16,-1-1-142-16,-2 1-304 0</inkml:trace>
  <inkml:trace contextRef="#ctx0" brushRef="#br0" timeOffset="43312.3565">8851 6089 707 0,'-2'-1'177'16,"2"1"5"-16,1 1-92 0,2 4-32 0,-1-1-13 16,4 4-12-16,3 1-8 0,-1 3-3 15,2 2-4-15,0 3-3 0,1 2-2 16,0 2-2-16,0-1-2 0,-1 2 0 15,-2 1-3-15,-2 0-2 0,-2-2-1 16,-3-2-2-16,-3-1-3 0,-4-2-8 16,-3-3-14-16,-3-3-21 0,-3-5-20 15,-3-3-24-15,-1-2-115 0,-1-4-138 0,0-9-304 16</inkml:trace>
  <inkml:trace contextRef="#ctx0" brushRef="#br0" timeOffset="43461.5006">8783 5970 697 0,'0'-7'169'0,"0"-2"3"16,2 3-106-16,3 1-23 0,1 2-12 15,4 1-11-15,3 0-15 0,6 2-21 16,-1 1-21-16,4 2-6 0,0 2-130 0,2-1-135 16,-2 1-317-16</inkml:trace>
  <inkml:trace contextRef="#ctx0" brushRef="#br0" timeOffset="44085.8322">9028 6092 578 0,'0'-7'134'0,"-3"-1"4"0,3 2-91 15,0 2-13-15,1 3-5 0,-1-2-2 16,0 2-2-16,2 0 0 0,-1 3-1 16,-1-2-1-16,0 0 0 0,0 0-1 15,0 0 0-15,0 0-1 0,0 2 0 16,0-2 0-16,-1 0-2 0,1 0 0 16,0 1-2-16,0 0-1 0,1-1-2 0,-2 0 0 15,1-1-2-15,0 1-1 0,1-1-2 16,-1 1-1-16,0-2-1 0,1 1-1 15,-1 0-1-15,0 0 1 0,1 1-1 16,-1 0 0-16,0 1 0 0,0 0 1 16,-1 3 0-16,1 3-1 0,-1 1 1 0,0 1-1 15,-2 4 1-15,2 1-1 0,0 0 0 16,1 0-1-16,1 1-1 0,1 0-1 16,3-2 0-16,1-2 0 0,1-2-1 15,0-2 0-15,3-4-1 0,1-3 1 16,1-5 0-16,0-3 0 0,2 0 1 15,0-3 0-15,1-3 4 0,-3 3 1 16,-2 2 2-16,-4-1 2 0,-1 1 2 16,-4 2 0-16,-1 2 1 0,-1 1-3 15,-1 4-1-15,-1 1-2 0,1 4-3 16,-2 2 0-16,4 2-3 0,0 2-1 0,4 2 0 16,2 0 0-16,6 1-1 0,4-2 0 15,6-1 0-15,3-4 0 0,2-3 0 16,3-2 0-16,1-5 0 0,-2-5 0 15,-3-2 1-15,-4-2-1 0,-2-2 0 16,-6-2 0-16,-5-3 0 0,-4 1-2 16,-5-2-5-16,-3-2-8 0,-4-2-9 0,-3-1-14 15,-2 3-18-15,-3 1-26 0,-4 3-22 16,-2 3-71-16,-4 4-35 0,-3 1-114 16,0 4-214-16</inkml:trace>
  <inkml:trace contextRef="#ctx0" brushRef="#br0" timeOffset="44550.3108">8794 5907 511 0,'-10'-7'121'0,"1"1"6"0,1 1-78 16,0 2-10-16,-1-1-2 0,-1 0 1 15,0 1 1-15,-1 0 2 0,1 1 2 16,2-1 0-16,-1 2 1 0,3 0-3 15,1 1-4-15,4 0-6 0,3 0-5 16,4 0-5-16,4 0-4 0,2 0-3 16,6-1-1-16,4-1-1 0,6-1 0 15,2 2-1-15,2-2-2 0,4-1 0 16,1 1-2-16,-1-1-1 0,-1 0-2 0,-1 1-1 16,-1-2-1-16,1 1 0 0,-1 2-1 15,0-2 0-15,-1 0-1 0,0 2 1 16,-3-2-1-16,-2 1 0 0,-5-1-1 15,-4 1-2-15,-6 1-8 0,-2 1-9 16,-4 0-16-16,-4 3-20 0,-3 0-14 16,-4 2-23-16,-3 0-105 0,-2 1-126 15,-1-2-275-15</inkml:trace>
  <inkml:trace contextRef="#ctx0" brushRef="#br0" timeOffset="45665.2869">10931 6012 559 0,'5'-1'146'0,"-1"1"11"16,1 1-61-16,-2 1-25 16,1 3-8-16,-2 1-3 0,0 3-4 0,-1 2-9 15,1 0-9-15,-7 0-10 0,-1-1-8 16,-1 1-6-16,-4-1-5 15,-1 1-8-15,-3-2-11 0,-2 0-16 0,3 1-26 16,3 1-22-16,3-3-122 0,3 2-144 16,4 0-326-16</inkml:trace>
  <inkml:trace contextRef="#ctx0" brushRef="#br0" timeOffset="46017.3293">11517 5880 559 0,'-5'-9'128'0,"0"-1"3"16,1-2-91-16,2-3-9 0,-1-2-1 15,2 0-1-15,2-5 1 0,-1-4 3 16,0 1 4-16,0-2 4 0,0 0 2 16,0 1 0-16,0 0-1 0,0 2-2 15,0 5-2-15,-1 5-5 0,1 5-6 16,0 4-5-16,-1 8-5 0,0 6-5 0,1 6-4 16,0 5-2-16,0 4-4 15,1 4-1-15,0 3-4 0,3 0-9 0,1 0-12 16,0-1-23-16,1 0-21 0,2-3-21 15,-3-2-114-15,4-3-137 0,1-4-296 16</inkml:trace>
  <inkml:trace contextRef="#ctx0" brushRef="#br0" timeOffset="46449.3536">11938 5735 691 0,'0'-10'176'16,"-2"0"7"-16,-3 1-104 0,-4 1-14 16,-1 2-5-16,-4 3-13 0,-3 3-11 15,-3 2-9-15,-1 5-5 0,-1 3-6 0,-1 5-2 16,0 2-2-16,2 3-3 0,1-2-1 15,5 0-3-15,3 1-2 0,6-2-1 16,5 0-1-16,4-4-1 0,5 0-1 16,3-5-1-16,4 0-1 0,2-6-2 15,1-3-1-15,2-3 0 0,2-2-1 16,0-5 2-16,0-1 0 0,0-3 2 0,-1-1 1 16,-2 1 1-16,-2-2 3 0,-3 0 1 15,-3 5 1-15,-3 2 1 16,-3 3 0-16,-1 2 2 0,-3 2-2 0,1 3 0 15,-2 3-1-15,1-1-2 0,-2 4 0 16,1 3-3-16,0 3-5 0,0 3-9 16,0 1-14-16,1 1-21 0,0 1-18 15,4 0-16-15,1-1 23 0,0-3-140 16,5-3-126-16,0-2-284 0</inkml:trace>
  <inkml:trace contextRef="#ctx0" brushRef="#br0" timeOffset="46683.8852">12159 5666 683 0,'-2'-30'172'0,"2"0"6"0,-1 7-97 0,5 8-19 16,-4 2-5-16,0 3-8 0,-5 5-11 16,0 7-10-16,-1 5-6 15,3 5-7-15,-3 0-6 0,4 7-5 0,2 3-1 16,-1 5-1-16,7-2 0 0,0 2-1 15,1 0-4-15,1-1-6 0,0 0-12 16,-2-2-17-16,2-2-20 0,-7-2-16 16,1-2 2-16,1-3-126 0,-1-5-127 15,1-5-282-15</inkml:trace>
  <inkml:trace contextRef="#ctx0" brushRef="#br0" timeOffset="47041.2555">12574 5613 653 0,'11'-9'166'0,"-4"0"8"15,-2 5-96-15,-1 0-10 0,-2 3-3 0,-2-2-7 16,-1 2-10-16,-1 3-9 0,-2 2-6 15,-1 0-6-15,-4 3-4 0,-2 2-5 16,-2 0-1-16,-2 3-2 0,1-3-1 16,-4 2-3-16,6 2-1 0,-1-4-2 15,2 2-1-15,2-1-2 0,2 0-1 16,2-1-1-16,2-2 0 0,0-1-2 16,3 0 0-16,0-2 0 0,5 1-1 15,-3 0-1-15,2-2-1 0,2 2-4 0,1-4-6 16,2 2-8-16,3-1-12 0,-1 0-16 15,5-4-19-15,0 2-14 0,-1 2-13 16,0-4 0-16,0 1-107 0,-3 1-116 16,-1 0-257-16</inkml:trace>
  <inkml:trace contextRef="#ctx0" brushRef="#br0" timeOffset="47505.5504">12829 5761 533 0,'11'-9'146'15,"-2"-2"11"-15,1-2-38 0,-1-3-43 16,-1-3-8-16,1 0-2 0,-2-1-5 16,1-3-7-16,-2 1-10 0,-1 2-6 15,-2 1-9-15,-1 2-6 0,-1 2-3 16,-1 4-2-16,-1 4-2 0,1 3-2 16,-3 1-3-16,2 7-1 0,-2 3-4 15,1 4-1-15,0 3-3 0,0 2-1 16,4 2 0-16,0 3 0 0,2 0-1 0,2 1 1 15,2 0-1-15,1-2 0 0,0-1 0 16,-1 1-1-16,2-4 1 0,0 0-1 16,0-4 0-16,-3-2-1 0,0-1 0 15,-1 0-1-15,-1-4 0 0,-4 0 0 16,1-3-1-16,-2-1 0 0,-3-2-1 16,0 0 0-16,-2 0 0 0,-4-2-1 0,-1 2 1 15,-1 1-1-15,-2 0 2 16,-2 1 0-16,0 1 2 0,2 0 0 0,-1 2 0 15,2-1 1-15,1 0 1 0,3-1-1 16,1 2 1-16,3-2-1 0,2 2 1 16,4-1 0-16,1-1 0 0,7 2 0 15,2-2 0-15,3 1 0 0,2-2 0 16,0-1 0-16,3 0 0 0,-1-3 0 16,-1 1 0-16,1-1 0 0,1 0-4 15,-1-1-10-15,3-1-16 0,-1 2-29 0,3-2-25 16,-2 0-112-16,-3-1-10 0,1 1-119 15,-5 2-203-15</inkml:trace>
  <inkml:trace contextRef="#ctx0" brushRef="#br0" timeOffset="59247.6283">1367 8345 236 0,'-1'0'78'0,"1"-1"7"0,-1-3-13 16,1 1-15-16,-2-1-2 0,2-2-4 16,-1 1-7-16,0-1-5 0,-2-1-5 0,2-1-4 15,0 2-3-15,0 0-1 0,0 0-1 16,1 1-2-16,-2 0-1 0,1 1 0 15,1 1 1-15,-2-1-1 0,2 0 0 16,-3 1 0-16,2-1 0 0,0 2-2 16,0-2-1-16,-1 2-2 0,2 0-2 15,0 0-2-15,-1 1-2 0,1-1-2 16,0 0 0-16,0 1-1 0,-1-2 0 16,1 2-1-16,1 0 0 0,-1 0 0 15,-1-1 1-15,2 1-1 0,-1 1 0 0,0 1-1 16,0-1-1-16,-1 0-1 0,2 2 0 15,-2 1-2-15,1 1 0 0,-1 1-1 16,-2 2 0-16,1 4 1 0,-1 5-1 16,0 5 1-16,-1 1 0 0,1 4 0 15,2 2-1-15,2 0 1 0,3 0-1 16,2-1 0-16,3-4-1 0,-1 0 1 16,2-5 0-16,1-2-1 0,3-3 0 15,-2-3 1-15,0-4 0 0,0-2-1 16,2-5 1-16,-1-2 0 0,1-3 0 0,-2-4-1 15,0 0 1-15,1-3-1 0,-2-2 0 16,1 3 0-16,-1-3 0 0,-2 1 0 16,-3 0 0-16,-1 1 1 0,-2-1-1 15,0 1 0-15,-6-2 0 0,1 0 1 16,-2 3-1-16,2 1 1 0,-3 1-1 16,0 0 0-16,0 4 0 0,2 0 1 15,1 3-1-15,1-1 0 0,-2 0 0 16,2 2 0-16,1-1 0 0,0 3-1 0,0-1 1 15,0 0-1-15,1 1 0 16,-1 0 0-16,2-1-1 0,-2-1 1 0,1 0-1 16,-1 2 1-16,0 0-1 0,0 0 1 15,0 0 0-15,0 1 0 0,0-1 0 16,0 0 0-16,0 0 0 0,0 0-1 16,0 0 0-16,0 0 0 0,0 1 0 15,1-1 0-15,-1 2 1 0,0-1 0 16,-1-1 1-16,1 0 0 0,0 0 0 15,0 0 0-15,-1 0 0 0,1 0 0 0,0 1-1 16,1-1 1-16,-1 0-1 0,0 0 1 16,0 0 0-16,-1 0 0 0,1 0-1 15,1 0 1-15,-2 0 0 0,1 0 1 16,0 0-1-16,-2 0 0 0,4 0 0 16,-2 0 0-16,0 0 0 0,-2 0 0 15,4 0 1-15,-2 0-1 0,0-1 0 16,0 1 0-16,0 0 1 0,-3 0-1 15,3 0 0-15,-1 0 0 0,1 0 0 16,-1 0 0-16,1-1 0 0,0 1 0 0,1-2 1 16,-1 1-1-16,0 1 0 0,0-2 0 15,0 2 0-15,-1 0 1 0,1-1 0 16,0 1-1-16,0 0 1 0,0 0 0 16,-2 0 0-16,2 0-1 0,0-2 1 15,0 4-1-15,0-2 1 0,0-2 0 16,0 2-1-16,0 0 0 0,0 2 1 0,-1-2-1 15,1-3 0-15,0 3 0 0,0 1 0 16,-1 1 0-16,1-2 0 16,0-2 0-16,0 4 0 0,0-2-1 0,0 0 1 15,0 0-1-15,0-2 1 0,0 2-1 16,0 2 1-16,-1-4 0 0,1 2 0 16,0 2 0-16,0-2 0 0,0 0 0 15,1 0 0-15,-1 1 0 0,1 0 0 16,-1-1 0-16,0 1-1 0,-1-1 1 15,1 1-1-15,-1 1 1 0,1-1-1 0,0 0 1 16,0 0 0-16,0 1 0 0,1 0 1 16,-1-2-1-16,0 1 0 0,0 0-1 15,0 1 1-15,0-1 0 0,0-1 0 16,0 0 0-16,0 1 0 0,0-1 0 16,0 1 1-16,0-1-1 0,0 0 0 15,0 0 0-15,0 0 0 0,0 0 0 16,0 0 0-16,0 0 0 0,0 2 0 0,1-1 0 15,-1-1 0-15,-1 1 0 0,1-1 0 16,0 1 0-16,1-1 0 0,-1 1 0 16,-1-1 0-16,1 2 0 0,1-2-1 15,-1 1 1-15,0-1 0 0,0 0 0 16,0 0 0-16,1 0 0 0,-1 0 0 16,0 0 0-16,0 0 0 0,0 0 1 15,0 0-1-15,0 0 0 0,0 0 0 16,0-1 0-16,0 2 0 0,0-1 0 15,0 0 0-15,0 0 0 0,0 0 0 16,0 0 0-16,0 0 0 0,2 0 0 0,-4 0 0 16,4-1 0-16,-2 2 1 0,0-1-1 15,-2 0 0-15,2-1 1 0,0 1-1 16,0 0 1-16,-1 0-1 0,1 0 1 16,0-2-1-16,0 2 1 0,0 0-1 15,-1 0 0-15,2-1 0 0,-1 1 0 16,-1 0 0-16,1 0 0 0,1 1 0 0,-1-2 0 15,0 1 0-15,0 0 0 0,0 1 0 16,0-1-1-16,0-1 1 0,0 1 0 16,0 0 0-16,-1 0 0 0,1 0 0 15,0 0-1-15,0 0 1 0,0 0 0 16,0 0 0-16,1 0 0 0,-1 0 0 16,0 0 0-16,0 0 0 0,0 0 1 15,0 0-1-15,0 0 0 0,-1-1 0 16,1 0 1-16,0 0-1 0,0-1 0 15,0 1 0-15,0 0 0 0,0-2 0 16,0 2 1-16,0-1-1 0,0 1 0 0,0 1 0 16,0-3 0-16,-1 2 0 0,1-2 0 15,0 2 0-15,0 1 1 0,0-1-1 16,0 0 1-16,-1 1-1 0,1 0 1 16,0 0-1-16,1 1-1 0,-1 4 1 15,0 0-1-15,2 2 1 0,1 7 0 16,3 3-1-16,0 6 2 0,1 4-1 15,2 2 1-15,-1 3-1 0,0 4 0 0,0-2 0 16,0 2 0-16,-1-3 0 0,0-2 0 16,1 3 0-16,-1-3-1 0,-1 2 1 15,0 1 0-15,-2-4 1 0,0 2-1 16,-2-1 0-16,-2-1 0 0,0 0 0 16,0-5 1-16,-2 0-1 0,-2-2 1 15,-2-2-1-15,0-3 1 0,-2-2 0 16,1-2 0-16,-1-2 1 0,-4-2-1 15,1-2 1-15,2-1 2 0,-1-1 2 0,0-4 3 16,-1-1 3-16,0-3 2 0,2-2 1 16,1-2 1-16,-1-3-2 0,1-3-2 15,-1-4-3-15,3-2-2 0,4-2-4 16,-1-5-1-16,3-4-2 0,3 1-4 16,0-2-6-16,5 0-8 0,1 2-12 15,2 0-17-15,5 5-15 0,1 2 103 16,3 1-234-16,0 5-144 0,-2 7-378 0</inkml:trace>
  <inkml:trace contextRef="#ctx0" brushRef="#br0" timeOffset="64907.714">1851 8408 459 0,'-1'-12'118'15,"-1"-2"5"-15,0-2-57 0,1-1-18 16,-2-1-6-16,2 1-2 0,-1 1-1 16,0-2-2-16,4 3-2 0,-4 1-1 15,1 1-3-15,0 3-1 0,2 0-4 16,-1 3-3-16,1 2-5 0,-2 2-3 0,2 7-1 16,-1 3-2-16,5 6-1 0,-3 1-1 15,-1 5-1-15,1 4 1 0,-2 3-1 16,1 2 1-16,1 1-2 0,-5 1-1 15,4 1 1-15,1 0-2 0,-2-2 1 16,0 0-1-16,2-4-1 0,-2-1-1 16,4-4 0-16,-2-1-1 0,1-3 0 15,2-3-1-15,1-2-1 0,-1-3-1 0,3 0 1 16,1-4 0-16,1-2-1 16,1 0 1-16,1-5 0 0,0-1-1 15,0 0 0-15,-3-3-1 0,2 0-3 0,-1-2-4 16,1 2-5-16,-3 0-6 0,0-1-10 15,3 4-12-15,-3-3-12 0,1 3-10 16,-2 0 18-16,-3-2-134 0,-3 0-119 16,0 2-285-16</inkml:trace>
  <inkml:trace contextRef="#ctx0" brushRef="#br0" timeOffset="65155.5451">1832 8171 706 0,'-7'-4'170'0,"-1"0"4"16,4 1-117-16,0 1-12 0,3 0-9 0,5-1-10 16,2-1-9-16,4 2-8 0,3 0-4 15,2-3-3-15,6 0-2 0,2-1-6 16,-7-3-11-16,7 5-17 0,-1 2-13 15,-1 2-19-15,0 2-113 0,-2 3-126 16,-2 6-287-16</inkml:trace>
  <inkml:trace contextRef="#ctx0" brushRef="#br0" timeOffset="65569.0187">2158 8386 717 0,'-2'-1'163'0,"-2"2"1"0,3 1-119 15,1 3-17-15,0 1-9 0,2 4-8 16,1 1-4-16,1 0-2 0,0 3 1 15,1-2 0-15,1 0 1 0,-1-3 1 16,0-1 1-16,0-2-1 0,1 2 1 16,-1-6-1-16,0-2-1 0,1-1 0 15,2-1-1-15,0-5-1 0,2-2-1 16,2-6 0-16,2-1-1 0,0-2-1 16,0-2 0-16,-1 2 0 0,1-1 0 0,-3 5 1 15,-1 4 1-15,-3 2-1 0,-1 5 1 16,0 3-1-16,0 3-1 0,-1 2 0 15,0 5 0-15,-1 1-1 0,1 1-1 16,0 6 0-16,-1-3-2 0,1 3-4 16,2-1-7-16,-1-1-10 0,1 0-14 15,0-3-12-15,2-3-17 0,1 0-115 16,-3-4-128-16,3-1-292 0</inkml:trace>
  <inkml:trace contextRef="#ctx0" brushRef="#br0" timeOffset="65806.0481">2610 8412 733 0,'-3'-7'166'0,"3"3"2"0,1-1-119 0,1 1-20 16,3-2-10-16,3 1-7 15,0 1-5-15,2-1-3 0,0 2-5 0,3-1-9 16,2 2-15-16,1-1-14 0,3 1-14 16,-1 0-117-16,0 2-127 0,-1 0-294 15</inkml:trace>
  <inkml:trace contextRef="#ctx0" brushRef="#br0" timeOffset="66354.8099">2996 8386 564 0,'-8'-8'158'16,"3"0"8"-16,0-1-15 0,1-2-96 15,2-1-9-15,2 0-6 0,-2-2-7 16,5 0-6-16,1-1-5 0,-1-1-5 16,3 1-2-16,3 3-3 0,2 0-3 0,1 1-3 15,3 3-1-15,1 2-2 0,1 4-2 16,3 2 0-16,-3 2-1 15,0 3 0-15,-1 1 1 0,-4 3-2 0,0 1 1 16,-3 1 0-16,-3 0 0 0,-2 1-1 16,-3 3 1-16,-2-1 0 0,-2 2 0 15,-4 1 1-15,-5 3-1 0,-3 1 1 16,-3-2-1-16,-2 0 1 0,-1-1 0 16,-2-1 1-16,2-1 1 0,4-2 2 15,2-3 1-15,3-1 1 0,1-4 0 16,6 0 1-16,3-4-1 0,0 0-3 0,1 0 0 15,4-1-2-15,-1-1 0 0,4 3-2 16,0-3 0-16,4 0 0 0,-1-4 0 16,4 5-1-16,3-1-2 0,1 1-2 15,3 2-4-15,-1-2-4 0,2 0-6 16,2 2-7-16,-2-3-13 0,1-3-9 16,-1 0-10-16,1-1-8 0,-1 0 24 0,-1-1-138 15,-2-2-118-15,0 0-285 0</inkml:trace>
  <inkml:trace contextRef="#ctx0" brushRef="#br0" timeOffset="66804.5944">3418 7964 724 0,'-4'-9'164'0,"3"1"2"16,1 3-112-16,2 4-28 0,4 4-8 16,3-1-3-16,1 4-1 0,1 3-3 15,0 1-1-15,0 1 1 0,2 0 1 16,1-2-1-16,-1 1 2 0,2 0-1 16,1 1 1-16,0 1-2 0,1 1-1 15,-3-1-3-15,0 2-1 0,-1 4-2 0,-3-1-2 16,-1 1-1-16,-4 1 0 0,1 0 0 15,-4 4 0-15,2 3-2 0,-2 2 1 16,2 2-2-16,0 4-1 0,2 4-1 16,0 1-1-16,1 0 0 0,1-2 1 15,-2 0 0-15,0-2 1 0,-1-4 1 16,-1-5 1-16,-3-4 1 0,-1-5 0 16,-3-2 1-16,0-4 1 0,-4-5 0 15,-1-1 1-15,-4-3 0 0,-3-2 1 16,-1-2-1-16,-1-1 0 0,0-3-2 0,0 0 0 15,1-1-1-15,5-2-4 0,3 0-8 16,3 0-12-16,5 1-13 0,4 0-12 16,5 0-14-16,2 2-82 0,2-1-37 15,4 0-107-15,2 2-212 0</inkml:trace>
  <inkml:trace contextRef="#ctx0" brushRef="#br0" timeOffset="67055.9221">3910 8344 704 0,'1'-4'174'0,"-1"2"4"15,1 1-106-15,1-2-20 16,1 2-12-16,2 2-11 0,1 2-11 15,2-1-8-15,-1-1-4 0,2-1-3 0,-1 2-4 16,2-2-6-16,-1 1-14 0,-2-2-15 16,0 1-15-16,-1 0-19 0,-1 0-114 15,-2 1-128-15,-1 1-291 0</inkml:trace>
  <inkml:trace contextRef="#ctx0" brushRef="#br0" timeOffset="67233.9727">3920 8505 708 0,'-1'5'166'0,"1"-2"4"0,1 1-115 15,2-3-17-15,2 0-10 0,3-1-9 16,0-3-7-16,2 0-8 0,1-2-13 16,0-1-12-16,1 0-16 0,3-3-19 0,-1 3-116 15,-1 1-130-15,0 2-300 16</inkml:trace>
  <inkml:trace contextRef="#ctx0" brushRef="#br0" timeOffset="69876.0857">5009 8228 519 0,'-3'-11'127'0,"0"0"5"16,-2 2-73-16,-3 2-16 0,1 3-3 16,-5 2-3-16,-2 0-1 0,0 2 1 15,-6 3 1-15,0 2 1 0,-2 6-2 16,-2 1-2-16,2 5-3 0,-2 4-5 15,4 6-6-15,4 1-4 0,3 3-6 0,9 1-3 16,5-2-3-16,4 1-3 0,7-4 0 16,5-4-1-16,4-2-1 0,1-8 1 15,0-4-1-15,1-3 0 0,1-3 1 16,-2-7-2-16,-2-3 1 0,-2-3-1 16,-2-4-1-16,-1-2 1 0,-2-2-1 15,-3-3 0-15,-3-2 1 0,-1-2 0 16,-4 1 1-16,0-2 0 0,-2 0 0 15,-3 1 0-15,0 3 1 0,-1 2 0 16,0 3 0-16,-1 3 3 0,2 6 1 16,0 3 1-16,1 6 0 0,0 8 1 0,1 2 0 15,0 5 0-15,2 5-2 0,0 3-2 16,3 4-1-16,2 2 0 0,4-2-1 16,0 0-3-16,5-2-7 0,1-1-12 15,3-4-20-15,4-5-20 0,1-5-115 16,0-3-18-16,2-8-118 0,0-8-225 15</inkml:trace>
  <inkml:trace contextRef="#ctx0" brushRef="#br0" timeOffset="70478.6657">5112 7824 533 0,'-3'-7'141'15,"-1"0"8"-15,0 1-50 0,0 4-45 16,0 3-9-16,5 4-6 0,2 7-5 15,-1 5-6-15,2 3-5 0,2 4-4 16,0 3-2-16,2-2-3 0,-2-1-3 16,1-1-2-16,2-4 0 0,-1-2-3 15,0-5 0-15,-1-3-1 0,-1-3 0 0,-1-2 1 16,0-6 0-16,-1 0 3 0,-2-7 1 16,2-3 3-16,-1-5 1 0,3-4 1 15,-1-6 0-15,0-1-2 0,1-5-1 16,2 0-3-16,0 2-2 0,2 4-2 15,-3 3 0-15,4 7-1 0,-2 2-1 16,3 8 0-16,-3 5 0 0,-3 4-1 16,1 4-1-16,-1 3 0 0,1 6 0 0,-1 4-1 15,-3 1-3-15,5 5-3 0,-3 1-8 16,0-1-9-16,-1 1-18 0,1-3-18 16,1 1-14-16,3-2-125 0,-3-6-137 15,4-2-315-15</inkml:trace>
  <inkml:trace contextRef="#ctx0" brushRef="#br0" timeOffset="70681.9774">5469 7866 689 0,'-2'-4'163'0,"3"-1"0"15,2 2-92-15,0 0-41 0,3 1-14 16,3-1-9-16,1 1-13 0,-1 1-17 0,1 0-16 16,3-1-125-16,-1-1-130 0,0 3-318 15</inkml:trace>
  <inkml:trace contextRef="#ctx0" brushRef="#br0" timeOffset="71093.5356">5780 7743 645 0,'-7'-21'159'0,"2"7"6"0,0 1-78 0,4 2-41 16,3 1-9-16,1 3-6 0,3 2-7 15,1 6-7-15,3-2-5 0,1 0-3 0,4 2-4 16,-2 0-2-16,2 0-1 0,1 3-1 16,0 0 0-16,-1 1-1 0,-2 2 0 15,-2 0 0-15,-1 2 0 0,-3 1 0 16,-3-1-1-16,-3 1 1 0,-1-1 0 16,-3-1 0-16,-4 2 0 0,-1-1 1 15,-2 3 0-15,-3 0 3 0,-1 2 4 16,-3 0 3-16,1 1 3 0,0-1 2 15,3-1 2-15,0-2 0 0,4 0-2 16,2-2-5-16,5 1-2 0,2-2-4 0,2-1-2 16,5 1-1-16,2-3-3 15,4-2-3-15,1 0-6 0,5-2-7 0,0-1-12 16,3 0-16-16,2-2-19 0,-2 0 59 16,-2 2-188-16,-1 2-139 0,2-1-347 15</inkml:trace>
  <inkml:trace contextRef="#ctx0" brushRef="#br0" timeOffset="71711.2619">6239 8295 591 0,'-10'-21'161'0,"4"1"6"16,1 0-33-16,2-1-83 0,4-1-13 0,2 0-8 15,3 1-7-15,0 5-5 0,0 0-4 16,0 3-2-16,3 4-2 0,0 3 0 16,-2 5-1-16,0 5 0 0,-1 4-3 15,-1 4-1-15,0 4-1 0,-2 4 0 16,-3 3-2-16,-2 3-1 0,0 1 0 15,0 1 0-15,2 1-1 0,-2-2 1 16,4-1-1-16,1-3 0 0,1-4 0 16,2-3 0-16,3-6 0 0,-2-6 0 15,2-2 0-15,0-6 0 0,2-6 0 16,0-5 0-16,0-2 1 0,-1-5 0 0,1-2-1 16,0-4 1-16,0 1 0 0,-2 0-1 15,1 3 1-15,-3 5 1 0,0 3 1 16,-3 4 2-16,-2 8 2 0,0 5 1 15,-2 3 0-15,-2 7 0 0,1 5-1 16,-2 0-2-16,3 5-2 0,0 2-2 16,3 3-4-16,1 2-7 0,3-4-2 0,2 0-6 15,3-1-15-15,0-2-14 0,3-7-13 16,0 0-16-16,2-7-109 0,0-3-129 16,3 1-291-16</inkml:trace>
  <inkml:trace contextRef="#ctx0" brushRef="#br0" timeOffset="72008.4967">6771 8045 669 0,'-3'-2'153'0,"-5"2"1"0,1 4-102 0,2 4-27 16,-1 4-4-16,-1 5 0 0,-1 3-3 15,1 2 0-15,1 3 1 0,1 3 2 16,-1-2 0-16,3 3 0 0,3 0-1 0,4 1-3 16,2 0-2-16,1-1-4 15,5-1-4-15,1-4-2 0,4-3-1 16,1-4-3-16,2-5-1 0,2-4-3 0,-1-6-6 16,-1-8-11-16,0-2-9 15,-2-5-10-15,-4-3-10 0,-2-3-7 0,-2-3-9 16,-4 0 2-16,-1 0-103 0,-5-4-103 15,-2-2-255-15</inkml:trace>
  <inkml:trace contextRef="#ctx0" brushRef="#br0" timeOffset="72149.0861">6747 8040 708 0,'-14'-5'178'0,"2"1"4"0,5 0-111 16,2 1-18-16,5 0-11 0,5 0-11 15,3 0-13-15,7 0-12 0,3 1-11 16,6-2-16-16,3 2-14 0,1-1-16 15,1 2-17-15,2 1-117 0,-4 0-130 16,-1 4-293-16</inkml:trace>
  <inkml:trace contextRef="#ctx0" brushRef="#br0" timeOffset="72594.9319">7136 8207 707 0,'-4'-6'176'0,"1"2"6"0,-1 1-111 15,2 0-13-15,1 2-7 0,1 3-10 16,-2 2-11-16,1 6-7 0,-2 2-4 15,0 6-3-15,1 3-1 0,-2 4-2 16,3 4-2-16,0 2-3 0,2-3 0 16,2-1 0-16,5 0 1 0,0-4 0 15,2-3-2-15,1-6 1 0,3-5-1 0,-1-4 0 16,-1-6-3-16,2-7-2 0,-3-4 0 16,0-5 0-16,0-5-1 0,-1-1 0 15,1-3-1-15,-1 0 1 0,1 2-1 16,-2 3 0-16,1 5 0 0,0 4 0 15,-3 1 0-15,-1 7-1 0,1 3 1 16,-4 3-1-16,2 3-1 0,-2 4-2 16,0 3-3-16,2 4-4 0,0 0-3 15,0 3-5-15,2 1-8 0,2 1-8 16,1-3-15-16,2-2-13 0,1 0-11 0,2-3 64 16,0-3-184-16,1-2-134 0,0-6-328 15</inkml:trace>
  <inkml:trace contextRef="#ctx0" brushRef="#br0" timeOffset="72811.9271">7596 8288 873 0,'-3'-3'193'0,"2"2"1"15,1 1-144-15,4 0-25 0,1 0-10 16,3 1-9-16,3-1-6 0,1-1-7 15,2 0-7-15,4 0-13 0,-2-2-15 16,1 1-20-16,-1-1-74 0,-2 1-56 16,-2-1-120-16,-2 2-251 0</inkml:trace>
  <inkml:trace contextRef="#ctx0" brushRef="#br0" timeOffset="73224.3756">8007 8219 685 0,'0'-10'161'0,"3"2"3"15,-1-1-112-15,3 2-12 0,1 1-5 16,0 1-8-16,2 1-6 0,0 1-6 15,1-1-4-15,1 0-2 0,1 2-4 16,0 1-1-16,1 2-2 0,0-1 0 16,2 5-1-16,-2-2-1 0,0 3 0 15,-3 1 1-15,-1-1-1 0,-2 1 0 16,-2 0 0-16,-5 1 0 0,-6-1 0 16,-2 3 1-16,-2 0-1 0,-3 1 0 0,-1 1 0 15,-3 4 1-15,2-3 0 0,5 3 2 16,-1-3 3-16,1 0 3 0,3-2 4 15,3 1 0-15,1-3 2 0,3-1-2 16,1 1-1-16,1-3-4 0,4-2-3 16,2-1-4-16,4-1-3 0,3-4-4 15,2-1-5-15,3-2-5 0,6 0-12 16,1 0-9-16,-1-2-12 0,1-1-7 0,-2 0-9 16,1 2-17-16,-2-5-93 0,-4 0-104 15,-1 1-250-15</inkml:trace>
  <inkml:trace contextRef="#ctx0" brushRef="#br0" timeOffset="73660.7201">8326 7955 707 0,'-5'-10'163'0,"1"1"4"0,3 2-118 15,3 2-13-15,2 1-4 0,3 2-5 16,2 2-6-16,2 1-6 0,1 2-2 16,2 0-1-16,0 1-2 0,2 0 1 15,-1-1 0-15,0 2 1 0,0-2 0 16,-2 0 0-16,0 2-1 0,0-1-1 0,-2 2-1 16,-1 1-2-16,-3 4 0 0,-1 0-1 15,-1 3 0-15,-4 3 0 0,-1 3-2 16,-1 0 0-16,-2 4-1 15,1-1-2-15,0 3 1 0,-1 2-2 0,3-1 0 16,1 1-1-16,1 3-1 0,1-2 0 16,2 0 0-16,0 1 0 0,0-2-1 15,-1-1 1-15,-2-4 1 0,1-3 1 16,-2-2 0-16,-1-1 0 0,-1-4 0 16,-3-2 1-16,-1-2 0 0,-4-2 1 0,0-1 0 15,-4-3 1-15,1 0-1 0,-1-2 0 16,-1-1-1-16,-1-1-2 0,3 1-10 15,0 0-10-15,1 0-19 0,0 1-21 16,1 0 13-16,-2 2-150 0,0 0-141 16,-1 5-326-16</inkml:trace>
  <inkml:trace contextRef="#ctx0" brushRef="#br0" timeOffset="76866.3545">9015 8171 708 0,'-6'-2'182'0,"1"2"8"16,2-1-107-16,0 1-20 0,2 1-12 15,1-2-13-15,3 1-16 0,1 0-11 16,5-1-7-16,0-1-4 0,2 0-4 16,0-2-10-16,2 1-17 0,2-1-19 15,-2 1-15-15,-2 0-51 0,-1 2-77 0,-3 1-120 16,0 4-252-16</inkml:trace>
  <inkml:trace contextRef="#ctx0" brushRef="#br0" timeOffset="77060.1896">8976 8332 708 0,'-2'1'172'0,"1"0"4"0,-1-1-108 16,4 0-19-16,1 2-12 0,2-4-10 0,0 1-11 15,2 0-5-15,2-2-4 0,3-1-3 16,0-3-3-16,1 1-13 0,1-1-24 16,2 0-22-16,0-1-125 0,0 3-141 15,1 2-338-15</inkml:trace>
  <inkml:trace contextRef="#ctx0" brushRef="#br0" timeOffset="79522.0686">10352 8130 468 0,'-1'-4'120'0,"-2"-1"5"15,-1 0-57-15,0 0-21 0,-4-1-5 0,2 1-3 16,-2 1-2-16,-1 0-1 16,-1 0-1-16,-2 2-1 0,0 0-1 0,-4 2-1 15,-1 2-2-15,-4-1-4 0,-4 3-3 16,0 2-4-16,-2 4-4 0,2 1-3 16,1 2-2-16,0 2-3 0,3 3-1 15,6 0-1-15,1 2 0 0,6-3-2 16,0 0 0-16,4-1-1 0,6 0-1 15,3-1-1-15,4-2 0 0,4-3 0 16,4-1 0-16,4-4 0 0,3-3 0 16,4-3 0-16,2-5-1 0,-1-3 1 0,2-1 0 15,-3-2 0-15,-1-3-1 0,-1 0 1 16,-4-1 0-16,-4 1 0 0,-2 1 0 16,-3 1-1-16,-2-1 2 0,-7 2-1 15,-1 1 0-15,-5-1 0 0,1 1 1 16,-4 0-1-16,-1 0 0 0,-1 2 0 15,1 1 1-15,-1 2 0 0,1 2-1 16,1 0 1-16,1 2 1 0,1 2-1 16,-1 1-1-16,3 3 1 0,1 3-1 15,-1 3 1-15,1 3-1 0,0 2 0 0,0 2 0 16,2 4 0-16,2 1 0 0,0 0 0 16,3 0 0-16,3 0 0 0,6 1 0 15,0 0 0-15,2-6 0 0,2-4-1 16,2-1-3-16,1-3-7 0,0-5-15 15,-2-7-17-15,1 0-16 0,-1-5-126 0,-5-2-136 16,4-2-318-16</inkml:trace>
  <inkml:trace contextRef="#ctx0" brushRef="#br0" timeOffset="80051.125">10488 7852 540 0,'-8'-1'155'0,"5"-1"12"16,-5 1-26-16,2 1-70 0,1-1-13 15,3 1-11-15,1-1-10 0,4 1-12 16,2-2-11-16,3 1-8 0,1 0-4 15,5 0 0-15,2-3-2 0,1 2-7 16,-1-5-17-16,1 3-16 0,1-3-17 16,1 3-125-16,-3-1-135 0,-2 1-320 0</inkml:trace>
  <inkml:trace contextRef="#ctx0" brushRef="#br0" timeOffset="80522.857">10841 7721 567 0,'-5'-9'145'16,"-1"-1"8"-16,1 2-67 0,0-2-26 15,2 1-7-15,3 1-5 0,0 0-5 16,4 0-6-16,1 1-6 0,2-1-7 16,2 1-6-16,2-1-5 0,4 4-3 0,-1 0-3 15,2 3-2-15,1-1-2 0,0 4-1 16,1 1-1-16,-4 1 0 0,0 1 0 16,-2 1-1-16,-2 1 0 0,-2 2 0 15,0 0-1-15,-3-1-1 0,-2 3 0 16,-1 1-1-16,-4 1-1 0,-1 0 0 15,-3-2 0-15,-2 1-1 0,-2 1 2 16,-2-1 0-16,-1 0 1 0,-2 3 1 0,-1-2 0 16,-1 1 1-16,0-1 0 0,2 0 2 15,2-2-1-15,3-3 1 16,2-2 0-16,3-1-1 0,4 1 1 0,5-1-1 16,3-1-1-16,3-2 0 0,4 0 0 15,1-2 0-15,4-2-1 0,2-1 0 16,1 0-6-16,1-2-14 0,0 2-18 15,2 0-12-15,-4 2-133 0,-1 0-139 0,2-1-333 16</inkml:trace>
  <inkml:trace contextRef="#ctx0" brushRef="#br0" timeOffset="81702.9518">12282 7296 495 0,'-5'-10'123'0,"-3"2"5"16,-3 4-69-16,-3 1-15 0,0 1-6 16,-7 2-4-16,-1 2-3 0,2 8-2 15,-1 1-1-15,-1 4 0 0,-2 8-2 16,-2 8-1-16,5 7-4 0,-2 4-2 15,0 5-4-15,-1 6-3 0,0 4-3 16,1 3-2-16,1 3-2 0,3 3-1 16,5 2 0-16,1 0-1 0,5-1 0 0,5-1 1 15,3-4 1-15,5-4 1 16,3-4 0-16,3-1 0 0,2-5 0 0,4-4-1 16,3-1-2-16,1-3 0 0,-1-6-2 15,1-3 0-15,0-4-1 0,0-4 1 16,-4-1-1-16,0-3 0 0,-3-3 0 15,-2-4 0-15,-2 0-2 0,-2-2 0 16,0-3-3-16,3-2-5 0,-2-2-6 16,1-2-5-16,0-1-6 0,-1-3-7 0,-1 0-4 15,0 0-5-15,-7-2-7 0,0 0-21 16,0-1-84-16,0 0-104 16,1 5-244-16</inkml:trace>
  <inkml:trace contextRef="#ctx0" brushRef="#br0" timeOffset="82639.1895">12664 7951 573 0,'-9'-12'134'0,"-1"-1"5"16,-2 2-89-16,-3 3-11 0,0 1-2 15,-1-1-3-15,-2 7 0 0,-2 0-1 16,-3 4-1-16,1 6-2 0,-1 3-2 15,1 5-3-15,1 4-5 0,2 1-3 16,4 4-4-16,1 3-4 0,6 1-2 16,3-1-3-16,5-1-1 0,5-2-2 15,4-1-1-15,5-2 1 0,3-5-2 0,3-4 1 16,2-5 0-16,1-2 0 16,3-4-1-16,1-6 1 0,-4-4-1 15,0-1 0-15,2-2 0 0,-5-3 0 0,0-1 0 16,-4-1 1-16,-3 1-1 0,2-3 1 15,-4-2 0-15,-6-2 0 0,-3 3 0 16,-4-3 0-16,-2 2 1 0,-2 1 1 16,-4 5 1-16,1 3 2 0,-2 4 2 15,2 6 1-15,0 5 1 0,1 5-1 16,2 3-1-16,0 6-2 0,2 0-1 0,4 4-3 16,1 0 0-16,4-1-1 0,5-3-3 15,5-2-6-15,3-2-8 0,4-4-12 16,-1-4-16-16,5-3-11 0,-1-4-19 15,5-1-110-15,-5-3-122 0,1-1-282 16</inkml:trace>
  <inkml:trace contextRef="#ctx0" brushRef="#br0" timeOffset="83049.8594">12916 7572 592 0,'-3'-2'142'0,"-2"2"2"16,3 1-89-16,1 4-16 15,-1 2-7-15,2 3-5 0,3 4-4 0,-1 2-3 16,2 2-2-16,-2 2-1 0,2 3-2 15,0-3-1-15,-2 0-1 0,2-4-2 16,-2 0-1-16,0-2-2 0,-1-5-1 16,0-1-1-16,1-1-1 0,0-6 1 15,-1 1 1-15,0-5 1 0,2-3 1 16,0 0 0-16,3-4 1 0,0-5-2 16,3-3-1-16,1 1-2 0,2 0-2 15,0 1-1-15,-1 1-1 0,0 4-1 16,-1 5 0-16,-1 5 0 0,-2 3 0 0,-1 4 0 15,-1 4-1-15,0 5-5 0,0-2-10 16,-1 3-11-16,-1 1-18 0,1 2-14 16,2 0-35-16,1-3-87 0,4 0-116 15,5-1-249-15</inkml:trace>
  <inkml:trace contextRef="#ctx0" brushRef="#br0" timeOffset="83661.3575">13530 8040 600 0,'-3'-14'146'0,"0"-3"5"15,3-3-91-15,-1-2-17 0,1-1-7 16,4-2-3-16,-2 3-5 0,4 1-5 15,-1 4-4-15,1 4 0 0,-1 3-2 16,0 5-2-16,0 4-1 0,-1 3-1 16,-2 6-1-16,1 4-3 0,-2 6 0 15,0 4-3-15,0 4 0 0,1 2-3 16,-4 3-1-16,4-1-1 0,-1-2 0 16,1-2-1-16,1-3 0 0,2-3 1 15,0-3-1-15,3-6 0 0,1-3 0 0,0-6 1 16,4-6 0-16,0-3-1 0,1-5 1 15,2-3 1-15,-2-3 0 0,2-4 3 16,-2-4 3-16,-1-2 1 0,-1-3 0 16,2-1 2-16,-6 2 0 0,1 0 1 15,-3 7 0-15,-1 7 1 0,-1 4 1 16,-4 7 0-16,-3 5-1 0,0 5-2 16,-2 6-1-16,-1 4-3 0,1 4-3 0,0 3-3 15,1 5-1-15,3 0-1 0,3 0-2 16,4-4-4-16,2-1-6 0,4-1-8 15,0-4-12-15,4-2-17 0,1-1-15 16,4-5-14-16,1 1-119 0,0-5-134 16,-1 0-303-16</inkml:trace>
  <inkml:trace contextRef="#ctx0" brushRef="#br0" timeOffset="83975.0743">14068 7740 554 0,'0'-1'135'0,"-3"2"3"16,-2 3-76-16,0 2-21 0,0 4-6 15,-1 5-2-15,0 2-5 0,2 1-2 16,-1 4-1-16,3 4 0 0,0 1-3 15,4 1-2-15,0-1-2 0,-1 0-2 16,3-1-2-16,1-2-3 0,0-3-3 16,2-3-1-16,2-4-3 0,0-4-1 15,2-2 0-15,3-2-2 0,-3-4-4 16,2-2-9-16,1-4-12 0,-2-2-13 16,0-3-10-16,-1-1-19 0,-2-2-109 15,-2-1-121-15,-4-2-272 0</inkml:trace>
  <inkml:trace contextRef="#ctx0" brushRef="#br0" timeOffset="84135.644">14002 7776 721 0,'-12'-5'182'0,"2"1"2"0,5 1-113 0,5 0-18 16,4-1-12-16,7 1-12 0,4-1-16 15,3-1-12-15,5-1-9 0,2 0-17 16,2 0-17-16,1 1-15 0,2 0-129 15,1 1-139-15,-2 4-326 0</inkml:trace>
  <inkml:trace contextRef="#ctx0" brushRef="#br0" timeOffset="84530.1537">14399 7847 690 0,'0'2'162'16,"0"4"4"-16,1 3-114 0,0 3-14 16,3 3-7-16,0 2-6 0,1 1-5 0,1 2-6 15,1-2-2-15,2-2-1 0,-1-2-2 16,2-3 0-16,0-1-2 0,1-4-1 15,1-3-1-15,0-3-1 0,1-6 0 16,-2-3-1-16,1-4 0 0,1-4 0 16,1-2 0-16,-3-5 1 0,0 3 2 15,-1 3 3-15,-3 3 3 0,0 2 1 16,-2 4-1-16,0 4 1 0,-1 3-2 16,-2 4-2-16,1 3-4 0,3 3-3 15,-5 3 0-15,2 1-3 0,-6 0-2 16,6 3-5-16,-1 0-7 0,4-2-13 15,3 1-16-15,2-3-17 0,1-3-15 0,10 4-117 16,-5-4-131-16,3-1-297 0</inkml:trace>
  <inkml:trace contextRef="#ctx0" brushRef="#br0" timeOffset="84721.1609">14989 7915 762 0,'0'-4'176'0,"-1"-1"1"16,4 1-125-16,2 0-19 0,1 1-9 15,1-1-11-15,3 2-9 0,1-1-10 16,1 1-12-16,0 0-15 0,1 1-18 16,-1 0-127-16,-1 1-136 0,1-3-326 15</inkml:trace>
  <inkml:trace contextRef="#ctx0" brushRef="#br0" timeOffset="85155.6361">15314 7858 688 0,'-6'-9'172'0,"2"-2"5"0,4-1-101 16,1 0-24-16,2 0-9 0,3-1-10 15,1 2-11-15,3 0-8 0,1 4-4 16,4 1-2-16,0 1-3 0,3 1-1 0,3 2-2 16,1-1-1-16,-1 5-1 15,-1-2 0-15,0 2 0 0,-2 0-2 0,-2 2 0 16,-3 1 0-16,-2 0 0 15,-2 0-1-15,-2 2 0 0,-5 2 0 0,-2 2 2 16,-2 0-1-16,-3 1 2 0,-5 1-1 16,-1 2 1-16,-1 0-1 0,-3 0 1 15,0-1 1-15,-1 0-1 0,0-1 1 16,4 2 0-16,1-3 1 0,1-1 0 16,4-1 0-16,4-1-1 0,3-2 1 15,5-1-2-15,3-1-1 0,3-3-1 0,3 0-4 16,0-2-7-16,4-3-10 0,0 1-9 15,1-2-13-15,0-1-10 0,-1 0-15 16,-2 3-109-16,1-4-118 0,-3 3-276 16</inkml:trace>
  <inkml:trace contextRef="#ctx0" brushRef="#br0" timeOffset="85605.3261">15707 7719 712 0,'-10'-7'183'16,"1"1"5"-16,0 1-101 0,3 1-26 15,3 2-13-15,3 0-12 0,5-1-15 0,4 3-9 16,1-1-4-16,6 2-4 0,3-1-2 15,3 3-1-15,0-1 0 0,3 0 0 16,1 1-1-16,1 1 1 0,-4-1-1 16,0 1-1-16,-1 1 1 0,-2 0 0 15,-4 0-1-15,-4 1 1 0,-5 0 0 16,-4 0 0-16,-8-2 0 0,-1 2 0 16,-4 1 0-16,-2 4-1 0,-3 1 0 15,3 2-2-15,-2 1 0 0,6 4-2 16,-1 0-1-16,3 0-2 0,3 3-1 15,2-5-6-15,1 0-1 0,3 1 0 0,0 0 0 16,2-1-1-16,1-2 1 0,-1-5 1 16,1 3 6-16,1-2 2 0,-4-4 2 15,1-2 1-15,-3 2 1 0,-2-5-4 16,-2 2-7-16,-3-2-8 0,-2-1-8 16,-2 3-8-16,-2-4-10 0,2 0 41 15,-1-2-157-15,1-2-115 0,3 1-300 16</inkml:trace>
  <inkml:trace contextRef="#ctx0" brushRef="#br0" timeOffset="97233.4273">15997 7009 542 0,'-8'-6'128'0,"-1"-1"4"0,3 0-86 15,-1 1-9-15,3 3-5 0,-1-2-4 16,4 3-6-16,1 1-4 0,-1-2-3 16,5 6-1-16,4 1-1 0,3 1 0 15,3 1 0-15,2 0 2 0,4 3 3 16,7 4-1-16,-2-2 0 0,2 3-2 15,-3-6-2-15,6 9-1 0,-1 4-2 0,0 2-4 16,0 7-1-16,-2-1-1 0,1 7-1 16,0 8-1-16,-2 0 0 0,-2 1 0 15,-1 3-1-15,-2 1 1 0,-1 4-1 16,-4-1 1-16,-3 4-1 0,-4-1 0 16,-6-1 0-16,-4 2 0 0,-5-1-1 15,-2-2 1-15,-3-2 0 0,-3-2-1 16,-3-4 1-16,-1 2-1 0,-2-7 1 15,-1 0-1-15,-1-2 0 0,-1 0 1 16,1-4-1-16,0-1 0 0,0-2 0 0,2-1 0 16,2-2 0-16,3-3 0 0,4-6 0 15,2 0 0-15,2-6-1 0,3-3-5 16,2-5-6-16,2-3-7 0,0-2-10 16,0-1-6-16,1-1-10 0,0-2-11 15,1 0-110-15,-1 2-116 0,1-3-275 16</inkml:trace>
  <inkml:trace contextRef="#ctx0" brushRef="#br0" timeOffset="103333.4261">240 5517 291 0,'-7'-6'94'0,"1"0"8"0,-2 0-17 0,1 1-17 15,0-3-12-15,-2 1-6 0,3 0-9 16,0 1-6-16,-2-1-4 0,3 0-4 15,1 1-3-15,-1 0 0 0,2 1-1 16,1 1-1-16,-1 1-1 0,2 1 0 16,1 0-3-16,0 2-2 0,3 4-1 15,0 1-3-15,2 2-1 0,2 4-1 16,3 2-2-16,3 5-1 0,1 1 0 0,2 2-1 16,1 2-2-16,0-1-1 0,1 0-2 15,-2-1 0-15,-2 1 0 16,1 0 0-16,-3-2-1 0,0-1 0 0,-2 1 0 15,0-4 0-15,-1 1-1 0,-1-3-2 16,-2-2-1-16,2 1-4 0,-3-2-3 16,-1-1-4-16,0 1-7 0,0-1-4 15,-2-3-4-15,1-3-6 0,-2-2-8 16,0-3 9-16,2-2-112 0,-2-5-101 16,-1-2-257-16</inkml:trace>
  <inkml:trace contextRef="#ctx0" brushRef="#br0" timeOffset="103599.7037">552 5366 548 0,'-1'-5'132'0,"-4"3"4"0,0 2-84 16,-1 2-9-16,-1 6-8 0,0 5-4 15,-1 4-4-15,-2 8-1 0,-1 6-3 16,0 3 0-16,3 6-1 15,-2 4-2-15,0 2-1 0,-2 3 0 0,2 0-3 16,2 0-3-16,-1 0-2 0,-1 0-2 16,0-4-3-16,1-2-1 0,0-5-3 15,2-3 0-15,1-3 0 0,1-5-6 16,1-7-9-16,3-3-9 0,1-4-13 16,2-4-11-16,2-4-16 0,3-3-113 15,-2-5-119-15,6-2-276 0</inkml:trace>
  <inkml:trace contextRef="#ctx0" brushRef="#br0" timeOffset="104097.0575">692 5506 519 0,'-2'-6'129'0,"-2"1"5"0,-1 3-67 16,0-1-23-16,1 2-9 0,-2 2-5 16,0 3-3-16,0 1-3 0,-1 4-3 15,-2 1-2-15,-1 5-2 0,-1 3-1 16,0 3-3-16,2 2-1 0,-2 7-2 15,1 0-1-15,1 5-3 0,2 0-1 0,1 2-1 16,-2-1-2-16,5 2 0 0,0-2 0 16,2-4-1-16,1-2-1 15,2-4 1-15,1-1-1 0,3-2-4 0,-1-4-7 16,3-5-12-16,3-1-9 0,2-5-14 16,0-2 6-16,1-3-124 0,-1-2-115 15,1-6-270-15</inkml:trace>
  <inkml:trace contextRef="#ctx0" brushRef="#br0" timeOffset="104494.8716">684 5866 527 0,'-5'-4'144'0,"-2"3"5"16,4 0-29-16,-1 0-71 0,3 1-16 15,0-1-7-15,2 1-7 0,1 0-6 16,2-3-6-16,2 1-3 0,2-2-2 0,1-3-1 15,2-2 0-15,3 1 0 0,-2-5 0 16,0 0 0-16,1-2 0 16,-4 0 0-16,0-1 0 0,-4-2 0 0,-1 1-1 15,-2 0 1-15,-2 0 0 0,-4 3 0 16,1 1 0-16,-5 4-1 0,0 3 1 16,-2 4 0-16,-4 2 0 0,0 2-1 0,-1 3 1 15,-1 2-1-15,1 7 1 16,2 0-1-16,1 6 1 0,2 1 0 0,1 3 1 15,4 2-1-15,2-3 0 0,0 1 1 16,2-2-1-16,2-3 0 0,3 1 0 16,2-2-1-16,0-2 0 0,4 0 1 15,0-2-1-15,3-3 0 0,2 0 0 16,1-4-1-16,0-3-2 0,2-2-5 16,-1-3-9-16,2 0-8 0,-3-4-10 15,0-3-15-15,-3-3-104 0,-2 2-3 16,-1-2-92-16,-2-2-174 0</inkml:trace>
  <inkml:trace contextRef="#ctx0" brushRef="#br0" timeOffset="104766.1464">817 5354 479 0,'0'-13'127'16,"-1"4"2"-16,4 4-22 0,1 5-71 16,0 4-9-16,2 3-2 0,0 4-2 15,1 6-3-15,1 4-1 0,-1 2-2 16,-1 3-2-16,-1 5-4 0,-2 1-4 16,-2 0-2-16,-2-3 0 0,-2-1-2 15,-3-2-1-15,-1 0-1 0,-2-6-7 16,-1-2-9-16,-1-5-9 0,0-3-17 0,-1-8-111 15,-1-4-117-15,-1-8-281 0</inkml:trace>
  <inkml:trace contextRef="#ctx0" brushRef="#br0" timeOffset="104897.7773">764 5132 556 0,'3'-2'122'0,"-4"-2"-1"16,5 6-89-16,1 0-19 0,2 3-23 15,0 2-110-15,0 4-103 0,1 5-267 16</inkml:trace>
  <inkml:trace contextRef="#ctx0" brushRef="#br0" timeOffset="105510.4834">963 5316 490 0,'-1'-4'110'0,"-1"2"1"16,2 0-80-16,0 0-14 0,0 0-6 15,0 1-3-15,0 1-2 0,0 0-2 16,2 0 1-16,-4 0 1 0,4 0 1 0,-2 0 1 15,0 1 2-15,-2-1 2 0,4 0 1 16,-4 0 2-16,2 0 0 0,0 0 0 16,-1 0 1-16,1-1 0 0,0-1 1 15,0 1 1-15,0 0-1 0,-1 0 0 16,1 0 0-16,0-1 0 0,0 4-1 16,0 0-2-16,0 4-1 0,-1 1-2 15,1 2-1-15,0 3-1 0,0 4-2 0,0 0 1 16,0 4-1-16,1-1-2 0,-1 2-1 15,1-1-1-15,2-2 0 0,-1-2-1 16,2-4-2-16,2-3 0 0,0-4 1 16,1-4-1-16,1-3 1 0,-1-3-1 15,2-4 1-15,-2-2 0 0,-1 0 0 16,1-2 1-16,-2-3 1 0,-1 1 0 16,0 1 1-16,-4 1 1 0,-3 2 1 0,1 1 2 15,-2 5 0-15,2 3 0 0,-1 3-2 16,2 6 0-16,2 2-1 0,4 3-2 15,0 3-4-15,2 0-1 0,1-1 0 16,3-1-1-16,1-6 0 0,3 2 0 16,-1-7 0-16,2-4 1 0,-1-5 1 15,0-1 1-15,-4-4 1 0,-3-4 1 16,-3-2 1-16,-2-1 0 0,-2 2 0 16,-4-3 0-16,-2 1 0 0,1 1-2 15,-4 4-4-15,2 0-6 0,0 4-9 16,0 2-13-16,1 5-11 0,3 5-20 0,2 4-110 15,-2 4-123-15,5 3-284 16</inkml:trace>
  <inkml:trace contextRef="#ctx0" brushRef="#br0" timeOffset="108560.2851">1221 5132 470 0,'0'-2'116'0,"-1"0"4"16,1-2-64-16,1 0-17 0,2 2-9 15,0-1-4-15,1 1-3 0,3 1-3 16,1-1-2-16,2 5-1 0,1 2 0 0,0 3 1 16,0 6 0-16,2 5-1 0,-2 7 0 15,1 6-1-15,1 3-1 0,-2 7-1 16,-2 3-4-16,1 3-1 0,-1 1-3 16,-2 3-1-16,-3-1-1 0,-2 1-1 15,0-1-1-15,-2-1-1 0,0-1 0 16,-2-5 0-16,1 0-1 0,0-4 1 15,-2-4-1-15,1-4 1 0,-2-1-2 16,-1-3-3-16,0-4-5 0,1-3-8 0,-3-5-9 16,4-5-8-16,-1-2-16 15,3-8-108-15,1-5-112 0,2-5-271 16</inkml:trace>
  <inkml:trace contextRef="#ctx0" brushRef="#br0" timeOffset="108846.1514">1497 5643 583 0,'-1'0'140'0,"-2"0"2"0,1 0-73 16,3 0-39-16,3 0-13 0,1 1-5 0,1-1-5 16,5 2-2-16,1-1-2 0,1 0-4 15,3-1-4-15,1 0-6 0,1 0-7 16,-1 0-11-16,-3-1 0 0,-1 1-116 16,-2 0-107-16,-4 1-265 0</inkml:trace>
  <inkml:trace contextRef="#ctx0" brushRef="#br0" timeOffset="109047.4582">1552 5839 632 0,'-5'-2'148'0,"4"1"4"0,-2-1-101 15,5 4-14-15,-2-2-9 0,1-2-4 16,3 4-6-16,0-2-6 0,0-2-2 15,5 2-4-15,0-1-1 0,5-1-3 16,-2-1-8-16,2 0-14 0,-1-4-10 0,-1 1-77 16,1 1-54-16,-5 0-115 15,0 2-248-15</inkml:trace>
  <inkml:trace contextRef="#ctx0" brushRef="#br0" timeOffset="116407.3095">12413 8824 510 0,'-16'-16'122'16,"1"2"5"-16,-1 0-80 0,2 6-9 15,2-2-6-15,1 1-4 0,2 3-4 16,2 4-2-16,2-1-4 0,1 6-4 0,2 0-1 15,2 7-2-15,1 4-2 0,3 3-4 16,2 1 0-16,2 2-2 0,6 1 0 16,3-1-1-16,3 1 0 0,4-1-1 15,1-2-1-15,2 2 1 0,3-2 0 16,1-2 0-16,-3-2-1 0,4-5 0 16,3-1 1-16,3-2-1 0,-3-4 1 15,0-3-1-15,4-3-1 0,3-3-1 16,0 0-3-16,-4-6-2 0,-2 0-2 15,4-2 0-15,-4 1-2 0,-3 0 1 16,-4 2 0-16,-4 1 3 0,0 2 1 0,-2 1 3 16,-4-1 0-16,-1 1 1 0,-5-1 1 15,0 2 0-15,-2-3 0 0,-3 0 1 16,2 0 0-16,0-1 0 0,0-1 0 16,1 0 1-16,2-4 0 0,1 1 0 15,3-2 0-15,0 1 0 0,2 3 0 16,4-1 0-16,2 3-1 0,2 4 1 0,3 2-1 15,-2 4 0-15,-1 2 0 16,-3 1 0-16,1 4-1 0,-2 1-1 0,-1 1 0 16,-1 2-1-16,1 0-2 0,2-1 0 15,2 1 0-15,2-1 0 0,0-3 1 16,2-1 0-16,2-1 2 0,-2-3 0 16,1-1 1-16,0-1 1 0,-4-2 0 15,1-1 0-15,-1-4 0 0,-3-3 0 16,1-3 0-16,-2 1 0 0,-1-4 0 15,-2-3 1-15,-1 1 0 0,1 0 0 0,1 1 0 16,-3-1 0-16,-2 2 0 16,1 5 1-16,0 3-1 0,-1 5 0 15,-4 2 1-15,-3 5-1 0,0 3 0 0,-2 5 0 16,0-1 0-16,1 1 0 0,-1 0-1 16,3 2 1-16,1 1-1 0,2-4 0 15,6-2 0-15,3 1 1 0,5-1 2 16,6-4 0-16,2-2 1 0,6-2 0 0,1 2 1 15,4-6-1-15,3 0 0 0,2-4-1 16,-1 0 0-16,4 1-1 0,3 0 0 16,-1-1 0-16,-1-2 0 0,-3 1-1 15,-2 0 1-15,-4-2 0 0,0-1-1 16,-6 1 1-16,1-3-1 0,-2 2 0 16,-1-3 0-16,-4-1-1 0,0 2 1 15,-3-3-1-15,-4-2 0 0,-4 2 1 16,-2 0-2-16,-5 1-1 0,-3 4-2 0,-5 2-4 15,-3 3-5-15,-3 0-6 0,-3 4-14 16,-2 3-108-16,-3 2-109 16,-4 2-271-16</inkml:trace>
  <inkml:trace contextRef="#ctx0" brushRef="#br0" timeOffset="116825.1971">14020 8947 577 0,'0'-12'140'0,"0"1"5"16,2 1-85-16,0 2-17 0,3 5-9 16,2 3-3-16,2 1-4 0,4 4-3 15,1 1-3-15,2 5-2 0,2 0-3 16,3 1-1-16,2 4-4 0,3 1-1 15,2 1-3-15,0 0-2 0,2 0 0 16,-2 3-2-16,0-3-1 0,-2-2-2 0,0 0-2 16,-2-2-4-16,-2-1-8 0,-1-2-10 15,-1-2-9-15,-3-2-9 0,-4-2-14 16,-3 0-112-16,-5-1-118 0,-3-3-277 16</inkml:trace>
  <inkml:trace contextRef="#ctx0" brushRef="#br0" timeOffset="117006.7252">14423 8894 564 0,'-15'-11'136'0,"-1"7"4"15,-3 4-86-15,5 7-14 0,-4 1-8 16,0 6-6-16,0 2-7 0,-1 3-5 16,1 0-5-16,0 0-2 0,0 0-4 15,4-1-9-15,4 0-6 0,1-3-11 16,6-2-16-16,5 0-111 0,4-1-116 15,4-1-281-15</inkml:trace>
  <inkml:trace contextRef="#ctx0" brushRef="#br0" timeOffset="117257.8086">14638 8876 538 0,'-1'3'150'15,"-2"1"5"-15,-1 2-14 0,1 3-93 16,0 2-12-16,0 1-5 0,-1 2-6 16,2 0-6-16,-1 2-4 0,3-1-5 0,1 1-2 15,2-3-3-15,-1 0-2 16,4-1-1-16,0-1-2 0,3 0 1 0,2-1-2 16,1-3-4-16,3 0-6 0,3-1-8 15,0-2-10-15,2-1-6 0,1-5-11 16,-2 1-13-16,-4-3-105 0,-1-2-112 15,-5 0-265-15</inkml:trace>
  <inkml:trace contextRef="#ctx0" brushRef="#br0" timeOffset="117421.369">14627 8892 654 0,'-5'-2'154'0,"0"-1"1"0,4 2-109 16,2-2-14-16,5 2-9 0,1-3-7 15,5-1-10-15,1 2-10 0,7-2-10 16,3 0-6-16,3 0-11 0,2 1-16 0,-1 2-109 16,-3 1-115-16,-1 1-271 15</inkml:trace>
  <inkml:trace contextRef="#ctx0" brushRef="#br0" timeOffset="117742.511">14885 8964 565 0,'0'1'141'0,"1"2"4"15,-1 3-60-15,2-1-47 0,1 3-11 16,2 1-3-16,1-1-4 0,2 2-5 16,0 1-4-16,3-3-1 0,3 1-2 15,-2-2-2-15,2-1-2 0,-2-1-1 16,0-4 1-16,0-1-1 0,-1-3 1 15,-1-2-1-15,1-3 0 0,-2-1 1 0,-1-1 0 16,1 2 0-16,-3-1-1 0,0 2 1 16,-1 2 0-16,-1 1-2 15,-1 3 1-15,0 1-2 0,-1 1 1 0,1 2-2 16,-1 3-1-16,-1 0-6 0,2 1-5 16,-1 2-10-16,3 0-5 0,-1-1-6 15,1 0-12-15,1-2 57 0,1-1-170 16,-1-1-117-16,4 1-306 0</inkml:trace>
  <inkml:trace contextRef="#ctx0" brushRef="#br0" timeOffset="118122.4934">15220 8799 651 0,'-10'-11'148'0,"1"-2"3"0,8 5-110 16,2 0-14-16,4 2-6 0,3 3-4 15,3 0-7-15,2 2-3 0,2 0-3 0,2 1-1 16,0 1-1-16,1 0 1 0,1 0 0 16,0 2 0-16,0-1 1 0,-3 2 1 15,0 0 0-15,-2-1 1 0,-1 3 0 16,-6-1 0-16,-2 3-1 0,0 0-1 15,-5 2 0-15,0 2-1 0,-3 1-2 16,1 0 1-16,1 2-2 0,-1 1 0 0,1-3-1 16,1 1 1-16,1 0-1 0,3 2 0 15,-3-2 0-15,2-1 0 0,-3-2 0 16,0 1 1-16,-2-3 0 0,0 1 1 16,-4-4-2-16,0 3-3 0,0-3-6 15,1 2-8-15,-4-2-9 0,1 0-13 16,0-1-123-16,0-1-123 0,-2 1-301 15</inkml:trace>
  <inkml:trace contextRef="#ctx0" brushRef="#br0" timeOffset="118639.8987">14345 8899 583 0,'-1'4'147'15,"0"2"6"-15,-4 2-83 0,-3 5-17 16,1 1-7-16,-4 1-7 0,-1 3-7 16,-3 3-10-16,-3-5-6 0,-1 3-6 15,-2-1-3-15,2 0-6 0,2-1-11 16,2-1-16-16,4-1-15 0,4 1-128 15,1-3-133-15,8 0-328 0</inkml:trace>
  <inkml:trace contextRef="#ctx0" brushRef="#br0" timeOffset="121438.6817">17598 7673 644 0,'-20'1'161'16,"1"-2"10"-16,-2 0-96 0,4-2-7 0,3 1-4 16,1 1-5-16,5-1-10 0,3 1-11 15,7 1-8-15,4 0-8 0,7-1-8 16,4 0-7-16,2-1-2 0,6 0-2 15,2-2 0-15,0 2-1 0,5-2-5 16,-2 1-8-16,1 0-10 0,1 1-15 16,-4 0-14-16,-1 1-14 0,-3 1-15 15,-4 1-17-15,-7 1-96 0,-4 1-112 16,-4 2-254-16</inkml:trace>
  <inkml:trace contextRef="#ctx0" brushRef="#br0" timeOffset="121598.93">17689 7743 663 0,'-8'3'162'0,"0"0"2"0,6-2-104 16,2-1-18-16,2-1-12 0,7-3-8 15,3-1-11-15,5-1-10 0,4-1-11 16,2-1-15-16,2 0-11 0,4-1-18 16,2 1-112-16,-3-1-123 0,0 1-285 15</inkml:trace>
  <inkml:trace contextRef="#ctx0" brushRef="#br0" timeOffset="121829.3315">18069 7435 610 0,'-1'-12'144'0,"-1"5"2"0,4 4-95 16,-1 3-17-16,3 4-11 0,0 3-5 16,4 2-7-16,3 4-3 0,1 2-1 15,3 1 0-15,2 2 0 0,2 1-1 16,4-1 1-16,0 2 0 0,3-1-1 15,3 1-1-15,-1 1 0 0,-1-3-3 16,-2 2 0-16,-6 2-1 0,-4-1 0 16,-7-3 0-16,-9 1-3 0,-6 5-1 15,-8-2-6-15,-4-3-9 0,-7-1-10 16,-2 0-35-16,-4 2-95 0,-1-3-118 0,2-5-275 16</inkml:trace>
  <inkml:trace contextRef="#ctx0" brushRef="#br0" timeOffset="122566.2917">1496 11149 556 0,'-14'-5'158'0,"6"0"8"0,4 5-20 16,-2-2-89-16,5 2-13 0,2 0-8 15,4 1-9-15,3 0-8 0,2 1-7 0,5 0-5 16,3 2-1-16,4-1-1 0,4 1-1 15,1 0-2-15,1-1 0 0,3 0-3 16,-2-2-7-16,2-1-8 0,-3 0-14 16,-2-2-11-16,-3-1-13 0,-4 1-8 15,-4-1-115-15,-5 1-116 0,-5 2-271 16</inkml:trace>
  <inkml:trace contextRef="#ctx0" brushRef="#br0" timeOffset="122703.9184">1635 11209 642 0,'-17'9'154'0,"2"1"3"16,4 1-101-16,7-3-20 0,2 2-11 16,8-1-8-16,3-2-14 0,6-1-17 15,4-1-8-15,5-4-12 0,4-1-18 16,1-2-105-16,-1-3-115 0,4-4-266 16</inkml:trace>
  <inkml:trace contextRef="#ctx0" brushRef="#br0" timeOffset="122947.569">1877 10932 623 0,'-7'-14'149'0,"0"1"2"15,3 7-99-15,3 4-18 0,2 2-10 16,4 4-8-16,4 3-8 0,1 3-4 16,3 4-3-16,3 4 0 0,-1 0 0 15,3 2 0-15,1 0-1 0,-1-1 1 16,4 0-1-16,-2-1 0 0,2-1 1 15,0-1-1-15,0 1 0 0,-5-1 1 0,-5 2 1 16,-5 0-1-16,-5 3 1 0,-10 1 0 16,-4-1 0-16,-6 6-2 0,-4 1-5 15,-3-1-13-15,2 5-13 0,1 0-124 16,-1 1-123-16,5 6-311 0</inkml:trace>
  <inkml:trace contextRef="#ctx0" brushRef="#br0" timeOffset="125145.865">2787 10837 580 0,'-14'-18'151'0,"4"6"6"15,-1 4-55-15,3 7-54 0,2 6-13 16,3 4-5-16,2 5-7 0,1 4-6 0,2 2-4 15,2 4-3-15,4 6 0 0,3-1-2 16,-2-3-1-16,1 0-3 0,0-2 0 16,0-3 0-16,-2-3-2 0,-2-5 0 15,-2-6 0-15,0 0-2 0,-2-2 1 16,-1-6-1-16,1-3 0 0,-4-3 0 16,1-3 0-16,-1-3-1 0,-3-7-1 15,-2-3 1-15,-2-4-1 0,-2-3 1 16,-1-4-1-16,-1-5 0 0,0-5 1 0,-1-3 0 15,1 1 1-15,4 2-1 16,1 1 2-16,2 6 2 0,1 8 3 0,2 7 4 16,3 8 2-16,3 5 0 0,1 3 1 15,2 3 1-15,2 1-2 0,4 1-3 16,7 2-3-16,3-1-1 0,4-1 0 16,2 0-1-16,5 1-1 0,-1-2-1 15,1 2-3-15,-1-3-5 0,-1 3-9 16,-1 1-14-16,-3 1-11 0,-3 0-13 15,-2 4-11-15,-3 0 55 0,-7 3-172 0,-10 1-122 16,0 2-308-16</inkml:trace>
  <inkml:trace contextRef="#ctx0" brushRef="#br0" timeOffset="125432.6385">2831 10877 641 0,'-14'3'167'0,"0"-1"7"0,-1 1-85 15,4-3-27-15,5 1-14 0,3-1-12 16,5 0-11-16,4 0-12 0,5 0-6 15,6-1-4-15,0 1-2 0,3-2-3 0,2 0-11 16,1 0-19-16,1-1-13 0,0 1-21 16,-2-1-115-16,0 1-133 0,0-1-298 15</inkml:trace>
  <inkml:trace contextRef="#ctx0" brushRef="#br0" timeOffset="125907.8781">3432 10419 734 0,'-27'-1'179'0,"-6"3"3"0,-2 6-112 16,0 3-22-16,4 1-14 0,2 2-11 16,9 0-12-16,5 1-6 0,10 0-2 15,7-1-3-15,7 3-2 0,6 1-3 16,5-1-3-16,3 2-3 0,3 0-3 15,0-2-2-15,-1 0 0 0,-3 0 1 0,-4 0 2 16,-4 0 5-16,-5-1 2 0,-2 0 3 16,-5 0 3-16,-2 3 1 0,-5-2 3 15,-2 2 2-15,-4 1 1 0,-2 0 3 16,-4 2 1-16,0 2 2 0,-2-1-1 16,0 2-2-16,3-2-2 0,2-1 0 15,4 0-3-15,5 0-2 0,5-3-2 16,5-1 0-16,5-1-1 0,3-1-1 0,4 0 0 15,2 0 0-15,-1-4 0 0,0 0 0 16,-2-1 0-16,-2 1 0 0,-3-4 1 16,-4-1 0-16,-2 1 0 0,-4 0 2 15,-2 5 1-15,-1-2 2 0,-5 3 1 16,0 0 3-16,-3 2 3 0,2 0 0 16,-1 0 1-16,1-2-1 0,0 2-2 15,3-1-2-15,3-2-2 0,2 1-3 16,4-4-2-16,2-1-1 0,3-2-7 15,5-1-11-15,2-3-16 0,1 1-20 0,1 0-14 16,2-2-128-16,-2 1-140 0,3-3-317 16</inkml:trace>
  <inkml:trace contextRef="#ctx0" brushRef="#br0" timeOffset="127852.244">3844 10837 479 0,'-11'-14'121'0,"5"1"5"0,-8 2-49 16,3 0-37-16,-1-1-11 0,3 2-5 16,2-1-2-16,2 0-4 0,0 2-3 15,2-1-2-15,1 3-1 0,2 2-1 16,0-1 0-16,2 2-1 0,-2 3 0 15,0 0 0-15,2 1-2 0,-2 0-1 16,0 0-1-16,0 1 0 0,1 0-2 0,-1-1 1 16,0-1 0-16,1 1 0 0,-2 0 2 15,1 0 1-15,-1 0 0 0,1 0 1 16,-1 0 1-16,1 0 0 0,-3 0 2 16,2-1 0-16,1 1 2 0,-1-1 1 15,1-1 2-15,-1 1 0 0,-1 1-1 16,4 0-2-16,-1 1-2 0,0 3-1 0,2 4-2 15,3 0-2-15,1 4-1 16,4 2 0-16,1 2 0 0,3 0 0 0,3 2-1 16,1-1-2-16,-1 0 1 0,0-1-1 15,1-1-2-15,-1 0-2 16,1-2-7-16,-3-1-10 0,-2-2-14 0,1 0-16 16,1 0-11-16,-4-2-17 0,2-2-111 15,-5-1-121-15,2-5-276 0</inkml:trace>
  <inkml:trace contextRef="#ctx0" brushRef="#br0" timeOffset="128089.1048">4186 10700 488 0,'-5'0'141'0,"-1"1"7"15,-3 5-2-15,0 5-92 0,-2 4-14 16,2 6-7-16,-4 2-4 0,1 4-4 15,0 2-5-15,-2 4-3 0,1 3-3 16,-2-1-2-16,0 0-3 0,2 0-2 16,0 1-3-16,1-2-1 0,1-3-7 0,3-4-9 15,2-4-12-15,3-4-11 16,2-3-17-16,2-3-117 0,2-5-127 0,2-3-294 16</inkml:trace>
  <inkml:trace contextRef="#ctx0" brushRef="#br0" timeOffset="128458.595">4432 10705 588 0,'0'-11'144'0,"1"-2"5"0,-2 7-82 0,0 1-21 15,-1 4-10-15,4 2-3 0,-2 3-3 16,0 2-4-16,0 4-3 0,1 2-1 16,-1 3 0-16,0 1-2 0,0 2-2 15,0 3-2-15,0 2-3 0,-1-2-2 16,1 1 0-16,0-1-3 0,1 0 0 15,1-2-2-15,2 0-1 0,1-1-1 16,1-4-2-16,1-2 0 0,3-2-1 16,0-4 0-16,0-3-4 0,1-1-7 15,-2-6-12-15,3 0-12 0,-3-2-14 0,1-1-10 16,0-3-17-16,-3-1-109 0,-2-4-119 16,-4 1-271-16</inkml:trace>
  <inkml:trace contextRef="#ctx0" brushRef="#br0" timeOffset="128619.1644">4427 10685 622 0,'-12'-6'157'0,"3"1"5"0,3 0-92 15,6 0-22-15,4 0-12 0,5 0-9 16,6-1-10-16,6 1-14 0,3-2-16 16,6 1-14-16,3 2-20 0,4 1-117 15,-2 0-128-15,-1 6-306 0</inkml:trace>
  <inkml:trace contextRef="#ctx0" brushRef="#br0" timeOffset="129414.9682">4826 10845 570 0,'-8'-4'133'16,"-1"-3"2"-16,0 0-88 0,3 2-17 15,1-1-7-15,2 1-1 0,0-1-4 16,2 2-1-16,0 2-1 0,1-2 0 15,1 3-1-15,-1 0 0 0,0-2-2 16,1 3-1-16,1-1-2 0,-1 1-2 16,0 0-2-16,0-1-1 0,0 1-1 15,-1 1-2-15,0-1 0 0,2 1-1 0,-4 1 0 16,2 0 0-16,-1-1 0 0,0 2 0 16,1-1-1-16,-1 2 1 0,0-2-1 15,-1 1 1-15,1-2-1 0,1 1 0 16,-1 0 0-16,1-1 1 0,-1 0-1 15,1 0 0-15,0-1 0 0,0 2 0 16,-2-2 1-16,2 0 1 0,0 1 1 16,-1-1 4-16,0 0 2 0,0 0 1 0,1 0 3 15,0 0 0-15,-3 0 0 0,3 0 0 16,-1 1-2-16,0-1-1 0,0 0-1 16,-1 0-1-16,1 0 0 0,1 0 0 15,0-1 0-15,0 1-1 0,0 0-1 16,0 0 0-16,1 0-1 0,1-1 0 15,0 1-1-15,1 1 0 0,-1-1 0 16,2 1 0-16,-1 1-1 0,1 2 0 16,0 1 0-16,-1 0-1 0,1 1 0 15,0 1-1-15,-1 2 0 0,1-2 0 0,0 2 0 16,-1-2-1-16,1 2 1 16,0 1-1-16,-1-2 1 0,1 0-1 0,-1 0 0 15,0-2 0-15,0 0 0 0,-3-2 0 16,1-2 0-16,-1 0 1 0,1-2 1 15,-1-3 1-15,1 0 2 0,2-5 2 16,-1 0 1-16,1-2 1 0,2-2 1 16,2-4 0-16,2-1-2 0,0-3-1 0,2 2-2 15,4-1-1-15,0 0-1 16,-1 0-1-16,1 3-1 0,-3 4-1 0,1 3 0 16,-4 6 1-16,0 3-1 0,-2 5 0 15,-1 3 0-15,-1 4 0 0,0 3-2 16,0 2-4-16,-1 2-9 0,1-3-8 15,-2 1-8-15,2 1-13 0,1-2-18 16,1 0-10-16,0 0 50 0,-1 1-166 16,1-5-130-16,3-3-321 0</inkml:trace>
  <inkml:trace contextRef="#ctx0" brushRef="#br0" timeOffset="129598.5836">5229 10858 581 0,'-3'-6'166'0,"0"-1"3"16,2 1-15-16,1 1-104 0,4 2-17 15,2-1-11-15,2-1-9 0,2 2-9 0,3 0-11 16,2 2-12-16,4 0-12 0,-1-1-11 16,2 2 73-16,-2 2-202 0,2-1-135 15,-1 0-340-15</inkml:trace>
  <inkml:trace contextRef="#ctx0" brushRef="#br0" timeOffset="130023.4425">5507 10774 624 0,'0'-13'154'0,"0"-2"6"0,1 1-90 16,2 0-21-16,2 2-7 0,-1 0-6 16,2 2-5-16,0 2-7 0,1 2-4 0,2 3-5 15,-1-1-2-15,2 3-3 0,4 2-3 16,-1 4-2-16,-1 1-1 16,2 1-2-16,-2 1-1 0,3 1 0 0,-3 4 0 15,-4-2 0-15,0 0-1 0,-2 0 0 16,-2 0 1-16,-7 0 0 0,-2 1-1 15,-3 2 1-15,-2-2-1 0,-5-1 1 16,1 0-1-16,-2 0 0 0,0 0 0 16,2-1 0-16,2-2 0 0,0 1 1 15,4 1-1-15,3-1 0 0,2 0 0 16,4 2 0-16,3-2 0 0,1-1 0 16,3 1 0-16,4 1 0 0,2-1 0 0,5-1-1 15,2-3-4-15,3 0-6 0,1-4-11 16,2-1-9-16,1-5-12 0,2-1-10 15,-3-2-17-15,0 2-108 0,-3-4-116 16,-1 1-272-16</inkml:trace>
  <inkml:trace contextRef="#ctx0" brushRef="#br0" timeOffset="130574.6436">5849 10629 451 0,'-7'-3'117'0,"-2"1"5"0,1-2-55 15,0 3-20-15,0-3-6 0,0 2-1 16,1-2-3-16,0 0 1 0,0 1 1 16,3-1 1-16,-1 0 0 0,1 1-1 15,1-1-2-15,2 0-5 0,4 2-5 16,0-1-5-16,6 0-5 0,2 0-3 16,5 0-4-16,4 1-3 0,2 0-1 0,2 1-2 15,2 0-1-15,-2-1-2 0,0 2 0 16,-4 2 0-16,-1-1 0 0,-5 1-1 15,0 1 0-15,-3-1 0 0,-2 3 1 16,-3 0-1-16,-3 1 0 0,0 1 0 16,-4 1 1-16,-1 3-1 0,-3 1 0 15,2 3 1-15,-1 1-1 0,2 2 0 16,-1 3 0-16,2 0-1 0,1 1-1 0,0 0-1 16,1 0 0-16,0 0 1 0,2-1-1 15,-1-3 1-15,1 2 1 0,-1-2 1 16,2 0 0-16,0 0 0 0,-3 0 0 15,0-1 0-15,-1-1-1 0,-1 0 0 16,-2-1-3-16,-2-3-1 0,1-1-5 16,-3-4-6-16,2 1-10 0,-1-5-12 15,0 0-8-15,0-5-15 0,1 0-78 16,0-3-36-16,2 0-102 0,3-7-210 16</inkml:trace>
  <inkml:trace contextRef="#ctx0" brushRef="#br0" timeOffset="131241.8619">6109 10305 450 0,'-10'-11'121'15,"-1"-1"4"-15,5 1-11 0,1 0-83 16,2 0-9-16,3 1-3 0,2 0-1 15,1 1-3-15,1 0-1 0,5 2-1 16,0 2 0-16,2 0 0 0,3 1 0 16,1-1-1-16,2 2-1 0,2-1-1 15,-3 0-2-15,1 2-1 0,-1-1-2 16,-2 5 0-16,-3 0 3 0,-1 3 3 0,-4 6 4 16,-3 2 5-16,-3 5 2 0,-2 2 1 15,-4 7 1-15,0 1-3 0,-3 6-2 16,1-1-5-16,0 1-3 0,3 3-3 15,2-2-1-15,1-2-3 0,2 2-2 16,2-4 0-16,3 1-1 0,-1 1-1 16,3-1 1-16,2 1-1 0,2-1 0 15,2 2 1-15,1-1-1 0,0 1 0 16,0-4 0-16,1-2 0 0,-3 3 0 0,1-3 0 16,-1-2 0-16,-5 1-1 0,2-1 1 15,-3-3 0-15,-2 3 0 0,-1-3 0 16,-3 1 0-16,0 1 0 15,0-2 0-15,0 3 0 0,-1-2 0 0,0 1-1 16,0-2 1-16,-1 2-1 0,2 0 0 16,-3-3 0-16,-1-3 0 0,0 0 0 15,-1-2 0-15,1-2 1 0,-4-3-2 16,2-4-2-16,0-2-7 0,0-1-7 16,1-4-12-16,0-5-9 0,1-3-9 0,4-5-16 15,0-5-109-15,4-4-117 0,3-6-275 16</inkml:trace>
  <inkml:trace contextRef="#ctx0" brushRef="#br0" timeOffset="131435.7417">6676 10621 797 0,'0'-5'183'0,"2"3"0"16,3 1-124-16,4 2-26 0,1 1-18 15,2 2-15-15,1 1-11 0,0-1-10 16,0 2-8-16,2-1-13 0,1 1-8 16,0 0-17-16,1 0-109 0,-1-1-119 15,-2 2-283-15</inkml:trace>
  <inkml:trace contextRef="#ctx0" brushRef="#br0" timeOffset="131593.3199">6677 10816 709 0,'-11'5'180'16,"4"0"0"-16,2-1-89 0,5-2-41 15,6-1-18-15,6 0-14 0,0-1-16 16,3-2-15-16,2-2-18 0,4 2-15 0,1 1-7 16,1-2-129-16,-1 6-133 0,2 4-306 15</inkml:trace>
  <inkml:trace contextRef="#ctx0" brushRef="#br0" timeOffset="132886.679">8064 10614 362 0,'3'-7'106'0,"1"-1"7"16,0 2-25-16,-1-2-27 0,1-1-10 16,0-1-5-16,-2-1-3 0,1 0-1 15,-3 0-1-15,-2 0-1 0,-1 4 1 0,-5-3 0 16,1 4-2-16,-3 3-2 0,-1 6-4 15,-2 4-4-15,-3 5-2 0,-1 6-5 16,-2 6-5-16,-2 5-3 0,-1 7-3 16,2 1-3-16,-1 2-2 15,5 1-2-15,6 2-2 0,5-4-1 0,8-1 0 16,6-8 0-16,6-3-1 0,6-8 1 16,3-6-1-16,3-7 0 0,0-7 1 15,3-5-1-15,0-8 1 0,1-1-1 0,1-7 0 16,-4-3 1-16,-1-3-1 0,-4-2 0 15,-2-3 0-15,-6-2 0 0,-4-1 0 16,-4 3 1-16,-2 3-1 0,-4 4 0 16,-2 5 0-16,-1 8 1 0,-2 6 0 15,0 10 0-15,-3 4 1 0,-2 7 0 16,2 6 0-16,1 4 0 0,0 6 0 16,2 1-1-16,2 0 0 0,4 5-1 0,3-4-1 15,6 0-8-15,1-5-14 0,5-7-17 16,4-3-18-16,4-5-18 0,4-7-117 15,2-3-133-15,-2-8-294 0</inkml:trace>
  <inkml:trace contextRef="#ctx0" brushRef="#br0" timeOffset="133124.038">8447 10365 679 0,'-10'-5'167'0,"0"2"4"15,4 0-109-15,4 3-17 0,1 1-9 16,6 2-10-16,2-1-11 0,4 1-9 16,2 1-3-16,6-2-11 0,0 0-17 0,2 1-14 15,2-2-22-15,0-1-112 16,-1-1-129-16,0 0-299 0</inkml:trace>
  <inkml:trace contextRef="#ctx0" brushRef="#br0" timeOffset="133506.0167">8808 10196 575 0,'7'-8'139'0,"-4"-1"6"0,3 1-85 15,2 0-16-15,1 0-7 0,4 1-6 16,1 3-4-16,1-1-6 0,1 2-4 16,0 2-3-16,1 2-4 0,-2 0-3 15,0 1-3-15,-2 3-2 0,-1-2-1 0,-1 3 0 16,-1 2 0-16,-3-1-1 0,-2 2 1 15,-2 0 0-15,-3 4-1 16,-3-1 1-16,-3 3-1 0,-4-3 1 0,-1 1-1 16,-2 2 0-16,-3-1 0 0,0-1 0 15,-1 0 1-15,1 1-1 0,1 1 0 16,2-2 0-16,4-1 1 0,4 1-1 16,5-4 0-16,4-1-1 0,5-2-6 15,2 0-9-15,3-2-10 0,5 1-3 16,0 0-9-16,5-2-15 0,0 0-109 0,1-1-110 15,3 1-265-15</inkml:trace>
  <inkml:trace contextRef="#ctx0" brushRef="#br0" timeOffset="134770.3003">9874 10680 520 0,'-6'-2'132'0,"2"0"5"15,2 2-62-15,-1 0-22 0,2 0-11 16,0 2-7-16,1-1-8 0,5 4-1 16,-4 0-1-16,2 2-5 0,0 4-2 15,2 4 0-15,1-1-1 0,2 5 2 16,-1 2-2-16,-1 1-4 0,3 1-2 15,-3-1-2-15,1 0-3 0,-2 3-1 0,-3 0-1 16,2-3-2-16,-1-2-1 0,-2-2 0 16,1-2 0-16,-2-5-1 0,1-2 1 15,-1-4-1-15,2-2 1 0,-2-1 1 16,0-5-1-16,-2-3 1 0,1-4-1 16,1-3 0-16,-2-6 1 0,-2-3-2 15,0-5 1-15,1-6-1 0,-3 1 1 16,0-7-1-16,-2-4 1 0,1 1-1 15,1-6 0-15,0 0 0 0,-1-2 0 0,3 1 0 16,1 6 1-16,-1 4 0 0,3 4 1 16,1 6 1-16,1 6 1 0,3 4 0 15,3 5 1-15,3 3 0 0,3 1 0 16,4 0-2-16,1 3 0 0,4 3-2 16,4-1 1-16,-2 1-2 0,6 1 1 15,3-1-2-15,0 3-5 0,2 2-9 16,0-2-10-16,-3 3-15 0,-1 1-9 0,-4 2-10 15,-5 1-15-15,-6 2-103 16,-8 2-113-16,-5 4-261 0</inkml:trace>
  <inkml:trace contextRef="#ctx0" brushRef="#br0" timeOffset="134970.7524">9948 10762 553 0,'-4'5'144'0,"4"-2"7"16,2-2-54-16,6-2-43 0,0-1-14 16,5 0-5-16,2-2-4 0,3-3-7 15,0-1-7-15,3-1-4 0,3-1-5 16,3 0-12-16,4 2-20 0,2 0-15 16,-2 3-128-16,2 2-135 0,-3 3-328 15</inkml:trace>
  <inkml:trace contextRef="#ctx0" brushRef="#br0" timeOffset="135652.7292">10985 9803 480 0,'-4'-7'120'0,"0"1"5"0,-1-1-65 15,-1 3-13-15,-1 0-5 0,2 1 0 16,-4 2-2-16,-4 0-1 0,-2 1-2 15,-3 2-2-15,-2 5-2 0,-1 4-5 0,-4 2-5 16,7 3-5-16,1 6-4 0,3 4-4 16,6 2-3-16,4 4-3 0,4 0-1 15,4-1-2-15,1 1 0 0,2-1 0 16,1-4-1-16,2 0 1 0,-1-5-1 16,-1-3 1-16,1 1-1 0,-4 1 0 15,-1-3 0-15,-2-1 1 0,-3 2-1 16,-4-2 1-16,-2 4-1 0,-1-2 1 15,-2 0-1-15,-2-3 1 0,4 3-1 0,-1 1 0 16,3 1 0-16,2-3 1 0,3 3-1 16,1-2 0-16,5 2 0 0,0 0 0 15,1-1 0-15,2-2 0 0,1 0 0 16,2 0 0-16,3-1 0 0,0-1 0 16,1 0 0-16,0-2 0 0,-2 2 0 15,-1 0 0-15,-3 0 0 0,-7 0 0 16,-2 2 1-16,-5 1-1 0,-3 0 0 0,-6 3 1 15,-4 2-1-15,0 0 1 0,-1 3 2 16,0 0 3-16,-2 2 2 0,1 1 2 16,4 1 2-16,2-1 1 0,3 0 1 15,0-4-1-15,3 0-3 0,3-1-2 16,3-2-3-16,3-3-1 0,2-2-1 16,-1-1-2-16,7-1 0 0,0 0-1 15,4 0 0-15,-1 0 0 0,1-2 0 16,1 1-4-16,1 2-8 0,-2 0-14 15,2 1-17-15,1-2-12 0,1-1-21 16,0 1-114-16,0 0-128 0,1-3-288 0</inkml:trace>
  <inkml:trace contextRef="#ctx0" brushRef="#br0" timeOffset="137183.9553">11593 10311 438 0,'-6'-11'109'0,"-4"4"6"15,-4 5-59-15,-2 4-10 0,-2 8-3 16,-5 5 0-16,-5 5 1 0,-2 9-1 16,2 4-2-16,2 6-3 0,4 1-3 15,3 3-5-15,5 0-5 0,6 2-7 16,4-1-4-16,4 0-4 0,5-2-3 15,3 1-2-15,7-3-2 0,5-2-3 16,4-3-3-16,4-3-11 0,3-3-10 16,1-7-7-16,0-2-16 0,2-6-63 0,-3-4-56 15,2-1-106-15,-2-4-223 0</inkml:trace>
  <inkml:trace contextRef="#ctx0" brushRef="#br0" timeOffset="137706.4056">12099 10624 431 0,'-4'-8'128'15,"-2"2"5"-15,-4 0 2 16,-1 1-81-16,-1 3-11 0,-2 2-4 0,-2 3-6 16,-2 2-3-16,1 5-4 0,-2 4-2 15,2 2-5-15,1 6-3 0,3 1-3 16,3 0-3-16,3 2-2 0,3-1-3 15,8 1-1-15,2-3-1 0,6-5-1 16,2-2-1-16,1-2 0 0,4-3 0 16,0-5 0-16,0-4 0 0,0-2 0 15,-3-5 0-15,1-3-1 0,-2-3 1 0,-1-4 0 16,-6-1 0-16,0-4 0 0,-2-4-1 16,-4 2 1-16,1 1 0 0,-2 1-1 15,0 3 1-15,-2 2 0 0,1 5 5 16,-1 4 1-16,-2 5 0 0,2 4 2 15,-2 5 0-15,1 3 0 0,1 3-1 16,0 4-4-16,1 3-2 0,1-2 0 0,0 1-2 16,5-5-3-16,5 2-10 15,1-2-11-15,3-1-12 0,1-3-8 16,5 0-13-16,6-3-79 0,1-2-36 0,-1-4-99 16,2-2-206-16</inkml:trace>
  <inkml:trace contextRef="#ctx0" brushRef="#br0" timeOffset="138133.9685">12317 10347 555 0,'-3'1'130'0,"-1"0"5"0,3 4-87 16,0 3-11-16,2 1-4 0,2 5-4 0,-1-1-2 16,3 2-3-16,2 3-1 0,1-3-3 15,-1 1-2-15,3-2-2 0,-2-6-1 16,2 1-1-16,1-4-1 0,-2-7 1 15,3 0-1-15,0-7-1 0,1-2-1 16,0-3 0-16,-1-4-2 0,1 0-1 16,0-3-2-16,-1 0-1 0,1 2-2 0,-1 3-1 15,0 2-1-15,0 5 0 0,-2 3-1 16,0 7 0-16,-3 6 1 0,-1 3-1 16,1 3 1-16,-3 6-1 0,1 0-2 15,1 2-10-15,-1 1-14 0,0 0-13 16,4 0-11-16,4-1-5 0,3-5-122 15,5 2-122-15,6 0-275 0</inkml:trace>
  <inkml:trace contextRef="#ctx0" brushRef="#br0" timeOffset="138968.2387">13300 10741 492 0,'-5'-5'128'16,"-2"-2"7"-16,0-1-62 0,0-2-19 16,0 1-5-16,3-2-4 0,0 0-7 15,-1 0-3-15,3-1-4 0,2 0-4 0,0-1-4 16,2 1-4-16,0 1-3 16,1 1-2-16,-1 4-3 0,-1 1-1 0,3 4-2 15,1 2 0-15,-2 5-2 0,1 4-1 16,0 6-1-16,1 1-1 0,-2 4 0 15,1 4-1-15,-1 2 0 0,-1-3-1 16,2 0 0-16,-1 0 0 0,1-6-1 16,2-2 1-16,3-2-1 0,-1-7 0 15,5-1 1-15,-1-5-1 0,2-6 1 16,4-1 0-16,-2-4-1 0,-2-3 1 0,-3-4 0 16,2-5 0-16,-1-3 0 0,-2 0 0 15,-3-2 0-15,0 0 1 0,-1 1-1 16,2 3 2-16,-5 5 2 0,-1 5 3 15,0 4-1-15,-2 5 1 0,-1 5 0 16,1 4 0-16,1 4-2 0,-1 4-2 0,3 1-3 16,-1 2-1-16,3 4 0 0,2 0-3 15,-3-5-8-15,6 4-12 0,3-2-16 16,2-2-11-16,1-3-12 0,2-4-15 16,3-1-107-16,6-2-117 0,-4-3-263 15</inkml:trace>
  <inkml:trace contextRef="#ctx0" brushRef="#br0" timeOffset="139249.0381">13821 10537 539 0,'-1'-8'129'15,"-1"4"2"-15,0 1-77 0,2 4-22 16,0 3-7-16,-1 3-2 0,1 3-2 15,0 4-2-15,-2 3 2 0,2 0 1 16,0 3 0-16,0 0-1 0,0 1-1 16,-1 0-2-16,2 0-2 0,-1-2-3 0,2 0-2 15,0-3-4-15,2-4-2 16,-1-1-1-16,4-2-2 0,0-5-1 0,2-1-4 16,2-3-8-16,0-1-10 0,0-1-7 15,1-1-8-15,-1-3-14 0,0-2-10 16,-3-4-101-16,-1 1-106 0,-5-4-251 15</inkml:trace>
  <inkml:trace contextRef="#ctx0" brushRef="#br0" timeOffset="139405.6837">13764 10567 630 0,'-13'-4'156'16,"4"0"2"-16,5 1-98 0,4 0-19 15,4-1-10-15,7-1-10 0,5 1-11 16,8 2-14-16,3-3-14 0,4 0-10 15,5 0-20-15,2 0-111 0,-1-1-121 16,-2 0-289-16</inkml:trace>
  <inkml:trace contextRef="#ctx0" brushRef="#br0" timeOffset="139811.6853">14176 10559 549 0,'0'0'133'0,"-1"1"4"0,1 4-75 16,0 2-24-16,0 2-11 0,0 3-4 15,1 0-2-15,0 2-4 0,3-1-1 16,-2 1-1-16,3-2-1 0,0-1-1 15,3-1 0-15,1 1-1 0,2-3-1 16,0-1 1-16,-1-4 0 0,2-1 1 16,1-5 2-16,0-2 2 0,-3-3 0 15,1-3 0-15,0-3 0 0,1-1-2 0,0-1-2 16,0 2-3-16,0-1-2 0,-1 0-2 16,-1 4-2-16,-1 3 0 15,-1 2-1-15,-2 2-1 0,0 4 0 0,-1 2 0 16,0 6-1-16,0 0-1 0,1 2-2 15,0 2-5-15,1 1-8 0,2 1-6 16,1 1-3-16,1 0-9 0,3-1-13 16,2-3-6-16,1 0-13 0,4-1-104 15,-1-6-117-15,1 1-284 0</inkml:trace>
  <inkml:trace contextRef="#ctx0" brushRef="#br0" timeOffset="139998.1843">14703 10613 641 0,'0'-6'147'16,"3"1"0"-16,2-3-96 0,6 5-30 0,2 0-13 16,5 1-10-16,0-1-10 0,3 1-14 15,1 1 78-15,1 1-199 0,0-4-126 16,2 4-333-16</inkml:trace>
  <inkml:trace contextRef="#ctx0" brushRef="#br0" timeOffset="140413.0012">15019 10551 675 0,'-12'-11'167'16,"1"0"5"-16,2-2-105 0,3-2-15 15,2 1-5-15,4-1-11 0,1 1-9 16,4 0-8-16,4 0-4 0,1 3-3 0,1 1-3 16,2 3-2-16,2 2-3 0,0 4 0 15,2 0-1-15,-1 3-1 0,-2 2-1 16,1 1-1-16,-3 2 1 0,0 2-1 15,0-1 0-15,-4 4-1 0,-3 2 0 16,-1-1 0-16,-3 1-1 0,-2-1 0 16,-5 3-1-16,-2-1 1 0,-2 0 0 15,-2-1 0-15,0 0 1 0,0-1 0 16,-1 0 1-16,2-2 0 0,0 0 0 16,3-4 0-16,3 0 0 0,0-1 0 0,4 1 0 15,3-3 0-15,3 0-2 0,4-1-7 16,2-2-4-16,5 0-7 0,4-2-8 15,5-2-15-15,3 1-6 0,3-1-9 16,1 0-11-16,1-1-104 0,-4 0-113 16,-1 1-265-16</inkml:trace>
  <inkml:trace contextRef="#ctx0" brushRef="#br0" timeOffset="140800.1452">15285 10412 590 0,'-5'-16'145'0,"3"2"3"15,7 0-64-15,4 0-50 0,4 3-12 16,5 0-4-16,2 3-1 0,4 0-3 16,-2 5 1-16,1 3 2 0,-1 3 4 0,-2 3 1 15,-2 3 1-15,-3 1 1 0,-4 0-1 16,-4 2-1-16,-2-1-3 0,-4 1-4 15,-3 3-3-15,-2 0-4 0,0 0-2 16,-2 4-2-16,1-1-3 0,0 2 0 16,3-1 0-16,1 1-1 0,2-3 0 15,3 2-1-15,2-1-3 0,1-2-1 16,2 1 1-16,2 0-3 0,1-1 0 16,0 1-1-16,1 0-1 0,-1 0 4 0,-1-1 0 15,-3-2 0-15,0-2-1 0,-5-1 2 16,-3-1 0-16,-3-1-1 0,-3-5-3 15,-4-1-3-15,-1 1-6 0,-6-3-13 16,-1 0-8-16,-1 0-11 0,-1-2 28 16,1 0-149-16,0 2-122 0,1-1-298 15</inkml:trace>
  <inkml:trace contextRef="#ctx0" brushRef="#br0" timeOffset="141551.095">15790 9705 559 0,'2'-10'130'0,"0"0"3"16,4 3-87-16,3 2-13 0,2 0-6 0,6 3-4 15,3 1-2-15,3 3-1 0,3 1 1 16,-1 1 0-16,4 5-1 0,-3 3 1 16,-3 2 0-16,-6 0 0 0,-5 0 0 0,-5 2-1 15,-4 0-3-15,-5 1-2 0,-2-1-2 16,-4 1-4-16,0 0-2 0,-2 3-2 15,0 1-2-15,1 2-1 0,3-2-1 16,3 1 0-16,3 1-1 0,2 0 0 16,4-1 1-16,5-1-1 0,2-4 0 15,1-1 1-15,2-2-1 0,0-3 0 16,0-3 0-16,-1 0 1 0,-3-2-1 16,0-1 0-16,-2 0 0 0,-3-2 0 15,-1 1 1-15,-3 0-1 0,-2-1 0 0,-3 0 1 16,-2 2 0-16,0-2-1 0,-2 2 1 15,1-1 0-15,-1-2-2 0,1 2-7 16,2-2-12-16,-1 0-15 0,2 0-10 16,2-1-19-16,0 1-114 0,0-1-125 15,2 1-281-15</inkml:trace>
  <inkml:trace contextRef="#ctx0" brushRef="#br0" timeOffset="141965.9864">15591 10256 620 0,'-6'-13'140'0,"3"-1"4"0,4 2-99 16,4 2-17-16,6 3-3 0,3 3-2 16,4 3-3-16,4 2-2 0,3 7-2 15,2 3 0-15,2 3-1 0,-1 6-2 16,0 6-1-16,1 3-1 0,-2 5-1 0,1 4-2 15,-3 3-2-15,-2 2-2 0,-3-3-2 16,-2-1 0-16,-6 0 0 0,-7 1-1 16,-10-4 0-16,-4-3-1 0,-6 2 0 15,-3 1-3-15,-3-4-8 0,0-3-12 16,2-4-11-16,3-4-18 0,5-1-117 16,4-8-127-16,2-6-297 0</inkml:trace>
  <inkml:trace contextRef="#ctx0" brushRef="#br0" timeOffset="142677.4963">15844 9777 523 0,'-8'-3'133'15,"-1"-2"5"-15,2 1-68 16,1 2-17-16,3-2-10 0,3 0-7 0,3 3-6 15,4 2-5-15,5 2-4 0,6 2-5 16,4 2-4-16,2 4 0 0,3 1-1 16,2 4-1-16,1 0 1 15,-4 1 2-15,-2 3 1 0,-3-2 1 0,-4-1 1 16,-2 2 0-16,-6 0 0 0,-4 0 0 16,-2 3-3-16,-4-1-3 0,-4 1-2 15,-3 1-1-15,-1 0-3 0,-1-3-1 0,2 3-1 16,0-3-2-16,0-2 1 0,1-2-1 15,7 4 0-15,4-2 1 0,2 0-1 16,4-2 0-16,4 1 0 0,5 1 0 16,4 0 1-16,0-2-1 0,1-1 0 15,1-2 0-15,-1 4 0 0,-4-1 0 16,-2-1 1-16,-4-1 2 0,-4 2 1 16,-5-1 0-16,-4 2 1 0,-4-3 0 15,-5-1 1-15,-2 3-2 0,-3-1-1 16,-2 0-1-16,1-1-2 0,0 0 1 0,4 2-1 15,3-2 0-15,4 0 0 0,6-1 0 16,3 0 0-16,5-2 0 0,4 1-1 16,2 0 0-16,4 0-1 0,2-1-1 15,-1 0 0-15,-4 0 0 0,-2 4 1 16,-2-3 0-16,-2 2 1 0,-5-2 2 16,0 3 2-16,-5 1 1 0,0 1 1 15,0 0 1-15,-4 0 0 0,-2 3 0 0,-3 1-1 16,-4 2-1-16,-1-1-1 0,-1 2-1 15,-3-3-1-15,-1 1-6 0,-1 1-9 16,-1 0-15-16,0-3-22 0,1 4-13 16,0-4 2-16,-1 4-133 0,3 1-130 15,1 1-295-15</inkml:trace>
  <inkml:trace contextRef="#ctx0" brushRef="#br0" timeOffset="145160.7628">10244 11376 367 0,'-11'-6'99'0,"2"6"3"0,1 1-20 15,-1 3-48-15,2 2-8 0,1 6-3 16,1 3-2-16,2 6-2 0,2 3-2 15,0 4 0-15,2 2 0 0,3 0-2 0,2 0-2 16,5-1 0-16,3-1-1 16,3-1-1-16,6 0-1 0,6 1-1 0,4-4-1 15,7-1 0-15,1 0 0 0,5 0-1 16,1-4 0-16,5-1-2 0,3-2 0 16,-1 1-1-16,5 0-1 0,2-1 0 15,1-4 0-15,3 2-2 0,1-4 1 0,3 1-1 16,1-1 0-16,0-6-1 15,-1 0 1-15,1-1 0 0,0-1-1 0,1-1 0 16,-2-2 1-16,-1 0-1 0,1 0 1 16,-2-2-1-16,3 2 0 0,-4-2 0 15,-3 1 1-15,-4 0-1 0,-2-1 0 16,-2 1 0-16,0-2 0 0,2 0 0 16,-1-1 0-16,-2 1 1 0,0-3-1 15,-1-1 0-15,-3-1 0 0,-6 1 0 16,-3-3 1-16,-1-2-1 0,-1-1 0 15,-4-2 0-15,-2 0 0 0,-1 0 0 16,1-2 0-16,-1-1 1 0,-1-2-1 0,-7 1 0 16,7 0 0-16,-2-1 0 0,0-1-1 15,-4 1 1-15,0-1-1 0,-2 0 1 16,5 4-1-16,-3-3 0 0,-1-1 0 16,1 2 1-16,-3 2-1 0,-1 3 1 15,1 5 0-15,-2 3 0 0,0 3-1 0,-3 4 1 16,0 3 0-16,1 3 0 0,0 3 0 15,-1-2 0-15,1 4 0 0,1 1 0 16,2 3 0-16,1 1 0 0,2 0 0 16,-1 0 0-16,3 0 0 0,-3 0 0 15,3-3 0-15,-1-1 0 0,-1-3 0 16,-2-2 0-16,3-3 0 0,-1-3 0 16,1-1 0-16,2 0 0 0,0-2 0 15,2-2 0-15,2-2 0 0,-1 0 0 16,2-3 0-16,0-2 0 0,0 0 0 15,-2-2 0-15,0-2 0 0,0-2 0 0,0-4 0 16,-3-2 0-16,1-1 0 0,0 0 1 16,4 1-1-16,2 1-1 0,1 2 1 15,0 4 0-15,3 5 0 0,1 1-1 16,2 3 1-16,-1 1 0 0,-1 2 0 16,3 2 0-16,1-1-1 0,1 3 1 15,1 1 0-15,5 1 0 0,1 1 0 16,3 3 0-16,3 2 0 0,2 2-1 0,1-1 1 15,0 5 1-15,1-2-1 0,3 4 0 16,2 1 1-16,1-1 0 0,3-1 0 16,3-3 0-16,2-1 0 0,4-2 1 15,-3-3-1-15,2-6-1 0,-1 0 1 16,-1-4 1-16,-1-2-1 0,-4-4 2 16,-4-2 2-16,0-4 2 0,-6 0 1 15,-5-2 2-15,-1-1 1 0,-4 2-2 16,-6 1 0-16,-5-2-3 0,-7 2-2 15,-6-1-9-15,-7 3-7 0,-7 0-8 16,-5 0-16-16,-8 3-94 0,-8 0-22 0,-5 4-99 16,-9 3-198-16</inkml:trace>
  <inkml:trace contextRef="#ctx0" brushRef="#br0" timeOffset="145942.9093">13274 12096 487 0,'-14'-8'122'0,"-1"0"5"16,0 0-71-16,4 1-12 0,4 1-5 15,1 1-5-15,6 2-7 0,1 3-7 16,5 3-1-16,0-1-3 0,7 7-4 0,1 0 0 16,2 3 3-16,4 2 2 0,3 2 0 15,0 1-1-15,9 4-1 0,-2-3 1 16,1 4 0-16,0-1-3 0,3 1-2 16,2 2-2-16,-3 1-2 15,0-1-1-15,1 2-2 0,-2-1-2 0,6-1 0 16,-5 1-1-16,-2-4 0 0,-2-3 0 15,-2-1 0-15,-3-2-2 0,-5-2-4 16,-4 2-5-16,-5-4-8 0,-4-1-9 16,-3 0-4-16,-3-3-5 0,-1-1-6 0,-4-4-9 15,-1-2-3-15,-1 0-97 0,-1-3-101 16,1-3-254-16</inkml:trace>
  <inkml:trace contextRef="#ctx0" brushRef="#br0" timeOffset="146201.2236">13965 11991 591 0,'-8'-5'147'16,"-4"7"3"-16,-3 7-78 0,-4 6-29 16,-3 4-10-16,-7 7-4 0,-4 2-4 15,-4 4-4-15,-2 3-2 0,-1 1-1 16,-2 2 1-16,0 1-2 0,1 2-1 15,1-1-2-15,2 0-2 0,0-2-2 16,3-1-2-16,3-4-2 0,4-3-3 16,7-6-3-16,5-3-7 0,6-4-14 0,8-5-15 15,6 1-11-15,5-6-21 0,7-1-111 16,3-2-127-16,5-1-282 0</inkml:trace>
  <inkml:trace contextRef="#ctx0" brushRef="#br0" timeOffset="146506.6024">14468 12086 637 0,'-30'-8'151'0,"0"3"5"0,-5 5-96 16,-4 4-16-16,-1 4-3 0,-1 6 1 0,4 4-3 16,2 2-4-16,2 4-2 0,3 3-2 15,7 2-5-15,6 2-4 0,6 3-6 16,2 1-4-16,6 1-4 0,3 1-2 16,6-3-3-16,5 2-4 0,4-4-6 15,3-8-9-15,8-3-16 0,2-3-20 16,5-3-14-16,1-5-60 0,-2-6-67 15,1-1-119-15,-5 0-244 0</inkml:trace>
  <inkml:trace contextRef="#ctx0" brushRef="#br0" timeOffset="146926.5043">14568 12356 591 0,'4'-6'135'0,"1"0"4"16,-2 2-95-16,5 0-12 0,0 3 0 0,2 1 1 16,1 1-2-16,1 2-1 0,3-3-1 15,2 0-1-15,4 0-4 0,1-2-3 16,1-1-5-16,2-2-4 0,-1-3-4 16,0 1-2-16,-2 0-3 0,-2-5 0 15,-2-1-2-15,-5 0 0 0,-3-1 0 16,-3 2 0-16,-6 0 0 0,-4 0-1 15,-5 2 1-15,-3 2-1 0,-3 2-1 0,-5 4 0 16,-6 1 0-16,-2 2 0 16,-3 3 0-16,1 4 0 0,-1 4 1 0,2 4 0 15,4 0 1-15,3 5 0 0,5 2 0 16,4 4 1-16,1 3 1 0,3-1 1 16,6 2 1-16,2 1 1 0,4-2 0 15,4 0 1-15,4-3 0 0,4-5-2 16,6-4 0-16,4-3-1 0,6-2-1 15,2-6-2-15,3-2-1 0,3-6-5 16,5-1-7-16,-1-4-14 0,-3-3-17 16,-3-6-10-16,-2-1-17 0,-4-2-112 0,-5-2-123 15,-5-4-276-15</inkml:trace>
  <inkml:trace contextRef="#ctx0" brushRef="#br0" timeOffset="147207.0363">15098 11917 519 0,'7'-6'124'0,"-3"2"5"16,4 4-81-16,-1 3-7 15,2 2 1-15,2 3 0 0,1 3-1 0,1 4 0 16,2 3 1-16,2 5 0 0,0 1-3 15,-2 1-7-15,-1 0-5 0,-5 2-6 16,-4-4-5-16,-5 0-6 0,-7-5-4 16,-4-1-2-16,-5-1-3 0,-4-5-4 15,0-1-11-15,-4-3-13 0,2 1-16 0,-1-6-21 16,0-2-117-16,-2-5-134 16,0-4-304-16</inkml:trace>
  <inkml:trace contextRef="#ctx0" brushRef="#br0" timeOffset="147326.7152">15004 11774 572 0,'11'-9'130'0,"-1"2"1"0,1 1-93 0,1 2-16 15,3 2-12-15,1 2-9 0,1 3-18 16,0 2-113-16,-2 3-109 0,1 2-278 16</inkml:trace>
  <inkml:trace contextRef="#ctx0" brushRef="#br0" timeOffset="147915.2487">15386 11945 499 0,'-3'-4'120'0,"-1"-4"4"0,1 2-72 15,1 1-18-15,1-1-6 0,2 1-3 16,-1 0-6-16,1 2-1 0,-1-1-2 16,1 1 0-16,-1 0 1 0,2 2 1 15,-2-1 0-15,1 2 1 0,-1-1 0 0,0 2 1 16,0-2-1-16,0 1 0 16,-1 0-1-16,-1 0 0 0,0 0-1 0,0 1-1 15,-2 2-2-15,1 4-1 0,0 0-1 16,-2 4 0-16,0 5-2 0,1 3-2 15,2 4 0-15,-1 0-2 0,1-1-1 16,4 3-2-16,2-3-1 0,5-1-1 16,-1-4 0-16,4-4-1 0,4-2 1 15,4-3-1-15,2-5 1 0,1-1 0 0,-2-6-1 16,4-3 1-16,-3-4-1 0,-3-3 1 16,-3-2 0-16,-4-2-1 0,-2-3 1 15,-4 1-1-15,-3 3 1 0,-3 1-1 16,-3 4 1-16,-2 5 0 0,-2 6-1 15,1 4 0-15,-1 3 1 0,1 5-1 16,2 2 0-16,0 1 0 0,3 1 1 16,2 1-1-16,2-3 0 0,2 1 0 0,2-3 0 15,3 0 0-15,2-6 0 0,1-3 1 16,2-4-1-16,0-3 1 0,1-5 1 16,2-2 0-16,-3-5 1 0,-1 0 0 15,0-5 0-15,-4-1 0 0,-2 1-1 16,-3 2-4-16,-4 0-7 15,-3 3-9-15,-3 2-11 0,-2 5-13 0,-2 4-9 16,1 4-16-16,-2 3-22 0,0 0-87 16,3 3-107-16,2 1-246 0</inkml:trace>
  <inkml:trace contextRef="#ctx0" brushRef="#br0" timeOffset="148157.3522">15721 11741 635 0,'12'-12'145'0,"0"-1"4"0,4 6-104 16,1 3-13-16,2 4-6 0,4 4-4 16,3 5-5-16,-1 4-3 0,5 4-3 0,-2 9-2 15,-2 3-2-15,3 11-1 0,0 5-2 16,0 4 1-16,-5 4 0 0,-4 3 3 16,-3-1 2-16,1 1 0 0,-9-2 2 15,-7-2 0-15,-7-5-2 0,-4 1-2 16,-9-2-1-1,-6-2-3-15,-10-3-3 0,-8-4-9 0,-6-1-13 0,-2-5-17 16,-10-1 7-16,0-2-143 0,2 1-135 16,0-3-323-16</inkml:trace>
  <inkml:trace contextRef="#ctx0" brushRef="#br0" timeOffset="150359.3909">2947 12099 184 0,'-11'-3'34'0,"3"3"-4"0,-1 0-50 15,0 0-18-15,2-2-27 0,1-1-59 16</inkml:trace>
  <inkml:trace contextRef="#ctx0" brushRef="#br0" timeOffset="153334.7454">3715 12552 354 0,'-7'-5'88'0,"-1"0"2"16,2 1-48-16,1-1-13 0,1 2-10 16,1-1-3-16,1-1-1 0,-1 1 0 15,2 1 1-15,0-2 3 0,0 0 2 16,-1 0 2-16,1-1 1 0,-1 0 2 16,0 0-1-16,1-3 0 0,-1 2-1 15,1-1-1-15,-2 1-1 0,2 1-2 16,0 0 0-16,-1 2-1 0,1 1 0 0,0 1-4 15,1 1-1-15,2 4-2 0,1 1 1 16,1 4-1-16,2 3-1 0,1 5-2 16,3 3 2-16,2 3 1 0,2 3 0 15,0 1-2-15,3 1 0 0,2-1 0 16,0 1 0-16,2 0-1 0,0 2-2 16,-1-3-1-16,0-1-1 0,0-2-2 15,-3-1-1-15,2 0 0 0,-2-4-1 16,-3-4 0-16,1 0 0 0,-4 0-1 15,-1-1 1-15,-2-2-1 0,-3 0-1 0,-2-2-4 16,-2 3-4-16,-1-4-5 0,0 2-6 16,-1-4-8-16,0 0-4 0,-1-2-1 15,0-1-2-15,1-1-1 0,-2-5-3 16,2-2-3-16,1-1 1 0,-1-5-98 16,0-1-99-16,2-3-242 0</inkml:trace>
  <inkml:trace contextRef="#ctx0" brushRef="#br0" timeOffset="153602.4377">4220 12378 571 0,'-4'-4'138'0,"-3"12"4"16,-2 6-83-16,-2 9-16 0,-3 9-12 15,-1 6-5-15,-5 5-3 0,2 5-4 16,-5 1 0-16,1 1 1 0,-2-1 1 15,5 0 0-15,0 1 1 0,2 3-2 16,0-1 0-16,2-3-3 0,-1 0-3 0,-1-3-4 16,1-1-3-16,-2-2-2 0,2-4-2 15,0-5-1-15,4-5-1 0,3-3-4 16,4-2-11-16,4-4-14 0,5-7-14 16,3-4-16-16,4-3-21 0,4-6-100 15,4-6-118-15,1-6-256 0</inkml:trace>
  <inkml:trace contextRef="#ctx0" brushRef="#br0" timeOffset="154286.9903">4520 12460 505 0,'-6'-4'127'0,"-5"4"4"0,-3 5-76 0,0 9-10 16,-4 6-6-16,-1 7-4 0,-4 4-4 15,-2 7-3-15,1 5-2 0,-1 1 1 16,2 2 0-16,2 2-2 0,4 2-4 16,5 1-2-16,4-2-3 0,8-3-3 15,5-3-4-15,5-2-2 0,5-6-3 16,2-3-1-16,2-5-1 0,2-6-4 0,1-3-5 15,0-3-11-15,-1-4-13 0,1-5-10 16,0-2-19-16,-3-3-111 0,-3-2-122 16,1-2-278-16</inkml:trace>
  <inkml:trace contextRef="#ctx0" brushRef="#br0" timeOffset="154732.0055">4524 12988 617 0,'-6'-11'134'0,"1"1"2"0,2 3-102 16,4 2-20-16,-1 2-5 0,3 1 0 16,3 1 1-16,1-2 1 0,3 0 1 15,5 0 1-15,0-2 2 0,5-5-1 16,2 1-2-16,0-1-1 0,2 1-3 15,-2-3-2-15,-4 0-2 0,-1-2-1 16,-2 2-2-16,-5 1 0 0,-4-1 0 0,-6-2 0 16,0 4-1-16,-4-1 1 0,-4 3-1 15,-3-1 0-15,-4 4 0 0,-2 2 1 16,-4 3-1-16,-4 2 0 0,0 4 0 16,-1 5 1-16,2 5 2 0,0 1 3 15,3 5 2-15,4 4 2 0,5 4 2 16,2 4 1-16,5 0 2 0,2 2-2 15,3-2 0-15,3-1-2 0,2-4-1 0,4-3-2 16,4-4 0-16,3-3-2 0,5-5-1 16,5-3-1-16,4-3-1 0,3-6-1 15,4-3-3-15,4-4-4 0,0-2-8 16,-2-4-9-16,-4-3-12 0,-3-1-7 16,-3 1-14-16,-5 0 74 0,-6 0-189 15,-5-1-122-15,-4-1-322 0</inkml:trace>
  <inkml:trace contextRef="#ctx0" brushRef="#br0" timeOffset="158514.125">5047 12434 590 0,'-6'-17'148'0,"-3"-1"9"15,3 2-85-15,1-1-11 0,1 3-3 16,1 2-3-16,1 3-6 0,1 3-9 15,1 2-7-15,0 4-9 0,0 7-6 16,1 2-6-16,2 5-4 0,2 4-4 16,2 4-1-16,2 3-1 0,0 1 0 15,0 2-1-15,2 0 0 0,-2-2-1 0,-2-2 1 16,-3 1-1-16,-2-1 1 0,-3-2-1 16,-2-1 0-16,-5-1-1 0,-2-3-4 15,-1-1-7-15,-1-4-13 0,0-1-14 16,-1-4-14-16,3-3-14 0,3-4 95 15,1-4-215-15,-1-4-131 0,3-5-342 16</inkml:trace>
  <inkml:trace contextRef="#ctx0" brushRef="#br0" timeOffset="158646.774">4968 12204 487 0,'2'-10'136'0,"-4"3"1"0,2 1-10 16,3 2-91-16,0 3-18 0,4 2-17 15,-1 3-31-15,1 1-105 0,4 2-114 16,1 3-278-16</inkml:trace>
  <inkml:trace contextRef="#ctx0" brushRef="#br0" timeOffset="159312.4739">5309 12391 396 0,'-1'-1'106'15,"-2"1"5"-15,2-1-45 0,0 0-18 16,-1-1-11-16,1 1-6 0,0 1-5 0,0-1-3 16,2 0-2-16,-1-2-2 0,-1 1-2 15,1 1 0-15,-1-2-1 0,1 1 0 16,1 0 2-16,-4 0 1 0,2 1 0 15,0 0 1-15,2 2 0 0,-2-2 0 16,1 1-2-16,-4 0-1 0,3 1-3 16,-1 0-1-16,0 3-1 0,-1-1-2 15,1 5-1-15,1 0-1 0,2 3-1 16,1 3 0-16,0-1-2 0,1 1-2 16,1-1 0-16,3-1-1 0,0 0-1 0,0-4 0 15,3-1-1-15,-1-3 1 0,2-3-1 16,-2-2 0-16,2-3 1 0,-3 0-1 15,0-3 1-15,0 1 0 0,-2 0 0 16,-2 2 1-16,-2 2 1 0,2 1 0 16,1 3 0-16,-2 3-1 0,-2 0 1 15,2 1-1-15,2 0 0 0,-3 2-1 16,3-1 0-16,-2-3 1 0,2-2 1 16,2-1 2-16,0 1 2 0,1-6 2 0,0-3 3 15,1-4 1-15,-2-2 1 0,0-3 0 16,-2-1-2-16,-1-5-2 0,-2 3-3 15,-2-1-1-15,-2 2-3 0,0 2-5 16,-2 1-7-16,0 4-11 0,-1 4-13 16,2 3-19-16,1 5-12 0,2 5-10 15,2 4-114-15,1 1-123 0,3 3-275 16</inkml:trace>
  <inkml:trace contextRef="#ctx0" brushRef="#br0" timeOffset="159893.4918">5719 12291 558 0,'12'2'129'0,"3"6"2"15,5 6-92-15,2 11-11 0,2 5-8 16,3 10-3-16,-1 5-2 0,-2 8 0 16,0 2 3-16,-3 2 2 0,-1 1 6 15,-3-3 3-15,-1 1 3 0,-2-2 1 16,-3-2-1-16,-4-2-1 0,-3-1-3 16,-5-4-6-16,-8-2-4 0,-4-4-6 0,-6-1-4 15,-4-2-2-15,-3-6-7 16,-6-3-10-16,-2-2-17 0,0-5-17 0,1-2 63 15,0-7-200-15,1-4-145 0,5-3-363 16</inkml:trace>
  <inkml:trace contextRef="#ctx0" brushRef="#br0" timeOffset="166977.1138">2038 12868 540 0,'-12'-4'135'0,"0"2"8"0,0 0-79 15,2 1-5-15,1 1-3 0,2 0-2 16,-1 0-2-16,0 1-3 0,1 1-4 16,-1 0-6-16,2-1-5 0,1 2-7 0,3-1-7 15,0 1-5-15,4-1-5 0,0 1-4 16,4 0-2-16,2 0-2 16,0-2 0-16,3-1-1 0,3-2 0 0,0 0 0 15,2-3 0-15,1-2 0 0,2-3 0 16,0-3-1-16,1-1 0 0,-3-2 0 15,-2-2 1-15,-4 0-2 0,-4 0 1 16,-6 3-1-16,-3 1 0 0,-5 2 0 16,-4 2-1-16,-4 3 0 0,-2 3-1 15,-5 3 1-15,0 3 0 0,1 6 0 16,-1 6 0-16,-3 5 1 0,2 5 0 0,1 6 0 16,0 3 1-16,1 6 0 15,-1 2 2-15,5 2 0 0,2 0 1 0,4-1 2 16,4-1 0-16,4-4 0 0,5-4 1 15,4-2-2-15,4-3 1 0,2-5-2 16,4-2 0-16,3-6-1 0,3-4 0 16,0-5-1-16,3-7 0 0,1-5 0 15,1-4-1-15,2-2-2 0,0-2-5 16,0-2-10-16,-1 2-13 0,-1-2-17 0,-3 3-14 16,-2 1-15-16,-5 1-112 0,-4 1-3 15,-6 5-101-15,-3 3-187 0</inkml:trace>
  <inkml:trace contextRef="#ctx0" brushRef="#br0" timeOffset="167942.9038">2011 12440 421 0,'-3'-3'122'0,"-1"0"9"0,0 2-22 16,1 0-48-16,0 0-8 0,2-1-3 16,1 1-7-16,-1 1-7 0,3 1-5 15,2-1-2-15,1 3-5 0,2-2-4 16,4 1-4-16,3 2-2 0,2-1-1 15,1-1-3-15,2-1-3 0,1-1-2 16,1 0-2-16,-3-1-1 0,2-1-2 16,-3-1-7-16,0 2-10 0,-4-2-14 0,1 2-10 15,-4 0-18-15,-2 1-113 0,-4-1-123 16,-4 2-282-16</inkml:trace>
  <inkml:trace contextRef="#ctx0" brushRef="#br0" timeOffset="168772.7086">2445 12385 444 0,'1'-13'120'15,"-1"-2"7"-15,0-1-42 0,0 0-32 16,0-1-6-16,-1-1-2 0,1-1-3 16,-4-2-3-16,4 6-3 0,-1 0 0 15,0 0-3-15,0 3-3 0,1 3-5 0,-2 3-4 16,4 6-5-16,-4 1-4 0,2 3-3 16,-3 2-3-16,1 8 0 0,4 4-2 15,0 3-1-15,2 5 0 0,1 2 1 16,1 4-2-16,5 3 0 0,-4-4 0 15,1 3-1-15,-1-3 0 0,0-2 0 16,-1-2-1-16,1-2 1 0,-4-5-1 16,0 1 1-16,-5-4 0 0,1 0 1 15,-4-3 0-15,-2-2 2 0,-2-1 0 16,-2-1 0-16,0-1 0 0,-1-2-1 16,0-1 0-16,-2-2-1 0,0-1-1 0,-1-1-2 15,0-2-5-15,3-2-7 0,0 0-10 16,3-2-13-16,4-2-11 0,3-2-9 15,6-2-13-15,2-2-109 0,1-2-116 16,4-2-269-16</inkml:trace>
  <inkml:trace contextRef="#ctx0" brushRef="#br0" timeOffset="168965.4371">2434 12110 541 0,'-6'-16'139'0,"-2"0"2"16,1 1-50-16,1 3-56 0,4 3-12 16,0 1-10-16,4 2-8 0,1 3-12 15,3 3-13-15,3 3 8 0,-2 1-130 16,2 4-116-16,-2 5-290 0</inkml:trace>
  <inkml:trace contextRef="#ctx0" brushRef="#br0" timeOffset="170882.8023">2621 12248 514 0,'-6'-5'126'0,"-1"-1"6"15,0 2-76-15,0-2-12 0,2 1-7 0,2-1-4 16,2-1-4-16,-1 1-4 0,1-3-3 15,2 1-2-15,1-1-3 0,1 0-1 16,2 2-2-16,3 0-2 0,0-1-1 16,2 2-2-16,0 0-1 0,1 1-2 15,1 3-1-15,0-1-2 0,-1 3 0 16,0 3-2-16,-1 0 1 0,1 5-1 16,-2-2-1-16,-2 2 1 0,-1 2 0 0,-3 1 0 15,-2-1 0-15,-4 1 1 0,-2 0-1 16,-3 3 1-16,-2-2 0 0,-1 1-1 15,-1 1 1-15,-2-1 0 0,2 2-1 16,-3 0 2-16,3-3 0 0,1 0 0 16,1-2 1-16,2 0-1 0,3-3 0 15,2-1 0-15,5-1-1 0,0-1-1 16,5-2-1-16,2 1 1 0,1-2-1 16,2 0 1-16,2 0-1 0,0-1-3 15,3 2-4-15,-1-1-7 0,0 0-12 16,1 0-9-16,-2 1-16 0,2 1-119 15,-1-2-123-15,-1 3-297 0</inkml:trace>
  <inkml:trace contextRef="#ctx0" brushRef="#br0" timeOffset="171906.7119">2861 12244 357 0,'0'-2'91'0,"-1"1"5"0,1-1-49 15,0 2-9-15,-2 0-3 0,2 0-3 16,-3 0-1-16,2 3-2 0,0-3-2 16,-2 2-1-16,2-2-1 0,0 0-3 15,1-1-2-15,0-1-3 0,0-1-1 16,0 1-2-16,1-3-1 0,-1 1 0 16,3 1-2-16,-2-2 1 0,0 1 0 15,-1-1-1-15,3 1 0 0,-2 2 0 0,0-2-1 16,0 2 1-16,2-1-2 0,-2 0 1 15,-1 0 0-15,0 1 0 0,0-1 0 16,0 1 0-16,-1-1 0 0,1 2-1 16,0 0 1-16,-2 0-2 0,1 1-1 15,1 0 0-15,0 0-3 0,0 1 0 16,1-1-2-16,-1 1-1 0,2 0 1 16,-1 2-1-16,-1-1 0 0,1 2 1 15,0 0 0-15,1 1 0 0,-1-1 0 0,-1 0 0 16,2 2 0-16,-1 0 0 0,2 2-1 15,-3-1 1-15,2 2-1 0,0-1 1 16,0 1 1-16,0-2 0 0,0-1 0 16,-1 0 1-16,0-1 0 0,-1-2 0 15,1 0-1-15,-1-1 1 0,2-2 0 16,-2 2 0-16,0-3 2 0,0 2-1 16,-2-2 0-16,2 0 1 0,-2 1-1 15,2-4-1-15,-1 0-2 0,1 1 0 16,-2-5-1-16,2 2-1 0,0-4 1 0,0 1-1 15,2 0 0-15,-2 0 1 0,0 1-1 16,1 3 0-16,-2 1 0 0,3 2 0 16,-2 3-1-16,1 0 1 0,-1 2 1 15,0 3-1-15,0 1 1 0,2 4 0 16,-5 0 1-16,3 1 1 0,1 4 0 16,-1 3 1-16,3-1-1 0,-1-1 0 15,2 2 0-15,1-1 0 0,1-1 0 0,1-1-1 16,2-6 0-16,-1-2 0 0,2-1 0 15,-1-6 1-15,1-2 0 0,-1-6-1 16,0-2 1-16,0-1 0 0,-2-4 0 16,0-2 0-16,3-1-1 0,-4 0-1 15,0 1 1-15,0-1-1 0,-3 0 1 16,-1 2-2-16,-2 3 1 0,-2 2 0 16,-2 3-1-16,1 2 1 0,-2 6-1 15,0 4 1-15,1 4-1 0,2 3 0 16,-2 4 1-16,3 2-1 0,0 3 0 15,2 0 0-15,4-2 0 0,2 1 0 0,-1-2 0 16,8-2 0-16,2-3 0 0,1-4 0 16,3-2 1-16,0-6-1 0,2-4 0 15,0-4 1-15,-3-5-1 0,0-3 1 16,-2-5 0-16,-2 1-1 0,-4-2 1 16,-2 0 0-16,-5-2-1 0,-4 0 1 15,-2-1 0-15,-5 1 0 0,-2 0-1 16,-1 0-6-16,1 2-6 0,-1 4-10 0,1 3-10 15,1 6-17-15,0 5-11 0,2 8-17 16,-1 4-109-16,1 5-120 16,0 6-279-16</inkml:trace>
  <inkml:trace contextRef="#ctx0" brushRef="#br0" timeOffset="172416.9503">3413 13010 795 0,'-6'-9'198'15,"1"1"5"-15,1 2-116 0,0 0-28 16,2-1-19-16,1 2-15 0,1 1-14 0,0 0-13 15,1 1-19-15,0 1-34 16,0 2-26-16,-2 5-123 0,0 3-150 0,-10 7-346 16</inkml:trace>
  <inkml:trace contextRef="#ctx0" brushRef="#br0" timeOffset="184895.1863">17335 10744 393 0,'-2'-59'96'0,"-1"3"5"0,1-4-63 0,-1 6 1 16,0 1-3-16,0 2-1 0,-2 3-1 16,2 5-2-16,-2 10 0 0,1 7 1 15,0 7-2-15,1 9-3 0,-1 10-4 16,0 8-1-16,-1 13-2 0,2 10-5 15,-2 15-5-15,0 17-1 0,0 15-1 16,0 13 0-16,3 18-1 0,-2 12-2 0,2 11-1 16,-1 8 1-16,1 6 0 15,0 1 0-15,4 2-1 0,-2-3 1 0,2-4-1 16,1-6 1-16,-1-5-1 16,3-5-2-16,1-7 0 0,-2-9-1 0,-4-7-1 15,2-6-1-15,-1-11-5 0,-1-10-5 16,-1-11-9-16,0-8-8 0,1-11-11 15,1-16-14-15,0-16-108 0,-1-16-112 16,2-15-268-16</inkml:trace>
  <inkml:trace contextRef="#ctx0" brushRef="#br0" timeOffset="185193.6879">17567 11746 582 0,'-9'-1'166'0,"3"-1"6"0,0 0-29 16,3 1-89-16,3-1-13 0,4 1-11 15,3 1-10-15,2 0-11 0,1-1-10 16,2 1-7-16,1-1-13 0,0-2-14 16,-1 1-8-16,0-2-16 0,-1 2-15 15,-1-1-98-15,-4 2-107 0,-1 2-245 16</inkml:trace>
  <inkml:trace contextRef="#ctx0" brushRef="#br0" timeOffset="185338.3029">17623 11811 546 0,'-10'16'132'16,"3"1"7"-16,-1-3-83 0,2 2-15 15,5-3-11-15,1-4-9 0,3-4-8 16,4-2-10-16,3-6-14 0,4-2-23 16,1-4-108-16,-1-5-113 0,5-2-283 0</inkml:trace>
  <inkml:trace contextRef="#ctx0" brushRef="#br0" timeOffset="185532.785">17847 11541 602 0,'3'3'136'16,"-1"0"1"-16,2 2-96 0,-1 0-20 0,5 2-4 15,-1 3-3-15,3 0-3 0,2 1-2 16,0 0 0-16,2 3 1 0,1 2-1 16,-2-1 1-16,-1 3 0 0,-6 4 0 15,-3 0-1-15,-4 0-2 0,-6 3-1 16,-6 2-2-16,-3 2-1 0,-4 1-5 15,2 1-11-15,-3 1-13 16,-1 2-128-16,0-3-126 0,4-2-319 16</inkml:trace>
  <inkml:trace contextRef="#ctx0" brushRef="#br0" timeOffset="190488.7375">18352 11489 307 0,'0'-3'60'0,"0"4"-9"0,1 3-81 15,1 1-32-15,2 2-51 0,0-1-99 0</inkml:trace>
  <inkml:trace contextRef="#ctx0" brushRef="#br0" timeOffset="198198.6146">3458 14992 506 0,'-9'-14'124'16,"2"2"4"-16,-3-1-78 0,2 2-9 0,-1 1-6 15,3 1-2-15,-3 2-1 0,2 0-1 16,-3-1 2-16,4 5 2 0,1 0 1 15,-1 3 0-15,1 0-5 0,3 3-3 16,1 1-4-16,4 9-3 0,1 1-3 16,3 6-1-16,4 7-1 0,3 4 0 15,2 4 1-15,2 2-2 0,2 0-1 16,3 1-2-16,0 1-2 0,4-3-2 16,4 2-2-16,1-2-2 0,2 1-1 15,1-4 0-15,1-3-2 0,1 0 1 0,-3-4-2 16,-5-3 1-16,0 0-1 0,-6-2 0 15,-2-2 0-15,-5 0-2 0,-8-9-4 16,2 3-9-16,-5-3-8 0,-1-3-11 16,-3-2-11-16,-2-2-13 0,-2-3-5 15,3 3-7-15,-5-9-5 0,0 0 72 0,-7-6-161 16,5 1-108-16,-2-1-284 16</inkml:trace>
  <inkml:trace contextRef="#ctx0" brushRef="#br0" timeOffset="198442.9613">3930 15093 676 0,'-10'9'161'0,"-6"5"6"16,-4 1-111-16,-4 6-9 15,-7 9-2-15,-2 3-3 0,-9 4-7 0,-2 2-5 16,-1 4-5-16,0 3-3 0,1 4-4 15,3-3-5-15,3-2-5 0,8-4-3 16,5-3-3-16,5-7-3 0,7-6-11 16,4-9-14-16,9-4-21 0,5-3-15 15,6-4-70-15,3-3-62 0,2-1-122 0,2 2-245 16</inkml:trace>
  <inkml:trace contextRef="#ctx0" brushRef="#br0" timeOffset="199360.2577">4620 14954 507 0,'-16'-5'143'0,"-3"6"12"15,-6 5-19-15,1 8-61 0,-4 5-8 0,-4 6-4 16,0 7-2-16,-4 3-6 0,0 6-9 15,-2 4-9-15,3 4-7 0,4-1-7 16,6 1-4-16,8 1-5 0,10-2-3 16,10-2-2-16,10-5-3 0,7-6-1 15,6 0-2-15,5-6-2 0,2-3-4 16,4-7-7-16,-1-2-10 0,3-3-19 16,2-2-28-16,2-3-17 0,3-3-89 15,0-1-34-15,0-3-116 0,2-3-216 0</inkml:trace>
  <inkml:trace contextRef="#ctx0" brushRef="#br0" timeOffset="200006.5324">5022 15357 603 0,'-8'0'156'0,"-3"1"9"16,0 3-80-16,1 1-18 0,0 3-10 15,0 1-3-15,3 2-7 0,1 0-8 16,3 2-7-16,3 1-5 0,4 1-4 16,3-2-4-16,3-1-5 0,4-1-3 0,3-2-3 15,2-4-3-15,3-3-1 16,4-3-2-16,2-5-2 0,2-4 1 0,0-2-2 15,-2-2 0-15,-1-2-1 0,-1-1-2 16,-5-1-1-16,-3-2-1 0,-4 2-1 16,-4 0 0-16,-4-3 1 0,-6 0 1 15,-5-1 1-15,-4 2 1 0,-3 2 1 16,-4 2 1-16,-2 2 1 0,-3 5-1 16,-1 4 1-16,-3 2-1 0,-2 5 1 15,0 4 0-15,0 5 1 0,2 5 2 0,3 4 2 16,1 4 2-16,5 5 1 0,2-1 2 15,8 3 0-15,3 2 0 0,1 0 0 16,5 0-3-16,3-1 0 0,4-1-2 16,3-1 0-16,2-2-2 0,5-2-1 15,3-5 0-15,3-4-1 0,3-2 0 16,3-4-1-16,3-4 0 0,3-3-1 16,-2-5-2-16,1-3-4 0,-2-2-6 0,-1-3-11 15,-3-4-14-15,-4-3-20 0,-4-3-15 16,-3-3-19-16,-5 0-110 0,-3-3-129 15,-2-5-286-15</inkml:trace>
  <inkml:trace contextRef="#ctx0" brushRef="#br0" timeOffset="200297.7552">5474 14846 624 0,'8'-2'143'0,"-1"5"8"15,1 3-103-15,2 4-9 0,1 4 2 16,2 2 2-16,0 3 0 0,-1 3-4 16,2 4-2-16,-2 1-1 0,0 1-4 0,-1-1-5 15,-7 1-4-15,-4-3-3 0,-7-2-6 16,-4-3-3-16,-5-1-4 0,-2-2-6 15,-4-2-12-15,2-3-19 0,-2-3-27 16,-2-4-19-16,3-5-122 0,1-6-144 16,0-7-322-16</inkml:trace>
  <inkml:trace contextRef="#ctx0" brushRef="#br0" timeOffset="200455.3483">5360 14508 704 0,'-2'-6'171'0,"3"1"4"15,0 1-107-15,4 3-20 0,3 2-15 16,1 3-10-16,2 2-9 0,4 4-13 16,0 2-18-16,1 4-22 0,-3 1-19 15,2 3-120-15,0 2-135 0,-1 1-318 16</inkml:trace>
  <inkml:trace contextRef="#ctx0" brushRef="#br0" timeOffset="201008.3723">5733 14808 505 0,'-3'-2'123'0,"1"-1"5"16,1 1-72-16,-1 1-19 0,4-1-4 16,-2 2-2-16,0 0-1 0,0-1 0 15,1 1 1-15,-1 0 2 0,0 0 3 16,-1 1 1-16,1 1-2 0,-2 1-1 16,1 3-3-16,-1 5-2 0,-1 3-2 15,2 3-4-15,0 4-4 0,-1 2-2 16,4 4-2-16,0 1-3 0,3-2-3 0,2-2-2 15,2-2-2-15,2-3-1 0,4-6-1 16,2-4-1-16,1-7-1 0,-1-2 0 16,2-7 0-16,-1-5-1 0,-2-4 1 15,-1-3 0-15,-4-3 0 0,-4 0-1 16,-1 0 1-16,-2 4 0 0,-4 2 2 16,-3 4 3-16,0 3 1 0,-2 7 2 15,-1 2 1-15,0 3 0 0,-2 5 0 16,3 4-2-16,2 4-3 0,2 2-2 15,2 3-1-15,2 0-1 0,6 1-1 16,2-1 0-16,4-3 1 0,3-2-2 0,2-6 1 16,3-3 0-16,1-6 0 0,1-4 1 15,-1-7-1-15,1-5 0 0,-5-4 0 16,-1-2 1-16,-3-4-1 0,-5 0 0 16,-4 1-4-16,-3 6-4 0,-5-2-9 15,-3 4-13-15,-4 3-16 0,-3 2-22 16,-2 1-12-16,0 3-16 0,-2-2-105 0,3 2-123 15,1 1-267-15</inkml:trace>
  <inkml:trace contextRef="#ctx0" brushRef="#br0" timeOffset="201239.4957">6141 14655 589 0,'15'1'141'0,"-1"5"6"0,-1 0-87 15,3 7-15-15,1 6-10 0,4 5-1 16,1 7-4-16,2 7-3 0,3 8-4 15,3 6-4-15,1 7-3 0,2 0 0 0,-2 3-1 16,-2 2 1-16,-3 0 1 0,-3-5 1 16,-6-4 0-16,-5-3 0 0,-6-1-1 15,-4-1-3-15,-7-4-4 0,-4-3-3 16,-7-1-3-16,-5-7-3 0,-3-3-9 16,-3-7-10-16,-2-9-15 0,-1-9-18 15,4-8-12-15,4-6-36 0,3-8-91 16,8-6-118-16,5-6-258 0</inkml:trace>
  <inkml:trace contextRef="#ctx0" brushRef="#br0" timeOffset="201479.2794">6896 15294 741 0,'-3'2'193'0,"4"-1"2"0,-4-1-65 0,3 0-76 16,2 0-26-16,1 0-11 0,6-1-10 15,-3 1-6-15,3-2-6 0,-2-1-10 16,4-1-14-16,-1-1-22 0,1 0-13 16,-1 0-21-16,-3 0-109 0,4 2-128 15,-1 4-278-15</inkml:trace>
  <inkml:trace contextRef="#ctx0" brushRef="#br0" timeOffset="201641.8498">6804 15438 790 0,'-11'1'175'0,"9"5"1"15,3-2-134-15,2 1-22 0,3 0-12 0,2-2-18 16,5 2-24-16,3 2-59 0,-3 0-83 15,8 1-129-15,-5 2-287 16</inkml:trace>
  <inkml:trace contextRef="#ctx0" brushRef="#br0" timeOffset="209734.7175">6864 15332 471 0,'-9'-5'124'16,"-1"-1"7"-16,-2 0-57 0,1 0-19 16,1 0-2-16,-2-1-2 0,1-1-1 15,-2 2 0-15,3 0-1 0,2 0 0 0,1 0-2 16,2 2-6-16,1 2-6 0,2-1-7 15,2 2-7-15,1-1-6 0,4-1-4 16,2 3-4-16,3-2-1 0,4-1-2 16,4 1-1-16,0 0-1 0,2 1 0 15,2 1 0-15,-3-1-2 0,0 1-2 16,-2 1-6-16,-4 0-9 0,1 1-12 16,-4 0-14-16,-3 2-14 0,0 1-10 15,-2 1-15-15,-1 2-107 0,-2 1-118 16,-2 1-272-16</inkml:trace>
  <inkml:trace contextRef="#ctx0" brushRef="#br0" timeOffset="210093.7593">6797 15489 539 0,'-2'5'130'0,"-3"0"4"0,2 0-84 16,1 0-10-16,2-2-3 0,0 2-5 15,4-1-1-15,-1 1-1 0,5-3 0 16,0 1 0-16,4-2-2 0,1 0-2 0,1-2-4 16,0 0-4-16,2-3-3 0,0 3-5 15,-3-3-3-15,1 2-4 0,-1 1-12 16,-1-3-20-16,3 3-18 0,-3-1-127 16,2 0-136-16,-2-3-332 0</inkml:trace>
  <inkml:trace contextRef="#ctx0" brushRef="#br0" timeOffset="212538.1988">7572 15495 453 0,'-2'-1'109'0,"0"-1"5"15,0-1-68-15,1-1-9 0,-1 1-3 16,2-2-2-16,-2 0-1 0,1 1-4 16,1 2-1-16,0-2-3 0,1 2 0 0,-1-1 0 15,0 1 1-15,0 2-1 0,0-1 0 16,0-1-1-16,0 1 0 0,2 0-1 16,0 0-4-16,1 0-2 0,0-2 0 15,2 1-1-15,1-1-1 0,3 1 1 16,1 0-2-16,1 1 1 0,1 0 0 15,4 0 0-15,0 0 0 0,2-1-1 16,1 1-1-16,0-3-1 0,2 2 0 0,2 0-2 16,2-1-1-16,-1 1-1 0,2 2-2 15,0-3 0-15,-1 3-1 16,0-1 0-16,1 1-1 0,-4 0 0 0,2 1-1 16,-1-1 1-16,2 1-1 0,1-1 0 15,2 3 0-15,2-3 1 0,1 1-1 16,2-2 0-16,3 1 0 0,3 0 1 15,0-1 0-15,1-1 0 0,1 2 1 16,1-1-1-16,-2 1 0 0,2 0 0 16,-3 0 0-16,2 1 0 0,1-1-1 15,3 0 0-15,3 0 0 0,2 0 0 0,3-2 0 16,0 1 0-16,-1-2 0 0,2 0 0 16,-1-1 0-16,0 2 0 0,3-2 0 15,2-1 1-15,2 1-1 0,1 1 1 16,0 1-1-16,-1 0 1 0,-1-2 0 15,-2 3 0-15,-1 1 0 0,0 0 0 16,0 0-1-16,3-1 1 0,0 0 0 16,0 1-1-16,-3-3 1 0,2-1-1 0,-1 1 0 15,-2-1 1-15,3-1-1 0,-1-1 0 16,2 1 1-16,-1 0-1 0,-3 2 0 16,-4-1 0-16,-3 0 0 0,-3 1-1 15,-3 1 1-15,-3 0-1 0,-1 1 0 16,-5-1 0-16,0 2-2 0,-6 0-4 15,-3 2-10-15,-7-1-14 0,-7-2-16 16,-4 3-21-16,-7-1-23 0,-7-1-111 16,-3 0-135-16,-7 0-294 0</inkml:trace>
  <inkml:trace contextRef="#ctx0" brushRef="#br0" timeOffset="213402.8929">8628 14770 477 0,'9'-11'121'16,"-3"-1"6"-16,-1 1-68 0,-1 2-8 0,-2-1-3 16,-3 2-3-16,-3 1-2 0,1-1-1 15,-6 2 0-15,-1 0-1 0,-3 2-1 16,-1 3-2-16,-2 3-2 0,-2 3-3 15,-2 5-5-15,-1 5-5 0,1 6-4 16,-4 2-3-16,1 5-4 0,0 4-3 16,4 2-2-16,4 4-1 0,3-2 0 0,6-3-2 15,6 1-1-15,5-6-1 0,6-2-1 16,4-6-1-16,3-7 0 0,4-4 0 16,3-7 0-16,-2-6 0 0,3-4-1 15,0-7 0-15,2-3 0 0,-2-4-1 16,-1-4 0-16,0 0 1 0,-3-1-1 15,-3 0 0-15,-3 0 1 0,-5-3 0 16,-2 0 0-16,-3 4 1 0,-4 0-1 16,-2 4 1-16,-1 2 0 0,-1 5 2 15,-2 8 1-15,-1 5 1 0,-3 5 1 0,-1 7 2 16,1 4 0-16,0 5 2 0,1 3-2 16,3 4 0-16,3 1-2 0,3 0 0 15,5-1-2-15,2-2-1 0,4-1-3 16,2-2-2-16,6-4-8 0,5-2-13 15,3-4-20-15,4-5-23 0,3-5-28 0,0-3-109 16,0-7-136-16,1-3-299 0</inkml:trace>
  <inkml:trace contextRef="#ctx0" brushRef="#br0" timeOffset="214313.7217">8944 14321 503 0,'-5'-4'128'0,"-1"0"7"0,1-1-70 16,1 0-7-16,0-2-2 0,-1-3-3 0,3-2-3 15,0-1-4-15,-3-3-3 0,8 2-5 16,-1 2-5-16,2 0-5 0,2 2-7 16,3 0-3-16,-1 3-4 0,7 1-3 15,-3-3-2-15,0 2-3 0,1-4-2 16,0 3-2-16,2 5-1 0,0-1 0 15,-2 3-1-15,1 2 0 0,-2 3 0 16,2 4 0-16,-2-2 0 0,-1 0 0 16,-4 3 0-16,0 0 0 0,-2 0 0 15,-2 0 1-15,-5 1-1 0,-3 0 0 0,-2 2 1 16,-1 1 0-16,-2 2 0 0,-3-3 0 16,1 3 2-16,-1 0 1 0,2-2 1 15,0-1 1-15,1-2 0 0,0 0-1 16,4-1 1-16,4 0-2 0,0-3-2 15,4-1-1-15,2 0-1 0,3-1-2 16,2-2-2-16,2 1-9 0,4-3-11 16,2-1-14-16,5 2-17 0,3-1-15 15,3 0-54-15,0 0-67 0,3-1-114 16,-1 3-238-16</inkml:trace>
  <inkml:trace contextRef="#ctx0" brushRef="#br0" timeOffset="215612.7939">9537 14842 703 0,'-6'-3'181'16,"0"-1"9"-16,0 2-99 0,1-1-24 15,0 1-13-15,1 0-13 0,1 0-14 0,2 1-10 16,-2 0-11-16,3-1-10 0,0 1-13 16,1 1-15-16,2 0-22 0,2 1-14 15,0 1-59-15,1-1-69 0,3 0-120 16,1 1-246-16</inkml:trace>
  <inkml:trace contextRef="#ctx0" brushRef="#br0" timeOffset="216192.2415">9946 14698 558 0,'-7'-1'155'0,"1"1"11"0,-1-2-43 15,3 4-54-15,0 1-11 0,5 1-6 16,-2 0-8-16,5 2-11 0,0 0-10 16,4 0-7-16,1-2-3 0,3-1-4 15,1-1-3-15,6-5-1 0,-1-1-2 16,1-3-1-16,0-1 0 0,2-3-1 16,-1-2-1-16,-1 1-1 0,0-3-2 0,-2 4-1 15,-3 0-2-15,0 1-2 0,-6 1-1 16,-3 0-2-16,-3-1 0 0,-5 2 0 15,-3 0 1-15,-4 0 0 0,-2 2 2 16,-4 1 1-16,-1 4 2 0,0 2 1 16,-4 4 2-16,0 2 1 0,0 4 2 15,2 3 2-15,-2 0 2 0,0 2 3 16,0 3 1-16,2 1 3 0,1 4 1 16,4 0 0-16,1 1 0 0,6 0-1 15,3 4-1-15,6-3-2 0,3 0-1 0,6-4-1 16,1-2-2-16,5-1-1 0,3-3-1 15,2-3-1-15,3-5-1 0,1 0 0 16,3-6-2-16,5-2-4 0,1-4-8 16,2-2-12-16,0-2-23 0,1-3-15 15,-2 0 12-15,-3 1-143 0,-3-1-134 16,-8 0-310-16</inkml:trace>
  <inkml:trace contextRef="#ctx0" brushRef="#br0" timeOffset="216699.1303">10304 14286 678 0,'-5'-3'180'0,"0"-2"6"0,3 0-84 16,1 1-36-16,3 3-13 0,4 0-13 15,4 2-11-15,2 1-11 0,5 1-7 16,3 0-3-16,3 1-5 0,2 0-11 16,0-2-17-16,0 1-27 0,-1-2-13 15,-2-1-56-15,-2-1-76 0,-2-2-128 16,-2 2-255-16</inkml:trace>
  <inkml:trace contextRef="#ctx0" brushRef="#br0" timeOffset="216928.9753">10654 14043 620 0,'-1'-3'157'15,"2"3"5"-15,1 5-56 0,4 4-62 0,2 2-6 16,1 2-6-16,1 5-3 16,3 1-6-16,2 3-4 0,0-1-4 15,-3 1-1-15,0 2-1 0,0-1-2 0,-1 2-1 16,-2 1 0-16,-5-1-1 0,-2 2-2 15,-2-1-2-15,-4-3-1 0,-4 2-2 16,-4-3-4-16,-4-1-9 0,-6-4-13 16,-4 0-24-16,-2-5-17 0,-1-2-125 15,1-5-142-15,5-9-325 0</inkml:trace>
  <inkml:trace contextRef="#ctx0" brushRef="#br0" timeOffset="217095.4561">10589 13784 728 0,'2'-17'171'0,"-2"1"3"0,2 4-123 15,2 2-14-15,2 4-9 0,3 3-10 16,2 5-19-16,2 5-27 0,3 3-20 16,1 2-126-16,0 4-137 0,-1 4-333 15</inkml:trace>
  <inkml:trace contextRef="#ctx0" brushRef="#br0" timeOffset="217644.0705">10991 14112 574 0,'-2'-6'145'0,"-3"-4"8"0,-1 1-78 16,-2-2-10-16,2 0-7 0,0-3-5 16,1 1-4-16,2 0-7 0,1-1-8 15,4 3-6-15,1 0-8 0,2 2-7 16,1 2-5-16,3 1-3 0,-1 2-2 16,1 1-1-16,3 2-2 0,1 2 0 0,0 2 0 15,0 1 0-15,-2 0-1 0,-1 4 0 16,0 2-1-16,-4-1 0 0,-2 4 0 15,-5-6-1-15,-1 6 1 0,0 2 0 16,-4 0 1-16,-3 1 0 0,-1-1 1 16,-2 2 1-16,1 2 1 0,-2-3 0 15,-1-2 1-15,1-1 1 0,2-2 2 16,2 0 0-16,3-2 0 0,1-1-1 16,4 1-1-16,2-2-1 0,4 1-3 15,2-3-4-15,3-2-8 0,4 0-10 0,0-3-16 16,5-2-16-16,0-2-11 0,5 1-16 15,0-2-108-15,1 0-119 0,5 3-270 16</inkml:trace>
  <inkml:trace contextRef="#ctx0" brushRef="#br0" timeOffset="218284.9667">11299 14127 289 0,'-2'-1'85'0,"2"0"4"16,-1 1-26-16,0 0-18 0,1 0-12 0,0-2-6 15,0 4-5-15,-1-4-1 0,1 2 0 16,0-1 2-16,-1 0 5 0,1 1 1 16,-2-1 3-16,2-2-1 0,-1 1 0 15,1-2-3-15,-1 2 0 0,1-2-2 16,0 0 0-16,-1 1 0 0,1 0 3 0,0 1 2 16,0-1 2-16,-2 2 0 15,1 0-2-15,-1 2-1 0,-1 4-3 0,-2 2-3 16,-1 4-2-16,0 4-2 0,0 2-2 15,-1 2-1-15,3 0-2 0,3 1-1 16,2-1-3-16,4-1-2 0,2-3-3 16,1-2-2-16,0-2-1 0,3-3-2 15,1-4 1-15,2-4-1 0,1-6 0 16,1-5 0-16,2-1 0 0,3-3 0 16,-2-2 0-16,0 0 0 0,-3 1 0 15,-4 1-1-15,-2 4 1 0,-5 2 0 16,-3 2 0-16,-1 3 1 0,-1 4-1 0,-2 4 0 15,-2 2 1-15,2 4-1 0,-1 2 0 16,3 3-1-16,1 1 1 0,3 0-1 16,4 0 0-16,3-3 0 0,3-3 1 15,3-2-1-15,3-3 0 0,0-6 1 16,2-6-1-16,1-2 0 0,1-4 2 16,-2-3-1-16,0-1 2 0,-1-5 0 0,-1 2 0 15,-7-3 0-15,-4-3-1 0,-5-3-3 16,-7-3-8-16,-3-1-12 0,-4 2-16 15,-6 2-18-15,2 7-15 0,-2 4-27 16,-3 10-103-16,6 4-127 0,2 5-277 16</inkml:trace>
  <inkml:trace contextRef="#ctx0" brushRef="#br0" timeOffset="220360.3819">8233 16009 468 0,'-2'-15'127'0,"1"-2"8"16,-1 0-50-16,-3 1-20 0,2 2-4 15,0 2 1-15,-1 3-1 0,2 3-2 16,-2 2-2-16,2 4-5 0,-1 3-7 15,1 3-7-15,-1 6-7 0,2 8-8 0,-1 3-5 16,-1 7-4-16,2 1-1 0,-2 4-2 16,2-1-3-16,-1-2-2 0,-1-1-2 15,2-5-1-15,0 0-2 0,1 0-1 16,0-4-5-16,1-2-6 16,1-3-11-16,2-3-13 0,1-1-17 0,0-6-16 15,1-5-19-15,4 0-116 0,-2-4-130 16,3-1-297-16</inkml:trace>
  <inkml:trace contextRef="#ctx0" brushRef="#br0" timeOffset="220828.3741">8623 16141 573 0,'-3'-1'144'0,"-1"-1"10"0,2 1-80 16,-2 0-7-16,0 1-4 0,1 0-1 16,-1 1-3-16,2 2-5 0,0-1-7 15,2 0-8-15,2 1-6 0,1 1-4 16,2-2-6-16,2 1-4 0,2 0-2 0,0-2-3 15,3 2-1-15,1-2-4 0,2 0-3 16,1 1-1-16,-1-1-3 0,-1-1-3 16,0 1-8-16,-1 0-10 0,-3 0-17 15,1 2-23-15,-4-1-23 0,1 2 27 16,-3-2-158-16,-2 3-140 16,1-1-325-16</inkml:trace>
  <inkml:trace contextRef="#ctx0" brushRef="#br0" timeOffset="221825.4244">9331 16067 307 0,'-1'0'69'0,"1"0"1"16,-2 0-50-16,2 0-9 0,-1 2-6 16,1 0-3-16,0-2-4 0,0 2-1 15,1 0-2-15,0-1-1 0,0 0 1 16,2 2 0-16,-1-3 1 0,1 1 2 0,0-1 3 15,0 0 4-15,0-1 7 16,1 1 9-16,0-2 9 0,-1 2 6 16,1-2 7-16,0 1 4 0,-1-3 5 15,0 2-3-15,-1-5-3 0,0 3-3 0,-1-3-3 16,-1 1-1-16,-3 0-1 0,1 0-1 16,-1 0-1-16,-1 2 2 0,-3-2 1 15,0 4 0-15,-3-1-2 0,0 1-3 16,-2 1-3-16,-1 2-3 0,-2 1-5 0,0 4-5 15,-2 2-3-15,-1 3-2 16,-1 3-2-16,0 0-2 0,0 4-1 0,-1 1-1 16,-1 1 0-16,4 0 0 0,3 2-1 15,3-2 0-15,4 1-1 0,3-3-2 16,8 0 0-16,2-2-1 0,4-2-1 16,1-3-1-16,3-3 0 0,4-3 0 15,1-2 0-15,0-7-1 0,1-2 1 16,1-4-1-16,3-2 1 0,-2-3-1 15,-2-1 0-15,-1-2 0 0,0-1-1 16,0 1 1-16,-5-3 1 0,0 2-1 16,-4-3 1-16,-3-1-1 0,0 5 1 15,-5-1 0-15,-4 0 0 0,0 6 0 0,-4-1 1 16,0 8 0-16,-2 4 0 0,-1 2 1 16,0 7 0-16,2 5 1 0,1 4 0 15,1 4-1-15,1 2 1 0,1 0-1 16,5 0 0-16,0 1 0 0,3 0-1 15,1-3 0-15,5 0 0 0,1-2-1 0,4 0 0 16,-1-3 0-16,3-3-2 0,-2-2-6 16,2-4-8-16,-1-3-15 0,2-5-21 15,-3-4-19-15,3 0-27 0,-5-1-105 16,0-2-130-16,0 3-286 0</inkml:trace>
  <inkml:trace contextRef="#ctx0" brushRef="#br0" timeOffset="222822.5123">9852 16081 546 0,'-5'-1'147'15,"-1"-1"10"-15,0 2-44 0,2 2-47 16,1-1-10-16,3 1-5 0,1 2-3 0,1 1-7 16,3 0-6-16,2-2-7 0,5 1-4 15,1-3-6-15,4 1-4 0,0-6-5 16,2 0-2-16,0-3-3 0,-2-3-1 16,-1-2-2-16,-2-2 0 0,-2-2-1 15,-3 0-1-15,-2-2 0 0,-1-2-1 16,-2 3 0-16,-3 3-1 0,-2 1 0 15,-3 1 0-15,-1 2 0 0,-3 3 0 0,-2 3 0 16,-4 2 0-16,-2 1 1 16,-2 2 0-16,-4 3 0 0,-2 3 1 0,-3 4 0 15,0 5 3-15,1 3 2 0,1 3 2 16,6 3 3-16,3 2 2 0,5 1 1 16,3-1 0-16,6 0 0 0,2-3-3 15,4 2 0-15,1-3-3 0,6 1-1 16,1-2 0-16,5 0-2 0,4-3-1 15,3-1 0-15,3-4-2 0,1-1 0 16,2-6-2-16,-1-3-4 0,1-4-4 0,-2-3-9 16,-4-3-12-16,0-3-17 0,-2 0-18 15,-2-4-10-15,-1 2 2 0,-6 0-122 16,0 2-123-16,-4 0-276 0</inkml:trace>
  <inkml:trace contextRef="#ctx0" brushRef="#br0" timeOffset="223107.4919">10043 15792 660 0,'-8'-2'182'16,"3"2"7"-16,-3-1-53 0,5 1-69 0,0 1-16 16,4 1-12-16,3 0-11 0,2 1-11 15,3-1-7-15,2 2-4 0,2-2-3 16,3-1-6-16,3 1-12 0,0-2-18 16,2-4-25-16,1 0-22 0,0-3-119 15,-1-2-142-15,-3 1-317 0</inkml:trace>
  <inkml:trace contextRef="#ctx0" brushRef="#br0" timeOffset="223356.8182">10306 15619 682 0,'3'2'155'0,"1"6"6"15,2-2-115-15,0 2-10 0,2 5-4 16,5 0 1-16,-1 4-4 0,3 4-2 15,1 2-2-15,-1 1-2 0,3 0 0 0,-1 1 0 16,-1 0-5-16,-5 0-2 0,-1-5-2 16,-4-1-3-16,-5 1-3 0,-5 1-3 15,-3-1-1-15,-5-1-1 0,-4-1-2 16,-6-1-5-16,-2-1-9 0,-1-4-13 16,-1-4-22-16,1-7-15 0,3-5 30 15,4-5-163-15,3-10-138 0,3-3-323 16</inkml:trace>
  <inkml:trace contextRef="#ctx0" brushRef="#br0" timeOffset="223522.3757">10272 15494 626 0,'-3'-13'170'0,"0"0"6"16,1 1-53-16,0 1-68 0,4 2-12 15,1 1-12-15,3 2-14 0,2 1-17 16,3 0-23-16,0 4-18 0,4 2-24 15,-1 3-114-15,0 1-134 0,2 1-306 16</inkml:trace>
  <inkml:trace contextRef="#ctx0" brushRef="#br0" timeOffset="224193.8642">10528 15643 533 0,'-2'-7'126'0,"-1"0"3"16,2 1-84-16,0-2-10 0,0 3-6 16,1 1-2-16,-2 0-2 0,1 0-2 15,0 3 0-15,1-2-1 0,-1 3 0 16,2 0 0-16,-2 0-1 0,1 0-2 15,0 2-2-15,0-2-1 0,0 1-2 16,0-2-1-16,0 1-1 0,0 0 1 16,0 0 0-16,0 0 0 0,-1-2-1 0,1 1 0 15,0-2 0-15,-2 1 0 16,2 0-2-16,-1-1 1 0,0 1-1 16,1-2 1-16,-1 3-1 0,-1-1 1 0,2-1-1 15,0 4 0-15,0-2-1 0,-1 0-1 16,0 0 0-16,0 2-2 0,-1 1-1 15,1 5-1-15,0-3-1 0,0 7 0 16,1 3 0-16,1 2 0 0,0 1 0 16,2 0 0-16,-1 0-1 0,3 2 1 15,0-2-1-15,2-1-1 0,1-4 0 0,0-1 0 16,3-4 0-16,-1-3-1 0,1-4 0 16,0-4 1-16,0-4-1 0,0-3 1 15,0-3-1-15,-2 0 1 0,-1-1 0 16,0-1-1-16,-2 1 1 0,-3 3 0 15,-1 1 0-15,-4 4 1 0,-1 1 2 16,-3 3 0-16,0 6 0 0,-3 1 1 16,2 5-1-16,-1 3 0 0,5 4-1 15,0 3-1-15,3 0-1 0,3 2-1 16,4-1 1-16,3-2-1 0,4-2 0 0,6-3-1 16,3-3 1-16,4-2 0 0,3-6 0 15,3-4 0-15,-1-5 0 0,-2-5 0 16,-2-4 0-16,-2-2 0 0,-4-4 1 15,-3-3-1-15,-8 0 1 0,-5-2-1 16,-4-2 0-16,-4 4-1 0,-3-2-7 16,-3 2-7-16,-1 3-15 0,-1 5-19 15,0 2-18-15,-1 9-29 0,-1 4-110 16,0 3-135-16,2 5-299 0</inkml:trace>
  <inkml:trace contextRef="#ctx0" brushRef="#br1" timeOffset="228985.7182">3005 14251 508 0,'-11'12'122'0,"1"14"5"0,3 13-55 15,2 14-44-15,-1 14-2 0,1 16-1 16,5 20 2-16,0 21-4 0,-2 12-1 0,5 15-4 15,-6 8-3-15,3 7-3 0,2 6-2 16,-6-1-1-16,-2-4-1 0,0-2 1 16,-5-4-1-16,1-3 0 0,0-10-1 15,-1-5-1-15,4-8-2 0,1-9-2 16,1-9-4-16,3-15-4 0,5-17-10 16,3-14-7-16,0-20-10 0,4-16-12 15,2-19 21-15,3-21-130 0,1-22-109 0,1-14-266 16</inkml:trace>
  <inkml:trace contextRef="#ctx0" brushRef="#br1" timeOffset="229757.666">2997 14017 587 0,'-3'-33'128'15,"0"3"1"-15,9 7-106 0,9 7-5 16,7 6-8-16,8 7-3 0,9 0-4 16,7 6-1-16,9 2 0 0,4-1-1 15,5 3 0-15,2 0 0 0,9 1 0 16,6 2 0-16,3-1-1 0,4 1 1 15,7 1-1-15,10-2 1 0,8 1-1 16,1 0 1-16,2 0-1 0,9-2 0 16,7 1 1-16,3-5 0 0,7-1 1 0,4 2 0 15,6-3 2-15,9-2 0 0,2-2 0 16,5 1 0-16,8 0-1 0,3-3 0 16,1 0-1-16,10 0 0 0,1-4-2 15,4 2 1-15,4-1 0 0,-1-2-1 0,4 2 0 16,4-1 1-16,-3 0-1 15,2-2 0-15,-3 0 1 0,1 1-1 0,-1-3 0 16,-2 1 0-16,0-1 0 0,-6 4 0 16,2-1 1-16,-1 0-1 0,-5 2 0 15,-1 1 0-15,-7 1 0 0,-4 1-1 16,-2 1 1-16,-8-1-2 0,-5 0 1 16,-6 1 0-16,-7 0 0 0,-5 2-1 15,-7 0 2-15,-5 2-1 0,-7-1 1 16,-5 4 0-16,-12-1-1 0,-5 2 1 15,-3 0 1-15,-5 1-2 0,-9 0 1 16,-8 2 0-16,-5-1 0 0,-2 3 0 16,-11-3 0-16,-6 2 0 0,-7 1 0 0,-5 1 0 15,-4 1 1-15,-5 0-1 0,-3 4 1 16,1 4 0-16,-4 1 0 0,-1 4 1 16,-3 6-1-16,-2 2 0 0,0 9 0 15,-3 4 0-15,-6 12 0 0,-1 13 0 16,-4 10-1-16,-2 11 1 0,-3 13 0 15,1 15 0-15,-3 10 0 0,2 3-1 0,-2 6 1 16,2 2-1-16,0 6 1 0,5-5-1 16,-1-3 1-16,3-2-1 0,1-2 0 15,1-6 1-15,6-4-1 0,-1-8 1 16,-2-2-1-16,1-9 0 0,5-9 0 16,-3-4 1-16,1-5-1 0,-5-8 0 15,-1-6-1-15,1-4-2 0,-5-5-7 16,-4-4-12-16,-2-7 4 0,-4-9-120 15,0-9-111-15,0-10-275 0</inkml:trace>
  <inkml:trace contextRef="#ctx0" brushRef="#br1" timeOffset="230585.7161">3803 17170 504 0,'-66'3'110'0,"3"-1"3"16,5-1-89-16,11 1-3 0,11 2-2 16,8-2 0-16,5 2 0 0,9-1-2 15,5 0-2-15,4 0-2 0,7-2-3 16,4 0-1-16,5 0-3 0,5 1-3 16,6 0 0-16,8 2 0 0,8-1 0 15,9 2 0-15,7 0 0 0,8 0 2 16,4-1 0-16,7-2 0 0,6 1 1 15,9-2-2-15,3 1 0 0,5 0-1 16,4 1-1-16,11 5-1 0,7 1 0 0,1 0 0 16,2 0-1-16,10 2 1 0,9 0 0 15,-2 0 1-15,9-3-1 0,5 0 1 16,4-1 1-16,9-2 0 0,-1-3 0 16,5-1 2-16,11-1 0 0,-3-3 1 15,6-1 0-15,7 3 0 0,-2-4-1 16,6 5 1-16,4-2-1 0,0-1-1 0,8 4-1 15,-4-2-1-15,4 0 0 0,3 0 0 16,0-3-1-16,0 0 0 0,-2-3 0 16,0 2 2-16,0-6 1 0,-7 0 2 15,-1 1 0-15,-6-2 0 0,-5 2 2 16,-3 2-1-16,-8-6 1 0,-6 4-2 16,-4 3 0-16,-10-3 0 0,-7 4 0 15,-8-1-1-15,-6 2-1 0,-7 4 0 16,-13-2 0-16,-7 1 0 0,-1 3-1 15,-5 0 1-15,-9 2-1 0,-9-2 0 0,-9-1-1 16,-6 2 0-16,-7-1-1 0,-13 3-1 16,-9-3 0-16,-7 1-4 0,-4-2-4 15,-6 2-5-15,-2-3-8 0,-6 1-10 16,-5-3-12-16,-2 0-105 0,-4-2-11 16,-5 2-98-16,0 3-199 0</inkml:trace>
  <inkml:trace contextRef="#ctx0" brushRef="#br1" timeOffset="232045.8883">14562 15383 610 0,'-9'-9'156'0,"2"-1"9"0,2 3-86 0,3 1-18 16,2 2-12-16,0 3-5 0,5 0-8 15,1 1-7-15,2 3-6 0,4 3-4 16,2 1 0-16,2 1-1 0,2 3-3 16,4 3-2-16,0 2-2 0,2 1-4 15,0 0-2-15,-1 0-2 0,3 3-1 16,-1-1-2-16,-5 1-3 0,1-3-6 15,-2-2-9-15,-3-1-10 0,-3 0-12 0,-1-1-14 16,-1-2-9-16,-2-1-12 16,-1 0-79-16,-3-2-24 0,-1-3-95 0,-3 1-195 15</inkml:trace>
  <inkml:trace contextRef="#ctx0" brushRef="#br1" timeOffset="232248.346">14886 15421 627 0,'-9'-2'157'0,"-5"1"8"0,0 0-89 16,-2 5-17-16,-2 3-8 0,0 1-5 15,0 2-10-15,-2 3-8 0,2 0-9 16,-1 4-7-16,2-1-4 0,1 0-6 16,4 2-6-16,1 0-10 0,4-1-13 15,2-3-15-15,5-4-10 0,5 0-19 16,4-5-112-16,2-5-122 0,8 0-282 15</inkml:trace>
  <inkml:trace contextRef="#ctx0" brushRef="#br1" timeOffset="232492.8613">15139 15380 708 0,'5'-1'174'0,"-8"2"8"16,4 3-110-16,-1 1-12 0,0 3-6 15,-1 2-6-15,0 4-9 0,-1 0-11 0,2 1-7 16,-3 2-5-16,1 1-5 0,-1-2-2 16,2 0-3-16,2-1-1 0,2-3-1 15,2-1-1-15,2-3-2 0,4-1-1 16,1-1 0-16,3-2-6 16,2 1-7-16,0 1-13 0,3-3-15 0,-1 1-22 15,-3 0-11-15,0-3-16 0,-2 3-111 16,-3-7-124-16,-3 1-276 0</inkml:trace>
  <inkml:trace contextRef="#ctx0" brushRef="#br1" timeOffset="232662.4121">15165 15450 710 0,'-15'-4'176'0,"3"-1"5"0,3-1-106 15,5 0-22-15,4 0-17 0,4-3-9 16,3 1-12-16,6-1-11 0,4-2-15 15,4 1-19-15,2 1-17 0,3 0-24 0,-1 1-112 16,1 0-134-16,-1 2-300 0</inkml:trace>
  <inkml:trace contextRef="#ctx0" brushRef="#br1" timeOffset="233002.5066">15523 15428 645 0,'-1'0'157'0,"0"1"6"0,0 2-92 0,1 0-22 16,2 3-8-16,-1 2-3 0,2 2-3 16,2 1-5-16,-2 0-6 0,1 2-2 15,1-2-3-15,0 0-4 0,1-1-3 16,-1-3-3-16,1-2-3 0,0-4-1 15,2-2-3-15,1-5 0 0,1-1-2 0,1-6 1 16,3-1 0-16,-2-1 0 16,1 0-1-16,0 2 1 0,-1 2-1 0,-1 3 0 15,-3 5 1-15,1 3-1 0,0 3 0 16,-2 4 0-16,-1 1-1 0,1 4-2 16,0 3-4-16,0-1-6 0,2 0-7 15,0 1-13-15,2-3-16 0,0-2-8 16,2-4-18-16,-1-3-111 0,0-2-123 15,3-4-287-15</inkml:trace>
  <inkml:trace contextRef="#ctx0" brushRef="#br1" timeOffset="233508.6935">15969 15212 596 0,'-12'0'159'0,"2"-2"11"15,0 2-70-15,3 0-30 0,2-1-12 16,3 1-7-16,3 1-11 0,3 0-11 16,3 3-11-16,3-1-6 0,3 2-5 15,4 0-1-15,2 0-3 0,2 1-1 16,-1-3-2-16,1-1 1 0,0 1-1 0,0-2 1 16,-1 1-1-16,-3 2 0 0,-1 2 0 15,-3 1 0-15,-3 3 0 0,-3-1 0 16,-2 3 0-16,-2 2 0 0,-2 0-1 15,0 1 1-15,-1 0-1 0,0 2 0 16,1 0 0-16,0 3 1 0,1-2 0 16,0 3 0-16,1 0 0 0,-1-2 0 0,-1 2 1 15,1 0-1-15,-5 0 0 0,1-2 0 16,-2-2 1-16,-2 1-1 0,-3-3 0 16,1 0 1-16,-2-4-4 0,1-2-6 15,-2-4-11-15,1-2-13 0,1-3-17 16,-1-2-11-16,1-1-17 0,1-1-108 15,0 0-119-15,6 3-271 0</inkml:trace>
  <inkml:trace contextRef="#ctx0" brushRef="#br1" timeOffset="234176.4624">13379 15473 648 0,'-25'-6'159'0,"3"1"8"0,4-1-102 16,4 0-10-16,4 2-7 0,6-1-6 15,1 3-10-15,6-2-8 0,1 2-5 16,9-1-4-16,4 2-4 0,7 0-2 0,7 0-1 16,7-2 0-16,6 2 1 15,4-1-2-15,6 0-1 0,3 1-1 0,4-1 0 16,4 0-2-16,3 2-1 0,-3-1-4 15,1 2-7-15,-4-2-8 0,-3 0-10 16,-4 1-12-16,-5 0-14 0,-4-1-9 16,-3 1-16-16,-7-1-105 0,-4 2-118 0,-7-2-274 15</inkml:trace>
  <inkml:trace contextRef="#ctx0" brushRef="#br1" timeOffset="234459.7732">14185 15258 565 0,'-8'-16'132'0,"0"3"3"16,2 2-90-16,4 7-16 0,2 0-9 15,5 3-4-15,1 1-5 0,3 3-3 16,2 3-5-16,2 3 0 0,3 0-1 0,4 4 0 16,-2 1-1-16,4 0 1 0,2 1-1 15,-1 0 1-15,0-1 0 0,-1 2-1 16,0-1 1-16,-1-2 0 0,-6 2-1 15,-4 0 0-15,-6 0 0 0,-5-2 0 16,-6 0 0-16,-7 1 1 0,-3-1 0 16,-3 3 0-16,-2-1-1 0,-2 0 1 0,-3-2-3 15,-3-2-5-15,-6 1-7 0,1-2-11 16,-3 3-13-16,1-1-106 0,-2-2-110 16,-2-2-267-16</inkml:trace>
  <inkml:trace contextRef="#ctx0" brushRef="#br1" timeOffset="234800.8493">13532 15318 447 0,'0'-9'132'0,"-4"-1"4"0,-2 2 4 16,-1 0-88-16,-3 3-9 0,-2 3-4 0,-1 2-3 15,-6 2 0-15,-6 2-1 16,-2 3 1-16,-2 3-1 0,2 1-1 0,0 2-3 16,0 1-2-16,2 0-4 0,3-1-3 15,7 2-3-15,3 1-5 0,3 1-4 16,4 3-2-16,8 0-4 0,6 4-2 15,5 0-3-15,3-1-4 16,7-1-10-16,6-2-14 0,5-5-21 0,4-3-12 16,3-3-21-16,1-7-111 0,1-2-128 15,-1-1-281-15</inkml:trace>
  <inkml:trace contextRef="#ctx0" brushRef="#br1" timeOffset="235224.1925">13611 14811 673 0,'-9'3'155'0,"1"7"4"15,1 5-110-15,4 6-11 0,3 4-7 16,3 7-4-16,1 1-3 0,0-1-4 16,3-3-3-16,0-2-4 0,-1-5-3 15,-1-3-2-15,0-8-2 0,-2-3-2 16,0-3-1-16,-1-5-1 0,-2-6 1 16,0-4-1-16,-2-7-1 0,-1-5 1 0,-1-6-1 15,-3-4 0-15,1-2 0 0,-1-3-1 16,0-3 1-16,1-1 1 0,2 1 0 15,1-1 2-15,3 2 1 0,4 1 1 16,1 4 0-16,2 5 1 0,1 4-2 16,3 4-1-16,3 5-1 0,2 2-1 15,4 7-3-15,4 3-7 0,5 2-12 16,1 4-13-16,1 4-15 0,-1 1-13 16,0 4 91-16,-3-1-213 0,-6 1-133 0,-3 2-340 15</inkml:trace>
  <inkml:trace contextRef="#ctx0" brushRef="#br1" timeOffset="235394.8883">13681 14855 722 0,'-17'6'183'0,"5"-1"7"16,1-2-105-16,5 0-27 15,3-1-16-15,3-1-13 0,3 2-12 0,4-3-11 16,4 0-9-16,6 0-14 0,6-1-20 15,6-2-21-15,6-2-133 0,6-2-146 16,4 1-351-16</inkml:trace>
  <inkml:trace contextRef="#ctx0" brushRef="#br1" timeOffset="236380.4231">16585 15407 703 0,'-2'-2'173'0,"-2"-2"4"0,2 3-110 15,-1 0-15-15,3-2-10 0,2 2-11 16,1-2-11-16,1 1-9 0,2-1-3 16,3 1-4-16,2 0-5 0,0-1-8 15,2 2-15-15,-1 0-17 0,1 1-11 16,-1 0-19-16,-1 1-114 0,-4 1-126 0,2 1-282 15</inkml:trace>
  <inkml:trace contextRef="#ctx0" brushRef="#br1" timeOffset="236566.9104">16595 15576 649 0,'-1'1'151'0,"-1"1"2"0,0-2-105 15,4 0-19-15,-1-3-8 0,1-1-5 16,3 2-7-16,1-2-5 0,4-2-6 16,1 0-10-16,1 1-10 0,4 0-19 15,1-1-114-15,2 0-121 0,-2 1-295 16</inkml:trace>
  <inkml:trace contextRef="#ctx0" brushRef="#br1" timeOffset="238273.1635">17409 15384 439 0,'1'-5'108'0,"0"-1"6"0,2 1-59 15,-3-1-14-15,-2 0-5 0,2 1 1 16,-3 0-2-16,-2 0-2 0,-1 0 0 16,-2 1 0-16,0 2 1 0,-1-2 0 0,-3 1 1 15,-2 0-2-15,1 3 0 0,-1 3-4 16,-2-1-3-16,-2 3-4 0,-3 5-3 15,0 2-2-15,2 1 0 0,-1 5-1 16,1 2-2-16,3 5-1 0,3 1-1 16,1-6-2-16,7 7-3 0,5 0-2 15,3-1-2-15,3-3-1 0,4-4-1 16,3-5-1-16,8 2 1 0,-1-6-1 0,0-5 0 16,5-5 0-16,1-2-1 15,1-6 0-15,-2 0-1 0,1-7 1 0,-1-2-1 16,-2-4 0-16,-2-2 0 0,-4-3 1 15,-1 0 0-15,-5 1 1 16,-3-1 0-16,-3 0 0 0,-2 4 0 0,-6 5 1 16,0 1 0-16,-4 5 2 0,1 4 1 15,-2 4 2-15,-2 7 0 0,0 3 0 16,2 5 0-16,0 6 0 0,3 1-3 16,2 6 0-16,3 0-2 0,5 2 0 15,1 0-1-15,6-1-2 0,3-1-5 0,2-3-10 16,5-4-14-16,0-3-24 0,0-7-13 15,4-2 49-15,-3-7-176 0,1-1-137 16,0-4-322-16</inkml:trace>
  <inkml:trace contextRef="#ctx0" brushRef="#br1" timeOffset="239920.7592">17678 14992 478 0,'-1'-9'122'0,"-3"1"7"0,2-1-67 16,-1 1-11-16,0 0-2 0,0 1-1 15,-1 1-4-15,2 1-2 0,0 0-2 16,-1 2-1-16,2 0-2 0,-2 2-5 0,2-1-5 15,1 2-4-15,0 0-4 0,0 3-5 16,1 2-2-16,1 2-2 0,0 3-2 16,2 2-1-16,-1 4 1 0,2 2-2 15,0 0 0-15,-1-1-2 0,1 0 0 16,0-1-1-16,-2-2 0 0,0-1-1 16,-1-2 0-16,2 0 0 0,-2-1-1 15,0-2 1-15,0-3-1 0,-1-1 0 16,2-1-1-16,-2-1 1 0,0-2 1 0,2-3-1 15,0-2 1-15,2-1 0 0,1 0-1 16,1-5 1-16,0-1 0 0,0-3-1 16,2-2-1-16,-2 2 1 0,2-1-1 15,-2-1 0-15,0 4 1 0,2 0-1 16,0 5-1-16,-1 3 1 0,-1 0 0 16,1 5 0-16,-1 5-1 0,1 3 1 15,-2 4 0-15,-1 2 0 0,-1 2 0 16,0 3 0-16,1 0-1 0,-1 1-3 0,-1-3-7 15,1 0-5-15,0-2-8 0,1 1-13 16,1-3-15-16,-1-3-12 0,2 0-15 16,2-3-103-16,0-2-121 0,0 1-275 15</inkml:trace>
  <inkml:trace contextRef="#ctx0" brushRef="#br1" timeOffset="241650.8193">18375 15558 508 0,'-5'2'129'0,"-1"-2"6"0,-1 0-63 16,-1-1-20-16,0-5-6 0,-1-2-4 16,1-4 0-16,-1-1-4 0,3-4-2 15,1-3-4-15,0 0-6 0,3 0-4 16,2 0-5-16,1 2-4 0,1 2-1 15,0 3-1-15,0 5 2 0,0 2 0 16,1 3 1-16,-2 5 0 0,-1 5 0 16,1 6 0-16,-1 7-3 0,2 4 0 0,-2 7-3 15,2 3 0-15,0-1-1 16,3 4-3-16,2-4-1 0,0-2 0 0,1-5-1 16,3-4-1-16,2-5-1 0,0-1 0 15,2-8 0-15,1-3 0 0,2-5-2 16,3-5 0-16,-1-4 0 0,0-5-1 15,2-3 0-15,-4-4 0 0,-1-5 0 0,-5-3 1 16,-2-2 1-16,-3-2 1 16,-2 1 0-16,-2 4 0 0,-2 3 1 0,0 6 1 15,-2 7 2-15,-2 5 0 0,0 5 1 16,-1 7 0-16,-1 3 1 0,1 5-2 16,2 4-1-16,2 3-2 0,2 2 0 15,3 1-1-15,0 0-2 0,5 1-4 16,-1-6-9-16,2-1-11 0,2-1-18 15,2-5-17-15,2-2-22 0,2-4-113 16,2-3-133-16,3-2-296 0</inkml:trace>
  <inkml:trace contextRef="#ctx0" brushRef="#br1" timeOffset="242001.8743">18866 15212 580 0,'1'-13'144'0,"-1"3"6"0,2 5-85 15,-2 5-11-15,1 5-8 0,-1 5-2 16,0 7-3-16,0 3-4 0,0 4-4 15,0 5-2-15,1 3-2 0,-1 3-5 0,1 3-4 16,2-2-3-16,-1 2-3 0,2 0-4 16,2-3-2-16,3-2-3 15,0-4-1-15,4-4-2 0,0-6 0 0,4-2-1 16,3-4-1-16,-2-4-2 0,3-4-4 16,0-4-7-16,0-2-11 0,-2-4-14 15,0-3-17-15,-3-3-12 0,-2-3-16 16,-3 0-105-16,-3-4-120 0,-2-1-268 15</inkml:trace>
  <inkml:trace contextRef="#ctx0" brushRef="#br1" timeOffset="242182.3959">18883 15223 687 0,'-19'-6'171'15,"2"1"7"-15,2 0-100 0,5 3-22 16,5-2-14-16,3 1-10 0,7-1-10 15,3 0-10-15,9-2-10 0,7 0-11 16,6 0-12-16,10 1-18 0,0-1-10 0,3 0-22 16,2 0-113-16,-1-1-126 0,-1 6-286 15</inkml:trace>
  <inkml:trace contextRef="#ctx0" brushRef="#br1" timeOffset="242673.1077">19410 15356 589 0,'-4'-9'146'0,"1"2"9"16,0 2-83-16,0-1-16 0,1 3-7 0,1 1-3 16,1 3-3-16,0 1-8 0,0 5-4 15,0 4-4-15,3 1-3 0,-2 4-5 16,3 1-1-16,-2 3-2 0,2 2-2 16,2 0-2-16,0 0-2 0,1 0 0 15,2-1 0-15,-2-3 0 0,3-1-1 16,-1-5 0-16,-1-2-2 0,1-4 0 15,-2-5-3-15,2-3 0 0,-1-3-1 0,2-7-1 16,0-5-1-16,0-5 1 16,-1-5-2-16,1 0 1 0,1-3-1 0,0 2 1 15,-1 2-1-15,-3 4 0 16,0 5 0-16,-1 4 1 0,-3 4-1 0,-1 6 0 16,-2 3 0-16,0 4 0 0,-2 7 0 15,-1 3-1-15,3 1 0 0,1 2 0 16,1 0-3-16,1 3-3 0,0-2-5 15,4 0-4-15,4-3-8 0,-2 1-12 16,4-1-16-16,0-3-13 0,4-5-13 16,3 1 9-16,-1-5-121 0,1-2-119 15,1-1-268-15</inkml:trace>
  <inkml:trace contextRef="#ctx0" brushRef="#br1" timeOffset="242871.3655">19895 15441 681 0,'-3'-1'174'16,"1"0"6"-16,1 0-88 0,2-1-32 0,3 1-14 15,1 1-12-15,1-1-11 0,4-1-9 16,2-1-5-16,3-1-6 0,2 0-8 16,4 0-13-16,0-1-22 0,1-1-16 15,-2 1-79-15,0-1-53 0,1 0-125 16,0 1-247-16</inkml:trace>
  <inkml:trace contextRef="#ctx0" brushRef="#br1" timeOffset="243400.4543">20368 15369 626 0,'-15'-7'167'0,"3"-2"9"0,0 1-63 16,1-1-49-16,1 2-10 0,4-2-10 15,1 1-9-15,1-2-9 0,2 1-9 16,3-2-5-16,3 1-3 0,2 1-5 15,2-2-1-15,5 1-2 0,0 2 0 16,2 1 0-16,1 2-1 0,1-1 0 16,0 2 0-16,1 2 0 0,0 1 0 0,-2 3 0 15,-1 1 0-15,-1 1 0 16,-2 4 0-16,-2 0 0 0,-3 3 0 16,-2 2 0-16,0-2-1 0,-4 1 1 0,-1-2 0 15,-3 0 1-15,-2-1-1 0,-3 0 0 16,-3 1 1-16,-3 1-1 0,-2 0 0 15,-1 2 1-15,-1-1 1 0,3 1 1 16,0 0 3-16,1-1 1 0,5-1 2 0,1 2-1 16,3-1 0-16,2-1-1 0,1-1-2 15,4 0-2-15,0-3-1 0,5 1-2 16,1-3 0-16,2-2-2 0,3-2-1 16,3-1-3-16,4-1-2 0,2-2-7 15,0-2-8-15,5 2-9 0,-2-1-11 16,0 0-14-16,-1 2-7 0,0-2-12 15,-4 2-10-15,-2-1-94 0,-4 0-106 16,2-1-247-16</inkml:trace>
  <inkml:trace contextRef="#ctx0" brushRef="#br1" timeOffset="243853.2513">20638 15056 714 0,'-5'-13'163'16,"3"2"4"-16,6 1-118 0,5 2-11 16,4 1-12-16,5 2-5 0,6 1-5 15,4 5-4-15,0 2-5 0,3 2-1 16,-2-3-3-16,2 7 0 0,-1-2 1 15,0 1 2-15,-3 0 2 0,-2-2 4 16,-3 1 2-16,1 3 2 0,-8 0 1 0,-4-2 0 16,-3 3-3-16,-6 1-2 15,-4-1-2-15,-3 1-3 0,-2 1-1 16,-1 1-1-16,1 2-2 0,-2-2-1 0,4 6 0 16,2 1 0-16,-1 0-1 0,5 1-1 15,2 2 0-15,0 1 1 0,4-1-1 16,0-2 0-16,0 1 0 0,4 1 0 15,-2 0 1-15,-2-4-1 0,-7-4 0 16,3 1 1-16,-3-1 0 0,-3-3 1 16,-4-2 3-16,-3-2 0 0,-2-1 0 0,1 0 0 15,-6-3 0-15,-2-3-1 0,-2-1-4 16,-1 1-7-16,-1-2-10 0,0-4-17 16,1-1-27-16,-3 1-24 0,1 1-118 15,0-1-142-15,4 4-320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40:16.9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7566 4469 389 0,'-1'-13'93'0,"-1"5"3"16,0-2-59-16,1 3-11 0,-1-1-6 16,1 1-3-16,1 1-3 0,-3 1-2 15,2 0-3-15,0 1-1 0,-2 2-2 16,2-1 0-16,0 2-3 0,0 2-3 15,-1-1-6-15,1 2-7 0,0 0-32 16,0 2-61-16,-2-3-81 0,2 1-191 16</inkml:trace>
  <inkml:trace contextRef="#ctx0" brushRef="#br0" timeOffset="366.9594">7528 4391 238 0,'-2'-2'74'0,"-2"-1"9"0,2 0-30 15,-2 0 0-15,-1-2-1 0,2 1-4 16,-2 0-7-16,0-1-6 0,0 0-3 16,0-1-3-16,0 0 1 0,-1 1 0 15,1-2 1-15,-1-1 0 0,1 1 3 16,-1 0 1-16,2 2 1 0,1-2 0 0,0 3 1 16,1 1-3-16,0 2-4 0,2 1-3 15,3 1-5-15,1 3-3 0,2 3-3 16,1 2-2-16,3 1 0 0,2 3 0 15,0 3-2-15,3 1 1 0,0 3-2 16,1-1-3-16,-2 2-2 0,3 1-1 16,-1 1-2-16,2 1 0 0,-3-3-1 0,3-2-1 15,-2-1 0-15,-1 0-1 0,-1-2 1 16,-2-4-1-16,-1-1 0 0,0-1-1 16,-3-1-4-16,-2-2-6 0,-3-1-10 15,0-1-9-15,-3-2-10 0,1 0-7 16,-2-1-7-16,-2-1-10 0,1-1 0 15,-3-1-100-15,-2 0-105 0,1-2-254 16</inkml:trace>
  <inkml:trace contextRef="#ctx0" brushRef="#br0" timeOffset="635.2404">7722 4340 534 0,'5'-9'138'0,"-6"1"11"0,-2 2-61 0,-2 2-21 15,-2 3-10-15,-2 4-5 0,-3 7-4 16,-6 0-5-16,-2 8-7 0,-3 6-7 16,0 7-5-16,0 0-5 0,1 5-4 15,-1 0-3-15,4 0-4 0,-1-4-3 16,4-3-2-16,3-4-4 0,-1-2-8 15,6-6-11-15,1-5-16 0,6-2-17 16,5-3-13-16,3-8 71 0,3-6-192 16,3-3-131-16,3-1-323 0</inkml:trace>
  <inkml:trace contextRef="#ctx0" brushRef="#br0" timeOffset="941.6031">8010 4275 638 0,'-3'-2'162'15,"1"-1"6"-15,-2 3-82 0,-1 1-30 16,3 4-9-16,-2 1-8 16,2 3-7-16,-4 2-7 0,2 2-6 0,0 5-3 15,1 2-3-15,-1 2-3 0,0 3-1 16,2-1-2-16,2 5-1 0,-3-2-2 15,3-2-2-15,2 1 0 0,0-3-1 16,0-3-1-16,5-2 0 0,-1-3-1 16,1-3-1-16,4-3-3 0,0-4-4 15,3-2-6-15,-1-3-12 0,3-2-11 16,1-4-14-16,0-4-8 0,0-1-17 16,2-3-106-16,-5-1-118 0,1-1-270 0</inkml:trace>
  <inkml:trace contextRef="#ctx0" brushRef="#br0" timeOffset="1133.128">7993 4209 727 0,'-9'-3'169'0,"2"2"2"0,3-1-118 0,4-2-19 15,4-1-11-15,4-1-10 0,3 1-8 16,4 0-5-16,3 0-9 0,4 0-14 15,4 3-11-15,4 1-15 16,0 1-103-16,0 0-20 0,0 3-105 0,1 4-201 16</inkml:trace>
  <inkml:trace contextRef="#ctx0" brushRef="#br0" timeOffset="1560.2818">8459 4330 588 0,'-1'-1'152'15,"-3"1"5"-15,3 5-66 16,0 2-31-16,1 5-11 0,0 4-4 0,1 3-8 15,3 4-5-15,0 3-5 0,2 1-4 16,-3 0-4-16,3-2-4 0,-1 0-2 16,1-4-4-16,2-3 0 0,0-5-1 15,2-5-2-15,1-6-1 0,0-5-1 16,2-6 1-16,0-7-1 0,-1-6 1 0,0-5-1 16,-2-2 0-16,1-2 0 15,-1-1 0-15,-3 3-1 0,0 3 2 0,-3 7-1 16,3 5 2-16,-4 5 0 0,0 3 0 15,-2 5-1-15,1 7 0 0,1 2 0 16,-2 4-2-16,-1 1-1 0,0 3-2 16,1 5-1-16,2 0-5 0,-1-3-9 15,2-1-12-15,3-1-15 0,3-1-16 0,5-3-10 16,1-3-14-16,1-2-2 0,2-2-105 16,2-1-112-16,-1-2-254 0</inkml:trace>
  <inkml:trace contextRef="#ctx0" brushRef="#br0" timeOffset="2176.2771">8773 4063 478 0,'-5'0'123'0,"1"0"2"0,1 1-50 16,-1 2-39-16,0 0-9 0,2 1-4 15,-1 1-5-15,1 0-3 0,1-1 0 16,1 0-1-16,0-1 0 0,0-1 1 0,0 1 2 16,1-2 2-16,-1-1 1 15,0 1 3-15,0-1 2 0,0 0 3 0,0 0 2 16,0 0 1-16,-1 0 0 0,-1-1 0 15,2 1-1-15,-1-1-3 0,0 0-4 16,0 1-4-16,1 0-5 0,2 0-3 16,1 0-5-16,3-2-1 0,1 4-3 15,4-2 0-15,5 1-1 0,4 0 0 16,3 1 0-16,2 2 0 0,0-1 0 0,2 2 0 16,1-3-1-16,-1 2 0 0,-3-3 1 15,-4 1-1-15,-2-2-1 0,-3 2 1 16,-2-2 0-16,-5 1 0 0,0-1 0 15,-5 1 0-15,0 4 0 0,-2 0 1 16,-1 2-1-16,0 4 0 0,-1 4 0 16,-3 3 1-16,2 6-1 0,-2 1 0 15,3 6-1-15,0-2-1 0,1 2 1 16,1 3-1-16,1 0 0 0,3 1-1 16,0-1 1-16,-1 0 0 0,1 3-1 0,-2-4 1 15,-5-6 1-15,3 4 0 0,-2-4 0 16,-2-5 1-16,-2-3 0 0,-1-3 1 15,-1-2-1-15,2 2 1 0,-5-9-1 16,-2-2 1-16,-1-3 0 0,0 0-1 16,1-4-3-16,2-3-7 0,2-1-11 15,0-2-14-15,5-3-17 0,3 0-11 16,1-4-21-16,3 2-107 0,0-1-122 16,7 2-275-16</inkml:trace>
  <inkml:trace contextRef="#ctx0" brushRef="#br0" timeOffset="3238.8072">9705 4499 428 0,'-6'-1'112'0,"-4"-3"5"16,0 2-48-16,2-2-25 0,-2 2-5 0,1-1-4 15,0 1-4-15,-1-1-4 0,4 3-1 16,-2-1-1-16,1 1 0 0,1 1-2 15,-2-1-1-15,2 0 0 0,1-1 1 16,1 1-1-16,1 3-1 0,1-3-1 16,0 1 0-16,0-1-1 0,2 0-2 15,0 1-1-15,1-1-2 0,0-1-1 16,1 0-1-16,0-1-1 0,3 2 0 16,-1-2 0-16,2-1 1 0,2 3 0 15,1-3-1-15,1 0 0 0,2 2 0 0,1-1-2 16,1-1 0-16,3 3-2 0,-1-4-1 15,4 3 0-15,0 0-3 0,3 2 0 16,-1-1-1-16,2 0-1 0,3 0 0 16,2 3 0-16,1-2-1 0,3 3 0 15,-1-2 1-15,2 2-1 0,3-2 0 16,1 2 0-16,3 2 0 0,3-1 0 16,2 0 1-16,4 0-2 0,3 1 1 0,-1 1 0 15,1 1 0-15,-4-4 1 0,1 1-1 16,2-1 0-16,2 1 0 15,-2 0 0-15,1-2 0 0,1 1 1 16,1 0-1-16,-2-1 0 0,-3 1 0 0,-6-4 0 16,0 0 0-16,-4-1 0 0,0 1 0 15,-5-1 0-15,2-2 0 0,-3 2 0 16,-2-1-1-16,-5-1-1 0,-5 1-3 16,-5-2-5-16,-3-1-6 0,-6-3-5 15,-4 3-8-15,-2 0-10 0,-4 0-11 16,0 0-4-16,-5 1-3 0,-4 1-8 0,-2 5-5 15,-3-4-98-15,-5-2-104 0,-2-5-251 16</inkml:trace>
  <inkml:trace contextRef="#ctx0" brushRef="#br0" timeOffset="3470.9975">11103 4418 558 0,'-3'-3'137'16,"1"0"2"-16,2 1-80 0,2-1-14 0,4 1-9 15,3 2-6-15,2 1-5 0,6 4-3 16,1 2-4-16,3 1-3 0,3 3-4 15,-1-2-3-15,1 5-3 0,0-2-2 16,-5 0-1-16,2-1-1 0,0 2-1 16,-3-2 1-16,2 2 0 0,-2-1-1 15,2-1 0-15,-3 1 1 0,-2-3-1 16,-3 0 1-16,-2-1 0 0,-5-1 0 16,-4 0 1-16,-4-2 0 0,-4 1-2 15,-6 0-7-15,-8-1-11 0,-4 1-10 0,-2-1-19 16,-7 0-114-16,-6-1-124 0,-2-1-292 15</inkml:trace>
  <inkml:trace contextRef="#ctx0" brushRef="#br0" timeOffset="3993.0323">10120 3877 618 0,'-3'-3'161'0,"-2"3"7"0,-1 0-80 15,2 3-27-15,1 1-10 0,2 3-6 16,4 5-10-16,0 4-7 0,2 4-5 16,3 3-4-16,-1 1-1 0,0 2-4 15,1 0-2-15,-1 0-3 0,2-3-2 16,-1-1-2-16,0-2-2 0,0-3-1 16,1-3 0-16,-2-1-1 0,0-5-1 0,-3-3-1 15,1-2-1-15,-3-3-2 0,0-3-3 16,-2-3-4-16,0-3-4 0,-3-4-3 15,1-4-2-15,-3-3 0 0,0-4 2 16,-5-7 3-16,0-4 3 0,1-2 4 16,-1-1 4-16,-1 0 5 0,2 4 3 15,1 2 3-15,6 7 3 0,2 4 2 16,4 4 1-16,3 6 0 0,4 1-2 16,5 2-2-16,4 2-2 0,0 1-3 15,2 4-3-15,2-1-2 0,2 4-7 0,1-1-7 16,-2 2-13-16,1 1-16 0,0 2-9 15,0 0-19-15,-4 3-112 0,-5 0-124 16,0 2-285-16</inkml:trace>
  <inkml:trace contextRef="#ctx0" brushRef="#br0" timeOffset="4194.4985">10254 4063 659 0,'-11'4'171'0,"3"-3"3"0,4 0-73 16,4-1-44-16,3 0-14 0,5 0-11 16,1-1-11-16,4-1-6 0,1 0-2 15,3 1-4-15,3 0-6 0,3-2-13 16,3 2-17-16,1 0-22 0,0 1 57 16,0 0-195-16,0 4-147 0,-3 1-364 15</inkml:trace>
  <inkml:trace contextRef="#ctx0" brushRef="#br0" timeOffset="5020.9586">9760 4298 475 0,'-2'-6'122'0,"-1"-1"6"16,1-2-64-16,-2 2-14 0,0 1-4 0,1 1-2 15,-2-1-2-15,0 2-4 0,-1-1 0 16,0 1-2-16,0 2-2 0,0 0-3 16,-3 0-4-16,2 4-3 0,-3-1-4 15,-1 2-3-15,-1 4-4 0,-3 2-1 16,0 5-2-16,0 2-1 0,-1 1-1 16,4 4-1-16,0 2 0 0,1 0-2 15,2 1 0-15,1-2-2 0,0-2-1 16,4 1 0-16,0-2-1 0,3-1 0 0,2-3-1 15,3-1 0-15,2 0-2 0,2-2-7 16,6 3-13-16,2-2-17 0,6 1-15 16,6-1-21-16,4 1-114 0,6 0-130 15,2 1-292-15</inkml:trace>
  <inkml:trace contextRef="#ctx0" brushRef="#br0" timeOffset="5556.4096">12144 4068 512 0,'-11'-6'133'16,"2"1"5"-16,-1 1-64 0,10 4-27 16,4 4-5-16,7 5-7 0,3 3-5 15,4 4-3-15,8 5-2 0,4 5 2 16,3 4-3-16,3 4-3 0,-2 2-3 15,1-1-3-15,0 3-4 0,-3 0-2 0,0-1-2 16,-3 0-3-16,-2-3 1 0,-1-2-2 16,-3 0-1-16,-3-2-1 0,-4-2-3 15,-4-4-10-15,-2-1-10 0,0-2-13 16,-3-2-15-16,-1-3-124 0,-5-2-129 16,7-3-308-16</inkml:trace>
  <inkml:trace contextRef="#ctx0" brushRef="#br0" timeOffset="5790.7806">12815 4009 703 0,'-8'-6'177'0,"-6"8"7"0,-3 7-105 0,-5 6-14 15,-5 7-10-15,-4 5-7 0,-4 7-12 16,-8 5-7-16,-2 5-7 0,-1 5-5 15,1 4-5-15,0 1-4 0,-8 2-3 16,6-2-2-16,5-1-2 0,-1-5-2 0,5-4-5 16,10-5-12-16,12-4-14 0,12 0-20 15,5-6-18-15,5-3-22 0,14-3-113 16,4-6-133-16,3-4-291 0</inkml:trace>
  <inkml:trace contextRef="#ctx0" brushRef="#br0" timeOffset="6104.9402">13265 4155 658 0,'-19'-5'158'16,"-5"1"7"-16,-4 3-107 0,-2 4-11 0,-2 3-5 16,3 6-5-16,0 5-7 0,-1 3-6 15,6 7-4-15,3 3-4 0,3 3-3 16,5 4-3-16,5 0-2 0,4 2-3 16,8 3-3-16,3-6-4 0,7 1-6 15,3-5-11-15,5-4-10 0,2-2-14 16,4-5-8-16,2-4-13 0,-2-2-12 0,3-2-100 15,-2-2-109-15,-1-2-254 0</inkml:trace>
  <inkml:trace contextRef="#ctx0" brushRef="#br0" timeOffset="6549.4452">13470 4541 714 0,'-1'-3'169'0,"1"3"3"16,4-2-111-16,2 1-16 0,1-4-8 15,7 1-9-15,1-1-4 0,3 0-5 16,-1-3-2-16,1-2-1 0,2-2-4 16,-2-2-3-16,2-1-3 0,0 0-1 15,-2-1-3-15,0-2 0 0,0 1-1 16,-4-1-1-16,0 2 0 0,-4 0 0 15,-4 0-2-15,-4 0 0 0,-6 2-1 0,-3 1-3 16,-8 4-2-16,-2 1-3 0,-5 3-1 16,-1 7-1-16,-3 4 1 0,-1 5 1 15,3 5 3-15,-1 4 1 0,2 5 4 16,2 4 2-16,0 3 3 0,4 2 1 16,2 2 2-16,4-2 1 0,4 2 3 15,5-4 0-15,3-2 2 0,5 0 0 16,3-5-1-16,4-3 0 0,4-3-2 15,2-6-2-15,3 0-1 0,2-5-2 0,1-5 0 16,3-5-2-16,1-1-1 0,3-5-2 16,4-3-7-16,-2-2-8 0,0-2-14 15,2-3-18-15,-3-2-10 0,1 2-20 16,-6-4-110-16,-5 1-124 0,1-2-280 16</inkml:trace>
  <inkml:trace contextRef="#ctx0" brushRef="#br0" timeOffset="6806.7445">13996 3762 622 0,'1'-10'146'0,"4"4"4"0,4 5-85 15,2 5-31-15,0 8 0 0,2 2 3 16,1 6 2-16,-2 3-1 0,3 5 2 15,-4 3-1-15,1 0-2 0,-1 0-6 16,-4 5-5-16,-3-2-4 0,-3 2-6 0,-3-4-5 16,-4-3-2-16,-7 0-4 0,-4-3-8 15,-6-3-12-15,-4-6-16 0,-5-4-19 16,-5-3-16-16,1-6-22 16,1-8-112-16,2-7-131 0,6-3-285 0</inkml:trace>
  <inkml:trace contextRef="#ctx0" brushRef="#br0" timeOffset="6940.3885">13866 3594 545 0,'11'-20'144'16,"3"6"2"-16,-1 5-41 0,4 8-67 15,2 6-16-15,0 5-13 0,2 4-16 16,0 5-18-16,0 4-121 0,-3 3-119 16,0 5-300-16</inkml:trace>
  <inkml:trace contextRef="#ctx0" brushRef="#br0" timeOffset="7637.0676">14343 3900 540 0,'-5'-8'131'0,"1"0"4"15,0 0-80-15,1 2-14 0,0-1-3 0,2 1-2 16,0 1-3-16,0 0 0 0,1 1 0 16,-2 1 1-16,2 1 0 0,0-1-2 15,-1 2-1-15,1 1-3 0,-1 2-2 16,0 2-3-16,-2 3-2 16,0 5-3-16,-2 2-2 0,-1 6 0 0,1 4-2 15,-2 2 1-15,4 2-2 0,0 0-1 16,5-1-2-16,2-2-2 0,6-3-3 15,1-4-1-15,4-3-1 0,3-5-2 16,3-4 0-16,2-4-1 0,2-3 1 0,-2-5-1 16,2-5 1-16,-2-4-1 15,-3-3 1-15,-4-3-1 0,-4-2 1 0,-5 1 0 16,-1 0 0-16,-3 5 0 0,-3 4 1 16,-3 2 1-16,0 5 1 0,-2 6 0 15,1 4 2-15,0 4-1 0,1 5 0 16,-1-1 0-16,5 6-2 0,2 1 0 15,3 1-1-15,2-1-1 0,5-3-1 16,0-3 0-16,4-4 0 0,0-4 0 0,2-4 0 16,0-6 0-16,-1-5 0 0,-1-4-2 15,-5-2-2-15,-1-5-6 0,-5-1-6 16,-5-4-11-16,-6-2-13 0,-3-3-17 16,-2-1-15-16,-1-2-8 0,0 2-9 15,0 2 1-15,2 0 8 0,4 4 13 16,2 6 16-16,2 6 17 0,1 6 12 15,0 1 18-15,3 6 15 0,1 5 11 16,2 0 7-16,4 2 6 0,3 1 5 16,3 4 4-16,4 0-2 0,4 4-5 0,3 2-6 15,1 3-5-15,2 2-3 0,3 3-3 16,1 2-2-16,2 5-3 0,-4 0 1 16,2 5 0-16,-1 1 0 0,-4 1 1 15,-4 3-2-15,-4-1 0 0,-5 3-1 16,-5 2-1-16,-6 0-1 0,-7 3-3 15,-6 1-3-15,-9 1-2 0,-9 2-10 0,-11-2-20 16,-6-2-22-16,-7-3 58 0,-5-4-195 16,2-2-150-16,2-5-367 0</inkml:trace>
  <inkml:trace contextRef="#ctx0" brushRef="#br0" timeOffset="11053.7849">6228 6142 348 0,'-5'6'75'16,"1"-1"0"-16,-1 0-59 0,1 0-11 15,3-2-3-15,0 1-4 0,0 0-4 0,-1-2-12 16,1-1-25-16,1 1-32 0,-1-2-54 16,-3 0-118-16</inkml:trace>
  <inkml:trace contextRef="#ctx0" brushRef="#br0" timeOffset="11315.0962">6020 6000 506 0,'-8'-16'125'0,"-1"1"7"16,3 2-76-16,5 8-6 0,-3-3-4 0,2 3-7 15,-3 1-7-15,7 5-3 0,1 5-1 16,3 2-2-16,4 5-4 0,3 4-2 15,4 4 1-15,8 6-1 0,-1-3-3 16,3 2-4-16,0 1-3 0,-1 1-3 16,0-1-3-16,-2 0-1 0,0-3-2 15,-5 2-2-15,-2 1-7 0,-2-1-8 16,-2-2-14-16,-2 0-8 0,-3-4-15 16,-3 1 8-16,-4-5-125 0,-2-5-116 0,-3-5-273 15</inkml:trace>
  <inkml:trace contextRef="#ctx0" brushRef="#br0" timeOffset="11545.4815">6299 5968 610 0,'-8'-3'150'16,"-2"7"5"-16,1 6-91 0,-1 3-11 0,-2 6-7 15,-2 3-4-15,-4 5-6 0,-2 2-6 16,-3 2-4-16,-4 3-5 0,0 0-4 15,1 3-5-15,2-1-5 0,3-3-2 16,4 0-3-16,4-3-7 0,6-4-11 16,2-5-10-16,4-6-16 0,2-4-8 15,4-6-15-15,5-5 23 0,1-7-135 16,2-1-112-16,6-4-274 0</inkml:trace>
  <inkml:trace contextRef="#ctx0" brushRef="#br0" timeOffset="11804.7772">6508 6003 659 0,'0'-12'163'0,"1"5"9"0,-2 2-102 16,0 2-12-16,0 5-5 0,1 1-8 16,-2 5-8-16,0 4-8 0,-1 3-7 0,1 4-5 15,-3 2-4-15,1 2-1 0,1 2-4 16,-1 1-2-16,3 2-2 0,0-1-1 15,2-3-1-15,4 2-1 0,1 0 0 16,2-2-1-16,1-2 0 0,1-6 0 16,2-1-3-16,3-4-4 0,-2-4-9 15,3-3-10-15,1-4-14 0,0-4-17 16,1 0-10-16,-2-3-18 0,-5-4-104 16,-4-2-118-16,-2-2-270 0</inkml:trace>
  <inkml:trace contextRef="#ctx0" brushRef="#br0" timeOffset="11966.8954">6503 5995 628 0,'-2'-12'158'0,"-2"0"3"0,4 3-80 16,1 1-38-16,4 0-14 0,4-2-10 16,5 1-9-16,2 1-7 0,5 3-9 0,2 2-15 15,6 1-8-15,-1 2-18 0,1 4-116 16,-3 1-123-16,0 1-293 0</inkml:trace>
  <inkml:trace contextRef="#ctx0" brushRef="#br0" timeOffset="12667.3074">6895 6092 502 0,'-7'-2'123'0,"1"1"5"16,-1 1-73-16,1-1-14 0,-1-2-7 16,1 1-4-16,1 1-6 0,0-2-2 15,1 2-1-15,1 0-3 0,0 0-2 0,1-1-1 16,1 1-2-16,-1 0-1 0,4 1-2 15,-4 0-2-15,1 0-1 0,0-1-1 16,0 1-1-16,1 0 0 0,0 0-1 16,0 0 0-16,0 1 1 0,0-2 1 15,2 3 2-15,-2-2 0 0,1 3 2 16,1-1 1-16,-1 3 0 0,0 4 0 16,2 0 0-16,-1 4 0 0,2 1-1 0,-2 2 1 15,3 1-2-15,-1 2 0 16,1-2-1-16,-1-1-1 0,1-3 0 0,-1 0-1 15,0-2-1-15,-1-5 0 0,0-3-1 16,-1 0 0-16,1-2 0 0,-1-3 0 16,1-2-1-16,0-3 1 0,1-6-1 15,2-3 0-15,1 0 0 0,0-4-1 16,1-1-1-16,1-2 1 0,-1-1-2 16,1 5 1-16,-2 0 0 0,1 3-1 15,0 4 1-15,-3 4 0 0,0 4 1 16,-1 6 0-16,-1 6 0 0,0 1 0 0,-1 6 1 15,1 2-1-15,-2 2-1 0,1 2 0 16,1-2 0-16,-1 2-2 0,1 0-4 16,-1-3-7-16,2-1-15 0,-2 0-19 15,3 1-11-15,0-4-20 0,0-3-112 16,-1-3-127-16,4-3-282 0</inkml:trace>
  <inkml:trace contextRef="#ctx0" brushRef="#br0" timeOffset="13084.0446">7043 5881 645 0,'-8'-9'160'0,"2"3"6"0,3 0-94 16,3 2-20-16,3 2-7 0,2 1-5 15,4 1-9-15,5 1-5 0,2 3-3 0,1-1-4 16,5 2-2-16,2 0-2 0,-2 1-3 16,-1 0-2-16,-1 0-3 0,-3 1-2 15,-1 1-1-15,-4-1-1 0,-3 3-1 16,-3 1 0-16,0 2-1 0,-2 1 1 0,-1 2-1 16,-1 4-1-16,-2-1 1 15,-2 3 0-15,2 0-1 0,-2 2 1 16,1-1-2-16,-1-1 0 0,1 3-1 0,2-1 0 15,1-1-1-15,-1 1 1 0,-1 0-1 16,0 2 1-16,-1-2 1 0,-2-2 1 16,-2-2-1-16,-2-4 1 0,0-1 0 15,-2-6 1-15,2-2-1 0,-4-4 1 16,0-3-1-16,0-3-1 0,0-5-7 16,2 0-10-16,0-6-15 0,3-3-18 15,6-1-13-15,5 2-13 0,3-1-115 16,3 1-121-16,1 3-276 0</inkml:trace>
  <inkml:trace contextRef="#ctx0" brushRef="#br0" timeOffset="13279.5204">7552 6134 751 0,'-3'-3'188'16,"-2"0"3"-16,2 0-112 0,0 0-20 15,1-1-19-15,0 1-15 0,1 0-12 16,1 1-10-16,1 1-13 0,2-2-16 16,-1 2-20-16,2 0-14 0,1 1 16 15,-3 0-150-15,6 1-134 0,-1 3-312 16</inkml:trace>
  <inkml:trace contextRef="#ctx0" brushRef="#br0" timeOffset="13751.2595">7950 6043 670 0,'3'-5'160'15,"0"0"8"-15,1 0-106 16,0 0-11-16,4 2-2 0,0 0-3 0,1-3-7 15,0-2-6-15,2 2-6 0,1-4-5 16,0-1-5-16,2-1-5 0,-1-4-3 16,-1 0-4-16,3 2-2 0,-4-6-1 15,-1 4-1-15,-2-1 0 0,-4 0-1 16,-3 2 0-16,-3-1 0 0,-6 3 0 16,-3 2 0-16,-1 1-2 0,-3 5 0 15,-2 1-1-15,0 6 0 0,-2 2 0 0,1 6 0 16,1 4 0-16,-2 3 1 0,2 4 0 15,-1 3 1-15,2 4 0 0,3 4 0 16,2 1 1-16,1 3 1 0,4 1 0 16,2-1 2-16,4 0 0 0,5-1 1 15,3-2 1-15,1-1 0 0,4-4 1 16,0-2-1-16,3-4 0 0,2-2 0 0,2-4-1 16,0-6-1-16,2-4 0 15,1-6-1-15,3-8-1 0,-1-3 0 0,4-3-1 16,-1-8-5-16,-1 1-9 0,-2-3-13 15,0 1-16-15,-3 1-18 0,-1 1-18 16,-5 2-122-16,-5 3-134 0,-1 2-307 16</inkml:trace>
  <inkml:trace contextRef="#ctx0" brushRef="#br0" timeOffset="14064.7387">8327 5283 717 0,'-6'-7'162'0,"2"2"8"0,4 9-120 0,3 5-7 15,2 4-4-15,1 4-1 0,2 4-2 16,2 4-2-16,1 2-3 0,1 3-5 15,-1 0-3-15,0 1-4 0,-2 1-4 16,-3 1-4-16,-3-3-3 0,-3 1-3 16,-7-2-2-16,-2-2-1 0,-5 0-1 15,-5-6-4-15,-2 0-7 0,-4-3-11 16,1-4-14-16,-3-4-18 0,2-7-16 16,1-5-20-16,3-6-112 0,1-9-130 15,4-5-289-15</inkml:trace>
  <inkml:trace contextRef="#ctx0" brushRef="#br0" timeOffset="14220.335">8206 5058 692 0,'7'-14'164'0,"-3"2"1"0,2 3-112 16,1 6-15-16,2 0-10 0,1 6-12 0,-2-1-8 16,3 6-9-16,1 3-17 0,2 2-16 15,-2 3-133-15,2 1-136 0,-2 6-337 16</inkml:trace>
  <inkml:trace contextRef="#ctx0" brushRef="#br0" timeOffset="14864.8713">8543 5402 478 0,'-4'-12'121'0,"-1"-1"4"0,0 1-56 15,3 1-33-15,-1 1-7 0,2 2-3 16,1-1-5-16,0 3-4 0,0 1-3 16,1 1 0-16,0 1-1 0,1 0 1 15,-4 1 0-15,2 2 0 0,0 0 1 0,0 0 0 16,0 0 0-16,0 0-1 15,-1-1-2-15,2-1 0 0,-2 0-1 0,1-2 0 16,0 2 0-16,0-3 1 0,0 3 1 16,0-2-1-16,0-1 2 0,0 1-1 15,0 1 0-15,-1-2 1 0,1 2 0 16,-1 1-1-16,2 2 1 16,-2-1 1-16,0-2 1 0,1 3-1 0,-2 0 0 15,2 0-2-15,-1 0-1 0,-1 0-2 16,2 4-1-16,-2 3-2 0,1 3 1 15,1 3 0-15,0 2 1 0,1 2 0 0,1 2 0 16,1 1 0-16,1 0-2 0,2-2-1 16,-1 0-1-16,1-2-1 0,-1-3-2 15,2-1-1-15,3-3 0 0,0-3-1 16,1-2 1-16,0-2-1 0,0-2 0 16,1-2 1-16,-3-3-1 0,-3 1 1 15,-2-1 0-15,-1 1 0 0,0 1 0 0,-2 2 0 16,0 1 0-16,1 3 0 0,-1 2-1 15,1 1 1-15,2 2-1 16,1 0 1-16,1 1-1 0,5 1 0 0,2-2 0 16,1-2 0-16,3-1 0 0,-1 0 0 15,1-4-1-15,-1-1 1 0,-1-5 0 16,-3-3 0-16,-2-3 0 0,-2-5 0 16,-3-4 0-16,-5-3 1 0,-2-3-2 15,-4-1-3-15,-4-1-6 0,-1 0-11 16,-3 2-11-16,3 4-15 0,0 3-16 15,4 4-9-15,1 5-18 0,2 6-107 0,0 4-121 16,3 4-280-16</inkml:trace>
  <inkml:trace contextRef="#ctx0" brushRef="#br0" timeOffset="15718.061">8958 5441 438 0,'1'-5'122'0,"0"2"8"0,-1-2-47 15,-1 2-18-15,0 1-2 0,-3 2-3 16,1 2-4-16,-2 2-3 0,0 3-4 16,-1 2-3-16,-1 2-8 0,4 1-6 15,-1 3-5-15,3-1-6 0,3 1-4 16,1 0-4-16,0 0-1 0,5-1-2 15,0-2-3-15,2 0-2 0,1-5-1 0,-1-2-2 16,1-3 0-16,-1-3-1 0,0-3 1 16,-3-3 0-16,-2-3-1 0,-3-1 1 15,0-1 0-15,-5 0-1 0,-2-3-1 16,-2 1-3-16,-2 2-8 0,1 2-8 16,-3 3-14-16,3 1-19 0,1 4-11 15,3 3-19-15,2 4-109 0,3 1-124 16,0 0-281-16</inkml:trace>
  <inkml:trace contextRef="#ctx0" brushRef="#br0" timeOffset="16179.8406">9123 5363 576 0,'0'-2'154'15,"-1"0"5"-15,0 2-66 0,2 2-29 0,0 2-11 16,2 2-8-16,0 3-8 0,2 3-8 16,1 3-2-16,2 0-4 0,-1 0-3 15,0 0-4-15,1-3-2 0,-1 1-1 16,-1-5-2-16,0-3-1 0,0-2-2 16,2-3-1-16,0-4-1 0,2-2-2 15,1-5 0-15,0-3-2 0,0-2 0 16,0-2-1-16,-1-2 0 0,0 3 0 15,-2 3-1-15,0 2 0 0,-2 6 0 16,0 4 0-16,0 4 0 0,0 6-1 0,-2 4-2 16,1 4-3-16,-1 2-5 0,-1 3-7 15,2 1-9-15,1 1-13 0,2 2-16 16,0-3-8-16,2-1-15 0,1-2-107 16,0 0-121-16,3-3-274 0</inkml:trace>
  <inkml:trace contextRef="#ctx0" brushRef="#br0" timeOffset="17474.2802">10248 6306 339 0,'-8'-4'97'16,"0"1"5"-16,-3-2-30 0,-3-1-18 15,-2-1-10-15,0 1-6 0,-2 0-3 0,0-1 0 16,1 1-2-16,-2 0 1 0,2 1 1 16,1 1 1-16,1 0-1 0,2 2 0 15,-2-3-1-15,3 1 0 0,0-1-1 16,1 0-4-16,2 1-1 0,2-3-3 15,2 0-2-15,2 2-4 0,5 0-3 16,3-1-2-16,3 1-1 0,4 0-1 16,6 0-1-16,5 1 0 0,6-1 1 0,8 2-1 15,3 2 1-15,6 1-2 0,6 2-1 16,6 3-2-16,2 0 0 16,0 3-2-16,1-3-1 0,9 2-1 0,1-1-2 15,4 0 1-15,1-2-1 0,2-3-1 16,5-1 1-16,3 0-1 0,-6-2 1 15,1-1-1-15,-5-1 0 0,-3 1 1 16,-3-1-1-16,-6 2-1 0,-8-1-1 16,-2 2-1-16,-9 1-4 0,-4 0-3 15,-7 1-4-15,-5 2-5 0,-4 2-6 0,-7-1-6 16,-6 1-6-16,-3 0-7 0,-7 1-6 16,-2 0 0-16,-2-1-1 0,-2 0 1 15,-2-1-1-15,-4-4 2 0,1-1 4 16,-2-2 2-16,-2-2-95 0,1-3-93 15,-1-2-230-15</inkml:trace>
  <inkml:trace contextRef="#ctx0" brushRef="#br0" timeOffset="17707.0584">11623 6104 444 0,'-8'-17'132'0,"-1"1"6"15,2-1-17-15,3 2-57 0,3 3-10 16,2 3-9-16,3-1-8 0,2 2-7 16,5 3-4-16,2 1-6 0,5 5-5 15,0 3-2-15,6-2-3 0,2 6-2 16,2 3-2-16,4 2-2 0,-1 1-2 15,3 0 0-15,0 1-1 0,-2 2 0 16,0-1 0-16,-1-1-1 0,-4-3 1 16,0 2-1-16,-4-2 0 0,-5-4-1 0,-3 1 1 15,-3 0-1-15,-4 0-2 0,-5 1-4 16,-4-1-6-16,-4 2-9 0,-5-1-6 16,-3 1-6-16,-6-2-13 0,-5 1 95 15,-12-1-209-15,-5 2-123 0,-6-5-337 16</inkml:trace>
  <inkml:trace contextRef="#ctx0" brushRef="#br0" timeOffset="18147.3817">10114 5963 505 0,'19'-7'125'16,"-1"3"6"-16,-2 0-77 0,-3 2-6 15,-3-1-1-15,-3 5 0 0,0 2-2 16,-6-4-2-16,-2 4 1 0,-3 3-1 0,-3 0-1 16,-3-1-4-16,-1 2-4 0,-6 3-6 15,-2 5-5-15,-2 0-4 0,-2 1-3 16,0 3-3-16,-2 2-1 0,1 0 0 16,1 0-1-16,-1 0 1 0,1 0-2 15,1 0 0-15,2-1-2 0,4-1-2 16,4 2-1-16,5-1-2 0,7-2-2 15,7-2 0-15,7-1-1 0,4 0-3 16,7-1-8-16,3-3-13 0,2-1-22 16,6-2-22-16,2 3-22 0,2 0-115 15,3 0-139-15,0 1-300 0</inkml:trace>
  <inkml:trace contextRef="#ctx0" brushRef="#br0" timeOffset="21123.3482">10750 5646 570 0,'-6'-9'149'16,"-2"2"10"-16,0 3-75 0,1 4-14 15,0 6-9-15,3 6-7 0,0 9-5 16,1 4-11-16,2 5-8 0,1 3-7 16,3 4-5-16,2 0-2 0,1-5-3 15,1-2-2-15,2-4-2 0,-1-4-1 16,-1-5-2-16,2-4-2 0,-4-5 0 16,1-4-1-16,-2-4-1 0,-1-6 0 0,0-5 0 15,-2-6 0-15,-1-4 0 0,-2-4 0 16,-2-4-1-16,-2-3 0 0,-4-6 0 15,0-1-1-15,0-3 0 0,2-1 1 16,-1-6-1-16,1-1 0 0,2-1 0 16,2 3 2-16,1 5 3 0,3 6 1 15,0 3 1-15,4 8 2 0,5 7 0 0,2 4 0 16,2 4-2-16,2 4-2 0,2 0-2 16,3 5-1-16,3 3-1 0,1 2-1 15,3 2-2-15,0 1-5 0,3 2-7 16,-2 2-12-16,-1 0-14 0,-4 0-14 15,-4 2-16-15,-4 0-8 0,-1 0-13 16,-6 1-103-16,-1-1-115 0,-5 1-265 16</inkml:trace>
  <inkml:trace contextRef="#ctx0" brushRef="#br0" timeOffset="21289.9165">10879 5587 588 0,'-14'1'148'0,"1"-1"6"0,2 0-79 15,3 0-23-15,3 0-13 0,2-4-9 16,3 4-8-16,2 0-8 0,4 0-6 16,3 0-9-16,4 3-9 0,2-2-13 15,6 3-8-15,-2-2-18 0,1 1-113 16,-3-2-122-16,-1 1-285 0</inkml:trace>
  <inkml:trace contextRef="#ctx0" brushRef="#br0" timeOffset="22869.5018">12676 5809 497 0,'-26'-24'127'0,"4"2"5"0,5 5-71 16,8 5-5-16,3 5-6 0,0 3-9 15,5 3-5-15,2 3-2 0,4 7-1 16,8 7-2-16,9 7-2 0,6 6-2 16,7 8 2-16,11 5-2 0,4 4-3 15,6 2-5-15,-4 0-3 0,-3-3-4 16,1-1-4-16,-1-3-2 0,-7 0-1 16,0 1-2-16,-2-4-1 0,-3 0 0 15,1 0-1-15,0-1-2 0,-5-1-3 0,1-4-6 16,-4-4-10-16,-5-2-14 0,0-4-15 15,-6-2-13-15,-3-6 8 0,-5-5-129 16,-3-2-121-16,-3-4-282 0</inkml:trace>
  <inkml:trace contextRef="#ctx0" brushRef="#br0" timeOffset="23124.3415">13434 5691 638 0,'-11'-15'157'16,"-3"10"8"-16,-2 10-97 0,-1 14-9 16,-2 10-9-16,-2 10-5 0,-5 11-6 15,-3 7-7-15,-8 5-5 0,-4 3-7 16,0 4-4-16,-6-1-3 0,-3 2-4 16,-4-2-3-16,-1 1-3 0,7-4-1 15,5-1-1-15,3-4-1 0,3-6-2 0,9-6-6 16,11-9-8-16,8-7-14 0,9-5-18 15,4-9-11-15,11-7-22 16,9-7-109-16,8-7-126 0,7-4-283 0</inkml:trace>
  <inkml:trace contextRef="#ctx0" brushRef="#br0" timeOffset="23408.1979">14128 5731 625 0,'-7'-9'153'0,"-5"4"7"15,-8 8-93-15,-3 5-12 0,-8 8-7 16,-6 7-3-16,-1 4-6 0,-1 8-5 16,0 7-4-16,6 2-5 0,4 6-4 15,7 2-5-15,7 0-3 0,9 2-3 0,6 2-4 16,5-4-2-16,7 0-2 0,6-5-1 15,7-1-2-15,4-6-4 0,4-4-3 16,3-9-5-16,2-7-6 0,0-5-13 16,-2-6-16-16,2-6-11 0,-1-3-17 15,-1-6-109-15,-2-2-126 0,-1-7-285 16</inkml:trace>
  <inkml:trace contextRef="#ctx0" brushRef="#br0" timeOffset="23910.4331">14589 6133 656 0,'-1'8'155'0,"1"-2"4"15,1 1-106-15,4-1-9 0,3-1-2 16,3-1-3-16,3-3-4 0,2-2-4 16,3-2-4-16,3-3-3 0,3 0-4 15,2-4-4-15,0-1-4 0,0-4-4 16,0 2-2-16,-4-8-2 0,1 4-2 16,0-4 0-16,-6 2-1 0,0-2-1 15,-3 0 0-15,-5 1-1 0,-1 6 0 16,-9-3-1-16,-7-1 0 0,-5 5-1 15,-3 1-1-15,-3 2-1 0,-3 5 1 0,-2 1-1 16,-3 4 1-16,-1 3 1 0,3 3-1 16,-4 5 2-16,2 6 0 0,-2 1 2 15,4 7-1-15,5 3 1 0,1 4 1 16,2 2 0-16,2 2 1 0,4-1 1 16,3 2 1-16,1-4 0 0,3 3 0 0,5-3 1 15,3 0 0-15,3-3 1 0,2-1-1 16,6-4 0-16,2 0-1 0,5-3 0 15,4-4-2-15,4-2 0 0,2-6-3 16,3-5-1-16,4-6-5 0,2-7-7 16,-1-8-10-16,1-2-14 0,-3-3-16 15,2-3-17-15,-3-2-119 0,-7 1-132 16,1 3-304-16</inkml:trace>
  <inkml:trace contextRef="#ctx0" brushRef="#br0" timeOffset="24329.0961">15402 5457 656 0,'3'-6'153'0,"0"2"5"15,5 3-106-15,1 3-11 0,4 3-4 16,0 6 1-16,1 4-2 0,-2 2-3 15,1 5 0-15,-3 3-2 0,0-1-2 0,0 3-3 16,-4 1-4-16,-2 2-3 0,-3-2-5 16,-5 0-3-16,-2 0-3 0,-5 3-2 15,-7-4-2-15,-4-1-3 0,-3-3-3 16,-3 0-6-16,0-4-12 0,0-5-14 16,1-3-20-16,3-6-14 0,6-6-21 15,3-6-110-15,1-8-126 0,7-6-283 16</inkml:trace>
  <inkml:trace contextRef="#ctx0" brushRef="#br0" timeOffset="24474.704">15330 5284 618 0,'1'-24'159'0,"-1"3"6"16,0 4-87-16,4 3-21 0,-2 3-12 0,4 2-9 16,2 1-12-16,4 3-8 0,0 4-13 15,3 5-17-15,2 3-21 0,3 3-15 16,-1 2-123-16,3 4-133 0,0 4-316 15</inkml:trace>
  <inkml:trace contextRef="#ctx0" brushRef="#br0" timeOffset="25237.6001">16037 5555 417 0,'0'-2'98'0,"-2"-1"2"15,2 1-65-15,-1-2-8 0,2-1-5 16,2 3-1-16,-3-3-3 16,1 1 0-16,-1-1 0 0,1 2-1 0,-1-1 0 15,-1 1-1-15,1 1-1 0,-2-1-1 16,0 2-2-16,1 1-3 0,1-1-3 16,-1 0-1-16,0 1-3 0,1 0 0 15,0 0-1-15,0-3-1 0,0 2 0 16,0 0 0-16,1 0-1 0,0-2 1 15,2 0 0-15,-2 0-1 0,1 1 1 16,0-2 0-16,0 2 0 0,0-1 0 0,0-1-1 16,-2 1 1-16,1 0-2 0,0 2-2 15,-1-3-3-15,1 1-5 0,-1 0-4 16,0 1-3-16,2-1-3 0,-1 0-2 16,0-3 1-16,2 1 2 0,-2-3 3 15,0 0 5-15,1-2 3 0,1 0 4 16,-1-1 6-16,0 0 7 0,0 3 9 0,-1-1 8 15,0 2 5-15,1 0 6 0,-2 3 4 16,-2 0 4-16,0 3 3 0,-3 1 1 16,0 3 1-16,-2 7 3 0,-3 5 0 15,0 7-1-15,-1 4-5 0,1 4-4 16,1 3-6-16,2 2-8 0,4-1-8 16,2-1-5-16,4-2-6 0,3-1-2 15,3-3-4-15,3-2-12 0,2-3-8 16,-1-3-14-16,3-2-21 0,0-3-12 15,1-4-18-15,-1-3-113 0,0 0-121 0,0-4-281 16</inkml:trace>
  <inkml:trace contextRef="#ctx0" brushRef="#br0" timeOffset="26079.7185">16277 5556 483 0,'-1'0'110'0,"1"-1"4"0,0 0-81 15,0 1-6-15,0-1-2 0,0-3-1 16,1 1 0-16,-1 0-2 0,1 2 0 0,0-3 0 16,-2 0 0-16,1-1-2 0,0 2 1 15,-1 0-1-15,0 1-1 0,-2-4 0 16,2 2-2-16,1 0-1 0,1 7-2 16,-1-7-2-16,0 3 0 0,0-2-1 15,0 1 1-15,0 2 1 0,-1 0 0 16,0-6 1-16,-1 6-1 0,2-1 0 15,-1 2 0-15,-1-4-1 0,1 3-1 0,-2-1 0 16,-1 4-1-16,2-2-1 0,-2 1 0 16,1 1-2-16,1 3-1 0,0-4 0 15,1 3-1-15,2-1-1 0,-1-2 0 16,1 1-1-16,-1-1-1 0,1-2 1 16,1-1-1-16,0 2 0 0,1 0 0 15,0-3 0-15,0 1-1 0,0-4 1 16,1 1-1-16,0 2 0 0,-2-6 0 15,1 3 1-15,-3 2 1 0,1-2 2 16,-2 5 1-16,-1 1 1 0,1 2 1 16,-1 3 1-16,-2 1 0 0,-1 5-1 0,-1 5 0 15,1 3-1-15,0 2-1 0,0 1 0 16,2 2-1-16,4 2-1 0,1-3-1 16,3-2-1-16,3-1 0 0,4-4 0 15,1-3-2-15,3-3 1 0,-1-5-1 16,1-4 1-16,1-3-1 0,-1-4 1 15,-5-2-1-15,2-7 1 0,-2-3 0 0,0-1 0 16,-1 0 0-16,-2-3-1 0,-2 1 1 16,-1 1 1-16,-5 4-1 0,0 4 2 15,-2 3 1-15,-3 4 1 0,-1 2 0 16,0 5 0-16,0 2 0 0,1 3-1 16,1 2-1-16,2 2-2 0,3 2 0 15,3 0-1-15,1-1 0 0,6 1 0 16,2 1-1-16,4-3 0 0,2-2-1 15,2-1-1-15,0-3 0 0,2-1 1 16,-4-6-1-16,1-6 0 0,-7-7 2 16,3 3 0-16,-2-4 1 0,-4-1 0 0,-3-1 0 15,-3-1-2-15,-2-1-5 0,-1 7-7 16,-6-5-9-16,-1 2-12 0,0 2-15 16,0 2-16-16,0 3-15 0,2 7 5 15,-1 1-117-15,5 5-119 0,2 5-273 16</inkml:trace>
  <inkml:trace contextRef="#ctx0" brushRef="#br0" timeOffset="26300.8628">16851 5561 612 0,'4'-5'155'0,"0"3"7"0,-1-2-83 15,1 3-28-15,1-2-8 16,0 2-7-16,1 1-11 0,2 1-8 16,1-1-7-16,1 2-8 0,1-2-13 0,2 1-19 15,1-1-13-15,-2-1-124 0,0 1-5 16,2 1-109-16,-1 1-206 0</inkml:trace>
  <inkml:trace contextRef="#ctx0" brushRef="#br0" timeOffset="27008.2648">17144 5457 532 0,'1'-6'130'0,"-2"-1"4"0,1 2-79 16,-1 0-14-16,1 2-3 0,-1 0-2 0,1 1-4 15,-2 0-3-15,1 1-1 0,1 0-2 16,-1 1-2-16,1 0-4 0,0-2-3 16,-1 2-2-16,1 0-2 0,0 2-2 15,0-1-2-15,0-1-1 0,0 1-1 16,0-1-2-16,0 1 0 0,0 2-1 15,0-3-1-15,0 1-1 0,0 0 1 0,0-1-2 16,1 0 0-16,-1 1 0 16,1-2 0-16,-1 0 0 0,0 0 0 0,1-2-1 15,-2 2 1-15,2-1 0 16,-2 0 2-16,1 1 1 0,1 0 3 0,-2 0 2 16,1-1 3-16,0 2 1 0,-1 0 0 15,1 3 1-15,-1-1-1 0,-2 6 0 16,2 1-2-16,-1 6-2 0,-1 1 1 15,2 2 1-15,-2 2-2 0,3 1 0 16,-1 0-2-16,1-1-2 0,1-4 0 16,3 2-2-16,0-6-1 0,2 0-1 0,0-5 0 15,1 0-1-15,3-4 0 0,-1-3 0 16,-1-1 1-16,2-4-1 0,0-1 0 16,-2-1 0-16,1-3 0 0,0 0 0 15,-4-1 0-15,-2 2 1 0,0 1-1 16,-3 2 0-16,-4 1 1 0,0 4-1 15,-2 1 0-15,1 4 0 0,0 3 0 0,2 1 0 16,1 2 0-16,4 1 0 0,1 0 0 16,5-1 0-16,-1-2 0 0,4 1 0 15,4-2-1-15,2-2 1 0,1-1-1 16,2-4 1-16,0-1-1 0,0-3 1 16,-2-3 0-16,-3-4-1 0,-5-2 1 15,-5-1 0-15,-4-2-1 0,-2-3-3 16,-4 1-5-16,-5-4-7 0,2 5-8 15,-2 2-12-15,0 3-12 0,2 5-15 16,-2 3-9-16,3 3-14 0,2 6-101 16,1-1-116-16,3 4-265 0</inkml:trace>
  <inkml:trace contextRef="#ctx0" brushRef="#br0" timeOffset="27286.1124">17584 5597 650 0,'0'5'161'0,"0"-2"5"0,0 2-94 16,0-1-22-16,1 1-7 0,0 0-8 15,4 1-9-15,0-3-6 0,1 2-4 16,4-2-4-16,2-2-3 0,3 0-3 16,2-2-2-16,0-3-2 0,3-1 0 15,-3 1 1-15,0-3 3 0,-3 0 4 16,-5 0 2-16,-3-2 3 0,-4 1 1 15,-6-1 0-15,-6 2-1 0,-4-3-4 16,-6 4-5-16,-5 1-10 0,0 2-11 0,-5 5-9 16,3 0-16-16,3 2-18 15,3 3-18-15,4-1-113 0,5 0-2 0,4 3-104 16,7-2-196-16</inkml:trace>
  <inkml:trace contextRef="#ctx0" brushRef="#br0" timeOffset="27572.9514">17678 5306 641 0,'0'-14'149'15,"3"1"3"-15,0 4-98 0,6 4-24 16,3 3-5-16,2 4-1 0,3 5 0 15,3 3-3-15,4 3-2 0,0 3 2 16,2 3-1-16,0 0-1 0,3 5-3 16,0 0-3-16,-2 1-3 0,-1 1-3 15,-3 4-1-15,-3-2-3 0,-4 0 0 0,-7-1-1 16,-6-2-2-16,-5-3-6 0,-4 0-13 16,-4 1-20-16,-4-3-20 0,-2-2-121 15,-1-1-137-15,0 0-321 0</inkml:trace>
  <inkml:trace contextRef="#ctx0" brushRef="#br0" timeOffset="28020.7531">18194 5391 563 0,'5'-6'132'0,"3"3"4"0,3 5-89 15,3 5-12-15,3 6-1 0,5 6 1 16,2 3 1-16,2 8 0 0,0 7 1 16,2 4 1-16,0 3 0 0,3 10-2 0,-4 3-4 15,0 11-4-15,-2 3-4 0,-2 3-3 16,-6 2-3-16,-3 1-2 0,-5-2-3 16,-2 4-3-16,-5-6-1 0,-7-3-3 15,-4-3 0-15,-6-3-1 0,-4-2-2 16,-5-7-1-16,-4-6-1 0,-1-4 1 15,3-7-1-15,2-5-3 0,3-8-6 16,2-6-15-16,4-9-24 0,1-4-17 16,2-9-116-16,0-4-20 0,2-4-124 15,-1-1-227-15</inkml:trace>
  <inkml:trace contextRef="#ctx0" brushRef="#br0" timeOffset="32562.7566">14942 7236 500 0,'-5'-16'120'0,"1"-1"5"0,-1 3-76 16,0 1-7-16,3 0-2 0,-1 6 0 16,1 2 0-16,1 1-3 0,-2 6-2 0,2 1-2 15,0 11-1-15,1 5-2 0,1 11-4 16,0 8-3-16,4 10 0 0,0 5-1 15,1 7-3-15,1 0-3 0,0 5-3 16,0-5-3-16,-3 2-3 0,-3-6-2 16,-1-2-2-16,-1-3 0 0,-2-3-2 15,2-6-3-15,-1-5-6 0,0-8-11 16,4-6-17-16,1-6-15 0,1-7-20 16,2-7-115-16,-2-11-128 0,1-6-292 15</inkml:trace>
  <inkml:trace contextRef="#ctx0" brushRef="#br0" timeOffset="32870.9309">14955 7199 605 0,'-15'16'136'0,"-4"3"3"16,0 5-102-16,1 1-11 0,0 2-5 15,3-1-2-15,-1-4-3 0,4 1-1 16,1-5 0-16,2-5-1 0,4-2-1 16,3-7-2-16,2-7-2 0,2-5-3 15,4-6-1-15,3-5-2 0,3-6-2 16,3-4 1-16,0-6-2 0,4 4 1 16,3 1-1-16,0 3 1 0,2 5-1 15,-2 5 0-15,-2 7 0 0,1 11 1 16,-4 4-1-16,-1 8 1 0,-2 3-2 15,-1 6-6-15,2 6-12 0,0 0-15 0,1 5-123 16,0 1-125-16,3-1-314 0</inkml:trace>
  <inkml:trace contextRef="#ctx0" brushRef="#br0" timeOffset="33294.9033">15266 8272 647 0,'-1'-6'156'0,"-1"3"4"15,3 5-98-15,1 2-13 0,3 5-7 16,1 3-6-16,4 3-9 0,0 0-5 0,2-2-3 16,3 1-6-16,3-3-3 0,2-6-3 15,1-5-1-15,1-5-1 0,1-5-1 16,-2-4 1-16,-2-3 1 0,-4-4-1 16,-4-3 1-16,-2 1-1 0,-4-1 1 0,-3 2-1 15,-2 1-1-15,-2 2 1 0,-2 3-2 16,-2 7 0-16,-2 3-1 0,0 5 0 15,-1 5 0-15,-2 4-1 0,1 6-1 16,-1 3-1-16,3 3-4 0,0 2-5 16,1 2-7-16,1 2-14 0,1 0-12 15,4-2-9-15,0-3-14 0,2-3-11 16,-1-2-102-16,0-6-113 0,0-6-259 16</inkml:trace>
  <inkml:trace contextRef="#ctx0" brushRef="#br0" timeOffset="33501.1905">15274 7902 512 0,'-18'-47'137'16,"2"11"10"-16,3 12-69 0,2 18-13 15,1 10-8-15,5 13-5 0,3 10-8 16,2 11-5-16,1 7-8 0,2 10-2 16,0 5-4-16,1 5-5 0,-2 6-5 15,0 2-3-15,-1 0-5 0,-1 1-7 16,0-3-8-16,0-4-12 0,0-4-16 0,2-9-15 15,2-9-20-15,2-8-111 0,5-10-127 16,5-10-283-16</inkml:trace>
  <inkml:trace contextRef="#ctx0" brushRef="#br0" timeOffset="33796.3995">15800 8075 732 0,'-16'-5'178'0,"2"4"3"0,-3 3-113 16,2 3-22-16,3 1-11 0,2 1-8 0,5 1-13 15,2 4-7-15,6-2-3 0,4 3-3 16,4-3-2-16,3 1-3 0,0-1-3 16,1-2-3-16,-3 0-2 0,-1-1 0 15,-3-2 0-15,-6 2 1 0,-3 3 3 0,-4-1 3 16,-4 3 4-16,-2 3 5 0,-2 2 4 15,-2 1 3-15,1 1 2 0,0-1 1 16,3 2 0-16,4-3-2 0,6 0-2 16,1-2-3-16,6-4-7 15,6 0-10-15,5-6-16 0,4-3-21 0,3-6-18 16,5-2-122-16,1-2-138 0,2-6-317 16</inkml:trace>
  <inkml:trace contextRef="#ctx0" brushRef="#br0" timeOffset="34410.7555">16006 8097 705 0,'-4'-4'161'0,"6"0"2"16,4 1-116-16,4 0-19 0,2 1-8 15,5 1-5-15,0-3-6 0,1 1-4 16,0-1-2-16,-1 1-1 0,1 1-1 0,1-1 0 15,-1 2-1-15,-1 0 0 0,-1 0 1 16,-1 5-1-16,-2 0 0 0,-3 1 0 16,-5 1 1-16,-5 3-1 0,-4 3 1 15,-4 4-1-15,-3-1 0 0,-3 1 0 16,2 2 0-16,1 5 0 0,2-2-1 16,3-1-2-16,5-1-2 0,2 0-4 15,4-1-4-15,4-3-3 0,3-3-4 0,5-4-4 16,5-1-2-16,3-7 1 15,3-5 1-15,2-3 1 0,2 0 1 16,2-3 1-16,0-3 4 0,-3 0 1 0,-1-2 2 16,-3 1 3-16,-4 0 3 0,-5-2 3 15,-4 0 4-15,-7-1 4 0,-4-1 4 16,-6 4 7-16,-5 2 6 0,-7 1 8 16,-5 4 6-16,-4 6 5 0,-3 4 3 15,-3 6 0-15,1 3-1 0,2 5-2 16,5 0-6-16,2 1-6 0,8 1-6 0,5 1-5 15,4-4-5-15,6-1-4 0,5-3-3 16,7-4-3-16,4-2 0 0,3-1-1 16,3-3-1-16,2-5 0 0,3-2-1 15,-3-2 0-15,-2-2 0 0,-3-2 1 16,-2-4-1-16,-3-1 1 0,-1-1 2 16,-5 1 1-16,-2 4 1 0,-3 2 4 15,-3 1 2-15,0 5 2 0,-2 4 0 16,-2 3 1-16,0 7-1 0,-1 2-2 15,1 4-2-15,1 3-3 0,0 5-1 0,0-1-2 16,3 0-1-16,2 2-6 0,1-2-9 16,1-1-12-16,3-3-18 0,3-5-17 15,2 0-18-15,-2-4-114 0,3-4-130 16,0-3-290-16</inkml:trace>
  <inkml:trace contextRef="#ctx0" brushRef="#br0" timeOffset="34602.1676">16855 8038 760 0,'-4'12'173'16,"1"-1"2"-16,1 5-131 0,2 3-18 16,0 1-3-16,0 0-4 0,0-2-14 15,2 2-20-15,0 1-22 0,4-3-22 16,2-2-117-16,1-4-135 0,2-1-315 15</inkml:trace>
  <inkml:trace contextRef="#ctx0" brushRef="#br0" timeOffset="34804.6254">17107 8081 684 0,'-16'1'177'0,"-3"3"9"16,-5 4-91-16,-1 3-28 0,-2 3-7 0,0 0-6 15,2 1-13-15,3 1-10 0,8 1-8 16,4-1-7-16,7 0-4 0,8-1-7 16,5-3-6-16,5-1-10 0,6-1-14 15,3-4-17-15,2-1-21 0,-2-4-13 16,3-2-21-16,-2 0-106 0,-2-3-127 16,-1-6-272-16</inkml:trace>
  <inkml:trace contextRef="#ctx0" brushRef="#br0" timeOffset="34966.4356">17362 8064 746 0,'-2'2'195'0,"-1"2"6"0,-1 2-94 15,2 6-38-15,1 3-17 0,1 3-13 16,1-1-12-16,-1-2-11 0,1 1-6 16,3-3-5-16,0-1-9 0,-1-1-17 15,2-3-25-15,0-1-27 0,1 0 11 16,-2-4-149-16,-2-3-149 0,-2-2-329 15</inkml:trace>
  <inkml:trace contextRef="#ctx0" brushRef="#br0" timeOffset="35117.1455">17280 7729 734 0,'-10'3'160'15,"0"2"0"-15,3 6-120 0,6 5-30 16,2 2-24-16,3 5-27 0,2 3-118 15,2-2-128-15,3 2-315 0</inkml:trace>
  <inkml:trace contextRef="#ctx0" brushRef="#br0" timeOffset="35359.0172">17641 8029 783 0,'0'6'188'0,"-1"3"6"15,1 3-124-15,1 3-20 0,1 3-5 16,0 3-6-16,0 0-11 0,1 1-6 16,2-1-3-16,0 0-3 0,1-2-3 0,0-4-1 15,1-1-4-15,-1-2-1 0,2-2-2 16,-1-6-1-16,2-2-1 0,1-7 0 16,-1-4-2-16,1-4-1 0,0-4-4 15,1-4-8-15,-2-3-9 0,0-2-16 16,0 0-21-16,1 1-21 0,1 2-21 15,-3 6-111-15,1 0-134 0,-1 7-297 16</inkml:trace>
  <inkml:trace contextRef="#ctx0" brushRef="#br0" timeOffset="35729.0346">17963 8075 649 0,'0'1'161'0,"-1"1"8"0,-1 6-93 16,-1 3-20-16,1 3-4 0,-2 5-6 16,1 2-6-16,-1 1-7 0,3 1-5 15,1-2-2-15,1-2-4 0,1-3-4 16,3-1-3-16,3-4-3 0,-1-5-1 15,3-5-2-15,1-2-1 0,2-5-2 16,2-4 0-16,1-6-1 0,1-3-1 0,0-3 0 16,2-3-1-16,-4 2 0 0,-1 0-2 15,-2 3 1-15,-1 7-2 0,-3 2 0 16,-4 7 0-16,-1 5-1 0,-1 5-1 16,-2 5-5-16,0 4-4 0,-1 1-8 15,0 5-12-15,1 1-15 0,1 0-18 16,3-1-10-16,2-3-16 0,3-1-108 15,0-1-124-15,6-6-277 0</inkml:trace>
  <inkml:trace contextRef="#ctx0" brushRef="#br0" timeOffset="36707.9173">18473 8049 828 0,'-23'6'201'0,"-2"1"4"0,6 4-124 16,0 4-27-16,5 4-17 0,4 1-14 16,2 1-11-16,5 0-6 0,2 2-2 15,2-3-2-15,6-2 0 0,3-2-1 0,3-4-1 16,5-1 0-16,0-3-2 0,3-7-1 16,1 0-2-16,-1-1-1 0,-1-3-1 15,-2-4 1-15,-6-4-1 0,-2-1 2 16,-5-1 1-16,-4-3 3 0,-4-5 0 15,-5-1 1-15,0 1 0 0,0 1-1 16,0 5-1-16,0-1-1 0,1 2-2 0,2 4-1 16,2 5-2-16,0 2-4 15,1 2-2-15,1-2 0 0,2 6 0 0,3-1-1 16,-2 0-1-16,3 2 2 0,3-1 4 16,1 0 2-16,1 0 1 0,1-1 1 15,-1-1 2-15,2 1 2 0,-3-2 1 16,0 0 0-16,-5-2 0 0,3 1 1 15,-1 1 0-15,-1-1 0 0,-2-2 1 16,0 3 1-16,0-1 1 0,1 2 0 16,-2-1 1-16,-2-1 1 0,3 1 0 0,-3 0 2 15,1 1 2-15,0 1 0 0,1-1 1 16,-1 1 0-16,1 3 0 0,-1-1 0 16,2 1-1-16,-2 0-2 0,-1-3-1 15,1 3 0-15,2 1-1 0,-2-2 0 16,0 1-1-16,2 0-1 0,-2-2 1 15,4 4-1-15,-3-4-1 0,0 0 1 0,-4-5-2 16,4 5 1-16,-1-2-1 0,0 0 0 16,-1-1 0-16,0 0 0 0,0 0 0 15,2 3 0-15,-2-3 0 0,0 0 0 16,0 0 0-16,2 0 0 16,-2-1-1-16,1 1 1 0,0 0-1 0,0 1 1 15,1-1 0-15,-2 1 0 0,1 0 2 16,0 3-1-16,0 0 2 0,-1-2 0 15,0 3-1-15,1-1 1 0,-1-1 0 16,2 0-1-16,-2-1 0 0,0-1 1 0,1 1-1 16,0-2 1-16,-1 1 0 15,1-1 1-15,-1 0-1 0,0-1 0 0,-1-1-1 16,1 0 0-16,0-2 0 0,-1-1-2 16,1-1 0-16,0-2-1 0,1 0 0 15,-1-1 1-15,1 1-1 0,-1 1 0 16,2 1 0-16,-2 2 0 0,0 2 0 15,0 0 0-15,0 2-1 0,0 0-1 16,0 4 1-16,-2 1 0 0,1 1 0 0,0 3-1 16,0 0 2-16,-1 2 0 0,2 0 0 15,0 2 1-15,0 0 0 0,3-2 0 16,-2 0 1-16,3-1 0 0,1 0 0 16,0-3 1-16,1-2-1 0,0-2 0 15,2-6 0-15,3-3 0 0,3-4 0 16,1-2-1-16,2-3 0 0,1-2 0 15,2 0-1-15,-1 0 1 0,-3 2-1 16,0 2 0-16,-2 2 0 0,-3 3 0 16,-1 5 0-16,-4 5-1 0,0 5 0 0,-1 4 0 15,-2 3-1-15,1 4-3 0,1 3-5 16,-1 2-7-16,2-1-12 0,4-1-16 16,1-1-22-16,4 1-17 0,5-3-25 15,-2-3-95-15,7-4-124 0,2 0-263 16</inkml:trace>
  <inkml:trace contextRef="#ctx0" brushRef="#br0" timeOffset="37423.365">19647 7847 677 0,'-9'-9'176'0,"-1"4"6"0,4 0-103 16,2 3-14-16,6 1-10 0,2 1-9 0,5 2-12 15,5 1-11-15,4 0-6 0,6 2-2 16,3 1-3-16,5 2-4 0,0-1-4 16,0-1-2-16,1 3-1 0,-1-3-1 15,-5-1 0-15,-4-3 0 0,-5 0 0 16,-3-1-1-16,-5 0 1 0,-6 0-1 15,-6 3 1-15,-6 3-1 0,-4 4 1 16,-4 3 0-16,-2 5 0 0,-1 2-1 16,0 5 1-16,2 1 0 0,4 0 0 0,4 1 0 15,3 0 0-15,6-2 0 0,4-4 0 16,3-3 0-16,4-1-1 0,6-6 0 16,4-4-2-16,5-5 0 0,2-3-1 15,1-4-1-15,2-2 1 0,-1-4-1 16,-2-3 2-16,-3-2 0 0,-3-1 2 15,-4 0 1-15,-4 2 2 0,-4-1 2 0,-3 4 3 16,-4 3 3-16,-6 4 1 16,-4 1 2-16,0 8 0 0,-3 4 0 0,-1 2-2 15,1 3-2-15,2 2-2 0,1 1-2 16,6 2-1-16,1-3 0 0,4-2-2 16,4 1-1-16,2-4 0 0,3-1 0 15,1-4 0-15,2-1 0 0,-1-5-1 16,-3-4 1-16,-3-3 0 0,-1-3 0 15,-4 2 0-15,-4-3 0 0,-6-3 0 16,-2 1-1-16,-3-1-4 0,-1 2-6 16,0 1-7-16,0 0-13 0,1 1-14 15,5 4-21-15,2 2-12 0,-1 1-18 0,9 3-107 16,-1 2-127-16,7 3-282 0</inkml:trace>
  <inkml:trace contextRef="#ctx0" brushRef="#br0" timeOffset="37677.6832">20450 8056 524 0,'3'-8'159'0,"-3"0"13"0,-3 1-2 16,-2 1-85-16,2 1-11 0,-4 3-6 16,1 2-8-16,0 4-10 0,1 4-11 15,0 4-9-15,3 4-8 0,-2 2-7 16,3 3-3-16,3 1-4 0,2-1-1 15,5 0-3-15,3-2-1 0,6 0 0 16,4-4-2-16,4-6 0 0,2-1 0 16,-1-5-1-16,0-5-2 0,-2-5-6 15,-5-2-8-15,-4-3-12 0,-2-3-20 16,-6-1-26-16,-1 0-25 0,-5-1-115 16,-2-3-139-16,0 2-312 0</inkml:trace>
  <inkml:trace contextRef="#ctx0" brushRef="#br0" timeOffset="38027.746">21432 8148 577 0,'-3'-2'160'0,"0"2"9"16,5 1 0-16,1 1-116 0,6 5-16 15,2-3-5-15,2 4-3 0,4-2-2 16,3 0-8-16,0-1-4 0,-2-1-3 15,2-2-2-15,-2-2-4 0,0 0-2 16,-2 0-5-16,-2-1-9 0,-2 0-17 16,0-2-17-16,-4-2-14 0,-2-1-20 15,-4-2-111-15,-2-3-127 0,-1-3-279 0</inkml:trace>
  <inkml:trace contextRef="#ctx0" brushRef="#br0" timeOffset="38227.5249">21425 7364 633 0,'-16'-7'159'16,"-1"15"8"-16,4 18-97 0,3 13-4 15,0 14-11-15,3 13-10 0,2 16-8 16,5 11-9-16,1 8-7 0,3 4-5 0,-2 4-6 16,4 3-4-16,0-6-4 0,3-9-6 15,-3-9-10-15,1-12-18 0,-1-11-18 16,3-10-25-16,2-13-113 0,4-10-136 15,1-12-303-15</inkml:trace>
  <inkml:trace contextRef="#ctx0" brushRef="#br0" timeOffset="38580.318">21959 7941 783 0,'-12'-10'197'16,"-4"1"5"-16,-2 2-117 0,3 5-22 16,-1 3-14-16,1 2-14 0,2 4-12 15,2 2-11-15,2 3-5 0,8 5-3 16,1 0-3-16,4 0-1 0,2-4-3 0,5 4-3 16,1-1-4-16,0-3-4 0,-1-2-3 15,-1-2-2-15,-2-2 1 0,0 4 1 16,-5-6 3-16,-3 1 3 0,1 1 5 15,-7 1 5-15,-3 2 6 0,-2 1 4 16,-2 1 4-16,-1 0 2 0,-1 0 3 0,-2 2 1 16,5 1-1-16,2-1-2 0,2 0-3 15,6 0-3-15,2 0-4 0,5-2-3 16,6-2-7-16,5-4-11 0,3-2-16 16,4-4-24-16,3-4-22 0,3-2-21 15,0-5-112-15,1-3-134 0,2 0-291 16</inkml:trace>
  <inkml:trace contextRef="#ctx0" brushRef="#br0" timeOffset="38878.054">22127 7972 772 0,'-13'-4'208'0,"4"2"5"0,0 0-86 0,6 2-53 16,4 0-26-16,5 0-15 0,4 0-15 15,3 0-10-15,3 3-4 0,3-3-1 16,1-1 0-16,0-1-1 0,1 0-2 15,3 0 0-15,0-2 0 0,0-1-2 16,-1 0-2-16,2 0 0 0,-2 3-2 16,-4-3 0-16,-5 4 0 0,-1 1 0 0,-6 2 1 15,-5 3 1-15,-5 4 2 0,-2 3 0 16,-4 4 2-16,-1 3 0 16,-2 2 2-16,0 2 0 0,1 3 1 0,1 2 0 15,0-2 0-15,2 0 0 0,2-2-1 16,3 2 0-16,3-3-4 0,1-3-9 15,3-3-16-15,2 0-19 0,1 0-24 16,1-3-27-16,-1-3-115 0,1-3-144 16,-1-3-308-16</inkml:trace>
  <inkml:trace contextRef="#ctx0" brushRef="#br0" timeOffset="39023.6546">22481 8257 768 0,'-2'-1'174'0,"2"-1"0"16,0-2-129-16,0 1-27 0,0 1-30 16,2-2-35-16,-3 1-125 0,1-2-137 0,0 1-329 15</inkml:trace>
  <inkml:trace contextRef="#ctx0" brushRef="#br0" timeOffset="39513.8495">23210 7827 679 0,'-16'-2'148'16,"1"4"3"-16,5 4-119 0,3 9-13 15,1 6-7-15,3 6-4 0,2 2-2 0,2 6-1 16,1-2-2-16,1 0 1 0,4-4 0 16,-1-6 1-16,0-3 0 0,1-4 0 15,-2-6-1-15,0-5 0 0,-1-4-1 16,0-6 0-16,-1-6-1 0,-4-6-1 15,-2-8 1-15,-3-4-1 0,-5-7 1 16,-1 0 0-16,-7-6 6 16,0 0 4-16,-2-3 5 0,-1-3 2 0,0 2 2 15,2-1 5-15,4 1 4 0,3 4 1 16,4 3-3-16,6 6 0 0,4 6-2 16,9 7-2-16,4 4-3 0,7 5-6 0,6 4-5 15,4 2-4-15,4 2-2 0,6 3-2 16,2 4-2-16,2 1-5 0,0 2-6 15,1 3-10-15,-2 2-11 0,0 2-16 16,-4 2-17-16,-1 0-11 0,-5 2-13 16,-9-1-105-16,-5 0-119 0,-9-1-270 15</inkml:trace>
  <inkml:trace contextRef="#ctx0" brushRef="#br0" timeOffset="39689.3923">23162 7909 778 0,'-12'10'179'16,"4"0"2"-16,5-5-123 0,6 1-22 16,7-1-15-16,6 0-11 0,4-3-5 15,6-2-7-15,2-1-8 0,5 1-12 16,2-2-12-16,1-1-12 0,-2-2-12 16,2 3-15-16,-2 0-106 0,-3-2-112 15,-2 0-261-15</inkml:trace>
  <inkml:trace contextRef="#ctx0" brushRef="#br0" timeOffset="39901.883">23597 7918 656 0,'-16'10'170'0,"-1"2"8"16,0 3-91-16,1-1-15 0,2 3-8 15,4 1-9-15,6-1-12 0,1 0-11 0,6-1-8 16,4-3-8-16,5 1-7 0,4-2-5 16,4-2-1-16,1-4-2 15,1-1 1-15,-3-5-1 0,0 0 1 0,-5-5 0 16,-4-2 0-16,-4-3 1 0,-6-1-1 15,-6-3 1-15,-5 1-2 0,-7-1-4 16,-4 1-10-16,-3-1-14 0,-1 5-20 16,2-1-18-16,3 4-25 0,3 2-114 15,7 3-137-15,6 0-300 0</inkml:trace>
  <inkml:trace contextRef="#ctx0" brushRef="#br0" timeOffset="40175.1668">23730 7928 745 0,'0'-3'189'0,"2"1"7"0,-4 4-93 0,2 4-39 16,0 7-20-16,2 1-12 16,-1 3-10-16,0 6-7 0,3-1-7 0,2 1-3 15,2-1-1-15,5-1-3 0,1-3 0 16,4-3 0-16,2-4-1 0,1-4-1 15,1-3 1-15,-1-5-2 0,-4-4-2 16,-1-4-2-16,-2-4-3 0,-5-4-4 16,0-3-7-16,-4-2-8 0,-3 0-12 15,0 1-10-15,-2 3-11 0,-2 2-9 16,1 6 89-16,-1 4-202 0,-2 5-130 16,-1 5-335-16</inkml:trace>
  <inkml:trace contextRef="#ctx0" brushRef="#br0" timeOffset="40538.6928">24127 8026 695 0,'3'3'165'0,"-3"5"6"0,1 0-109 15,0 3-17-15,3 4-6 0,-2 1-1 16,2 0-6-16,1 0-6 0,-1-2-3 16,0 0 0-16,1-3-3 0,-2-4 0 0,-2-1 1 15,0-2 1-15,-2-4 0 0,-1-1-1 16,-1-4-2-16,1-2-1 0,-1-6-4 15,2 0-5-15,1-7-3 0,2 0-4 16,1-6-5-16,3-1-8 0,4 1-11 16,1 0-14-16,1 3-20 0,3 4-21 15,2 3-24-15,1 7-49 0,3 5-54 0,-2 2-113 16,1 4-218-16</inkml:trace>
  <inkml:trace contextRef="#ctx0" brushRef="#br0" timeOffset="40689.2916">24497 8062 752 0,'9'16'188'0,"-3"2"6"0,1 0-114 16,2-1-19-16,-1-2-15 0,1-1-14 16,0-3-12-16,-3 0-10 0,1-4-11 15,-3-4-11-15,-4 0-17 0,1-4-22 16,-3-1-19-16,-2-4-21 0,0-4-107 0,-1-1-129 16,0-3-276-16</inkml:trace>
  <inkml:trace contextRef="#ctx0" brushRef="#br0" timeOffset="40787.0286">24525 7788 530 0,'-3'-12'121'0,"2"8"-2"16,-3 9-89-16,1 4-33 0,2 3-110 15,0 6-103-15,0 6-251 0</inkml:trace>
  <inkml:trace contextRef="#ctx0" brushRef="#br0" timeOffset="41243.746">24863 8062 516 0,'20'-9'139'0,"-8"-1"9"16,-4-1-31-16,-2 0-54 0,-6-3-7 15,-6 2-3-15,-5 0-4 0,-5 1-5 16,-3 3-10-16,0 7-9 0,-1 6-8 16,-1 5-7-16,5 6-5 0,2 3-3 0,3 6-2 15,2 2-2-15,2 1-5 0,2-1-2 16,4-2-4-16,3-2-2 0,3-2-2 15,2-3-2-15,4-5 0 0,5-3 4 16,3-2 0-16,0-6 0 0,5-3 1 16,0-5 2-16,1-3 2 0,-2-3 1 15,-1-4 1-15,-1-1 3 0,-1-2 2 16,-2 2 2-16,-2 0 2 0,-2 1 3 0,0 3 1 16,-4 3 2-16,-2 4 3 0,-2 3 3 15,-2 6 1-15,-2 3-1 0,2 4 0 16,-2 2-2-16,3 4-1 0,0 0-1 15,0 1 0-15,1 0 0 0,3 0 1 16,-2-3 1-16,1-2 1 0,-2-2 0 16,0-2 1-16,-1-1 2 0,-3-6-1 15,-2-6-1-15,1-3 0 0,-3-3 0 16,0-3 0-16,-2-5-2 0,0-3-3 16,2-2-2-16,-2 1-2 0,2-3 0 0,2 3-3 15,1 1-3-15,2 3-1 16,2 4-4-16,3 4-6 0,0 5-9 15,5 4-16-15,1 3-19 0,2 5-26 0,0 0-110 16,4 4-132-16,1 5-302 0</inkml:trace>
  <inkml:trace contextRef="#ctx0" brushRef="#br0" timeOffset="43254.8394">15384 9128 371 0,'-1'-8'107'0,"-2"-1"6"16,-1 0-23-16,1 0-35 0,-2 1-6 16,-1-2-3-16,1 2 0 0,0 3-1 15,-1-1 0-15,-2 3 0 0,0 1 1 16,-2 3-3-16,0 7-2 0,-2 3-4 16,1 2-4-16,2 7-6 0,2 0-7 15,3 4-4-15,4 1-4 0,4 0-4 0,3-2-3 16,3-2-2-16,1-4-1 0,3-2-1 15,0-4 0-15,2-5-1 0,0-2 0 16,-2-4 0-16,0-4 0 0,0-1-1 16,-2-6 0-16,-4-4 0 0,-6-1-1 15,-2-3 0-15,-5-1 0 0,-3-3-1 16,-3-1 0-16,-5 0-1 0,2 2-1 16,1 0-1-16,0 5-1 0,1 0-1 15,1 0 0-15,1 4 0 0,3 4 0 0,1 1-2 16,3 6-1-16,1-2 0 0,6 5-1 15,2 3-1-15,2 0-2 0,3 2 0 16,3-1 0-16,2-2 2 0,1 1 0 16,1-1 1-16,-1-2 2 0,2 0 2 15,-2-1 1-15,-4-1 3 0,-2 0 2 16,-2-2 4-16,-4 1 5 0,-1-1 6 16,-1 2 3-16,-3-1 2 0,3-1 2 0,-2-1 2 15,4 2-1-15,2-2-3 0,4 3-4 16,0-4-3-16,4 3-1 0,2-1-2 15,3 3-2-15,-1-1-1 0,2 1-2 16,1-1-1-16,1 2-1 0,1-1-1 16,-2 5-1-16,-1-3-3 0,-4 2-3 15,-3 0-2-15,-3-1-4 0,-3 1-2 16,-3 0-1-16,-4-2 2 0,-4 3 2 16,-1 2 2-16,-4-2 4 0,-3 4 3 0,-2 3 2 15,-4 4 1-15,2 3 0 16,-1 1 1-16,4 1 1 0,2 6 0 0,4-2 1 15,6-2 0-15,5-4 0 0,3-3 0 16,6-3-1-16,3-2 1 0,4-5-1 16,1-4-1-16,3-2 0 0,2-1-1 15,2-4 1-15,-1-1-1 0,1-5 0 16,-3-1 0-16,-2-1 0 0,-4-1 0 16,-3 2 0-16,-7 0 1 0,-3 4 1 15,-7 2 2-15,-2 2 1 0,-4 4 2 16,-5-1 0-16,1 7 1 0,-1 1 0 0,0 6 0 15,2 1 0-15,3 0-1 0,2 2-1 16,8 2 0-16,1-3 0 0,4-1-2 16,-1-1 0-16,8-3-1 0,0-3-2 15,2-1 1-15,2-6-1 0,-2-2 0 16,-2-6-1-16,4-2 1 0,-8-2 0 16,-1-1 0-16,-3-4 0 0,-4-1 0 15,-4 2 0-15,-2-1 0 0,-7-1 0 16,0 0 0-16,-5 0-3 0,1 4-5 15,-1 3-7-15,2 1-16 0,2 3-15 16,5 7-17-16,5 6 21 0,4 1-140 0,6 4-126 16,4 5-291-16</inkml:trace>
  <inkml:trace contextRef="#ctx0" brushRef="#br0" timeOffset="43535.5582">16911 8973 757 0,'2'-5'171'0,"0"5"3"15,7 7-126-15,4 6-16 0,2 8-2 16,2 6-1-16,0 6-7 0,1 7-4 15,0 0-4-15,-1 4-3 0,-1 4-4 16,-3-3-7-16,1-2-10 0,-2-1-15 0,-1-7-21 16,-3-2-16-16,2-6-79 0,-4-7-47 15,2-8-117-15,-1-8-230 0</inkml:trace>
  <inkml:trace contextRef="#ctx0" brushRef="#br0" timeOffset="43691.1322">17143 9031 731 0,'-16'6'176'0,"-9"9"4"0,-2 4-116 16,-4 6-13-16,-4 3-9 0,-1 8-8 15,-2-1-11-15,0 3-8 0,6 0-10 16,5-1-17-16,10-1-33 0,8-3-30 16,9-5-116-16,5-7-143 0,6-7-329 15</inkml:trace>
  <inkml:trace contextRef="#ctx0" brushRef="#br0" timeOffset="44286.2414">17356 9150 550 0,'-3'-2'128'0,"0"-3"1"0,-1 0-84 0,2-1-17 16,0 1-4-16,2-1 0 0,0 0-1 16,-1 0 1-16,1-1 2 0,1 3 2 15,-1 0 3-15,2 0 3 0,-2 2 1 16,0-1 1-16,0 3-2 0,0 1-2 16,-3 2-2-16,2 2-5 0,0 3-4 15,-3 5-5-15,0 1-2 0,0 3-3 16,0 3-1-16,1 2-2 0,2 0-1 15,1-2-1-15,4-1-3 0,1 0 0 0,2-3-1 16,2-3-1-16,2-4 0 0,2-4-1 16,2-4 1-16,1-4-1 0,2-3 1 15,3-5-1-15,-1-3 1 0,-4-5-1 16,-2 3 1-16,-3 2 0 0,-2-1 0 16,-4 4 1-16,-2 2 1 0,-1 6 0 15,-1 5 2-15,0 4 1 0,0 5 1 16,2 1 1-16,0 2 0 0,2 2 0 0,1-1-1 15,4 0-2-15,4 0-1 0,2-1-1 16,3-5-1-16,1 1-1 0,1-6-1 16,-1-3 0-16,-2-8 0 0,-2-4-3 15,-4-8-6-15,-5-3-7 0,-1-2-12 16,-3-4-11-16,-4-2-12 0,-3-3-10 16,-4-5-7-16,-3-5-1 0,-2-4 3 15,-2-7 5-15,2 0 8 0,-2-6 13 16,2 6 10-16,3 5 16 0,1 10 13 15,4 11 9-15,0 9 7 0,2 11 5 16,0 12 1-16,1 10 1 0,-4 3-7 16,5 6-6-16,1 6-7 0,2 2-9 0,2 7-18 15,1 2-114-15,-1 2-115 0,9 6-290 16</inkml:trace>
  <inkml:trace contextRef="#ctx0" brushRef="#br0" timeOffset="44551.5306">17810 9213 714 0,'20'5'176'0,"0"-4"5"0,2-1-109 16,1-1-20-16,0-2-10 0,2-1-10 16,-2-2-12-16,-1 0-8 0,-2 0-4 15,-4-4-4-15,-2 0-2 0,-3-1 0 16,-5-2 0-16,-2-3-2 0,-5-1 1 16,-4-1-1-16,-5-1-1 0,-3 3 0 15,-7 3-1-15,-2 4-1 0,-4 5 1 16,-1 8-1-16,2 6 1 0,-1 8 1 0,1 6 1 15,6 5 1-15,0 5 0 0,5 4 0 16,3 5 0-16,2 6 0 0,5-1-2 16,4 1-7-16,5-3-11 0,5-3-14 15,4-6-15-15,4-6-12 0,5-12-18 16,3-9-108-16,3-7-118 0,4-10-268 16</inkml:trace>
  <inkml:trace contextRef="#ctx0" brushRef="#br0" timeOffset="44798.8729">18193 9138 818 0,'-10'11'196'15,"-1"1"4"-15,2 5-125 0,2 2-23 16,3 0-14-16,4-3-10 0,4 0-12 16,2-2-5-16,5-2-4 0,4-5-2 15,3-3-3-15,4-3-1 0,4-2 0 16,0-3-1-16,-3-6 1 0,0-3-1 15,-3-2 1-15,-6-2-1 0,-5-2 1 16,-5-1-1-16,-7 0 0 0,-5 2 0 16,-6 2-2-16,-4-1-3 0,-4 3-9 0,-3 6-13 15,-2 3-20-15,0 5-22 0,3 6-22 16,1 4-115-16,5 6-137 0,10 2-305 16</inkml:trace>
  <inkml:trace contextRef="#ctx0" brushRef="#br0" timeOffset="45750.4064">19188 8925 746 0,'-16'-26'170'0,"8"3"4"16,4 7-124-16,8 4-14 0,6 2-11 16,4 2-3-16,6 6-2 0,3 0-6 15,5 3-3-15,1 0-3 0,4 3-1 16,1-2-1-16,0 2-2 0,1-3-2 15,-2 1-1-15,-5 0 0 0,-2-1-1 0,-6-2 1 16,-7 1-1-16,-8 1 0 0,-5 3 0 16,-9 1 0-16,-6 3 0 0,-4 3 0 15,-7 5 0-15,1 5 0 0,0 3 0 16,0 6 0-16,3 0-1 16,4 3 1-16,6 2 0 0,4-1 0 0,6-3 0 15,4-3 0-15,4-2 1 0,7-4-1 16,4-4 0-16,4-2 0 0,5-6 0 15,3-3 0-15,3-6-1 0,1-4 1 0,-2-7-1 16,-1-1 1-16,0-5-1 16,-6-1 1-16,-5-2 0 0,-2-1 0 0,-3-1 0 15,-3 1 0-15,-4-2 1 0,-3 1-1 16,-4 0 1-16,-2 2 0 0,-2 3 1 16,-3 1-1-16,-1 4 1 0,1 6 2 15,-1 2 0-15,2 4 1 0,1 2-1 16,1 5 1-16,0 3 0 0,1 4-2 15,2-1 0-15,1 7-2 0,0 0 0 16,3 3-1-16,-2-2 0 0,3 0 1 0,-1-1-1 16,2 0 0-16,1-5 0 0,2-1 0 15,-2-4 0-15,4-3 0 0,-1-2 0 16,1-8-1-16,5-3 1 0,0-3-1 16,0-3 1-16,3-4 0 0,-1-1-1 15,0-2 1-15,1 5 1 0,-5-1-1 16,-2 1 0-16,-3 5 0 0,-3 4 0 15,-1 5 1-15,-4 4-1 0,0 5-1 16,0 2-4-16,-2 3-5 0,2 2-4 16,2 0-5-16,0-1-4 0,3-2-3 15,2-3-1-15,4-4 2 0,5-6 0 0,1-4 2 16,6-6 4-16,0-3 3 0,0-5 3 16,-1-5 2-16,0-3 3 0,-5-3 5 15,-3 1 6-15,-4-1 6 0,-3 2 7 16,-1 4 4-16,-2 5 5 0,-3 5 1 15,0 4-1-15,2 6-3 0,-2 4-3 16,1 3-7-16,1 3-4 0,2 0-3 0,1 4-2 16,1 2 1-16,3 1 0 0,2 0 0 15,3-1 2-15,2 1 0 0,3-3 0 16,2 1-1-16,0 0 0 0,1-2-1 16,-2 0-1-16,-3 0-1 0,-3-2-1 15,-7 1 1-15,-5 0-1 0,-9-3-1 16,-9 3-1-16,-4 1-2 0,-8 0-7 15,-3 0-9-15,0 2-14 0,-1-2-17 16,4 0-23-16,2-2-114 0,6 1-132 16,8-2-301-16</inkml:trace>
  <inkml:trace contextRef="#ctx0" brushRef="#br0" timeOffset="46447.7673">21271 8876 597 0,'6'-8'154'0,"-5"4"11"15,-2 6-83-15,-3 5-15 0,1 8-8 16,-2 6-5-16,0 6-6 0,0 5-12 15,1 3-8-15,2 1-7 0,2-1-6 0,3-2-4 16,5-5-4-16,2-3-3 16,-1-5-1-16,5-5-2 0,-1-2 0 0,1-6 0 15,-2-3 0-15,-2-5-1 0,-3-3 1 16,-1-5-1-16,-2-5 1 0,-4-5 0 16,-1 0 0-16,-3-6 0 0,-1-2 0 15,-2-2-1-15,-1-3 1 0,1 0-1 16,1 1-1-16,2 1 0 0,3 3-1 15,5 6-2-15,1 5 0 0,6 5-2 16,2 5-1-16,2 6-1 0,1 4-1 16,0 2 0-16,1 2 1 0,1 3 1 15,-1 3 1-15,1 3 1 0,0 1 2 0,-1 2 1 16,1 2 1-16,-2 1 1 0,-1 3 0 16,-3 0 0-16,1-1 0 0,-1 0 0 15,-1-2 0-15,0-4 2 0,1-3 1 16,-1-5 1-16,1-4 2 0,1-5 0 15,-1-3 2-15,0-4-1 0,0-3 0 0,2-5-1 16,-2-4-1-16,-1-2 0 16,0-7-2-16,-2 3-1 0,-3-2 0 0,-1 1-2 15,-3 0-5-15,1 5-8 0,-1 2-10 16,1 6-16-16,1 0-14 0,1 4-11 16,3 3-16-16,-1 5-5 0,-1 1-94 15,2 2-105-15,-2 1-235 0</inkml:trace>
  <inkml:trace contextRef="#ctx0" brushRef="#br0" timeOffset="46620.3059">21860 8971 586 0,'5'0'165'16,"-1"0"9"-16,-1 0-64 0,3 4-29 16,2 2-13-16,0 1-6 0,2 6-10 15,2 3-11-15,2 0-7 0,3 7-5 16,3 4-3-16,0 2-5 0,5 7-6 16,2 0-4-16,2 6-3 0,1 6-9 15,-1-3-13-15,-2-1-11 0,-3-3-11 16,0-5-20-16,-5-2-18 0,-3-11-23 15,0-8-112-15,-5-9-126 0,0-12-300 0</inkml:trace>
  <inkml:trace contextRef="#ctx0" brushRef="#br0" timeOffset="46770.8786">22267 9067 662 0,'-11'-20'170'0,"-7"8"10"0,0 10-92 15,-4 8-18-15,-5 4-8 0,-5 5-9 16,-7 6-10-16,-4 5-9 0,-1 5-9 15,-4 0-6-15,3 4-7 0,1 0-11 16,8 0-17-16,7-2-24 0,11-3-27 16,7-5-20-16,6-4-117 0,8-12-144 15,7-4-308-15</inkml:trace>
  <inkml:trace contextRef="#ctx0" brushRef="#br0" timeOffset="47164.1696">22229 9006 740 0,'5'-2'186'0,"-1"7"6"0,-1 5-68 16,2 6-71-16,-2 2-17 0,4 4 0 15,-1 2-3-15,1 0-6 0,4-1-4 16,0-2-4-16,4-2-2 0,1-3-3 16,0-4-2-16,1-2-2 0,-1-7-3 15,-2-3 0-15,1-2-1 0,-3-7-2 16,3-3-1-16,1-4-3 0,-1-5-4 15,-1-1-5-15,2-2-8 0,0-2-6 16,0-1-7-16,-1 1-9 0,0 6-8 16,-1 1-3-16,0 7-3 0,-2 5 1 15,0 4 3-15,-1 6 6 0,-1 3 9 16,0 1 9-16,-3 3 8 0,1 2 10 16,-2 3 14-16,-1 1 9 0,-2 1 6 0,1 0 5 15,0 0 4-15,-1 0 2 0,3-2-1 16,1-4-4-16,2-1-6 0,1-3-5 15,2-3-4-15,-1-2-3 0,0-3-5 16,-1-1-3-16,-1-3-7 0,-3-4-11 16,-2-1-12-16,-6-4-14 0,0-2-10 0,-3-4-19 15,-5-4 77-15,-2-6-187 0,-1-3-123 16,-2-2-317-16</inkml:trace>
  <inkml:trace contextRef="#ctx0" brushRef="#br0" timeOffset="47282.1042">22675 8696 659 0,'-2'-11'176'0,"1"5"7"0,-4 9-87 15,2 6-30-15,-2 4-13 0,1 2-17 16,1 5-15-16,6 7-18 0,-2 1-24 16,3 2-27-16,2 5-109 0,3-1-30 15,2 9-125-15,-2 2-255 0</inkml:trace>
  <inkml:trace contextRef="#ctx0" brushRef="#br0" timeOffset="48177.7023">23004 9006 723 0,'5'-8'161'0,"2"3"3"0,4 0-122 15,5 2-18-15,4 4-10 0,1-2-3 16,-3-2-5-16,2 1-2 0,-2 1-3 16,-2-2 0-16,-1 1-1 0,-3 1 1 15,-1-2-1-15,-3 3 0 0,-1 3 2 0,-6 1 0 16,-4 6 1-16,-3 3 1 0,-6 2 0 16,-3 5 2-16,-2 5 0 0,-1 0 0 15,-1 1 0-15,3-2-1 0,5 2 0 16,4-1-1-16,5-4-1 0,5-3 0 15,5-3-2-15,4-4-1 0,4-3-1 16,2-5-1-16,3-6-1 0,1-3-1 16,1-3 1-16,1-2-1 0,0-2 0 15,1 0 2-15,-2-3 0 0,-2 0 1 0,-3 1 0 16,-1-1 1-16,-2-2 1 0,-4 1 2 16,-2-1 1-16,-3 4 2 0,-1 0 3 15,-3 3 4-15,-1 5 3 0,-2 2 3 16,-1 3 0-16,-1 2 0 0,-1 7-1 15,2 0-2-15,0 2-2 0,-1 2-1 16,2 3-2-16,0 0-1 0,2-1 0 16,1-1-2-16,3-2 0 0,1 0-3 0,2-5-1 15,0 0-2-15,2-5-1 16,4-2-1-16,0-3 0 0,2-3 1 16,4-3-1-16,2-2-1 0,1 0 1 0,0-1 0 15,-3 2 0-15,-2 2-1 0,-2 2 1 16,-5 3-1-16,-2 4 0 0,-4 2 0 15,1 5-1-15,-4 3-1 0,2 5-1 16,-3 0-3-16,2 3-3 0,0-1-5 16,1 1-7-16,0-2-8 0,2-2-10 0,0-3-14 15,1-3-6-15,3-3-15 0,0-5-5 16,0-3-99-16,1-3-109 0,-1-3-252 16</inkml:trace>
  <inkml:trace contextRef="#ctx0" brushRef="#br0" timeOffset="48832.5375">23789 9085 605 0,'5'-17'160'15,"1"0"7"-15,-1 3-76 0,2 2-23 16,0 5-13-16,0 0-8 0,2 4-9 0,-1 2-10 16,2 1-8-16,1 1-6 0,1 3-4 15,3-1-4-15,-2 1-2 0,3 1-1 16,-3 0-2-16,-1-1 0 16,-1 0-1-16,-4 0-2 0,1 4-2 0,-5-1-1 15,-2 0-3-15,-1 3-1 0,-2 3-1 16,1 2 0-16,-2 1 1 0,0 0 1 15,3 0 2-15,1 0 2 0,3 0 1 16,3-2 0-16,3-2 1 0,4-3 1 0,6 0-1 16,2-5-1-16,3-2-1 0,1-6-3 15,1-1-1-15,0-2-2 0,-1-3-2 16,-3-2 1-16,-2 0 0 0,-4-2 2 16,-1 1 2-16,-5-1 3 0,-3 1 1 15,-5 1 2-15,-4 2 1 0,-4 4 1 16,-5 3 1-16,-3 5 1 0,-2 1 1 15,1 5 2-15,0 1 1 0,1 2 1 16,3 2 0-16,2-2 0 0,3 0-1 16,4 1-1-16,2-2-2 0,4-2-2 0,3-2 0 15,4-2-1-15,4-1 0 0,4-5 0 16,4-1-1-16,7-2-1 16,0-3-1-16,4-3-1 0,0 2-2 15,2-2 0-15,-1-1-1 0,-2 1-1 0,-3 0 0 16,-5 3 2-16,-1 2 1 0,-4 2 0 15,-4 3 1-15,-4 2 0 0,-3 4 2 16,-4 2 0-16,0 3 1 0,-2 1 0 16,0 0 0-16,1 0 0 0,-2-1 1 0,2-1-1 15,0-3 1-15,3-1-1 0,-2-3 0 16,2-2 0-16,0-2 0 0,1-2-1 16,1-3 0-16,1-1-1 0,0-3-2 15,4 0-4-15,-2-2-5 0,2 2-2 16,2-3 0-16,-1 7 0 0,0 1 0 15,1 5 3-15,0 2 4 0,2 4 6 16,-2 1 2-16,-1 5 3 0,0 0 0 16,1 1 1-16,1 0 2 0,-2 2 0 15,0 0 1-15,-1 4 0 0,-3 0-1 16,-3-1 0-16,-7 3 0 0,-8 2-1 16,-5 1-2-16,-9-1-4 0,-7 3-11 0,-12-3-12 15,-7 1-20-15,-13-2-115 0,-13-4-124 16,-15-2-302-16</inkml:trace>
  <inkml:trace contextRef="#ctx0" brushRef="#br0" timeOffset="49472.2328">15534 9908 597 0,'-13'-16'148'0,"1"1"10"0,1-1-86 0,1 6-6 16,4 5-4-16,0 5-5 0,1 5-4 16,4 10-7-16,-1 5-9 0,5 10-10 15,-1 5-8-15,1 7-6 0,0 3-3 16,0 3-4-16,-1 0-5 0,2-3-9 16,0-4-11-16,3-5-16 0,3-5-18 0,2-8-12 15,4-6-19-15,4-11-110 0,2-7-124 16,5-10-277-16</inkml:trace>
  <inkml:trace contextRef="#ctx0" brushRef="#br0" timeOffset="49658.0476">15865 9987 575 0,'-12'3'169'0,"-6"5"8"0,-4 4-14 16,-3 4-91-16,-3 5-12 0,-3 2-9 15,1 3-8-15,0 3-11 0,4 1-8 16,2 3-5-16,4-4-5 0,8-3-4 0,5-3-4 15,6-3-4-15,7-3-4 0,5-2-7 16,6-7-13-16,7-2-15 0,8-1-21 16,3-6-13-16,5-4-21 0,3-2-107 15,2-4-126-15,4-3-276 0</inkml:trace>
  <inkml:trace contextRef="#ctx0" brushRef="#br0" timeOffset="49983.168">16180 10032 623 0,'-26'5'153'0,"-2"5"8"0,-3 5-91 16,0 3-15-16,-2 4-6 0,-1 5-4 15,3 2-9-15,2 1-7 0,7 0-7 0,5 0-6 16,10-3-5-16,7-3-4 16,8-4-3-16,8-6-1 0,5-4-2 0,6-6 0 15,3-7-1-15,-1-4 0 0,3-6 0 16,-2-7-1-16,-1-3-1 0,-2-3 1 15,-4 0 0-15,-2 1 0 0,-4-4 1 16,-5 2 0-16,-3 5 0 0,-2-3 2 16,-5 5 0-16,-3 5 3 0,-2 4 1 15,-2 4 1-15,-3 6 1 0,1 6 0 16,-2 11-1-16,3 2-1 0,0 4-2 0,1 3-1 16,4 5-3-16,2 2-4 0,3 0-9 15,4-1-10-15,4-2-13 0,2-1-15 16,5-3-12-16,3-5-16 0,0-5-107 15,2-5-119-15,-1-8-272 0</inkml:trace>
  <inkml:trace contextRef="#ctx0" brushRef="#br0" timeOffset="50710.0418">16529 10139 680 0,'-10'-6'180'0,"4"2"4"0,3-3-45 16,4 3-89-16,5 0-19 0,2 2-10 16,3-2-7-16,3 2-6 0,1-1-3 15,3 2-2-15,-2-2-1 0,1 1 0 16,-2 0-1-16,-1 0 0 0,-3 1-1 16,-2-1 0-16,-3 3 0 0,-3 3 0 0,-3 2 0 15,-3 5 1-15,-3 2-1 0,-3 3 1 16,0 6 0-16,-1 3 0 0,-1-2 0 15,1 1-1-15,4 0 0 0,2 0-1 16,3-1-3-16,5-3-7 0,3-3-6 16,3-3-9-16,3-3-10 0,6-4-11 15,2-3-4-15,2-4 0 0,4-4 3 16,1-1 4-16,1-5 8 0,3-1 8 0,-1-1 9 16,1 0 6-16,-3-3 3 0,-1 0 3 15,-2 0 3-15,-4-1 3 0,-5 0 3 16,-6 1 4-16,-5-1 5 0,-7 1 5 15,-4 3 8-15,-7 4 7 0,-4 4 6 16,-5 4 4-16,-3 4 1 0,-3 3-1 16,2 6-1-16,2 5-4 0,1 0-6 15,5 2-5-15,3-1-5 0,7 1-4 0,4-2-3 16,6-4-5-16,2-3-2 0,6-4-3 16,5-3-2-16,2-7 0 15,4-4-1-15,1-3 0 0,3-2 0 0,2-3 0 16,-1-2 1-16,-1-1-1 0,-1 0 0 15,-3 4 2-15,-4-2 0 0,-1 4 3 16,-3 2 1-16,-2 4 3 0,-4 3 3 16,-1 8 1-16,-1 6 0 0,-3 3-1 15,1 4-2-15,0 5-2 0,-1 3-2 16,1 1-3-16,0-1-3 0,-2-3-4 0,2-2-9 16,0-3-13-16,-2-4-21 0,2-5-20 15,-1-4-24-15,-1-6-112 0,-2-5-135 16,2-6-296-16</inkml:trace>
  <inkml:trace contextRef="#ctx0" brushRef="#br0" timeOffset="50844.9395">17060 9730 736 0,'-9'-7'174'0,"3"6"0"0,0 2-109 15,2 4-40-15,5 4-30 16,2-2-27-16,2 2-138 0,2 1-142 0,3-1-342 15</inkml:trace>
  <inkml:trace contextRef="#ctx0" brushRef="#br0" timeOffset="51763.0974">18063 10130 489 0,'0'-4'114'0,"-2"-2"2"0,2 1-79 16,0-1-9-16,-1-2-3 0,0 0-1 16,0 0-3-16,0-1-3 0,-1 2-1 0,1-2 0 15,0 1-1-15,-2-1-1 0,3 1 0 16,-2-1 0-16,2 0-1 0,0 2 0 15,-1-2-1-15,0 1 0 0,-1 1 2 16,1 2-1-16,1 0 2 0,-1 1 1 16,0 0 0-16,-1 2 1 0,1 1 1 15,1 1-2-15,-1-1 0 0,0 1-2 16,0 1 0-16,-1 6-1 0,0 5 0 16,-1 5 0-16,0 7 0 0,-1 6 1 15,0 7 0-15,2 5 0 0,1 1-1 0,2 0 0 16,3-1-2-16,2-4-2 0,4-3-1 15,3-7-2-15,3-6-2 0,2-6-1 16,2-8-2-16,1-8 1 0,1-5-1 16,-3-8-1-16,1-7 2 0,0-5 0 15,-3-5 2-15,-3-3 2 0,-1-1 1 16,-5 0 2-16,0 3 1 0,-6 3 0 16,-2 5-1-16,-2 5 1 0,-3 6-3 0,-3 8-1 15,-1 7-2-15,0 7 0 0,0 6-2 16,2 4 0-16,3 6-2 15,3 5 1-15,5 1-2 0,4 0 1 0,6-1-1 16,3-1-1-16,6-5 0 0,3-5-2 16,2-5-1-16,3-9 0 0,1-4 0 15,-2-8 0-15,-2-6 1 0,-2-5 0 16,-4-3 2-16,-5-4 1 0,-7-6 2 16,-6-4 0-16,-7-1 0 0,-5-2 0 0,-4 0 0 15,-4 2 0-15,-1 1-2 0,-1 6-2 16,1 5-6-16,4 8-8 0,0 5-14 15,5 8-21-15,2 4-21 0,2 8-15 16,4 6-17-16,1 4-100 0,2 6-122 16,0 2-256-16</inkml:trace>
  <inkml:trace contextRef="#ctx0" brushRef="#br0" timeOffset="52010.4458">18594 10335 687 0,'-6'11'181'0,"5"1"7"0,-1 0-71 0,3 0-56 16,0 1-15-16,4-2-10 0,0-4-9 15,7-1-8-15,3-1-7 0,2-2-1 16,6-6 2-16,4-3 2 0,0-4 1 16,0-3 2-16,-1-3 3 0,-5-3 2 15,-3 0 2-15,-10 0-1 0,-6 2 1 0,-8 1-1 16,-8 3-4-16,-4 4-4 0,-6 6-2 15,-1 1-11-15,-1 6-19 0,0 2-24 16,3 6-44-16,5 3-44 0,3 0-109 16,6 2-162-16,-3 0-338 0</inkml:trace>
  <inkml:trace contextRef="#ctx0" brushRef="#br0" timeOffset="54541.4483">5696 6747 553 0,'-3'-6'132'0,"1"11"3"0,1 7-67 15,2 7-40-15,3 7-11 0,2 7-6 0,4 5-3 16,1 3-2-16,2-3-1 15,2-8-1-15,2-3 1 0,4-5 2 16,2-7 0-16,3-8 3 0,2-8 0 0,1-7 1 16,1-10 0-16,-2-2 1 0,3-10-2 15,-1-3 0-15,2 0-1 0,1 0-1 16,-1 2-2-16,2 6 0 0,2 4-2 16,-3 11-1-16,0 5 0 0,0 10-1 15,-4 6 0-15,2 5 0 0,-3 5 0 16,0 3-1-16,-2 1 1 0,0-2 1 0,-3-6 0 15,4 0 1-15,0-4 3 0,2-4 2 16,7-7 2-16,1-7 1 0,2-8 1 16,6-1-1-16,-1-6-2 0,4 1-1 15,-1-8-3-15,-6 2-2 0,1 3 0 16,-4 2-2-16,-3 1 0 0,0 3 0 16,-4 4-1-16,3 6-1 0,-5 3 1 15,-1 4 0-15,2 4-1 0,-4 4 1 16,4 3-1-16,-1 2 0 0,1 0 1 0,2-2-1 15,1 1 1-15,0-2-1 16,0-4 1-16,-1-3 0 0,-1-5 0 16,4-3 0-16,3-3 1 0,0-7 0 0,5-1 0 15,4-1 1-15,5-1-1 0,-2-4 0 16,0 1 0-16,-2 0-1 0,0 7 1 16,-5-1-1-16,-3 3-1 0,-1 4 1 15,0 3 0-15,-1 5-1 0,-1 4 0 0,2 1 0 16,1 2 0-16,-2 0 0 15,-2 0 0-15,-1-5 0 0,0-3 1 0,3-3-1 16,-2-4-2-16,-2-4-4 0,4-1-6 16,0-4-9-16,2 2-9 0,-2 1-10 15,-5 0-9-15,-2 1-15 0,-7 2-109 16,-8 1-117-16,-11 4-277 0</inkml:trace>
  <inkml:trace contextRef="#ctx0" brushRef="#br0" timeOffset="54960.3259">7089 7214 663 0,'1'-4'152'16,"-2"6"4"-16,2 9-108 0,1 8-11 15,2 6-4-15,2 10-6 0,0 11-4 16,-1 7-3-16,-2 2-4 0,-2 0-1 16,-2 4-3-16,-2 1-1 0,-1-4 0 15,0-7-1-15,0-5-2 0,3-1-2 16,2-5-2-16,0-7-5 0,2-9-10 0,-1-5-14 16,0-3-15-16,1-7-11 0,-1-7-17 15,0-4-111-15,-1-3-122 0,-1-4-274 16</inkml:trace>
  <inkml:trace contextRef="#ctx0" brushRef="#br0" timeOffset="55321.0733">7029 7171 527 0,'-3'-2'123'0,"-2"7"1"0,-1 8-83 16,-1 4-15-16,-3 4-9 0,-1 4-6 16,-1 3-3-16,-2 2-2 0,1-3 1 0,-1-4 1 15,1-5 2-15,2-3 3 0,1-5 2 16,3-5-1-16,1-5 0 0,3-4-3 16,6-8-1-16,1-3-3 0,5-7-3 15,2-6-2-15,2-5-1 0,5-1 0 16,0-2-1-16,-1 4 1 15,0 2 3-15,0 5 2 0,2 8 4 0,-3 8 4 16,-2 6 4-16,2 9 3 0,3 7 1 0,2 7-2 16,1 4-2-16,0 3-4 0,1 2-4 15,5 0-3-15,2-3-5 0,4-2-5 16,0-4-9-16,3-4-9 0,0-3-12 16,1-4-17-16,-2-6-117 0,-4-1-125 15,0-4-296-15</inkml:trace>
  <inkml:trace contextRef="#ctx0" brushRef="#br0" timeOffset="56132.8408">6303 8491 522 0,'-6'-10'124'16,"-2"1"5"-16,-2 2-80 0,-1 5-12 15,0 3-4-15,-3 3-1 0,1 6-2 16,-2 3-5-16,1 7-2 0,-1 4-3 15,3 6-3-15,1 0-4 0,2 5-3 16,4 0-3-16,4 1-1 0,6-3-2 16,3-5-1-16,2-4-1 0,4-4 0 0,4-8-1 15,5-4 1-15,2-7-1 0,1-5 0 16,2-4 0-16,0-7-1 0,0-4 1 16,-3-3 0-16,-3-2 0 0,-5-1-1 15,-3 0 0-15,-5 0 0 0,-3 1 0 16,-6 0 0-16,-4 0 0 0,-4-2-1 15,-7-2 1-15,-6-3-1 0,-4-2 0 0,-8-3-1 16,-2 0 0-16,-4-2 1 0,-1 1-1 16,-1 2 1-16,0 4 0 0,4 5 1 15,5 4 1-15,3 5 0 0,4 4 2 16,4 2 1-16,7 2 0 0,4 2 1 16,5-3 0-16,4 0-1 0,4-2 0 15,7 0-1-15,6-3-1 0,7 0 0 16,8 1-2-16,4-1 1 0,10-1 0 15,6 3-3-15,4-1-4 0,3 6-9 0,-2 0-11 16,-1 4-14-16,-1 6-121 16,-5 4-125-16,-4 10-302 0</inkml:trace>
  <inkml:trace contextRef="#ctx0" brushRef="#br0" timeOffset="56416.084">6871 8496 645 0,'0'-2'159'0,"-3"0"7"0,-1 6-100 16,2 5-13-16,1 3-5 0,0 4-5 15,-2 2-9-15,1 4-10 0,0 2-6 16,1-1-5-16,4 0-5 0,-2 0-4 16,3-1-11-16,-1-2-15 0,3-4-20 0,3-4-13 15,1 0-93-15,-3-4-36 0,5-5-115 16,4-3-224-16</inkml:trace>
  <inkml:trace contextRef="#ctx0" brushRef="#br0" timeOffset="56988.082">7282 8528 547 0,'-7'-1'140'15,"-3"1"7"-15,-2-3-49 0,-2 4-53 16,-2 1-8-16,-2 1-2 0,-4 1-3 15,-3 5-3-15,-1 0-4 0,-1 7-3 16,2 3-2-16,3 2-3 0,4-1-3 16,3 4-2-16,6-1-4 0,6-2-2 15,4-3-2-15,3-4-2 0,3-2-1 16,5-5 0-16,4-3-1 0,6-7-1 16,3-3 0-16,2-4-1 0,3-1 0 0,0-3-2 15,0-3 1-15,1-2 0 0,-4 2 1 16,-3-1 0-16,-3 1 1 0,-7-2 0 15,0 7 1-15,-5 3 0 0,-5 4 1 16,-3 3-1-16,-5 6 1 0,-3 3-1 16,3 7 0-16,-4-1-2 0,0 4-4 0,1 0-5 15,2 3-4-15,4 1-1 0,4-3-2 16,3-1 0-16,4-3 2 0,1-2 4 16,5-3 5-16,1-6 4 0,1-3 1 15,-1-7 1-15,0-3 1 0,1-2 0 16,-1-3 0-16,1-2 0 0,-4-3 0 15,0 1 0-15,-1 3 1 0,-2-1 1 16,-1 2 2-16,-3 2 4 0,1 4 1 16,-1 4 3-16,-1 4 1 0,0 3 0 15,-1 7 0-15,0 3-1 0,0 4-2 0,0 1-2 16,0 0-2-16,2 3 1 16,2 1-1-16,0-4-1 0,3-1-1 0,1-3-1 15,2-2-1-15,-2-2-4 0,1-4-10 16,-3-2-10-16,0-1-14 0,-3-4-10 15,-2 0-16-15,-2 0-115 0,-4-2-121 16,-4-2-279-16</inkml:trace>
  <inkml:trace contextRef="#ctx0" brushRef="#br0" timeOffset="57201.3843">7511 8261 539 0,'-5'-26'140'0,"2"7"7"16,-1 9-61-16,2 7-36 0,2 12-11 15,0 10-6-15,2 8-5 0,3 13-3 16,-1 9-4-16,0 9 0 0,1 7-1 16,0 10-4-16,0 2-2 0,0 4-3 15,-3-1-5-15,0-2-3 0,-1-1-5 0,0-7-3 16,0-6-7-16,-1-8-8 0,0-7-11 16,2-7-10-16,0-10-17 0,2-9-111 15,1-7-120-15,3-13-282 0</inkml:trace>
  <inkml:trace contextRef="#ctx0" brushRef="#br0" timeOffset="57482.6585">7929 8462 647 0,'-6'11'151'0,"0"5"7"0,0 5-104 15,-1 3-7-15,3 3-3 0,0 2 0 16,1 1-3-16,3 2-4 0,2-4-3 16,0-2-6-16,4-6-6 0,3-4-4 15,1-3-5-15,2-6-4 0,0-7-2 0,0-4-4 16,1-6 0-16,-4-3-1 16,0-2 0-16,-3-1-1 0,-3-3-1 0,-5-2-5 15,-3 0-8-15,-3 1-12 0,-4-2-17 16,-4-1-16-16,-4-3-20 0,-3-1-116 15,-5-1-132-15,-3-2-297 0</inkml:trace>
  <inkml:trace contextRef="#ctx0" brushRef="#br0" timeOffset="57603.3432">7788 8094 617 0,'3'10'134'15,"-2"1"0"-15,2 3-101 0,4-2-25 16,1 0-18-16,1-1-121 0,-3 3-115 15,0 0-292-15</inkml:trace>
  <inkml:trace contextRef="#ctx0" brushRef="#br0" timeOffset="58196.739">8157 8546 568 0,'-10'6'139'0,"0"8"8"15,2 1-83-15,-1 2-10 0,2 2-4 16,3 6-2-16,5 2-6 0,4 1-5 16,4-2-8-16,3-3-6 0,4-6-7 0,3-1-6 15,2-7-3-15,1-8-3 0,-1-6-2 16,1-7-1-16,-1-4 0 0,-4-4 0 16,-2-1 0-16,-3-2-1 0,-3-1 0 15,-6-2 1-15,-4 3-1 0,-5-1 0 16,-4 1 1-16,-2 3-1 0,-1 3 1 15,-2 6-1-15,-2 6 1 0,-3 5-1 16,2 9 0-16,-1 7 0 0,-2 7 1 16,2 7-1-16,1 7 0 0,2 10 0 15,5 4 0-15,1 5 0 0,4 0 0 0,6 0-1 16,0 1-1-16,3-7-9 16,3-8-14-16,4-7-15 0,2-8-17 0,4-9-121 15,3-8-134-15,2-6-310 0</inkml:trace>
  <inkml:trace contextRef="#ctx0" brushRef="#br0" timeOffset="58606.2153">8592 8350 511 0,'2'-10'128'0,"-3"1"5"0,-3-1-55 16,0 3-41-16,-2-1-4 0,1 3-2 16,-3 5-1-16,-2 5-1 0,-2 4 1 15,-3 8 1-15,-1 6-1 0,-1 8-3 0,-1 4-4 16,-1 5-3-16,2 2-4 0,4 3-4 16,2 2-4-16,3-3-2 0,6-3-2 15,3-3-2-15,4-6-2 0,5-5-1 16,1-7-3-16,2-6-3 0,2-8-4 15,2-5-3-15,-1-7-3 0,0-6 0 16,0-7 1-16,-3-3 2 0,0-1 3 16,-4-1 5-16,0-1 2 0,-4 6 3 15,-3 4 2-15,-2 6 0 0,-1 8 1 16,-3 5 1-16,1 10-1 0,-3 10 1 0,0 5 1 16,1 7-3-16,0 2 0 0,2 2-3 15,2 2-7-15,1-4-11 0,3-3-8 16,0-5-16-16,5-7-115 0,-1-5-121 15,4-6-291-15</inkml:trace>
  <inkml:trace contextRef="#ctx0" brushRef="#br0" timeOffset="59222.4879">8746 8432 343 0,'-3'2'97'0,"1"-2"4"0,1 0-35 0,1-2-17 16,1 0-2-16,0-2-4 16,0 1-8-16,2-1-4 0,-1-1-3 0,0 0-3 15,0 1-4-15,-1 1-3 0,-1 0-2 16,2 0-2-16,-2 0 0 0,-2 2 0 15,1 1-1-15,0-1 0 0,0 1 1 16,-3 0 1-16,1 1 0 0,1-1 1 16,0 1 0-16,0-1-1 0,0 1 0 15,1-1-1-15,-1 3-1 0,1-3-4 16,1 0-1-16,0 1-3 0,0-1 1 0,1 3 0 16,-1 0 0-16,2 3 0 0,-1 4 2 15,0 6 0-15,-1 0 2 0,1 7 1 16,-1 3-1-16,2 1 1 0,-1 1 0 15,0 1 0-15,1-4-2 0,5-1-1 16,-4-5-3-16,3-6-1 0,-1-2-2 16,3-5 0-16,0-4-2 0,3-5 0 15,-1-4 1-15,2-3-1 0,2-3 1 16,-2-3 0-16,0-1-1 0,-2-2 1 0,-4 1-1 16,-1 2 1-16,-2 2-1 0,-3 2 1 15,-2 4 0-15,-3 3-1 0,1 6 1 16,0 5 0-16,0 3-1 0,1 5 0 15,-1 2 0-15,5 5 0 0,5 1 0 16,2-2 0-16,1-3-1 0,5-1 1 16,3-4-1-16,3-3 1 0,-3-8-1 15,1-4 0-15,-3-6 1 0,3-4 0 0,-1-4 0 16,-3-4 0-16,-3-1 0 16,-1-2-1-16,-5-4-6 0,-2 3-9 0,-5-2-13 15,-6 0-15-15,0-1-15 0,-3 4-74 16,0 3-49-16,-1 4-111 0,4 6-224 15</inkml:trace>
  <inkml:trace contextRef="#ctx0" brushRef="#br0" timeOffset="59986.9811">9132 8476 634 0,'0'15'147'0,"-3"6"5"15,0 0-102-15,0 2-13 0,2-1-2 16,2 0-2-16,2-1-6 0,5-3-4 16,4-4-5-16,4-3-4 0,3-4-3 15,2-3-4-15,-1-4-3 0,1-5-1 16,-2-5 0-16,-2-2 0 0,-5-3-1 16,-1-3 1-16,-5-2-1 0,-5-1 0 0,-3-1 0 15,-7-1-1-15,-4-1 0 0,-5-2 0 16,-2 0 0-16,0 0-1 0,-2 2 1 15,4 4-1-15,2 4 0 0,3 4 1 16,4 4-1-16,2 4 1 0,2 3-1 16,5 2 0-16,2 1-1 0,3 3-1 15,1-1-1-15,4 0 0 0,1 1-1 16,4-3-2-16,1 0 0 0,-2-2-3 16,2-1-1-16,1-1-2 0,-1 1-2 0,0-4 0 15,-1 0 0-15,1 1 0 0,-1-1 3 16,-2 0 2-16,-1 2 3 0,-1-1 2 15,0 1 2-15,-3 5 1 0,-2 0 0 16,-1 2 2-16,-2 2-1 0,0 3 0 16,-1-1 1-16,0 4-1 0,0-1 1 15,0 2 0-15,1-2 1 0,1 0 0 16,0-2 0-16,0-1 2 0,0-1 1 0,-1-2 1 16,2-2 0-16,-1-3 1 15,0-3 0-15,1-1-1 0,-3-1 0 0,3-2-1 16,-3 0-1-16,1-1 0 0,-1 1-1 15,0 0-1-15,-1 1 0 0,-1 1 0 16,0 0 0-16,0 4 2 0,-1-2 2 16,-1 4 1-16,2 3 2 0,-1 3 1 15,1 3 1-15,-1 4 0 0,1 3-1 16,0 5-1-16,0 0 0 0,1 2 0 0,-1 1 0 16,1-2-1-16,3-1-1 0,0-2-1 15,-1-7-1-15,2-2-2 0,3-5-1 16,1-4 0-16,2-6-2 0,0-6 1 15,0-6-1-15,2-2 1 0,-1-5-1 16,1-2 1-16,2-3-1 0,-3 0 0 16,2 1 0-16,-2 1 0 0,0 4 1 15,2 7-1-15,-4 4 0 0,-2 10 0 16,0 6 1-16,-1 8 0 0,-1 6 0 0,3 5-1 16,-3 3 1-16,1 3 0 0,3 2 0 15,0-1-2-15,-1 1-3 0,4-4-9 16,-2-1-15-16,0-5-17 0,0 0-23 15,-1-3-118-15,-3-3-135 0,-2-3-313 16</inkml:trace>
  <inkml:trace contextRef="#ctx0" brushRef="#br0" timeOffset="60582.694">5680 9063 566 0,'-4'-18'137'0,"-6"6"8"0,-7 5-86 0,-6 7-9 15,-1 8-1-15,-3 8-3 0,0 7-2 16,-3 13-5-16,0 10-5 0,3 12-5 16,3 8-5-16,4 4-6 0,2 3-5 15,6 4-4-15,7 0-3 0,7-4-2 16,6-5-3-16,9-5-5 0,5-3-7 16,6-8-12-16,7-6-14 0,6-8-11 0,6-6-21 15,3-9-112-15,5-6-125 0,5-8-287 16</inkml:trace>
  <inkml:trace contextRef="#ctx0" brushRef="#br0" timeOffset="61385.9379">6011 9641 477 0,'-2'-3'109'0,"1"0"3"15,0 2-69-15,1 0-22 0,1 0-6 16,-1-2-2-16,0 2-1 0,1 0-1 16,-1 1 0-16,0 0-1 0,0 0 1 15,2 0-1-15,-2 1 1 0,0-1 0 16,0 1 0-16,1-2 1 0,-2 1-1 16,2 0 0-16,-1 0 0 0,0 0 0 15,0-1 0-15,0-1 0 0,1 0 0 0,-1 1 1 16,0-2 0-16,0 1 0 0,0-1-1 15,1 1-1-15,-1 2 0 0,0-2-1 16,0 0 0-16,0 1 1 0,0 1 0 16,0 0 0-16,0 0 1 0,0 0-1 15,2 4 1-15,-2 2-2 0,0 4 1 16,0 4-1-16,2 10 1 0,-1 6 1 0,2 7 0 16,0 2-1-16,5 4 1 15,2 1-1-15,-1 0-1 0,1-7 0 0,4-1-1 16,-2-10-2-16,1-3-1 0,0-8-1 15,-1-7-1-15,3-7 0 0,-1-7-1 16,1-10 0-16,1-4-1 0,-1-7 1 16,0-1-1-16,-2-2 1 0,-3-3-1 15,-3 1 0-15,-1 2 1 0,-1 5 0 16,-3 5-1-16,-2 3 1 0,2 7 0 16,-2 9-1-16,-2 8 1 0,1 5-2 15,0 10 1-15,1 3 0 0,2 3-1 0,2 4 0 16,2 0-1-16,2-3 1 0,3-2 0 15,0-5-1-15,3-3 1 0,0-8-1 16,0-6 1-16,1-9 0 0,1-7-1 16,1-6 1-16,-2-4 0 0,0-2 0 15,-2-4 0-15,-1-3 0 0,-4 1 1 16,-1 1-1-16,-1 2 0 0,-1 1 0 16,-3 5 1-16,0 5 0 0,-1 9 0 0,0 6 0 15,-2 7 0-15,-2 9 0 0,-1 2-2 16,2 8-5-16,1 1-6 0,1 4-11 15,4 1-10-15,-1-1-12 0,5 1-7 16,2-1-9-16,-1-3-6 0,1-3-105 16,1-5-107-16,4-5-260 0</inkml:trace>
  <inkml:trace contextRef="#ctx0" brushRef="#br0" timeOffset="68829.5827">6740 9888 488 0,'-5'-4'141'0,"0"0"9"16,-1 2-9-16,-2 1-76 0,0-1-7 16,-2 5-3-16,-1 3-4 0,1 2-4 15,0 6-5-15,0 3-6 0,3 5-7 0,3 3-7 16,4-1-4-16,3 2-5 0,3-3-4 16,5-1-4-16,3-5-2 0,3-2-2 15,1-5 0-15,3-3-1 0,2-4 0 16,0-5 0-16,1-2 0 0,-1-6 0 15,-2-4 1-15,-2-2-1 0,-3-2 0 16,-5-4 1-16,-5 0-1 0,-3 0 1 16,-6 0 0-16,-5 2-1 0,-4 1 1 15,-3 4 0-15,-6 1-1 0,-1 5 0 0,-1 1-5 16,1 6-6-16,1 2-10 16,1 5-16-16,6 6-15 0,3 5-14 0,4 2-15 15,5 4-112-15,3 0-123 0,4 3-282 16</inkml:trace>
  <inkml:trace contextRef="#ctx0" brushRef="#br0" timeOffset="69279.0184">7193 9806 567 0,'-27'-3'144'0,"-1"6"5"0,1 3-48 15,1 3-63-15,3 5-8 0,4 2-4 16,5 6-3-16,3 5-4 0,4-1-4 0,5 0-3 16,3-1-3-16,2-2-3 0,4-3-1 15,3-5-3-15,5-8-1 0,2-1-1 16,2-7 1-16,6-4-1 0,-1-7 0 15,1-8 0-15,-2-7 0 0,-3 0 0 16,-3-7 1-16,-1-4 2 0,-4-5 3 16,-5 0 3-16,-1 2 1 0,-2-1 2 15,-4-6 1-15,0-2-1 0,-5 0-2 16,-2-2-2-16,-2 6-3 0,-1 2 0 0,1 6 5 16,0 8 5-16,1 13 0 15,1 12 1-15,3 10 0 0,1 12 0 0,1 10-2 16,0 9-6-16,2 9-6 0,2 5 0 15,-1 9-2-15,3 6-1 0,0-1-5 16,1-2-8-16,4-2-11 0,2-4-18 16,2-7-17-16,5-7-19 0,2-11-113 15,2-7-129-15,3-5-293 0</inkml:trace>
  <inkml:trace contextRef="#ctx0" brushRef="#br0" timeOffset="69706.8042">7483 9826 547 0,'-4'-8'147'0,"-2"3"6"0,0 0-36 0,0 1-64 15,1 1-8-15,1 0-4 0,0 2-4 16,1 2-5-16,1 2-4 0,-2 0-3 15,3 3-3-15,0 4-3 0,1 2-2 16,0 2-1-16,0 3-1 0,2 3-1 16,0 2-1-16,2 2-2 0,1 1-2 15,1-3-3-15,1-3-1 0,2 0-3 16,2-5 0-16,0-4-1 0,1-6 0 0,1-5-1 16,-1-5 1-16,1-7-1 0,0-5 1 15,-1-5 0-15,-1-3 0 0,-1-2 2 16,-2-3 1-16,-2-1 2 0,-1 2 1 15,-2 0 1-15,-3 2 0 0,0 5 1 16,-3 3 1-16,0 4 1 0,-2 7-2 16,0 9 0-16,-1 7-2 0,-1 8 0 15,1 4-2-15,1 6-3 0,2 2-4 16,3 3-4-16,2 1-9 0,3-1-13 0,1 1-19 16,3-4-22-16,3 0-14 0,3-4-97 15,1-3-26-15,3-5-113 0,5-6-212 16</inkml:trace>
  <inkml:trace contextRef="#ctx0" brushRef="#br0" timeOffset="70162.7745">7969 9944 671 0,'4'-21'165'0,"-3"-5"6"0,2-4-102 16,-1-7-14-16,2-1-5 0,-2-2-6 15,1-3-9-15,-3-5-6 0,-3-1-4 16,0-2-6-16,-5 0-4 0,-2 1-5 0,-1 4-2 16,2 4-3-16,-2 8-2 15,1 7 0-15,0 9-1 0,1 12 0 0,2 12-1 16,0 10 0-16,-1 6 1 15,3 12-2-15,3 6-1 0,2 9-4 0,0 4-5 16,2 5-6-16,3 2-9 0,3 0-15 16,3-1-14-16,2-7-12 0,2-6-3 15,6-7-119-15,0-8-124 0,2-5-286 16</inkml:trace>
  <inkml:trace contextRef="#ctx0" brushRef="#br0" timeOffset="70523.0604">8258 9688 687 0,'-14'0'173'0,"-5"4"6"0,0 4-101 16,-2 4-20-16,-1 4-10 0,0 6-10 16,0 4-11-16,5 2-9 0,2 3-5 15,4 1-4-15,4 1-2 0,5-4-3 0,6-2 0 16,3-5-1-16,2-3-3 15,7-3-3-15,0-7-4 0,3-6-4 0,2-4-2 16,0-9-2-16,0-4 0 0,-2-4 0 16,-1-4 3-16,-1-4 4 0,-4-2 5 15,-2-3 4-15,-1-3 4 0,-4-1 1 16,0 0 2-16,-1 2 2 0,-1 4 2 16,-3 3 2-16,-2 8 1 0,0 7-1 15,-3 8-2-15,-1 6 0 0,-1 5-3 0,0 9-1 16,0 7-5-16,1 4-2 0,2 4-4 15,2 2-5-15,2 3-7 0,4-2-9 16,3-3-15-16,3-3-18 0,2-8-9 16,5-4-14-16,3-7-108 0,0-9-122 15,1-7-273-15</inkml:trace>
  <inkml:trace contextRef="#ctx0" brushRef="#br0" timeOffset="70723.5877">8544 9303 566 0,'-1'-14'169'0,"-2"10"5"0,-1 12-14 16,2 7-93-16,1 10-17 0,3 4-14 15,-1 8-12-15,2 8-10 0,-1 8-5 16,1 2-3-16,-1 4-2 0,2 1-4 16,-3-3-4-16,3-4-9 0,1-4-12 15,1-7-14-15,1-7-11 0,1-7-12 0,0-4-43 16,1-6-73-16,-3-6-107 0,-2-6-232 15</inkml:trace>
  <inkml:trace contextRef="#ctx0" brushRef="#br0" timeOffset="70881.2041">8483 9758 717 0,'1'-3'159'0,"2"2"0"0,4-1-113 0,2-1-27 16,4 1-11-16,0-1-7 0,3 2-15 15,2 0-10-15,2 0-9 16,1 3-18-16,1 0-109 0,1 1-117 0,0-3-272 16</inkml:trace>
  <inkml:trace contextRef="#ctx0" brushRef="#br0" timeOffset="71023.3321">8884 9693 647 0,'10'8'176'0,"-2"3"3"0,-6 4-74 15,0 2-32-15,0 2-12 0,-1 4-13 16,-2 0-14-16,1-1-13 0,-2 2-2 15,2-2-8-15,0 0-8 0,2-2-9 16,-1-4-14-16,1-3-19 0,1-5-22 16,3-2-19-16,-1-4-118 0,-2-4-137 15,2-5-302-15</inkml:trace>
  <inkml:trace contextRef="#ctx0" brushRef="#br0" timeOffset="71163.995">8910 9467 701 0,'-5'-7'163'0,"-1"7"0"16,1 4-109-16,3 4-23 0,-1 2-21 16,2 4-23-16,3 4-17 0,0 5 44 15,0 1-177-15,2 2-133 0,1 3-337 16</inkml:trace>
  <inkml:trace contextRef="#ctx0" brushRef="#br0" timeOffset="71425.3003">9078 9766 702 0,'-6'22'171'0,"0"-1"3"16,2-1-98-16,3 1-34 0,1-2-14 16,1 1-11-16,4-5-8 0,2-3-6 15,3-1-1-15,2-3-5 0,5-4-1 16,5-5 0-16,3-8 0 0,-1-4 1 15,0-4-1-15,-2-5 2 0,-3-3 4 0,-6-2 1 16,-6-2 2-16,-8 1-1 0,-4 2 1 16,-6 0-1-16,-4 3-5 0,0 2-8 15,-4 3-9-15,-2 9-15 0,-1 5-12 16,0 7 0-16,2 5-130 0,3 10-125 16,1 1-296-16</inkml:trace>
  <inkml:trace contextRef="#ctx0" brushRef="#br0" timeOffset="71923.9661">9369 9732 715 0,'-1'2'169'0,"0"7"3"0,0 2-112 16,2 7-19-16,-1 3-10 0,0 1-7 15,2-1-5-15,2-1-3 0,1-3-2 16,2-1-1-16,1-5-2 0,2-4-2 16,1-4-2-16,1-3-3 0,1-5-1 0,0-4-1 15,-2-6-1-15,2-3-1 0,0-2 1 16,1 2-1-16,-2-1 0 0,-1 3-1 15,-1 5 1-15,-1 6-2 0,-3 5-2 16,0 3-4-16,-2 7-7 0,-1 5-7 16,1 2-8-16,-2 3-10 0,1 2-7 15,0-2-8-15,4 1-9 0,1-4 20 16,2-2-121-16,0-4-109 0,3-2-266 16</inkml:trace>
  <inkml:trace contextRef="#ctx0" brushRef="#br0" timeOffset="72188.9926">9505 9173 674 0,'4'-1'150'0,"6"2"2"15,1 4-99-15,5 9-36 0,3 3-8 0,6 9-1 16,3 4-1-16,4 5-1 15,1 5-2-15,1 4 4 0,3 1 4 16,-1 3 6-16,-3-2 3 0,-3 3 4 0,-4 0 1 16,-3-2 2-16,-4 1-3 0,-7-1-5 15,-6-3-5-15,-5-1-5 0,-4-3-8 16,-8-3-15-16,-4-3-21 0,-6-5-19 16,-2-3-133-16,-2-5-144 0,-3-3-343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42:02.18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17803 4973 282 0,'0'-19'84'0,"0"1"7"0,0-2-32 16,-1 1-7-16,0 1-4 0,1-1-5 16,-3-4-6-16,2 2-6 0,0-1-4 15,-1 2-3-15,0-1-2 0,1 0 0 16,-2 4-1-16,2 3-1 0,-1 3-1 15,0 4-1-15,0 2-3 0,1 4-2 16,0 2-3-16,-1 5-1 0,1 4-2 0,1 5-1 16,0 7-1-16,0 8 0 0,1 11 0 15,3 5-1-15,0 7 0 0,-2 3 0 16,2 3 0-16,-2 1 0 0,1 1 0 16,-1-3-1-16,-1-2 0 0,2-1 0 15,0-2 0-15,2 0 0 0,1-8 0 16,-1-2 0-16,2-4 1 0,-4-3-1 15,0-7 1-15,-1 0-1 0,-2-2 0 16,0-2 0-16,0-3 0 0,-1-2-1 16,0-3 0-16,1-1-1 0,0-5 1 15,0-2-2-15,0-2 1 0,0-4-1 0,1 1-1 16,-2-4-1-16,1 0-6 0,0-4-4 16,0 1-8-16,0-1-9 0,0-2 22 15,0 0-142-15,-3-2-116 0,2 3-292 16</inkml:trace>
  <inkml:trace contextRef="#ctx0" brushRef="#br0" timeOffset="2915.1538">1002 7307 280 0,'-7'1'82'0,"1"3"8"0,-1-4-29 16,2-3-9-16,3 2-6 0,-2 1-4 15,3-1-4-15,0-1-9 0,1 1-6 16,0 1-6-16,0 1-4 0,0-1-4 0,1 0-2 16,-1 2-1-16,1-1-1 0,2-1 0 15,0 1 0-15,1-1 1 0,2 1 1 16,2 1-1-16,0-1 0 0,2-1 0 15,2 1-1-15,-1-1-1 0,5 1 0 16,1-2-1-16,2-1 0 0,-1-1 0 16,2-1-1-16,1 2 0 0,2 0-1 15,-2-1 1-15,1 2-1 0,1 0 0 16,1 2 1-16,0-1 0 0,-1 1 0 16,0 0 1-16,-1 1-1 0,2-2 1 0,-4 0 1 15,0-2-1-15,0 0 1 0,0 1 0 16,2-2 1-16,1 0 0 0,-1-1 0 15,2 1 0-15,2 1 1 0,1-1-1 16,1 2 0-16,-1 0-1 0,1 0 0 16,1 2 0-16,-2-1-2 0,3 1 1 15,-3 0-1-15,-2 1 0 0,0-1 1 16,-2 1-1-16,-2 1 0 0,1-2 0 0,-4 0 1 16,1 1-1-16,0-1 0 0,1 0 0 15,1-1 1-15,0 0-1 0,1-1 1 16,2 1 1-16,2-1 0 0,1-1 0 15,0 1 1-15,-1-1-1 16,1-1 1-16,-3 2-1 0,2 1-1 0,-1 0 1 16,-1 0-1-16,-2 0 0 0,-1 1 0 15,-3 2 1-15,0-3-1 0,0 0 0 16,-3 1 0-16,1-1-1 0,-2 1 0 16,-1 0 0-16,1-1-1 0,0 2 0 0,1-4 0 15,1 1 0-15,0 0 0 0,4 0 0 16,-1-2-1-16,2 1 1 0,-1-1 0 15,-1 2 0-15,2-3 0 0,1 2 0 16,-2-1 0-16,2 1 1 0,0 1-1 16,1 0 0-16,-1 2 1 0,-1-1-1 15,0 0 0-15,0 0-1 0,-2 0 1 16,0-1-1-16,-1-1 0 0,2 1 0 0,-3-1 1 16,-3-1-1-16,4 1 1 0,-3-1-1 15,4 2 1-15,-1 0-1 0,-1 0 1 16,4-1 0-16,2 2 0 0,0 2 0 15,-1-2 0-15,0-2 0 16,1 1 0-16,3 1-1 0,2 0 1 0,-4 1 0 16,3-1 0-16,-1 2 0 0,-2-1 0 15,0 0 0-15,-3 0-1 0,-3 2 1 16,2-3 0-16,-1 0 0 0,-2 0 0 0,-1 0 0 16,1 1-1-16,1 0 1 0,-1 0 0 15,1 2 0-15,0-1-1 0,7 0 1 16,-2 0-1-16,2-1 1 0,0-1-1 15,1 0 0-15,1 0 1 0,-1 0-1 16,1 1 0-16,-2-1 1 0,2 0 0 16,-1 3 0-16,-1-2 0 0,-2-1 0 15,0 1 1-15,-1-1 0 0,-1 0 0 16,-1 2 0-16,0-2 1 0,4 1-1 16,0 0 1-16,2-1 0 0,0 0 0 0,3 1 1 15,2-1 0-15,-1 0-1 0,2-1 1 16,1 0-1-16,-2 0 0 0,1 1 0 15,0-2-1-15,-3 1 1 0,-1 0-1 16,0-2 0-16,-2 2-1 0,-3 0 1 16,2-1 0-16,1 0 0 0,0 1 0 15,3-1 0-15,-1 2-1 0,1-2 1 16,3 2 0-16,-1 0-1 0,-3-1 1 16,1 2-1-16,-1 1 0 0,2-1 0 0,-2-1 1 15,-1 1-1-15,0 0 0 16,2 1 1-16,-4-2-1 0,-2 0 0 0,2 1 0 15,0-1 0-15,1 1 0 0,1-2 0 16,0 2 0-16,2-1 0 0,2 1 0 16,0-2 0-16,0 2 0 0,0 0 0 15,2 2 0-15,-2-2-1 0,-1 2 1 16,-1-2 0-16,-3 0 0 0,0 0-1 16,-1-2 1-16,-8-1 0 0,2 0-1 15,0 1 1-15,-4-4-1 0,0 4 1 0,-1 0-1 16,-4 1 0-16,-2 0-9 0,-2 1-10 15,-4 0-21-15,-4 5-126 0,-7-3-7 16,-2-2-113-16,-9 0-225 0</inkml:trace>
  <inkml:trace contextRef="#ctx0" brushRef="#br0" timeOffset="4148.9002">3132 6324 289 0,'0'-3'88'0,"-1"-5"7"0,1 2-27 16,0-1-10-16,0-1-6 0,-1 2-5 16,1 1-7-16,-2-1-5 0,2 3-4 15,-2-1-3-15,1 1-4 0,0 1-3 16,-1 0-3-16,1 0-3 0,1 1-2 16,-1 0-2-16,1 2-2 0,0-1-2 15,0 1-1-15,1 3-2 0,-2 0-1 0,1 3 0 16,0 4-1-16,0-1 1 0,-1 3-1 15,1 2 0-15,0 3 1 0,0 3-1 16,1 3 0-16,-1 0 0 0,1 3 0 16,0 2 0-16,3 3-1 0,-3-4 0 15,0-1 0-15,1-1-1 0,-2-1 1 16,1-2 0-16,0 1 0 0,-3-2 0 16,4 4 0-16,-1 2 1 0,1 3 0 15,-1 0-1-15,0 3 1 0,0 1 0 0,3 1-1 16,-2 1 1-16,1-2 0 0,-1-1 0 15,1 0 0-15,0-1 0 0,-1-3 1 16,-2-2 0-16,0-1 0 0,-2-1-1 16,1 0 1-16,-1-2-1 0,1 1-1 15,-1-3 1-15,1 0-1 0,0-3 0 16,0 0 0-16,1-1 0 0,0-2 0 16,1-1 0-16,0-2-1 0,0 1 1 0,1-3 0 15,0 0-1-15,0-1-6 0,2-2-7 16,-1-2-8-16,0-1 40 0,0-2-168 15,0-3-124-15,-1-5-325 0</inkml:trace>
  <inkml:trace contextRef="#ctx0" brushRef="#br0" timeOffset="6353.6532">2087 6642 342 0,'-3'-2'97'0,"0"2"5"15,1-1-40-15,-1 1-12 0,2-1-8 16,0 0-9-16,0 1-6 0,1-2-5 0,-2 1-3 15,2 1-1-15,-1 0-2 0,1-1-1 16,0 1-1-16,-1 0 0 0,1-1-3 16,0 1 0-16,0 0-2 0,0 0-1 15,0 0-1-15,0 0-2 0,1-1-1 16,0 1 0-16,1 0-1 0,-1 0 0 16,2 0 1-16,2 0 0 0,0-2 0 15,3 2 1-15,0-1-1 0,2 1 1 16,1-1-1-16,0 0 0 0,-1 1-1 0,0-2 0 15,-1 2 0-15,2-1-1 16,-1 1 0-16,3 0 0 0,-1 0 0 0,2 1 0 16,2-1 0-16,0 2 0 0,3-1 0 15,-2 1-1-15,1 1 1 0,1-1-1 16,-2 1 0-16,0-1 0 0,0-1 0 16,-1-1 0-16,1 0 0 0,-2-1 1 15,-1-1 0-15,0-1 1 0,-1 1 0 16,1-2 1-16,1 2 1 0,-1-1-1 15,2 1 1-15,1 0-1 0,3 1 0 16,-2 1-1-16,1 0-1 0,-1 0-1 0,-1 0 0 16,-1 0 0-16,-1 0 0 0,0 1 0 15,-2 1 0-15,-1-1 1 0,1 0 0 16,0 0 0-16,2 1 1 0,-1-1 0 16,2 0 0-16,1 0 0 0,1 1 0 15,0-1-1-15,-1 0 0 0,0 0-1 16,-1-1 0-16,0 1 1 0,0-2-1 0,0 1 0 15,-3 0 0-15,2 0 0 0,-3 0 0 16,-1-1 1-16,2 1-1 0,-2 0 1 16,1-1 0-16,3 1 0 0,-2 1 0 15,3-1 1-15,2 1 0 0,0-1-1 16,-2 1 1-16,1 1-1 0,-1-2 1 16,0 0-1-16,-1-2 0 0,0 2 0 15,0 2-1-15,0-2 1 0,0-2 0 16,1 2 0-16,-1 0 0 0,0 0 0 0,-1 2 0 15,0-1 1-15,-1 1-1 0,0 0 0 16,-1 0 1-16,-1-1 0 0,1 2 0 16,-1-3 0-16,0 1 1 0,-1-4-1 15,1 3 0-15,0-1 0 0,0 0 0 16,0-1 0-16,0-1-1 0,-1 1 1 16,1-1 0-16,-1 1-1 0,1-1 1 15,0 1 0-15,0-1-1 0,-1 1 0 16,3 1 0-16,1-1-1 0,-1 2 0 15,-1-1 1-15,2 1-1 0,1 0 0 16,0 0 0-16,-1 0 0 0,-1 0 1 0,0-1-1 16,-1 1 0-16,-1 1-1 0,-1-1 1 15,-2 0 0-15,1 1 0 0,-1 1-1 16,1-1 0-16,-2-2 1 0,2 2-1 16,0 0 1-16,-1-1-1 0,1 1 0 15,0 1 1-15,0-1-1 0,2 1 0 16,-2 0 0-16,-1-1 0 0,-3-1 0 0,4 2 0 15,-2-1 1-15,-1 1-1 0,0-1 0 16,0 0 0-16,-1-1 0 0,3 3 0 16,-5-3 0-16,0 1 1 0,-1-1-1 15,-1 0 0-15,1 1 0 0,-1-1-2 16,-2 0-14-16,-2 0-18 0,-2 1 15 16,-2-1-155-16,-8 1-138 0,-4-1-343 15</inkml:trace>
  <inkml:trace contextRef="#ctx0" brushRef="#br0" timeOffset="7469.0705">1051 7204 238 0,'1'-1'62'0,"2"-1"1"0,-2 1-28 16,0 0-14-16,-1 0-6 0,1-2-2 16,1 2 2-16,-5 1 6 0,3-2 5 15,0-1 7-15,1 1 4 0,-1-1 3 16,0 1 1-16,2-2-2 0,-1-1-4 15,0 1-5-15,-1 0-3 0,0-3-2 0,0 3-3 16,1-3-1-16,0 3-1 0,2-1 0 16,-2 1 0-16,-1 0 0 0,3 2 0 15,-5-1-1-15,2 3-1 0,0-2-3 16,-1 3-3-16,1 0-2 0,-1 4-3 16,0 4-1-16,1 2-3 0,-2 1-1 15,0 6-1-15,1 1 1 0,0 0-1 16,1 5 0-16,-2-1 0 0,1-1-1 0,1 0 1 15,0-1 0-15,0-1 0 0,0-3-1 16,-1-1 1-16,2-3 0 16,0 1-1-16,-1-5 1 0,2 4-2 0,-2-4-6 15,0 0-8-15,1-2-7 16,-2-1-14-16,1 1-116 0,-2-1-118 0,2-4-289 16</inkml:trace>
  <inkml:trace contextRef="#ctx0" brushRef="#br0" timeOffset="7999.615">671 7849 350 0,'-2'-1'106'16,"-2"1"7"-16,0-1-21 0,0 1-29 15,0 0-9-15,0-1-7 0,1 1-4 16,-1-2-2-16,1 2-3 0,1 0-2 15,1 0-4-15,0 0-3 0,1 0-6 0,0 0-4 16,2 0-4-16,0 0-5 16,2-1-3-16,1 1-2 0,2-1-1 0,1 1 0 15,-1-1-1-15,3 1-1 0,1-1-1 16,-1 1 0-16,2-2-1 0,0 1-7 16,2-1-8-16,-1 0-11 15,1 1-11-15,0 1-16 0,1 0-110 0,-3 0-118 16,2 0-274-16</inkml:trace>
  <inkml:trace contextRef="#ctx0" brushRef="#br0" timeOffset="8331.4311">942 7811 560 0,'0'-8'130'0,"1"0"2"15,2-3-85-15,-1 4-20 0,2 1-9 16,1 0-5-16,-2 2-3 0,2 0-3 16,0 2-1-16,0 1-2 0,2 0 0 15,1-1 0-15,0 6-1 0,2-2-1 16,0 3 0-16,-2 1 0 0,1 4-1 15,-2 0 1-15,0 1-1 0,-3 0 0 16,0 0-1-16,-1 1-1 0,-1 1-4 16,-1-2-4-16,-1 0-6 0,-1-2-6 0,0 3-9 15,1 0-32-15,-1-2-75 0,-2-2-97 16,2-2-227-16</inkml:trace>
  <inkml:trace contextRef="#ctx0" brushRef="#br0" timeOffset="8550.0085">973 7830 441 0,'-2'-3'121'0,"-1"3"0"0,0 0-4 15,1 3-88-15,-2 2-16 0,2 1-7 16,0 2-2-16,2 3-2 0,-1 3-1 15,0 2-4-15,1 1-9 0,2 0-30 16,0 3-80-16,-2-3-97 0,1-1-237 16</inkml:trace>
  <inkml:trace contextRef="#ctx0" brushRef="#br0" timeOffset="9647.5299">5034 7223 358 0,'2'-6'97'0,"-1"-1"3"15,-1 1-41-15,2 1-16 0,0 0-7 16,0-1-4-16,0 1-4 0,1 1-2 15,-2 1-2-15,0-1 0 0,1 0 0 16,-1 1-1-16,0-1-1 0,-1 1-2 16,0 2-2-16,0 1-2 0,1-1-4 0,-1 5-2 15,0-1-3-15,-1 5-1 0,-1 1-2 16,0 4-1-16,0 1 0 0,-1 2 0 16,2 2 0-16,1 0-1 0,1 3 0 15,2-4-1-15,-1 0-4 0,1-1-5 16,0 0-9-16,1 0-13 0,0-2-114 15,-3-5-115-15,2 2-285 0</inkml:trace>
  <inkml:trace contextRef="#ctx0" brushRef="#br0" timeOffset="10085.0188">4995 7737 556 0,'3'-5'120'0,"-1"-4"2"0,2 3-94 16,2-3-12-16,5 2-6 0,0 0 1 15,2 1-1-15,3 1 2 0,3 0 0 0,-1 1-1 16,1 0-1-16,-1 2 0 0,-2 1-2 16,-2 1 0-16,-2 0-1 0,-3 1-2 15,0 4-1-15,-4 1 0 0,-3 3-1 16,1 2 0-16,-3 2-1 0,0 2-1 15,-2 1 1-15,0 2-2 0,1 2 0 16,0-3-1-16,-1 0-1 0,1 0-2 16,0-1-2-16,1 1-4 0,0-5-4 0,0 1-4 15,1-3-8-15,-1-1-14 0,1-1-95 16,-1-5-102-16,0-1-244 0</inkml:trace>
  <inkml:trace contextRef="#ctx0" brushRef="#br0" timeOffset="10270.0632">5050 7734 495 0,'-3'-2'123'0,"-2"2"1"16,0 3-62-16,1 2-31 0,2 1-12 0,1 7-8 15,-1 1-6-15,2 2-4 0,2 5-5 16,-1 2-2-16,1 3-119 0,-2 0-105 15,5-2-275-15</inkml:trace>
  <inkml:trace contextRef="#ctx0" brushRef="#br0" timeOffset="11989.41">3660 6668 238 0,'-4'2'65'0,"2"-5"7"0,-1 2-24 16,1 0-5-16,0 0-1 0,-2 1 1 15,-1 0-2-15,1 0-1 0,-1 1-4 16,2 0-5-16,-1-1-4 0,2 1-5 16,-1 0-1-16,3-1-2 0,-1 0-3 0,2 0-1 15,0 0-1-15,3 0-2 0,0 0-1 16,1 0-2-16,1 0-1 0,1 2 0 15,0-1 0-15,3-1-1 0,-1 0-1 16,1 0-2-16,1 0 1 0,0 0-2 16,0-3 0-16,1 3-1 0,0 0 0 15,0-1 0-15,1 1-1 0,-1 0 1 16,1 0 0-16,-2 1-1 0,1 1 1 16,-1-1-1-16,-2 0 1 0,0 3-1 0,-1-3 0 15,0 0 0-15,-1 2 0 0,1-3-1 16,-1 1 1-16,-1-1 0 15,0-1-1-15,0 1 1 0,0 0 0 0,-1-1 0 16,-1 1 0-16,-3 0 0 0,2 0 0 16,0 0 1-16,1 0 0 0,-2-2 0 15,2 2 1-15,0-1 1 0,2-1-1 16,-4-1 1-16,1 2-1 0,-2 0 1 0,0-1 0 16,-1 1 0-16,1 0 0 0,-1 1-1 15,0 0 0-15,0-1 0 0,2 1-1 16,-2 0 0-16,0 0-1 0,-2-3 0 15,2 3-1-15,0 0 0 0,2 0 1 16,-2 0-1-16,0-1 0 0,1 2 1 16,1 2 0-16,-2-3-1 0,0 0 1 15,-1-3 0-15,2 3 0 0,-1 0 0 0,0 0-1 16,0 0 1-16,2 0-4 0,-2 0-8 16,2 3 126-16,-2-3-259 15,3 1-138-15,-7-3-400 0</inkml:trace>
  <inkml:trace contextRef="#ctx0" brushRef="#br0" timeOffset="12714.6774">2142 6655 569 0,'-3'-4'137'15,"-1"1"3"-15,0 0-88 0,4 2-17 16,-2 1-10-16,1 0-7 0,1 0-7 16,1 2-5-16,0 1-4 0,2 1-4 15,-3-1-6-15,2 1-9 0,0 1-12 16,1 0-114-16,-3 0-113 0,1 0-283 16</inkml:trace>
  <inkml:trace contextRef="#ctx0" brushRef="#br0" timeOffset="12878.2324">2109 6793 575 0,'-6'2'129'0,"0"-4"0"16,2 2-96-16,1 2-15 0,0-2-9 16,3 2-6-16,0 3-9 0,3 0-9 15,-2 1-9-15,0-1-45 0,3 1-60 16,-2-1-93-16,2 1-208 0</inkml:trace>
  <inkml:trace contextRef="#ctx0" brushRef="#br0" timeOffset="13037.8157">2156 6960 465 0,'0'13'117'16,"-3"-3"3"-16,2 3-61 0,0-2-22 16,0 1-14-16,0-4-7 0,-2 2-5 15,2 0-6-15,1 1-6 0,0-2-9 0,-1-1-8 16,1-2-33-16,0 2-53 0,-2-1-19 15,2 0-77-15,0 1-145 0</inkml:trace>
  <inkml:trace contextRef="#ctx0" brushRef="#br0" timeOffset="13231.3537">2137 7193 493 0,'-4'6'123'0,"-3"1"3"16,3-1-65-16,-3 0-24 0,3-1-12 15,0 1-8-15,0-1-6 0,2-1-4 16,-1 0-4-16,3-1-4 0,2 0-1 0,0 1-3 15,2-2-1-15,1-1-1 0,-1 0 0 16,4-1-1-16,-1 0 1 0,-1 2 2 16,2-2 1-16,-2 0 1 0,-1 0 1 15,0 0 1-15,-3 1 1 0,0 0-1 16,0 2 1-16,-2 0 0 0,0 2 2 0,-2 1-122 16,-1 0-105-16,0 3-275 15</inkml:trace>
  <inkml:trace contextRef="#ctx0" brushRef="#br0" timeOffset="13743.5386">1864 7751 569 0,'-3'0'139'0,"-1"-1"4"16,0 0-84-16,2 0-20 0,2 1-9 16,0-2-7-16,2 1-7 0,2 0-5 15,1 0-5-15,2-2-3 0,2 1 0 16,3-3-7-16,0 0-11 0,4-2 14 16,-1-1-148-16,-2 2-125 0,3 3-323 0</inkml:trace>
  <inkml:trace contextRef="#ctx0" brushRef="#br0" timeOffset="15893.4755">2079 7681 269 0,'1'-3'76'0,"1"-3"5"0,0 1-29 16,-1 0-7-16,0 0-4 0,0 0-3 15,0 0-4-15,1-1-3 0,-1 2-3 0,1 1-2 16,-2-1-3-16,-1 0-3 0,2 1-1 15,-2 1-2-15,0 0-1 0,0 1-1 16,-1 0-1-16,1-1-1 0,1 1-2 16,-1 0 0-16,0-2 0 0,-3 2-1 15,3 1-1-15,1-1-1 0,-1 0 0 16,1 0 0-16,-2 1-1 0,2-2 0 16,2 2-1-16,-4-1 0 0,2 0 0 15,0 1-2-15,0 0 1 0,-1 0-2 0,2 0-1 16,-1 0 0-16,0 0 0 0,0 0-1 15,0-1 0-15,0 2 0 0,0-2 0 16,-1 2-1-16,1-1 1 0,0 0 0 16,0 1 3-16,1 2 2 0,-1 0 2 15,0 3 1-15,-1 4 3 0,1 2 0 16,-1 7 2-16,-1 0-2 0,0 6-1 16,1 2-2-16,0 2-2 0,2-1-1 15,0 2-1-15,3-2-2 0,3-1 0 16,3-3-2-16,2-3 0 0,3-4 1 15,1-4-1-15,2-5 0 0,2-5 1 16,-2-6 0-16,1-4 0 0,-3-4 1 0,-2-3-1 16,-1-3 1-16,-4 1 0 0,0-1 2 15,-5 1 0-15,-3 2 1 0,-2 1 3 16,-3 3 0-16,-1 3 0 0,-2 3 0 16,1 6-1-16,-3 1-1 0,3 6-1 15,0 2-3-15,2 4 0 0,3 4-2 16,3 2 1-16,2-3-2 0,3 1 1 0,6-1-1 15,0-3-1-15,3-4 1 0,1-5-1 16,2-5 1-16,-2-4-1 0,0-5 1 16,-2-4 0-16,-3-4 1 0,0-2 0 15,-3-1 0-15,-2 1 0 0,-3 0 0 16,-2-1 0-16,-2 2 0 0,-1 1 0 16,-3 1-2-16,1 3-3 0,-2 1-7 15,1 4-7-15,-1 2-14 0,1 2-8 16,2 7-10-16,1 5-9 0,1 0-111 15,0 5-114-15,2 1-268 0</inkml:trace>
  <inkml:trace contextRef="#ctx0" brushRef="#br0" timeOffset="16149.567">2571 7964 580 0,'-8'-2'139'16,"-2"0"6"-16,-3 0-89 0,1 1-11 16,1 2-8-16,1 7-5 0,3-3-4 15,1 2-5-15,1 1-4 0,4 2-5 0,0 1-4 16,1 0-3-16,3-3-2 0,1 1-2 16,3 4-1-16,1-3-1 0,4-1-3 15,3-1-7-15,4-2-13 0,3 0-11 16,3-6 38-16,3-1-169 0,4-4-131 15,3-3-330-15</inkml:trace>
  <inkml:trace contextRef="#ctx0" brushRef="#br0" timeOffset="16829.0406">3996 6754 529 0,'0'-2'135'16,"-2"-1"4"-16,1 1-62 0,0 3-39 15,1 0-11-15,-1 4-10 0,1 3-6 16,-1 3-6-16,1 2-7 0,1 2-8 0,0-1-11 16,0 2-14-16,0 0-105 0,-1-2-111 15,2-3-267-15</inkml:trace>
  <inkml:trace contextRef="#ctx0" brushRef="#br0" timeOffset="17035.4367">3992 6998 570 0,'-4'12'135'0,"1"-2"1"16,0-1-90-16,2 0-17 0,0 0-8 16,0-3-6-16,1 3-5 0,0-1-6 0,1 0-3 15,0 0-2-15,-1-2-3 0,1 3-2 16,0-2-2-16,1-2-3 0,-1 0-1 16,-1 0 0-16,2-1 0 0,0-1 2 15,0 0 2-15,-1-1 3 0,-1 2 1 16,1 0 2-16,-1 0 1 0,-1 1 0 15,1 1-6-15,-1 1-8 0,0 0-110 16,0-1-103-16,-1 1-266 0</inkml:trace>
  <inkml:trace contextRef="#ctx0" brushRef="#br0" timeOffset="18035.4239">3846 7647 489 0,'-2'-7'127'0,"-1"-2"4"16,1 2-59-16,-2 0-27 0,1-1-7 16,-2 2-6-16,2 1-4 0,1 2-3 15,2 1-2-15,-3 0 2 0,1 2-1 16,1-1 0-16,-1 1-1 0,1 0-2 16,0 1-3-16,-3-2-2 0,4 2-3 15,-1-1-3-15,-1 0-1 0,2 0-1 16,-2 0-1-16,2 0 1 0,2 0-1 15,-2-1 1-15,0-1-1 0,2 2 0 16,-2-2-1-16,1-1-1 0,-1 0-1 0,2-1-1 16,-2 3-1-16,2-3 1 0,-2 3 0 15,1-1 1-15,0 2-1 0,1 1 0 16,-2 0 1-16,-2 1-1 0,0 6 1 16,-2 2-1-16,1 4-1 0,-2 5 0 15,0 4 0-15,1 3 0 0,3-1-1 16,2 2-1-16,3-2 1 0,2-2-1 15,3-2 0-15,0-5 0 0,5-4 1 16,-2-2-1-16,2-4 0 0,-3-5 0 0,1-4 1 16,0-6-1-16,-1 0 1 0,-1-2 0 15,0-2 0-15,-4-3-1 16,0-2 1-16,-1 2 0 0,-2-1 0 0,-3 2 0 16,0 0-1-16,-2 4 1 0,-2 3 0 15,1 4-1-15,-2 4 1 0,0 6-1 16,0 4 1-16,0 2-1 0,4 2 0 15,0 1 0-15,3 4 0 0,3-2 1 16,2 0-1-16,4-3 0 0,2-2 0 16,1-2 0-16,2-4 1 0,0-4-1 0,1-5 1 15,2-4-1-15,-2-5 0 0,0-4 1 16,0-2-1-16,-2-3 1 0,-3 0-1 16,-2 2 1-16,-4-2-1 0,-1 2 0 15,-4 4-5-15,-2 2-4 0,-3 3-8 16,1 4-13-16,-2 3-9 0,0 5-12 15,1 4-9-15,0 4-12 0,2 1-108 16,1 1-115-16,1 4-270 0</inkml:trace>
  <inkml:trace contextRef="#ctx0" brushRef="#br0" timeOffset="18305.7025">4375 7814 620 0,'-2'-8'153'0,"-2"1"4"15,-2 2-87-15,-2 2-25 0,-2 3-9 16,-1 3-8-16,-1 3-6 0,-3 3-4 0,0 1-3 16,0 1 0-16,3 2-2 0,2 1-1 15,3-2-2-15,3 0-2 0,4 2-2 16,3 0-2-16,2 1-2 0,2-2 0 15,3-1-3-15,3 0-4 0,2-4-11 16,3-2-12-16,2-3-15 0,1-6-4 16,-2 0-130-16,5-7-130 0,-3-5-304 0</inkml:trace>
  <inkml:trace contextRef="#ctx0" brushRef="#br0" timeOffset="19106.8453">5551 7163 588 0,'-7'-5'140'0,"0"-1"5"15,-1 3-87-15,5 0-19 0,1 1-8 16,1 1-7-16,2-1-5 0,1 4-6 16,1 0-4-16,2 2-4 0,3 2-1 15,0 0-2-15,2 1 1 0,1 2-2 16,2 1 0-16,1-1-1 0,-1 2 1 15,2 0-1-15,0-1 1 0,-1 1-1 16,-1-2 0-16,-3-2 0 0,-2 1 0 16,-2 0-1-16,-5 3 1 0,-5 0-1 0,-4 1-1 15,-3 2-2-15,-1 1-4 0,-4-1-9 16,0 1-5-16,0 0-9 0,4-1 20 16,2 0-142-16,2 1-117 0,3-1-293 15</inkml:trace>
  <inkml:trace contextRef="#ctx0" brushRef="#br0" timeOffset="19705.7802">5861 7461 476 0,'-3'-6'109'0,"-1"1"0"0,1 1-72 0,0 1-20 15,2-1-4-15,-1 2-1 0,2-1-2 16,-1 1 3-16,0-1 1 0,1 1 3 16,0-2 2-16,0 0 1 15,0-1 2-15,0 3 0 0,1-2-1 0,0 2 1 16,-1-1 0-16,-1 1 1 0,2 1-1 15,-1 1 1-15,0 1 0 0,-1 3 0 16,0 3 0-16,1 3-2 0,-3 6-1 16,1 1-1-16,0 5-3 0,0 1-3 15,2 2-2-15,2-2-1 0,1 1-2 16,3-1-1-16,2-5-2 0,1-3 0 0,3-3 0 16,0-6-1-16,1-1-1 0,2-6 0 15,0-4 0-15,-1-3 0 0,0-1 0 16,-2-4 0-16,-2 2 1 0,-3-1 0 15,-3 1 1-15,-2 4 0 0,0 2 0 16,-4 4 0-16,0 2-1 0,-1 4 0 16,2 6-1-16,-1 1-2 0,1 1 0 0,1 1-1 15,1 2 1-15,2-1-1 0,4-2 0 16,0-3 0-16,3-4 1 0,3-4 0 16,6 0 0-16,-1-7 2 0,3-5 3 15,2-5 2-15,2-6 2 0,-2-1 2 16,-2-5 0-16,-5-4 1 0,-3-1-2 15,-3-4-2-15,-8 2-3 0,-2 2-2 16,-3 1-5-16,-4 6-5 0,0 6-10 16,-4 7-18-16,0 7-25 0,-1 9 19 15,-4 3-162-15,1 4-148 0,-1 6-354 0</inkml:trace>
  <inkml:trace contextRef="#ctx0" brushRef="#br0" timeOffset="21122.427">3512 5555 520 0,'-5'-15'132'0,"1"-1"6"15,-1 5-69-15,4 0-23 0,0 9-9 16,2-4-7-16,4 3-7 0,1 6-5 0,3-1-3 16,2 2-3-16,2 7-1 0,2 1-1 15,3 5-1-15,1 2-1 0,0-2-1 16,2 2-2-16,0 2-1 0,-1-4-1 15,-1 3-1-15,2-2-1 0,-1 2 0 16,-2-4 0-16,-1 2-1 0,0-1 1 16,-2 2-1-16,-3-4-1 0,-2 0-1 15,-3-1-2-15,-2-1-3 0,0 0-6 0,-4-2-5 16,1-2-3-16,-4-1-4 0,1-2-4 16,1-2-3-16,-4-1-8 15,2 1-24-15,-3-3-76 0,0-1-97 0,0-2-232 16</inkml:trace>
  <inkml:trace contextRef="#ctx0" brushRef="#br0" timeOffset="21373.0609">3888 5464 525 0,'-3'-9'149'0,"-1"0"8"0,-4 7-29 16,-2 4-64-16,-4 7-10 0,-3 4-5 16,-5 5-8-16,-3 7-8 0,-6 4-7 15,-4 4-6-15,-6 4-4 0,0 4-6 16,3 0-3-16,2 2-3 0,2-1-8 0,5-1-15 16,4 0-22-16,8-2-15 15,3 0-128-15,1-3-140 0,4 2-330 0</inkml:trace>
  <inkml:trace contextRef="#ctx0" brushRef="#br0" timeOffset="21873.7344">4171 5442 527 0,'-3'-8'132'0,"0"0"7"0,-5 2-71 0,-3 0-16 15,2 6-5-15,-6 1-3 0,-4 4-2 16,-1 4-3-16,-1 6-2 0,0 4-5 16,1 7-3-16,2 3-5 0,5 6-5 15,2 0-6-15,3 3-4 0,5 0-3 16,3-1-2-16,3-2-5 0,5-3-6 16,5-4-12-16,7-3-14 0,4-7-12 0,7-6-13 15,2-3-123-15,2-8-129 0,3-2-298 16</inkml:trace>
  <inkml:trace contextRef="#ctx0" brushRef="#br0" timeOffset="22330.8518">4356 5626 571 0,'-3'1'145'16,"1"1"5"-16,-2 1-73 0,3 3-26 15,5 2-9-15,-1 0-7 0,2 1-6 16,4-2-6-16,1-1-6 0,2-2-3 16,1-4-3-16,1-4-2 0,1-2-2 15,-1-4-2-15,-2-1 0 0,1-2-2 16,-5-2 0-16,1 2-1 0,-3-4-1 15,-5-1 0-15,0 0 0 0,-2 0 0 0,-2 1 0 16,-2 1 0-16,-5-2 0 0,-1 10-1 16,-1 2 0-16,-8 2-1 0,3 7 1 15,-2 5-1-15,1 6 1 0,1 1 0 16,-1 4 2-16,2 3 2 0,6 4 2 16,-2-1 2-16,3 2 2 0,5 1 1 15,4-1 0-15,8-1 0 0,3-3-2 0,5-1-2 16,3-2-1-16,5-4-2 0,0-4-1 15,2-2-1-15,-2-4-1 0,2-3-1 16,-2-7-1-16,5-3-6 0,-1-4-6 16,0-4-11-16,-1-2-12 0,-1-2-13 15,-3-1-14-15,-3-1-120 0,-7 0-128 16,-3 0-300-16</inkml:trace>
  <inkml:trace contextRef="#ctx0" brushRef="#br0" timeOffset="22575.2012">4617 5162 665 0,'2'-5'150'0,"4"1"3"16,2 5-110-16,0 4-8 0,2 4-1 16,1 4 0-16,-1 5-1 0,0 1-2 15,-3 6-2-15,0 0-2 0,-1 4-5 0,-1-1-5 16,-1 0-4-16,-1-1-4 0,-3-1-2 15,-2-6-2-15,-3-1-9 0,-2-5-17 16,-5-2-22-16,-2-6-15 0,-3-3-66 16,-4-8-64-16,-3-4-124 0,2-7-244 15</inkml:trace>
  <inkml:trace contextRef="#ctx0" brushRef="#br0" timeOffset="22679.9181">4515 5009 582 0,'6'-11'140'0,"0"6"1"0,3 5-84 15,2 2-22-15,4 6-15 0,2 0-10 16,6 4-14-16,2 2-15 0,-1 2-123 16,2 0-117-16,-1 3-301 0</inkml:trace>
  <inkml:trace contextRef="#ctx0" brushRef="#br0" timeOffset="23452.6217">4891 5252 361 0,'0'-4'106'15,"-1"-3"5"-15,0 3-29 0,1-3-24 16,-2 4-11-16,2 0-9 0,0 1-6 15,0-1-3-15,-1 1-4 0,1 1-2 16,0-1-1-16,-1 0 0 0,0 1 1 16,0 0-1-16,-2-2 1 0,3 2 1 15,-1-2 0-15,0 1 1 0,-2 1 1 16,3-2-2-16,-1 1-1 0,0 2-1 16,-2-1-1-16,2-1-1 0,0 2-4 15,-2 0-1-15,3 2-3 0,2-1-2 0,-4 1-2 16,2 2-2-16,0 1-2 0,0 0-2 15,0 0-1-15,2 0 1 0,-5 0-1 16,4-1-1-16,1-1 1 0,1-1 0 16,-1 0 0-16,0-2 0 0,0-3 2 15,2 1-1-15,0-3 2 0,-1-1 0 16,0-4 0-16,2 1 0 0,-2 1 1 16,0-1 0-16,-2 2 1 0,0 2 1 0,-1 2 0 15,-1 1 1-15,-3 2-1 0,1 1-1 16,-2 2 0-16,0-1-2 0,0 4-1 15,-1 3-1-15,0 2 0 0,2 0-1 16,0 2 0-16,2 2 0 0,0 2 1 16,2 0-2-16,2 0 1 0,0-1 0 15,2 2-1-15,2-4 1 0,3-3-1 16,2-2 0-16,0-6 0 0,1 1 1 16,2-5-1-16,-1-2 0 0,1-3 0 15,-3 0 1-15,-2-4-1 0,-2-2 1 16,-1-3 0-16,-3 1 0 0,0-1 2 0,-4 0 0 15,-1 2 1-15,-1 3 1 0,0 3 0 16,-2 3 0-16,-1 2 0 0,-2 0-1 16,3 5-1-16,1 2-1 0,2 1 0 15,2 4-1-15,1-1-1 0,2 4 0 16,6 1 1-16,0 0-1 0,-1-3 0 16,2-2-1-16,3-2 1 0,1-2 0 15,-1-5 0-15,2-3 0 0,2-2-1 0,-1-3 1 16,0-3 0-16,-1-4 1 0,-3-1-1 15,-3-1-3-15,-3-1-3 16,-4-1-5-16,-2 3-9 0,-1 3-10 0,-3 2-15 16,1 1-14-16,-1 4-11 0,-1 2-8 15,3 2 81-15,-2 2-191 0,-2 0-126 16,0 0-322-16</inkml:trace>
  <inkml:trace contextRef="#ctx0" brushRef="#br0" timeOffset="23680.0294">5196 5091 546 0,'11'-12'134'16,"-2"1"5"-16,1 2-80 0,1 2-17 16,1 5-7-16,0 6-6 0,3 3-6 15,-1 4-4-15,2 5-3 0,2 5 0 16,-1 6 2-16,0 1 3 0,0 5 1 16,0 5 2-16,1 2 0 0,0 4 0 0,0 0-1 15,-3 2-3-15,-2 1-3 16,-2-2-4-16,-6-2-2 0,-5 0-2 0,-5-5-2 15,-5-1-2-15,-3-1-12 0,-5-1-18 16,-4-4-22-16,-7-1 92 0,-4-6-231 16,-1-3-154-16,-3-2-395 0</inkml:trace>
  <inkml:trace contextRef="#ctx0" brushRef="#br0" timeOffset="24869.4505">4222 6566 415 0,'-1'4'107'0,"-1"0"5"15,2-1-51-15,0-1-16 0,0 4-3 0,1-6-3 16,0-1-2-16,0-3 1 0,2 2 0 15,-2-3 1-15,1-1-3 0,1-2 0 16,1 0-3-16,-3-2-2 0,1-1-3 16,-1-1-5-16,-2-3-2 0,0 0-3 15,-1 1 0-15,-2-1-1 0,1 4 0 16,0 1-2-16,0 2 0 0,2 4-3 16,1 1-1-16,0 6-3 0,3 2-3 15,-1 3-3-15,2 3-1 0,1 3 0 16,-1 3-1-16,1 1 1 0,0 1 0 0,1-1-1 15,1 1 1-15,-4-1-1 0,2-1 0 16,-1-1 0-16,-2-3 1 0,-1 0-1 16,-1-2 0-16,-1-3 0 0,0 0 0 15,-3-3 0-15,-1-1 0 0,-2 0 0 16,0-1 0-16,-3 0 0 0,-1-1 0 16,0 0 0-16,1-1 1 0,0-1-1 15,3 0 0-15,1 0 1 0,1-1 0 16,1 1 1-16,3 0 1 0,0-1 1 0,1 1 0 15,0 0 0-15,2-1 1 16,2 1-1-16,2-3 0 0,1 1-1 0,4-1 0 16,3 1-1-16,2-2 0 0,2 0-1 15,1-1-1-15,0 2 1 0,2 0-2 16,-3-2-3-16,2 2-7 0,-2 0-9 16,-2 0-17-16,0 0-19 0,-1 1 88 15,-3-1-228-15,2 5-149 0,-5 0-386 0</inkml:trace>
  <inkml:trace contextRef="#ctx0" brushRef="#br1" timeOffset="30215.247">2169 6621 372 0,'-1'-2'104'0,"-1"2"4"16,-1 0-39-16,1 0-14 0,-1 0-12 16,1 0-8-16,-2 0-6 0,1 2-3 15,-1-1-2-15,0 0-2 0,0-1-3 16,1 1 1-16,-1-1 0 0,0 2 0 16,2-1 1-16,0-1-1 0,-1 1 0 0,2 0-1 15,1 1-2-15,1-1 0 0,0 0 0 16,2-1 0-16,-1 1 0 0,3 0 2 15,0-1 0-15,0 2-1 0,0-2 0 16,1 1-2-16,1 0-1 0,-1 0 0 16,3-1 0-16,-3 2 0 0,1-2 1 0,1 0-1 15,0 0 0-15,1 0-1 0,1 0-1 16,0 0-2-16,2 1-1 0,0 0-2 16,-2-3-1-16,2 2-1 0,2 0-1 15,0 0-1-15,1 0 0 0,-2-2 0 16,1 1 1-16,3 4-1 0,-2-6 2 15,-3 1 0-15,2-1 1 0,-2 0 0 16,0-1 0-16,-1 1-1 0,-1 2-1 16,0 0-1-16,-2 1-1 0,0 0 0 15,-2 2-1-15,0 1 0 0,1 1 0 16,1-2 0-16,0 2 0 0,1-2 0 0,0 2 0 16,2-1 0-16,1 0 0 0,-1-1 1 15,0 1 0-15,2-2 0 0,1 1 0 16,-1-2 0-16,0 0 0 0,2-1 0 15,1 1 1-15,0 0-1 0,0-1 0 16,0 0-1-16,2 1 1 0,1-1 0 16,-2-1-1-16,1 0 1 0,-1 1-1 0,-1-1 1 15,0 2 1-15,-4-1-1 0,1 1 0 16,-2 1-1-16,-2 1 1 0,-1-2-1 16,-1 0 0-16,-1 1-1 0,2-1 1 15,-2-1-1-15,0-1 0 0,0 1 0 16,0 1 1-16,0-1-1 0,0 1 0 15,2-1 0-15,-2 0 0 0,1-1 1 16,1 1-1-16,-2 0 1 0,0 0-1 16,0-1 1-16,-1 0-1 0,0 1 1 0,0 1-1 15,2 0 0-15,-1 0 0 0,1 0 0 16,1 0-1-16,0-1 1 0,2 1-1 16,-1 1 1-16,-1-1-1 0,0 1 1 15,0 0-1-15,0 0 1 0,0 1 0 16,2 0-1-16,0-1 1 0,0 1 0 15,1-1-1-15,0-1 1 0,0 1 0 16,-2-1-1-16,2 0 1 0,0-1 0 16,0 1-1-16,1-1 1 0,0-1-1 15,-2 1 1-15,2 0-1 0,-2 1 1 0,-1 0-1 16,1-1 0-16,0 1 1 16,0 0-1-16,-2 0 0 0,2 0 1 0,-1 1-1 15,-1-2 1-15,0 2-1 0,0 0 0 16,1 0 1-16,-2-1-1 0,1 0 1 15,-1 0-1-15,0 2 1 0,-1-4-1 16,0 2 0-16,1 0 1 0,-1 0-1 16,0 0 1-16,0-1 0 0,1 0 0 15,1 0 0-15,-1-3 1 0,2 2 0 16,-1-2 1-16,0 1 0 0,0 0 0 0,-1 0 0 16,1 1 0-16,-1-1-1 0,1 0 0 15,-1 0 0-15,1 1 0 0,1-1 0 16,2 3-1-16,0 0 0 0,3 2 0 15,-2-1 0-15,-1 0 0 0,1 1 0 16,0 0 0-16,1-2 0 0,-2 0 0 16,-3-2-1-16,3 2 1 0,-1 0-1 15,0 2 1-15,-3-2-1 0,-1 0 0 0,0 1 0 16,-1-1 1-16,1 1-1 16,-1-1 0-16,0-1 1 0,0 1-1 0,2 0 1 15,0-1-1-15,-1 1 1 16,0-2-1-16,1 2 1 0,-1 0-1 0,0 0 1 15,2 0-1-15,-2 2 1 0,1-1-1 16,1 0 1-16,-2-1-1 0,0 1 1 16,0 1 0-16,-2-2 0 0,-1 1-1 15,1-2 1-15,-2 1 0 0,2 1 0 16,-1-1 0-16,0 0 0 0,5 1-1 16,-5 0 1-16,2 0-1 0,1 1 1 0,-1-1-1 15,1 0 1-15,0-1-1 0,-2 0 1 16,3 0 0-16,-2 0-1 0,0-1 1 15,1 2 0-15,-1-1-1 0,0 0 1 16,0 1-1-16,-1-1 0 0,-1 0 1 16,1 2-1-16,-1-2 0 0,-1 0 1 15,-1 0-1-15,0 0 1 0,2 1-1 0,-2-1 0 16,2 1 1-16,-2 0-1 16,1 1 1-16,2-1-1 0,-2-1 0 0,0 1 0 15,0-2 1-15,1 1-1 0,0 0 0 16,1 0 0-16,0 1 1 15,-1-2-1-15,1 1 0 0,0 1 0 0,-1-1 1 16,0 0-1-16,-3-2 0 0,1 2 0 16,0 0 1-16,-1 1-1 0,0-1 0 15,0 0 0-15,1 0 0 0,-1 2 1 16,0-2-1-16,2 1 0 0,-1 1 1 16,-1-1-1-16,0-1 0 0,0 1 1 0,1 0-1 15,-1-1 0-15,0 0 0 0,-1 0 0 16,1 2 1-16,0-2-1 0,-1 0 0 15,1 0 0-15,0 1 1 0,-2-1-1 16,2 0 0-16,0 0 0 0,-1 0 0 16,0 1-4-16,-2-1-8 0,0-1-15 15,-2 0-15-15,-1-1-29 0,-3 1-30 0,-2 0-141 16,3 2-166-16,-8 2-376 0</inkml:trace>
  <inkml:trace contextRef="#ctx0" brushRef="#br1" timeOffset="31777.9515">4097 7263 261 0,'-1'2'86'0,"0"0"6"16,0-2-23-16,1 2-9 0,-2-1-8 15,2-1-6-15,-1-1-6 0,2-2-7 16,-1 2-3-16,-1 0-1 0,1-3 0 16,-1 3-1-16,0 0-2 0,1-1-1 15,-3 2-1-15,1-1 0 0,-1 0 0 16,2 1 0-16,-1 0 1 0,-2 0 0 0,2 1-1 16,-2 0 1-16,2 2-1 0,0-1-1 15,-1 1-2-15,1-1-1 0,1 1-1 16,2-2-1-16,-2 0-2 0,1 0 0 15,0-1-1-15,0-1 0 0,0 1 1 16,0 0-1-16,-1-1 1 0,0 1-1 16,1-1 0-16,-3-2-2 0,3 2-1 15,0 2-2-15,0-1-2 0,0 1-2 16,0-2 0-16,0 4-2 0,3-2-1 16,-2 1 0-16,0-3 0 0,0 4 1 0,3-3 0 15,0 1 1-15,1 1 0 0,1 1 1 16,0-1-1-16,2 2 0 0,2-3 0 15,1 3-1-15,0-3 0 0,-2-2 0 16,2 1-1-16,1 0 0 0,-1 0-1 16,1 0 1-16,-1-3-1 0,0 3 0 15,5 2-1-15,-2-2 1 0,-1 0-1 0,2 1 0 16,-1-1 0-16,1 2 1 0,0 1-1 16,-1-2 1-16,0 1 0 0,1 0 0 15,0-4 0-15,1 4 0 0,-4-2 0 16,0 1 0-16,3-4 0 0,-3 2 1 15,2 0 0-15,-2 0 0 0,1-2 1 16,0 2-1-16,-1-4 1 0,-1 4-1 16,1-3-1-16,-1 3 1 0,-1 0-2 15,0 1 1-15,2 1 0 0,-1 3-1 16,1-3 1-16,-2 4-1 0,0-2 1 16,2 0 0-16,0-1-1 0,-1-3 1 0,0 2 0 15,0-1-1-15,2-1 0 0,-1 1 1 16,-1-1-1-16,0 0 0 0,1 1 1 15,-1-2 0-15,1 0 0 0,1 0 0 16,0 0 0-16,-1 1 0 0,1 0 0 16,-1 0 0-16,-1-1 0 0,0 4 0 15,0-2 0-15,-1 1-1 0,-2-1 0 16,1 1 0-16,-2-1 0 0,1 1 0 16,-1-1 0-16,-1 2 0 0,0-2-1 0,-1 0 1 15,1 1-1-15,2 0 1 0,-3-1-1 16,1 0 0-16,1 0 1 0,-1 0-1 15,1-2 1-15,2 0 0 0,-3 1-1 16,3 0 1-16,-2 0 0 0,0-1 0 16,1 2 0-16,-3-1 0 15,0 0 0-15,-1 1-1 0,0 0 1 0,0 1-1 16,-2-3 1-16,1 2 0 0,0 1-1 16,1-1 1-16,-1 0-1 0,-1 1 0 15,0-1 1-15,1 3 0 0,-1-3-1 16,1 1 1-16,-1 0 0 0,2-1-1 0,0 0 1 15,-2 1 0-15,2-2 0 0,-2 1 0 16,2 0 0-16,0-1 0 0,-1 0 0 16,1-1 0-16,0-1-1 0,0 3 1 15,1 0 0-15,-1-3-1 0,0 2 1 16,-1 1-1-16,0 1 0 0,0 2 1 16,-1-3-1-16,-1 1 0 0,-1 1-1 0,0 2-4 15,-1-1-11-15,-2-1-14 16,-2 2-18-16,-1 1-41 0,-2 2-62 0,-2 1-82 15,-1-1-148-15,-5 1-300 0</inkml:trace>
  <inkml:trace contextRef="#ctx0" brushRef="#br1" timeOffset="33259.5882">1208 7303 315 0,'-3'0'78'15,"0"-1"2"-15,-2 0-34 0,0 2-25 16,0-1-11-16,-1 0-7 0,1 0-6 16,-1 1-5-16,0 0-2 0,-2 0 0 15,2 1 1-15,-1-1 3 0,1 0 8 16,-3 2 12-16,1-1 10 0,-1-2 8 0,0 1 3 15,2 0 3-15,1-2 0 0,-1 1-1 16,2 0-4-16,2-1-3 0,0 1-1 16,0 0 0-16,-1 0 1 0,0 0 1 15,0 0 0-15,-2 0 0 0,0-1-2 16,0 0-3-16,1 1-1 0,-2-2-3 16,1 2-2-16,3-1-2 0,0 0-1 15,2 1 0-15,0-1 1 0,1-1 1 0,-1 1 0 16,3 0 0-16,-1 1-2 0,-1 0-1 15,1-1 0-15,-1 1-2 0,3 0-1 16,-1 0 0-16,3 0 0 0,1 1 0 16,1 0-2-16,0 2 1 0,3-2-1 15,1-1-2-15,1 1 0 0,0-1-2 16,2 0-1-16,2 1 0 0,0-1-2 16,-1 0-1-16,3 0 0 0,0 2 0 15,0-2 0-15,2 1 1 0,2 0 0 16,-1 0 2-16,1 2 0 0,-3-2 1 0,1 0-1 15,-2-1 1-15,-2 1-2 0,-1-1 1 16,0-1-2-16,-2 1 0 0,-1-1-1 16,1 0 1-16,-2 1-1 0,-1 0 0 15,-2-2 0-15,1 4 0 0,0-1-1 16,0 0 1-16,1 2-1 0,2-2 0 16,2 2 0-16,-1-1 0 0,2-1 0 15,-2-1 1-15,2-1-1 0,0-1 0 0,-2 0 1 16,1-2-1-16,-2 1 1 0,0-1 0 15,-1 2 0-15,-1 0 0 0,1 0-1 16,-1 2 1-16,2-1 0 0,-2-1-1 16,1 2 1-16,-1-1-1 0,2 1 0 15,-1 0-1-15,0 0 1 0,1 0-1 16,2 1 0-16,-2-1 1 0,0 0-1 16,-1 0 0-16,0-1 1 0,0 0-1 15,-3 0 1-15,0 1-1 0,-1-1 1 16,0 2 0-16,-1-1 0 0,-1-1 0 0,0 2 0 15,-2-1 0-15,1-1 0 0,0 2 0 16,0-1 0-16,0 0 0 0,1 1-1 16,-1 0 1-16,2-1-1 0,0 0 0 15,0 1 0-15,0-1 0 0,2 0 0 16,-2 2 0-16,-1-4 1 0,-1 4-1 0,1-5 0 16,0 3 0-16,-1 0 0 15,-2-1 0-15,3 0 0 0,1 1 0 0,1-1 0 16,-1 2 0-16,0-1 0 0,0 0 0 15,-1 0 0-15,1 0-1 16,-1 0 1-16,0 1-1 0,0 1 1 0,0-2-1 16,-1 2 0-16,0 0 1 0,0-2-1 15,-1 1 1-15,0 1-1 0,1-2 0 16,-2 1 0-16,2 0 1 0,-2-1-1 16,1 1 0-16,-1 0 0 0,0 1 0 15,1-2 1-15,-2-2-1 0,0 2 1 16,2-1-1-16,-1 0 1 0,2 2-1 0,-2-2 1 15,1 1-1-15,-2-1 1 0,0 0-1 16,1 1 1-16,-2 0-1 0,-2-3 1 16,2 3-1-16,0 0 0 0,3 1 1 15,-3-1-1-15,0-1 0 0,1 1 0 16,-1 0 0-16,1 0 0 0,-1 0-1 16,-2-1-4-16,2 1-11 0,0 1-15 15,-1-1-18-15,-2 0-40 0,-2 1-91 0,-2 1-52 16,-1-2-141-16,-4 1-277 0</inkml:trace>
  <inkml:trace contextRef="#ctx0" brushRef="#br0" timeOffset="43104.1035">15119 3523 491 0,'1'-14'122'0,"1"1"3"0,0 2-66 16,2-4-19-16,-1 1-9 0,4-1-5 15,-1-1-5-15,4 1-2 0,2-2-4 16,0 1-1-16,4 1-3 0,1 3 0 16,3 0-2-16,-1 1-1 0,2 0-1 15,-1-1 0-15,1 2-1 0,1 0-1 16,0-1-2-16,1 1 0 0,1 0-1 16,2 4-1-16,4 0 0 0,-2 0-1 15,0-3 1-15,1-2-1 0,-1-1 0 0,1 1 1 16,0-2-1-16,-2 0 0 15,1 2 1-15,2 2-1 0,-4 2 0 0,0 5 0 16,-1 1 0-16,-3 2 0 0,-3 1 0 16,0 2 0-16,-3 4 0 0,-2 1 1 15,1 4-1-15,0-2 1 0,1 1-1 16,-2-2 0-16,4-1 1 16,-1 0 0-16,1-7 1 0,2 0 2 0,2-5 1 15,0-5 1-15,3-2 1 0,5-1-1 16,0-5 1-16,5 2-3 0,2 0-1 15,-1-1-1-15,0 4-2 0,-2 5 1 16,-2 1-1-16,-3 6 1 0,-3 2-1 0,-4 3 1 16,-1 2-1-16,-3 5 1 0,1 1 0 15,-3 1 0-15,2-3 0 0,2-1 0 16,0-3-6-16,4-6-12 0,4-7-15 16,4-2-125-16,3-5-127 0,3-1-318 15</inkml:trace>
  <inkml:trace contextRef="#ctx0" brushRef="#br0" timeOffset="56466.4073">18193 4851 422 0,'-8'-2'118'0,"1"1"7"0,0-2-43 0,-2 1-18 16,4 0-11-16,-1 1-4 0,1-2-2 16,0 1-3-16,1 1-3 0,3-1-2 15,-1 0-3-15,2 1-6 0,1-1-5 16,1 2-5-16,3-1-4 0,3 1-4 15,1 0-3-15,3 0-3 0,3 0 0 16,4 1-3-16,0 2-1 0,2-1-3 16,0 0-10-16,1-1-10 0,-1 0-14 0,-3 1-9 15,-2-2-14-15,-2-1-96 0,-3 1-22 16,-4-1-99-16,-2 1-198 16</inkml:trace>
  <inkml:trace contextRef="#ctx0" brushRef="#br0" timeOffset="56717.7808">18354 4709 531 0,'-1'-8'124'15,"1"3"2"-15,1 0-84 0,2 3-13 16,-1 2-7-16,2 1-3 16,-1 4-4-16,4 0-2 0,-1 2 0 0,1 2-1 15,2 0-1-15,-1-1 0 0,2 2-1 16,0-2-1-16,0 1 0 0,-1 0 0 15,0 0-1-15,-3 2-1 0,-1 0-1 16,-5 2 0-16,-4-1-1 0,-3 3-1 16,-4-1-1-16,-2 2 0 0,-2 1-2 15,0 2-6-15,-1-1-10 0,5 3-12 0,0-1-123 16,1-3-122-16,5-1-306 16</inkml:trace>
  <inkml:trace contextRef="#ctx0" brushRef="#br0" timeOffset="57848.0118">20203 4787 286 0,'-2'-5'62'0,"2"0"0"16,-1 2-47-16,1-1-10 0,-1 1-2 15,1 3-2-15,0-1-7 0,0 1-11 16,0 0-18-16,0 1-27 0,1 1-46 16,-1 0-97-16</inkml:trace>
  <inkml:trace contextRef="#ctx0" brushRef="#br0" timeOffset="58417.4629">20236 4753 413 0,'0'-5'115'0,"-2"1"6"16,1-2-41-16,0 1-22 0,1 0-14 16,-1-2-7-16,0 0-4 0,1 0-3 15,-2 0-2-15,1 1-2 0,1 0-2 0,-1 0-1 16,0 1-1-16,1 2-1 0,-2 1-2 15,1-1-2-15,1 2-1 0,0 1-2 16,0-1-1-16,0 1-2 0,0 1-2 16,0 3-1-16,0 1 0 0,-1 3 0 15,0 1-1-15,0 3 0 0,1 2 0 0,-2 0-2 16,2 0 0-16,2-2-1 0,-1 0 0 16,1-1-1-16,1-2-1 0,0-1 0 15,2-3 0-15,1 0 0 0,3-2-1 16,0-5 1-16,0 0 1 0,1-3-1 15,1 0 1-15,-1-2 0 16,-3 1 1-16,-1 0 1 0,1 1 1 0,-4 1-1 16,-2 3 1-16,1 1 1 0,-2 1-2 15,0 2 1-15,-2 3-2 0,1-1-1 16,0 2 0-16,1 0-1 0,-1 1-1 16,0-2 0-16,1 0-1 0,0-2 1 15,1-1-1-15,-1-2 1 0,1 2 0 16,-1-3-1-16,1-1 1 0,0-1 0 0,-2-2 0 15,1-1 0-15,0-2 0 0,0-1 0 16,0-1-1-16,-1 0 1 0,1 0-1 16,0 2 0-16,1-1 1 0,-2 3-2 15,1 2 0-15,0-1-2 0,1 2-1 16,-2-1-4-16,1 3-2 0,-1-1-3 0,1 1-3 16,-1 0-2-16,1 0-5 0,-3 0-3 15,2 1-3-15,-2-1-2 0,1 1-4 16,0-1-2-16,0 2-1 0,0-1 0 15,-1 0-1-15,1 0-5 0,0 0-15 16,-1 1-83-16,1-2-98 0,-2 0-235 16</inkml:trace>
  <inkml:trace contextRef="#ctx0" brushRef="#br0" timeOffset="59085.8662">20263 4715 369 0,'-3'-6'103'0,"2"-1"7"0,0 0-40 16,0 0-14-16,1 1-8 0,-2-2-6 15,4 3-5-15,-1 1-3 0,-2-3-2 16,3 4-2-16,0 0-1 0,0 1-1 16,0 1 0-16,1-1-1 0,-2 2 1 15,0 5 0-15,-2 0-2 0,-2 5 1 16,0 2-2-16,-1 7-1 0,0 3-1 0,1 3-3 16,0 2-1-16,2 3-3 15,3-3-1-15,5 0-3 0,-3-4-3 0,5-2-1 16,2-2-3-16,1-2-2 0,4-2 0 15,3-5-2-15,-2-4 1 0,1-3-1 16,0-5 1-16,2-6 1 0,-2-5 1 16,-2-1 0-16,-1-3 2 0,-3-2 0 15,-2-2 0-15,0-3 1 0,-4 2 0 16,0 0-1-16,-5 1 0 0,2 3 0 16,-4 0-1-16,-1 5 1 0,0 4-1 0,-2 5-1 15,-1 2 0-15,0 4-1 16,-1 2 0-16,1 5-1 0,1 3 0 0,-1 3-2 15,2 2 1-15,2-1 0 0,2 1-1 16,2-1 0-16,2-1 0 0,1-3 1 16,2-2-1-16,3-3 0 0,2-1 0 15,0-1 0-15,0-2 0 0,2-3 0 16,0 0 1-16,-2-4-1 0,0 0 0 0,-2-1 0 16,-2-1 1-16,0 1-1 0,-2-1 0 15,-2 0 1-15,0 2-1 0,-2 2 0 16,0 1 1-16,-1 0-1 0,-1 2 0 15,-1 0 0-15,0 1 0 0,1 2 0 16,-1 1 0-16,1-1 0 0,0 2 0 16,2 0 0-16,-1 0 0 0,2-1 1 15,-2-1-1-15,1-1 0 0,1 0 0 16,-1-3 1-16,-2 0-1 0,1-3 1 16,-2 0-1-16,0-1 1 0,0-2 0 15,0 1-1-15,-2-1 1 0,1-2-1 16,0 2 0-16,-1 0 0 0,0 0 1 0,1 0-1 15,0 1 0-15,1 1 0 0,-1 1 0 16,1 0-1-16,0 1-3 0,0 2-4 16,0-1-7-16,0-1-10 0,-2 2-14 15,2 0-14-15,0 0-17 0,-1 0-15 16,-1 2-114-16,-2 0-128 0,2-1-295 16</inkml:trace>
  <inkml:trace contextRef="#ctx0" brushRef="#br0" timeOffset="59552.4273">20488 4738 505 0,'-2'-5'129'0,"-1"0"5"0,2 0-68 15,-2 2-16-15,2-1-5 0,1 2-4 16,-1-1-5-16,1 2-3 0,0 0-2 0,1 3-1 16,-1 2-2-16,0 2-2 0,-1 4-1 15,0 4-2-15,0 6-2 0,-1 1-2 16,2 1-3-16,3 1-1 0,-1 2-1 15,6-2-1-15,0-5-1 0,4-2-1 16,1-2-1-16,0-5-1 0,3-4-1 16,-1-2 0-16,-1-6-1 0,1-2 2 15,0-6 0-15,-2-2 0 0,1-4 2 16,-3 0-1-16,0-5 0 0,-1-3 0 16,-3 2-1-16,-2 0-1 0,-1-2-1 0,-3 2-2 15,-1 1-1-15,-3 5-1 0,1 1-2 16,-1 2 0-16,1 3-1 0,0 5-6 15,-1 4-9-15,2 2-13 0,0 0-22 16,1 4-24-16,-2 3 32 0,-1 4-167 16,4 0-145-16,1 2-338 0</inkml:trace>
  <inkml:trace contextRef="#ctx0" brushRef="#br0" timeOffset="60327.8">19925 4628 490 0,'9'-5'124'16,"1"0"6"-16,-1-1-67 0,1 0-15 15,-1 0-3-15,0 1-2 0,1 0-1 0,-3 0-2 16,-1 1 0-16,0 2-1 0,-2-1-1 15,-2 2-2-15,0 1-3 0,-5 0-4 16,0 1-4-16,-4 2-4 0,-1-2-4 16,-3 4-4-16,-3 1-3 0,-2 1-2 15,-1 2-3-15,0 1 0 0,-2 2-2 16,0-2-1-16,1 1 0 0,1-1 0 16,1-2-1-16,3 1 0 0,1-1 0 0,5 1-1 15,1-1 0-15,3-1 0 16,3 1 0-16,2 0 0 0,2 0 0 0,3-1 0 15,4 0 0-15,1-1 0 0,1 0-2 16,4-1-6-16,4-2-7 0,1 1-13 16,2 1-14-16,-1 0-16 0,4 1-18 15,-3-1-115-15,-3 0-129 0,2 0-295 16</inkml:trace>
  <inkml:trace contextRef="#ctx0" brushRef="#br0" timeOffset="61023.3188">18865 4705 608 0,'-9'0'152'16,"-3"-3"7"-16,2 2-87 0,2 1-15 16,2-1-7-16,1 0-8 0,1 0-8 15,4 1-9-15,3 0-7 0,0-3-6 16,3 3-6-16,1 0-2 0,1 1-3 16,1-1-4-16,0 2-12 0,4-1-17 15,0 1-14-15,2 1-96 0,-2-2-36 0,1 1-117 16,-1 2-233-16</inkml:trace>
  <inkml:trace contextRef="#ctx0" brushRef="#br0" timeOffset="61744.7692">19084 4601 400 0,'0'-1'109'0,"-1"-2"3"0,1 1-43 16,0-1-19-16,1 0-15 0,1-1-7 15,-2 0-5-15,1-1-2 0,0 2-2 16,-1-1-1-16,1 0-1 0,-1 1 1 16,0-1 0-16,1 0 0 0,-1 1-1 15,0 0-1-15,0 1 1 0,0-1-1 0,0 1 0 16,2-1-1-16,-2 2-2 0,0 0 1 15,0-2-2-15,0 2 1 0,1 1 0 16,-1-1-1-16,0 0 2 0,0 1-1 16,0 0 0-16,0 2-1 0,-1 2-1 15,-1 2 0-15,1 4-1 0,-1 5 0 16,-2 2-1-16,-2 2 1 0,2 8 1 16,-1-1-1-16,3 2 0 0,1-1-1 15,2 0-2-15,3-1 0 0,2-3-1 16,2-5-1-16,2-3 0 0,0-4-2 15,2-4 1-15,2-5-1 0,0-4 0 0,1-5 0 16,0-5 1-16,-2-3 0 0,-1-2 1 16,-1-4 0-16,-3 0 2 0,-3-1 1 15,-2 4 0-15,-3 3 0 0,-1 2 0 16,0 4 0-16,-3 6-1 0,-1 3-2 16,0 2 0-16,1 4-2 0,0 3 0 0,3 3-1 15,-1-2-1-15,5 1-1 0,-1 1 1 16,4 0-1-16,4-2 0 0,1-3 1 15,3-2-1-15,0 0 0 0,4-4 1 16,0-3-1-16,-1-4 0 0,0-4 1 16,-3-2-1-16,-2-2 0 0,-2-2 1 15,-4 0-1-15,-2 2-2 0,-2-1-5 16,-1 3-8-16,-1 1-10 0,0 5-17 16,-1 0-21-16,0 4-13 0,2 4-106 15,-2 2-14-15,2 4-109 0,0 5-205 16</inkml:trace>
  <inkml:trace contextRef="#ctx0" brushRef="#br0" timeOffset="62065.4983">19523 4786 588 0,'-5'2'148'16,"-4"3"9"-16,4 0-81 0,-3 2-14 16,-3 1-5-16,0 0-4 0,0 1-4 15,1-1-8-15,1 1-6 0,2 0-7 16,1 0-7-16,2 1-5 0,2 0-5 0,2 0-4 15,2 1-3-15,3-3-1 0,5 1-3 16,2-2-11-16,3-2-17 0,5-1-21 16,0-3-17-16,4-2-128 0,-1 1-144 15,4-4-331-15</inkml:trace>
  <inkml:trace contextRef="#ctx0" brushRef="#br0" timeOffset="62750.7369">21243 4634 591 0,'2'-3'154'0,"-3"3"8"0,-3 0-74 0,-2 2-21 16,0 0-8-16,-3 2-4 0,1-1-8 16,-2 4-8-16,-2-1-8 0,-2 0-6 15,-2 4-5-15,2-1-4 0,-2 1-4 16,-3 1-2-16,1 0-1 0,2-1-2 0,1 0-1 15,3-3-1-15,2-1-1 0,3 2-1 16,3-3-1-16,3-1-1 0,3 4 0 16,2-2 0-16,5 0-1 0,-1 3 0 15,3-2 0-15,3-1 1 0,2 1-1 16,0-2-4-16,1-1-6 0,1 0-9 16,-1-2-11-16,3-1-18 0,-3 2-20 15,0-2 55-15,-3 0-186 0,0 1-140 16,1-2-346-16</inkml:trace>
  <inkml:trace contextRef="#ctx0" brushRef="#br0" timeOffset="64576.0958">21582 4678 423 0,'1'-6'113'0,"-2"1"6"0,1-1-50 16,0 2-16-16,0 0-8 0,1 1-4 16,-1 0-4-16,-1 1-3 0,0-2-2 15,1 3-2-15,-2-3-1 0,1 2-3 16,0-1-2-16,0 1-2 0,1 0-2 15,-1-1-2-15,1-1-2 0,-2 2-1 0,-1-3-2 16,1 3-2-16,2-2 0 0,-1 1-1 16,1 1-1-16,0 1-2 0,0 0 0 15,4 2-1-15,-3-1-1 0,-1-1 0 16,-1-2-1-16,1 2 0 0,0 0 1 16,2 1 0-16,-2 0 0 0,0 0 2 15,-1 2 1-15,5 4 1 0,-5 0 0 16,-2 3 1-16,-2 4-1 0,0 6-1 15,-2 3-1-15,0 5-1 0,-1 3-2 16,3 1-1-16,2 1-1 0,4-3 0 0,4-3-1 16,5-3-1-16,3-4 1 15,3-6 0-15,0-4-1 0,2-4 1 0,-1-5-1 16,2-4 1-16,-2-5-1 0,-1-2 1 16,-1-3 0-16,-2-4 1 0,-2-2 2 15,-1-1 3-15,-4-1 1 0,-2 1 3 16,-2 1 1-16,-3 1 0 0,-2 4 1 15,-1 4-2-15,-3 5-2 0,0 5-2 0,0 4-2 16,-2 4-1-16,3 1-2 0,1 4 0 16,1 3-2-16,4 2 1 0,4 0-1 15,2-2 0-15,4 2 0 0,4-2-1 16,3 0 0-16,2-4-4 16,3-2 0-16,0-2 0 0,0-4 0 0,2-3 0 15,-5-5 0-15,-2-2 2 0,-1-4 3 16,-5-4 0-16,-2-3 0 0,-4-2 1 15,-4-1-1-15,-2-1 1 0,-2 0-2 16,0 2-4-16,-2 4-8 0,0 1-10 16,3 5-12-16,-1 3-16 0,2 4-17 0,0 6-19 15,-1 2-113-15,2 3-130 0,3 4-297 16</inkml:trace>
  <inkml:trace contextRef="#ctx0" brushRef="#br0" timeOffset="64844.3785">22339 4798 569 0,'2'-7'166'0,"-3"2"7"16,-5 1-11-16,-3 3-96 0,-4 2-12 15,1 3-8-15,-2 3-7 0,1 0-7 16,-1 3-6-16,3 3-4 0,4 0-4 15,2 0-5-15,1 1-4 0,4-1-4 16,2 1-1-16,2-1-2 0,3 0-1 0,5-4-2 16,1 1-6-16,6-4-7 15,0-2-13-15,6-3-20 0,2-2-20 16,0-4-109-16,0-1-23 0,0-4-120 0,0 0-230 16</inkml:trace>
  <inkml:trace contextRef="#ctx0" brushRef="#br0" timeOffset="67536.3078">20008 6029 411 0,'-3'-5'112'0,"0"0"6"16,-1 2-49-16,0-1-13 0,1 0-10 15,-1 2-6-15,3-2-6 0,-2 2-4 16,2-1-4-16,0-2-4 0,1 2-1 16,1-1-3-16,0-2-1 0,1 1-3 0,0-1-1 15,1 0-1-15,-1 0-2 0,-1 1-1 16,2 0 0-16,-1 0-1 0,1 1 0 16,-2-1 0-16,0 0 1 0,0 2 0 15,0-2 1-15,-1 2 0 0,2 0 0 16,-2-1 0-16,0 2-1 0,0-1 0 15,1 2-1-15,0 0-1 0,-1-3 0 16,0 3 0-16,1 0-2 0,-1-2 0 16,2-1-1-16,0 3 0 0,-3-2 0 0,1 0-1 15,1 1 0-15,-1-1 0 0,0 1-1 16,0 1 1-16,0-2 0 0,0 1-1 16,-1 0 1-16,1 0-1 0,0 1 0 15,0-1 0-15,0 1 1 0,0 1-1 16,0-1 0-16,0 1 1 0,0 0-1 15,0 0 1-15,-1 1-1 0,2 2 0 16,-1-1 0-16,-3 3 1 0,0 6 0 16,-1 4 0-16,-1 7 1 0,0 4 0 0,-3 4 1 15,3 7 0-15,0 1-1 16,2 0 0-16,1 0-1 0,2-3 0 0,4-2 0 16,3-3-1-16,4-4 1 0,4-6-1 15,3-1 0-15,3-6 0 0,2-7-1 16,-1-3 1-16,0-4-1 0,-1-7 0 15,-1-3 0-15,-3-3 0 0,-2-5 0 16,-2 1 0-16,-2-3 0 0,-4 1 0 16,-2 0 1-16,-2 0 0 0,-3 3 1 15,-3 2 0-15,0 3 1 0,-5 3 0 0,1 6 0 16,-2 1 1-16,1 6-1 0,-1 3-1 16,3 4-1-16,2 3 0 15,1 1 0-15,1 0-1 0,5 3-1 0,3-1 1 16,3-3-1-16,2 1 0 0,3-3 0 15,5-1 0-15,2-2 0 0,2-3 1 16,0-2-2-16,0-4 1 0,1-4 0 16,-5-2 1-16,0-3-1 0,-3-4 0 15,-3-2 0-15,-3-1 1 0,-7-3 0 16,-1-1-1-16,-4-1 1 0,-1 1 0 0,-3 0-1 16,-2 0 0-16,-1 2 1 0,-1 1-1 15,1 5-1-15,1 1-6 0,-1 3-9 16,0 3-12-16,5 4-16 0,1 3-18 15,4 5-15-15,3-1-122 0,1 5-132 16,3 1-304-16</inkml:trace>
  <inkml:trace contextRef="#ctx0" brushRef="#br0" timeOffset="67865.6315">20634 6122 623 0,'-1'-1'167'0,"-1"-2"11"0,-1 3-76 16,1-1-25-16,0 0-10 0,1 0-7 16,1 1-13-16,-1 0-13 0,2 0-10 15,0 0-9-15,1 0-6 0,3 1-6 16,0 0-8-16,0 0-14 0,3 2-17 16,-1-1-23-16,0 1-14 0,1-1-129 0,-2 1-142 15,2 2-323-15</inkml:trace>
  <inkml:trace contextRef="#ctx0" brushRef="#br0" timeOffset="68233.8998">20896 6058 641 0,'-1'-8'157'0,"1"-4"6"0,1 2-96 16,1-1-17-16,3 0-7 0,1 1-5 15,3 0-7-15,1 0-7 0,2 5-4 16,0-1-3-16,3 4-4 0,1 1-2 16,0 2-2-16,-1 3-1 0,-2 2-2 15,-1 2 0-15,-1 3-1 0,-2 4-1 0,-3 1-1 16,-4 2 0-16,1 2-1 0,-4 1 0 15,-2 0-1-15,0-1 0 0,-4 0 0 16,3 1 0-16,-1-3-1 0,-2 1-2 16,3-4-2-16,-1 0-5 0,1-3-4 15,0-1-7-15,1-2-10 0,0-2-7 16,2 0-11-16,-3-4-7 0,2 0-9 16,-1-1-96-16,1-1-9 0,-3-2-94 0,0 0-189 15</inkml:trace>
  <inkml:trace contextRef="#ctx0" brushRef="#br0" timeOffset="68461.328">20896 6033 519 0,'-7'-10'143'0,"2"4"9"15,0 3-44-15,2 7-47 0,0 0-11 16,-1 4-7-16,2 2-6 15,0 5-7-15,1-1-5 0,0 2-3 0,-2-1-3 16,2 5-4-16,0-3-4 0,-1 0-4 16,0-1-7-16,2 1-18 0,-1-2-20 15,1-1-14-15,-2-1-127 0,2-2-136 16,-2 0-324-16</inkml:trace>
  <inkml:trace contextRef="#ctx0" brushRef="#br0" timeOffset="69428.6531">19780 5942 517 0,'7'-6'129'0,"-2"0"5"16,1 2-72-16,-1 3-15 0,0-1-3 16,-1 2-4-16,0 0-3 0,-1 1-2 0,-2 0-1 15,-1 1-3-15,-3 1-3 0,-2 1-2 16,0 0-3-16,-5 4-2 0,-2 0-5 15,-2 3-3-15,-1 0-2 0,-1 2-1 16,-2 1-2-16,1 1 0 0,1-1 1 16,2-2 0-16,1-1-1 0,1 0 1 15,2-1-2-15,2-2 0 0,2 0-1 16,1-2-2-16,1 0-2 0,3-1 0 16,1 1-1-16,2-3 0 0,2 1-1 0,1 1 0 15,2-1 1-15,3-1-1 16,0 2 0-16,2-2-1 0,2 0-6 15,-1 0-7-15,2 1-10 0,1-2-13 0,0 3-15 16,0-1-10-16,-2 2-4 0,0-1-119 16,-2 2-120-16,-1 2-281 0</inkml:trace>
  <inkml:trace contextRef="#ctx0" brushRef="#br0" timeOffset="71430.6993">18272 6285 633 0,'-13'-2'155'0,"2"0"5"0,5 2-96 15,-2 0-19-15,5 2-10 0,3-2-8 16,3 1-7-16,2 0-9 0,2 2-5 0,4-2-3 15,2 1-3-15,4-2-10 0,1 0-15 16,2-1-13-16,2 0-66 0,0-2-63 16,1 0-116-16,-1-1-248 0</inkml:trace>
  <inkml:trace contextRef="#ctx0" brushRef="#br0" timeOffset="72268.6955">18652 6143 409 0,'0'-7'108'0,"-1"-2"6"16,1 2-49-16,0-1-18 0,1 2-9 16,0-1-6-16,0 2-3 0,1 1-4 0,-2-1-2 15,1 2-2-15,-1-1 1 0,0 2-1 16,0-1 0-16,0 1 0 0,1 2-2 16,-1-2-2-16,1-1 0 0,-1 0-3 15,1 0-1-15,1-1-1 0,-2 0 0 16,0-3 0-16,1 2 0 0,-1 1 1 0,1 3 0 15,-1-1 1-15,0 1 1 0,0 1-2 16,0 0 0-16,0 0-2 0,-1 1-1 16,0-1-2-16,1 3-3 0,-2 2-1 15,0 1-2-15,1 2 0 0,0-1 0 16,-2 0 0-16,3 1 0 0,-1-3 0 16,1-2 0-16,0 1 0 0,0-3 0 15,0 2 1-15,0-2 0 0,1-2 1 16,-1 0 0-16,1-2 0 0,1-1 0 15,0-2 0-15,-1-1-1 0,0-3-1 16,1 3-1-16,-1-2 0 0,-1 1 1 0,-1 0 0 16,1 2 0-16,-2 2 1 0,1 3 1 15,0 1-1-15,0 5 1 0,-2 3 1 16,0 5-1-16,-1 4 1 0,2 4-1 16,-1 1 0-16,1 4 1 0,0-1-1 15,2 1 0-15,3-3 0 0,2-2-1 16,1-2-1-16,0-3 0 0,3-4 0 0,0-5 0 15,2-2-1-15,3-5 1 0,1-4-1 16,1-4 1-16,-1-4 0 0,0-4-1 16,0 0 2-16,-2-4-1 0,-3 1 0 15,-6-1 1-15,2 4 1 0,-4 3 0 16,0 3 2-16,-4 2 0 0,-1 6 1 16,-1 2-1-16,2 6 0 0,-3 3-1 15,1 2-1-15,-1 2-1 0,3 3-2 16,3 2 0-16,1 1 0 0,3-2-1 0,4-1 0 15,2-3 0-15,0-2 0 16,2-3 0-16,2-6 0 0,1-2 0 0,1-3 0 16,1-6 1-16,0-3-1 0,0-4 0 15,0-1 0-15,-3-2 0 0,-3 0 0 16,-4-2-2-16,-5 2-2 0,-3 2-5 16,0 3-7-16,-2 0-9 0,-1 4-14 15,2 3-15-15,2 3-13 0,-1 4-9 16,5 5 42-16,-2 3-156 0,-1 0-122 0,4 3-297 15</inkml:trace>
  <inkml:trace contextRef="#ctx0" brushRef="#br0" timeOffset="72506.711">19231 6181 614 0,'-1'0'152'0,"-4"0"6"15,-1 1-89-15,-3 2-17 0,1 3-5 0,-2 1-5 16,-1 4-5-16,0 0-7 0,1 1-3 16,2 2-3-16,0 1-5 0,2-1-5 15,3 1-3-15,1-2-4 0,2 2-2 16,3-3-2-16,3-1-4 0,4-1-7 16,2-2-12-16,4-4-13 0,5-1-18 15,3-2-17-15,7-2-120 0,1-3-132 16,3-3-301-16</inkml:trace>
  <inkml:trace contextRef="#ctx0" brushRef="#br0" timeOffset="73273.826">21625 6013 488 0,'6'-4'143'16,"-4"-3"9"-16,1 0-6 0,-2 1-77 16,0 0-8-16,2 1-3 0,-2 1-4 15,-1-2-7-15,0 5-6 0,0 1-8 16,0 0-6-16,-1 2-6 0,-2 0-4 16,-2 5-4-16,-1-1-4 0,-2 2-2 15,-3 2-2-15,-4 1-1 0,-3 1-2 16,-3 2 0-16,-4-2-1 0,2 2 0 15,1 0-1-15,1 0 1 0,4-1-1 16,2-1 1-16,4 1-1 0,5-2 0 16,4-1 0-16,-1-2 0 0,4-2 0 0,2-1 0 15,3-1 0-15,4-2 0 0,5 0 0 16,2-2 0-16,2-2-1 0,3 1 0 16,2 0-3-16,-1 0-4 0,1 1-8 15,-3 0-9-15,-1 0-15 0,-3 0-17 16,0 1-11-16,-2 1 3 0,-4 2-127 15,0 1-124-15,0 1-293 0</inkml:trace>
  <inkml:trace contextRef="#ctx0" brushRef="#br0" timeOffset="74219.1202">21984 6008 471 0,'0'-3'119'0,"0"-2"5"0,0-1-58 16,0-1-26-16,1 0-7 0,0 1-4 15,0-1-3-15,-1-1-1 0,2 1-1 16,-2 1 1-16,0-2-1 0,0 2 0 15,0 1 0-15,0 1-1 0,0-1-3 16,-2-2-1-16,2 4-1 0,0-1-1 0,-1 0-2 16,0 1-2-16,0 0-2 15,1 2 0-15,-2 0-1 0,1 0-2 0,1 1 0 16,-1-2-2-16,1 4-1 0,0-4-1 16,0 2-1-16,-1 0 0 0,1 0-1 15,0 0 0-15,0 0 1 0,1 2 0 16,-1-2 0-16,1 1 1 0,0 0 1 15,1 0-1-15,-1-1 0 0,0 2-1 16,0-1 0-16,1 0-1 0,-1 0-1 16,0 0 1-16,0-1 0 0,0 0 0 0,2 0 0 15,-2-2 0-15,2 1 2 0,-2-4-1 16,1 1 1-16,1-1-1 0,-1 2 0 16,-1-2 1-16,2 1 0 0,-3 2 2 15,1-1 1-15,-1 2 1 0,0 0 1 16,0 1 0-16,-1 0 0 0,-2 1-1 15,2 0-1-15,-1 2-2 0,-2 0-1 16,0 3 0-16,-1 4 0 0,2 1-1 16,-2 3 1-16,1 3-1 0,1 1 1 0,0 3 0 15,3 0-1-15,1 0 0 16,2-2 0-16,0 0-1 0,2-3 0 0,3-2-1 16,0-1 0-16,2-4 0 0,1-1-1 15,0-3 1-15,1-3 0 0,3-2-1 16,-3-2 1-16,-1-5 0 0,-1-1 0 15,-2-2 1-15,-4-1 0 0,0 1 0 0,-6-1 1 16,0 3 0-16,-1 0 1 0,0 6 1 16,-4 1-1-16,1 2 0 0,-3 3-1 15,4 2 0-15,0 1-1 0,4 2-1 16,0-1-1-16,5 3 1 0,3 1-1 16,6-2 0-16,2 0 0 0,4-3 0 15,0 0 0-15,2-5 0 0,1-2 0 16,-1-2 0-16,-3-3 0 0,1-4 0 15,-2-3 0-15,-4-4 0 0,-2-3 0 16,-3-4 0-16,-6-5 1 0,-2-1-2 16,-2-2-4-16,-5 3-4 0,0 1-5 15,0 5-9-15,-1 6-12 0,5 7-19 0,-1 7-18 16,2 4-14-16,0 4-117 0,0 4-134 16,3 3-304-16</inkml:trace>
  <inkml:trace contextRef="#ctx0" brushRef="#br0" timeOffset="74581.1533">22600 6055 627 0,'-4'-9'166'0,"2"7"11"16,-3-1-78-16,-4 2-23 0,-2 2-8 16,-2 2-6-16,-6 2-10 0,3 7-11 15,-3-2-8-15,-1 3-6 0,4-2-6 16,2 5-4-16,3 1-3 0,2-1-4 15,4 0-2-15,4 0-2 0,5-1-3 16,3-2-2-16,8-3-3 0,5-4-8 0,6-2-10 16,4-4-11-16,4-4-15 15,0-3-20-15,0-1-18 0,-3-1-128 0,-5 1-142 16,-2 2-328-16</inkml:trace>
  <inkml:trace contextRef="#ctx0" brushRef="#br0" timeOffset="75429.8115">20527 6143 532 0,'-5'-2'132'0,"0"-2"5"0,-3 1-72 16,2 1-17-16,1 0-5 0,1-2-3 15,-1 1-2-15,2 1-3 0,-1-1 0 16,3 1-3-16,-2 0-2 0,2 0-3 0,1 1-3 16,1 0-2-16,2 0-2 0,3 1-2 15,0-3-1-15,3 3-2 0,3-1 0 16,1-1-2-16,2 0 0 0,2 1-1 16,-1 0-3-16,1 0-1 0,-1-1-2 15,0 2-2-15,-1-1-1 0,-3 0-1 16,-1 1-2-16,-1-1-1 0,-2 1-4 15,0 0-10-15,-1 0-12 0,-1 2-19 16,0-1-20-16,-1 1-26 0,-1 1-106 16,2 5-131-16,1-2-286 0</inkml:trace>
  <inkml:trace contextRef="#ctx0" brushRef="#br0" timeOffset="76021.3873">23258 5979 656 0,'-10'0'192'0,"4"-1"5"0,-2 2-26 15,6-1-100-15,3 0-22 0,3 0-16 0,3 0-12 16,5-1-12-16,4-1-4 0,1 1-3 16,4 0-7-16,0 0-12 0,2-1-17 15,1 0-18-15,-4 2-18 0,-2 0 38 16,-5 2-169-16,-3 0-135 0,-4 1-322 15</inkml:trace>
  <inkml:trace contextRef="#ctx0" brushRef="#br0" timeOffset="76148.0489">23274 6132 631 0,'-10'11'156'0,"4"-4"3"16,3-1-71-16,7-3-52 0,6-4-14 15,3-4-12-15,5-1-12 0,3-3-15 16,1-2-13-16,2-1-15 0,0-3-115 15,-3 2-120-15,-3-2-287 0</inkml:trace>
  <inkml:trace contextRef="#ctx0" brushRef="#br0" timeOffset="76351.6209">23531 5837 634 0,'8'2'148'0,"0"-1"6"15,4 3-100-15,3 0-12 0,2 1 1 16,1 1 0-16,2 0-2 0,-2 0-2 15,3 1-1-15,1 6-4 0,-1 0-5 16,-2 1-7-16,3 3-4 0,-1 0-6 16,-2 2-4-16,-5 2-3 0,-4-1-2 0,-7 0-2 15,-8 3-4-15,-8-1-10 0,-5 0-17 16,-6 1-25-16,-7 0-91 0,-11-1-49 16,-4 1-133-16,-1-1-269 0</inkml:trace>
  <inkml:trace contextRef="#ctx0" brushRef="#br0" timeOffset="76905.5039">17788 7421 726 0,'-23'0'177'0,"3"0"5"16,6-2-116-16,4 4-15 0,8 1-9 15,4 0-6-15,4-1-11 0,3 1-8 0,-1 2-6 16,6-2-2-16,3 1-2 0,2-2-2 16,1 2-4-16,0-3-9 0,2 0-9 15,0 1-19-15,-1-1-17 0,-4 0-15 16,-3 2-5-16,-3 0-120 0,-4 2-122 15,-5 1-276-15</inkml:trace>
  <inkml:trace contextRef="#ctx0" brushRef="#br0" timeOffset="77037.1499">17841 7568 534 0,'-11'11'156'0,"1"0"6"0,0-2-14 16,4 0-91-16,5-2-17 15,3-2-9-15,6-1-11 0,2-4-11 0,3-1-16 16,3-3-17-16,2-1-15 0,4-1-128 15,-1-3-130-15,1 1-325 0</inkml:trace>
  <inkml:trace contextRef="#ctx0" brushRef="#br0" timeOffset="77256.5654">18110 7341 598 0,'3'4'137'0,"2"-1"3"0,0 2-99 16,3 0-13-16,2 4-2 0,2-2-2 16,1 3-3-16,0 2-1 0,2 2 0 15,1 0 0-15,-3 6-2 0,-1-2-3 0,-2 1-3 16,-2 0-3-16,-7 2-3 16,-5 0-3-16,-4 1-3 0,-2 0-9 15,-5 1-12-15,-2 2-14 0,-1 0-10 0,-2 1-118 16,3-3-124-16,2-1-290 0</inkml:trace>
  <inkml:trace contextRef="#ctx0" brushRef="#br0" timeOffset="78513.4307">20340 7367 439 0,'-1'-4'107'16,"-2"0"2"-16,2 2-60 0,0 1-17 16,-1-2-6-16,2 0-1 0,0 3-2 15,0-3-1-15,0 2 0 0,-1 0 0 16,1-2 0-16,0 1 0 0,0-2 0 0,-1-1 1 16,1-1 0-16,0 0 0 0,0-1 2 15,0-2-1-15,-1 2 2 0,1-1 0 16,-1 2-2-16,-1 0 0 0,2 0-2 15,-1 0-1-15,-1 2-3 0,0-1-2 16,1 3-1-16,0-2-2 0,-1 2-1 16,0 0-1-16,1 0 0 0,0 1-1 15,0 0-2-15,1 1 0 0,-2 0-1 16,2-2-2-16,-1 2 0 0,1 0-2 0,1 0-1 16,-1 2-1-16,0-2 0 0,2 0-1 15,0 1 0-15,-1-1 1 0,1 1-1 16,-1-2 0-16,0 1 0 0,0 0 1 15,-1 0-1-15,0 0 1 0,1 0-1 16,-1 0 1-16,0 0 0 0,0-1 1 16,0 3 1-16,0 0 1 0,0 5 0 15,-1 0 1-15,-1 6 1 0,-1 2 0 0,1 6 0 16,1 2-1-16,-1 3-1 0,2 2 0 16,2 1-1-16,3-3-1 0,3 1 0 15,4-5 0-15,2-2-1 16,2-6 1-16,3-5 0 0,3-3 0 0,0-3 0 15,3-6 0-15,-1-3 0 0,0-4 1 16,-2-4 0-16,-4-4 0 0,-2-1 1 16,-4-3 1-16,-2 0 0 0,-5 2 1 15,-1 2 0-15,-4 2 0 0,-1 4 0 0,-3 3-1 16,-2 7 0-16,0 0-1 0,-1 5 0 16,0 4-1-16,0 4-1 0,3 4 0 15,2 3-1-15,3 3 0 0,3 1-1 16,4 3 0-16,4-3 0 0,6-3 0 15,0 0-1-15,4-5 1 0,4-1-1 16,3-5 1-16,0-4-1 0,3-3 1 16,1-3 0-16,-1-6 0 0,-2-2 0 15,-5-3 0-15,-6-4 0 0,-5-3 0 16,-6-3 0-16,-7-4 0 0,-5 0 0 0,-3-1-4 16,-3-2-6-16,-3 2-9 15,-2 3-12-15,-2 1-16 0,-4 8-23 16,0 4-17-16,-1 5-123 0,0 7-138 0,2 1-321 15</inkml:trace>
  <inkml:trace contextRef="#ctx0" brushRef="#br0" timeOffset="79165.4334">20216 7288 548 0,'4'-3'135'0,"-3"1"5"0,-2 4-77 15,-2-1-15-15,-2 1-1 0,-2 3-2 16,-1 1-2-16,-3 2-4 0,-3 0-2 0,1 2-2 15,-2 0-4-15,-1 2-5 0,0-1-2 16,-1 0-4-16,-2 0-2 0,4 0-3 16,-3 0-2-16,1 0-3 0,3-2 0 15,1-1-2-15,5 0-2 0,0-2 0 16,5 0-2-16,3 0 0 0,2-1-1 16,3 0-1-16,2 2-1 0,4-1 0 0,2 1 0 15,1 1-1-15,4-2 0 0,0 3 0 16,0-3-4-16,-1 2-9 15,2 0-13-15,-1 0-22 0,1 0-18 0,-2 0-132 16,-1 2-146-16,3 4-339 0</inkml:trace>
  <inkml:trace contextRef="#ctx0" brushRef="#br0" timeOffset="80138.9822">18400 7497 569 0,'-8'0'155'0,"0"1"12"16,-3 0-53-16,2 0-41 0,2 0-9 16,1 1-6-16,2-2-9 0,0 1-12 15,4-1-10-15,1 1-8 0,2-1-6 16,2 0-5-16,0 0-4 0,2 0-2 16,0 0-1-16,2-2-7 0,2 0-10 0,0 0-15 15,1 2-18-15,3 0-13 0,-3-4-16 16,4 6-116-16,0-1-125 0,0 0-285 15</inkml:trace>
  <inkml:trace contextRef="#ctx0" brushRef="#br0" timeOffset="80980.7197">18589 7334 339 0,'0'-5'98'16,"0"0"4"-16,-1 0-16 15,1 0-40-15,-1 1-11 0,1 1-6 0,-1-1-3 16,1 2-4-16,-3-1-2 0,3 2-1 16,-1-2-2-16,2 2-2 0,-1-1 0 15,0-1-2-15,2 2 0 0,-1 0 0 16,-1 0 0-16,1-1-1 0,-1 0-1 16,0 2 0-16,0-1-1 0,0-1 1 0,0 4-1 15,0-4 0-15,0 2 0 0,0 0 0 16,0 2-1-16,1-2-1 0,-2 1-2 15,1 0 1-15,-1 0-1 0,1 3 0 16,-1 1 2-16,1 4 2 0,-3 2 1 16,2 4 2-16,0 4 1 0,1 4 1 15,0 7 0-15,1 0 0 0,0 1-1 16,2-1-1-16,-1 0-1 0,0-2-2 0,2-5 0 16,1-6-1-16,1-3-1 15,1-4-2-15,1-5 1 0,2-4 0 16,1-4-1-16,0-4 1 0,0-4 0 15,0-5 0-15,-1-1 1 0,-3-4 0 16,0 0-1-16,-2 0 0 0,-2 2-1 0,-2 3 0 16,0 4 0-16,-1 2-1 0,-1 6-1 15,1 5 0-15,-1 7-1 0,1 3 0 16,2 2 0-16,0 4-2 0,3 4 0 16,4-1 0-16,1-1-1 0,0-1 0 15,2-3 1-15,1-1-1 0,2-3-1 16,0-5 1-16,-2-2 0 0,1-3 0 0,0-3 1 15,-4-6-1-15,0-2 0 0,-4-3 1 16,-1-3-1-16,-5-4 1 0,0-2 0 16,-5-3-1-16,1 0 0 0,-1-1-3 15,1 1-6-15,-3 3-8 0,4 3-13 16,0 6-18-16,1 2-13 0,3 6-16 16,0 6-114-16,2 4-126 0,0 1-288 15</inkml:trace>
  <inkml:trace contextRef="#ctx0" brushRef="#br0" timeOffset="81278.9397">19014 7560 588 0,'-9'-1'153'15,"-2"1"7"-15,-2 1-63 0,1 3-39 16,0 1-6-16,-2 2-6 0,3 0-5 16,2 5-6-16,0-1-6 0,0 2-5 15,5 2-4-15,0-2-6 0,3 2-3 16,3 0-3-16,2 1-3 0,2-3-2 16,2-1-1-16,2-2-1 0,3 0-2 15,1-4-4-15,3-1-10 0,1-4-15 16,0-1-17-16,-1-2-15 0,1-3-36 15,-2-3-93-15,-1 1-124 0,0 0-267 16</inkml:trace>
  <inkml:trace contextRef="#ctx0" brushRef="#br0" timeOffset="81661.1806">19166 7343 612 0,'0'-4'159'0,"-1"0"8"16,0 3-84-16,0 2-21 15,1 1-7-15,0 4-8 0,1 3-8 0,0 3-11 16,0 4-8-16,1 4-4 0,-1 1-5 16,1 1-3-16,-1 2-4 0,1-1-2 15,-1 1-7-15,-1-5-8 0,2 0-14 16,0-2-18-16,0-4-11 0,-1-2 46 0,1-2-177 15,-2-3-134-15,2-1-327 0</inkml:trace>
  <inkml:trace contextRef="#ctx0" brushRef="#br0" timeOffset="81832.9844">19111 7459 666 0,'-3'-2'166'16,"-2"2"5"-16,2 0-97 0,2 2-25 0,3 0-10 15,2-1-10-15,1-1-9 0,4 0-9 16,0-1-4-16,5 1-6 0,-1-1-15 16,1 0-20-16,3-1-15 0,-2 1-128 15,1 0-137-15,0-2-330 0</inkml:trace>
  <inkml:trace contextRef="#ctx0" brushRef="#br0" timeOffset="82124.2174">19389 7358 703 0,'-3'-8'161'0,"1"1"4"15,4 0-120-15,1-2-12 0,3 2-2 0,2 2-4 16,2-1-6-16,2 0-6 15,1 2-1-15,3 2-3 0,0 2-2 16,0 1-1-16,0 3-3 0,-1-1 0 0,-2 6-1 16,-1 1-2-16,-1 2 0 0,-2 3-3 15,-4 1-2-15,-3 2-3 0,0 0-3 16,-4 1-6-16,0 0-7 0,-2-1-7 16,1 0-10-16,-1-1-7 0,3 0-9 15,-3-3-116-15,0-2-118 0,1-3-286 16</inkml:trace>
  <inkml:trace contextRef="#ctx0" brushRef="#br0" timeOffset="82312.7021">19416 7365 626 0,'-6'5'153'0,"0"3"4"16,2 2-92-16,2 1-25 0,2 2-11 0,1 2-6 15,0 1-9-15,2-2-10 16,-1 1-17-16,1 0-15 0,0-2 51 0,-1 1-182 16,0-1-135-16,-3-1-345 0</inkml:trace>
  <inkml:trace contextRef="#ctx0" brushRef="#br0" timeOffset="83293.4987">21496 7298 248 0,'4'0'96'0,"-2"0"8"16,-2 0 4-16,2 0-32 16,-1 0-10-16,-1 0-9 0,1 0-10 0,-1 0-9 15,0 0-4-15,1 0 0 0,-1 0 0 16,0-1 0-16,0-2 3 16,-1 2 2-16,0 0 2 0,0 0 0 0,-2 0-3 15,1 1-2-15,-2 1-3 0,0 4-5 16,-3-2-4-16,0 3-5 0,-4 2-2 15,1 0-3-15,-2 0-2 0,0 0-2 0,-1 0-2 16,0 3 0-16,0 0-2 0,1 3 1 16,-1-3-2-16,-2 3 0 0,1 1 1 15,1 1-1-15,1-3 0 0,2 0 0 16,-1-4-1-16,7 2-1 0,2-2 0 16,0-2-1-16,5-1 0 0,2-1-2 15,2-3 1-15,4 3-2 0,1-1-1 16,3 0-5-16,5-2-9 0,1-2-12 15,2 1-20-15,3 2-22 0,-1-4 127 16,1 1-260-16,0 1-156 0,1 4-403 0</inkml:trace>
  <inkml:trace contextRef="#ctx0" brushRef="#br0" timeOffset="86428.0364">22577 7534 411 0,'0'-2'104'16,"-2"0"1"-16,1 0-56 0,0 0-17 15,-2 2-11-15,3-1-8 0,-1-1-8 16,-1 1-7-16,1 2-53 0,-2 1-51 0,-1-1-83 16,-2 0-198-16</inkml:trace>
  <inkml:trace contextRef="#ctx0" brushRef="#br0" timeOffset="90844.3363">22080 7343 631 0,'-7'-9'160'0,"-1"-4"12"15,3 1-91-15,0-1-14 0,4 0-5 16,2 2-4-16,1 3-9 0,3 0-9 16,4 2-10-16,0 0-5 0,4 1-4 15,1 2-5-15,2 0-4 0,0 1-1 16,1 0-3-16,-1 4-1 0,0 1-2 16,-2 2-2-16,-1 4-1 0,-2 1 0 15,-1 4-1-15,-3 2-1 0,-1 1 1 16,-1 2-1-16,-3 2 1 0,-1 2-1 15,-1 0 0-15,-3-1 1 0,2 0-1 0,-1 2 0 16,-1-4-1-16,2 1-3 0,0-2-5 16,-2-6-7-16,2 1-11 15,0-5-15-15,1 1-14 0,-1-5-15 0,-1-3-9 16,1-2 3-16,-1 0-117 0,-1-3-115 16,-2-5-270-16</inkml:trace>
  <inkml:trace contextRef="#ctx0" brushRef="#br0" timeOffset="91007.8903">22069 7287 666 0,'-12'18'156'0,"0"2"3"0,1 2-109 16,2 1-16-16,3 3-7 0,1 0-8 16,4-3-7-16,1 2-15 0,3-3-19 15,1-2-19-15,5-2-120 0,1-6-129 16,5-1-315-16</inkml:trace>
  <inkml:trace contextRef="#ctx0" brushRef="#br0" timeOffset="91362.9852">22537 7266 591 0,'4'-12'149'0,"-2"-1"9"16,2 3-81-16,-1 1-13 0,-1 2-1 15,1 3-3-15,-1 4-5 0,-2 4-8 0,0 3-7 16,0 4-9-16,-1 5-8 0,-2 6-7 15,2 1-4-15,-1 2-4 0,3 4-3 16,-2 1 0-16,1 0-2 0,1 1-1 16,0-3 0-16,2-1-2 0,0-1 0 15,0-5-5-15,-1-3-7 0,2-3-10 16,1-3-14-16,-4-3-17 0,1-5-14 16,1-1-14-16,-3-3-116 0,0-1-126 15,-3-3-291-15</inkml:trace>
  <inkml:trace contextRef="#ctx0" brushRef="#br0" timeOffset="91552.4366">22460 7521 609 0,'-3'-5'175'0,"-1"0"9"0,-1-2-30 16,5 3-81-16,2-1-14 0,3 3-10 15,3-3-12-15,1 0-10 0,5 0-10 16,2 0-6-16,2-1-3 0,2 0-4 0,1 0-8 15,-1 0-14-15,0 2-22 0,-4-1-26 16,1 4-136-16,-2 0-153 0,2 0-366 16</inkml:trace>
  <inkml:trace contextRef="#ctx0" brushRef="#br0" timeOffset="92611.2886">22935 7380 285 0,'-4'-2'96'0,"0"-2"8"16,1 0-7-16,1 1-33 0,0-1-8 16,0 0-5-16,1 1-10 0,-1 0-7 15,0 1-4-15,1-1-2 0,1 2-1 0,-1-1-1 16,0 0-1-16,1 0-1 0,0 1-1 15,-1 0-3-15,-1-2-1 16,1 2-2-16,1 0-3 0,-1-1-2 0,-2 1-1 16,2 0-1-16,0 0-2 0,0-1-1 15,1 1-2-15,0 0 0 0,-2-1-1 16,4 0-1-16,-2 0-1 0,0-1 1 16,0 2-1-16,-2-1 1 0,2-1 0 15,0 1 2-15,-1-1 0 0,1 2 0 16,0 0 1-16,0 0 1 0,-1 0-1 0,1-1 1 15,0 2-1-15,0 0 0 0,0-1 0 16,0 1-2-16,-1 0 0 0,1 0-1 16,0 0 0-16,0 0 0 0,0 0 0 15,0 0-1-15,1 0 1 0,0 0-1 16,-1-1 1-16,1 0 0 0,1 1-1 16,-1-3 1-16,0 2-1 0,0-1 1 15,-1-1-1-15,2 2 1 0,-1 1 1 16,-1-1 0-16,0-1 2 0,0 1 1 15,0 2 1-15,0 1 1 0,-1 0 0 0,-3 4 1 16,0 4-1-16,1 3 0 0,-1 7-1 16,-2 5 0-16,0 4-1 0,1 3 0 15,1 2 1-15,2-1-1 0,0 0-1 16,2-3-1-16,4-5 0 0,2-4-1 16,2-5-1-16,1-5-1 0,4-4 0 15,1-7-1-15,3-3 0 0,2-6 0 16,-1-4 0-16,2-6 0 0,1-1 1 0,-3-6-1 15,0 3 1-15,-4-4 0 0,-4 1 1 16,-3 3 0-16,-2 2 1 16,-5 5 2-16,-3 5 0 0,-4 4 0 15,1 5 0-15,-3 7 0 0,1 6 0 0,-1 3-2 16,3 3-1-16,1 1-1 0,4 3-1 16,2 0-1-16,7 1 0 0,1-3 0 15,6 0 0-15,2-2-1 0,4-4-1 16,1-1 1-16,1-5 0 0,1-5-1 15,-2-3 1-15,-1-5 0 0,-4-5 1 0,-4-3 0 16,-3-1-1-16,-4-5 1 0,-6-3 0 16,-2-2 0-16,-5-1-3 0,0 1-2 15,0 0-6-15,-2 3-8 0,1 3-11 16,2 5-16-16,-1 4-18 0,4 7-13 16,-1 3 5-16,0 2-127 0,3 3-128 15,2 2-290-15</inkml:trace>
  <inkml:trace contextRef="#ctx0" brushRef="#br0" timeOffset="92890.9092">23635 7493 704 0,'-10'0'180'0,"-5"5"10"0,-2 1-97 16,-2 1-23-16,-1 3-12 16,3 1-6-16,1 3-11 0,1-1-8 0,5 3-6 15,3-1-5-15,2 1-5 0,4-1-4 16,3 0-3-16,5-3-4 0,4-2-4 16,5-4-4-16,6-2-11 0,5-5-17 15,3-4-26-15,6-2-30 0,0-4-132 16,4-2-157-16,1 6-362 15</inkml:trace>
  <inkml:trace contextRef="#ctx0" brushRef="#br0" timeOffset="97728.0077">3180 8973 499 0,'-3'-34'117'0,"0"0"4"0,-3 0-73 15,0 1-19-15,1 2-2 0,1 2 0 16,2 3 1-16,-1 3-1 0,2 3 0 15,1 3 0-15,-1 4-1 0,1 4-3 16,0 4-2-16,0 1-4 0,1 4-2 16,-1 3-3-16,0 3-1 0,0 6-1 15,1 7 0-15,-1 4-2 0,1 8 0 0,1 5-1 16,-1 6-1-16,0 6-1 0,0 2-2 16,2 3-1-16,-2 3 0 15,-1 5-1-15,1 4-1 0,-1 0 1 0,1 1-1 16,2 0 1-16,-2-1-1 0,1-1 0 15,2-5 0-15,-1-4 0 0,-2-1 1 16,0-2-1-16,1-4 0 0,-2-1 1 16,2-3-2-16,0 1-2 0,1-6-5 0,-1-4-3 15,0-2-5-15,0-4-6 16,-1-4-10-16,0-6-10 0,0-4 21 0,-2-4-138 16,0-5-119-16,-2-6-296 0</inkml:trace>
  <inkml:trace contextRef="#ctx0" brushRef="#br0" timeOffset="98694.4296">723 9662 475 0,'-6'0'122'0,"1"-1"4"16,0 0-45-16,0 2-41 0,1-1-8 16,1 1-4-16,0 0-4 0,1-1-3 15,0 2-4-15,1-1-4 0,0 0-2 16,1-1-2-16,1 3-1 0,0-2-1 0,2 0 1 15,1 1-1-15,0 1 1 0,3-1 0 16,0 1 0-16,0-1-1 0,3 1-2 16,-1-3 0-16,0 1-2 0,1-1 0 15,0 0-1-15,-1 0-1 0,-2 0 1 16,0 0-1-16,-3 1 0 0,0-1 0 16,-2 0 0-16,1 1-1 0,-3-1-1 0,-2 2-2 15,2-1-5-15,-1 0-3 0,-1 0-5 16,0 0-2-16,-1 1-3 0,-2-2 0 15,1 0 0-15,-2 0 2 0,-1-2 2 16,1 0 2-16,-3 1-1 0,2-2-5 16,1 1-1-16,-2-1-72 0,1 1-34 15,-2 0-90-15,1-2-196 0</inkml:trace>
  <inkml:trace contextRef="#ctx0" brushRef="#br0" timeOffset="100323.8728">637 9667 487 0,'-5'0'119'0,"0"0"5"16,0 0-64-16,0 1-25 0,0-1-8 0,1 2-4 16,0-1-1-16,-1 0-4 0,3 0 0 15,-2-1-1-15,3 0 0 0,-3 1 1 16,3-1-2-16,0 0-1 0,1 0-2 16,0 0-2-16,2 0-2 0,0 2-1 15,3-2-3-15,0 1 0 0,1-1 0 0,0 1 1 16,3-1 0-16,0 0 1 0,0 1 1 15,1-1 0-15,1-1 0 0,3 1-1 16,0 0 0-16,4 0-2 0,-1-1 0 16,4 1-1-16,-2-3-1 0,3 2-1 15,-1 0 0-15,0 0 0 0,0 0-1 16,-1 1 1-16,1-2-1 0,-1 2 0 16,-1 2 0-16,0-2 0 0,2 2 0 0,1 0 1 15,0 1-1-15,2 1 0 16,3-1 0-16,3 1 0 0,0 1 0 0,2 0 1 15,0-2-1-15,1 4 1 16,-1-1 0-16,0 0 1 0,-2-1-1 0,0-3 1 16,-3-1 0-16,-2-1-1 0,-3-3 1 15,1-1-1-15,-3 0 1 0,0 1-1 16,2 0 1-16,2 2 1 0,2-1-1 16,0 0 1-16,2 1 0 0,0-1 0 0,3 0 0 15,0 0-1-15,-2 1 1 0,-2-1-1 16,1 0 0-16,0 2-1 0,-2-1 1 15,-2 0-1-15,-2 1 0 0,1 0 0 16,-4 0 1-16,0 0-1 0,0 0 1 16,1 1 0-16,1 1 1 0,-1-1 1 15,4 1-1-15,1 0 0 0,4 1-1 16,0-2 0-16,2 1 0 0,3 0-1 16,-1-1 0-16,0 1-1 0,-1-1 1 15,-2-1 0-15,0 3 1 0,-2-2-1 16,-2 0 1-16,-5 1 0 0,-1 0-1 15,0 0 1-15,0 3-1 0,-1 0-1 0,3 3 0 16,0-4 0-16,4 1 0 0,1 0 0 16,1 0-1-16,2-2 1 0,-1-2-1 15,2 0 0-15,-2 0 0 0,-1 3 1 16,0-3-1-16,-1 0 0 0,-3 1 0 16,-1-1 0-16,0 1 1 0,-2 0-1 15,-2 0 0-15,0 0 0 0,-1 2 1 0,2-1-1 16,-1 0 0-16,-1 0 0 0,2 0 1 15,2 0-2-15,2-2 2 0,-2 0-1 16,2 1 0-16,1-4 0 0,2 2 0 16,-2 0 0-16,1 0 1 0,1 2-1 15,-1-4 0-15,-2 2 0 0,0 2 0 16,-4-1 1-16,0-2-1 0,0 2 0 16,-2-1 0-16,-1 2 0 0,-1-2 0 0,0 1 0 15,-1 1 0-15,2-2 0 0,0 1 1 16,0-1-1-16,3 1 0 0,3-1 0 15,-1 1 0-15,1-1 0 0,1 2 0 16,-1-2 0-16,-2 1 0 0,1-1 1 16,0 1-2-16,0-1 1 0,1 1 1 15,-1 0-1-15,-1 2 0 0,2-3 0 16,-2 2 0-16,-3 0 0 0,1-1 1 16,-1 1-1-16,-2-1 0 0,-1 2 0 15,0-1 0-15,2 1 0 0,-3-1 0 0,4 1 0 16,-3-2 1-16,4 0-1 0,2 0 0 15,-1 1 0-15,1-2 0 0,0 0 0 16,1-2 1-16,0 2-1 0,0-1 1 16,2-1-1-16,-2 0 1 0,1 2-1 15,-1 2 1-15,0-4 0 0,-1 2-1 16,1 2 1-16,-3-1-1 0,-1-1 1 16,0 0-1-16,0 0 0 0,1 0 1 0,-3-1-1 15,-2 1 0-15,3-3 0 16,1 3 1-16,0 0-1 0,-1-1 0 0,3 1 1 15,2 0-1-15,0 1 1 16,-1 0-1-16,2 1 0 0,-1-2 1 0,0 1-1 16,1-1 1-16,1 0-1 15,-1-1 0-15,1-1 1 0,0 1-1 0,-1 0 1 16,-1 1 0-16,0-1-1 0,-1 0 1 16,-2 1 0-16,0 0 1 0,-1 0-1 0,-1 0 1 15,2 0-1-15,-1 0 1 0,0 1-1 16,1-1 1-16,2 1 0 0,1-1 0 15,0 1 0-15,0 0 1 0,0-1-1 16,1-1 0-16,2 1 1 0,-1 0-1 16,1-1 0-16,0-1 0 0,1 0-1 15,0 1 1-15,-2 0-1 0,0-2 1 16,-2 2-1-16,-2 1 0 0,1 0 0 16,-2 0 0-16,-2 1 1 0,2 1-1 15,0-1 0-15,0 1 0 0,1 0-1 16,1-1 2-16,2-1-1 0,3 0 0 15,-2 0 0-15,3 0 0 0,-1-3 0 16,2 1 0-16,-1 1 1 0,0-3-1 0,1 3 0 16,-2-3 0-16,0 3 1 0,-2 0-1 15,-2-1 0-15,0 2-1 0,-2 0 1 16,-2 0 0-16,-1 2 0 0,3-2-1 16,-2 0 1-16,1 1 0 0,-1 0 0 15,2-1 0-15,0 0 0 0,1 0 0 0,-1 0 0 16,-2-1 1-16,2 1-1 0,-3-3 1 15,1 2-1-15,0 0 0 0,-3 0-1 16,1 1 1-16,-1 0-1 0,-3-1 1 16,1 1-1-16,-4 1 0 0,1-1 1 15,-2 0-1-15,-1 0 0 0,-1 0 0 16,0 2 1-16,-1-2-1 0,-3 0 0 16,1 0 0-16,-2 0 1 0,0 1-1 15,1-1 0-15,-5-2 1 0,3 2-1 16,0 0 1-16,3 1-1 0,-3-1 1 15,0 0-1-15,-2 0-1 0,2 0-4 16,0 1-7-16,-1-1-13 0,-4 0-19 16,3 3-22-16,-2-1 20 0,-4 3-158 0,-7-1-144 15,0 0-335-15</inkml:trace>
  <inkml:trace contextRef="#ctx0" brushRef="#br0" timeOffset="101233.8037">6055 6068 613 0,'-1'-3'154'0,"-3"-1"6"15,0 3-90-15,1 3-18 0,-1 4-7 0,1 4-7 16,1 2-7-16,1 4-6 0,1 1-6 15,0 5-2-15,0 2-4 0,1 1-3 16,0 0-3-16,2 2-3 0,-2-1-2 16,1-2-3-16,0-2-8 0,0-2-11 15,-1-3-12-15,0-4-12 0,1-3-12 16,0-2 69-16,-2-5-191 0,-1 0-127 16,3-5-322-16</inkml:trace>
  <inkml:trace contextRef="#ctx0" brushRef="#br0" timeOffset="101725.0012">5938 6172 570 0,'-2'-14'134'0,"1"-1"5"0,2 0-87 15,4 1-13-15,2 0-7 0,2-1-2 16,2 1-3-16,2 0-2 0,2 1-3 16,3 3-3-16,3 0-2 0,1 5-2 15,2 2-3-15,-1 3-2 0,1 0-3 16,0 3-2-16,-5 0-1 0,-3 3-2 16,-5-4 0-16,-2 4-1 0,-4 1 1 15,-7 0-1-15,-3 3 1 0,-3-1-1 0,-4 1 0 16,-1 3 1-16,-5-4-1 0,-2 1-1 15,2 1 1-15,1-3-1 16,2 0 0-16,3-3 0 0,2 1 0 0,8-1-1 16,3 0-1-16,1-3-1 0,6 2-4 15,3 0-2-15,2 1-4 0,4-2-4 16,1 0-2-16,0-1-1 0,1 1 0 16,0 0 1-16,-2 0 3 0,0-1 3 15,-2 4 3-15,0-1 3 0,-4 1 3 16,0 2 1-16,-4-1 1 0,-2 2 2 0,-5-1 0 15,-5 1 3-15,-5-1 3 16,-2 3 2-16,-4 0 2 0,-2 0 1 0,-3 0-1 16,-1-2-1-16,1-3-1 0,0-1-5 15,3-4-9-15,2-1-8 0,4-2-8 16,4-2-16-16,5-1-114 0,3 0-118 16,4 0-285-16</inkml:trace>
  <inkml:trace contextRef="#ctx0" brushRef="#br0" timeOffset="102097.041">6518 6159 691 0,'-9'-3'166'16,"-2"3"4"-16,-2 2-111 0,-3 1-13 15,-1 7-9-15,0 1-9 0,-1 5-8 0,4 1-7 16,0 3-5-16,6 1-3 0,3-2-1 16,3 2-3-16,5-3 1 0,2 0-2 15,3-5 0-15,2-2 0 0,1-4 0 16,3-3-2-16,-1-4 0 0,1-5-1 16,-1-3 1-16,-2-3-1 0,0-4 1 15,0-2 1-15,-3-2 2 0,-1 0 2 16,-2-2 4-16,-2 5 3 0,0 1 4 0,-3 6 4 15,-1 2 1-15,-2 4-1 16,1 5-2-16,-3 6-2 0,1 0-4 16,1 6-4-16,-1 0-4 0,3 2-5 0,-1 4-8 15,4-2-11-15,1-2-18 0,1 0-17 16,2-2-15-16,0-3-124 0,2-4-136 16,0-2-307-16</inkml:trace>
  <inkml:trace contextRef="#ctx0" brushRef="#br0" timeOffset="102473.6359">6720 6225 586 0,'-7'1'140'16,"-3"3"2"-16,-1 3-83 0,0 4-25 15,1 4-7-15,1 2-5 0,2 2-4 16,1-1-4-16,5-1-4 0,1-1-1 16,3-3-3-16,3-4-1 0,3-4-3 0,3-5 0 15,1-3 0-15,1-8-1 0,1-4 0 16,0-7 2-16,-1-7 5 0,1-4 7 16,-3-2 6-16,1-3 5 0,-5-1 2 15,-2-4 2-15,-5-1-1 0,-3-3-5 16,-7 2-6-16,-3-4-7 0,-4 2-3 15,-3 7-3-15,-2 7 1 0,-2 8 0 16,-1 8 1-16,2 11-1 0,1 13 1 16,2 8-1-16,5 8-2 0,3 8-4 0,6 7-12 15,4 6-18-15,5 1-19 0,6 1-15 16,4-1-84-16,5-5-45 0,2-3-119 16,2-5-227-16</inkml:trace>
  <inkml:trace contextRef="#ctx0" brushRef="#br0" timeOffset="102845.9326">6875 6198 489 0,'2'-7'120'0,"1"-2"6"16,0 3-73-16,1-1-6 16,-3 2 2-16,1 0 1 0,1 1 0 0,-1 3-1 15,-2 1-2-15,-1 4-5 0,0 1-4 16,-2 4-6-16,0 5-5 0,-1 1-7 16,0 2-5-16,2 0-3 0,0 0-2 15,5 0-2-15,-1-2-2 0,5-2 0 16,0-3-3-16,4-3 0 0,1-3-1 15,0-6-1-15,3-3 0 0,0-5 0 16,-1-5 0-16,0 1 0 0,-3-5 0 0,-2 1 0 16,-3 1 0-16,-3 0-1 15,0 1-4-15,-3 3-8 0,-1 1-15 0,-1 4-18 16,2 3-15-16,-1 1-128 0,1 5-139 16,1 3-321-16</inkml:trace>
  <inkml:trace contextRef="#ctx0" brushRef="#br0" timeOffset="103125.2101">7125 6246 756 0,'-3'-16'180'0,"1"2"4"0,4 0-116 16,4 0-17-16,2 1-8 0,5 2-11 15,0 1-6-15,2 3-5 0,-3-2-3 16,0 3-4-16,2 4-4 0,-2 0-2 0,-2 5-2 16,-2 3-2-16,0 4-1 0,-3 4-1 15,-2 6-1-15,-1 2-2 0,-4 5-3 16,-1 4-5-16,-2-2-7 0,-1 0-9 16,1-3-14-16,0-1-19 15,1-5-13-15,2-4-33 0,-1-6-91 0,1-5-123 16,-1-6-268-16</inkml:trace>
  <inkml:trace contextRef="#ctx0" brushRef="#br0" timeOffset="103303.294">7133 6141 725 0,'-15'12'175'0,"0"2"3"15,1 5-112-15,0 2-23 0,6 4-11 16,1 1-11-16,3 0-14 0,5-2-19 15,4 0-22-15,3-5-14 0,3-2-104 16,4-4-28-16,3-6-117 0,4-3-226 0</inkml:trace>
  <inkml:trace contextRef="#ctx0" brushRef="#br0" timeOffset="103895.9635">7492 6128 783 0,'-11'-3'197'0,"-2"1"3"0,1 1-105 0,1 1-38 16,1 3-19-16,4 0-15 0,1 1-11 15,2 2-8-15,1 3-3 0,4 0-5 16,1 2-8-16,3 1-7 0,1 0-8 16,-1-1-12-16,1 0-8 0,0-1-8 15,-2-1-3-15,0-1 5 0,-2-1 5 16,-2-1 9-16,-2 0 11 0,-2 2 10 15,-2-1 11-15,-1 2 11 0,-2 0 8 0,-2 4 6 16,0 0 4-16,1-1 3 0,3 1 1 16,0-1-1-1,2-1-4-15,3-3-4 0,2 1-4 0,4-3-4 0,1 0-3 16,4-1-2-16,1-1-1 0,3-3-1 16,2-1 0-16,2 0 1 0,2-4 1 15,2 0 1-15,1-3-1 0,4 0 1 16,2 0 0-16,1-1-1 0,-2-1 0 15,-1-2 2-15,-4 0 2 0,-1 0 1 16,-6-1 3-16,-6 3 3 0,-3-1 4 16,-2 1 1-16,-1 3 2 0,-3 3-1 15,-1-1-1-15,-1 1-1 0,1 2-3 0,-1 0-4 16,-1-2-3-16,2 1-3 0,-1 1-2 16,1-2-1-16,1 0-2 0,2 0-1 15,-1-2 0-15,1 0-1 0,0 1-2 16,-1-5 0-16,-1 2-1 0,-2-3-1 15,-2 1 0-15,-3-1-1 0,-4 3 0 16,-2 2 2-16,-5 4 0 0,-2 1 1 16,-3 5 1-16,2 3 1 0,-5 5 2 15,2 3 1-15,2 3 1 0,5 4 0 16,1 4 1-16,6 5-1 0,-1-1 1 16,6 4-2-16,2 0-1 0,2-2-1 15,0-3-2-15,3-1-7 0,2-5-12 0,3-4-19 16,1-7-19-16,5-2-18 0,1-5-122 15,2-4-139-15,1-2-313 0</inkml:trace>
  <inkml:trace contextRef="#ctx0" brushRef="#br0" timeOffset="104222.0937">7973 6261 700 0,'-6'-8'179'15,"-4"3"5"-15,-1 2-91 0,-1 3-35 16,-3 1-13-16,-2 4-11 0,-3 3-14 16,0 5-7-16,-2 3-3 0,3-1-3 15,4 1-2-15,6 0-1 0,4 0-1 16,6-2-1-16,5-2-1 0,6-3-2 0,4-2-4 16,1-1-5-16,-2-5-4 0,6-1-2 15,-1-1-1-15,-3-4-1 0,0 0 2 16,-2-1 4-16,-3-1 5 0,2 2 3 15,-5-1 2-15,0 1 2 0,-3 1 1 16,-1 2-1-16,-2-1 1 0,1 3 0 16,0 1 0-16,-2 2-2 0,2-1-8 0,-1 2-11 15,2-2-13-15,-2 1-10 0,2 1-10 16,-2-4-1-16,1 0-122 0,0-2-113 16,-1 0-272-16</inkml:trace>
  <inkml:trace contextRef="#ctx0" brushRef="#br0" timeOffset="104659.1597">8038 6250 722 0,'-3'-4'186'0,"0"1"2"0,2 2-83 15,1-1-50-15,2 2-19 0,3 0-14 16,2 0-11-16,3 1-7 0,2-1-1 16,2 0-1-16,3 2-1 0,3 0-1 15,3-1 0-15,0 0 0 0,-1-1-2 16,0 0 0-16,-1 3-1 0,-4-2-1 15,-5 1 0-15,-4 4 0 0,-6 2 0 16,-3 5 2-16,-5 1 0 0,-1 2 1 16,-3 1 1-16,1 1 0 0,1 3 0 15,1-3-1-15,4-1 0 0,3-1-2 16,1-3-3-16,3-1-2 0,2-5-2 0,4-3-2 16,2-4 0-16,4-4 0 0,3-3 1 15,3-3 1-15,2-2 2 0,-1-2 1 16,1 0 2-16,-1-1 1 0,-4 0 1 15,-2 2 2-15,-3-1 1 0,-3 5 4 16,-3 0 5-16,-2 3 5 0,-3 2 4 16,-3 5 2-16,-1 4 3 0,-1 3 0 0,0-1-1 15,0 3-3-15,-1 1-5 0,3 0-1 16,-1-1-3-16,2-1-2 0,3-1-1 16,-1-1-2-16,4-1-1 15,0-2-1-15,0-3-3 0,1-1-6 0,-2-2-13 16,-1-3-16-16,-2-3-22 0,-1 1-15 15,-4-2-14-15,-1 0-114 0,-3-5-129 16,-1 0-275-16</inkml:trace>
  <inkml:trace contextRef="#ctx0" brushRef="#br0" timeOffset="105222.4855">8517 6289 743 0,'-6'2'189'0,"-3"2"4"16,2 3-111-16,-1 4-16 0,4 2-16 16,-1 0-18-16,1 2-13 0,3 1-7 15,1 0-6-15,5-1-2 0,1-1-3 16,2-1 0-16,3 0-1 0,3-5 1 15,1-4-1-15,2-2 0 0,1-5 0 16,-1-2 0-16,-1-4 0 0,-1-3-1 16,-4-2-2-16,-3 1-1 0,-5-3-2 15,-7 0-3-15,-3-3-6 0,-4 0-4 16,-3 0-9-16,0-1-10 0,-3 0-14 0,-2 0-10 16,1-2-15-16,-1 3-6 0,2-2-64 15,-1 0-2-15,2-1 26 0,4 0 38 16,2 2 39-16,4 0 36 0,1 0 28 15,1 3 83-15,4 4 24 0,-1 3-1 16,2 3-12-16,0 3-20 0,3 3-14 16,1 3-14-16,1 3-12 0,0 0-13 0,3 5-13 15,3 0-9-15,-2 2-10 0,0 0-21 16,0 3-31-16,-2 1-141 0,-4-4-151 16,1 8-377-16</inkml:trace>
  <inkml:trace contextRef="#ctx0" brushRef="#br0" timeOffset="115527.1258">6324 9679 422 0,'3'3'107'0,"-2"-2"2"16,-1 0-56-16,0 0-20 0,0-1-8 15,1 2-6-15,0-4-3 0,1 2-1 16,1 0 0-16,-1 0 1 0,-1-1 1 16,0 0 1-16,-1 1-2 0,1 0-1 15,-1 0-4-15,-1-1-2 0,1 1-3 16,0-1-1-16,2 2-2 0,-2-1-1 0,0 0-1 16,0 0-2-16,0 0 0 0,-1 0 0 15,2 0-2-15,-3 0 0 0,1 1 0 16,1 0 0-16,-1 0 1 0,1 2 1 15,0-2 1-15,-2 2 3 0,1-2 1 16,1-1 4-16,-1 1 3 0,1 0 3 16,-4 0 5-16,2 1 3 0,-3-2 2 15,2 0 3-15,1 1 1 0,-2-1 1 0,3-1 1 16,0 1-1-16,1 0-1 0,1 1-4 16,-1-1-3-16,0 0-3 0,4 2-5 15,-1 1-4-15,1 1-3 0,2 3-2 16,3 1-2-16,1 1 0 0,1 1-1 15,-2-2 1-15,4 2-1 0,-2-2-1 16,2-1 1-16,-3-2-1 0,0 1 1 16,0-1-1-16,-2 1 0 0,-1 0 0 15,1-1 1-15,-3 1-1 0,-2 0 1 0,1 2 0 16,-6 1 1-16,0 1 0 16,0 0 1-16,-3 1 1 0,-2 2 1 15,-3 3-2-15,-1 0 0 0,1-1 0 0,-2 3-9 16,1 1-14-16,-1-2-25 0,3 0-22 15,3-1-123-15,2-1-142 0,4 1-331 16</inkml:trace>
  <inkml:trace contextRef="#ctx0" brushRef="#br0" timeOffset="116543.0452">5178 9911 394 0,'2'2'104'15,"-1"0"9"-15,1-2-40 0,-2-3-19 16,1-2-10-16,-1-1-4 0,0-3-2 16,-4-2-2-16,2-2-1 0,-1 0-1 15,0-3-1-15,-1-2 2 0,0 0 0 0,-1-3 0 16,3 5-1-16,-1-1-1 0,0 4-2 16,-1 4-3-16,2 8-4 0,-1 6-4 15,0 6-4-15,0 8-4 0,1 5-5 16,-1 3-10-16,3 6-13 0,0 2-19 15,4 1-17-15,2 2-89 0,-2-4-47 16,2 2-124-16,0-3-248 0</inkml:trace>
  <inkml:trace contextRef="#ctx0" brushRef="#br0" timeOffset="116997.8291">5049 10382 742 0,'-6'0'184'0,"1"-1"2"0,0 0-109 16,5-1-22-16,3-2-16 0,3 0-14 0,1-2-10 15,2-1-4-15,3 1-2 0,3-2-2 16,2 1-1-16,0 1-2 0,0 1-1 15,0 1 0-15,0 5-1 0,-3 2 0 16,-1 3 0-16,-2 3 0 0,-2 2-1 16,-2 2 1-16,-2 4-1 0,0 3 0 15,-2 1-1-15,-2 1-2 0,-1 1-5 16,0 1-7-16,-3 0-9 0,1-2-13 0,-1 0-14 16,2-1-10-16,-1-4-11 0,1-2-87 15,-2-2-25-15,2-1-102 0,0-2-204 16</inkml:trace>
  <inkml:trace contextRef="#ctx0" brushRef="#br0" timeOffset="117162.3895">5094 10395 639 0,'-8'-2'161'0,"-1"6"8"15,2 2-92-15,2 7-21 0,4 1-11 0,-2 3-12 16,5 3-11-16,0 1-22 0,3 0-29 15,0 2-38-15,2-2-107 0,1 3-135 16,1-2-313-16</inkml:trace>
  <inkml:trace contextRef="#ctx0" brushRef="#br0" timeOffset="120960.5124">19150 3165 483 0,'2'-6'106'0,"1"1"0"0,6 2-82 16,3 0-10-16,7 1-3 16,4 0-3-16,7 1-1 0,7 1 0 0,7-1 2 15,5 1 0-15,8-1 1 0,1-1 0 16,4 0 0-16,1 0 0 0,1-1-1 15,-1 2-1-15,-3 0-1 0,0 1-2 16,-5 0 0-16,-1 2-1 0,-4-1-2 0,-6 1 1 16,-2-2-1-16,-9 0-11 0,-5 1-65 15,-7 0-50-15,-7 0-95 0,-8 0-223 16</inkml:trace>
  <inkml:trace contextRef="#ctx0" brushRef="#br0" timeOffset="129044.4515">4004 9820 419 0,'1'-8'111'0,"1"-3"6"0,-2 1-49 15,1-2-15-15,0-1-8 0,-1 2-3 16,0 0-1-16,0 4-1 0,0 2-3 16,0 5-4-16,0 5-4 0,-1 7-3 15,0 7-5-15,1 1-6 0,0 7-6 0,0 1-4 16,0 2-1-16,0 1-3 0,1-3-6 15,0-1-12-15,0-3-11 0,1-1-16 16,0-2-116-16,2-4-123 0,-1-6-295 16</inkml:trace>
  <inkml:trace contextRef="#ctx0" brushRef="#br0" timeOffset="130998.373">3712 10447 522 0,'-2'-2'129'16,"1"-2"3"-16,-1-1-71 0,0-1-20 15,2 0-8-15,2-1-6 0,0 1-1 16,1-1-3-16,0 1 1 0,2-1-2 16,1-2 1-16,2 1-2 0,0-1-1 15,-1-1-3-15,3 1 0 0,1 0-3 16,0 5 0-16,0 0-2 0,-2 4-1 15,0 0-1-15,-1 3-1 0,-2 5-1 0,0 3-1 16,-2 0-2-16,0 3 0 0,-1 5-2 16,1 2-1-16,-2 1 0 0,1 0-2 15,-1 0-1-15,1 0-3 0,-1 0-9 16,0-1-6-16,-1-3-8 0,0 0-10 16,0-1-7-16,0-2-9 0,1-1-11 15,-4-5-101-15,2-1-109 0,-2-2-264 16</inkml:trace>
  <inkml:trace contextRef="#ctx0" brushRef="#br0" timeOffset="131216.7886">3716 10417 552 0,'-3'2'132'0,"-2"6"2"0,1 3-83 16,2 2-18-16,0 3-12 0,4 4-7 16,-1-1-6-16,0 0-5 0,3 1-4 0,1 0-7 15,0 1-16-15,1-4-45 0,1-1-67 16,-1-1-101-16,4 0-235 0</inkml:trace>
  <inkml:trace contextRef="#ctx0" brushRef="#br0" timeOffset="131483.0787">3957 10533 652 0,'0'-4'153'0,"-2"1"5"0,2 0-104 0,0 3-18 16,2-1-7-16,0 1-7 0,0 0-7 15,2 0-5-15,0 1-4 16,-1-1-6-16,4 2-11 0,-3-1-15 0,1 0-23 16,1-1-114-16,-1 1-127 0,5-2-305 15</inkml:trace>
  <inkml:trace contextRef="#ctx0" brushRef="#br0" timeOffset="132280.9072">4113 10398 453 0,'0'-3'110'0,"-1"-1"6"16,0 0-68-16,0 2-10 0,-1-1-6 0,2 1-3 15,-1 1-4-15,1 0-2 0,-2-2-4 16,0 2-1-16,1 0-2 0,1-1 0 16,-1 1-1-16,1 2 0 0,0-1 0 15,1 0 0-15,-1 2 0 0,0-1-1 16,0-1 0-16,0 0-2 0,0 0-1 15,0 1-1-15,0-2-1 0,-1 1-1 16,1-1-1-16,0-1 0 0,-1 2-1 0,0-1 0 16,1 1-1-16,0 0 0 0,0 0 1 15,0 1 0-15,0-1 1 0,-2 2 1 16,2-1-1-16,0 1 1 0,-1 4-1 16,1 4 1-16,-1 5-1 0,1 5-1 15,0 3 0-15,0 4 0 0,1 2-1 16,2-1-1-16,-1 1-1 0,2-5-1 15,3-3 0-15,2-3-2 0,0-4 1 16,2-3-1-16,2-5 0 0,1-2 0 0,0-4 0 16,-1-3 0-16,0-4 1 0,-1-3 0 15,1-4-1-15,-2 0 2 0,-5-5 0 16,1 0 3-16,-2-1 2 0,-3 2 1 16,-3-1 1-16,-2 5 1 0,0 0 2 15,-2 6-1-15,1 3-2 0,0 6-1 16,-2 3-2-16,4 5-2 0,2 4 0 15,1 3-3-15,1 0 0 0,3 2-2 16,4-1 1-16,2-1-8 0,2-1-2 0,3-1-3 16,0-4-1-16,0-1-2 15,0-4-1-15,0-4 0 0,-2-4 9 16,-2-3 1-16,-5-5 3 0,0-1 3 0,-2-3 2 16,-3-3 1-16,-5 1 1 0,-1-3 0 15,-3 3-1-15,0 1 0 0,-2 1-4 16,1 3-12-16,2 2-20 0,1 4-13 15,2 4-19-15,2 1-110 0,2 3-127 16,5 2-283-16</inkml:trace>
  <inkml:trace contextRef="#ctx0" brushRef="#br0" timeOffset="132535.2102">4495 10607 631 0,'-3'2'162'16,"-2"2"5"-16,-2-1-79 0,0 4-31 0,1 1-8 15,3 2-8-15,-2 1-8 0,3 1-8 16,0 3-6-16,2 0-4 0,2 1-5 16,1-1-3-16,2 0-3 0,1 0-2 15,3-2-1-15,-6-2-1 0,7-3-5 16,2-3-9-16,3-4-16 0,1-1-20 15,2-4-20-15,-1-2-118 0,10-4-134 16,-2 3-309-16</inkml:trace>
  <inkml:trace contextRef="#ctx0" brushRef="#br0" timeOffset="133431.3903">6179 9855 488 0,'-3'-15'125'0,"1"-1"6"0,-1 2-64 0,-1 0-16 15,2 0-2-15,0 3-3 0,-2 1-1 16,0 4 0-16,2 3 0 0,-1 0-1 16,0 4-5-16,0 4-5 0,1 5-5 15,1 4-8-15,-2 4-6 0,1 4-6 16,2 2-2-16,0 5-3 0,0 0-2 15,1 0-3-15,0-3-8 0,3-1-14 16,1-3-18-16,0 0-14 0,-1-3 33 16,1-3-163-16,4-1-135 0,0 2-319 15</inkml:trace>
  <inkml:trace contextRef="#ctx0" brushRef="#br0" timeOffset="133811.0459">6149 10390 718 0,'-10'-6'177'0,"5"1"3"0,2-1-100 16,3 1-28-16,2 0-16 0,3-1-9 16,4 0-9-16,2-2-6 0,0 2-3 0,1 0-2 15,3 1-2-15,-1 0-2 0,2 3 0 16,-1-2-2-16,1 4 0 0,-3 1 0 16,1 4-1-16,-3 4 0 0,-3-1 0 15,-3 5-2-15,-1 1-1 0,-3 3-4 16,-2 2-5-16,-1-1-6 0,-2 2-8 15,0-2-10 1,1 1-11-16,-1-2-4 0,1 0-9 0,2-4-9 0,-1 0-99 16,-1-5 4-16,1 2-85 0,1-5-168 0</inkml:trace>
  <inkml:trace contextRef="#ctx0" brushRef="#br0" timeOffset="133981.1931">6159 10381 610 0,'-6'3'145'0,"-2"3"4"0,4 2-92 16,0 3-19-16,3 3-9 0,-1 1-7 15,2 3-6-15,3 0-9 0,1 1-15 0,0-1-12 16,3 0-24-16,1 1-111 0,1-4-121 16,3-1-293-16</inkml:trace>
  <inkml:trace contextRef="#ctx0" brushRef="#br0" timeOffset="134578.2788">6471 10369 622 0,'-1'-9'161'0,"0"3"8"15,0 3-89-15,1 1-20 0,1 5-8 16,0 4-7-16,0 1-13 0,0 3-11 15,2 2-8-15,-2 4-5 0,0 0-3 16,2 3-2-16,-2-2-5 0,0 3-9 16,-1 0-13-16,2-3-18 0,-1-1-13 15,-1-1 46-15,-3-1-172 0,0-4-133 0,1 0-318 16</inkml:trace>
  <inkml:trace contextRef="#ctx0" brushRef="#br0" timeOffset="134747.2419">6411 10476 660 0,'-1'-3'163'0,"1"2"3"0,2-2-90 15,2 2-32-15,2-1-11 0,2 1-11 16,3-2-8-16,2-1-10 0,2 1-15 0,0-1-20 16,-3 0-12-16,1-1-127 0,4 2-133 15,-2-2-320-15</inkml:trace>
  <inkml:trace contextRef="#ctx0" brushRef="#br0" timeOffset="135525.2878">6676 10398 329 0,'-3'0'72'16,"2"2"0"-16,0-2-54 0,-2 1-11 15,2-1-2-15,-1 1-3 0,1 1-2 16,-1 0 0-16,1 1-2 0,0 0-1 0,0-1 0 16,1 0 0-16,-2 0-1 0,2 0 0 15,0 1 0-15,0-2 2 0,2-1 3 16,-2 1 5-16,0 1 9 0,0-2 7 15,0 0 6-15,0 0 4 0,0-2 5 16,0 2 3-16,0-1 1 0,0 1-2 16,0-1-2-16,-2-3-1 0,2 1 0 0,-1-1 0 15,1-1 0-15,-1 0-2 16,0-1 1-16,0 0 1 0,1 2 3 16,-2 0 1-16,2 1 0 0,-1 0-2 0,1 3-4 15,0 2-5-15,0 4-6 0,-1 5-6 16,1 6-5-16,0 4-5 0,0 2-2 15,1 4-1-15,0 0-2 0,3-1 1 16,2-6-2-16,1-1 0 0,3-6 0 16,1-3-1-16,0-4 0 0,0-3 0 15,2-5 0-15,-4-1 1 0,0-6-1 16,0 1 1-16,-2-5 0 0,-1 0 0 0,-1-2 1 16,-1 2 0-16,-3 0 1 0,-1 2 0 15,0 4 1-15,0 1 0 0,-3 3-1 16,3 6 1-16,-1 2-1 0,5 5 0 15,-2-1-1-15,2 2-1 0,2 3-1 16,3-1 1-16,0-2-3 0,4 2-1 16,-2-6-1-16,2 0 0 0,-1 1-1 15,3-3-1-15,-4-5 0 0,0-3 3 16,-3-3 1-16,-2-3 0 0,-3-4 1 0,-1-3 1 16,-5-2-4-16,1-2-5 0,-2 2-12 15,3 2-14-15,-3 0-13 16,2 2-9-16,2 5-15 0,1 2-2 0,3 4-105 15,0 2-108-15,1-1-250 0</inkml:trace>
  <inkml:trace contextRef="#ctx0" brushRef="#br0" timeOffset="135752.6593">7035 10525 581 0,'-4'3'147'0,"2"1"7"15,-3-2-75-15,0 4-21 0,1 1-7 16,0 0-5-16,2 2-5 0,1 0-7 16,-2 1-7-16,3 4-6 0,2-2-6 15,0-1-6-15,2 1-3 0,-1 0-5 0,5-2-4 16,0-1-7-16,5-3-8 0,1-4-20 16,1 0-13-16,3-5-127 0,2-1-3 15,1 1-109-15,1-1-210 0</inkml:trace>
  <inkml:trace contextRef="#ctx0" brushRef="#br1" timeOffset="141640.7542">4116 9135 388 0,'-1'0'101'0,"-2"0"3"15,1 0-45-15,0-1-20 0,1 1-6 16,0 0-3-16,-2 0-3 0,2-1-2 16,0 0 0-16,0 1-2 0,0 0-1 15,-2 0 0-15,-1-3 0 0,0 1-1 16,0 1 1-16,-1-1 1 0,1 0 0 0,-1 0 1 15,1-1-2-15,2 3-1 0,1 0-1 16,0 0-3-16,0 0-2 0,-2 0-2 16,3 0-3-16,-1 1-1 0,0-1-2 15,-1 2-2-15,2-1-1 0,-1 0-1 16,1 0 0-16,-1 0 0 0,0 2 2 16,1-2 1-16,0-1 1 0,0 1 2 15,0 1 0-15,-1-2 1 0,1 0-1 0,0 1 0 16,0-1-2-16,-2 1-2 0,2-1-1 15,2 0-1-15,-2 0-1 0,1 0-1 16,0 0 0-16,0 1-1 0,2-1 0 16,0 0 1-16,0 0-1 0,3 1 1 15,0 2-1-15,0-2 1 0,-1 0-1 16,1 2 1-16,0-2 0 0,0 1 0 16,-1-2 0-16,0 2 0 0,1-1 0 15,2-1 0-15,-2 1 0 0,2 2 0 16,0-2 0-16,-1 0 0 0,1 2 0 15,0-2 0-15,-1 0 0 0,3-1 0 0,0 0 0 16,1-1 0-16,0 1 1 0,3-1-1 16,-2-1 1-16,-1 1-1 15,1 0 1-15,0 1 0 0,-1 0 1 0,-1 1-1 16,1-1 1-16,-1 1-1 0,0 1 1 16,0-1-1-16,-1 0-1 0,0-1 1 15,1 1-1-15,0-2 0 0,-2 1 0 16,2 0 0-16,-2-1 0 0,1 0 0 15,1-2 0-15,-2 1 1 0,1 0-1 16,0 0 1-16,-1-1-1 0,1 1 1 0,-1 0 0 16,0 0 0-16,-2 1 0 0,0 0 1 15,-2 1-2-15,0 1 1 0,-1 0 0 16,1-1 0-16,-1 2-1 0,1-2 0 16,1 0 0-16,1 0 0 0,0 0 0 15,1 0-1-15,0 0 1 0,-1 1-1 16,0-1 1-16,1 0-1 0,-1 1 0 15,2 0 1-15,-1 2-1 0,0-2 1 0,1 0-1 16,2 0 1-16,-2 1 0 0,2-1 0 16,0-1 0-16,-1 0 0 15,0 0 0-15,0 0 0 0,-1 0-1 0,-2 1 1 16,0-1-1-16,-1 0 1 16,0 1-1-16,1 1 0 0,1-1 1 0,-1-1-1 15,0 1 1-15,0-1-1 0,1 1 1 16,2-1-1-16,-1 0 1 0,1 0-1 15,2 0 0-15,0 0 1 0,2 0-1 16,0-1 0-16,-1 1 0 0,0-1 0 0,-2 0 0 16,0-1 1-16,-2 2-1 0,-1 0 0 15,0 0 0-15,-1 0 0 0,0 2 0 16,-1-1 1-16,1 0-1 0,-1 0 0 16,0-1 0-16,-1 1 0 0,1 1 0 15,-2-1 1-15,3 0-1 0,-1-1 0 16,0 0 0-16,0 0 0 0,1 0 0 15,0-1 0-15,0 0 0 0,-1-1 0 0,1 1 0 16,2 1 0-16,-3-1 0 0,0 0 1 16,1 0-1-16,-1-1 0 0,-1 1 1 15,1 0-1-15,-1 1 0 0,1 0 0 16,0 0 1-16,0 0-1 0,2 0 0 16,-1 0 0-16,0 0 0 0,3 0 1 15,-2-1-1-15,-1-1 0 0,2 2 0 16,-2 0 0-16,1 0 0 0,-1-1 0 15,0 2 1-15,1-1-1 0,0-1 0 16,-1 1 0-16,1 0 1 0,1-1-1 0,0 0 0 16,0 1 1-16,0 0-1 0,0 1 1 15,-1-1 0-15,-1 0 0 0,1 0-1 16,0 1 1-16,0-1 0 0,1 1 0 16,0-2 0-16,2 2-1 0,-2-1 1 15,3 2 0-15,-1-2 0 0,0 1-1 16,-2-1 1-16,3 1-1 0,-1 0 1 15,1 1-1-15,-1-2 1 0,0 0-1 16,-2 0 1-16,3 1-1 0,-2-1 0 0,0 0 1 16,-2 1-1-16,0-1 1 0,-1 1-1 15,2 0 0-15,-3 1 1 0,0-2 0 16,-2 1-1-16,2 0 1 0,-1-1-1 16,0 1 1-16,-1-1 0 0,0 2-1 15,0-1 1-15,1-1-1 0,1 1 1 16,-1-1-1-16,0 0 1 0,3 0-1 15,-1 0 1-15,1-1-1 0,0 1 1 16,1-1-1-16,-1 1 1 0,0-2-1 0,1 2 1 16,-1-1-1-16,-2 0 0 0,1 0 0 15,-1 1 0-15,-1-2 1 0,-2 2-1 16,1 0 0-16,-2 0 1 0,1 0-1 16,1 2 0-16,0-2 1 0,1 1-1 15,1-1 0-15,1 1 0 0,0 0 0 16,0-1 1-16,2 2-1 0,-3-1 0 15,1 0 0-15,1 0 1 0,-1 0-1 0,2 1 0 16,-1-2 1-16,0 1-1 16,1-1 0-16,0 0 1 0,1-1-1 0,-2-1 0 15,2 2 0-15,-2-1 0 0,0 0 1 16,1 1-1-16,-2-1 0 16,0 1 0-16,-1 0 0 0,1 0 0 0,-1 1 1 15,1-1-1-15,-1 0 0 0,1 0 0 16,1 0 0-16,1 1 0 0,-1-1 1 15,3 0-1-15,-1-1 0 0,-1 1 0 16,3-1 1-16,-1 1-1 0,0-1 0 16,0-1 1-16,-2 2-1 0,2-1 1 0,-2 2 0 15,1-1 0-15,-2 2 0 0,2-2 0 16,-2 1 0-16,-1 0 0 0,2 0 0 16,-2-1 1-16,0 1-1 0,0-1 1 15,-1 0-1-15,1 0 1 0,-1 2-1 16,-1-2 0-16,1 1 0 0,0 0-1 15,-2 0 1-15,2-1 0 0,0 2-1 16,0-2 1-16,0 0-1 0,-2 1 1 0,2-2-1 16,0 1 0-16,0 0 1 0,0 0-1 15,0 0 0-15,-1 0 1 0,1 0-1 16,-2 0 1-16,1 0-1 0,-2-2 1 16,1 2 0-16,-1 0-1 0,1-1 1 15,-2 1 0-15,1 0-1 0,0 0 1 16,0-1-1-16,1 1 1 0,-1 0-1 15,-1 0 1-15,2 1-1 0,-2-1 1 16,1 0-1-16,1 0 0 0,-1 0 1 16,2 1-1-16,1 1 0 0,0-2 1 0,0 1-1 15,-1 0 1-15,1-1-1 0,0 1 1 16,0 0 0-16,-1-1-1 0,0 0 1 16,-1 0-1-16,2 0 1 0,-1 2-1 15,1-1 0-15,-2 0 1 0,2 0-1 16,0 2 0-16,-1-2 0 0,0-1 0 15,-1 1 0-15,1-1 0 0,1 0 0 0,0 0 0 16,0 0 1-16,2 0-1 0,-2 0 0 16,2-1 0-16,-1 1 0 0,-1-1 1 15,0 1-1-15,-1 0 0 0,-1 0 0 16,1-1 1-16,-1 1-1 0,-1-2 0 16,2 2 0-16,-3-1 0 0,3 1 1 15,-3 0-1-15,2 0 0 0,-1-1 0 16,0 2 0-16,-1-1 1 0,1 0-1 15,-1 0 0-15,0 1 0 0,-1-1 0 16,1 0 1-16,-1 0-1 0,0 0 0 16,0 0 0-16,2 0 0 0,-2-1 0 0,1 1 0 15,0 0 0-15,0 0 0 0,2 0 0 16,-2 0 0-16,0 0 0 0,2 0 0 16,-3 1 0-16,1-1 0 0,0 0 0 15,0-1 0-15,0 1 0 0,2 0 0 16,-3-1 0-16,2 1 0 0,0 0 0 15,0 1 1-15,-1-1-1 0,0 0 0 16,1 0 0-16,-1 0 0 0,0-1 0 0,0 1 0 16,1 0 0-16,-2 0 0 0,1 0 0 15,-2-3 0-15,1 3 0 0,0 0 0 16,0 0 0-16,0 0 0 0,0 0 0 16,1 0 0-16,0 3-6 0,0-3-11 15,-2 0-22-15,-1-3-29 0,-2 5-38 16,-3 3-105-16,-6 3-146 0,-3 3-311 15</inkml:trace>
  <inkml:trace contextRef="#ctx0" brushRef="#br1" timeOffset="142776.6853">3928 9591 464 0,'0'21'110'0,"-1"-1"3"15,-1-2-67-15,-1 0-21 0,2-2-7 16,-1 1-5-16,0-2-8 0,0-1-11 15,1 0-107-15,-1-1-98 0,-1-1-252 16</inkml:trace>
  <inkml:trace contextRef="#ctx0" brushRef="#br1" timeOffset="144340.0391">3945 9879 407 0,'-1'1'105'0,"0"-1"3"0,0 0-42 15,0 0-36-15,-1 0-6 16,1-1-4-16,0 2-3 0,0-1-2 16,-1 0-3-16,1-1 0 0,0 1-1 0,-1 0 0 15,0 0-2-15,0 0-1 0,1-1-1 16,-3 0 0-16,2 1 0 0,-1-2-1 15,1 2 0-15,-1-1 0 0,0 0-1 16,-1 0 0-16,1-1-2 0,1 2-1 16,-2 0 0-16,-1-2-1 0,2 2-1 15,-1 0-1-15,0-1 0 0,-1 0-1 16,1-1-1-16,0 2 0 0,0-1 0 0,-1-1 1 16,3 0 0-16,-2 1 1 0,0 0 0 15,1-1 1-15,0-1-1 0,0 2 0 16,0 0 0-16,0-2-2 0,-1 1 0 15,1 0 0-15,0 1-1 0,-1 0 0 16,-1 0 0-16,0 2 2 0,0-1 0 0,-1 0 1 16,0 0 0-16,-1 0 1 15,1 0 2-15,0 0 0 0,-1-1 2 0,1 0 2 16,-1-1 0-16,1 1 0 0,0 0 1 16,0 1 0-16,-1-3-2 0,1 3-1 15,0-1-1-15,0 1 0 0,1 0-1 16,0-1 0-16,0 1 0 0,2 1 0 15,0-1 2-15,2 1 1 0,-3-1 2 16,2 2 2-16,-1-2 3 0,0 0 3 16,-1 0 1-16,-1-2 2 0,-1 2-1 15,0 0 1-15,0-1 0 0,2 4-2 16,-3-3-3-16,1 1-1 0,-2-1-2 0,2 0-2 16,-1 0-1-16,1 1 0 0,-2-1 0 15,2 1 1-15,0-1 0 0,0 0 1 16,0-2 1-16,-1 1 1 0,-1-1-2 15,1 1 0-15,-2-1-2 0,3 1 0 16,-1 1-2-16,-1 0 0 0,2-2-2 16,0 1 0-16,3-1 0 0,-1-1-1 0,-1 2 0 15,0 0 0-15,-1 1 0 0,0-1-1 16,-2 2 1-16,-1-2 0 0,-2 2-1 16,2 0 0-16,-2-1 0 0,1 0 0 15,0 1-1-15,-1-1 1 0,2 3-1 16,-1-3 0-16,-1 0 1 0,0 2-1 15,-2-2 1-15,4-1-1 0,-2 1 1 16,-2-1-1-16,0 1 1 0,-1 0 0 16,0-2 0-16,0 2 0 0,-3 0 0 15,2-1 0-15,1 2 0 0,-2-3 1 0,2 1-1 16,3-2 1-16,0 2 0 0,2-1 1 16,-1 0 0-16,0 1 0 0,0 0 1 15,0 1 0-15,-1 0 0 0,0 0 0 16,0 0 0-16,1 0-1 0,1 0-1 15,-2 1 0-15,0-1 0 0,1 0-1 16,0 0 1-16,1 1-1 0,2 1 1 16,2-2 0-16,-1-2-1 0,2 2 2 15,-1 0-1-15,2-1 0 0,-2 0 1 16,-1 1-1-16,-2-1 0 0,2 1 1 0,-2 0-1 16,-2 0 0-16,3 1-1 15,-1-1 1-15,1 0-1 0,1 0 0 0,-2 0 0 16,2 0-1-16,4 0 1 0,-6 1-1 15,2-2 1-15,-6 1 0 0,5 1-1 16,-1-1 0-16,-1 0 1 0,0 0-1 16,-1 1 1-16,0 1-1 0,2-1 0 15,-4 0 0-15,-1-1 0 0,0 0 1 16,1 0-1-16,-2 0 0 0,1 0 1 16,0 0-1-16,1 0 0 0,0 0 0 0,1 3 1 15,1-3-1-15,2 1 0 0,-1-2 0 16,0 1 0-16,1 0 0 0,-2-2 1 15,1 2-1-15,1-1 0 0,-2 1 0 16,1 0 0-16,1 1 0 0,1-2 0 16,-1 1 0-16,1-1 0 0,-2 1 1 15,2 0-1-15,-2-1 0 0,0 1 0 0,1 1 1 16,1 0-1-16,0 0 0 16,0 1 0-16,2-1 0 0,1 0 1 0,0 0-1 15,0-1 0-15,1 1 0 0,-1 1 0 16,0-2 1-16,-1 1-1 0,0-2 0 15,1 1 1-15,-3 0 0 0,0-2-1 16,0 2 1-16,1 2 0 0,-2-4 1 16,2 4-1-16,0-1 1 0,0-1 0 15,0 1 0-15,1-1 0 0,-1 0-1 16,0 0 1-16,-1 0-1 0,0-1 1 0,1 2-1 16,-1-2 0-16,-1 1 0 0,1 1 0 15,0 0 0-15,-2-2 1 0,0 2-1 16,0 1 0-16,-2-1 0 0,0-1 1 15,0 1-1-15,0 0 0 0,0-1 0 16,1 0 0-16,1-1 0 0,3-1-1 16,0-3-3-16,1-3-9 0,3-1-13 0,2-5-29 15,1-2-27-15,1-2-92 16,-2-1-27-16,0 5-120 0,-3-1-213 0</inkml:trace>
  <inkml:trace contextRef="#ctx0" brushRef="#br1" timeOffset="147229.8239">6258 9204 400 0,'0'0'107'0,"-2"0"3"16,2 0-36-16,-2-1-32 0,1 1-7 15,1-1-2-15,-1-1-4 0,0 0-2 16,1-1 0-16,-1 1-1 0,-1 0-1 15,-1-1-1-15,0 2-1 0,1 0-1 16,-1-2-3-16,1 3-3 0,-1-1-3 16,1 0-4-16,2 0-3 0,-1 1-3 15,1-2-1-15,0 2-5 0,0 0-8 16,0 2-8-16,0-1-13 0,-1 0-14 16,1 1-108-16,-2 1-114 0,0 1-270 0</inkml:trace>
  <inkml:trace contextRef="#ctx0" brushRef="#br1" timeOffset="147434.6434">6208 9254 560 0,'-4'0'150'0,"2"-1"3"0,-1 0-41 0,2 1-71 0,0 1-15 0,-2 3-10 16,3-1-17-16,-1 4-18 16,1 1-22-16,0 1-112 0,-1 2-121 0,1 0-295 15</inkml:trace>
  <inkml:trace contextRef="#ctx0" brushRef="#br1" timeOffset="147614.1497">6152 9701 539 0,'-4'5'131'15,"1"-1"-1"-15,0 1-56 0,0 0-50 16,1 1-23-16,1 1-20 0,-1 1-110 16,1-1-109-16,0 2-274 0</inkml:trace>
  <inkml:trace contextRef="#ctx0" brushRef="#br1" timeOffset="148119.9845">4074 9192 468 0,'-6'-1'115'0,"-1"2"5"0,-2-1-67 0,4 3-16 16,-1 1-9-16,0 1-8 0,0 1-4 15,1 4-5-15,1 2-4 0,2 3-3 16,1 5-1-16,1 0-6 0,2 5-10 16,3 1-97-16,-1 2-16 0,0 2-90 15,3 6-197-15</inkml:trace>
  <inkml:trace contextRef="#ctx0" brushRef="#br1" timeOffset="148255.6232">4024 9768 493 0,'-1'13'0'0,"-2"2"-70"0,6-2-352 16</inkml:trace>
  <inkml:trace contextRef="#ctx0" brushRef="#br0" timeOffset="152088.0322">5885 8356 556 0,'-15'-12'145'0,"0"-1"9"16,4 0-71-16,-1 2-18 0,5 4-7 15,2 2-8-15,1 2-8 0,4 1-10 16,4 2-7-16,2 3-7 0,4 0-5 15,1 6-5-15,2 1-1 0,2 3-1 16,1 2-1-16,-2 1-1 0,2 1-2 16,-1 1-2-16,1 0-5 0,-3-3-11 0,0 0-14 15,-2-1-15-15,0-1-20 16,-2-3-118-16,-1-2-130 0,0-3-302 0</inkml:trace>
  <inkml:trace contextRef="#ctx0" brushRef="#br0" timeOffset="152308.4487">6190 8233 615 0,'-9'12'154'0,"-1"3"6"0,-1 4-81 16,-1 6-25-16,0 2-9 0,-1 1-7 15,1 5-6-15,-1 1-4 0,-1 2-4 16,-2 1-6-16,3-1-4 0,-1 1-5 15,3-3-2-15,0-1-6 0,3-2-11 16,3-3-16-16,2-3-17 0,2-7-21 16,2-3-120-16,1-4-135 0,2-6-312 15</inkml:trace>
  <inkml:trace contextRef="#ctx0" brushRef="#br0" timeOffset="152662.5148">6502 8194 556 0,'-9'0'143'0,"0"3"10"0,-4 5-65 16,0 1-26-16,-3 4-7 0,-3 3-4 15,1 3-4-15,-1 4-7 0,0 3-6 0,1 1-5 16,1 4-5-16,4 1-5 0,2 1-3 16,5-3-4-16,5-2-3 0,2-2-3 15,7-3-1-15,1-3-4 0,4-3-3 16,3-1-8-16,2-4-10 0,3-2-23 15,0-4-14-15,1-1-22 0,-2-5-114 16,1-1-132-16,-4-3-295 0</inkml:trace>
  <inkml:trace contextRef="#ctx0" brushRef="#br0" timeOffset="153144.1871">6582 8442 667 0,'-4'0'166'0,"1"4"3"15,2-3-95-15,1 3-23 0,4 1-8 16,2-4-9-16,5 4-9 0,1-3-6 15,2-1-3-15,3-3-2 0,2-2-4 16,2-5-4-16,-1 0-1 0,-2-6-2 16,2 3-2-16,-2-5 0 0,-3 0 0 0,-3 0 0 15,-2-1-2-15,-1 2 0 0,-6 3 0 16,-4-2-1-16,-3 3 0 0,-3 3-1 16,-4 2 1-16,-3 2-2 0,0 3 0 15,-2 3-1-15,-4 1 0 0,-2 6-1 16,0 2 1-16,-1 4 0 0,0 2 1 15,1 3 2-15,1 0 2 0,6 4 1 16,4 2 2-16,4-1 2 0,2 2 0 16,4-1 0-16,3-1 1 0,4-1 0 15,1-2-1-15,3-2 0 0,3-1-1 16,4-3-1-16,3-2 0 0,3-3-1 0,1-3-1 16,2-2-2-16,3-4-9 0,-1-3-7 15,4-4-15-15,-4-3-18 0,1-2-18 16,-5-2-119-16,-2-1-133 0,-2 0-302 15</inkml:trace>
  <inkml:trace contextRef="#ctx0" brushRef="#br0" timeOffset="153435.4329">6928 8038 658 0,'-1'-7'165'15,"2"2"7"-15,2 3-90 0,2 5-26 16,2 3-7-16,1 4-5 0,2 2-6 16,1 3-8-16,-1 2-3 0,1 4-5 0,-1 0-4 15,-2-1-4-15,1 5-4 0,-4 1-2 16,-1 1-3-16,-4 1-4 0,-2-3-6 15,-3 4-13-15,-2-2-21 0,-1-4-23 16,-3-2-24-16,-4-7-115 0,0-5-139 16,-1-5-307-16</inkml:trace>
  <inkml:trace contextRef="#ctx0" brushRef="#br0" timeOffset="153569.0457">6830 7912 699 0,'0'-10'168'15,"3"3"2"-15,2 2-106 0,4 1-23 16,2 2-12-16,5 2-12 0,0 1-18 16,1 3-25-16,3 3-28 0,-2 1-118 15,-1 2-133-15,-1 2-324 0</inkml:trace>
  <inkml:trace contextRef="#ctx0" brushRef="#br0" timeOffset="154542.2898">7133 8100 324 0,'-5'-7'79'0,"1"1"1"0,-1 1-19 15,3 4-54-15,2 0-6 16,2 2 0-16,2 1 0 0,0 2 5 0,-3-3 6 16,3 2 5-16,-1-2 6 0,1 0 5 15,-4-1 5-15,1 0 4 0,-1-1 0 16,4 2-1-16,-4-1-2 0,-1 0-1 0,1-1-3 16,0 0 0-16,0-2-2 0,1 1-2 15,-2-2 0-15,2 0-1 0,-1-1-1 16,0 2 0-16,0-1-1 0,1 0-2 15,-1 1-1-15,-1 0-2 0,1 1-2 16,-1 1 0-16,1-1-2 0,-2 1-2 16,1 1-2-16,1 1-1 0,0-1-2 15,1-1-2-15,-1 1-1 0,0 0-1 0,0 0-1 16,0 0 0-16,-1-1 1 16,1 2-1-16,0 0 1 0,0-1 1 0,0 0 1 15,-2-4 1-15,2 4-1 0,0 1 0 16,0-1 0-16,1 0 0 0,-2 0 0 15,1-1-2-15,2 5 0 0,-2-2 0 16,1-1-1-16,-1-1 0 0,2 2-1 16,-1 2 0-16,-1 1 1 0,1 0-2 15,0 1 1-15,0 0 0 0,-1 1 0 16,0 1-1-16,0-1 1 0,2-2-1 0,-1 2 1 16,-1-1 0-16,1-1-1 0,0-1 0 15,1-2 1-15,-1 0-1 0,-1 0 1 16,1-3-1-16,0-2 1 0,-1-1-1 15,1-3 1-15,1 0 0 0,-2-1-1 16,0-1 1-16,0-1-1 0,-2 0 1 16,2 2-1-16,-2-1 1 0,1 3 0 15,-3 0 0-15,3 1 1 0,-2 1 0 0,2 2 0 16,-1 2 1-16,1 2 0 0,-1 3-1 16,2 1 1-16,-3 1 0 15,-1 4-1-15,-1 1 1 0,4 4-1 0,-3 0 1 16,2 1 0-16,3 0-1 0,3 1 0 15,2 1 0-15,4-3 0 0,-3-2-1 16,5-1 0-16,3-4 0 0,-3-1-1 16,0-5 1-16,1-3 0 0,-1-3-1 15,0-6 1-15,-1-1 0 0,-2-3 0 16,0-2 1-16,-1-2 2 0,-1-1 1 16,-3 2 2-16,-2 0 1 0,-3 2 2 0,-1 2 0 15,-1 4 0-15,-3 3-2 0,0 2 0 16,0 4-3-16,1 4-1 0,0 3-1 15,0 3-2-15,3 2 1 0,0 1-1 16,5-1-1-16,-1 1 1 0,4-2-1 16,3-1 0-16,3-1-1 0,3-2-1 15,1-2 0-15,1-1 0 0,3-2 1 0,-1-3-1 16,-2-4 1-16,1-3 0 16,-4-2 1-16,-3-3 0 0,-2 0 0 0,-4-3 0 15,-2 0-1-15,-3 0-4 0,-3 0-7 16,-2-3-7-16,-3 4-11 0,1 0-16 15,-1 2-19-15,-1 2-14 0,3 4-19 16,-1 0-98-16,-1 0-121 0,3 2-266 16</inkml:trace>
  <inkml:trace contextRef="#ctx0" brushRef="#br0" timeOffset="154761.7026">7466 7868 536 0,'7'-5'157'0,"4"1"9"15,-1 3 0-15,1 3-102 0,-1 6-11 16,1 1-2-16,0 6-6 0,2 4-6 16,2 4-5-16,0 4-3 0,2 2-4 15,3 2-5-15,-1 1-4 0,2 1-4 16,-4-1-3-16,-3-1-3 0,-7 1-3 0,-6 3-2 16,-4-2-4-16,-10 1-8 0,-4 0-14 15,-6 2-18-15,-2-3-25 16,1 0-21-16,2-1-121 0,-1-4-142 0,3-1-314 15</inkml:trace>
  <inkml:trace contextRef="#ctx0" brushRef="#br0" timeOffset="159303.348">3201 7155 357 0,'3'-6'96'16,"2"1"5"-16,-2 0-31 0,-1 0-32 15,1 1-7-15,-1 1-1 0,1-1-4 16,-2 1-1-16,1 0-3 0,1 0-2 16,-1 1-1-16,1-1-1 0,-2 2-2 15,1-1-1-15,1-1-1 0,-2 2 1 16,0 0-1-16,0-2 0 0,1 2-1 15,-2 0 0-15,0 0-1 0,0 1 1 0,0-1 0 16,0 1 0-16,-3 0-1 0,2 1 0 16,-3 0-2-16,-1 1-1 0,-2 2-1 15,-2 2-3-15,0 4 0 0,-4 2-1 16,0 2 0-16,-2 2 0 0,-2 2 0 16,1 2 1-16,-2-2-1 0,1 2-1 15,1-2 0-15,1 0 0 0,3 1-2 16,2-3 1-16,3-3-2 0,3-1-1 15,4-3-6-15,0-2-7 0,2-2-11 16,2-2-13-16,2-2-5 0,0 0-116 0,2-2-118 16,-1-2-274-16</inkml:trace>
  <inkml:trace contextRef="#ctx0" brushRef="#br0" timeOffset="159721.5084">3174 7500 504 0,'-1'0'118'0,"1"1"4"15,-2 1-78-15,2 0-10 0,-1 3-2 16,0-1 0-16,1 4 0 0,-1 2-3 16,1 0-2-16,-2 1-2 0,1 1-2 0,1 2-4 15,1-1-3-15,1 1-4 0,0-1-2 16,2 0-3-16,-1-3-1 0,5-1-2 16,-1-2-2-16,2-2 0 0,1-4 0 15,-1-2 1-15,1-5-1 0,1 0 1 16,-1-4 1-16,0-2 0 0,-3-2 0 15,-2-2 2-15,-1 0 0 0,-2 2 0 16,-6-2 1-16,-2 1-2 0,-5-1 1 16,0 4-1-16,0 3-2 0,-1 3-4 0,-1 4-9 15,1 3-11-15,1 4-16 0,5 7-39 16,-2 2-91-16,0 5-122 0,2 1-275 16</inkml:trace>
  <inkml:trace contextRef="#ctx0" brushRef="#br0" timeOffset="163098.7405">2031 5328 328 0,'-12'-18'95'0,"1"0"3"16,3 4-15-16,1 2-39 0,1 2-9 15,1 2-4-15,4 0-3 0,-1 3-4 16,1 2-2-16,2 0-3 0,-1 1-4 15,2 1-3-15,0 1-1 0,1 0-3 16,-1 2-1-16,4 2-1 0,0 1 0 16,2 2 1-16,1 5 0 0,4 4 0 15,-1 4 0-15,5 5 0 0,0 4 1 16,5 5 1-16,0 5 0 0,4 3 0 0,1 3 1 16,2 4-1-16,0-1 0 0,1 2 0 15,0 0-1-15,1-2-1 0,0-1-1 16,0-3-1-16,-4-4-1 0,-3 1-1 15,1-2 0-15,-1-1-1 0,-1-3-1 16,-2-1 1-16,3-4-1 0,-1-2-1 16,0-3-2-16,-2-5-3 0,-3-1-4 15,-4-3-5-15,-1-4-7 0,-3 0-5 0,-1-2-9 16,-5-1-7-16,0-3-98 0,-4-1-101 16,0-4-244-16</inkml:trace>
  <inkml:trace contextRef="#ctx0" brushRef="#br0" timeOffset="163451.8516">2515 6207 416 0,'-3'-3'116'16,"-2"-2"5"-16,1 2-2 0,0-1-83 15,3 4-10-15,1 0-4 0,2 5-1 16,4 1-2-16,2 3-4 0,1 4-2 16,5 7 0-16,-1 0-1 0,4 4 0 15,-1-2-2-15,3 1 0 0,-2 0 0 16,-1-1 0-16,0-3 0 0,1-1 0 0,-2-3-1 16,-2-2-1-16,-1-4-1 0,1-3-1 15,-2-2 0-15,-2-6 0 0,-1-5 0 16,-2-4 0-16,-1-6-1 0,0-4 0 15,-3-6-1-15,1-3-1 0,-1-5-3 16,0 0-4-16,0 0-5 0,0 0-8 16,1 3-5-16,-1 4-9 0,2 2-13 15,1 5-46-15,-2 5-61 0,1 3-99 16,-2 6-223-16</inkml:trace>
  <inkml:trace contextRef="#ctx0" brushRef="#br0" timeOffset="164772.2605">2608 6148 250 0,'-7'-7'73'0,"0"-2"5"16,0 0-3-16,0-4-37 0,-1-1-5 15,1 0 0-15,0-2-2 0,1 0-2 0,-1-1-2 16,1-2-3-16,3 6-2 0,-2 1-1 16,0 1 0-16,0 1 1 0,0 1-1 15,0 3-2-15,1 1-1 0,2 4-3 16,1-1-3-16,0 2-2 0,2 1-3 15,1 2-1-15,3 5-1 0,1 3 1 16,0 1 1-16,4 8 1 0,2 3 0 16,2 4 2-16,2 2-2 0,2 3 1 15,1 2-1-15,3 2-1 0,-2-1-1 16,1 2 0-16,3 1-2 0,-2 1 1 0,1 2-1 16,-1-3 0-16,0 2 1 0,-4-2 0 15,2 0 2-15,-4-1 0 0,-4-3 1 16,-5-2 1-16,3 1-1 0,-2-5 0 15,0-1-1-15,1-2 0 0,-2-2-1 16,0-1-1-16,6-2-1 0,-6-3 0 16,2-1-1-16,-1 0-1 0,1-2-1 15,-2-1 1-15,-1 0-1 0,-1-1-1 16,0-2 1-16,0 1-1 0,-1 0 1 16,-3-2-1-16,1-3 0 0,1-1-2 15,-1 0-2-15,1 0-3 0,-2-3-4 0,-2-2-5 16,1-1-4-16,-3 0-5 0,1-2-4 15,-2-1-4-15,0 0-4 0,-1-4-3 16,-1 2-2-16,1-4-4 0,-2 0-8 16,0 1 2-16,-1-2 7 0,1 0 11 15,-3 0 14-15,2 0 14 0,-1 2 15 16,1 0 21-16,0 3 8 0,2-1 5 16,-1 1 3-16,2 1-4 0,0 1-2 0,0 1-3 15,3 0-2-15,0 1-3 0,1 0-4 16,1 4-2-16,4 1-1 0,1 2-4 15,1 0-1-15,2 4-4 0,2 1 0 16,1 2-1-16,1 0-1 0,-1 0-2 16,0 1-1-16,-1-1 0 0,-1 0-1 15,-1-2-1-15,-1-4-1 0,-1 0-2 16,-1-1-1-16,-1-3-2 0,4 0-1 16,-1-5-1-16,-1 1-1 0,0-4-2 15,-1-4-5-15,1-2-7 0,-2-4-9 16,-1-3-12-16,-2-3-14 0,0-2 17 0,-3-2-134 15,0-3-117-15,1-2-284 0</inkml:trace>
  <inkml:trace contextRef="#ctx0" brushRef="#br0" timeOffset="165597.1889">1102 4810 475 0,'-13'-12'125'15,"-3"0"6"-15,1 1-41 0,3 0-42 16,2 1-8-16,3 1-4 0,2 4-3 16,1 2-4-16,4 0-5 0,3 2 0 0,3 2 1 15,4 3-1-15,3 3-1 0,4 2-1 16,4 3-1-16,4 4-1 0,0 1-4 15,1 3-6-15,4-1-4 0,-5 2-3 16,1-1-2-16,-2-2-4 0,-1-1-5 16,-4-1-9-16,-3 0-11 0,-4 3-11 15,-2-3-9-15,-3-1-13 0,0-1-13 16,-4-1-93-16,0-2-103 0,0-1-240 0</inkml:trace>
  <inkml:trace contextRef="#ctx0" brushRef="#br0" timeOffset="165815.4263">1366 4717 594 0,'-8'0'144'0,"1"5"4"0,-5 4-75 16,-2 5-33-16,-2 5-9 0,-2 3-4 15,-2 3-4-15,-2 5-5 0,3 2-3 0,-1 0-4 16,2-4-3-16,1 0-3 0,2-1-3 15,2 1-5-15,2-2-7 0,2-3-10 16,4-2-9-16,3-2-12 0,4-4-16 16,3-3-105-16,4-4-114 0,0-5-264 15</inkml:trace>
  <inkml:trace contextRef="#ctx0" brushRef="#br0" timeOffset="166189.4171">1529 4742 573 0,'-6'-6'138'0,"-7"1"5"0,0 2-82 16,2 3-16-16,0 4-8 0,-1 2-4 16,1 4-3-16,1 3-3 0,0 4-4 15,3 3-5-15,0 3-3 0,3 2-4 16,2-1-2-16,5-2-4 0,0-1-2 0,4-4-2 15,0-3-1-15,2-4 0 0,2-6-1 16,1-2-1-16,1-5 1 0,2-5 0 16,2-2 0-16,-1-2 1 0,-1-4-1 15,-2-4 2-15,-2 1-1 0,-1-5 1 16,-4 1 0-16,-2 0 0 0,-4 1 1 16,0 2 1-16,-1 5 1 0,-3 2 4 15,1 7 0-15,0 1 0 0,-1 5 0 0,0 2-1 16,2 6-1-16,1 3-2 0,0 5-4 15,-1 2-5-15,5 3-9 0,-1 1-10 16,4 1-14-16,3-1-10 0,1-5-16 16,2-2 38-16,1-4-144 0,1-4-112 15,-1-5-273-15</inkml:trace>
  <inkml:trace contextRef="#ctx0" brushRef="#br0" timeOffset="166437.3339">1770 4753 677 0,'-4'0'157'0,"1"2"5"0,0-1-107 16,6 3-15-16,0-2-7 0,6 2-7 15,-3-1-4-15,3-2-4 0,-1-2-2 16,3-2-4-16,0-1-2 0,0 0-2 16,-2-3 0-16,2 0-2 0,0-1-1 0,1-1-1 15,-3-1-2-15,-1 0 0 0,-2 3-2 16,1 0-2-16,-3 3-1 0,1 6-5 15,-3 2-6-15,1 5-10 0,0 2-9 16,-2 2-10-16,0 2-8 0,0 0-14 16,-1-2-108-16,-1 1-114 15,0-2-272-15</inkml:trace>
  <inkml:trace contextRef="#ctx0" brushRef="#br0" timeOffset="166621.8303">1700 4514 546 0,'-16'-26'136'0,"3"7"8"16,4 5-81-16,7 10-15 0,1 9-9 16,3 6-6-16,3 10-6 0,1 5-7 15,4 7-7-15,1 7-2 0,2 7-2 16,1 4-2-16,0 2-4 0,1 0-8 16,0-2-12-16,0 1-10 0,-2-7-19 15,-3-6-112-15,2-8-120 0,0-2-289 16</inkml:trace>
  <inkml:trace contextRef="#ctx0" brushRef="#br0" timeOffset="167063.9844">2005 4587 527 0,'3'-3'127'0,"-2"-1"5"0,0 2-82 16,0 2-8-16,1 1-2 0,0 4 0 15,0 2-3-15,2 3-2 0,-1 1-2 16,3 1-2-16,1 3-2 0,-1-2-5 16,0 2-4-16,2-2-4 0,-2-2-2 15,0-1-4-15,-1-2-1 0,-2-5-2 16,2-4 0-16,0-5-1 0,1-4 1 16,2-1-1-16,-1-4-1 0,0-2 0 15,2 0-1-15,-3 1-2 0,1 3 0 16,-2 2-1-16,0 2-1 0,0 5 0 15,-1 3 0-15,0 6-1 0,0 5-4 0,-1 1-6 16,2 1-11-16,-2 2-14 0,0 0-13 16,2 2-17-16,0-1-114 0,0-3-125 15,1-2-287-15</inkml:trace>
  <inkml:trace contextRef="#ctx0" brushRef="#br0" timeOffset="167449.6249">2308 4532 599 0,'-6'-3'147'0,"0"1"6"0,-1 0-91 0,4 1-16 15,0 3-10-15,4 4-8 0,-1 2-7 16,4 3-6-16,2 3-6 0,0 2-2 16,2 3-1-16,2-1-1 0,-2 3-1 15,3 0-1-15,1-1-1 0,1-1-1 16,-1-1 0-16,3-1-1 0,-3 2-1 16,0-3 0-16,-1-2-1 0,-1 0 0 15,-2-2-1-15,0 0 0 0,-4-1 1 16,-3-2 1-16,-2-3-1 0,-2-2 1 0,-3-1-2 15,-1 2-1-15,-3-1-5 0,-1 0-6 16,0-2-8-16,-2 2-7 0,0-1-9 16,3 1-12-16,-1-1-106 0,0-2-109 15,3-4-263-15</inkml:trace>
  <inkml:trace contextRef="#ctx0" brushRef="#br0" timeOffset="167813.6503">2515 4454 749 0,'-11'-1'187'16,"-3"1"4"-16,2 3-114 0,1 1-20 16,2 2-16-16,5 1-13 0,0 2-11 15,3 1-10-15,1 0-5 0,1-1-4 16,4-2-3-16,-2 1-3 0,4 1-4 0,0-2-4 15,0-3-3-15,3 1-4 0,0-3-1 16,-3 3 0-16,2-4 1 0,-1-1 3 16,-2 0 3-16,-2 3 4 0,-3-1 4 15,-1 3 3-15,-1 2 2 0,-3 2 3 16,-2 2 2-16,-1 1 3 0,0 0 2 16,-1 2 1-16,1-1 3 0,1 5 2 15,2-3 1-15,3 1 0 0,2 0-2 16,0 1-1-16,4-1-3 0,3-2-2 15,0-3-1-15,2-3-3 0,2-1-3 0,2-5-7 16,-1-4-12-16,2-5-16 0,1-2-17 16,-3-6-7-16,0-2-115 0,-2-4-123 15,-2 0-275-15</inkml:trace>
  <inkml:trace contextRef="#ctx0" brushRef="#br0" timeOffset="168162.716">2472 4206 630 0,'-1'8'133'0,"-1"0"0"0,1 1-107 15,2-2-20-15,1 2-8 0,0-2-3 16,3 1-1-16,2-2-1 0,2 0-1 16,2-1 1-16,2 0 1 0,2 1 2 15,1 1 2-15,2-1 2 0,1 0 0 16,-2 3 2-16,3-2 0 0,-2 1 1 15,2-1 3-15,0 1 2 0,1 1 3 0,0 1 4 16,1-2 5-16,1 1 2 0,-1 0 3 16,0-1-1-16,-1 1 0 0,-1 1-1 15,-4-2-3-15,-2 2-3 0,-1 1-2 16,-3 0-2-16,-3 1-1 0,-2 0-2 16,-4 3-1-16,-3 0-1 0,-3 1-1 15,-4 1-2-15,-2-1-1 0,-1 0-2 16,-4-2-1-16,-3-1-9 0,0-3-11 0,-2-2-15 15,-1-2-20-15,-1-1-116 0,2-2-130 16,0 0-303-16</inkml:trace>
  <inkml:trace contextRef="#ctx0" brushRef="#br0" timeOffset="170745.293">1935 5128 425 0,'2'-10'113'0,"-4"0"7"16,1 0-35-16,-1 0-37 0,-2 2-6 16,0 0 0-16,-2 2 1 0,0 3-1 15,0 1-1-15,-1 5 1 0,-3 4-2 16,2 4-1-16,1 3-3 0,0 3-4 16,2 6-5-16,2 2-5 0,2-1-6 15,1 1-3-15,4-1-4 0,2 1-3 16,0-5-2-16,3-4-1 0,-1-1-2 15,2-4 1-15,0-2-2 0,0-6 1 16,-3-3 0-16,2-1-1 0,-4-5 1 16,-1-3 0-16,-2 0 0 0,-2-4 0 0,-4 1 0 15,-1-1 0-15,-4-1 0 0,1 1 0 16,-3-2-1-16,-1 0 1 0,-2 1-1 16,1-1 0-16,-3 1 1 0,2 2-1 15,-2 2 0-15,3 4 1 0,1 3-1 16,3-1 0-16,2 1 0 0,3 3-1 15,3-1 0-15,3 1 0 0,4-3 1 16,3-2-1-16,1-1 0 0,3-2 0 16,2-2 1-16,1-2 0 0,1-1 0 15,1-1 0-15,1 2 0 0,-3-2 1 16,-2 5-2-16,1-1-3 0,-3 2-4 0,-1 2-3 16,0 4-5-16,-1 1-5 0,0 1-4 15,0 1-2-15,-3 0 1 0,2 3 2 16,-3 1 4-16,-1 0 5 0,-3 0 5 15,2 2 3-15,-3-3 4 0,-1-2 3 16,-2 0 2-16,-1 0 2 0,1-1 3 16,-1 1 4-16,0-2 2 0,0 3 2 15,1 0 1-15,-1 2 1 0,1 1-3 0,1 3-1 16,-1 2-3-16,4 3-2 0,-1 1-2 16,4 5-1-16,1 1-1 0,2 1-1 15,3-1 0-15,2-2-1 0,3-1 0 16,0-3 0-16,-1-1 0 0,3-4-1 15,-2-4 1-15,-1-2-1 0,-1-4 0 16,-1-3 1-16,-2-2 0 0,-1-2-1 0,-1-2 1 16,-4-4 0-16,-3-2-1 0,-2-1 1 15,-4 0 0-15,-3 0-2 0,0-1-3 16,-4 0-6-16,2 5-9 0,1 1-11 16,1 2-12-16,1 2-12 0,4 2-18 15,-1 2-106-15,2 3-117 0,2 8-271 16</inkml:trace>
  <inkml:trace contextRef="#ctx0" brushRef="#br0" timeOffset="171046.0738">2381 5039 690 0,'-1'-3'151'15,"1"3"6"-15,2 3-111 0,5 1-12 0,0 2-5 16,2 0 2-16,3 5 3 0,-1 0 0 16,1 3-4-16,2 0-5 0,-3 0-5 15,0-1-5-15,0 3-4 0,0 1-8 16,-2 1-10-16,1-2-14 0,-1-2-17 15,1 1-14-15,-3-2-20 0,-1-3-116 16,-2-4-130-16,-2-3-295 0</inkml:trace>
  <inkml:trace contextRef="#ctx0" brushRef="#br0" timeOffset="171207.6436">2498 5004 572 0,'-7'7'153'0,"0"5"6"0,-1 7-42 15,-1 2-62-15,0 2-12 0,1 5-10 16,-3 0-6-16,1 2-9 0,0-2-10 16,0-1-18-16,4 0-21 0,3-2-25 0,1-6-116 15,4-6-131-15,3 0-309 0</inkml:trace>
  <inkml:trace contextRef="#ctx0" brushRef="#br0" timeOffset="171495.8723">2632 5036 723 0,'2'0'166'16,"0"3"5"-16,0 3-118 0,3 4-17 0,2 1-8 15,-1 3-2-15,-1-1-3 0,1-1-5 16,1 1-1-16,0-3-3 0,1-3-1 15,0-2-2-15,1-3-2 0,1-1-3 16,-1-2-1-16,0-2-2 0,1-2-1 16,-2-5 0-16,0-2-1 0,-2-2 0 0,-1-3 0 15,-2-3-3-15,0 0-3 0,-2-2-3 16,0 1-7-16,1 4-10 16,-1 2-12-16,0 3-14 0,0 3-11 0,2 3-14 15,-1 2-106-15,1 5-117 0,0 1-267 16</inkml:trace>
  <inkml:trace contextRef="#ctx0" brushRef="#br0" timeOffset="171775.1207">2937 4906 624 0,'-2'2'155'0,"-3"1"5"0,1 3-93 0,-1 4-20 16,2 1-12-16,0 2-7 0,2 2-9 15,1 1-7-15,3 0-6 0,-1-2-1 16,3 0-1-16,1-2 0 0,1-3-1 0,1-2-1 16,-1-1 0-16,2-3 0 15,-2-3 0-15,-1-4 1 0,0-1 2 0,-2-4 1 16,0 0 1-16,-4-5 1 0,0 1-1 16,-5-1 1-16,0 0-3 0,-4 1-7 15,-2 1-10-15,-1 0-13 0,-2 1-13 16,0 0-13-16,2 2-14 0,-1 3-111 15,0 1-117-15,2-1-270 0</inkml:trace>
  <inkml:trace contextRef="#ctx0" brushRef="#br0" timeOffset="171909.7623">2825 4764 484 0,'-3'-9'137'0,"2"2"4"0,-1 1-8 15,0 2-92-15,2 2-15 0,-1 0-10 16,5 4-10-16,2 2-12 0,0 5-21 15,1 0-114-15,1 3-117 0,2 4-293 16</inkml:trace>
  <inkml:trace contextRef="#ctx0" brushRef="#br0" timeOffset="172488.7331">3026 4815 761 0,'-3'-7'167'0,"3"1"1"0,0 0-123 16,5 1-23-16,1-1-11 0,3 3-2 0,1-2-1 16,-1 3-1-16,2 1-2 0,0-1-1 15,2 0-1-15,-1 1 0 0,-2-3-1 16,-1 3-1-16,0 1 0 0,-2 2-1 15,-3 3 1-15,-1 4-1 0,-3 2 0 16,-4 3 0-16,0 5-1 0,0 2 0 16,-2 2-1-16,1 1 0 0,2 2-1 15,2-1 1-15,2-2 0 0,0-1 0 16,4-1 0-16,2-5-1 0,2-4-2 0,1-4-1 16,-1-4-1-16,1-4-1 0,0-4-1 15,1-5 1-15,-2-4 2 0,0-1 2 16,0-6 1-16,-2-1 2 0,-2 0 1 15,0-2 3-15,-2 1 1 16,-2 0 1-16,-1 0 3 0,-1 4 2 0,1 2 1 16,0 3 1-16,0 4-1 0,1 3 0 15,1 4 0-15,1 6-1 0,2 1-2 16,1 5-1-16,0 0-2 0,-1 1 0 0,5 1-1 16,-2-2-2-16,3-2 0 0,0-2-1 15,-1-1 1-15,2-4-1 0,3-2 0 16,-4-1 1-16,0-4-1 0,0-3 0 15,0-1 0-15,-1-2 0 0,-2-1 0 16,0 0 0-16,-1 2-1 0,-1 1 1 16,-1 4-1-16,0 4-1 0,-1 6 0 15,-1 2-3-15,0 3-2 0,1 4-6 16,-1 3-7-16,1 1-11 0,1-1-12 0,-2-2-11 16,1 0-16-16,0-2-108 0,1-3-119 15,-2-2-277-15</inkml:trace>
  <inkml:trace contextRef="#ctx0" brushRef="#br0" timeOffset="172839.4463">3485 4638 682 0,'-3'0'156'0,"1"1"1"16,1-2-108-16,1 1-19 0,2 0-10 16,1-2-6-16,2 0-5 0,3 1-1 15,2-4-2-15,0 1 0 0,2-1-1 16,1 2-2-16,2-1 0 0,0-1-1 0,0-1-1 16,-2 2 0-16,1 0 0 0,-2 1 0 15,-5 0 3-15,0 3 3 0,-2 4 4 16,-2 3 1-16,-4 4 3 0,-3 3 1 15,-1 4 0-15,-1 6-2 0,0 1-5 16,1 2-2-16,0 0-3 0,3 0-3 16,3-1-5-16,1-4-8 0,4-4-11 15,2-3-15-15,0-8-12 0,2-1-19 16,1-6-112-16,-1-2-123 0,0-7-284 16</inkml:trace>
  <inkml:trace contextRef="#ctx0" brushRef="#br0" timeOffset="173348.0926">3821 4578 699 0,'-18'2'181'0,"2"2"3"0,-1 2-91 16,4 0-38-16,1 0-14 0,2 0-16 0,2-1-13 16,5 1-9-16,2 0-6 0,2-2-4 15,2 0-5-15,4-2-5 0,0 1-5 16,5-1-5-16,-2 2-2 0,-1 1 0 15,0 3 1-15,1 3 3 0,-3 4 4 16,1 2 7-16,-6 4 4 0,2 2 3 16,1 3 4-16,1-2 3 0,-4-3 0 15,5-1 1-15,-3-3 0 0,3-5-1 16,0-6 1-16,2-4-1 0,-2-7 0 16,4-3-2-16,0-6 0 0,1-2 0 0,0-4-1 15,2-3 0-15,-2-4 0 0,-1 1 1 16,0 0 0-16,-1 4 0 0,-3 0 1 15,-1 4 0-15,-1 1 1 0,0 7 1 16,-2 1 0-16,-1 3 1 0,1 1 1 16,-1 4 1-16,0 1 0 0,2 4 0 15,-3-2-1-15,3 4 1 0,1 1-1 0,2 1 0 16,1-1 1-16,-1 0 2 0,4 0 1 16,3-2 1-16,0-3 1 0,3 1 2 15,2-3 0-15,0-2-1 0,2 1-1 16,-2-1-1-16,-2 1 2 0,-3-1 2 15,-4 1 6-15,-4 2 2 0,-6 3 2 16,-3 2 0-16,-6 4-1 0,-6 3-2 16,-4 3-5-16,-7 2-11 0,-3 1-13 15,-2 2-20-15,2 1-20 0,-2-2-72 0,3-2-64 16,5-2-128-16,-1 3-268 16</inkml:trace>
  <inkml:trace contextRef="#ctx0" brushRef="#br0" timeOffset="175203.6593">5050 10240 338 0,'5'-13'94'0,"-2"2"5"15,-3-1-40-15,-3 3-13 0,0 3-5 16,-2 0-6-16,-1 2-7 0,-2 2-6 15,0 2-2-15,-1 2-1 0,0 3-3 16,0 5-1-16,-2 3-3 0,-2 3-1 16,1 4-1-16,0 4-2 0,0 4-1 15,-1 4-1-15,2 4-1 0,3 4 2 16,2 4 1-16,1 2 0 0,4 0 2 16,2 1 0-16,4 1 1 0,4-4 0 15,4-4-2-15,5-3-2 0,2-5 0 0,5-4-2 16,6-4-2-16,6-3-1 0,1-4 0 15,6-3-1-15,5-4-1 0,2-3 1 16,0-5 0-16,-2-3 0 0,-3-5-1 16,-2-3 1-16,-5-3-1 0,-6-6 1 15,-2-3 0-15,-3-6-1 0,-3-4 1 16,-3-3-1-16,-3-4 1 0,-4-1-1 16,-6-3 1-16,-7-5-1 0,-6-2 1 15,-8-2-1-15,-7-3 1 0,-6-2 0 0,-3 1 0 16,-3 1-1-16,-4 6 1 0,-7 7-1 15,-1 8 1-15,-3 11-1 0,-7 13 0 16,-1 8-2-16,-2 11-3 0,3 5-6 16,9 11-5-16,7 2-14 0,8 3-98 15,8 0-16-15,9 0-93 0,12 0-196 16</inkml:trace>
  <inkml:trace contextRef="#ctx0" brushRef="#br0" timeOffset="175867.8846">5604 10914 478 0,'-2'-6'112'0,"-1"0"4"0,1 0-75 0,2 2-10 16,2 2-4-16,1-1-2 0,-3 1-1 15,2 0-3-15,0 4-1 0,2-1-1 0,0 3-1 16,-2-2-1-16,2 2 0 0,0 2-1 16,1 2 0-16,1 2-1 0,3 0 0 15,2 3-2-15,4 2 0 0,0 1-2 16,4-1 0-16,2-2 0 0,4 1-2 16,1-2-1-16,3-2-2 0,0-2 0 0,-1-3-1 15,3 3-2-15,-3-3-1 0,-2-2-1 16,0 1 0-16,-3-3 0 0,0-2 0 15,3 2-1-15,-4-1 1 0,-1-1 0 16,0 0-1-16,-2 1 1 0,-2-2-1 16,-2 4 1-16,-3-4-2 0,-1 4-2 15,-3-2-3-15,-2 0-4 0,-4-2-5 16,0 2-8-16,-5-1-6 0,-1 0-8 16,1-1-13-16,-3-1-43 0,-3 1-60 0,0-2-96 15,0-1-215-15</inkml:trace>
  <inkml:trace contextRef="#ctx0" brushRef="#br0" timeOffset="176224.9198">5653 10904 569 0,'-11'8'134'16,"2"1"4"-16,3 5-88 0,4 2-14 16,1 1-5-16,2 3-2 0,1-1-3 15,1 1-2-15,-2-2 0 0,0-3 0 16,0 0-1-16,1-4 0 0,-4-4 1 16,1-1 0-16,0-5-3 0,-1-1-3 15,-1-6-3-15,-3-6 0 0,-1-5-1 16,-1-4-2-16,0-6-2 0,0-2 0 15,2-5 0-15,0 4-1 0,4 0-2 16,2 5-1-16,3 5-3 0,5 4-1 0,0 5-1 16,3 5-1-16,4 2 1 0,2 6-4 15,3 4-7-15,-1-1-12 0,5 2-18 16,5 2-18-16,2-1 16 0,-1-1-149 16,5-2-135-16,0-1-314 0</inkml:trace>
  <inkml:trace contextRef="#ctx0" brushRef="#br0" timeOffset="176951.8633">6427 11043 357 0,'-1'-5'99'0,"0"0"4"16,-1 0-5-16,1 0-65 0,0 1-9 15,2 3 1-15,-1-4 0 0,-1 0 1 16,0-2 1-16,1 3 0 0,-1-1 1 15,2 2 1-15,-1-1 0 0,0 2 1 16,0 0 0-16,2 6-1 0,-2-1-1 0,1 5 0 16,1 2-2-16,-1 6-3 0,-1 5-2 15,1 2-3-15,0 4-2 0,2 0 0 16,-1-1-2-16,1-2 0 0,2-1-2 16,0-3-1-16,-1-5-1 0,4-6-3 15,0-2 0-15,2-5-2 0,1-7-2 16,1-3 0-16,-1-6-1 0,4-1 1 0,-1-4-2 15,-2-3 0-15,-5-4-2 16,3 5-6-16,-3-2-6 0,0 3-11 0,-4 1-11 16,-2 3-13-16,-1 1-13 0,3 9-10 15,-4-3-106-15,-1 6-116 0,2 1-264 16</inkml:trace>
  <inkml:trace contextRef="#ctx0" brushRef="#br0" timeOffset="177590.727">6742 11035 514 0,'-1'-2'128'0,"-3"-1"6"16,2 3-71-16,-2 2-13 0,0-1-2 16,1 4-3-16,-2 2-3 0,0 4-3 15,0 1-4-15,0 4-4 0,1 3-4 16,2 2-3-16,1 1-4 0,3-2-3 0,1 0-3 15,3-2-4-15,-1-2-1 0,2-3-3 16,3-6-2-16,2-3-1 0,0-6-2 16,3-3 0-16,0-4 0 0,2-6-1 15,0-2 0-15,-2-4 0 0,-3-1 0 16,-2-1 1-16,-4-2-1 0,-3 1 0 16,-3 0 1-16,-2 2-1 0,-2 4 0 15,1 2 1-15,-2 4 0 0,1 6-1 16,2 6 1-16,0 6-1 0,4 6 1 15,-1 4-1-15,4 6 1 0,0 5-1 0,0 4 0 16,1 4 0-16,1 3 1 0,2 1-1 16,-1 2 0-16,2-2 0 0,0-2 0 15,1-1 0-15,-1-1 0 0,-2-3 0 16,0-2 1-16,-6-3 0 0,-2-1 1 16,-5-3 2-16,-2-3 3 0,-6-4 1 15,-2-4 4-15,-4-5 1 0,-2-3 1 0,-2-5 0 16,1-4-2-16,0-5-3 15,2-4-2-15,2-5-2 0,3-8-4 0,7-4-2 16,3-5-6-16,5-4-8 0,5-2-8 16,5-3-13-16,7 5-13 15,4 3-11-15,3 5-10 0,2 5-9 0,1 3 81 16,-3 6-177-16,-1 4-111 0,-4 2-298 16</inkml:trace>
  <inkml:trace contextRef="#ctx0" brushRef="#br0" timeOffset="178006.107">7019 11088 444 0,'-3'2'126'0,"1"-3"5"16,-1 1-3-16,0-1-88 0,2 0-11 15,-1-2-5-15,0 0-5 0,1-2-2 16,-1 2-2-16,1-2 0 0,1 2 0 16,0-2 2-16,0 0 1 0,0 2 0 15,0 1 3-15,0-2 0 0,0 3 1 0,0-1-1 16,0 2-2-16,0 2 0 0,1 1-2 15,1 3-2-15,-1 1-2 0,-1 3-1 16,1 3-1-16,0 4 0 0,1 2 0 16,-1 0-1-16,-1 2 0 15,2-1-1-15,1-1 0 0,-1 1 0 0,2-5-2 16,-1-2-1-16,1-3-1 0,0-4 0 16,1-6-2-16,1-5-1 0,2-6 1 15,3-5-2-15,0-7 1 0,3-3 0 16,-1 1 0-16,3-1 0 0,-2 0 1 15,-1 2-1-15,-2 4 0 0,0 7-1 16,-2 2 0-16,-3 4 0 0,-1 3 0 16,-1 10 0-16,-2 6 0 0,-1 6-1 0,1 4 1 15,-2 6-3-15,1 4-4 0,2 5-7 16,0-4-7-16,1-2-12 0,3-3-11 16,-2-5-11-16,3-6-8 0,2-4-10 15,1-7 71-15,0-5-174 0,0-3-117 16,-1-5-305-16</inkml:trace>
  <inkml:trace contextRef="#ctx0" brushRef="#br0" timeOffset="178284.7365">7323 11109 680 0,'-7'-5'167'0,"1"1"6"0,1 2-101 15,3 1-24-15,0 2-11 0,0 2-10 16,2 2-9-16,2 3-9 0,0 2-3 15,3 2-3-15,2 2-1 0,1 2-1 16,1 4 1-16,4 2-2 0,-1 0 1 16,0 0-1-16,0 1 1 0,1 3-1 0,-2-1 1 15,0-1-2-15,-5 2 1 0,0 2 0 16,-6 3-1-16,-3-1 1 0,-5 0-1 16,-6 0 1-16,-3 0 0 0,-2-5 0 15,-3-1-2-15,0-5-6 0,2-4-11 16,2-3-16-16,3-7-11 0,3-5-14 15,6-8-11-15,2-7-104 0,3-6-114 0,3-11-250 16</inkml:trace>
  <inkml:trace contextRef="#ctx0" brushRef="#br0" timeOffset="178621.2175">7569 10866 706 0,'-1'-10'191'16,"-2"4"9"-16,-4 4-74 0,-2 3-49 15,2 0-17-15,-4 4-14 0,1 1-13 16,0 2-11-16,2 2-7 0,0 1-6 16,5-2-3-16,3 1-3 0,2 0-2 0,4 0-2 15,2-2-2-15,1 0-4 0,2-3-3 16,2-2-6-16,-1 0-3 0,-1-2-3 16,0 0-1-16,-3 0 1 0,-1 1 3 15,-1 1 4-15,-5 2 4 0,-3 4 4 16,-5 2 4-16,0 1 3 0,-3 4 4 0,-1 4 1 15,0 2 3-15,0 2 1 16,1 1 2-16,3-2 0 0,1 0 1 0,2-2-2 16,2-3-1-16,3-4-2 0,1-3-2 15,5-5-2-15,0-5-2 0,3-3-5 16,1-6-10-16,1-4-13 0,3-4-20 16,-1-2-17-16,2-3-21 0,0 0 32 15,-1-2-144-15,-4 0-123 0,-2-8-280 16</inkml:trace>
  <inkml:trace contextRef="#ctx0" brushRef="#br0" timeOffset="178904.6953">7555 10723 617 0,'-7'17'138'0,"5"1"1"16,-1 2-91-16,2 3-33 0,2-4-9 16,2-2-5-16,0 0-4 0,5 0-3 15,1-2 0-15,2-3 0 0,4-2 1 16,2 2 1-16,3-1 3 0,2 0 3 15,1 0 2-15,0 2 3 0,3 1 4 16,1 0 3-16,0-3 5 0,0 1 4 0,0-2 6 16,-3 2 1-16,1 0 2 0,-5 1-2 15,-6-4-1-15,0 6-4 16,-6 0-4-16,-3 1-5 0,-4-2-5 0,-3 5-3 16,-5-1-3-16,-4 2-1 0,-4 0-1 15,-3 1-2-15,-5-2-1 0,0-1-6 16,-1-3-14-16,2-2-18 0,1-3-16 15,2-4-125-15,1-1-139 0,1-4-323 16</inkml:trace>
  <inkml:trace contextRef="#ctx0" brushRef="#br0" timeOffset="179634.5743">8377 10855 598 0,'-2'0'150'0,"-4"6"8"15,1 5-83-15,-1 8-13 0,0 7-6 16,-1 4-4-16,4 3-6 0,1 4-5 15,6 1-8-15,1-3-6 0,2-3-7 16,4-5-5-16,2-5-5 0,0-5-3 16,2-3-2-16,-3-7-2 0,0-4-1 0,-1-5-1 15,-1-4 0-15,-2-3-1 0,-1-6 1 16,-5-4-1-16,0-3 1 0,-4-3-1 16,-1-3 1-16,-6-4-1 0,-1-1 1 15,-1-2-1-15,0 2 0 0,1 0 0 16,3 3-2-16,2 5 0 0,4 4-2 15,5 4-2-15,2 7-2 0,1 3-3 16,2 3-4-16,2 3-3 0,0 1-4 16,2 1-2-16,1 0-2 0,-2 1 1 0,1-1 1 15,0 0 2-15,0-1 2 0,-2 0 4 16,0 0 4-16,-1 1 3 0,-1 2 2 16,-1 2 5-16,-1 2 5 0,1 3 4 15,-2 6 4-15,-1 3 2 0,0 6 2 16,-3 4 2-16,1 1-1 0,-1 2-2 15,-1 1-2-15,2-3-2 0,0-2-1 0,4-4-1 16,0-5-2-16,3-4-1 0,2-5-1 16,4-5-1-16,1-4-1 0,-1-7 0 15,1-4 0-15,-1-5-1 0,0-4 0 16,-3-5 0-16,-2 0 0 0,-3-4-4 16,-5-2-5-16,-1 1-11 0,-5 2-11 15,-2 1-13-15,-1 3-13 0,-1 5-15 16,1 3-105-16,-2 5-116 0,4 6-263 15</inkml:trace>
  <inkml:trace contextRef="#ctx0" brushRef="#br0" timeOffset="179859.9735">8770 10875 604 0,'5'-4'147'16,"4"3"6"-16,2 2-84 0,4 4-28 15,3 1-5-15,3 5-2 0,3 5-4 0,2 4-4 16,0 3-4-16,1 4-4 16,-3 4-2-16,1-2-4 0,-4 2-4 0,-2-2-6 15,-2-1-9-15,-1-3-15 0,-4-6-15 16,0-3-17-16,-3-2-19 0,-3-5-102 16,-1-5-118-16,-2-4-263 0</inkml:trace>
  <inkml:trace contextRef="#ctx0" brushRef="#br0" timeOffset="180012.1223">9033 10853 702 0,'-10'-4'180'0,"-2"5"6"0,-3 7-97 15,-2 8-25-15,-3 6-11 0,-4 5-13 16,-1 3-15-16,-2 2-8 0,1 1-9 16,3 1-10-16,4-2-16 0,3-4-29 15,8-2-28-15,6-4-121 0,5-6-147 16,5-4-339-16</inkml:trace>
  <inkml:trace contextRef="#ctx0" brushRef="#br0" timeOffset="180284.9643">9075 10901 796 0,'3'3'185'0,"-2"3"2"15,3 4-127-15,-1 1-23 0,5 5-10 16,-1 0-7-16,2 1-8 0,-1 0-5 16,0-2-3-16,0 0-1 0,1-1 0 15,-2-3 0-15,-1-4 0 0,-1-1 0 0,1-4 0 16,0-3 0-16,-2-5-1 16,1-6-1-16,2-3-2 0,1-2-4 0,-1-5-7 15,2 0-8-15,-1 0-11 0,1 2-11 16,-2 2-13-16,0 3-8 15,1 4-10-15,0 4-6 0,1 2-96 0,1 2-103 16,-2 0-246-16</inkml:trace>
  <inkml:trace contextRef="#ctx0" brushRef="#br0" timeOffset="180571.1833">9356 10880 605 0,'4'7'163'0,"-4"4"9"0,0 3-76 16,-3-2-23-16,3 3-11 0,0-1-10 15,3 1-12-15,2-3-12 0,1-2-8 16,2-3-7-16,6 1-4 0,-1-7-3 15,2-4-2-15,1-3 0 0,-1-2 0 16,-1-2-1-16,-3-3-1 0,-3 0 0 0,-5-1-1 16,-4 1-3-16,-5 2-1 15,-6 0-5-15,-5 1-5 0,-8-4-8 0,-3-1-10 16,-4-1-8-16,-1-6-3 16,2-5-2-16,1-2 1 0,5-2 3 0,4 4 8 15,9 0 11-15,5 3 8 0,3 5 5 16,4 5 4-16,4 4 4 0,1 4 4 15,2 3 2-15,2 3 2 0,-2 4-1 16,0 2 1-16,1 4 0 0,0 1-4 0,0 2-11 16,-1 3-13-16,0 4-48 0,-2 0-82 15,0 3-113-15,0 1-268 0</inkml:trace>
  <inkml:trace contextRef="#ctx0" brushRef="#br0" timeOffset="181264.9104">9559 10793 900 0,'-3'-3'201'16,"-1"2"0"-16,3 0-144 0,1-2-28 0,3 2-13 16,2 0-8-16,0 0-5 0,3 2-1 15,0-1 0-15,2 0-1 0,1 1 0 16,0 0-1-16,1 3 1 0,2-1-1 15,-2 0-1-15,-1 1-2 0,-2 2-1 16,-5 4-1-16,-1 1-1 0,-3 0-1 16,-4 2-1-16,-2 5 0 0,0 1 2 15,0 2 0-15,1 1 1 0,1-1 0 16,3 1 1-16,1-1-1 0,4-3 1 0,1-1-1 16,1-6 1-16,0-1-2 0,2-4 1 15,3-3-1-15,3-5 0 0,-1-5 0 16,1-4 0-16,2-1 0 0,-1-5 3 15,-2-3 0-15,-1-1 1 0,-2 0 1 16,-1 2 1-16,-1 2 0 0,-2 1 1 16,0 1 0-16,-2 4 0 0,0 2 2 15,-2 3 0-15,1 3 1 0,-2 0 0 16,1 2 1-16,-2 2-1 0,3 2 1 16,-2-1-2-16,1-1 0 0,1 2 0 0,-1 0 0 15,1 1-1-15,-2-1 0 0,0-3 0 16,1 1 1-16,-1 0 1 0,2 3 0 15,-1-7 1-15,-1 2 0 0,0-3 0 16,0 2-1-16,2-2 1 0,-1 0-2 16,-4 0 0-16,4 1 0 0,1 3 1 0,2 5 1 15,-2 0 0-15,0 1 0 0,0 4 1 16,1 3-2-16,1 3 0 0,-1 1-1 16,-3-2-1-16,4 3 0 0,0-2-1 15,1-2 0-15,0-4 1 0,0-5 0 16,0-3 0-16,1-3-1 0,1-7 1 15,-1-1 0-15,2-6-1 0,-2-2 0 16,0 0-1-16,4 1 0 0,-3 1 0 0,-1 3-1 16,-1 4-1-16,0 5 0 15,1 2-1-15,-3 3-2 0,-1 4-2 16,1 5-4-16,-1 4-4 0,0 3-8 16,-1 1-8-16,1-1-10 0,-1-1-8 0,0-1-10 15,3-4-4-15,-1-7-13 0,2-5 9 16,2-2-105-16,0-4-104 0,2-8-254 15</inkml:trace>
  <inkml:trace contextRef="#ctx0" brushRef="#br0" timeOffset="181534.7779">10144 10761 741 0,'-2'0'182'16,"1"1"2"-16,0-1-104 0,2 3-33 15,3-2-13-15,2 3-13 0,1-2-11 16,2 2-4-16,2-2-2 0,1 1-1 15,2-3-2-15,-1-2 0 0,-2 2 0 16,0-1 0-16,-1 0-1 0,-3 2 1 16,-3 0-1-16,-3 4 1 0,-1 4 0 15,-2 3 0-15,-4 4 0 0,-2 1 0 16,1 4 0-16,1 3 0 0,-2 2 0 16,1 1-1-16,3-1 0 0,3 0-1 0,4-3-4 15,2-4-5-15,1-1-6 0,1-5-11 16,4-6-12-16,-1-4-11 0,3-4-11 15,2-4-16-15,0-4-103 0,2-3-116 16,2 0-266-16</inkml:trace>
  <inkml:trace contextRef="#ctx0" brushRef="#br0" timeOffset="182036.9573">10577 10716 707 0,'-5'-11'183'0,"-3"4"5"16,-3 5-103-16,-2 2-22 0,-1 5-9 15,-1 5-16-15,-1 1-14 0,1 1-11 16,2 4-5-16,2 1-5 0,2-1-1 16,4 0-1-16,3 0-3 0,2 1-2 15,5-2-5-15,2-3-4 0,2-2-4 0,1 0-5 16,-1-4-2-16,1-3-1 0,0 0 1 16,-3-3 4-16,0-1 4 0,-3-1 5 15,-1 2 5-15,-1 2 5 0,0-1 2 16,-4 4 3-16,0 2 1 0,-1 4 1 15,1 0 1-15,1 1-2 0,0 1 0 16,2-2-2-16,1-4-1 0,4-2-2 16,2-5 0-16,0-3-2 0,3-5-2 0,3-3-2 15,2-5 0-15,2-2-1 16,2-2 0-16,0-1 0 0,1-1 2 0,0 0 2 16,0-1 1-16,-3 1 1 0,-1 0 1 15,-2 2 1-15,-3 3 0 0,-1 2 1 16,-1 7 2-16,-4 4 2 0,2 5 1 15,-2 4 2-15,1 4 1 0,3 2 0 16,0 1 1-16,3 1-1 0,2 0 1 16,2 0-1-16,1 1 1 0,2-2-2 15,1 0-1-15,0 0 0 0,0 1-2 16,-1-2-3-16,-1 0 0 0,-3-3-2 16,-3 2 0-16,-4-1 1 0,-7 2 0 15,-6 0 0-15,-5 3 1 0,-11 3-2 0,-8 3-4 16,-9-2-7-16,-3 2-10 0,-7 0-19 15,2-2-15-15,-4-2 53 0,0-5-187 16,7 1-139-16,2-1-345 0</inkml:trace>
  <inkml:trace contextRef="#ctx0" brushRef="#br0" timeOffset="183833.6048">4778 6028 503 0,'-9'-10'123'15,"0"0"5"-15,2 3-74 0,-1 2-9 16,5 1-5-16,0 2-3 0,0 1-4 16,0 3-4-16,3 3-4 0,3 5-3 15,-1 3-3-15,2 3-2 0,1 5-2 0,2 4-1 16,-1-1 0-16,-1 4-1 0,-1 0 0 16,-2 3-1-16,1 0 0 0,-2-1-1 15,-1 0 0-15,1-3-1 0,-1-4-1 16,0-5 0-16,1-6-1 0,-1-2-2 15,1-4 0-15,1-3-1 0,0-3-1 16,2-1 0-16,1-3 0 0,2 1-1 16,2-1-1-16,2-3 0 0,2 0 0 15,2-3-1-15,1 4 0 0,1-1 0 16,0 0-1-16,-1 0 1 0,2 4-1 16,1-1 1-16,-2 2-1 0,0-1 0 15,3-1 1-15,0 1-1 0,2-1 0 16,2-1 0-16,0-1 0 0,2 0 1 0,-2 1-1 15,-2 0 0-15,1 3 0 0,-5-2 0 16,-1 3-3-16,-3 3-6 0,-3-2-11 16,-2 5-10-16,0 0-11 0,-3 0-8 15,-1 0-13-15,-3 0-8 0,1-2-102 16,-2 4-107-16,-2-5-256 0</inkml:trace>
  <inkml:trace contextRef="#ctx0" brushRef="#br0" timeOffset="184113.7715">5243 6219 479 0,'-6'-14'126'0,"-3"2"6"16,2 1-47-16,0 1-33 0,0 4-4 15,2 1-3-15,2 2-4 0,-1 0-4 16,3 3-5-16,1 1-4 0,2 2-4 16,2 4-6-16,3 3-4 0,3 4-4 15,2 0-1-15,3 3-2 0,2 2-3 0,1-1 0 16,2-1-2-16,1-2 0 0,-2-3 0 15,0-1-1-15,-1-2 1 0,-3-2-1 16,-3-1 1-16,-3 0 0 0,-4 1-1 16,-3-3 1-16,-3 1 0 0,-4 1 0 15,-6 1 0-15,-4 1-1 0,-4 2-1 16,-5 1-5-16,-1 1-12 0,-1 3-15 16,3 0-15-16,3 2-4 0,3-3-123 0,3 5-128 15,7-3-288-15</inkml:trace>
  <inkml:trace contextRef="#ctx0" brushRef="#br0" timeOffset="185249.2737">7678 8570 485 0,'-6'2'113'16,"0"0"3"-16,-1 1-77 0,4-2-9 0,-1-1-1 15,2 1-1-15,-2 2-2 0,3-3 1 16,0-1 2-16,-2-2 1 0,2 4 1 15,1-2 1-15,-1 1 1 0,1-1-1 16,0 1-1-16,0-1-5 0,-2-1-2 16,4 1-4-16,-1 0-2 0,1 0-4 15,2 0-2-15,0-1-2 0,2 4 0 16,4 0 0-16,1-1-2 0,0 3-1 0,2 0-1 16,3-1-1-16,2 3-1 0,0-2-1 15,2 2-1-15,5 0 0 0,3 0-1 16,1-1 0-16,1-1 0 0,2-3 0 15,2 0 0-15,-6-2-1 0,-1-2 1 16,-5-5-1-16,0 5 1 0,-1-1-1 16,-5 0-1-16,0 4 1 0,-3 0-4 15,-2 0-6-15,0 5-8 0,-6-4-8 16,-1 1-6-16,-4-1-7 0,-1 0-7 16,0-1-2-16,-3-1 1 0,-1 0 4 15,1 1 1-15,-1-3 1 0,4 1 3 16,-3-2 2-16,2-1-1 0,1 0-10 15,0-2 0-15,1-3 5 0,0 0 11 0,0 0 14 16,-2 1 14-16,2-2 16 0,-1 1 22 16,0 0 12-16,0 1 9 0,-2 2 2 15,1 2-4-15,1 0-4 0,-1 3-4 16,1-1-7-16,0 1-6 0,2 2-6 16,0 1-3-16,2-1-5 0,2 1-3 0,1 3-3 15,1 2-2-15,4 0 1 0,-1 2-3 16,3-1-1-16,2 2-2 0,0-1-1 15,1-1-1-15,-2 1-1 0,0-1 0 16,1 1-1-16,-4 0 0 0,-2-2 0 16,0 2-1-16,-4-2 0 0,-1 0 0 15,-3 0 0-15,-4 0 0 0,-3 1 0 16,-1 3 0-16,-5 0 0 0,-1 2-3 16,-3-1-8-16,-2 4-11 0,-3 0-14 15,2 1-17-15,-5 2-121 0,2 0-131 16,4-2-307-16</inkml:trace>
  <inkml:trace contextRef="#ctx0" brushRef="#br0" timeOffset="186597.9895">8655 8543 443 0,'-2'-14'117'0,"-3"-2"5"16,0-2-47-16,-1-1-26 15,1 0-7-15,-1-1-2 0,2 3-1 0,1 0-1 16,-1 3 0-16,0 3 1 0,1 3 0 16,0 1 0-16,1 4-4 0,-1 4-6 15,3 8-4-15,1 4-5 0,2 6-5 16,-1 3-6-16,3 5-3 0,0 2-2 16,1 1-1-16,2-2 0 0,0-5-1 15,3-3 0-15,1-3 1 0,3-6-1 16,2-4 0-16,2-3-1 0,-1-5 0 15,3-6 0-15,1-2 0 0,0-5 0 16,1-3-1-16,0-3 1 0,0 0-1 0,-4-4-1 16,-4 1-2-16,-3 0-2 0,-3 1-6 15,-7 1-9-15,-1 1-12 0,-2 2-14 16,0 4-14-16,-2 6 80 0,-1 2-198 16,0 2-131-16,1 7-331 0</inkml:trace>
  <inkml:trace contextRef="#ctx0" brushRef="#br0" timeOffset="187598.8916">9072 8403 502 0,'0'-11'124'0,"-1"1"6"16,-1 0-74-16,2 2-10 0,-1 0-3 15,1 0-3-15,-1 2-2 0,2 1 0 16,-2 1 0-16,1 2-1 0,-1 3-4 16,1 4-5-16,-2 7-3 0,0 4-6 15,-3 5-5-15,4 5-5 0,-2 3-3 16,2 3-1-16,1-2-2 0,1-1-1 16,1-5 0-16,4-2 0 0,-1-6-1 15,3-5 1-15,2-7 0 0,2-3-1 0,4-3 0 16,3-6 1-16,3-3-1 0,1-4 0 15,-2-2 0-15,2-2-1 0,-2-3 0 16,-3-2 1-16,-4 0-1 16,-5-2 1-16,-2 2-1 0,-5-2 0 0,-2 3 1 15,-5-1 0-15,0 4-1 0,-1 2 1 16,-1 5 1-16,-1 1 1 0,2 7 2 16,1 1 1-16,0 4 1 0,2 4 0 15,-2 2 0-15,2 4-1 0,2 3-1 16,0 2-3-16,3 4 0 0,1 4-1 0,2 1 0 15,2 4-1-15,2 2 0 0,2 0 1 16,1 3-1-16,1 0-1 0,2 2 0 16,0 1 0-16,1 2 0 0,0 3-1 15,0 0 0-15,-3 0 0 0,2 1-5 16,-3 0 1-16,-2 0 0 0,-4-4 0 16,-2-2 0-16,-7-3 0 0,-3-4 1 15,-5-2 5-15,-6-5 0 0,-4-5 1 16,-3-5 1-16,-1-3 1 0,-3-5 2 15,-1-4 2-15,-1-6 0 0,3-7 2 16,0-1-1-16,3-7 0 0,-1-5-3 0,7-6-1 16,3-2-3-16,5-2-3 15,7 2-7-15,5 0-10 0,6 1-14 0,6 0-14 16,5 4-12-16,4 4-16 0,1 0-110 16,1 4-122-16,-1 4-276 0</inkml:trace>
  <inkml:trace contextRef="#ctx0" brushRef="#br0" timeOffset="187804.3543">9498 8382 686 0,'-1'-16'171'16,"-2"3"6"-16,3 2-104 0,0 3-20 15,3 6-4-15,-2 4-9 0,2 6-13 16,-2 3-9-16,2 6-5 0,0 5-4 15,-1 4-5-15,1-1-12 0,-1 2-19 16,2 2-22-16,0-3-25 0,-2-1-116 0,2-3-138 16,1 0-315-16</inkml:trace>
  <inkml:trace contextRef="#ctx0" brushRef="#br0" timeOffset="188131.4692">9759 8443 663 0,'-4'-8'165'0,"2"0"7"0,2 0-100 16,1-2-17-16,3-2-6 0,1 1-8 15,2 0-9-15,2 2-7 0,2 1-7 16,0-1-2-16,2 4-4 0,3 3-3 16,0 2-3-16,-1 1-1 0,2 4-2 0,-4 3 0 15,1 6-2-15,-2 3 0 0,-3 4-1 16,-2 2-3-16,-2 4-4 0,-4 1-6 16,-1 2-10-16,-2 0-14 0,-3-3-14 15,0-2-12-15,-1-2-16 0,-2-3-107 16,-1-4-119-16,-1-3-275 0</inkml:trace>
  <inkml:trace contextRef="#ctx0" brushRef="#br0" timeOffset="188301.0231">9755 8393 656 0,'-8'4'160'0,"-2"7"2"15,1 5-97-15,4 6-26 0,-1 0-8 16,1 4-11-16,3 1-14 0,3 0-18 15,2 1-19-15,3-1-23 0,2-4-110 16,2-3-127-16,2-2-295 0</inkml:trace>
  <inkml:trace contextRef="#ctx0" brushRef="#br0" timeOffset="188959.6683">10229 8299 800 0,'-24'0'194'0,"-2"1"1"16,2 3-121-16,0 1-26 0,7 1-14 0,2-1-15 15,6 4-10-15,4-1-5 0,5-1-2 16,3-1-3-16,5 0-5 0,2-1-4 16,1 0-7-16,2 0-6 0,1 1-8 15,-1 2-7-15,-1-1-4 0,-3 2-3 16,-3 2 3-16,-1 0 4 0,-4 1 6 15,-3 0 9-15,-2 2 7 0,-2-1 8 16,-3 3 8-16,2 0 5 0,-3 2 5 16,2 2 3-16,-2-1 2 0,4 1 1 0,0 0 1 15,3-2-3-15,3-2-2 0,3-3-4 16,1-3-2-16,5-2-2 0,2-2-2 16,3-4-1-16,0-3 0 0,2-3 0 15,3-2-1-15,-1-2 1 0,0-2-2 16,1-3-3-16,-1 0-7 0,2 0-7 15,-3 0-5-15,1 2-5 0,0-1-5 0,1 2-3 16,-2 2 0-16,-1 3 2 0,-3 0 4 16,0 2 4-16,-2 5 4 0,-3 1 6 15,0 2 6-15,-1 0 7 0,0 2 9 16,-1 0 7-16,1 0 5 0,1-2 3 16,-1-2 4-16,3 0 2 0,1-2 1 15,0-1-1-15,2-2-1 0,0-2-1 16,1-2-1-16,3-1-2 0,-1-3-2 15,0-1-4-15,2-2-2 0,0 1-4 16,-2-2-2-16,-1 0-3 0,-5-1-1 16,-2-1-1-16,-3 1 0 0,-6-4-1 15,-6 0-1-15,-3 1 2 0,-5 4 1 0,-3 3 3 16,-1 3 3-16,1 7 2 0,-2 5 1 16,4 6 1-16,1 5 2 0,1 3-3 15,4 5-2-15,2 4-2 0,-1 3-2 16,3 4-2-16,2 2-1 0,2 5-2 15,1 2-1-15,1-1 0 0,1 1-2 0,1-3-1 16,2-5-4-16,1-2-6 0,0-6-11 16,0-5-16-16,1-3-16 0,-1-6 16 15,-2-3-143-15,1-9-127 0,0-2-304 16</inkml:trace>
  <inkml:trace contextRef="#ctx0" brushRef="#br0" timeOffset="190592.2992">11024 8381 550 0,'-1'-11'134'16,"-4"0"8"-16,0 2-79 0,-1 3-13 16,-2 2-3-16,-3 3-1 0,-3 5-1 15,-3 5-1-15,-3 5-3 0,-3 7-3 16,2 2-4-16,0 4-7 0,4 0-6 15,5 1-5-15,3-1-6 0,6-3-4 16,4-4-3-16,5-2-1 0,3-5-1 16,3-2 0-16,3-4-1 0,2-4 0 0,0-6 0 15,4-1-1-15,-3-4-1 0,2-4 1 16,-2-4-1-16,-2-2 1 0,0-3-1 16,-4 0 1-16,-2-2 1 0,-1-1 0 15,-5 0 0-15,1 4 2 0,-2 4 2 16,-3 5 4-16,0 3 2 0,0 4-1 15,-3 7 2-15,2 6-2 0,0 2 0 16,-2 5-3-16,2 4-3 0,1 0-4 16,0 2-4-16,3-3-8 0,-1 2-9 15,3-5-16-15,2-3-16 0,1-4-13 16,2-2-19-16,2-3-106 0,-1-6-122 0,4-2-275 16</inkml:trace>
  <inkml:trace contextRef="#ctx0" brushRef="#br0" timeOffset="191139.0416">11120 8348 718 0,'-10'-5'161'0,"3"0"1"16,5 0-122-16,6 0-17 0,5-1-7 15,2 1-7-15,2 2-6 0,6 1-2 16,-1 2 0-16,3 2 0 0,0 1 0 15,-2 1-1-15,-2 1 1 0,-2 1 0 16,-3-1 0-16,-2 0 0 0,-3 1 1 16,-3 0 1-16,-1 3 1 0,-3 3 1 15,-2 1 2-15,-1 6 2 0,-5 3 1 0,-3 2 1 16,0 2-2-16,-1 1 0 16,1-1-2-16,0-2-2 0,2-2-1 0,6-5-3 15,3-1-2-15,5-4 0 0,3-3-3 16,4-5-4-16,2-3-6 0,2-4-5 15,1-1-5-15,1-4-4 0,3 1 1 16,0-4 2-16,1 0 3 0,1 0 5 16,-2 0 7-16,0 0 5 0,-3-1 3 0,-2-1 2 15,-3 3 1-15,-5-1 4 0,-2 5 6 16,-2-1 10-16,-2 2 4 0,-2 5 4 16,-2 4 3-16,-3 1 1 0,-1 4-1 15,-1 1-6-15,2 4-7 0,-1 0-4 16,1 0-4-16,2-2-2 0,2-2-3 15,1 0-1-15,4-3-2 0,-1-2-1 16,5-3 0-16,0-2-1 0,3-1 0 16,1-4-1-16,2-2 1 0,-1-3-1 15,1-1 0-15,-2-1 1 0,-2 0-1 16,-4-2 1-16,-2 1 0 0,-5-1-1 16,-2 0 1-16,-4 0-4 0,-4 2-5 0,-4 0-9 15,0 1-15-15,-1 2-18 0,-1 2-23 16,-2 3-114-16,-2-1-132 0,0-2-304 15</inkml:trace>
  <inkml:trace contextRef="#ctx0" brushRef="#br0" timeOffset="191283.6439">11458 7990 751 0,'2'-6'180'0,"0"6"1"15,0 4-113-15,1 4-25 0,1 5-14 16,1 5-14-16,-1 4-15 0,-2 4-22 15,1 2-33-15,-2 4-127 0,3 2-145 16,-3 2-353-16</inkml:trace>
  <inkml:trace contextRef="#ctx0" brushRef="#br0" timeOffset="195017.4117">7362 6524 564 0,'-14'-3'136'0,"-4"5"6"16,-2 10-85-16,2 6-7 0,-2 9-4 16,2 9-1-16,1 7-2 0,-2 2-1 15,6 8-5-15,1 2-6 0,4-1-5 16,6-3-7-16,3-6-7 0,5-7-5 16,4-3-5-16,5-7-6 0,3-7-8 0,4-7-14 15,4-4-13-15,2-2-13 16,3-7-18-16,1-2-109 0,-1-6-122 0,1 0-274 15</inkml:trace>
  <inkml:trace contextRef="#ctx0" brushRef="#br0" timeOffset="195619.8363">7547 6967 492 0,'-1'9'121'0,"-1"1"4"15,0 1-68-15,1-1-17 0,1 1-5 0,-2-2-3 16,2-1-5-16,2-2-3 15,-1-1-3-15,1-5-1 0,1-3-3 0,2-3-1 16,2-5-2-16,2-5-2 0,-2-3-2 16,0-7-1-16,1-2-2 0,-1-2-1 15,-1-3 0-15,-3-1 1 0,-2-4 0 16,0 0 1-16,-2 1 0 0,-2-1-1 16,-3-1 0-16,-1 2-2 0,-2 4-1 15,1 6-1-15,-1 7 2 0,1 4 2 16,-1 8-1-16,2 11 2 0,0 8 1 0,1 6-1 15,-1 7 1-15,1 8-2 16,0 7-1-16,1 6 0 0,4 0-1 0,1 3 0 16,2-1-2-16,4 2 0 0,2-5-2 15,3-6-4-15,2-3-10 0,2-7-11 16,3-4-10-16,2-6-9 0,4-6-10 16,3-6-10-16,0-4-2 0,-1-4-91 15,1-3 3-15,-3-5-79 0,-2-2-163 16</inkml:trace>
  <inkml:trace contextRef="#ctx0" brushRef="#br0" timeOffset="195859.7592">7842 6918 443 0,'-7'-7'130'0,"-3"2"7"16,-1 5-22-16,0 4-47 0,-1 3-9 15,3 4-7-15,2 3-7 0,0 2-5 16,4 1-6-16,3 1-8 0,1-1-6 16,4-1-6-16,1-1-6 0,4-3-4 15,2-2-2-15,3-2-1 0,2-3-1 0,0-1 1 16,0-5-1-16,0-3 1 15,-1-3 0-15,-3-4 1 0,-4-5 1 0,-1-1 2 16,-3-4 2-16,-5 0 1 0,-4 0 1 16,-3 0 0-16,-6 2-1 0,-3 2-1 15,-1 2-2-15,-2 1-3 0,-1 6-5 16,2 1-11-16,2 4-17 0,4 4-17 16,7 5 81-16,2 4-214 0,7 4-146 15,3 0-367-15</inkml:trace>
  <inkml:trace contextRef="#ctx0" brushRef="#br0" timeOffset="196629.6911">8051 6862 482 0,'2'-5'114'16,"-4"-1"3"-16,1 2-69 0,1 2-17 15,0-1-5-15,-1 2-1 0,1 0-2 16,0 0-2-16,-1 1-1 0,1 0-1 16,0 0-2-16,-1-1 0 0,1 1-2 15,-2 0-1-15,2 0 0 0,2 0-2 16,-4-2 0-16,2 2-2 0,0 0 1 0,0-1-1 15,0 0 1-15,-1 1 0 0,1-1 0 16,0-1 1-16,0-1 0 0,0 1 0 16,0 4-1-16,0-2 0 0,-1-2 0 15,1 1-2-15,0 0 0 0,-1 1-1 16,1-1 0-16,-2-3-2 0,1-1 0 16,1 3 0-16,0-1-1 0,-1 2 2 15,1 0-2-15,0 0 1 0,0 1 0 0,1 2-1 16,-1-2-2-16,0 0 0 0,1 1-2 15,-1-1 0-15,0 2-1 0,0-2 0 16,-1 0-1-16,2 1 1 0,-1 1 0 16,0-2 0-16,0 4 0 0,0 1 1 15,0 0 0-15,0 0 1 0,2 2 0 16,-1 3 1-16,0 3-1 0,-1 3 1 16,1 5 0-16,2 2-1 0,-2 4 0 15,1 0 0-15,0 0-1 0,-1-1 0 0,4-3 0 16,0-6 0-16,1-1-1 0,1-5 0 15,2-5 1-15,1-2-1 16,-1-5 1-16,4-3-1 0,-2-3 1 0,-2-4 0 16,1-3 1-16,-1 0-1 0,-2-2 2 15,-1-2 0-15,-3 0 0 0,-1 1 2 16,-1 3-1-16,-2 3 1 0,1 3 0 16,0 4-1-16,-1 4 0 0,2 4-2 15,0 4 0-15,2 3-1 0,3 2-1 16,0 0-2-16,3 1-1 0,2-2-2 0,-2-2-2 15,4-3 1-15,-1-2-1 0,0-4 0 16,0-1 2-16,1-5 1 0,-1-1 3 16,-2-4 1-16,-2-2 2 0,-2-4 1 15,-2 0 0-15,-4-1 0 0,-4-1 1 16,-3-2-1-16,-3 3 0 0,1 2-1 16,-3 3-4-16,3 1-9 0,0 4-19 15,2 2-18-15,4 5-23 0,2 1-116 16,2 3-136-16,3 2-308 0</inkml:trace>
  <inkml:trace contextRef="#ctx0" brushRef="#br0" timeOffset="197066.0988">8517 6986 662 0,'-3'10'149'0,"2"2"3"0,2 2-110 16,3 0-13-16,0-2-5 0,2-2-4 16,1-3-4-16,2-2-3 0,1-4-3 15,2-2-4-15,0-5-1 0,2-2-2 16,-1-5-1-16,1 1 0 0,-6-5-1 15,-2-1-1-15,-3-5 0 0,-5 3 1 0,-2-4-1 16,-6 1 1-16,-2-1 2 0,2 0 2 16,-1 4 6-16,-2 1 3 0,2 4 5 15,2 4 4-15,0 4 2 0,0 3 1 16,1 11-2-16,-2 4-3 0,3 4-4 16,1 10-2-16,2 4-4 0,2 9-1 15,0 3-3-15,1 3 0 0,1 0-1 0,1 0-1 16,1 1-1-16,-1-4-1 0,0-4-1 15,4-3-2-15,1-4-7 0,0-3-13 16,3-5-19-16,-1-6-23 0,2-6-22 16,-1-5-115-16,0-7-140 0,4-7-306 15</inkml:trace>
  <inkml:trace contextRef="#ctx0" brushRef="#br0" timeOffset="197720.0259">8792 6954 691 0,'-4'-5'166'0,"-1"-1"5"0,-1-1-103 16,3 2-18-16,-1 0-10 0,1 0-9 15,0 0-6-15,1 1-5 0,-1 1-6 0,2 1-4 16,0 0-4-16,0 2-1 0,0-1-3 15,1-1-1-15,1 1-1 0,0-1 0 16,0-2-1-16,2-1 1 0,-1 0-1 16,1 0 1-16,-2 0 0 0,1 2 0 15,-1 0-1-15,-1 2 1 0,0 1 1 16,-1-1-1-16,0 1 1 0,1 1 1 16,-1-1 0-16,0 1 2 0,-2 2 0 15,2-2 2-15,1 3-1 0,-1-2 2 16,-2 1-2-16,3-2 0 0,-1-1-1 15,0 1-1-15,1-1-1 0,0-1 0 16,-1 0-1-16,1-1-1 0,-2 1 1 16,4-1-1-16,-2-1 0 0,1 1 0 0,-1-1 0 15,0 1 0-15,0 1 0 0,-1 1 0 16,-2 3 0-16,1 1 0 0,-2 5 0 16,0 3 0-16,-2 5-1 0,-1 3 1 15,-1 3 0-15,1 1 1 0,3 3-1 16,0-1 0-16,2-1 0 0,4-3 1 15,4-4-1-15,1-2 0 0,2-3 0 0,-1-5-1 16,2-3 1-16,1-5-2 16,0-4-1-16,1-5-2 0,2-4-1 0,-1-3 1 15,1-4 0-15,-1 0 0 0,-1-6 1 16,-3 0 1-16,-4-2 3 0,-3 0 1 16,0 0 0-16,-4 1 1 0,-1 1 1 15,-2 6 1-15,1 4 3 0,0 8-1 16,2 5 1-16,-2 6-1 0,2 4 0 15,1 8-1-15,-1 4-2 0,4 5-1 16,-1 3-1-16,1 1 0 0,2 1 0 16,2 1-1-16,0-2-2 0,4-2-7 0,1-3-12 15,2-5-17-15,5-4-17 0,0-5-19 16,3-4-122-16,1-5-137 0,0-1-308 16</inkml:trace>
  <inkml:trace contextRef="#ctx0" brushRef="#br0" timeOffset="198444.5223">9222 6864 549 0,'7'-11'143'0,"-5"3"7"0,-3 1-73 0,-2 0-12 15,-3 2-5-15,-1 2-4 0,-4 0-5 16,-4 2-6-16,0 4-4 0,-3 0-7 16,1 2-7-16,1 1-6 0,0 2-5 15,3 0-5-15,3 2-5 0,1 0-3 16,7 0-2-16,1-2-2 0,3 1 0 15,3-1 0-15,1-2-1 0,1-2 0 0,4 0-1 16,-1-2-1-16,2 1 0 0,1 2-1 16,-2-4 1-16,2-1-1 0,1 1 0 15,0-1 1-15,0 1 0 0,-2-1 2 16,-1 0-1-16,-1 4 2 0,-3 2 0 16,-3 6 0-16,-5-1 1 0,-2 4 1 15,-5 1-1-15,-2 2 1 0,-4 2-1 16,-4-2 1-16,-2-2 0 0,0 1-1 15,0-1 0-15,3-2-1 0,2-4-8 0,4-2-13 16,4-3-16-16,4-5-13 16,6-5-12-16,3-6-12 0,4-2-111 0,2-3-115 15,3-6-259-15</inkml:trace>
  <inkml:trace contextRef="#ctx0" brushRef="#br0" timeOffset="198748.3653">9438 6779 669 0,'2'-9'175'16,"-2"3"10"-16,-2 2-92 0,-3 1-19 16,-1 0-12-16,0 3-10 0,-4 1-14 15,0 3-10-15,-1 1-9 0,1 1-7 16,4 4-4-16,1 1-3 0,4 2-3 16,2 1-1-16,6-2 0 0,2 2-2 15,2-1-2-15,3-1-2 0,1-1-2 16,0 0-1-16,1-1-1 0,-2 2-2 15,-1 1 1-15,-2-2 1 0,-1 1 2 16,-4-1 2-16,-1-1 1 0,-4 0 3 0,-2 1 1 16,-4-2 1-16,-2 2 1 0,-4-1-1 15,-3 3 1-15,-3-2-1 0,0 1-1 16,-2-1-4-16,-1 0-12 0,2 0-13 16,2-3-17-16,2 0-14 0,7-3-18 15,2-4-114-15,5-2-129 0,2-2-283 16</inkml:trace>
  <inkml:trace contextRef="#ctx0" brushRef="#br0" timeOffset="199058.5472">9516 6544 603 0,'-6'-20'144'0,"4"3"2"16,2 5-57-16,5 4-68 0,2 7-11 0,3 3-5 15,2 5-1-15,5 2 0 0,3 6 1 16,2 5 2-16,1 2 2 0,4 2 3 16,1 4 1-16,1 3 1 0,-3 2 0 15,3 4 0-15,-2 0-1 0,-2 1-2 16,-3 1-2-16,-3 0-1 0,-5 3-1 15,-6-1-2-15,-8-2-1 0,-6 2-2 16,-7 0-9-16,-6 2-21 0,-2-1 25 0,-7-2-165 16,-3 1-138-16,2-4-354 0</inkml:trace>
  <inkml:trace contextRef="#ctx0" brushRef="#br0" timeOffset="200101.2393">8828 9142 411 0,'-1'-14'120'0,"-4"3"8"16,-2 1-13-16,-1 7-58 0,-2 3-5 15,1 5 0-15,-4 7-2 0,0 5-2 16,1 11-3-16,-2 9-1 0,1 6-1 15,3 6-5-15,3 1-5 0,4 3-7 16,7-1-6-16,3-5-5 0,3-4-5 16,6-5-7-16,3-8-11 0,5-4-13 15,1-6-16-15,2-6-16 0,4-4-22 0,-2-6-113 32,4-5-130-32,-3-3-291 0</inkml:trace>
  <inkml:trace contextRef="#ctx0" brushRef="#br0" timeOffset="201754.5728">9356 8377 460 0,'-2'-8'123'0,"-2"-2"7"0,1 0-48 15,0 1-25-15,0 1-3 0,1 1-2 16,-1 0-1-16,1 5-5 0,2 6-4 16,-3 3-4-16,2 4-5 0,1 5-6 15,0 5-6-15,1 2-6 0,1 5-4 0,0-3-1 16,2-1-2-16,1 0-2 0,2-2-1 16,0-7-2-16,0-2 0 0,-3-5-1 15,3-2 1-15,0-4-1 0,1-6 1 16,0-7 0-16,3-4 0 0,0-2 0 15,0-6 0-15,1-5-1 0,0 1 0 16,-2-1-1-16,-1 1 0 0,-2 2 0 16,-2 7 0-16,1 2 0 0,-3 7-1 15,0 4 1-15,-1 7-1 0,0 6 1 16,2 6-1-16,-1 3 0 0,1 6-1 16,1 4-5-16,1 2-8 0,1 2-16 15,-1-2-17-15,3 0-21 0,1-1-119 0,2-3-135 16,4 0-312-16</inkml:trace>
  <inkml:trace contextRef="#ctx0" brushRef="#br0" timeOffset="205048.2622">9080 9471 410 0,'-5'-17'110'0,"1"-3"7"16,0 1-48-16,-1-3-16 0,3 1-6 16,-2-2-3-16,1 2-2 0,0 2 1 15,2 5 2-15,-3 0 4 0,3 8-2 16,-1 6-1-16,2 10-4 0,2 7-4 16,0 6-6-16,2 8-9 0,-2 4-7 15,1 7-2-15,-1-1-4 0,1-3-1 16,-2 2-3-16,-1-6 0 0,2-3-2 15,1-7-1-15,-1-5-1 0,3-5-1 0,0-4 0 16,0-7 0-16,2-5 0 0,2-5-1 16,1-6 1-16,2-3 0 0,1-5 0 15,2 0-1-15,-2-3 1 0,1 0 0 16,-2 2-1-16,0 5 0 0,-1 2 1 16,-1 8-1-16,-1 2 1 0,-1 10 0 15,1 5-1-15,0 8 1 0,-3 3 0 16,0 5-2-16,-1 1-4 0,-2-2-8 0,3 4-11 15,-1-2-13-15,-1-4-15 16,3-2-12-16,2-4-15 0,3-5-108 0,-1-3-116 16,-1-6-272-16</inkml:trace>
  <inkml:trace contextRef="#ctx0" brushRef="#br0" timeOffset="205200.3659">9448 9579 562 0,'0'-9'174'0,"-1"3"8"16,-2 6-16-16,1 1-85 0,0 7-16 0,4 3-13 15,-2 1-16-15,0 3-14 0,0-1-8 16,0 1-5-16,1-1-10 0,0-1-15 16,-1-4-20-16,3-2-20 0,2-2-22 15,-2-3-118-15,2-3-140 0,-1-3-307 16</inkml:trace>
  <inkml:trace contextRef="#ctx0" brushRef="#br0" timeOffset="205322.9216">9427 9377 529 0,'-2'-12'138'0,"-1"4"1"16,2 6-53-16,1 3-47 0,2 3-19 16,4 2-19-16,2 2-25 0,-1 3-114 15,2 4-113-15,4 0-287 0</inkml:trace>
  <inkml:trace contextRef="#ctx0" brushRef="#br0" timeOffset="205755.416">9623 9493 765 0,'-20'19'184'16,"1"4"3"-16,8 4-115 0,-1-2-26 15,4-1-14-15,6-2-13 0,0-5-11 16,5-2-4-16,-1-7-3 0,2-2-2 0,2-3-2 15,2-4-3-15,1-6-2 0,1-1-3 16,2-4-1-16,1-4 0 0,0 0 1 16,2-3 2-16,-3 0 1 0,-2 2 4 15,0 2 2-15,-4 3 3 0,1 3 2 16,-3 3 2-16,1 2 2 0,0 9 1 16,0 4 1-16,1 4 1 0,1 6 0 15,-1 4-1-15,0 4 0 0,0 5-2 16,0 3-1-16,-2 2 0 0,0 2-2 0,-2 2-1 15,1-2 1-15,-3 1-1 0,-1-2 2 16,-6-1-1-16,-1-4 2 0,-4-1 2 16,-6-6 2-16,-1-2 1 0,-3-4 0 15,0-7 0-15,2-4-1 0,2-4-2 16,1-9-5-16,6-2-8 0,2-9-12 16,4-7-12-16,3-7-17 0,0-8-18 15,5-6-12-15,3-5 55 0,4-6-175 16,2 1-128-16,5 1-319 0</inkml:trace>
  <inkml:trace contextRef="#ctx0" brushRef="#br0" timeOffset="206130.367">9786 9336 565 0,'-5'-5'129'0,"-1"1"4"15,0-1-89-15,3 0-14 16,0 0-3-16,1 0 1 0,1-1-1 0,0 0 0 15,1 0 2-15,0-1-1 0,0 3 1 16,1 0-1-16,-1 3-3 0,0-1 0 16,1 6 0-16,2 3-1 0,-1 7 0 15,2 3 0-15,1 8 0 0,0 4 0 16,2 8-3-16,0-1-2 0,1 7-3 16,0 0-4-16,1-4-2 0,1-3-3 15,0-5-2-15,1-4-2 0,0-5 0 0,1-9-1 16,0-6-1-16,0-5 1 15,2-5 0-15,-1-4-1 0,1-8 1 0,-1-4 0 16,0-4-1-16,-1-3 1 0,0 0-2 16,-2 0 1-16,0 4 0 15,-4 1-1-15,-1 7-1 0,0 6 0 0,-3 7-1 16,-1 6-1-16,0 7-3 0,-1 4-6 16,0 6-10-16,2 4-10 0,-2 1-16 15,1 0-16-15,1 0-18 0,3 0-117 0,0-3-130 16,2-4-301-16</inkml:trace>
  <inkml:trace contextRef="#ctx0" brushRef="#br0" timeOffset="206614.5943">10295 9569 596 0,'3'18'150'0,"1"1"7"0,0 0-85 0,3-1-16 15,0-1-6-15,3-4-5 0,-3-2-9 16,7-2-9-16,0-4-6 0,0-5-6 16,0-2-5-16,0-1-3 0,-3-6-2 15,1-2-1-15,-6-3-1 0,-1-2-1 16,-7-4 0-16,-1 0 1 0,-3 0 0 16,-1-1 1-16,-5 0 2 0,-2 3 3 15,1 0 4-15,-1 7 3 0,-2 3 2 16,2 4-1-16,1 7 1 0,1 4-2 0,1 5-1 15,1 7-5 1,2 6-2-16,0 5-3 0,2 6 0 0,-1 1-1 16,3 5-1-16,1 1-1 0,5 2-1 0,-2-3-1 15,2-3-1-15,2-5-5 0,2-3-5 16,-1-7-11-16,1-3-16 0,-1-9-21 16,4-3-17-16,2-5-81 0,-3-11-42 15,2-4-118-15,2-2-230 0</inkml:trace>
  <inkml:trace contextRef="#ctx0" brushRef="#br0" timeOffset="207240.3356">10605 9559 683 0,'2'-11'160'0,"-4"-1"7"0,0-1-111 15,1 0-9-15,-2 4-2 16,0-1-5-16,-1 1-4 0,0 3-3 16,-1 4-4-16,0 3-4 0,-1 5-5 15,-1 5-3-15,0 4-5 0,-3 7-3 0,1 3-4 16,1 2-1-16,0 2-2 0,2-1-1 16,3 1 0-16,3-2-1 0,2-2-1 15,2-7-1-15,3-1-1 0,0-5-2 16,4-7 0-16,0-5-2 0,0-8 1 15,0-6 1-15,0 1 1 0,2-7 1 16,-1 0 2-16,-3 1 1 0,0 1 2 0,-1 5 2 16,-1 3 0-16,-1 2 0 0,-2 5 1 15,-2 6 1-15,1 4-2 0,-1 3-3 16,-1 5-4-16,4 6-9 0,0 2-10 16,1 0-8-16,3 0-7 0,3-3-4 15,3 1-6-15,1-6-7 0,-2-7 3 16,4-4 1-16,-1-5 0 0,1-3 1 0,-1-3 5 15,-2-5 6-15,0-5 11 16,-2-2 9-16,-2-2 12 0,-2-2 13 0,-2-1 12 16,-2 0 6-16,-1 2 6 0,-2 6 6 15,1 2 3-15,-2 3 0 0,0 5-4 16,-1 3-5-16,1 1-5 0,2 6-5 16,0-2-6-16,1 5-6 0,5 0-3 15,-2 2-2-15,4 0-1 0,2 0-1 16,2-1 0-16,2 0 0 0,3-1 0 15,-2-2-1-15,3 1 1 0,-2-1-1 0,-2 1 0 16,-5 3 0-16,-2 2 1 0,-7 2 1 16,-3 1 1-16,-5 0 2 0,-3 2-1 15,-4-1 1-15,-4-1 0 0,-1-5-3 16,-1-1-7-16,1-2-10 0,1-4-16 16,0-5-11-16,2-3-19 0,3-7-112 15,2-6-124-15,3-3-286 0</inkml:trace>
  <inkml:trace contextRef="#ctx0" brushRef="#br0" timeOffset="207660.2129">11332 9509 606 0,'-5'0'156'15,"0"0"12"-15,0 1-83 0,-4-1-16 16,0 2-5-16,-2 0-6 0,-3 4-10 16,2 1-10-16,0 2-10 0,-1 0-8 15,0-1-7-15,2 1-5 0,6 3-3 16,4-1-2-16,0 0-1 0,3 0-2 15,3 1-2-15,6 1-2 0,2-1-1 16,-2-2-2-16,2-2-2 0,-2 0-1 0,1-1 0 16,-1-1 0-16,-1 0 2 15,-2-1 1-15,0 1 3 0,-3-1 1 0,1 1 2 16,-1 2 3-16,-3-1 1 0,-6 0 1 16,-2 2-1-16,-1-1 1 0,0 3-2 15,-7-1-4-15,-2-1-8 0,2 1-9 16,-2-1-13-16,-3-2-15 0,1 0-9 15,1-3-19-15,1-1-108 0,4-4-120 16,2-4-278-16</inkml:trace>
  <inkml:trace contextRef="#ctx0" brushRef="#br0" timeOffset="207889.5993">11255 9029 765 0,'11'-4'170'0,"1"7"4"0,6 4-127 16,7 8-20-16,2 4 0 0,3 8 0 15,-2 5-4-15,2 6-3 0,1 5-1 0,-2 2-1 16,-1 3-1-16,-5 1-1 0,-4 1-3 16,-5 1-2-16,-5 1-4 0,-5 1-8 15,-4 0-16-15,-5-2-24 0,-4-1-24 16,-1-4-134-16,1-5-152 0,1-5-355 15</inkml:trace>
  <inkml:trace contextRef="#ctx0" brushRef="#br0" timeOffset="234599.2655">1470 12600 510 0,'-6'-7'134'0,"2"0"8"0,0 1-47 16,0 0-33-16,1 1-6 0,-1 0-4 16,3 1-3-16,-1 2-4 0,2 1-5 15,-1-1-8-15,2 2-8 0,-1 0-6 16,2 2-6-16,3 0-3 0,1 2-2 0,4 1-2 15,1 0 1-15,3 2-1 0,1 3-1 16,1 1-1-16,2 1-1 0,0 2 0 16,-2-2-2-16,0 2-4 0,-3 0-7 15,-1-1-13-15,-1 0-17 0,-2-1-13 16,-4-1-16-16,0 1-118 0,-3-2-127 16,3-1-291-16</inkml:trace>
  <inkml:trace contextRef="#ctx0" brushRef="#br0" timeOffset="234819.7834">1746 12532 592 0,'-7'8'142'0,"-1"5"5"0,-1 4-81 16,-1 4-25-16,-1 5-8 0,-1-1-2 15,1 7-3-15,0 0-2 0,0 0-3 16,0 1-3-16,-1-2-3 0,1-2-4 0,0 2-3 15,2-6-4-15,1 0-3 16,0-2-12-16,3-3-14 0,2 1-16 0,3-4-16 16,0-4-117-16,1-4-128 0,3-7-299 15</inkml:trace>
  <inkml:trace contextRef="#ctx0" brushRef="#br0" timeOffset="235134.9457">1886 12706 688 0,'0'-4'158'0,"-1"0"3"0,1 0-113 0,0 4-11 15,1 2-2-15,1 4-3 0,-2 5-4 16,0 4-1-16,1 4 0 0,-1 1-2 0,0 5-3 15,0 1-4-15,1 1-4 0,0-2-1 16,1 1-4-16,-1-3-3 0,-1-2-1 16,2 1-3-16,3-2 0 0,0-3 0 15,1-2-1-15,3-6-1 0,-1-1 1 16,6-1-1-16,-4-9-3 0,2-3-7 16,0-6-9-16,-1-5-14 0,1-4-13 0,-1-3-14 15,-1 0-11-15,-1-1-4 16,-4 0-110-16,-4 1-113 0,-4-1-262 0</inkml:trace>
  <inkml:trace contextRef="#ctx0" brushRef="#br0" timeOffset="235295.5355">1870 12667 617 0,'-14'-1'174'0,"3"-1"7"16,1 1-46-16,4 0-72 0,5 0-17 15,4-2-11-15,6 1-11 0,3-1-14 0,5-1-8 16,4 0-5-16,1-1-14 0,3 0-15 15,-1 0-18-15,2 4-16 0,-2 2-119 16,-2 2-132-16,0 4-299 0</inkml:trace>
  <inkml:trace contextRef="#ctx0" brushRef="#br0" timeOffset="235703.3702">2227 12729 664 0,'-4'-7'166'0,"1"2"7"0,-1 3-103 16,3 3-18-16,2 4-5 0,1 6-7 15,2 4-9-15,0 4-9 0,2 6-5 16,0 2-2-16,1 2-3 0,2 2-2 15,2-3-3-15,0-2-2 0,1-3-1 0,2-4-1 16,-1-3-1-16,2-6 0 0,-2-5 0 16,1-5-1-16,-2-7 1 0,0-8 0 15,2-5-1-15,-2-2 1 0,-1-6 0 16,1-1 0-16,0-3-1 0,0 1 0 16,-4 4 0-16,-1 5 0 0,-2 1 0 15,-1 9 0-15,-2 5 0 0,0 8 0 16,-2 8 0-16,0 3 0 0,0 4-1 15,1 3-2-15,0 3-5 0,0 2-8 0,2-2-8 16,2 0-9-16,2-3-9 0,2 0-14 16,4-2-10-16,3-4-9 0,4-2-106 15,3-6-117-15,-1-3-277 16</inkml:trace>
  <inkml:trace contextRef="#ctx0" brushRef="#br0" timeOffset="236312.2721">2656 12620 610 0,'-6'-3'136'0,"-1"-3"3"0,4 2-100 15,0 1-13-15,2 0-2 0,2 2-4 16,-1-1-1-16,1 2 0 0,1 0-2 0,0 0 0 15,-1-2 0-15,2 2 0 16,-2 0 3-16,0 1 1 0,1-1 2 16,-1-1 0-16,-1 1 2 0,0 0-1 0,-1-1-1 15,-2-1-1-15,1 0-1 0,-2 1-3 16,-2 0-2-16,0-1-1 0,0 2-2 16,-1 0-1-16,1 0-1 0,1 0-1 15,1-1-1-15,1 2 1 0,1 1-2 16,0-2-2-16,2 0 0 0,2-2-2 15,3 4 0-15,1 0-2 0,3 0-1 0,2 0-1 16,3 0 1-16,3 1-1 0,3 0 1 16,1-3-1-16,-1 0 1 0,2 0-1 15,2-1 1-15,-1-1-1 0,-3-1 0 16,-2-1 1-16,-2 2-1 0,-4 0 0 16,-3-1 0-16,-4 1 1 0,-2 3-1 15,1 1 0-15,-5 3 1 0,-1 1-1 16,0 3 1-16,-3 4-1 0,0 3 0 15,0 4 0-15,0 3 1 0,2 3-1 0,1 3 0 16,0 2-1-16,6 0 0 16,2 2-1-16,2 2-1 0,3-2-2 0,2 4-1 15,1 1 0-15,2-3 0 0,-2 3 0 16,-3-2 2-16,-3-2 0 0,-1-3 2 16,-5-5 2-16,-3-1-1 0,-3 0 1 15,-5-4 1-15,0-3-1 0,-5-2 0 16,0-1 1-16,-5-2-1 0,0-6-3 15,-4 1-5-15,3-3-7 0,-1-2-10 16,1-1-16-16,3-2-16 0,5-2-13 0,3 0 93 16,6-3-217-16,3-1-138 0,6 0-356 15</inkml:trace>
  <inkml:trace contextRef="#ctx0" brushRef="#br0" timeOffset="237029.4754">3485 12985 560 0,'-6'-1'143'0,"-3"-1"8"0,2-1-73 16,-2 2-19-16,2 0-3 0,1 1-3 16,0-3-4-16,1 3-6 0,2-1-5 15,1 1-7-15,2 0-6 0,4-1-5 16,0 0-5-16,5 1-2 0,2-2-3 15,1 2-2-15,5 0 1 0,4-1-1 0,4 4-1 16,7-1-1-16,2 2-2 0,4 1-1 16,7-2 0-16,4 1-2 15,1 1 1-15,2-1-1 0,-3-3-1 16,2 0 1-16,1 2-1 0,0-2 0 0,0 0 0 16,2-2-1-16,1 0 1 0,1-1-2 15,-3 0 0-15,-5-1-3 0,-3-1-5 16,-6 0-6-16,-3 1-7 0,-7 0-11 15,-4 0-9-15,-2 2-11 0,-5 0-5 0,-4 1 0 16,-6-3 2-16,-4 0 5 0,-3-1 11 16,-3-1 9-16,-4-2 11 0,-5-2 8 15,0-2 6-15,0 0 6 0,0-1 7 16,0 0 3-16,1 1 6 0,-1-2 3 16,5 2 6-16,-2 2 3 0,3 0 1 15,0 3 0-15,1 2-3 0,2 2-3 16,2 4-5-16,3 2-4 0,2 2-3 15,1 1-2-15,1 3-4 0,5 4 0 0,3 0 0 16,3 1-2-16,5 2 1 0,2 3-2 16,3-1-1-16,4 1 1 15,-1-2-1-15,1 1 1 0,-2-3-1 16,-1 0 0-16,-5-3 1 0,-2-1 3 16,-4-2 4-16,-5-3 3 0,-8 1 2 0,-7-2 1 15,-6 1-1-15,-8-2 1 0,-6 1-5 16,-8 0-9-16,-5 3-19 0,-9-3-18 15,-3 3-16-15,1-3-123 0,-1 0-134 16,1-1-316-16</inkml:trace>
  <inkml:trace contextRef="#ctx0" brushRef="#br0" timeOffset="237412.4613">3453 12780 665 0,'4'-9'150'0,"-3"0"1"0,1 3-112 15,0 0-13-15,-1 1-3 0,-2 2 0 16,1 4 1-16,-3 4 1 0,0 2 3 16,-5 2 2-16,-2 3 1 0,-1 3-1 15,-1 4-3-15,-5 0-4 0,-3 0-4 0,-3 0-3 16,1 3-4-16,1 1-2 0,3-1-4 16,2 0-2-16,4-1-2 0,4 1 0 15,11-1-1-15,3-2-1 0,5-2 0 16,5 1-6-16,5-4-10 0,4 0-17 15,6-4-20-15,1-2-16 0,1-3-126 16,2-3-142-16,2 3-320 0</inkml:trace>
  <inkml:trace contextRef="#ctx0" brushRef="#br0" timeOffset="237865.9563">3742 12352 650 0,'-6'1'162'16,"-3"4"8"-16,3 7-93 0,1 6-21 15,4 5-9-15,1 5-8 0,5 1-7 16,1 3-9-16,4-2-7 0,0-2-3 16,1-4-4-16,2-3-1 0,-2-4-2 0,0-3 0 15,-3-3-1-15,-2-5 0 0,-1-1 0 16,-2-5 0-16,-3-4-1 0,-1-3 0 16,-2-4 0-16,-1-5-1 0,-1-4-1 15,-1-4 0-15,-2-6-1 0,1-4 0 16,-1-3 0-16,0-3 1 0,3 1 0 15,3-2 0-15,3 6 2 0,3 3 1 16,4 6-1-16,5 5 1 0,2 7-1 16,3 1-1-16,2 7 0 0,3 3-2 0,-1 1-4 15,1 2-7-15,0 3-11 0,-2 1-15 16,-3 0-15-16,-1 3-14 0,-3 1-12 16,-4 3-52-16,-4 1-60 0,-4 2-104 15,-2-2-223-15</inkml:trace>
  <inkml:trace contextRef="#ctx0" brushRef="#br0" timeOffset="238043.4825">3776 12508 756 0,'-14'2'193'0,"1"-2"5"0,6 0-112 16,5-1-25-16,2 0-10 0,6-2-15 16,2 1-13-16,6-1-11 0,3-2-4 15,4 1-2-15,5 0-1 0,2-3-5 16,1 2-13-16,2-3-23 0,2 3-30 15,1 5-140-15,0-1-159 0,-1-1-383 16</inkml:trace>
  <inkml:trace contextRef="#ctx0" brushRef="#br0" timeOffset="238907.0363">5161 12563 574 0,'-13'-14'139'16,"1"1"5"-16,4 3-84 0,3 3-18 16,3 4-5-16,6 4-2 0,5 8 1 0,3 5-2 15,3 5-3-15,4 6-2 0,4 6-1 16,2 6-3-16,1 0-7 0,-1 2-5 16,1 0-6-16,0-1-2 0,-3 0-2 15,-2-2-4-15,-1-6-7 0,-5 1-14 16,0-4-12-16,-1-4-13 0,-2-4-13 15,0-7-64-15,-1-6-54 0,0-7-106 16,0-8-217-16</inkml:trace>
  <inkml:trace contextRef="#ctx0" brushRef="#br0" timeOffset="239116.4887">5636 12373 690 0,'-4'1'167'16,"-4"9"7"-16,0 13-110 0,1 8-12 15,0 8-6-15,-6 9-6 0,1 7-5 16,0 4-7-16,1 3-6 0,0 3-3 16,-3 4-4-16,0 1-3 0,-1-1-4 15,0 0-2-15,-2-2-3 0,-1-3-2 0,1-4-4 16,1-7-9-16,3-7-10 0,6-7-18 16,3-5-17-16,4-9-18 0,5-4-122 15,4-12-136-15,7-7-309 0</inkml:trace>
  <inkml:trace contextRef="#ctx0" brushRef="#br0" timeOffset="239501.4479">6215 12656 559 0,'8'-14'138'15,"-6"2"8"-15,-3 1-73 0,-4 6-23 16,-6 3-2-16,-5 5 1 0,-7 5 1 15,-7 5 1-15,-3 9-1 0,-2 7-2 16,-3 4-2-16,1 3-6 0,1 6-6 16,5 5-7-16,6 0-7 0,4 1-6 15,5-3-4-15,9 2-3 0,5-3-4 16,6-5-2-16,4-3-5 0,8-4-6 16,5-5-9-16,3-5-13 15,3-8-22-15,5-5-20 0,2-4-16 0,7-8-115 0,-3-3-133 16,0-4-299-16</inkml:trace>
  <inkml:trace contextRef="#ctx0" brushRef="#br0" timeOffset="239919.6602">6310 13093 737 0,'-16'3'179'0,"6"0"3"16,3 1-91-16,7 2-49 0,6-1-17 15,5 2-7-15,5-1-6 0,2-1-4 16,3-1-3-16,3-3-1 0,4-2 1 16,1-4-1-16,-1-2-1 0,-1-5 0 0,1-3 0 15,0-1 0-15,-1-1-1 16,-4-2-1-16,-3-1 0 0,-2-1 0 16,-3 0-1-16,-6 1 1 0,-6 0-1 0,-8-1 1 15,-6 5-1-15,-5 1 0 16,-2 7 1-16,-5 0-1 0,-3 7 0 0,-2 6 0 15,1 6 0-15,0 4 0 0,0 5 1 16,-1 5 3-16,1 3 2 0,2 3 2 16,5 2 2-16,1 0 1 0,6 1 1 15,3-1-1-15,6 1-2 0,8 1-2 16,6-6-1-16,4-2-3 0,6-4 0 0,2-2-1 16,5-4-1-16,5-4 0 0,-3-6 0 15,4-6-2-15,3-2-1 0,3-4-4 16,0-5-6-16,0-6-9 0,1-3-14 15,-1-2-17-15,-2 3-18 0,-6-2-13 16,-5-1-115-16,-5 2-130 0,-4 0-291 16</inkml:trace>
  <inkml:trace contextRef="#ctx0" brushRef="#br0" timeOffset="240166.8233">6808 12451 658 0,'9'-9'146'0,"4"2"2"0,1 9-96 15,2 6-34-15,2 8-3 0,-1 5 5 16,-1 3 4-16,0 5 4 0,-3 0 1 0,-2 3 4 16,0 0 1-16,-2 2-2 0,-4-1-6 15,-4-2-5-15,-5-1-5 0,-3-1-4 16,-6-3-5-16,-6-2-11 0,-6-5-19 15,-6-3-18-15,-3-2-19 0,-1-7-1 16,-1-4-129-16,0-7-133 0,8-7-293 16</inkml:trace>
  <inkml:trace contextRef="#ctx0" brushRef="#br0" timeOffset="240289.5085">6759 12295 687 0,'11'-9'152'0,"1"3"0"16,4 3-118-16,1 2-23 0,3 1-21 15,3 4 18-15,1 2-158 0,-1 4-128 16,1 3-327-16</inkml:trace>
  <inkml:trace contextRef="#ctx0" brushRef="#br0" timeOffset="241023.6366">7086 12615 429 0,'1'-9'123'0,"-2"1"6"0,1 1-32 16,1 2-36-16,-2-1-14 0,1 2-7 15,-1 1-8-15,1 0-4 0,0 2-5 16,-1-2-2-16,-2 0-1 0,3 2 0 15,-1-2 2-15,-1 2 2 0,0 0 0 16,0-2 1-16,2 3 0 0,-1-1 0 16,-2 0-4-16,3 1-2 0,0 0-4 15,0-1-3-15,0 1-1 0,-2-3-3 0,1 2-2 16,2 1-2-16,0 0 0 16,0 0-1-16,0 2 1 0,1 1-1 0,1 2 0 15,0-2 0-15,-1 2 0 0,0 1 0 16,-2 1-1-16,1-4-1 0,0 2 0 15,0-2 0-15,-1-1-1 0,1-1 1 16,-1-2 0-16,2-1 0 0,0-1 0 16,-1-2 0-16,2-1 0 0,-2-1-1 15,1-1 1-15,0 1 1 0,-1 1 2 16,-1 2 2-16,-1 2 1 0,-1 2 1 16,1 2-1-16,-4 2 1 0,2 6-1 0,-2 2-1 15,-1 4-2-15,-2 3-1 0,1 4 0 16,2 1 0-16,4 2-1 0,3-1 0 15,3-1 0-15,5-6-1 0,5 0 0 16,2-2 0-16,4-5-1 0,-1-2 1 16,2-7 0-16,1-2 0 0,-1-1-1 15,-3-7 1-15,1-6 0 0,-6-1 0 16,1-3 1-16,-3-2-1 0,-2-2 0 16,-5 0 1-16,-1 3-1 0,-4 3 1 0,-3 4 0 15,0 2 0-15,-5 6 0 0,1 3 1 16,0 5-1-16,-1 4 1 0,2 4-1 15,1 2-1-15,3 2 0 0,3 1 0 16,4 3-1-16,5-1 0 0,4-2 0 16,5-1 0-16,3-5 0 0,4 0 0 15,-1-2 0-15,1-8 0 0,-3-3 0 16,1-6 0-16,-5-5 0 0,-2-1 0 0,-1-4 0 16,-5-3 0-16,-3 0-1 0,-4-1-5 15,-4 3-9-15,-4 0-13 0,-4 3-19 16,-2 2-19-16,-2 3-17 0,1 3-124 15,-4 5-139-15,4 1-314 0</inkml:trace>
  <inkml:trace contextRef="#ctx0" brushRef="#br0" timeOffset="241272.9796">7530 12434 617 0,'8'-7'146'16,"2"1"3"-16,1 4-88 0,1 6-30 15,2 6-4-15,3 7-2 0,2 8-3 16,0 4-5-16,3 8 0 0,-1 4 2 16,0 6-1-16,-1 2 0 0,1-1 0 15,1 3-1-15,3 3-1 0,-2 0-2 16,0 2-4-16,-1-2-2 0,-2 1-3 16,-8-1-2-16,-7-2-2 0,-10-5 1 0,-8-1-1 15,-12-3-6-15,-5-4-19 16,-8-1-19-16,-5-5-19 0,-4-4-118 15,2-1-136-15,6-5-315 0</inkml:trace>
  <inkml:trace contextRef="#ctx0" brushRef="#br0" timeOffset="243913.8728">8527 12842 714 0,'-13'-1'181'0,"4"-2"6"0,-2 2-103 0,2 1-24 16,5 1-16-16,3 1-10 0,4-2-14 16,3 1-9-16,4 1-6 0,3-3-3 15,2 2-2-15,3-2-8 0,4-1-11 0,-1 2-18 16,-1 2-17-16,-3 1-14 15,-1 1-78-15,-3 1-45 0,-3 1-110 0,-5 1-216 16</inkml:trace>
  <inkml:trace contextRef="#ctx0" brushRef="#br0" timeOffset="244057.9993">8533 13039 703 0,'-6'4'175'0,"2"-3"2"0,2-2-99 16,3 0-30-16,2 0-15 0,5-3-10 15,2-1-12-15,3-1-9 0,4 0-16 16,3 1-24-16,3 0 109 0,2-1-250 16,3-3-156-16,-1 3-419 0</inkml:trace>
  <inkml:trace contextRef="#ctx0" brushRef="#br0" timeOffset="244943.6855">9205 12666 554 0,'-12'-13'147'0,"2"1"6"0,2 2-39 16,6 4-67-16,6 3-9 15,7 3-2-15,5 3-2 0,6 7-5 0,9 6-2 16,5 7-2-16,5 3-2 0,2 5-4 16,0 3-5-16,1 1-3 0,-1 1-3 15,1 3 0-15,-1-2-2 0,-2 0 0 16,2-1-2-16,0-1 0 0,2-1-2 0,-3-2 0 15,-5-5-1-15,-4-3-3 16,-5-2-4-16,-5-1-6 0,-4-1-15 0,-10-2-16 16,0-1-14-16,-3-1 62 0,-2-5-191 15,-4-1-136-15,1-4-339 0</inkml:trace>
  <inkml:trace contextRef="#ctx0" brushRef="#br0" timeOffset="245175.0668">10043 12589 654 0,'-10'3'155'0,"-2"6"5"0,-5 10-103 16,-3 10-13-16,-5 6-7 0,-8 9-2 16,-5 6-6-16,-5 7-4 0,-4 2-5 15,-4 3-3-15,-2-1-4 0,2 3-3 16,3-2-2-16,2-4-4 0,1-7-1 15,10 0-2-15,9-8-7 0,10-7-16 16,7-6-19-16,11-7-15 0,7-6-126 0,11-8-138 16,6-11-324-16</inkml:trace>
  <inkml:trace contextRef="#ctx0" brushRef="#br0" timeOffset="245443.3877">10782 12437 585 0,'-31'1'153'16,"-4"4"4"-16,-5 8-22 16,0 13-98-16,-4 8-7 0,0 7 0 0,-3 8 1 15,4 7-3-15,3 4-3 0,3 4-2 16,8-1-3-16,4 0-6 0,9-3-5 15,13-5-5-15,6-6-8 0,11-5-11 16,9-5-13-16,3-7-15 0,8-6-12 0,3-8 63 16,1-8-191-16,1-7-132 0,0-2-330 15</inkml:trace>
  <inkml:trace contextRef="#ctx0" brushRef="#br0" timeOffset="245857.028">10892 12998 746 0,'-15'-2'170'16,"7"0"1"-16,3 0-114 0,7 3-30 16,6 1-11-16,3-1-4 0,3 1-5 15,6-1-3-15,2-4-1 0,4 0 1 16,1-6-1-16,2-2 0 0,2-4 0 15,1-2-1-15,3-1 0 0,-1-2 0 16,-1 1-1-16,-3-1-1 0,-4 1 1 0,-7 1 0 16,-4 2-1-16,-8-1 1 0,-7 1-1 15,-8 3 0-15,-5 4 1 0,-7 2-1 16,-7 5 0-16,-6 5 0 0,-3 3 0 16,-2 7 0-16,0 4 2 0,0 4 5 15,4 4 3-15,3 5 4 0,3 0 2 16,5 7 2-16,3 0 0 0,5 0 0 0,8-1-5 15,7 0-3-15,6-3-3 16,9-4-2-16,5-4-2 0,5-6-1 0,7-3-1 16,1-6-1-16,5-5-1 0,6-4-3 15,3-4-6-15,-1-5-9 0,0-2-15 16,-1-2-16-16,-2 0-14 0,-5-2 50 16,-8 0-179-16,-5 0-137 0,-4 2-331 15</inkml:trace>
  <inkml:trace contextRef="#ctx0" brushRef="#br0" timeOffset="246144.362">11431 12287 625 0,'11'-18'147'0,"0"6"4"15,0 5-97-15,1 6-16 0,1 4 0 0,0 2 0 16,-2 4-2-16,1 7-2 0,2 5 0 16,-2 5 0-16,0 3-2 0,-1 3-3 15,0 6-4-15,-3 1-4 0,-5 0-4 16,-4 1-4-16,-3-2-4 0,-5-3-3 16,-6 3-3-16,-7-4-3 0,-5-4-9 15,-6-1-11-15,-4-3-20 0,-1-4-16 16,1-2-16-16,4-11-6 0,5-5-118 15,6-6-123-15,10-9-274 0</inkml:trace>
  <inkml:trace contextRef="#ctx0" brushRef="#br0" timeOffset="246289.4136">11411 12154 693 0,'2'-13'170'0,"0"4"2"15,-3 0-95-15,8 4-35 0,2 4-16 16,1 0-7-16,3 3-25 0,2 2-29 15,-2 2-138-15,1 1-141 0,0 3-356 0</inkml:trace>
  <inkml:trace contextRef="#ctx0" brushRef="#br0" timeOffset="247278.126">11976 12168 604 0,'-12'3'148'0,"-7"4"8"0,-3 8-88 0,-5 4-11 16,2 8-4-16,0 7-4 0,6 5-6 16,3 2-7-16,6 2-6 0,7-1-8 15,7-2-7-15,7-3-6 0,6-5-11 16,4-5-20-16,6-4-22 0,5-5-18 15,1-4-124-15,3-5-139 0,-5-2-323 16</inkml:trace>
  <inkml:trace contextRef="#ctx0" brushRef="#br0" timeOffset="247971.9722">12099 12375 458 0,'-2'-6'113'0,"2"0"4"15,2 2-58-15,-1 0-26 0,0-1-9 16,1 2-3-16,0 0-3 0,-1-2-2 15,0 2-1-15,0-2 0 0,1 2 1 16,-2-1 2-16,1 0 0 0,-1 1 1 16,0 0-1-16,-1-2 0 0,1 3-2 0,0-1-1 15,1 2-2-15,-1-3-1 0,0 1-2 16,1 2 0-16,-1-3-1 16,1 1 0-16,0 2 2 0,-2-2 1 0,1 0 0 15,0 2 2-15,0-2 0 0,0 1 0 16,0 2 0-16,0-1-2 0,0 0-1 15,0 1-2-15,0 0-1 0,1 1-1 16,-2 1 1-16,1 3 0 0,-2 6 2 16,-1 4 1-16,0 6 0 0,0 6 0 15,0 3 0-15,1 6-1 0,1 2-3 0,1-3-1 16,1 0-2-16,2-5-2 0,0-3-1 16,2-6 0-16,8-4-1 0,0-5 1 15,3-3-1-15,1-5 0 0,3-7 1 16,3-2-1-16,3-5 0 0,-5-2 1 15,-2-5-1-15,-2-4 1 0,0 0-1 16,-3-1 1-16,-8 3-1 0,-5-1 1 16,-2 5 0-16,-3 4 0 0,-2 6-1 0,-1 5 1 15,-3 8-1-15,2 2 0 16,0 3 1-16,3 4-1 0,4 2 0 0,2-1 0 16,5-1 0-16,7-2 0 0,4-3-1 15,6-1 0-15,2-5 0 0,2-2 0 16,1-5 0-16,0-5 0 0,0-4 0 15,-2-4 1-15,-5-4 0 0,-4-3 0 16,-4-3 1-16,-5-3 0 0,-6-2 0 16,-4 0 0-16,-6 0 0 0,-2 3-5 0,-1 3-9 15,-1 3-14-15,0 9-16 0,2 7-16 16,-1 8 133-16,4 7-265 0,2 4-149 16,2 4-393-16</inkml:trace>
  <inkml:trace contextRef="#ctx0" brushRef="#br0" timeOffset="248207.8721">12797 12542 747 0,'-3'-7'183'0,"2"-1"2"0,1 1-107 15,-1 1-30-15,1 1-14 0,2-1-13 16,2 2-9-16,2 0-6 0,5 1-9 16,3 0-14-16,3 0-20 0,2 1-20 15,1 1-132-15,-2 0-143 0,-1-3-346 0</inkml:trace>
  <inkml:trace contextRef="#ctx0" brushRef="#br0" timeOffset="248478.1384">13097 12465 745 0,'0'-19'178'16,"4"2"2"-16,3 0-110 0,3 1-30 16,4 2-7-16,2 1-5 0,0 2-7 15,1 3-6-15,2 2-2 0,-1 2-2 16,-1 1-2-16,-2 3-1 0,-2 3-2 15,2 3-1-15,-4 3-1 0,-1 3-1 16,-3 4-1-16,1 3-1 0,-2 5 0 16,-1 0-1-16,0 2-4 0,-4-2-6 15,1 0-7-15,-2-2-9 0,-1-2-13 0,-1-2-15 16,-2-2-11-16,-1-4 35 0,-2-1-156 16,-3-4-128-16,0-2-313 0</inkml:trace>
  <inkml:trace contextRef="#ctx0" brushRef="#br0" timeOffset="248626.7467">13135 12423 675 0,'-8'-6'164'0,"0"6"4"0,3 5-107 15,0 5-20-15,1 3-9 0,2 3-10 16,2 4-10-16,0 2-11 0,1 2-13 16,3 1-15-16,1-1-14 0,2-2-128 15,3-2-133-15,3 1-322 16</inkml:trace>
  <inkml:trace contextRef="#ctx0" brushRef="#br0" timeOffset="248867.112">13491 12290 646 0,'10'-5'144'0,"1"4"1"15,7-2-100-15,-4 3-29 0,-1 4-2 16,-2 3 2-16,3 4 1 0,-3 3 1 16,1 3 2-16,-1 6 1 0,1 2 1 0,1 3-3 15,1 0-4-15,-5 2-2 0,-3 1-11 16,-5 0-15-16,-4 1-20 0,-3-2-13 16,-7 0-123-16,-1-5-131 0,1 2-311 15</inkml:trace>
  <inkml:trace contextRef="#ctx0" brushRef="#br0" timeOffset="249415.8233">13783 12181 596 0,'-1'-14'141'0,"4"2"4"15,3 1-91-15,7 4-17 0,6 3-11 16,5 5-4-16,0 6-3 0,3 6-3 16,-1 9-1-16,2 6 0 0,-1 10-2 15,-1 8-1-15,-2 8-2 0,-2 6-3 0,-2 3-1 16,-3-1-4-16,-4 7 0 16,-3-7-1-16,-5-2 0 0,-5-1 1 0,-2-2-1 15,-6-1 1-15,-4-2-1 0,-4-4 0 16,-6 0-3-16,-4-3-8 0,-1-4-11 15,-1-4-12-15,1-1-5 0,-1-6-126 16,2-4-126-16,5-4-298 0</inkml:trace>
  <inkml:trace contextRef="#ctx0" brushRef="#br0" timeOffset="254081.9572">14557 12925 483 0,'-12'-1'129'0,"-1"0"4"15,2-2-35-15,2 0-54 0,3 0-11 0,-1 1-4 16,4-1-5-16,2 1-3 0,1 0-3 15,2-2-1-15,2 1-1 0,1 0 1 16,3 0-1-16,1 0 0 0,3-1-1 16,1 2-1-16,3-1-2 0,3 1 0 15,2-2-2-15,2 1 0 0,4 2 0 16,5 1-2-16,2 1 1 0,3-2-2 16,3 1-1-16,4-2-2 0,3 1-1 15,0-3 0-15,-2-2-1 0,0-2 0 16,-1 1-1-16,-2 0 0 0,-3 2-1 15,-4-3 1-15,-2 2-1 0,-2 1 0 0,-5 2-1 16,-3 0-4-16,-5 1-10 0,-4-1-10 16,-4 3-10-16,-4 3-9 0,-2 1-11 15,-4-1-10-15,-4 1-105 0,0 1-105 16,-2-2-258-16</inkml:trace>
  <inkml:trace contextRef="#ctx0" brushRef="#br0" timeOffset="254380.7521">15323 12727 567 0,'-2'-11'136'0,"1"2"5"16,-1 1-79-16,0 0-25 0,4 4-11 16,-1 0-3-16,4 1-5 0,2 2-3 15,4 2-4-15,4 2-3 0,3 2 0 0,4 1-2 16,4 2-2-16,2 2-2 0,0 2 0 15,1 2-1-15,-3-1 0 0,0 0 0 16,-1-2-1-16,-3-1 1 0,-3 1-1 16,0-5 0-16,-5 1 0 0,0-5 1 15,-6 6-1-15,-4-2 0 0,-4 1 1 16,-5-1-2-16,-5 3-1 0,-3-2-4 16,-5 4-6-16,-4-2-5 0,-3 2-6 15,-3 0-8-15,-3 1-9 0,-2 0-111 16,-2 1-108-16,-1-3-270 0</inkml:trace>
  <inkml:trace contextRef="#ctx0" brushRef="#br0" timeOffset="254716.8663">14579 12739 525 0,'7'-8'130'0,"-4"1"5"0,-3 5-72 16,-4 2-17-16,-3 5-6 0,-5 4-2 15,-4 0-3-15,-5 4-3 0,-2 0 0 16,-6 3 0-16,-1 1-2 0,-1 0 0 0,2-1-2 15,2 1-2-15,5 2-3 0,6 2-3 16,6 1-4-16,8 0-5 0,8 0-2 16,6 2-4-16,9-2-4 0,8 2-9 15,7-5-20-15,5-4-20 16,8-3-18-16,4-3-121 0,6-3-139 0,3-1-317 16</inkml:trace>
  <inkml:trace contextRef="#ctx0" brushRef="#br0" timeOffset="256250.8533">14929 12235 585 0,'-6'-3'138'0,"-1"4"3"16,0 7-92-16,-1 4-13 0,2 5-6 15,1 5-6-15,1 6-3 0,1 2-4 16,3 0-2-16,1 0-3 0,3 0-2 15,1-4-2-15,1-4-2 0,2-2 0 0,-2-6-2 16,2-3 0-16,-2-4-1 0,-1-4 2 16,-2-4 0-16,2-4 0 0,-1-6 0 15,-1-5 2-15,-1-3 1 0,-3-6 2 16,-2-4 0-16,-2-3 0 0,-3-3 1 16,-4 0 1-16,-3-1-1 0,-1 1 0 15,0 2 2-15,1 1 0 0,2 3 2 16,3 0 1-16,4 5 2 0,2 3-1 15,5 3 0-15,2 2-3 0,4 1-3 16,4 4-1-16,5-1-2 0,4 3-2 16,3 1-1-16,4 2-1 0,4 1-2 0,-1 1 0 15,1 2-1-15,1 0-2 0,-2 2-4 16,1 2-7-16,-2-1-10 0,-2 4-12 16,-2 0-15-16,-2 3-14 0,-3 1-11 15,-3 2-79-15,-5 0-33 0,-5 0-105 16,-3 1-209-16</inkml:trace>
  <inkml:trace contextRef="#ctx0" brushRef="#br0" timeOffset="256453.4303">14951 12260 687 0,'-11'3'165'15,"3"-3"4"-15,2 0-108 0,4 0-17 16,5 1-9-16,4-1-4 0,6-1-7 15,2-1-8-15,6-1-3 0,4-3-3 0,2-2-1 16,0 1-9-16,1-2-15 0,0 0-20 16,-1 1-16-16,-1 3-106 15,-3 2-25-15,-3 5-117 0,-1 1-225 16</inkml:trace>
  <inkml:trace contextRef="#ctx0" brushRef="#br0" timeOffset="259051.9794">16472 12707 496 0,'-8'-1'128'0,"0"0"6"16,-1 0-61-16,0 1-18 0,2-2-7 0,1 2-4 16,2 0-5-16,-1 2-4 0,4 0-3 15,1 1-4-15,3 1-3 0,2 1-3 16,3 0-3-16,2-1-1 0,7 0-1 15,4-3-2-15,2-2-1 0,3-3-3 16,1-3-2-16,0-3-2 0,0-4-2 16,-2 1-2-16,0-2-1 0,-4 0-1 15,-2 0 0-15,-4 0 0 0,-1-2-1 0,-5 2 1 16,-3 2-1-16,-6-2 0 16,-3 1 0-16,-5 2 0 0,-3 1 0 0,-3 2 0 15,-2 2-1-15,-4-1 0 0,-3 1 0 16,1 7 0-16,0 3 1 0,-3 3-1 15,-2 3 0-15,-2 3 1 0,1 3 0 16,1 3 0-16,-1 0 0 0,2 2 1 16,5 2-1-16,2 2 2 0,4 1 1 15,5 2 3-15,3-1 2 0,5 1 2 16,5 1 2-16,4-3 2 0,7-1 0 0,4-1 0 16,8-2-2-16,1-2-2 15,3-3-3-15,3-3-2 0,2-5-2 0,0 1-1 16,3-7-2-16,-2-3-4 0,2-1-6 15,0-3-10-15,-2-3-17 0,0-2-19 16,-4 2-13-16,-3-1-55 0,-5 2-73 16,-6-4-118-16,-5 1-252 0</inkml:trace>
  <inkml:trace contextRef="#ctx0" brushRef="#br0" timeOffset="259794.0601">16850 11979 603 0,'0'-26'148'16,"0"0"7"-16,-1 4-88 0,0 4-11 16,-1 3-4-16,1 4-3 0,1 4-5 0,0 4-6 15,1 4-5-15,2 7-5 0,-1 5-5 16,2 7-4-16,2 5-2 0,1 7-1 15,1 4-1-15,-1 2-2 0,3 0-3 16,-2-1-1-16,2-4-1 0,-2 0-2 16,-1-4-1-16,-2-3-2 0,-3-3 0 15,-2-2 0-15,-5-4 0 0,-2-1 1 16,-4-4 0-16,-4-2 0 0,-1-1 0 0,-2-2-1 16,-3-2 0-16,-1-3-2 0,-1-2-2 15,-2-3-5-15,2-3-6 0,1-2-13 16,2-2-15-16,3-1-17 0,5-2-17 15,5-3-15-15,6 0-112 0,1-4-129 16,7 1-283-16</inkml:trace>
  <inkml:trace contextRef="#ctx0" brushRef="#br0" timeOffset="259948.6488">16797 11674 585 0,'-8'-19'151'0,"-1"6"6"0,1-1-55 15,0 4-55-15,5 3-13 0,-1 2-8 16,1 1-9-16,3 4-15 0,3 3-19 16,1 4-18-16,4 1-76 0,1 1-52 15,3 4-114-15,0 1-240 0</inkml:trace>
  <inkml:trace contextRef="#ctx0" brushRef="#br0" timeOffset="262058.2119">13267 13031 562 0,'3'-15'138'0,"-3"3"4"0,1 2-78 16,0 3-22-16,0 1-9 0,2 3-4 16,-1 3-2-16,2 7-2 0,0 4 0 15,-1 4 0-15,1 4-1 0,0 5 0 16,-2 2-2-16,0 3-4 0,-2-1-4 0,3 3-3 16,-3 0-3-16,-1-3-3 0,-1 0-1 15,2 0-2-15,2-3 0 0,-1-2-1 16,-1-4-1-16,1-4-1 0,2-1-5 15,0-3-9-15,-2-8-8 16,1 1-12-16,-4-3-10 0,2-2-9 0,-1-3-2 16,-1-3-117-16,-2-5-110 0,0-1-272 15</inkml:trace>
  <inkml:trace contextRef="#ctx0" brushRef="#br0" timeOffset="262377.3654">13239 12996 577 0,'-6'7'136'16,"-2"1"5"-16,0 4-88 0,-3 4-15 15,-4 1-6-15,3 7-2 0,-3-2-3 16,-2-4-2-16,0 2-2 0,1-4 1 16,1-5 0-16,6-3-1 0,1-2-1 15,5-4-3-15,1-6-2 0,4-3-4 16,4-6-2-16,5-3-5 0,3-4-3 0,3-5-1 15,3-4-1-15,3 3 0 0,2 0 0 16,-1 2 0-16,0 3 0 0,-5 5 1 16,5 6 1-16,-1 9 0 0,-4 2 0 15,2 7 0-15,-1 4 0 0,1 5 0 16,-2 1-1-16,0 2-2 0,-1 2-4 16,2-2-13-16,-2-3-16 0,3 0-15 15,-3-2 57-15,2-4-191 0,1 0-142 16,-3-2-349-16</inkml:trace>
  <inkml:trace contextRef="#ctx0" brushRef="#br0" timeOffset="263144.7452">13202 13689 376 0,'1'-4'112'0,"-1"-1"6"0,0 1-12 16,0 1-45-16,0-1-15 0,0 0-7 15,0 2-3-15,0-1-3 0,-1 0-2 16,1 0-3-16,0 1-2 0,0-2-3 16,0 2-2-16,0-1-2 0,0 1-2 15,0-1-1-15,-1 1-1 0,1-1-1 16,-1 1 0-16,1 1-1 0,0-2 0 0,0 2-1 15,-1-1-1-15,1 0-1 0,0 1-1 16,0-1-1-16,0 0 0 0,0 1-1 16,-2-1-1-16,2 2 0 0,0-1 0 15,0-1-1-15,0 1 0 0,-1 0 0 16,1 1 0-16,0-1 0 0,0 1 1 16,0 0 0-16,0 2 1 0,0 2 0 15,-1 3 1-15,1 3 1 0,-3 3-1 16,2 2 0-16,0 3 0 0,0 3-1 0,0 1-1 15,2-2-1-15,0-2 0 0,1-2-2 16,1-2 0-16,2-1 0 0,3-4-1 16,2-3 0-16,1-4 0 0,0 0 0 15,1-5-1-15,-1-1 1 0,2-4-1 16,-5-1 0-16,0 1 0 0,-2-1 0 16,-1 2-1-16,-2 2 1 0,2 5-1 15,-2 2 0-15,0 3 0 0,1 4 0 16,2 1 0-16,0 2 0 0,3 1 0 15,2 1 1-15,1-2-1 0,4-1 0 0,0-2 0 16,2-2 0-16,2-2 0 0,-2-6 0 16,1-4 1-16,-1-5-1 0,-3-2 0 15,-2-3 0-15,-1-6 0 0,-2-3 0 16,-2 0 1-16,-2 1-2 0,-4 1 0 16,-2-2-3-16,0 0-5 0,-2 6-8 15,-2 3-7-15,2 4-15 0,-2 1-15 16,2 7-11-16,2 5-14 0,1 6-113 15,1 0-123-15,2 4-287 0</inkml:trace>
  <inkml:trace contextRef="#ctx0" brushRef="#br0" timeOffset="263673.5299">13659 13844 593 0,'-2'7'147'0,"-2"3"3"15,-1 1-76-15,3 4-33 0,0 0-10 16,4 3-5-16,-1-2-5 0,3 0-5 16,2 0-3-16,1-4-1 0,4-2-2 15,3 0 0-15,-1-5 0 0,4-2 1 16,2-4 0-16,0-5 2 0,-2-4 1 16,-1-2 2-16,-4-4 1 0,-2-2 2 15,-4-1 0-15,-4 2 0 0,-6 0-3 16,-3 2-1-16,-4 3-4 0,-4 1-3 0,-1 5-10 15,-2 5-17-15,-3 3-27 0,0 8 114 16,1 4-262-16,4 2-163 0,2 5-435 16</inkml:trace>
  <inkml:trace contextRef="#ctx0" brushRef="#br0" timeOffset="264688.4463">17078 11881 513 0,'-5'-5'139'0,"0"0"9"0,-1-1-43 16,1 1-41-16,-1-1-7 0,2 1-3 15,-2 0-5-15,4-1-5 0,0 2-5 16,4 0-5-16,1-1-4 0,2 3-7 15,3-2-4-15,1 2-3 0,4-1-3 16,0 2-1-16,2-3-2 0,0 4-2 0,-1 0-1 16,0 0-2-16,0 0 0 15,-1 2-1-15,-1-2-1 0,0 3-1 0,-1 0 0 16,-2 3-1-16,-2 1 1 16,-1 2-1-16,-2 3 0 0,0 2 0 0,-4 3 0 15,-3 2-1-15,1 3 0 0,-2 0-1 16,0 2-4-16,2-2-3 0,-2 1-6 15,2-3-6-15,1-3-7 0,2-1-11 16,-1-3-10-16,1-3-11 0,1 0-6 0,2-3-7 16,-1-2-110-16,0-3-118 0,-2-2-272 15</inkml:trace>
  <inkml:trace contextRef="#ctx0" brushRef="#br0" timeOffset="264905.8711">17061 11871 594 0,'-8'-6'147'15,"0"-1"6"-15,0 4-84 0,1 3-20 16,1 2-8-16,2 4-7 0,2 5-5 16,-1 4-7-16,3 3-6 0,0 5-5 15,4 0-2-15,1 1-4 0,0 0-9 16,2-1-11-16,2-1-18 0,2-3 135 15,-1 0-272-15,2-3-150 0,4 1-418 16</inkml:trace>
  <inkml:trace contextRef="#ctx0" brushRef="#br0" timeOffset="265619.8266">17414 11928 471 0,'-10'-6'131'15,"1"0"7"-15,2-1-35 0,-1-1-45 16,4 2-12-16,1 1-4 0,1 2-6 15,0-1-6-15,2 4-6 0,2 1-3 16,-1 4-3-16,1 2-1 0,3 7-5 16,0 1-1-16,0 3-1 0,0 3-1 0,1 0-2 15,0-1-1-15,-1-1-2 0,-1-4 1 16,2 0-1-16,-1-4 1 0,0-1 2 16,-2-4 1-16,0-2 3 0,-2-4 2 15,0-2 1-15,2-3 0 0,-1-1 1 16,1-7 1-16,3-1-2 0,1-3-3 15,3-4-1-15,1-3-2 0,2-1-2 16,3 1-2-16,0 2-1 0,0 4-2 0,-1 5 0 16,-2 5-1-16,0 5 0 0,-4 4 0 15,-1 6 0-15,-1 4 0 0,-1 4-1 16,-1 2-3-16,0 5-7 0,-1 1-7 16,-1 2-17-16,0-1-19 0,-1 1-16 15,-1-1-124-15,3-2-136 0,1 2-316 16</inkml:trace>
  <inkml:trace contextRef="#ctx0" brushRef="#br0" timeOffset="267679.8023">17912 12562 624 0,'-18'-24'166'15,"2"5"7"-15,2 4-46 0,7 5-74 16,4 5-14-16,5 3-5 0,5 4-3 16,4 4-5-16,4 7-6 0,7 1-3 15,4 5 0-15,2 3-3 0,2 4-4 16,1-2-4-16,1 2-2 0,-3-1-2 15,-2 0-9-15,-1 1-13 0,-4-4-20 16,0-3-19-16,-1-2-12 0,-4-1-125 16,-4-5-137-16,0-2-303 0</inkml:trace>
  <inkml:trace contextRef="#ctx0" brushRef="#br0" timeOffset="267864.3139">18248 12486 738 0,'-16'-9'180'0,"-4"7"7"0,3 8-117 16,0 5-14-16,-2 7-7 0,1 3-9 0,-1 3-11 16,-2 3-10-16,-1 2-7 0,-2 0-6 15,0 2-5-15,-1-2-10 0,2-2-16 16,5 0-22-16,4-3-21 0,7-3-111 16,9-6-20-16,8-8-121 15,11-2-219-15</inkml:trace>
  <inkml:trace contextRef="#ctx0" brushRef="#br0" timeOffset="268118.5824">18574 12468 755 0,'-10'2'178'15,"0"-1"4"-15,-4 6-113 0,-3 1-25 16,1 8-7-16,-1 1-3 0,0 5-7 15,0 0-4-15,1 2-3 0,3 1-3 16,4 2-3-16,2-3-2 0,4 1-2 16,3-2-2-16,5 0-2 0,4-4-2 0,4-3-1 15,4-3-3-15,3-2-2 0,1-5-6 16,1-3-10-16,0-3-12 0,-1 0-20 16,-4-6-18-16,-1-4-15 0,-3-3-121 15,-1-2-134-15,-2-4-303 0</inkml:trace>
  <inkml:trace contextRef="#ctx0" brushRef="#br0" timeOffset="268267.9143">18467 12405 702 0,'-16'-4'179'0,"5"-1"4"16,5 0-87-16,7 4-44 0,9 0-18 16,6 1-9-16,7 0-13 0,4 0-8 15,4 0-11-15,3 0-19 0,1 0-18 16,2 1-19-16,-2 2-122 0,-6-1-137 15,-1 3-317-15</inkml:trace>
  <inkml:trace contextRef="#ctx0" brushRef="#br0" timeOffset="268665.2066">18881 12551 696 0,'-6'6'162'0,"1"2"4"16,1 5-104-16,2 1-28 0,2 3-11 0,1 1-3 15,1 0-4-15,3-1-4 0,2-2-2 16,1-2-2-16,3-3-1 0,3-1-1 15,-1-6-1-15,5-3-1 0,3-2-1 16,0-6 0-16,1-3-1 0,1-3-1 16,1-5 1-16,-1 0-1 0,-5-2 0 15,-1 1 1-15,-2 2 1 0,-5 2 2 0,-3 5 1 16,-1 6 2-16,-3 4-1 0,-3 5 1 16,-1 2-1-16,-1 5-2 0,1 3-1 15,-1 2-3-15,-1 1-7 0,2 2-9 16,1-2-12-16,3 0-11 0,1-3-11 15,5-3-12-15,3-4-44 0,5-3-74 16,3-4-109-16,3 2-243 0</inkml:trace>
  <inkml:trace contextRef="#ctx0" brushRef="#br0" timeOffset="269043.229">19282 12380 821 0,'-23'-11'193'0,"8"-1"3"0,4 3-129 16,4 5-28-16,11 1-12 0,6 1-7 15,3 3-8-15,6 0-7 0,3 2-3 0,5 0-1 16,6 1 0-16,1 0-1 16,4-2 1-16,-1 0-1 0,1 1 1 0,-4 1-1 15,-1 2 0-15,-7 1 1 0,-5 2-1 16,-5 2 0-16,-4 3 1 0,-5 2-1 15,-3 4 0-15,-5 1 1 0,-2 2-1 16,-2 3 1-16,-2-1-1 0,0 4 0 16,0-2 0-16,1 0-1 0,3-1-1 15,0 3-1-15,3-4-1 0,0 1-1 16,3-3 0-16,-2 1 1 0,1-4 0 16,0 0 1-16,-2-3 0 0,-3-3 2 15,-1-1 2-15,-4-1 2 0,-4-2 0 0,-3-1 0 16,-3-3 1-16,-4-1-2 0,-2 0-4 15,-3-3-15-15,0-1-22 0,0-1-24 16,-1-1-134-16,3-3-150 0,1 1-358 16</inkml:trace>
  <inkml:trace contextRef="#ctx0" brushRef="#br0" timeOffset="273898.4201">20683 12570 582 0,'-8'-4'170'0,"1"2"7"0,0-3-14 15,2 6-103-15,4 3-15 0,-1-5-9 16,7 4-8-16,4 0-11 0,3-1-8 16,4 2-3-16,5-4-2 0,0 0-7 15,4 4-9-15,0-4-18 0,-1-4-15 16,0-3-13-16,-3 4-10 0,-6 1-117 15,-2-1-124-15,-3 1-277 0</inkml:trace>
  <inkml:trace contextRef="#ctx0" brushRef="#br0" timeOffset="274037.9222">20758 12639 577 0,'-15'12'148'0,"0"-3"3"16,5-1-65-16,5 0-43 0,4-2-14 15,5-1-8-15,4-3-7 0,5-2-7 16,3-1-9-16,3-2-13 0,3-2-13 0,3-2-20 15,-2-3-106-15,2-1-120 16,-2 0-280-16</inkml:trace>
  <inkml:trace contextRef="#ctx0" brushRef="#br0" timeOffset="274264.33">21049 12401 640 0,'5'-1'146'0,"2"1"3"15,4 1-102-15,3 4-20 0,4 0-5 0,1 1-1 16,3 3-3-16,2-1-2 0,2 1-2 16,2 1 0-16,-1 2-2 0,-1 0 0 15,-2 3 1-15,-3-1-2 0,-5 2-1 16,-7 2-2-16,-9 0 0 0,-8 0-1 16,-8 2-2-16,-8 2-2 0,-7 2-7 15,-7 5-14-15,-6-1-17 0,-9-1 111 16,-2 0-248-16,1-3-151 0,2-2-403 15</inkml:trace>
  <inkml:trace contextRef="#ctx0" brushRef="#br0" timeOffset="275231.8195">1934 14409 692 0,'-10'-5'167'0,"2"1"5"0,0-1-108 15,2 2-20-15,6 0-10 0,2 2-7 16,1 0-7-16,5-1-7 0,1 1-5 0,4 0-2 16,0 1-1-16,4-1-2 0,3 1 0 15,2-1-7-15,0-1-12 0,1 1-12 16,0 0-15-16,0 1-11 0,-4-1-2 16,-4-1-124-16,-4 2-120 0,-6 2-276 15</inkml:trace>
  <inkml:trace contextRef="#ctx0" brushRef="#br0" timeOffset="275383.4139">1999 14466 615 0,'-18'16'163'0,"-1"-1"9"16,2 1-75-16,4-4-29 0,3 0-13 15,1-3-12-15,7-2-10 0,3-2-12 16,6-4-8-16,3-2-7 0,4-5-8 16,3-1-11-16,1-4-14 0,3-2-18 15,1-1-11-15,1-3-17 0,1-2-111 16,-2 1-123-16,-4-1-271 0</inkml:trace>
  <inkml:trace contextRef="#ctx0" brushRef="#br0" timeOffset="275618.0258">2111 14181 610 0,'-4'-5'140'16,"4"3"4"-16,4 3-93 0,3 2-20 16,4 4-8-16,5-1-7 0,3 2-5 15,5 5-1-15,4 2-5 0,1 0-1 16,2 1-2-16,1 0 0 0,1 1-1 0,-1-2-1 15,-3 0 1-15,-4-3 1 16,-5 0 2-16,-4-1 3 0,-5 1 4 16,-5 2 2-16,-6 2 1 0,-4 1 0 0,-6 2-1 15,-4 4-3-15,-2 0-6 0,-2-1-11 16,-2 1-12-16,1-2-12 0,2-3-14 16,2-1-120-16,4-2-124 0,6 2-297 15</inkml:trace>
  <inkml:trace contextRef="#ctx0" brushRef="#br0" timeOffset="275872.3406">2823 14333 766 0,'-11'-11'175'16,"4"6"4"-16,6 4-121 0,2 4-21 0,6 7-10 16,3 4-8-16,4 4-6 15,-1 3-2-15,2 3-3 0,-2 4-2 0,1 1-5 16,1-1-8-16,-1 1-14 0,-2-2-16 16,2-2-14-16,-1-6-13 0,5-3-33 15,-3-7-87-15,1-7-114 0,4-7-242 16</inkml:trace>
  <inkml:trace contextRef="#ctx0" brushRef="#br0" timeOffset="276046.1056">3206 14253 579 0,'-7'-1'163'0,"0"6"8"16,-5 3-19-16,1 11-89 0,-1 7-15 16,-2 5-6-16,-1 9-6 0,1 2-7 15,-3 5-6-15,-3 6-5 0,-2-1-4 16,4 3-5-16,-2-1-3 0,0-1-6 15,4-3-13-15,3-4-18 0,6-6-20 16,4-6-19-16,4-12-124 0,4-8-142 16,6-14-321-16</inkml:trace>
  <inkml:trace contextRef="#ctx0" brushRef="#br0" timeOffset="276349.3955">3490 14344 697 0,'-1'-5'169'0,"-1"1"4"16,-1 4-101-16,0 3-28 0,1 4-9 16,-1 3-3-16,0 3-5 0,-1 3-5 15,0 5-3-15,-1 4 1 0,2-1 0 16,-1 3-1-16,0 1-1 15,2-1-2-15,1 0-1 0,1-2-3 16,2-2-3-16,3-2-1 0,2-4-3 0,3-4-2 16,1-2-1-16,3-3-1 0,3-6-5 15,2-3-7-15,4-4-13 0,1-4-16 16,2-3-18-16,-1-2-14 0,-1-4-17 0,-5-2-112 16,-2-4-128-16,-6-3-280 0</inkml:trace>
  <inkml:trace contextRef="#ctx0" brushRef="#br0" timeOffset="276514.954">3487 14329 710 0,'-11'0'188'0,"5"-2"3"15,4-1-74-15,3 0-59 0,5 0-21 16,6-3-12-16,6 0-14 0,2-1-14 16,9-1-13-16,1 1-17 0,2-1-18 15,3 4-13-15,1 2 16 0,0 2-144 16,-6 3-126-16,-2 2-293 0</inkml:trace>
  <inkml:trace contextRef="#ctx0" brushRef="#br0" timeOffset="276875.2424">3882 14439 688 0,'0'2'164'0,"0"1"6"0,1 5-105 16,1 5-16-16,2 3-8 15,2 4-7-15,0 2-3 0,1 0-7 0,1 0-5 16,2 0-3-16,1-4-2 0,0-3-1 16,1-5-1-16,-1-4 0 0,3-6 0 15,0-6-2-15,1-7-1 0,2-1-2 16,-1-7-1-16,1-2-2 0,2-2-2 15,-3 1-1-15,-3 2 0 0,-2 3 0 16,-4 3 0-16,0 5-1 0,-5 6 0 16,-1 5 1-16,-3 7-1 0,-3 4 0 15,1 4-1-15,-1 5-1 0,2 3-4 0,-1 3-6 16,0 0-9-16,6-2-12 0,2 0-12 16,4-5-15-16,3 0-11 0,1-7 47 15,5-5-165-15,4-4-125 0,4-2-314 16</inkml:trace>
  <inkml:trace contextRef="#ctx0" brushRef="#br0" timeOffset="277264.2461">4339 14286 734 0,'-21'-7'176'0,"6"0"2"0,4 0-90 0,5 4-54 15,5 0-16-15,4 5-6 0,5 0-4 16,2 3-5-16,1 1-2 0,2 0 2 16,2 1 3-16,1-2 3 0,-2 0 3 0,0-1 2 15,-2-2 1-15,2 2 0 0,-3-1-2 16,0 0-2-16,0 5-5 16,-3-1-2-16,2 1-3 0,0 5 0 0,-2 0-1 15,0 4 0-15,-2 2-1 0,0-2-1 16,0 5 0-16,0 0 0 0,2 1 0 15,-1 2-1-15,0-2 0 0,-1 2 1 16,1 1-1-16,-4-1 1 0,0-3 1 16,-5 0-1-16,-2 0 1 0,-3-1 1 0,-2 1-1 15,-2-2 1-15,-4-1 0 0,0 0 0 16,-2-4 0-16,1 1-2 0,-1-2-7 16,2-4-8-16,1-3-13 0,0-3-15 15,4-2-12-15,5-2-19 0,5-4-112 16,3-3-124-16,7-3-286 0</inkml:trace>
  <inkml:trace contextRef="#ctx0" brushRef="#br0" timeOffset="277460.2686">4846 14453 856 0,'-5'-4'202'0,"1"1"2"0,2 1-135 15,3 4-25-15,1-1-16 0,2 1-13 16,2 2-12-16,3 1-9 0,1 0-11 16,1 1-12-16,0 0-19 0,1 1-18 15,1 1-17-15,-2-1-118 0,0-2-134 0,0 1-300 16</inkml:trace>
  <inkml:trace contextRef="#ctx0" brushRef="#br0" timeOffset="277605.8935">4832 14657 785 0,'-9'5'190'16,"1"0"3"-16,4-1-116 0,3 1-30 0,4-2-17 15,3 0-11-15,4-2-12 0,3 2-14 16,3-3-13-16,2 0-21 16,2 0-21-16,1 0-131 0,1 2-147 0,-3 4-344 15</inkml:trace>
  <inkml:trace contextRef="#ctx0" brushRef="#br0" timeOffset="279289.9635">5625 14528 591 0,'-4'-2'151'0,"0"1"7"16,3 2-80-16,1 1-18 0,1 2-8 15,3 0-4-15,4 2-5 0,3-1-8 16,2 1-5-16,3-2-3 0,4-2-7 16,2-2-3-16,1-2-3 0,1-4-4 15,2-5-3-15,-1-4-2 0,0-2-1 16,-1-5-2-16,-2-1-1 0,-2-3 0 0,-4-1 0 16,-2 2-1-16,-2 2 0 0,-7 4 1 15,-3 1-1-15,-3 5 0 0,-4 2-1 16,-6 4 0-16,-3 3 0 0,-6 1-1 15,-4 6 1-15,-3 2-1 0,-3 7 1 16,-3 3-1-16,1 4 1 0,2 5 1 16,1 4 0-16,5 2 1 0,4 5 1 15,4-3 2-15,7 1 1 0,5 0 1 0,5-3 1 16,7-1 1-16,5-4-1 16,5-3 0-16,6-3-2 0,6-2-1 0,6-4-2 15,4-3-2-15,2-4-4 0,1-3-6 16,1-6-9-16,-1-3-15 0,-3-2-20 15,-2-5-14-15,-1 1-50 0,-4-3-78 16,-4 3-123-16,-4 0-260 0</inkml:trace>
  <inkml:trace contextRef="#ctx0" brushRef="#br0" timeOffset="279654.2873">6219 13935 716 0,'-1'-8'165'0,"-1"3"4"0,4 5-115 0,0 5-13 16,4 6-5-16,-1 4-3 0,4 5-3 16,1 4-3-16,-2 1-2 0,4 3-3 15,-1 1-4-15,-1 1-2 0,-1-3-3 16,-3 0-3-16,-5 1-1 0,-1 1-4 16,-7-6 0-16,-5-2-1 0,-4-2-1 15,-2-2-2-15,-1-5-8 0,-2-5-13 0,1-3-20 16,0-5-20-16,1-4-16 0,3-7-125 15,2-7-141-15,3-5-313 0</inkml:trace>
  <inkml:trace contextRef="#ctx0" brushRef="#br0" timeOffset="279798.5272">6141 13760 638 0,'0'-5'147'0,"0"0"3"0,3 4-103 15,1 1-17-15,4 3-9 0,2 2-8 16,0 1-16-16,4 3-17 0,1-1 4 15,0 2-135-15,0 2-123 0,0-1-307 16</inkml:trace>
  <inkml:trace contextRef="#ctx0" brushRef="#br0" timeOffset="280121.1644">6433 13948 730 0,'-8'-8'179'0,"0"-1"5"0,5 0-113 16,3 2-19-16,3-1-9 0,3 0-10 15,4 2-11-15,3 0-7 0,1 0-4 16,3 2-2-16,-1 0-2 0,0 3-1 0,0 0-2 15,1 1-1-15,-1 2-1 0,0 3 0 16,-2 4 0-16,-1 2-2 0,1 2 1 16,-5 6 0-16,-4 2-1 0,-1 2-1 15,-4 0-2-15,-4 0-2 0,-1 2-5 16,-2-1-5-16,0 0-7 0,1-2-12 16,-1-4-11-16,3 1-12 0,1-5-12 15,2-2-118-15,0-3-127 0,1-4-300 16</inkml:trace>
  <inkml:trace contextRef="#ctx0" brushRef="#br0" timeOffset="280297.2134">6449 13936 715 0,'-10'1'170'0,"2"4"1"0,2 2-113 0,2 3-23 16,3 2-10-16,1 3-9 0,2 4-15 15,2 3-19-15,0 0-17 0,-2 2-11 16,2-1-126-16,-1 2-131 0,5-2-313 16</inkml:trace>
  <inkml:trace contextRef="#ctx0" brushRef="#br0" timeOffset="280728.0616">5614 13795 545 0,'-14'3'145'16,"-2"5"6"-16,-2 7-50 0,0 8-43 0,-2 10-14 15,2 10-6-15,2 8-6 0,-3 8-4 16,3 9-4-16,2 4-4 0,5 6-4 16,4 2-3-16,3 1-4 0,7-2-2 15,3 2-4-15,6-6-10 0,4-5-13 16,3-7-16-16,5-3-13 0,7-6 0 0,4-10-128 16,4-4-127-16,6-10-287 0</inkml:trace>
  <inkml:trace contextRef="#ctx0" brushRef="#br0" timeOffset="281154.9186">6698 13774 606 0,'2'-7'130'0,"4"3"3"16,5 5-108-16,5 3-10 0,4 7 2 15,3 6 2-15,1 8 2 16,0 5 0-16,3 6-1 0,-1 4 1 0,-2 7 2 16,-2 1 0-16,-2-1-1 0,-3 2-2 15,-2 0-2-15,-5 0-1 0,-4-1-4 16,-5 0-2-16,-2 0-4 16,-5 1-1-16,-3-1-2 0,-5-1 0 15,-1 0-2-15,-4-4 1 0,0-3-1 0,-3-1-1 16,1-4-5-16,1-5-12 0,3-5-13 0,3-6-16 15,5-3-127-15,0-7-134 0,5-9-325 16</inkml:trace>
  <inkml:trace contextRef="#ctx0" brushRef="#br0" timeOffset="281629.4936">7026 13728 608 0,'-1'-5'143'0,"0"0"5"0,-1 2-93 16,1 2-15-16,1-1-2 0,-1 2-1 16,0 0-2-16,1 0-2 0,-1 0-1 15,1 1 0-15,-2 1-1 0,2 2-2 16,0 1-3-16,2 2-2 0,-1 2-1 16,1 1-2-16,1 1-4 0,-1-1-5 0,-1 1-2 15,3-4-3-15,-1 0-2 0,0 1-2 16,0-5 0-16,0 0-1 0,2-1-1 15,4-3 1-15,-2 0 0 0,4-4 0 16,0-1 0-16,3-2-1 0,0 0 1 16,2-2-1-16,1 1 0 0,-1 0 0 15,0 3-1-15,-3 2 0 0,-2 4 0 16,-2 5 1-16,-1 2-1 0,-3 3-2 16,-3 3-5-16,-1 3-11 0,2 3-16 15,-3-1-22-15,1 2-18 0,0-1-130 0,-2 1-147 16,2-4-332-16</inkml:trace>
  <inkml:trace contextRef="#ctx0" brushRef="#br0" timeOffset="282306.0306">7582 14360 682 0,'5'-11'165'0,"-1"3"5"16,2 6-103-16,4 4-18 0,3 6-10 16,3 4-7-16,4 5-6 0,-1 5-7 15,1 5-4-15,1 0-4 0,0 1-2 0,-1 2-3 16,0-3-4-16,-3-2-8 0,0 0-15 15,-2-4-15-15,-1-2-16 0,-5-2 29 16,0-3-162-16,-1-7-137 0,0-2-324 16</inkml:trace>
  <inkml:trace contextRef="#ctx0" brushRef="#br0" timeOffset="282489.0076">7939 14301 677 0,'-13'0'179'0,"-2"2"7"15,-4 7-73-15,-3 4-46 0,-4 6-15 16,-1 2-9-16,-3 4-13 0,-1 7-10 16,-1 3-8-16,2-4-5 0,2 4-4 15,2-2-9-15,1 0-11 0,7-4-16 16,3-5-19-16,7-5-16 0,8-2-12 16,6-7-117-16,9-5-128 0,7-1-285 15</inkml:trace>
  <inkml:trace contextRef="#ctx0" brushRef="#br0" timeOffset="282754.3005">8164 14377 651 0,'1'-5'176'0,"-1"1"5"15,-1 4-35-15,-3 4-92 0,0 3-15 0,-4 4-6 16,2 3-9-16,-4 3-5 0,-1 5-4 15,0 1 0-15,0 3 0 0,3 0 2 16,-1 1-1-16,2-2 1 0,1 0-1 16,3-4-2-16,3-2-3 0,4-3-3 15,3-2-3-15,3-4-2 0,5-2-4 16,3-4-5-16,4-2-7 0,1-4-12 16,-1-2-15-16,2-1-20 0,-1-3-19 15,-1-3 37-15,-5-2-162 0,-1-4-137 16,-4 0-322-16</inkml:trace>
  <inkml:trace contextRef="#ctx0" brushRef="#br0" timeOffset="282907.9006">8191 14328 856 0,'-2'-6'193'0,"3"1"2"0,5 0-137 15,5 1-28-15,5 1-16 0,4 0-17 0,2 1-20 16,1-1-18-16,4 1-17 0,1 3-18 15,-1 0-119-15,-4 2-132 0,3 0-295 16</inkml:trace>
  <inkml:trace contextRef="#ctx0" brushRef="#br0" timeOffset="283303.2526">8541 14448 610 0,'-2'-4'169'16,"1"2"6"-16,-2 3-34 0,3 4-81 16,0 4-12-16,0 5-8 0,3 5-8 15,-2 1-7-15,1 5-4 0,2 1-3 16,0 1-2-16,-1-4-3 0,2-2-2 0,0-4-1 15,1-2-2-15,4-7-1 16,0-2-1-16,2-5 0 0,3-3-2 0,0-3-1 16,2-6-1-16,0-4 0 0,0-2 0 15,-1-4-1-15,0 2 0 0,-3-2 0 16,-2 3-1-16,-2 3 0 0,-3 4 0 16,-2 6 1-16,-3 5-1 0,0 5 0 15,-2 3 0-15,0 6 0 0,-2 2-3 0,2 5-4 16,-1 0-8-16,2-1-9 0,0 0-10 15,3-2-14-15,5-3-15 0,1-3-11 16,5-3-51-16,3-5-65 0,4-2-112 16,2-2-245-16</inkml:trace>
  <inkml:trace contextRef="#ctx0" brushRef="#br0" timeOffset="283854.2365">8904 14378 630 0,'-7'-5'140'0,"2"2"1"15,0 0-99-15,1 2-25 0,0 1-4 16,2 1 2-16,0 2 0 0,0-2 3 16,1 1 3-16,2-1 5 0,1 2 5 15,-1-3 3-15,1 0 2 0,-1-1 0 16,2-1-2-16,-1 0-3 0,-2-2-4 0,2 1-3 15,-2-2-4-15,-2 0-1 16,0 0-2-16,-1 0 0 0,0 1 0 0,-1 1 0 16,2 0 1-16,-2 1-1 0,2-1 0 15,0 2-2-15,1-1-2 0,1 0-2 16,1 2-4-16,1-1-1 0,2 1-2 16,1 1-3-16,1 2 0 0,4-2 0 15,4 3-1-15,0-2 1 0,2 3 0 16,2-1-1-16,0-2-1 0,1 1-1 15,1-1-2-15,-3-1 0 0,-2 1 0 16,-2-2-1-16,-2 1 0 0,-2 3 2 16,-3-2 0-16,-2 3 2 0,-2 2 0 0,-1 4 0 15,-1 2 1-15,-1 2-1 0,0 3 0 16,0 5 0-16,-2 0-2 0,1 5-2 16,-1-1-1-16,3 1-1 0,0 2-1 15,2-3-1-15,-1-1 0 0,3-1 2 16,2-4 1-16,1 1 1 0,0 0 2 15,0-5 1-15,-1 0 2 0,-1-3 0 16,-4-3 0-16,-2-1 1 0,-4-5 0 0,-3-3 0 16,0 1 0-16,-3-3 0 15,-3 1-3-15,2-4-7 0,0 2-9 0,1 0-10 16,1 1-18-16,-1-1-19 0,4 1-20 16,2 1-119-16,2 0-136 0,7 2-311 15</inkml:trace>
  <inkml:trace contextRef="#ctx0" brushRef="#br0" timeOffset="284328.3844">9612 14491 753 0,'-4'-5'191'16,"3"4"5"-16,2-1-108 0,4 2-23 15,5 4-18-15,3 2-16 0,5 2-12 0,4-1-8 16,0 0-9-16,1 2-10 0,1-3-12 16,2 0-20-16,-4-2-19 0,0-2-16 15,-3 0-127-15,-5-2-139 0,-3 0-316 16</inkml:trace>
  <inkml:trace contextRef="#ctx0" brushRef="#br0" timeOffset="284501.9183">9587 14646 834 0,'-11'9'195'16,"5"0"1"-16,5-2-128 0,4-1-30 15,3-1-20-15,5-3-18 0,3-2-19 16,5-2-19-16,5-2-17 0,4-3-11 16,2-2-16-16,0-3-109 0,1-1 7 15,-2-2-90-15,-3-3-165 0</inkml:trace>
  <inkml:trace contextRef="#ctx0" brushRef="#br0" timeOffset="284706.0716">9907 14415 609 0,'-3'-1'149'0,"0"2"5"15,1 4-87-15,2 0-18 0,1 2-6 16,4 0-3-16,3 3-6 0,3 0-6 16,3-1-4-16,4 0-4 0,2 1-5 15,2 1-5-15,0-1-4 0,1 0 0 16,0 0-1-16,-1 1 0 0,-2 0 0 15,-4 0 1-15,-4 1 0 0,-3 1 0 16,-9 2-1-16,-8 1-1 0,-4 1-6 16,-4 2-12-16,-6 0-16 0,-3 2-22 15,-4 1-48-15,2-4-87 0,3 1-129 0,3-5-278 16</inkml:trace>
  <inkml:trace contextRef="#ctx0" brushRef="#br0" timeOffset="285148.9434">10663 14419 596 0,'-10'-21'165'0,"2"4"12"16,3 3-54-16,3 4-50 0,2 7-9 0,4 6-9 15,2 7-8-15,4 6-12 0,4 6-11 16,4 5-6-16,2 2-5 0,0 3-4 16,2-1-4-16,0-3-6 0,-1-3-10 15,0-3-12-15,0-4-21 0,-2-2-18 16,4-5-18-16,-3-5-121 0,2-5-137 15,3-6-305-15</inkml:trace>
  <inkml:trace contextRef="#ctx0" brushRef="#br0" timeOffset="285304.515">11100 14283 752 0,'-13'23'193'15,"-1"6"6"-15,-2 9-101 0,0 6-31 16,-3 8-13-16,-4 3-12 0,-3 6-12 15,-1 2-12-15,-5 3-8 0,-1 0-12 0,5-5-21 16,2 0-27-16,5-4-28 0,8-12-133 16,7-7-157-16,8-9-362 0</inkml:trace>
  <inkml:trace contextRef="#ctx0" brushRef="#br0" timeOffset="285887.4666">11381 14394 543 0,'-6'-7'116'15,"1"-1"1"-15,2 1-91 0,3 2-19 0,2 0-9 16,0 2-6-16,-1 0-6 0,2 3-13 16,-2 0-12-16,0 0-2 0,0 0 2 15,1 1 4-15,-1 1 4 0,-1-2 6 16,1 0 14-16,0-2 11 0,0 2 2 15,1 0 4-15,-2-1 5 0,1 0 9 16,0-2 7-16,0 1 7 0,1 0 6 16,-1-3 6-16,0 0 4 0,0-1-1 15,-1 1-1-15,0 1 0 0,0-2 2 0,-1 2 6 16,0 2 1-16,0-1 3 16,-2 3-1-16,-1 3-3 0,-2 4-4 0,-1 7-6 15,0 3-9-15,-1 6-6 0,0 6-6 16,0 4-5-16,2 3-4 0,1 1-3 15,2-2-3-15,0-2-1 0,2-1-3 16,0-4-1-16,2-3-1 0,0-3-1 16,4-4 0-16,2-3-1 0,4-3 0 0,4-2 0 15,4-4 0-15,4-3-1 0,3-5 0 16,0-3-1-16,4-2-2 0,-3-3-3 16,0 1-8-16,-4-4-9 0,0 2-14 15,-2 0-20-15,-2 0-22 0,-5 1-15 16,-3 2-122-16,-2-2-140 0,-2 1-315 15</inkml:trace>
  <inkml:trace contextRef="#ctx0" brushRef="#br0" timeOffset="286054.0208">11408 14290 781 0,'-15'-10'199'0,"10"3"1"16,6-1-85-16,10 4-61 0,7-3-24 15,6 3-18-15,7-3-22 0,4 1-25 16,2 1-25-16,3 3 71 0,1-1-212 0,-1 2-156 16,-3 7-381-16</inkml:trace>
  <inkml:trace contextRef="#ctx0" brushRef="#br0" timeOffset="286421.7761">11941 14446 732 0,'-5'-8'178'0,"-3"3"5"15,6 5-114-15,-1 4-12 0,2 3-9 16,1 4-7-16,0 4-9 0,4 3-6 15,0 2-4-15,0 1-3 0,3 0-4 16,-1-2-3-16,2-2-3 0,3-2-2 0,-2-3-1 16,2-3-2-16,1-7-1 15,2-4 0-15,2-5-1 0,-1-6-1 0,0-1 0 16,1-6 0-16,-2 0 0 0,-2 1-1 16,0 2 1-16,-3 2-1 0,-3 5 0 15,0 4 0-15,2 6-2 0,1 5-3 16,-3 4-6-16,-1 4-7 0,-4 3-11 15,-1 4-15-15,-1-2-17 0,2 1-15 16,2-1-13-16,0-2-111 0,2-5-126 16,8-3-285-16</inkml:trace>
  <inkml:trace contextRef="#ctx0" brushRef="#br0" timeOffset="286853.3015">12257 14234 670 0,'-10'-8'170'16,"2"1"8"-16,4 2-100 0,4 1-16 15,6 3-7-15,3 0-9 0,4 2-9 16,5 0-13-16,3 3-6 0,3 0-5 15,5 2-4-15,-4 0-5 0,2 1-2 16,-2 1-1-16,-2-2-1 0,-3 0 1 16,-3 1-1-16,-3-1 1 0,-3 3 0 15,-2-2 2-15,-4 3 0 0,-1 2 1 0,-6 4 1 16,-1 3-1-16,-3 1 0 16,1 5-1-16,-1 3-1 0,1 3-1 0,2 1 0 15,1-2-2-15,1 3 0 0,3 0 0 16,-2-2-2-16,2-3-1 0,1-1 0 15,-1 0-2-15,2-2 1 0,0-3 1 16,-3-4 0-16,0-2 1 0,-2-3 1 0,-2-3 1 16,-3-2 1-16,-1-5-2 0,-4 0-8 15,0-3-8-15,-3 1-13 0,0-2-13 16,-1 1-16-16,2-2 7 0,-2 0-139 16,5-3-128-16,-1 3-310 0</inkml:trace>
  <inkml:trace contextRef="#ctx0" brushRef="#br0" timeOffset="287174.4358">13131 14577 778 0,'-4'-13'191'0,"11"6"2"0,1-2-85 15,6 6-63-15,-1-3-23 0,7 3-10 16,3 1-7-16,2-2-10 0,-2 2-11 15,-1 0-16-15,0-1-19 0,2 3-14 16,-4-2-54-16,-2 5-74 0,-4-2-118 16,-2 0-250-16</inkml:trace>
  <inkml:trace contextRef="#ctx0" brushRef="#br0" timeOffset="287337.9965">13156 14731 838 0,'-8'7'195'16,"8"1"1"-16,4-2-129 0,5 0-30 0,3 0-16 16,6-1-18-16,3-1-20 0,2-3-23 15,2-2-23-15,2-2-134 0,2-2-148 16,3 2-349-16</inkml:trace>
  <inkml:trace contextRef="#ctx0" brushRef="#br0" timeOffset="287699.0317">14114 14624 829 0,'-2'-7'205'0,"5"2"5"0,2 3-123 16,2 0-24-16,5 0-19 0,2 1-13 15,5 1-12-15,5 3-10 0,0-3-11 16,2-1-17-16,0 0-26 0,-4 1-28 16,1-1 29-16,-4-2-172 0,-1 2-155 15,-4 2-355-15</inkml:trace>
  <inkml:trace contextRef="#ctx0" brushRef="#br0" timeOffset="287945.7271">14606 14460 744 0,'0'-13'183'15,"-1"2"5"-15,0 6-112 0,1 6-18 16,0 5-10-16,0 6-8 0,2 6-9 15,-1 2-9-15,3 7-6 0,-2 4-5 16,2 0-6-16,0 2-12 0,-1-3-19 16,2 1-32-16,-1 0 20 0,0-5-166 15,1-3-156-15,1-1-368 0</inkml:trace>
  <inkml:trace contextRef="#ctx0" brushRef="#br0" timeOffset="289336.442">5638 15118 442 0,'-2'-4'126'0,"-1"1"8"0,0-1-15 16,-1 0-58-16,2 4-8 0,-2 0-1 0,-1 0-1 15,0 3-2-15,0 0-2 0,0 2-4 16,2 1-6-16,0 1-5 0,3 1-5 15,5 2-5-15,1-3-4 0,5 1-3 16,3-2-4-16,5-3-2 0,2-1-1 16,4-6-3-16,4-3-2 0,5-2-1 0,-1-3-1 15,1-2 0-15,-4 1-2 16,1 1 0-16,-7 3 1 0,-3 4-1 0,-4 5 0 16,-3 5 0-16,-3 6 0 0,-1 3 1 15,-2 3 0-15,-1 2 0 0,2 2 0 16,-2-3 0-16,1 2 0 0,3-3 0 15,1-3 0-15,3-3 0 16,2-3 0-16,4-4 0 0,2-5 0 0,3-4 0 16,1-5 0-16,4-2 0 0,3-3 0 0,0-2 0 15,0-1 0-15,2-2 0 0,-3 0 0 16,-1 2 0-16,-4 0 0 16,-3 3 0-16,-2 3 0 0,-6 2 0 15,-1 5 1-15,-4 3 0 0,-4 3 0 0,1 1 1 16,0 4-1-16,-1 0 1 0,1 2 0 15,-1-1-1-15,5 1 0 0,0-1 1 16,0-1-1-16,0-2 0 0,1-1-1 16,1 0-5-16,-1-2-11 0,-2-1-18 15,-2-1-19-15,-2 1-14 0,-3 0-96 0,-4 1-34 16,-4 1-115-16,-5 3-218 0</inkml:trace>
  <inkml:trace contextRef="#ctx0" brushRef="#br0" timeOffset="289695.4914">6019 15445 692 0,'-6'0'176'15,"-1"0"10"-15,1-1-99 0,2 1-18 16,2 1-9-16,-1-1-7 0,3 0-10 16,3 3-10-16,1-2-8 0,1-1-7 0,3 1-5 15,0 0-3-15,5 0-4 0,-1-1-2 16,1-1-3-16,3 4-7 0,0-2-9 15,4 0-14-15,1 2-17 0,-3-2-19 16,0 1-14-16,2 1-16 0,-1-1-109 16,0-1-126-16,-2-1-276 0</inkml:trace>
  <inkml:trace contextRef="#ctx0" brushRef="#br0" timeOffset="289853.5675">6432 15399 680 0,'3'-2'170'0,"-2"1"6"0,-4 0-94 16,5 5-30-16,-1 0-14 0,0 5-10 15,1 3-8-15,1 3-11 0,-2 3-10 16,4 6-16-16,-4-1-20 0,2 3 133 16,-2-3-276-16,4 4-160 0,1-1-435 15</inkml:trace>
  <inkml:trace contextRef="#ctx0" brushRef="#br0" timeOffset="290619.3012">14062 14323 630 0,'-27'20'160'0,"-3"8"8"16,-4 5-83-16,4 7-27 0,2 6-12 15,4 1-10-15,6 1-11 0,7 1-8 16,9-2-7-16,6-3-7 0,9-1-13 0,6-7-16 16,7-1-18-16,7-7 55 0,4-7-189 15,3-8-141-15,4-7-352 0</inkml:trace>
  <inkml:trace contextRef="#ctx0" brushRef="#br0" timeOffset="290881.6006">14755 14194 582 0,'18'19'124'0,"-1"4"6"0,1 6-97 0,-2 7-8 16,0 4 3-16,0 6 4 0,-3 1 0 15,1 5-2-15,-1 1-1 0,-4-1-2 16,-4 0-5-16,-3-3-6 0,-4-4-3 16,-6-3-2-16,-1-4-7 0,-4-3-14 0,-3-7-17 15,2-3-19-15,-1-4-119 0,0-8-127 16,1-7-305-16</inkml:trace>
  <inkml:trace contextRef="#ctx0" brushRef="#br0" timeOffset="291394.2283">14962 14050 621 0,'0'-7'152'0,"-1"-2"7"15,1 2-91-15,-1-2-11 0,-1 3-5 16,-1 0-1-16,2 1-2 0,0 2-5 16,-2 3-3-16,1 2-5 0,1 3-3 15,-2 2-4-15,3 3-4 0,-2 2-5 16,2 4-2-16,0 0-2 0,1 0-3 16,1 1-3-16,1-2-1 0,0-1-2 15,2-1-1-15,0-4-1 0,1 0 0 0,-1-4-1 16,3-3 0-16,0-3-1 0,1-4 0 15,2-5 0-15,2-3-1 0,1-6-1 16,-1-3 0 0,1-2 0-16,-2-2-1 0,0 0 1 0,-1 4-1 0,-2 4 0 15,-1 5-1-15,-2 6 1 0,2 7-1 16,-5 8 0-16,2 4-1 0,-2 5-4 16,0 5-5-16,0 2-7 0,1 1-12 15,-2 1-14-15,2-2-22 0,-1 1-20 0,2-3-110 16,1-4-14-16,5 1-118 0,-1-1-220 15</inkml:trace>
  <inkml:trace contextRef="#ctx0" brushRef="#br0" timeOffset="292387.0637">15571 14312 577 0,'-2'-12'155'0,"1"3"5"15,2 5-44-15,2 4-58 16,4 3-9-16,1 6-6 0,4 4-5 0,3 5-3 16,1 4-2-16,4 4-6 0,0 1-3 15,1 7-5-15,1 1-4 0,-1-2-4 16,-1-1-4-16,-2-2-5 0,-3 0-8 16,-3-5-11-16,-1-5-18 0,-4-4-18 15,0-3-15-15,-5-3-62 0,0-6-65 0,0-4-116 16,0-3-242-16</inkml:trace>
  <inkml:trace contextRef="#ctx0" brushRef="#br0" timeOffset="292545.6385">15884 14299 702 0,'-15'7'174'16,"-5"5"7"-16,-2 4-102 0,-1 5-18 15,-4 2-12-15,0 5-8 0,-2 4-10 16,-2 2-10-16,2 1-7 0,-1 0-11 0,5 1-14 15,2-3-18-15,5-4-21 0,7-4-15 16,6-6-131-16,6-5-142 0,12-7-328 16</inkml:trace>
  <inkml:trace contextRef="#ctx0" brushRef="#br0" timeOffset="292812.9275">16148 14368 767 0,'-7'0'186'0,"-2"3"7"15,-1 4-110-15,-1 4-31 0,0 5-12 16,2 2-6-16,-1 5-5 0,2 0-7 16,2 3-5-16,1 0-4 0,4 1-1 15,4-1-4-15,0-1-2 0,5-5-3 16,3-1-1-16,3-6-1 0,4-2-1 0,4-5-4 15,2-3-5-15,2-2-11 16,1-2-14-16,0-3-20 0,-3-1-22 0,-1-2 78 16,-5-2-209-16,-4-2-146 0,-4-1-359 15</inkml:trace>
  <inkml:trace contextRef="#ctx0" brushRef="#br0" timeOffset="292981.4767">16119 14356 843 0,'-9'-4'200'16,"4"1"2"-16,5 0-126 0,5 3-30 16,5 0-19-16,5 0-14 0,6-1-14 15,3-1-13-15,5 0-16 0,3-1-18 16,3-1-20-16,-2 2 49 0,-2-1-183 16,-2 2-141-16,-6 3-338 0</inkml:trace>
  <inkml:trace contextRef="#ctx0" brushRef="#br0" timeOffset="293318.1469">16532 14439 754 0,'-4'-1'188'0,"1"2"6"0,1 4-94 15,1 5-42-15,1 4-16 0,2 0-9 16,2 2-6-16,1 3-8 0,1-4-5 16,4 0-3-16,0-4-2 0,-1-2-2 15,4-4-2-15,0-4-1 0,3-6-1 16,-1-4-1-16,1-2-1 0,-2-2 0 16,2-1 0-16,-4 1 0 0,-2 1-1 15,-1 4 0-15,-3 6 0 0,-2 3 0 16,-3 5 0-16,-2 5-1 0,-3 2-3 15,1 4-4-15,0 2-6 0,0 1-10 16,2 2-10-16,2-2-16 0,2-3-15 16,4 0-9-16,5-4 106 0,2-2-229 0,4-3-138 15,1-3-364-15</inkml:trace>
  <inkml:trace contextRef="#ctx0" brushRef="#br0" timeOffset="293774.7348">16848 14276 723 0,'-5'-6'182'0,"-1"-1"7"15,2 2-111-15,3 3-16 0,-1 3-9 16,4 4-8-16,1 1-14 0,3 2-10 15,4 0-7-15,4 0-4 0,3 0-3 16,5-1-2-16,5-2-3 0,2-1 0 16,-1-1-2-16,1 2 1 0,-1 0-1 0,-4 1 1 15,-2 2-1-15,-2 0 1 0,-4 4-1 16,-3 1 0-16,-2 1 0 0,-2 2 1 16,-3 0-1-16,-3 3 0 0,-2 1 0 15,-1 1 0-15,-1 3 0 0,-2-1 0 16,1 0 0-16,-1 2-1 0,2-1 2 15,0-1-1-15,1-1 0 0,0 2 0 16,0-1-1-16,1 0 1 0,-1 2 0 0,0-4 0 16,-1-2 0-16,-1 0 0 0,-1-1 0 15,-1-5 1-15,-2-2 0 0,0-2 1 16,-3-2 2-16,0 1 0 0,-3-3 1 16,-1-2 1-16,-2 0-1 0,-1-3-1 15,-1-2-3-15,0 1-8 0,-1-2-15 16,-2-2-23-16,2-1-28 0,-2-2-136 15,3 0-158-15,-1 0-369 0</inkml:trace>
  <inkml:trace contextRef="#ctx0" brushRef="#br0" timeOffset="300804.3506">9476 5704 391 0,'-5'-14'107'16,"4"4"5"-16,-2 0-16 0,1 6-59 16,2 2-9-16,-1 2-6 0,1 2-5 15,-1 6-4-15,-1 0-3 0,2 6-4 0,2 2-1 16,-2 3-2-16,0 7 1 0,3 0 0 15,3 1-1-15,3 2 0 0,1 3 0 16,2 0-1-16,0 2-1 0,4-2 1 16,-2 2-1-16,3-1 1 0,-3-6 2 15,7 3-1-15,3-3 2 0,2-3 0 16,5-1 0-16,3-2 0 0,6-1 0 16,4 0 0-16,0-8 1 0,2 0 0 0,1-2 0 15,-1-2 0-15,3-1-1 0,2-1 1 16,-1-1-2-16,5-2 0 0,3-2-2 15,0 1 0-15,4-1-1 0,-4 1 0 16,-4-3 0-16,3 2-1 0,-1 4 1 16,-3 1-1-16,1-1 1 0,3-1-1 15,2-2 0-15,1 2 0 0,-1-1 1 16,-3-2-1-16,3 0 0 0,0 0 0 16,-2-2 0-16,5-4 0 0,1-1 1 15,2-4-1-15,-1-2 0 0,0-2 0 0,-2 1 0 16,3-2 1-16,-4 4-1 0,3 1 0 15,2 2 0-15,0-1 0 0,-2 3 0 16,-4 0 0-16,0 4 1 0,4 0-1 16,-2 4 0-16,1 1 0 0,1 1 0 15,3 1 0-15,4-4 0 0,0-1 0 16,-4-4 0-16,3-2 0 0,3-2 0 16,1-1 1-16,-3-2-1 0,5-1 0 0,-4 1 0 15,2 0 0-15,-6 2 0 0,0-1 0 16,1 5 0-16,-2 4 0 0,-5 4 1 15,-1 3 1-15,-3 2-1 0,-1 6 2 16,-1 1 2-16,0 2 0 0,4-1 1 16,4-2 0-16,1 0-1 0,-1-4 0 15,4-5 0-15,0-4-2 0,1-5-1 16,1-4-1-16,1-2 0 0,-1-3 0 0,1-2 0 16,-1-1-1-16,-4-2 0 15,1 3 1-15,-4 0-1 0,-2 0 0 0,1 4 0 16,0 1 0-16,-5 5 1 0,-3 3-1 15,-3 2 0-15,-3 5 1 0,-5 2 2 16,-1 4 0-16,-1 1 0 0,3 1 1 16,5 1 1-16,2 0-1 0,1-2 1 15,1-6-2-15,1-2 1 0,2-4 0 16,1-5 0-16,0-5 1 0,3-4 0 16,5-6 2-16,1-3-1 0,0-4 0 15,-1-3-1-15,-2-2 0 0,-3 6-2 0,-6 1-1 16,-6 3 0-16,-4 7-1 0,-5 7-1 15,-4 7-3-15,-3 7-10 0,-5 3-10 16,-5 7-19-16,-5 4-117 0,-7 2-124 16,-7 5-304-16</inkml:trace>
  <inkml:trace contextRef="#ctx0" brushRef="#br0" timeOffset="301545.7425">13714 6422 523 0,'-3'-18'126'0,"-5"2"4"0,5 2-80 15,0 2-11-15,2 4-4 0,1 2-3 16,0 1-7-16,0 5-2 0,4 5-1 15,-3 7-2-15,1 7-2 0,1 11-3 16,0 7-2-16,1 5-2 0,0 7-3 0,-2 3-2 16,1-1-2-16,-1 2-2 0,0-3 0 15,0 0-1-15,-2 1 0 0,2-2 0 16,-1-3 0-16,1-2-1 0,-1-6 1 16,-1-3-1-16,-1-6 1 0,1-6 0 0,-3-3-1 15,2-7 0-15,1-4-4 16,0-4-8-16,0-4-7 0,1-6-5 15,2-3-5-15,-1-3-9 0,1-3-10 0,-1-3 22 16,-1-3-121-16,-2 2-102 0,-1 1-265 16</inkml:trace>
  <inkml:trace contextRef="#ctx0" brushRef="#br0" timeOffset="301838.945">13624 6976 531 0,'-2'7'126'16,"2"2"5"-16,0 3-80 0,3 4-16 15,-1 2-7-15,1 3-2 0,2 3-4 16,0 0-4-16,1-2-3 0,1 0 0 16,2 0-3-16,-1-1-2 0,2 1-2 15,0-4 0-15,1-2-2 0,-1-1-1 16,-2-5-1-16,2-4-1 0,0-6 1 0,1-6-1 15,1-6 0-15,0-4-1 0,2-6 0 16,0-4 0-16,2-1-1 0,0-2 0 16,-1-2-1-16,0 3-6 0,-1-2-7 15,0 2-6-15,-2 4-10 0,-1 2-15 16,-1 3-110-16,-4 5-113 0,-2 3-272 16</inkml:trace>
  <inkml:trace contextRef="#ctx0" brushRef="#br0" timeOffset="302334.4423">14194 6884 525 0,'-2'10'131'0,"1"7"4"0,-2 3-51 15,1 3-54-15,-1 1-9 0,2 0-2 16,-1-1-4-16,-1-2-4 0,1-2-2 16,1-4-1-16,1-4-1 0,1-1-1 15,0-4-2-15,4-2-2 0,-1-4 0 16,-1-3-1-16,2-3 1 0,0-2-1 0,0-3 0 15,-3-3 0-15,1-4 0 0,-2-2 0 16,-2-2-1-16,0-2 1 16,-3-3 0-16,-3 0 0 0,-1 1 1 0,1 3 3 15,-3 2 3-15,3 1 5 0,-1 4 4 16,2 4 4-16,3 3 2 0,1 2 0 16,1 2-3-16,4 4-3 0,-1 0-5 15,4 3-4-15,3-1-4 0,3 2-2 0,2-1-1 16,3 1 1-16,1-3-1 0,2 1 1 15,-2-2-1-15,2 0 1 0,-1-2-1 16,0-1 0-16,0 2-6 0,-2-2-10 16,0 3-12-16,-1 0-9 0,-1 1-12 15,-6-1-16-15,-1 1-108 0,-4 2-115 16,-5 4-264-16</inkml:trace>
  <inkml:trace contextRef="#ctx0" brushRef="#br0" timeOffset="302557.5573">14164 6909 591 0,'-8'3'142'0,"1"1"3"0,2 0-90 16,4-1-17-16,5 1-7 0,2 0-4 15,1-2-5-15,4-1-3 0,1 3-3 0,3 0-1 16,1-2-3-16,1-2-3 0,0-2-2 15,2 0-3-15,0-1-10 0,3-5-15 16,0 0-9-16,2-2-21 0,-4 0-112 16,0 2-122-16,-2-1-291 0</inkml:trace>
  <inkml:trace contextRef="#ctx0" brushRef="#br0" timeOffset="302789.9511">14660 6578 557 0,'1'-4'146'16,"-2"2"4"-16,-2 3-47 0,3 5-59 15,-1 1-12-15,0 4-7 0,1 4-7 16,-1 1-7-16,1 1-3 0,0 4-7 0,2-1-15 15,1-2-15-15,0-2-129 0,-1 0-127 16,5 2-323-16</inkml:trace>
  <inkml:trace contextRef="#ctx0" brushRef="#br0" timeOffset="303691.0538">14378 6666 472 0,'1'-5'133'0,"3"4"3"15,0-2-9-15,3 1-84 0,4 1-14 16,3-2-8-16,0 2-5 0,5 2-6 0,-1-3-9 16,2 2-15-16,-2-3-127 0,0 1-120 15,2 2-310-15</inkml:trace>
  <inkml:trace contextRef="#ctx0" brushRef="#br0" timeOffset="305962.4788">13010 7941 529 0,'-4'-10'131'16,"1"-1"5"-16,0 3-78 0,1-2-11 0,2 3-3 15,0-1-4-15,-2 2-3 0,5 1-3 16,-1 2-1-16,1 0-1 0,0 2-2 16,1 1-2-16,3 4-3 0,2 3-4 15,0 5-4-15,0 2-2 0,4 4-5 16,-1 3-3-16,0 2-3 0,-1 0-1 15,1 1-1-15,2-4-2 0,-1 1-3 16,0-4-5-16,-2-1-9 0,-2-1-9 16,2-3-12-16,-1-1-9 0,-2 0-8 0,-1-1-13 15,4 0 29-15,-1-3-128 0,-2-1-106 16,0 1-268-16</inkml:trace>
  <inkml:trace contextRef="#ctx0" brushRef="#br0" timeOffset="306217.3645">13281 7949 455 0,'-3'-15'118'15,"-1"0"5"-15,0 4-48 0,0 3-33 16,-1 4-6-16,-1 1-4 0,0 3-4 16,0 5-4-16,-2 0-2 0,1 5-1 15,-2 2-3-15,1 3-1 0,2 3-1 16,-3 3-2-16,-3 1-1 0,-2 3-3 15,-2-1-3-15,1 1-1 0,-1-2-3 16,-2-1 0-16,4-4-3 0,2-2-3 16,3-1-6-16,2-5-7 0,2-3-9 15,1-4-12-15,4-1-11 0,2-2-106 0,1-4-111 16,2-1-260-16</inkml:trace>
  <inkml:trace contextRef="#ctx0" brushRef="#br0" timeOffset="306570.7947">13341 8013 606 0,'-2'-1'138'0,"1"0"3"16,0 1-99-16,1 1-13 0,0 2-4 15,0 2-3-15,0 1-4 0,-1 1 0 0,-2 4 0 16,1 1 1-16,-2 3-3 0,-1 0-2 16,2 1-2-16,-2 0-2 0,2-1-1 15,2 0-3-15,1-1-1 0,0-3-1 16,4-3-2-16,-1 1-1 0,3-4-1 15,2-2 1-15,2-1-1 0,2-1 0 16,1-2-3-16,2-1-7 0,1-1-9 0,1-1-8 16,-1-1-10-16,0 0-17 0,-3-1-111 15,-3 0-116-15,-2 0-278 0</inkml:trace>
  <inkml:trace contextRef="#ctx0" brushRef="#br0" timeOffset="306780.2426">13337 7942 667 0,'-6'-12'156'16,"1"0"3"-16,4 0-109 0,3 1-17 16,4 2-7-16,4 3-9 0,2 1-7 15,3 1-6-15,3 4-11 0,2 0-15 16,2 2-11-16,1-1-17 0,-4 0-111 15,2 4-122-15,-1-3-282 0</inkml:trace>
  <inkml:trace contextRef="#ctx0" brushRef="#br0" timeOffset="307217.0621">13615 8032 523 0,'0'-1'126'0,"0"-1"3"0,1 5-77 15,-1-1-19-15,0 3-6 0,-1 0-3 16,1 4-6-16,0 2-1 0,0 1-1 16,0 1 1-16,0 0-2 0,1-1 0 15,2 0-2-15,-1-2-2 0,1-1-1 0,-1-5-2 16,2 0-3-16,1-3-1 0,2-3-1 16,2-4 0-16,-1-2-1 0,3-3 0 15,3 0 0-15,-1-1 0 0,1-1 0 16,-1-1-1-16,1 2 0 0,-1 1 0 15,-1 5 0-15,-1 1 0 0,0 2 0 16,-2 6-1-16,-1 3 1 0,-1 3-1 16,-3 2-2-16,1 1-3 0,-1 3-7 15,-2 0-6-15,1 1-7 0,-2-1-12 16,0-1 74-16,2-3-190 0,-2-4-121 16,3-1-322-16</inkml:trace>
  <inkml:trace contextRef="#ctx0" brushRef="#br0" timeOffset="307697.6806">13839 7914 623 0,'-5'-3'147'16,"0"0"1"-16,3-1-98 0,2 1-15 15,1-2-4-15,3 0-5 0,2 0-5 0,1 0-5 16,2 1-1-16,2 2-3 16,0 1-3-16,1 1-2 0,-1 2-3 15,1 1 0-15,-2 2-2 0,0 1 0 0,-1 0-1 16,-2 1 0-16,-1 3 0 0,0 0 0 15,-1 1 0-15,0 1 0 0,-1 3 0 16,1-2-1-16,-1 2 1 0,0 0 0 16,1 1-1-16,0 1 0 0,0-1 0 15,1 0 1-15,-1-1-1 0,0 3 0 0,1-1 0 16,-1-1 0-16,1-3 0 0,-1 1-2 16,0-1 0-16,-2-1 0 0,0 2-1 15,-2-1-1-15,-2 0 0 0,-3 0 0 16,-1 1 1-16,-1-2-1 0,-2-1 1 15,-3-1-1-15,0-3 1 0,-3 0-2 16,1-1-3-16,-1-2-8 0,1-1-6 16,2-3-7-16,1-3-12 0,4-1 108 15,2-2-224-15,5 0-127 0,2-2-344 0</inkml:trace>
  <inkml:trace contextRef="#ctx0" brushRef="#br0" timeOffset="308000.4093">14193 8066 720 0,'-2'-2'164'16,"-2"-2"1"-16,3 0-116 0,2 1-23 15,3-1-9-15,3 5-8 0,2-3-7 16,-1 2-7-16,3-1-13 0,2-2-10 16,0 2-12-16,2 0-16 0,-4-4-109 0,-2 3-120 15,-1 1-269-15</inkml:trace>
  <inkml:trace contextRef="#ctx0" brushRef="#br0" timeOffset="308165.6276">14204 8179 595 0,'-1'3'149'0,"0"1"2"0,0-1-70 0,1-2-44 15,3-1-11-15,3 0-7 0,2 0-9 16,0-1-4-16,2-3-6 0,2 0-13 15,3-2-10-15,-4 0-20 0,-1 0-111 16,-3 2-121-16,-1 3-290 0</inkml:trace>
  <inkml:trace contextRef="#ctx0" brushRef="#br0" timeOffset="310709.618">14622 8130 464 0,'-4'0'116'16,"-1"1"3"-16,2 0-66 0,-2 2-13 16,1-3-4-16,0 2-4 0,1-1-4 0,-1 2-4 15,0-2 0-15,2 2-1 0,-1-2 1 16,2 0-1-16,0 0 0 0,0 0 2 15,0-1 1-15,1 0-2 0,-2 0 0 16,2 2-3-16,0-2-3 0,0 0-2 16,0 1-4-16,2 1-2 0,-2 1-3 15,1-1-2-15,0-1-1 0,0 3 0 16,2 0-1-16,0-2 0 0,0 1-1 16,1-1 0-16,0-1 0 0,1 2 0 0,0-3 0 15,3 0 0-15,-1 0 0 0,0-1 0 16,1-2-1-16,0 1 1 0,1-1-1 15,-1 1 1-15,2-2-1 0,0 2 0 16,0-1 0-16,2 2-1 0,0 1 1 16,0 1 0-16,1-1 1 0,0 1-1 15,1 1 0-15,-1 0 1 0,1-2-1 16,-1 0 1-16,1 0 0 0,0 0-1 16,0-1 1-16,2 0 0 0,1-1 0 0,4 1 0 15,-1-1 0-15,1 1 2 0,1-2 0 16,0 2 1-16,-2 0 0 0,-2 1 1 15,0 0-1-15,-3 1 0 0,0-1-1 16,-1 1-1-16,-1 2-1 0,2-3 0 16,-4 1 0-16,2-1-1 0,1 0 0 15,-1 0 0-15,1-1 0 0,0-1-1 16,1 1 1-16,1 0 0 0,1 1-1 16,-1-3 1-16,1 3 0 0,0-2-1 15,-1 1 1-15,1-2 0 0,1 1-1 16,-2-1 1-16,1 2-1 0,-1-1 1 0,1 2 0 15,0-2-1-15,1 4 1 0,-2-2 0 16,1 0-1-16,-2 1 1 0,0-1-1 16,-1 1 0-16,-1 0 0 0,-2-1 1 15,1 2-1-15,-2-1 0 0,1 1 0 16,-1 0 0-16,-1 0 1 0,2 0-1 16,-1 1 0-16,0-2 0 0,0 2 0 0,-2-3 1 15,2 1-1-15,0 0 0 16,0-1 0-16,1 0 0 0,0-1 0 0,1 0 0 15,0 2 0-15,2-1 0 0,-2 0 1 16,2-1-1-16,-1-1 1 0,-1 2-1 16,1-1 1-16,-1 0-1 0,0-2 1 15,0 3 0-15,1-1 0 0,-1 1-1 16,1 1 1-16,-1-1 0 0,2 3 0 16,-1-1 0-16,2 1 0 0,-1-1 0 15,-1 1 1-15,2-1-1 0,-2 2 1 16,1-2 0-16,-1 1-1 0,-1-1 1 15,1-1-1-15,-1-1 1 0,0-1 0 0,0 0 0 16,2 0 0-16,-2-2 0 0,0 1 0 16,3-2 0-16,-1 0 1 0,-2 0 0 15,3 0 0-15,-2 0 1 0,2 1-1 16,-1 0 1-16,0 2-1 0,1 1-1 16,-1 0 1-16,2 0-1 0,-1 1 0 0,0 0 0 15,-1 1-1-15,2-2 1 0,0 2-1 16,-1-2 0-16,0 1 0 0,-3-1 1 15,1 1-1-15,1 2 0 0,-2-2 1 16,-1-1 0-16,1 0 0 0,-1 1-1 16,3 1 1-16,-3-1 0 0,0-1-1 15,0-1 1-15,0 1-1 0,1 0 0 16,-1-2 0-16,-1 0 0 0,0 1-1 0,1-2 1 16,-5-2-1-16,4 4 1 15,-2 0-1-15,1-2 0 0,-1 2 0 0,1 1 1 16,0-1-1-16,0 3 0 0,-3-3 1 15,2 1 0-15,-6-4-1 0,4 3 2 16,1 1-1-16,-1-1 1 0,3 1-1 16,0-1 1-16,1 0 0 0,3 2 0 15,-2-2 0-15,-1-1 0 0,-3 2 0 16,2 0 0-16,0 0-1 0,-2 0 0 0,0 2 0 16,1 0 0-16,-2-1 0 0,2 0 0 15,-2 2-1-15,-1-1 1 16,0 1-1-16,0-1 0 0,-1 1 0 0,-2-2 1 15,2 1-1-15,0-2 0 0,-3 2-1 16,1-2-5-16,1 0-6 0,-2 0-12 16,0-2-17-16,-1 0-27 0,0 0-27 15,-2-2-115-15,-4 5-141 0,-4-2-318 16</inkml:trace>
  <inkml:trace contextRef="#ctx0" brushRef="#br0" timeOffset="311759.9896">14916 7686 427 0,'4'-2'117'0,"-1"1"7"0,-2-2-44 16,-1 1-25-16,3-1-7 0,-3 2-5 0,1-1-2 15,-2 0-4-15,-2 1-3 0,1 0-2 16,-3 1-2-16,-1 0-2 0,-1 1-2 16,-2 0-5-16,-1 2-3 0,-2 2-3 15,0 0-3-15,-2 2-2 0,1 3-3 16,-2 0-1-16,0 1-2 0,1-2-1 16,1 1-1-16,0 0 1 0,2-4-1 15,1-1 1-15,4 0 0 0,2-3 0 0,1 0-1 16,1-1 0-16,4 3 0 0,0-2-1 15,2-1 0-15,-1-1-1 0,6 4 0 16,2-3 1-16,-1-2 0 0,2 1 0 16,2 0-1-16,0 1 1 0,2 0 0 15,-1 1 0-15,0 0 0 0,1 4-1 16,-3 0 1-16,1 0 0 0,-5 3 0 16,2 0-1-16,-2 2 1 0,-1-3-1 15,0 1 1-15,-3-2 0 0,0 2-1 16,-2-1 0-16,0 1 1 0,-4-1 0 0,-3 0-1 15,0 3 1-15,-1-1 0 0,-2-1-1 16,-3-1 1-16,-1 0 0 0,0-2 0 16,0 2 1-16,-1-5-1 0,0 1 0 15,-2-5 1-15,3 1-1 0,0-1 0 16,2-2 0-16,3-2-4 0,0 0-8 16,3 2-13-16,1 0-13 0,4 0-9 15,1-1-10-15,2-1-16 0,1 3-106 16,3-2-113-16,-1-2-261 0</inkml:trace>
  <inkml:trace contextRef="#ctx0" brushRef="#br0" timeOffset="311985.393">15084 7765 697 0,'0'-5'166'16,"-2"2"3"-16,2 3-113 0,-1 4-17 15,1 2-7-15,0 5-10 0,0 3-10 16,0 3-5-16,1 0-3 0,1 3-2 16,0 0 0-16,2 1-8 0,-2-4-9 15,2-1-16-15,-2-2-10 0,1-2-20 16,-1-5-112-16,-2-3-125 0,0-5-284 16</inkml:trace>
  <inkml:trace contextRef="#ctx0" brushRef="#br0" timeOffset="312155.9264">15087 7521 549 0,'-5'-26'142'16,"1"8"7"-16,0 7-72 0,1 6-28 15,2 7-12-15,1 7-10 0,0 5-10 16,1 3-15-16,2 1-16 0,-1 4-19 16,2 1-118-16,0-1-122 0,1 0-304 0</inkml:trace>
  <inkml:trace contextRef="#ctx0" brushRef="#br0" timeOffset="312775.0912">15222 7832 612 0,'0'1'141'16,"-2"-1"1"-16,2 3-93 0,0-3-23 15,1 1-7-15,0-1-4 16,2 1-5-16,0 1-1 0,1-1 0 0,0-1 0 16,0 2-1-16,0-1-1 0,2 1-1 15,-2-1 0-15,1-1-1 0,-3-1-1 16,1-2-1-16,-1 2 0 0,-1-1-1 0,1-2 0 15,-2 1 0-15,0 1-1 0,1 1 1 16,-1-2-1-16,-1 2 1 0,-1 0-1 16,1 0 0-16,0 1 0 0,0 0 0 15,-2 0 0-15,1 1 0 0,-1-1-1 16,1 1 1-16,0 0-1 0,-1 0 0 16,1-2 1-16,-1-2-1 0,1-1 0 15,-1-1 0-15,2 0 0 0,-1-2 0 16,-1 1 0-16,3 0 1 0,0 1 1 15,-1 2 2-15,1-1 4 0,0 2 2 16,0 1 1-16,0 1 3 0,0 1 2 0,1 5 2 16,0 2-1-16,3 3-2 0,0 1-2 15,-2 4-1-15,2 1 0 0,1 1-4 16,-2 1-3-16,2-2-2 0,0 0 0 16,3-2-1-16,-1-4 0 0,0-2-1 15,2-4 0-15,-1-3 0 0,1-6 1 16,0-5 0-16,0-2 0 0,1-5 1 15,0-2 0-15,1-3 1 0,1-2 1 0,-2 0 0 16,4 3-1-16,-3 2 0 0,0 4-1 16,-2 2-1-16,-1 5 0 0,-3 3-2 15,2 6 1-15,-6 2 0 0,-1 5 0 16,3 5 0-16,-6 2-1 0,2 1-1 16,0 5-5-16,1 2-5 0,0-3-10 15,1-1-11-15,-1-5-18 0,5 1-11 16,1-3 45-16,-1-5-168 0,1-6-129 15,3-1-318-15</inkml:trace>
  <inkml:trace contextRef="#ctx0" brushRef="#br0" timeOffset="313148.2907">15670 7490 565 0,'-4'5'139'16,"-5"5"7"-16,-1 5-81 0,0 3-18 16,1 4-4-16,-1 5-4 0,0 4-5 15,1 3-4-15,2 0-5 0,1 3-3 16,2-1-4-16,4-1-4 0,1 2-3 16,3-4-3-16,3 0-3 0,2-2-4 15,2-4-11-15,1-3-11 0,1-2-14 16,1-5-10-16,1-2-17 0,0-5-111 15,-2-5-123-15,1-3-273 0</inkml:trace>
  <inkml:trace contextRef="#ctx0" brushRef="#br0" timeOffset="314181.0369">15787 7706 462 0,'0'-4'114'0,"-3"2"5"15,1-1-65-15,1 2-17 0,-1-1-4 16,1 1-4-16,1-1-4 0,-1 1-4 16,2 0-2-16,-1 0-2 0,0-2-2 15,-1 2-1-15,1 1-1 0,1-3 0 16,-1 3-1-16,-1 0-1 0,1-1 1 15,0 1-1-15,2-1-1 0,-2 1-2 0,0 0 0 16,0 0-2-16,0 0 0 0,2 0-1 16,-2 0 0-16,-2 1 0 0,4-2-1 15,-1 0 1-15,-1 0 1 0,1 1 0 16,-1-2 1-16,0 2 1 0,0-1 0 16,1 1 0-16,-1-1 0 0,0 1-1 15,0-1 1-15,0 1-1 0,0 0 0 16,0 0 0-16,0-2 0 0,0 2 0 15,0 0-1-15,0 0 0 0,0 0 0 0,2 0-1 16,-4 0-1-16,2 0-1 0,0 2 0 16,0-2 0-16,0 0 0 0,2 1 0 15,-2 0 0-15,0 2 0 0,0-1 0 16,-2 0 0-16,1 2 1 0,1 1-1 16,0 0 1-16,-1 0 0 0,1-1-1 15,-1-2-1-15,1 0 1 0,1 0-1 16,-1-1 0-16,-1-1 0 0,2-1-1 15,-1-2 1-15,0 1 0 0,1-1-1 16,0 0 1-16,1-2 0 0,-1 0 0 16,0 0 0-16,-1 0 0 0,2 0 0 15,-2 1 0-15,0 1 1 0,2 2 0 0,-2-1 1 16,0 2 0-16,-2 3 1 0,0 2-1 16,0 2 0-16,-1 7 0 0,-2 0 0 15,3 8-1-15,-2 3-1 0,3 2 1 16,0 2-1-16,1 1 1 0,1-2-2 15,4-1 1-15,0-4 0 0,3-4-1 0,1-1 1 16,2-5-1-16,-1-6 0 0,1-4 0 16,-2-3 0-16,3-4 0 0,-3-4 0 15,1-5 0-15,0-3 1 0,-2-2-1 16,-1 2 2-16,-1-3-1 0,-4-2 0 16,-3 2 1-16,1 2 0 0,-3 4 1 15,0 2-1-15,-1 3 2 0,0 4-1 16,1 6 0-16,0 4-1 0,0 4 1 15,1 2-2-15,1 3-1 0,2 3-1 16,3 2 0-16,3-1 1 0,3-1-1 16,4-3-1-16,2-1 1 0,2-4 0 15,0-4 0-15,1-2-1 0,-1-6 0 0,-1 0 1 16,-2-4-1-16,-3-2 0 0,-2-1 1 16,-3-4 0-16,0-3 0 0,-6 2 0 15,-1-7 0-15,-3 1 1 0,1-1-1 16,-3-1 0-16,-1 3 0 0,-2 0-3 15,2 2-9-15,1 8-9 0,-1 0-16 0,0 5-18 16,3 4-15-16,-1 4 96 0,0 3-222 16,1 2-142-16,-1 1-358 0</inkml:trace>
  <inkml:trace contextRef="#ctx0" brushRef="#br0" timeOffset="314754.888">16285 7844 484 0,'0'-1'130'0,"-1"1"7"16,0-1-46-16,-2 1-38 0,0 0-4 15,-3 0-4-15,0 1-3 0,-3 2-2 16,0 2-1-16,0 1-2 0,-2 5-2 15,0-2-1-15,2 4-3 0,2 1-5 16,0 0-3-16,4-1-4 0,2 2-4 16,1-3-2-16,3 2-5 0,1-2-2 0,1 3-2 15,2-5-1-15,1-1-1 0,-1-3 0 16,3 3-1-16,1-4-1 0,-1-1-8 16,2-4-11-16,0-2-18 0,1 1-18 15,0-4-16-15,-2-2-125 0,-1-2-139 16,-1-2-312-16</inkml:trace>
  <inkml:trace contextRef="#ctx0" brushRef="#br0" timeOffset="315287.7676">16403 7695 548 0,'0'-1'136'16,"-1"0"4"-16,1 2-75 0,0 0-21 16,1 5-6-16,0 3-3 0,2 0-5 0,-2 4-3 15,3 3-1-15,-3 2 0 0,1 3-3 16,-1-3-1-16,-1 1-3 16,3-1-3-16,-1 0-2 0,1-2-3 0,-1-3-3 15,2-4-1-15,0-1-3 0,3-3 0 16,-2-5-2-16,2-5 0 0,2-5-1 15,1-1 1-15,-1-4 0 0,2-3 0 16,0-4-1-16,0 1 1 0,-1 3 0 16,0 0-1-16,-1 1 0 0,-2 4 0 0,0 3-1 15,-2 6 1-15,-1 1 0 0,0 3 0 16,-3 2 0-16,0 4 0 0,0 2 0 16,0 3 0-16,1 1 0 0,-1 1 0 15,1 2-1-15,1 0-4 0,-1-2-4 16,2-1-10-16,0-1-9 0,-1-1-14 15,1-4-10-15,1-1-17 0,0-1-110 16,0-2-120-16,0 0-279 0</inkml:trace>
  <inkml:trace contextRef="#ctx0" brushRef="#br0" timeOffset="315595.9569">16610 7478 531 0,'10'4'124'0,"0"2"3"0,1 3-81 0,1 3-12 15,1 4-3-15,1 2 0 0,-1 3 0 16,-1 3 0-16,1 2 2 0,-2 4 0 15,-1-1-1-15,-2 3-2 0,-2 1-5 16,-1 2-4-16,-2 0-5 0,-2 0-6 16,-1-1-3-16,-3 1-3 0,-3-2-4 15,-1-3-9-15,-4 0-14 0,-3-6-15 0,0 2-42 16,-2-4-92-16,1-1-124 16,0-1-282-16</inkml:trace>
  <inkml:trace contextRef="#ctx0" brushRef="#br0" timeOffset="317076.4988">15222 8578 673 0,'-1'-4'161'0,"2"3"5"0,0 0-96 16,3 2-23-16,5 2-5 0,3-2-8 15,4 0-7-15,1 2-4 0,3-2-5 16,2 0-5-16,1-1-4 0,4 0-3 16,-5 0-2-16,0-1-2 0,0 1-1 15,-2-1 0-15,-3 1-1 0,-4 0 1 16,-4-3-1-16,-1 4 1 0,-2 2-1 0,-1 2 1 16,-3 2-1-16,-2 4 0 0,-3 3 1 15,1 1 0-15,-1 8-1 0,0 0 0 16,-4 0 0-16,5 2 1 0,-1-2-1 15,2 0 0-15,0 0-1 0,1-3-3 16,0-3-6-16,1 0-10 0,0-2-10 16,1-3-14-16,-1-1-11 0,0-3-19 15,-1-2-108-15,1-1-119 0,-2-4-280 16</inkml:trace>
  <inkml:trace contextRef="#ctx0" brushRef="#br0" timeOffset="317274.394">15320 8623 530 0,'-10'5'146'0,"2"5"6"0,-1 0-20 0,2 3-82 16,-1 5-12-16,2 0-5 0,0 2-5 16,1 0-8-16,2 4-6 0,0-4-4 15,1 3-5-15,2-6-11 0,1 0-16 16,3-2-12-16,-1-4-22 0,2-3-110 15,0 1-125-15,1-7-291 0</inkml:trace>
  <inkml:trace contextRef="#ctx0" brushRef="#br0" timeOffset="317725.7059">15641 8660 665 0,'1'-3'159'15,"-2"0"5"-15,0 3-109 0,1 3-12 16,-1 1-7-16,1 6-6 0,-2 4-9 15,2 3-6-15,0 5-4 0,0 4-2 16,2-1-2-16,-1 1-1 0,2 0-1 16,0-4-1-16,2-1 0 0,0-5 0 15,1-4 1-15,0-5 1 0,0-2 2 16,3-6 1-16,-1-5 2 0,2-4 2 16,0-4 1-16,1-3 2 0,0-4 0 0,1-3 0 15,0-3 0-15,2 0-2 16,-1 1-2-16,1 2-1 0,-1 3-3 0,-2 4-3 15,0 6-1-15,-2 6-1 0,-2 6 0 16,-1 5-2-16,-1 7 1 0,-2 3-1 16,-1 2-1-16,-2 4-3 0,0 1-3 15,0 2-6-15,-1-1-11 0,2-3-15 0,0-1-16 16,3-2-17-16,0-3 72 16,1-3-199-16,-3-3-142 0,-1-5-347 0</inkml:trace>
  <inkml:trace contextRef="#ctx0" brushRef="#br0" timeOffset="321184.6149">18229 14513 610 0,'-8'-3'160'0,"0"3"13"0,0 0-81 16,0 0-15-16,2 0-8 0,3 3-7 16,0-2-11-16,3 3-13 0,3-1-12 15,3 4-11-15,5-4-6 0,2 3-5 16,4 3-2-16,2-2 0 0,3 1-2 0,0-2-8 15,1-1-11-15,-1 0-12 0,0-2-14 16,0-3-16-16,-1-2-12 0,-4-1-16 16,-3 0-102-16,-4 0-113 0,-6 0-264 15</inkml:trace>
  <inkml:trace contextRef="#ctx0" brushRef="#br0" timeOffset="321350.1525">18342 14594 628 0,'-12'6'163'0,"-2"0"8"0,2-1-86 15,2 1-24-15,2 0-10 0,3 0-11 16,2 0-12-16,3 1-11 0,3 0-8 16,3 0-4-16,4-1-3 0,2-1-5 15,3-1-14-15,1-3-16 0,1-2-16 16,2-2 28-16,0 0-160 0,-2-3-135 16,-1 1-323-16</inkml:trace>
  <inkml:trace contextRef="#ctx0" brushRef="#br0" timeOffset="321575.5625">18576 14327 624 0,'1'-8'142'15,"-1"5"4"-15,1 3-98 0,6 3-21 16,-1 2-8-16,2 3-2 0,2 0-1 16,2 3 2-16,4 0 1 0,1 1 4 15,4 2 0-15,1-2 1 0,1 3 0 16,2 1-1-16,-3 0-4 0,-4 2-3 0,-3 2-3 15,-8 1-2-15,-7 2-2 0,-8 0-2 16,-8 4-3-16,-5 0-1 0,-6 2-9 16,-2 2-16-16,-3 0-21 0,-2 0-16 15,-4-5-124-15,-3-1-137 0,3-3-321 16</inkml:trace>
  <inkml:trace contextRef="#ctx0" brushRef="#br0" timeOffset="322554.4113">4464 16697 676 0,'-13'0'172'0,"2"4"8"16,-1-3-101-16,4 1-16 0,0 1-9 15,3-1-10-15,3 2-11 0,2-2-13 16,2 2-6-16,3-2-7 0,4 0-1 16,2-1-3-16,3-1 1 0,2-3-2 15,2 0 1-15,0-2-2 0,2-1-7 16,0 1-8-16,-1 0-12 0,-2 1-14 15,-2 3-16-15,-1 2-12 0,-4 3-16 0,-4 2-105 16,-5 0-117-16,-2 3-265 0</inkml:trace>
  <inkml:trace contextRef="#ctx0" brushRef="#br0" timeOffset="322720.4817">4491 16881 630 0,'-9'8'161'0,"0"-2"8"16,1-1-87-16,3-4-25 0,2 2-11 15,5-3-10-15,3 2-11 0,1-2-9 0,4-1-8 16,1 0-3-16,3-2-5 0,3 0-11 16,2-1-15-16,0-3-16 0,2-1-21 15,0 1-114-15,1-4-132 0,-4 0-297 16</inkml:trace>
  <inkml:trace contextRef="#ctx0" brushRef="#br0" timeOffset="322926.9376">4722 16456 568 0,'10'5'129'0,"2"1"3"15,5 5-92-15,4 1-10 0,2 3-1 16,2 1-1-16,2-1-1 0,-1 1 0 16,-1 0-3-16,-1 0-1 0,-4 0-1 15,-2 0-1-15,-6 2-3 0,-6 2-2 16,-5 3-2-16,-6 5-1 0,-5 4-2 15,-4 4-5-15,-5 2-7 0,-1 1-12 16,0 1-17-16,0 1-18 0,3-4-121 16,1-6-131-16,3-1-316 0</inkml:trace>
  <inkml:trace contextRef="#ctx0" brushRef="#br0" timeOffset="323417.4023">5267 16666 626 0,'-5'-7'158'15,"0"2"1"-15,3 1-90 0,4 4-18 16,4 4-8-16,6 2-5 0,2 6-9 16,5 3-6-16,0 6-2 0,2 2-3 15,1 0-4-15,-2 2-5 0,-3 2-4 16,-1-1-4-16,-2-3-9 0,0-3-14 15,-2-1-16-15,-1 0-12 0,0-4-17 16,0-5-114-16,-1-7-126 0,0-5-283 16</inkml:trace>
  <inkml:trace contextRef="#ctx0" brushRef="#br0" timeOffset="323600.5455">5594 16484 626 0,'-3'10'159'0,"-4"6"8"0,0 4-81 15,-2 9-25-15,2 7-11 0,1 6-5 0,-3 3-6 16,0 2-8-16,-2-1-8 0,0 1-5 16,1 2-5-16,-1 1-3 0,-1-2-5 15,-1-2-9-15,3-1-11 0,2-3-17 16,2-4-20-16,5-6-24 0,1-10-115 16,6-5-137-16,3-6-306 0</inkml:trace>
  <inkml:trace contextRef="#ctx0" brushRef="#br0" timeOffset="323913.7081">5820 16691 680 0,'-2'-10'168'0,"0"4"7"0,-2 1-97 16,2 4-24-16,1 1-10 0,1 3-5 0,-4 2-6 15,1 4-6-15,1 1-4 0,0 2-2 16,-2 6-1-16,0 1-2 0,-2 0-1 16,1 3-2-16,0 2-3 0,2 0-1 15,0-1-3-15,2-1-2 0,2 0-2 16,4 2 0-16,2-3-2 0,4-2-1 16,4 0 0-16,2-4 0 0,3 0-2 15,1-4-2-15,1-6-6 0,0-2-7 16,0-7-11-16,-1-3-16 0,-2-3-19 15,-3-4-13-15,-2-3-18 0,-3 0-107 16,-4 0-126-16,-2 0-280 0</inkml:trace>
  <inkml:trace contextRef="#ctx0" brushRef="#br0" timeOffset="324071.751">5818 16574 730 0,'-17'-8'188'0,"0"-2"6"16,7 4-110-16,7 2-19 0,5 1-15 0,7 0-15 15,5-1-14-15,6 2-12 0,4 0-8 16,5-2-12-16,4 1-14 0,-1 1-20 16,2 1-18-16,-1 1 108 0,-2-1-243 15,0 4-151-15,0 2-381 0</inkml:trace>
  <inkml:trace contextRef="#ctx0" brushRef="#br0" timeOffset="324470.6853">6311 16692 618 0,'-5'-2'156'0,"4"3"6"16,-3 1-88-16,3 4-18 0,-2 4-8 15,5 7-4-15,0 4-8 0,3 4-6 16,0 3-4-16,2 0-4 0,2 0-3 0,3-1-2 16,0-4-3-16,2-3-2 0,0-4-2 15,2-6-2-15,-1-4 0 0,1-6-1 16,0-5-1-16,0-4-1 0,-2-4-1 16,0-5 0-16,-1-3-1 0,0 0-1 15,-2-2 0-15,-3 1-1 0,-2 1-1 16,-1 2 1-16,-1 6-1 0,-3 6 0 15,0 5 0-15,-1 7 0 0,-1 5 0 16,-1 5-1-16,1 3-2 0,-2 2-4 16,1 2-7-16,0-1-8 0,2-1-14 15,2 0-9-15,0-3-8 0,3-5-7 16,4-1-6-16,2-4-9 0,1-5-101 0,3-4-108 16,3-6-268-16</inkml:trace>
  <inkml:trace contextRef="#ctx0" brushRef="#br0" timeOffset="325045.9659">6699 16555 718 0,'-15'-8'169'16,"2"1"4"-16,2 2-119 0,1 2-14 15,5 0-7-15,2 1-9 0,1 0-6 16,4 1-7-16,-1 2-2 0,4-1-2 15,0 0 1-15,2 2 0 0,1-2 1 16,2 0 2-16,-1-2-1 0,-2 1 1 16,-2 1 0-16,0-2 1 0,-4 1 0 0,-1-1 0 15,-1 1-1-15,-1 0 0 16,-2 0 0-16,0-1-1 0,-1 1-2 0,0 0-1 16,1 0 0-16,0 1 0 0,1 1 0 15,0-2-1-15,1 1-1 0,4 1-1 16,0-1-1-16,3 2-1 0,1 1-2 15,3-1 1-15,2 1-1 0,1 2 1 16,4-3-1-16,1 2 1 0,3-2 0 0,2-1-1 16,0-1 1-16,2-1-1 0,0-1 1 15,-4-2-1-15,-1-1 0 0,-3 2 0 16,-5-1 0-16,-3 1 0 0,-2 2 1 16,-2 4-1-16,-4 2 0 0,-1 3 1 15,-2 4-1-15,-1 6 1 0,-1 1-1 16,0 6 0-16,-1 0 0 0,1 5 0 15,2 2-1-15,2 2 0 0,1-2-1 16,2 1-1-16,1 0 0 0,3-3-1 0,1 1 0 16,2-1 0-16,0-5 1 15,-2 1 1-15,-2-3 1 0,-2-1 0 0,-3-3 2 16,-3-3-1-16,-5-7 1 16,-1 0 0-16,-5-3 0 0,-1-3 1 0,-4-3-1 15,-2-2 0-15,-1-1 0 0,-1-1-2 16,-1-3-7-16,4 0-8 0,1-1-13 15,5-1-16-15,4 2-20 0,4 0-10 16,6 2 91-16,3 1-215 0,5 3-138 16,1 0-351-16</inkml:trace>
  <inkml:trace contextRef="#ctx0" brushRef="#br0" timeOffset="325271.4139">7231 16791 801 0,'-2'-16'187'0,"1"3"2"15,2 2-124-15,2 2-25 0,1 3-18 16,2 2-10-16,0 2-7 0,2 0-5 16,2 0-6-16,0 2-10 0,2 3-14 15,-1 0-17-15,-1 1-12 0,1 3 119 16,-4 1-247-16,0-1-144 0,-4 4-373 15</inkml:trace>
  <inkml:trace contextRef="#ctx0" brushRef="#br0" timeOffset="325435.6155">7173 16964 679 0,'-6'9'171'0,"2"-3"3"0,4-1-90 15,3-1-34-15,3 1-12 0,1-3-13 16,4-1-9-16,2-2-11 0,1-1-19 15,1 0-24-15,2-2-19 0,0-1-122 16,0 0-136-16,-1 3-323 0</inkml:trace>
  <inkml:trace contextRef="#ctx0" brushRef="#br0" timeOffset="326714.0464">8040 16862 649 0,'-7'-2'176'15,"1"1"8"-15,0 1-79 0,1 0-31 16,2 2-15-16,2-2-13 0,2 0-13 15,2-2-11-15,2 3-9 0,2-2-5 16,2 1-2-16,1-2-1 0,3 1 0 16,2-1-1-16,1 2-6 0,0-4-14 0,-1 2-21 15,4-1-23-15,-2 1-16 0,-5-1-123 16,0 4-143-16,-3 2-314 0</inkml:trace>
  <inkml:trace contextRef="#ctx0" brushRef="#br0" timeOffset="326980.5323">8566 16717 759 0,'-1'-7'190'15,"-3"4"4"-15,0 3-111 0,2 5-24 16,-1 3-15-16,1 6-14 0,1 2-10 16,0 2-9-16,1 3-5 0,1 2-2 15,1-1-2-15,1 0-8 0,0-3-15 0,2 0-23 16,0-2-22-16,1-1-135 16,0-5-152-16,3-2-357 0</inkml:trace>
  <inkml:trace contextRef="#ctx0" brushRef="#br0" timeOffset="327347.6437">7900 16461 486 0,'-7'-23'135'0,"-6"10"8"16,-3 11-21-16,-2 10-57 0,-1 14-7 0,-4 5-2 15,0 11-4-15,-3 9-5 0,0 8-8 16,4 7-8-16,3 2-9 0,1 2-7 16,11 1-5-16,7-2-5 0,9-5-1 15,10-4-5-15,13-8-15 0,11-5-23 16,8-10-15-16,6-7 82 0,3-7-213 0,6-6-146 16,1-4-360-16</inkml:trace>
  <inkml:trace contextRef="#ctx0" brushRef="#br0" timeOffset="327676.4537">8805 16446 536 0,'5'0'124'0,"3"7"3"0,7 10-77 15,2 3-21-15,4 7-4 0,1 3 2 16,0 4 2-16,0 1 1 0,-1 1 0 0,-4 0 0 16,-1 2-2-16,-3 2-2 0,-2 0-4 15,-2-2-3-15,-4 1-4 0,-5 0-3 16,-3-1-4-16,-3 0-1 0,-2-2-2 15,-4-3-5-15,-3-1-10 0,-1-5-14 16,-5-8-13-16,5-3-17 0,0-6-116 16,3-5-125-16,2-4-293 0</inkml:trace>
  <inkml:trace contextRef="#ctx0" brushRef="#br0" timeOffset="328175.795">9067 16198 587 0,'-3'-6'150'0,"1"1"7"15,-2 0-74-15,1 2-22 0,0-1-9 16,1 3-4-16,-1-2-4 0,2 3-6 16,0 0-4-16,0 0-5 0,-1 2-3 15,1-1-4-15,0 1-4 0,1 0-3 16,-1 0-3-16,1 2-2 0,0-1-1 0,1 1-1 16,0 0 0-16,2 1 0 15,-1 1-1-15,1 1 0 0,-1-1 1 0,0 3-1 16,0 1-1-16,0-1 0 0,1 2-1 15,-1-1-1-15,0 0 0 0,0-3-1 16,0 1-1-16,1-3 1 0,-1-4-1 16,0-2 0-16,2-4 0 0,0-4 1 15,3-1-1-15,2-3 0 0,-1-2-1 16,3 0 1-16,0 1-2 0,2 3 1 16,-2 2-1-16,1 3 0 0,-1 4-1 0,0 3 1 15,-1 5 0-15,0 4-1 0,-2 2 1 16,-2 5-2-16,-1 3-5 0,-1-1-8 15,-2 3-12-15,1 0-20 0,-2-1-24 16,3-1-26-16,0-2-115 0,1-3-140 16,2-2-313-16</inkml:trace>
  <inkml:trace contextRef="#ctx0" brushRef="#br0" timeOffset="329823.4734">10032 16879 469 0,'-7'3'118'0,"-1"-2"6"0,1-1-62 16,1 1-16-16,1-1-5 0,0 0-2 16,1 0-2-16,1 0-2 0,0 0-2 0,2 2-1 15,0-4-5-15,1 2-3 0,0 0-4 16,0 2-1-16,1-1-2 0,2 0-1 15,-2 1-2-15,2 1 1 0,2-1-1 16,1 1 1-16,2-1-2 0,-1-1-2 16,3 1 0-16,1-2-1 0,1 0 0 15,1-2-1-15,0 1-1 0,4 0-1 16,0 0-1-16,2 1-1 0,0 0 0 16,3 0-2-16,3 1 1 0,1 0-1 0,0 0 1 15,5 1 0-15,2-1 0 0,0 0 1 16,2-1 1-16,0 0-1 0,-2-1 1 15,1 1-1-15,-2-1 1 0,0-2 0 16,1 2-1-16,2 1 1 0,-1-1-1 16,3 2 0-16,1 0 0 0,2 0-2 15,3 1 0-15,-2-1 0 0,1-1 0 16,-1 0-1-16,-1 1 0 0,-3-2 0 16,1 1 0-16,-4-1-1 0,1 2 1 15,1 0 0-15,0 2-1 0,-2-2 0 0,3 0 1 16,-1 3-1-16,1-1-1 0,0 0 1 15,-3-1 0-15,0 1-1 16,1 0 1-16,-3 1-1 0,-3 1 0 0,2-1 1 16,-1-2 0-16,2 3 0 0,1-1 1 15,0-2 0-15,4-2 0 0,3-1 0 16,2 0 0-16,2 1 0 0,0-3-1 16,0 1 0-16,0-2 0 0,-2 2 0 0,1-1 0 15,-3 2 0-15,3 0 0 0,4-2 0 16,3 2 1-16,-1-1-1 0,4 0 0 15,-3 2 0-15,1-2-1 0,-3 1 1 16,-5-2-1-16,0 2 1 0,-1 1-1 16,-2 0 0-16,4-1 0 0,0 0 1 15,1 1-1-15,1-2 1 0,-3 1 0 16,0 1 0-16,-1 0 0 0,0 1 0 16,-2 2 0-16,-3 2-1 0,2 1 1 15,-2 1 0-15,-4 2-1 0,-2-2 0 0,-3-1 0 16,-2 0 1-16,-3 1-1 15,-3-4-1-15,-4 1-1 0,-3-2-5 16,-2 1-6-16,-6 0-7 0,-5-3-12 0,-5 2-19 16,-5-2-20-16,-2-3-15 0,-5 1-117 15,-6-3-136-15,-1-6-307 0</inkml:trace>
  <inkml:trace contextRef="#ctx0" brushRef="#br0" timeOffset="330591.743">10692 16339 421 0,'5'-5'118'0,"-1"-1"7"16,-3 3-20-16,-1-1-56 0,0 0-7 16,-1 2-3-16,0-1-1 0,-3 1-1 0,-1-1-1 15,-1 1 1-15,-1-1 1 0,-4 2-2 16,-3 1-2-16,2 3-4 0,-3-1-5 16,1 4-4-16,-2 0-6 0,0 3-4 15,1 1-4-15,0 0-2 0,2 1-2 16,-1 0 0-16,3 0-1 0,3-2 0 0,2 0 0 15,2-3-1-15,4-1 0 0,4-1 0 16,2-1-1-16,2-1 1 0,3 1-1 16,3 0 0-16,2 0 0 0,0 1 1 15,1 0-1-15,0 1 0 0,1 1 1 16,-1 1-1-16,1 2 0 0,-2-2-1 16,1 2 1-16,-3-1 0 0,0 1 0 15,-3 1-1-15,-3-3 1 0,-3 2-1 0,-5-1 1 16,-2 3 0-16,-4 0 0 15,-5 1-1-15,-3-2 2 0,-2 2-1 16,-2-2 0-16,0 1 1 0,-1-2-1 0,2-3 0 16,2 0 0-16,3 0-6 0,2-1-12 15,5-2-18-15,4-3-13 0,4-2-20 16,2-1-114-16,3-3-133 0,4-3-291 16</inkml:trace>
  <inkml:trace contextRef="#ctx0" brushRef="#br0" timeOffset="330794.2034">11001 16370 757 0,'0'6'183'0,"-4"3"5"16,1 4-118-16,-2 5-21 0,0 4-12 16,-1 3-13-16,0 1-8 0,1-2-9 15,1 2-7-15,2-4-11 0,0-2-17 0,1-6-19 16,2-1-15-16,2-5-2 0,-2-5-127 15,2-6-129-15,0-5-287 16</inkml:trace>
  <inkml:trace contextRef="#ctx0" brushRef="#br0" timeOffset="330963.9347">10937 16126 568 0,'-13'-33'155'0,"-1"6"12"0,7 12-74 15,0 6-21-15,3 5-14 0,4 6-13 0,2 7-14 16,3 4-24-16,3 8-31 0,-3 1-25 15,4 8-125-15,2 5-135 0,3 0-330 16</inkml:trace>
  <inkml:trace contextRef="#ctx0" brushRef="#br0" timeOffset="331334.9542">11218 16431 569 0,'-10'-8'143'0,"-1"0"7"15,2 1-68-15,3 1-27 0,0 1-5 16,1 1-2-16,4 2-2 0,0 0-6 0,2 2-4 15,0 3-3-15,2 3-4 0,-2 4-6 16,4 3-4-16,0 4-2 0,2 2-1 16,-1 2-2-16,2-1-3 0,-1 0-2 15,2-2-4-15,-3-3 0 0,1-3-2 16,-1-2-1-16,0-4 0 0,2-2 0 16,-1-4 0-16,0-5 0 0,1-3 0 15,1-5 0-15,2-3-1 0,2-2 0 0,0-2 0 16,2 2 0-16,0 1-1 15,1 5 0-15,-3 4 0 0,-1 6-1 0,-1 7-2 16,-2 3-3-16,-4 8-4 16,-2 5-9-16,1 2-6 0,0 3-10 0,-2 0-15 15,1-1-16-15,2 0-17 0,2-3-109 16,1-5-126-16,6 0-294 0</inkml:trace>
  <inkml:trace contextRef="#ctx0" brushRef="#br0" timeOffset="331627.6716">11856 16059 400 0,'1'-15'117'0,"-3"5"8"15,-6 7-30-15,-1 5-29 0,-2 5-6 16,-2 9 2-16,-3 6 0 0,-2 8-2 16,0 6-2-16,-3 5-2 0,3 3-6 15,0 4-7-15,4 2-10 0,3 1-11 16,6 1-7-16,2-4-8 0,8-1-10 16,3-4-15-16,6-5-21 0,2-6-17 15,4-7-22-15,4-8-114 0,3-5-133 16,3-6-294-16</inkml:trace>
  <inkml:trace contextRef="#ctx0" brushRef="#br0" timeOffset="332592.8481">11955 16358 503 0,'0'-4'122'0,"0"0"6"0,-1 1-72 15,1-1-17-15,0 3-5 0,0-2-3 16,0 2-3-16,-1 0-3 0,1 0-2 16,1-1-2-16,-2 1-2 0,0 0-1 15,-1 1-3-15,1-1-1 0,1-1-1 16,-1 1 0-16,-3 0-1 0,4-1 0 15,0-2-1-15,3 1-1 0,-3 0-1 0,0-2 0 16,1 0 0-16,-1 1-1 0,1 1 1 16,-1-1-1-16,-1 0-1 0,1 3 0 15,0-1-1-15,0-1 0 0,0 2-2 16,0 1 0-16,0 1 0 0,0-1-2 16,0 0 1-16,1 1-1 0,-1 1 0 15,-1-2-1-15,1 1 1 0,-1 0 0 16,1 0 1-16,1 0 1 0,-1 2 0 15,1 1 0-15,2-2 2 0,-2 0-2 16,2 0 1-16,-1-1-2 0,-1 1 0 0,-1 0 0 16,1-4-1-16,-2 4 1 0,1-4-1 15,-1 4 1-15,1-4 0 0,0 0 1 16,0-1-1-16,1-1 1 0,-1-3 0 16,-3 0 1-16,5 0 0 0,-2-1 3 15,0 4 2-15,0-1 2 0,1 3 0 16,-2 5 1-16,3 3 0 0,-4 4 0 15,-1 3-3-15,-2 7-1 0,-1 3-1 16,1 7-1-16,2 3 0 0,-1 1-1 16,2 3-2-16,2-3 0 0,6-1-1 15,0-2 0-15,0-6-2 0,4-3 0 0,1-4 0 16,0-5 0-16,1-4-1 0,1-6 1 16,0-4 0-16,-1-5 0 0,0-6-1 15,-2-4 1-15,0-5 0 0,-3-4 0 16,-2 0-1-16,-2-3 1 0,-2 1 0 0,-2 2 0 15,-2 4-1-15,1 4 1 0,-2 5 1 16,-1 3-1-16,1 6-1 0,1 4 1 16,-1 3-1-16,2 3 0 0,0 5 0 15,1 2 0-15,4 4 0 0,0 2 0 16,3-1 0-16,3 0-1 0,1-5 0 16,1-2-2-16,1-2-2 0,5-5-1 15,2-1-2-15,-1-3-1 0,-1-3 0 16,1-3 1-16,1-4 2 0,-2-3 2 15,-5-2 1-15,-4-3 2 0,-5-4 1 16,-3-1-2-16,-3 3-3 0,-5-2-8 16,-2 3-7-16,-1-1-8 0,2 5-14 15,1 4-15-15,2 5-12 0,1 5-14 0,3 4-109 16,-1 2-121-16,3 6-286 0</inkml:trace>
  <inkml:trace contextRef="#ctx0" brushRef="#br0" timeOffset="332876.0273">12517 16492 644 0,'-4'-5'166'0,"-4"4"9"16,0 1-88-16,0 3-19 0,-1 2-7 15,0 1-7-15,-1 4-8 0,-1 2-9 0,1 1-7 16,2 2-5-16,-2 1-4 0,3 0-5 16,2 1-3-16,1-1-3 15,4 0-2-15,2-2-2 0,2 0-3 0,3-3-3 16,3-1-8-16,1-3-12 0,3-4-16 16,-1-3-24-16,4-3-19 0,1-3-45 15,-3-1-84-15,3-1-128 0,-1 2-262 16</inkml:trace>
  <inkml:trace contextRef="#ctx0" brushRef="#br0" timeOffset="333394.6775">12644 16333 519 0,'1'-10'144'0,"-1"3"7"0,0 0-16 0,0 2-81 16,1 0-11-16,0 1-4 15,1 0-1-15,1 4-1 0,2 4-1 0,-1 2-2 16,-1 4-1-16,1 4-3 0,0 1-2 16,1 5-6-16,-3 1-3 0,1 0-5 15,-2 0-4-15,1-4-2 0,2-1-3 16,0 0-1-16,1-4-1 0,1-4 0 15,0-4 0-15,2-4 0 0,1-5 0 16,-3-6 0-16,1-6 0 0,2-1 0 0,1-3-1 16,0 0 0-16,-2 1-2 0,2 3 1 15,2 6-1-15,0 5 0 16,1 1 0-16,-2 8 0 0,0 4-1 0,-3 4 0 16,0 2-3-16,-3 6-3 0,-3 2-5 15,0 2-9-15,-2-1-8 0,0-1-16 16,3 0-18-16,1-4-16 0,-1-4-119 15,5-4-133-15,1-6-309 0</inkml:trace>
  <inkml:trace contextRef="#ctx0" brushRef="#br0" timeOffset="333653.9862">12985 15963 700 0,'0'-2'153'0,"2"3"5"16,4 5-120-16,2 4-9 0,5 5 1 16,3 2 3-16,-1 5 0 0,3 2-1 15,0 2 1-15,0 1-1 0,2 2-3 16,-3 2-3-16,-1 0-3 16,-1 2-3-16,-3 2-4 0,0 2-4 0,-3 3-5 15,-4 3-4-15,-3 1-4 0,-2 2-7 16,-2-1-11-16,-7 2-18 0,-3-2-24 15,-5 0 31-15,-5-2-171 0,1-3-147 16,0-2-353-16</inkml:trace>
  <inkml:trace contextRef="#ctx0" brushRef="#br0" timeOffset="334437.6096">11323 17131 795 0,'-8'0'195'0,"0"1"2"0,5 2-113 15,1 1-28-15,4 0-19 0,4-1-12 16,5 1-8-16,1-1-5 0,4 0-2 15,1-2-1-15,3 1-1 0,0-4-2 16,1 1 1-16,-2-1 0 0,-2-1 0 16,-2 1 0-16,-1 2 0 0,-3 0-1 0,-2 2-1 15,-3 3-1-15,-1 1-1 0,-1 5-1 16,-1 3-1-16,-3 1 1 0,0 5-2 16,0 5 1-16,-1 1-1 0,0 4 0 15,1-2-1-15,0 3-2 0,0 1-1 16,0-4-3-16,2 0-5 0,1 2-6 15,-1-5-7-15,1 0-10 0,-2-8-12 16,2 0-14-16,0-3-12 0,1-6-12 16,-2-2-75-16,-1-6-30 0,-1-3-102 0,0 0-204 15</inkml:trace>
  <inkml:trace contextRef="#ctx0" brushRef="#br0" timeOffset="334627.1014">11381 17171 596 0,'-11'-11'152'0,"-2"4"10"16,2 2-74-16,5 5-25 0,0 2-12 0,3 3-6 16,-1 4-6-16,3 4-7 0,-1 5-10 15,1 5-7-15,1 2-4 0,0 2-4 16,1 3-8-16,2-2-13 0,-1-3-18 16,2 1-18-16,2-5 75 0,0-1-209 15,3-3-147-15,-1-3-364 0</inkml:trace>
  <inkml:trace contextRef="#ctx0" brushRef="#br0" timeOffset="335311.0974">11757 17197 542 0,'-1'-10'145'16,"-2"1"5"-16,1 2-42 0,-1 2-55 15,2 1-11-15,0 2-6 0,1-1-4 16,0 3-5-16,0-1-5 0,0 1-3 15,0 0-3-15,0 0-1 0,0 0-3 16,0 1-2-16,0 1-2 0,1-2-1 16,-1 1-1-16,1 0-3 0,-1 0 0 0,0-1-2 15,1 2 0-15,1-2 0 0,-2 1-1 16,0-1 0-16,0 1 0 0,1 2 0 16,-1-1 0-16,0 2 1 0,0-2-1 15,0 2 0-15,1 1 0 0,-1-3 0 16,0 1 1-16,0-1-1 0,0-1 0 15,0 0 0-15,0-1 1 0,1 0-1 16,-1 2 0-16,0-2 2 0,-1 1 1 16,2 0 1-16,-2 0 3 0,1 2 1 0,0 0 1 15,1 2 1-15,-1 2 0 0,0 1 0 16,0 2-2-16,-1 3-1 16,2 3 0-16,-2 3-1 0,1 1 0 15,1 1-1-15,-1 3 2 0,2 0-1 0,-1-1 2 16,1-1-1-16,-1-1 2 0,1-1-1 15,0-3 1-15,1-2 0 0,-1-4-1 16,1-4-1-16,-1-5 1 0,3-3-1 16,0-7-1-16,2-5-1 0,4-4-1 0,0-2 0 15,4-5-2-15,2 1-1 0,3-1 0 16,-1 2-1-16,1 3 1 0,1 3-1 16,-3 2 0-16,-1 5 0 0,-3 4-1 15,-2 6 1-15,-2 4-1 0,-3 5 0 16,-3 5-1-16,-1 2-1 0,0 1-3 15,-1 3-3-15,-2 0-5 0,0 0-10 16,-1-2-16-16,2-2-25 0,-1-2-22 0,0 0-114 16,-1-3-1-16,5-2-113 0,-2-3-194 15</inkml:trace>
  <inkml:trace contextRef="#ctx0" brushRef="#br1" timeOffset="343704.4082">5125 15948 576 0,'-5'-13'122'0,"3"2"2"16,-1 10-104-16,1 8-8 0,1 8 0 15,-1 8 2-15,1 8 0 0,-1 9 2 0,-3 10 4 16,-1 8 3-16,0 9 1 0,-2 10 0 16,-2 7 0-16,-2 9-2 0,0 6-3 15,1 6-3-15,0 9-5 0,-3 0-2 16,0-3-3-16,4-5-3 0,3-5-1 15,3-3 0-15,0-13-2 0,4-8 1 16,5-9-2-16,2-12-5 0,2-9-9 0,1-12-10 16,0-14-10-16,6-12-46 0,1-14-79 15,1-10-112-15,3-18-248 16</inkml:trace>
  <inkml:trace contextRef="#ctx0" brushRef="#br1" timeOffset="344928.2594">5262 15923 526 0,'-5'-1'109'0,"3"-2"0"0,3 2-95 16,5-2-10-16,5 0-2 0,4 0 0 15,1 0 2-15,4 0 0 0,-1 1 3 0,3 0 2 16,0 1 2-16,0 0 3 0,2 0 0 16,0 0 1-16,1-1-1 0,0 1-2 15,3 0-1-15,4 2-3 0,4 0-2 16,1 2-2-16,3 2 0 0,4 0-2 15,3 1 1-15,2-1-1 0,-3-2 1 16,3 1 0-16,0 0 1 0,1-2 0 16,4 1 1-16,4-2 0 0,2-1 1 0,2-1 1 15,4 1 0-15,-1-3 0 0,2 2 0 16,1-2 0-16,1 2-2 0,1 1 0 16,1 1-1-16,1 1 0 0,0 1 0 15,0 0 0-15,1 2 1 0,1-2 0 16,1 1 0-16,1-3 0 0,0 0 0 15,0-2 0-15,5 0-1 0,1-1-1 16,0-3-1-16,0 0 0 0,0 1-1 16,0-1-1-16,4 2 1 0,-2-2-1 0,1 1 1 15,-3 2-1-15,-1 0 0 16,-3 1 0-16,-1 2 1 0,2 1-1 0,-2 0 1 16,-2-1-1-16,1 2 1 0,0-1 0 15,0-1 0-15,2 1 0 0,0-2 0 16,3 1 0-16,-2 0-1 0,-2-1 1 15,-1 1-1-15,2 2 1 0,-1-1-1 16,0 2 1-16,-1-1 0 0,2 2 0 16,-4 1 0-16,3-1 0 0,1 4 0 0,-2-2 0 15,1-1 0-15,-3 1 0 0,1-4 0 16,0 1 0-16,0 0-1 0,3-4 1 16,-1 1 0-16,0-2 0 0,0-1-1 15,3 0 1-15,0-1-1 0,1 2 0 16,-3-1 1-16,2-1-1 0,-1 0 1 15,2 4-1-15,-3-4 1 0,1 2-1 16,-1-4 1-16,3 0-1 0,0 1 1 16,0-4-1-16,-3-2 0 0,3 4 1 0,-1-4-1 15,5 4 0-15,-3 0 0 16,-4 1 0-16,-1 2 0 0,-2-1 1 16,-1 1-1-16,-3 1 0 0,-5 1 0 0,4 0 0 15,-1-1 0-15,-4 1 0 0,3 1 0 16,0 0 0-16,0 0 0 0,-4 1 0 15,-2-1 0-15,2 2 0 0,0 1 0 16,-3 0 0-16,-2 0 0 0,-3 0 0 16,2-1 0-16,-4 3 0 0,0-1 0 0,-2 1 0 15,0-2 1-15,2 2-1 0,-4-1 0 16,1 1 0-16,1-1 0 0,-6-1 0 16,-3 1 0-16,-2-2 0 0,-2 3 0 15,0 1 0-15,-1-1 0 0,-1 0 0 16,-1-1 0-16,4 1 0 0,-2 0 0 15,-3-5 0-15,-1 0 0 0,1 1 0 16,-3-2 1-16,-4-1-1 0,-1 1 0 0,-4 0 0 16,-1 1-1-16,-5-1 1 0,-2 1-1 15,-2-3-1-15,-3 3-3 0,-2 0-5 16,-5 0-3-16,0 2-3 0,-2-1 0 16,-2 0-1-16,-1 3 1 0,0-2 4 15,-2 1 3-15,-1 1 4 0,1-1 3 16,-1 1 2-16,-2 1 0 0,1 2 1 15,1 1 1-15,2 3 0 0,-1 4 1 16,3 6 1-16,1 5 2 0,0 6 3 16,0 6 2-16,1 8 2 0,2 9 1 0,0 11-1 15,0 7 1-15,-1 6-1 0,1 6-2 16,3 4-3-16,0 8-2 0,-5-4-1 16,3 3-2-16,1-2 0 0,0-5-2 15,1 1 0-15,-1-5 0 0,1-6-1 16,1-1 0-16,-3-7 1 0,-1-5-2 15,0 1-2-15,-2-5-7 0,0-4-8 16,0-3-8-16,1-4-15 0,-2-4-116 16,0-7-120-16,0-12-288 0</inkml:trace>
  <inkml:trace contextRef="#ctx0" brushRef="#br1" timeOffset="346402.6414">4952 17879 490 0,'-17'1'118'16,"1"0"3"-16,6-1-73 0,4 0-16 16,8 2-10-16,1-1-5 0,5 0-2 15,4 0-4-15,5 3-1 0,1 0 1 16,6 1-1-16,4-2 0 0,4 5-1 15,4 0-1-15,6 3-1 0,6 1 0 16,5 1-2-16,0-2 0 0,4 2-1 16,-1-7-1-16,0-1 1 0,6-5 1 15,-2 1 2-15,3-2 3 0,6-1 1 16,2-3 0-16,3 0 2 0,4-1-1 0,2 2-1 16,7-1-2-16,-2-1-2 0,2-1-2 15,3 1 0-15,4 1-2 0,6 0 0 16,2-1-1-16,-4-3 0 0,5-1 0 15,4 4 1-15,5 0-1 0,1 0 1 16,-4 0 1-16,-1-1 1 0,6 2 0 16,1 1 0-16,-4-2 1 0,-3 0 1 15,5 2 0-15,3 0-1 0,3-3-1 16,-6-3 0-16,3 0-1 0,5 4-1 0,2-2-1 16,-4-1-1-16,-3-1 0 0,5 9 0 15,2 1-1-15,-6-1 1 0,-3 0-1 16,1 2 1-16,4 1 0 0,-2 1 0 15,-8-3 1-15,2 1 0 0,4 1 0 16,-1 0 1-16,-2-1 0 0,-5-2-1 16,5 1 0-16,3 7 0 0,-1-6-1 15,-4-1 0-15,0 0-1 0,8 0 1 16,-2 1-1-16,-3-1 0 0,-3-7 0 0,1 7 0 16,2 7 0-16,-2-2 1 15,-7 2-1-15,-1-1 0 0,6 2 0 0,-3 1 0 16,-3-2 0-16,-9-8 0 0,3 3 1 15,-4-2-1-15,2 2 0 0,-7-2 0 16,-2-2 1-16,-1 1-1 0,2 1 0 16,-5 0 0-16,4 0 0 0,-4 0 0 0,-3 0 1 15,-3 0-1-15,-5-1 1 16,-3 1-1-16,2-6 1 0,-5-2 0 0,-3 1-1 16,1 0 1-16,-2-1 0 0,-2 3-1 15,-2-1 1-15,-6 5-1 16,-4 0 1-16,-4 0-1 0,-5-1 0 0,-2 2 1 15,-4-1-1-15,-2 1 0 0,1 0 1 16,-4 1-1-16,-1 1 1 0,-1-1 0 16,-1 7-1-16,-2 0 1 0,-3 0-1 15,0 1 0-15,-5 0 0 0,1-1 0 16,-4-2 1-16,-1-7-1 0,-4 1 0 0,0-1 0 16,-2 0 0-16,-2-1 0 0,-1 0 0 15,1 3 1-15,-1-1 0 0,-1 0 0 16,0-1 0-16,0 0 0 0,0 1 1 15,0 0-1-15,0-2 0 0,0 4 0 16,0-4 0-16,1 2 0 0,2-1-1 16,-1 1 1-16,0-7 0 0,2 0 0 15,-1-3-1-15,2 2 1 0,-2 0-1 16,1 0 1-16,0 0 0 0,0 5-1 0,1 1 0 16,0 0 1-16,0 0-1 0,1 1 0 15,0 1 0-15,1 0 0 0,-3 0 0 16,3-1 0-16,-3 1 0 0,1 0 0 15,0-1 0-15,0 1 0 0,-1-2 0 16,-1 2 0-16,0 2 0 0,-1-2 0 16,1 1 0-16,-1 0 0 0,0-1 0 15,-1 1 1-15,-1-1-1 0,1 0 0 16,-1 0 1-16,0 0 0 0,0 0 0 0,0 0 0 16,0 2 0-16,-1-2 0 0,0 0 0 15,-2 0 0-15,1 1-2 0,-2-1-10 16,1 1-13-16,-1 1-15 0,-3 1-15 15,3 7-122-15,-4-8-132 0,3 8-308 16</inkml:trace>
  <inkml:trace contextRef="#ctx0" brushRef="#br1" timeOffset="347712.4901">12602 7455 486 0,'1'-32'112'0,"0"5"2"0,-1 6-76 0,2 4-13 16,-1 5-4-16,1 3-2 0,1 6 1 15,-1 4 1-15,1 7 1 0,-2 13 2 16,0 11 2-16,-1 13 1 0,1 17 2 16,1 15-1-16,-2 17-3 0,-2 13-4 0,0 7-3 15,-1 4-4-15,2 6-3 0,-2-3-4 16,-2-3-1-16,-1-5-1 0,2-8 0 15,1-6-1-15,1-4 0 0,-3-10-1 16,1-4 0-16,1-9-1 0,-2-4-1 16,0-9-2-16,0-9-3 0,1-11-7 15,3-8-12-15,2-12-9 0,4-11-14 16,0-17-117-16,1-12-122 0,3-9-290 16</inkml:trace>
  <inkml:trace contextRef="#ctx0" brushRef="#br1" timeOffset="348857.4216">12598 7427 329 0,'-3'-6'98'16,"-1"-1"6"-16,0 3-37 0,3-3-10 16,0 0-6-16,1 1-7 0,1 0-10 15,2 0-8-15,-1 0-4 0,2-1-5 16,1 3-3-16,1 0-4 0,0 0-2 16,0 2-3-16,1-1 0 0,4 2-2 0,3 1 0 15,2 1 0-15,2 2 0 16,3-1 0-16,1 3 1 0,0 0 1 0,4 1 0 15,2 1 0-15,1-2 1 16,3 0 0-16,4-1 0 0,-1 0-1 0,2-1 0 16,1-1 0-16,0-2-1 0,-1 1 0 15,2-1 0-15,0 2-1 0,0 1 0 16,3-1 0-16,2 2 0 0,-2-1-1 16,3 1 0-16,-1 0-1 0,1 1 1 15,1 0 0-15,-2-2 0 0,-1 2 1 0,2 1 0 16,0-2 1-16,3-2 0 0,2-3 0 15,7 0 1-15,-1 0 1 0,3-2-1 16,-3 1 0-16,0 2 0 0,1 1 0 16,0 3 0-16,-1-1-1 0,2 1-1 15,4 2 0-15,-2-3-1 0,0-5 0 16,0 1 0-16,1 1-1 0,0-2 0 16,0-1 0-16,1-2-1 0,3 3 1 15,-1 0-1-15,0 2 0 0,0-4 1 0,-3 4-1 16,-1-1 1-16,-1-1 0 0,2 1 0 15,2-1 0-15,-1-4 0 16,-2 2-1-16,4-3 1 0,-3-1-1 0,-2 0 1 16,-2 0-1-16,0 2 0 0,2 1 0 15,-3 0 1-15,-3 3-1 0,-3 2 0 16,-1 0 0-16,-5 1 0 0,-4 0 0 16,-3 1 0-16,-3 1 1 0,3 0-1 0,-1-1 0 15,0-1 0-15,2-1 0 0,2 0 1 16,0-2-1-16,-1-2 0 0,-2-1 0 15,-2 0 0-15,-3 1 0 0,-1 0 0 16,-4-1 0-16,-3 3 0 0,0 0 1 16,-1 1-1-16,-2 2 0 0,0 2 0 15,-2-2 0-15,1 1 0 0,-2 1 0 16,0-2 0-16,1 0 0 0,2-2 0 16,0-1 0-16,1 0 0 0,0-1 0 15,1-1 0-15,0 2 0 0,-1 0 0 0,-2 0 0 16,-3 1 0-16,-1 0 1 0,-1 1-1 15,-2-2 0-15,-2 1 0 0,1 1 0 16,-1-1 0-16,-1 1 0 0,-1 0 0 16,-1-1 0-16,0 2 0 0,-2-2 0 15,0 1 0-15,-1 0 0 0,0 0 0 16,-2 0 0-16,0 0 0 0,0 1 0 16,0-1 0-16,-2 1 0 0,-1 0 1 0,1 1-1 15,-1 0 0-15,2 0 0 0,-1 3 0 16,-1 3 1-16,2 3-1 0,0 5 0 15,-1 3 2-15,1 8 0 0,-2 7 3 16,-1 7 2-16,-3 9 2 0,-1 8 2 16,2 7 1-16,-2 8 0 0,-4 8 0 15,1 2-1-15,0 3-3 0,3 2-2 16,1 2-2-16,-1-1-1 0,-2-4-1 16,5-3 0-16,1-2-1 0,0-6 0 15,1-4 0-15,0-5 0 0,1-4 1 0,1-5-1 16,2-3 1-16,-2-5-1 0,1 1 1 15,-1-6-1-15,1-4 0 0,-2-7-1 16,1-7 1-16,0-5-1 0,0-7 0 16,1-4-1-16,-1-5-3 0,0-6-3 15,0 0-6-15,0-5-6 0,-1-4-6 16,1-3-9-16,-2-3-5 0,0-3-8 16,-3 0 18-16,-2-2-131 0,-3 0-112 0,-2 3-282 15</inkml:trace>
  <inkml:trace contextRef="#ctx0" brushRef="#br1" timeOffset="350221.0208">12880 9191 344 0,'-11'-2'101'0,"0"2"4"0,-4 2-35 15,3-1-16-15,1 1-11 0,0-4-10 16,1 4-8-16,2-1-4 0,0 1-3 16,2-2-1-16,1 1-1 0,0-1 0 15,3 4 1-15,-1-4-1 0,1 1 0 16,1 0-1-16,1 0-1 0,-1-1-2 16,1 2-2-16,1-2-2 0,-1 1-1 15,0 0-1-15,1 0 1 0,1 0-1 0,5 1 2 16,1-2 0-16,4 1 2 15,7-1 1-15,5 0 0 0,4 1 0 0,3 0 1 16,2 1 1-16,1-1 0 0,1-1-1 16,0-1 0-16,2-2-3 0,1 2 0 15,2 0-3-15,2-1-1 0,6 1-1 16,5 1-2-16,0 1 0 0,3 1-1 16,0-2 0-16,-2-2 0 0,3 1 0 15,1 1 0-15,-3-2-1 0,4 2 2 16,2 0 1-16,3 1 1 0,2 0 3 0,1-1 0 15,1 3 1-15,1 2 1 0,3-2 0 16,1 2-1-16,2-1-2 0,-1-2-2 16,4 1 0-16,0-2-1 0,4 0 0 15,1-1-1-15,-1-2-1 0,1-1 1 16,0 0-1-16,1 1-1 0,1 0 1 16,1-1-1-16,-4 1 1 0,1 0-1 15,-1 0 0-15,0 4 1 0,1 0 0 0,1 0-1 16,-5 2 1-16,-2 0 0 15,-2 1 0-15,-1 1 0 0,-2 0 0 0,-3 0-1 16,-2 0 1-16,-2 0-1 0,1-1 1 16,-2 0-1-16,-4 1 0 0,-3-1 1 15,0 0-1-15,-7-1 0 0,-4-1 1 16,0 1-1-16,-2 1 0 0,0-3 0 16,-1 1 1-16,-3-1-1 0,-3 1 0 15,-3 0 0-15,-3 0 0 0,-5 1 0 16,-7 0 0-16,-2 1 0 0,-3-1 0 0,-3 1 0 15,-3-1 0-15,-1-1 1 0,-4 0-1 16,0-2 1-16,-2 0 0 0,-2-1 1 16,-1 0-1-16,0 1 0 0,-2-2 0 15,2 1 0-15,-1-1-1 0,0 1 0 16,0-1 1-16,1 0-1 0,1-2 0 16,-1 2 0-16,1-2 1 0,0 3-1 15,1-1 0-15,0 0 0 0,0 1 0 16,0 0 0-16,1 0-1 0,2 0 1 0,-2 0 0 15,1-1 0-15,1 1 0 0,-1 0 0 16,1-2 0-16,-1 2 0 0,1-1 0 16,0 1 0-16,0-1 0 0,-1 0 0 15,2 1 0-15,-2 0 0 0,2-1 0 16,0 1 0-16,-2 0 0 0,2 0 0 16,-1 0 0-16,1-2 0 0,0 2 0 15,-1 0 0-15,0-1 0 0,1 1 0 0,-1-1 0 16,1 0 1-16,-2-2-1 0,2 2 0 15,0 0 0-15,-2 0 0 0,2-3 0 16,-3 3 0-16,0 1 0 0,-1 1 0 16,0-1 1-16,0 0-1 0,0 1-3 15,-1-1-10-15,1 0-14 0,0 1-18 16,0-3 90-16,-2 1-227 0,3-2-148 16,-1-2-383-16</inkml:trace>
  <inkml:trace contextRef="#ctx0" brushRef="#br1" timeOffset="352568.4908">16070 9535 516 0,'-1'-10'129'0,"-2"-2"7"15,-1 0-67-15,1 3-17 0,0 0-5 16,1 2-3-16,1 1-1 0,-1 1-2 0,1 1-4 16,1 3-5-16,-1 2-5 0,2 2-3 15,0 3-4-15,1 1-4 0,-1 3-2 16,1 4-3-16,1 1 1 0,-1 3-2 16,-1 0-2-16,1 0-2 0,-2 2 0 15,0 1-2-15,-2-3-1 0,0 2-1 16,1-1 0-16,-2 1-1 0,1 0 1 15,-1-3-2-15,1-3 1 0,1 1-1 0,-1-4 1 16,1-1-1-16,0-4 1 0,2 0-1 16,-1-2 0-16,-1 1 1 0,1-2-1 15,-1 0 0-15,0-1 1 0,-1 1-1 16,1-2 0-16,-1 0 1 16,0 0-1-16,1 4 1 0,0 0-1 0,-1 0 0 15,-2 5 0-15,1-2 1 0,0 4-1 16,-1 1 0-16,-1 0 0 0,2 2 0 15,0 0 1-15,1-2-1 0,4 4 0 16,-1-3 0-16,2-2 0 0,2-2 1 0,2-1-1 16,2-2 0-16,0-1 1 0,1-5 0 15,5 0 0-15,2-2 1 0,1 2 0 16,2-4 0-16,3-3 0 0,3 0 1 16,0 1-1-16,1 0 1 0,3 1-1 15,0-3 0-15,0 4 0 0,0 0-1 16,-1-1 0-16,0 0 0 0,-3 1-1 15,0 0-1-15,-4 2-4 0,-4 2-7 16,-3 0-11-16,-3 3-13 0,-4 2-16 0,-5 0-10 16,-1 5-11-16,-5-3-115 0,-4-1-121 15,-4-1-281-15</inkml:trace>
  <inkml:trace contextRef="#ctx0" brushRef="#br1" timeOffset="353028.6916">15991 9389 463 0,'0'-5'135'0,"0"-1"6"16,-1 4 3-16,-1 0-91 0,-1 2-11 15,0 4-4-15,-4 3-3 0,1 4-3 16,-2 4-3-16,-3 2-3 0,0 4-1 16,-2 0-1-16,1-2-3 0,1 2-1 15,0-1-2-15,1-4-2 0,3-5-3 16,1-1-2-16,2-3-2 0,3-1-2 15,1-6 0-15,4-5-2 0,1-5-1 16,6-3-1-16,3-7-1 0,6-5 0 0,1-4 0 16,4-2-1-16,1 0 0 0,1 0-1 15,-2 4 1-15,-3 5-1 0,-2 4 1 16,0 9-1-16,-3 8 1 0,-2 5-1 16,-3 7 1-16,-2 5-1 0,0 6 0 15,-2 5-7-15,3 1-9 0,-1 1-17 16,1 3-18-16,1 1-15 0,6 2-125 15,0-4-137-15,3 0-312 0</inkml:trace>
  <inkml:trace contextRef="#ctx0" brushRef="#br1" timeOffset="353496.4741">16829 9747 587 0,'-1'-14'148'15,"0"4"8"-15,-2 7-88 0,2 5-10 16,0 7-4-16,1 5-4 0,0 7-7 15,1 7-7-15,0 6-6 0,3 6-5 16,-2 3-7-16,2 1-5 0,-1-1-4 16,-2 0-2-16,0-3-3 0,0-3-2 0,-1-5-2 15,-1-4-4-15,1-5-6 0,0-3-13 16,0-4-13-16,2-7-14 0,0-1-12 16,1-7 17-16,0-5-139 0,-1-3-120 15,1-5-285-15</inkml:trace>
  <inkml:trace contextRef="#ctx0" brushRef="#br1" timeOffset="353905.0544">16713 9808 616 0,'-10'-14'146'0,"0"-3"5"0,7-2-98 16,5-1-12-16,7-2-2 0,0-1-2 15,6 1-5-15,3 0-5 0,3 3-4 16,1 2-4-16,2 2-3 0,-1 2-3 0,0 4-3 16,0 3-2-16,-2 1-1 15,-2 5-1-15,-2 2-1 0,-6 0-1 0,-1 5 0 16,-5 1-1-16,-3 0 0 0,-1 3-1 16,-3 2 0-16,-2-1-1 0,-1 0 0 15,1 0 0-15,1-1-1 0,0 2 0 16,1-2 0-16,4 1-1 0,3 0 0 15,4 2-1-15,-1-1 0 0,2-2 0 16,2 1-1-16,1-1 0 0,-1 0 0 0,-1-1 0 16,-2 1 0-16,-1 2 0 0,-1 0 0 15,-3-1 1-15,-3 2 0 0,-2-1 1 16,-4 1 0-16,-5-1 0 0,-3 1 1 16,-5-1 0-16,-3 2 0 0,-4-1 0 15,-2 0-2-15,-2-5-7 0,4 2-7 16,5-2-9-16,2-1-14 0,7-2-11 15,7-1 29-15,1-3-154 0,9 1-121 16,3-8-304-16</inkml:trace>
  <inkml:trace contextRef="#ctx0" brushRef="#br1" timeOffset="354278.3955">17341 9787 662 0,'-10'-6'157'0,"-3"1"8"0,-7 4-106 0,-2 3-11 16,-2 6-5-16,-2 1-6 0,2 4-8 15,0 3-7-15,2 2-6 0,5 3-7 16,5 1-3-16,3-2-3 0,6-1-2 16,4-1 0-16,4-2 0 0,3-5-1 15,3-2 0-15,4-4-1 0,3-4 1 16,1-3 0-16,0-4-1 0,1-3 1 15,-2-2-1-15,3-3 1 0,-2-1-1 16,-4-3 2-16,0 2-1 0,-3 1 3 16,-1 0 1-16,-2 4 3 0,-4 3 3 0,-4 5 1 15,-1 3-1-15,0 3 0 0,-2 6-1 16,-1 3-3-16,1 2-2 0,-1 4-4 16,2 3-4-16,1-1-8 0,1-1-10 15,4-2-11-15,5-2-10 0,4-5-11 16,4-3-8-16,5-7-6 0,3-2-111 15,2-6-111-15,3-1-272 0</inkml:trace>
  <inkml:trace contextRef="#ctx0" brushRef="#br1" timeOffset="354687.0765">17770 9750 472 0,'-6'-6'120'0,"-3"3"7"15,1 0-57-15,-2 4-23 0,0 4-4 16,0 4-3-16,-1 2-3 0,0 4-1 16,0 3-2-16,3 2-2 0,0 3-3 15,2-1-3-15,1 1-5 0,2 0-4 16,4-4-5-16,1-3-3 0,3-3-2 15,3-7-3-15,0-3-1 0,6-8-1 16,-1-5-1-16,1-6 0 0,1-5 0 16,0-4 1-16,1-4-2 0,-4-5 1 15,-2 0 1-15,-3-4-1 0,-2-1 1 0,-3-5 1 16,-6-5-1-16,-2-3 0 0,-5-1 1 16,-4 4-2-16,-1 4 0 0,-1 8 0 15,0 9 0-15,-2 12 1 0,4 11 1 16,0 13 1-16,5 6-1 0,0 8 1 15,4 7 0-15,2 4-2 0,4 2-14 16,5 4-20-16,3 2-14 0,4-6 83 16,3-2-214-16,3-3-144 0,5-2-362 0</inkml:trace>
  <inkml:trace contextRef="#ctx0" brushRef="#br1" timeOffset="355060.2182">17988 9749 476 0,'0'-5'127'0,"-1"-1"4"0,0 5-32 16,-1 2-56-16,2 5-7 0,-2 2-4 16,1 4-4-16,-1 5-3 0,2 4-1 0,2 1-3 15,0 0-1-15,2 0 0 0,2-2 0 16,1-3 0-16,3-5 0 0,1-5-2 16,0-4-2-16,1-6 0 0,1-5-2 15,0-3-1-15,-1-5 0 0,1-5-2 16,-2 0-2-16,-3-1-1 0,0 1-1 15,-1 0-3-15,-3-1-6 0,-2 2-13 16,0 4-15-16,1 1-15 0,1 3-11 16,-1 3-7-16,1 4-119 0,-2 6-121 15,6 6-271-15</inkml:trace>
  <inkml:trace contextRef="#ctx0" brushRef="#br1" timeOffset="355277.1566">18284 9808 650 0,'9'-6'162'0,"-3"-2"7"0,1 1-94 16,2-4-21-16,1-1-7 0,-2 1-6 0,1 1-8 16,1 1-9-16,-2 2-6 0,1 5-4 15,-2 4-4-15,2 5-4 0,-2 3-2 16,-1 3-2-16,-1 2-1 0,-1 7-4 16,-4-3-6-16,-1 2-9 0,-3-2-11 15,-1 2-14-15,0-1-11 0,0-4-15 16,2-2-114-16,-2-4-124 0,0-3-287 15</inkml:trace>
  <inkml:trace contextRef="#ctx0" brushRef="#br1" timeOffset="355458.5565">18234 9708 682 0,'-11'13'165'15,"-4"3"4"-15,3 6-106 0,2 2-22 16,3 2-9-16,3 2-8 0,2-2-11 15,4 1-20-15,3-2-20 0,5-5-16 16,4-1-31-16,2-6-97 0,1-3-125 16,2-10-274-16</inkml:trace>
  <inkml:trace contextRef="#ctx0" brushRef="#br1" timeOffset="355772.7161">18679 9630 752 0,'-16'-2'184'16,"-4"2"5"-16,-2 2-120 0,1 3-17 16,2 0-11-16,3 0-12 0,2 2-13 15,6 1-8-15,3-1-6 0,5 0-5 16,4 2-3-16,3 0-7 0,2-2-7 0,2 0-11 16,-2 1-9-16,2-2-10 0,-1 1-4 15,-2-1-2-15,-2 2 2 0,-3-1 4 16,-3 0 9-16,-1 3 10 0,-4-1 10 15,-2-1 9-15,-2 3 11 0,-3 2 10 16,1 0 9-16,0 2 8 0,0-1 6 16,2 5 4-16,2-2 1 0,3-1 0 15,4-3-2-15,4 0-4 0,3-4-4 16,4-3-4-16,3-3-3 0,3-4-4 0,3-4-3 16,0-3-5-16,4-1-2 0,1-4-2 15,2 0-2-15,0 1-11 0,0-1-18 16,-1 2-18-16,-1 3 54 0,-3 0-186 15,-4 0-142-15,-2 1-351 0</inkml:trace>
  <inkml:trace contextRef="#ctx0" brushRef="#br1" timeOffset="357511.721">18905 9910 600 0,'7'9'137'0,"0"1"5"0,2-2-97 15,4 1-13-15,2-1-2 0,1-5 0 16,1-1-2-16,1-5-4 0,-2-3-3 16,2-1-4-16,-3-7-4 0,-1 0-4 15,-5-1-2-15,0-1-3 0,0-1-2 16,-6 0 0-16,0-1-2 0,-3 3 1 16,-4-1 0-16,0 0-1 0,-4-4 1 15,-5 2-1-15,1 1 0 0,-6 2 1 0,0 0-1 16,-3 5 0-16,0 4 0 0,-1 6 3 15,1 9 2-15,0 4 2 0,4 7 3 16,2 4 1-16,6 7 1 0,0 2 2 16,3 6 0-16,2 0-1 0,3 2-1 15,1-1-1-15,0 0-1 0,-1-4-2 16,2 0-2-16,0-6-1 0,0-6-2 16,-1 0-3-16,2-3-7 0,0-3-12 0,0-5-19 15,3-5-16-15,4-3-81 0,-2-2-49 16,6-8-122-16,-1-3-241 0</inkml:trace>
  <inkml:trace contextRef="#ctx0" brushRef="#br1" timeOffset="357915.5872">19373 9755 664 0,'2'-18'157'0,"-4"1"6"0,1 1-106 16,-3 2-10-16,-3 5-4 0,-3 2-4 15,-2 5-6-15,-5 2-4 0,-5 6-5 16,0 6-4-16,-3 6-3 0,1 1-5 16,2 6-3-16,3 0-2 0,5 1-2 0,5 0-1 15,4-3-2-15,6-3-1 0,4-3 0 16,3-4-1-16,2-3 0 0,3-4 0 15,2-3 0-15,1-6 0 0,0-2 0 16,1-1 1-16,-1-5-1 0,0-2 0 16,-1-2 0-16,-1-1 1 0,-1-1 1 15,-2 1 2-15,-2 0 3 0,0 3 2 16,-3 2 1-16,-3 3 2 0,0 3 0 16,-3 4 0-16,0 5-2 0,-1 1-3 0,-1 4-3 15,1 4-1-15,0 1-2 0,1 1-5 16,0 2-9-16,0-1-13 0,2 0-21 15,3-4-23-15,1-2 50 16,2-1-184-16,2-6-145 0,-1-3-346 0</inkml:trace>
  <inkml:trace contextRef="#ctx0" brushRef="#br1" timeOffset="360401.6899">19610 9694 655 0,'-1'-6'161'16,"-2"1"9"-16,6 1-100 0,0 1-14 16,5-1-8-16,1 2-7 0,4-2-8 15,3 1-9-15,2-1-7 0,4 0-6 16,1-1-3-16,-1 0-3 0,2 0-3 0,-2-1-1 15,-2 1-2-15,-2 0-2 0,-5 0-3 16,-2 2-1-16,-2 0-2 0,-7 2 0 16,-2 2 1-16,-5 3 0 0,-5 3 3 15,-2 3 2-15,-6 3 1 0,-4 6 1 16,-2 3 1-16,2 2 1 0,0 5-1 16,3 0 1-16,3 0-1 0,6 1 0 15,5-3 1-15,4-3-1 0,6-3 1 16,1-5-2-16,5-3-3 0,4-4-8 0,3-4-6 15,0-3-7-15,3-4-7 0,1-2-5 16,0-2-2-16,-1-2 1 0,0-1 8 16,-1-1 6-16,-1-1 6 0,0 0 7 15,-4-1 7-15,0-2 5 0,-3 1 8 16,-2 2 9-16,-4 1 7 0,-4 3 8 16,-4 3 6-16,-4 4 4 0,-1 5 0 15,-3 2-2-15,2 2-7 0,0 1-7 0,2 1-7 16,4 0-6-16,2-1-4 0,3-1-4 15,5 0-3-15,1-2-1 0,4-1 0 16,1-3-1-16,2-2 0 0,3-3 0 16,-3-4 0-16,0-2 0 0,-1 0 1 15,-2-3 0-15,-5-3 0 0,-4-1 1 16,-5-1 1-16,-5 2-1 0,-7-2 1 16,-6-5-1-16,-6-1 0 0,-3 0-1 15,0 2-4-15,0-1-9 0,0 3-15 16,1 1-17-16,5 6-15 0,3 5-18 15,4 2-118-15,4 2-132 0,3 7-291 0</inkml:trace>
  <inkml:trace contextRef="#ctx0" brushRef="#br1" timeOffset="360580.2106">20037 9481 750 0,'8'-9'181'0,"-3"1"2"0,-1 3-119 0,3 1-21 15,-4 3-9-15,2 1-12 0,0 4-17 16,0 4-25-16,0 2-31 0,0 3-133 16,-2 6-147-16,1 9-364 0</inkml:trace>
  <inkml:trace contextRef="#ctx0" brushRef="#br1" timeOffset="360761.7259">20411 10142 614 0,'-6'-2'164'16,"2"-1"0"-16,-2-1-10 0,2-1-154 15,-1 0-93-15,0 0-68 0,-1 2-123 16,-2 5-273-16</inkml:trace>
  <inkml:trace contextRef="#ctx0" brushRef="#br1" timeOffset="364413.3406">15019 16810 475 0,'-9'0'118'0,"-2"0"6"0,-1 1-65 0,0-1-16 16,-1 0-6-16,0 0-4 0,1 0-4 15,1 1-3-15,1-1-2 0,0 0-1 16,0 1-1-16,4-2 1 0,1 1 0 16,2 0-1-16,-1 0-1 0,1 0-3 0,2 0-3 15,4-1-3-15,-1 0-3 0,3 1-2 16,0 0-2-16,6 0 0 0,6-2 1 16,5 1 3-16,3-1 1 0,4-2 0 15,4-1 1-15,5-3-1 0,0-2-1 16,1 1-1-16,5-1-2 0,3 1-1 15,4-2 0-15,3 2-1 0,3 3-1 16,-3-1-1-16,-1-3-1 0,-2-1 0 16,-1 1-1-16,-6 1 1 0,-2-2-1 0,-6 3 0 15,-3 2 0-15,-3 2 0 0,-3 3 0 16,-6 1 0-16,-3 1-2 0,-6 4-3 16,-2-2-3-16,-5 2-5 0,-4 0-7 15,-2 3-10-15,-3-2-7 0,-3 1-5 16,-2-1-4-16,-2 0-3 0,1-1-7 15,1 0-31-15,-5-2-66 0,0-5-94 16,-1 1-231-16</inkml:trace>
  <inkml:trace contextRef="#ctx0" brushRef="#br1" timeOffset="364926.4382">15209 16556 435 0,'2'-6'121'16,"-1"1"6"-16,-1-1-34 0,2 1-36 15,-2 1-12-15,0-1-3 0,0 3-3 16,-2 0-3-16,1-2-2 0,-4 3-1 15,0 1-2-15,-3 1-2 0,-1 1-4 16,-2 1-3-16,-1 3-3 0,-3 2-2 16,0 5-2-16,1 3-3 0,-3 1 0 15,-2 2-3-15,-2 2-1 0,-1 1 0 0,-1 0-2 16,-1-1 0-16,0-1-1 16,2 1-2-16,3-2 0 0,4 0 0 0,3-4-1 15,7-2-1-15,4-2 0 0,7 0-1 16,4-5 0-16,4 0-3 0,6 0-6 15,3-2-10-15,2 2-14 0,2 0-17 16,1-1-16-16,0 0-119 0,0 0-131 0,0-2-301 16</inkml:trace>
  <inkml:trace contextRef="#ctx0" brushRef="#br1" timeOffset="365665.8626">14916 16914 456 0,'-6'-3'123'0,"-2"1"5"16,1-1-41-16,1 0-35 0,1 0-15 15,-1 0-6-15,2-1-4 0,2 0-3 16,-1 1-1-16,3 0-1 0,0 1-3 16,2-1 1-16,1 2 0 0,3 2 2 15,3 0 0-15,2 2-2 0,4-2-1 0,3 3-1 16,3-1-3-16,1 1-3 0,1 1-4 16,0 0-3-16,0 1-2 0,-4 1-1 15,1 2-1-15,-2 1 0 0,0 0-1 16,0 2-2-16,0-1-8 0,0 0-10 15,-1 2-14-15,2 0-12 0,-1 1 47 16,-1 0-175-16,1-3-131 0,-4 2-321 16</inkml:trace>
  <inkml:trace contextRef="#ctx0" brushRef="#br1" timeOffset="376471.3802">16280 16567 408 0,'2'-11'107'0,"-1"-1"6"0,-1 2-49 15,0 0-15-15,0 3-8 0,0 0-4 16,0-1-5-16,0 3-2 0,0-1-4 16,-1 1-2-16,1 0 0 0,0 2-2 0,-2-1 1 15,1 0 0-15,1 1 1 0,-1 0 0 16,0 2 1-16,0 0-2 0,-1 0-3 15,1 1-2-15,0 2-3 0,-2 3-3 16,2 3-1-16,-1 5-1 0,-1 5 0 16,1 4 1-16,-1 3 1 0,1 4 0 15,1 0 0-15,0 3-1 0,2-1-3 0,1-3-1 16,3-2-3-16,5-2-1 0,1-5-1 16,5-5-1-16,1-6 1 0,5-8-1 15,3-8 0-15,1-4 0 0,4-5 1 16,2-3-1-16,-4-4 1 0,-2-3-1 15,-4 1 0-15,-5 2-1 16,-5 0 0-16,-6 1-1 0,-7 1-1 0,-3 1-5 16,-4 4-4-16,0 5-8 0,-3 0-12 15,-1 4-13-15,1 6-9 0,2 4-13 16,3 4-43-16,1 5-67 0,3 3-106 16,3 4-226-16</inkml:trace>
  <inkml:trace contextRef="#ctx0" brushRef="#br1" timeOffset="377076.9734">16704 16435 517 0,'-2'-5'134'0,"-2"1"6"16,-2 3-53-16,2 5-36 0,-1 4-5 16,1 7-5-16,-1 3-3 0,1 7-4 15,-2 4-3-15,1 3-5 0,1 2-4 0,2-1-5 16,3-2-3-16,1-3-3 0,5-5-3 15,2-3-3-15,5-6-1 0,2-6-1 16,3-3-2-16,1-6 0 0,1-4 0 16,0-6 0-16,-1-3 0 0,-1-4 0 15,-2-3-1-15,-2-5 1 0,-3 0 0 16,-3-6-1-16,-3 2 0 0,-4-2 1 16,-2 2-1-16,-4 3 1 0,1 4-1 15,-2 4 1-15,1 11 0 0,1 2 1 0,0 9-1 16,2 6 0-16,2 9 1 0,3 4-1 15,3 8-1-15,2 1 0 0,3 7 1 16,4 5-1-16,5 5 0 0,1-3 0 16,1 2 1-16,0-4-1 0,2 2 1 15,-2-1 0-15,-3-3 0 0,-3-3 2 16,-3-2 0-16,-5 0 2 0,-5-1 3 16,-6-2 3-16,-2-3 2 0,-6-4 3 15,-6-3 0-15,-5-2 1 0,-6-5-1 0,-2-4-1 16,-3-5-2-16,-1-3-3 0,1-5-3 15,4-4-1-15,4-6-5 0,9-3-5 16,4-5-10-16,4-6-11 0,9-4-14 16,3-6-20-16,6-5-14 0,4 1-21 15,5-3-102-15,5 2-122 0,5 3-272 16</inkml:trace>
  <inkml:trace contextRef="#ctx0" brushRef="#br1" timeOffset="377253.9018">17298 16363 744 0,'-8'0'188'16,"0"4"8"-16,-1 9-101 0,0 4-30 15,2 2-19-15,1 3-13 0,2 1-11 16,1 3-8-16,2 0-13 0,2-1-15 16,2-2-20-16,2 0-25 0,1-1-22 0,0-5-121 15,3-1-145-15,-1 1-319 0</inkml:trace>
  <inkml:trace contextRef="#ctx0" brushRef="#br1" timeOffset="377488.5076">17464 16512 744 0,'2'-16'181'0,"3"0"5"0,1 0-115 16,3 1-19-16,2 3-13 0,1 1-9 15,2 1-10-15,-1 3-8 0,0 3-5 16,2 3-3-16,0 1-2 0,0 5 0 16,-2 4-2-16,1 3 1 0,-1 4-1 15,-1 5-2-15,-2 3-4 0,-1 4-6 16,-4 2-11-16,-3 0-13 0,-3 0-17 16,-2 0-13-16,0-3-62 0,-4-2-59 0,3-3-113 15,1-1-237-15</inkml:trace>
  <inkml:trace contextRef="#ctx0" brushRef="#br1" timeOffset="377667.0309">17498 16407 589 0,'-15'-7'177'0,"4"10"8"0,-1 7-9 0,5 9-102 16,-2 3-16-16,3 5-14 0,0 4-14 15,3 4-11-15,1 1-12 0,3 0-16 16,2-5-23-16,4 1-26 0,5-1-138 15,3-9-152-15,8-3-367 0</inkml:trace>
  <inkml:trace contextRef="#ctx0" brushRef="#br1" timeOffset="378269.9958">17990 16366 781 0,'-22'-6'194'0,"0"1"4"16,0 4-110-16,3 3-30 0,2 2-19 15,4 0-12-15,4 1-11 0,4 0-7 16,3 2-6-16,4 0-5 0,1 1-5 16,3-1-6-16,3 0-5 0,0 2-5 0,-1-1-5 15,1 1-3-15,-3 0 0 0,-1-1 4 16,-3 3 4-16,-3 0 5 0,-3 1 7 15,-2 4 8-15,-4 2 8 0,1 1 6 16,-2 3 2-16,0-1 3 0,1 0 2 16,2 0-1-16,1-3-3 0,2-2-2 15,4-1-5-15,2-2-1 0,0-3-3 16,5-3-2-16,2-2 0 0,4-2-1 0,3-5-2 16,2 0-1-16,1-3-3 15,6-1-1-15,-1-3-1 0,-1-2-2 0,1 2 1 16,0-1 2-16,-1-1 1 0,-2 0 2 15,-4 2 1-15,0 1 2 0,0 4 1 16,-4-2 1-16,-1 3 2 0,0 2 2 16,0 2 3-16,0 2 2 0,0-1 1 15,1 1 2-15,3-2 0 0,-1-1-1 16,0 1-1-16,1-2-3 0,1-3-2 0,-1-2-1 16,-1-3-1-16,1-3-2 0,-1-1-1 15,-2-6-2-15,-2 1 0 0,-4-2-1 16,-3-2-1-16,-4 2 0 0,-6 0-1 15,-2 4 2-15,-3 3 0 16,-3 2 1-16,-3 6 1 0,0 6 1 0,-1 7 1 16,2 7 1-16,0 7 1 0,1 8 1 15,2 6 1-15,3 7 0 0,3 6 0 16,2 4-1-16,2 2 0 0,2 1-2 16,4-1 0-16,2-2-2 0,2-6-3 15,2-8-9-15,5-5-10 0,-1-9-16 16,3-11-19-16,1-6-24 0,-1-12-117 0,3-8-137 15,1-9-307-15</inkml:trace>
  <inkml:trace contextRef="#ctx0" brushRef="#br1" timeOffset="378648.2643">18750 16377 652 0,'1'-8'160'16,"-5"-1"9"-16,1 0-99 0,-2 1-13 16,-2 1-5-16,-2 2-4 0,-2 3-5 15,-1 5-5-15,-2 3-9 0,-1 5-3 16,1 4-4-16,-2 3-4 0,1 5-3 16,2 3-4-16,3-1-3 0,5 2-2 15,3-3-1-15,3-2-3 0,4-4-1 16,2-3-1-16,4-4-3 0,0-6-2 15,3-5-1-15,-1-4-2 0,2-5-1 0,-2-6 1 16,1-3 0-16,-3-2 2 0,0-3 1 16,-3-1 2-16,1 1 2 0,-4 5 2 15,0 2 1-15,-2 4 2 0,-1 3 1 16,-4 5 0-16,1 4 1 0,-1 5-1 16,-1 5-1-16,2 4-1 0,1 4-1 15,1 5-3-15,2 2-6 0,2 0-12 0,-1 1-17 16,4 0-23-16,2-3-19 0,1-6-123 15,1-6-142-15,4-3-319 0</inkml:trace>
  <inkml:trace contextRef="#ctx0" brushRef="#br1" timeOffset="379281.0775">18870 16310 875 0,'-9'1'189'0,"4"-1"0"16,8 1-142-16,3 2-32 0,5-2-10 16,5 0-3-16,4 2-2 0,3-2-1 15,4 0-2-15,1-1-1 0,1-1 1 16,-2 0-1-16,-2-2 1 0,-3 0 0 16,-5 0 2-16,-2 2 0 0,-7 0 1 15,0 2 1-15,-6 0 0 0,-4 5 2 0,-3 4 2 16,-4 3 2-16,-2 6 1 0,-4 5 0 15,0 1 0-15,0 7-1 0,3 0-1 16,4-1-3-16,3-2-1 16,5-5-2-16,4-4-3 0,5-3-3 0,2-7-4 15,3-5-4-15,-1-7-2 0,2-1-4 16,0-6-3-16,1-2 2 0,-1-4 3 16,-1-2 3-16,-1-2 4 0,-2-1 3 15,-3 0 4-15,0 2 6 0,-3 2 7 16,-2 3 7-16,-2 3 7 0,-1 2 4 15,0 6 3-15,-2 6 5 0,0 2-2 0,-2 5-2 16,1 2-7-16,2 3-4 0,0 4-3 16,3-2-3-16,2 1-3 0,3-4-3 15,5-1-1-15,0-2-2 0,4-1-1 16,0-3-2-16,1-5 0 0,0-3-1 16,0-3 1-16,-3-4-1 0,-3-4-1 15,-4-6-1-15,-3 0-4 0,-7-4-6 16,-3-2-7-16,-5-4-9 0,-4-2-9 0,-4-2-15 15,-3-3-15-15,-2-5-10 0,2-3-7 16,-1-6-6-16,2 4 4 0,3 1 9 16,6 4 18-16,2 5 25 0,2 7 24 15,4 7 25-15,2 10 23 16,0 2 17-16,3 3 12 0,-1 5 6 0,3 2 0 16,0 3-6-16,2 0-9 0,1 2-10 15,2 3-11-15,1 0-13 0,1 0-9 16,1-2-15-16,1 1-21 0,2 2-34 15,-2 0-144-15,-1 5-158 0,-1 5-387 0</inkml:trace>
  <inkml:trace contextRef="#ctx0" brushRef="#br1" timeOffset="379458.1131">19479 16518 914 0,'5'11'229'0,"-3"-2"4"0,1-1-131 0,-1 0-39 15,0-3-22-15,0-3-29 0,0-1-31 16,1-2-41-16,-1-1 49 0,-2-2-223 16,-5 1-180-16,0 10-441 0</inkml:trace>
  <inkml:trace contextRef="#ctx0" brushRef="#br1" timeOffset="382129.1877">21107 9333 534 0,'-2'-11'133'0,"-2"2"5"0,-9 9-70 15,-5 6-16-15,-2 6-4 0,-3 7-1 16,-1 8-2-16,-1 7-1 0,2 9-3 0,1 6-3 16,3 6-4-16,6 5-6 0,4 1-6 15,4 1-6-15,7-4-4 0,6-1-4 16,7-7-5-16,7-6-4 0,6-7-7 16,6-7-11-16,4-5-15 0,3-7-18 15,-1-8-21-15,1-5-114 0,-2-5-131 16,-2-1-300-16</inkml:trace>
  <inkml:trace contextRef="#ctx0" brushRef="#br1" timeOffset="383008.8334">21483 9918 618 0,'0'6'141'0,"-2"-3"5"16,2-3-98-16,4-5-11 0,2-4-4 0,5-4-2 16,2-7-3-16,2-4-1 0,1-7-4 15,2-4-4-15,-1-2-3 0,-1-4-3 16,-4 1-2-16,-5 0-3 0,-4-6-2 15,-6 1-2-15,-3 1-1 0,-5 1-1 16,-4 3-1-16,-2 5 0 0,0 11-1 16,0 10 0-16,0 13 0 0,1 8 1 0,0 13-1 15,2 12 0-15,5 7-1 0,-1 10 2 16,3 7-1-16,3 4 0 0,1 4 0 16,5 1 0-16,3-3 0 0,2-3 0 15,4-8 0-15,5-7-1 0,3-9 1 16,5-10-1-16,0-8-1 0,2-9-2 15,-2-9-2-15,-2-7-2 0,-1-8 0 16,-2-6-1-16,-3-4 1 0,-3-2 1 16,-1-3 1-16,-2-1 3 0,-1 3 2 15,-3 2 0-15,-1 5 2 0,-3 3 2 0,-2 6 2 16,-1 6 2-16,-3 8 1 0,-1 6 1 16,2 9 0-16,-1 5 0 0,2 5-3 15,3 6-2-15,1 2-1 0,4 1-1 16,5-2-1-16,4-3-1 0,2-4 1 15,2-4-1-15,3-9 0 0,0-6 0 16,0-5 1-16,0-7-1 0,-3-8 1 16,0-4 0-16,-5-6 0 0,-3-4 0 0,-4-1 0 15,-7-3 0-15,-4-1 0 0,-6 2 0 16,-6 3 0-16,-1 1 0 0,-5 5-2 16,-4 5-6-16,3 9-10 0,0 6-12 15,1 7-12-15,2 6-15 0,5 9-120 16,3 2-127-16,5 4-297 0</inkml:trace>
  <inkml:trace contextRef="#ctx0" brushRef="#br1" timeOffset="383559.7552">22122 9841 436 0,'-5'-9'115'0,"0"2"3"0,-1 0-16 0,3 2-76 16,-1 0-7-16,1 0-2 0,2 0-3 15,1-1-2-15,0 1-1 0,0 0 0 16,1-1 2-16,1 2 2 0,-2 0 1 16,1 2 2-16,0 0 4 0,-2 2 3 15,1-1 3-15,0 1 3 0,-1-2 1 16,1 1 2-16,-3 1-1 0,2 1-1 15,0-2-3-15,-1 2-3 0,1 2-3 16,-1 1-3-16,-1 3-2 0,1 1-2 16,-1 6-2-16,1 3-1 0,-2 1-2 0,3 3-2 15,1 1-1-15,1 2-1 0,2-4-2 16,0-1-1-16,2-2-1 0,3-2-1 16,0-4 0-16,2-3-1 0,1-3 0 15,0-5 0-15,1-5-1 0,1-2 1 16,-1-4 0-16,-1-3 0 0,-3 0 0 15,1-1-1-15,-3 4 1 0,-1 1 0 16,-1 4-1-16,-3 5 1 0,-1 5-1 0,1 5 0 16,-2 4 0-16,1 4-1 0,0 2 1 15,1 3-2-15,2-1-1 0,0-1-2 16,3-3-1-16,3-2 1 16,4-4 0-16,2-5 0 0,2-3 1 0,2-4 2 15,-2-5 2-15,0-4 0 0,-2-4 1 16,-5-5 0-16,-6-3 0 0,-2-1 0 15,-7-3 0-15,-5-1-4 0,-2 3-8 16,-2-2-13-16,1 4-14 0,0 4-17 16,4 3-14-16,3 4-127 0,1 4-135 15,6 2-308-15</inkml:trace>
  <inkml:trace contextRef="#ctx0" brushRef="#br1" timeOffset="384046.4988">22637 9941 628 0,'0'13'155'0,"0"-1"8"16,2 3-88-16,2-1-22 0,2-1-8 16,2-2-6-16,1-3-8 0,3-3-8 15,2-4-6-15,0-3-6 0,1-5-3 16,0-6-3-16,-1-1-2 0,2-6-1 15,-3-2-1-15,-5 0 0 0,-3-1-1 16,-5-2 0-16,-2 4 0 0,-6 0 0 0,-4 3 0 16,-3 3-1-16,-1 4 1 0,-1 4-1 15,-1 6 1-15,-2 6 0 0,1 6-1 16,-1 5 1-16,2 8 1 16,1 7 0-16,2 6 0 0,1 4 2 0,3 3 0 15,2 2 1-15,3 3-1 0,1-4 1 16,3-3-1-16,5-4-1 0,3-7-2 15,3-6-7-15,4-6-15 0,3-8-18 16,2-8-17-16,2-8-127 0,1-10-138 16,2-1-327-16</inkml:trace>
  <inkml:trace contextRef="#ctx0" brushRef="#br1" timeOffset="384668.5748">23025 9879 620 0,'2'-2'155'0,"0"-1"7"0,0-1-75 16,0 0-35-16,3-5-7 0,0-1-1 15,1-1-5-15,3-1-6 0,0-2-4 0,-1 1-2 16,-2-1-1-16,-1 3 0 0,-2 3-2 16,-3 2-1-16,-8 2-2 0,-3 4-2 15,-5 4-5-15,-3 3-3 0,-5 5-4 16,1 5-3-16,1 4-2 0,4 4-1 15,3 3 0-15,5 1 0 16,4 1 0-16,6-3-1 0,3-4 1 0,1-5-1 16,5-4-1-16,2-6 1 0,5-6 0 15,2-8 0-15,3-6 0 0,2-3 0 16,3-5 0-16,-1-2 0 0,-3 0 0 0,-1 0 0 16,-3 1 0-16,-2 4 0 0,-5 5 0 15,-3 4 0-15,-1 6 0 0,-5 3 0 16,-2 5 0-16,-1 5-1 0,-2 6-1 15,1 3-1-15,-1 2-1 0,2 0-2 16,2-1 0-16,2-2-1 0,4-3 1 16,1-6 1-16,4-4 1 0,1-6-1 15,3-3 0-15,3-12-2 0,0-3-2 16,2-7 0-16,1-1-1 0,-2-4 0 0,-2-2 1 16,2-1 3-16,-7 3 1 15,-1 3 2-15,-2 7 2 0,-2 1 1 0,-4 8 2 16,-1 6 0-16,-4 7 1 0,-1 6 0 15,0 3 1-15,-2 5 1 0,2 2-1 16,1 2 0-16,2 1 1 0,1-2 0 16,4 1 1-16,4 1 1 0,2-2 0 15,6 0-1-15,1-1 0 0,3-1-1 0,0-1-1 16,0-2-1-16,-3-1-1 16,-6-2 0-16,-7-2 1 0,-7-2-1 0,-7 1 0 15,-6-5-1-15,-4 1-4 0,-3-2-4 16,0 1-8-16,3-1-12 0,2 2-20 15,2-3-19-15,3-1-15 0,4-1-4 16,2-4-113-16,4-1-124 0,2-4-270 16</inkml:trace>
  <inkml:trace contextRef="#ctx0" brushRef="#br1" timeOffset="385156.3886">23830 9753 614 0,'5'-5'163'15,"-4"-1"14"-15,-2 0-77 0,-3 1-18 0,-2 0-5 16,-3 1-4-16,-2 5-8 0,-2 3-13 16,-2 2-12-16,-1 4-11 0,1 0-7 15,1 2-8-15,0 2-4 0,2 1-5 16,5 1-2-16,0 2-1 0,5-4-1 15,3 2-1-15,3-1-1 0,1 0-1 16,3-4 0-16,2-2-1 0,2 1-1 16,2 0-2-16,4-1-1 0,1-2 0 15,0 0 1-15,1-1 0 0,-2 2 1 16,-1-3 1-16,-2 1 2 0,-8-1 2 16,-2 1 0-16,-7 0 0 0,-3 0 1 0,-7 1-2 15,-7 1-4-15,-1 0-8 0,-5 2-14 16,-1-3-19-16,1 2-23 0,-1-3 106 15,1-2-247-15,3-2-158 0,0-5-404 16</inkml:trace>
  <inkml:trace contextRef="#ctx0" brushRef="#br1" timeOffset="385375.8055">23800 9207 729 0,'28'12'171'15,"8"6"10"-15,7 7-122 0,6 6-9 16,2 9 3-16,1 4 3 0,-1 5-2 16,1 5-12-16,-2 1-8 0,-6 1-4 0,-5 2-4 15,-6-1-5-15,-7 2-6 0,-8-1-3 16,-8-1-3-16,-11 1-6 16,-14-3-15-16,-9-1-19 0,-8 0-32 0,-10-4 33 15,-12-2-192-15,-5-4-169 0,-2-5-404 16</inkml:trace>
  <inkml:trace contextRef="#ctx0" brushRef="#br1" timeOffset="400462.3281">18620 17018 585 0,'-2'-27'140'0,"-1"5"9"0,-3 8-93 16,0 9-10-16,-1 9-1 0,-1 11 0 15,-4 3-3-15,0 8-4 0,-3 6-6 16,0 7-2-16,-1 5-2 0,2 6-3 0,0-1-5 15,6 5-4-15,4-1-4 0,8 1-3 16,4-5-3-16,6-4-3 0,3-7-3 16,4-4-9-16,1-3-9 0,2-7-15 15,-2-9-17-15,3-3-16 0,2-9-124 16,0-7-135-16,2-8-310 0</inkml:trace>
  <inkml:trace contextRef="#ctx0" brushRef="#br1" timeOffset="401007.9098">18935 17110 612 0,'-1'-3'148'0,"-1"7"8"0,2 9-86 16,4 7-14-16,0 9-6 0,1 7-4 16,1 6-4-16,0 4-5 0,4 2-8 15,2-4-8-15,1-2-5 0,3-7-4 16,3-8-3-16,0-7-4 0,3-6-1 16,-2-11-1-16,-2-6-1 0,1-9 0 15,-1-9-1-15,-1-4 0 0,0-6 0 16,1-6 0-16,-1 2-1 0,-1-1 1 15,-2 6 0-15,0 6-1 0,-3 6 0 0,-1 7-1 16,-4 11 0-16,-1 8 1 0,-3 7 0 16,1 6-1-16,-2 6 1 0,1 5 0 15,1 1 0-15,-1 2-2 0,1 0-7 16,1-1-6-16,1-5-11 0,3-2-10 16,2-7-13-16,1-7-8 0,4-6-8 15,4-9-6-15,2-7-64 0,2-6-28 16,-1-8-90-16,1-2-188 0</inkml:trace>
  <inkml:trace contextRef="#ctx0" brushRef="#br1" timeOffset="401251.2806">19571 17341 573 0,'3'-7'161'16,"-3"4"10"-16,-1 8-54 0,-1 3-38 15,-1 4-12-15,1 4-11 0,2 3-13 16,1 1-12-16,0 2-10 0,2 0-7 16,0 0-6-16,2-1-7 0,0-3-12 15,1 0-19-15,0-9-18 0,2-6-14 16,-1-8-13-16,0-5-12 0,-1-6-41 15,-1-7 2-15,0-5 18 0,-3-2 33 0,-4-5 32 16,-1-3 27 0,-5-4 18-16,-5-2 51 0,-4-2 15 0,-2-1 6 0,-2 0-5 15,1 6-10-15,1 5-5 0,3 8-4 16,4 10-5-16,6 8-7 0,2 11-7 16,5 8-17-16,4 7-23 0,6 3-20 15,3 5-31-15,4 2-99 0,3 3-120 16,4 0-274-16</inkml:trace>
  <inkml:trace contextRef="#ctx0" brushRef="#br1" timeOffset="401662.1607">19855 17271 709 0,'-5'13'175'0,"-2"3"7"0,0 1-112 15,1-1-15-15,4-2-10 0,2-1-11 16,2-2-12-16,4-4-8 0,2-3-7 15,0-4-3-15,5-4-1 0,0-6-2 0,2-3 0 16,-3-8-2-16,0-1-3 16,0-4-2-16,-3-3-1 0,-3 1-1 0,-3 2 0 15,-5 3 1-15,0 7 1 0,-3 2 2 16,-1 8 3-16,0 6 3 0,0 7 1 16,2 7 1-16,0 5 0 0,4 7 0 15,3 6 0-15,4 2-1 16,4 8 0-16,5 2-1 0,6 4 0 0,3 2-1 15,2 1 1-15,2 0 0 0,0-2-1 16,0-5 1-16,-5-5 0 0,-3-5 0 0,-4-6 0 16,-6-8-1-16,-6-4 1 15,-5-4 0-15,-5-2 0 0,-6-6-1 0,-7-5 1 16,-8-1-1-16,-3 0 0 0,-7-4 0 16,-1-2 0-16,-1-1-1 0,3-2 0 15,4-5-2-15,5-3-6 0,7-3-10 16,8-4-17-16,6-4-16 0,4-2-13 15,6-2 2-15,2-3-125 0,4-1-124 16,4 1-279-16</inkml:trace>
  <inkml:trace contextRef="#ctx0" brushRef="#br1" timeOffset="401975.342">20170 16988 636 0,'-7'-17'164'16,"1"3"12"-16,1 5-93 0,2 9-16 15,2 9-7-15,1 7-5 0,2 7-8 16,2 6-12-16,1 7-7 0,1 2-3 16,1 0-3-16,0 0-2 0,2-3-3 0,1-5-3 15,1-5-2-15,2-4-4 0,2-9-2 16,2-6-3-16,0-10-1 0,3-6-1 16,-1-9 0-16,1-5-1 0,0-8 0 15,-2-1-1-15,-1 0-1 0,-2 1-1 16,-3 4 0-16,-2 7-1 0,-3 6 0 15,-1 9 0-15,-2 10 0 0,0 7 2 16,-1 7 0-16,2 6 1 0,0 4 1 0,3 5 0 16,3 1 0-16,5 2-5 0,3-2-9 15,6-2-11-15,0-6-17 0,6-7-18 16,2-5-16-16,0-11-86 0,1-8-40 16,2-7-115-16,1-4-231 0</inkml:trace>
  <inkml:trace contextRef="#ctx0" brushRef="#br1" timeOffset="403483.3226">20989 17131 567 0,'-7'-3'140'0,"1"4"8"16,2 5-67-16,0 4-28 15,7 0-8-15,2 2-2 0,2 1-3 0,6 0-3 16,2-4-7-16,2-3-7 0,-2-5-4 15,5-4-4-15,-2-3-5 0,-1-3-3 16,0-5-2-16,-3-3-2 0,-3-4 0 0,1 0-2 16,-8-3 0-16,-4-1-3 0,-3 0 0 15,-4 1-3-15,-4 1-1 0,-1 2-1 16,-3 4-3-16,-2 2-1 0,-2 6 1 16,1 2 0-16,0 4 2 0,2 4 1 15,0 1 1-15,2 3 2 0,4 1 2 16,3 2 0-16,2 0 1 0,3 1 0 15,2 0 0-15,1-1 1 0,0 1 0 16,2-2-1-16,-1-2 1 0,2-1 0 16,-2-1-1-16,1-1 1 0,-1-2 0 15,-1 0-1-15,-1-2 1 0,0 2 0 16,0 0 0-16,-2-1 0 0,-1 1 0 0,1 1 0 16,0 2 0-16,-2 0 0 0,3 6 1 15,-2 1 1-15,3 4 2 0,1 5 3 16,2 3 3-16,2 6 2 0,1 8 3 15,0 2 3-15,4 7 2 0,-2 0-1 16,3 5-2-16,3 2-2 0,-2-2-1 16,-1-1-4-16,0-2-2 0,-1-3-4 15,0-4-2-15,-3-7 0 0,1-6-7 16,-1-7-10-16,1-9-17 0,1-10-19 0,1-12-15 16,0-9-128-16,-1-8-141 0,4-9-319 15</inkml:trace>
  <inkml:trace contextRef="#ctx0" brushRef="#br1" timeOffset="404165.3486">21488 17017 587 0,'4'-15'133'15,"-2"0"6"-15,-2-2-100 0,0 1-10 16,-2-1 0-16,-1 1 1 0,-1 0-3 15,-2 1-2-15,-3 3-2 0,0 2 3 16,-4 2 0-16,1 5 0 0,-3 6-1 16,0 4-2-16,-3 9 0 0,2 5-1 15,2 6-2-15,2 6-1 0,0 1-2 0,4 1 0 16,4 0-2-16,4-2-2 0,4-5-2 16,3-4-3-16,4-8-3 0,2-9-1 15,2-5-2-15,5-8 0 0,2-9-1 16,4-5 1-16,0-12-1 0,-1-4-1 15,2 0 1-15,-4-2 0 0,-2 1-1 16,-5 5 0-16,-4 4 0 0,-5 9 0 16,-4 11-1-16,0 7 1 0,-7 4-1 15,-2 8 1-15,-3 8-1 0,-2 6 1 16,2 7 0-16,0 1 0 0,-1 0 1 16,8 4 1-16,2-4-1 0,6-2 1 0,2-7-1 15,3-4 1-15,4-7-1 0,1-5-1 16,2-9-1-16,3-7-3 0,-1-6-7 15,3-10-7-15,0-5-4 0,-1-9-7 16,2-1-2-16,-3 1 0 0,-3 0 4 16,-3 3 5-16,-3 5 7 0,-4 8 6 15,-3 6 8-15,-3 6 9 0,-4 4 5 0,-3 6 4 16,-1 5 3-16,-2 3 4 0,-2 3 3 16,1 5 0-16,3 3-3 0,1 0-3 15,4 1-2-15,4-2-2 0,1 1-2 16,4-1-3-16,2-2-1 0,1-3-2 15,1-2-2-15,3-2-2 0,-2-2-2 16,4-2 0-16,-1-3-2 0,1-1 0 16,-1 0-1-16,-4-1 1 0,-4 2 0 15,-5 2 0-15,-5 1 0 0,-4 2-1 0,-6 2 1 16,-5 2 0-16,-3 1 0 0,-2-2-2 16,-1 0-4-16,-1 0-5 0,1-2-5 15,5-2-9-15,2-1-11 0,4 0-17 16,3-2-13-16,8-5-4 0,2 0-3 15,4-4-7-15,6-3-10 0,2-1-83 16,3-2-91-16,1-1-233 0</inkml:trace>
  <inkml:trace contextRef="#ctx0" brushRef="#br1" timeOffset="404420.2662">21984 16939 589 0,'21'-20'161'0,"-3"-1"14"0,-3 4-65 16,-3 2-24-16,-2 4-6 0,-5 2-5 15,-5 3-9-15,-2 5-11 0,-1 6-11 16,-6 2-8-16,0 3-9 0,2 2-7 15,0 2-4-15,2 0-4 0,2 1-3 16,5 0-1-16,6 2-3 0,2-1 0 16,1-1-2-16,-1-4 0 0,7 3-1 15,-1 0 0-15,0-2-1 0,-1-3-1 0,-4-2 1 16,-2 0-1-16,1 3 0 0,-9-4 1 16,-4 0-1-16,-7 1 1 15,-4 0-1-15,-6 1-1 0,-4 2-6 0,-3 1-7 16,-1 0-9-16,1 0-11 0,4 2-16 15,5-4-29-15,4 2-17 0,7-1-60 16,3-2-57-16,5-2-123 0,3-1-247 16</inkml:trace>
  <inkml:trace contextRef="#ctx0" brushRef="#br1" timeOffset="404827.0032">22155 16442 680 0,'12'15'159'0,"7"3"14"15,5 9-101-15,4 5-17 0,4 5 0 16,1 4 5-16,3 3 2 0,-1 3-5 15,1 1-12-15,-7 0-8 0,0-1-6 16,-6 2-6-16,-7 2-6 0,-9-4-6 16,-9 2-6-16,-11 2-14 0,-7 1-23 15,-9 1-47-15,-7-3-145 0,-2-6-174 16,-4-2-421-16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49:2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6365 4102 630 0,'-9'-12'155'16,"4"1"7"-16,3 2-91 0,5 5-20 16,0 2-7-16,3 4-5 0,1 1-6 15,2 5-6-15,1 1-4 0,2 4-2 16,-1 1-5-16,2 3-3 0,2 3-5 16,0 3-2-16,2-2-2 0,-1 1-3 15,-1 3 0-15,-2-2-1 0,1-3 0 16,-1-1-2-16,-1-2-7 0,-1-1-12 15,-1-1-13-15,1-3-16 0,-2-2-17 0,-1 1-119 16,-4-2-132-16,0-5-299 0</inkml:trace>
  <inkml:trace contextRef="#ctx0" brushRef="#br0" timeOffset="219.4272">6640 4117 685 0,'-8'1'175'16,"-5"4"7"-16,-2 2-95 0,0 4-25 15,-1 5-13-15,-1 4-9 0,0 3-12 16,-2 4-10-16,2 1-7 0,0 2-5 16,-5-3-6-16,4 1-11 0,0-2-16 15,4-2-21-15,1-6-16 0,6-2-128 16,3-5-144-16,12-4-328 0</inkml:trace>
  <inkml:trace contextRef="#ctx0" brushRef="#br0" timeOffset="523.8483">6951 4069 723 0,'-4'-5'183'0,"-3"5"4"16,1 2-97-16,1 4-31 0,-1 3-12 15,1 4-10-15,-1 1-13 0,1 6-6 16,0 4-5-16,1 2-3 0,1 0-3 16,1 3-2-16,2 1-1 0,1-1-1 15,3-2 0-15,2-4-1 0,1-2-1 16,3-1 0-16,2-7 0 0,0-3-1 15,3-4 0-15,-2-3-2 0,1-3-5 0,-2-5-11 16,-1-3-15-16,-1-4-24 16,-1 0-16-16,-2-3-130 0,-2-2-144 15,-3 0-330-15</inkml:trace>
  <inkml:trace contextRef="#ctx0" brushRef="#br0" timeOffset="702.3692">6936 4074 719 0,'-5'-2'191'0,"3"0"3"0,2 0-60 16,3 0-74-16,4-1-21 0,4-1-14 15,1 1-12-15,4-1-6 0,5-2-7 16,2 2-15-16,3 1-23 0,0 3-26 16,3 1-58-16,0 2-77 0,1 5-134 15,-5 5-277-15</inkml:trace>
  <inkml:trace contextRef="#ctx0" brushRef="#br0" timeOffset="1068.776">7266 4127 713 0,'-1'-4'177'0,"-3"2"3"0,2 3-108 16,1 1-17-16,1 3-8 0,0 1-9 16,0 4-11-16,1 4-7 0,1 3-3 15,1 1-3-15,0 2-4 0,1 2-1 16,1 1-3-16,1-1-1 0,2-4-1 16,-1-2-1-16,4-2-1 0,0-4 0 15,5-3 0-15,-1-8 0 0,-1-5 2 16,2-5 2-16,0-3 1 0,-1-3 2 15,-1-1 0-15,-4-2 2 0,0 2 1 16,0 4-1-16,-3 2-2 0,-2 5-1 0,0 4-2 16,-4 4-1-16,0 6-1 0,1 2-2 15,-2 4-2-15,-3 5-6 0,3 0-10 16,0 1-18-16,1-1-27 0,3-2-23 16,1-1 10-16,4-3-140 0,-1-3-141 15,4-6-308-15</inkml:trace>
  <inkml:trace contextRef="#ctx0" brushRef="#br0" timeOffset="1763.1617">7596 4059 587 0,'-14'-7'149'0,"6"1"5"16,0 0-59-16,2 2-48 0,0 2-5 16,4 0 0-16,0 2-4 0,1-1-7 15,1 2-4-15,-1 2-5 16,2-2-5-16,-1-1-3 0,1 1-2 0,1-1-2 16,-1 2 1-16,0-2 0 0,2 1 0 15,-2-1 0-15,1 1-1 0,-1-2-1 16,1 1 0-16,0 0 0 0,-1 1-1 15,-1-1 0-15,2 1 0 0,-1-2 1 16,-1 2 2-16,0-1 0 0,-1 1 2 0,-1-2 0 16,1 1-1-16,-1 0 0 0,-4-3-1 15,2 4-1-15,1 0-2 0,0-1 0 16,0 0-1-16,1 1 1 0,-1 0 1 16,5 3 0-16,-4-4 0 0,0 0 1 15,-3-6-1-15,4 7-1 0,0-2 0 16,1 1-2-16,0 0-2 0,1 1-1 0,0 0-1 15,8 6 0-15,-3-7-2 16,4 1 1-16,2-1-1 0,4 3 1 0,2-1-1 16,3 0 0-16,2 1 1 0,-1-1-1 15,0 1 0-15,-2-1 0 16,-2-2 0-16,-2 1 0 0,-2-1-1 0,-3 0 1 16,-3 0 0-16,-2 1 0 0,-2-1 0 15,0 2 0-15,-3-1 0 0,-2 1 0 16,0 2 0-16,-2 2 0 0,-1 1 0 15,1 3 0-15,-1 1 0 0,0 3 1 0,3 4-2 16,1 3-1-16,3 2 1 16,1 4-2-16,5 3 0 0,2 0-2 15,1 3 0-15,3-1 1 0,0-1 0 0,-2-1 0 16,1-3 0-16,-5-1 2 0,-2-4 0 16,-5-2 1-16,-4-3 0 0,-5-4 1 15,-4-2 1-15,-3-1 0 0,-5-4-1 16,0 0 1-16,-1-1 0 0,-1-3-1 15,3-1-6-15,1-1-10 0,2-3-11 16,4 0-17-16,4-4-28 0,4 0-21 0,5-1-131 16,2-2-149-16,5-2-340 0</inkml:trace>
  <inkml:trace contextRef="#ctx0" brushRef="#br0" timeOffset="2165.587">8391 4303 751 0,'-17'-7'190'15,"3"1"7"-15,4 1-104 0,2 2-31 16,3 2-15-16,6 2-13 0,4 4-11 16,5 0-8-16,6 4-3 0,3-2-4 15,6 2 0-15,5-2-1 0,3 0 0 0,7-1-1 16,5 1-1-16,3-4-1 0,8 1 0 16,4-2-1-16,5 1 0 0,4-1 0 15,2-3 0-15,1-1-1 0,5-1 0 16,3-2-1-16,-2 0 0 0,2-2 0 15,-3 0-1-15,1-1-1 0,-2 3-2 16,-10-3-3-16,-7 2-6 0,-5-2-9 16,-7 3-13-16,-8 2-19 0,-12-1-18 0,-15 0-11 15,-6 4 8-15,-11 0-127 0,-6 2-125 16,-8-2-281-16</inkml:trace>
  <inkml:trace contextRef="#ctx0" brushRef="#br0" timeOffset="2411.9178">9656 4220 462 0,'-11'-15'140'0,"2"2"8"0,5 0 4 15,0 2-88-15,8 4-14 0,2 2-4 16,3 3-5-16,7 0-7 0,3 2-6 16,2 0-6-16,2 3-4 0,1 2-5 0,2 2-5 15,0 3-4-15,1 2-2 0,-1 2 0 16,-1 0-1-16,2 2-1 0,0-1 1 16,-1 1-1-16,0 0 1 0,-4-3 0 15,-4 2 0-15,-3 0 3 0,-3-1 1 16,-5 0 2-16,-3-3 1 0,-4 0 1 15,-6 0 0-15,-3 2-1 0,-7-4-2 16,-4 5-6-16,-9-1-9 0,-7 0-18 16,-5 1-16-16,-5-3-13 0,-3 1 37 0,-5-1-167 15,0-6-133-15,5-2-316 0</inkml:trace>
  <inkml:trace contextRef="#ctx0" brushRef="#br0" timeOffset="2783.9416">8500 4026 573 0,'3'-9'146'16,"4"5"11"-16,-5 1-71 0,-1 3-17 0,-2 2-3 16,-3 1-2-16,-2 3-4 15,1 8-5-15,-7-4-8 0,-5 3-10 0,-5 3-6 16,-4 2-5-16,-3 1-4 0,-1 3-5 16,0 1-2-16,2-1-3 0,2 3-3 15,4 2-2-15,5-2-1 0,6 4-3 16,3-2 0-16,7-1-2 0,3 4 0 15,5-2-1-15,4-2-3 0,5-2-7 0,8 0-10 16,4-4-17-16,5-1-23 16,3-6-23-16,3-2-48 0,0-5-83 0,2-3-129 15,-2-4-268-15</inkml:trace>
  <inkml:trace contextRef="#ctx0" brushRef="#br0" timeOffset="3147.8272">8849 3923 882 0,'-5'0'197'0,"4"4"3"0,3 3-136 16,4 3-35-16,3 5-9 0,1 1-5 15,2 2-3-15,0-1-2 0,0 1-4 16,-2-4-1-16,1 0-3 0,-3-4 0 15,-1-2-1-15,-2-2-1 0,-3-2-3 16,-3-4-4-16,-3-4-4 0,-2-2-5 16,-5-4-4-16,-2-3 0 0,-3-6 0 0,-1-3 2 15,1-3 5-15,1-5 4 0,0-2 8 16,6-2 6-16,1 0 7 16,5 1 4-16,3 3 4 0,3 5 2 0,6 1 1 15,4 5-1-15,3 4-4 0,4 4-5 16,2 1-4-16,4 2-3 0,-1-1-3 15,2 4-4-15,0 2-5 0,3 0-10 16,1 2-12-16,0 2-18 0,2 0-20 16,0 3-14-16,-1 0-43 0,-3 2-82 0,-2 0-119 15,-6 1-256-15</inkml:trace>
  <inkml:trace contextRef="#ctx0" brushRef="#br0" timeOffset="3362.3484">8970 3966 835 0,'-7'5'198'0,"3"-2"2"0,4-2-119 16,3 1-34-16,4 1-17 0,3-2-12 16,3 0-7-16,2-2-5 0,3 1-10 15,6-2-18-15,4 0-37 0,1-1-22 16,0-2-124-16,2-1-151 0,3 0-342 15</inkml:trace>
  <inkml:trace contextRef="#ctx0" brushRef="#br0" timeOffset="3870.6157">10548 3884 741 0,'-4'-8'177'0,"0"0"3"0,7 5-116 16,5 5-9-16,7 8-9 0,6 5-9 15,11 7-9-15,5 5 0 0,4 6-1 16,5 6-4-16,0-1-4 0,2 3-5 16,-3 1-4-16,-6-3-2 0,-1 1-3 0,-2-3-2 15,-4-2-3-15,-2-2-8 0,-1-4-12 16,-1-3-20-16,0 0-27 15,-2-5-20-15,-4-4-123 0,0-4-146 0,-6-6-320 16</inkml:trace>
  <inkml:trace contextRef="#ctx0" brushRef="#br0" timeOffset="4062.1279">11278 3839 824 0,'-26'6'206'0,"-1"6"9"0,-2 10-117 15,-3 7-27-15,-2 7-13 0,-2 6-9 16,-2 2-14-16,0 6-10 0,-2 3-7 16,-2 1-7-16,0 2-4 0,1-2-8 15,2-1-11-15,4-1-14 0,7-4-20 16,9-5-41-16,10-5 6 0,8-9-150 16,11-5-158-16,8-7-354 0</inkml:trace>
  <inkml:trace contextRef="#ctx0" brushRef="#br0" timeOffset="4329.7116">11809 3921 903 0,'-25'-10'210'0,"-6"8"2"0,-4 7-136 15,-5 7-36-15,0 5-11 0,0 8-7 16,-1 3-7-16,4 7-5 0,4 6-2 16,6 2-2-16,7 1-1 0,5 2-2 15,9-2-2-15,6-1-5 0,10-4-8 0,7-2-11 16,6-6-13-16,5-7-18 0,5-7-19 16,3-6-14-16,4-3-13 0,2-7-107 15,1-5-126-15,-2-7-277 0</inkml:trace>
  <inkml:trace contextRef="#ctx0" brushRef="#br0" timeOffset="4792.4689">11866 4254 538 0,'4'6'158'0,"3"3"13"0,1-1-28 0,2 1-62 15,5 1-10-15,0-3-6 16,3-1-10-16,2-2-12 0,-1-4-9 16,3-5-8-16,0-2-6 0,0-6-4 0,-1-1-2 15,5-6-4-15,0 1-2 0,-3-2-2 16,-1 0-2-16,-1-1 0 0,0 2-2 15,-4 2 0-15,-7 1 0 0,-6 1 0 16,-4-1-1-16,-2 4 0 0,-9 1 0 16,-9 2 0-16,-2 5-1 0,-3 4 0 15,-1 5 0-15,-2 4-1 0,-2 7 1 16,1 2-1-16,4 5 1 0,2 5 0 16,1 2 0-16,0 4 1 0,4 2 0 0,0-1 1 15,6 3-1-15,7 0 1 0,7-3 0 16,5-2 0-16,4-4-1 0,5-6 1 15,8 0-1-15,2-7 0 0,0-5-2 16,2-4-2-16,4-7-5 0,1-3-7 16,2-7-8-16,5-6-10 0,1-3-17 15,1-3-21-15,0-3-13 0,-8 1-121 0,-1-6-136 16,-4 3-317-16</inkml:trace>
  <inkml:trace contextRef="#ctx0" brushRef="#br0" timeOffset="5031.7796">12499 3508 818 0,'5'1'179'0,"6"12"4"16,0-2-142-16,-1 6-9 0,1 2 3 15,-1 3 1-15,-3 5-2 0,-1 3-2 16,0 2-3-16,-1 4-7 0,-2 2-5 15,-3 0-4-15,-5 2-4 0,-3-4-3 16,-5 1-3-16,-4-5-9 0,-5-6-16 16,-6-6-29-16,-4-2-27 0,-4-7-30 15,-2-4-105-15,0-7-144 0,4-11-296 0</inkml:trace>
  <inkml:trace contextRef="#ctx0" brushRef="#br0" timeOffset="5161.4366">12390 3250 702 0,'10'-13'157'16,"-2"7"0"-16,3 6-116 0,2 3-22 16,3 4-25-16,0 7-26 0,3 3-123 15,3 4-128-15,-2 2-316 0</inkml:trace>
  <inkml:trace contextRef="#ctx0" brushRef="#br0" timeOffset="5827.0336">12767 3803 551 0,'-1'-13'121'0,"1"-1"1"16,0 2-93-16,0 2-9 0,1 4-1 15,-1 3 0-15,0-1-1 0,2 0 2 16,-2 3 3-16,1 1 0 0,-2-2 2 16,1 0 0-16,0 2 0 0,-2 0-1 15,2 0-2-15,0-1-2 0,0 0-2 0,0 1-1 16,-1-1-3-16,1-1-1 16,0 0-1-16,0 0 0 0,0-1 0 0,0 1-1 15,0-2 1-15,1 2-1 0,1-2-1 16,-2-1 1-16,0 0 0 0,1 0 0 15,-1 0 0-15,0-1 0 0,1 1-1 16,-1 0 1-16,0 2-1 0,0 0-1 16,1 1 0-16,-1-1-1 0,0 1 0 15,0 1 1-15,0-1 0 0,-1 1 1 0,1 1-1 16,-1 0 1-16,0 0-1 0,2 4 0 16,-1 1-1-16,-1 5-1 0,-2 3 0 15,-1 4 0-15,0 5 0 0,-1 3-1 16,1 0-1-16,2 1 0 0,2-1-2 15,3-3 0-15,5-1-2 16,-1-7 0-16,3-3 0 0,3-5-1 0,3-4 0 16,2-6 0-16,1-5 0 0,0-7 0 15,2 2 0-15,-2-6 1 0,-3-1 0 16,-5 2 0-16,-5 0 2 0,-1 3 0 16,-5 4 2-16,-2 1 2 0,-2 4 0 0,-1 4 0 15,-2 5 1-15,1 1-1 0,3 6-2 16,-1 2 0-16,3 2-2 0,2 3-1 15,5 0 0-15,3 0-1 0,1-2 0 16,2-2-1-16,2-2 1 0,1-4-1 16,0-3 0-16,0-4-1 0,-1-2 1 15,0-5 0-15,-2-4 0 0,-2-4-2 16,-2-2-7-16,-3-1-11 0,-4 1-14 16,-1-2-21-16,-4-1-24 0,-4 2-16 0,1 2-126 15,-3 1-144-15,0 0-317 0</inkml:trace>
  <inkml:trace contextRef="#ctx0" brushRef="#br0" timeOffset="6024.5207">13092 3544 592 0,'22'1'154'0,"0"0"9"0,3 8-59 16,2-1-45-16,1 6-7 0,0 2-3 16,0 1-5-16,-1 6-5 0,4 2-5 0,-1 0-4 15,2 11-4-15,0 3-2 0,3 9-3 16,-3 5-5-16,-5 4-3 0,-6 2-3 15,-4 5-3-15,-9-2-3 0,-8 2-3 16,-11-3-6-16,-12 1-11 0,-8-2-21 16,-7-2-29-16,-14 1-140 0,-8-6-160 15,0-2-379-15</inkml:trace>
  <inkml:trace contextRef="#ctx0" brushRef="#br0" timeOffset="8289.6719">5388 5363 563 0,'-3'-6'135'0,"0"-1"4"0,0 4-80 16,-1-1-18-16,0 4-7 0,2 3-3 15,-2 3-1-15,-1 5-1 0,-1 7 0 16,0 7 0-16,1 4-1 0,0 7 1 0,3 1-1 15,2 4-3-15,3-1-4 0,7-2-4 16,1-5-5-16,2-6-3 0,2-6-3 16,3-6-3-16,-1-7 0 0,2-10-2 15,0-8 1-15,-1-5-1 0,-2-2 0 16,-1-6 0-16,-1-1 1 0,-3-3-1 16,-1 0 2-16,-4 2 0 0,2 1 1 0,-3 2 1 15,-1 6 1-15,0 2 1 16,0 7 1-16,-3 7-1 0,3 8 0 0,-2 7-1 15,1 7-2-15,-1 6 0 16,3 7-2-16,-1 4-1 0,2 5 0 0,-1-1-1 16,1 2 1-16,-3-3-1 0,5 4 1 15,-6 0-1-15,0-3 1 0,-5-4 2 16,-4-4 4-16,-7-3 2 0,1 0 2 16,-6-9 2-16,-1-4 2 0,-4-3 3 15,-1-7-1-15,1 0 0 0,1-5 0 0,0-6-3 16,-2-5-1-16,1-4-2 0,4-4-4 15,5-6-3-15,6-4-3 0,4-8-5 16,10-4-11-16,6 0-10 0,7-2-16 16,5 1-22-16,7 1-20 0,-1 5-20 15,3 7-115-15,2 4-134 0,1 4-300 16</inkml:trace>
  <inkml:trace contextRef="#ctx0" brushRef="#br0" timeOffset="8567.4949">5862 5501 732 0,'-8'-11'177'16,"-1"1"6"-16,3 4-114 0,3 6-17 15,0 4-5-15,3 4-8 0,-1 5-7 0,0 4-8 16,-1 5-3-16,-1 2-3 15,0 3-1-15,0 3-3 0,-1-1-1 0,-1-1-2 16,3-1-2-16,-2 0-1 0,4-1-3 16,1-4-2-16,3-5-1 0,2-2-2 15,5-3-1-15,2-6-3 0,5-6-8 16,0-6-12-16,3-4-22 0,0-2-25 16,1-5-16-16,-4-4-123 0,-2-2-142 15,-3 2-316-15</inkml:trace>
  <inkml:trace contextRef="#ctx0" brushRef="#br0" timeOffset="8733.4947">5882 5461 574 0,'-13'-4'178'0,"4"-1"6"0,4 1 3 16,5-3-117-16,5 1-17 0,5 0-15 16,5-1-16-16,4-1-12 0,4 2-17 15,2-1-23-15,2 3-23 0,1 3 22 0,3 2-159 16,-1 1-143-16,1 1-338 0</inkml:trace>
  <inkml:trace contextRef="#ctx0" brushRef="#br0" timeOffset="9113.5564">6230 5566 544 0,'-7'-10'159'0,"2"0"9"16,1 2 5-16,0-1-109 0,2 3-8 15,2 3-4-15,0 1-6 0,1 5-7 16,0 3-7-16,3 2-7 0,0 7-6 16,-2 2-6-16,3 3-1 0,0 1-3 15,0 3-3-15,2-1 0 0,3 0-1 16,-1-4 0-16,0-2-1 0,4-3 0 0,0-4 0 15,4-7 1-15,-1-8 0 0,0-4 1 16,4-7 1-16,-1-4 1 0,1-3 2 16,-2-3 1-16,-3 0 1 0,0 3 0 15,-3 5 0-15,-4 2-1 0,0 6-1 16,-4 3-2-16,-1 7-2 0,0 6-2 16,-5 3-1-16,1 7-2 0,0 3-3 15,-1 0-9-15,-1 7-13 0,1-1-20 0,2-3-33 16,3 0-17-16,5-5 112 0,0-1-240 15,4-4-152-15,6-6-371 16</inkml:trace>
  <inkml:trace contextRef="#ctx0" brushRef="#br0" timeOffset="9653.0872">6578 5386 452 0,'1'-2'125'0,"-2"-2"8"16,-2 0-35-16,0 2-35 0,-1-2-5 0,0 0 1 15,-2 1 1-15,3-1 1 0,-1 2 0 16,1-1-1-16,1 1-4 0,0 0-5 16,0 1-8-16,4 0-7 15,-2 1-8-15,1 0-7 0,4 0-5 0,2 1-5 16,5 2-3-16,4 0-3 0,3 1-1 16,3 1-1-16,1 0-1 0,1 1-1 15,-3 0-1-15,-1 1 1 0,-4 0-1 16,-3-1 1-16,-2 2-1 0,-1 1 0 0,-3 1 0 15,1 1 0-15,-3 1 1 0,0 0-1 16,-3 3 0-16,0 1 0 0,0 1-1 16,-1 3 1-16,-1 0-1 0,0 1-1 15,0 1-1-15,1 3 0 0,-1 2-5 16,1-2 0-16,-1 1 0 0,-1 1 1 16,0-1 0-16,-2 1 1 0,-1-4 2 15,-3-5 4-15,-2 0 0 0,-1-4 1 16,-1-2-1-16,-1-4 1 0,-4-3-1 15,0-2 1-15,1 0 0 0,2-3-1 0,-1-4-7 16,-1-2-11-16,7-3-16 16,3 0-26-16,5-5-17 0,2 0-132 0,6-1-151 15,4 0-338-15</inkml:trace>
  <inkml:trace contextRef="#ctx0" brushRef="#br0" timeOffset="9864.5198">7091 5531 883 0,'-4'-5'212'0,"2"1"0"16,2 2-128-16,1 0-33 0,4 2-21 16,6 2-16-16,1 0-12 0,4 0-12 15,3 1-14-15,0 1-26 0,0-1-27 16,-1 2-85-16,-5 0-51 0,-2 2-134 15,-2 3-257-15</inkml:trace>
  <inkml:trace contextRef="#ctx0" brushRef="#br0" timeOffset="10007.1755">7094 5698 820 0,'1'8'195'0,"-1"-2"2"16,2 0-125-16,7-1-27 0,1 0-19 15,4-4-22-15,5 0-27 0,-1-1-33 0,4 0-21 16,1-1-119-16,1 0-145 0,-1 1-324 16</inkml:trace>
  <inkml:trace contextRef="#ctx0" brushRef="#br0" timeOffset="10396.069">7726 5584 699 0,'-7'-9'186'0,"3"-2"9"0,2 2-101 16,4 2-19-16,2 3-10 0,6 3-12 16,4 0-14-16,3 5-11 0,4 5-7 15,2 4-3-15,4 5-3 0,-1 1-3 16,2 5-3-16,-1 0-3 0,-3 1-2 15,-2 0-4-15,0 0-6 0,-4-2-8 16,-3 0-12-16,-1-6-18 0,-2-2-29 16,-2 0-21-16,-4-4-121 0,-2-3-146 0,3-3-324 15</inkml:trace>
  <inkml:trace contextRef="#ctx0" brushRef="#br0" timeOffset="10627.2969">8080 5485 690 0,'-9'-3'180'0,"2"1"11"0,-1 6-93 15,2 1-21-15,1 3-6 0,-2 3-7 16,-3 5-13-16,-1 4-11 0,-5 1-10 16,-3 0-7-16,-3 4-7 0,-5 2-6 15,-4 0-4-15,-1 1-3 0,0-2-7 16,4 1-10-16,4-4-15 0,4-1-24 15,7-4-30-15,8-4-116 0,2-3-22 16,7-3-131-16,4-3-242 0</inkml:trace>
  <inkml:trace contextRef="#ctx0" brushRef="#br0" timeOffset="11654.9535">8452 5495 603 0,'-2'-37'166'16,"-1"5"13"-16,-1 4-49 0,-1 6-49 15,4 11-9-15,-1 9-6 0,-1 7-9 16,3 9-11-16,0 8-12 0,-1 7-10 0,1 6-6 16,-1 5-4-16,-2 7-2 15,2 2-3-15,-2-1-2 0,0 1-2 0,-3-1-1 16,4-3-1-16,2-1-1 0,1-5-1 16,2-2-1-16,2-5 1 0,3-7 0 15,3-2 0-15,-1-9 0 0,1-6 0 16,6-7 1-16,0-7-1 0,1-7 0 15,4-4 0-15,3-4 0 0,0-2-3 16,2-1-7-16,-1-1-10 0,1 2-13 16,-2 0-22-16,-3 1-25 0,-4 3-22 15,-5 0-117-15,-3 3-141 0,-4 0-311 0</inkml:trace>
  <inkml:trace contextRef="#ctx0" brushRef="#br0" timeOffset="11844.4467">8457 5361 881 0,'-17'-8'215'0,"8"1"3"15,2-1-133-15,6 2-28 0,5-2-15 16,5-1-14-16,8-1-12 0,6 0-8 16,3 1-2-16,7-1-4 0,3 0-11 15,3 6-16-15,1 2-24 0,0 7-35 16,-2 5-140-16,-2 5-166 0,-5 6-386 15</inkml:trace>
  <inkml:trace contextRef="#ctx0" brushRef="#br0" timeOffset="12123.6777">9060 5605 863 0,'0'-8'211'0,"-2"3"4"0,2 5-119 0,0 5-33 15,0 4-17-15,2 5-12 0,-1 3-10 16,0 5-3-16,-1 3-5 0,1 2-3 16,-2 0-5-16,1-1-4 0,0 0-8 15,0-4-13-15,0-3-13 0,2-3-16 16,3-5-22-16,4-7-22 0,3-5-14 15,5-2-1-15,2-6-109 0,4-6-120 16,0-2-267-16</inkml:trace>
  <inkml:trace contextRef="#ctx0" brushRef="#br0" timeOffset="12286.0065">9260 5703 605 0,'-2'-6'172'0,"-3"2"12"16,-5 7-62-16,-1 2-29 0,-2 2-6 16,-4 2-7-16,-2 1-9 0,-3 1-12 15,3 2-7-15,-1 0-7 0,4 1-8 16,3-2-6-16,3 0-6 0,4 1-7 15,4-2-5-15,5-3-6 0,5 0-3 16,4-2-4-16,2-1-10 0,6-3-14 16,4-1-17-16,2-1-19 0,0-2-33 0,-1-2-23 15,1 1-126-15,-1-4-152 0,-2 1-330 16</inkml:trace>
  <inkml:trace contextRef="#ctx0" brushRef="#br0" timeOffset="12990.2139">9507 5635 551 0,'-4'-2'139'0,"0"-1"6"0,1 2-68 15,0-2-25-15,1 2-2 0,0 1-2 16,0-1-1-16,1 1-1 0,1 0-1 16,-1 0-2-16,-1-2-3 0,2 4-4 15,0-1-3-15,0 3-3 0,0 0-5 0,-1 5-3 16,1 4-3-16,1 3-3 0,2 2-2 16,-2 1-4-16,0 1-2 0,2-1-3 15,-2 1-1-15,3-4-1 0,-1-1-1 16,-1-3-1-16,2-2 1 0,1-3 0 15,-2-3 1-15,5-7 0 0,1-4 1 16,1-7 2-16,2-2-1 0,3-6 1 0,1-2 0 16,2-2-1-16,0 3 0 15,-1 2 0-15,-2 4-2 0,0 3 0 0,-4 6-1 16,-1 4 1-16,-3 7-2 0,-3 2 1 16,-2 4-1-16,1 6-1 0,-5 3 0 15,1 6-7-15,-1 1-9 16,-2 4-13-16,3-2-16 0,2-1-21 0,4-3-20 15,4-3-18-15,2-4-115 0,3-6-134 16,3-6-299-16</inkml:trace>
  <inkml:trace contextRef="#ctx0" brushRef="#br0" timeOffset="13425.5564">9906 5370 811 0,'-16'-10'198'0,"6"-1"3"0,4 1-105 16,5 3-45-16,6 2-20 0,5 0-9 16,6 3-8-16,3 1-6 0,3 3-2 15,1 1-2-15,3 1-1 0,-1 1-2 16,-2 0 1-16,0 1-1 0,-2 0-1 15,-1 2 1-15,-4 2 0 0,-2-1 0 16,1 7 0-16,-4 1 0 0,-2 2 0 16,-5 2 0-16,-4-2-1 0,-2 2 1 0,-2 2-1 15,-3 1 0-15,0-1-2 0,0 3 0 16,0 1-2-16,3 3-2 0,3 1-1 16,1 2-1-16,3-2-1 0,0 0-1 15,3 2 2-15,2-2 0 0,-1-3 2 16,1-1 2-16,-5-7 1 0,1-1 5 15,-3-4 3-15,-7-8 2 0,-1-3 1 16,-6-4 1-16,-3-4 0 0,1 2 0 16,-4-5-3-16,-2-3-6 0,3 4-7 15,0 0-14-15,2 1-17 0,3 0-25 16,2 1-17-16,2 3-125 0,2 2-144 16,6-2-322-16</inkml:trace>
  <inkml:trace contextRef="#ctx0" brushRef="#br0" timeOffset="15872.5616">11084 5769 421 0,'-5'-5'117'0,"-1"2"7"16,-1-3-30-16,0 3-37 0,-3 0-12 15,1 0-1-15,-1 1-1 0,2 0 1 16,-1 1 2-16,2 0 1 0,0-1-1 16,2 2 0-16,0-2-4 0,2 1-5 0,1 0-6 15,1 1-7-15,1-1-5 0,2 1-3 16,3-2-3-16,4 2-1 0,2-1 0 15,5 1 1-15,1-2 1 0,7 2 1 16,7-1-1-16,6 2-2 0,1 0-1 16,1 1-3-16,4 0-3 0,4 3-1 15,-1-1-1-15,-3 1-2 0,-4 0 0 16,2 0-1-16,0 2-1 0,-2 2-1 16,0-2-3-16,-2 1-5 0,1-1-6 15,-3-1-7-15,0 0-9 0,-2-2-10 0,-4-2-12 16,-2 0-12-16,-2-2-3 0,-4-2-5 15,-3 1-4-15,-2-4-33 0,-4 0-57 16,-2-2-92-16,-5 0-209 0</inkml:trace>
  <inkml:trace contextRef="#ctx0" brushRef="#br0" timeOffset="16100.6214">11898 5719 444 0,'-14'-13'203'16,"1"2"-60"-16,0-2-54 0,1 2-26 0,5 4-9 16,1 3-8-16,2 2-9 15,4 1-6-15,6 2-6 0,2 1-7 0,3 6-5 16,3 2-5-16,3 2-2 0,3 1-1 15,1 2-2-15,-2 1 0 0,2 2-2 16,0-2-1-16,0 0 1 0,-1-2-1 16,-3 0 1-16,0 0-1 0,-5-3 1 15,-2-3 1-15,-3 1 3 0,-6-2 2 16,-3 2 2-16,-5-2 1 0,-7 2 1 16,-1 1-1-16,-5 2-1 0,-6-2-3 0,-3 2-7 15,-2-1-18-15,-1-3-21 0,4 0-20 16,2-3-121-16,4-8-138 0,5-4-324 15</inkml:trace>
  <inkml:trace contextRef="#ctx0" brushRef="#br0" timeOffset="17357.0675">11077 5539 589 0,'7'-10'152'0,"-3"2"13"15,-3-1-75-15,-2 5-20 0,-3 3-5 16,-1 2-2-16,-4 2-5 0,-4 4-10 15,-1 6-8-15,-5 1-7 0,-3 2-5 0,-5 3-4 16,-3 1-3-16,-3 5-3 0,-3-1-3 16,-2 1-2-16,-2-1-1 0,2 5-1 15,1-3-3-15,4 3 0 0,5-5-2 16,3 1-1-16,7-2-2 0,6 1 0 16,4-3-2-16,7-1 0 0,6 2-2 15,5-4-4-15,6-1-5 0,7-2-12 16,8-4-15-16,3-2-26 0,5-3-26 0,5-6-132 15,3-3-153-15,2-4-353 0</inkml:trace>
  <inkml:trace contextRef="#ctx0" brushRef="#br0" timeOffset="17773.3298">11361 5238 770 0,'-16'-14'189'0,"3"7"5"0,2 7-113 0,2 7-26 16,4 9-14-16,2 4-9 0,3 6-9 15,1 3-8-15,1 0-2 0,2 2-1 0,1-3-2 16,1-5 0-16,0-2-1 0,-1-6-1 15,-1-4-1-15,-1-2-2 0,0-6 0 16,-1-4-2-16,-2-6-1 0,-1-7 0 16,-1-4 0-16,-3-5 0 0,0-9-1 15,0-4 2-15,0-6 0 0,0 1 1 16,4-3 2-16,1-2 0 0,2 0 1 16,3 1 0-16,4 0 0 0,3 5-1 15,4 3-1-15,1 5-2 0,4 7-1 0,1 4 0 16,4 5-1-16,1 6-1 0,0 5-2 15,0 3-5-15,3 4-9 0,0 3-12 16,1 5-18-16,0 2-29 0,-3 3-16 16,-2 3-121-16,-4 2-3 0,-6 2-114 15,-5 4-202-15</inkml:trace>
  <inkml:trace contextRef="#ctx0" brushRef="#br0" timeOffset="17953.315">11382 5294 819 0,'-16'1'200'16,"6"1"1"-16,5-5-117 0,10 2-31 15,5-2-19-15,6 0-12 0,5-2-11 16,5 0-6-16,0-1-6 0,5 1-19 16,-2 0-32-16,2 0-18 0,-4 3-135 15,2 0-154-15,-3 4-362 0</inkml:trace>
  <inkml:trace contextRef="#ctx0" brushRef="#br0" timeOffset="19128.9776">12679 5352 695 0,'-26'-25'165'16,"9"9"2"-16,5 5-114 0,18 14-12 16,8 4-7-16,5 5-6 0,3 9-9 0,6 7-5 15,7 5-2-15,5 5-3 16,-1 3-2-16,-1-1-3 0,-2-1-3 0,-1 1-13 15,0-4-21-15,-6-3-15 0,-2-3-8 16,-4-6-123-16,4-4-132 0,0-5-298 16</inkml:trace>
  <inkml:trace contextRef="#ctx0" brushRef="#br0" timeOffset="19334.4278">13409 5273 727 0,'-10'0'178'0,"1"10"6"16,-4 10-110-16,0 8-17 0,1 7-8 16,-4 9-9-16,-1 7-9 0,-7 0-8 15,1 5-5-15,-5 1-5 0,-2 2-5 16,0 1-3-16,-2 2-4 0,3-1-8 16,2-1-14-16,2-3-18 0,7-7-21 15,4-5-18-15,5-8-124 0,4-12-141 16,11-7-314-16</inkml:trace>
  <inkml:trace contextRef="#ctx0" brushRef="#br0" timeOffset="19599.7198">14005 5254 778 0,'-36'6'187'0,"-3"7"5"0,-5 8-124 16,-3 5-15-16,-1 9-8 0,2 8-10 15,3 7-10-15,4 1-7 0,7 5-5 16,6-2-4-16,7 0-2 16,8-2-3-16,8-3-5 0,7-4-7 0,7-5-12 15,6-7-11-15,5-4-18 0,11-4-18 16,3-7-14-16,2-4-122 0,6-6-132 15,0-6-303-15</inkml:trace>
  <inkml:trace contextRef="#ctx0" brushRef="#br0" timeOffset="19965.7494">14087 5724 818 0,'-8'5'188'0,"3"-3"2"0,4 3-131 0,4-5-21 15,5 4-10-15,3-4-10 16,3 0-8-16,4-5-2 0,7-1-2 0,4-4-1 16,3 2-3-16,1-6 0 15,2-1-1-15,1 1 0 0,-2 0-1 0,-4-2-2 16,-7 3-1-16,-4-3-3 0,-5 1-2 16,-7 2-2-16,-7-2 1 0,-8 2-1 15,-6 3 0-15,-5 2 3 0,-6 5 2 16,-3 4 2-16,-8 3 1 0,-3 7 1 0,1 5 3 15,3 2 5-15,0 9 2 0,2 1 4 16,5 4 1-16,7 5 1 0,10-1 0 16,3 0-1-16,5 1-5 0,6-5-2 15,4-1-3-15,5-1-1 0,6-6-2 16,5-4-1-16,5-3-7 0,6-5-8 16,3-4-11-16,3-6-15 0,5-6-14 15,-1-4-14-15,-1-3-50 0,-6-6-76 16,-1-4-118-16,-2 0-257 0</inkml:trace>
  <inkml:trace contextRef="#ctx0" brushRef="#br0" timeOffset="20199.125">14684 5145 548 0,'15'2'143'0,"2"3"6"15,-1 4-8-15,3 4-110 0,-4 4 1 0,1 4 6 16,-2 6 3-16,-3 0-2 0,-3 2-2 16,-1 4-4-16,-7 0-5 0,-5 1-6 15,-5-3-6-15,-6-5-6 0,-7-3-3 16,-4-2-8-16,-4-6-16 0,-1-3-22 16,-1-4-19-16,-1-6-107 0,1-3-24 15,6-8-122-15,2-7-223 0</inkml:trace>
  <inkml:trace contextRef="#ctx0" brushRef="#br0" timeOffset="20317.8057">14606 4928 580 0,'15'5'120'16,"1"5"-5"-16,1 2-111 0,4 4-121 16,-1 3-102-16,6 5-263 0</inkml:trace>
  <inkml:trace contextRef="#ctx0" brushRef="#br0" timeOffset="20945.0423">15000 5229 572 0,'-2'-8'128'0,"0"-2"3"0,0 2-96 16,1 1-8-16,1 0 1 0,-1 1-1 16,1 1 0-16,4 2 0 0,-6 1 1 0,2-1 0 15,0 3 0-15,0-1-1 0,-1 1-2 16,0-1-2-16,-4 0-3 0,4 1-2 16,-1-2-3-16,5 4-2 0,-4-2 1 15,1 0 0-15,0 0 1 0,-2-2 0 16,1 0 0-16,1 1-1 0,-5-3-1 15,4 2-2-15,0-1-2 0,1 1-2 0,0 1-1 16,2-2 0-16,-2 2 1 0,0 0 1 16,2 1 1-16,-1 0-1 0,-1 0 1 15,0 0-2-15,0 0-1 0,-3 2 0 16,3 1-2-16,0 0-1 0,-1 3 1 16,1 4-1-16,-1 2 1 0,0 2-1 15,3-1 0-15,-2 3 0 0,0 0-1 16,1 0 0-16,2-1-1 0,2-3 0 15,0 0-1-15,2-1 0 0,0-3 1 0,2-3-1 16,2-5 0-16,-3-5 0 0,1-3 0 16,-2 0 0-16,2-2 1 15,-2 0-1-15,-2 0 1 0,-1 3-1 0,0 2 1 16,-3 3-1-16,1-1 1 0,-2 6-1 16,0 0 0-16,0 5 0 0,1 2 0 15,3 1 0-15,1 1 0 0,1 0 0 16,3-2 0-16,2-3 0 0,2-2 0 15,3-4 0-15,1-3 0 0,0-4 0 16,3-2 0-16,-2-3 1 0,2-1 0 0,-2-3 1 16,-2-3 1-16,-5-2-1 0,-1 2 1 15,-6-2-1-15,-4 2-2 0,-5 2-5 16,-1 1-9-16,-4 4-14 0,-2 3-26 16,0 4-24-16,-1 5-134 0,0 3-153 15,7 2-356-15</inkml:trace>
  <inkml:trace contextRef="#ctx0" brushRef="#br0" timeOffset="21253.7821">15336 5053 706 0,'6'-22'173'0,"4"6"2"15,3 5-91-15,5 7-45 0,2 9-8 16,4 5-5-16,0 8-7 0,2 4-3 16,0 8 0-16,1 6 0 0,0 5 0 15,-1 4-2-15,4 7 0 0,-1 4 0 0,2 6-2 16,-3 5-2-16,-1-1-1 0,-6 0-1 16,-5 0-1-16,-10-2-3 0,-6-6-2 15,-10-4 0-15,-6-3-2 0,-8-6-3 16,-5-2-5-16,-2-6-8 0,-2-8-10 15,-1-3-13-15,4-9-12 0,5-5-15 16,6-8-14-16,7-5-114 0,4-7-124 16,11-5-293-16</inkml:trace>
  <inkml:trace contextRef="#ctx0" brushRef="#br0" timeOffset="21547.9971">15952 5653 841 0,'4'-4'210'0,"1"1"4"0,1-1-119 16,4 0-32-16,1 2-18 0,1-1-17 15,3 2-12-15,-2-1-7 0,2 1-4 16,1-1-4-16,-2 0-6 0,1 1-11 16,-1-1-16-16,-3 1-23 0,-2 2-26 0,-1 1 91 15,-5 0-227-15,-3 4-156 0,-2 2-384 16</inkml:trace>
  <inkml:trace contextRef="#ctx0" brushRef="#br0" timeOffset="21692.6221">15925 5817 798 0,'-1'3'184'0,"1"-2"3"0,1 0-129 0,4-1-20 15,2-1-15-15,3-3-11 0,1 0-11 16,2 1-15-16,1-2-20 0,1-1-21 16,-2 0-132-16,-3 2-145 0,1 3-346 15</inkml:trace>
  <inkml:trace contextRef="#ctx0" brushRef="#br0" timeOffset="23205.9081">16758 5174 603 0,'-27'-43'150'0,"8"10"9"0,4 0-88 0,9 10-13 16,7 4-9-16,6 7-4 0,8 10-5 15,6 7-5-15,5 4-6 0,4 12-3 16,6 5 0-16,-2 7-1 0,8 6 0 15,2 5-3-15,-3 3-3 0,4 4-4 16,-3 3-4-16,1 1-3 0,1 2-3 16,-3-2-2-16,-2-5-2 0,-1-1 0 15,0-5 0-15,0-5-1 0,-3 1-1 16,1-9-4-16,-7-2-6 0,-2-6-12 0,-5-4-15 16,-3-4-20-16,-7-5-13 0,-5-5-11 15,-3-5-118-15,-4-3-126 0,0-4-285 16</inkml:trace>
  <inkml:trace contextRef="#ctx0" brushRef="#br0" timeOffset="23428.3044">17645 4992 692 0,'-7'-3'173'0,"-4"13"7"0,-7 11-102 16,-5 6-16-16,-6 12-9 0,-8 10-7 15,-5 7-8-15,-4 9-10 0,-7 1-7 16,-3 5-5-16,-3 5-5 0,3-2-4 16,1 2-2-16,-2-3-2 0,5-2-3 15,5-3-6-15,10-8-13 0,10-6-24 0,8-7-25 16,13-7-135-16,11-10-152 0,9-7-363 16</inkml:trace>
  <inkml:trace contextRef="#ctx0" brushRef="#br0" timeOffset="23724.5128">18390 5012 757 0,'-22'-18'188'0,"-9"9"6"0,-8 7-108 15,-3 11-31-15,-6 5-13 16,-4 8-7-16,-2 5-8 0,0 10-8 0,3 8-4 16,3 8-2-16,5 5-2 0,7 6-2 15,8 6-2-15,9 3-3 0,9-1-1 16,9-5-3-16,5-2-2 0,11-7-3 16,7-6-3-16,10-6-6 0,5-7-9 0,3-6-12 15,3-6-16-15,4-10-18 0,-3-7-14 16,0-8-118-16,-2-8-134 0,-3-7-303 15</inkml:trace>
  <inkml:trace contextRef="#ctx0" brushRef="#br0" timeOffset="24515.7997">18555 5475 801 0,'-10'-3'191'15,"4"0"3"-15,4 3-117 0,3 2-28 16,1-4-15-16,8 5-7 0,2 0-7 16,2-3-4-16,6 0-2 0,0-2-3 15,5-4-1-15,4-2-4 0,1-4-2 16,0-1-1-16,3-3-2 0,-3-1 0 0,-2-2 0 16,-5 1-1-16,-4 0 0 0,-5-2-1 15,-5 2 0-15,-8 2 0 0,-2 1-1 16,-6 3 0-16,-6 3-1 0,-5 3 0 15,-8 4 0-15,-3 4 0 16,-4 5 0-16,-3 7 0 0,-1 4 1 0,1 5 0 16,0 9 2-16,4 5-1 0,3 4 1 15,4 0 1-15,5 1-1 0,2-1 2 16,7 1-1-16,7-4 1 0,7-4-1 0,7-3 1 16,6-2-1-16,7-3 1 0,5-4-2 15,7-5 1-15,4-4-1 0,5-4-1 16,1-5-1-16,5-6-3 0,6-7-4 15,-2-1-6-15,-1-3-8 0,-5-2-14 16,-4-2-20-16,-6-3-15 0,-7 3 7 16,-10 0-132-16,-4-1-132 0,-2 2-301 15</inkml:trace>
  <inkml:trace contextRef="#ctx0" brushRef="#br0" timeOffset="24782.6239">19228 4639 828 0,'9'-5'181'0,"2"6"5"0,2 3-139 16,-1 9-16-16,-1 6 1 0,0 6 4 15,-4 7 1-15,1 5-3 0,-2 3-4 16,0 6-2-16,-1-2-6 0,-1 0-5 15,-2-4-5-15,-3 0-4 0,-7-7-2 16,-5-4-2-16,-4-6-8 0,-8-3-13 16,-2-4-15-16,-3-5-27 0,-1-5-27 15,0-4-135-15,2-4-159 0,3-5-359 16</inkml:trace>
  <inkml:trace contextRef="#ctx0" brushRef="#br0" timeOffset="24939.2164">19191 4301 846 0,'2'-15'195'0,"2"4"0"16,2 6-138-16,4 5-24 0,3 4-11 15,2 3-13-15,1 7-21 0,2 2-34 16,4 2 73-16,0 3-222 0,3 3-162 16,-2 4-416-16</inkml:trace>
  <inkml:trace contextRef="#ctx0" brushRef="#br0" timeOffset="25839.6459">19651 4580 449 0,'-1'-1'119'0,"1"0"5"0,-1-1-40 0,1 1-37 15,0 0-8-15,0-2-5 0,1 1-2 16,0-2-3-16,-1 1-2 0,2-2-1 15,-2 0-2-15,0 0 1 0,1 1-1 16,0 1 0-16,-1-1-1 0,0 0-1 16,0 1-1-16,0 0-2 0,0-1-2 15,-1-3-1-15,0 3-2 0,1 2-1 16,0-2-1-16,0 2-1 0,0-2-1 16,1 2 0-16,0 3-1 0,0-5 0 0,-1 2 0 15,2-1 1-15,-2 1-1 0,1-1 1 16,-1 1-1-16,0 1-1 0,0 0 0 15,1 1-1-15,-1 1-2 0,0 0 0 16,-1 1-1-16,0 0-1 0,1 1 0 16,0 1-2-16,0 0 1 0,0 1-1 15,0-2 0-15,1 1 0 0,0 1-1 16,0-3 1-16,0 0-1 0,2-1 1 16,-2-2 0-16,2-1 0 0,-1 0 0 0,2-2 0 15,-2 0 0-15,2 0 0 0,-2-3 1 16,1 1-1-16,-2-2 1 0,0 0 0 15,0 1 0-15,-1 1 2 0,-1 0 0 16,1 2 1-16,-1 0 1 0,0 2 0 16,0 2-1-16,-1 1 0 0,0 4 0 15,1 2-2-15,-3 2 0 0,1 5-2 16,0 3 1-16,-2 4-1 0,0 2 0 16,0 0 0-16,3 0-1 0,-1 1 1 0,3-2-1 15,3-2 0-15,0-1 1 0,5-6-1 16,0 0 0-16,3-4 0 0,3-1-1 15,2-7 1-15,1-5 0 0,0-2-1 16,-1-1 1-16,1-3 1 0,-2-2-1 16,-3-2 1-16,-2 0 0 0,-4 0 1 15,-2 1 0-15,-1-2 2 0,-3 3 1 16,-1 2 1-16,-1 4 1 0,0 1 0 16,-1 4 0-16,-2 3-1 0,1 5-1 15,2 2-2-15,0 2-1 0,5 3-2 0,2-2 1 16,3 4-1-16,5-3-1 0,4 1-1 15,2-2-1-15,6-2 0 0,1-2-2 16,2 0 1-16,0-5 0 0,1-4 1 16,-2-5 0-16,-3-4 2 0,-4-1 1 15,-5-5 1-15,-3-1-1 0,-4-5 1 16,-6 0 0-16,-3-1-1 0,-4-2-4 16,-2-1-11-16,-3 1-13 0,-2 3-22 0,-2 5-25 15,1 4-20-15,-2 8-121 0,0 8-142 16,-1 5-312-16</inkml:trace>
  <inkml:trace contextRef="#ctx0" brushRef="#br0" timeOffset="26232.0017">19622 4885 777 0,'-7'-2'196'0,"1"-1"4"0,4-1-109 16,7 2-26-16,4-2-14 0,6 1-10 16,7-1-12-16,6-2-6 15,7 1-5-15,3 0-3 0,5-1-4 0,2 0-4 16,3-2-3-16,1 2-2 0,-1 1-1 16,-4 0-7-16,1 1-7 0,-3-1-11 15,-3 2-15-15,-3 1-21 0,-6 1-20 16,-4 1-20-16,-4 0-113 0,-7 1-135 0,-4 1-299 15</inkml:trace>
  <inkml:trace contextRef="#ctx0" brushRef="#br0" timeOffset="26482.8723">19832 5060 837 0,'0'4'189'0,"1"0"6"16,1 2-137-16,1 1-21 0,0 4-6 15,0 2-1-15,0 3-4 0,0-1-8 16,1 1-4-16,-2-1-4 0,0 1-5 16,2-3-9-16,0-2-13 0,-2 0-17 15,2-2-22-15,1-4-16 0,5-3-14 0,3-3-6 16,3-4-109-16,2-4-115 0,4-4-255 15</inkml:trace>
  <inkml:trace contextRef="#ctx0" brushRef="#br0" timeOffset="26646.4539">20059 5128 508 0,'6'-7'249'0,"-6"1"-68"0,-2 3-67 15,0 0-23-15,-8 2-9 0,-2 2-7 16,-8-1-11-16,2 5-12 0,-3 0-9 16,-1 2-6-16,1 1-6 0,1 0-4 0,4 0-5 15,5 0-5-15,3-1-4 0,3 0-5 16,4-1-2-16,5 0-4 0,8-1-2 15,3-2-7-15,6 0-11 0,6-1-12 16,4-2-11-16,4-1-17 0,1-3-26 16,-1 1-18-16,-2-2-123 15,-1 0-140-15,1 1-326 0</inkml:trace>
  <inkml:trace contextRef="#ctx0" brushRef="#br0" timeOffset="27293.6196">20451 4745 555 0,'17'-6'153'0,"6"3"5"15,3 4-5-15,6 4-115 0,3 8-13 0,1 4-3 16,1 8-5-16,0 8-3 0,-2 9-3 16,-3 10 4-16,-1 6 3 0,-5 5 2 15,-3 11 1-15,-5 8 0 0,-2 4 2 16,-5 3-1-16,-5 4-1 0,-4 3-3 15,-6 4-2-15,-5-2-2 0,-7-7-1 0,-11-4-1 16,-6-5-3-16,-3-7-3 0,-7-3-1 16,-9-10-2-16,-5-5-6 0,-1-6-12 15,3-4-22-15,2-12-27 0,4-7-137 16,3-17-155-16,11-12-370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50:12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13938 4530 352 0,'-9'1'96'0,"0"0"5"0,4-1-27 16,1-1-35-16,3 1-12 0,1 0-4 15,4 1-2-15,0 0-4 0,0 2-2 16,5-1-2-16,1 1 1 0,1 0 1 15,2 1 0-15,3 1-1 0,1-1 1 16,4-2-2-16,0 1 0 0,1-1-1 16,6-1-1-16,4-1-2 0,5 0 0 15,2 0-2-15,3 0-1 0,4 0 0 0,4 0 1 16,2-1-1-16,3 0 0 0,-3-2-1 16,4-2 1-16,6 4-1 0,2-1-1 15,3 3 0-15,2-1-1 0,2 0 0 16,5 1 0-16,1 3-1 0,-1-4-1 15,4 2 1-15,1 0-1 0,2-1 0 16,4-2 1-16,1 3-1 0,-1-1 0 16,4 2 0-16,-2-2 0 0,0-1 0 15,0 0 0-15,0 2 0 0,-1 0 1 16,2 0-1-16,-1-2 1 0,-1 0 0 16,2 0-1-16,-1 3 1 0,1-1 0 0,0 0 0 15,1 0 0-15,1-2 0 0,0 1 0 16,-2 3-1-16,2-2 1 0,0-1-1 15,-1-2 0-15,-2 1 0 0,0 1-1 16,-2-1 1-16,2 1 0 0,-5-2-1 16,-1 0 1-16,0 1 0 0,-4 2-1 15,-3-2 1-15,-2 0-1 0,-5 2 1 0,0-2 0 16,-4 2-1-16,-5-1 1 0,-2-2 0 16,-3 0-1-16,-6 1 1 0,-4-3-1 15,-6 2 1-15,-6 0-1 0,-5 1 0 16,-4 0 1-16,-7 0-1 0,-2-1 0 15,-6 1 1-15,-3 0-1 0,-1-1 1 16,-2 1-2-16,-2 1-8 0,-2 0-14 16,-4 0-110-16,0 4-16 0,-5-4-105 15,-5-4-221-15</inkml:trace>
  <inkml:trace contextRef="#ctx0" brushRef="#br0" timeOffset="2895.7358">18762 4649 273 0,'-18'-2'82'0,"1"2"6"0,3 0-17 0,1 0-22 16,5 0-8-16,2 0-6 15,1 0-2-15,3 0-4 0,1-1-5 0,-1 1-2 16,5 0-3-16,-1-1 0 0,4 1-2 15,5-1-2-15,4-1 0 0,5 1 0 16,3 0 0-16,4 1-1 0,5 0-1 16,6 1-1-16,3-1-1 0,6 3-1 15,3-2-2-15,4-2 0 0,9-1-2 16,3 1-1-16,2-2-1 16,6-1 0-16,4-1-2 0,3-4 1 0,2 2-1 15,-1-3 0-15,3 0-1 0,-4-1 1 16,-2 0-1-16,-5 0 1 0,-4 3-1 0,-8-1 1 15,-3 2 0-15,-9 3 0 16,-7 3-1-16,-9 1 1 0,-7 2-1 0,-6 3 0 16,-7 3-2-16,-8-1-6 0,-4 0-9 15,-5 3-16-15,-6-2-109 0,-6 3-113 16,-6-4-278-16</inkml:trace>
  <inkml:trace contextRef="#ctx0" brushRef="#br0" timeOffset="13443.103">15743 1385 140 0,'0'-8'47'0,"0"-3"5"0,-2 0-3 16,0-1-10-16,2 0-3 0,0 1 0 15,-1 0-2-15,1 2 0 0,0-1-1 16,0 1-3-16,1 1-1 0,-1-1-2 16,0-4-3-16,1 2-2 0,-1-2-3 15,0 2-2-15,1 3-2 0,1-2-3 0,-1 1-3 16,0 7-2-16,-1-4-2 0,1 3-1 15,2-2 0-15,-3 2 1 0,0-1 1 16,4 0 1-16,-3 2 1 0,0 0 0 16,-1-1 1-16,1 1-2 0,-1-1 0 15,1 1-2-15,-2-1-2 0,2 1 0 16,-1 1-2-16,0-5 0 0,2 3 0 16,-2 1-1-16,1 0 0 0,0 0-1 0,-1 1-1 15,1-2 0-15,1 6 0 0,-1-6 0 16,0 2 0-16,-1-4 1 0,1 4 0 15,-1 0 1-15,0-1 0 0,0 0 0 16,0 0 0-16,0 0 0 0,0 1 1 16,0-3 0-16,0 1 0 0,0-3 0 15,0 1 2-15,-1 1 0 0,1 0 1 16,0-1 2-16,0 2 2 0,0-1 1 16,0 3 1-16,1-2 1 0,-1 0 2 15,1-5-1-15,-1 7 0 0,0-1-2 16,-1 2 0-16,1-1-2 0,-1 1-1 0,1 0-1 15,-1 4-1-15,1-4 0 0,0 2-1 16,-3-2 0-16,3-2 0 0,0 2-1 16,0 2 0-16,0-2 0 0,0 0-1 15,0-2-1-15,2 2 1 0,-2 0-1 16,0 2 0-16,1-2-1 0,0-2 1 16,-1 2-1-16,0 0 0 0,0 2 1 15,0-2-1-15,0 0 0 0,-1 0 1 16,1 0-1-16,0 0 1 0,1 0 0 0,-1 0 0 15,0 0 0-15,0 0 0 16,0-2-1-16,0 4 1 0,0-2 0 0,-1 0-1 16,1 0 1-16,0 0 0 0,0 3 0 15,-1-3 0-15,2 0 1 0,-1 0-1 16,0 0 0-16,0 2 0 0,0-2 0 16,0-3 0-16,1 3 0 0,-2 1-1 15,1 3 1-15,-1-2 0 0,1-2 0 16,0 2 0-16,0-1 0 0,0 1 0 0,0-2 0 15,1-2 0-15,-1 2 0 16,0 2-1-16,0-2 1 0,0 2 0 0,0-1 0 16,0 1 0-16,0 1 0 0,0-1-1 15,1 1 1-15,-1 2 0 0,0-2 0 16,0 2-1-16,0 0 1 0,0 1-1 16,-1 3 1-16,1-1-1 0,-1 3 1 15,1-2 0-15,-2 2 0 0,1 0 0 16,-1 0 1-16,0 6 0 0,1 0 0 15,0 2 0-15,1 5 0 0,-1 2 0 16,1 3 1-16,0 4-1 0,1-1 1 0,0 2 0 16,2 2 0-16,-2 1-1 0,0-1 0 15,2 0 0-15,-3 3-1 0,1 3 0 16,-2 2 0-16,2 1-1 0,-1 4 1 16,1 0-1-16,0 3 0 0,0-2 1 15,2-2-1-15,-2-3 0 0,0-1 1 16,-1-1-1-16,0-3 0 0,0 2 1 0,2 1-1 15,-2 1 0-15,1 0 1 0,0 1-1 16,1-2 1-16,0 0-1 0,-2-4 0 16,1-1 1-16,-1-2-1 0,0-7 1 15,0-2-1-15,0-2 0 0,1-3 1 16,2-4-1-16,-1-4 0 0,0-5 0 16,2 1-3-16,0-2-6 0,0-5-6 15,-2 0-9-15,0-3 20 0,0-3-146 16,-2-3-119-16,-3-1-301 0</inkml:trace>
  <inkml:trace contextRef="#ctx0" brushRef="#br0" timeOffset="15155.3955">15139 2084 399 0,'-4'0'105'0,"0"1"5"15,0-1-41-15,0 0-23 0,0 0-11 16,1 0-5-16,0 1-1 0,1-1-3 0,0 0-1 16,1 0-3-16,0 0-3 0,1 0-3 15,0 0-4-15,0-1-2 0,1 1-2 16,2-1-2-16,-1-1 1 0,2 0 0 16,1 1 1-16,0-2 2 0,1 1 1 15,0-1 0-15,1 1 2 0,1 1-1 16,-1-1-1-16,3 1 0 0,1 0-1 15,0 0 0-15,1 2-1 0,1 0 0 0,0-1 0 16,1 0 0-16,1 0-1 0,1 0 1 16,-1 0-2-16,1-2 0 0,0 1-1 15,1-2-1-15,0 3 0 0,1-1-2 16,2 0 0-16,2 1 0 16,1 0-1-16,0 0 0 0,1 0-1 0,-2 0 1 15,0 0-1-15,-1 0-1 0,-2 0 1 16,2-2 0-16,0 1 0 0,0-1 0 15,1-1 1-15,2 3 0 0,0 2 0 16,2-4 0-16,0 4 1 0,-1-2 0 0,0 1 0 16,1 0 0-16,0-2 1 0,0 1-1 15,-1 1 1-15,2 0 0 0,-1 0 0 16,0 1-1-16,-2-1 1 0,1 0-1 16,-3-1 1-16,0-1-1 0,-1-2-1 15,-1 2 1-15,2-1 0 0,1-1-1 16,0 3 1-16,0 0 0 0,0 0 0 15,3 2 1-15,-1-2 0 0,-2 1 0 0,0 0-1 16,0-2 1-16,1 1 0 0,-2 1-2 16,1 0 0-16,0 2 0 0,2-2 0 15,-1 0-1-15,0 0 0 0,-1 1-1 16,-1-2 1-16,0-2 0 0,-2 1-1 16,0 0 0-16,1 0 1 0,1-2-1 15,0 3 1-15,0 1 0 0,0 1-1 16,2 0 1-16,-1 1-1 0,-2-1 1 15,1 2 0-15,1-2-1 0,0-1 1 16,1 2-1-16,0-1 0 0,3-1 1 0,-1 1-1 16,-1-1 1-16,1 0-1 0,-1-1 1 15,-1 0 0-15,-1-2 0 0,1 0 0 16,0 2-1-16,0-2 1 0,0 2 0 16,1 1 0-16,0 0 0 0,1 2 0 15,0-2 0-15,-2 2-1 0,1-1 2 16,-2-1-1-16,3-1 0 0,-1 0 1 15,2 1 0-15,0-1 0 0,0 2 0 16,-1-2 0-16,0 0 0 0,-3 0 1 0,0-2-1 16,-2 1 0-16,0-1 0 0,2 1 0 15,-1-1 0-15,1 2 0 0,1 2 0 16,-1 0-1-16,2 0 0 0,-3 2 0 16,-2-1 0-16,4 0-1 0,-1 0 0 15,1-1 1-15,-2-2-1 0,4 1 1 16,0 2-1-16,-2-2 1 0,0 0-1 15,-1 1 0-15,-2-1 1 0,0 0-1 16,-4 0 0-16,0-1 0 0,0 1 1 0,-1-1-1 16,0-1 1-16,-1 1 0 0,1-1 0 15,1 1 0-15,-1-1 0 0,0 0 1 16,-1 2-1-16,4 0 0 0,-1 0 0 16,-1 0 1-16,1 2-1 0,-1-1-1 15,0-2 1-15,1 2 0 0,2-2 0 16,-2 0 0-16,3 0 0 0,1-2 0 0,0 1 0 15,1 1-1-15,-1 0 0 16,-1 0 1-16,-1 0-1 0,-2-1 0 0,-1 0 0 16,0 1 0-16,-2-3-3 0,-1 2-7 15,-2-3-16-15,-2 1-21 0,-3-1-18 16,-3-1-133-16,-3-1-147 0,-3 2-344 16</inkml:trace>
  <inkml:trace contextRef="#ctx0" brushRef="#br0" timeOffset="16000.1787">15848 1275 457 0,'1'-5'119'16,"-1"-1"6"-16,0 1-57 0,-1-6-18 0,0 1-8 15,-2-1-3-15,1 3-4 0,-3 0-2 16,1 1 0-16,-2 0 1 0,-2 7 2 16,-3 7 1-16,0 2 0 0,-3-1-1 15,-1 3-2-15,2 0-4 0,-1 2-4 16,3 2-6-16,4-5-4 0,2 1-4 15,4 2-4-15,2-1-2 0,3 0-2 0,2-1-1 16,4-2-1-16,3-3 1 16,2-4-1-16,1-4 1 0,2-6 0 0,2-1-1 15,-1-6 1-15,1 1 0 16,-4-1 0-16,-1-9 0 0,-4 5 1 0,-3 1 1 16,-4 5 1-16,-4 0 1 0,-4-1 0 15,-4 2-1-15,-5 9 0 0,-1 5-1 16,-2-1-2-16,-3 9-2 0,-1 3-3 15,0 2-6-15,2 4-10 0,1 2-12 0,3 1-18 16,3 2-16-16,4-6-14 16,3 2-60-16,4-2-56 0,2-2-111 0,2-5-226 15</inkml:trace>
  <inkml:trace contextRef="#ctx0" brushRef="#br0" timeOffset="16490.9072">15805 1452 432 0,'0'-4'119'16,"1"-2"6"-16,-1 0-38 0,0-5-33 16,2 2-12-16,-2-1-5 0,-2 2-3 15,1-3-2-15,0 2-1 0,0 2 1 0,0 1 2 16,-1 1-1-16,0 2-2 0,2 2-4 16,0 5-4-16,0 3-2 0,-3 5-6 15,3 5-4-15,0 5-4 0,0 4-2 16,0 4 1-16,-1 1-1 0,1 3 0 15,3-3 0-15,-2 2-1 0,-1 0 0 16,2 3-1-16,-2-2 0 0,2-1-1 16,-1-3 0-16,0-1 0 0,-1-1 0 0,1-2-1 15,-2-5 0-15,1 0 0 0,0-4 0 16,2 2 0-16,-2-4-1 0,2-1 1 16,-4-2 0-16,2-1-1 0,-1-1 0 15,0 1-2-15,-3-4-1 0,3 3-3 16,-1-2-3-16,-1-1-4 0,2 0-7 15,0-3-6-15,-2-1-8 0,2-3-8 16,0 2-8-16,0-4 69 0,1 0-190 16,-2-4-124-16,2-4-334 0</inkml:trace>
  <inkml:trace contextRef="#ctx0" brushRef="#br0" timeOffset="17325.0574">16266 1625 451 0,'0'-8'118'0,"1"-3"6"16,0 0-50-16,-1 0-28 0,1 1-8 15,-1-1-3-15,0 0-3 0,2-1-1 0,-4 2-1 16,1 1 2-16,0 2 2 16,2-2 0-16,-3 3-1 0,1 3-2 0,-1-1-4 15,1 2-2-15,1-1-4 0,0 2-4 16,-2 2-3-16,2 4-2 0,-3 2-1 16,1 6 0-16,-2 2-1 0,2 6 0 15,-1 0 0-15,-1 5 1 0,1 2-1 16,0 0 0-16,3 2-1 0,0 0-2 15,-1 1-2-15,1 1-1 0,1-2-1 16,1-3-1-16,0 0-1 0,0-5 0 16,2 3 0-16,-1-4-1 0,2-3 1 15,-2-2-2-15,1-4-4 0,-2 3-6 16,2-5-5-16,-3-7-5 0,2 2-9 0,-2-4-9 16,-1 1-7-16,1-1-4 0,-1-5 0 15,0 3-4-15,1-1-7 0,-1 0-25 16,0-1-72-16,-2-6-99 0,-1 2-233 15</inkml:trace>
  <inkml:trace contextRef="#ctx0" brushRef="#br0" timeOffset="17699.3279">16328 1502 508 0,'-2'-10'144'15,"-4"1"9"-15,0 4-16 16,-4 3-70-16,0 0-9 0,-1 2-3 0,0 2-4 16,-1 3-6-16,-1 1-5 0,1 3-7 15,0-1-7-15,2 2-7 0,-1 1-5 16,5-1-4-16,2-2-4 0,3-1-2 15,3-3-1-15,2 0-2 0,2-3 0 16,5-3 1-16,-1-2-1 0,1-2 1 16,0-6 0-16,0 1 0 0,-2-4 0 0,-1 0 1 15,-2 1-1-15,-3-1 1 0,-2 2 0 16,-1 5 0-16,-2 1-1 0,-2 3-1 16,-2 0-4-16,0 8-9 0,-2 5-13 15,2 5-24-15,1 4-18 0,0 5 16 16,2 0-148-16,2 7-140 0,3-2-318 15</inkml:trace>
  <inkml:trace contextRef="#ctx0" brushRef="#br0" timeOffset="18249.861">16775 1741 435 0,'-1'-9'128'15,"1"-1"7"-15,-2 2 4 0,2-3-84 16,-2 3-6-16,2 0 2 0,0 0 0 16,0 2 0-16,0 3-3 0,0 0-1 15,2 4-2-15,-1 3-5 0,1 5-6 0,1 4-5 16,-1 4-4-16,1 6-3 16,-1 2-3-16,-1 3-4 0,1 2-3 0,-1 0-3 15,0 0-3-15,-1-2-1 0,1-4-2 16,-1 1-2-16,0-6 0 0,0 0-4 15,0-3-6-15,0-5-8 0,0 0-13 16,0-5-18-16,1 1-17 0,1-3-10 16,0-3-16-16,1-3-108 0,-2-3-123 15,1-4-273-15</inkml:trace>
  <inkml:trace contextRef="#ctx0" brushRef="#br0" timeOffset="18448.3663">16795 1667 620 0,'-4'-10'152'0,"2"3"7"15,-1 0-89-15,2 0-26 16,0 3-10-16,1-1-7 0,-1 0-10 16,2 4-14-16,0-1-21 0,3 4-19 0,-1-1-126 15,2 1-130-15,1 1-321 16</inkml:trace>
  <inkml:trace contextRef="#ctx0" brushRef="#br0" timeOffset="18906.8521">17357 1815 547 0,'0'-2'143'16,"0"-1"7"-16,0 3-57 0,0 0-37 16,0 3-6-16,1 3-3 0,1 1-5 0,0 4-6 15,-1 3-4-15,1 3-5 0,-1 0-6 16,0 4-7-16,0-3-5 0,-1 2-3 15,1-3-3-15,1 1-1 0,-1-3-1 16,0 0-2-16,-1-3-4 0,1 0-5 16,-1-2-12-16,0-1-11 0,0-3-11 15,0 0-11-15,2-1-10 0,-1-3-113 0,-1-3-119 16,0 0-271-16</inkml:trace>
  <inkml:trace contextRef="#ctx0" brushRef="#br0" timeOffset="19065.2352">17349 1758 629 0,'-3'-9'141'0,"2"3"0"16,0 2-105-16,2 1-18 0,0 1-14 16,3 2-17-16,-1 2-118 0,2-1-10 0,0 0-98 15,1 3-205-15</inkml:trace>
  <inkml:trace contextRef="#ctx0" brushRef="#br0" timeOffset="19480.9748">17928 1950 495 0,'5'-5'135'0,"-1"-2"7"0,2 3-32 16,-3 0-57-16,2 1-5 0,0-1-4 16,0 2-2-16,1 2-3 0,-1 2-3 15,0-1-4-15,0 4-2 0,-1 3-6 16,0 0-4-16,-1 2-6 0,-2 0-3 16,0 1-4-16,-2 0-3 0,-1-1-3 0,-1-1-7 15,0-1-11-15,0 0-13 0,1 0-13 16,-2-2-12-16,3 0-15 0,-2-2-113 15,1-2-120-15,-3-1-276 0</inkml:trace>
  <inkml:trace contextRef="#ctx0" brushRef="#br0" timeOffset="19596.2261">17927 1904 520 0,'-4'-8'148'0,"-1"2"4"0,1 1-2 0,2 1-110 16,2 2-15-16,1 1-12 0,2 0-19 15,3 1-19-15,2 0-127 0,1 3-124 16,2-3-312-16</inkml:trace>
  <inkml:trace contextRef="#ctx0" brushRef="#br0" timeOffset="19948.2959">18468 2046 532 0,'3'-8'129'15,"-2"1"6"-15,0 0-74 0,-1-1-18 16,3 3-2-16,-1 3-1 0,0-1-1 16,0 2-3-16,1 2-2 0,1 1-4 15,0 4-4-15,-1-1-6 0,0 0-4 16,-2 1-5-16,1 1-4 0,-2 2-4 16,0-1-8-16,-2 1-12 0,1-1-12 0,-2 1-12 15,0-2-16-15,0-1-116 0,1-1-124 16,-1-1-286-16</inkml:trace>
  <inkml:trace contextRef="#ctx0" brushRef="#br0" timeOffset="20065.9696">18525 1940 718 0,'-2'-8'170'0,"0"0"3"16,-1 2-119-16,2 1-16 0,0 2-18 15,2 0-27-15,-1 3-29 0,0 0-134 0,1-1-140 16,-1 3-339-16</inkml:trace>
  <inkml:trace contextRef="#ctx0" brushRef="#br0" timeOffset="21242.1781">17249 1153 575 0,'-1'-13'143'16,"1"-1"6"-16,0 4-77 0,1 0-20 15,2 0-6-15,2 2-5 0,1 2-5 16,1-1-5-16,3 5-4 0,1 2-4 0,2 4-4 16,1 3-4-16,1 5-3 0,1 2-3 15,1 0-2-15,0 4-2 0,-1 5-1 16,-1 0-3-16,2-1-4 0,-1-1-4 15,-3 1-12-15,-1-1-12 0,-2 0-11 16,-1-7-12-16,-2 0-11 0,-2-2-111 16,-5-1-122-16,0-2-273 0</inkml:trace>
  <inkml:trace contextRef="#ctx0" brushRef="#br0" timeOffset="21432.5714">17518 1071 657 0,'-9'-2'160'0,"-2"5"5"0,-2 3-98 16,-2 1-21-16,-1 4-11 0,-1 3-9 15,-2 3-9-15,2 0-7 0,1 6-5 16,0 1-7-16,4-1-11 0,2-4-15 16,4 2-12-16,4-4-16 0,2 1-114 0,2-11-126 15,3-5-286-15</inkml:trace>
  <inkml:trace contextRef="#ctx0" brushRef="#br0" timeOffset="21710.2159">17681 1126 649 0,'2'-4'159'0,"-2"0"7"0,0 3-98 16,0 1-15-16,0 0-7 0,0 1-6 15,-2 2-8-15,-1 2-7 0,-2 3-6 16,0 2-6-16,2 0-4 0,-2 7-1 16,1 1-3-16,0 2-1 0,3-2-2 15,2 0-1-15,1-1 0 0,0 1-1 16,3-7 0-16,0 0-1 0,2-2-4 0,-1-2-5 16,3-3-7-16,-1-3-12 0,2-2-12 15,0-3-10-15,0-2-12 0,-2 0-59 16,0-4-54-16,-3 0-104 0,-2-7-224 15</inkml:trace>
  <inkml:trace contextRef="#ctx0" brushRef="#br0" timeOffset="21852.2134">17677 1099 693 0,'-3'-3'164'0,"1"0"3"0,3-1-112 15,2 0-17-15,3 1-12 0,4 0-9 16,2-1-8-16,1 1-7 0,3-1-12 0,3 0-15 15,1 2-9-15,1 1-18 0,-1 0-116 16,-3 1-126-16,-1 1-293 0</inkml:trace>
  <inkml:trace contextRef="#ctx0" brushRef="#br0" timeOffset="22176.3469">17927 1140 652 0,'0'-3'157'0,"0"2"6"15,1-1-97-15,4 4-17 0,-1-1-5 16,0 4-6-16,0 1-5 0,2 2-5 16,-1 1-4-16,2 7-4 0,1-1-4 15,-1-1-3-15,2-2-3 0,1 1-3 16,-1-3-1-16,2-3-1 0,-2-7-1 15,3-1-2-15,-1 1 0 0,1-10 0 0,0-1-1 16,-1 1 1-16,-2 1-1 0,1 1-1 16,-4 1 1-16,-2-2-2 0,-4 19 0 15,1 1-5-15,-2 1-5 0,0 1-7 16,-1 3-13-16,1 3-13 0,1-1-12 16,4-6-13-16,-2 1-118 0,2-4-126 15,0-1-295-15</inkml:trace>
  <inkml:trace contextRef="#ctx0" brushRef="#br0" timeOffset="22677.0205">18314 1036 365 0,'0'-3'106'0,"0"-4"6"0,0 5-20 16,-1 0-39-16,1-1-11 0,-2-1-4 15,0 2-4-15,-1 0 0 0,1 0 1 16,-3 1 1-16,0 1 3 0,0 0 2 16,-1 1 3-16,0 1 1 0,1-1-1 15,1 1-4-15,1-2-5 0,2 0-6 16,1 3-6-16,1-2-6 0,1 1-6 0,3-2-4 15,3 3-2-15,1-1-2 0,4 1 0 16,0-2 0-16,1 0-2 0,0-1 0 16,-2 4-1-16,-1 0 1 0,-1-2-1 15,-2 2 1-15,-3-1-1 0,-2 3 0 16,-3 1 1-16,1 0-1 0,-2 1 0 16,-2 2 1-16,-2 4-2 0,0 0 1 15,0-1-1-15,1 1-3 0,0 0-3 16,1-2-3-16,2 7-3 0,2-4-3 15,0 3-2-15,0-1 2 0,2-3-6 0,0 4 3 16,0-1 4-16,1-6 4 0,-2-1 2 16,0-2 3-16,1 1 2 0,-3-2 8 15,-1-1 0-15,-3-1 0 0,-2 0 0 16,-2-1-2-16,-1-2-12 0,-2 2-16 16,0-3-17-16,-2 1-128 0,1 0-134 15,2-2-327-15</inkml:trace>
  <inkml:trace contextRef="#ctx0" brushRef="#br0" timeOffset="24275.6393">19863 2101 514 0,'-6'-1'122'0,"0"1"5"0,1-2-78 16,-1 1-15-16,0 0-4 0,2 1-3 15,1-1-3-15,-1-1-2 0,1 2-1 0,1-1-1 16,1 2-2-16,0-1-2 0,1-1-2 15,0 1-2-15,1 0 0 0,1 0-1 16,1 0 0-16,3 0 2 0,1 0 3 16,2 0 3-16,2 0 3 0,2-1 0 15,2 0 1-15,3 1-1 0,2-3-1 16,1 3-4-16,2 0-2 0,2-1-4 16,-1 1-2-16,2 1-3 0,-2-1-1 15,3 1-1-15,-1-1-1 0,0 0-1 0,2-2-1 16,2 1 1-16,1 1-1 0,3-1 1 15,1-2-1-15,3 2 1 16,2 2-1-16,2 2 1 0,1-2 0 0,-2 0 0 16,-2 0 0-16,1 2 0 0,-4-2 0 15,-1 0 0-15,-2 0 0 0,-3 1 0 16,1 1 0-16,0 0 0 0,-2 0 1 16,0 1 0-16,2 1 0 0,-2-1 0 15,3-1 1-15,0 1-1 0,1-2 1 16,0 1-1-16,0-2-1 0,-2 0 1 15,0 1 0-15,-2-1 0 0,-1-1 0 16,2 0 0-16,-2 0 0 0,1 2 0 16,3-2-1-16,-1 1 1 0,2-1-1 0,2 2 0 15,1-1 0-15,2 0 0 0,0-1-1 16,-2-1 0-16,2 1 1 0,0 0-1 16,-3 0-1-16,0 0 1 0,-2 0 0 15,0 1 0-15,-1 2 1 0,0-1 0 16,0-1 0-16,1 3 0 0,0 0 1 15,4-2 0-15,-3 2 0 0,2-3 0 0,-1-1 1 16,1 1-1-16,-3-1 0 0,0 0-1 16,-5 0 0-16,4-1 0 0,-2 3 0 15,2 1-1-15,-1 1 0 0,-2-1 0 16,2 3 0-16,0-1 0 0,-2 1 0 16,0 1-1-16,-1-3 1 0,1 3 0 15,-1-4-1-15,0 1 1 0,-1 0 0 16,1-2 0-16,-1 0 0 0,-1 1 1 15,2-4-1-15,1 1 1 0,2 0-1 16,0 1 0-16,-2 1 1 0,0 0-1 0,3 0 0 16,-2 2 0-16,3-1-1 0,0 1 1 15,-1 0 0-15,3-1-1 0,1 1 1 16,-2 0 0-16,0-1-1 0,-1 2 0 16,2-1 1-16,0 1-1 0,3 0 0 15,-2 0 1-15,0 0-1 0,2-2 0 16,3 1 0-16,-2 1 0 0,-2 0 1 0,0-2-1 15,-1 1 0-15,-1 1 0 0,-2 0 0 16,-5 1 0-16,0 0-3 0,-2-1-5 16,-2 1-7-16,-3-1-14 0,-3 0-17 15,-3-1-23-15,-5-2-14 0,-6-1-126 16,-11-3-141-16,-4-3-322 0</inkml:trace>
  <inkml:trace contextRef="#ctx0" brushRef="#br0" timeOffset="24938.8458">20129 1145 557 0,'1'-25'130'15,"1"7"3"-15,0 4-90 0,1 4-9 16,-1 0-7-16,-1 3-4 0,0 2-3 16,1 2-3-16,-1 3-1 0,-1 5-1 15,0 8 1-15,-1 5 1 0,-1 11 0 16,1 11 0-16,1 13 0 0,-1 12-2 15,0 10-3-15,-2 8-2 0,2 14-2 16,0 7-1-16,-3 4 0 0,-2 2 1 0,0-2 3 16,0-1 1-16,2-1 3 0,2-9 0 15,-3-9-1-15,2-6-1 0,2-7-2 16,2-5-3-16,-1-5-3 0,3-8-2 16,-2-5-6-16,4-9-13 0,0-4-18 15,0-10-19-15,2-8-129 0,0-15-141 16,4-10-338-16</inkml:trace>
  <inkml:trace contextRef="#ctx0" brushRef="#br0" timeOffset="25536.2491">20726 1008 530 0,'-2'-6'132'0,"1"1"4"0,0 0-65 16,1 2-29-16,0-1-8 0,4 8-4 16,-1-3-2-16,3 0-2 0,3 3 0 15,1 3 1-15,2 2 0 0,-1 3 0 16,1 0-3-16,-1 3-1 0,-1 2-3 15,0 1-5-15,-1 2-3 0,-1-3-3 0,0 0-4 16,-1-1-1-16,-1-1-1 0,-1-4-2 16,-1 4-2-16,-2-9-5 0,-1 6-9 15,-1-2-11-15,0-1-10 0,-1 0-11 16,1 1-13-16,-1-8-118 16,-3 7-121-16,-1-9-284 0</inkml:trace>
  <inkml:trace contextRef="#ctx0" brushRef="#br0" timeOffset="25757.8283">20966 979 520 0,'-3'-2'150'0,"-2"-1"6"16,-1 0-9-16,-2 7-92 0,-1 6-13 0,-2 2-8 15,-2 4-6-15,-2 1-7 0,-1 6-3 16,-1-1-5-16,-1-1-2 0,-2-1-4 0,-1 0-2 15,1-5-4-15,5 0-9 0,0 4-11 16,3-2-12-16,4-1-13 0,6-2-12 16,2-1-117-16,2-1-124 0,7-1-282 15</inkml:trace>
  <inkml:trace contextRef="#ctx0" brushRef="#br0" timeOffset="26042.5101">21148 1024 682 0,'3'-7'167'0,"-3"-1"6"0,0 2-101 16,1 1-21-16,-1 5-8 0,0-1-8 16,0 2-5-16,-1 4-8 0,0 1-5 15,-1 3-4-15,0 3-1 0,-1 0-3 16,0 6-1-16,-2-3-2 0,2 3-2 15,1-5-1-15,1 3-1 0,-1-1-1 16,4-2 0-16,1-3-2 0,2 0-2 0,3-3-4 16,0 7-6-16,1-9-7 0,3-3-13 15,-1-1-10-15,1-2-12 0,1-4-6 16,-4-1-10-16,0-9-49 0,-2 5-53 16,-1-2-95-16,-3-1-214 0</inkml:trace>
  <inkml:trace contextRef="#ctx0" brushRef="#br0" timeOffset="26201.1021">21191 976 614 0,'-7'-3'161'16,"-2"0"9"-16,3 2-77 0,-1 1-31 15,4-1-13-15,1-2-11 0,3 3-10 0,4-1-11 16,5 1-11-16,1-1-9 0,4 1-17 16,4 0-16-16,2 0-13 0,2 0 46 15,0-1-175-15,0 1-134 0,-3-2-324 16</inkml:trace>
  <inkml:trace contextRef="#ctx0" brushRef="#br0" timeOffset="26571.1989">21477 1014 578 0,'-3'-5'148'16,"-1"-1"7"-16,2 1-57 0,1 4-51 15,0 1-11-15,1 6-4 0,0 0-5 16,0 4-6-16,1 4-4 0,0 0-4 0,1 1-1 16,1 0-2-16,1-3-1 0,-2 1-3 15,3-3-1-15,0-2 0 0,3-8-2 16,0 3 0-16,0-2 0 0,2-2 1 15,1-2 0-15,3-4 0 0,-1-1 0 16,-1 3 1-16,3-6-1 0,-1-5-1 0,-2-4-1 16,-1 6-1-16,-3 3 0 15,0-2-1-15,-5 7 0 0,1 1 0 0,-1 8-1 16,-2 7 0-16,-2-1-2 0,-1 4-3 16,0-2-9-16,-2 6-10 0,0 1-12 15,1-1-11-15,0 3-15 0,2-3-115 16,1-3-122-16,4 9-282 0</inkml:trace>
  <inkml:trace contextRef="#ctx0" brushRef="#br0" timeOffset="26909.808">21926 906 622 0,'1'-3'148'0,"-1"4"6"0,-1 4-97 16,-1 3-11-16,-3 1-4 0,-1 7-5 15,-3 6-3-15,-1 1-6 0,-4 4-4 16,-2 0-5-16,-2 0-4 0,0 0-4 16,0-5-8-16,1-2-18 0,1-3-18 15,5-4-15-15,1-3 47 0,4-6-177 0,5 1-139 16,7 0-330-16</inkml:trace>
  <inkml:trace contextRef="#ctx0" brushRef="#br0" timeOffset="27288.8082">21973 1106 725 0,'-5'-6'170'16,"1"-4"5"-16,5 0-116 0,2 2-16 15,3-3-8-15,2 1-7 0,3 0-5 16,3 2-6-16,-1 0-3 0,2 1-3 16,2 2-3-16,-1 3-2 0,0 2-2 15,0 0-2-15,-2 2 0 0,-2 4-1 0,-1 1-1 16,-3 1 0-16,-1 2 0 16,-4-1-1-16,-2 4 1 0,-2-2-2 0,-4 0 1 15,-2 0 0-15,-4 0-1 0,-3-1 1 16,0 2 0-16,-3-1 0 0,-1 2 0 15,3-3 0-15,-1 0 1 0,3-3 0 16,4 8 0-16,2-3-2 0,5-2-3 0,3-1-5 16,7 0-8-16,3-2-9 15,4 0-15-15,6-14-8 0,4-3-7 0,5 2-8 16,2 6-53-16,4-5-52 0,1 0-96 16,1 1-214-16</inkml:trace>
  <inkml:trace contextRef="#ctx0" brushRef="#br0" timeOffset="28184.0946">20135 1463 327 0,'-1'-8'94'16,"2"-2"8"-16,-1-1-32 0,0-1-16 15,3-3-5-15,-2 0-4 0,1 0-5 16,0-2-4-16,-1 1-3 0,1 1-2 15,1-1-1-15,-2 4 0 0,-1 2-1 16,1 0 1-16,-1 3 0 0,1 2 0 16,-1 0 1-16,-1 4-1 0,1 0-4 15,0-1-3-15,0 4-3 0,0 4-1 0,0 6-1 16,0 8-2-16,-1 5-1 0,1 7 1 16,0 6 0-16,-2 6 0 0,-2 3-2 15,1-3-2-15,1 1-2 0,0 1-1 16,-2 0-3-16,1-2 0 0,1-2-2 15,1-2-1-15,-1 1-1 0,2-6 0 16,0 0-1-16,0-9-1 0,0 0 1 16,2-4-1-16,0-2 0 0,1-5 0 15,-1-3-4-15,1-2-6 0,-1-3-8 16,2-2-10-16,-2-3-13 0,1 0-14 16,-1-5-10-16,0-1-7 0,0-2-114 0,-2-2-121 15,2-5-282-15</inkml:trace>
  <inkml:trace contextRef="#ctx0" brushRef="#br0" timeOffset="28851.9639">20159 1260 415 0,'3'-1'116'0,"0"0"7"0,-1-1-40 16,1 0-21-16,-2 0-11 0,0-7-3 16,-1-1-3-16,0 9 0 0,-2-9 1 0,-2 2-1 15,-1-1-1-15,-2 2-2 16,1 14-4-16,-4 2-2 0,-3-7-2 0,1 8-5 16,-1 1-3-16,-1 1-3 0,0 2-2 15,0-8-3-15,2 3-4 0,3-1-4 16,6 1-2-16,-2-1-2 0,5 1-2 15,2-3-2-15,4-1 0 0,4-3-2 16,4-2 1-16,-2-2-1 0,5-3 1 16,1-2 0-16,-1 1 0 0,1-3 0 15,-4-1 0-15,-3 2 0 0,-2-1 1 16,-3 3 0-16,-3 1 3 0,-3 0 1 0,-3 3 2 16,-3-1 1-16,-1 4 1 0,-3 2 0 15,-1 2 0-15,-3 3-3 0,2 5-1 16,0 0-2-16,1 4-1 0,5 0 0 15,1 1-2-15,5-1 0 0,3-4 0 16,4-3 0-16,1-3-1 0,3-3 0 16,1-4 1-16,2-2-1 0,1-5 1 15,-2-4 0-15,1-1 0 0,-3-3 1 0,-2 1 0 16,-3-2-1-16,-3 1 1 16,-3 0 0-16,-5 4 0 0,-1 2-1 0,-3 2-4 15,1 5-9-15,-3 2-11 0,1 4-20 16,-2 7-32-16,3 5-24 0,3 4-122 15,2 4-149-15,6 5-331 0</inkml:trace>
  <inkml:trace contextRef="#ctx0" brushRef="#br0" timeOffset="29702.2863">20461 2055 368 0,'3'-1'110'16,"-2"1"6"-16,1 0-15 0,-2-1-41 15,1 1-14-15,-1-1-5 0,0 1-3 16,0 0-1-16,-1-1-1 0,0 1 0 15,-1 0 2-15,-1 0 2 0,-1 0-1 16,0 0-1-16,-1 1-2 0,0 0-3 16,0 0-4-16,0 2-4 0,0-1-3 15,1 3-4-15,1-3-1 0,0 2-2 16,1 0-2-16,1-1-2 0,1 0-1 16,-2-1-3-16,4 0-1 0,-1 0-2 15,1-2-1-15,1 0 0 0,0-1 0 0,2-2 0 16,1 0 0-16,1-2 0 0,-3-1 1 15,1-2 0-15,-1 2 0 0,-3-1 2 16,-2 2 2-16,-1 0 1 0,-5 1 1 16,1 3 0-16,-1 1-1 0,-3 1 0 15,0 4-2-15,-1 3-2 0,0 0-1 16,0 3-2-16,1 1 0 0,2 2-1 16,2-2 0-16,1 0 0 0,5 1-1 0,2-4 1 15,3-1-1-15,3-3 0 0,1-2 0 16,4-3 0-16,0-1 1 0,2-2-1 15,1-2 1-15,0-2-1 0,0-1 1 16,-2-2 0-16,-3 0 0 0,-1-1 1 16,-4-1 1-16,-3 0 3 0,-3 1 1 15,-4 1 2-15,-3 3 0 0,-2 0 1 16,-3 4-2-16,-2 0-1 0,1 3-2 16,-1 3-4-16,1 2-5 0,1 2-8 15,2 3-13-15,1 1-18 0,7 1-29 16,1 3-23-16,2 0-129 0,3-2-155 0,3-1-343 15</inkml:trace>
  <inkml:trace contextRef="#ctx0" brushRef="#br0" timeOffset="30605.8597">20973 1879 230 0,'-1'2'67'0,"-2"0"11"0,2-1-15 0,0 0-13 16,0 0 0-16,0-2 0 0,-1 0-3 15,2-2-4-15,0 1-8 0,0-2-5 16,0-2-4-16,0 0-1 0,2-1 1 16,-1-1 0-16,-2 0 0 0,2-2-1 15,-2-1 0-15,2 0 1 0,-1-2 1 16,0-1 0-16,1-2 1 0,0 0 1 16,0 0 2-16,1 2 1 0,-2 0 1 0,0 4 1 15,0-1-1-15,1 5-1 0,-2 2-3 16,1 1-4-16,0 4-4 0,-2 4-6 15,2 3-4-15,0 6-4 0,-1 4-1 16,1 4-2-16,-1 4 0 0,1 2 0 16,0 2 1-16,0 0 0 0,0 2 0 15,0-4 0-15,0 1-1 0,-1-3 0 16,1 0-1-16,-1-3-1 0,-1-3-1 16,1-2 1-16,1-2-1 0,-1-1-1 0,1-3 0 15,0-1-2-15,0-1-3 0,1-3-7 16,0 1-9-16,1-3-10 0,0-2-15 15,0 0-14-15,2-2-9 0,1-1-14 16,0-1-108-16,-1-4-119 0,1 0-276 16</inkml:trace>
  <inkml:trace contextRef="#ctx0" brushRef="#br0" timeOffset="32401.9695">20988 1643 523 0,'0'-3'134'0,"0"1"8"0,-1-1-51 16,-1 1-39-16,2 1-4 0,-1-1 0 16,0 0-2-16,1 1-2 0,0-1-4 15,-1 1-4-15,-1 2-4 0,-1-1-5 16,0 3-5-16,-2-1-3 0,2 1-5 16,-2 0-3-16,1 0-3 0,2-1-1 15,-1 2-1-15,2-1-1 0,1-1-1 16,0 0 0-16,1 0 0 0,2-1 0 0,-1 1-1 15,2 0 1-15,1-1 0 0,0 0 0 16,-2 0 1-16,1 0 0 0,-2 2 0 16,1-1 0-16,-1 1 0 0,-3 2 0 15,0 0-1-15,0-1 0 0,2 5-1 16,-4-4-1-16,1 0 0 0,0-1-1 16,-1-2 1-16,2 0 0 0,0-2 0 15,-3-1 0-15,4 0 1 0,0 0 0 0,0-2 0 16,0 0 0-16,-1-3 1 0,0 1 2 15,-1 0 1-15,0-1 0 0,-2 1 0 16,1 2 1-16,-2 1-1 0,1 1 0 16,-1 2-3-16,-1 2-1 0,0 4-1 15,0 0-1-15,-2 2 0 0,2 0-1 16,0 2 0-16,1-1-3 0,2 1-6 16,-1-3-7-16,3 0-8 0,2-2-8 15,1-1-8-15,3-4-10 0,4-2-10 16,1-3-7-16,4-2 0 0,3-2 2 0,3-3 4 15,0 0 2-15,-2 1 8 0,0-2 12 16,-2 2 13-16,-1 0 8 0,-4 1 8 16,-4 3 13-16,-2 0 13 0,-1 1 9 15,-3 3 9-15,-1 2 8 0,-2 0 7 16,-3 0 3-16,-1 0 1 0,-2 1-1 16,-4 0-1-16,-1 3-2 0,-2 2-3 15,-1 0-4-15,-1 2-4 0,2 1-3 0,0-1-6 16,4 0-5-16,4-2-6 0,2-1-5 15,1-3-5-15,4 0-3 0,2-2-3 16,0-1-1-16,3-2 0 0,-1-2 0 16,3-1-1-16,-1-1-4 0,0-3-10 15,2 2-17-15,-2-1-24 0,1 2-27 16,1 1-134-16,-6 2-158 0,-2 6-357 16</inkml:trace>
  <inkml:trace contextRef="#ctx0" brushRef="#br0" timeOffset="33236.2002">21469 2093 420 0,'1'-2'119'0,"1"-2"6"0,-2 2-27 16,0-1-40-16,0 2-14 0,1 0-5 16,-1 1-3-16,0 0-3 0,0 0 0 15,0 0 2-15,-1 0 0 0,-1 1 0 16,1 0 0-16,0 1-2 0,-1 1-1 15,0 1-5-15,1 0-3 0,0-1-4 16,0 2-4-16,1-1-3 0,0 1-3 0,1-2-1 16,1 0-2-16,1-1-2 0,-1 1 0 15,3-2-2-15,0-1 0 0,1 0-1 16,-1-2 1-16,1 0-1 0,2 0 1 16,-4-2 0-16,0 1 1 0,-1-2 2 15,-3 2 1-15,0 1 2 0,-4-1 0 0,-2 2 1 16,-2 2-1-16,-1 3 0 0,-2 1-2 15,0 2-2-15,0 2-2 0,0-1-1 16,2 2-1-16,2-2 0 0,2-1 0 16,2-1-1-16,2 0 1 0,3-1-1 15,3 1 0-15,1-3 0 0,2-2 1 16,2-1-1-16,1-3 1 0,1 0 0 16,0-5 1-16,-2 1 0 0,1 0 1 15,-4-1 0-15,3 1-1 0,-7 2 1 0,-2 0-1 16,-1 1-3-16,-4 2-6 0,-1 1-16 15,2 3-21-15,-6 2-24 16,5 0-19-16,2 3-124 0,-1-1-144 0,3 4-317 16</inkml:trace>
  <inkml:trace contextRef="#ctx0" brushRef="#br0" timeOffset="33896.962">22028 2043 402 0,'1'-1'108'0,"-1"0"4"16,2-2-47-16,0 0-18 0,-1 0-8 15,0 1-5-15,0-3-4 0,1 0-3 16,0 0-1-16,-2 0 0 0,1-1 1 15,-1 0 1-15,0 0 0 0,-1 0 3 16,1 1 0-16,0 0 2 0,-1 0-1 0,0 0 0 16,-1 1-3-16,2 2-1 0,0-1-2 15,-1 2-4-15,1 0-3 0,-1 0-4 16,1 0-2-16,0 2-4 0,0 1-1 16,1 2-2-16,-1 1-1 0,1 1 0 15,1 4 0-15,-1 2 0 0,0 0 0 16,-1 0 0-16,0 3-1 0,0-1-1 15,-1 0 0-15,0 0-2 0,-1-1 1 0,2-2-2 16,0 0 0-16,0-2-4 0,2-4-9 16,-1 0-8-16,0-2-17 15,0-3-17-15,2 0-12 0,-1-2-10 0,-1-3-115 16,1-1-122-16,0-3-280 0</inkml:trace>
  <inkml:trace contextRef="#ctx0" brushRef="#br0" timeOffset="34213.1176">22066 1973 536 0,'0'-6'142'0,"1"-1"9"0,-1 2-47 0,-1-1-40 15,0 2-6-15,-1 2-2 0,0-2-3 16,-1 4-5-16,0 1-6 0,-2 2-7 15,0-1-7-15,1 4-8 0,1-2-5 0,-1 3-4 16,1-2-3-16,2-1-2 0,0 0-2 16,2-2-1-16,2-1 0 0,2-1-1 15,1-2 1-15,1-2-1 0,0-2 0 16,2-3 1-16,-2 1-1 0,-2-2 0 16,-2 0 0-16,-1 3-1 0,-3 0-5 15,0 3-9-15,-3 3-12 0,-1 2-24 16,1 4-20-16,2 2-133 0,-2-1-148 15,3 0-343-15</inkml:trace>
  <inkml:trace contextRef="#ctx0" brushRef="#br0" timeOffset="34800.5536">22643 2193 500 0,'-3'-3'138'15,"3"1"9"-15,-3-1-31 0,-1 1-54 0,-3 1-4 16,2-2-2-16,1 3-3 0,0 0-2 16,1 1-4-16,-1 1-4 0,-1 0-5 15,3 0-6-15,-3 3-5 0,-1 0-4 16,3 0-5-16,-2 0-5 0,2-1-2 16,-1-1-3-16,1 1-3 0,3 0-2 15,2-3 0-15,-2 0-1 0,3-2-1 16,2 0 1-16,5-2-1 0,-3 0 0 15,1-2 1-15,-1 0 0 0,-1 0 0 16,-1 0 1-16,0 1 3 0,-6 1 2 0,1 0 0 16,-1 2 0-16,-4 1 0 0,-1 1-1 15,1 2-2-15,-4-1-5 0,4 3-12 16,-1 1-15-16,2 0-21 0,7 0-27 16,0 1 27-16,2-4-169 0,8 0-153 15,3-1-350-15</inkml:trace>
  <inkml:trace contextRef="#ctx0" brushRef="#br0" timeOffset="35384.8272">23285 2207 301 0,'-2'-7'97'15,"1"0"7"-15,0-1-14 0,0 1-25 16,1 0-9-16,0 0-9 0,-2 3-7 15,2-1-3-15,-1 1-3 0,1 0-2 16,-1 2 2-16,0-1-1 0,1 0 3 16,-1-1 0-16,1 2 1 0,-2-2 0 0,2 1-3 15,0 2-3-15,-1-1-4 0,2 2-4 16,-2 0-3-16,1 2-3 0,-1 1-1 16,1 2-1-16,-1 1-1 0,-1 1 0 15,1 3-2-15,-1 1-2 0,1 1-2 16,-1 2-2-16,0-3-2 0,1 0-2 15,1 0-2-15,1-2-3 0,0 0-7 16,2-3-7-16,-1 0-12 0,2-2-14 16,1 0-12-16,1-3-11 0,0-1-11 0,-1-3-109 15,0 1-119-15,-3-2-272 0</inkml:trace>
  <inkml:trace contextRef="#ctx0" brushRef="#br0" timeOffset="35584.2878">23302 2114 651 0,'-2'-10'164'0,"0"-1"12"0,-3 3-87 15,1-1-17-15,0 3-6 0,-1 1-6 16,1 3-8-16,0 1-12 0,1 1-10 0,0 2-10 16,2 0-9-16,2 2-12 0,0 1-17 15,3 0-24-15,-1 1-27 0,1 3-137 16,1-1-156-16,4 1-370 0</inkml:trace>
  <inkml:trace contextRef="#ctx0" brushRef="#br0" timeOffset="39209.2449">22290 942 565 0,'-17'-2'138'0,"3"-3"8"16,3-3-80-16,5 1-15 0,4 1-8 15,2 0-3-15,3 0-2 0,5 2-5 16,4-1-6-16,3 0-6 0,4 0-3 16,5 1-4-16,0 0-2 0,3-1-3 15,2-1-3-15,0 2-1 0,-2 0 0 16,-4 3 0-16,-2 1-1 0,-4 2 1 0,-4 5 0 16,-5 2 1-16,-6 4 1 0,-1 1 1 15,-3 3 0-15,-3-2 0 0,-2 8 0 16,-2-1-2-16,2 3-1 0,2-3-1 15,0 3-1-15,1-1-1 0,3 5 0 16,2-5-1-16,4-5-1 0,1 5 1 16,4-1 0-16,1-1-1 0,2-3 1 15,1-1-1-15,-2-2 0 0,-1-1 1 16,-2-5-1-16,-4 0 1 0,-5-1 1 16,-6-1-1-16,-5 1 1 0,-4 1-2 0,-4-1-8 15,-1 2-16-15,-4-3-26 0,1-1-26 16,1-1-116-16,1-5-140 0,4-2-319 15</inkml:trace>
  <inkml:trace contextRef="#ctx0" brushRef="#br0" timeOffset="46828.294">1685 5681 539 0,'-3'-18'138'0,"-1"7"10"0,2 3-71 15,0 7-23-15,1 6-10 0,2 9-6 16,2 6-5-16,1 10-7 0,-1 3-6 15,5 7-4-15,0 6 0 0,3-1-4 16,0-2-2-16,3-2-3 0,-2-5-1 16,-1-3-2-16,-1-5 0 0,-3-6-1 0,-1-3-1 15,-3-7 0-15,-2-4 1 0,-1-4-1 16,1-5 1-16,-2-5-1 0,0-5 1 16,-2-5-1-16,1-5 1 0,-3-5 1 15,-2-6 2-15,-3-6 2 0,-1-3 3 16,-2-7 2-16,0-5 3 0,1 1 2 15,2 0 2-15,3 2 2 0,3 6-1 16,4 5 1-16,5 8-2 0,1 8-1 0,5 5-3 16,2 3-3-16,6 4-4 0,2 3-3 15,1 1-2-15,2 1-2 0,3 6 0 16,0-4-3-16,0 3-3 0,-2 2-8 16,-1 2-10-16,-1 2-14 0,-1 1-21 15,-2 1-17-15,-2 5-19 0,-2 3-112 16,-3 1-131-16,-6 4-292 15</inkml:trace>
  <inkml:trace contextRef="#ctx0" brushRef="#br0" timeOffset="47003.6288">1809 5887 690 0,'-17'5'185'15,"4"0"5"-15,2-3-72 0,4 1-54 16,5-2-20-16,6-1-13 0,3 0-12 0,4 0-9 15,4-3-6-15,2-1-1 0,5-1-4 16,1-3-10-16,3 0-21 0,-2-1-24 16,0 1-13-16,-5 0-126 0,3 5-141 15,-3-2-321-15</inkml:trace>
  <inkml:trace contextRef="#ctx0" brushRef="#br0" timeOffset="47508.9702">2495 5368 878 0,'-35'-4'201'0,"-7"5"2"0,2 7-137 0,0 5-29 15,2 2-13-15,3 3-7 0,5 3-7 16,7 2-4-16,10 0-2 0,10-1-2 15,8 2-3-15,9 0-5 0,4-2-3 16,4 2-6-16,5-4-6 0,0 2-6 16,0-1-2-16,-3-1 0 0,-3-3 4 15,0 1 4-15,-6-3 5 0,-5-1 6 0,-6-3 9 16,1 1 5-16,-3 0 5 0,-4 0 3 16,-1 3 1-16,-3-1 2 0,-1 0 1 15,0 0-2-15,0 2-3 0,-1 2-2 16,1-2-3-16,2 2-2 0,3 2-2 15,0-1 0-15,4 1-2 0,1-2 1 16,2-2-1-16,4 0 0 0,-1-1 0 16,3-3-1-16,0 0-1 0,0 1 0 15,-1-3 0-15,0-1 0 0,-3 1 0 0,-2 0 0 16,-1 0 0-16,-2 0 2 16,-2 1-1-16,0 1 1 0,0 1 0 0,-2 2 1 15,0 1 2-15,-1-1-1 0,1 2 1 16,0-3 1-16,1 1-1 0,1-1 0 15,1-3-1-15,3 0-1 0,1-3-1 16,2-2-4-16,4-1-8 0,4-3-11 16,3-6-23-16,6-4-16 0,1-1-22 15,1-5-110-15,1 0-130 0,0-1-288 0</inkml:trace>
  <inkml:trace contextRef="#ctx0" brushRef="#br0" timeOffset="47793.9462">2668 5776 693 0,'2'-5'164'0,"3"3"7"0,4 4-110 0,3 5-9 16,4 2-7-16,4 4-4 0,3 2-5 15,1 2-4-15,2 0-5 0,-1 1-5 16,2 1-4-16,-1-2-5 0,-2 1-3 16,0-1-2-16,0-1-3 0,-1-1-3 15,-1-3-4-15,0 1-10 0,-1-4-12 16,-2-3-20-16,0-1-19 0,-2-2-21 0,-2-2-116 16,-6-2-135-16,-4-5-300 0</inkml:trace>
  <inkml:trace contextRef="#ctx0" brushRef="#br0" timeOffset="47958.5027">3067 5749 704 0,'-17'3'180'0,"-1"5"9"0,-3 5-100 16,-1 3-18-16,-1 5-12 0,-2 5-13 0,1 3-12 16,-1 3-12-16,-2 1-13 0,4-1-18 15,0-2-21-15,8 2-31 0,4-6-26 16,5-4-116-16,6-1-145 0,6-4-316 15</inkml:trace>
  <inkml:trace contextRef="#ctx0" brushRef="#br0" timeOffset="48226.449">3288 5776 826 0,'0'-9'198'16,"-2"4"5"-16,0 1-126 0,1 4-25 16,0 0-17-16,-2 9-9 0,-1 3-9 15,0 5-6-15,-1 5-3 0,-1 4-2 16,1 5 0-16,2 3-2 0,1-3-2 0,4-4 0 16,6-2-1-16,1-3-1 0,6-1-4 15,0-7-6-15,4-3-7 0,2-5-9 16,0-6-13-16,0-4-20 0,-2-4-14 15,-1-5-16-15,-3-1-7 0,-4-6-99 16,-3-2-113-16,-2-3-249 0</inkml:trace>
  <inkml:trace contextRef="#ctx0" brushRef="#br0" timeOffset="48372.0599">3324 5767 752 0,'-9'-1'188'15,"0"1"2"-15,4 0-114 0,5 0-24 16,8 2-16-16,0-3-16 0,3 0-19 15,5 1-14-15,1-2-16 0,3 2-15 16,1-1-15-16,1 0 77 0,-2 1-207 16,-1 0-137-16,0 0-346 0</inkml:trace>
  <inkml:trace contextRef="#ctx0" brushRef="#br0" timeOffset="48759.0161">3636 5834 704 0,'-2'0'176'15,"0"4"5"-15,1 1-96 0,-2 5-24 0,3 2-9 16,-1 4-11-16,2 2-9 0,2 3-5 15,0 1-4-15,2 0-6 0,4-2-4 16,1-3-4-16,-1-2-2 0,5-6-4 16,-1-2-1-16,2-6 0 0,1-7-1 15,2-4 1-15,1-7-1 0,0-5 0 0,1-4 0 16,-3-2 0-16,-1-3 0 16,-1 3 0-16,-4 1 0 0,-1 6 0 0,-4 4-1 15,-1 5 1-15,-2 3-1 0,0 7 0 16,-2 4 0-16,0 7-2 0,-1 1-3 15,1 3-5-15,-1 3-8 0,2 0-12 16,-1 1-17-16,2-2-19 0,2-3-12 16,5-1-13-16,1-4-107 0,1-2-119 15,2-4-267-15</inkml:trace>
  <inkml:trace contextRef="#ctx0" brushRef="#br0" timeOffset="49466.4246">3988 5637 649 0,'-2'-1'173'0,"-1"1"9"0,1 0-85 15,1-1-26-15,1 1-11 0,1-2-12 16,1 2-13-16,5 0-11 0,1-1-8 16,4 1-6-16,2-1-1 0,4 2-3 15,3 2-1-15,1-2-2 0,0 1-1 16,-1 2-1-16,-3 1 0 0,0 1 0 16,-6-4-1-16,-2 5 1 0,-3-1 0 15,-3 1 0-15,-3 4 0 0,-2 0 1 0,-2 4 0 16,-1 1 0-16,0 1-1 0,-3 2 0 15,3 2 0-15,0 0 0 16,1 2-1-16,3 2-1 0,3 2-2 0,1-1-1 16,-1-1 1-16,3 1-1 0,-1-3 1 15,1 1-1-15,-3-5 2 0,-1 0 2 16,-1-5 0-16,-5-4 1 0,0 1-1 16,-5-2 1-16,-2-3 0 0,-2-1-3 15,-2 0-5-15,-2-4-6 0,4 1-9 16,-2-4-17-16,3 1-18 0,4-6-20 15,2 3-119-15,2-5-134 0,9 5-312 0</inkml:trace>
  <inkml:trace contextRef="#ctx0" brushRef="#br0" timeOffset="50240.7562">4296 5245 584 0,'3'-16'137'0,"1"0"5"15,2 0-88-15,3 3-17 0,1-1-3 16,1 5-2-16,1 1-2 0,-1 5-2 16,0 3-1-16,0 3-2 0,-1 6-1 0,-2 6-3 15,0 0-1-15,-2 6-3 0,-2 6-3 16,-2 3-2-16,-2 1-2 15,-1 3-2-15,-2-1-2 0,-2 2-1 0,0 1-2 16,-1-4-1-16,0-1-1 0,1 0 0 16,2-4 0-16,0-3-1 0,3 0 1 15,3-2-1-15,0 0 0 0,1-3 1 16,2 1-1-16,1-3 0 0,1 2 0 16,-2-2 0-16,0 0 1 0,0-1 0 15,0 0 1-15,-1-2 3 0,-1 2 2 0,0 0 2 16,-3 0 1-16,0 1 0 0,0 0-1 15,0-1 0-15,-1 4-3 0,2 1-1 16,-1 1-3-16,0 1 0 0,2 0-1 16,-1 1 0-16,2 0 0 0,-2-1 2 15,2 1-1-15,1 0 1 0,0 2 1 16,0-2 1-16,-2 2-1 0,2 1 1 16,-1 1 2-16,-2-1 2 0,-1-1 1 15,-1-4 1-15,-2 1-1 0,0-2 0 16,-2-4-1-16,-1-2-3 0,0-3-7 15,-1-3-9-15,1-3-14 0,1-4-15 0,0-7-23 16,1-7-16-16,3-1-19 0,1-8-107 16,3-5-127-16,1-4-278 0</inkml:trace>
  <inkml:trace contextRef="#ctx0" brushRef="#br0" timeOffset="50433.3209">4640 5782 829 0,'-1'-4'201'0,"0"2"2"16,3 0-123-16,4 2-29 0,3 0-18 15,2 0-14-15,1 3-11 0,0-2-8 16,5 1-8-16,-1 0-13 0,1-1-18 16,1 1-21-16,1 1-18 0,-3-1-126 0,-2 2-142 15,-6 1-321-15</inkml:trace>
  <inkml:trace contextRef="#ctx0" brushRef="#br0" timeOffset="50592.8908">4677 6012 698 0,'-9'10'199'0,"2"1"8"0,2-3-51 0,2-2-77 16,5-1-19-16,3 0-19 0,1-2-16 15,4-1-12-15,1-3-11 0,0-4-12 16,3 3-16-16,2-1-26 0,0-1-27 15,-2 2-134-15,-3 4-156 0,-4 5-361 16</inkml:trace>
  <inkml:trace contextRef="#ctx0" brushRef="#br0" timeOffset="52701.6876">5709 5987 503 0,'-25'-1'125'15,"1"0"6"-15,1-1-66 0,3 2-16 16,0 1-3-16,3 0-1 0,1-1 0 16,2 2-1-16,3 1-1 0,1-1-1 15,3 0-3-15,5-1-2 0,-1-1-5 16,1 0-6-16,3 1-4 0,1-1-3 16,3 1-2-16,4-2-1 0,3 1-1 15,5 2 2-15,9 0 0 0,3-2 0 0,6 0-2 16,6 0-1-16,3 0-2 15,3-2-3-15,3 0-3 0,-1 1 0 16,3 0-2-16,1 1-1 0,4 1-1 16,4 0-1-16,5 1 1 0,5 1-2 0,3-2 1 15,5 2 0-15,8-3 0 0,4 0 0 16,1 0 0-16,-2 0 0 0,4-2-1 16,6 4 1-16,2 0 0 0,-3 4-1 15,-5 0 1-15,-1-1-1 0,2 4 0 16,-4 2 1-16,-2 0-1 0,-5 2-1 0,-7-3 1 15,-2 2 0-15,-1 2 0 16,-6-3-1-16,-2 1 1 0,-7-1 0 16,-1-2 0-16,-2-1 0 0,-1 1 0 0,-5-2 0 15,-4-1-1-15,-7-2 1 0,-1-3-1 16,-5 0-2-16,-7-1-2 0,-6-3-5 16,0-2-5-16,-3-1-9 0,-2-2-10 15,-4-1-16-15,-4-4-18 0,-2-1-13 16,-6-2-123-16,-6-4-137 0,-7-3-315 15</inkml:trace>
  <inkml:trace contextRef="#ctx0" brushRef="#br0" timeOffset="53132.5415">6982 5342 506 0,'0'2'136'16,"0"1"9"-16,-1-3-45 0,1 1-31 0,-1-2-2 16,-1 0-1-16,0-3-1 0,-1-5-3 0,1 0-4 15,0-5-6-15,0-1-9 0,1-4-5 16,2-5-6-16,1 1-4 0,0 2-4 16,0 2-2-16,1-1-2 0,-2 3-1 15,2 4-3-15,-3 4-2 0,0 5-3 16,1 3-2-16,-1 6-3 0,-1 7-3 0,-1 8 0 15,1 6-3-15,0 7-1 16,0 5-9-16,2 4-12 0,0 6-19 0,0 1-33 16,3 0 91-16,0 0-248 0,-1 0-176 15,1-2-437-15</inkml:trace>
  <inkml:trace contextRef="#ctx0" brushRef="#br0" timeOffset="56041.2006">5735 6807 546 0,'-1'-16'150'0,"1"1"14"0,-3 2-48 15,0 4-30-15,0 4-9 0,0 5-6 16,0 8-7-16,-2 6-8 0,-1 4-12 15,1 6-11-15,0 8-11 0,0 3-6 16,2 2-5-16,-2-3-3 0,4 1-5 16,1-1-7-16,1-6-12 0,1-1-20 15,3-5-31-15,1 0-28 0,2-5-116 0,-1-2-146 16,3-3-323-16</inkml:trace>
  <inkml:trace contextRef="#ctx0" brushRef="#br0" timeOffset="56381.6013">6095 6988 684 0,'-2'-1'181'0,"-4"-3"9"0,4 7-98 0,2-3-14 15,3 1-7-15,2 1-12 0,1 2-14 16,2 1-12-16,1 0-9 0,3-4-6 15,2 4-7-15,0-3-3 0,4 1-5 16,-1-4-10-16,1-1-14 0,2 0-26 0,2-3-31 16,-1 1-136-16,-2-3-162 0,-4 1-377 15</inkml:trace>
  <inkml:trace contextRef="#ctx0" brushRef="#br0" timeOffset="57779.7663">6874 6992 585 0,'-7'-11'160'0,"1"3"11"16,-5 4-50-16,2 2-49 0,-1 4-8 16,3 2-7-16,0 3-10 0,4 0-10 15,2 0-9-15,3 1-8 0,5-3-6 16,2-2-5-16,4-3-2 0,1-2-2 15,2-4-1-15,0-5 0 0,-1-4 0 16,0-5-1-16,-2 0 1 0,-1-1 1 16,-4-1 1-16,-3-2 3 0,-4 5 1 0,-4-1 1 15,-5 4 0-15,-3 2-1 16,-4 3-2-16,-3 3-1 0,-8 8-2 0,-3 6-2 16,-3 7 0-16,1 2-2 0,-2 11 0 15,1 4 0-15,2 3-1 0,9 2 1 16,6-1-1-16,6 3 1 0,6-2-1 15,8-6 0-15,6-3 1 0,6-4-1 16,1-6 0-16,5-4-1 0,4-5-1 16,4-4 0-16,0-6 0 0,-1-3 0 15,0-6-1-15,0-3 1 0,-4-3 1 16,-4-4 1-16,-4-4 2 0,-5-2 1 16,-2-3 1-16,-3 2 2 0,-4-1 3 0,-3 5 2 15,-1 3 3-15,-1 6 1 0,-3 5 0 16,-2 7-1-16,0 6-1 0,-1 6-3 15,-1 7-2-15,1 5-3 0,1 2-3 16,1 5-2-16,3 2-4 0,2-3-9 16,2 1-12-16,3-3-16 0,3-3-26 15,3-3-27-15,3-3-28 0,1-4-106 16,5 0-139-16,6-2-297 0</inkml:trace>
  <inkml:trace contextRef="#ctx0" brushRef="#br0" timeOffset="58298.9032">7394 6965 690 0,'-8'8'189'0,"0"0"7"0,0-1-74 16,3-1-46-16,4 2-15 0,2-2-12 0,4-1-14 15,3-3-12-15,2-1-5 0,3-2-4 16,3-4-3-16,0-3-4 0,2-5-2 15,1-1-1-15,-2-3-2 0,-1-3-1 16,-3 0 0-16,-1 1-1 0,-2 0 0 16,-4 1-1-16,-2 0 0 0,-4 2 0 15,-2 1-1-15,-3 2 0 0,-4 3 0 16,-3 1 0-16,-2 5 0 0,-3 6 0 16,-2 5 1-16,-2 5 0 0,-3 4 0 15,1 6 2-15,-1 5 1 0,0 4 1 0,1 3 1 16,5 0 2-16,4 1 0 0,5 2 2 15,5-3-1-15,6-2 0 0,8-4-1 16,7 0-1-16,2-4-1 0,3-4-2 16,2-4-1-16,3-5-2 0,1-6-5 15,2-8-5-15,-6-4-8 0,6-5-8 16,0-2-13-16,2-2-19 0,1-1-19 0,-2 3-17 16,-2 0-115-16,-2 1-136 0,-7 4-309 15</inkml:trace>
  <inkml:trace contextRef="#ctx0" brushRef="#br0" timeOffset="59337.7709">7651 6579 657 0,'-11'-5'171'0,"2"-1"11"0,1 2-94 15,3 1-15-15,1 0-7 0,4 4-9 16,6 3-12-16,4 1-12 0,4 0-11 16,3 0-9-16,3 1-4 0,3-1-3 0,1-1-4 15,-2-3-10-15,3 0-15 0,-1-1-23 16,-1 0-22-16,1-1-14 0,-5 1-123 15,1 0-139-15,-4 0-303 0</inkml:trace>
  <inkml:trace contextRef="#ctx0" brushRef="#br0" timeOffset="59791.3191">8022 6474 572 0,'1'-13'174'0,"0"-1"13"0,-1 2-14 16,0 4-85-16,2 3-13 0,-1 4-9 0,0 8-12 15,0 4-13-15,2 5-12 0,-1 0-9 16,1 8-4-16,-1 2-2 0,-1 4-3 15,2-1-3-15,-3-1-1 0,1 2-3 16,-1 3 0-16,0-6-2 0,-2 0-1 16,-2-1-1-16,-3-3-4 0,-2-4-7 15,-3-1-11-15,-3-5-19 0,-1-3-27 16,-2-5-23-16,-2-5-58 0,1-8-68 0,-1-3-128 16,2-6-252-16</inkml:trace>
  <inkml:trace contextRef="#ctx0" brushRef="#br0" timeOffset="59913.9908">7926 6291 692 0,'5'-17'172'16,"0"4"3"-16,1 4-102 0,3 5-25 15,1 2-14-15,3 2-12 0,2 0-20 16,0 2-25-16,1 6-21 0,2-1-132 16,0 3-139-16,2 2-344 0</inkml:trace>
  <inkml:trace contextRef="#ctx0" brushRef="#br0" timeOffset="60550.0856">8201 6493 529 0,'-5'-5'121'15,"1"-1"4"-15,3 3-86 0,0-1-12 0,1-1-1 16,1-1-1-16,0 1-2 0,2 0 0 16,-1 1 0-16,1 1 1 0,0 0 0 15,-1 2 0-15,-1 1 0 0,1-1 0 16,-2 1-1-16,0 0 0 0,-1 0 0 0,1-1-2 16,-1-1 0-16,2 0-1 0,-1 1 1 15,0-2-1-15,0 0-1 0,0-1-1 16,1-1-1-16,0 1-2 0,1-1 0 15,-1 1-2-15,0-3-1 0,2 4 0 16,-3 0 1-16,1 0-1 0,-1 1 1 16,0 1 0-16,0 1-1 0,0 5-1 15,-3 2 0-15,0 6-2 0,0 4-1 16,-2 4 0-16,2 3-1 16,-2 3-1-16,1 1-1 0,0-1 1 0,4-2-2 15,3-3-1-15,2-1 0 0,2-5 0 16,3-5-1-16,1-3 0 0,4-3-1 0,2-6 1 15,0-4 0-15,1-4 1 0,1-2 0 16,-1-2 2-16,-1-2 3 0,-2-1 1 16,-3 0 1-16,-3 3 2 0,-3 1 0 15,-3 2 0-15,-3 2-2 0,-1 4-2 16,-2 2-1-16,-1 4-2 0,1 5-1 16,-1 1-1-16,1 3-2 0,3 4 0 15,3 0 1-15,3 2-2 0,3-1 1 16,3-3-1-16,2-2-1 0,5-1 0 0,0-2 0 15,3-6 0-15,-2-3 1 0,-1-4-1 16,0-5 2-16,-1-2 1 0,-2-7 0 16,-2-3 2-16,-6-2-1 0,-3-7 1 15,-5 1-1-15,-2-5-2 0,-5 2-8 16,-2 3-12-16,-4 2-18 0,0 4-29 16,-2 8-41-16,-1 7-131 0,0 6-168 15,-8 9-374-15</inkml:trace>
  <inkml:trace contextRef="#ctx0" brushRef="#br0" timeOffset="62488.5713">1625 8598 581 0,'-2'-13'154'0,"0"5"8"0,-2 4-61 0,1 7-44 15,1 5-11-15,0 8-5 0,-2 7-9 16,1 7-11-16,2 7-7 0,2 4-4 16,1 5-3-16,0-1-2 0,2 0-2 15,3-1-2-15,-1-4 0 0,2-9-1 16,0-2 1-16,0-7-2 0,0-6-1 16,-1-7-3-16,0-5-1 0,-1-4-2 15,0-4-1-15,-3-5 0 0,2-4 1 16,-2-4 2-16,-1-6 2 0,-2-2 2 15,-2-3 1-15,-3-4 1 0,-2-1 0 0,-2-6 1 16,-2-3 1-16,-1 2 2 16,-1-3 4-16,2 1 2 0,0 2 5 0,3 5 7 15,-1 5 5-15,6 3 3 16,1 6 0-16,4 3-1 0,4 4-1 0,5 3-5 16,2 0-6-16,6 2-5 0,4 1-4 15,4 2-3-15,5 0-2 0,1 1-1 16,1 0-2-16,3 3-5 0,-2 1-8 15,-3-1-14-15,-2 2-17 0,-3 2-21 0,-5 2-14 16,-3 1-112-16,-4 3-12 0,-4 2-109 16,-4 1-200-16</inkml:trace>
  <inkml:trace contextRef="#ctx0" brushRef="#br0" timeOffset="62672.0811">1666 8799 713 0,'-16'12'187'0,"5"-2"2"0,5-4-59 16,5-1-77-16,7-2-21 16,2-1-12-16,7-2-9 0,5-3-5 0,4-1-3 15,5 1-9-15,5-5-13 0,0 1-24 16,1-1-25-16,-2 1-124 0,-3 2-146 16,-2 2-339-16</inkml:trace>
  <inkml:trace contextRef="#ctx0" brushRef="#br0" timeOffset="63187.5384">2445 8147 766 0,'-23'-9'196'0,"-6"7"5"0,-8 2-93 0,-6 6-50 15,2 4-18-15,0 6-12 16,1 2-11-16,7 4-8 0,10 5-5 16,12 0-1-16,9 1-1 0,6 4 0 0,12 0-2 15,9-3-3-15,8 1-4 0,2-5-3 16,2 1-4-16,0-5 0 0,1-3 0 16,-6-3 0-16,-4-1 3 0,-8-2 3 15,-6-1 4-15,-3-1 2 0,-6 2 2 16,-7 0 1-16,-4 4 1 0,-5 1 2 15,-4 3 1-15,-3 3 2 0,-6 2 1 0,1-1 1 16,-2 2 0-16,1 0-1 0,2 2-2 16,2 0-1-16,4-1-2 0,8 0-1 15,3-1 0-15,6-1-2 0,8-1 1 16,4-2-1-16,6-2 1 0,1 0-2 16,1-3 0-16,3 2 0 0,-2-4-1 15,-3 1-1-15,0 0 0 0,-6-2 1 16,-2 0 0-16,-2 0 0 0,-5-1 2 15,-4 0-1-15,-4 3 2 0,-4-1-1 16,-2 3 1-16,-2 0 0 0,-3 2 0 0,2 0 1 16,0 2 0-16,3-2-1 15,0 0 1-15,4-3-1 0,5-1 0 0,2-3 0 16,4-3-1-16,3-3-3 0,5-2-9 16,4-3-16-16,4-4-28 0,-3-1-18 15,4-4-126-15,2 1-147 0,6 1-334 16</inkml:trace>
  <inkml:trace contextRef="#ctx0" brushRef="#br0" timeOffset="64170.1396">2734 8685 721 0,'-5'-5'174'0,"1"2"4"15,6 6-114-15,1 2-10 0,7 5-10 16,4 3-10-16,6 2-12 0,1 4-3 16,3 2-3-16,0 1-5 0,-1 0-4 0,1-2-2 15,-1 1-5-15,-6-2-9 0,1 2-16 16,0-3-22-16,-6-2-15 0,2-1-61 16,-2-4-70-16,-3-5-126 0,2-5-251 15</inkml:trace>
  <inkml:trace contextRef="#ctx0" brushRef="#br0" timeOffset="64345.1845">3064 8658 689 0,'-16'5'168'0,"-3"4"6"0,-3 7-106 16,-2 5-14-16,-1 6-8 0,-1 3-9 16,0 1-10-16,-3 5-8 0,-3-2-5 15,4-1-6-15,3-1-12 0,3-2-19 16,3-4-21-16,7-3-16 0,5-8-127 15,8-4-141-15,9-6-329 0</inkml:trace>
  <inkml:trace contextRef="#ctx0" brushRef="#br0" timeOffset="65075.451">3288 8585 528 0,'-3'-7'131'0,"1"1"3"16,-1 1-60-16,2 0-42 0,1 0-8 15,1 0-4-15,2 2-6 0,-2-1-2 16,3 0-1-16,-1 1 3 0,2 0 3 16,-2 0 5-16,-1 0 3 0,-1-1 5 0,2 3 1 15,-2 0-2-15,-1 0-1 0,-1 1-3 16,0 0-4-16,-2 2-3 0,1 1-4 16,-2-1-3-16,0 2-1 0,2 1-1 15,-2 0-1-15,2-2-1 0,-1 1-1 16,2-2 0-16,1 2-1 0,0-1 1 15,0-2-1-15,0-1 0 0,0 0 0 16,0-1 0-16,0 1 0 0,1-2 0 16,-2 1 0-16,1-3-1 0,1 2 1 0,1 1-1 15,-2-2-1-15,1 1 0 0,-2 1 1 16,2-1 0-16,-1 1 1 16,0 1 1-16,0 1 0 0,-1 2 0 0,-1 2 1 15,0 3-1-15,-1 5-1 0,0 5 0 16,-1 5-2-16,-1 5 1 0,2 3-2 15,-1 2 0-15,0 3-1 0,2-2 0 16,2-1 0-16,1-1-1 0,3-5 0 0,-1-2 0 16,5-2 0-16,1-6 0 0,4-4 0 15,0-4 0-15,2-3-1 0,4-6 1 16,0-5-2-16,0-1-3 0,1-5-5 16,-2-1-9-16,0-1-9 0,-1 0-15 15,-5 2-16-15,0 0-12 0,-1 2-14 16,-5 6-111-16,-1-2-124 0,-1 1-284 15</inkml:trace>
  <inkml:trace contextRef="#ctx0" brushRef="#br0" timeOffset="65286.8779">3295 8540 814 0,'-4'-10'189'0,"4"1"2"16,5-1-134-16,5 0-19 0,6 1-14 16,4 1-11-16,2 2-9 0,3-2-13 15,0 3-19-15,3 1-21 0,0 1-18 0,-2 1-123 16,2 2-142-16,-1 2-322 0</inkml:trace>
  <inkml:trace contextRef="#ctx0" brushRef="#br0" timeOffset="67964.3133">3639 8686 667 0,'8'-26'174'0,"-1"10"9"16,-3 3-91-16,-2 5-23 0,2 5-10 0,-2 4-9 15,3 4-10-15,-1 3-11 0,-2 5-6 16,-1 4-6-16,1 4-2 0,-2 1-5 16,-2 1-3-16,1 4-2 0,-2-3-3 15,-1 2-7-15,1-3-12 0,1 0-21 16,1-4-25-16,2-2-19 0,1-6-124 15,5-5-148-15,2-6-322 0</inkml:trace>
  <inkml:trace contextRef="#ctx0" brushRef="#br0" timeOffset="68184.7221">3862 8745 715 0,'-15'2'184'16,"-2"2"9"-16,-1 0-106 0,0 2-14 15,-3 0-11-15,2 1-10 0,2 0-14 16,3 3-9-16,4 0-8 0,2-1-5 16,7-1-4-16,4 1-4 0,4-2-3 15,5 0-2-15,5 0-2 0,4-2-3 16,4-2-8-16,2-2-11 0,1 1-16 0,0-4-24 16,0 1-22-16,-2 0-131 15,-4-3-150-15,1 3-342 0</inkml:trace>
  <inkml:trace contextRef="#ctx0" brushRef="#br0" timeOffset="68539.7713">4067 8659 741 0,'5'-7'189'0,"0"1"4"16,2 1-103-16,3 2-26 0,2 1-17 16,1 2-16-16,5 1-11 0,-3 1-7 0,0 2-5 15,2 0-3-15,0-1-1 16,1 5-2-16,-1-2-1 0,-1 0 0 0,-2 3-1 15,1 2 0-15,0 0 1 0,-8 3-1 16,-2 1 0-16,-4 3-2 0,-4 3-1 16,-4 1-4-16,-1 0-5 0,-4-1-7 15,2 0-8-15,3 0-13 0,2 0-10 16,1-7-10-16,3-1-6 0,1-4 26 0,1-1-143 16,1-2-121-16,2-4-292 0</inkml:trace>
  <inkml:trace contextRef="#ctx0" brushRef="#br0" timeOffset="69701.7886">4220 8695 448 0,'-1'-5'124'0,"-2"0"7"16,1-1-43-16,-1 1-24 0,1-1-6 0,-1-1-2 15,1 3 0-15,1 0-1 0,-1 1-3 16,2 3-3-16,0 5-4 0,3 4-6 15,1 6-7-15,1 4-8 0,1 3-7 16,2 5-3-16,2 1-4 0,0 3-3 16,0 0-1-16,-3-2-3 0,0-2-1 15,-1-3 0-15,-1-2-1 0,-2-2 0 16,-3-5 0-16,-1-5 0 0,-1-4 0 16,-1-4 0-16,-2-4 0 0,0-6 1 15,-1-3-1-15,-2-5 0 0,1-2-1 0,0-5 1 16,-3-2-1-16,1-2 0 0,2-1 1 15,1-1-1-15,1 1 1 0,1 3 0 16,2 3 0-16,1 6 1 0,2 6 1 16,0 8-1-16,3 8 1 0,-1 7-1 15,2 5 0-15,-1 5-1 0,2 3 0 16,1 2 0-16,1 1 0 0,-1-1-1 0,-1 1 1 16,2-3-1-16,-2-2 0 15,0-2 1-15,-1-5-1 0,0-4 0 0,-2-3 0 16,1-5 1-16,0-1-1 0,-1-5 1 15,0-4 0-15,2-4 2 0,-2-3 4 16,1-5 4-16,0-4 3 0,-1-4 3 16,1-3 3-16,1-2 0 0,0 0 1 15,0-2-3-15,1 0-3 0,1 3-2 16,2 1-2-16,1 3-2 0,2 5-2 16,-2 0-1-16,2 7-2 0,0 3-1 0,0 4-1 15,2 2-1-15,-1 5 0 0,0 3-1 16,-1 1 0-16,-1 3 0 0,-1 2 0 15,-1 2-1-15,-1 3 0 0,-1 2-1 16,-1 0-2-16,0 3-1 0,-1 2-2 16,-1 0 0-16,-3 1-1 0,2 1 0 15,-2 0 2-15,1-2-1 0,0 0 0 16,0-2-2-16,3-2-3 0,4-1-6 0,0-3-7 16,2-4-9-16,5-4-8 15,4-4-10-15,3-3-12 0,2-2-11 0,-1-5-13 16,2-3-110-16,1 0-126 0,-3-1-295 15</inkml:trace>
  <inkml:trace contextRef="#ctx0" brushRef="#br0" timeOffset="70470.7319">4628 8505 554 0,'-4'-6'148'16,"2"-2"9"-16,2 4-58 0,3 1-32 15,5 2-8-15,3-1-6 0,6 5-7 16,0 0-9-16,5 5-10 0,3-1-6 0,0 3-8 16,1 0-5-16,0 1-4 0,-1 0-2 15,-1-1 0-15,-3-1-2 0,-3 1 1 16,-3-1 0-16,-4-2 0 0,-3 2 4 16,-4-2 3-16,-3 2 3 0,-1 0 3 15,-2 2 1-15,-2 1 0 0,-1 0-1 0,-1 4-2 16,1 1-5-16,-1 1-2 15,2 2-3-15,1 2-1 0,1 2-1 0,4 3-4 16,0 0-2-16,3 3-3 0,2 1-2 16,2 3-1-16,1-3-5 0,1 1-3 15,-2-1 3-15,1-2 3 0,-2-2 2 16,-2-3 2-16,-4-5 2 0,-3-2 5 16,-3-3 3-16,-1-3 1 0,-4-4 0 15,-1-1 0-15,-4-3 1 0,0 0-1 0,-2-3-1 16,-1 0-5-16,-1-3-17 0,4-1-17 15,0-3-14-15,6-2-129 16,2-2-139-16,6 0-328 0</inkml:trace>
  <inkml:trace contextRef="#ctx0" brushRef="#br0" timeOffset="71450.6096">5032 8179 570 0,'-4'-5'123'0,"1"-4"0"16,3 3-99-16,0-1-14 0,2 0-3 15,1 2-3-15,-3-2-2 0,1 3 0 16,2-1 0-16,0 1 0 0,-1 0 3 16,2 1 2-16,0 0 1 0,-1 1 1 0,0-1 1 15,-1 1-1-15,-1 1 0 0,-1 1-2 16,0 0 0-16,0 0 1 0,-2 0 0 15,0 0 1-15,-2 1 2 0,0-1 1 16,-2 0 1-16,1 0 1 0,-1 1-1 16,1-1 2-16,2 1 0 0,-1-1 1 15,1 0 2-15,2 0 0 0,0 0-1 16,1-1 0-16,1 0 0 0,2-4-2 16,2 1-2-16,2-2 0 0,4-4-1 15,2 3 0-15,5 0 1 0,2 1-1 16,4-1 0-16,0 4-1 0,1 0-1 15,0 7-1-15,0 0-1 0,-2 2 0 0,-5 2 1 16,-2 6 3-16,-3 5 1 0,-5 3 2 16,-5 5 1-16,-6 2 1 0,-5 5-1 15,-2 5-1-15,-5 0-2 0,-2 0-2 16,5 7-1-16,-1-6-3 0,5 1-2 16,2-6-1-16,5-2-2 0,2-3 0 15,2-2-2-15,2-5 0 0,5-1-1 0,1 0 0 16,5 1-1-16,-1 0-1 0,1-3 1 15,-2-1 0-15,0-1 0 0,-3 2 1 16,-2-1 1-16,-7-2 0 16,2 4 0-16,-6 1 0 0,-4 0 1 0,0 4-1 15,0 0 0-15,0 0 1 0,1 2-1 16,1-1 0-16,3 1 0 0,5 2 0 16,-1 0 0-16,4-1 0 0,0 2 0 15,2 1 0-15,2-3 0 0,0 0 0 16,1 1 0-16,0-3 0 0,0-3 0 0,-1-2 0 15,-1-2 0-15,-1 1 0 0,-2-4 0 16,-2-1 0-16,-4-3 1 0,-1 2-1 16,-2-3 1-16,-2 3 0 0,-5-3 1 15,1 1-1-15,-6-1 0 0,0 2 0 16,-3-1 0-16,-1-1 0 0,1-1-1 16,1 0-5-16,0-2-8 0,5-2-14 15,2-2-20-15,4-3-22 0,3 1-11 0,4-5-130 16,1 1-142-16,5 1-318 0</inkml:trace>
  <inkml:trace contextRef="#ctx0" brushRef="#br0" timeOffset="76332.2463">5735 8709 837 0,'-15'-5'210'0,"3"0"6"16,4 5-126-16,1 0-23 0,6 2-16 16,4-1-13-16,3 3-14 0,2-1-10 15,6 1-5-15,3 1-2 0,5 0-2 0,4-2-2 16,1 1-6-16,0-3-8 0,0-1-10 16,-4 0-14-16,-5 1-18 0,-3 1-23 15,-5 0-17-15,-3 3 50 16,-4 2-170-16,-5 1-137 0,1 0-322 0</inkml:trace>
  <inkml:trace contextRef="#ctx0" brushRef="#br0" timeOffset="76482.4014">5763 8906 665 0,'-11'7'189'0,"1"-3"8"0,2 0-49 16,3-1-72-16,3 0-18 0,3 0-14 15,4-1-14-15,2-1-12 0,5 1-8 16,3-4-5-16,5 1-8 0,2-3-20 15,1-2-33-15,1 1 12 0,0-1-163 16,1 0-158-16,-3 4-376 0</inkml:trace>
  <inkml:trace contextRef="#ctx0" brushRef="#br0" timeOffset="78081.6694">6453 8409 619 0,'-12'-39'146'0,"-2"3"5"0,6 9-100 0,1 9-4 16,4 6-7-16,3 4-1 0,5 10-2 15,2 7-2-15,5 9 0 0,5 7-2 16,3 8-2-16,6 9-1 0,2 7-2 16,4 4-6-16,6 1-4 0,0 2-5 15,1-1-5-15,5-3-3 0,0-2-3 16,1-1 0-16,-2-6-2 0,-2-3 0 0,-5-4-3 16,-4-7-3-16,-2-2-8 15,-5-4-8-15,-2-4-16 0,-6-5-17 0,-4-1-14 16,-2-5-38-16,-2-1-86 0,-6-8-119 15,-1-1-260-15</inkml:trace>
  <inkml:trace contextRef="#ctx0" brushRef="#br0" timeOffset="78307.0854">7056 8318 694 0,'-4'4'171'15,"-5"7"6"-15,-3 11-110 0,0 11-11 16,-4 8-10-16,-5 5-6 0,-7 4-8 16,-6 7-9-16,-7 2-5 0,-4 1-3 15,-4 1-4-15,-3-1-3 0,0 1-3 16,3 0-5-16,5-2-8 16,6-6-8-16,8-4-15 0,9-9-20 0,12-5-18 15,10-10-126-15,6-12-140 0,10-9-322 0</inkml:trace>
  <inkml:trace contextRef="#ctx0" brushRef="#br0" timeOffset="78583.3735">7816 8224 782 0,'-45'-7'188'0,"-7"7"4"0,-3 6-121 16,3 11-24-16,-2 9-9 0,1 9-8 16,0 8-9-16,6 6-7 0,6 5-5 15,4 5-1-15,7 3-2 0,8 2-2 16,10 1-1-16,12-1-2 0,9-1-4 16,11-3-6-16,7-5-8 0,5-7-9 15,6-5-15-15,2-10-18 0,3-7-13 0,2-6-121 16,-1-7 0-16,2-4-107 0,-1-5-200 15</inkml:trace>
  <inkml:trace contextRef="#ctx0" brushRef="#br0" timeOffset="79024.9968">7824 8721 733 0,'-14'-6'177'0,"3"0"4"16,3 6-115-16,6 5-16 0,5 4-5 15,5 0-5-15,3 1-10 0,4 1-6 16,5 2-2-16,2-4-3 0,2-1-5 0,3-6-4 16,0-1-2-16,2-4-4 0,2-5-1 15,0-5-2-15,2-1-1 0,1-4-2 16,-1-2-2-16,-3 0-3 0,-2-4-1 15,-6 2-4-15,-6 4-1 0,-5-2-2 16,-9 2 0-16,-4 2 2 0,-8 3 0 16,-5 2 1-16,-7 2 2 0,-7 4 1 15,-2 4 3-15,-3 4 1 0,-3 7 2 16,2 7 5-16,-3 3 5 0,3 7 6 16,2 5 3-16,0 3 2 0,3 5 3 0,0 0 0 15,7 0-3-15,7 3-2 0,5 0-4 16,11-4-3-16,9-2-2 0,9-3-2 15,5-5-2-15,4-6-1 0,4-5-1 16,3-7-4-16,2-3-4 0,3-8-6 16,-1-5-12-16,7-4-14 0,3-6-16 15,1-3-18-15,1-4-33 0,0-4-94 16,-3-1-127-16,-3 0-275 0</inkml:trace>
  <inkml:trace contextRef="#ctx0" brushRef="#br0" timeOffset="79342.8591">8481 8050 810 0,'-2'-7'189'16,"3"4"4"-16,3 7-129 0,4 6-22 16,3 5-6-16,0 2-3 0,0 4-7 15,-1 1-6-15,3 2-2 0,-2 2 0 16,1-2-3-16,-2 4-3 0,-2-1-2 16,-2 0-2-16,-3 3-2 0,-7-5-2 15,-2 0-3-15,-8-1-7 0,-3-4-12 16,-5-3-17-16,-1-3-24 0,-3-4-24 0,-3-6-108 15,-2-5-23-15,3-9-123 16,2-7-224-16</inkml:trace>
  <inkml:trace contextRef="#ctx0" brushRef="#br0" timeOffset="79486.4822">8511 7793 763 0,'10'-14'178'0,"-2"5"1"0,2 1-126 16,1 5-17-16,2 0-8 0,3 3-16 15,0 3-30-15,1 3-30 0,2 1-131 16,-1 2-145-16,1 2-355 0</inkml:trace>
  <inkml:trace contextRef="#ctx0" brushRef="#br0" timeOffset="80858.7971">9066 8032 567 0,'-4'-3'130'0,"0"1"2"15,2 1-92-15,-1-2-15 0,2 1-5 16,2 1-4-16,-1-2-3 0,0 1-2 15,2-1 1-15,-2 0-1 0,0-1 1 0,-2 0 0 16,2 2 0-16,-1 1 0 0,0-2-1 16,0 1-1-16,0-1 0 0,-2 1 0 15,2-3 1-15,0 1 1 0,1-3 1 16,-2 3 1-16,1 0 0 0,1-2 1 16,1 3-2-16,-1 0 0 0,-1 1-1 15,1-2-2-15,1 0 0 0,-1 1 0 0,0-2 0 16,2 1 0-16,-2 0 0 0,0 0 0 15,0 1-1-15,0-1-1 0,-2 2-1 16,2 0-2-16,0-1-1 0,0 1-1 16,2-1-1-16,-2 2-1 0,1 0 0 15,-1-2-1-15,1 2 1 0,-1 1-1 16,0-2 0-16,0 0 1 0,0 0-1 16,0 0 1-16,0 0 0 0,0 0 0 15,0-1 2-15,1 2-1 0,-2 0 2 16,1-2 0-16,1 1 1 0,-1 1-1 15,0-3 1-15,0 2 0 0,2-1 0 16,-2 0 0-16,1 1-1 0,-2-1 1 0,1 0-1 16,0 2 0-16,1 1-1 0,-2-1 1 15,1 0-1-15,0-1 0 0,0 2-1 16,0-1 1-16,0 0-1 0,-2 0 1 16,4-1-1-16,-2 2 1 0,-2 0-1 15,2-1 0-15,0 1 0 0,0 0 0 0,0-1-1 16,0 1 1-16,0 0-1 0,0-1 0 15,0 1 0-15,0-1 0 0,0 1 1 16,-1 1-1-16,1-1 0 0,0 0 1 16,0 0-1-16,0 0 1 0,0 0-1 15,0 0 1-15,0 0-1 0,0 0 0 16,0 0 0-16,0 0 1 16,0-1-1-16,0 1 1 0,0 0-1 0,0-2 1 15,-1 1 1-15,1 1-1 0,-1 0 1 16,1-1 0-16,-3 1-1 0,2 0 1 0,1-1 0 15,0 1 0-15,-1 0-1 0,1-2 0 16,-2 2 0-16,4-1 0 16,-2 2 1-16,0-1-1 0,-3 0 1 0,2 0 0 15,1 2 0-15,-1-1-1 0,0 0 1 16,-1 0-2-16,1 2 1 0,2-2 0 16,-2 0-1-16,0 2 0 0,1-3 0 15,0 1 0-15,-1-1 0 0,1 0 0 16,0 1-1-16,-2-1 1 0,4 0 0 15,-2 0-1-15,0 0 1 0,1 0 0 0,0-1 0 16,2 0-1-16,-2-2 1 0,0 2 0 16,0-1 0-16,0-1-1 0,1 1 1 15,-1 0-1-15,-1 1 1 0,0 0-1 16,1 1 1-16,-1-1 0 0,0 1 0 16,0 2 0-16,-1 1 0 0,0 0 0 15,-2 5 1-15,2 3 0 0,-1 6 1 16,0 4 0-16,2 3 0 0,0 3 1 0,2 2-2 15,-1 0 1-15,2-2-2 0,2-4 1 16,2-4-2-16,1 0 1 0,4-6-1 16,2-3 0-16,1-3 1 0,4-2-2 15,1-5 1-15,1-3 0 0,-2-3 1 16,-2-3-1-16,2-2 0 0,-6-1 1 16,-3-4-1-16,-3 0 1 0,-2 0 0 15,-4-1 0-15,-2 5 0 0,-3-1 1 16,0 2 0-16,-1 4 0 0,-1 4 1 0,2 6-1 15,0 2 0-15,4 3-1 0,4 2 0 16,2 4-1-16,4 0 0 0,3 1-1 16,4-3-1-16,4 1-2 0,4-4-2 15,-1 1-2-15,3-4-1 0,1-3 1 16,-1-2 0-16,-3-6 1 0,-2-2 2 16,-5-4 3-16,-2-5 1 0,-6-4 1 15,-4-2 1-15,-4-2-1 0,-2-2 1 0,-5-1-1 16,-1 2-7-16,-3 3-8 0,-2 4-14 15,-1 5-17-15,0 4-21 0,2 5-16 16,0 8-129-16,1 2-140 0,2 4-323 16</inkml:trace>
  <inkml:trace contextRef="#ctx0" brushRef="#br0" timeOffset="81243.7742">9037 8251 670 0,'-3'-1'185'0,"-2"0"8"15,0-3-53-15,5 2-69 0,2-3-14 16,5 1-6-16,2-2-11 0,7 1-8 16,6 0-7-16,7 0-3 0,4 1-4 15,3 1-6-15,8 0-4 0,5 1-4 16,-1 1-3-16,0-3-5 0,-3 2-9 0,-2 0-8 15,-4 0-15-15,-3 1-17 0,-4 1-18 16,-2 1-12-16,-1 0-13 0,-5 3-110 16,-4 1-126-16,-4 2-281 0</inkml:trace>
  <inkml:trace contextRef="#ctx0" brushRef="#br0" timeOffset="81489.1102">9305 8456 749 0,'-4'7'179'0,"-1"-1"6"0,4 5-109 16,-1 3-32-16,2 0-6 0,0 2-5 16,0 3-9-16,0-1-7 0,2 4-5 15,-2-4-3-15,-2 1-6 0,4-3-10 16,-1-3-12-16,3-3-16 0,2-4-17 15,5-3-12-15,5-7-14 0,3-3-16 0,1-6-92 16,4-4-110-16,1-1-241 0</inkml:trace>
  <inkml:trace contextRef="#ctx0" brushRef="#br0" timeOffset="81658.7181">9507 8483 635 0,'-4'-11'170'0,"-1"6"11"0,-5 2-83 16,-3 4-16-16,-1 2-5 0,-3 4-9 15,-1 1-9-15,-2 1-10 0,1 1-7 16,1 1-8-16,5 0-6 0,1-1-6 0,4 0-6 15,6-2-5-15,3 1-4 0,5 0-2 16,5-2-4-16,4-1-4 0,3-1-6 16,4-1-10-16,3-4-13 0,3 0-18 15,0-4-22-15,2-1-19 0,1-2-5 16,4-1-121-16,2-3-133 0,1 2-295 16</inkml:trace>
  <inkml:trace contextRef="#ctx0" brushRef="#br0" timeOffset="81951.6315">9817 7708 720 0,'7'-17'156'0,"5"3"1"15,7 5-129-15,3 9-8 0,5 9 6 16,-1 4 3-16,4 7 1 0,-1 7 1 0,2 8 2 16,3 9 2-16,2 6-5 15,3 3-5-15,-1 6-6 0,0 1-5 0,-1 1-4 16,-3 3-3-16,-5-2-4 0,-4 1 0 16,-11-3-2-16,-5-1-1 0,-9-2-5 15,-9 0-12-15,-8-7-22 0,-8-4-26 16,-11-4-132-16,-4-4-151 0,-4-3-357 15</inkml:trace>
  <inkml:trace contextRef="#ctx0" brushRef="#br0" timeOffset="85208.6917">2232 10250 564 0,'-1'-16'143'0,"-7"2"6"0,-6 4-66 16,-6 5-30-16,-6 6-6 0,-4 6-1 15,-5 8 0-15,1 7 1 0,-2 8 1 16,1 5-1-16,3 8-3 0,5 5-5 16,6 1-7-16,7 1-7 0,4-2-9 15,6-3-6-15,9-2-4 0,6-6-4 0,5-5-2 16,5-8-1-16,7-3-7 0,6-4-11 16,4-7-13-16,4-5-19 0,1-3-16 15,1-2-13-15,-2-1 22 0,-6-4-140 16,-6-6-124-16,-7 0-288 0</inkml:trace>
  <inkml:trace contextRef="#ctx0" brushRef="#br0" timeOffset="85368.2619">1966 10465 672 0,'-11'-3'170'0,"7"1"0"0,2 0-70 15,3 2-57-15,4 2-20 0,7-2-10 16,7 2-8-16,8-2-4 0,7 1 0 15,7-2-7-15,7 0-11 0,5 0-15 16,1 2-17-16,-1-1-122 0,-6 1-132 16,-4 0-316-16</inkml:trace>
  <inkml:trace contextRef="#ctx0" brushRef="#br0" timeOffset="85765.0887">2680 10455 690 0,'-26'7'158'0,"-2"2"5"0,0 5-110 0,2 5-19 16,3 0-8-16,3 5-4 0,6 0-5 16,3 1-5-16,7 2-3 0,5-3-3 15,7-1-2-15,5-1-2 0,5-3-1 16,5-3-3-16,1-5-4 0,3-5-6 15,-1-6-4-15,-1-4-2 0,-1-4-2 16,-3-6 1-16,-6-2 3 0,-5-1 4 16,-4 1 6-16,-4-2 6 0,-7-2 6 15,-4-1 3-15,-7-1 3 0,-3-2 2 16,-6-6 2-16,-6 0 1 0,-3-6-2 0,-1-2 0 16,-3-1-1-16,0-3-1 0,3 1 2 15,5 3 4-15,5 2 3 0,6 4 2 16,5 5-2-16,7 3-1 0,8 7-2 15,8 1-4-15,7 1-7 0,4 2-4 16,11 0-4-16,9 2-8 0,7 2-13 16,7 1-17-16,6 5-19 0,2 4-18 15,5 5-121-15,-7 6-138 0,-4 7-306 16</inkml:trace>
  <inkml:trace contextRef="#ctx0" brushRef="#br0" timeOffset="86255.3831">2928 10494 587 0,'0'-5'146'15,"-2"0"8"-15,1 3-80 16,0 2-22-16,-2 3-6 0,2 3-2 0,0 5-4 16,-1 4-5-16,-2 4-5 0,3 3-4 15,-3 2-2-15,2 1-4 0,0-1-3 16,4-1-5-16,0-2-3 0,3-2-4 0,3-5-1 16,6-4-2-16,-1-4 0 0,3-8-2 15,3-4 1-15,2-5 0 0,2-3 0 16,-2-2 1-16,-2-2-1 0,0 1 1 15,-2 3 1-15,-6 1 2 0,-4 0 4 16,-4-1 1-16,-3 8 1 0,-3 3 1 16,-1 6-1-16,0 3-1 0,-1 2-1 15,0 6-4-15,1 7-2 0,3-2-2 16,1 1 1-16,2 2-2 0,7-2 1 0,1-2-1 16,4-3 0-16,4-4 0 0,1-5 0 15,3-6 0-15,1-9 1 0,-2-3 0 16,0-6 0-16,-3-3 0 0,-3-3-1 15,-4-3-5-15,-5 1-11 0,-6-1-12 16,-5-3-16-16,-4-2-12 0,-4-3-13 16,-4-6-9-16,-2-1 2 0,-2-6-113 15,2-2-112-15,2 1-269 0</inkml:trace>
  <inkml:trace contextRef="#ctx0" brushRef="#br0" timeOffset="86359.1041">3166 10103 613 0,'0'12'151'0,"-1"3"2"16,1 3-90-16,0 6-23 0,4 1-11 15,0 2-11-15,5 5-22 0,4 1 35 16,0 0-184-16,1 4-136 0,3 2-362 16</inkml:trace>
  <inkml:trace contextRef="#ctx0" brushRef="#br0" timeOffset="86665.5896">4302 10620 826 0,'-1'10'174'0,"3"6"1"0,3 7-144 16,2 3-22-16,3 4-5 0,-1 3-6 15,-3 1-14-15,-1-1-14 0,-2-2-11 16,2-2-19-16,-2-4-115 0,2-4-128 0,3-7-288 16</inkml:trace>
  <inkml:trace contextRef="#ctx0" brushRef="#br0" timeOffset="86870.0374">4471 10649 764 0,'-15'5'194'0,"-2"5"9"0,0 2-105 16,-3 6-25-16,3-1-10 0,3 1-11 0,1 0-11 16,7 2-11-16,5 0-7 0,2-3-7 15,9-1-6-15,6-3-5 0,5 2-3 16,3-5-6-16,3-5-14 0,5-5-13 15,5-4-17-15,3-3-21 0,3-3-21 16,0-6-49-16,2 4-81 0,-1-1-123 16,3 0-268-16</inkml:trace>
  <inkml:trace contextRef="#ctx0" brushRef="#br0" timeOffset="87052.5487">4896 10687 886 0,'-10'2'219'0,"4"1"1"16,1 0-106-16,5-1-63 0,1 2-22 15,4-2-14-15,4 1-15 0,1-2-13 16,3 0-12-16,2-1-16 0,0-1-22 0,-1-1-21 16,1 0 72-16,-3 0-203 0,-1-1-145 15,-2 3-360-15</inkml:trace>
  <inkml:trace contextRef="#ctx0" brushRef="#br0" timeOffset="87186.1932">4885 10848 677 0,'-9'8'185'0,"5"1"1"0,1-2-15 16,7 0-128-16,4-3-33 0,3 0-29 0,4-3-30 15,1-1-136-15,4-1-147 0,4-1-354 16</inkml:trace>
  <inkml:trace contextRef="#ctx0" brushRef="#br0" timeOffset="87486.3893">5670 10430 794 0,'-7'-28'210'0,"-1"2"7"0,1 7-96 16,2 6-46-16,2 6-19 0,0 6-15 15,3 6-15-15,-1 3-12 0,0 7-7 16,1 6-6-16,0 3-8 0,1 6-13 15,1 0-22-15,1 3-29 0,0 3-28 16,0-3-125-16,1-1-155 0,-3 1-340 16</inkml:trace>
  <inkml:trace contextRef="#ctx0" brushRef="#br0" timeOffset="87687.1343">5459 10853 923 0,'-7'-4'214'0,"3"-1"3"0,6 2-138 16,4-1-39-16,6-1-13 0,3-1-10 15,4 0-6-15,6 1-6 0,4-3-2 16,7 2-5-16,2-1-10 0,2 1-11 16,7 0-21-16,-1 3-16 0,0 1-20 0,-4 1-21 15,-1-1-114-15,-4 2-135 0,-2 0-298 16</inkml:trace>
  <inkml:trace contextRef="#ctx0" brushRef="#br0" timeOffset="88070.9187">5665 11050 805 0,'-21'-7'196'0,"6"1"3"0,1-4-115 15,9-1-33-15,4 0-13 0,3 0-9 16,8 1-9-16,4 1-6 0,2 1-4 16,3 2-2-16,2 2-2 0,1 3-2 15,4 6-2-15,-3 1-2 0,0 5-1 16,-1 1-2-16,-2 4-1 0,-2 2 0 16,-4 2-1-16,-7-2 0 0,-3 4 0 0,-8-1 1 15,-6 1 2-15,-7 1 1 0,-6 0 0 16,-4 0 2-16,-2 0 2 15,-3-1 4-15,2-2 3 0,3-1 4 0,8-4 1 16,3-2 2-16,6-3 1 0,4-4-2 16,6 1-3-16,4-4-4 0,4 0-2 15,6-5-2-15,4 1-2 0,5-5 0 16,8 1-1-16,2-2-1 0,5-1-1 16,-1 0-2-16,1-1-7 0,0 3-12 0,-4 3-15 15,-5-1-23-15,-3 4-29 0,-8 2-137 16,-3 6-159-16,-4 3-366 0</inkml:trace>
  <inkml:trace contextRef="#ctx0" brushRef="#br0" timeOffset="95144.4934">10582 5769 487 0,'-17'-11'107'0,"-1"2"3"16,-1 0-86-16,0-1-8 0,-1-2-6 15,2-2-1-15,0 1-3 0,1-3-3 16,3-2 1-16,0-3 4 0,4-1 3 16,1 0 4-16,2-3 3 0,4-4 3 0,4-4 1 15,3-1 0-15,3-3-3 0,4-2-4 16,4 2-4-16,3 0-1 0,3 3-3 16,2 1-2-16,2 3 0 0,0 2-1 15,1 4 1-15,1-1 1 0,3 3 2 16,0 4 1-16,0 3 1 0,1 2 1 15,-1 5 2-15,-2 7 0 0,-2 7 1 16,-4 9 2-16,-5 11 3 0,-4 14 0 16,-3 13 0-16,-3 15 0 0,-4 15-3 0,-4 17-2 15,-5 16-4-15,-2 11-4 0,-4 11-2 16,1 16-2-16,-5 5-1 0,1 10-2 16,-1 4-1-16,2-3 0 0,-1 2 0 15,4-2 1-15,1-12 1 0,7-6-1 16,4-10 4-16,9-10-1 0,3-12 1 15,4-11-1-15,5-11-2 0,4-12 0 16,2-9-3-16,2-12-4 0,-4-10-4 16,1-9-4-16,-2-8-3 0,-5-13-3 0,-6-6-1 15,-5-14 2-15,-6-7 4 0,-3-9 5 16,-3-5 4-16,-5-4 6 0,-1-2 6 16,-6 1 4-16,-2 4 3 0,-3 6 3 15,-2 8 2-15,-2 7 0 0,0 9-2 16,1 9-1-16,2 8-3 0,3 8-4 15,0 7-2-15,3 8-2 0,1 7-2 16,3 7-1-16,-1 8 1 0,2 6-4 16,3 3 0-16,3 4-1 0,2 2 1 15,1-2-1-15,3 3 1 0,3 0-1 16,4-2 3-16,0 1 2 0,0 3 0 0,2 2 2 16,0 0 2-16,2-2 0 0,-2-1 1 15,-4-4 0-15,0-1 0 0,-2-6 0 16,-2-4-3-16,-3-8 0 0,-2-3-2 15,1-3 0-15,-4-5 0 0,-2-5-1 16,-7-6 0-16,-1-4-3 0,-4-6-8 16,-6-7-11-16,-3-11-11 0,2-6-12 15,1-11 47-15,1-8-175 0,4-10-128 16,6-11-319-16</inkml:trace>
  <inkml:trace contextRef="#ctx0" brushRef="#br0" timeOffset="95575.3419">11088 7434 709 0,'-16'5'185'16,"3"0"11"-16,-1 2-93 0,4 2-27 15,2-1-12-15,3 2-8 0,4 0-13 16,4 0-12-16,5 0-12 0,3-3-5 16,5-2-7-16,3 0-7 0,7-3-13 0,2-2-19 15,0-2-24-15,3-1-23 0,-2-2 63 16,-2 0-199-16,-5-3-153 0,-5-4-355 15</inkml:trace>
  <inkml:trace contextRef="#ctx0" brushRef="#br0" timeOffset="95711.9861">11128 7588 648 0,'-17'16'155'0,"9"1"2"0,3-6-81 0,10-3-50 15,7-7-23-15,8-3-15 0,0-5-16 16,6-4 1-16,2-2-129 0,-1-4-121 15,-2-2-287-15</inkml:trace>
  <inkml:trace contextRef="#ctx0" brushRef="#br0" timeOffset="95895.4867">11381 7325 521 0,'5'6'130'16,"1"3"4"-16,-1-1-61 15,2 1-34-15,2-1-6 0,3 1-3 0,0 0-5 16,3 0-2-16,0 1-3 0,2 1-2 15,1 1-3-15,-1 3-3 0,-2 0-2 16,-3 1-3-16,-5 1-1 0,-3 1-3 16,-6 3-1-16,-7 0-5 0,-3 1-9 15,-3 1-13-15,-3-1 6 0,-1-3-139 16,-4-1-126-16,2-1-315 0</inkml:trace>
  <inkml:trace contextRef="#ctx0" brushRef="#br0" timeOffset="96375.159">11731 7282 716 0,'-17'15'174'0,"1"6"2"0,3 3-100 0,5 6-35 16,2 3-14-16,6 2-6 0,3 1-8 15,-3-1-6-15,1 0 0 0,2-6-1 16,0-3-1-16,2-3 0 0,-2-6-1 15,2-3 0-15,0-6-1 0,1-5 0 16,-2-6 0-16,0-8 1 0,-2-5 0 16,-2-5 2-16,-1-4 2 0,-3-8 3 15,-3-5 3-15,-4-3 6 0,-4-2 3 0,2-4 4 16,0-1 1-16,4-4 1 0,4 7-1 16,5 1-2-16,5 5-4 0,7 4-5 15,4 7-3-15,5 4-5 0,3 5-2 16,1 2-3-16,3 6-3 0,1-1-6 15,3 2-8-15,-3-1-11 0,5 6-12 16,-4 2-18-16,1 5-27 0,-3 2-19 16,-2 5-122-16,-7 5-145 0,0 9-323 15</inkml:trace>
  <inkml:trace contextRef="#ctx0" brushRef="#br0" timeOffset="96559.9871">11685 7429 886 0,'-19'4'217'0,"7"-2"2"16,7-2-120-16,7 2-46 0,7-1-17 15,6 0-14-15,7-1-13 0,2-1-9 16,3-4-12-16,4 1-14 0,3-1-24 0,0-3-30 16,1 2-109-16,-5-2-32 0,5 3-134 15,-8 7-252-15</inkml:trace>
  <inkml:trace contextRef="#ctx0" brushRef="#br0" timeOffset="97026.8907">12355 6910 835 0,'-37'-12'212'0,"-1"4"2"16,-4 5-60-16,7 4-113 0,5 5-23 15,8 2-4-15,6 6-5 0,4 2-6 16,5 5-3-16,13 1-2 0,4 1-2 16,3 0-2-16,5-1-4 0,6-1-1 0,4-1-1 15,0-2 0-15,-5-1 0 0,1-1 1 16,-5-1 4-16,-3-2 2 0,-8 3 2 16,-7 1 2-16,-6 1 2 0,-6-3 2 15,-6 6 3-15,-3 1 2 16,-1-1 2-16,0 0 0 0,3-1 2 15,-4 0-2-15,4 2-2 0,5-2-1 0,8 0-3 16,2 1-1-16,3-1-1 0,1 4-2 16,8-2 1-16,3-2-2 0,0 0 1 15,-1-3 0-15,4 0 0 0,2 1 0 16,-1-5 0-16,0 0 0 0,-3 2 0 16,0-3 0-16,-7 2 1 0,-5 2-1 15,-5 0 1-15,-3 1 0 0,-4-1 0 0,-3 3 1 16,1 2 0-16,-1 0 1 0,2 0 0 15,1-2 1-15,5 2-1 0,2 0 0 16,3-4-1-16,2-1-1 0,4 0 0 16,5-4-4-16,6 1-7 0,5-6-10 15,5-1-20-15,3-3-28 0,3-2-25 16,1-1-123-16,0-5-150 0,1-1-333 0</inkml:trace>
  <inkml:trace contextRef="#ctx0" brushRef="#br0" timeOffset="97532.5457">12776 7315 675 0,'-9'-8'184'0,"2"0"6"0,3 5-74 15,4 3-44-15,0 6-11 0,3 4-8 0,0 2-13 16,7 5-9-16,4 7-6 0,5 5-4 15,2-1-3-15,6 1-6 0,1 1-3 16,0-1-3-16,1-1-4 0,-5-1-7 16,-3-5-9-16,-3 0-10 0,-2-2-15 15,-2-7-21-15,-4 1-21 0,-1-4 145 16,0-4-275-16,-2-5-155 0,3-2-412 0</inkml:trace>
  <inkml:trace contextRef="#ctx0" brushRef="#br0" timeOffset="97691.1127">13075 7359 733 0,'-12'-2'191'0,"-4"6"9"16,-3 5-102-16,-2 7-22 0,-1 4-10 15,-3 2-13-15,-3 4-15 0,-3 2-13 16,1 1-9-16,2-1-9 0,4 1-15 16,2-4-19-16,5 1-27 0,6-3-27 15,4-2-135-15,7-4-159 0,4-1-366 0</inkml:trace>
  <inkml:trace contextRef="#ctx0" brushRef="#br0" timeOffset="98012.1112">13371 7127 790 0,'-7'-10'195'0,"-3"1"4"0,-1 4-111 0,4 4-37 16,-1 5-8-16,2 4-3 0,1 5-10 16,-2 5-9-16,1 5-2 0,0 5-2 15,0 4-1-15,-2 4-3 0,2 3-2 16,0 3-2-16,1 2-1 0,0 2-1 16,2 1-1-16,-6 1-2 0,3-4 0 15,3 0-1-15,2-3-1 0,4-3 0 0,0-1-1 16,5-5 0-16,5-4 0 0,6-2-1 15,1-5-1-15,4-7-4 0,3-3-5 16,0-4-10-16,2-5-14 0,-1-3-19 16,-2-4-21-16,-3-4-18 0,-3-2-105 15,-7-2-19-15,2-3-115 0,-3 0-216 16</inkml:trace>
  <inkml:trace contextRef="#ctx0" brushRef="#br0" timeOffset="98276.9288">13300 7125 805 0,'0'-7'199'0,"3"0"6"0,-1 1-125 15,5 1-20-15,6 0-12 0,5 0-14 16,3 0-15-16,2 1-10 0,3 1-10 16,3 0-17-16,-1 1-22 0,-1 2-27 15,-3 1 71-15,-5 1-214 0,1 6-160 16,-7 0-386-16</inkml:trace>
  <inkml:trace contextRef="#ctx0" brushRef="#br0" timeOffset="98662.8285">13626 7291 825 0,'-2'-6'201'0,"-2"-1"4"0,1 5-130 15,1 3-17-15,1 5-8 0,0 2-10 16,-1 3-12-16,2 1-6 0,2 4-3 16,0 0-2-16,0 1-3 0,2 0-4 15,2-1-1-15,2-4-2 0,1 1-3 16,2-9-1-16,2 0-1 0,1-3 0 16,2-4-1-16,3-6-1 0,0-4 1 0,1-3-1 15,-2 1 1-15,1-6-1 16,-2-1 0-16,0 4 1 0,-5 1-1 15,-3 6 0-15,-3 0 0 0,-1 7 0 0,0 3-1 16,-2 4-1-16,-3 5-3 0,2 3-6 16,0 2-5-16,-2 2-9 0,1 1-11 15,2 1-13-15,-1 1-16 0,3 1-15 16,0-3-7-16,1 0-4 0,3-2-112 16,-2 0-121-16,0-4-275 0</inkml:trace>
  <inkml:trace contextRef="#ctx0" brushRef="#br0" timeOffset="98926.1265">13630 7561 746 0,'-9'2'196'0,"4"-2"6"0,2 0-102 0,3 1-23 15,2 0-10-15,3-2-14 16,6 0-17-16,4-1-10 0,4 2-6 0,6 0-6 16,3-1-6-16,4-1-5 0,2-2-7 15,0 2-8-15,4-2-8 0,-2-2-12 16,-1 1-19-16,-2 0-25 0,-3 3-15 16,-2-1-125-16,-6 3-143 0,-4 1-327 15</inkml:trace>
  <inkml:trace contextRef="#ctx0" brushRef="#br0" timeOffset="99308.2481">13711 7778 733 0,'-18'-2'188'0,"5"-1"4"15,3 0-96-15,4-1-36 0,5 0-13 16,3-1-11-16,4 1-12 0,3-1-9 16,3 0-4-16,3-1-3 0,3-1-3 15,3 3-1-15,-1 1-2 0,1 2-1 16,-2 1-1-16,1 2 0 0,-3 3 0 16,-2 1-1-16,-3 2 1 0,-1-1-1 15,-5 2 1-15,-2 0-1 0,-6 4 2 16,-3 0-1-16,-3-1 1 0,-3 3 0 0,-3 0 2 15,1 0 2-15,-2-3 2 0,3-2 1 16,1-1 1-16,1 1 1 0,4-2-2 16,1-1-1-16,4 0-2 0,2-2-2 15,4 0-2-15,4-3-4 0,2-2-5 16,3-1-9-16,2-1-10 0,5-3-16 16,2 0-18-16,1-1-15 0,0 0-17 15,2 0-112-15,-3 0-128 0,4-2-288 0</inkml:trace>
  <inkml:trace contextRef="#ctx0" brushRef="#br0" timeOffset="99799.4656">14161 7138 770 0,'-7'-8'188'0,"5"3"6"16,3-2-87-16,10 1-67 0,6 3-13 16,7 0-3-16,6 0-5 0,2 2-8 15,1 1-4-15,2-1-2 0,2 0 0 0,0-1 1 16,-4 2 2-16,-3-1 2 0,0 1 2 15,-6 1 2-15,-4 3 1 0,-5 2 0 16,-7 4-1-16,-5 4-2 0,-6 3-3 16,-4 5-3-16,-4 2-1 0,-4 6-2 15,-1 5-2-15,-6-1 0 0,5 8-1 16,1 1 1-16,5 2-1 0,4 2 0 16,3-3-1-16,4 0 0 0,7 1-2 15,0-3-5-15,1-5 1 0,1-1-2 16,2-1 0-16,1-5-1 0,-1-3 1 0,0-5 3 15,-1-2 3-15,-4-4 0 0,-1-5 1 16,-4-5 1-16,-5 0 1 0,-4-2 0 16,-2-3-3-16,-3 2-4 0,-7-1-3 15,-1 0-4-15,-2 3-5 0,0 1-7 16,2 1-11-16,-1 0-14 0,3-1-16 16,8 0 112-16,0 0-239 0,5 0-149 15,2-4-387-15</inkml:trace>
  <inkml:trace contextRef="#ctx0" brushRef="#br0" timeOffset="100672.8388">14738 6687 656 0,'-13'-12'162'16,"2"1"8"-16,6 2-103 0,2 2-9 15,11 3-8-15,4 3-8 0,8 4-9 16,0 5-10-16,5 6-6 0,1 6-4 16,2 2-5-16,-2 4-4 0,-3 3 0 15,-4 3 2-15,-3 2 2 0,-3 1 2 16,-10 1 2-16,-6 1 2 0,-5-1 0 0,-8-1-1 15,-3 1-2-15,-6-3-2 0,-2-3-2 16,2 1-2-16,-2-2-2 0,2-3 0 16,7 1-2-16,2 0 0 0,6 0-1 15,8 0-1-15,4 0-3 0,5 1-3 16,7 3-3-16,2-1-2 0,2-1-2 16,1 0 1-16,0-2 1 0,-1-1 2 15,2-3 4-15,-3 3 2 0,0-3 3 16,1 0 1-16,-3 3 1 0,0 0-1 0,-3-1 1 15,-2 6 0-15,-2-2 1 0,-5 3 1 16,-2 2 2-16,-2 2 2 0,-1 2 3 16,-2 4 0-16,-2-2 2 0,-1 3 0 15,-2-1-1-15,-1 2-2 0,-3-1-4 16,-1 2-8-16,1 0-15 0,-1 1-24 16,2 0-28-16,2-1-134 0,-1-2-155 15,0 0-363-15</inkml:trace>
  <inkml:trace contextRef="#ctx0" brushRef="#br0" timeOffset="103355.8971">15336 7561 658 0,'-6'-2'164'0,"1"0"3"0,0 2-94 16,4-2-26-16,3 2-10 0,3 0-11 15,1 0-9-15,4 0-7 0,4-1-3 16,3 1-2-16,2-2-6 0,2-1-12 15,2 1-16-15,1 1-12 0,-2-1-17 16,-4 4-116-16,-4-1-127 0,-3 4-292 16</inkml:trace>
  <inkml:trace contextRef="#ctx0" brushRef="#br0" timeOffset="103531.4261">15378 7672 671 0,'-2'0'160'16,"2"-2"4"-16,2 2-98 0,4 0-25 16,4 0-12-16,3 0-8 0,4-1-6 0,5-1-6 15,3 1-14-15,2-2-21 0,1-1-15 16,-1 1-128-16,-1-2-134 0,1 4-328 16</inkml:trace>
  <inkml:trace contextRef="#ctx0" brushRef="#br0" timeOffset="105390.6881">17180 7315 522 0,'6'-22'138'15,"-1"-5"10"-15,1-5-59 0,-3-4-23 16,1-2-8-16,-3-6-5 0,-3-7-5 0,-2-1-4 16,-2-6-4-16,-1 1-2 0,-1 1-2 15,0 5 0-15,-1 9-3 0,3 12-1 16,1 8-5-16,0 12-4 0,2 12-5 15,-2 9-6-15,1 10-5 0,2 7-4 16,3 9-7-16,0 8-7 0,1 7-14 16,3 2-18-16,1 3-24 0,2-2-17 15,2 2-126-15,-3-7-142 0,5-2-322 16</inkml:trace>
  <inkml:trace contextRef="#ctx0" brushRef="#br0" timeOffset="106030.4307">16462 7583 451 0,'-22'-3'126'0,"0"-3"8"0,3 1-23 0,1 0-58 15,1 1-7-15,1 1-3 0,1-2-3 16,3-1-2-16,1 2-3 0,0 1 0 15,3 1-3-15,4-1-5 0,5 2-3 16,5 2-1-16,6 2-3 0,7 1-1 16,7-2-1-16,11 1 1 0,9-1 0 15,6-1-1-15,11-2-2 0,7 0-3 16,9 1-2-16,8-3-4 0,5 1-2 0,10-1-2 16,5 1-1-16,10 1-1 0,4-4 0 15,5 0-1-15,5 1 1 0,5 2-1 16,0-3 0-16,-1 4-1 0,-3-1-1 15,-4 6-1-15,-8-3 0 0,-10 3-2 16,-10 1 0-16,-11 1-2 0,-12 0-2 16,-15 2-2-16,-12-2-8 0,-12-1-11 15,-12 2-14-15,-10-3-13 0,-10-1-17 0,-7 0-115 16,-10-1-129-16,-5 1-295 0</inkml:trace>
  <inkml:trace contextRef="#ctx0" brushRef="#br0" timeOffset="108547.2994">16254 8394 602 0,'1'-12'149'16,"-2"0"9"-16,-2 1-86 0,1 0-11 16,0 6-3-16,1 0-3 0,1 3-7 15,-1 2-5-15,1 3-6 0,-1 6-7 0,1 3-5 16,0 4-5-16,0 6-4 0,1 5-4 15,0 4-3-15,-1 0-2 0,1 0-3 16,-1 0-2-16,2-3 0 0,-2 0-1 16,0-5-1-16,-3-4 0 0,3-2-2 15,-1-1-7-15,0-5-9 0,-1-3-14 16,2-4-17-16,2-3-18 0,1-1 122 16,0-5-254-16,2-2-150 0,0 1-391 15</inkml:trace>
  <inkml:trace contextRef="#ctx0" brushRef="#br0" timeOffset="110255.3337">16623 8535 528 0,'-2'-3'146'16,"-2"-1"11"-16,-1 0-38 0,1 2-41 16,0 1-6-16,0 1-2 0,3 0-6 15,0 2-7-15,1-1-9 0,2 3-10 0,3-2-9 16,2 1-8-16,2-1-7 0,3-1-5 15,0-1-2-15,6 2-4 0,0-5-4 16,-1 1-11-16,3-1-17 0,-1 1-34 16,1 1 82-16,-3-1-228 0,-5 4-167 15,-2 3-412-15</inkml:trace>
  <inkml:trace contextRef="#ctx0" brushRef="#br0" timeOffset="112890.2864">17361 8503 539 0,'6'-17'134'0,"-2"-1"6"0,-4 0-69 16,-2 2-21-16,-1 1-3 0,-6 3 1 0,-4 3-2 15,-4 3-1-15,-7 6 0 0,-1 6 0 16,-5 6-3-16,-2 5-6 0,0 8-5 16,3 4-6-16,2 7-3 0,5 1-6 15,4 1-6-15,4 0-4 0,7-3-2 16,6-5-2-16,3-5 0 0,8-4-2 15,5-4-1-15,3-6-3 0,4-7-1 16,2-7-3-16,3-4-2 0,3-5-1 16,-2-5 1-16,-1-4 0 0,-3-4 2 0,-1-2 3 15,-5-1 2-15,-5 1 3 0,-3-2 2 16,-4-2 1-16,-2 3 2 0,-4 2 3 16,-1 3 2-16,-3 6 1 0,-1 5 2 15,0 8-1-15,-1 8-1 0,0 7-1 16,0 6-3-16,1 6-2 0,3 4-2 15,0 4-1-15,5 2-1 0,0-3-1 16,4 1-1-16,4 0-5 0,3-6-13 16,5 0-21-16,4-7-25 0,4-4-6 0,1-3-134 15,8-5-146-15,0-6-324 0</inkml:trace>
  <inkml:trace contextRef="#ctx0" brushRef="#br0" timeOffset="113581.0874">17733 8457 624 0,'-10'1'165'0,"2"3"10"0,-4 1-82 16,2 2-20-16,2 2-8 0,5 0-7 15,0 2-11-15,3 0-13 0,3-2-12 16,4 0-6-16,3-5-7 0,3 0-4 0,5-3-2 16,0-2-2-16,5-4 0 15,-1-2-2-15,0-5-3 0,-1-2-2 0,-3-2-2 16,0-2-1-16,-6 0-2 0,-5-1 0 16,-2 2 0-16,-4 2 3 0,-3 2 2 15,-4 2 2-15,-4 1 2 0,-2 4 0 16,-3 2 2-16,-3 3 0 0,-4 5 0 15,-3 3 0-15,1 5 0 0,-3 5 2 16,-2 3 3-16,6 6 0 0,2 3 2 16,4 4 1-16,5 0-1 0,5 2 1 0,3-4-1 15,6 4-3-15,6-7 0 16,3-1-2-16,7-5 0 0,4-5-1 0,5-4-1 16,4-1-10-16,4-5-5 0,3-6-7 15,4-5-12-15,0-4-17 0,-1-4-13 16,0-3-11-16,-3-2-110 0,-7-3-127 15,-1 2-289-15</inkml:trace>
  <inkml:trace contextRef="#ctx0" brushRef="#br0" timeOffset="114185.0555">17907 8045 697 0,'-10'-1'180'0,"2"1"6"0,2-1-97 16,4 2-29-16,5 0-12 0,3-1-12 15,5 0-14-15,4 2-9 0,8 0-6 16,0-1-2-16,4-2-7 0,1-1-16 0,2-2-23 16,-2 1-20-16,-2-2-93 0,-5-2-39 15,-1-1-125-15,-3 0-237 0</inkml:trace>
  <inkml:trace contextRef="#ctx0" brushRef="#br0" timeOffset="114485.761">18223 7879 608 0,'4'-10'146'16,"-2"3"5"-16,2 2-86 0,2 3-26 15,-1 4-7-15,1 5-2 0,0 2-4 16,0 3-4-16,2 7-2 0,0 3-2 16,-2 3-2-16,3 1-1 0,-3-1-2 15,1 2-3-15,1 0 0 0,-2-3-1 16,-2-1-1-16,-2-2-1 0,-3-2 0 0,0-2 3 16,-4-2 0-16,-4-4-1 0,-1 0 0 15,-3-2-1-15,-3-1 1 0,1 0-3 16,-1-3-4-16,0 1-9 0,0-3-15 15,2-1-17-15,2-5-18 0,1-3-43 16,2-3-88-16,3-2-128 0,5 2-269 16</inkml:trace>
  <inkml:trace contextRef="#ctx0" brushRef="#br0" timeOffset="114663.2686">18199 7745 727 0,'-4'-19'182'0,"4"0"4"0,-1 3-103 0,6 4-30 15,-2-3-16-15,3 6-13 0,4-2-21 16,1 3-31-16,4 3-28 0,0 3-131 0,2 3-147 16,-1 4-355-16</inkml:trace>
  <inkml:trace contextRef="#ctx0" brushRef="#br0" timeOffset="115590.2685">18559 7870 162 0,'-1'-2'36'0,"1"-2"1"15,0 0-22-15,-2 1-10 0,2 0-2 16,-1 1 6-16,1-1 10 0,0 0 11 0,0 0 14 16,0 0 12-16,1-2 8 0,1 0 4 15,-1 0-1-15,-1-1-5 0,0 0-8 16,1-1-10-16,-1 0-8 0,0 0-6 15,-2-1-2-15,2 1-3 0,-2 1-1 16,2 1 0-16,-1-1 0 0,1 1 0 16,-2 0 1-16,2 0 0 0,-2 2 1 15,4-1 1-15,-4 0 0 0,1 0 0 0,0 2-1 16,-1 1-2-16,0 2-1 16,0 1-2-16,-2 3-1 0,1 4-1 0,-2 8-2 15,2 4-2-15,0 2-1 0,-1 3-1 16,3 1-3-16,1 1-2 0,2-1-2 15,5-5-2-15,1-4-1 0,3-3-1 16,3-3-1-16,2-4 0 0,0-7 0 16,4-5-1-16,-2-4 1 0,-1-7-1 15,2-1 0-15,-4-5 1 0,-1-2-1 16,-2 3 1-16,-3 1-1 0,-2 0 0 0,-4 2 1 16,-2 4-1-16,-2 2 1 15,-3 5 0-15,0 1 0 0,0 6-1 0,-1 5 1 16,1 3 0-16,2 3-1 0,3 3 1 15,1 2-1-15,4 0 0 0,3-1 0 16,2 0 0-16,4 0-2 0,3-2-1 16,2-3-1-16,0-2-3 0,1-7 0 0,0 0 0 15,0-7 0-15,-3-4 2 0,-2-4 1 16,-2-4 1-16,-4-1 2 0,-3-2 2 16,-5-1-1-16,-3 0 0 0,-1 1 1 15,-6 1-5-15,0 3-9 0,-5 2-14 16,2 5-16-16,0 2-17 0,-2 7-24 15,-1 2-107-15,1 4-127 0,2 2-278 16</inkml:trace>
  <inkml:trace contextRef="#ctx0" brushRef="#br0" timeOffset="116370.3902">18592 8110 279 0,'-4'0'86'16,"-1"-1"7"-16,0 0-16 0,2-2-27 0,-2 2-8 15,2 0-4-15,1 0-6 0,-2-2-4 16,2 2-2-16,1 0 1 0,-2 0 1 15,1-1 2-15,-2 0 0 0,0 1 1 16,2-1 1-16,-2 1-2 0,2 1-1 16,-2 0-1-16,2 1-3 0,0 1-1 15,1-1-1-15,1 1-2 0,1 1-1 16,3 0-1-16,2 0-1 0,4-1-1 0,2 1-2 16,3-2-1-16,6-1-3 0,1-1-2 15,5-2-3-15,1-2-1 0,4 1-3 16,1-3 0-16,1 0-2 0,-1 0-5 15,2-2-10-15,-4 3-9 0,1 1-13 16,-4 0-10-16,-2 2-16 0,-4 1-114 16,-2 2-122-16,-6 3-280 0</inkml:trace>
  <inkml:trace contextRef="#ctx0" brushRef="#br0" timeOffset="116665.5573">18709 8205 645 0,'-1'2'154'0,"-1"2"5"16,2 1-102-16,0 2-16 0,1 1-7 0,0 1-7 16,0 0-8-16,3-1-5 0,-1 0-5 15,0-1-3-15,0 0-8 0,0-1-12 16,1 1-16-16,1-1-15 0,-1-1-122 16,-1-2-130-16,2 0-312 0</inkml:trace>
  <inkml:trace contextRef="#ctx0" brushRef="#br0" timeOffset="117057.1643">18931 8251 504 0,'1'3'144'0,"-3"-2"4"0,-2 2-1 0,-2 4-103 16,-4 2-15-16,1 2-7 0,-2 3-6 15,0-1-7-15,-3 3-3 0,1 0-3 16,-2 1-2-16,3-3-5 0,-1-2-9 16,2 0-8-16,2-1-11 0,1-1-90 15,3-3-32-15,4-2-102 0,2-3-214 0</inkml:trace>
  <inkml:trace contextRef="#ctx0" brushRef="#br0" timeOffset="117434.904">19000 8380 679 0,'-1'-6'164'0,"-1"1"5"15,5 0-103-15,-1 0-20 0,3 0-10 16,2 3-8-16,1-2-7 0,-1 1-8 16,3 1-4-16,0-1-3 0,0 3-2 15,-1 0-2-15,0 2-2 0,0-1 1 16,-2 1-1-16,0 3 1 0,-2 0-1 0,-1 1 0 16,-3 3 0-16,-2-1 0 0,-2 3 0 15,-3 3-1-15,-2-2 0 0,-3 3-1 16,-2 0 1-16,-1-2-1 0,-1 2 1 15,0-3 0-15,2-1 1 0,3 0 0 16,1-4 0-16,3 0 0 0,4-1 0 16,2-1 0-16,4-2 0 0,3-2 0 15,1 1 0-15,5-2 0 0,1 0-2 16,4-3-4-16,0 0-8 0,2-2-9 16,0 1-12-16,2 0-13 0,-1 1-79 15,-4-2-48-15,1 1-111 0,-1 0-233 0</inkml:trace>
  <inkml:trace contextRef="#ctx0" brushRef="#br0" timeOffset="117990.6792">19247 7474 691 0,'-6'4'183'0,"1"-1"8"0,2 0-88 0,3 6-35 15,4-4-16-15,5 0-12 0,2 1-15 16,4-1-11-16,3 0-11 0,3-2-13 15,1 0-15-15,-1-1-19 0,1-1-19 0,-1-2 68 16,-3-1-202-16,-1 0-145 0,-3-1-351 16</inkml:trace>
  <inkml:trace contextRef="#ctx0" brushRef="#br0" timeOffset="118137.9561">19288 7630 692 0,'-4'1'163'0,"6"2"2"16,3-1-105-16,4-2-27 0,3 0-17 16,3 0-17-16,3-1-23 0,2 0-86 15,1-3-54-15,1 4-120 0,2-2-261 16</inkml:trace>
  <inkml:trace contextRef="#ctx0" brushRef="#br0" timeOffset="119272.0226">20688 7555 566 0,'-13'4'138'0,"1"-5"7"0,2-2-79 15,-1 2-19-15,5 0-5 0,0-2-2 0,2 1-3 16,3 1-5-16,2-2-2 0,4 2-4 15,4 0-1-15,3-2-4 0,4 0-2 16,7-2 1-16,6 4-2 0,6-2 0 16,3 1-1-16,7-1 0 0,7 2-2 15,5 0 0-15,6 2-1 0,7-5-1 16,7 3 0-16,9-4 0 0,7 4-3 16,8 0 0-16,7 1-2 0,9 0-2 15,4 2-3-15,5-1-1 0,5 4-1 16,3-1 0-16,-1 0-1 0,2-3-1 0,-2 3 0 15,-2-2-1-15,-4 0-1 0,-9 1-3 16,-7-2-1-16,-10 3-3 0,-11 1-4 16,-11-3-6-16,-11 1-8 0,-13-1-14 15,-10-2-19-15,-11 1-11 0,-10-2-125 16,-12-3-136-16,-13 2-317 0</inkml:trace>
  <inkml:trace contextRef="#ctx0" brushRef="#br0" timeOffset="119737.0215">22055 7020 664 0,'0'-32'162'15,"-4"-3"10"-15,0-3-103 0,1-2-9 16,-2 0-4-16,-1-2-4 0,1 3-7 16,2 2-8-16,2 4-8 0,2 5-7 15,2 7-6-15,0 7-7 0,4 9-3 16,-1 10-4-16,-1 8-2 0,0 9-13 0,1 8-19 15,-1 6-25-15,-1 10 1 0,-1 4-144 16,-1 7-150-16,-2 1-342 16</inkml:trace>
  <inkml:trace contextRef="#ctx0" brushRef="#br0" timeOffset="120433.6399">20701 8282 644 0,'0'-24'159'0,"-1"4"9"15,0 4-95-15,1 2-11 16,0 7-8-16,1 7-4 0,-1 6-8 16,0 7-8-16,0 7-10 0,0 5-8 0,1 6-5 15,0 5-5-15,3 2-7 0,0 0-11 16,-1-1-18-16,4-2-18 0,0-3-16 16,3-4-92-16,0-3-37 0,1-6-115 15,1 0-222-15</inkml:trace>
  <inkml:trace contextRef="#ctx0" brushRef="#br0" timeOffset="120653.6551">20944 8467 566 0,'5'-8'165'0,"-2"1"8"15,3 2 1-15,2 1-119 16,0 1-13-16,2 1-10 0,0 1-7 0,0 1-10 16,1 1-8-16,0 2-14 0,2 1-23 15,1-2-21-15,-1 2-129 0,2-3-141 16,2 0-343-16</inkml:trace>
  <inkml:trace contextRef="#ctx0" brushRef="#br0" timeOffset="121798.4317">21570 8347 557 0,'-2'-7'134'0,"5"0"6"16,1-1-84-16,-1 1-16 0,1 0-4 15,1 0-4-15,0 1-4 0,3-2-3 0,-3 5-2 16,1-4 0-16,-3 3 0 0,2-1-1 16,-2-1-1-16,1 1-1 0,-2-1 0 15,0 1-2-15,-5 1-2 0,1 0-2 16,-7 1-1-16,-2 3-1 0,-4 1 1 16,-3 4-1-16,-5 1 0 0,-3 4-1 15,-1 4-1-15,0 4-1 0,2 2-1 16,1 4 0-16,3 1-2 0,5 3 0 15,5 1-1-15,7-4 0 0,2 0-2 0,6-4 0 16,3-4-2-16,4-4 0 0,5-3 0 16,5-5 0-16,1-5-1 0,3-4 0 15,0-4 0-15,4-3 0 0,-2-4 0 16,-2-3 0-16,-3-6 0 0,-2 0 0 16,-4-2 0-16,-3-1 1 0,-3 0 0 15,-3 3 2-15,0 3 3 0,-5 4 3 16,-2 5 4-16,-1 4 2 0,-3 5 1 15,0 4 0-15,-3 5 0 0,1 6-3 16,0 3-4-16,1 3-3 0,1 5-2 16,2 4-2-16,1 3-1 0,3-2 0 0,3-1-1 15,1-1-5-15,4-4-8 0,2-3-13 16,4-4-20-16,2-4-28 0,4-6-20 16,1-1-123-16,1-3-144 0,1 1-322 15</inkml:trace>
  <inkml:trace contextRef="#ctx0" brushRef="#br0" timeOffset="122798.4937">22036 8337 572 0,'-6'1'163'0,"-1"0"8"0,2 2-25 16,4 0-82-16,4 0-13 0,4-2-8 16,5 2-7-16,4-1-9 0,5 0-6 15,1-4-5-15,1-3-4 0,0-1-3 16,0-3-2-16,1-2-3 0,-5-1-2 15,-2-1-1-15,-1-1 0 0,-2 1-1 0,-6-3 0 16,-1 2 0-16,-4 2-1 16,-2 1 0-16,-3 0 1 0,-3 0-1 0,-2 1 0 15,-3 6 0-15,-4 0 0 0,-3 0 0 16,-4 3 0-16,-1 1 0 0,-3 2 1 16,-1 4 0-16,-1 3 0 0,1 2 1 15,3 4 0-15,2 0 0 0,4 9 2 16,4 1 0-16,3 4 1 0,6 1 1 15,4 3 1-15,5 0 2 0,6 0-1 16,4-3 0-16,4-3 0 0,5-3-2 16,1-4 0-16,2-5-3 0,1-6-4 0,2-2-4 15,-1-6-6-15,2-4-9 0,0-2-14 16,-2-1-18-16,-1-2-15 0,-1-1 42 16,-4-1-168-16,-2-2-135 0,-4-4-326 15</inkml:trace>
  <inkml:trace contextRef="#ctx0" brushRef="#br0" timeOffset="123148.1758">22229 7983 745 0,'-8'-4'181'16,"2"3"5"-16,1-2-117 0,5 3-17 15,3 0-14-15,3 2-10 0,2-2-11 16,7 2-7-16,4-2-4 0,1 3-4 0,6-1-11 16,1 0-18-16,1 0-22 0,0 0-20 15,-3-2-122-15,-2-1-142 0,-3-5-322 16</inkml:trace>
  <inkml:trace contextRef="#ctx0" brushRef="#br0" timeOffset="123385.5918">22569 7800 718 0,'0'3'163'0,"3"0"6"0,3 5-119 0,-1 0-13 16,2 5-3-16,2 3 2 0,-1 1-1 16,1 4-4-16,1 1-4 0,-3 2-2 15,1 3-2-15,0 1-5 0,-3-1-4 16,-2-1-4-16,-3 0-3 0,-3-3-1 15,-5-4-3-15,-1-1-1 0,-5-4 0 16,-3-1-2-16,-4-5-5 0,-2-2-11 16,0-3-20-16,-3-3-23 0,3-3-17 0,2-4-126 15,5-4-145-15,5-4-321 0</inkml:trace>
  <inkml:trace contextRef="#ctx0" brushRef="#br0" timeOffset="123540.2499">22517 7658 675 0,'-2'-12'159'0,"-1"2"5"16,0 3-109-16,2 2-17 0,3 4-10 16,3 1-9-16,4 1-13 0,2 4-21 15,5 0-19-15,1 2-81 0,1 0-50 16,4 3-117-16,2 4-250 0</inkml:trace>
  <inkml:trace contextRef="#ctx0" brushRef="#br0" timeOffset="124046.8937">22894 7874 518 0,'-12'-5'139'0,"-6"0"7"15,1 0-38-15,0-2-51 0,1-1-6 16,3-1-1-16,2-2-2 0,1 0-3 16,4 0-3-16,3 0-4 0,5-2-5 0,4 1-6 15,2 1-6-15,2 0-4 0,1 1-5 16,4 2-4-16,2 0-2 0,1 2-3 15,-2 2-1-15,1 3-1 0,1 4-1 16,1 0 0-16,-2 2 0 0,-2 1 0 16,0 2 0-16,-2-1-1 0,-3 0 1 15,-3 2-2-15,-3-2 1 0,-5 3 1 0,-3 1-1 16,-3 0 0-16,-4 1 1 0,-3 1 0 16,-2-1 0-16,0 1 0 0,-2 2 0 15,0-3 0-15,-1 2 2 0,3-1 1 16,3 2 3-16,-1-2 1 15,5 0 1-15,2-1 0 0,4-2 0 0,2 1-1 16,2-3-2-16,2 0-1 0,6-1-2 16,3-2-1-16,3 0 0 0,2-1-1 15,4-3-6-15,2 0-7 0,2-1-13 16,-1-1-19-16,1-2-19 0,-1 1-20 0,2-1-119 16,-4 0-136-16,1-2-308 0</inkml:trace>
  <inkml:trace contextRef="#ctx0" brushRef="#br0" timeOffset="124905.2667">23215 7851 405 0,'-1'-2'117'0,"-1"2"5"16,1-1-15-16,-1 1-53 0,0-1-13 16,1 0-4-16,-1-1-3 0,0 1-3 0,1 0-2 15,0-1-3-15,0 0-2 0,1 0 0 16,0-1-2-16,-1 0 0 0,1 0-2 15,0 0-1-15,0-1-1 0,0 0-1 16,-2 1-3-16,2 0-1 0,0 1-3 16,0-2-1-16,0 3 1 0,0-2 0 15,2 2 1-15,-2-1 1 0,-2-1 1 0,2 2 1 16,-1 0 0-16,0 0-1 0,1-1-1 16,-1 1-2-16,1 0-1 0,0 1-1 15,0 0-2-15,1-1-1 0,-1 1-1 16,1 0-1-16,-1 0 0 0,0 0 0 15,1 0 0-15,-1 0 1 0,0 1 0 16,0 0 0-16,0 2-1 0,2-2 1 16,-1 1-2-16,0-1 0 0,-1 2 0 15,1-1-1-15,0 1 0 0,1-3-1 16,0 1 1-16,-1-1-1 0,-1 0 1 0,3-1-1 16,-2 0 1-16,0-2-1 0,-1 2 1 15,2-2 0-15,-2 1-1 0,1 1 1 16,-1 0 0-16,0 1 1 0,0-2 0 15,0 2 1-15,-1 2 1 0,-1 1 0 16,0 3 2-16,-1 2 1 0,0 1 1 16,-2 4 0-16,1 4-1 0,0 2 1 15,2 1-2-15,1 1-1 0,1 0-1 16,1 0-1-16,4-3-1 0,3-1-1 0,2-3 0 16,3-5-1-16,1-1 0 0,3-5 0 15,1-3-1-15,-1-1-1 0,0-5 1 16,0 0 0-16,0-3-1 0,-3-3 1 15,-2-1 1-15,-2-3 0 0,-3 0 0 16,-2 0 0-16,-5-3 1 0,-1 5-1 16,-3 1 1-16,-1 6 0 0,-1 2-1 15,1 4 1-15,-1 5 0 0,2 3-1 16,1 4 0-16,1 3 0 0,1-3 0 0,5 6 0 16,2 0 0-16,4-1 0 0,2-2-1 15,1 1-1-15,3-5-1 0,5 1 0 16,-1-6-1-16,1-3 1 0,-2-4 1 15,2-3-1-15,0-5 3 0,-3-2 1 16,-2-5 2-16,-2-2 0 0,-5-4 1 16,-2 0-1-16,-5-2 0 0,-3 1-2 15,-7 1-10-15,0 1-17 0,-4 3-26 16,-4 4-29-16,-6 3-132 0,0 6-158 0,-5 2-363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53:10.3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4337 3307 450 0,'-18'-28'103'0,"-8"9"2"0,-5 0-71 0,-5 12-9 15,-3 1-10-15,-5 2-2 0,-2 3-3 16,0 2-2-16,-3 3-2 0,-8 3-1 0,-1 4-1 15,-6 5-1-15,-1 1 2 0,-2 5 1 16,1 9 2-16,1 6 0 0,1 7 2 16,-2 3 1-16,2 6 1 0,2 5 1 15,-1 5 0-15,3 1 0 0,5-1 0 16,8 1-1-16,12-1-1 0,9 2-3 16,12-8-2-16,12-3-2 0,11-2-1 15,12-8-2-15,11-5 0 0,14-7 0 16,10-6-1-16,8-4-1 0,3-8-1 15,7-6 0-15,6-11-2 0,8-7 1 16,-2-9 0-16,2-7-1 0,2-11 2 0,6-4 1 16,-2-12-1-16,-3-7 3 0,-7-6 0 15,-4-4 3-15,-8-2 3 0,-6 0 4 16,-9-3 4-16,-9 4 3 0,-12 3 3 16,-9 2 2-16,-13 4 0 0,-12-1-3 15,-9 6-2-15,-13 7-5 0,-15 4-3 16,-22 7-5-16,-15 8-5 0,-14 13-4 0,-15 11-6 15,-21 9-9-15,-14 13-6 0,-7 18-10 16,-5 24 11-16,-10 17-131 0,6 17-118 16,-6 10-287-16</inkml:trace>
  <inkml:trace contextRef="#ctx0" brushRef="#br0" timeOffset="1328.2482">18521 2801 524 0,'-33'-22'118'0,"-4"-1"2"15,-3 5-90-15,-5-1-8 0,-1 5-6 16,-2 5-4-16,0 3-3 0,-2 2-4 15,-10 4-1-15,-2 1-3 0,-4 6-1 16,-7 2 0-16,-3 1-1 0,-5 9 0 16,-9 6 1-16,3 8-1 0,-3 5 1 15,0 10 1-15,2 6 2 0,-3 2 1 0,-1 3 2 16,9 6 1-16,2 0 1 0,4 4 2 16,6 2 0-16,5 3-1 0,9 1 0 15,12-1-1-15,6-2-1 0,9-1 0 16,12 0-2-16,9-5-2 0,13-5 0 15,10 2-1-15,9-4-1 0,14-6 0 16,10-2-1-16,17-11-1 0,10-4 0 16,8-8 0-16,11-6-3 0,12-7-2 15,9-9-1-15,6-8-3 0,1-5 0 16,7-6-3-16,5-6 1 0,1-8 0 16,-2-2 1-16,-1-4 3 0,-2-8 1 0,-7-3 3 15,-4-5 1-15,-8-6 3 0,-3 3 1 16,-7-6 3-16,-9-2 4 0,-11-3 1 15,-7 0 3-15,-12-3 0 0,-8 0 1 16,-12-4-1-16,-13 0-1 0,-10 0-3 16,-12 3-2-16,-10 2-1 0,-13 0-2 0,-12 2 0 15,-18 5 0-15,-14 0-2 0,-18 3 0 16,-11 6 0-16,-21 4-2 0,-11 9 0 16,-14 8-1-16,-15 6-4 0,-12 11-4 15,-6 13-4-15,-16 8-12 0,-1 12-111 16,-12 11-109-16,-3 6-275 0</inkml:trace>
  <inkml:trace contextRef="#ctx0" brushRef="#br0" timeOffset="3712.6487">19290 1748 473 0,'-18'-25'120'0,"-1"1"6"15,2 4-57-15,2 1-19 0,2 2-7 16,3 4-3-16,3 2-1 0,1 3-4 15,2 0-5-15,3 5-6 0,2 3-5 16,3 6-3-16,2 1-1 0,2 10 0 16,7 8-1-16,2 8 0 0,4 9 0 15,5 5 0-15,2 2-3 0,3 6-3 0,2-2-3 16,-1 0-2-16,1-7-1 0,0-2-1 16,-4-3 1-16,0-3-3 0,-4-4-6 15,-3-1-9-15,-4-2-11 0,-2-2-14 16,-3-3-15-16,-4-4-116 0,-4-4-125 15,1-4-287-15</inkml:trace>
  <inkml:trace contextRef="#ctx0" brushRef="#br0" timeOffset="3947.0552">19660 1634 672 0,'-11'-1'155'0,"-6"6"6"16,-4 9-108-16,-3 11-13 0,-7 8-5 16,-3 9-5-16,-3 7-3 0,-2 8-4 15,-2 3-5-15,-2 0-4 0,3 3-4 0,2-1-3 16,2 1-3-16,3-5-4 16,6 0-8-16,5-3-12 0,10-5-16 0,6-8-14 15,7-6 121-15,5-11-250 0,5-5-144 16,8-9-380-16</inkml:trace>
  <inkml:trace contextRef="#ctx0" brushRef="#br0" timeOffset="4195.0252">20054 1603 683 0,'-12'-12'165'15,"-9"5"8"-15,-4 8-107 0,-4 8-15 16,-4 7-8-16,-1 8-8 0,0 9-7 16,-2 6-8-16,6 7-7 0,5 5-5 15,4 5-2-15,7 4-2 0,4-1-2 16,9-1-5-16,7 1-12 0,6-5-14 16,5-4-12-16,5-6-11 0,4-6-10 0,6-4-14 15,3-6-105-15,2-9-109 16,1-10-257-16</inkml:trace>
  <inkml:trace contextRef="#ctx0" brushRef="#br0" timeOffset="4563.0391">20168 2128 665 0,'-6'-3'169'0,"1"3"7"0,0 1-81 0,4-1-41 15,0 4-13-15,2 1-9 0,2 0-7 16,2 1-9-16,3-3-4 0,2 0-3 15,1 0-3-15,2-5-1 0,5 0-1 16,-1-3-2-16,2-2 0 0,1-3-1 16,-2-1-2-16,1-3-3 0,-2-2-4 15,-2-1-5-15,-6 0-3 0,-3 0-3 16,-6 1-3-16,-2-1-2 0,-7 5 1 16,-3-3 2-16,-5 4 2 0,-4 2 2 15,0 6 4-15,1 3 3 0,-1 7 2 0,0 4 3 16,1 9 5-16,6 4 4 0,1 3 4 15,2 0 2-15,4 5 3 0,2 0 3 16,4 2 2-16,2 0 0 0,3-3 0 16,4 0-1-16,5-3-2 0,3-4-2 15,3-7-3-15,3-3-2 0,4-7-3 16,2-2-2-16,1-4-5 0,1-2-19 0,-1-4-11 16,1-2-15-16,-2-4-16 0,-5-5-119 15,-3-4-131-15,-3-3-293 0</inkml:trace>
  <inkml:trace contextRef="#ctx0" brushRef="#br0" timeOffset="4794.0761">20546 1504 610 0,'6'1'150'0,"1"6"8"16,0 5-72-16,4 5-40 0,2 3-1 15,-1 6 0-15,-1 4-6 0,1 4-7 16,-1 4-7-16,-2 0-6 0,-3 0-6 16,-4 3-5-16,-2-3-3 0,-8-5-3 15,-1-3-16-15,-4-3-23 0,-3-2-17 16,-6-7-130-16,-3-6-143 0,-2-7-339 0</inkml:trace>
  <inkml:trace contextRef="#ctx0" brushRef="#br0" timeOffset="4916.2882">20377 1360 662 0,'-2'-30'157'0,"1"9"3"16,1 9-103-16,4 6-19 0,2 4-14 15,5 3-9-15,2 1-12 0,3 6-19 16,5 4-19-16,2 3-126 0,2 5-129 16,2 2-323-16</inkml:trace>
  <inkml:trace contextRef="#ctx0" brushRef="#br0" timeOffset="5789.3946">20865 1558 552 0,'-3'-6'131'0,"0"0"6"16,1 0-83-16,1 1-13 0,-1 1-3 16,1 0-1-16,0 2-2 0,0 1-1 15,-1 0-2-15,1 2-2 0,0 0-2 16,0 3-2-16,-2 1-3 0,1 0-2 16,-1-2-3-16,1 5-2 0,1-1-2 0,-2 1-1 15,2 1-2-15,1 0-2 0,0 2 0 16,0 0-2-16,0-2-2 0,1 1-1 15,0-1-1-15,2-2-2 0,-1-2 1 16,2-1-2-16,1-2 1 0,0-2 0 16,1-2 0-16,0-3 0 0,0-4 1 15,-1-1 1-15,0-2-1 0,-3-1 2 16,1-2 1-16,-3 2 1 0,0 2 2 0,-1 1 0 16,-3 1 2-16,2 3 1 0,-1 4-1 15,-2 0-1-15,2 2-2 0,-1 2-1 16,-1 1-2-16,1 3 0 0,1-1-2 15,-1 1-1-15,3 1 0 0,0-1-1 16,-1-1 0-16,4-1 0 0,-2 0 0 16,1-1 0-16,0-1 0 0,1-1-1 15,1-1 1-15,-1-2-1 0,2-1 1 16,0 0 0-16,1-2 1 0,-2-1-1 16,2 0 1-16,-1-1-1 0,-2 3 1 15,-1 0 0-15,1 0 0 0,-2 3-1 0,0 0 1 16,-2 1 0-16,1 1 0 0,0 3 0 15,0-1 0-15,1 5 0 0,-1-1 0 16,-2 4-1-16,2 1 1 0,0 2-1 16,1-1 1-16,1 1-1 0,-1-1 1 15,2 2-1-15,2 0 0 0,0-2 0 16,1-2 1-16,2-2-2 0,0-1 1 0,3-3 0 16,0-5-1-16,2-4 1 0,0-5 0 15,1-4 0-15,-2 0 0 0,1-3 1 16,-5-4-1-16,-1 1 2 0,-2 3-1 15,-3 0 0-15,-2 4 0 0,-1 2 1 16,-3 4 0-16,1 6-1 0,-1 5 0 16,3 3 0-16,-4 6-1 0,2 4 1 15,1 5-1-15,3 3 0 0,3 2-1 16,3 0 1-16,3 1-1 0,5-1-1 16,3-6 1-16,3-6-1 0,3-4-1 15,-1-6 1-15,2-7 1 0,-4-8 0 0,-1-5 0 16,-3-4 1-16,-2-5 1 0,-5-1 0 15,-3-2 2-15,-6 1-1 0,-2-1 1 16,-3-1-1-16,-4 2 1 0,1 3-2 16,-5 2-3-16,4 1-5 0,-1 3-9 15,1 6-11-15,3 5-22 0,1 2-20 16,3 7-15-16,1 4-122 0,1 4-140 0,3 4-312 16</inkml:trace>
  <inkml:trace contextRef="#ctx0" brushRef="#br0" timeOffset="6157.6515">21315 1466 634 0,'7'-11'145'15,"3"5"3"-15,4 5-101 0,1 7-15 16,4 5-2-16,2 7-1 0,-1 8-4 16,4 4 0-16,-1 9 3 0,0 5 4 15,2 6 4-15,-2 4-1 0,2 3-1 0,-5 1-2 16,-2 3 0-16,-7-2-6 0,-7-3-7 15,-5-3-8-15,-9 1-4 0,-8-3-2 16,-6 0-2-16,-6-5-6 0,0 0-9 16,1-6-10-16,4-6-21 0,1-8-20 15,8-11 46-15,7-12-185 0,5-12-146 16,4-9-356-16</inkml:trace>
  <inkml:trace contextRef="#ctx0" brushRef="#br0" timeOffset="6313.302">21713 2022 762 0,'6'-1'177'0,"-1"2"3"0,1 1-125 15,0-1-22-15,3 1-8 0,1 1-7 16,1-1-18-16,1 1-22 0,0-1-22 16,0 3-21-16,-1 0-116 0,-2-1-134 0,-4 3-307 15</inkml:trace>
  <inkml:trace contextRef="#ctx0" brushRef="#br0" timeOffset="6470.1348">21698 2244 738 0,'-5'9'183'0,"3"-1"6"0,-1-3-87 16,2 1-52-16,4-1-16 0,0-1-10 15,5-2-6-15,0-1-9 0,6-1-20 0,4-3-26 16,4-1-24-16,1-2-132 0,4-3-150 15,2 2-358-15</inkml:trace>
  <inkml:trace contextRef="#ctx0" brushRef="#br0" timeOffset="7193.0719">23177 1553 578 0,'-1'-39'146'0,"-4"-1"8"15,1 3-81-15,-1 5-11 0,1 7-5 16,1 7-4-16,-1 10-7 0,2 8-9 16,2 9-9-16,0 11-8 0,0 8-8 15,0 5-5-15,1 10-5 0,0 6-1 16,-1 5-7-16,1 1-15 0,0-1-13 16,2 0-15-16,-1 0-10 0,2-3 30 0,-1-5-153 15,-3-6-122-15,2-3-287 16</inkml:trace>
  <inkml:trace contextRef="#ctx0" brushRef="#br0" timeOffset="7554.6472">22624 2133 585 0,'-29'-3'136'0,"0"-1"5"0,0 2-89 15,5-2-13-15,3 2-3 16,5-2 1-16,5 1-2 0,4 0-3 0,3 2-5 16,5 0-4-16,7-1-2 0,5 2-1 15,8 3-2-15,5-1-1 0,6 1 3 16,7-1 4-16,5 1 4 0,7 0 1 16,6 2 1-16,6-1-1 0,11 1-3 15,4 0-2-15,7-2-4 0,4 2-4 16,4-1-5-16,6 0-4 0,-3-3-2 0,-2-2-1 15,-1 1-2-15,-2-2 1 16,-3-1-2-16,-2 0 0 0,-8-2 0 0,-7 2-1 16,-6-1-1-16,-8 0-5 0,-10 1-5 15,-11 0-6-15,-12 2-8 0,-8 0-10 16,-9 1-13-16,-10 1-13 0,-8 0-12 16,-7 3 76-16,-13 0-200 0,-14 2-139 15,-10 4-356-15</inkml:trace>
  <inkml:trace contextRef="#ctx0" brushRef="#br0" timeOffset="7926.2639">22619 2699 610 0,'-2'-19'150'0,"0"1"9"0,-1 3-91 15,4 2-5-15,-1 4-1 0,2 3-2 16,-1 1-6-16,-1 3-7 0,2 2-4 0,1 2-5 15,-2 5-7-15,0 6-6 0,-1 4-4 16,1 7-2-16,-2 6-4 0,0 1-4 16,-4 6-4-16,0 2-3 0,0-1-4 15,0 2-8-15,0-5-11 0,-2-2-15 16,3-1-24-16,2-4-23 0,1-3-71 16,-1-6-59-16,5-4-125 0,3-4-251 15</inkml:trace>
  <inkml:trace contextRef="#ctx0" brushRef="#br0" timeOffset="8158.6274">22781 2912 730 0,'1'0'174'16,"3"-2"7"-16,0 2-106 0,2-1-26 15,1 4-13-15,1-5-5 0,0 2-5 0,2 2-7 16,0-4-6-16,1 2-4 0,-1-1-2 16,-1 0-5-16,2 1-12 0,-1 0-19 15,0-2-21-15,-3 3-19 0,1-1-125 16,0 2-143-16,-3-3-325 0</inkml:trace>
  <inkml:trace contextRef="#ctx0" brushRef="#br0" timeOffset="8612.0558">23358 2778 653 0,'-1'-7'164'0,"-4"-4"9"0,-2 0-91 16,-4 5-21-16,-2-2-7 0,-1 5-6 0,-1 3-9 16,-2 2-9-16,-2 7-9 0,2 3-6 15,0 4-4-15,1 3-4 0,1 5-3 16,4 1-1-16,2 4-1 0,3-1 0 16,3 0-1-16,3-2 0 0,4-2 0 15,2-3-1-15,1-5-1 0,3-5 1 16,1-5-2-16,1-4 0 0,2-4 0 15,-1-5 0-15,2-4 1 0,-2-7-1 16,2-2 1-16,-3-5 1 0,-1-3 1 16,-2-1 0-16,-2 0 1 0,-2 2 0 0,-1 4 0 15,-3 5 1-15,0 6 1 0,-2 3 0 16,0 5 0-16,-2 7 0 0,0 5 0 16,0 5 0-16,2 5-1 0,0 5-1 15,2 5-2-15,0 2 1 0,3 0-6 16,0 2-13-16,1 0-19 0,1-4-20 0,2-3-17 15,1-4-126-15,4-5-144 16,2-2-320-16</inkml:trace>
  <inkml:trace contextRef="#ctx0" brushRef="#br0" timeOffset="9120.1485">23657 2831 682 0,'-4'2'159'0,"2"2"6"0,-1 0-109 0,2-2-16 16,4 2-5-16,-1-2-5 16,4 3-4-16,2-4-4 0,1 1-5 0,1-4-2 15,4-1-3-15,-1-2-3 0,2-4-2 16,-2-4-2-16,2 0-2 0,-3-3-1 16,-1-2-1-16,-3 1-1 0,-2 0 0 15,-5-2-1-15,-2 5 0 0,-4 0-1 16,-3 2 0-16,-1 5-1 0,-4 1 0 15,-1 6 0-15,-3 3 1 0,-2 6-1 0,-2 3 1 16,1 3 2-16,-4 4 2 16,3 6 2-16,1 1 3 0,1 2 4 0,5 2 4 15,2 1 4-15,9 3 1 0,0-4 0 16,6-1 1-16,2-3-1 0,5-3-4 16,3-2-3-16,2-5-3 0,-1-5-3 15,6-3-2-15,1-5-2 0,5-2-4 16,-2-8-7-16,2-4-11 0,1-3-15 15,0-3-20-15,-3 0-19 0,-1 0-20 0,-4-4-113 16,-5 3-132-16,-2-3-292 0</inkml:trace>
  <inkml:trace contextRef="#ctx0" brushRef="#br0" timeOffset="9410.8845">23717 2484 815 0,'-1'-4'181'0,"3"3"4"15,3-1-128-15,2 1-28 0,4-1-12 0,5 6-2 16,2-5-1-16,0 2-4 0,0 1-10 16,2 0-22-16,2 0-23 0,-1-1-21 15,-3 1-124-15,-2-1-144 0,-1-2-331 16</inkml:trace>
  <inkml:trace contextRef="#ctx0" brushRef="#br0" timeOffset="9612.3449">24020 2354 792 0,'2'2'182'0,"0"1"7"0,2 3-126 15,2 3-24-15,3 2-6 0,1 4 0 16,-1 3-6-16,4 3-8 0,-2 3-7 16,0 1-3-16,-3 3-2 0,0 0-4 15,-3-1-1-15,-5-2-1 0,-5 0-1 16,-4-1-4-16,-6-4-11 0,-4-1-12 15,-5-1-20-15,-2-2-19 0,-1-5 35 0,-3-2-170 16,3-9-142-16,5-6-333 0</inkml:trace>
  <inkml:trace contextRef="#ctx0" brushRef="#br0" timeOffset="9756.9585">23961 2221 722 0,'1'-12'168'0,"0"2"3"0,2 2-115 15,0 5-24-15,2 3-17 16,1 1-23-16,0 4-28 0,2 2-132 0,-2 1-139 16,-1 4-337-16</inkml:trace>
  <inkml:trace contextRef="#ctx0" brushRef="#br0" timeOffset="10556.8154">24218 2409 481 0,'0'-2'123'0,"1"0"6"16,-1-3-53-16,0 0-30 16,1-3-5-16,-1 2-1 0,2-1-3 15,-1 1 0-15,-1 0-1 0,0 1 0 0,0 0 0 16,0 0-4-16,-1 1-1 0,1 1-3 16,-2 1-3-16,0 0-3 0,1-1-3 15,2 2-4-15,-2 0-2 0,1 2-2 16,-1-1-3-16,1-1-3 0,0 1-1 15,1 0-1-15,-2 0-2 0,2 0 0 16,0-1-1-16,-1-2 1 0,1 2-1 16,0 1 0-16,1-1 1 0,-1 0 1 0,-1-1 2 15,1 2 1-15,0 2 2 0,-1-1 3 16,2 3 1-16,-2 3 3 0,0 4 1 16,1 6 0-16,-1 1 0 0,0 5-2 15,1 0-1-15,0 3-3 0,2-3-2 16,2-2-3-16,-2-5-1 0,5-5-2 15,0-2-1-15,3-3 0 0,3-6 0 16,0-2 0-16,1-7 0 0,-1-4 1 0,1 2-1 16,0-9 1-16,-4-2 0 0,-2 0 0 15,-3 0 0-15,-2 4 0 0,-2 2 0 16,-3 1 0-16,-3 7 0 0,2 4-1 16,-2 5 0-16,3 4 0 0,0 6 1 15,1 3-2-15,2 4 1 0,3 2 0 16,3 0-1-16,2 0 0 0,2-2-2 15,1-3-3-15,0-1 0 16,1-7-1-16,0-2 0 0,-1-6 0 0,-1-6 1 16,-2-4 3-16,-1-3 4 0,0-3 2 15,-4-7 0-15,-5 0 1 0,-2-2-1 0,-6 2-9 16,-2-2-15-16,-3 0-21 16,-2 3-25-16,0 6-38 0,-3 3-105 0,1 6-143 15,2 4-303-15</inkml:trace>
  <inkml:trace contextRef="#ctx0" brushRef="#br0" timeOffset="17502.4026">16826 5464 343 0,'2'7'87'15,"-4"-3"5"-15,-1-2-42 0,1 0-17 0,-1 1-3 16,1-2-2-16,1 0 0 0,-6-3-3 15,5 2-1-15,-1-2 0 0,2 0 0 16,-1 2 0-16,-1 0-3 0,2-1-1 16,0-1-3-16,1 1-3 0,-1 1-3 15,2 3-3-15,0-5-2 0,0 2-2 16,3 0-2-16,0 2 0 0,2-1 0 16,1 1 0-16,2 0 0 0,-1 0 0 15,3 0 1-15,2 2-1 0,1-4 0 16,2 1 0-16,3-1 0 0,3 2 0 0,3-4 0 15,1 2-1-15,0-2 0 0,-2-1 1 16,1 0-1-16,-2-1-1 0,-2-1 1 16,-1 2-1-16,-2-1 1 15,-1 0-1-15,-1 2 1 0,-1 0-1 0,-1 2 0 16,-1 0 1-16,-4 2-1 0,0-2 0 16,-2 1 1-16,-1-1-1 0,-2 1 1 15,-3-1 0-15,1 0-1 0,-2 1 1 16,-2 1-2-16,0 0-2 0,1 1-2 15,-3-2-4-15,0 0-6 0,1 1-8 16,-1 1-7-16,0-2-5 0,1-1-87 0,-1 1-9 16,-1-2-78-16,1 0-160 0</inkml:trace>
  <inkml:trace contextRef="#ctx0" brushRef="#br0" timeOffset="17795.6171">17181 5376 470 0,'-8'-3'113'0,"1"-2"4"0,1 1-70 16,0 0-14-16,1 1-6 0,1-1-4 16,2 3-3-16,1-2-6 0,1 2-3 15,1 0-2-15,2-2-2 0,2 3-1 0,3-1 0 16,0 2-1-16,2 1 1 0,4 1-1 16,-1 2 0-16,1 0-1 0,0 4-1 15,1 0-1-15,0 1 0 0,-2 1-1 16,-1-1-1-16,-1 0 1 0,-1 1 0 0,-2-3-1 15,-4 0 1-15,0 0 0 0,-5 0 0 16,-3 0 0-16,-2 2 0 0,-3 0 0 16,0-2-2-16,-4 0-3 0,-1 3-3 15,-2-4-5-15,0 4-9 0,-1-2-8 16,0-1 35-16,-1 1-140 0,1-1-103 16,4 0-267-16</inkml:trace>
  <inkml:trace contextRef="#ctx0" brushRef="#br0" timeOffset="18130.7226">17006 5417 377 0,'-2'-7'94'15,"0"0"5"-15,1 1-52 0,-2 0-11 0,-2-1-7 16,3 4-4-16,-3 1-3 0,4 4-2 16,-7-1-1-16,1 3-1 0,-1 2-2 15,-4 0 1-15,3 3 0 0,-4 1 0 16,0-4-1-16,3 4-1 0,0 1-2 16,2-2-2-16,-1 0-2 0,2 1 0 15,1-3-2-15,0-2-1 0,2 0-2 16,3-1 0-16,2-3-1 0,3 0 0 15,2-1-1-15,2 1-1 0,5 2 0 16,1-2-1-16,6 0-3 0,3 0-9 16,3 2-17-16,-2-1-108 0,3 1-111 0,3-2-279 15</inkml:trace>
  <inkml:trace contextRef="#ctx0" brushRef="#br0" timeOffset="23342.2871">4623 13349 462 0,'6'-11'103'0,"-11"0"0"15,-6 4-75-15,-6 2-13 0,-3 1-8 16,2 2-3-16,-4-1-2 0,-3 3 0 0,-2 2-1 15,-2-5 0-15,-5 1 0 0,-5-1 3 16,-6 0 1-16,-4-1 1 0,-4-1 1 16,-6 5 2-16,-4 4 0 0,-2 3 1 15,-6 8-2-15,-3 3-2 0,-5 4 0 16,1 5-1-16,-1 0 0 0,5 4 0 16,1 3-1-16,7-2 0 0,5 1 0 0,5 0 0 15,2 1-1-15,4-2 0 0,4 0 0 16,5-1 0-16,8-1 1 0,4 3 1 15,10 0 1-15,7 3 0 0,8 4 1 16,8 4 0-16,8 2-1 0,7 0-1 16,10 1 0-16,9-2 0 0,6 0-1 15,7-2 1-15,8-8 0 0,2-5-1 0,10-2 1 16,9-4-1-16,7-5 0 0,6-8 0 16,5-6-1-16,11-4 0 15,7-4 0-15,4-8-1 0,-3-8 0 16,1-4-1-16,5-3 0 0,1-7 1 0,-9-7-1 15,-3-7 2-15,-3-5 0 16,-1-2 1-16,-9-4 1 0,-9-4 0 0,-10 0 0 16,-8 4-1-16,-15-1 0 0,-13 1 0 15,-18 1-1-15,-14 0-1 0,-16 7 0 16,-16-1 0-16,-22 3-1 0,-16-1 0 0,-22 6 1 16,-11 8-1-16,-23 0 0 0,-14 6 0 15,-14 8-4-15,-15 6-5 0,-10 17-15 16,-9 12-11-16,-20 9-110 0,0 15-113 15,-16 15-277-15</inkml:trace>
  <inkml:trace contextRef="#ctx0" brushRef="#br0" timeOffset="27350.94">3974 5633 295 0,'6'-11'84'0,"-3"2"8"0,-1-1-35 16,-2 2-7-16,-2 4-4 0,0 4-2 16,-4 1-7-16,-3 4-7 0,-2 4-5 15,0 7-4-15,-3 6-2 0,-4 4-2 16,-1 8-2-16,-1 7 0 0,3 4-2 16,4 7-2-16,-2-3-1 0,5-2-2 15,6 1-3-15,6-10 0 0,5-4-2 16,5-9 1-16,3-9 0 0,7-6-1 15,2-8 1-15,1-9-1 0,3-8 0 0,0-8-1 16,2-7-1-16,0-6 0 0,0-5 1 16,-2-3 0-16,-1 0 1 15,-6-1 1-15,-4 3 0 0,-5 0 1 0,-5 6 1 16,-7 3-1-16,-3 6 1 0,-7 2-1 16,-4 10-1-16,1 7 0 0,-5 5-2 15,0 8-2-15,0 5-6 0,2 7-13 16,6 7-14-16,1 0-108 0,5-1-110 15,6 3-277-15</inkml:trace>
  <inkml:trace contextRef="#ctx0" brushRef="#br0" timeOffset="29688.3378">3937 5937 397 0,'-3'-3'93'0,"2"-4"1"16,1 0-53-16,3 0-22 0,3-1-7 16,0-1-4-16,1 0-2 0,1-3-2 15,1 2-1-15,4-2-2 0,1-1 1 16,2 2-1-16,3 0 1 0,1-1-1 16,5 2 1-16,-2 1 0 0,2 0 0 15,-1 3 0-15,2 2 1 0,-2 0-1 16,2 4 1-16,-1 3 0 0,0 3 0 15,1 1 2-15,0 3 2 0,-2 0 1 16,2 2 0-16,-1-1 1 0,0 2 0 0,-1-1 0 16,1 0-2-16,2 0-1 0,0 5-2 15,5 1 0-15,1 1-2 16,3 3 1-16,0 1-1 0,4 3-1 16,-2 1 1-16,0 1-1 0,-4-1 0 0,-1 4 0 15,-2 1 0-15,-3 1 0 0,-3 2 0 16,0 3 0-16,-2 2-1 0,2 5 1 15,0 1 0-15,2 3 0 0,0 0 1 16,0 2 0-16,-1 0 0 0,-2 1 0 16,-1 0 1-16,-1 0 0 0,-3 3 0 0,1 2 0 15,-1 1 0-15,1 2 0 0,-2 2 0 16,0 1 1-16,-4 3 0 0,2 1 0 16,-2 4 1-16,-3 3-1 0,-2 2 0 15,0 2 0-15,1 6-1 0,-2 1-1 16,-1 3 0-16,-4 3 0 0,-2 0-1 15,2 2 1-15,-1 2-1 0,1 3 0 16,-4 0 1-16,-2 0-1 0,2 0 1 0,0 2 0 16,2-1 0-16,-4 1 1 15,0-2 0-15,2 0 1 0,1 1-1 0,1 2-1 16,-2-1 1-16,-3 3-1 16,4 3-1-16,0-2 0 0,1 4-1 0,-1-1 1 15,-2 0-1-15,2 4 1 0,1 3-1 16,-2 1 0-16,-3 2 1 0,0-2-1 15,1 1 0-15,-1 2 0 0,-2-4 0 16,-3-5 1-16,2-3-1 0,-2 1 0 0,1-2 0 16,-2-2 0-16,-2 0 0 0,1-1 0 15,-2-1 0-15,1 0 0 0,1-2 0 16,-4-3 0-16,1 3 0 0,0 0 0 16,2 0 0-16,-1-1 0 0,-3 1 0 15,-2-1-1-15,3 4 0 0,-1-4 0 16,-2-5-1-16,-2 0 0 0,-1-4 1 15,0-4-1-15,3 0 1 0,0-6 0 16,0 0 1-16,0-2-1 0,2-1 1 0,0-1 0 16,1 1 0-16,-3-2 0 0,-3 1 0 15,0-3 0-15,-1 2 0 0,-4-2 1 16,-1 0-1-16,-3-1 0 0,3 0 0 16,0-1 1-16,4-1-1 0,-2-2 0 15,2-2 0-15,0-2 0 0,2-3 0 16,-1-2 0-16,1-1 0 0,-1 0 0 15,5 0 0-15,1-2 0 0,1 0 1 16,2-1-1-16,-1 1 0 0,-1-4 0 0,2-3 0 16,1 0 1-16,-3-4-1 0,3 0 1 15,-2-2 0-15,2-4-1 0,2 2 1 16,-1-7 0-16,-2-2 0 0,0-7-1 16,2-2 0-16,2-6 1 0,0-3-1 15,-1-7 1-15,3-1-1 0,2-3 0 16,4-1-1-16,-2-4-1 0,2-4-1 15,0-2-2-15,1-5-1 0,1-2-1 16,-1-2-1-16,-1-4 0 0,1 0 0 0,0-3 1 16,-1 1 2-16,-1-1 1 0,0 1 3 15,1-2 2-15,0 3 4 16,-1 1 1-16,1 3 3 0,2 6 0 0,1 2 2 16,-1 2-1-16,0 4-1 0,1 7 0 15,2 4-1-15,0 5-1 0,1 5 0 16,-2 7 0-16,4 4-1 0,0 8-1 15,-1 2 0-15,0 1 0 0,0-1 0 16,0-2-1-16,0-4 0 0,2-5 1 0,0-7-2 16,0-4 0-16,2-5 0 0,-2-6-2 15,2-6 1-15,2-4 0 16,2-6-1-16,2-6 0 0,-1-6-4 0,5-5-7 16,3-3-15-16,3-2-16 0,2-1-101 15,4 2-111-15,-1 2-267 0</inkml:trace>
  <inkml:trace contextRef="#ctx0" brushRef="#br0" timeOffset="30782.1723">4413 6425 474 0,'-23'-10'110'0,"1"6"1"16,-6 4-75-16,1 5-14 0,-2 4-9 0,2 4-4 15,1 6-3-15,0 4-3 0,2-1-1 16,3 5 2-16,1 3 1 0,2 2 2 15,1 3 2-15,3 1 2 0,8 4 1 16,4 2 0-16,5 4-1 0,6-3-1 16,7 3-2-16,5-5-2 0,3-5-1 15,4-7-2-15,5-9 0 0,5-7-1 16,-1-9 0-16,-3-12 1 0,2-9 0 0,-4-7 1 16,-3-6 1-16,-4-8 1 0,-6-4 2 15,-3-4 0-15,-2-1 2 0,-5 3-1 16,-4-1 0-16,-6-1-1 0,-5 1-1 15,-5 2-2-15,-5 4-1 0,-4 5-2 16,-2 6-2-16,-2 8-2 0,-3 5-2 16,0 14-2-16,3 8-5 0,0 11-8 15,3 6-13-15,3 7-108 0,0 5-109 16,4 7-274-16</inkml:trace>
  <inkml:trace contextRef="#ctx0" brushRef="#br0" timeOffset="32323.1013">4569 6709 399 0,'-5'-7'100'0,"-1"-1"4"0,0 3-60 16,-2 3-10-16,4-1-3 0,-3 1-4 15,1 0-6-15,1 2-3 0,2 0-3 16,-1-2-1-16,0 1-1 0,2 1 0 16,1 0 0-16,-2-1 1 0,2 0-1 15,1 1 0-15,-1 0-2 0,1 0-3 0,0-2-1 16,1 1-3-16,1 0-2 0,2 0 0 16,2-2-2-16,3 0 0 0,4-2 1 15,2 1-1-15,6 0 1 0,3-1-1 16,2 1 1-16,2-1 0 0,4 2-1 15,2 1 1-15,4-2 0 0,0 0-1 16,2 2 1-16,0-1-1 0,2 1 1 16,-2-2-1-16,2 2 0 0,2 1 0 0,1 1 1 15,3 1-1-15,3 3 0 0,3 3 0 16,0 2 0-16,0-1 0 16,-4 1 1-16,2 0-1 0,-1 2 0 0,2 1 1 15,-1 0-1-15,6 0 0 16,1 0 1-16,1 4-1 0,0 3 1 0,-4 0-1 15,-2 0 0-15,-1 3 0 0,-3 3 0 16,-1 7 0-16,0 0 0 0,1 0-1 16,-1 3 1-16,0 3 1 0,-5 2-1 15,-3-1 0-15,-3 0 0 0,-5-1 1 0,-5 5-1 16,0 1 0-16,-3 1 0 0,0 4 1 16,-1 4-1-16,0 0 0 0,-1 3 0 15,1 0 0-15,-6 3 1 0,0 0-1 16,-4 2 0-16,-1 4 0 0,-2 0 0 15,0 1 0-15,-2-1 0 0,0 5 0 16,-1 0 1-16,-1-1-1 0,1 1 1 16,-3 1 0-16,1 2-1 0,-2 3 1 15,-1-4-1-15,-2 4 1 0,1 0-1 16,-4 0 1-16,2 2-1 0,-4-1 1 16,-1 3-1-16,-1 2 1 0,-2 1-1 0,1 2 1 15,-1-1-1-15,-4 1 1 0,4 3-1 16,-2 0 0-16,0 5 1 0,0-5-1 15,-2-1 0-15,-1 0 0 0,-2 0 0 16,-2-1 1-16,2 2-1 0,-2-6 0 16,-3 4 0-16,3 3 1 0,1 0-1 15,3 1 0-15,0 2 0 0,-1 0 0 0,-2-1 1 16,5-2 0-16,-1-1-1 0,-1 3 1 16,1-2 0-16,-4 0 0 0,4-2 0 15,-2-2-1-15,2 1 1 0,-1 1-1 16,-1-2 0-16,-1-3 1 0,1-4-1 15,-2 0 0-15,0 3 0 0,0 0 0 16,-1 0 0-16,-3-1 0 0,2 0 0 16,0 2 1-16,-1 2-1 0,0 1 0 0,0 0 0 15,0-3 0-15,-2 1 0 0,-3 4 0 16,1-1 0-16,2 1 0 16,1 0 0-16,-5 0 0 0,-1 0 0 0,2-3 0 15,-1-1 0-15,-2 0 0 0,-3-1 0 16,-1-4 1-16,-1-4-1 0,2 2 0 15,-1-2 0-15,0 0 1 0,1-2-1 16,2 2 0-16,1-2 1 0,0 2-1 16,2-1 1-16,2 2-1 0,1-4 0 15,4 1 0-15,-1 0 0 0,1 2 0 0,1-3 0 16,0-3 0-16,-2-3 0 0,0 2 0 16,-2-7 1-16,-1-5-1 0,2 0 0 15,-2-4 0-15,1-2 0 0,0 1 0 16,1-3 0-16,-1 1 0 0,1 0 0 15,1-6 0-15,3 3 0 0,1-3 1 16,0-1-1-16,3 2 0 0,1-2 0 16,1-3 0-16,0-1 1 0,2 0-1 15,-2-3 0-15,0-5 0 0,3-3 0 0,-2-1 0 16,-1-3 0-16,3-1 0 0,1-3 0 16,0-2 0-16,2 0 0 15,-1-3 1-15,3-2-1 0,1-2-1 0,-1-3 1 16,1-1-2-16,0-3 0 0,1 0-1 15,-1-4 0-15,-1-1-1 0,1-3 0 16,0-1 0-16,0-4 1 0,0-2 1 16,-1-3 1-16,0-2 0 0,1-2 0 15,-1-3 1-15,0-2 0 0,-2 1 0 0,1-1 1 16,0 3 0-16,0 3 2 0,0 1 1 16,2 6 1-16,0 2-1 0,2 7 1 15,0 3 1-15,3 6 0 0,1 5-1 16,0 5-1-16,1 5 1 0,0 3-1 15,-1 3 0-15,1-1-1 0,-1 0-1 16,0-4-1-16,-2-3 1 0,1-4 1 16,1-4 1-16,-1-3 2 0,0-3 1 15,1-2 2-15,0-6 0 0,1-3 1 16,2-2-2-16,3-3-2 0,1-5 0 0,5-3-2 16,3-4-3-16,3 0-12 0,6-3-10 15,4-1-22-15,-1-5-110 0,5-1-122 16,-3-1-294-16</inkml:trace>
  <inkml:trace contextRef="#ctx0" brushRef="#br0" timeOffset="33398.2538">6079 14263 452 0,'-2'2'115'0,"-1"0"5"16,-2-1-59-16,1 0-21 0,0-1-6 0,0 1-3 16,2-1-5-16,-2 0-4 0,3 0-6 15,0 2-1-15,-1-2-3 16,2 1-2-16,0 0-2 0,0 0-2 0,0 0-1 15,2 2-3-15,-2-1-1 0,1 2-3 16,0 0-5-16,0-1-6 0,2 1-16 16,0 0-60-16,-3-3-51 0,2 1-98 15,1 0-219-15</inkml:trace>
  <inkml:trace contextRef="#ctx0" brushRef="#br0" timeOffset="33835.1389">6275 14306 622 0,'-8'0'139'0,"-2"0"2"16,1-1-99-16,4 1-25 0,3 1-6 16,3-2-3-16,2 1-1 0,0 0-4 15,3 0-2-15,1 0 0 0,1-3-1 16,0 2-1-16,0-1-2 0,3-2-2 16,0 0-5-16,1-2-7 0,1-1-11 15,-1 1-11-15,5-3-69 0,-2 0-31 0,-3 1-89 16,4-1-185-16</inkml:trace>
  <inkml:trace contextRef="#ctx0" brushRef="#br0" timeOffset="34003.6888">6639 14247 624 0,'-4'3'134'0,"1"-2"0"0,2 0-110 0,1 0-15 15,0 0-2-15,1-1-1 0,1-1-4 16,2 2-8-16,-2 2-13 0,1-1 10 16,-2 2-126-16,-1 0-110 0,-1 1-280 15</inkml:trace>
  <inkml:trace contextRef="#ctx0" brushRef="#br0" timeOffset="43403.1879">22621 6232 424 0,'-35'-4'102'0,"1"-4"1"16,10-2-67-16,8 2-10 0,17 0-8 15,12 0-7-15,11 1-4 0,9-5-2 16,7 1-2-16,9-3 2 0,5-2 0 16,5 0 2-16,6 1 2 0,5 2-1 0,1 3 1 15,0 4-1-15,1 6-1 0,-4 6-1 16,0 5-2-16,-6 6-2 0,-2 5 0 15,0 6-1-15,-2 5 1 0,-4 5 0 16,0 6 2-16,1 9 0 0,-4 5 2 16,-2 4 1-16,-6 3 0 0,1 5 1 15,0 6-1-15,4 7-1 0,0 3 0 16,-3 2-1-16,-1 6-1 0,0 8-1 16,-1 8 0-16,-7 3-1 0,-8-1-1 0,-2 6 1 15,-2 5-1-15,-1 3-1 0,-4-5 1 16,-3 2 0-16,2 2-1 0,1 1 1 15,-7-4 0-15,-2 3-1 0,-1 3 1 16,-2 3-1-16,-4 1 0 0,-3 4 1 16,-3 4-1-16,-5 2 1 0,-2 4-1 15,-6 3 0-15,-4 2 1 0,-4 2-1 16,-1 4 0-16,-6-1 0 0,-2-1 1 16,-4 1-1-16,-3-2 0 0,-2-4 0 0,-4 1 0 15,-3-7 0-15,1-1 0 16,-4-1 0-16,2-2 0 0,0 1 0 15,2-2 0-15,0-3 0 0,-6 1 0 16,1-4 0-16,-1 2 0 0,-4-5 1 16,5-1-1-16,-3 0 1 0,2 1-1 0,5-5 1 15,1 4 0-15,2-4-1 0,-3 0 1 16,-5-4 0-16,5 0 0 0,0-4-1 16,-1-5 1-16,-4-6 0 0,2-5-1 0,6-1 0 15,3-4 1-15,-4-6-1 0,-3-4 1 16,-2-2 0-16,4-4 0 0,0-4 0 15,0-5 1-15,3-5-1 0,3-4 0 16,3-2 0-16,5-8 0 0,2-6-1 16,3-5 1-16,0-9-1 0,2-10 1 15,-1-9-2-15,6-8 0 0,3-9-1 16,1-7 0-16,3-8-2 0,0-11 0 0,3-9-1 16,5-4 1-16,-1-7 1 0,3 0 0 15,-1-5 1-15,6-2 1 0,2 8 1 16,2 3 0-16,1 3 1 0,0 5 0 15,1 4 2-15,1 7 0 16,-3 7 2-16,-3 3 0 0,2 8-1 0,-3 4 1 16,0 9 0-16,-3 6 0 0,1 10 2 15,-6 6 0-15,-1 12 2 0,-6 5 1 16,0 9 2-16,-2 4 1 0,0 3-1 16,0 1-1-16,1-5 0 0,4-6-1 15,0-5-2-15,5-8-1 0,3-8-1 0,6-10-1 16,3-8 1-16,8-6-1 0,9-10 0 15,10-8-1-15,8-12 0 0,9-9 0 16,10-8-3-16,10-5-6 0,9-1-11 16,8 3-10-16,1 0-11 0,5 12-19 15,0 10-99-15,-4 9-111 0,-4 9-253 16</inkml:trace>
  <inkml:trace contextRef="#ctx0" brushRef="#br0" timeOffset="46674.077">16997 16091 244 0,'-9'1'75'0,"1"-2"7"0,-1-1-23 15,2 0-4-15,0-2-5 0,-1-1-6 16,1 2-6-16,0-5-5 0,0 2-6 16,1 1-4-16,1-1-3 0,-1 1-1 15,1-1-1-15,2 0-1 0,0 2-2 16,1 1 0-16,1-1 0 0,1 0-1 0,2 1-1 15,3-1-2-15,2-1 1 0,3 1-1 16,5 1 0-16,2-1-2 0,3 0-2 16,3 2-1-16,-1 1 0 0,2 1-3 15,1 1 0-15,-2-2-1 0,0 2-6 16,-1 1-8-16,-1 0-12 0,0-2-113 16,-3-4-112-16,-2-5-281 0</inkml:trace>
  <inkml:trace contextRef="#ctx0" brushRef="#br0" timeOffset="63186.5788">21086 6610 103 0,'19'1'19'0,"-4"1"-19"15,-5 0-32-15,-3-1-57 0</inkml:trace>
  <inkml:trace contextRef="#ctx0" brushRef="#br0" timeOffset="66172.5983">2251 5813 388 0,'16'-18'95'16,"-2"2"3"-16,-6 5-54 16,-4 3-10-16,-1 1-4 0,-5 5-2 0,-3 2-2 15,-4 2-3-15,-4 6-2 0,-4 7-4 16,-2 0-4-16,-5 11-4 0,-3 7-2 15,-1 9-2-15,-5 6-2 0,-2 3 0 16,2 9-2-16,-3 10 1 0,0 6-1 0,1 6 0 16,-4 4-1-16,-3 9 1 0,0 9-1 15,0 7 0-15,-1 0 1 0,-3 5-1 16,2 3 0-16,6 5 0 0,3 3 1 16,4 1 0-16,5 2 0 0,3 4-1 15,5 5 1-15,6 4 0 0,1 7 0 16,0 5 0-16,4 7-1 0,0 7 1 0,1 5-1 15,3 3 1-15,-3 6-1 0,1 2 0 16,9-1 1-16,-6 1-1 0,4-5 0 16,4 0 1-16,-2-5-1 0,4-6 1 15,2-4 1-15,-4-4 0 0,7-2 2 16,5-2 0-16,-1 0 0 0,10 1 1 16,1 2-1-16,5 0 0 0,7 1 0 15,5-2-1-15,-1-4-1 0,-1-5 0 16,0-7-1-16,2-5 1 0,-2-8-1 15,-4-8-1-15,-1-3 1 0,3-3-1 16,0-10 1-16,2-6-1 0,-3-4 0 0,3-3 1 16,0-4-1-16,-2-9 0 0,-5-3 1 15,-1-5-1-15,-2-3 0 0,-5-6-2 16,-2-5-8-16,-2-4-12 0,-2-4-108 16,-3-5-107-16,-2-5-272 0</inkml:trace>
  <inkml:trace contextRef="#ctx0" brushRef="#br0" timeOffset="67281.6029">2189 14256 335 0,'-21'-9'93'0,"-2"-7"5"16,-3-6 2-16,-1-2-64 0,0-3-7 15,0-4-1-15,2-1 5 0,5 2 1 16,2-2 0-16,2 5-1 0,5 2 0 16,3 6-1-16,3 4 0 0,4 6-3 0,5 4-2 15,3 8 0-15,8 4-1 0,4 8 0 16,11 5 1-16,8 7-1 0,8 4-3 16,6 5-3-16,7 2-2 15,-1 4-3-15,2-2-3 0,-6-2-4 0,-3-4-2 16,-7-4 0-16,-5-8 0 0,-4-9-1 15,-4-9 0-15,-6-12 0 0,-5-11-1 16,-5-14 0-16,-6-15-1 0,-7-11 0 0,-8-11-5 16,-9-12-7-16,-4-10-14 0,-7-8-18 15,-1-3-12-15,-2 0-19 0,-1 2-111 16,7 7-126-16,8 12-279 0</inkml:trace>
  <inkml:trace contextRef="#ctx0" brushRef="#br0" timeOffset="76408.0021">234 10754 626 0,'-16'-8'152'0,"-1"2"10"16,3 1-93-16,5 2-8 0,1 1-4 15,2 4-4-15,5 2-6 0,5 5-6 0,3 2-6 16,4 4-9-16,2 2-5 0,6 1-4 16,2-1-3-16,-2-2-2 0,2-1-3 15,-1-5-3-15,-3-2-2 0,0-7-1 16,-4-3-2-16,0-7 1 0,-4-2-1 15,-1-4 0-15,-3-1 0 0,-2-5-1 16,-1-1 1-16,-4-3-2 0,0 3-4 16,-3-1-6-16,0 2-10 0,-2 0-13 0,-2 4-16 15,2 2-15-15,-2 2-15 0,2 3-119 16,1 3-130-16,1 2-297 0</inkml:trace>
  <inkml:trace contextRef="#ctx0" brushRef="#br0" timeOffset="76648.1303">326 10444 737 0,'-6'-14'187'0,"-2"-2"6"16,3-2-100-16,3-2-26 0,0-1-15 16,2 1-11-16,1-1-10 0,1 1-9 15,3 2-5-15,1 1-6 0,2 2-2 16,0 3-3-16,3 3-3 0,1 3 1 15,2 2-2-15,-1 8-1 0,5 5-1 16,-5 3-3-16,2 8-7 0,1 3-8 0,0 2-13 16,-2 4-18-16,1-1-19 0,-2 0-15 15,1 0-124-15,-2-3-138 0,-3-4-316 16</inkml:trace>
  <inkml:trace contextRef="#ctx0" brushRef="#br0" timeOffset="76814.6855">312 10286 734 0,'-7'1'182'0,"5"9"4"0,5 3-110 15,6 7-20-15,2 1-16 0,4 4-13 0,3 3-12 16,2 3-13-16,-2-3-16 0,-2 0-23 16,1-1-21-16,1-5-132 0,-1-3-146 15,-1-6-346-15</inkml:trace>
  <inkml:trace contextRef="#ctx0" brushRef="#br0" timeOffset="77388.5796">510 10004 676 0,'-16'9'187'16,"0"-1"4"-16,2 3-29 0,6 0-106 15,2 0-21-15,3-3-14 0,3-1-9 16,4-2-10-16,2-2-9 0,2-3-5 16,0 0-5-16,0 0-2 0,0 0-2 0,-1-1 1 15,-1 2 3-15,-2 2 4 0,-3 1 6 16,-1 4 4-16,0 4 7 0,-1 2 5 16,-3 3 5-16,2 1 4 0,-1 2 1 15,2 0 1-15,2-1 1 0,2 0-3 16,2-4-3-16,3 0-4 0,1-3-3 15,4-2-2-15,3-5-1 0,0-2-2 16,0-5-2-16,4-3-1 0,-1-6-2 0,1-3-1 16,-1-3-1-16,-1-4 1 0,-1-4-1 15,1-2 0-15,-2-3 1 16,1-1 1-16,-6-6 1 0,3 2-1 0,-2 0-1 16,-3 1-1-16,-2 2 1 0,-2 3 0 15,-2 3 0-15,1 5 1 0,-4 3 1 16,-2 1 1-16,0 7 0 0,-2-1 0 15,-3 2 0-15,0 3 1 0,0 3-1 16,-4-1 1-16,0 0-1 0,-4-3 1 16,2 2 0-16,-2-2 0 0,0-2 0 0,-1 1 0 15,3 0 1-15,-1 3 1 0,3 4 1 16,3 2 0-16,2 8 1 0,3 2 1 16,4 5-1-16,5 3 1 0,2 5-1 15,4 1 0-15,6 5 0 0,3 0 1 16,5 6 0-16,1 0-1 0,0 1 0 15,1 3 0-15,-1-4-1 0,-3 0-3 16,-2-3-6-16,-2-5-11 0,-3-5-18 16,-2-7-25-16,-3-7-23 0,-3-5-121 0,-3-6-145 15,-4-2-324-15</inkml:trace>
  <inkml:trace contextRef="#ctx0" brushRef="#br0" timeOffset="78149.0508">790 9387 532 0,'-6'-2'138'0,"-3"2"8"15,1 5-63-15,-1 1-22 0,2 4-4 16,1 4-3-16,2 2-4 0,2 2-3 16,4 5-7-16,3 3-6 0,5 3-7 15,1-2-7-15,4 1-7 0,0-2-5 0,3-4-4 16,-1-3-2-16,1-7-1 0,-1-6 0 16,2-2-1-16,-5-7 1 0,1-4-1 15,-3-3-1-15,-3-6 1 0,-3-2-1 16,-4-2 1-16,-4-3-1 0,-4 1 0 15,-5-1 1-15,-1 1 0 16,-4 1 0-16,-5 4 0 0,-6-2 0 0,-5 3 1 16,-5-1-1-16,-4 1 1 0,-8-3-1 15,0 3 0-15,-2-1 0 0,7 1 1 16,6 2 0-16,4 4 2 0,7 3 3 0,7 2 4 16,8 3 1-16,2 2 1 0,6-2-1 15,-1 1 0-15,3-1-3 0,2-2-3 16,5-3-3-16,4-4-2 0,-1-4-1 15,3-3-4-15,5-3-8 0,2-5-9 16,2-1-11-16,4-4-12 0,4 1-11 16,1 0-8-16,3 0-6 0,-1 0 33 15,-1 3-141-15,-1 4-113 0,-4 2-291 16</inkml:trace>
  <inkml:trace contextRef="#ctx0" brushRef="#br0" timeOffset="78559.6017">822 9015 680 0,'-11'29'173'0,"1"0"7"16,2 2-101-16,-2-2-17 0,4-1-9 16,2-3-12-16,4-6-12 0,5-3-12 15,0-5-10-15,3-3-9 0,5-5-8 16,-1-4-10-16,2-4-6 0,0-1-9 16,-1-4-8-16,1 0-3 0,-3 1 2 0,-1-2 5 15,-4 2 8-15,-1 0 7 0,-3 5 9 16,-2 0 10-16,-2 3 10 0,-1 2 8 15,0 4 6-15,-2 2 7 0,-1 5 5 16,1 3 5-16,0 1 1 0,2 2 0 16,0 3-4-16,3 0-2 0,3 1-6 15,3-4-5-15,2-2-5 0,2 0-3 0,1-5-4 16,3-3-4-16,-3-5-3 0,-1-4-1 16,-4-4 0-16,2-5-2 0,-2-4 0 15,-3-5 0-15,-1-3 0 0,-1-3-1 16,0-2 1-16,0-3 1 0,-2 2 2 15,-1 2 2-15,0 3 0 0,0 3 1 16,1 6 1-16,0 4 1 0,1 5-1 16,1 4 0-16,1 5-1 0,1 3-1 15,2 1-1-15,1 5-1 0,4 0-4 16,-1 3-9-16,5-1-15 0,-1-4-25 16,3 0-21-16,1-3-122 0,-1-1-143 0,-1-5-323 15</inkml:trace>
  <inkml:trace contextRef="#ctx0" brushRef="#br0" timeOffset="79119.6513">920 8845 655 0,'-4'-6'158'0,"4"2"5"15,3 2-85-15,3 1-35 0,4 1-10 16,1 2-4-16,2 2-4 0,7 4-4 0,3 3-2 16,5 3-2-16,3 2-2 0,3 3 1 15,5 2-1-15,3 3-2 0,-3-4-1 16,-2 4-1-16,-4 1-3 0,-2 2-1 15,-6 0-3-15,-4 0 0 0,-5-1-1 16,-5 2 0-16,-5 0 0 0,-5-4 0 16,-2-1 1-16,-2-4 3 0,-6-3 4 15,-3-3 3-15,-3-7 2 0,-3-6 1 16,-4-8 2-16,-5-8 1 0,-4-7-2 0,-1-11-5 16,-3-9-3-16,-1-7-2 0,1-10-3 15,3 0-2-15,4-2-1 0,4 2-3 16,7 4-2-16,9 5-8 0,4 5-10 15,6 8-17-15,6 5-21 0,3 4-23 16,3 7-1-16,0 3-131 0,2 11-138 16,1 5-308-16</inkml:trace>
  <inkml:trace contextRef="#ctx0" brushRef="#br0" timeOffset="79418.8588">1187 8588 672 0,'-2'-7'168'0,"2"0"6"16,1 1-79-16,1-1-42 0,3-3-9 16,0-1-3-16,1-1-4 0,1 0-7 0,1-2-3 15,-2 1-6-15,2-1-4 0,-1 0-5 16,0 3-4-16,0 2-4 0,3 3-1 15,-1 2-1-15,-1 3-4 0,2 5-3 16,-1 0-6-16,-1 6-8 0,0 0-12 16,-2 2-13-16,-1 2-17 0,-1-1-14 15,-4 0-121-15,0 1-131 0,-1 1-309 16</inkml:trace>
  <inkml:trace contextRef="#ctx0" brushRef="#br0" timeOffset="79607.6207">891 8249 653 0,'-18'-22'174'16,"5"6"5"-16,6 11-85 0,7 6-28 15,7 10-8-15,6 7-9 0,5 8-9 16,7 8-11-16,10 8-5 0,7-2-3 16,6 8-5-16,2 5-4 0,1-3-5 0,1 0-2 15,-3-4-4-15,-5-5-1 0,-8 1-8 16,-5-10-14-16,-6-6-23 0,-6-7-22 15,-3-7-21-15,-4-4-116 0,-4-7-141 16,-1-5-303-16</inkml:trace>
  <inkml:trace contextRef="#ctx0" brushRef="#br0" timeOffset="79949.7524">1279 8279 741 0,'-6'1'188'0,"2"6"4"0,0 1-99 0,4 2-32 15,0 3-18-15,4 0-13 0,2 1-10 16,1 1-9-16,2-5-4 0,1-2-3 16,1-3-3-16,0-5-2 0,0-2-3 0,-1-5-3 15,0-6-2-15,-2 0-1 0,-3-6 0 16,0 1 0-16,-3-4 1 0,-2-1 4 15,0 0 4-15,-2 3 5 0,-2 0 6 16,2 4 2-16,-1 3 4 0,0 3 3 16,3 5 0-16,-3 3 0 0,4 3-4 15,3 3-3-15,1 4-3 0,0 4-3 0,3 3-4 16,1 2-3-16,2-1-7 16,0-1-13-16,1-2-19 0,-1-3-24 0,0-5-15 15,0-4 75-15,-1-3-204 16,0-3-143-16,1-4-340 0</inkml:trace>
  <inkml:trace contextRef="#ctx0" brushRef="#br0" timeOffset="80527.3493">1286 7928 874 0,'-11'5'195'16,"4"-5"3"-16,4 0-140 0,6-5-28 16,3-1-13-16,4-3-3 0,2-3-4 15,3 0-3-15,1-2-4 0,2-3-1 16,0-1-1-16,1-1-1 0,-2 2-2 0,-1 0 0 16,-3-2 0-16,0 1-1 0,-4 2 0 15,-3 1 1-15,-1 4 1 16,-2 4 0-16,-3 6 2 0,1 7 1 0,-2 5 2 15,1 7 1-15,-1 6 2 16,-1 5-1-16,2 3 2 0,3 1-1 0,0 1 0 16,2-2-1-16,5-2-3 0,1-5 0 15,5-3-1-15,2-3-4 0,2-7-5 16,1-6-4-16,0-4-4 0,0-5-4 16,-3-2-6-16,-1-7-3 0,0-3 0 0,-3-5 4 15,-5-2 3-15,0-2 4 0,-4-2 5 16,-1-2 5-16,-3 1 7 0,-4 1 4 15,0 4 6-15,-2 4 6 0,0 6 6 16,-2 2 4-16,-2 7 3 0,2 5 0 16,-1 5 1-16,3 3-3 0,2 2-5 15,0 0-5-15,5 3-3 0,1-2-3 16,3 2-2-16,2-5-3 0,0-4-2 16,3-2-2-16,2-3-1 0,-1-4-1 0,0-3 0 15,-2-5 0-15,1-2-1 0,0-4 1 16,-4-3-1-16,-1 2 1 0,-2-4 0 15,-5 0 0-15,-4 2 0 0,-5 4 0 16,-3 4-4-16,-3 3-4 16,-3 3-6-16,1 5-8 0,2 5-16 0,1 5-28 15,6 5-20-15,2 1-127 0,5-1-147 16,3 2-343-16</inkml:trace>
  <inkml:trace contextRef="#ctx0" brushRef="#br0" timeOffset="80905.3377">1779 7487 729 0,'-26'-17'205'16,"4"3"6"-16,0 2-23 0,5 1-116 15,3 2-24-15,6 1-12 0,1 4-10 16,6 5-8-16,5 7-5 0,3 3-3 16,4 1-5-16,4 3-2 0,7 4-2 15,3 3-1-15,1 0 1 0,4 2-3 16,-1-2-5-16,3 1-7 0,-1 0-8 16,-4-3-8-16,1-3-9 0,-1-1-6 15,0-3-10-15,0-2-1 0,-3 0 7 0,-2-2 9 16,-1-1 8-16,-5 0 11 0,-6-1 9 15,-5 2 14-15,-8-1 8 0,-4 2 2 16,-8 2 1-16,-2 3 0 0,-4 0-1 16,-2 2-3-16,1 1-6 0,1-1-13 15,1-3-17-15,5-6-17 0,1-1-131 16,4-7-138-16,5-7-333 0</inkml:trace>
  <inkml:trace contextRef="#ctx0" brushRef="#br0" timeOffset="81317.2364">1872 7374 665 0,'-4'-1'175'0,"-1"0"12"0,1-1-90 16,2 4-18-16,1-1-7 0,1 2-8 15,2 4-10-15,3 1-11 0,2 2-9 16,3 2-6-16,1 2-5 0,2 0-4 0,0-1-4 16,-1-2-3-16,-1-3-3 0,0 0-3 15,0-5-2-15,-1-4-2 0,1-5-1 16,-2-3-1-16,-2-5 0 0,0-5 0 15,-3-3-1-15,-3-2 1 0,-4-1-2 16,-2 0 0-16,0 1-1 0,-1 5-1 16,1 0-2-16,0 7-1 0,1 1-3 15,3 7-1-15,0 3-3 0,1 4-5 16,1 3-6-16,1 3-8 0,2 5-11 16,3-1-16-16,2 1-16 0,2 4-18 15,3-3-111-15,-1 0-132 0,3-6-298 0</inkml:trace>
  <inkml:trace contextRef="#ctx0" brushRef="#br0" timeOffset="82392.1846">1988 7119 673 0,'-9'-13'155'0,"1"2"5"0,4 2-109 15,1 4-9-15,1 2-5 0,2 1-2 16,2 4-2-16,-1 1-1 0,0 2-2 16,3 1-3-16,1 2-3 0,-2-1-2 15,1-1-4-15,1 1-4 0,0-2-4 16,-2-2-3-16,1-3-3 0,0-3-1 16,-1 0-1-16,1-3-1 0,-1-3 0 15,0-2 0-15,0-1 0 0,-1 3 0 16,-1-3 1-16,-1 1 2 0,0 1 1 15,-1 0 2-15,0 4 1 0,0 1 2 16,-2-1 1-16,2 5 1 0,1 1-1 0,-2 1-1 16,2 5 0-16,0 2-1 0,0-1-2 15,0 2 0-15,0 0-1 0,0 2-1 16,1 2 0-16,0-2 0 0,-1-2-1 16,-1 0-1-16,1 1 0 0,1-3 0 15,0 1-1-15,0-4 0 0,-1 0-1 0,2-3 0 16,-1 2-1-16,0-4 1 0,-1-1-1 15,-1-3 0-15,1-1 1 0,-3-1-1 16,1-3 1-16,0-1-1 0,-3 1 0 16,0-2 0-16,0 1 0 0,0 2 0 15,0 1 0-15,3 3-1 0,-1 0 1 16,1 1 0-16,-1 3 0 0,2 2 0 16,0-1 0-16,0 3 0 0,-2-1 0 15,3 2 0-15,-1 0 0 0,-2-2-1 16,5 4 1-16,-2 3 0 0,2-1 1 0,1 3 0 15,-1 0 0-15,4 2 0 0,4 3 1 16,-3-3 0-16,6-1 0 0,-1 2 1 16,4-3-2-16,2 0 1 0,2-3-1 15,-1-1 0-15,1-4 0 0,-3-3-1 16,1-1 0-16,-3-5 0 0,-4-4 1 16,-1-1-1-16,-3-5 0 0,-1-1 1 0,-1-3 0 15,-3-2-1-15,-2 0 1 0,-3-1 0 16,-2 1-1-16,-1-1 1 0,-3 1 0 15,1-2 0-15,-2 5 0 0,0 2 0 16,3 4 0-16,2 4 1 0,1 6-1 16,4 4 1-16,3 7 0 0,3 5 0 15,3 6-1-15,2-1 0 0,4 5 0 16,4 2-1-16,0 0 0 0,4 1 0 16,0-1 1-16,0-5-2 0,0 3 1 15,1-5 0-15,-2-3-1 0,0-3-1 16,1 0-1-16,-3-3-1 0,0 0 0 0,1 0-1 15,-1 0 0-15,-3 0 0 0,-1 1 1 16,-3 2 2-16,-2 2 1 0,-4 1 0 16,-5 1 2-16,-3 2 0 0,-5 3 0 15,-5 0 2-15,-3 1 0 0,-1-3 3 16,2 1 0-16,-1-2 2 0,0-6-2 16,-1-4 1-16,2-6-2 0,-2-8-1 0,1-7-5 15,0-6-5-15,-1-9-8 0,3-4-9 16,2-8-10-16,3-6-12 15,2 1-14-15,4-3-10 0,2 1-10 0,2 0 1 16,2 1 3-16,-1 5 7 0,1 2 11 16,-3 3 14-16,1 3 15 0,-4 4 22 15,-1 4 19-15,1 6 23 0,-1 4 20 16,0 7 16-16,2 3 11 0,2 5 6 16,-1 7-1-16,3 3-7 0,0 3-14 15,4 3-15-15,0 3-12 0,1 1-11 16,2 0-9-16,0-3-6 0,0-2-5 0,0-2-8 15,-2-4-9-15,-2-3-14 0,-1-2-13 16,-2-4-16-16,-3-4-21 0,0-3-23 16,-2-3-10-16,-1-4-9 0,-3 0-102 15,-4-5-121-15,-2 0-267 0</inkml:trace>
  <inkml:trace contextRef="#ctx0" brushRef="#br0" timeOffset="82805.1881">2231 6569 508 0,'-10'-13'139'0,"6"7"0"0,5 6-14 0,4 6-91 15,5 2-17-15,4 3-13 0,3 3-10 16,6 1-6-16,0-3-4 0,3 0-2 16,1-2-2-16,-1-2 0 0,-1-1 2 15,-1-3 3-15,-1-2 3 0,0-1 4 16,2-2 1-16,0-3 2 0,0-2 2 16,-2-4 2-16,0-2 6 0,-2-3 7 15,-1-1 9-15,-7-3 10 0,-2 0 10 0,-3 0 13 16,-5 1 10-16,0 4 6 0,-4 0 3 15,-2 3-1-15,-3 5-4 0,-4 4-7 16,-2 5-10-16,-3 5-12 0,1 3-9 16,-4 5-10-16,1 3-5 0,4 3-6 15,2 2-3-15,7-1-2 0,5-1 0 16,5-4-1-16,8-2-2 0,2-5 0 16,1-3-1-16,1-6-1 0,0-4 0 15,-3-3 0-15,-1-5 0 0,-3-4 0 0,-2-1 0 16,-1-5 0-16,-2-2 1 0,-1 0 0 15,-1-3 0-15,-2 3 1 0,2 3-1 16,-2 4 0-16,1 5 1 0,0 3-1 16,1 6 1-16,2 7 1 0,2 4-2 15,0 3 1-15,2 3 0 0,1 2-3 16,1 2-12-16,2-1-19 0,3 0-36 16,0-3-33-16,1-4-121 0,3-1-160 15,0-2-350-15</inkml:trace>
  <inkml:trace contextRef="#ctx0" brushRef="#br0" timeOffset="85228.8234">22883 9799 421 0,'-4'-17'121'0,"0"1"8"15,-2 3-15-15,-1-2-61 0,1 5-3 16,1 1-2-16,0 1-4 0,0 5-6 16,0 4-6-16,0 4-1 0,2 6-3 15,-1 6-2-15,0 5-2 0,3 5 0 16,2 7-1-16,3 4 1 0,3 3-2 15,3-4-3-15,5 0-3 0,0-2-2 16,0-6-4-16,4-6-3 0,-1-7-2 16,2-4-1-16,1-4-2 0,-2-8 0 15,2-5 0-15,1-6-1 0,-2-6 1 0,-2-7-1 16,-2-5 0-16,-5-3-1 0,-1-2-1 16,-8-4-4-16,-3 1-5 0,-4-2-5 15,-2 3-11-15,-3 2-9 0,0 5-13 16,-1 3-5-16,1 6-4 0,3 8-12 0,2 7-22 15,-1 5-75-15,2 8-99 0,1 4-231 16</inkml:trace>
  <inkml:trace contextRef="#ctx0" brushRef="#br0" timeOffset="85585.8531">23200 9815 562 0,'-2'-6'140'15,"-1"0"9"-15,1-3-72 0,0 2-24 16,4-4-9-16,1-2-3 0,2-1-4 15,3-1-4-15,0 3-6 0,2 0-3 16,1 2-4-16,0 3-4 0,1 4-3 0,1 3-3 16,0 4-1-16,0 5-2 0,0 4-2 15,-2 3 0-15,0 6-2 0,-3 4-1 16,-2 4-2-16,-1 3-1 0,-2 1-4 16,-2-1-5-16,0 0-8 0,1-4-10 15,-2-1-11-15,0-4-7 0,-2-6-9 16,2-5-14-16,0-4-103 0,-2-8-112 15,1-2-265-15</inkml:trace>
  <inkml:trace contextRef="#ctx0" brushRef="#br0" timeOffset="85753.417">23237 9734 652 0,'-5'10'153'0,"-1"5"2"0,1 2-103 16,2 3-19-16,1 3-10 0,1 3-7 15,1 1-7-15,1 5-8 0,1-2-13 16,2 2-12-16,1-3-22 0,1 1-111 0,-1-5-123 16,5 1-294-16</inkml:trace>
  <inkml:trace contextRef="#ctx0" brushRef="#br0" timeOffset="86266.6064">23473 9776 382 0,'-5'1'93'16,"3"3"3"-16,-3-4-51 0,1 1-20 16,3 0-5-16,-1 1-3 0,0-2-3 0,2-2-1 15,-1 1 1-15,0 2 2 0,1-1 3 16,1-1 3-16,-1 2 1 0,1-1 3 16,-1 2 3-16,0-2-1 0,0 0 1 15,0 0 1-15,-1 2 2 0,0-2 2 16,0 1 0-16,1-1 1 0,-2 3 0 15,2-1-1-15,-1 1-1 0,0 2-1 16,1 2 0-16,0 3-3 0,0 2-1 16,2 1-2-16,0 3-4 0,3 3-2 0,-1-2-4 15,3 0-3-15,1-1-3 0,2-1-2 16,1-3-3-16,4-3-2 0,-1-5-1 16,4-1-1-16,-1-6 0 0,0-3 0 15,-1-4-1-15,0-2 0 0,-4-2 0 16,-3-2-1-16,-2-3-1 0,-5 2-4 15,-4 1-3-15,-4 1-8 0,-5 0-8 16,-4-3-14-16,-5 4-16 0,-2 1-10 16,0 2-11-16,2 4-10 0,-1 3-101 0,1 6-115 15,5 6-254-15</inkml:trace>
  <inkml:trace contextRef="#ctx0" brushRef="#br0" timeOffset="86946.8477">23800 9720 498 0,'-5'-6'127'15,"-1"1"7"-15,-1 4-61 0,0-1-23 0,-1 6-6 16,3 1-3-16,-1 2-5 0,2 3-6 16,1 2-4-16,0 2-5 0,2 0-4 15,2 4-1-15,2-2-1 0,2-2-2 16,2 2-2-16,0-2 0 0,4-1-2 15,2-3-2-15,-1-2-2 0,0 0-2 16,-1-3-1-16,-1-2-1 0,-1-3 0 16,-3-1-1-16,-3-1 0 0,1-4 0 0,-3-3-1 15,-2-2-1-15,-1-1-2 0,-6-2-1 16,-2 0-2-16,-3-2 0 0,-5 0-3 16,-3 0-3-16,-2-1-2 15,-7-2 0-15,-2 1 2 0,-4-3 0 0,-4-1 2 16,0-1 4-16,1-1 8 0,2 2 7 15,5 3 8-15,6-1 5 0,7 4 5 16,5 2 3-16,6 1 0 0,4 1-3 16,4 2-5-16,4-2-5 0,3 1-6 15,8-1-4-15,4-2-3 0,7 1-2 0,5-2-2 16,3 0-4-16,4 2-6 0,1 2-12 16,2 1-16-16,0 2-12 0,-2 4-21 15,-2 1-109-15,-1 5-125 0,-2 0-285 16</inkml:trace>
  <inkml:trace contextRef="#ctx0" brushRef="#br0" timeOffset="87379.1294">23974 9536 671 0,'-15'11'167'0,"2"-1"2"0,3 1-103 16,5-1-22-16,3-1-9 0,1-1-12 15,3-2-10-15,1 0-10 0,3 0-4 16,3-1-5-16,0-2-4 0,2 1-5 15,1 0-5-15,2 1-5 0,-4-3-2 16,-1 1-1-16,-2-1 3 0,-4 1 4 16,-2-1 5-16,-3 1 5 0,-4-1 5 15,-3 2 5-15,-2 1 6 0,1 0 4 16,-4 2 5-16,-1 3 4 0,-1 2 4 0,0 2 5 16,1 1 3-16,2 1-1 15,0 4-3-15,5 0-3 0,3-2-2 0,3-1-5 16,6-2-4-16,2-2-3 0,3-2-3 15,4-3-2-15,1-3 0 0,5-4-1 16,2-1-1-16,-1-5 0 0,5-4 0 16,2-3-1-16,-1-3 0 0,-3-2-1 15,0-4 1-15,-2-2-1 0,-3 1 0 0,-3-1 1 16,-5 1-1-16,-2 1 1 0,0 1-1 16,-3 7 1-16,-3 3-1 15,-1 3 1-15,-2 3-1 0,0 5 0 0,-2 4 0 16,1 2-1-16,0 3-1 0,-1 0-5 15,3 2-7-15,-1 2-11 0,1 0-13 16,2 0-8-16,2-3-16 0,0 0-37 16,1-1-76-16,-1-3-107 0,6-1-236 15</inkml:trace>
  <inkml:trace contextRef="#ctx0" brushRef="#br0" timeOffset="87564.6335">24217 9578 661 0,'-4'-6'167'0,"3"7"5"15,-2 2-83-15,3 5-39 0,0 3-14 0,3 1-10 16,-1 2-9-16,2 0-7 0,0 2-11 16,-1-1-21-16,3 2-20 0,1 0-134 15,-1-1-142-15,2 0-350 0</inkml:trace>
  <inkml:trace contextRef="#ctx0" brushRef="#br0" timeOffset="88261.7234">24348 9529 628 0,'0'-15'154'15,"0"4"4"-15,1 2-87 0,4 4-24 0,1 2-11 16,3 4-4-16,0 4-5 0,4 5-5 16,0 4-2-16,1 6 0 0,0 1 0 15,2 5-1-15,1 1 1 0,2 3-2 16,0 2-1-16,3 2-3 0,0 2-1 15,1-1-4-15,-4 2-2 0,-2 0-3 16,-2-2-2-16,-5 0 0 0,-5-5 0 16,-4-2-1-16,-6-3 0 0,-4-5 0 15,-2-5 0-15,-5-5 0 0,1-4 0 16,-3-6 0-16,2-8 0 0,1-6 0 16,1-9 0-16,1-6-1 0,0-8 0 0,4-6 1 15,0-7-1-15,3-5-1 0,5-4-3 16,4-1-5-16,7 0-6 0,4 4-5 15,3 0-8-15,4 12-7 0,-2 8-6 16,2 9-7-16,-1 7-1 0,-3 9-3 16,-1 7-12-16,-4 6-105 0,-2 0-111 15,-1 7-277-15</inkml:trace>
  <inkml:trace contextRef="#ctx0" brushRef="#br0" timeOffset="88510.7821">24720 9471 648 0,'3'-1'162'0,"-2"0"9"16,0-2-95-16,2 2-17 0,0 0-5 15,3 0-4-15,0-1-8 0,2 0-9 16,0-1-7-16,3 2-4 0,0 0-4 16,3-1-2-16,1-1-4 0,-2 2-3 0,2 0-1 15,-2 3-3-15,1 2-1 0,-1 2-1 16,-1 2-3-16,-1 2-4 0,-1 1-6 15,-1 2-11-15,-2-4-13 0,-1 2-15 16,-2-2-15-16,-4-1-19 0,-4-3-109 16,-2-3-1-16,-1-2-98 0,-3-5-185 0</inkml:trace>
  <inkml:trace contextRef="#ctx0" brushRef="#br0" timeOffset="88702.8281">24636 9042 658 0,'-6'7'158'16,"3"10"7"-16,3 8-83 0,3 13-34 16,1 8-13-16,5 8-1 0,0 4-3 15,2 5-3-15,1 1-6 0,-2-2-6 16,3-2-5-16,1-7-3 0,-1-6-5 16,1-4-10-16,-1-7-16 0,-1-8-20 0,1-6-11 15,-2-5 5-15,0-7-138 0,1-5-131 16,-1-8-299-16</inkml:trace>
  <inkml:trace contextRef="#ctx0" brushRef="#br0" timeOffset="89091.7874">25075 9356 567 0,'8'-20'135'15,"-2"2"6"-15,0 0-86 0,-2 3-4 16,-2 1 2-16,-2 5 1 0,-4 3-1 16,-3 4-3-16,-5 5-4 0,-4 5-7 15,-2 7-8-15,-2 3-7 0,0 4-7 16,3 5-3-16,4 0-4 0,3 2-4 0,4-1-1 16,3-4-1-16,6-3-1 0,0-3-1 15,5-3 0-15,0-6-1 0,3-4-1 16,3-7 1-16,-1-3-1 0,2-4 1 15,1-6-1-15,-1-5 1 0,-2 0-1 16,-1-5 0-16,-2 2 1 0,-1-2-1 16,-3 3 1-16,-2 3-1 0,-1 3 1 0,-2 6-1 15,-1 3-1-15,0 7 1 16,-1 6 0-16,-1 3-1 0,1 6-1 0,1 2-1 16,0 4-5-16,1 0-5 0,1 1-8 15,2-1-12-15,2-4-14 0,0 0-10 16,2-5-16-16,0-3-115 0,-2-4-126 15,4-3-293-15</inkml:trace>
  <inkml:trace contextRef="#ctx0" brushRef="#br0" timeOffset="89254.3605">25189 9385 732 0,'3'2'163'0,"-1"-2"2"0,3 0-125 15,1-2-17-15,3 2-7 0,2-2-6 16,0-2-13-16,2 1-21 0,3-2-24 16,0 0-117-16,4 0-131 0,-1-1-316 15</inkml:trace>
  <inkml:trace contextRef="#ctx0" brushRef="#br0" timeOffset="90214.9598">23323 10452 701 0,'-7'-10'168'15,"7"-1"3"-15,3 3-97 0,4 3-30 16,7 0-19-16,4 1-7 0,0-1-5 15,3 2-5-15,1-1-4 0,0 2-1 16,0-3-2-16,-1 2 0 0,-4 1 0 16,-2 1 0-16,-5-1-1 0,-6 2 1 15,-6 3-1-15,-4 1 0 0,-6 2 0 16,-3 5 1-16,-3 3-1 0,-1 7 0 16,-1 5 0-16,-1 2 1 0,1 4 0 15,4 0 1-15,3 1 2 0,3-2 0 16,6-1 0-16,4-3 1 0,5-4 0 0,5-2-1 15,4-5-1-15,4-6-1 0,4-4-2 16,4-6-1-16,2-6-3 0,1-5-2 16,2-3 0-16,0-1 0 0,-5-5-1 15,0-1 1-15,-5 1 2 0,-4-2 2 16,-6 2 4-16,-3 1 4 0,-6 5 3 0,-3 3 4 16,-4 4 2-16,-2 4 2 15,-2 6 0-15,-1 6-2 0,0 2-1 0,2 2-4 16,0 3-2-16,4 4-3 0,4 0-1 15,2-2 0-15,4 2-1 0,3-1-1 16,3-3 0-16,0-1-1 0,4-5 0 16,-1-4-1-16,1-6 0 0,0-6 0 15,-2-4 0-15,0-4 0 0,-3-3-1 16,-3-1 0-16,-3-2 0 0,-5 1-1 16,-5 0-1-16,-4 0-4 0,-6 0-5 15,-3 3-9-15,-5 0-15 0,-1 5-16 0,-2 3-11 16,1 5-18-16,0 6-109 0,3 3-124 15,4 6-277-15</inkml:trace>
  <inkml:trace contextRef="#ctx0" brushRef="#br0" timeOffset="90699.4503">23918 10469 649 0,'-8'-13'170'16,"1"2"7"-16,2 4-86 0,3 5-32 0,3 7-13 16,3 6-10-16,2 5-11 0,1 5-11 15,3 4-5-15,2 3-2 0,3 0-2 16,0 0 0-16,3 0-2 0,3 3-1 15,5-5-1-15,-2 1-1 0,-1-3-2 16,2-2-1-16,-3-4-3 0,-5-2 0 16,-4-6 0-16,-6 1-1 0,-5-5-1 15,-4-2 0-15,-8 0-1 0,-7-1-3 16,-9 2-6-16,-5 1-6 0,-4 0-10 16,-1 1-4-16,0 0 0 0,0-1-3 15,8-1-10-15,6-1-111 0,6-1-110 0,6-1-281 16</inkml:trace>
  <inkml:trace contextRef="#ctx0" brushRef="#br0" timeOffset="91123.3257">24109 10523 505 0,'-6'-3'129'15,"-3"-2"3"-15,6 4-53 0,-1-1-37 16,3 1-9-16,-1 0-1 0,1 1-1 16,1 0 1-16,3 1 2 0,-5-2 3 15,2-2 2-15,2 3-1 0,-2-1 0 16,0-1-2-16,0 0-2 0,0 1-4 16,1 2-4-16,-1 1-1 0,0 0-3 15,2 3-2-15,0 2-2 0,4 6 0 16,-4 0-1-16,2 2 0 0,-1 2-2 0,2 0-2 15,0 0-1-15,1-1-3 0,-1-4-2 16,4 1-2-16,-1-6-2 0,0-6-1 16,3-3-1-16,1-6 1 0,2-3-2 15,-1-6 1-15,-1-5 0 0,1-2 0 16,0 0 0-16,-4-2-1 0,-3 0 0 16,-3 4-1-16,-1 3-1 0,-1 7-2 15,-2 7-1-15,-1 6-4 0,0 7-2 0,-1 5-5 16,0 7-4-16,0 2-10 15,1 5-11-15,1-1-16 0,2 2-16 0,0-2-15 16,4-4-49-16,0-3-61 0,5-2-111 16,3-4-226-16</inkml:trace>
  <inkml:trace contextRef="#ctx0" brushRef="#br0" timeOffset="91870.657">24427 10378 651 0,'-1'-4'160'0,"-1"0"7"0,1 3-100 15,-2 0-16-15,2 2-6 0,-2-1-6 16,2 2-9-16,0 1-8 0,0 1-6 16,1-1-4-16,1 0-1 0,1-1-3 15,1 1 0-15,-1-2-2 0,2-1 0 16,1-3-2-16,-1 0-1 0,-1-2-1 16,2-3 0-16,-1-1-1 0,-1-1 0 15,0 1 1-15,-2-1-1 0,-1 3 2 16,0 1 1-16,-2 1 1 0,-1 3 1 15,0 2 0-15,-1 3 0 0,0 5 1 0,1 0-1 16,-2 3 0-16,1 5 1 0,0 3 0 16,2 3 1-16,1 2 0 0,1 2 0 15,1 0 0-15,3 2 0 0,0-3-2 16,3-3-1-16,0-1-2 0,3-5 0 16,1-4-1-16,1-4 0 0,3-6-1 15,2-3-1-15,4-4 1 0,-1-5-1 0,1-2 0 16,0-4 1-16,-3-3-1 0,-2-3 0 15,-3-3 0-15,-5-2 0 16,-2-1 0-16,-2-1 0 0,-4-2 0 0,0 4 0 16,-1 4-1-16,-2 3 1 0,1 4 0 15,-1 6-1-15,1 5 1 0,0 8 0 16,0 5-1-16,1 6 1 0,2 6 0 16,-1 2 0-16,3 7-1 0,-1 7 1 15,3 1 0-15,1 3 1 0,0 0-1 16,2 3 0-16,2 4 0 0,1-1 0 0,2-1 0 15,2-1 0-15,2-1 0 16,4 1 0-16,1-3 0 0,-1-3 1 0,-3-6-1 16,-3-4 0-16,-4-1 0 0,-6-8 1 15,-9-3-1-15,-5-3 1 0,-5-6-1 16,-5-2 1-16,-3-3-1 0,-5-4 0 16,2-1 1-16,-4-3-1 0,1-5 0 15,1-2-1-15,3-4-3 0,4-5-7 16,4-3-9-16,6-3-13 0,8-1-16 0,6-2-16 15,5-1-11-15,6-1-15 0,3 0-104 16,5 2-119-16,2 4-270 0</inkml:trace>
  <inkml:trace contextRef="#ctx0" brushRef="#br0" timeOffset="92051.1675">24932 10407 726 0,'4'-14'188'0,"-2"7"8"16,1 3-96-16,-2 6-27 0,-2 3-17 15,3 4-10-15,1 7-10 0,-1 4-10 16,-1 1-8-16,2 3-5 0,-1-1-4 0,2 2-5 16,-2-4-11-16,1-4-13 0,0-1-22 15,0-5-30-15,0-4-25 0,-1-3-117 16,1-4-146-16,0-3-318 0</inkml:trace>
  <inkml:trace contextRef="#ctx0" brushRef="#br0" timeOffset="92157.7101">24922 10113 594 0,'-2'9'112'0,"2"4"-13"15,2 5-200-15,1 7-123 0,3 2-255 16</inkml:trace>
  <inkml:trace contextRef="#ctx0" brushRef="#br0" timeOffset="92481.0021">25265 10326 656 0,'-1'-16'169'0,"-4"3"6"0,-3 2-87 0,-2 3-32 16,-2 5-11-16,-3 3-10 0,-4 3-10 16,1 6-5-16,-2 4-1 0,2 5 1 15,2 1 0-15,1 3-1 0,7 3-3 0,4-2-2 16,3 0-2-16,6-3-5 0,3-3-3 15,5-2-3-15,0-6-1 0,-1-5-1 16,3-5-1-16,0-5 1 0,-2-6-1 16,0-3 1-16,-4-5-1 0,2 1 1 15,-2-2 1-15,-3 1 1 0,-1 2 1 16,0 3 1-16,-1 4 1 0,-3 5 1 16,0 5-1-16,-1 3 0 0,-1 6 0 15,0 4-2-15,1 5 0 0,0 4-1 16,0 2-1-16,2 2-9 0,2 0-19 0,1 3-33 15,-2 1-32-15,2 0-110 0,3 0-148 16,4 1-326-16</inkml:trace>
  <inkml:trace contextRef="#ctx0" brushRef="#br0" timeOffset="103252.1973">3343 8653 464 0,'-9'-9'115'0,"4"1"4"16,-2 3-71-16,2 4-10 0,1 4-8 0,2 7-4 15,1 11-3-15,1 7-2 0,-1 12-3 16,4 14-1-16,1 9 0 0,1 9-1 16,1 7-4-16,0 1-2 0,0 2-3 15,3-2-3-15,-2-5 0 0,0-4-1 16,1-6-1-16,0-8-1 0,0-6 0 0,0-10-2 15,-2-8-3-15,-1-9-6 0,1-9-12 16,1-8-14-16,-1-9-107 0,-1-11-111 16,-1-10-271-16</inkml:trace>
  <inkml:trace contextRef="#ctx0" brushRef="#br0" timeOffset="103897.6586">3403 8467 573 0,'-3'-20'125'0,"3"-1"2"0,8 2-97 15,6 3-14-15,5 1-4 0,9 3-3 16,9-2-1-16,7 1-3 0,12 3-1 16,7-1-1-16,3 0-1 0,6-1 0 15,3 1-1-15,2-3 1 0,4 3-2 16,-2-2 1-16,1 2 0 0,0-2 0 0,-4 4-1 15,-2-1 1-15,-3 1-1 16,-6 2 1-16,-6 0 0 0,-1 2 2 0,-3 2 4 16,-5 3 3-16,-3 3 4 0,-8 0 2 15,-5 6 2-15,-5 4-1 0,-5 6-1 16,-5 4-3-16,-2 6-3 0,1 8-4 16,-4 9-2-16,1 4-2 0,-4 4 0 15,-2 4 0-15,-3 4-1 0,0 1 0 16,-1 4 0-16,-3 0 0 0,2 0 0 15,0 1 0-15,-1-1-1 0,1-3 0 16,-4-4 1-16,0-5 0 0,-3-7-1 16,0-6 0-16,-2-5 1 0,0-5 0 0,-5-5 1 15,0-5 2-15,-2-4 1 0,0-4 1 16,-5-4 1-16,-3-2 1 0,-4-3-1 16,-2-1 1-16,-7-4-3 0,-6 0 0 15,-7-4-1-15,-5 1 0 0,-7-4-2 16,1 1 1-16,-3-1-2 0,-3 2 0 15,-3 0-1-15,-6 4 0 0,-2 0 1 0,1 1-1 16,-7 2 0-16,-1 1 0 0,-1 1 0 16,1 1 1-16,3 0-1 0,2 0 1 15,3 4-1-15,3 1 0 0,5 3 0 16,5 2 1-16,5-1-1 0,2 2 0 16,4 0 0-16,4 1 0 0,2-2 0 15,2-4 0-15,5-2 1 0,5-2-1 16,7-2 0-16,5-1 0 0,5-2 0 0,2-2 1 15,5-1-1-15,3-2-1 16,3 1 1-16,2 0-5 0,3-2-6 16,2 0-12-16,5 2-8 0,4 2-22 0,0 3-111 15,-1 2-124-15,-1 4-288 0</inkml:trace>
  <inkml:trace contextRef="#ctx0" brushRef="#br0" timeOffset="107743.7294">7857 7742 412 0,'1'-9'105'0,"3"3"3"16,-1 2-45-16,2 0-31 0,2 3-8 16,1 2-3-16,-2 2-5 0,4-1-1 15,1 4-2-15,0-1 1 0,0 3-1 16,0-2 1-16,1 1-2 0,2 2 1 15,-2 2-1-15,0 2-1 0,0 2-1 16,-1 3-2-16,-1 6 0 0,0 3-1 16,0 3-1-16,0 3-1 0,-3 3-1 15,1 3 0-15,0 4-2 0,-1-1 0 0,-1 0-1 16,-1 4 1-16,1 0-2 0,-1 3 2 16,0 0-1-16,1 1 1 15,0 6 1-15,-3-4 1 0,-3 1-1 0,-1 1 1 16,-3 1 0-16,-2 0 0 0,-4 1-1 15,0 2 0-15,2 3 0 0,-3 3 0 16,1-3 1-16,0 4 0 0,0 0 0 16,2 0 0-16,-2 2 0 0,1 2 0 15,-1 2-1-15,-1 1-1 0,-1 2 0 0,0 0 0 16,-2 2-1-16,0-1 0 16,-3 0 0-16,-1-3 0 0,0 0 1 0,-3 1 0 15,-1-1 0-15,-1 0 0 0,0-1 1 16,4 0 0-16,-2 0 1 0,2-2 0 15,-1-2 1-15,2-2 0 0,1-1 0 16,-2-5 0-16,-1-3-2 0,2 0-1 16,2-2 0-16,1-3-1 0,0-5-1 15,1-2 1-15,3-3 0 0,0-6-1 16,0-2 1-16,3-3-1 0,0-7 1 16,2-2-1-16,3-5 0 0,-2-5-1 0,2-3-1 15,1-3-3-15,1-4-4 0,-1-1-4 16,1-2-5-16,0-4-4 0,0-2-5 15,-3-1-6-15,2-5-8 0,-5-1-4 16,1-2-30-16,0 0-63 0,-2 0-89 16,0-1-203-16</inkml:trace>
  <inkml:trace contextRef="#ctx0" brushRef="#br0" timeOffset="108031.7512">7416 11017 471 0,'-5'-12'117'16,"1"2"5"-16,2 1-69 0,-2 4-10 15,0-1-4-15,6 5-4 0,-4 1-7 16,5 3-4-16,-2-1-2 0,0 4-2 15,3 1 0-15,0 4 1 0,-2 4 1 16,2 4 3-16,-3 1-1 0,0 4 0 16,0 1-3-16,-4 4-1 0,1-1-2 15,-1 0-2-15,0 0-1 0,0-2-1 16,0-2-1-16,2-3-1 0,3-1-3 16,1-4-1-16,2-4-1 0,-3-4-3 0,8-1 0 15,0-5-2-15,2-2 0 0,3-5-1 16,1-5 0-16,1-2 0 0,4-5 0 15,-1-4 0-15,3 2-1 0,0-1 1 16,-1 0-1-16,4 3 0 0,-3 2-1 16,0 7-5-16,-2 4-7 0,-4 4-14 15,-2 3-16-15,-3 4-17 0,-5 8-14 0,-3-2-107 16,-3 4-122-16,-1 3-269 0</inkml:trace>
  <inkml:trace contextRef="#ctx0" brushRef="#br0" timeOffset="109742.5008">8251 8802 461 0,'0'-11'120'16,"-1"-1"5"-16,0 0-56 0,-1 1-23 15,0-2-4-15,1 1-3 0,0 2-3 16,-2 2-3-16,2 1-2 0,-2 2-2 16,2 0 0-16,-1 4 0 0,-1-1-3 0,1 2-3 15,1 3-1-15,-2 3-3 0,2 4-1 16,0 4-3-16,1 3-1 0,1 6-3 15,0 0-1-15,2 3-1 0,0-1-3 16,3 0-1-16,1-3-1 0,2-1-1 16,1-5-2-16,2-2 0 0,2-4 0 15,1-4-1-15,0-3 1 0,1-5-1 16,0-4 1-16,0-4-1 0,-2-4 1 16,-2-1-1-16,-2-3 1 0,-3-3 0 15,-2 0-1-15,-4 1 1 0,-1 1-1 0,-2 0-1 16,-3 1-5-16,0 1-7 0,-1 3-14 15,0 3-15-15,2 3-18 0,2 7-14 16,-1 2-108-16,3 4-120 0,3 3-273 16</inkml:trace>
  <inkml:trace contextRef="#ctx0" brushRef="#br0" timeOffset="110074.4293">8556 8720 590 0,'0'-11'149'0,"1"0"6"0,1 1-77 15,-1 1-24-15,1 0-8 0,1-1-5 16,-1 3-7-16,2 0-6 0,-1 0-5 15,4 4-5-15,0 0-4 16,0 4-2-16,2 3-3 0,-2 2-1 0,2 4-2 16,-1 2-2-16,-2 5 0 0,-1 4-2 15,2 1 0-15,-4 2-1 0,2 0-1 16,-1-1-2-16,-2 3-3 0,-1-5-6 0,2-1-11 16,-2-3-12-16,-1-1-11 0,0-3-15 15,-1-2-13-15,1-2-105 0,-4-4-115 16,2-7-261-16</inkml:trace>
  <inkml:trace contextRef="#ctx0" brushRef="#br0" timeOffset="110263.0324">8539 8707 640 0,'-5'3'156'0,"0"5"5"16,-1 0-95-16,2 3-18 0,2 4-9 15,-1 0-8-15,3 2-10 0,2-1-5 0,0 1-7 16,2 0-9-16,-1 0-14 0,2-1-18 16,1 1-22-16,1-2-116 0,-1-1-132 15,5-6-312-15</inkml:trace>
  <inkml:trace contextRef="#ctx0" brushRef="#br0" timeOffset="110575.1983">8859 8741 710 0,'-14'9'165'15,"1"0"2"-15,3 0-114 0,5 1-20 0,4 0-5 16,3-1-9-16,3 0-7 15,4-2-5-15,3-1-2 0,0-1-1 0,3-2-2 16,0-4-1-16,-1-3 0 0,-1-1 0 16,-1-2-1-16,-2-2 1 0,-4 0 0 15,-3 0 1-15,-1 1 0 0,-6-1 0 16,-2 0 0-16,-4 0 0 0,-5 2-2 16,-2 2-7-16,-1 4-11 0,-2 1-15 15,3 4-15-15,2 2-18 0,3 2-109 16,6 3-123-16,2 0-276 0</inkml:trace>
  <inkml:trace contextRef="#ctx0" brushRef="#br0" timeOffset="111009.0164">9118 8620 681 0,'-13'-9'169'0,"-2"2"5"16,3 3-101-16,0 3-20 0,3 2-7 0,3 2-13 16,1 3-12-16,1 2-7 0,3 2-4 15,1 1-4-15,1 0-3 0,2 3-2 16,2 0-1-16,0 1 1 0,3-1-1 16,3-2 0-16,3-1-1 0,0 0 0 15,2-5-1-15,3-1 0 0,-1-5-1 0,2-3 0 16,-4-2 0-16,-3-2 0 0,-3-1 0 15,-3-2 0-15,-6-2 1 0,-3 1 0 16,-4-1 0-16,-5 1 1 0,-4-2 0 16,-4 1 1-16,-5-3 0 15,0 0-1-15,-3-1-1 0,-3-1-1 0,-1-2 0 16,-2 0-1-16,1 0 1 0,1-2 0 16,2 0 2-16,5 1 3 0,4 2 2 15,4 1 1-15,7 1 0 0,7 3 0 16,5-2 0-16,6 4-2 0,4 0-1 0,7 0-1 15,2 1-2-15,5 1-4 0,1 1-8 16,0 0-15-16,2 1-15 0,0 2-16 16,2 5 14-16,1 0-134 0,-1 0-124 15,2 1-285-15</inkml:trace>
  <inkml:trace contextRef="#ctx0" brushRef="#br0" timeOffset="111460.7275">9519 8386 640 0,'-18'11'177'0,"-3"0"8"16,-3 0-74-16,4 0-36 0,2-1-13 15,4-2-14-15,3 0-16 0,6-2-13 16,4-1-9-16,5 1-6 0,1-3-6 16,4 4-6-16,3-1-5 0,0-3-5 15,1 2-5-15,-1-1-7 0,-1-3-3 16,1 2-1-16,-3-2 2 0,-3 0 4 0,-2 2 5 15,-2 0 6-15,-2 5 6 0,-4 0 5 16,-2 2 4-16,-2 2 4 0,-3 2 3 16,-2 2 3-16,0 2 2 0,1-1 2 15,3 1 2-15,2 1 0 0,1 0-1 16,6 0-2-16,3-2-3 0,5-4-2 16,3-2-2-16,2-3-1 0,4-6-1 15,4-5-1-15,0-6 0 0,-1-2 0 0,-2-5 0 16,0-2 2-16,-1-4 3 15,-1-2 4-15,-2-1 3 0,-3-1 4 0,-3-2 3 16,0 1 3-16,-3 1 1 0,-3 4 0 16,-2 5 1-16,-1 3-2 0,-2 5-3 15,0 6-3-15,-2 4-3 0,1 7-3 16,1 4-4-16,-1 0-3 0,3 5-3 16,1 3-4-16,2 2-8 0,3 0-15 15,2-2-21-15,3-1-24 0,5 1-19 16,3-2-73-16,3-4-42 0,4-4-114 15,1-3-206-15</inkml:trace>
  <inkml:trace contextRef="#ctx0" brushRef="#br0" timeOffset="111962.5804">9802 8532 624 0,'-6'-8'156'0,"2"3"5"16,3 2-86-16,6 3-26 0,2 2-9 0,5 3-8 16,4 4-11-16,4 3-5 0,2 3-4 15,1 4-3-15,-1 2-2 0,1 1-1 16,-2 3 1-16,-1 1-1 0,-4 1 0 16,-1-1 1-16,-3-3-1 0,-4 1-1 15,-3 0-1-15,-4-2 1 0,-5-5 1 0,-5 1 0 16,-4-4 0-16,-6 0 3 0,-3-5 5 15,-4-5 5-15,-2-5 1 0,0-4 2 16,0-8-1-16,1-7 0 0,4-11-3 16,5-4-6-16,9-4-6 0,4-4-3 15,7 0-4-15,7 0-4 0,6 3-4 16,5 5-6-16,4 6-7 0,0 4-8 16,3 5-12-16,-1 4-10 0,1 3-8 15,-2 6-4-15,0 0-5 0,-2 2-4 16,0 2-1-16,0 1-89 0,-3 1-97 15,-1-1-237-15</inkml:trace>
  <inkml:trace contextRef="#ctx0" brushRef="#br0" timeOffset="112111.489">10186 8415 430 0,'4'1'230'0,"-3"-1"-58"0,-2 2-12 15,0-1-65-15,-2 1-15 0,1 0-14 16,0 1-13-16,0 2-13 0,2 1-12 16,2 0-9-16,1 2-7 0,1 0-4 15,3 3-2-15,1-2-3 0,1-2-1 16,2 1-4-16,0-1-7 0,2 0-15 0,-2-2-24 15,-1-1-21-15,-2 1-19 16,-3-3-113-16,-3-2-135 0,-2-3-290 16</inkml:trace>
  <inkml:trace contextRef="#ctx0" brushRef="#br0" timeOffset="112291.8794">10014 8178 710 0,'-5'11'168'0,"1"2"3"15,5 7-111-15,3 8-19 16,5 6-8-16,3 9-6 0,0 1-9 16,5 5-6-16,2 1-4 0,-1 2-3 0,3-4-7 15,-3-4-13-15,-1-4-20 0,3-4-15 16,-3-6 13-16,-1-5-142 0,-2-9-134 16,0-4-308-16</inkml:trace>
  <inkml:trace contextRef="#ctx0" brushRef="#br0" timeOffset="112607.9651">10439 8366 746 0,'-12'1'177'0,"-6"3"2"0,4 3-117 15,0 2-23-15,1 1-10 0,2 2-12 16,5 0-9-16,3 1-4 0,7-1-3 15,2-4 0-15,4 0-2 0,6-3-1 16,0-3-2-16,0-3-1 0,-4-6-1 16,2-2 0-16,0-2 0 0,-2-1 1 0,-2-2 2 15,-3 0 1-15,-2 0 4 0,4 3 3 16,-6 2 2-16,-1 2 3 0,1 5 1 16,-3-1 2-16,2 4-1 0,-2 6-2 15,1 1-2-15,0 4-4 0,2 3-7 16,-1 2-12-16,3 3-22 0,0 1-18 15,2 3 35-15,0-5-168 0,1-2-139 16,0-4-332-16</inkml:trace>
  <inkml:trace contextRef="#ctx0" brushRef="#br0" timeOffset="113124.134">10596 8182 778 0,'-3'-2'174'0,"4"-2"-1"0,7 1-129 0,2 0-23 15,1 1-6-15,6 2-5 0,1 1-5 16,4 0-3-16,0-1-1 0,-1 1 0 16,-1 1 0-16,-2-1 0 0,-3-2 0 15,-3-1-1-15,-4 2 1 0,-3 2 1 16,-2-1 2-16,-4 3-1 0,-3 3 1 0,-3 3 1 15,-7 4-1-15,-1 4-1 0,-4 1 0 16,-1 3-2-16,2 2-1 0,2-1 1 16,5-1-2-16,7 0 1 0,5-3-2 15,7-1-2-15,5-5-4 0,3-3-3 16,1-5-4-16,3-4-3 0,-3-5 0 16,3-4 2-16,-1-3 1 0,-2-3 4 15,-1-2 4-15,0-2 7 0,-2 1 7 16,-3 0 5-16,-3 2 6 0,-3 3 5 15,-2 2 5-15,-3 4 0 0,-2 3 0 16,-1 3-5-16,-1 4-5 0,0 3-5 0,3 2-5 16,1 2-4-16,3 2-3 0,0 1 0 15,5-1 0-15,3 0 0 0,2-2-1 16,3-5 0-16,2-3 0 0,1-3-1 16,-1-1-1-16,2-5 1 0,-4-1 0 15,-3-3-1-15,-2-2 1 0,-5-2 1 16,-4 2 0-16,-6-1-1 0,-3-1-5 0,-3 2-10 15,-6 3-16-15,-1 3-20 0,-2 4-22 16,2 3-117-16,0 1-138 0,4 4-307 16</inkml:trace>
  <inkml:trace contextRef="#ctx0" brushRef="#br0" timeOffset="113376.3482">11083 8179 716 0,'0'-3'173'0,"-1"2"1"0,0 0-108 0,1 2-26 15,1 2-10-15,1 0-9 0,2 5-12 16,3 3-3-16,4 2 0 0,4 3-1 16,3 4 0-16,4 2-2 0,5 2 0 15,-1 1-1-15,0-1-2 0,-4-2-3 16,-5 1 0-16,-3 0-1 0,-7-3-3 15,-8 1-2-15,-7 0-6 0,-5-1-8 0,-8-2-10 16,-2-2-8-16,-4-3-12 0,0 0-120 16,1-6-126-16,7-2-296 0</inkml:trace>
  <inkml:trace contextRef="#ctx0" brushRef="#br0" timeOffset="113797.3432">11233 8129 588 0,'-2'-4'144'0,"1"0"7"0,0 3-85 15,0-1-9-15,1 2-4 16,-3 0-4-16,3 3-5 0,0 3-3 16,0 4-4-16,0 1-6 0,1 3-6 0,2 0-4 15,1 5-4-15,0-2-2 0,4-1-4 16,-1-1-3-16,0-4-3 0,1 1-1 16,0-4-2-16,0-4 0 0,-1-4-1 15,0-2 0-15,1-7 0 0,0-3 1 16,1-4 0-16,2-3 0 0,-1-1 0 15,0-2 1-15,-2 1 0 16,-2 2-1-16,0 6 0 0,-1 1 1 0,-3 4-1 16,-2 7-1-16,-2 4 0 0,-3 1-3 0,3 6-6 15,0 4-10-15,-1-1-16 0,4 4-21 16,2 3-16-16,2-2-19 0,3 1-108 16,3-6-125-16,1-2-276 0</inkml:trace>
  <inkml:trace contextRef="#ctx0" brushRef="#br0" timeOffset="114607.1932">11492 8056 635 0,'-1'-1'155'0,"0"-3"4"16,-2 3-94-16,2 0-16 0,0 1-6 15,0-1-5-15,-1 0-6 0,1-1-3 0,0 4-1 16,0-1-2-16,0 2-2 0,-1 1-1 16,1 2-3-16,0 4-1 0,0 1-4 15,-1 3-1-15,4 3-4 0,-4-1-1 16,4 3-1-16,-1 2-2 0,3 1-1 15,0-2-1-15,4-2-1 0,-1-1-1 16,3-2-1-16,1-3-1 0,-1-3 0 16,1-4-1-16,0-3-1 0,-1-4 0 0,-2-3 1 15,0-6-1-15,-4-4 1 0,1-2 1 16,-2-3 0-16,-2-4 0 0,-1-2 1 16,-1-1 0-16,0 1 0 0,-2 2 1 15,1 1-1-15,-1 3 1 0,1 4 1 16,1 6 0-16,-1 3-1 0,1 6 1 15,2 3 0-15,2 4 0 0,-1 5-1 16,1 5-1-16,0 3 0 0,2 4 0 16,0 1 0-16,1 2-1 0,4 2 0 15,1 2 1-15,3 0-1 0,0 2-1 0,3 1 1 16,2 1-1-16,-1 2 0 0,-1-2-1 16,-1-1 1-16,-2 2-1 0,-3-5 0 15,-4 1 1-15,-3-4 0 0,-7 0 1 16,-4-3 0-16,-7-2 0 0,-5-2 0 15,-6-2 1-15,-2-1 0 0,-1-1 2 0,0-2 1 16,1-6 1-16,4-1 0 0,3-5 0 16,3-7 0-16,4-6-1 0,3-8-2 15,2-5-5-15,7-8-6 0,2-3-9 16,6-6-12-16,2 0-12 0,5-3-13 16,4 1-12-16,4 1-5 0,2 3-4 15,1 6-1-15,1 2 7 0,1 6 13 16,0 1 14-16,-4 5 21 0,-4 0 20 15,-4 5 23-15,0 1 27 0,-5 4 21 16,-5 2 16-16,-3 1 7 0,0 4 0 16,-2 2-6-16,-2 2-9 0,-1 3-14 15,1 3-13-15,1 0-12 0,1 6-8 0,-1 0-6 16,0 1-6-16,0 0-4 0,1-2-5 16,1-1-5-16,0-1-8 0,0-3-11 15,2-3-15-15,-1-2-17 0,1-3-22 16,-2-2-25-16,1-4-10 0,-2-6-11 15,0-4 1-15,1-3-47 0,-1-4-27 16,2-3-79-16,-1-4-169 0</inkml:trace>
  <inkml:trace contextRef="#ctx0" brushRef="#br0" timeOffset="114693.9644">11776 7923 378 0,'-7'-31'196'0,"1"7"-59"16,1 8-10-16,1 11-77 0,2 9-15 16,1 7-15-16,2 3-19 0,3 8-25 15,0 5-113-15,4 1-112 0,2 3-284 16</inkml:trace>
  <inkml:trace contextRef="#ctx0" brushRef="#br0" timeOffset="115002.192">12052 8159 569 0,'16'-7'143'0,"-4"-3"12"0,-2 3-77 16,-4-1-1-16,-2 1-1 0,-3-2-3 16,-3 5-4-16,-3-1-5 0,-4 3-9 15,-3 2-11-15,-5 3-13 0,0 4-10 16,-4 4-8-16,1 1-3 0,2 3-5 15,3 2-1-15,4 3-2 0,6-2 0 16,4-2-1-16,5-1 0 0,4-3-2 0,4-2 0 16,3-5-2-16,1-9-1 0,2-3-1 15,2-4-1-15,-3-4 0 16,0-2 1-16,-3-1 0 0,-2-2 2 0,0 3 0 16,-6 0 2-16,5 4 1 0,0 4 2 15,-2 3 1-15,0 4 0 0,-1 5 1 16,-2 4 1-16,2 8-1 0,-8-2-1 15,1 2 0-15,-1 7-7 0,4 0-16 16,-1 0-32-16,3 3-40 0,2-1-119 16,3 1-158-16,1 0-359 0</inkml:trace>
  <inkml:trace contextRef="#ctx0" brushRef="#br0" timeOffset="116922.9964">20014 7162 422 0,'-1'-6'108'16,"0"0"5"-16,-1 1-55 0,2 1-14 16,0 1-9-16,2 1-5 0,-1 2-4 0,0 2-2 15,0 1-5-15,0 2-2 0,3 4-1 16,-1 5-2-16,0 4 1 0,0 1-1 16,0 8-1-16,0 5-1 0,1 7-2 15,-3 7 0-15,0 4-2 0,0 9-1 16,-3 5-2-16,-3 5 0 0,-3 8-2 15,-1 4 1-15,-2 4-1 0,-4 0-1 16,-3 2 0-16,-2 2 0 0,0 2-1 16,2 0 0-16,-3 0 0 0,-2-3 0 15,1-1 0-15,-3-1 0 0,2-1-1 16,-1-4 1-16,-6 0-1 0,2-3 1 16,-3 1-1-16,0 0 1 0,-5 0-1 15,-4-1 0-15,-2-2 1 0,-1-2-1 0,-2-2 0 16,-2-2 0-16,1-7 1 0,4-1-1 15,3-7 0-15,3-5 1 0,3-1-1 16,3-2 1-16,1-5 0 0,4-2 0 16,0-5 0-16,-1-2 0 0,1-5 0 0,2-4-1 15,-1-6 1-15,2-2 0 0,4-4-1 16,2-2-1-16,2-3-1 0,3-2-4 16,4-1-3-16,1-2-4 0,2-2-3 15,2-1-3-15,2-2-1 0,0-4 1 16,2 1 2-16,1-2 4 0,-1-3 2 15,-1-2 5-15,2 0 1 0,-1-1 3 16,-1-1 1-16,-1-4 2 0,3 2 2 16,-1-1 4-16,2 0 4 0,-1 1 6 15,-1 1 4-15,-1 5 6 0,0 3 3 0,1 4 4 16,-1 5 1-16,-1 8 0 16,-1 7-3-16,-2 5-3 0,1 8-5 0,-4 8-1 15,-4 8-3-15,-2 4-3 0,-1 5-1 16,-3 1 0-16,2 3-1 0,-2-3 2 15,2-4-3-15,3-5-1 0,1-7-2 16,3-9-2-16,5-6-3 0,2-10-1 16,5-9-2-16,3-6 0 0,6-9-2 0,6-8-1 15,9-8-6-15,4-2-11 0,8-6-16 16,2-3-22-16,4-2-25 0,2-2-120 16,0 2-143-16,-1 9-318 0</inkml:trace>
  <inkml:trace contextRef="#ctx0" brushRef="#br0" timeOffset="121306.4671">19781 9138 437 0,'0'-4'125'0,"-1"3"4"0,-1 0-14 15,-2 4-70-15,0 4-9 0,2 2-3 16,-1 4-4-16,3 4-4 0,3 2-3 16,0 5 0-16,5-1 0 0,0 1-1 0,5-2-4 15,1-1-1-15,0-6-1 0,-1-3 0 16,2-3-3-16,1-8 0 0,-1-6-2 15,-1-3 0-15,-1-6-1 0,-1-3-3 16,-2-4-1-16,-3-2-1 0,-3 0-2 16,-4-2 0-16,-2 2-3 0,-2 0-4 15,-1 4-6-15,-3 1-8 0,0 3-6 16,-1 3-9-16,3 3-7 0,0 4-14 16,2 5 24-16,-2 3-129 0,2 5-109 15,2 5-275-15</inkml:trace>
  <inkml:trace contextRef="#ctx0" brushRef="#br0" timeOffset="121606.9711">20042 9143 517 0,'5'-10'120'15,"0"-2"5"-15,0 0-79 0,1-2-14 0,0-1-2 16,1 2-1-16,2-2-1 0,0 4-2 15,-1 0 1-15,0-1-2 0,-1 3-2 16,-1 2-1-16,0 1-3 0,0 3-3 16,-1 1-3-16,1 3-2 0,2 5-3 15,-3 4-2-15,1 2-2 0,-1 5 0 16,-1 3-1-16,0 2-2 0,-1 3 1 16,-1-2-1-16,2 0-1 15,-3 2-1-15,0-3-1 0,0-4-6 0,1 0-6 16,-2-2-7-16,1 0-7 0,-1-3-7 0,-1-6-10 15,-2-1 5-15,1-2-115 16,-3-4-107-16,-1-5-264 0</inkml:trace>
  <inkml:trace contextRef="#ctx0" brushRef="#br0" timeOffset="121750.5845">20068 9045 515 0,'-7'-16'129'0,"-1"5"3"15,2 8-78-15,2 7-12 0,1 7-8 16,2 6-8-16,-1 5-9 0,2 5-7 15,-1 5-3-15,4 4-3 0,0 3-4 0,2 0-5 16,1 0-14-16,4-3-7 0,0-3-113 16,5-6-112-16,2-8-278 0</inkml:trace>
  <inkml:trace contextRef="#ctx0" brushRef="#br0" timeOffset="122368.5741">20450 8892 655 0,'-26'-2'146'0,"1"4"4"15,1 3-115-15,5 1-12 0,3 2-1 16,5 1-2-16,3 1-4 0,7 1-8 16,2-3-3-16,7 1-2 0,2-1-3 15,1-3-1-15,2 1-2 0,3-2-1 16,-1-1-2-16,-1-1-3 0,0 0-2 15,-3 1-1-15,-2 1 1 0,-3-1 1 0,-4 2 2 16,-3 3 2-16,-5 0 3 0,-3 1 2 16,-1 2 3-16,-1 2 0 0,0 2 1 15,-1 0 2-15,1 2 1 16,1-1 0-16,2 1 2 16,0 0-2-16,5-2 0 0,1-3-1 0,4-1 0 0,3-4-3 15,2-1 0-15,3-3-1 0,1-3-1 16,3-3 1-16,1-2-1 0,2-1 1 15,0-1-1-15,2-2 1 0,-1 1-1 16,1-2 0-16,-4 0 0 0,0 2 0 16,-1 0 1-16,-2 1-1 0,-1 2 0 0,-1 0 0 15,0 4 1-15,-1-1 3 0,2 2 1 16,2-3 3-16,-1 1 1 0,1-2 1 16,3-2 0-16,0-3-1 0,0-1-1 15,2-2-3-15,1-1-1 0,-3-4-1 16,0-2-2-16,-4 1 1 0,-2-2-1 15,-4 1-1-15,-5-3 1 0,-3 2-2 0,-6 2 1 16,0 2-1-16,-3 2 1 0,-2 6-1 16,0 3 0-16,-1 6 0 0,1 5 1 15,2 6-1-15,0 8 1 0,1 4 0 16,0 6 0-16,3 5 1 0,0 6 0 16,2 2 1-16,1 4 0 0,0 1 1 15,3 1-1-15,1-2 0 0,1-4 0 16,2-4-1-16,1-4 0 0,-1-8-5 15,2-5-7-15,1-7-13 0,2-5-12 16,0-6 80-16,1-7-209 0,-1-7-136 16,5-4-354-16</inkml:trace>
  <inkml:trace contextRef="#ctx0" brushRef="#br0" timeOffset="123413.3242">21039 8786 545 0,'-10'-3'128'0,"-1"0"3"16,-1 3-93-16,0 1-6 0,0 3-4 0,1 1-5 16,1 4-5-16,3 0-4 0,2 2-3 15,2 2-1-15,3 3-1 0,1 0 0 16,3-1 0-16,1 1 0 0,2 2 1 16,2-4-1-16,1 1-1 0,0-4 0 15,2-4-2-15,-1-2-1 0,1-4-1 16,-1-2 0-16,0-4-1 0,-1-4-1 15,-2-1 1-15,1-4-1 0,-5 1-1 0,-2-3 0 16,-2-1 0-16,-2 0 0 0,-6-2 0 16,-1 0-1-16,-6-2 0 0,-4-3-1 15,-3 1 0-15,-2-1-1 0,-2-1 1 16,-1 1-1-16,0 0 0 0,2 2 1 16,1 5 3-16,2 1 5 0,1 2 4 15,2 1 5-15,2 4 3 0,2 0 2 16,3 3 1-16,3 0-2 0,3 0-4 15,6 2-5-15,4-1-3 0,3 0-4 0,4-1-3 16,4 1 0-16,2-2-2 0,4-2-3 16,3 1-6-16,4-1-7 15,3 0-9-15,3 2-11 0,2-1-9 0,1 1-16 16,-3 5-110-16,-2 1-117 0,-4 3-278 16</inkml:trace>
  <inkml:trace contextRef="#ctx0" brushRef="#br0" timeOffset="123861.1149">21213 8598 639 0,'-5'3'142'0,"-2"0"1"16,-2-1-114-16,3 3-9 0,1 0-2 16,2 1-2-16,0 2-5 0,2-2-4 15,1 2-2-15,1 0-2 0,3-1-1 16,1 2-1-16,1-3-2 0,0 0 0 15,3 0-3-15,-2-2-1 0,0 1-2 16,-1-1 0-16,1 0 0 0,-4 1 1 16,0 0 1-16,-3 2 2 0,-2 1 2 15,-1-2 1-15,-2 2 1 0,-1 1 1 0,1-1 0 16,-1 2 2-16,0 2 1 0,0 1 1 16,2-1 1-16,3 0 1 0,-1 0-1 15,4-2 0-15,0-1-1 0,4-5 0 16,2-3-2-16,0-4 0 0,3-2-1 15,3-4-1-15,2-2 0 0,-1-3-1 16,0-1 0-16,1-3 0 0,-1-2 0 16,-2 2-1-16,-3 1 1 0,1 2 1 0,-4 1 1 15,0 2 2-15,-3 5 0 0,0 3 0 16,0 2 1-16,-3 4-1 0,0 2 0 16,0 2-1-16,1 5-1 0,0 0-1 15,2 3-1-15,-2-1 0 0,4 1-2 16,2-1-5-16,2-1-10 0,2-2-9 15,3-2-13-15,2-1-74 16,0-2-48-16,0-1-106 0,-1-2-226 0</inkml:trace>
  <inkml:trace contextRef="#ctx0" brushRef="#br0" timeOffset="124680.5593">21489 8605 576 0,'-6'-7'126'0,"1"1"4"16,4 1-100-16,2 1-10 0,4 0-3 0,2 3-2 15,5 2-1-15,3 4 0 0,1 3 0 16,2 4 4-16,1 3 3 0,0 4 3 16,0 4 2-16,-2 4 2 0,-1 3 0 15,-2 0-3-15,2 3-5 0,-1 1-4 16,0 0-5-16,-1-4-3 0,1 1-4 15,-3-3-1-15,-2-2 0 0,-5-4-1 16,-4-1 0-16,-4-5 0 0,-6 0 0 16,-4-4 0-16,-3-2-1 0,-4-4 1 0,-3-4-1 15,-2-4 0-15,-2-5-1 0,-1-7 1 16,0-7-1-16,0-7 0 0,2-5 1 16,4-6-1-16,5-5 0 0,7-2-1 15,8-1 0-15,5 0-1 0,7 5-4 16,6 6-2-16,5 4-6 0,1 7-6 15,2 6-4-15,0 3-7 0,-2 2-2 16,0 3-2-16,-1 3 0 0,-2-1 1 0,-2 2 3 16,1-1 5-16,-1 2 6 0,-1 0 4 15,-2 1 4-15,0-1 5 0,-2 2 7 16,-2 1 7-16,-2 0 6 0,-1 1 6 16,-3 2 8-16,0 0 8 0,-1 1 5 15,-2 4 1-15,1-1-2 0,1 2-2 16,-2 0-4-16,3 1-7 0,-1 2-7 15,1 1-4-15,2-3-4 0,1 0-2 16,3 1-2-16,2-2-1 0,-1-2-2 16,3-2-1-16,-1-2-1 0,1 1-2 15,-1-2-5-15,0-1-8 0,-2-1-10 0,-2 2-12 16,0-2-9-16,-4 1-13 0,-4-2 13 16,-3 1-129-16,-6-4-114 0,-1 0-276 15</inkml:trace>
  <inkml:trace contextRef="#ctx0" brushRef="#br0" timeOffset="124866.054">21751 8272 653 0,'-2'17'141'0,"-2"5"5"16,4 6-114-16,1 8-5 0,3 5 1 16,1 6 3-16,-3 3-3 0,3 2-2 15,1-1-4-15,3-1-5 0,-1-2-6 16,3-4-4-16,2-3-3 0,0-7-6 15,2-2-12-15,-1-7-15 0,-1-5-13 16,-1-6-63-16,-1-7-64 0,-1-11-115 16,0-4-243-16</inkml:trace>
  <inkml:trace contextRef="#ctx0" brushRef="#br0" timeOffset="125188.2563">22187 8370 628 0,'-9'-5'153'0,"3"1"7"0,-3 2-80 0,0 3-42 16,-2 4-2-16,1 4 0 0,-3 2-6 15,0 2-7-15,4 3-5 0,0 1-4 16,3-1-3-16,2-1-3 0,4-3-4 16,5-1-1-16,2-4-1 0,3-2-2 15,1-3 1-15,3-5-2 0,-1-2 1 16,1-5-1-16,0-2 1 0,0-4-1 15,-1 0 0-15,-2-1 0 0,0 1 1 16,-2 4 0-16,-3 2 0 0,-1 4-1 16,-1 4 1-16,-2 3 0 0,1 5-1 15,-2 5-2-15,1 1-4 0,1 4-5 0,0 2-7 16,2 2-7-16,-1-4-11 0,3 1-7 16,2-2-8-16,-2-3 28 0,2-2-141 15,-3-6-115-15,0-2-288 0</inkml:trace>
  <inkml:trace contextRef="#ctx0" brushRef="#br0" timeOffset="125668.9809">22268 8312 655 0,'-3'-12'152'0,"1"1"2"16,1 2-96-16,2 1-31 0,1 2-10 16,3 2-5-16,4-2-5 0,1 1-3 15,2 0-2-15,1 2-1 0,2-2 0 16,2 1 0-16,-1 0 0 0,0 3-1 15,-2 1 0-15,-2 1 1 0,-2 3 0 16,-3 3 1-16,-6 3 2 0,-2 6 2 16,-4 2 1-16,-2 4 1 0,-3 4 1 15,0-1-1-15,2 2 0 0,1-2-2 16,4-3-2-16,3-2-1 0,3-4-1 16,4-5-2-16,1-4 0 0,3-4 0 0,3-6 0 15,2-3-1-15,3-5 0 0,2-4 0 16,1-2-1-16,1-2 1 0,1-2 0 15,-4 0 1-15,-1 0-1 0,-3 2 1 16,-4 3 0-16,-3 2 0 0,-3 3 1 16,-3 4 1-16,-3 3 1 0,0 5 1 15,-2 6 1-15,-1 2 1 0,1 2 0 0,2 2 1 16,-1 1 0-16,3 2-1 0,2-1 0 16,1-3 0-16,3-2-1 0,3-3-1 15,3-3 0-15,1-4-1 0,2-2 0 16,0-5 0-16,1-2-1 0,2-4 0 15,-3-1-1-15,-1-2 1 0,-5-3-1 16,-6 2 1-16,-4-1-1 0,-3 1 0 16,-7 0-4-16,-3 1-6 0,-5 5-11 15,-1 4-13-15,1 5-9 0,-1 6-8 16,0 4-9-16,-1 5 5 0,3 2-114 16,0 5-106-16,2 0-259 0</inkml:trace>
  <inkml:trace contextRef="#ctx0" brushRef="#br0" timeOffset="126143.209">22885 8102 611 0,'3'-6'139'0,"-3"2"3"0,0 3-91 16,2 3-18-16,-1 5-4 0,3 2-2 16,0 3-1-16,-1 4-2 0,1 1-2 0,1 3-4 15,0 2-3-15,3 0-1 16,1 1-2-16,2 1-2 0,3-2-2 0,0 1-1 16,3-2-3-16,0-3-1 0,1-1-3 15,-4-2 0-15,-3-4-1 0,-3-1 1 16,-5 0 0-16,-5-1-1 0,-8 0-1 15,-5 1-4-15,-3 2-5 0,-3 1-7 16,-1 2-7-16,-1 0-7 16,2-2-7-16,4 0-9 0,1-6 23 0,5-5-134 0,2-2-112 15,6-8-285-15</inkml:trace>
  <inkml:trace contextRef="#ctx0" brushRef="#br0" timeOffset="127028.5424">23025 8099 512 0,'-1'-2'121'0,"-2"-2"4"0,2 2-79 15,-1-1-14-15,2 1-4 0,0 0-5 16,-3 0-6-16,3 0-3 0,1 3-2 16,-1-2-3-16,0 1-2 0,-1 1-2 0,2-1-1 15,-1 1-2-15,2 0 0 0,-2 0-1 16,0-1 0-16,2 2-1 0,-1 0 1 15,2-2-1-15,-2 1 0 0,0 1 0 16,2-2 0-16,-2 1 1 0,0 0-1 16,0-1 0-16,-1 1 1 0,1-1 0 15,-2-1 0-15,1 2 0 0,0-2 1 0,0 1-1 16,-1 0 0-16,1 0 0 0,0 0-1 16,1 0 0-16,-1 0 0 0,1 0-1 15,-1 0 1-15,2 0-1 0,-1 0 1 16,0 0 0-16,0 0 0 0,1 0-1 15,-2 0 1-15,1-1 1 0,0 1-1 16,-1 0 0-16,0 1 0 0,0-2 0 16,0 1 0-16,0-1 0 0,0 1 0 15,0 0 0-15,1-2 0 0,-2 1 0 16,2 0 0-16,-1 0 1 0,1-1-1 0,1 1 0 16,-4-1 0-16,2-1 1 0,2 2 0 15,-4 0 1-15,2 0 1 0,0-1 0 16,-1 1 2-16,2 2 0 0,-2-2 0 15,1 1 1-15,0 0-2 0,0 0-1 16,0 1 0-16,0-1-1 0,-1 0-1 16,2 0-1-16,-1 0 1 0,-1 0-1 15,1 0 0-15,0-1 0 0,0 1 0 0,0 1 0 16,1-1 1-16,0 3 0 0,2-2 3 16,-2 2 2-16,2 1 2 0,-1 3 3 15,0 0 1-15,1 3 1 0,-1 0 0 16,1 1-1-16,-1 1-1 0,0-2-2 15,0-2 0-15,-2 0-2 0,1-2 0 16,2-3 0-16,-1-3 2 0,2-1-1 16,1-4 0-16,1-3 0 0,2-3-2 15,2-4 0-15,2-2-2 0,-1-4-1 16,0-1-2-16,0-1 0 0,1-2-1 16,-3 2 0-16,-1 1 1 0,-1 2-1 0,-2 6 0 15,0 4 0-15,-2 5 0 0,-1 7 0 16,-1 4 0-16,-2 7 0 0,-1 3 0 15,1 2 0-15,-1 4 0 0,-1-1-1 16,2 1-4-16,1-3-4 0,1 1-6 16,2-5-6-16,2-2-10 0,1-3-7 0,1-4-10 15,3-3 25-15,0-5-140 0,-2-1-115 16,1-2-291-16</inkml:trace>
  <inkml:trace contextRef="#ctx0" brushRef="#br0" timeOffset="127557.1711">23303 7903 511 0,'0'1'134'0,"-3"2"6"0,1 2-53 16,1 3-34-16,0 3-8 0,-1 3-5 15,4 2-4-15,0 0-4 0,3 0-5 16,-1-2-5-16,3-1-4 0,-2-4-3 16,2 0-4-16,1-3-3 0,0-2-1 15,1-4-3-15,1-1 0 0,1-4-1 16,1-4-1-16,-1-2 0 0,-1-5-1 16,-4-4 0-16,-1 0 0 0,0-2 0 0,-2-3-1 15,-2 2-1-15,2 2 0 16,-2 3-1-16,3 7 0 0,-2 1 0 0,-1 4-1 15,-1 4 2-15,2 6-1 0,-2 5 1 16,-2 4 0-16,2 6 1 0,0 3 0 16,2 3 0-16,1 6 1 0,1 1 1 15,1 0 1-15,2-2 2 0,1 2 0 0,3-2 1 16,1 0 1-16,3 0-1 16,2-3-1-16,1-1-1 0,0 0-2 15,2-3 0-15,-3 0-1 0,-2-4-1 0,-4-3 0 16,-2-1 0-16,-6-2 0 0,-5-2 0 15,-7-2 0-15,-6-2 0 0,-5-2 0 16,-6-1 0-16,-3-3 0 0,-1-4-1 16,1-3 0-16,2-2-1 0,4-6-4 15,3-2-6-15,5-3-8 0,5-2-7 16,6-2-11-16,2-1-8 0,6 1-11 16,5-3-57-16,2 2-51 0,2-1-99 15,3 2-220-15</inkml:trace>
  <inkml:trace contextRef="#ctx0" brushRef="#br0" timeOffset="127731.6996">23635 7844 719 0,'-1'0'172'15,"-3"4"4"-15,-1 2-116 0,1 5-13 16,1 1-9-16,0 3-9 0,1 0-9 16,2 1-6-16,0-4-4 0,5 0-3 0,-2-6-4 15,4 1-9-15,0-4-14 16,-1-3-14-16,0-5-14 0,1-3-15 0,-2-5-40 15,-1-2-81-15,-3-4-113 0,-1-4-242 16</inkml:trace>
  <inkml:trace contextRef="#ctx0" brushRef="#br0" timeOffset="128126.9687">23632 7607 499 0,'-6'14'105'0,"1"2"1"15,3 3-90-15,3 0-6 0,5 1-1 16,2-2 1-16,4-1 1 0,3 1 2 15,3-4 3-15,2 0 1 0,2-3-1 16,2-4 1-16,2-3-1 0,0-3-1 16,-1-2-1-16,0-4-2 0,-2-4 0 15,-3-2-2-15,-4-2 1 0,-4-2 1 16,-2-1 2-16,-4 2 3 0,-4 0 3 16,-3 3 4-16,-1 2 0 0,-6 6 1 15,-3 2-1-15,-1 3-2 0,-2 7-1 16,-1 0-3-16,-1 6-4 0,0 1 0 0,3 2-1 15,4 2 0-15,4 0-2 0,3-6-2 16,6 0-1-16,4-3-2 0,3-4-1 16,3-3-2-16,3-3 0 0,2-3-2 15,-1-5 0-15,3-1 0 0,0-3 0 16,0-1 0-16,-3-2 0 0,-2 3-1 16,0 0 2-16,-5 5 0 0,-1 1 3 0,-4 6 1 15,-4 3 1-15,1 2 1 0,-5 6-1 16,1 3 0-16,0 5-2 0,-1 0-1 15,2 5-4-15,2 1-8 0,5-3-18 16,4 0-21-16,3-3-1 0,1-5-140 16,5-4-143-16,4-7-334 0</inkml:trace>
  <inkml:trace contextRef="#ctx0" brushRef="#br0" timeOffset="135344.4393">18458 6994 393 0,'-2'-8'105'16,"-2"-1"5"-16,-2 2-49 0,0 1-15 15,-1 0-8-15,-2 2-4 0,0 0-5 16,0 2-3-16,-1 1-1 0,0 2-1 16,-1 2 0-16,0 6 2 0,-1 3 0 15,-2 7 3-15,0 4 1 0,-2 4 1 0,-3 7 1 16,2 4-2-16,1 1-2 0,3 3-3 16,3-2-4-16,6-4-3 0,6-5-5 15,5-6-3-15,6-4-1 0,4-9-1 16,6-6-1-16,2-7 0 0,3-6-1 15,6-8-1-15,2-7 0 0,2-10-1 16,-1-3-1-16,-1-7 0 0,-5-2 0 16,-5-1-1-16,-11-3 0 0,-7 4-1 15,-8 5 1-15,-11 6 0 0,-9 4-1 16,-11 10 0-16,-5 7-1 0,0 12 0 16,-6 4-2-16,2 11-7 0,3-1-9 15,6 9-11-15,4 4-11 0,6 2-11 0,7 2-11 16,8-1 14-16,3-1-130 0,8 5-115 15,5-3-281-15</inkml:trace>
  <inkml:trace contextRef="#ctx0" brushRef="#br0" timeOffset="137102.1206">18385 7193 276 0,'1'-5'83'15,"0"0"5"-15,-1 0-30 0,2 0-8 16,-2-1-4-16,1 1-4 0,0 3-8 16,-1-1-8-16,-1 3-6 0,0 0-3 15,-1 0-3-15,1 1-4 0,-1 2-2 0,-1-2-1 16,1 2-1-16,1-2-1 0,1 0 0 16,-2 0-1-16,2 0 0 0,0 1 1 15,0 0-1-15,0-1 1 0,2 2 1 16,-2-1 1-16,1 1 1 0,-1-1 1 15,1-1 1-15,-1 2 0 0,1 1 0 16,0 0 0-16,-1 4 0 0,0-1 0 16,2 4 0-16,-2 1-1 0,1 2-1 15,-1 3 1-15,4 3-1 0,-2 2 0 0,2 6 0 16,1 4 0-16,1 6 0 0,2 3 1 16,2 6 0-16,-1 4 0 0,2 6 1 15,0 3 0-15,5 5 0 16,-2 1 0-16,2 2 0 0,0 0 0 0,3-2-1 15,-2-2-1-15,0-3-2 0,-2-4 0 16,2 0-2-16,0 0-1 0,-1 0-1 16,2 1-1-16,0 2 0 0,1 0 0 15,2 2 0-15,-2 0-1 0,0 1 1 0,1 0-1 16,1 0 1-16,-1-2-1 0,-2 2 1 16,-2-5-1-16,0 1 0 0,-1-6 0 15,-2-1 0-15,0-1 1 0,-1-2-1 16,3-2 0-16,-2 0 0 0,0 0 0 15,2 0 1-15,-1 0-1 0,-2 1 0 16,-1-1 0-16,1 0 0 0,-1 1 1 16,1-2-1-16,-1 1 0 0,0-2 0 0,2 0 0 15,-5-2 1-15,2 4-1 16,-1-1 0-16,-1 0 0 0,1 0 0 0,-2-3 0 16,2 3 0-16,3 1 0 0,-1-4 1 15,1 1-1-15,-3 0 0 0,2 3 0 16,-1 2 0-16,-2-4 0 0,0 2 0 15,-1-1 0-15,0 0 0 0,3 0 0 16,-1-4 0-16,0-1 1 0,-1 6-1 16,3-2 0-16,-1 1 0 0,-1 1 0 15,-1-1 0-15,-2 0 0 0,1 0 0 16,4-2 0-16,-5-3 0 0,3 0 0 0,-3-2 0 16,3 3 0-16,-2-1 1 0,0 0-1 15,0-2 0-15,-3-1 0 0,-1-1 1 16,1-2-1-16,-3-4 0 0,-1-4 0 15,-1-3 0-15,-1-4 0 0,2-3 0 16,0-4 0-16,2 2 0 0,-1-1 1 16,1 0-2-16,3 0-1 0,0 2-2 15,1 2-3-15,0 3-1 0,2-3-1 16,-2 2-1-16,1-2 0 0,-2 2 1 0,0-2 1 16,-3-2 1-16,1-1 2 15,-2-2 0-15,-1-2 1 0,-1-1 0 0,0-3 0 16,-1 0 2-16,1-4 0 0,0 1 0 15,0-3 1-15,1 0-1 0,-2 1 1 16,1-4-1-16,0 1 1 0,-3-4-1 16,1-1 1-16,-1-1 0 0,-2-3 1 15,0-2 0-15,0 1 0 0,-1-3 1 0,1 2 1 16,1 1 1-16,1 1 1 0,0 3 0 16,1 1 1-16,2 2 1 0,0 2 1 15,1 3 1-15,2 3 0 0,1 4 0 16,1 6 1-16,2 3 2 0,-1 4 0 15,2 2 1-15,0 4 2 0,2-2 0 16,-1 0 1-16,1-2-1 0,-2-4-1 16,1-2-1-16,-1-5-1 0,-2-3-2 15,0-3-2-15,0-5-1 0,0-2 0 16,-2-4-1-16,2-6 0 0,0-4-1 16,1-6-1-16,0-4 0 0,0-9 0 15,2-2-3-15,-2-5-3 0,3 3-9 16,0 0-9-16,2 3-14 0,0 2-12 0,3 6 143 15,-2 5-275-15,3 8-146 0,1 4-401 16</inkml:trace>
  <inkml:trace contextRef="#ctx0" brushRef="#br0" timeOffset="140966.1192">19682 4396 190 0,'1'0'60'0,"1"-2"6"15,-2-1 0-15,1 0-24 0,-1-1-3 16,0 0 2-16,0 1-2 0,-1-2-2 16,1 1-6-16,-2-1-3 0,2 3-5 0,0-4-2 15,-1-1-3-15,0 3-2 16,0-3-1-16,-1 1 0 0,0 3-1 15,-2-3-1-15,-1 4-1 0,0 1-2 0,-1 2-1 16,-1 1-2-16,0 0-1 0,-2 0-1 16,0 3 0-16,1-1-1 0,-1 1 0 15,1 0 0-15,2 1 0 0,0 1-1 16,3 2 0-16,2-2-1 0,1 3 0 16,4 0 0-16,-1 0-1 0,3-1 0 15,2 1 1-15,-1-1-1 0,3-2 1 16,1-1-1-16,0-2 1 0,0-4 0 15,1-3 0-15,0-3 0 0,-1-3 0 16,2-5 0-16,-4-2-1 0,1-2 1 16,-2-1-1-16,-3 0 0 0,-4-1 0 0,-1 1 0 15,-4 1 0-15,-2 3 0 0,-4 2 1 16,-2 2 0-16,-4 5-1 0,-1 4 1 16,-3 7 0-16,-1 6-1 0,1 6 0 15,2 8-1-15,6 5 1 0,7 5-6 16,8 3-10-16,8 0-113 0,7-5-107 0,9-2-278 15</inkml:trace>
  <inkml:trace contextRef="#ctx0" brushRef="#br0" timeOffset="143113.8009">18146 14250 357 0,'0'3'94'0,"1"1"5"0,-2 2-18 16,3-1-47-16,0 1-9 0,1 1-4 0,2 1 0 16,3-2-2-16,-2-2-4 0,1 2-3 15,0-1-2-15,1 1-4 0,-2-1-2 16,-1-2-1-16,0 1 0 0,-2 0-1 16,1-1 3-16,-1 0 2 0,-1 0 0 15,0 0 1-15,1 1 0 0,1 0 0 16,-2 0-1-16,2 0-2 0,-2-2-4 15,1-1-6-15,1-1-4 0,-2-1-115 0,-4-4-103 16,5-4-269-16</inkml:trace>
  <inkml:trace contextRef="#ctx0" brushRef="#br0" timeOffset="145238.8467">18075 14476 154 0,'-4'-4'29'0,"4"0"-1"0,0-1-30 16,4-1-2-16,2-1 1 0,0 0 1 16,2 0 2-16,1 1 2 0,-1-3 0 0,2 2 2 15,-1 1 3-15,1-1 1 0,1 1-1 16,0 1 1-16,-1 2-2 0,0 0-1 15,-2 2-4-15,0 1-3 0,-1 1-2 16,-1 2-3-16,-1-2-1 0,-1 1 1 16,-2 2 1-16,1-1 9 0,-2-1 13 15,0 0 14-15,-1 1 15 0,0 1 13 0,-1-1 8 16,0 1 5-16,-1 1-4 0,0 2-8 16,0 3-10-16,-1 1-11 15,1 4-9-15,0 1-8 0,0 1-5 0,-1 0-2 16,2-1-3-16,1-1-2 0,1-4-1 15,2-4-1-15,1-2 0 0,2-3-1 16,0-2 1-16,1-3-1 0,2-5 0 16,-2-3 0-16,2 0 0 0,-1-4-1 0,1-2 1 15,-1 0 1-15,0-1 0 0,-2 2 1 16,0 4 2-16,-1-1 0 0,-1 5 2 16,-2 2-1-16,-1 3 0 0,0 3 0 15,-1 4 1-15,2 6-2 0,-4 3 0 16,0 6-2-16,-2 4 0 0,2 4-2 15,-1 3-5-15,1 2-16 0,1 0 39 16,1 0-171-16,2-1-129 0,3-3-339 16</inkml:trace>
  <inkml:trace contextRef="#ctx0" brushRef="#br1" timeOffset="150169.9901">19594 4236 600 0,'-42'11'127'16,"-4"4"1"-16,5 2-105 0,1 7-12 0,8 6-3 15,6 1 0-15,5 6 0 0,6 2 2 16,3-2-1-16,6 0 1 0,6-2 1 16,6-4 0-16,6-4-1 0,6-6 1 15,8-5-1-15,8-5-1 0,8-5-1 16,4-7-1-16,3-8-1 0,7-8-2 16,2-10-1-16,-2-10 0 15,1-11-2-15,0-8 1 0,2-5-1 0,-1-4 0 16,-7 0 1-16,-6 1 2 0,-7 2 0 0,-9 2 0 15,-15 6 1-15,-11 5 0 0,-18 7 0 16,-13 12-1-16,-13 12-2 0,-10 18 0 16,-12 15-1-16,-8 15-1 0,-7 11-4 15,-6 11-7-15,-1 9-8 0,3 5-7 16,7 6-11-16,5 6-118 0,8-1-116 16,10 1-283-16</inkml:trace>
  <inkml:trace contextRef="#ctx0" brushRef="#br1" timeOffset="151093.9803">18359 14263 467 0,'-15'-17'122'0,"-5"5"2"16,-6 8-23-16,-1 6-72 0,-2 9-12 16,-2 0-5-16,0 5-2 0,1 6-2 15,-1 5-1-15,3 5 0 0,3 2 1 16,3 3 3-16,8 7 1 0,6 5 0 16,10 0 1-16,6 3-2 0,9-3-2 15,7-5-2-15,5-5-2 0,6-7-1 16,6-9-1-16,2-7-2 0,7-11 1 15,6-9-1-15,4-7 0 0,2-8 0 0,-5-8 0 16,-2-8 0-16,-5-5 1 16,-8-6 6-16,-11-5 4 0,-10 1 4 0,-10 2 5 15,-9 1 3-15,-9 5 0 0,-12 6-1 16,-10 4-5-16,-15 6-4 0,-11 5-5 16,-9 7-5-16,-8 12-6 0,-5 4-11 15,-4 10-12-15,-3 12-9 0,6 11-11 16,7 8 2-16,5 6-126 0,7 3-118 15,9 3-276-15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31:09.92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13537 8069 491 0,'-4'-4'121'0,"1"0"5"16,1 1-75-16,1 0-11 0,0-2-4 16,-1 0-5-16,2 2-5 0,-2 0-4 15,2 1-2-15,0-2-2 0,-1 3-1 16,1-2-2-16,0 3 0 0,1-1-1 15,-1 1-2-15,-1 0-1 0,1 0-1 16,2 3-2-16,-3-3-2 0,2-2-1 0,-1 2-2 16,1-1 0-16,-1 0-2 0,2-2-1 15,-4 0 1-15,2 0 0 0,0 3 0 16,2-1 3-16,-2 0 1 0,0 0 1 16,0 1 2-16,0-2 1 0,0 2 0 15,-2-1 1-15,1 0-2 0,2 2-2 16,-1-1-1-16,-1-2-2 0,1 2-2 15,3 0 0-15,-1 0 0 0,0 0-1 16,2-1 0-16,1-1 0 0,4 1 0 16,-2-1 0-16,-1-3 1 0,1-3-2 0,2 2-1 15,0 3-4-15,-1-4-9 0,0 5-13 16,-1-2-7-16,0 2-13 0,-1 3-15 16,-2-3-104-16,-2 2-112 0,0-2-258 15</inkml:trace>
  <inkml:trace contextRef="#ctx0" brushRef="#br0" timeOffset="467.2051">13517 8158 495 0,'-2'2'118'0,"-1"-2"4"16,1 3-77-16,2-1-10 0,0 1-5 16,1 2-5-16,1-3-4 0,1-1-3 15,0 3-3-15,2-3-1 0,1 0-2 16,1-1-1-16,-1-1 0 0,2 2-2 15,0-2 0-15,0-1-1 0,0 1-1 16,0-2-2-16,1 1-1 0,-2-2-2 16,0 0-5-16,0 3-8 0,-1-1-10 15,-1 2-13-15,-3 1-111 0,-1 0-116 0,3 2-279 16</inkml:trace>
  <inkml:trace contextRef="#ctx0" brushRef="#br0" timeOffset="835.2074">14001 8005 549 0,'0'-11'130'0,"0"1"4"16,-3 1-83-16,3 1-14 0,-1 3-6 15,1 3-6-15,1 2-6 0,1 1-2 16,-2 4-3-16,0 2-2 0,0 3-2 16,0 2-1-16,1 3 0 0,-2-1 2 15,1 5-1-15,0-1-1 0,1 1 0 16,0-2-1-16,-1 0-1 0,0-1-3 15,0-1-1-15,-1-2-1 0,1-3-2 0,-1-2-5 16,-1-2-14-16,4-2-7 0,-1-1-21 16,-1-1-112-16,0-2-122 0,0-1-291 15</inkml:trace>
  <inkml:trace contextRef="#ctx0" brushRef="#br0" timeOffset="1549.6506">14875 7902 594 0,'-2'-7'138'0,"1"4"2"16,-2 3-91-16,2 3-18 0,1 5-10 15,0 6-5-15,1 3-5 0,1 2 0 16,0 3 0-16,3 2 2 0,0 0 0 15,2 1 0-15,3-3-1 0,1-3 1 16,0 1-3-16,2-3-2 0,1-2-2 16,1-3-2-16,-1-3-1 0,0-3-1 15,-1-1 0-15,0-5 0 0,-1-3 0 16,0-3 0-16,0-6 0 0,1-3 0 0,-1-4 0 16,-1-7-1-16,0-4 1 15,-1-4-1-15,-1 0 0 0,0 0-3 0,-3-1-5 16,-1 6-6-16,-1 6-9 0,-2 5-6 15,-2 6-9-15,-1 5-18 0,-2 3-106 16,-1 4-111-16,0 0-268 0</inkml:trace>
  <inkml:trace contextRef="#ctx0" brushRef="#br0" timeOffset="1786.1505">14911 8011 623 0,'-9'0'148'0,"1"-4"4"0,3 3-98 0,2 0-21 16,5 0-8-16,1-1-6 0,4 0-7 16,1-2-6-16,4 2-3 0,4-2 0 0,3-2-4 15,0 0-4-15,2-1-10 0,2-2-6 16,-1 0-18-16,-1 2-115 0,-1 0-121 15,-3 1-292-15</inkml:trace>
  <inkml:trace contextRef="#ctx0" brushRef="#br0" timeOffset="2219.9905">15283 7961 503 0,'4'1'121'0,"-3"1"4"16,3 5-67-16,-2-1-24 0,1 5-8 0,-1-4-5 16,4 3-1-16,-2 0-3 0,0-1-1 15,-1-1 0-15,1-1-1 0,0-3 0 16,-2 2-1-16,1 0-1 0,-1 1-1 15,-1-4-1-15,2-1-2 0,-1 0-1 16,1-4-1-16,0-1 0 0,2-3 0 16,3-5 0-16,1-2 1 0,1 0-1 15,1-4 0-15,2-1 0 0,-1 4-1 16,0 0-2-16,-2 3 0 0,0 3-1 0,-3 4-1 16,2 5 0-16,-2 3-1 0,-2 2 0 15,-3 3 0-15,4 5 0 0,-2 2 0 16,2 4-1-16,-2-1 1 0,-1 2 0 15,2 0-1-15,4 1 0 0,-4-5 0 16,1-1 0-16,1-1 0 0,-1-3-2 16,1-1-4-16,-1-3-9 0,-1-2-11 15,0-1-10-15,-1-2-20 0,-2-3-107 0,0 0-117 16,-1-2-274-16</inkml:trace>
  <inkml:trace contextRef="#ctx0" brushRef="#br0" timeOffset="4075.0546">13455 12041 384 0,'15'-7'87'0,"-6"-1"2"0,-5 0-64 16,-3-1-11-16,-3-1-4 0,-5-2 0 15,0 1-3-15,-4-1-4 0,-5 0 0 16,-5-2-1-16,-3 3 3 0,-2 1 3 16,-7 3 2-16,-1 0 3 0,-10 3 1 15,-2 4 2-15,-3 5-1 0,-3 3-2 16,-11 6-3-16,-1 2-2 0,-1 6-4 16,-3 0 0-16,2 4-3 0,-2 1 0 0,1-2 0 15,6 0 0-15,1-2 0 0,0-1 2 16,3 0 0-16,3-1 1 15,5 1 2-15,2 0 1 0,5 1 1 0,8 4 1 16,8 4 0-16,8 2 0 0,4 4-2 16,4 2 0-16,10 3-1 0,8-1-2 15,3 1-1-15,2-2 0 0,11-2-1 16,6 0 0-16,12-1-1 0,6-4 1 16,2 0-1-16,10-3-1 0,6-4 0 15,4 0 0-15,2-5-1 0,4-3 0 16,2-2-1-16,2-3-1 0,2-5 0 0,1-3 1 15,-1-6-1-15,3-4 1 0,-5-5 1 16,0-6 0-16,-4-3 1 0,-2-8 0 16,-7-3 0-16,2-3 0 0,-7-4 0 15,0-3 0-15,-4-2 1 0,-5-5-1 16,-5-1 0-16,-7-5 0 0,-8-1 0 16,-8 0 1-16,-12-1-1 0,-10-2 1 15,-10 2-1-15,-12 1 0 0,-10 0 1 16,-15 2-1-16,-11 2 1 0,-13 6 0 0,-13 12-1 15,-15 9 1-15,-13 11-1 0,-11 13-1 16,-14 15-4-16,-11 12-9 0,-4 12-47 16,-13 2-59-16,-5 9-93 0,-1 6-215 15</inkml:trace>
  <inkml:trace contextRef="#ctx0" brushRef="#br0" timeOffset="5073.0985">14301 12385 517 0,'-11'1'140'16,"1"-1"7"-16,0 0-48 0,1-1-35 15,1 1-6-15,2 0-6 0,1 0-6 16,3 0-8-16,2 0-8 0,0 0-8 16,0-1-7-16,1 1-6 0,1-1-3 15,2 0-3-15,2-1 0 0,3 0-2 0,-1-1 0 16,2 1 0-16,-1 1-1 0,1-2-4 15,-1 2-7-15,-1-1-11 0,-1 2-12 16,0 0-12-16,1 1-16 0,-3 1-77 16,0-1-35-16,-3 3-103 0,-1 0-205 15</inkml:trace>
  <inkml:trace contextRef="#ctx0" brushRef="#br0" timeOffset="5292.0343">14274 12543 515 0,'-6'5'133'0,"0"0"5"0,-2-5-50 0,5 4-47 16,2-1-12-16,1 0-6 0,0 0-7 16,1 0-6-16,2-1-3 0,2 1-3 15,1 1-1-15,2-2-1 0,2 0-3 16,-1 0-7-16,1-1-12 0,1 3-15 15,-1-2-110-15,1-1-114 0,-1 3-281 0</inkml:trace>
  <inkml:trace contextRef="#ctx0" brushRef="#br0" timeOffset="6011.6921">14727 12408 485 0,'-6'-7'125'0,"-2"-3"5"0,-1 2-59 15,3-1-28-15,0-2-9 0,0 0-4 16,1-1-5-16,2 0-4 0,4-1-2 16,1 1-1-16,1 1 0 0,2 0-1 15,0 0-1-15,1 2-2 0,3 1-1 16,-1 1-3-16,2-1-1 0,2 3-2 16,2 2-1-16,1 1-2 0,1 1 0 15,0 1-2-15,1 1 0 0,1 2 0 16,0 2-1-16,0 1 0 0,1 1 0 15,0 2 0-15,-1 2-1 0,-2 2 1 0,-3 3 0 16,-2 0 1-16,-5 3-1 0,-4 4 1 16,-5 0-1-16,-4 2 1 0,-5 0-1 15,-4 0 1-15,-5 1-1 0,0-3-1 16,-3 1 1-16,-3 0 0 0,1-4-1 16,-1-1 1-16,4-5 1 0,1 1 0 15,0-5 3-15,4-4 2 0,6-1 1 0,2-4 1 16,4-1 1-16,3 0-1 0,0-2-1 15,6-2-2-15,1-1-2 0,3-1-2 16,0 0 0-16,2 1-1 0,2 1-1 16,1-1 0-16,2 2 1 0,1 0-1 15,1 2 0-15,1 1 0 0,-2-1 0 16,1 1-1-16,-1 1-6 0,-3 2-8 16,0 0-10-16,-1 3-13 0,0 2-12 15,1 0-14-15,-1 2-109 0,-1 0-117 16,1 1-268-16</inkml:trace>
  <inkml:trace contextRef="#ctx0" brushRef="#br0" timeOffset="6327.3976">15101 12443 559 0,'2'-14'130'16,"0"1"3"-16,2 1-89 16,3-1-12-16,0 4-4 0,-1-1-4 0,1 2-4 15,-1 3-3-15,2 2-2 0,-1 0-1 16,-1 3-3-16,3 0-2 0,1 4-2 16,-1 0-1-16,3 2-1 0,-3 1-2 15,0 5 0-15,1 1-1 0,-3 1 0 16,-1 1-1-16,-1 2 0 0,-2 0-1 15,0 2-3-15,-2-2-3 0,2 1-6 16,-3-1-6-16,-3-1-7 0,1 1-11 16,-2-4-10-16,1 0-6 0,-4-4-94 0,1-2-98 15,1 0-233-15</inkml:trace>
  <inkml:trace contextRef="#ctx0" brushRef="#br0" timeOffset="6579.7502">15129 12444 548 0,'-5'-2'130'0,"-1"2"4"16,2 3-83-16,-1 5-14 0,3 1-6 15,0 5-7-15,-1 3-5 0,1 3-3 16,-1 2-4-16,1 1-3 0,-2 1-3 15,0 1-2-15,-1-2-3 0,1-2-8 0,1-3-11 16,2 1-20-16,1-6-108 0,1-3-117 16,6-1-286-16</inkml:trace>
  <inkml:trace contextRef="#ctx0" brushRef="#br0" timeOffset="7522.5768">15667 12476 385 0,'0'-14'111'0,"-3"5"6"0,0-2-14 15,-2 0-56-15,-1 1-11 0,-3 2-6 0,0 3-6 16,-2 2-5-16,-1 2-6 0,-1 2-2 16,-2 2-3-16,0 5-2 0,1 0-2 15,0 2 1-15,-1 1-1 0,4 4 0 16,3 0 0-16,0 2 0 0,4 0 0 16,2 1 0-16,4 1-2 0,1-1-1 15,3-1 0-15,3-1-1 0,1-2 1 16,1-5-1-16,3 1 1 0,2-4 1 15,0-3-1-15,0-3 1 0,0-4 0 0,1-2 0 16,-1-3 0-16,0-2 0 16,-4-1 0-16,-1-1-1 0,-2-1 1 0,-5 1 0 15,-4-3-1-15,-3 0 2 0,-4-1-1 16,-2-3 0-16,-2-2 0 0,-2 1-1 16,-2-5 1-16,-1 0-2 0,-2-3 1 15,-3 4-1-15,-2 3 0 0,-4-2 0 16,-1 1 0-16,-1 6 0 0,0 3 2 0,5 3 4 15,-1 2 4-15,3 0 5 0,5 3 3 16,5 1 3-16,3 0 1 0,4 0 0 16,3 0-4-16,4-1-4 0,5 0-4 15,7 0-4-15,4-1-3 0,4-1-2 16,7 1 0-16,2 0-1 0,4-1 0 16,0 2-6-16,0 1-10 0,0 1-11 15,-2 4-17-15,-1 5 51 0,-6 0-171 16,-2 8-129-16,-1 2-315 0</inkml:trace>
  <inkml:trace contextRef="#ctx0" brushRef="#br0" timeOffset="8006.2832">15898 12326 353 0,'0'-7'97'0,"-1"-2"4"0,0 6-36 15,0-3-18-15,-2 1-8 0,3-1-5 16,-1 1-5-16,1 0-5 0,-1-4-3 0,1 2-4 16,0 0-3-16,1-2-2 0,-1 2-3 15,0-1 0-15,-1 1-1 0,3 3 0 16,-3-1 0-16,2 2 0 0,-2-1 1 16,0 3 1-16,1 0 0 0,0-1 1 15,0 2 1-15,-2 0 2 0,1 2-1 16,0 1 0-16,-3 5 1 0,1 3 0 15,-2 3 0-15,-3 10-2 0,1 4-1 16,0 6 0-16,-1 5-1 0,3 4-1 0,2 0-2 16,-1 0-2-16,3-4 0 0,2-2-2 15,2-5-1-15,1-7-4 0,4-4-7 16,2-4-9-16,3-3-9 0,2-6-14 16,2-1-14-16,3-5-104 0,-2-2-111 15,4-4-260-15</inkml:trace>
  <inkml:trace contextRef="#ctx0" brushRef="#br0" timeOffset="8823.348">16070 12453 420 0,'-1'-4'110'16,"-1"-1"4"-16,1 3-42 0,1-2-34 0,-1 3-8 16,0-2-5-16,1 2-4 0,0-1-4 15,0 0-3-15,0 1-1 0,0 0-1 16,-2-2 0-16,4 2-1 0,-4 1 1 16,2-1-1-16,-1 0 1 0,0-1-1 15,1 1 0-15,0 1-1 0,0-2 0 16,-1 1-1-16,1-2 0 0,-1 2-1 15,1 0 0-15,0-1 0 0,0 1 0 16,-2 1 0-16,2 0 1 0,0-1 1 16,0 1-1-16,0-1 1 0,0 0-2 15,0 1-2-15,0 0 0 0,0 1-2 16,0 1-2-16,-1 2 0 0,1 1-1 0,0 1 0 16,1 0 0-16,-2 1 0 0,2 0 0 15,-1-1-1-15,-1-4 1 0,1 2 0 16,1-2-1-16,-2-2 1 0,1 0 0 15,0 0 1-15,0-1 0 0,3-1 2 16,-2-1-1-16,0-3 1 0,1 1 0 16,1-2 0-16,-1-2 0 0,0 1 0 0,-1 0 1 15,-2 1 1-15,2 2 2 0,-1 1 0 16,0 4 1-16,-1 2 0 0,-1 1-1 16,1 6-1-16,-1 3-2 0,-1 4-1 15,0 6-2-15,-1 3-1 0,1 4 0 16,1 2 0-16,-1-1 1 0,3 1 0 15,0-2 0-15,3-4 1 0,1-2 0 16,1-2 1-16,2-3-1 0,1-3-1 16,1-4 0-16,1-6 0 0,2-2-1 15,0-5 0-15,1-5 0 0,-1-6 0 0,0-3 0 16,-1-3-1-16,1-2 1 0,-2-2 0 16,0-2-1-16,-1 0 0 0,-3 4 1 15,-1 0-1-15,-3 3 0 0,-3 4 1 16,-3 4-1-16,-1 5 0 0,0 7 0 15,-2 1 0-15,2 7-1 0,0 4 1 16,1 4 0-16,1 2 0 0,0 2 0 0,2-2 0 16,2 1 0-16,2-1 0 0,2-3 0 15,3-2 0-15,3-3 0 0,3-1 0 16,2-5 0-16,0-2 0 0,2-4 0 16,-1-5 0-16,-1-3 0 0,-1-1 1 15,-3-6-1-15,-1-1 1 0,-4-1-1 16,-2-1 0-16,-4-6 1 0,-1 3-4 15,0-1-10-15,-3-3-12 0,-3-2-15 16,-2-1-12-16,0-4-18 0,0 4-71 16,-4-3-36-16,1 0-96 0,3 3-192 15</inkml:trace>
  <inkml:trace contextRef="#ctx0" brushRef="#br0" timeOffset="9009.34">16363 12143 539 0,'23'-5'130'0,"3"4"4"0,2 1-80 15,1 1-14-15,4 6-5 0,3 3-4 16,-3 2-6-16,-1 3-3 0,-1 3 1 16,-2 3 0-16,-2 1 0 0,-4 5-3 0,-4 5-1 15,-3 1-1-15,-3 6-2 0,-6 0-3 16,-7 2-5-16,-2 2-3 0,-8-2-10 16,-5 1-18-16,-3-2-19 0,-6 3-62 15,-3-4-65-15,3 2-119 0,-7-2-258 16</inkml:trace>
  <inkml:trace contextRef="#ctx0" brushRef="#br0" timeOffset="10175.4908">12769 13185 360 0,'-2'-2'97'0,"0"-1"4"0,-2-1-45 16,1 0-10-16,-2-1-7 0,-3 1-7 0,0-2-6 15,-5 0-2-15,-4-2-4 0,0 1-2 16,-1 3-2-16,-2 2-2 0,-1 3-2 15,1 4-1-15,-4 4-3 0,0 2-2 16,-3 5-2-16,-3 1-1 0,0 4-1 16,-2 1-1-16,-2 1-1 0,2 4 1 15,0 2 0-15,1 4 0 0,6 3 2 16,4 1 2-16,6 2 1 0,10 1 1 0,8-1 1 16,8-2 0-16,7 0 0 0,8-4-1 15,4-2-2-15,5-3 1 0,4-6-2 16,4-3 0-16,2-4 0 0,7-6-2 15,0-6 1-15,3-8-1 0,11-2 0 16,-2-3-1-16,1-2 0 0,1-4 0 16,-2-2 0-16,-3-4-1 0,-6 2 1 15,-7-3-1-15,-7-4 1 0,-8-3 0 16,-8 1-1-16,-9-2 1 0,-7 1-1 16,-6 0 1-16,-12-4-1 0,-10 2 0 0,-6 3 0 15,-8-2 0-15,-10 2 0 0,-8-1-1 16,-12 1-2-16,-2 7-4 0,-10 6-7 15,-2 8-10-15,-6 8 84 0,-6 6-202 16,-6 11-122-16,7 7-332 0</inkml:trace>
  <inkml:trace contextRef="#ctx0" brushRef="#br0" timeOffset="13622.3219">17768 12393 326 0,'-2'-7'101'16,"1"3"8"-16,-3-1-12 0,2 0-34 15,-1 1-9-15,1 0-5 0,1 1-3 16,-2-1-4-16,1 2-2 0,-1-2-1 16,2 0-4-16,1-1-2 0,0-1-3 15,1 0-4-15,2-1-5 0,1-1-3 16,2 0-3-16,1 3-4 0,0 0-3 16,4 0-2-16,-1 1-1 0,2 2-2 15,1 1-2-15,-1 0 1 0,0 2-1 0,2 0 0 16,-3 3 0-16,0 2 0 0,-1 2 0 15,-1 3 0-15,-1 3 0 0,-2 2 1 16,-3 2-1-16,0 3 0 0,-2 2 0 16,-1-2-2-16,-2 1-2 0,-2 1-6 15,0-2-7-15,1-1-8 0,-1-2-8 16,0-2-8-16,1-1-9 0,0-2-9 16,1-3-104-16,-2-3-106 0,-1 0-261 15</inkml:trace>
  <inkml:trace contextRef="#ctx0" brushRef="#br0" timeOffset="13804.834">17766 12358 492 0,'-7'11'120'0,"-2"2"2"15,1 4-66-15,0 2-27 0,4 3-9 16,-3 2-7-16,4 0-4 0,0 2-7 0,2-2-13 15,1 1-41-15,0-3-72 0,0-3-97 16,6 1-233-16</inkml:trace>
  <inkml:trace contextRef="#ctx0" brushRef="#br0" timeOffset="14422.7545">18216 12312 611 0,'-9'-3'151'0,"1"4"3"15,-3 2-72-15,2 1-43 0,2-1-14 16,2 3-8-16,1 1-5 0,4-1-5 16,3-1-3-16,2 1-3 0,2-1-2 15,1 1-1-15,2-4-2 0,1 2-2 0,2-1-2 16,-4 1 0-16,1 0-2 0,-3 1 1 15,1-2 0-15,-6 5 1 0,-2-2 2 16,-3 2 2-16,-4 3 0 0,0 2 2 16,-1 0 1-16,-2 3 1 0,-1 0-1 15,1 1 1-15,3 0 0 0,-1-2 0 16,3 1-1-16,2-1 1 0,0-3 0 16,3-2 0-16,3-2 0 0,0-2-1 15,2-1 1-15,3-3 0 0,1-5 0 16,4 1 0-16,0-2-1 0,-1 4 1 15,4-4 0-15,0 1 0 0,3 1 1 0,-4 1-1 16,3 0 1-16,-2 1-1 0,2-4 1 16,0 4 1-16,3 2 0 0,-1-2 1 15,3 2 0-15,0 0 1 0,4 0 2 16,-1 0-1-16,-2-2 1 0,0-1 0 16,-2-3 0-16,-3-2-1 0,1-3-1 15,-4-3 0-15,-3 0-1 0,0-1-1 0,-6-1 0 16,-1-1-1-16,-5-1 0 0,-2 2 1 15,-4 0-1-15,-1 0 0 0,-4 3 0 16,-1 1 0-16,-2 5-1 0,-3 5 0 16,-1 5 0-16,-3 5 0 0,-1 4 0 15,-1 6 0-15,0 3 0 0,0 3 0 16,1 3 0-16,4 6 1 0,0 0 0 16,2 5 1-16,2 2 1 0,2 0 1 15,2-1 0-15,3 0 0 0,0-3-1 16,5-4 0-16,2-7-6 0,3-7-10 15,4-2-15-15,4-7-21 0,2-6-111 0,3-8-124 16,1-8-294-16</inkml:trace>
  <inkml:trace contextRef="#ctx0" brushRef="#br0" timeOffset="14598.3841">18758 12622 653 0,'-1'0'164'0,"2"0"7"0,-3 0-88 16,0 1-33-16,2 0-13 0,0-1-11 16,0 1-11-16,0 2-16 0,2-2-22 15,0 0-21-15,2-2-130 0,0 2-136 16,1 3-336-16</inkml:trace>
  <inkml:trace contextRef="#ctx0" brushRef="#br0" timeOffset="15270.1394">19551 12462 562 0,'-2'6'139'16,"-1"2"5"-16,4 3-76 0,-1-1-22 15,3-2-8-15,2 1-7 0,0-2-6 16,1-2-5-16,1-1-5 0,-1-5-3 15,4-1-3-15,0-1-2 0,0-5-2 16,-2-2 0-16,3-1-1 0,-2-2-1 16,-1 1 0-16,1 1-1 0,-3 1-1 0,0 5-1 15,-1 3 1-15,-1 2-2 0,-1 3-2 16,0 3-5-16,-2 3-8 0,-1 1-6 16,1 2-7-16,-1 0-7 0,-2 0-12 15,1-1 67-15,-2-2-174 0,-1-4-112 16,1-3-306-16</inkml:trace>
  <inkml:trace contextRef="#ctx0" brushRef="#br0" timeOffset="15464.6007">19621 12102 400 0,'-5'-39'120'16,"-1"7"9"-16,0 10-25 0,2 12-36 16,0 12-12-16,-2 7-7 0,4 12-9 15,-1 7-10-15,0 9-7 0,-1 10-4 16,-1 9-2-16,0 9 0 0,3 11-2 15,-6 0-1-15,2 5 0 0,-2 2-3 16,-1-2-1-16,2-8-5 0,2-7-6 0,1-9-13 16,4-9-15-16,5-10-19 15,5-12-116-15,3-7-126 0,4-15-304 0</inkml:trace>
  <inkml:trace contextRef="#ctx0" brushRef="#br0" timeOffset="15784.2132">19958 12228 722 0,'-15'2'170'15,"-1"0"3"-15,0 4-116 0,4 2-17 16,1 0-11-16,6 1-7 0,1 1-10 16,4-2-5-16,4-2-4 0,5 2-3 15,2-1-5-15,2 0-2 0,2 1-4 16,2-1-5-16,-1 0-5 0,0 1-3 15,-5-2-1-15,-1-1 1 0,-6 0 3 16,-2 1 3-16,-4 0 5 0,-5 1 5 0,-3 3 4 16,-1 1 4-16,-1 2 4 0,0 1 3 15,0 1 3-15,0-1 3 0,4 0 0 16,3-2 1-16,1 0-1 0,3 1-3 16,4-4-3-16,1-1-2 0,5-1-3 15,3-2-4-15,4-1-9 0,6-4-10 16,3-3-11-16,3-3-21 0,3-1-110 0,-1-3-121 15,2-5-285-15</inkml:trace>
  <inkml:trace contextRef="#ctx0" brushRef="#br0" timeOffset="16068.4452">20672 12531 667 0,'-12'-2'163'0,"-1"-3"7"0,4 0-106 16,0-3-11-16,2 0-7 0,3-1-7 15,1-1-9-15,2 1-10 0,4-1-6 16,0 1-6-16,2 2-3 0,4 1-2 16,1 1-2-16,2 4-1 0,1 2-2 15,1 3-1-15,1 5-2 0,2 4-1 16,0 1-4-16,-1 3-2 0,-2 4-6 15,0 4-6-15,-4-1-6 0,-3 2-8 0,-3-2-8 16,-4 1-9-16,-4-2 136 0,-3-3-246 16,-2-3-129-16,1-4-361 0</inkml:trace>
  <inkml:trace contextRef="#ctx0" brushRef="#br0" timeOffset="16219.7413">20677 12453 552 0,'-10'-19'142'15,"1"7"6"-15,1 8-84 0,-1 7-10 16,-1 7-9-16,2 3-10 0,2 7-11 0,-3 2-10 16,3 1-7-16,1 1-14 15,3 2-17-15,2 1-19 0,2-1-113 0,1-4-122 16,6 0-298-16</inkml:trace>
  <inkml:trace contextRef="#ctx0" brushRef="#br0" timeOffset="16797.1977">21054 12385 635 0,'-18'-2'168'0,"0"2"4"16,-1 1-57-16,-1 3-63 0,4-1-18 16,2 2-10-16,3 3-10 0,6-1-7 15,6 0-5-15,5 2-8 0,3-2-8 16,3 2-8-16,4-2-5 0,1 0-4 0,1-2-5 15,1-1 0-15,-2-2 1 16,-2 1 6-16,-3-1 6 0,-6 1 5 16,-2 1 4-16,-4 2 5 0,-5 1 2 0,-3 2 4 15,-3 2 3-15,-2 1 3 0,2 0 3 16,-1 0 0-16,-2 1 1 0,2-2 1 16,3 1-1-16,4-1-1 0,4 0-1 15,2 0-2-15,3-1-1 0,5 0-1 0,4-1-1 16,2-1 1-16,1-2 0 15,0-4 1-15,3 1 0 0,2-2 2 16,0-4 0-16,0 1 1 0,-2-2 1 0,2 1 0 16,2 1 1-16,-3-1-1 15,0 2 1-15,-1 2 1 0,1-1 1 0,-1 1 1 16,2 0 0-16,-1-1 1 0,-1 1 0 16,0-1 0-16,-1-3 0 0,-1 0-1 15,-1 0 0-15,-2-3-2 0,-3 1 0 16,0-1-1-16,-4-2-1 0,-1 0-1 15,-5-2-1-15,-1-2 0 0,-2-1 0 16,-4-1-1-16,-3-1-1 0,-3 0 0 16,-1 4-1-16,-3 3 0 0,0 3 0 15,0 6 0-15,0 4-1 0,1 3 0 16,2 5 0-16,0 4 0 0,1 2 0 0,-1 6 0 16,-1 2 0-16,1 5 0 0,2 4 0 15,0 2 0-15,2-1-1 0,4-1-5 16,4-4-8-16,2-3-11 0,3-6-10 15,3-3-19-15,1-7-114 0,0-5-123 0,3-3-290 16</inkml:trace>
  <inkml:trace contextRef="#ctx0" brushRef="#br0" timeOffset="17002.6495">21639 12434 713 0,'-2'4'164'16,"-2"3"1"-16,2 2-116 0,2 1-21 15,-1 3-10-15,1 3-5 0,0 1-11 16,0 2-13-16,-2 0-15 0,4 1-12 0,-1 2-15 16,-1-3-113-16,-3 0-122 0,6-1-281 15</inkml:trace>
  <inkml:trace contextRef="#ctx0" brushRef="#br0" timeOffset="17284.4817">21518 12111 533 0,'0'-8'137'0,"-1"7"0"0,0 0-21 16,4 2-90-16,2 3-16 0,4 2-8 15,-2 3-7-15,2 3-12 0,-1 3-27 16,1 0-94-16,1 5-108 0,1 1-264 15</inkml:trace>
  <inkml:trace contextRef="#ctx0" brushRef="#br0" timeOffset="17572.6914">21913 12493 508 0,'0'5'121'0,"0"-1"3"0,0 2-74 0,0 2-15 16,1 3-2-16,0 2-4 0,2 1-2 15,0 0-3-15,1-2-2 0,-2-2-3 0,4-2-4 16,-1-3-2-16,3 0-2 0,-2-5-1 16,-1 0-1-16,0-4 1 0,0 1-1 15,-3-5-1-15,0 1 0 0,-2-3-1 16,0-2-2-16,-2-3-1 0,-3-1-1 15,-3 0-2-15,-4 1-6 0,1-1-6 16,0 3-7-16,0 2-7 0,4 5-8 0,2 3-17 16,1 4-107-16,3 1-110 0,1 2-271 15</inkml:trace>
  <inkml:trace contextRef="#ctx0" brushRef="#br0" timeOffset="18027.3541">22247 12468 486 0,'-11'-8'121'0,"-1"-1"1"16,-4 2-51-16,-1 0-43 0,-3-1-11 16,3 5-7-16,-1 1-2 0,-2 4-2 15,5 3 0-15,3 3 1 0,3 3-1 16,3 5 0-16,0 1-1 0,6 0-3 15,4 3-1-15,0-2-2 0,2 2-1 0,0-4 1 16,5-1-1-16,2-2 0 16,1-2 1-16,2-2 1 0,-2-4 1 15,2-4 1-15,-1-2 1 0,-2-6 1 0,-1-2 2 16,-4-5 1-16,-1 1 3 0,-3-5 1 16,-3-1 2-16,-2-3-1 0,-1-3-1 15,-4 0-2-15,-4-4-1 0,-1-1-4 16,-5-2-3-16,-3-4-4 0,-5 1-1 15,-4 1 0-15,-3-2-1 0,1 4 2 16,0 2 2-16,2 3 5 0,5 5 7 16,6 4 4-16,5 4 1 0,5 3 1 15,3 2-1-15,6 2-3 0,4-1-2 0,6 4-6 16,5-4-3-16,9 2-2 0,5-1-6 16,4-2-6-16,4 3-8 0,4 0-8 15,2 2-12-15,0 4 13 0,-4 4-127 16,-4 3-110-16,-3 4-269 0</inkml:trace>
  <inkml:trace contextRef="#ctx0" brushRef="#br0" timeOffset="18277.8381">22425 12478 576 0,'-4'20'129'0,"0"-3"1"16,3 1-96-16,0-3-12 0,3 0-5 15,1-3-3-15,2-2-2 0,3-2-2 16,3 0-2-16,3-5-1 0,2-1-1 0,0-4 0 16,2-2-2-16,-2-1 1 15,-1-5 0-15,-4 0 1 0,-4-3 2 16,-6-1 1-16,-2-2 0 0,-8 0 0 0,-4 0 0 16,-5 2-2-16,-6 0-7 0,1 4-12 15,-2 4-11-15,2 4-10 0,4 1-11 16,3 4-106-16,6 1-111 0,7 1-257 15</inkml:trace>
  <inkml:trace contextRef="#ctx0" brushRef="#br0" timeOffset="18791.0328">23543 12482 461 0,'-16'-2'132'0,"-2"-5"7"16,-1 0-20-16,5-2-62 0,0 1-12 16,4-3-5-16,4-1-9 0,3-2-7 15,3-2-7-15,3 0-6 0,5-1-3 0,5 0-3 16,2 2-3-16,3 2 0 0,3 1-1 16,2 1 0-16,1 2 0 0,-4 4-1 15,1 1 0-15,-1 2 0 0,-4 1 1 16,-4 3-2-16,-2 1 1 0,0 2-1 15,-3-1-1-15,-5 3-1 0,0 1 0 16,-2 3-1-16,-4 3 0 0,-2 0 1 16,-4 3-1-16,-1 4 2 15,-3 3 0-15,-1 0 1 0,-1 1 1 0,-3-3 0 16,6 2 0-16,1-3 0 0,4-3 0 16,3-1 1-16,3-3-1 0,3-4 0 0,5 1 0 15,2-5-1-15,3-2-5 0,4-2-7 16,1-3-8-16,4-3-10 0,1-4-12 15,2-1-109-15,-1-3-114 0,3-4-268 16</inkml:trace>
  <inkml:trace contextRef="#ctx0" brushRef="#br0" timeOffset="19054.0127">23896 12369 630 0,'2'-5'146'0,"-2"-1"4"0,4-2-101 0,0-1-16 16,0 2-5-16,4-1-4 0,-1 2-5 16,3-1-4-16,1 1-3 0,2 2-2 0,5 0-3 15,2 2-1-15,3 2-2 16,0 0-2-16,0 2 0 0,0 3-1 0,-2 4 0 16,-1 1 0-16,-4 3 0 0,-5 1 0 15,-2 3-1-15,-1 2 1 0,-4 3-3 16,-2 1-4-16,-2 0-6 0,0 0-7 15,-1 0-9-15,-2 1-9 0,0-5-16 16,-1 0-108-16,-2-5-114 0,1-1-274 16</inkml:trace>
  <inkml:trace contextRef="#ctx0" brushRef="#br0" timeOffset="19234.8121">23920 12364 613 0,'-6'8'151'0,"-1"3"1"16,2 2-59-16,0 4-62 0,3 3-19 15,-1 0-13-15,-1 0-17 0,1 1 18 16,0 1-152-16,-2 3-125 0,2 2-326 16</inkml:trace>
  <inkml:trace contextRef="#ctx0" brushRef="#br0" timeOffset="20236.1946">14648 15533 337 0,'-38'1'95'0,"-3"1"4"0,-2 4-31 15,5 2-19-15,-1 5-11 0,1 1-2 0,5 8-4 16,-4-1-1-16,6 4-2 0,2 4-2 15,6 5-2-15,7 3-2 0,5 4-6 16,6 4-4-16,14 4-3 0,6 0-3 16,11 0-1-16,12 0-2 0,9-1 0 15,4-4-2-15,8-3 1 0,1-8-1 16,8-2 0-16,0-6-1 0,4-7 0 0,3-11 0 16,5-8 0-16,1-10-1 0,0-7 1 15,-1-10-1-15,1-9 2 0,-5-11-1 16,-5-3 1-16,-7-6 1 0,-9 2-1 15,-8-6 0-15,-12-2 1 0,-13 1-1 16,-15 1-1-16,-15-2 1 0,-15 1-2 16,-17 4 1-16,-12 5-1 0,-16 8-1 15,-8 12-3-15,-12 13-5 16,-10 14-5-16,-7 14-10 0,-3 15 2 0,-7 15-119 16,-8 10-109-16,-6 12-269 0</inkml:trace>
  <inkml:trace contextRef="#ctx0" brushRef="#br0" timeOffset="20963.7847">17623 15323 352 0,'-40'-7'103'0,"-11"6"3"0,-4 9-38 15,-7 3-8-15,-6 3-12 0,1 7-10 16,0 10-6-16,0 5-3 0,4 6-1 16,2 5-2-16,7 5-1 0,1 7-4 0,6 5-3 15,11 3-2-15,10 3-4 0,10 4-1 16,12-5-3-16,8 0-3 0,12-3-1 15,12-3-2-15,10-12-1 0,9-8 0 16,5-6 0-16,7-8-1 0,6-6 1 16,6-8-1-16,7-10 1 0,3-5 0 15,3-10-1-15,4-11 1 0,1-7 0 16,8-9-1-16,0-8 1 0,-10-9-1 16,-4-7 1-16,-7-4-1 0,-6-1 0 0,-10-6 1 15,-15-1-1-15,-18-1 0 0,-11-2-1 16,-17 2 0-16,-14 4-2 0,-14 4 0 15,-20 10-1-15,-13 4 1 0,-15 11-1 16,-10 17-3-16,-8 15-4 0,-15 11-4 16,-11 13-6-16,0 12-10 0,-4 18-8 15,-1 10-103-15,1 6-102 0,4 9-249 16</inkml:trace>
  <inkml:trace contextRef="#ctx0" brushRef="#br0" timeOffset="21537.0058">20004 15530 616 0,'-28'-27'128'0,"1"3"-1"0,0 8-113 16,-1 10-10-16,-1 5-7 0,-6 7-2 15,-1 10-3-15,-6 6-1 0,-7 4-1 16,-6 5 1-16,-4 0 2 0,0 5 1 16,3 2 6-16,2-4 8 0,5-1 7 15,9 3 4-15,11-1 2 0,16 4 3 0,8 6 0 16,12-1-2-16,10 1-5 0,14 2-4 15,8-3-4-15,9-1-1 0,3-6-2 16,6-7-2-16,3-8-2 0,4-6-1 16,-3-9-1-16,3-9 0 0,0-9-1 15,3-9 0-15,-3-12 1 0,-2-9 0 16,-6-7 0-16,-6-5 0 0,-7-4 1 16,-11-6-1-16,-14-1 1 0,-10 3-1 15,-14 0 1-15,-18-2-1 0,-17 3 0 0,-21 4-7 16,-18 8-11-16,-16 5-129 0,-25 10-121 15,-15 10-317-15</inkml:trace>
  <inkml:trace contextRef="#ctx0" brushRef="#br0" timeOffset="22132.2154">10014 15607 483 0,'-33'7'104'0,"-5"3"-1"15,-3-3-85-15,0 3-9 0,-3-1-4 16,-2-1-1-16,2 3 2 0,5 3 3 15,5-3 2-15,5 2 1 0,6 1 1 0,7 0 1 16,6 2-2-16,6-1-2 0,5 0-4 16,2 1-3-16,8-2-1 0,5 3-1 15,8-3 0-15,1-1 1 0,10 0-2 16,5-2 1-16,7-4-2 0,0-1-1 16,4-3-3-16,-5-6-6 0,2-4-53 15,-9-2-55-15,-6-1-89 0,-3-1-210 16</inkml:trace>
  <inkml:trace contextRef="#ctx0" brushRef="#br0" timeOffset="22774.166">9939 15335 503 0,'-40'-3'117'0,"-4"5"4"15,-3 2-83-15,-3 4-6 0,0 4-8 16,1 4-4-16,3 4-4 0,1 5-3 15,-3 7-1-15,0 2 1 0,3 7 0 0,2 3 3 16,1 4 2-16,5 2 0 0,6 1 2 16,9 2-2-16,10 3-2 0,10 2-3 15,13 0-4-15,14-6-3 0,10-2-1 16,10-7-2-16,6-7-1 0,8-10-1 16,7-8 0-16,5-7 0 0,5-9 0 15,1-4-1-15,1-8-1 0,2-8 1 0,-2-4-1 16,-4-13 1-16,-5-5-1 0,-9-5 1 15,-5-3 0-15,-5-6 0 0,-11 1 0 16,-9 0 1-16,-16 5 0 0,-15 2-1 16,-12 4 1-16,-18 0 0 0,-18 3-1 15,-14 7 1-15,-14 5-1 0,-13 5-4 16,-12 8-9-16,-8 8-8 0,-8 14-10 16,-7 14-12-16,-5 6-10 0,3 7-56 15,6 9-15-15,-2 3 6 0,4 2 4 16,9-5-9-16,12-2-32 0,9 2-8 0</inkml:trace>
  <inkml:trace contextRef="#ctx0" brushRef="#br0" timeOffset="23271.0203">7860 15397 330 0,'-19'-8'79'16,"-6"2"7"-16,-3-2-46 0,-1 3-6 16,-2-1-2-16,-1-1 2 0,-2 1 1 15,0 2-3-15,-3 0-4 0,-2 4-4 0,-2 2-5 16,-5 4-4-16,-2 4-3 0,-2 2-4 15,-1 2-3-15,1 4-1 16,1 2 1-16,5 3 1 0,5 3 2 0,7 4 1 16,6 3 1-16,6 2 1 0,4 3 0 15,8 4-1-15,7-2-1 0,7 3 0 16,6-1-1-16,9 5 0 0,9 0 0 16,8 1-2-16,6-6-1 0,8 1 0 0,1-12-2 15,5-2-2-15,-2-12 0 16,-2-10 0-16,-3-8-1 0,-5-9 1 0,-5-11-1 15,-2-7 1-15,-7-7 0 0,-6-6-1 16,-4-7 1-16,-10-5 0 0,-3 0-1 16,-12 3 1-16,-9 1-2 0,-10-4-1 15,-10 3 0-15,-8 6-1 0,-5 6-2 16,-13 7-4-16,-6 8-4 0,-1 12-5 16,3 14-3-16,2 12-1 0,0 11 0 15,6 8-1-15,10 5-80 0,8 4-21 0,7 6-78 16,8-1-184-16</inkml:trace>
  <inkml:trace contextRef="#ctx0" brushRef="#br0" timeOffset="23844.001">5009 15113 528 0,'-37'9'112'16,"-6"3"2"-16,-2 1-95 0,-1 5-8 15,-6 2-5-15,-3 9-1 0,-3 4-2 0,2 7-1 16,1 13-1-16,-1 8 4 15,0 4 5-15,3 3 5 0,7 4 3 16,3 0 2-16,11 4-1 0,10 0 1 0,17-2-4 16,16 2-5-16,16 2-5 0,11-7-4 15,9-7-1-15,12-8 0 0,8-16-1 16,11-11 0-16,7-13 0 0,3-16-2 16,6-13 0-16,7-10-2 0,3-14 1 15,-5-13-1-15,-8-13 1 0,-7-13 0 16,-7-8 3-16,-8-5 2 0,-9-7 2 15,-15-3 2-15,-15 2 1 0,-14 9 1 16,-14 3-1-16,-10 10 0 0,-21 9-2 16,-21 10-2-16,-22 12-3 0,-17 9-4 0,-14 12-9 15,-21 16-11-15,-22 14-116 0,-14 23-113 16,-14 17-285-16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56:15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8292 2411 583 0,'-15'-35'131'0,"-4"0"2"16,-6 2-98-16,1 2-10 0,1 7-12 16,-3-2-3-16,1 1-4 0,-3 3-2 15,-3 4-2-15,-3 1-1 0,-7 1-1 16,-9 2 0-16,-5 2-1 0,-10 0 0 16,-9 2 0-16,-5 2-1 0,-14-1 0 15,-6 4 1-15,-7 4 0 0,-4 2 0 16,-6 4 0-16,-7 1 1 0,-7 5 0 0,4 6 0 15,-6 2 0-15,2 5 1 16,-4 7 1-16,6 7 1 0,-2 8 1 0,3 6 3 16,0 5 1-16,10 8 0 0,4 4 0 15,3 3 0-15,5 4-2 0,10 2-1 16,9 2-2-16,10 1-2 0,13-5 0 16,11 0 0-16,18-1-1 0,14-4 0 15,12-3 0-15,18-3 0 0,14-1 0 0,15 1 0 16,17-3 0-16,12-3 1 0,9-1-1 15,19-3 1-15,13-3 0 0,10 0-1 16,7-4 1-16,13-2 0 0,8-3-1 16,11-5 1-16,10-7 0 0,3-7-1 15,9-6 1-15,8-4-1 0,1-8 1 16,9-5-1-16,4-3 1 0,1-4 0 16,4-3-1-16,-3-4 1 0,3-7 0 0,-1 2-1 15,-4-4 1-15,0-4-1 0,-5-3 1 16,-1-5 0-16,-3 1-1 0,-8-5 1 15,1 2-1-15,-10-6 1 16,-7-2-1-16,-3-3 1 0,-12-4-1 0,-10-5 0 16,-8-3 0-16,-7-9-1 0,-13 1 0 15,-4 0-1-15,-15-6-2 0,-13-1-2 16,-10-2-1-16,-13-1-1 0,-17-1-3 16,-11 0-1-16,-18-2-1 0,-15-5 0 0,-16 5 3 15,-18 0 0-15,-18 1 3 0,-20 2 2 16,-16 2 4-16,-20-1 4 0,-21 5 3 15,-14 0 2-15,-15 6 3 0,-17 4 3 16,-15-1 2-16,-15 5 1 0,-13 8-1 16,-5 11-1-16,-17 7-1 0,-8 9-4 15,-12 11-2-15,-5 11-3 0,-16 14-9 0,-6 16-9 16,-9 23-12-16,-11 18-18 16,-11 17-107-16,-3 21-117 0,-15 21-279 0</inkml:trace>
  <inkml:trace contextRef="#ctx0" brushRef="#br0" timeOffset="1686.8535">7388 4770 564 0,'-5'-19'142'0,"2"2"10"0,1 5-77 16,0 2-12-16,4 3-9 0,-1 4-9 15,0 5-3-15,2 5-6 0,2 4-7 16,1 6-8-16,1 6-5 0,3 3-3 16,2 4-2-16,2 1-3 0,1 4-3 0,3-2-2 15,-4-3-2-15,2-3-1 0,0-1-2 16,-1-3-8-16,-2-2-12 0,1-6-16 15,-2 0-12-15,1-3-23 0,1-2-110 16,-2-3-126-16,2-3-283 0</inkml:trace>
  <inkml:trace contextRef="#ctx0" brushRef="#br0" timeOffset="1879.3404">7742 4834 618 0,'-5'7'149'0,"-2"6"6"0,0 8-88 15,-1 6-19-15,-1 4-6 16,0 6-3-16,0 3-4 0,-1 2-5 0,-4 3-5 16,0 0-4-16,-2 2-6 0,0-1-3 15,-1 2-4-15,1-1-3 0,0-2-6 16,4-2-10-16,1-4-22 16,3-6-18-16,3-3 25 0,2-10-156 0,4-4-138 0,6-7-324 15</inkml:trace>
  <inkml:trace contextRef="#ctx0" brushRef="#br0" timeOffset="2168.7108">8012 4874 676 0,'-1'-2'173'0,"0"-1"4"0,0 4-93 16,-1 3-26-16,2 5-8 0,0 4-10 15,-1 3-12-15,1 5-6 0,-1 2-3 16,-2 4-2-16,1 0-5 0,0 0-2 16,0-1-4-16,0-2-1 15,1-3-1-15,1-3-2 0,3-2 1 0,2-1-2 16,3-3 0-16,0-2 0 0,2-1 0 16,3-3-1-16,2-3 0 0,1-1-4 15,0-4-7-15,1 0-12 0,-1-4-20 0,1-2-17 16,-3 1-25-16,-3 0-113 0,-3-4-135 15,-2 0-299-15</inkml:trace>
  <inkml:trace contextRef="#ctx0" brushRef="#br0" timeOffset="2331.2817">8016 4858 730 0,'-7'-5'186'0,"-2"1"4"15,3 2-110-15,3 1-22 0,3 1-13 16,3-1-16-16,4 1-13 0,3 1-10 0,3-1-6 15,7 1-8-15,3-1-11 0,4 1-16 16,3-1-18-16,2 1-17 16,1 1-63-16,-3 0-57 0,1-1-112 0,-1 1-227 15</inkml:trace>
  <inkml:trace contextRef="#ctx0" brushRef="#br0" timeOffset="2643.4701">8437 4984 668 0,'-5'-1'174'0,"2"2"8"16,-2-1-85-16,2 0-31 0,1 1-10 15,1 2-10-15,-1-1-12 0,2 2-10 16,0 1-7-16,2 2-5 0,0 1-4 16,4 3-2-16,-2-3-2 0,2 2-1 0,0-1-1 15,3-2-1-15,1-2 0 16,2-4-1-16,-2-7 1 0,3-1 0 0,1-6 0 15,1 1 0-15,1-5 1 0,-2-1 0 16,-1 0 0-16,-2 5 0 0,-1 4 1 16,-1 4-1-16,-4 4 0 0,0 9-1 15,-2 3 1-15,-3 3-2 0,1 2-3 16,-2 3-8-16,0 0-15 0,0 0-23 16,2-1-15-16,3-2-19 0,5 0-76 15,1-3-41-15,6-2-110 0,0 0-207 0</inkml:trace>
  <inkml:trace contextRef="#ctx0" brushRef="#br0" timeOffset="3145.1185">8824 4853 645 0,'-8'-2'163'0,"-1"0"11"15,1 0-93-15,1 0-13 0,1-1-7 16,4 2-10-16,1-2-9 0,2 1-10 0,4-2-8 15,2 1-7-15,3-2-6 0,3 0-3 16,3 0-1-16,2 1-2 0,0 4-1 16,1 0-2-16,0 4 0 0,-2 2-1 15,-1 1 0-15,-3 3-1 0,0 1 0 16,-2 1 1-16,-2 4-1 0,0 3 1 16,-2 2-1-16,-2 3 1 0,0 3-1 15,-1 2 0-15,-3 2 1 0,-1 0-1 0,-1-3 0 16,0-1 0-16,-1-1-1 0,0-1 1 15,0-3 0-15,-1-1 0 0,-1 1-1 16,0 0 1-16,-3 0 0 0,0-2 0 16,-3-3 0-16,-2 0 1 0,0-2-1 15,-3-4 1-15,-1-3-1 0,-1-3 1 16,1-2-3-16,1-2-7 0,3-1-11 16,2-2-21-16,4-3-20 0,5-1-21 15,6-3-107-15,3-3-10 0,7-2-107 16,5 0-188-16</inkml:trace>
  <inkml:trace contextRef="#ctx0" brushRef="#br0" timeOffset="3553.0918">9585 5056 597 0,'-6'-3'154'0,"0"-2"11"15,0 2-77-15,2 1-15 0,0 1-7 16,2 0-4-16,1 1-11 0,1 1-7 15,1 2-9-15,3 0-8 0,3 1-6 16,5-2-5-16,4 3-2 0,6 0 0 0,6 0-2 16,5-2-3-16,7 2-2 0,4 0-3 15,2-1-1-15,4-2-1 0,-1-2-1 16,3-1 0-16,4-1-1 0,2-1 0 16,-2-2-2-16,3-1-1 0,2 1-3 15,4 4-5-15,-5-3-7 0,-5-1-12 16,-6 1-13-16,-1 0-16 0,-3 4-14 15,-7 0-17-15,-10-3-108 0,-4 5-127 0,-6-2-282 16</inkml:trace>
  <inkml:trace contextRef="#ctx0" brushRef="#br0" timeOffset="3796.6404">10565 4906 671 0,'-6'-17'169'0,"1"2"5"15,0 4-100-15,3 2-23 0,0 3-9 16,4 3-12-16,1 3-10 0,3 2-9 15,3 4-3-15,2 3-3 0,4 2-1 0,6 6 0 16,1 2-2-16,5 2 0 0,3 1-1 16,3 2-1-16,0-2 1 0,4 1-1 15,-4-3 0-15,1-1 0 0,-4-2 1 16,-4-1-1-16,-4-1-1 0,-4-3 1 16,-9-1 1-16,-6 1-1 0,-5-1-1 15,-12 3-3-15,-5-1-7 0,-7 1-17 16,-3 1-17-16,-3-1-22 0,-3 1-115 0,1-2-132 15,8-3-303-15</inkml:trace>
  <inkml:trace contextRef="#ctx0" brushRef="#br0" timeOffset="5533.0827">11452 4891 540 0,'-11'-40'144'0,"3"0"12"15,4 7-51-15,1 5-35 0,4 9-11 16,4 5-7-16,3 9-5 0,3 5-6 16,3 9-8-16,2 8-8 0,5 7-6 0,0 7-3 15,2 7-2-15,2 4-4 0,0 3-3 16,0 2-3-16,1-1-2 0,-2-2-2 16,3-2-3-16,-2-4-7 0,-1-5-15 15,1-4-17-15,0-3-17 0,2-6-22 16,-1-4-111-16,-2-7-130 0,3-6-287 15</inkml:trace>
  <inkml:trace contextRef="#ctx0" brushRef="#br0" timeOffset="5727.563">12190 4676 670 0,'7'-11'170'0,"-15"12"7"0,-2 11-96 15,-2 8-13-15,-1 10-7 0,-1 9-10 16,-2 12-10-16,-2 10-6 0,0 4-7 15,0 2-4-15,-2 4-8 0,-5 1-4 16,-4 2-5-16,-4-3-9 0,2-4-11 16,0 0-16-16,3-7-21 0,5-8-19 0,8-6-23 15,7-11-114-15,6-6-135 0,7-11-297 16</inkml:trace>
  <inkml:trace contextRef="#ctx0" brushRef="#br0" timeOffset="5992.4216">12783 4676 765 0,'-33'14'181'15,"-2"13"4"-15,-3 4-117 0,1 8-20 16,0 9-13-16,0 3-6 0,8 6-7 15,3 3-5-15,4-3-3 0,5 1-3 16,6-4-3-16,6-4-3 0,8-4-3 0,5-5-2 16,9-3-4-16,5-6-7 0,3-4-9 15,7-6-28-15,6-4-12 0,0-7-20 16,-1-7-118-16,-2-7-135 0,1-8-302 16</inkml:trace>
  <inkml:trace contextRef="#ctx0" brushRef="#br0" timeOffset="6393.3608">13015 5139 783 0,'-11'3'187'0,"8"0"3"16,2-1-112-16,5-1-30 0,2 2-15 15,4-2-8-15,2-1-7 0,4 0-4 16,2-4-2-16,7-1-2 0,-1-3-3 15,3-1-2-15,1-2-1 0,3-1-2 16,-3-3 0-16,-1-2-1 0,-4-2-1 0,-2 0 0 16,-5-3 0-16,-5 1-2 0,-7 1 1 15,-4-1-1-15,-5 2-1 0,-7 6-2 16,-8-1 0-16,-3 6 0 0,-9 2 0 16,-1 7 1-16,-4 7 0 0,2 7 1 15,-1 7 3-15,4 8 2 0,3 5 1 16,7 4 2-16,3 3 1 0,4 1 1 15,2 1 0-15,5 1-1 0,5-3 0 16,4-3-1-16,7-2-1 0,4-3 0 0,8-4-2 16,7-7 0-16,6-6-1 0,2-6-1 15,4-4-2-15,4-5-1 0,1-9-2 16,3-6-7-16,-2-4-11 0,-2-4-13 16,-1-2-22-16,-4-4-13 0,-6-1-20 15,-5 3-109-15,-5-2-128 0,-4 0-282 16</inkml:trace>
  <inkml:trace contextRef="#ctx0" brushRef="#br0" timeOffset="6642.642">13602 4369 715 0,'7'3'159'16,"3"2"5"-16,3 8-121 0,2 5-8 15,0 6 0-15,-3 5 3 0,1 8 0 16,1 2-2-16,-3 3-2 0,-1-1-3 0,-4 6-5 16,0-3-6-16,-4 0-5 0,-4-6-6 15,-6-1-4-15,-1-7-4 0,-7-1-9 16,-3-7-20-16,-3-8-24 0,0-5-15 16,-2-4-22-16,-1-9-113 0,2-6-134 15,5-10-285-15</inkml:trace>
  <inkml:trace contextRef="#ctx0" brushRef="#br0" timeOffset="6756.8948">13551 4195 666 0,'5'-38'171'0,"-1"10"3"15,1 9-103-15,-2 11-17 0,2 3-14 0,1 4-24 16,3 5-39-16,0 3-148 0,-1 3-145 16,-2 6-365-16</inkml:trace>
  <inkml:trace contextRef="#ctx0" brushRef="#br0" timeOffset="7342.7497">9650 4777 583 0,'1'-10'146'0,"-1"3"9"16,-6 0-81-16,2 3-13 0,-3 4-7 15,-2 2-6-15,-2 2-3 0,0 5-7 0,-2 4-5 16,-3 4-5-16,-1 3-4 0,0 3-2 16,0 4-1-16,-3 4-3 0,-1-2-3 15,0 1-2-15,3 0-2 0,1 1-3 16,1-2-3-16,4-2-1 0,4-2-1 15,6-1-2-15,4 1-1 0,6-2-1 16,3-1-6-16,6 0-9 0,4-1-14 16,4 0-25-16,2-3-15 0,4-2 7 15,3-3-137-15,4-2-133 0,1-2-301 16</inkml:trace>
  <inkml:trace contextRef="#ctx0" brushRef="#br0" timeOffset="7721.7354">9956 4504 589 0,'-12'21'143'0,"3"2"4"0,1 4-65 15,4 7-47-15,2-2-4 0,0 0-1 16,2-7-2-16,3-5-2 0,-1-5-1 16,1-4-1-16,-1-8 0 0,-1-6-1 0,2-10-1 15,-1-4-2-15,2-7-1 0,1-9-1 16,-3-6-2-16,1-10-2 0,-2-7-1 16,0-3 0-16,-2-9-2 15,2 2 0-15,2 0-1 0,3 4-1 0,2 5-1 16,3 7-3-16,5 10-1 0,2 9 0 15,2 8-2-15,2 9-1 0,4 8-2 16,2 10-6-16,4 8-12 0,0 5-17 16,0 7-23-16,-4 4-16 0,-3 1-5 15,-6 2-119-15,-4-2-128 0,-7-1-276 16</inkml:trace>
  <inkml:trace contextRef="#ctx0" brushRef="#br0" timeOffset="7874.3287">9992 4531 790 0,'-8'-2'185'16,"6"-5"1"-16,6 1-120 0,7-4-25 0,6 1-20 15,10-2-13-15,8 0-15 0,8 0-25 16,7 1-24-16,7 0-131 0,5 0-144 16,-1 2-352-16</inkml:trace>
  <inkml:trace contextRef="#ctx0" brushRef="#br0" timeOffset="9139.0933">13954 4581 526 0,'-8'-13'131'0,"2"-3"4"0,-2 0-74 15,1 2-12-15,0 2-4 0,0 0-2 16,1 2 1-16,-1 2 1 0,1 0 0 16,1 2 2-16,-1 1-2 0,1 1-4 15,1 3-4-15,-1 2-5 0,0 4-5 0,2 5-5 16,-2 1-4-16,1 5-3 0,1 1-2 16,1 4-1-16,1 0-1 0,2-1-2 15,3-2-1-15,2-2-2 0,3-4-1 16,2-1-1-16,2-5-2 0,3-2 0 15,2-4 0-15,3-4 0 0,-1-3 0 16,-1-4 1-16,0-1 0 0,-4-2 0 16,-4 1 3-16,-4 0 2 0,-2 4 2 15,-4 4-1-15,-2 3 0 0,-2 6 0 16,-2 5-1-16,2 4-3 0,-2 1-1 0,1 2-3 16,3 1 1-16,2 2-1 0,4-1 1 15,2-4-1-15,5-2 0 0,1-3 1 16,3-3 1-16,0-6 1 0,-1-6 1 15,-1-3 2-15,2-2 1 0,-1-4-1 16,-2-3 1-16,1-2-1 0,-4-3-2 16,-2 0-1-16,-2-3-3 0,-4 2-5 15,-4 1-8-15,-1 2-12 0,-3 4-13 0,-2 2-17 16,1 5-26-16,-1 4-20 0,2 2-16 16,1 3-62-16,1-1-32 0,2-2-103 15,6-1-190-15</inkml:trace>
  <inkml:trace contextRef="#ctx0" brushRef="#br0" timeOffset="9344.3576">14261 4265 648 0,'18'-15'162'16,"-2"3"6"-16,5 6-99 0,3 5-15 15,6 1-8-15,0 7-6 0,3 5-9 16,3 9-6-16,1 9-4 0,-2 8-3 16,-1 6-1-16,-2 11-3 0,-1 4-2 0,-1 4-3 15,0 8-2-15,-3 4-1 0,1 0 0 16,-6 2 3-16,-5-1-1 0,-3 1 0 15,-16-3-1-15,-7-5-1 0,-12 0-4 16,-9-2-8-16,-5 0-13 0,-8-4-15 16,-6 0-23-16,1-4-25 0,-3-4-118 15,1-6-139-15,-1-8-316 0</inkml:trace>
  <inkml:trace contextRef="#ctx0" brushRef="#br0" timeOffset="10147.6667">7249 6480 658 0,'-15'-15'170'0,"3"-1"9"0,2 2-96 16,4 1-14-16,4 5-7 0,2 0-9 15,3 5-10-15,2 4-8 0,5 5-7 16,1 5-5-16,6 6-2 0,4 4-3 16,2 6-3-16,3 2-4 0,1 1-3 15,-1 0-3-15,-2 1-3 0,0 1-1 16,-6-2-2-16,-1-1-5 0,-2-2-7 0,-2 1-10 16,0-3-16-16,-5-1-28 15,-2-7-24-15,-2 0-120 0,-2-5-142 0,0-2-326 16</inkml:trace>
  <inkml:trace contextRef="#ctx0" brushRef="#br0" timeOffset="10344.141">7506 6488 678 0,'-7'4'178'0,"0"1"7"0,-4 5-86 16,-3 2-34-16,-2 4-10 0,-3 4-14 15,-5 0-13-15,-3 5-11 0,-1 3-8 16,-1 0-10-16,1 3-13 0,2-1-20 16,4 4-22-16,5-4-19 0,4 0-120 15,9-7-139-15,4-2-311 0</inkml:trace>
  <inkml:trace contextRef="#ctx0" brushRef="#br0" timeOffset="10859.6693">7827 6383 616 0,'0'-15'171'0,"0"3"7"0,1 7-48 0,-3 3-66 16,0 5-10-16,-2 5-9 0,0 8-10 15,3 7-9-15,-3 5-6 0,1 5-4 16,-2 4 0-16,1 2-2 0,0 2-2 16,0-2-1-16,-3-2-1 0,4-1-1 15,0-1-2-15,2-2 0 0,3-4-1 0,5-1-2 16,1-6 0-16,6-1 0 0,-2-6-2 15,6-4 0-15,1-4 0 0,1-1-1 16,1-4-1-16,-1-5-1 0,0-3-3 16,-3-1-7-16,0-2-10 0,-1-2-16 15,-4-4-25-15,0 2-16 0,-2-2-44 16,-5-1-83-16,1-1-126 0,-2 0-262 16</inkml:trace>
  <inkml:trace contextRef="#ctx0" brushRef="#br0" timeOffset="11035.3115">7859 6257 759 0,'-6'-11'186'0,"4"1"2"16,6 0-85-16,9 4-62 0,4 1-20 16,4 3-11-16,2 2-13 0,1 3-13 15,1 4-20-15,-2 4-16 0,3 3 30 0,-3 3-166 16,3 2-140-16,0 0-334 0</inkml:trace>
  <inkml:trace contextRef="#ctx0" brushRef="#br0" timeOffset="11440.013">8288 6548 629 0,'-5'-7'159'0,"-1"-1"8"15,1 0-85-15,1 3-23 0,1 2-5 16,1 0-3-16,1 1-8 0,0 3-9 16,0 1-5-16,1 3-5 0,-2 5-4 15,2 1-2-15,2 3-3 0,-2 3-1 0,1 1-1 16,0 2-2-16,0-1 0 0,1-2-3 15,0 1 0-15,0-2-2 0,2-2 0 16,2-5-1-16,3-3 0 0,3-5 0 16,3-5-1-16,3-4-1 0,4-6-1 15,3-3 1-15,0-4-2 0,2 1 0 16,0-2 0-16,-2 1 0 0,-6 2-1 16,-1 7 1-16,-7 2-1 0,-2 7 1 15,-2 5-1-15,-4 5 0 0,0 6-1 16,-1 4-3-16,-3 1-7 0,2 3-9 0,0 1-15 15,1 0-22-15,0 0-20 0,3-1-22 16,2-4-110-16,3 0-134 16,5-3-294-16</inkml:trace>
  <inkml:trace contextRef="#ctx0" brushRef="#br0" timeOffset="11895.7944">8710 6291 633 0,'-11'-10'156'0,"0"1"7"16,3 1-92-16,2 2-18 0,3 0-6 0,2 0-4 15,2 2-7-15,4-1-6 16,2 3-5-16,2-2-3 0,1 4-3 0,1 1-1 16,1 3-2-16,0 0-1 0,1 3-3 15,-4 4-2-15,2 4-2 0,0 2-3 16,0 1-1-16,1 3-1 0,-1 5-2 16,2 1 0-16,-1 2-1 0,1-2 0 15,-1 4 0-15,-1-2 0 0,-3 2 0 16,1-2 0-16,-3 1 0 0,-2-1-1 15,-2 0-1-15,1 1 0 0,-3-2 0 0,-2 3 0 16,-1-1 0-16,-2 0 0 0,-6-6 1 16,1 2 1-16,-2-2 0 0,-4 1 0 15,-1-4 0-15,-2-3-1 0,0 3-1 16,4-3-2-16,-2-2-6 0,1-4-8 16,0-8-16-16,4 1-20 0,3-5-11 15,2-7-20-15,3-6-109 0,5-7-123 0,6-2-275 16</inkml:trace>
  <inkml:trace contextRef="#ctx0" brushRef="#br0" timeOffset="12446.3277">9556 6678 784 0,'-9'-2'186'0,"2"-2"1"16,2 2-125-16,6-1-19 0,4 3-10 15,5 0-9-15,7 0-8 0,6 4-4 16,9 1 0-16,4 2 0 0,8 4-2 0,7 1-1 15,7-1-1-15,2 1 0 0,6-1-2 16,6-4 0-16,9-1-1 0,3-4-1 16,5-4-1-16,2 0-2 0,11-2-1 15,1-2-4-15,1-2-4 0,-2-5-5 16,0-1-5-16,3 5-8 0,-6 0-6 16,-5 1-9-16,-8-1-9 0,-11 3-7 15,-9 3-4-15,-12 2-6 0,-16 0-3 16,-10-2 4-16,-14 3 10 0,-11-1 12 0,-6-1 24 15,-7-1 20-15,-5 1 23 0,-3-4 21 16,-2 1 14-16,-2-2 12 0,1 0 5 16,3 1-4-16,-1 1-9 0,6 2-8 15,2 1-11-15,1 1-12 0,8 2-10 16,2 3-7-16,5 3-7 0,4 1-4 16,5 3-2-16,2 2-1 0,5 2-1 15,-1 1-3-15,2 1-4 0,1-1-1 0,-3 1-5 16,-1 2-4-16,-2-1-9 0,-4 0-11 15,-2-1-11-15,-5-2-7 0,-4 1-12 16,-7-1-8-16,-6-3-102 0,-8-1-110 16,-5-2-252-16</inkml:trace>
  <inkml:trace contextRef="#ctx0" brushRef="#br0" timeOffset="12801.5315">10037 6361 595 0,'0'-4'148'0,"-2"1"7"0,-5 3-87 15,-2 1-13-15,-5 4-6 0,-3 5-5 16,-4 7-2-16,-8 2-3 0,-3 7-3 16,-4 5-3-16,-4 3-2 0,0 2-2 15,-3 0-3-15,-1-1-3 0,8 0-4 16,4 2-4-16,5 1-2 0,9-4-3 16,7-2-3-16,8-1-3 0,12-4-3 15,7 1-3-15,7-5-4 0,10-6-8 0,6-1-14 16,9-4-21-16,7-2-21 15,1-5-27-15,-3-7-107 0,1-8-135 0,-1-3-293 16</inkml:trace>
  <inkml:trace contextRef="#ctx0" brushRef="#br0" timeOffset="13165.4144">10276 6107 725 0,'-4'-2'165'0,"3"8"3"0,3 5-105 15,5 9-35-15,0 5-14 0,3 9-1 16,1 2-3-16,-3 0-4 0,3 2 0 16,-1-3 0-16,-3-2 1 0,0-4-1 15,-5-9 2-15,-3-4-1 0,-2-3 0 16,-5-7-1-16,-3-8-2 0,-1-5-1 15,-2-9 0-15,-1-6-2 0,2-6-1 0,-1-8 0 16,3-3 1-16,2-6 2 16,-1-4 2-16,5-3 4 0,5-5 2 0,4-3 2 15,2 2 2-15,3 2 1 0,9 5-1 16,2 6-3-16,6 9-3 0,2 11-2 16,-1 10-2-16,5 6-5 0,1 5-7 15,-3 8-12-15,0 3-16 0,-3 8-22 16,-2 1-26-16,-3 3-114 0,-1 3-138 0,-3-1-308 15</inkml:trace>
  <inkml:trace contextRef="#ctx0" brushRef="#br0" timeOffset="13327.9715">10310 6250 807 0,'-18'6'206'16,"6"-1"0"-16,5-4-90 0,9-1-58 15,9 0-25-15,6-1-16 0,9-2-16 0,5 1-15 16,6-3-23-16,6-5-32 16,1 0-138-16,3 0-160 0,4 4-382 0</inkml:trace>
  <inkml:trace contextRef="#ctx0" brushRef="#br0" timeOffset="13885.6884">12030 6323 522 0,'-14'-22'154'0,"3"-1"10"15,2 1-1-15,3 3-100 0,3 6-13 16,6 5-7-16,4 7-6 0,6 5-8 15,6 13-5-15,0 9-4 0,10 12-1 16,1 10 0-16,7 5 1 0,2 6-2 0,3 4-2 16,1-1-3-16,2 1-4 0,-6-6-1 15,2-3-4-15,-5-2-1 0,0-2-3 16,-6-4-6-16,-4-3-9 16,-3-6-14-16,-3-3-24 0,-3-3-20 0,-6-7-127 15,-3-6-144-15,-5-4-333 0</inkml:trace>
  <inkml:trace contextRef="#ctx0" brushRef="#br0" timeOffset="14090.6539">12711 6262 745 0,'-18'-15'186'0,"1"9"6"16,-3 12-116-16,2 11-11 0,-3 11-13 15,-4 13-10-15,-1 9-11 0,-2 10-9 16,-7 7-6-16,-7 3-4 0,-4 5-3 15,-2 2-3-15,1-1-3 0,-3-2-3 16,5-3-6-16,6-4-9 0,8-4-15 0,10-7-22 16,6-10-19-16,7-8-22 0,10-7-114 15,11-11-135-15,1-8-298 0</inkml:trace>
  <inkml:trace contextRef="#ctx0" brushRef="#br0" timeOffset="14376.2314">13424 6209 768 0,'-28'-10'184'15,"-4"5"5"-15,-6 5-125 0,-5 8-14 16,-2 6-9-16,-2 10-11 0,3 8-8 15,0 7-6-15,0 10-2 0,3 1-2 16,13 9-2-16,9 6-2 0,5-2-2 0,8 5-2 16,10-7-3-16,7-3-5 0,12-1-5 15,4-8-8-15,7-6-10 0,4-6-14 16,8-8-20-16,0-4-13 0,4-7 47 16,1-11-166-16,0-5-131 0,1-10-317 15</inkml:trace>
  <inkml:trace contextRef="#ctx0" brushRef="#br0" timeOffset="14756.6325">13693 6657 777 0,'-13'3'200'16,"3"1"3"-16,3 2-80 0,4 0-66 16,6 2-22-16,3 0-13 0,5 0-9 15,2 0-7-15,8-3-3 0,3-5 0 16,1-3-2-16,6-3 0 0,2-4-1 15,1-3 0-15,1-3-1 0,-5-3-2 16,0 2-2-16,-7-1-3 0,-5-2-4 0,-8-1-4 16,-6 2-4-16,-8-1-4 0,-6 2-5 15,-8 1-5-15,-7 3-3 0,-4 4-1 16,-7 4 5-16,0 8 5 0,-4 2 8 16,1 6 14-16,1 9 13 0,4 5 12 15,2 6 10-15,6 3 3 0,3 2 2 16,5 9-2-16,6 3-5 0,4-2-5 0,9 0-4 15,4 0-3-15,8-3-3 16,5-2-2-16,8-6-2 0,7-5-2 16,6-4-1-16,5-7-2 0,7-6-2 0,3-5-1 15,1-9-2-15,-1-9-5 0,0-7-6 16,1-3-12-16,-2-6-16 0,-5-1-20 16,-7 0-24-16,-5 0-115 0,-5-2-134 15,-9 2-307-15</inkml:trace>
  <inkml:trace contextRef="#ctx0" brushRef="#br0" timeOffset="15000.9646">14152 5872 742 0,'8'-5'161'0,"8"7"2"16,1 5-115-16,8 8-34 0,0 7-2 0,1 6 3 15,-5 5 7-15,-1 4 4 0,-6 2 2 16,0 1 1-16,-4 2 0 0,-6 0-5 16,-1 2-6-16,-6-3-8 0,-1 0-10 15,-4-1-18-15,-8-4-26 0,-6-9-23 16,-6-4-126-16,-3-10-146 16,0-6-340-16</inkml:trace>
  <inkml:trace contextRef="#ctx0" brushRef="#br0" timeOffset="15132.6135">14079 5707 694 0,'9'-15'158'0,"1"7"1"0,4 3-97 0,8 6-52 16,4 5-26-16,5 5-28 0,-1 3-113 16,2 3-125-16,1 5-301 0</inkml:trace>
  <inkml:trace contextRef="#ctx0" brushRef="#br0" timeOffset="15752.8724">14575 6082 515 0,'-1'-10'134'0,"1"1"4"16,-2 1-45-16,0 2-44 0,1-2-9 15,0 3-6-15,-1 2-3 0,0-1-2 0,0 0-1 16,1 2-1-16,-2-1-1 0,2 3-1 16,0-1-1-16,0 1 0 0,-1 0-1 15,0 1-4-15,1-1-2 0,-2 2-4 16,1-2-1-16,1 1-3 0,-1-1-1 15,-3-4-2-15,4 4 0 0,1 0-2 16,0 1 0-16,0-2-1 0,0 1-1 0,0 0-1 16,6 5 0-16,-6-6 0 0,0 1-1 15,-5-6 1-15,5 7 1 0,0 0 1 16,0 3 2-16,0 2 1 0,-1 4 2 16,-1 2 2-16,4 9 1 0,-7-3 1 15,0 3 0-15,0 5 0 16,1-3-2-16,0 2-1 0,3-3-2 0,3-1-1 15,2-4-3-15,3-3 0 0,3-4-2 16,2-4 0-16,3-4 0 0,2-4-1 16,0-3 0-16,0-7 1 0,0-3-1 0,1-4 1 15,-1-3 0-15,-3-1 0 0,-3-2 0 16,-1 2 0-16,-2 3 0 0,-3 2 1 16,-5 4 1-16,0 3 0 0,-4 5 2 15,0 4-1-15,-1 5 1 0,-1 3-1 16,0 6 0-16,2 2-1 0,3 1-1 15,2 3-1-15,4-2 0 0,8 3-1 16,6-3-1-16,4-1 1 0,4-2-2 16,3-4 0-16,3-1 0 0,2-4-3 0,-4-4-6 15,-4-8-6-15,-3-2-12 0,-3-2-14 16,-6-5-21-16,-5-4-14 0,-9-3-19 16,-3-6-109-16,-8-4-128 0,-3-9-287 15</inkml:trace>
  <inkml:trace contextRef="#ctx0" brushRef="#br0" timeOffset="15952.3434">14992 5670 672 0,'19'16'159'0,"2"0"5"0,4 4-111 15,4 5-9-15,3 1-3 0,4 3-2 16,4 6-7-16,2 4-3 0,3 4-1 16,3 2-3-16,1 3-3 0,-2 3-1 15,-1 1-4-15,-5 4-3 0,-1 2-3 16,-10 4-3-16,-8 4-1 0,-9 3-4 15,-12 3-4-15,-10 2-8 0,-13 2-16 16,-16 5-17-16,-7 1-18 0,-10-3-19 0,-9 1-121 16,-3-2-135-16,2-1-302 0</inkml:trace>
  <inkml:trace contextRef="#ctx0" brushRef="#br0" timeOffset="17569.0213">5120 8641 618 0,'-2'-15'159'0,"1"1"9"15,-1 7-93-15,0 6-14 0,-1 9-7 16,-2 6-5-16,-1 8-10 0,3 10-9 15,-2 9-9-15,1 11-3 0,2 2-2 16,0 5-5-16,4 2-2 0,0-1-2 16,2-5-3-16,2-2-1 0,0-8-1 15,1-3-1-15,2-8-1 0,1-6 0 16,0-7-1-16,-2-5-3 0,-1-9-3 0,0-7-4 16,-3-8-1-16,-2-7-2 0,-4-5 0 15,-1-4 1-15,-3-6 1 0,-4 0 3 16,-2-8 3-16,-5-4-1 0,-4-6 0 15,0-4 0-15,0-3 1 0,3-3 0 16,-1-2 1-16,5 5 1 0,4 3 4 16,5 12 5-16,2 2 5 0,2 4 5 0,1 7 3 15,1 4 4-15,7 3 2 16,3 3 1-16,5 1-1 0,7 4-4 0,8 3-3 16,7 0-4-16,6 3-3 15,5 1-3-15,2 4-3 0,1 1-2 0,-3 1-2 16,-4 2-7-16,-5 2-8 0,-4 3-12 15,-7 2-19-15,-7 0-18 0,-3 5-22 16,-6-1-105-16,-6 2-4 0,-2 4-104 16,-5-2-186-16</inkml:trace>
  <inkml:trace contextRef="#ctx0" brushRef="#br0" timeOffset="17752.5227">5175 8985 727 0,'-7'13'174'0,"4"-3"3"16,3-3-102-16,5 1-34 0,6-2-12 16,3-5-6-16,5 2-7 0,6-2-6 15,3-1-4-15,4-3-2 0,2 0-11 16,2-3-22-16,1 2-23 0,-4-2-132 0,-3-3-144 16,0-1-353-16</inkml:trace>
  <inkml:trace contextRef="#ctx0" brushRef="#br0" timeOffset="18269.2681">6136 8405 821 0,'-35'-13'189'0,"-1"3"1"16,-1 8-130-16,0 5-27 0,5 8-8 15,3 4-8-15,3 3-6 0,3 3-4 16,7 0-2-16,7 0-1 0,8 1-1 16,6-1-1-16,5 0-1 0,6 2-1 15,2-1-2-15,3 0-1 0,0 0-1 0,0 1-2 16,-3 1 0-16,-1-1 0 0,-2-1 0 16,-4 1 2-16,-4 2 1 0,-4-1 2 15,-3-1 1-15,-2 2 2 0,-2 1 0 16,-4 1 0-16,-2 1 2 0,-2 1 0 15,-3 2 1-15,1-1 0 0,-1 2 1 16,0-1-1-16,2-4 0 0,2-1-1 16,3-1-1-16,6-1 0 0,2-4-2 15,5-1 0-15,1-1-1 0,5 1-1 0,3 1 1 16,0-1-1-16,2-1 1 16,-2-1-1-16,-1 2 0 0,-1-1 0 0,-2 0 1 15,-2 0 0-15,-4-3-1 0,-2 4 1 16,-2-1 0-16,-2 3 0 0,-1 1 0 15,-2 3 0-15,-1-1 1 0,0 2-1 16,-1 0 0-16,1-2 0 0,1 1 1 16,2-2-1-16,0 0 0 0,3-2 1 0,2-3-1 15,2-1 0-15,3-1 1 0,2-3-1 16,5-4-2-16,3-2-5 0,4-1-13 16,3-3-20-16,2 0-19 0,2-3-30 15,2-1-108-15,-2-4-135 0,-1 2-298 16</inkml:trace>
  <inkml:trace contextRef="#ctx0" brushRef="#br0" timeOffset="18898.6089">6633 8881 649 0,'-14'-14'171'0,"3"2"9"0,3 3-96 0,4 4-17 16,8 7-7-16,6 3-7 0,6 4-12 15,6 6-10-15,3 3-6 0,7 8-1 16,4 2-1-16,-1 2-4 0,4 3-3 16,-1 2-3-16,0-2-3 0,-2 1-3 15,-4-5-2-15,-3 2-2 0,3-2-1 0,-6-6-3 16,-2-1-4-16,0 0-8 0,-5-2-10 16,0 0-18-16,-5-7-27 15,-4-1-22-15,-1-3-113 0,-7-3-3 0,-2-9-113 16,0 0-194-16</inkml:trace>
  <inkml:trace contextRef="#ctx0" brushRef="#br0" timeOffset="19085.1368">7090 8889 703 0,'-16'3'180'0,"1"4"7"0,-2 8-97 15,-3 7-29-15,-2 5-8 16,-2 6-10-16,-5 2-14 0,-3 5-11 0,-5 0-6 15,0 2-7-15,2-2-8 0,3-1-16 16,2-2-22-16,7-1-20 0,8-2 5 16,6-6-143-16,5-8-141 0,5-1-321 15</inkml:trace>
  <inkml:trace contextRef="#ctx0" brushRef="#br0" timeOffset="19664.2628">7444 8936 526 0,'-1'-14'147'0,"-1"3"14"0,1 2-33 15,0 2-55-15,0 9-10 0,1 5-3 16,2 10-5-16,-1 4-7 0,-1 6-10 15,0 6-7-15,0 5-2 0,0 0-5 16,-1 4-4-16,-1-6-3 0,1 2-3 16,1-2-2-16,3-1-3 0,1-4-3 15,1-4-1-15,2-5-2 0,4-7-1 16,1-3-1-16,3-6-1 0,0-7 0 16,4-3-2-16,2-6-6 0,2-2-10 15,1-4-16-15,-1-1-19 0,2-1-18 0,-3-2-24 16,-4-1-114-16,-3 0-133 0,-7 3-297 15</inkml:trace>
  <inkml:trace contextRef="#ctx0" brushRef="#br0" timeOffset="19825.8396">7478 8879 723 0,'-4'-3'176'0,"4"-3"1"0,4 2-88 0,7 0-51 16,4-1-18-16,6 1-10 0,6 0-11 15,4 1-13-15,6 0-17 0,1 0-13 16,4 3-22-16,2 4-112 0,-1 3-126 16,1 1-290-16</inkml:trace>
  <inkml:trace contextRef="#ctx0" brushRef="#br0" timeOffset="20165.487">8016 9061 696 0,'-7'5'177'0,"4"6"5"0,1 2-89 16,-1 7-35-16,3-1-10 0,1 1-7 0,3 2-10 15,3 1-7-15,1-4-4 0,0-5-3 16,2-5-4-16,5-2-2 0,3-6-3 15,3-4-2-15,4-7 0 0,0-3-2 16,2-6 0-16,4 1 0 0,-4-4 0 16,0 1-1-16,-5 0-1 0,-4 3 0 15,-2 2 0-15,-5 6-1 0,-2 5-1 16,-4 5 1-16,-4 4-1 0,-1 6-3 16,-3 4-3-16,-2 5-6 0,2 1-9 15,-1 5-13-15,2 1-18 0,3-1-17 0,3-1-12 16,4-2-11-16,6-3-105 0,0-3-117 15,8-7-262-15</inkml:trace>
  <inkml:trace contextRef="#ctx0" brushRef="#br0" timeOffset="20729.982">8399 8878 639 0,'-5'-2'159'0,"0"1"6"16,2-1-98-16,3 0-12 0,3 1-4 15,4-1-8-15,4 2-8 0,2-1-7 16,3-1-5-16,5 1-5 0,3-2-4 16,0 1-4-16,-1-2-2 0,0 0-2 0,-1 1 1 15,0 0 0-15,-3 2 2 0,-2 1 1 16,-2 1 1-16,-3 2 1 0,-2 4 0 15,-3 4-2-15,-2 4-1 0,-3 3-3 16,-1 5-1-16,-1 6-2 16,0 0-1-16,0 4-1 0,0 1-1 0,0 3-1 15,4-1 0-15,0 2-1 0,2-2-1 16,1 2-1-16,1-1 0 0,-1-1 0 16,2-1 1-16,-2-2 1 0,-2-3 0 15,-3-2 2-15,-4-5 0 0,-2-2 0 0,-4-5 1 16,-5-5-1-16,-3-4 1 0,-2-3-1 15,-4-4 0-15,0-4 1 0,-1-2-1 16,2-3-3-16,2 0-5 0,4-1-8 16,0-4-10-16,5 2-17 0,4-1-18 15,2 0-20-15,4 4-85 0,1-1-26 0,4-1-108 16,5 5-205-16</inkml:trace>
  <inkml:trace contextRef="#ctx0" brushRef="#br0" timeOffset="21336.5447">9465 8892 723 0,'-1'-11'189'15,"-2"1"8"-15,2 4-111 0,0 6-14 16,5 7-8-16,-7 8-14 0,2 8-14 16,-2 5-11-16,1 9-6 0,-2 7-3 15,2 5-3-15,-3 1-2 0,2 1-3 0,1 0-3 16,0-1-2-16,3-3-2 0,0-6-2 15,4-1-5-15,2-7-8 0,1-5-8 16,0-6-15-16,1-5-17 0,-3-5-22 16,1-2-21-16,-2-7-113 0,-4-5-137 15,3-5-306-15</inkml:trace>
  <inkml:trace contextRef="#ctx0" brushRef="#br0" timeOffset="21565.9304">9172 9187 825 0,'0'-1'192'0,"6"-3"2"0,7 2-127 15,3 0-28-15,4 1-6 0,9 2-4 16,1 1-10-16,2-1-3 0,1 2-4 16,1-1-2-16,2-1-3 0,-1-1-2 0,0 0-3 15,-1-3-1-15,0 1-4 0,1-2-9 16,0 1-13-16,-1-2-19 0,-1 2-24 15,-3 1-25-15,-4-1-114 0,-4 2-139 16,-6 2-306-16</inkml:trace>
  <inkml:trace contextRef="#ctx0" brushRef="#br0" timeOffset="21763.4044">9768 8935 771 0,'-16'0'191'0,"-3"7"3"0,-5 4-119 0,-3 5-20 16,-3 5-11-16,0 4-16 0,-1 6-13 16,-1 1-8-16,-1 2-3 0,0 3-3 15,1-2-6-15,0 0-7 0,2-5-10 16,4-1-14-16,4-6-21 0,6-5-15 16,8-7 33-16,3-5-153 0,3-6-130 15,5-6-305-15</inkml:trace>
  <inkml:trace contextRef="#ctx0" brushRef="#br0" timeOffset="21945.9158">9298 9028 627 0,'-5'-20'170'0,"2"5"11"0,-1 4-85 15,3 6-19-15,2 5-7 0,3 5-7 16,2 5-12-16,5 6-11 0,4 0-8 16,2 7-3-16,4 2-4 0,1 2-5 0,2 1-3 15,2 1-4-15,0-2-4 16,1 3-3-16,0-5-4 0,1 0-5 0,1-1-12 15,2-2-15-15,1-1-25 0,-1 0-26 16,-2-3 57-16,-1-2-195 0,-4-5-152 16,-2-1-358-16</inkml:trace>
  <inkml:trace contextRef="#ctx0" brushRef="#br0" timeOffset="22413.7874">10035 9044 639 0,'-2'-13'166'0,"1"4"6"16,1 2-88-16,1 6-17 0,3 2-4 15,1 8-6-15,3 7-12 0,0 2-9 16,0 4-6-16,1 4-7 0,1 2-7 16,2 3-5-16,2-1-5 0,1 2-11 15,3-1-17-15,1-4-22 0,3-1-21 0,2-4-26 16,-4-6-112-16,0-5-140 0,1-8-298 15</inkml:trace>
  <inkml:trace contextRef="#ctx0" brushRef="#br0" timeOffset="22590.2872">10494 9004 696 0,'-7'19'166'0,"-2"5"3"0,-2 6-108 16,-1 6-24-16,-3 5-9 0,-2 5-8 0,-2 5-9 15,-1 1-7-15,1 2-5 0,1 3-14 16,1-4-17-16,2 0-25 0,5-6-114 16,4-8-131-16,5-5-311 15</inkml:trace>
  <inkml:trace contextRef="#ctx0" brushRef="#br0" timeOffset="22880.2923">10755 8980 775 0,'-4'-7'183'0,"2"3"3"0,-2 4-114 16,2 8-34-16,-2 3-6 0,1 7-3 0,0 1-9 15,-2 7-3-15,0 2-1 0,-1 2 0 16,0 0 0-16,-3 0-2 0,4 0 0 15,2 0-1-15,3-2-3 0,0-1-2 16,6-4-2-16,2-3-2 0,7-3-1 16,-2-4-2-16,3-3-2 0,2-5-2 15,1-5-6-15,1-4-7 0,-1-2-12 16,1-5-18-16,-2-1-23 16,-1 0-13-16,-1-2 13 0,-5 1-133 0,-4-1-127 15,-4-2-289-15</inkml:trace>
  <inkml:trace contextRef="#ctx0" brushRef="#br0" timeOffset="23043.7711">10754 8970 765 0,'-5'-8'194'0,"5"-2"1"0,3 4-92 16,5-2-51-16,4 1-20 0,4-2-14 16,5 1-19-16,3 2-15 0,3-2-16 15,0 3-20-15,4 3-12 0,-1 3 31 16,0 7-160-16,-2-1-134 0,-5 4-313 0</inkml:trace>
  <inkml:trace contextRef="#ctx0" brushRef="#br0" timeOffset="23387.8508">11197 9107 679 0,'-9'2'176'0,"8"1"4"15,-4 5-77-15,4 4-47 0,-3 2-12 16,8 4-7-16,1 1-12 0,1 0-6 16,0 0-5-16,3-3-2 0,2-2-2 15,2-3-3-15,-2-4-1 0,2-3-1 16,-4-4-1-16,5-4-1 0,-1-3 0 0,1-4-1 15,-1-2-1-15,1 0 0 0,-1 1 0 16,1 1-1-16,-2 2 1 0,-2 4-1 16,-3 4 1-16,-2 3 0 0,-1 3 0 15,-1 4 0-15,-1 2-2 0,0 1-6 16,2 3-10-16,-1 0-15 0,5 2-20 16,-1-1-12-16,4 0-23 0,3-4-111 15,-1-1-128-15,7-4-282 0</inkml:trace>
  <inkml:trace contextRef="#ctx0" brushRef="#br0" timeOffset="23797.1204">11588 8875 735 0,'-4'-5'172'16,"4"0"3"-16,3 2-117 16,3 2-22-16,7 0-5 0,1 2-5 0,3 3-5 15,1 2-4-15,3 1-1 0,0 1 1 16,-2-1-1-16,0 2-1 0,-2-2-2 16,-2 0 0-16,-2 1-3 0,-2-1-1 15,-2 1-1-15,-3 1-2 0,-4 5-2 16,1-1 0-16,-5 2-2 0,1 2 0 15,-2 2-1-15,0 2 0 0,-1 1-1 16,1 2 0-16,0-1 0 0,2 1-1 0,1 1 0 16,0 2-1-16,3-1-4 0,0-2-1 15,2 2-1-15,1-1 1 0,-1 1-1 16,1-1 0-16,-2-4 1 0,0-1 4 16,-4-1 0-16,-4-3-1 0,-1-3-4 15,-1-1-5-15,-5-2-9 0,-3-1-15 16,-3-2-16-16,0 0-16 0,-1-4-69 15,-1-2-47-15,3-2-112 0,3-4-223 0</inkml:trace>
  <inkml:trace contextRef="#ctx0" brushRef="#br0" timeOffset="24377.5238">11937 8487 672 0,'1'-34'158'0,"4"2"5"16,5 4-113-16,3 9-11 0,2 4-3 16,3 9-4-16,-1 9-8 0,3 11-6 15,-4 9-3-15,-3 8-1 0,0 7 0 16,-3 6 0-16,-4 2 0 0,-3 6-3 16,-1-2 0-16,-2 0-2 15,-3 1-3-15,1-2-3 0,-1-2-1 0,2-1-2 16,0-6-1-16,-2-2-2 0,2-1-1 15,4-3-1-15,-1-1-1 0,2-6 1 16,-1 1 0-16,2 2 1 0,1-1 1 16,2-1 2-16,4 2 0 0,0-1 1 0,0 5 1 15,-2 3 1-15,0 2 0 0,0 0 1 16,-4 6 0-16,-6 0 1 0,-1 1 0 16,1 2 2-16,-3 0 0 0,2-1 3 15,0-1 2-15,-2-3 0 0,3 0 1 16,0 1 0-16,0-6 0 0,0-3-1 15,4 1-1-15,-3-4 0 0,1-4 1 16,-2-2 0-16,0-7 0 0,0-2-1 0,-7-3-1 16,0-7-2-16,-2-1-3 0,0-3-4 15,1-2-8-15,-1-5-10 0,0-4-16 16,4-6-22-16,1-4-18 0,4-8-23 16,2-6-109-16,5-8-132 0,3 0-289 15</inkml:trace>
  <inkml:trace contextRef="#ctx0" brushRef="#br0" timeOffset="24576.6508">12509 9281 880 0,'-6'-3'214'0,"8"1"2"16,4 1-119-16,2 1-51 0,3 1-15 15,2-1-11-15,3 2-12 0,1-1-10 16,0-1-9-16,3 1-8 0,1 1-12 0,1 1-17 15,1-1-27-15,0 2-14 0,-3 0-123 16,0 3-140-16,-4-2-320 0</inkml:trace>
  <inkml:trace contextRef="#ctx0" brushRef="#br0" timeOffset="24730.7965">12542 9543 800 0,'-2'10'180'0,"5"-4"2"16,5-1-121-16,3-4-44 0,2-2-14 16,8-2-14-16,2-5-24 0,7 4-14 0,0-3-104 15,1 1-28-15,1-3-114 0,4 5-223 16</inkml:trace>
  <inkml:trace contextRef="#ctx0" brushRef="#br0" timeOffset="25793.4729">13697 8910 567 0,'-5'-18'144'0,"-1"2"8"0,0 1-77 16,0 3-5-16,2 3-9 0,2 3-7 15,3 4-5-15,3 4-3 0,4 8-5 0,6 5-6 16,6 5-6-16,5 7-4 16,6 4 0-16,4 3-4 0,4 4-4 0,0-2-5 15,-1-2-3-15,-1-1-4 0,-2-1-1 16,-2-3-3-16,-4 1-2 0,-5-6-2 16,0 2-2-16,0-1-6 0,-4-1-7 15,1-4-11-15,-3-1-16 0,-1-2-15 16,-1 1-13-16,-1-4-15 0,-7-1-107 15,2-6-124-15,-6-2-275 0</inkml:trace>
  <inkml:trace contextRef="#ctx0" brushRef="#br0" timeOffset="26325.417">14158 8832 499 0,'-2'-2'139'15,"-1"2"10"-15,-2 4-38 0,-1 6-36 0,-2 7-8 16,-4 9-4-16,-4 8-5 0,-6 7-5 16,-6 6-6-16,-6 4-7 0,-8 2-9 15,-2 0-6-15,-4-1-8 0,-1-3-4 16,1-3-6-16,6 1-3 0,2-2-6 15,7-3-7-15,5-3-10 0,6-5-18 16,6-2-22-16,9-6-23 0,6-9-118 0,7-9-138 16,8-4-313-16</inkml:trace>
  <inkml:trace contextRef="#ctx0" brushRef="#br0" timeOffset="26706.3943">14784 8783 629 0,'-24'1'159'0,"-3"6"9"16,-2 6-91-16,-3 5-14 0,2 9-7 16,0 7-3-16,2 5-8 0,3 5-9 15,2 4-8-15,5-1-6 0,4 2-6 16,6-6-5-16,5-3-5 0,7 0-3 15,6-3-7-15,7-5-11 0,4-4-14 16,4-6-24-16,6-3-15 0,5-5-54 16,3-8-73-16,1-6-122 0,1-4-251 15</inkml:trace>
  <inkml:trace contextRef="#ctx0" brushRef="#br0" timeOffset="27086.8981">15059 9184 705 0,'-10'0'190'0,"6"-1"2"16,-1 1-59-16,3 0-77 0,5-1-20 0,1-1-11 15,4-1-11-15,4-1-8 0,2-2-3 16,0-1 1-16,6-4-2 0,1-1 0 16,2 1-1-16,-2-4 0 0,1 2 0 15,-2-2-1-15,-2 1 0 0,-4 1 0 16,-5-1 0-16,-5-2 0 0,-3 4 0 15,-8-2-1-15,-8-2 0 0,-2 6 0 16,-5 4 0-16,-3 2-1 0,-3 8 1 16,-2 7-1-16,-1 7 1 0,2 8 0 15,-4 2 2-15,1 3 1 0,1 3 2 16,5 3 0-16,4-2 2 0,6 2 1 0,7 0 0 16,7-2 0-16,9-1 0 0,6-3-1 15,7-5-1-15,3-3-1 0,5-6-1 16,5-5 0-16,3-4-1 0,2-4-2 15,1-6-2-15,5-3-5 0,0-4-7 16,1-5-13-16,2 1-20 0,-2-3-20 16,-2-4-8-16,-6 2-127 0,-3-1-136 0,-2 2-310 15</inkml:trace>
  <inkml:trace contextRef="#ctx0" brushRef="#br0" timeOffset="27332.2866">15647 8581 661 0,'12'-7'154'16,"3"9"8"-16,-4 4-106 0,0 7-6 0,-1 6 5 16,-1 3 5-16,-5 5-1 0,-1 1-7 15,-3 4-7-15,-3 2-8 0,-3 0-9 16,-2 2-8-16,-6-1-7 0,-2-2-6 15,-4 0-7-15,-4-6-8 0,-3-3-14 16,-2-7-19-16,-3-5-27 0,-1-7-24 16,0-6-117-16,2-10-142 0,4-9-316 0</inkml:trace>
  <inkml:trace contextRef="#ctx0" brushRef="#br0" timeOffset="27459.9354">15509 8258 654 0,'12'-20'168'0,"1"6"2"15,0 3-78-15,1 6-45 0,2 4-14 16,1 5-14-16,1 1-20 0,0 3-27 16,2 4-27-16,-3 3-116 0,0 2-133 15,-1 4-319-15</inkml:trace>
  <inkml:trace contextRef="#ctx0" brushRef="#br0" timeOffset="28234.4738">15912 8740 535 0,'0'-16'128'0,"3"1"4"0,1 2-77 15,3 0-22-15,-3 5-3 0,0 2-1 16,-1 1-5-16,-1 1-3 0,0 2-3 15,-1-1 0-15,-2 3-1 0,1-1-2 16,1 1 0-16,-1 0 0 0,2 0 0 16,-4 0 2-16,4 0-2 0,-2 0 1 15,0 0-1-15,0 0 0 0,0-1 1 16,-2 1 0-16,2-1 0 0,2-2 0 0,-2 1 1 16,0-1 0-16,0 0-1 0,1-2-2 15,0 0-1-15,-1 0-2 0,0 1-2 16,1-1-2-16,-1 2 0 0,4 0-2 15,-4 1 0-15,1-1-1 0,-1 1 0 16,0 1 1-16,0-1-1 0,0 2 1 16,-1 0 1-16,1-1 0 0,0 2 0 15,1-1 0-15,-1 0 0 0,0-1 0 0,0 1-1 16,0-1 0-16,-1 1 0 16,1 0-1-16,0 0 0 0,0 0 1 0,0 0 0 15,-3-2-1-15,3 0 0 0,0 1 0 16,-1 0-1-16,0-2 0 0,1 2-1 15,0-1 0-15,1 3 0 0,-1-2 0 16,0 1 2-16,0 3-1 0,-1 2 2 16,0 5 0-16,-3 2 1 0,0 4 1 15,1 6 0-15,-1 3-1 0,2 1 1 16,-1-1-2-16,3 1 0 0,4 0-1 16,2-2-1-16,4-7 0 0,1-2-2 0,4-4 1 15,0-5-2-15,4-3 0 0,-3-7 0 16,1-5 1-16,0-2-1 0,-5-2 0 15,2-1 0-15,-1-2 0 0,-2-2 1 16,-2 1-1-16,-2 2 0 0,-1 3 1 16,0 1-1-16,-4 2 1 0,-2 5-1 15,-5 5 0-15,2 5 0 0,2 5 0 0,1 0 0 16,1 2 0-16,2 2 0 0,2 1 0 16,4 0-1-16,0-4 0 0,3-1-1 15,3-2-1-15,2-1 0 0,2-4 0 16,-1-3 0-16,2-3 0 0,0-4 2 15,-3-4 0-15,-1-1 0 0,-3-5 1 16,-5-2 1-16,-3-2-2 0,-6 0-5 16,-4 1-7-16,-2 0-10 0,-3 2-15 15,-4 1-24-15,0 5-23 0,0 6-31 16,-2 2-98-16,5 4-131 0,4 4-287 0</inkml:trace>
  <inkml:trace contextRef="#ctx0" brushRef="#br0" timeOffset="28540.1406">16426 8438 744 0,'8'-19'178'0,"0"2"1"0,4 6-116 15,3 7-21-15,2 5-7 0,3 9-4 16,2 7-6-16,0 9-3 0,1 7 0 15,-1 6 1-15,2 7-2 0,-1 5-2 16,1 4-3-16,1 5-3 0,-2 6-3 16,2 2-2-16,-3 1-1 0,-5 0-2 15,-6 1-1-15,-9-3-1 0,-7-6-1 16,-8-4-1-16,-9-3-1 0,-8-5-2 0,-3-4-4 16,-2-3-5-16,-3-4-7 0,-3-6-9 15,5-4-15-15,0-7-26 0,7-9-19 16,4-6-118-16,7-11-138 0,8-7-320 15</inkml:trace>
  <inkml:trace contextRef="#ctx0" brushRef="#br0" timeOffset="28743.1131">16878 9262 876 0,'1'1'212'0,"1"-2"1"0,-1 1-128 16,0 0-32-16,0-3-20 0,-1 3-14 16,2 0-15-16,-1-1-15 0,-1 1-22 15,-1-2-38-15,-2 2-64 0,-2 0-81 16,-1 0-146-16,-4 1-304 0</inkml:trace>
  <inkml:trace contextRef="#ctx0" brushRef="#br0" timeOffset="29538.5031">17235 8664 606 0,'-17'-26'155'0,"3"3"11"0,2 5-89 16,4 4-11-16,6 7-12 0,4 7-3 16,6 8-5-16,4 8-8 0,5 11-8 15,5 6-5-15,5 10-2 0,4 7-2 16,4 5-6-16,3 1-4 0,4 0-3 16,-2-3-6-16,0-3-9 0,-1-5-16 15,-1-7-22-15,-4-9-20 0,-1-4-21 0,-1-9-114 16,-1-5-137-16,-1-6-293 0</inkml:trace>
  <inkml:trace contextRef="#ctx0" brushRef="#br0" timeOffset="29738.497">18057 8556 694 0,'-13'3'172'15,"-1"10"7"-15,-6 14-98 0,-1 8-23 16,-3 12-12-16,-2 9-7 0,-1 11-8 15,-1 5-8-15,-3 4-6 0,-4 2-5 16,2 2-3-16,0 1-4 16,0-3-4-16,-2-1-6 0,2-2-10 0,1-5-11 15,8-4-18-15,1-6-16 0,4-10-21 16,3-9-113-16,11-12-131 0,9-9-291 16</inkml:trace>
  <inkml:trace contextRef="#ctx0" brushRef="#br0" timeOffset="30023.7398">18610 8670 643 0,'-23'-9'167'0,"-3"7"7"0,-8 4-72 15,-3 7-45-15,-4 9-9 0,-2 4-7 16,-3 9-6-16,3 7-10 0,4 9-7 16,4 5-3-16,2 6-4 0,6 1-2 15,7 2-2-15,7-1-3 0,7-3-1 16,6-3-3-16,8-6-7 0,9-6-8 16,7-7-9-16,3-5-13 0,8-2-17 15,2-10-12-15,1-4-96 0,0-6-26 0,1-8-106 16,0-3-217-16</inkml:trace>
  <inkml:trace contextRef="#ctx0" brushRef="#br0" timeOffset="30424.6598">18709 9055 835 0,'-11'1'190'16,"8"5"2"-16,2-2-112 0,7 1-52 15,5-3-13-15,3 2-3 0,7 1 1 16,2-3-2-16,3-2-1 0,4-2-1 16,0-5 0-16,5 1-2 0,1-2-3 15,0-6-1-15,-3 0-2 0,0-2 0 16,-5-1-2-16,-5-1-3 0,-7 0-4 16,-6 0-2-16,-5 0-3 0,-5 3 0 0,-6 0-1 15,-5 4 0-15,-5 2 3 16,-6 6 3-16,-7 3 3 0,-5 4 1 15,-4 9 1-15,-1 4 3 0,0 4 4 0,-5 6 4 16,5 4 3-16,4 7 2 0,2-1 2 16,6 5 0-16,7-1 0 0,4 1-3 15,10 0-3-15,6-4-3 0,6-4-1 16,10 0-1-16,3-7-1 0,7-3 0 16,7-5-1-16,4-5-2 0,4-5 0 15,7-5-2-15,2-5-4 0,2-5-5 0,-2-5-11 16,0-1-19-16,-3-4-23 0,-4-2-26 15,-7-2-113-15,-4 0-140 0,-2 0-311 16</inkml:trace>
  <inkml:trace contextRef="#ctx0" brushRef="#br0" timeOffset="30677.5116">19425 8440 797 0,'0'10'179'0,"3"4"2"16,4 3-102-16,4 8-54 0,1 3-8 16,0 4 5-16,-2 0 4 0,0 3 3 15,-2-2 1-15,0 2-1 0,-2 0-3 16,-1-2-6-16,-5-1-5 0,-4 0-5 0,-5-5-5 16,-5-1-7-16,-6-6-12 0,-2-4-18 15,-5-6-24-15,-2-7-22 0,-4-8-16 16,-4-6-119-16,0-6-139 0,5-7-296 15</inkml:trace>
  <inkml:trace contextRef="#ctx0" brushRef="#br0" timeOffset="30799.4967">19179 8198 572 0,'9'-20'165'0,"9"4"2"16,-3 7-9-16,5 5-112 0,5 6-14 15,2 3-21-15,3 1-23 0,4 3-19 16,2 6-70-16,-1 2-66 0,3 2-121 0,-1 2-263 15</inkml:trace>
  <inkml:trace contextRef="#ctx0" brushRef="#br0" timeOffset="31439.7092">19689 8623 518 0,'-1'-9'124'16,"0"0"2"-16,-1-1-65 0,0 2-35 15,2-1-6-15,-1 2-3 0,1 2 0 16,0 0 0-16,-1 1 2 0,0 1 1 16,-2 1 3-16,1 1 0 0,0 1 0 15,-1-1 0-15,0 1-2 0,1 0-2 16,-1 1-1-16,1-1-2 0,1 4 1 15,0-4 0-15,-1 0 1 0,1-1 1 0,1-1 0 16,-1 1-1-16,0 0 0 0,-1-4-1 16,2 1-3-16,-1 2-1 0,2-1-2 15,-1 0-1-15,-1-1-1 0,1 0 0 16,0 2-1-16,-1-2 3 0,1 2 0 16,-1-2 3-16,0 4 0 0,-1 1 1 0,0 3-1 15,-1 2 1-15,-1 4-2 0,-1 5 1 16,-2 2-2-16,1 4 0 0,1 1 1 15,1 1-1-15,0 2-1 16,3-2-1-16,3 0-3 0,2-5-2 0,3-4-1 16,3-3-2-16,3-4-1 0,3-7 0 15,4-5-1-15,2-6 0 0,1 0 0 16,2-3 1-16,-2-1-1 0,-1-2 1 16,-2-2-1-16,-4 5 0 0,-5-1 1 15,-3 3 0-15,-4 0 0 0,-3 3 0 16,-5 4 0-16,0 4-1 0,-1 2 1 0,-4 4-1 15,0 4 1-15,1 3-1 0,1 1 0 16,3 2 0-16,1 1 0 0,6 1 0 16,4-1 0-16,4-3-1 0,3-3 1 15,4-1-1-15,4-3 0 0,4-5 1 16,2-6-1-16,0-3 1 0,0-3-1 16,-1-3 1-16,-2-3 1 0,-7-4-1 15,-9-3 0-15,-4 2 1 0,-8-3-2 0,-4 2-2 16,-5 0-6-16,-7 1-10 0,-2 4-11 15,1 7-22-15,-5 4-30 0,2 7-24 16,1 4-114-16,2 7-143 0,3 11-316 16</inkml:trace>
  <inkml:trace contextRef="#ctx0" brushRef="#br0" timeOffset="31835.6918">20183 8473 744 0,'9'-23'177'0,"7"3"4"16,3 8-115-16,8 8-18 0,4 8-10 16,4 9-4-16,6 6-2 0,4 7-3 15,2 11-3-15,0 5 0 0,1 6-1 16,0 4-3-16,-2 7-4 0,-3 7-3 16,-6 7-4-16,-6 2-3 0,-7 6-2 15,-7 0-3-15,-8 4 0 0,-12-2-2 0,-11-2 1 16,-12 0-2-16,-11-5 1 15,-12-4-2-15,-11-7-4 0,-7-5-9 0,-7-10-10 16,1-10-12-16,2-10-14 0,6-11-21 16,12-10-15-16,14-9-125 0,12-10-138 15,17-6-319-15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57:43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5165 5406 638 0,'-26'-8'155'0,"2"0"3"16,10-1-100-16,6 3-14 0,14 0-6 16,12 1-4-16,4 1-9 0,8-1-7 15,9 2-3-15,7-2-2 0,4 2-3 16,3 1-3-16,-3-2-2 0,4-1-2 16,-2-1-1-16,1 0 0 0,-4-1-2 15,1-2-2-15,-3 1-4 0,-1 0-8 0,-4 3-8 16,-9 2-8-16,-7-1-7 0,-7 4-3 15,-9 1-3-15,-10 4 0 16,-11 1-1-16,-10 3 1 0,-7-2 3 0,-10 0 4 16,-7 1 1-16,-4-2 6 0,-1-1 6 15,1 0 10-15,1 0 13 0,-1 0 10 16,1 2 9-16,2 3 4 0,0-2 4 16,3 3 2-16,4 0 1 0,7-2-2 15,7-2-2-15,9-1-3 0,10-3-4 16,6-1-2-16,8-4-2 0,6-3-1 0,4 0-1 15,10 0-2-15,3 1 1 0,6 3 0 16,2 4 2-16,0 2 1 0,3 3 0 16,3 7-1-16,1 1 0 0,1 2-1 15,1 3 0-15,1 2-3 0,1 3-2 16,-1 1-1-16,-7 0-2 0,-7 5-1 16,-4 1-1-16,-9 2 0 0,-9 5 1 15,-8 1-1-15,-6 7-1 0,-10 2 0 0,-11 0-1 16,-10 2 1-16,-10 2-1 0,-9-2 0 15,-8 4 0-15,-5-3 0 0,-4 3-1 16,-6 1 4-16,0-2 7 0,0-2 6 16,3-7 5-16,3-5 2 0,4-9 4 15,10-8 2-15,12-12-2 0,13-8-6 16,8-8-4-16,11-5-5 0,11-6-2 16,9-3-3-16,7 0-2 0,7-1-2 0,8 2-2 15,4 1 0-15,8 2-1 0,5 1 0 16,2 3-3-16,-1-1-5 0,1 2-12 15,-4 6-15-15,-2 3-19 0,-4 5-19 16,-5 6-19-16,-3 3-116 0,-2 6-134 16,-6 4-293-16</inkml:trace>
  <inkml:trace contextRef="#ctx0" brushRef="#br0" timeOffset="330.1076">5305 6842 626 0,'-2'-2'152'0,"-1"2"5"0,3 2-87 16,4 5-24-16,1 0-6 0,2 3-6 15,1 2-5-15,0 0-4 0,2 3-2 0,0 0-5 16,-1-1-1-16,3 0-3 0,-1-2-1 15,0-3-2-15,0-5-1 0,1-5-2 16,0-6 2-16,-1-7-2 0,1-3-1 16,1-2 0-16,0-1-1 0,-1 2 0 15,-1 1-2-15,-2 4-1 0,-2 7-1 16,-1 5 0-16,-1 1-1 0,-1 5-2 16,0 3-8-16,1 3-10 0,2 3-20 15,0-1-21-15,3 5-17 0,4-1-116 16,3-1-134-16,6-2-296 0</inkml:trace>
  <inkml:trace contextRef="#ctx0" brushRef="#br0" timeOffset="932.9038">6664 5664 547 0,'-8'-34'140'0,"3"8"10"0,2 10-75 16,1 3-16-16,-1 13-4 0,2 8-5 15,-2 12-6-15,3 8-8 16,0 11-10-16,0 9-6 0,3 16-4 0,0-1-5 16,1 5-4-16,1-2-3 0,1 1-1 15,0-2-1-15,1-2-3 0,1-7-5 16,2-3-12-16,-1-4-19 0,2-3-14 16,2-7-127-16,0-4-136 0,2-7-325 15</inkml:trace>
  <inkml:trace contextRef="#ctx0" brushRef="#br0" timeOffset="1260.9291">7010 5962 622 0,'0'-11'151'16,"-1"2"4"-16,1 1-92 0,2 4-17 15,2 1-3-15,2 5-4 0,5 0-6 16,3 5-3-16,0 3-2 0,6 4-3 16,2 2-4-16,4 1-2 0,2 2-3 15,0 1-3-15,3 2-3 0,2 0-3 16,1-2-3-16,-1-1-1 0,-1 0-1 15,-1-1-2-15,-2 0-4 0,-4-3-7 0,-2-1-13 16,-5-2-15-16,-2-1-19 16,-2-3 67-16,-6-1-199 0,-2-4-140 0,0 0-352 15</inkml:trace>
  <inkml:trace contextRef="#ctx0" brushRef="#br0" timeOffset="1449.9911">7470 5862 629 0,'-4'-7'159'0,"-1"5"7"0,-2 4-91 0,-2 4-18 16,-2 5-7-16,-4 6-8 0,-5 5-10 15,-4 4-10-15,-3 5-8 0,-1 2-5 16,0 1-3-16,1-1-8 0,0-1-14 16,5 0-19-16,2-3-15 0,6-3 113 15,1-1-244-15,6-5-148 0,3-4-381 16</inkml:trace>
  <inkml:trace contextRef="#ctx0" brushRef="#br0" timeOffset="1916.777">7779 5871 698 0,'-1'-4'160'0,"-2"4"5"16,-1 5-113-16,1 5-14 0,2 6-4 15,1 6-9-15,0 3-6 0,1 4-2 16,-1 3-4-16,2 1-3 0,-2 0-2 15,1-1-1-15,-1-2-1 0,2 1-1 16,3-3-1-16,3-1-1 0,3-2 0 0,1-3-1 16,4-3-1-16,2-3-3 15,1-5-5-15,-2-3-14 0,1-7-14 0,-3-5-14 16,-2-3-15-16,-2-4-117 0,-2-4-129 16,-4-5-290-16</inkml:trace>
  <inkml:trace contextRef="#ctx0" brushRef="#br0" timeOffset="2095.3">7786 5834 748 0,'-10'-5'181'15,"1"2"2"-15,6 2-117 16,4-3-21-16,5 1-10 0,5 1-14 0,6-2-11 16,3-1-6-16,4 0-6 0,2 3-14 15,3 0-18-15,-1 0-19 0,2 4-8 0,-6 0-125 16,3 3-134-16,-2 0-300 15</inkml:trace>
  <inkml:trace contextRef="#ctx0" brushRef="#br0" timeOffset="2497.1317">8249 6008 632 0,'-4'-2'148'0,"3"-1"3"16,-2 2-99-16,3 5-15 0,2-1-4 15,0 5-3-15,0 0-5 0,1 3-4 16,-1 3-1-16,2 1-2 0,0 1-3 15,2-1-2-15,0-1-3 0,1-1-1 16,3-2-2-16,4-2-2 0,0-4 0 0,3-3-2 16,2-4 1-16,0-4-1 0,1-4 2 15,0-5 0-15,-2-2 0 0,-1-1 2 16,-2-1 1-16,-1 1 0 16,-3 1 0-16,-1 3-1 0,-2 6 0 0,-2 2-1 15,-1 6-1-15,-2 2-3 0,0 7 0 16,-2 2-2-16,0 1-5 0,-1 3-9 15,1 1-17-15,-1 0-17 0,2 1-11 0,0-3-8 16,2 0 3-16,2-2-118 0,-1-2-113 16,2-3-255-16</inkml:trace>
  <inkml:trace contextRef="#ctx0" brushRef="#br0" timeOffset="3007.4943">8594 5747 589 0,'-6'-1'136'16,"-1"0"4"-16,3-2-95 0,1 1-12 15,3-2-1-15,4 2-3 0,1-2-2 16,2 1-2-16,2-1-2 0,2 0-3 16,2 4-2-16,1 0-2 0,-2 1-2 15,2 3-2-15,-1 0-2 0,-1 1-2 16,1 1 0-16,-2 0-2 0,-3 1 0 15,1 2-2-15,-2 1-1 0,-2 4-1 0,1 0 0 16,-1 5-1-16,0 2 0 0,0 2 0 16,1 2-1-16,1 1 1 0,2-1-1 15,-1 1 0-15,2-3 1 0,0 2-1 16,2-3 0-16,-1 0 0 0,-1-1 0 16,-1-2 1-16,-2 0-1 0,-1-1 0 15,-3-1 0-15,-3 0 1 0,-4 2-1 16,-2-3 1-16,-4 1 0 0,-3-1 0 15,-2 0 0-15,-2 1-1 0,1 0 1 0,1-3-4 16,2-1-11-16,2-2-17 0,3 0-14 16,3-4-129-16,2-3-137 0,0-3-330 15</inkml:trace>
  <inkml:trace contextRef="#ctx0" brushRef="#br0" timeOffset="3612.9949">9146 5947 515 0,'7'-32'131'15,"-2"-5"5"-15,-1-1-66 0,0-3-18 16,1-2-3-16,-5-2-3 0,0-1-4 15,0-2-2-15,0 6-2 0,0 1-2 0,-1 9-1 16,1 7-2-16,0 10-4 0,-1 10-3 16,1 14-4-16,-2 10-3 0,-1 11-3 15,-2 10-5-15,0 13-4 0,4 8-3 16,1 8-1-16,1 4-1 16,3 1-1-16,4-1 0 0,3-2 0 0,0-5-1 15,-1-6 0-15,1-6 1 0,-1-7-1 16,0-4-1-16,-1-8-7 0,2-4-11 15,0-8-16-15,-1-8-19 0,0-8-19 16,0-7-122-16,-3-7-139 0,-1-10-312 16</inkml:trace>
  <inkml:trace contextRef="#ctx0" brushRef="#br0" timeOffset="4018.9153">9432 5436 598 0,'-3'-17'154'0,"0"0"6"15,-1 0-74-15,3 1-30 0,3 1-10 16,4 4-5-16,-1-1-9 0,3 1-7 15,0 1-6-15,2 4-6 0,1 1-3 16,1 5-3-16,-2 0-3 0,2 5-2 16,-1 2 0-16,0 2-1 0,-1 1 0 0,-2 1-1 15,-2 0 1-15,-3 1-1 0,0 1 1 16,-6 1 0-16,1 1-1 0,-5 1 0 16,-2 1 1-16,-1 2 0 0,0 0-1 15,-2 0 1-15,1 0 0 0,1 0 1 16,1-2 0-16,0 0 0 0,2-1 0 15,3-1 0-15,3-1 0 0,3-1-2 16,4-1-5-16,3-2-8 0,4 0-14 0,3-3-17 16,1-1-13-16,4-2-38 0,1-1-86 15,3-2-119-15,2 4-253 0</inkml:trace>
  <inkml:trace contextRef="#ctx0" brushRef="#br0" timeOffset="5634.7615">10603 5929 564 0,'-10'-5'161'0,"2"0"13"0,-1 2-41 0,5 2-52 16,2 0-12-16,1 0-6 0,3 1-12 15,2-2-13-15,6 4-14 0,3-4-9 16,2 2-8-16,6 3-2 0,4-2-1 15,3-2-4-15,1 1-5 0,-4-1-11 16,0 1-14-16,-1 0-15 0,-4-2-18 16,-5 1-17-16,-6 2-117 0,-1 2-132 0,-5 1-294 15</inkml:trace>
  <inkml:trace contextRef="#ctx0" brushRef="#br0" timeOffset="5814.2806">10598 6105 637 0,'6'0'148'0,"2"0"3"0,1-1-99 15,5 2-25-15,3-3-7 0,4 0-5 16,2-1-9-16,2-1-15 0,0-1-16 16,1 1-127-16,-4-2-124 0,1 6-317 15</inkml:trace>
  <inkml:trace contextRef="#ctx0" brushRef="#br0" timeOffset="7260.4823">11778 5827 586 0,'0'-50'142'16,"-2"1"5"-16,0 0-86 0,1 5-13 0,-2 3-4 16,2 3 0-16,0 8-3 0,0 6-3 15,-1 8-5-15,1 8-4 0,1 8-6 16,-1 7-6-16,1 7-6 0,1 7-5 15,0 4-4-15,3 7-6 0,-1 5-12 16,-1 2-12-16,3 3-15 0,-1-2-10 16,2 1-16-16,0-2-112 0,-4-3-121 15,3-5-273-15</inkml:trace>
  <inkml:trace contextRef="#ctx0" brushRef="#br0" timeOffset="7510.8118">11513 6115 644 0,'-12'-1'158'0,"-2"-2"7"0,7 1-103 16,3-1-15-16,3 1-2 0,8 1-5 16,7-2-6-16,4-1-8 0,10 1-6 15,6-2-2-15,8-1-2 0,6-2-5 0,7 0-4 16,8-1-1-16,3-1-3 0,-2-1-1 15,3-1-3-15,-3 2-8 0,1 2-7 16,-4 0-11-16,-6 1-15 0,-1 2-11 16,-4 6-16-16,-11 3-115 0,-6-1-123 15,-8 4-288-15</inkml:trace>
  <inkml:trace contextRef="#ctx0" brushRef="#br0" timeOffset="7954.6354">11360 6689 542 0,'-27'2'154'15,"4"-5"6"-15,7-4-11 0,6-3-100 16,8-4-11-16,0-1-4 0,8-5-7 15,4-1-8-15,5-3-4 0,5 0-2 16,4 1-2-16,4 1-1 0,2 1-1 16,0 4 2-16,1 4 0 0,1 3 0 15,-5 6 0-15,-2 5 1 0,0 4-2 16,-2 6-2-16,-3 5-1 0,-3 4-2 16,-2 3 0-16,-7 3-1 0,-4 2 0 15,-9 5 0-15,-5 1-1 0,-5 1 0 0,-3 1-1 16,-4 0 0-16,-2-1 0 0,-2 0 0 15,0-2 2-15,-1-4 2 0,1-1 1 16,1-6 0-16,0-2 2 0,6-4 1 16,3-4-1-16,3-3-2 0,9-4-2 15,4-2-1-15,4-1-1 0,10-1-1 16,3-5-2-16,4 0-1 0,5-2-5 0,1 0-11 16,2 0-14-16,2 0-22 0,-1 1-18 15,1 3 20-15,-2 2-151 0,-1 0-136 16,1-2-311-16</inkml:trace>
  <inkml:trace contextRef="#ctx0" brushRef="#br0" timeOffset="8195.5213">11911 6725 647 0,'12'-25'160'16,"2"3"5"-16,-2 3-92 0,4 2-23 15,-2 3-6-15,0 4-4 0,1 4-9 16,-2 2-6-16,1 6-5 0,-1 1-3 16,0 5-5-16,-2 2-4 0,0 5-2 15,0 4-3-15,-4 3 0 0,-2 2-1 16,0 5-3-16,-4 0-12 0,0 3-7 16,-1 0-12-16,-2-4-16 0,1 2-14 0,-3-4-72 15,-1-3-51-15,-1-2-104 16,1-5-232-16</inkml:trace>
  <inkml:trace contextRef="#ctx0" brushRef="#br0" timeOffset="8364.9">11930 6743 680 0,'-5'10'157'0,"0"3"1"0,2 6-110 15,2 3-22-15,2 5-6 0,-1 2-9 16,4 4-23-16,1 3-22 0,1-2-124 15,1 0-129-15,3 2-321 16</inkml:trace>
  <inkml:trace contextRef="#ctx0" brushRef="#br0" timeOffset="9010.4957">13180 4932 456 0,'-6'-23'128'0,"-4"4"7"16,-1 4-13-16,0 4-73 0,-5 4-13 16,3 4-5-16,-1 3-5 0,2 5-4 15,-3 8-2-15,1 9-1 0,-1 9-2 0,3 11-1 16,-3 7-2-16,2 7-1 0,-3 13-3 15,6 8-2-15,1 4-4 0,3 7-1 16,4 4-2-16,2 9 0 0,2 8 0 16,5 2 0-16,-3-1 1 0,0 2 0 15,4-1 1-15,-1-1 1 0,-1-5 1 16,-3-7 1-16,3-9 1 0,1-3-1 16,-1-8 0-16,-4-4-1 0,-1-6-1 0,1-5-1 15,-4-7-1-15,-4-3 0 0,-2-7-1 16,-3-7-1-16,-3-8 1 0,-1-8 0 15,-2-7-2-15,-2-6-4 0,-1-6-6 16,1-6-8-16,0-4-14 0,3-1-10 16,5-5 17-16,3 0-144 0,6-2-121 15,5 3-302-15</inkml:trace>
  <inkml:trace contextRef="#ctx0" brushRef="#br0" timeOffset="9591.946">12813 7303 772 0,'-9'2'181'0,"1"2"2"0,4 0-126 0,5-1-18 16,4-1-10-16,5-1-12 0,4-4-9 16,7 1-6-16,1 0-9 0,5-2-17 15,0-2-22-15,1 0-19 0,-2-2-119 16,-3 1-139-16,3 1-315 0</inkml:trace>
  <inkml:trace contextRef="#ctx0" brushRef="#br0" timeOffset="9827.2838">13322 7189 708 0,'8'-10'163'0,"0"0"3"15,2 1-122-15,2 1-10 0,2 3-5 16,-1 3-7-16,-1 3-7 0,1 4-4 16,-1 4-2-16,-3 4-2 0,-1 3-1 15,-1 2-2-15,-2 3-2 0,0 3 0 16,-1 0-7-16,-4 2-9 0,2-3-10 16,-3-1-13-16,-1 0-12 0,-4-3-32 15,-1-2-93-15,0-4-115 0,1-4-259 0</inkml:trace>
  <inkml:trace contextRef="#ctx0" brushRef="#br0" timeOffset="9981.6682">13309 7171 706 0,'-3'11'164'0,"0"3"1"15,0 6-119-15,1 6-15 0,2 2-7 16,0 4-12-16,2 1-22 0,1 1-24 0,-2 2-131 15,3-3-134-15,-1 0-340 0</inkml:trace>
  <inkml:trace contextRef="#ctx0" brushRef="#br0" timeOffset="10638.4327">13325 4488 639 0,'-2'-7'165'0,"4"1"5"0,0 0-61 16,3 1-59-16,2-2-14 0,2 1-7 15,2 0-6-15,1 0-5 0,2 0-2 16,-1 2 0-16,1 2-1 0,-1 1-2 16,1 2-1-16,-2 3-1 0,0 3-2 15,-1 4-2-15,-2 4-1 0,-1 3-2 16,-2 5-1-16,-2 3-2 0,-1 2-1 0,-3 2-2 15,-2 1-4-15,0 2-9 16,-3-3-11-16,1-2-13 0,1 0-16 0,1 0-12 16,0-3-95-16,0-4-24 0,-1-5-106 15,2-3-209-15</inkml:trace>
  <inkml:trace contextRef="#ctx0" brushRef="#br0" timeOffset="10787.0434">13308 4579 664 0,'-9'10'158'0,"2"3"0"0,1 2-101 16,2 4-25-16,1 3-12 15,5 0-16-15,0 4-24 0,1 0-138 0,1 1-131 16,3 0-336-16</inkml:trace>
  <inkml:trace contextRef="#ctx0" brushRef="#br0" timeOffset="12101.663">13948 5608 580 0,'-5'-40'144'0,"-2"6"9"0,1 6-80 16,1 5-8-16,1 6-6 0,2 8-5 16,-1 10-3-16,2 12-7 0,1 9-7 0,1 11-9 15,1 11-8-15,-1 11-5 0,0 9-3 16,1 8-3-16,1 1-3 16,1 2-2-16,-2-1-2 0,2-3-1 0,-2-5-2 15,2-3-4-15,0-4-7 0,-2-5-11 16,3-2-17-16,-1-6-18 0,-2-9-18 0,5 1-116 15,1-10-133-15,1-6-299 16</inkml:trace>
  <inkml:trace contextRef="#ctx0" brushRef="#br0" timeOffset="12452.9489">14264 5833 604 0,'-7'-15'148'0,"3"2"4"0,4 3-77 15,6 3-33-15,5 4-9 0,5 5-1 16,3 5-3-16,5 5-2 0,4 7 0 0,3 4-1 16,1 6-2-16,1 5-2 0,0 2-4 15,-1 1-3-15,-2 1-4 0,-4-2-4 16,0 0-2-16,-2-3-2 0,1-2-8 16,-1-2-4-16,3-3-13 0,-2 0-22 15,1-3-13-15,-4-2-108 0,-3-7-22 16,-3-3-108-16,-1-8-220 0</inkml:trace>
  <inkml:trace contextRef="#ctx0" brushRef="#br0" timeOffset="12642.4332">14962 5733 687 0,'-22'0'170'0,"-3"9"8"15,-6 7-104-15,-3 8-13 0,-7 4-7 16,1 6-7-16,-4 9-10 0,1 6-11 15,-2 1-7-15,-3-1-6 0,1 4-8 16,3-2-8-16,1 2-16 0,7-5-19 16,5-4-23-16,9-4 38 0,10-3-174 0,9-9-146 15,8-6-343-15</inkml:trace>
  <inkml:trace contextRef="#ctx0" brushRef="#br0" timeOffset="12931.6719">15435 5577 692 0,'-16'-11'164'0,"-3"5"6"0,-5 7-112 16,-4 9-11-16,-6 7-4 0,-3 8-4 15,2 6-6-15,0 10-7 0,4 4-4 16,2 8-5-16,6 3-4 0,8 3-4 0,7-1-4 16,3-2-2-16,6-5-3 0,5-4-3 15,7-7-6-15,5-7-10 16,8-4-13-16,4-10-13 0,5-5-12 0,3-5-14 16,3-5-118-16,1-4-124 0,-2-5-289 15</inkml:trace>
  <inkml:trace contextRef="#ctx0" brushRef="#br0" timeOffset="13302.2084">15597 6044 764 0,'-9'3'181'0,"4"2"2"0,2-1-106 16,3 0-38-16,3-3-16 0,6-1-5 15,3-1-7-15,3-4-3 0,5-1-2 16,0-4-2-16,5 0 0 0,1-1-2 15,-1-4-1-15,0-2 0 0,-1 1 0 16,-4-3-1-16,-3-1 0 0,-5-1-2 0,-4-1-1 16,-7 4-4-16,-5-1-2 0,-7 2-2 15,-5 4-3-15,-7 3 0 0,-4 4 1 16,-4 6 1-16,0 4 4 0,-4 5 3 16,5 9 6-16,0 5 4 0,7 6 3 15,3 3 2-15,3 4 3 0,4 0 1 16,3 2 1-16,6-1-1 0,7-3-1 15,3-2-1-15,5-4-2 0,6-3-2 16,5-4-1-16,8-3-3 0,3-6-2 0,2-3-1 16,4-5-1-16,4-4-4 0,4-7-4 15,3-2-8-15,-4-4-13 0,1-1-20 16,-4-5-15-16,-3 0-42 16,-7-1-85-16,-4 1-124 0,-9 1-264 15</inkml:trace>
  <inkml:trace contextRef="#ctx0" brushRef="#br0" timeOffset="13543.0931">16167 5341 661 0,'14'-5'139'0,"5"5"1"0,-2 6-114 15,4 6-13-15,-3 4 3 0,0 7 8 16,-2 2 7-16,0 5 7 0,-2 0 3 15,-3 3 2-15,-3 0-2 0,-3 3-8 16,-7-1-9-16,-6 1-7 0,-5-5-6 0,-7 0-15 16,-5-5-23-16,-5-3-25 0,-2-5-24 15,-2-7-111-15,0-7-136 0,-3-5-305 16</inkml:trace>
  <inkml:trace contextRef="#ctx0" brushRef="#br0" timeOffset="13680.1503">16102 5075 733 0,'9'-10'159'0,"4"3"0"0,1 2-127 15,5 5-19-15,0 2-15 0,1 6-18 0,0 4 39 16,-3 5-178-16,0 4-133 0,-4 6-349 16</inkml:trace>
  <inkml:trace contextRef="#ctx0" brushRef="#br0" timeOffset="14305.1455">16534 5511 484 0,'-1'-10'118'16,"-2"2"3"-16,2 1-60 0,-1 3-33 16,2 1-7-16,0 2-3 0,-2 1-3 0,1-1-3 15,1 1 0-15,0 0 2 0,-1-2 1 16,0 2 0-16,0 0 1 0,1-1 1 16,-2 1-1-16,2 0-1 0,-1-1-1 15,1 2-2-15,-1-2 0 0,1 0 0 16,0 0 0-16,-1-1 0 0,1 0 2 15,0-1 1-15,1 2 1 0,-1-1 0 16,1-1 1-16,-1 2-1 0,0 0 1 0,0 1-1 16,0-1-1-16,-1 1 0 0,1 0-1 15,1 4 1-15,-2 1-1 0,0 4 1 16,-2 1 0-16,0 3-2 0,-1 3 1 16,-1 3-2-16,0-1-2 0,3 1-2 15,0 1-2-15,6-2-2 0,1-2 0 16,4-2-1-16,3-4-1 0,2-4 0 15,4-4 0-15,0-2 0 0,2-6 0 16,-1-2 1-16,1-5 0 0,-2-1 2 16,1-2 1-16,-4-1 1 0,-1-2 1 0,-4 4 0 15,-3 3 1-15,-2 2 0 0,-3 4-1 16,-3 5 0-16,-2 4-2 0,-2 3 0 16,2 5-2-16,2 1-2 0,1 3-1 15,4 2 0-15,2 0-1 0,5 0-2 16,3-1 1-16,4-3-1 0,1-2 1 15,2-3-1-15,0-5 0 0,1-3 1 16,-1-6 2-16,-3-3-1 0,-4-5 0 16,-2-4 0-16,-5-2 1 0,-4-3-1 0,-3-2-4 15,-4 2-6-15,-5-4-12 0,-2 0-17 16,-1 4-22-16,0 2-18 16,1 6-13-16,-1 4-114 0,1 3-131 0,3 7-283 15</inkml:trace>
  <inkml:trace contextRef="#ctx0" brushRef="#br0" timeOffset="14656.2054">17083 5354 630 0,'1'-15'140'0,"9"6"2"0,3 3-109 0,4 4-12 15,3 6-5-15,5 6 2 16,1 7-1-16,4 6-1 0,2 8 1 16,0 6 3-16,1 7 5 0,0 7 3 0,-3 4 1 15,0 4 0-15,-3 2-2 0,-5 3-3 16,-3 1-3-16,-5-1-4 0,-9-3-4 15,-9-1-4-15,-9-5-2 0,-8-5-3 16,-11-1 0-16,-6-6-4 0,-7-6-8 16,-4-3-7-16,0-3-13 0,1-6-13 15,5-4-12-15,6-8-7 0,8-9-125 0,8-5-126 16,12-12-294-16</inkml:trace>
  <inkml:trace contextRef="#ctx0" brushRef="#br0" timeOffset="15005.4303">17623 5735 679 0,'-2'-29'158'16,"-1"-3"3"-16,4 2-113 0,3-3-13 16,2 3-5-16,1 4-4 0,2 3-5 0,0 4-3 15,-1 8 0-15,0 8 2 16,-1 8 1-16,-2 9-2 0,0 10-1 0,-2 7-3 16,0 10-3-16,-1 9-4 0,1 9-2 15,-1 6-2-15,-1 2-3 0,-1 5 0 16,-1-3-2-16,0 1-2 0,-2-5-6 15,1-5-5-15,0-8-13 0,2-5-18 16,2-7-13-16,4-5-70 0,1-10-57 16,2-6-117-16,3-13-244 0</inkml:trace>
  <inkml:trace contextRef="#ctx0" brushRef="#br0" timeOffset="15400.7494">17794 5322 577 0,'0'-23'150'0,"5"-1"5"16,3 1-53-16,4 3-58 0,5 2-10 15,3 4-5-15,4 2-7 0,2 3-6 16,2 4-5-16,-1 3-3 0,1 3-2 16,-2 3-1-16,-2 3-1 0,-3 1 0 15,-4 1 1-15,-4 2 0 0,-4-1 1 0,-2 1 1 16,-6 2 1-16,-4 1 0 0,-4 2 0 16,-4 2 1-16,-5-1 0 0,-6 4 3 15,0 0 1-15,-3 1 2 16,0-2 1-16,1-2-1 0,5 0 0 0,2-1-2 15,7 1-4-15,4-4-3 0,5 0-4 16,5-3-1-16,6 1-4 0,7-2-7 16,4 0-12-16,4-2-15 0,4 1-18 15,2-4-17-15,2 0-120 0,0-3-135 0,2 0-303 16</inkml:trace>
  <inkml:trace contextRef="#ctx0" brushRef="#br0" timeOffset="17063.2018">18822 5739 542 0,'-23'1'129'0,"-3"3"5"15,-4 7-78-15,-1 7-16 0,-2 7-3 16,1 9 0-16,0 5 0 0,5 4-4 16,4 1-2-16,5 0-5 0,4-3-5 15,7-5-5-15,8-6-4 0,5-8-5 16,6-4-2-16,5-6-2 0,4-6-1 16,4-7 0-16,1-5 0 0,3-7-1 0,0-6 0 15,1-5 0-15,-3-4 0 0,-2-7 0 16,-1-4 1-16,-5-3 0 0,-5-4 0 15,-2-4 0-15,-5-5 0 0,-2-3 0 16,-1-2 0-16,-2-2-1 0,1 0 0 16,-3 7-1-16,0 6 5 0,-1 9 6 15,-1 9 4-15,-1 14 2 0,-1 17 0 16,-2 16 1-16,1 11 0 0,1 11-4 0,-2 8-7 16,1 12-4-16,2 2-1 0,0 1-1 15,6 2 0-15,2-3-1 0,2-2-1 16,4-2-4-16,6-10-3 0,4-4-4 15,3-8-3-15,2-5-4 0,3-6-5 16,2-6-2-16,0-8 0 0,-2-1 1 16,-3-7 2-16,-2-3 2 0,-2-5 4 15,-4-4 5-15,-4-2 3 0,-4-5 5 16,-1-2 1-16,-3-3 4 0,-3-1 3 0,-3-1 2 16,-1-3 4-16,-1 2 4 15,-1 1 3-15,-2 5 3 0,3 1 3 0,-2 3 1 16,2 5 1-16,-1 4-1 0,1 3-2 15,-1 3-2-15,1 2-3 0,-2 4-3 16,1 2-2-16,-2 3-3 0,2 5-1 16,1 2-2-16,-1 4 1 0,1 3-1 15,2 2 0-15,1 1 0 0,0-1-1 0,2-2-1 16,1-2-1-16,2-2 0 0,2-4-2 16,0-6 0-16,5-2 0 0,3-4-1 15,2-5 1-15,2-2-1 0,1-4 1 16,1-5 0-16,2-2 0 0,-3-3-1 15,-2-3 1-15,-4 0 0 0,-2 0 0 16,-3 2 0-16,-3 3 0 0,-3 4 1 16,-4 5-1-16,-3 6 1 0,1 6-1 15,-3 4 0-15,1 6 0 0,0 1 0 16,2 5 0-16,2 0-1 0,4 0 0 16,2-1 0-16,5 0 0 0,3-4 0 0,8-3 1 15,4-1-1-15,6-6 0 0,2-3 0 16,3-7 1-16,1-5-1 0,-2-6 2 15,-1-4-1-15,-3-7 2 0,-5-7 2 16,-6-6 1-16,-4-4 0 0,-5-4 1 16,-2-1-1-16,-6-1 0 0,-3 2-2 15,-2 6-1-15,-3 4-2 0,-2 8 0 16,-2 7-4-16,-1 6-9 0,-2 4-19 0,-2 7-34 16,0 5 84-16,-2 3-229 0,5 8-164 15,2 1-412-15</inkml:trace>
  <inkml:trace contextRef="#ctx0" brushRef="#br0" timeOffset="22327.9177">15585 2756 425 0,'-6'-7'112'0,"-1"-1"5"0,1 2-49 0,0 4-19 15,0-2-9-15,0 3-2 0,0-2-2 16,0 1 0-16,0 1 1 0,-1 0 1 16,3-2 1-16,0 2-1 0,1-2-5 15,3 2-4-15,4 1-4 0,2 0-5 16,4-1-4-16,1-1-5 0,4-1-1 16,4-1-1-16,2 0 0 0,2-3-1 15,2 0-2-15,2 2-1 0,-1 0-1 16,2 0-1-16,-2 3 0 0,-3 2-1 0,-1 1 0 15,-3 0 0-15,0 2-1 0,-4 0 0 16,-6 4 0-16,0-3 0 0,-4 4 1 16,-4 0-1-16,-5 2 0 0,-3 1 0 15,-3 4 1-15,-2 1-1 16,-4 2 0-16,-4 2-1 0,1 1 1 0,-6 1-1 16,1 1 0-16,-2-1 0 15,2 0 1-15,2 1-1 0,1-1 0 0,2 0-1 16,5-1 1-16,3-4 0 0,3-1 0 15,2-3 0-15,2-2-1 0,7 0 1 16,-2-5 0-16,3 0 0 0,2-1 1 0,3-4 0 16,0 1 0-16,4-2 0 0,-2-3 0 15,5 0 0-15,1 0-1 0,1 0 1 16,0 0 0-16,1-1-1 0,2 0-1 16,-2 2-5-16,0-3-16 0,-3 2-21 15,-3 1-15-15,-1-1-127 0,-3 2-139 16,-3 2-327-16</inkml:trace>
  <inkml:trace contextRef="#ctx0" brushRef="#br0" timeOffset="22664.9782">16162 2836 601 0,'0'-2'171'0,"-5"1"11"0,0 1-53 16,-1 0-47-16,0 0-11 0,-1 0-11 15,4 1-11-15,-1-1-17 0,2 2-11 0,0-2-7 16,2 1-7-16,0 0-3 0,3-1-9 16,1-1-13-16,-1 0-24 0,3-1-23 15,2 0 72-15,-1 0-211 0,3-2-156 16,2 0-375-16</inkml:trace>
  <inkml:trace contextRef="#ctx0" brushRef="#br0" timeOffset="23177.6073">16458 2656 641 0,'-10'-3'151'16,"4"0"4"-16,4 0-104 0,2 1-13 15,3 0-2-15,5 1-3 0,3 0-6 0,3-2-4 16,4 2-2-16,2 0-1 0,2 0-4 16,2 0-4-16,0-3-4 0,0 0-2 15,-2 1-1-15,1-2-1 0,-2 0-1 16,-3 0 0-16,-1 1 0 0,-2 2 0 15,-2 3 0-15,-2 1 1 0,-6 1 0 0,-1 3 1 16,-5 1 0-16,-4 3 0 16,-4 0-1-16,-3 2 0 0,-1 3-1 0,-2 2 0 15,-2-1-2-15,-2 2 0 0,2 4-1 16,0 3 0-16,1-1 0 0,-2 2 1 16,1 2-1-16,-1 2 0 0,2-3 0 15,2-3 0-15,2-2 0 0,2-2 1 16,2-4-2-16,3-4 1 0,4-2 0 15,2-3 0-15,3-2-1 0,2-3 1 16,4 0 0-16,2-2 0 0,4-4 0 16,0 0 1-16,3-1-1 0,0 1-1 0,1-3-4 15,1 1-6-15,1 1-15 0,-2 0-17 16,0 2-12-16,-2 3 34 0,0 1-164 16,-4 0-133-16,-1 4-318 0</inkml:trace>
  <inkml:trace contextRef="#ctx0" brushRef="#br0" timeOffset="23647.3504">16993 2455 502 0,'-7'-11'139'16,"2"2"9"-16,3-1-24 0,2 1-63 15,0-1-8-15,3 0-2 0,5 1-3 0,4 4-4 16,-1 1-7-16,1 0-3 0,2 4-5 16,2 2-4-16,0 6-4 0,1 0-4 15,0 5-2-15,1 1-4 0,-2 0-2 16,1 2-2-16,-1-4-3 0,0-1-1 15,-1 2-1-15,-2-4-1 0,-2-2-4 16,-1-1-6-16,-3 1-10 0,-2-4-16 0,-2 0-18 16,-3-5-14-16,-1 2-9 0,-2-2-119 15,-2 2-126-15,-1-5-285 16</inkml:trace>
  <inkml:trace contextRef="#ctx0" brushRef="#br0" timeOffset="23856.8158">17285 2297 588 0,'4'-8'150'0,"-4"2"8"16,-3 6-82-16,-1 1-16 0,-3 7-6 16,0 5-6-16,-3 6-8 0,-2 4-8 0,-2 3-7 15,1 3-5-15,-2 3-6 0,0 0-4 16,-1 0-3-16,2-2-2 0,-1-3-7 16,2-4-10-16,0-3-15 0,2-3-16 15,4-6-12-15,2-3-12 0,3-6-22 16,3-4-91-16,1-6-107 0,4-3-237 15</inkml:trace>
  <inkml:trace contextRef="#ctx0" brushRef="#br0" timeOffset="24030.7348">17166 2315 535 0,'1'-26'141'0,"-2"8"9"0,0 8-68 16,-3 9-24-16,0 7-7 0,-2 8-7 16,0 5-8-16,0 7-8 0,0 5-7 15,1 2-4-15,-1 1-3 0,4-1-4 16,-1 0-3-16,3-4-2 0,1-2-2 15,3-5-1-15,1-1-4 0,1-4-8 16,1-4-10-16,1-4-12 0,-1-1-9 16,-1-5-8-16,0 0-8 0,-2-6-7 15,-3 1-15-15,-1-3-38 0,-2-2-23 0,-3-1-76 16,-3 0-160-16</inkml:trace>
  <inkml:trace contextRef="#ctx0" brushRef="#br0" timeOffset="24163.386">17106 2547 316 0,'-10'-11'219'0,"2"0"-21"0,2 2-81 16,1 2-34-16,2 1-14 0,3-1-9 15,4 4-7-15,2-2-8 0,4 0-9 16,4-1-9-16,5-2-10 0,3 1-6 16,5-3-6-16,2 2-8 0,3-2-18 15,0-1-23-15,0 1-107 0,-4 0-29 0,-4-1-123 16,0 4-250-16</inkml:trace>
  <inkml:trace contextRef="#ctx0" brushRef="#br0" timeOffset="24945.2987">17780 2875 602 0,'-15'-5'170'0,"2"-1"9"16,2 1-43-16,3 0-69 0,2 3-14 15,2-1-13-15,6 2-10 0,4-2-14 0,2 3-8 16,6 0-5-16,3-1-3 0,1 0-10 16,3 0-18-16,0 1-19 0,-1 0-16 15,-2 0-124-15,-3-1-138 0,-4 2-318 16</inkml:trace>
  <inkml:trace contextRef="#ctx0" brushRef="#br0" timeOffset="25112.8463">17758 2975 665 0,'-5'-1'157'0,"5"1"2"0,1 0-101 0,4 3-24 15,4-1-12-15,3-1-6 0,4 0-7 16,2-2-4-16,5 0-7 0,3-1-12 15,3-3-14-15,3-3 14 0,0 1-148 16,1 0-129-16,3-3-322 0</inkml:trace>
  <inkml:trace contextRef="#ctx0" brushRef="#br0" timeOffset="25799.3424">18593 2767 293 0,'-5'-18'94'0,"-1"-3"12"0,0-1-22 16,2 0-12-16,-1-4-5 0,2-2-4 15,-1-4-6-15,2-3-6 0,-2 4-4 16,1 0-1-16,-1 4 3 0,1 8-3 15,2 5-3-15,-2 12-4 0,3 12-3 16,0 7-7-16,-1 10-9 0,1 6-8 16,0 5-4-16,0 3-2 0,3 4-3 0,-1 0-1 15,4-2-6-15,-1-3-15 0,5-2-18 16,1-2-15-16,4-2 62 0,-2-5-193 16,3-8-140-16,1-6-341 0</inkml:trace>
  <inkml:trace contextRef="#ctx0" brushRef="#br0" timeOffset="26189.9284">18701 2694 567 0,'-6'-18'158'0,"3"3"10"15,2-1-26-15,2 1-82 0,5 3-11 16,4 1-4-16,6 5-8 0,1-2-9 15,3 3-9-15,3-1-6 0,0 5-4 16,3 2-2-16,0 2-3 0,1 0-2 16,1 2-1-16,-1 0-1 0,-4 5 1 15,2-3-1-15,-6-1 0 0,-3 2 0 16,-3-3 0-16,-7-1-1 0,-4 1 0 0,-6 2 0 16,-4-3 0-16,-7 5 0 15,-2 1-1-15,-6 1 0 0,-3 1 0 0,-1-1 0 16,0 4-1-16,0 2 1 0,1-2 0 15,4-1 0-15,4 1 1 0,3-3 1 16,4 2-1-16,4-4 1 0,3-4-1 16,5 1 1-16,3 0-1 0,5-1 1 15,3 1 0-15,3-4-1 0,2 1-3 16,5-2-8-16,4-2-14 0,1-2-11 0,3 0-10 16,2-2-8-16,2 1-15 15,1 0-110-15,-4-1-112 0,1 0-267 0</inkml:trace>
  <inkml:trace contextRef="#ctx0" brushRef="#br0" timeOffset="26451.2385">19305 2783 688 0,'-5'-24'165'0,"1"-5"5"15,2-2-107-15,2-1-19 0,1-3-8 16,4 1-6-16,-1-3-7 0,2 5-3 15,-1 2-2-15,-2 4 1 0,2 7-1 16,-1 9 0-16,-4 10-2 0,0 12-2 16,-3 8-2-16,0 7-4 0,-2 7-3 15,-1 4-1-15,0 2-2 0,1 2-1 0,1-2-1 16,3 3-6-16,2-4-9 16,4-1-20-16,2-5-14 0,3-2-16 0,4-6-16 15,-1-8-115-15,3-11-126 0,1-7-282 16</inkml:trace>
  <inkml:trace contextRef="#ctx0" brushRef="#br0" timeOffset="26895.5882">19596 2435 391 0,'-6'-6'118'0,"-2"-1"8"16,-1-3-14-16,2-1-44 0,-1-1-12 16,3-2-3-16,1-1-4 0,4 1-4 0,2 0-2 15,7 4-4-15,0-1-6 0,4 2-8 16,1-1-5-16,1 4-6 0,2 1-5 15,-1 4-4-15,-2-2-2 0,0 6-1 16,0 0-1-16,-3 3-1 0,1 1 1 16,-2 0-1-16,-2 0 1 0,-1 2-1 15,-3-1 1-15,-1 3-1 0,-2 2 1 16,-5 0 0-16,-2 1-1 0,-2 4 1 16,-2-2 1-16,-1 0 2 0,0 0 4 15,1-2 3-15,1-1 2 0,3-2 2 0,3-4 2 16,1 0-1-16,4 0-3 0,3 0-2 15,3-5-3-15,4 2-4 0,6-3-1 16,2-1-2-16,7-1-8 0,5-1-9 16,1-2-17-16,8 3-18 0,0-2-17 15,2 4-125-15,1 3-137 0,-1 5-315 16</inkml:trace>
  <inkml:trace contextRef="#ctx0" brushRef="#br0" timeOffset="34321.5108">10572 9118 735 0,'-3'-3'163'0,"4"-2"0"15,-1 1-123-15,4 3-19 0,2-2-8 16,5 0-4-16,1 0-5 0,3 1-9 0,2 2-15 16,0 0-12-16,3-1-10 0,-1 1-13 15,-4 1-109-15,-3 0-120 0,-5 4-261 16</inkml:trace>
  <inkml:trace contextRef="#ctx0" brushRef="#br0" timeOffset="34470.1141">10563 9300 739 0,'-4'8'169'0,"0"-2"0"0,5-1-120 16,4-2-19-16,0-2-9 0,5-2-9 15,3-2-7-15,2 0-12 0,6-4-19 16,3 0-12-16,3 0-19 0,3-1-115 15,2 1-127-15,-2 1-295 0</inkml:trace>
  <inkml:trace contextRef="#ctx0" brushRef="#br0" timeOffset="34719.7345">11513 8626 778 0,'-7'-12'184'15,"-2"3"3"-15,-1 9-127 0,4 9-19 16,0 5-7-16,2 7-13 0,2 4-9 0,2 3-7 16,1 4-3-16,5 1-11 0,-1 0-17 15,5 1-19-15,2 0-15 0,-1 1-50 16,-1-3-79-16,1-2-126 0,-4 3-254 15</inkml:trace>
  <inkml:trace contextRef="#ctx0" brushRef="#br0" timeOffset="34953.6559">11278 9176 741 0,'-9'-1'178'15,"4"-1"2"-15,3 2-112 0,3-1-18 16,8-1-8-16,3-1-8 0,9 1-11 16,7-1-5-16,6 0-1 0,5-3-5 15,6-2-3-15,4 1-4 0,4-2-2 0,1 1-2 16,-3-3 0-16,1 1-5 0,0 1-10 16,0 3-12-16,-4 4-12 0,-6 1-18 15,-5 1-11-15,-6 3-15 0,-10 1-111 16,-6 6-119-16,-5 3-277 0</inkml:trace>
  <inkml:trace contextRef="#ctx0" brushRef="#br0" timeOffset="35333.4632">11112 9747 687 0,'-28'0'164'0,"8"-4"5"16,6-3-107-16,4-4-17 0,7-4-5 16,5-2-6-16,5-4-7 0,7 1-6 15,4 1-5-15,2 0-3 0,4 5-3 0,3 0-3 16,1 6-3-16,3 2-1 0,0 3-2 16,-6 3 1-16,2 5-2 0,-3 0 1 15,-2 3 0-15,-6 2 0 0,-4 4 0 16,-1 2 0-16,-6 2 1 0,-4 4 0 15,-6 5 1-15,-6-1 1 0,-2 3 1 16,-3-1 2-16,-3 3 1 0,0-2 1 16,2 0 1-16,2-3 0 0,4 1-1 15,2-2-1-15,3-3-2 0,2-2-2 0,7-5-1 16,3-2-2-16,3-5 0 0,2-3-2 16,1-2-4-16,3-3-9 15,3-2-13-15,3-2-19 0,1-4-18 0,2 1-21 16,0-1-114-16,-1-1-134 0,0-4-294 15</inkml:trace>
  <inkml:trace contextRef="#ctx0" brushRef="#br0" timeOffset="35550.8925">11574 9730 744 0,'6'-25'185'15,"1"2"3"-15,1 1-110 0,3 2-24 16,3 3-9-16,0 2-13 0,2 3-12 15,0 5-7-15,1 3-3 0,-1 4-3 16,1 6-1-16,-2 4-2 0,-1 5-1 16,-1 2 0-16,-3 6-2 0,-2 4-6 15,-1 2-7-15,-5 3-14 0,-2 1-19 0,-1-1-19 16,-2 1-5-16,-2-3-131 0,-2-5-132 16,-3-3-307-16</inkml:trace>
  <inkml:trace contextRef="#ctx0" brushRef="#br0" timeOffset="35706.4972">11604 9723 646 0,'-5'-17'174'0,"1"6"4"0,0 8-71 16,2 6-50-16,1 6-13 0,0 4-11 16,1 3-15-16,2 5-17 0,0 4-23 0,2 2-26 15,1 1-133-15,2-3-144 0,4 0-356 16</inkml:trace>
  <inkml:trace contextRef="#ctx0" brushRef="#br0" timeOffset="36248.0175">12870 8147 470 0,'-6'-17'137'16,"-5"2"7"-16,-5 4-12 0,-1 4-70 0,1 6-13 15,0 8-5-15,0 6-5 0,-1 12-7 16,1 7-7-16,3 12-5 15,3 8-5-15,4 16-3 0,1 8-4 0,6 10-4 16,4 8-1-16,4 8 0 0,2 7-1 16,-2 3 1-16,2 1 0 0,4-2-1 15,2-5 2-15,0-10-1 0,2-2 0 16,0-14 1-16,0-4-2 0,0-12 1 16,-8-8 0-16,-6-7 0 0,-6-4-1 0,-5-10 0 15,-6-4 0-15,-4-11-1 0,-6-2 0 16,3-7-3-16,-1-6-5 0,-1-1-10 15,0-7-9-15,1-5-13 0,4 0-11 16,5-4 18-16,0 1-144 0,6-2-121 16,7 1-298-16</inkml:trace>
  <inkml:trace contextRef="#ctx0" brushRef="#br0" timeOffset="36469.9826">12689 10248 766 0,'-21'8'190'0,"2"0"5"16,4-3-113-16,8-1-28 0,5-1-12 16,4-1-14-16,4 0-12 0,3-1-8 0,6-1-7 15,4-1-12-15,0-1-17 0,7-1-26 16,1 0-22-16,1-2-122 0,0-1-144 15,-2 1-330-15</inkml:trace>
  <inkml:trace contextRef="#ctx0" brushRef="#br0" timeOffset="36679.3685">13041 10179 745 0,'3'-7'174'0,"6"-1"3"0,1 1-119 15,2-3-24-15,1 2-6 0,4-1-9 16,2 2-9-16,-1 1-5 0,-1 0-3 16,2 4 0-16,0 2-2 0,-2 3-4 15,-2 3-11-15,-1 1-12 0,-3 4-11 0,-3 1-9 16,0 1-9-16,-6 0-13 16,-2 1-106-16,-2-2-106 0,-2 1-260 15</inkml:trace>
  <inkml:trace contextRef="#ctx0" brushRef="#br0" timeOffset="36790.6502">13214 10216 557 0,'-2'-9'133'0,"0"1"2"16,-1 3-84-16,2 0-20 0,1 2-12 15,-1 2-9-15,1 2-14 0,0 3-15 16,-2 1-116-16,1 2-112 0,0 3-283 0</inkml:trace>
  <inkml:trace contextRef="#ctx0" brushRef="#br0" timeOffset="37097.0309">13071 10153 608 0,'-4'2'154'0,"1"3"7"0,-1-1-78 16,0 4-30-16,3-1-9 0,0 3-7 0,2-2-10 16,0 2-7-16,2-1-7 0,-1-1-5 15,2 1-4-15,0-3-11 0,-2-1-15 16,1 0-15-16,-1-3-15 0,-1 0-122 15,1-4-132-15,-4 0-307 0</inkml:trace>
  <inkml:trace contextRef="#ctx0" brushRef="#br0" timeOffset="37550.3384">13043 10171 665 0,'-2'6'160'0,"-1"3"5"0,1 6-97 16,-1 4-21-16,3-1-7 0,0 3-7 15,0 4-5-15,1 0-7 0,-1-3-4 16,2-1-5-16,0 0-4 0,1-3-2 16,0-1-2-16,0-5-5 0,2-3-7 15,-2 0-10-15,2-7-9 0,0-4-7 16,0-5-7-16,0-4-2 0,0-1 0 0,1-5 8 16,-1-4 8-16,0-1 8 0,0-2 9 15,-1-3 8 1,1 0 5-16,0-1 6 0,0 1 5 0,0 2 6 0,0 1 8 15,0 5 7-15,-1 3 3 0,0 4 0 16,1 2-1-16,1 4-4 0,1 1-5 16,0 4-8-16,0-5-6 0,3 6-5 15,0 2-4-15,3 1-1 0,2-1-2 16,-1 1-1-16,0-1 0 0,1 6 0 16,0-5-1-16,-3 0 0 0,-4-6 1 15,0 8-1-15,-3 1 0 0,-2 3 0 0,-1-1 1 16,-2 3-1-16,-3 0 1 0,1 10-1 15,-2-4 0-15,-1 3 1 0,0 2-1 16,3 5 1-16,1 2-1 0,-1 4 0 16,2-1 0-16,0 1 1 0,3 2-3 15,2-1-5-15,-2-7-10 0,2-1-16 0,-1-6-20 16,1-2-66-16,-2-6-69 0,1-5-125 16,-1-6-266-16</inkml:trace>
  <inkml:trace contextRef="#ctx0" brushRef="#br0" timeOffset="38092.8989">13015 7672 570 0,'-6'1'169'16,"1"0"4"-16,2-1-12 0,3 0-95 15,3 1-14-15,0 1-10 0,4-1-11 16,1 0-9-16,2-1-4 0,2 0-2 15,0 0-4-15,2-1-1 0,-2-2 0 0,2 2 0 16,-2-1-1-16,-2 2-1 0,-1 0 0 16,0 2 0-16,-3 4-3 0,-1 5 0 15,-4 3-2-15,-1 2 0 0,-1 5-2 16,-1 2 0-16,-1 4-1 0,0 2 0 16,1 2-2-16,2-1-3 0,2 2-7 15,0-4-11-15,2-1-18 0,1-2-16 0,1-6-16 16,-1-4 81-16,-1-4-209 0,-2-5-140 15,3-2-350-15</inkml:trace>
  <inkml:trace contextRef="#ctx0" brushRef="#br0" timeOffset="38235.8698">13011 7740 691 0,'-12'0'172'0,"0"6"5"0,1 8-102 15,2 4-23-15,3 6-14 0,2 6-12 16,4 4-11-16,3 4-28 0,2 4-30 0,1-2-136 15,5 5-145-15,5-6-362 16</inkml:trace>
  <inkml:trace contextRef="#ctx0" brushRef="#br0" timeOffset="38931.8561">13584 8804 523 0,'-5'-20'151'16,"2"0"9"-16,0 2-16 0,5 4-77 15,1 6-10-15,5 4-2 0,0 5-5 0,6 7-5 16,5 8-6-16,5 7-4 0,6 9-4 15,6 7-4-15,3 4-7 16,4 3-4-16,3 5-5 0,-2 0-3 0,0-3-3 16,-4 0-2-16,-5-5-1 0,0-2-1 15,-7-2-5-15,-5-4-5 0,-1-5-12 16,-1-3-14-16,-4-3-20 0,-2-6-19 16,-3-6-33-16,-5-3-97 0,1-9-128 15,-5-4-276-15</inkml:trace>
  <inkml:trace contextRef="#ctx0" brushRef="#br0" timeOffset="39145.3088">14164 8784 728 0,'-6'5'172'0,"-4"6"3"0,0 8-118 15,-2 8-16-15,-3 10-8 0,-3 7-7 0,-6 5-8 16,-4 3-7-16,-7 4-4 0,-7 0-2 15,0 3-2-15,-3-2 0 0,2-2-4 16,4-4-7-16,6-3-15 16,9-6-16-16,6-6-16 0,11-5-115 0,6-10-13 15,8-10-112-15,9-6-209 0</inkml:trace>
  <inkml:trace contextRef="#ctx0" brushRef="#br0" timeOffset="39382.227">14708 8592 780 0,'-22'5'183'0,"-7"8"2"16,-4 10-125-16,-1 8-22 0,-3 9-8 16,-1 9-8-16,3 8-9 0,3 0-4 15,6 4-1-15,7-1-2 0,9 1-1 0,9-3-2 16,8-6-5-16,9-7-8 15,6-5-9-15,5-4-15 0,5-7-15 0,2-7-14 16,4-7 47-16,-2-6-173 0,0-7-129 16,-1-7-323-16</inkml:trace>
  <inkml:trace contextRef="#ctx0" brushRef="#br0" timeOffset="39745.8097">14938 9044 810 0,'-12'2'191'0,"1"2"1"0,5 1-123 0,6 0-29 16,6-1-9-16,5 0-8 0,3 0-8 15,6-2-5-15,3-2-2 0,3-3-1 16,1-6-3-16,0-1-1 0,0-5-1 16,-1 0-1-16,-2-5 0 0,-3-1-2 15,-2-2-4-15,-5 2-2 0,-7-1-3 0,-4 1-3 16,-7 3-2-16,-6 1-2 15,-3 2-3-15,-7 4 1 0,-2 4 1 0,-4 5 2 16,-7 4 2 0,3 6 4-16,-5 8 6 0,1 6 6 0,2 8 5 0,2 3 6 15,4 5 2-15,9 3 2 0,2 1 1 16,5-3-2-16,9 3-2 0,5-6-3 16,7-2-2-16,7-6-2 0,8-5-2 15,4-5-2-15,7-2 0 0,0-7-3 16,3-5-4-16,2-3-6 0,-2-6-9 0,1-3-14 15,-3-5-21-15,0-3-13 16,-4-2-101-16,-3-2-25 0,-7 1-112 0,-3 0-219 16</inkml:trace>
  <inkml:trace contextRef="#ctx0" brushRef="#br0" timeOffset="39981.1792">15413 8424 655 0,'16'-4'147'0,"1"5"7"15,2 7-109-15,-1 6-5 0,0 5 6 0,0 5 6 16,-4 4 1-16,-2 6-2 0,-2 1-5 16,-2 5-6-16,-3-2-9 0,-5 4-10 15,-3-2-8-15,-4-2-13 0,-7-2-19 16,-3-3-23-16,-6-6-24 0,-3-6-42 15,-3-8-92-15,-1-10-138 0,1-9-282 16</inkml:trace>
  <inkml:trace contextRef="#ctx0" brushRef="#br0" timeOffset="40100.8594">15337 8168 721 0,'5'-11'162'15,"3"3"2"-15,4 6-120 0,4 4-21 16,5 2-18-16,3 3-18 0,2 4-20 0,1 5-129 15,-3 0-132-15,4 5-322 0</inkml:trace>
  <inkml:trace contextRef="#ctx0" brushRef="#br0" timeOffset="40631.4925">15730 8560 460 0,'-2'-10'123'0,"1"0"4"0,1 2-32 0,0 0-54 15,1 0-8-15,0 0-3 0,0 1-5 16,1 0-2-16,0 2-2 0,-2-1-1 16,1 2 0-16,1 0 0 0,-2 2 1 15,0-1 1-15,0 2 0 0,0 1 1 16,0 1 0-16,0-1 0 0,0-1-1 15,-2 1-1-15,4 0 0 0,-2 1-2 0,0 2 0 16,-2 2-2-16,1 2-2 0,0 5-1 16,1 4-2-16,-1 1-1 0,-1 4-2 15,1-1-2-15,1 1 0 16,3-2-3-16,2 0 0 0,1-5-2 0,5 0 0 16,2-4-1-16,3-4-1 0,1-4 0 15,0-3 1-15,2-5-1 0,-3-3 0 16,-2-2 0-16,-1-2 0 0,-4-1 1 15,-1 2-1-15,-3 0 1 0,-2 4 0 16,-3 2 0-16,-2 3 0 0,1 3 0 0,-3 2-1 16,3 5 1-16,0 2 0 0,-1 2-1 15,6 1 1-15,2 2-1 0,6 0 0 16,4 0 0-16,6-3 0 0,3-3 1 16,2-3-1-16,2-3 0 0,1-5 0 15,-5-3 0-15,0-5 1 0,-7-4 1 16,-2-2 0-16,-6-5 0 0,-5-2 0 0,-4-5 1 15,-6 0-2-15,-3-3-6 0,-3 4-14 16,-2 0-19-16,0 3-23 0,-1 8-21 16,1 7-119-16,-1 8-141 0,5 6-312 15</inkml:trace>
  <inkml:trace contextRef="#ctx0" brushRef="#br0" timeOffset="41272.4591">16412 8340 662 0,'-2'-13'158'0,"5"6"5"16,3 8-101-16,5 9-11 0,7 11-7 16,3 9-7-16,5 11-4 0,0 9-3 15,0 7-6-15,0 3-4 0,0 5-5 16,-4 3-2-16,-1-2 0 0,-4-1-1 15,-5-4 0-15,-4-1-1 0,-6-1-1 0,-8-3 0 16,-8-6-4-16,-8-1-6 0,-8 0-17 16,-12-2-25-16,-3-3 49 0,-10-2-206 15,-4-6-162-15,-7 4-412 0</inkml:trace>
  <inkml:trace contextRef="#ctx0" brushRef="#br0" timeOffset="42793.0908">17236 9090 688 0,'-17'-11'176'0,"6"6"9"0,-3 0-99 15,3 3-22-15,4 1-11 0,1-1-10 16,2 0-13-16,3 2-12 0,2 0-12 16,2-2-18-16,1 0-22 0,4 0-23 15,4 2 22-15,0 0-159 0,3 4-146 0,2 3-336 16</inkml:trace>
  <inkml:trace contextRef="#ctx0" brushRef="#br0" timeOffset="43145.3515">17523 8789 517 0,'-16'-28'131'0,"3"-1"9"16,1 3-63-16,5 2-22 0,-1 2-3 0,8 6 1 15,4 6-4-15,7 7-4 0,4 6-6 16,3 5-4-16,5 4-3 0,6 8-3 16,2 2-2-16,4 6-3 0,3 5-2 15,2 2-3-15,3 7-4 0,4 3-3 16,2 0-3-16,1 4-3 0,-2-2-2 15,-2-3-2-15,-4-2-1 0,-3-3 0 16,-4-2-3-16,-5-5-8 0,-4-3-12 0,-4-4-19 16,-3-3-20-16,-2-4-21 0,-4-6-117 15,-5-5-137-15,-2-5-306 16</inkml:trace>
  <inkml:trace contextRef="#ctx0" brushRef="#br0" timeOffset="43343.6173">18283 8583 642 0,'-10'-7'170'16,"-4"10"6"-16,-5 8-60 0,0 8-55 15,-3 11-14-15,-4 8-5 0,-5 10-7 0,-5 6-8 16,-5 6-6-16,-4 4-6 0,-4 2-3 16,-3-2-4-16,-3 1-4 0,3-3-6 15,4-4-12-15,7-6-14 0,6-5-19 16,10-10-20-16,11-8-54 0,10-13-76 15,10-14-123-15,10-10-259 0</inkml:trace>
  <inkml:trace contextRef="#ctx0" brushRef="#br0" timeOffset="43627.6375">18335 8334 674 0,'-10'-9'173'0,"4"2"5"16,3 5-92-16,7 3-23 0,2 4-11 0,5 5-8 16,4 5-10-16,4 3-8 0,5 5-4 15,1 3-4-15,4 1-4 0,0 0-4 16,2 1-2-16,-2-1-3 0,-1-2-4 15,-1-3-9-15,-2-3-14 0,-3-2-21 16,-3-1-20-16,-3-5-21 0,-4-2-118 16,-2-5-138-16,-2-1-305 0</inkml:trace>
  <inkml:trace contextRef="#ctx0" brushRef="#br0" timeOffset="43811.1395">18648 8282 721 0,'-14'5'186'0,"-2"6"6"0,-5 9-90 0,-1 9-40 16,-2 4-15-16,1 3-11 0,0 6-12 16,-2 0-10-16,1 1-6 0,2-4-5 15,3-5-11-15,5-3-13 0,3-3-22 0,2-7-17 16,6-8-13-16,5-8 3 0,4-7-128 16,4-8-124-16,6-7-277 0</inkml:trace>
  <inkml:trace contextRef="#ctx0" brushRef="#br0" timeOffset="44060.4726">18539 8328 651 0,'-6'10'152'16,"-2"10"2"-16,-4 7-99 0,1 6-24 15,0 3-11-15,0 2-8 0,-1 2-5 0,0-4-3 16,0-4-2-16,1-2 1 0,0-7 0 16,1-7 1-16,0-5 2 0,1-5 1 15,2-7 0-15,1-5 2 0,1-5 1 16,0-5 4-16,1-4 2 0,1-3 4 15,-1-4 3-15,0 1 6 0,3-1 3 16,0 1 1-16,1 2-1 0,1 4-2 16,3 6-3-16,3 3-4 0,6 3-5 15,2 5-4-15,7 1-5 0,9 4-3 16,2-1-6-16,6 0-10 0,4-1-14 0,4-1-25 16,2 2-26-16,2-2-135 0,-3-4-156 15,1 0-362-15</inkml:trace>
  <inkml:trace contextRef="#ctx0" brushRef="#br0" timeOffset="44919.9423">19380 8463 562 0,'-20'-26'134'0,"-3"5"7"16,-4 7-85-16,-4 10-10 0,-2 10-1 15,0 11-2-15,-1 13-1 0,1 10-4 16,1 12-5-16,5 5-4 0,2 8-5 15,7 7-5-15,6 3-6 0,6 3-4 16,6 1-3-16,7-3-2 0,4-3-2 16,7-2-1-16,4-7-1 0,4-6-2 15,6-9-7-15,2-8-12 0,4-5-17 0,4-7-17 16,-2-9-123-16,1-10-135 0,-2-10-317 16</inkml:trace>
  <inkml:trace contextRef="#ctx0" brushRef="#br0" timeOffset="45995.0205">19464 9042 656 0,'-5'7'158'15,"1"-4"6"-15,6 5-96 0,3-2-19 16,7 1-9-16,3-1-6 0,4-1-7 16,4-3-4-16,2-2-5 0,2-3-5 15,0-6-5-15,0-3-2 0,1-5-2 16,0-2-2-16,-1-3-2 0,-2-1 0 0,-3-1-1 16,-3 0 0-16,-3 1-1 0,-5 1 0 15,-6 1 0-15,-3 0-1 0,-4 1 0 16,-3 2-1-16,-7 1 1 0,-4 5-1 15,-2 1 1-15,-3 5 0 0,-4 3 0 16,0 6 0-16,-4 4 2 0,2 7 3 16,-1 7 2-16,-1 5 3 0,2 8 3 15,-1 4 3-15,6 4 2 0,1 4 1 16,7 0-1-16,6 0-1 0,8-2-2 16,7-4-2-16,8-3-3 0,7-3-2 0,5-4-2 15,3-5 0-15,6-4-1 0,4-9-2 16,2-2-3-16,2-7-7 0,1-8-9 15,2-5-18-15,1-2-17 0,-2-3-14 16,-3-3-94-16,-6-4-31 0,-5 1-110 16,-5 2-217-16</inkml:trace>
  <inkml:trace contextRef="#ctx0" brushRef="#br0" timeOffset="46335.1388">20116 8306 708 0,'1'-7'173'0,"0"3"7"15,3 8-106-15,2 6-16 0,1 6-9 16,3 7-5-16,1 4-6 0,-1 7-6 16,0 5-5-16,-2-1-3 0,0 5-4 15,-3-1-4-15,-3 1-3 0,-3-3-3 16,-3-1-4-16,-3-3-2 0,-3-2-6 16,-4-6-10-16,-4-1-15 0,0-6-22 0,-6-4-22 15,-1-5-22-15,-3-8-117 0,-1-8-143 16,1-7-305-16</inkml:trace>
  <inkml:trace contextRef="#ctx0" brushRef="#br0" timeOffset="46457.7829">20061 8091 665 0,'9'-13'152'0,"2"7"0"0,3 4-107 16,1 3-18-16,2 5-14 15,1 4-14-15,0 3-16 0,1 6-15 0,-2-2-120 16,-1 5-123-16,2 2-301 0</inkml:trace>
  <inkml:trace contextRef="#ctx0" brushRef="#br0" timeOffset="47025.3303">20379 8389 604 0,'-6'-8'136'0,"2"-1"3"16,1 2-100-16,0 1-10 0,-1 0-4 16,3 1 0-16,0 2-2 0,0 1 0 15,0-1-1-15,-2 2-1 0,3 0 1 0,-2 1-2 16,0-1 0-16,1 1-2 16,0 0-1-16,1 1-2 0,-1-1-2 0,0 0-1 15,2 0-2-15,-2 0 1 0,-1 0-1 16,2 0 1-16,0 0 1 0,0 0-1 15,-1 0-1-15,1 0 0 0,0 0-1 16,0 1-2-16,0 2 0 0,0-1-1 16,0 4 0-16,0 4 0 0,-1 2 0 15,0 3 0-15,-1 2-1 0,0 5 0 16,2-1-1-16,0 1 0 0,0 0-1 16,2-2-1-16,2-4 0 0,3 0-1 0,2-4 0 15,1-5-1-15,1-2 0 0,0-2 1 16,2-3-1-16,1-4 1 0,-3-2-1 15,1-3 2-15,-1 1 0 0,-1-3 1 16,-3 1 4-16,-1 0 1 0,-3 1 3 16,-2 2 1-16,0 3 1 0,-2 2-1 15,0 3-2-15,0 3-3 0,1 2-1 16,1 1-3-16,1 3-1 0,4 1-1 0,4 0 0 16,4 1-1-16,4-3 1 0,2-2-1 15,2-3 0-15,1-4 1 16,-1-4-1-16,-1-3 0 0,-4-4 1 0,-4-4 0 15,-3-2-1-15,-4-2 0 0,-4-1-5 16,-5-1-8-16,-3-2-10 0,0 2-16 16,-4 3-21-16,0 2-21 0,-1 3 2 15,-1 5-129-15,1 2-134 0,2 5-301 16</inkml:trace>
  <inkml:trace contextRef="#ctx0" brushRef="#br0" timeOffset="47274.1746">20698 8207 633 0,'11'-11'156'16,"4"2"7"-16,1 3-70 0,2 5-46 15,-1 5-8-15,0 4-4 0,0 7-4 16,0 9-5-16,-1 11-6 0,0 8-5 16,1 7-4-16,2 7-4 0,-1 5-2 0,3 4-3 15,-2-1-1-15,3-2 0 0,0 2 0 16,-2-2-1-16,-3-1 0 15,-6-3 1-15,-5-3-1 0,-7-3-2 0,-9-5-3 16,-6-5-7-16,-8-4-14 0,-4-6-11 16,-4-2-10-16,0-6-9 0,0-3 14 15,0-2-137-15,2-5-119 0,6-9-284 16</inkml:trace>
  <inkml:trace contextRef="#ctx0" brushRef="#br0" timeOffset="48353.8715">21639 8921 734 0,'-7'-7'182'0,"-1"-1"7"16,0 4-112-16,2 1-19 0,0 1-13 15,2 0-13-15,2 2-11 0,1 2-10 16,4 0-15-16,2 2-20 0,4 1-25 15,2 0-20-15,3 1-125 0,4-1-144 0,2-4-332 16</inkml:trace>
  <inkml:trace contextRef="#ctx0" brushRef="#br0" timeOffset="49217.4914">22295 8815 643 0,'-6'-19'150'0,"-7"2"4"16,-4 1-100-16,-4 4-15 0,-1 3-7 16,-3 4-2-16,-7 4-2 0,-4 5-3 15,0 3-1-15,-2 8-2 0,2 3-2 16,3 6-3-16,6 2-3 0,7 8-2 0,9-1-4 15,8 0-2-15,8-4-1 0,9-2-3 16,8-6 0-16,7-6-1 0,4-9 0 16,5-5-1-16,1-10 0 0,2-4-1 15,-1-8 1-15,-1-7 0 0,-4-4-1 16,-3-5 1-16,-4-4 1 0,-4 0-1 16,-5-4 1-16,-4-2 0 0,-6 1 0 15,-6-9 0-15,-4-2 0 0,-4 2-1 0,-3 1 2 16,-2 5 2-16,0 8 5 0,-4 6 3 15,2 13 2-15,0 15-1 16,0 11 2-16,1 14-2 0,0 11-2 0,1 11-5 16,1 9-4-16,2 7 0 0,3 2-2 15,2 0 1-15,4 1-1 0,7-6 1 16,4-3-1-16,7-5 0 0,4-4 0 16,6-6-1-16,3-4-1 0,4-8-1 15,1-4 0-15,1-8-2 0,-2-8-2 16,-3-3 0-16,-2-6-2 0,-8-5 0 0,-3-2 1 15,-4-3 1-15,-6-3 2 0,-2-2 0 16,-4 1 2-16,-3-4 2 0,1 4 1 16,-6-1 1-16,1 2 0 0,-6 2 2 15,5 3 1-15,-2 4 1 0,1 5 2 16,-1 4 0-16,1 2 0 0,0 4 0 16,0 6-1-16,-1 3-1 0,1 5-1 15,-1-1-1-15,4 4 0 0,1 2-1 0,3-1-1 16,0 0 0-16,3-5-1 0,3 1 1 15,3-3-1-15,1-6 0 0,0-4 0 16,3-4 1-16,2-4-1 0,1-4 0 16,-1-5 1-16,0-2-1 0,-2-3 1 15,-2 0-1-15,-3-1 1 0,-3 1 1 16,-3 3 1-16,-2 1 0 0,-2 3 2 16,-1 4 0-16,0 3 0 0,-1 5 0 15,0 6 0-15,1 3-2 0,0 5 0 16,2 4-2-16,3 2-1 0,5 3 1 15,3-1-1-15,4-3 0 0,5-3 1 0,7-4-1 16,5-3 1-16,1-8-1 0,2-4 1 16,0-7 0-16,0-4 0 0,-4-8 1 15,-5-3 1-15,-6-5 1 0,-4-2 1 16,-5-4 0-16,-5-3 0 0,-3-2-1 16,-4 0-1-16,0 0-1 0,-2 4-5 15,-1 3-5-15,-1 6-8 0,0 5-15 16,-2 9-22-16,-1 7-25 0,-3 8-132 15,2 6-151-15,1 6-352 0</inkml:trace>
  <inkml:trace contextRef="#ctx0" brushRef="#br0" timeOffset="50171.2547">15042 10000 575 0,'-1'-36'146'0,"1"-1"7"0,1 2-65 16,-1 2-28-16,0 10-6 0,1 4-1 15,1 5-5-15,0 7-3 0,-1 9-4 16,0 12-5-16,2 8-8 0,3 10-6 15,-2 8-6-15,-1 8-2 0,1 4-5 16,1-1-3-16,0 1-3 0,0-4-1 0,2-5-3 16,-1-4-3-16,3-3-10 0,2-6-11 15,0-3-18-15,-3-6-17 0,1-5-14 16,0-3-33-16,-5-5-89 0,-2-7-115 16,-2-2-252-16</inkml:trace>
  <inkml:trace contextRef="#ctx0" brushRef="#br0" timeOffset="50434.087">15009 10259 647 0,'-5'2'154'0,"1"2"4"0,2 3-91 15,4 5-26-15,5 6-11 0,1 0-6 16,2 2-3-16,1 0-4 0,2 1-2 16,2 1-1-16,0-3-2 0,-1-3-1 15,1-3-1-15,0-1-1 0,-3-4-2 16,0-3 1-16,-2-4-2 0,-4-2-1 15,-1-7 0-15,-4 0 2 0,-1-7 2 16,-1-1 2-16,-1-4 2 0,-1-3-1 0,2-1 0 16,0 0-1-16,1 2-2 15,1-1-3-15,4 3-2 0,2 2-2 0,1 5-8 16,3 0-16-16,0 6-23 0,2 1-19 16,1 3-130-16,-1 2-147 0,-1 5-343 15</inkml:trace>
  <inkml:trace contextRef="#ctx0" brushRef="#br0" timeOffset="52885.5586">14852 10902 506 0,'-18'-11'133'15,"-1"1"11"-15,2 1-55 0,0 3-21 0,6 3-9 16,5 1-4-16,7 1-3 0,8 1-6 16,7 0-8-16,9 1-8 0,11-1-9 15,6 0-4-15,3 0-3 0,4-1-5 16,0-1-3-16,1-2-3 0,-3 0-1 15,-6-1-1-15,-1 1-3 0,-6-1-5 0,-6 0-6 16,-3 1-10-16,-8 2-9 0,-9-1-9 16,-4 3-4-16,-8 1-1 0,-6 2 1 15,-4-2 3-15,-7 0 7 0,-5-1 5 16,-4 0 5-16,-6-1 3 0,-3 1 4 16,-4-1 2-16,-6 1 5 0,-2 0 7 15,2 2 10-15,2 1 8 0,2-1 7 16,7-1 4-16,6 1 5 0,12-1 2 15,7 0-4-15,5 2-3 0,8-2-4 16,8 0-2-16,2 4-3 0,7 1-1 16,5 1 0-16,7 3 0 0,7 0 0 15,0 2-2-15,1 3-2 0,4 2 0 0,-3 3-3 16,-4 1-2-16,-2 2 0 0,-5 0-1 16,-5 3 1-16,-5 1 1 0,-6 0-1 15,-7 1 0-15,-3 0-1 0,-7 1 0 16,-7 1-1-16,-4-1 0 0,-4 2-2 15,-4-1 1-15,-10 2-1 0,-7 1 0 16,-5 0 0-16,-4 2 3 0,-8-2 6 0,0-1 3 16,1-2 4-16,8-4 1 0,9-4 3 15,4-5 2-15,11-6-1 0,10-2-5 16,9-7-4-16,10-3-3 0,8-3-1 16,9-2-2-16,7 3-2 0,9-1-3 15,5 0 1-15,7 1-2 0,5 1 0 16,3 2 0-16,0 2-1 0,-1-4-1 15,-3 2-2-15,-3 2-7 0,-7 0-13 16,-8 0-18-16,-6 3-23 0,-7 1-16 16,-6 3 38-16,-8 1-166 0,-6 2-136 15,-5 3-314-15</inkml:trace>
  <inkml:trace contextRef="#ctx0" brushRef="#br0" timeOffset="53169.6896">14804 11873 651 0,'-4'-2'169'15,"-1"2"8"-15,2 3-80 0,1 4-31 16,2 2-10-16,3 2-7 0,1 3-11 16,3 3-9-16,1 0-7 0,-1-2-6 15,2 0-5-15,2-3-4 0,0-2-1 16,2-6-3-16,1-6 1 0,5-3-1 15,2-5 0-15,4-6 0 0,-2-3 0 16,-1-2 0-16,-2 1-1 0,-5 3 0 0,-2 4-2 16,-2 4 1-16,-5 7-3 0,-2 5-6 15,-1 6-11-15,2 4-17 0,0 2-21 16,0 1-17-16,0 2-128 0,2-2-145 16,5-3-328-16</inkml:trace>
  <inkml:trace contextRef="#ctx0" brushRef="#br0" timeOffset="54039.7269">15888 11267 568 0,'-2'-10'142'0,"-2"0"9"0,2 0-78 16,-1 2-9-16,1 1-1 0,2 3-2 0,2 1-2 15,2 3-4-15,3 3-4 0,4 3-8 16,3 4-8-16,4 2-7 0,3 1-4 15,2 3-7-15,2 3-5 0,-2 0-3 16,3-1-3-16,-3-3-2 0,0 0-2 16,0 1-4-16,-3 0-8 0,0-4-12 15,-2 1-14-15,-2-2-22 0,-2 0-19 16,-4-2 75-16,-3-3-204 0,-2-2-144 0,-3-5-353 16</inkml:trace>
  <inkml:trace contextRef="#ctx0" brushRef="#br0" timeOffset="54197.3045">16178 11248 666 0,'-9'4'164'0,"-3"2"8"0,-2 3-99 15,0 4-20-15,-2 6-9 0,-3-1-8 0,2 3-10 16,0 1-9-16,2 1-10 0,1 3-18 16,3-2-24-16,1-2-19 0,5-1-127 15,4-2-139-15,4-7-336 0</inkml:trace>
  <inkml:trace contextRef="#ctx0" brushRef="#br0" timeOffset="54433.7341">16438 11222 738 0,'-3'2'182'0,"-1"4"6"16,-2 3-110-16,1 0-22 0,0 5-10 15,-1 2-8-15,1 3-10 0,3 0-7 16,0-2-5-16,5 3-3 0,2-1-3 16,1 0-3-16,4-2-3 0,2-3-1 15,4 1-2-15,0-4-2 0,-1-4-7 16,2-2-10-16,-1-1-16 0,-2-4-22 0,-1-4-17 16,-4-1 20-16,-2-4-149 0,-3-2-135 15,-1-2-309-15</inkml:trace>
  <inkml:trace contextRef="#ctx0" brushRef="#br0" timeOffset="54583.4401">16393 11206 780 0,'-6'-2'185'0,"2"-1"2"0,7-2-124 16,5 1-21-16,7-1-11 0,5 2-15 16,5-2-14-16,4 1-14 0,0-1-17 15,0 4-20-15,0 0-20 0,-4 2-119 16,-4 1-137-16,-3 3-308 0</inkml:trace>
  <inkml:trace contextRef="#ctx0" brushRef="#br0" timeOffset="54918.2551">16724 11259 728 0,'-4'-1'181'0,"1"1"5"16,-2 4-105-16,3 2-25 0,1 4-12 16,2 3-10-16,2 3-12 0,1 1-6 15,0 1-5-15,4 0-2 0,-1 2-3 0,3-2-2 16,1-3-1-16,1-3-2 0,0-4 0 16,1-5 0-16,3-7-1 0,0-6 1 15,1-1 0-15,-1-3-1 0,-2-3 1 16,0 2 0-16,-2 0 0 0,-3 4-1 15,-3 3 1-15,-4 0 0 0,1 5-1 16,-3 5 0-16,-3 3-2 0,1 3-6 16,-1 2-9-16,1 0-12 0,1 2-16 0,1 1-17 15,3-2-15-15,3-3-63 0,5-1-50 16,4-2-110-16,1-3-220 16</inkml:trace>
  <inkml:trace contextRef="#ctx0" brushRef="#br0" timeOffset="55265.3827">17112 11022 754 0,'-11'-5'180'0,"4"1"1"0,2 2-99 16,5 2-48-16,4 1-13 0,2 0-5 15,2 3-8-15,2 1-3 0,2 0-2 16,2 0 0-16,-2 0-2 0,2 1 0 15,-1-1 0-15,-1-1 0 0,0 0 1 16,-2 4-1-16,-2-1 1 0,-2 3 0 16,-1 2-1-16,-5 0 1 0,-2 5-1 0,0 3 0 15,0-1 0-15,-2 5-1 16,1 0 1-16,2 1-1 0,2 3 0 0,2-2 1 16,1-1-1-16,-1 2 0 0,1-1 0 15,0 0 0-15,-3 1 0 0,-2-4 0 16,-3 0 1-16,-3-2-2 0,-3-3 1 15,-1-3 0-15,-4-1-1 0,0-5-3 16,-1-1-5-16,3-2-13 0,1-2-11 16,2-2-15-16,3-3-16 0,3 0-122 15,3-6-131-15,6 0-304 0</inkml:trace>
  <inkml:trace contextRef="#ctx0" brushRef="#br0" timeOffset="55450.0003">17515 11318 809 0,'-11'-7'203'15,"0"2"5"-15,1 3-116 0,2-3-31 16,2 1-19-16,1 5-18 0,-1-3-20 16,6 4-23-16,1 3-28 0,1-1-26 0,2 3-136 15,1 2-156-15,-1-4-364 0</inkml:trace>
  <inkml:trace contextRef="#ctx0" brushRef="#br0" timeOffset="55780.5885">17612 11310 783 0,'2'-5'187'0,"0"-1"3"0,1 1-125 15,2 1-20-15,4-1-8 0,2-2-11 16,0-2-10-16,2-1-7 0,3 2-5 15,0-4-1-15,0-3-2 0,-1 0-1 16,-3 1 0-16,-2 1-3 0,-2-1-2 16,-6 0-1-16,-2 1-3 0,-7 3 0 15,-4 1-1-15,-3 6 0 0,-3 1 3 16,-5 5 0-16,0 4 3 0,-2 7 2 16,2 0 3-16,3 6 3 0,-1 4 2 0,3 1 3 15,2 6 2-15,2-1 2 0,4 2 0 16,3 1-1-16,7-2-1 0,4-3-2 15,6 0-3-15,5-6-2 0,5-5-1 16,3-4-2-16,2-6-2 0,3-5-6 16,1-5-7-16,-1-3-10 0,-1-5-19 15,-1-3-18-15,-2-2-15 0,-4-2-122 16,-5 1-134-16,-5-3-308 0</inkml:trace>
  <inkml:trace contextRef="#ctx0" brushRef="#br0" timeOffset="55966.0918">17690 10883 856 0,'-3'0'187'16,"1"0"-1"-16,7 4-141 0,5 1-29 16,2 0-13-16,6 2-18 0,1-1-21 15,3 1-18-15,1-3-40 0,-1 0-92 0,1-4-130 16,-4-2-275-16</inkml:trace>
  <inkml:trace contextRef="#ctx0" brushRef="#br0" timeOffset="56144.0747">18090 10757 722 0,'-2'0'175'0,"4"3"5"16,-2 0-93-16,2 5-42 0,1 3-8 0,-1 6-2 15,2 0-4-15,2 5-6 0,0 3-4 16,3 2-3-16,0 3-3 15,0-2-5-15,-1 2-2 0,-1-2-3 0,-5 0-4 16,-4-3-14-16,-6-3-18 0,-2-4-23 16,-4-3-19-16,-5-7-67 0,-4-5-64 15,-4-7-124-15,-1-6-243 0</inkml:trace>
  <inkml:trace contextRef="#ctx0" brushRef="#br0" timeOffset="56263.7595">17940 10542 711 0,'9'-24'172'0,"1"7"1"0,1 6-108 0,2 6-24 16,5 3-15-16,3 4-23 0,1 4-27 16,3 5-23-16,-2 3-126 0,0 4-136 15,-2 8-328-15</inkml:trace>
  <inkml:trace contextRef="#ctx0" brushRef="#br0" timeOffset="56867.0047">18355 10745 448 0,'-1'-2'115'0,"0"-2"4"0,0 1-50 15,0 1-28-15,-1 0-7 0,1-1-4 16,-1 2-2-16,0 0-4 0,1-1-1 0,1 0-1 16,-1 1 1-16,1 0 1 0,-1 1 1 15,0-2 2-15,1 2 1 0,-2 0 0 16,0 2-1-16,1-2-3 0,-2 2-2 15,1 3-2-15,-1 1-2 0,1 3-2 16,-1 0-2-16,0 2 0 0,0 4-1 16,1-1-2-16,2-1 0 0,0-1-3 15,1 1-1-15,3-2-2 0,1-3-1 16,1-2-2-16,1-2 0 0,0-3-1 0,2-1 0 16,-2-1 0-16,1-4 0 0,-2-2 2 15,0-1 2-15,-1 1 1 16,-1 0 2-16,-3 1 1 0,0 1 2 0,0 2-1 15,-2 6-1-15,1 3-2 0,0 1-1 16,1 3-3-16,3 1 0 0,1 1-2 16,3 3 0-16,3-3-1 0,4-1 0 15,2-2 0-15,3-3 1 0,2-4-1 16,0-2 0-16,-1-5 0 0,-2-2 0 16,-4-4 0-16,-1-1 1 0,-3-3 0 15,-4-2 0-15,-3 0 0 0,-3-2 1 0,-2-4-2 16,-1 1-4-16,-1-1-10 0,-3 0-11 15,2 4-19-15,-1 1-17 0,-1 4-19 16,1 7-122-16,-1 3-137 0,1 7-310 16</inkml:trace>
  <inkml:trace contextRef="#ctx0" brushRef="#br0" timeOffset="57336.7882">18783 10717 614 0,'-1'-3'153'0,"-2"2"6"16,2 1-80-16,0 4-29 0,1 3-8 16,0 4-5-16,1 1-8 0,0 3-5 0,1 4-6 15,1 0-3-15,2 0-4 0,1-2-2 16,2-1-2-16,1-2-1 0,1-3 0 15,0-5 1-15,1-3 0 0,0-6 1 16,1-3 0-16,2-3 2 0,2-5 0 16,-2-1 1-16,4 1 0 0,-3-1-1 15,1 1 0-15,-2 5-2 0,-3 3-1 16,-3 2-3-16,-1 4 0 0,-4 5-3 16,0 5-5-16,-1 3-11 0,-1 3-12 15,2 4-18-15,0 3-15 0,5 3 126 16,2-1-262-16,2-3-151 0,5 2-399 0</inkml:trace>
  <inkml:trace contextRef="#ctx0" brushRef="#br0" timeOffset="58146.6191">20221 9966 369 0,'-2'-4'95'0,"0"2"0"0,2 1-49 16,-2-2-16-16,3 1-13 0,2 0-9 16,0 2-8-16,3-1-17 0,2 0-26 15,2 1-52-15,3 1-73 0,-3-2-168 16</inkml:trace>
  <inkml:trace contextRef="#ctx0" brushRef="#br0" timeOffset="58782.8243">20677 9918 338 0,'-4'-11'104'16,"-1"0"8"-16,0-1-33 0,-1 1-11 16,1-3-10-16,0 2-13 0,-1-1-8 15,0 0-4-15,2 2-4 0,-1 2-2 16,3 1-2-16,1 2-2 0,2 0-2 16,1 4-2-16,3 3 0 0,3 0-1 15,3 6 0-15,1 6-2 0,3 6 1 16,1 9-2-16,3 7-2 0,1 5-3 15,-1 5-3-15,-1 1-1 0,-3 3-3 0,0-3-1 16,0-2-1-16,-4-4-1 0,-1-5-5 16,1-1-7-16,-1-3-11 0,-3-5-9 15,0-3-11-15,-1-3 15 0,-1-4-138 16,-4-3-117-16,-1-6-287 0</inkml:trace>
  <inkml:trace contextRef="#ctx0" brushRef="#br0" timeOffset="59418.7973">20718 10370 396 0,'2'0'101'0,"-2"0"2"0,0 0-51 16,0 0-21-16,-2 1-8 15,1 1-5-15,0-1-3 0,-2 0-2 0,1-1 1 16,0 0 2-16,-2-1 3 0,0-2 4 16,2 0 3-16,-2-2 3 0,-1-3 4 15,1 1 4-15,1 1 2 0,0 0 4 16,1 1 1-16,-1 1-2 0,3 3-3 16,0 5-5-16,4 3-3 0,1 2-6 15,1 3-7-15,4 5-3 0,2 1-2 0,4 2-2 16,1 1-2-16,2 2-3 0,0 0-1 15,1-2-1-15,2 0-1 0,-2-3-2 16,-3 2 0-16,0-6 0 0,-2-5-2 16,-4-3-1-16,-2-1-3 0,-3-1-3 15,-1-3-1-15,-3-1-3 0,-4-1-2 16,-1-3 0-16,0 2 0 0,-3-7 2 16,-4 0 2-16,2-1 2 0,-6-5 2 15,-2-3 2-15,-3-4 2 0,-3-3 0 16,-3-1 2-16,1 2 1 0,-2-7 2 15,4 4 3-15,1 5 4 0,1 4 4 16,7 3 4-16,2 2 3 0,4 2 1 0,3 5-2 16,3 3-2-16,4 3-5 0,8 0-3 15,3 1-4-15,6 2-3 0,0 0-1 16,9 0-1-16,2-1 0 0,2 0 0 16,3-2 0-16,2 0-1 0,-3 0 0 15,2-2-1-15,-4 1 1 0,-3 0-1 0,-5-3 0 16,-5 2 0-16,-5-1 0 15,-8 2 0-15,-3-3 1 0,-7 2 1 0,-5 1 0 16,-5 3 0-16,-4 1 1 0,-4 3-1 16,-4 4 0-16,-2 4 0 0,2 6-1 15,1 3-8-15,4 5-13 0,4 3-29 16,6 1-23-16,8-3-125 0,3 4-147 16,3-1-342-16</inkml:trace>
  <inkml:trace contextRef="#ctx0" brushRef="#br0" timeOffset="62792.0895">20629 10928 565 0,'-22'-10'141'0,"-1"4"10"16,-1-1-80-16,4 4-9 0,5 2-6 15,5-1-6-15,5 1-8 0,8 1-8 0,6-1-7 16,7 1-7-16,8-1-7 0,4-1-2 16,5 1-1-16,4-1 0 0,2-1-1 15,1 2-3-15,-1 0-2 0,1-2-1 16,-2 2-2-16,-3-1-4 0,-3 1-8 16,-4 1-12-16,-6-3-12 0,-6 3-4 15,-7 0-7-15,-9 1-3 0,-9 2 1 16,-4-2 7-16,-7 0 10 0,-3 2 11 15,-4-2 5-15,-5 1 6 0,0 1 4 16,0 0 6-16,0 2 4 0,1 4 5 16,2 0 5-16,4 2 2 0,5 0 4 15,5 2 0-15,6-1-1 0,2-3-2 16,7 2-2-16,5 0-3 0,6-1-2 0,3-2-2 16,7 0-1-16,2-2-1 0,4 5 0 15,1-4 0-15,1 2 0 0,-2-3 1 16,0 5 2-16,-2 1 0 0,-3 2 1 15,-4-1-1-15,-6 4 0 0,-5 2-1 0,-5 3-1 16,-8 0-2-16,-6 2 0 16,-5 3 1-16,-7 1 0 0,-4-1 1 0,-3 1 0 15,-3 3 1-15,-1 2 2 0,-3 0 2 16,0-1 3-16,2 1 2 0,6-2 1 16,3-4 0-16,7-4 0 0,7-5-1 15,8-4-3-15,7-3-4 0,8-4-3 16,5-2-1-16,5 1-2 0,4-6 0 15,4 0-2-15,4-6 0 0,2 2-1 16,3-2 0-16,-1-1-1 0,1 0-1 16,-1-1-4-16,-2 5-8 0,-3 1-13 15,-6 0-18-15,-4 3-19 0,-5 3-14 16,-4 4-18-16,-7 5-108 0,-10 0-125 0,-6 7-273 16</inkml:trace>
  <inkml:trace contextRef="#ctx0" brushRef="#br0" timeOffset="64154.2547">20775 11883 576 0,'0'-7'145'16,"-4"2"5"-16,2 2-78 0,2 3-26 15,2 5-7-15,2 5-5 0,1 3-3 16,-1 3-5-16,1 3-4 0,0 3-1 15,0 1-3-15,-2-1-4 0,-2-1-5 16,0-1-4-16,0-2-5 0,1-2-12 16,-2-3-11-16,1 0-13 0,0-4-10 0,1 0-9 15,3-5-3-15,1-6-113 0,3-4-104 16,1-4-256-16</inkml:trace>
  <inkml:trace contextRef="#ctx0" brushRef="#br0" timeOffset="64337.9082">20945 11870 546 0,'2'-8'149'15,"-4"4"7"-15,-3 6-51 0,-1 3-42 16,-1 2-9-16,-2 2-4 0,2 5-6 16,-1 3-6-16,2 4-3 0,1 1-3 15,2-1-5-15,0 0-5 0,3-2-5 16,1-1-3-16,3-5-4 0,2-3-4 0,6-3-4 16,4-3-7-16,6-3-12 0,4-5-18 15,5-3-16-15,3-4-12 0,0-2-17 16,1-5-115-16,-4-2-127 0,3-4-279 15</inkml:trace>
  <inkml:trace contextRef="#ctx0" brushRef="#br0" timeOffset="64762.0722">21390 11190 641 0,'-4'-8'151'0,"0"3"2"16,4 4-101-16,1 5-14 0,2 3-6 15,3 3-5-15,3 5-3 0,2 3-3 16,5 0 2-16,-2 2-4 0,6 0-2 15,1 0-4-15,1 1-4 0,0-5-4 16,0-1-12-16,-3-2-15 0,0 0-17 0,-3-5-16 16,-3 0-121-16,-4-6-132 15,1-1-309-15</inkml:trace>
  <inkml:trace contextRef="#ctx0" brushRef="#br0" timeOffset="64926.6315">21616 11177 692 0,'-16'11'160'0,"-5"5"6"16,-2 3-116-16,-1 2-14 0,-1 3-8 0,3 2-6 15,-2 0-7-15,2-1-10 16,4 2-16-16,3-2-20 0,5-1-20 0,2-2-118 16,2-1-130-16,4-4-313 0</inkml:trace>
  <inkml:trace contextRef="#ctx0" brushRef="#br0" timeOffset="65172.5368">21853 11181 677 0,'-8'1'162'0,"2"5"7"0,-1 1-90 16,-2 2-34-16,1 4-10 0,0 1-3 15,3 3-1-15,1 3-7 0,1 1-5 16,4 0-5-16,2-2-2 0,2 1-5 16,3-2-2-16,2-1-5 0,0-3-6 15,2-4-11-15,-1-2-17 0,0-3-14 16,-1-5-11-16,1-3-17 0,-4-5-109 16,-1-3-123-16,-2-2-269 0</inkml:trace>
  <inkml:trace contextRef="#ctx0" brushRef="#br0" timeOffset="65332.1206">21832 11110 663 0,'-6'-7'168'16,"0"1"6"-16,1 1-95 0,2 2-25 15,4 2-13-15,4 1-10 0,3 0-9 16,5-1-10-16,4 1-9 0,3-1-7 16,4-1-16-16,5 2-18 0,-1-1-18 15,0 1-123-15,-2 0-135 0,-2 4-321 16</inkml:trace>
  <inkml:trace contextRef="#ctx0" brushRef="#br0" timeOffset="65586.4296">22153 11180 692 0,'-6'-4'167'0,"2"1"4"16,1 1-99-16,2 7-26 0,2 3-11 16,2 4-6-16,1 4-6 0,-2 3-6 15,2 2-4-15,-1 1-4 0,1 0-3 16,1 0-9-16,0-3-14 0,-1-5-14 16,3-1-14-16,0-4-11 0,2-5-14 15,3-3-42-15,-1-6-66 0,4-4-97 0,1-5-217 16</inkml:trace>
  <inkml:trace contextRef="#ctx0" brushRef="#br0" timeOffset="65741.5466">22340 11228 558 0,'0'-3'151'16,"-7"3"7"-16,-4 4-56 0,-1 2-36 15,-3 3-9-15,0 2-5 0,-1 3-5 16,0 1-6-16,2 3-4 0,4-2-5 16,1-1-6-16,3-2-5 0,4-2-5 0,3-1-5 15,3-4-5-15,4-2-3 0,3-3-5 16,5-2-10-16,4-1-10 0,2-2-18 15,5-1-17-15,-3-4-12 0,3 0 21 16,0-2-146-16,-4 0-126 0,2-3-299 16</inkml:trace>
  <inkml:trace contextRef="#ctx0" brushRef="#br0" timeOffset="66060.6048">22447 11075 714 0,'-14'-8'178'0,"3"2"4"0,4 0-88 0,6 1-44 16,2 1-16-16,3 2-8 0,3 1-8 16,3 1-7-16,2 1-4 0,4 3-2 15,0 0-1-15,3 1-2 0,2 3 0 16,-1-1-1-16,-2 2 0 0,1 3-1 16,-4 0 1-16,-2 4-1 0,-6 1 0 0,-2 2 1 15,-3 1-1-15,-3 1 0 0,-1 3 0 16,-3-2 0-16,1-2 0 0,2 4 1 15,-3-4-1-15,5 1 0 0,0-2 0 16,1-2 0-16,0 1 0 0,1 2 0 16,0-4 0-16,2 0 0 0,-4 0 0 15,-2-2-1-15,1 2 0 0,-5-2-3 16,-1-3-5-16,-4-2-10 0,-2 0-13 0,-1-3-17 16,0-2-14-16,1-3-126 15,1-3-136-15,2-7-314 0</inkml:trace>
  <inkml:trace contextRef="#ctx0" brushRef="#br0" timeOffset="66224.8179">22797 11285 702 0,'6'-11'176'0,"0"0"8"16,-4-1-86-16,2 2-46 0,0 3-14 0,1 1-9 15,-1 0-10-15,-1 3-20 0,1 1-31 16,2 4-24-16,0-2-132 0,-2 0-146 15,-2 4-352-15</inkml:trace>
  <inkml:trace contextRef="#ctx0" brushRef="#br0" timeOffset="66621.2841">23111 11193 691 0,'3'2'162'0,"2"-2"7"0,4 0-108 15,1-3-17-15,4-1-8 0,2 0-3 0,3-4-4 16,0 0-7-16,3-3-7 0,3-2-3 16,-2-1-4-16,1 0-2 0,0-3-2 15,-5 1-2-15,-1-1 0 0,-6 0-1 16,-5-2-2-16,-6 1-1 0,-4-2-2 15,-10 3-2-15,-3 4-1 16,-3 2-1-16,-6 5-2 0,-2 7 2 0,-1 7 0 16,0 7 3-16,1 6 1 0,1 5 1 15,3 3 3-15,0 4 1 0,1 3 2 16,2-1 1-16,6 2 1 0,4-3 3 0,5-2 0 16,6-2 1-16,9-5 0 15,6-4-1-15,6-6-1 0,2-7-2 16,7-4-2-16,1-6-1 0,5-6-3 0,-1-4-9 15,3-1-17-15,-2-2-20 0,1-2-22 16,-3 0-118-16,-6 1-137 0,-5 0-313 16</inkml:trace>
  <inkml:trace contextRef="#ctx0" brushRef="#br0" timeOffset="66956.9274">23463 10706 776 0,'-5'1'187'15,"-2"2"4"-15,2-1-106 0,6 2-35 16,4-1-20-16,4 1-11 0,4 1-6 0,5-1-4 16,4-3-5-16,5-1-12 0,0-3-20 15,1 0-26-15,0-1 103 0,-4-2-245 16,-2 2-161-16,-1 1-412 0</inkml:trace>
  <inkml:trace contextRef="#ctx0" brushRef="#br0" timeOffset="67266.1288">23913 10563 703 0,'-4'-5'173'0,"1"3"3"0,-1 4-91 16,1 3-33-16,2 3-14 0,0 4-4 16,1 5-7-16,0 2-1 0,1 2-2 0,2 4-2 15,-2 0-3-15,1 1-3 0,1-1-4 16,-1 2-3-16,-2-2-3 0,-1-2-2 15,-3-5-7-15,-2 1-13 0,-4-4-18 16,-1-3-24-16,-3-5-18 0,-5-2-128 16,-1-5-148-16,2-5-330 0</inkml:trace>
  <inkml:trace contextRef="#ctx0" brushRef="#br0" timeOffset="67409.7159">23732 10364 788 0,'-5'-12'186'0,"4"1"3"16,-2 2-116-16,4 2-30 0,3 2-17 16,2 0-8-16,1 3-6 0,3-1-13 15,1 3-26-15,4 4-27 0,1 1-138 16,-1 1-151-16,-1 1-374 0</inkml:trace>
  <inkml:trace contextRef="#ctx0" brushRef="#br0" timeOffset="68189.9721">23997 10608 369 0,'3'-8'88'0,"-1"0"0"0,1 2-39 16,-1-2-41-16,1 4-13 0,-1 0-3 0,-1 1 1 16,-1 1 5-16,0 2 5 0,-1-1 8 15,1 3 8-15,-1-1 6 0,-2 1 4 16,1 0 1-16,0 2-1 0,-1-2-1 16,-1 1-1-16,2-1-2 0,-2 1-2 15,2-2-2-15,1 0-1 0,-2 0-3 16,2 0-2-16,1-1-3 0,1 2-1 0,0-2-1 15,1-2 0-15,1 1-1 0,1-1 0 16,1-1 0-16,1-2 2 0,-1 1 0 16,1-3 0-16,-1 1 1 0,0 1 0 15,-3-1 1-15,1 0 0 0,-1 1 0 16,-2 2 0-16,1-2-1 0,-1 1 0 16,0 2 0-16,0-2-1 0,0 1 1 15,2 2-1-15,-2-1 0 0,0-1 0 16,0 2-1-16,1-1 1 0,-1 0 0 15,1 1-1-15,-1-1-1 0,1-1 0 0,-1 1-1 16,2-1-2-16,-1 1 1 0,0 1-2 16,0-1 1-16,-1 2 1 0,1 2 1 15,-1 0 3-15,0 5 3 0,-2 3 0 16,0 4 1-16,-3 4 0 0,-1 4 0 16,-2 4-1-16,1 2-3 0,1 0-1 15,0 0-2-15,3-1-2 0,3-2-1 0,7-2-2 16,2-6 0-16,5-2-1 0,3-6-1 15,4-7-1-15,-1-2 1 0,2-4-1 16,-3-7 1-16,2-3 0 0,-4-5 1 16,-1-2 1-16,-4-1 1 0,-1-2 1 15,-4-2 0-15,-1 4 0 0,-3 3 0 16,-1 4 0-16,-3 3 1 0,0 3-1 16,0 5 0-16,-1 4-1 0,1 6 0 15,1 4-1-15,1 2-1 0,3 2-1 0,2 2 0 16,3 1-1-16,3-1 1 0,5-3-2 15,3 0 1-15,1-5 0 0,2 0-1 16,1-5-1-16,0-3 1 0,-4-3 1 16,-4-4-1-16,-2-4 1 0,-4-2 0 15,-3-3 0-15,-6-6 0 0,-2 2-4 16,-3-5-8-16,-3-3-13 0,-4-3-13 16,-3 3-16-16,-1 2-17 0,-3 5-14 0,1 2-124 15,0 8-133-15,4 4-307 0</inkml:trace>
  <inkml:trace contextRef="#ctx0" brushRef="#br0" timeOffset="68683.6525">24648 10435 725 0,'4'-5'184'0,"-3"3"9"16,0 4-107-16,0 3-14 0,0 6-12 15,2 3-12-15,-3 4-10 0,0 2-7 16,-4-1-8-16,3 3-6 0,0 0-3 0,-2-2-3 15,0-1-3-15,0-3-2 0,0 0-2 16,3-1-1-16,-4-5-2 0,4-2-2 16,-1-3-2-16,6-3-3 0,2-4-2 15,4-4-3-15,2-4 0 0,5-3-1 16,0-7 0-16,3-2 3 0,-3-2 3 16,0 0 1-16,0 2 2 0,-5 3 2 15,-3 4 3-15,-3 5 2 0,-3 4 2 16,-4 5 2-16,-4 6 1 0,-3 2 2 0,-2 5 2 15,-2 3 0-15,-1 4-2 16,0 3 1-16,0-2-1 0,1 0 0 0,2 0-1 16,4-3-2-16,3-3-1 0,3-2-2 15,3-4-1-15,5-3-3 0,4-4-5 16,6-1-12-16,3-3-18 0,6-2-30 16,2-1-31-16,-2 1-132 0,0 2-162 0,0 2-363 15</inkml:trace>
  <inkml:trace contextRef="#ctx0" brushRef="#br0" timeOffset="69687.5661">23585 10686 533 0,'-2'-11'135'0,"1"-1"6"0,-5-2-68 15,4 3-23-15,-1-1-8 0,3 4-4 16,-1 0-3-16,1 1 0 0,0 2-3 0,0 1-2 15,0 3-1-15,0 4-3 0,-1 0-3 16,-2 5-3-16,0 3-6 0,-2 3-4 16,-1 6-4-16,1 4-2 0,0 2 0 15,0-1-2-15,2-1-1 0,2 1-3 16,1-2-11-16,3-3-16 0,2-5-17 16,3 1-19-16,1-1-118 0,-1-3-136 15,5-3-306-15</inkml:trace>
  <inkml:trace contextRef="#ctx0" brushRef="#br0" timeOffset="70387.2423">23672 10707 344 0,'0'-1'96'0,"1"0"5"16,-1-2-33-16,0 2-19 0,0-2-8 16,1 2-4-16,0-1-3 0,-1-1-2 15,-1 2 0-15,1-1 0 0,0-1 1 16,0 2 0-16,-2 0-1 0,-1 2 1 16,0 0 0-16,-4 2-1 0,-2 2-2 15,-5-1-1-15,-2 4-3 0,-5 3-3 16,-2-1-4-16,-1 1-3 0,-3 1-5 0,2-1-4 15,2 1-3-15,1-1-4 0,2-2-10 16,4 1-10-16,4-1-16 16,3 0-9-16,3-2-18 0,3-1-113 0,3-1-122 15,1-2-280-15</inkml:trace>
  <inkml:trace contextRef="#ctx0" brushRef="#br0" timeOffset="70629.5931">23407 10685 587 0,'-6'-11'147'0,"0"0"8"0,1 0-83 15,1 1-12-15,2 2-7 0,-1 3-5 16,5 0-6-16,0 4-5 0,3 2-3 16,2 2-4-16,3 4-5 0,5 2-4 15,3 2-2-15,4 4-2 0,5 1-4 16,3 1-4-16,-2 3-4 0,5-3-2 15,-1-2-2-15,-3-2-9 0,-1 1-11 0,-5-6-21 16,-2 2-18-16,0-5-13 16,-6 2-127-16,-4 1-139 0,0-4-309 0</inkml:trace>
  <inkml:trace contextRef="#ctx0" brushRef="#br0" timeOffset="70826.6587">23710 10649 560 0,'-11'5'118'0,"-4"3"-10"0,-5 4-199 15,-5 6-120-15,-5 4-272 0</inkml:trace>
  <inkml:trace contextRef="#ctx0" brushRef="#br0" timeOffset="74485.4705">21677 10868 380 0,'-3'-8'104'0,"0"1"8"0,-2-2-40 15,1 2-15-15,0 0-8 0,-1-1-7 16,0 1-2-16,1 1-4 0,1 1-1 15,0 1-4-15,2 2-2 0,0 0-4 16,1 1-4-16,1 4-2 0,1 0-1 16,2 2-3-16,0 4-1 0,2 1-1 15,0 1 2-15,4 2 0 0,0-1-1 0,1 2-2 16,0-1-3-16,1 0-1 0,-1-2-3 16,1 1-1-16,1-1-2 0,-1 0-1 15,-2-3-5-15,-1 1-7 0,1-2-9 16,-2 0-12-16,-2-4-9 0,-1 0-10 15,-4-1-13-15,-1-1-103 0,-4-2-108 16,-1-3-256-16</inkml:trace>
  <inkml:trace contextRef="#ctx0" brushRef="#br0" timeOffset="74694.1748">21828 10788 527 0,'0'-3'131'16,"-2"2"4"-16,-3 0-70 0,-1 6-22 15,-2 1-8-15,1 4-6 0,0 3-5 16,-3 3-3-16,1 3-4 0,1 3-3 16,0 1-3-16,1 3-3 0,0-2-2 15,-1 2-2-15,1-3-2 0,1 0-4 16,0-1-10-16,1-4-8 0,1-5-10 0,0-1-15 16,3-3-44-16,0-4-65 0,0-5-99 15,1-3-213-15</inkml:trace>
  <inkml:trace contextRef="#ctx0" brushRef="#br0" timeOffset="74979.4064">21719 10852 558 0,'-6'2'129'0,"-3"4"1"16,0 3-89-16,0 3-16 0,0 6-5 16,0 1-7-16,0 3-4 0,2 0-3 15,1 0-3-15,-1-3-1 0,4-1 0 16,-1-5-2-16,3-2-3 0,1-2-3 15,1-4-3-15,-1-3-3 0,1-1-2 16,1-2-2-16,-1-4 1 0,-1-2 3 16,0-4 3-16,-1-3 3 0,1 1 4 15,-2-2 5-15,2 0 5 0,-1 0 2 16,2 1 5-16,1 3 2 0,0 1 2 16,2 2 1-16,2 3 0 0,1-1-1 15,4 4-3-15,3 0-2 0,0 1-3 16,7-1-2-16,4 1-2 0,0 0-11 0,5-1-11 15,3-2 38-15,0-2-169 0,-1-2-127 16,-3 2-333-16</inkml:trace>
  <inkml:trace contextRef="#ctx0" brushRef="#br0" timeOffset="106604.3722">11217 13500 523 0,'5'-11'130'0,"-5"5"3"16,-3 8-76-16,1 9-11 0,-5 6-4 16,0 7-8-16,-4 7-5 0,-1 4-3 15,-3 6-1-15,-1 1-4 0,0 1-3 16,5-1-2-16,0-4-2 0,3-4-2 16,3-6-2-16,1-7-3 0,3-6-2 0,1-8 0 15,1-7-2-15,3-9-1 0,1-8 0 16,4-11 0-16,3-6 0 0,1-8 0 15,4-4-1-15,2-5 0 0,-1 0-1 16,1 1 2-16,-1 8 4 0,-4 4 2 16,1 6 1-16,-5 10 2 0,-2 9 2 15,1 10 1-15,-2 12-1 0,1 8-3 16,0 6-3-16,2 8 0 0,0 2-2 16,0 4-2-16,1 1-1 0,0 0-1 15,0 0 0-15,0-3-2 0,1-3-5 16,0-3-14-16,1-3-18 0,0-1-14 0,-1-7-16 15,-2-3-116-15,-1-4-128 0,-2 0-286 16</inkml:trace>
  <inkml:trace contextRef="#ctx0" brushRef="#br0" timeOffset="106780.9991">11256 13713 665 0,'-11'0'172'0,"2"1"3"16,4-1-87-16,4 3-30 0,5-2-15 15,4-1-13-15,2 0-11 0,5 0-8 16,4 0-10-16,7-1-18 0,2-2-23 16,2 2-19-16,0 1-123 0,1-1-138 15,2 1-323-15</inkml:trace>
  <inkml:trace contextRef="#ctx0" brushRef="#br0" timeOffset="107021.3512">11680 13767 728 0,'-6'-27'182'16,"6"2"5"-16,1 2-100 0,2 2-29 16,4 5-14-16,-1 3-12 0,2 1-10 0,3 6-8 15,0 3-6-15,3 6-3 0,-2 4-2 16,0 4-2-16,1 2-1 0,-2 8-2 15,-3 5-5-15,-2 2-4 0,0 4-9 16,-3 1-13-16,-2 1-19 0,-2 1-13 16,0-3-82-16,-2-4-42 0,1-4-116 15,-2-5-234-15</inkml:trace>
  <inkml:trace contextRef="#ctx0" brushRef="#br0" timeOffset="107170.9541">11655 13636 760 0,'-12'4'188'0,"-2"7"3"0,3 2-114 16,3 5-22-16,4 4-16 0,5 4-16 15,4 2-14-15,5 1-25 0,2 0-35 16,7 3 69-16,-1-4-212 0,5-6-156 16,4-5-398-16</inkml:trace>
  <inkml:trace contextRef="#ctx0" brushRef="#br0" timeOffset="107448.2127">12067 13722 863 0,'-13'19'202'0,"2"1"1"15,4 2-123-15,6 4-38 0,2-7-17 16,5-3-12-16,4 0-7 0,3-4-2 15,1-3-1-15,8-3-1 0,0-4-2 0,1-3 1 16,3-5-1-16,1-7 0 16,1-7 1-16,0-5-1 0,-9 0 0 0,-3-2 0 15,-9-1 0-15,-9 1 0 0,-9 3-1 16,-8 4 0-16,-9 2-3 0,-1 3-3 16,-1 3-9-16,1 9-11 15,4 4-29-15,2 9-19 0,1 6-131 0,10 7-147 16,4 4-345-16</inkml:trace>
  <inkml:trace contextRef="#ctx0" brushRef="#br0" timeOffset="108298.0185">13565 13570 583 0,'-21'-2'174'0,"-4"6"7"15,-3 3-23-15,-1 3-85 0,1 3-17 16,0-1-13-16,3 1-13 0,4 2-13 16,9-2-7-16,5 1-4 0,5-2-3 15,7-2-2-15,6 0-2 0,3-2-4 16,3-2-5-16,1 1-6 0,1-4-4 15,-1 0-4-15,-3-1-2 0,-4-1 0 0,-3 1 5 16,-4-1 4-16,-3 1 5 0,-4 3 7 16,-5 1 6-16,-3 2 7 0,-3 1 4 15,-5 5 4-15,0 2 3 0,-2 1 3 16,0 1-1-16,3 3-1 0,4 2-5 16,3 1-3-16,6 0-3 0,5-2-4 15,6-1-2-15,8-3-2 0,8 1-3 16,2-9-5-16,6-4-8 0,3-6-4 0,2-3-4 15,3-4-5-15,-2-4-3 0,-3-6-1 16,2 1 1-16,1-1 4 0,1 1 1 16,-6-5 4-16,-1 1 3 0,-6 1 4 15,-4 0 3-15,-5 1 6 0,-8 3 11 16,-8-2 9-16,-2 6 9 0,-5 1 8 16,-4 3 5-16,-3 3 4 0,0 4 1 15,-1 3-3-15,2 2-5 0,0 3-9 16,4 2-6-16,4 2-5 0,4 2-4 15,3 1-4-15,1 0-3 0,6 1-1 0,3-1 0 16,3-3 0-16,2-1-1 0,5-2 1 16,2-4 0-16,3-5-1 0,2-1 0 15,-1-2 0-15,1-3 0 0,-3-4 0 16,-4 0-2-16,-5-2 1 0,-7 0-1 16,-6-3 0-16,-7 2 1 0,-8-3-1 15,-6-1 1-15,-8-3 1 0,-5-1 0 16,-5-1 1-16,-5-4 0 0,-3-5-1 0,1-4 2 15,2 1 2-15,5-4 2 0,4 1 1 16,8-1 2-16,8 4 0 0,7 2-1 16,9 4 0-16,9 2-2 0,5 4-3 15,10 0-8-15,6 1-15 0,8 2-22 16,6 7-22-16,7 4-27 0,0 6-108 16,7 5-138-16,-1 5-295 0</inkml:trace>
  <inkml:trace contextRef="#ctx0" brushRef="#br0" timeOffset="108886.5976">14150 13798 521 0,'0'-11'129'0,"0"-1"6"0,0 4-80 16,2-2-4-16,-1 2 0 0,0 0-4 16,-1 2-3-16,1 4-4 0,0-1-3 15,-2 4-2-15,2 3-4 0,-2 3-2 16,1 3-2-16,-2 2-2 0,2 4-1 16,-1 3-2-16,1 0-1 0,1 1-3 15,1-2-3-15,3 1-2 0,2-2-4 0,3-2-1 16,1-3-2-16,4-2-3 15,1-4 0-15,1-5-2 0,0-5 0 16,2-3 0-16,-1-3-1 0,-1-6 1 0,-1 0 0 16,-1 0 0-16,-4 0-1 0,-3 4 1 15,0 4-1-15,-5 3 1 0,0 5 0 16,-1 5 0-16,-1 3 0 0,1 4 0 16,0 6 1-16,3 0-1 0,1 3 0 15,4 1 1-15,3-4 1 0,5-1 2 16,1-2 0-16,2-5 0 0,0-4 1 15,0-4-1-15,-4-4-1 0,-2-4-1 0,-4-3-2 16,-4-3-4-16,-2-3-5 0,-4-4-6 16,-2-3-9-16,-3-2-9 0,-2-3-10 15,-3-6-9-15,-3-5-10 0,-3-4-2 16,-5-6 4-16,-1-6 8 0,-1-4 9 16,0 2 10-16,1 8 11 0,4 5 20 15,2 9 18-15,5 12 11 0,2 10 11 16,0 9 6-16,2 8 6 0,1 5 0 0,0 5-5 15,2 3-11-15,3 5-9 16,2 3-11-16,4 2-22 0,3 4-36 0,3 4-34 16,-1-1-111-16,0 4-142 0,1 0-328 15</inkml:trace>
  <inkml:trace contextRef="#ctx0" brushRef="#br0" timeOffset="109327.4149">12045 13306 692 0,'-4'-23'174'16,"2"11"1"-16,-2 7-100 0,1 7-26 16,2 8-16-16,1 10-28 0,5 5-36 15,0 9-142-15,4 5-145 0,-2 9-362 16</inkml:trace>
  <inkml:trace contextRef="#ctx0" brushRef="#br0" timeOffset="110344.3109">15915 13815 624 0,'0'-10'152'15,"0"1"5"-15,2 2-93 0,3 2-16 16,-3 3-7-16,3-1-5 0,0 3-7 0,0 4-6 16,2 1-5-16,2 5-3 0,-2 4-3 15,3 3-3-15,0 4-3 0,2 1-1 16,-2 2-1-16,-1-4-2 0,0 0-1 16,0-4 0-16,-1-4-1 0,-1-2-2 15,-4-5-9-15,3-2-12 0,-3-1-16 16,0-5-11-16,-2-2-19 0,1-3-110 15,-4-2-121-15,2-2-273 0</inkml:trace>
  <inkml:trace contextRef="#ctx0" brushRef="#br0" timeOffset="110559.7361">15939 13377 529 0,'-13'-20'140'0,"1"4"11"16,0 3-68-16,-2 6-11 0,3 11-8 15,2 7-8-15,3 8-6 0,1 10-6 16,2 8-8-16,6 14-7 0,-1 6-6 0,2 7-5 16,-2 8-5-16,1 9-3 15,-1 4-3-15,-1 0-4 0,-2-1-1 16,-1-1-6-16,-1-2-9 0,2-9-17 0,2-8-23 16,2-8-20-16,2-8-118 0,2-10-137 15,5-12-309-15</inkml:trace>
  <inkml:trace contextRef="#ctx0" brushRef="#br0" timeOffset="110878.8823">16298 13666 741 0,'-2'-12'183'0,"5"-1"5"0,2 3-115 15,3-2-17-15,3 2-13 0,0 4-12 16,4 2-12-16,-1 3-6 0,1 5-6 16,1 3-1-16,2 4-2 0,0 5-2 15,0 2-1-15,-1 7 1 0,-2 0-1 16,-1 6 0-16,-3 2 0 0,-4 3-2 15,-2-1-7-15,-4 2-12 0,-2-3-22 16,-2 2-20-16,-1-6-46 0,-5-3-89 0,2-6-131 16,-3-2-277-16</inkml:trace>
  <inkml:trace contextRef="#ctx0" brushRef="#br0" timeOffset="111016.5133">16350 13589 710 0,'-5'3'170'0,"-1"8"1"0,3 7-112 16,-1 5-18-16,1 7-14 0,2 4-15 16,1 5-28-16,3 3-24 0,2 1-131 0,2 0-138 15,3-3-344-15</inkml:trace>
  <inkml:trace contextRef="#ctx0" brushRef="#br0" timeOffset="111499.3991">16647 13893 836 0,'-4'15'195'0,"0"-1"5"0,4 1-128 0,5 0-22 16,3-4-15-16,3-1-10 0,5-5-6 16,2-3-1-16,4-4-4 0,1-5-3 15,1-4-1-15,-4-3-2 0,-3-2-3 16,-4-1-1-16,-7-4-3 0,-5 1-6 15,-7 1-8-15,-5-1-11 0,-1-1-13 16,-2 0-18-16,1 3-15 0,-1 3-7 16,3 6-5-16,4 6-1 0,4 7-4 0,2 9-13 15,2 6-61-15,3 4-86 0,2 6 137 16,2 2 79-16,3-2 33 16,2 2 25-16,3-2 39 0,2-2 89 0,6-3 111 15,3-6-120-15,4-5-65 0,4-5-18 16,2-6-9-16,-1-7-8 0,0-5-8 15,-3-5-8-15,-4-6-5 16,-4-4-5-16,-6-2-3 0,-5-2-5 0,-6-1-3 16,-3 1-2-16,-7-2-3 0,-4 1-2 0,-5 2 0 15,-3 2-1-15,-5 5 0 0,-5 5 0 16,-5 8-1-16,-4 10 0 0,-1 12 0 16,-3 6 0-16,0 12-1 0,5 11 1 15,7 9 0-15,4 9 0 0,4 4 0 16,4 3 1-16,5 3-1 0,4 2-4 15,5-5-8-15,3-5-13 0,8-7-17 16,9-7-18-16,10-12-21 0,5-11-119 16,7-14-135-16,3-13-301 0</inkml:trace>
  <inkml:trace contextRef="#ctx0" brushRef="#br0" timeOffset="111930.4561">17570 13690 840 0,'-19'-20'208'0,"-8"9"5"16,-8 4-124-16,0 4-26 0,-3 6-19 16,0 3-16-16,1 2-11 0,8 3-9 0,7 1-4 15,8 0-2-15,7 4-3 16,7-2-5-16,7 1-5 0,6 0-8 0,1-3-7 16,3-1-10-16,3-1-11 0,1-5-9 15,0 0-3-15,-5-4 3 0,-2 0 6 16,-1 2 8-16,-6-1 9 0,-3 2 11 15,-7 2 13-15,-3 1 11 0,-3 4 6 16,-2 1 5-16,-2 4 4 0,-1 4 4 16,2 1 2-16,4 2-1 0,0 0-3 0,5 2-3 15,1-2-4-15,6-3-4 0,2-3-4 16,6-4-2-16,4-4-1 0,3-9 0 16,6-4 0-16,5-7-1 0,0-5 1 15,1-5 0-15,-2-2-1 0,-2-4 2 16,2 1 2-16,-7 0 2 0,-4 1 3 15,-5 4 3-15,1 4 3 0,-3 5 2 16,-4 4 1-16,-1 7-1 0,-3 6-2 16,-2 6-2-16,0 4-4 0,-1 6-2 15,-1 1-2-15,0 3-3 0,1 0-2 0,0-1-8 16,4-1-13-16,0-4-28 0,4-4-22 16,-1-5-125-16,2-8-145 0,1-7-338 15</inkml:trace>
  <inkml:trace contextRef="#ctx0" brushRef="#br0" timeOffset="112060.673">17787 13312 670 0,'-10'8'137'0,"1"5"-5"0,2 8-138 16,4 7-128-16,-1 10-118 0,4 10-294 15</inkml:trace>
  <inkml:trace contextRef="#ctx0" brushRef="#br0" timeOffset="112358.8687">17968 13706 855 0,'-8'-2'193'0,"4"1"0"0,4 1-136 15,5 1-28-15,5 2-12 0,2 1-9 16,4 2-5-16,2 0-5 0,3 0-2 15,1 1-3-15,2-2-2 0,-1 0-2 16,0-1 0-16,-2-2 1 0,-3 3 1 16,-3-1 3-16,-4 2 3 0,-5 2 1 15,-6 5 2-15,-5 1 4 0,-3 4 3 0,-2 1 3 16,-2 3 1-16,-1 4 1 0,2 1 1 16,2 1-1-16,1-1-3 0,3 0-3 15,4-3-4-15,4-1-6 0,3-5-10 16,6-5-14-16,4-5-21 0,5-6-15 15,4-4-18-15,4-6-113 0,4-1-128 16,1-6-284-16</inkml:trace>
  <inkml:trace contextRef="#ctx0" brushRef="#br0" timeOffset="112648.946">18570 13761 767 0,'-16'-8'207'15,"-5"5"9"-15,-2 0-91 0,0 6-40 16,0 0-24-16,5 4-19 0,5-1-15 15,2 1-12-15,7 0-9 0,4 2-4 16,5-2-3-16,5 1-4 0,3-2-4 16,3 0-5-16,2-2-6 0,3 2-7 0,-2-3-5 15,-2 4-2-15,-3-3 0 0,-3 1 3 16,-4 1 5-16,-5 2 7 0,-6-1 6 16,-3 4 11-16,-3 0 8 0,-1 3 8 15,-6 0 5-15,1 3 3 0,-1 1 3 16,2 0 2-16,2-1-2 0,3 2-4 15,1-6-5-15,8 2-4 0,2-4-3 16,6-1-3-16,5-3-4 0,6-3-7 16,4-3-8-16,6-2-16 0,5-6-25 15,4 0-24-15,2-1-135 0,3-1-156 16,-3-1-359-16</inkml:trace>
  <inkml:trace contextRef="#ctx0" brushRef="#br0" timeOffset="113293.149">11481 15081 745 0,'-6'-19'175'0,"4"4"4"0,4 11-115 0,7 8-18 0,2 7-10 15,3 4-4-15,2 5-7 0,3 4-5 16,0 0-2-16,1 1 0 0,-1-2-1 15,0-1-2-15,-3 0-2 0,-3-3-2 16,-2-6 1-16,-2-2-4 0,-3-2-2 16,-1-7-6-16,0-7-9 0,2-7-14 0,3-5-24 15,3-3-22-15,3-4-25 0,0-3-112 16,3-1-140-16,3-1-299 16</inkml:trace>
  <inkml:trace contextRef="#ctx0" brushRef="#br0" timeOffset="113614.5384">12124 15021 587 0,'3'8'154'16,"-3"-2"12"-16,-3 0-71 0,-2-2-20 15,-1-1-9-15,-4 0-5 0,-2-2-9 16,-1 3-9-16,-3-1-9 0,-5 5-8 16,-1 1-8-16,-1 4-3 0,-2 3-3 15,3 1-2-15,3 3-1 0,3 1-2 0,7 0-1 16,7 1-1-16,5 0-1 0,7-2-3 15,5-3 0-15,4-2-2 0,2-4 0 16,1-9-2-16,1-7 0 0,2-5-1 16,-4-4 1-16,-3-6 0 0,1-2 0 15,0-2 1-15,-2 2 2 0,-3 3 1 16,-4 1 2-16,-1 4 2 0,0 3 1 16,-3 5 0-16,-6 5 0 0,0 3 0 0,-5 6-1 15,-1 3-1-15,1 3-1 0,5 5-4 16,1 3-6-16,3 4-10 0,2-1-16 15,14 0-20-15,8-1-21 0,9-3-24 16,1-4-111-16,7-4-134 0,10-6-290 16</inkml:trace>
  <inkml:trace contextRef="#ctx0" brushRef="#br0" timeOffset="114268.4599">13413 14940 662 0,'-17'-2'174'0,"-3"4"12"0,1 8-88 16,-1 6-20-16,4 6-7 0,1 6-9 16,3 5-12-16,4 0-12 0,3 3-10 15,3-4-8-15,5 0-6 0,4-4-5 16,7-4-4-16,4-4-1 0,5-5-3 0,4-4 0 16,4-8 0-16,1-6-1 0,-2-7 0 15,-1-6 0-15,-5-4 0 16,-4-2 0-16,-7-3 0 0,-4 0 0 0,-8-3 1 15,-5-3-1-15,-7-4 1 0,0 0-1 16,-2 1 0-16,-1 2 0 0,2 2-1 16,1 4-2-16,4 5-3 0,7 10-4 15,1 4-4-15,4 3-6 0,0 2-6 16,7 4-7-16,4 3-9 0,0 2-6 16,1-2-4-16,2 1-2 0,1-3-1 0,1 1 4 15,-2-3 8-15,0-1 8 0,2 2 12 16,-2-1 11-16,1 2 14 0,-1 2 13 15,1 5 13-15,-3 3 8 0,-2 4 6 16,-3 4 5-16,0 6 0 0,-4 2-5 16,-2 0-5-16,-1 2-7 0,-2 2-5 15,2-2-5-15,2 0-2 0,1-2-2 16,6-3-1-16,1 1-2 0,6-8-2 0,3-3-3 16,-6-10-2-16,8-3-1 0,-2-10-3 15,1-7-1-15,-3-7 1 0,-3-2-2 16,-2-4 1-16,3 0 0 0,-10-6-4 15,-3 1-5-15,-6-2-8 0,-1 0-10 16,-3 0-16-16,-1 5-13 0,-1 5-12 16,0 6-7-16,3 7-12 0,-1 9-105 15,3 8-115-15,0 3-265 0</inkml:trace>
  <inkml:trace contextRef="#ctx0" brushRef="#br0" timeOffset="114747.7459">14185 15092 668 0,'18'13'173'0,"2"-2"8"0,-2 1-86 15,0-1-30-15,1 2-9 0,2 0-6 16,-2-2-9-16,-1 0-8 0,-2 2-7 16,-1 1-5-16,-3 1-5 0,1 1-2 15,-5 0-5-15,0-2-2 0,-2-3-2 16,-3-4-1-16,-1-2 0 0,-2-9-1 0,0-4-2 16,0-4-5-16,1-6-5 15,0-2-7-15,5-4-10 0,3-3-9 0,2-2-7 16,5 1-7-16,1 0-3 0,2 1-1 15,3 2 2-15,2 2 6 0,0 3 7 16,1 6 8-16,-2 4 7 0,0 1 8 16,-1 6 7-16,-2 0 10 0,-4 2 11 15,-5 1 14-15,-3 1 12 0,-3 3 10 16,-6-1 9-16,-6 2 5 0,-4 3 0 16,-4 3-7-16,-3 2-10 0,-4 1-12 0,-2 0-10 15,0 2-8-15,3-1-6 0,3-3-4 16,4-1-4-16,6-2-1 0,4-3-2 15,5 0-3-15,5-1-5 0,4-1-7 16,2 1-6-16,1-1-5 0,1 1-3 16,1 0-1-16,0 0 3 0,-3 0 5 15,-1 1 6-15,-1 0 6 0,-4 2 6 16,-2 0 3-16,-3 2 2 0,-2 4 0 0,-3 4 2 16,-2 0 1-16,-3 4 2 0,1-1 0 15,0 0 1-15,2-1-1 0,2-2 0 16,4-3-1-16,2-3-4 0,3-2-7 15,3-4-16-15,2-4-21 0,3-2-11 16,5-3-20-16,1-4-111 0,4-1-126 16,1-2-279-16</inkml:trace>
  <inkml:trace contextRef="#ctx0" brushRef="#br0" timeOffset="114963.1709">14983 15145 670 0,'-6'1'180'16,"4"5"7"-16,2 0-46 0,3 5-78 16,3 0-18-16,6 5-8 0,3 6-7 15,5 3-6-15,3 1-6 0,4 4-4 16,3 1-4-16,1 3-4 0,4 1-3 0,2-4-4 16,-2-2-7-16,-1-1-10 0,1-6-12 15,-3-5-19-15,-3-7-18 0,0-8-22 16,-4-7-113-16,-2-7-131 0,-2-6-297 15</inkml:trace>
  <inkml:trace contextRef="#ctx0" brushRef="#br0" timeOffset="115097.9984">15511 15171 596 0,'-26'-14'171'0,"-8"8"9"0,-6 11-50 16,-7 8-53-16,-5 13-21 0,-4 6-14 16,-1 7-14-16,0 5-13 0,5 5-14 15,5 4-17-15,12 0-28 0,9-6 39 16,11-2-182-16,13-6-148 0,12-7-373 15</inkml:trace>
  <inkml:trace contextRef="#ctx0" brushRef="#br0" timeOffset="115270.6099">15690 15056 883 0,'-7'17'208'0,"-1"5"3"16,-4 5-126-16,0 8-44 0,-3 4-17 15,0-2-13-15,0-3-15 16,1 0-16-16,2-8-20 0,3-2-27 0,2-14-16 16,4-9-128-16,3-4-145 0,7-5-325 15</inkml:trace>
  <inkml:trace contextRef="#ctx0" brushRef="#br0" timeOffset="115390.8681">15675 14721 664 0,'-1'-17'162'0,"0"12"1"15,0 9-81-15,-2 8-52 0,3 5-26 16,1 5-26-16,2 5-28 0,2 6-112 16,5 3-126-16,2 7-294 0</inkml:trace>
  <inkml:trace contextRef="#ctx0" brushRef="#br0" timeOffset="116005.2244">16044 15080 767 0,'-21'15'184'0,"4"3"4"15,2 4-115-15,4 3-27 0,5 3-16 16,5 0-11-16,3 0-9 0,7-3-6 16,1-5-4-16,3-2-2 0,3-5-2 15,4-7 0-15,-1-5 0 0,2-2-2 16,-1-1-4-16,-2-7-1 0,-1-2 0 0,-3-4-1 15,-6 0 1-15,-3-4 1 0,-5 0 1 16,-5-3 6-16,-3-1 6 0,-3-1 6 16,-3-2 6-16,0 2 6 0,-1-1 5 15,1 2 3-15,2 1 0 0,4 6-2 16,2 5-4-16,2 4-6 0,5 3-6 16,3 5-4-16,2 4-5 0,6 4-5 15,4-1-3-15,2 3-7 0,3 2-9 0,4-2-7 16,2 1-8-16,2-1-4 15,3-1-3-15,2-4-1 0,2-1 5 0,2-4 7 16,0-2 9-16,0-4 7 0,-5-3 5 16,-3 0 10-16,-4-2 16 0,-8 0 15 15,-5 3 11-15,-8 0 7 0,-7 2 5 16,-5 3 4-16,-6 4-3 0,-5 0-11 16,-4 4-11-16,-1 2-11 0,0 1-6 15,2 1-5-15,1 2-4 0,6-1-1 16,4 2-2-16,6 0-1 0,4 1 0 0,5-1-3 15,1 1-3-15,4 0-5 0,2 1-3 16,1 1-3-16,0 0-2 0,0-1-1 16,1-1 2-16,-2-3 3 0,-1 0 5 15,-3-2 3-15,-4-4 3 0,-2 0 2 16,-6 0 2-16,-3 1 3 0,-4 1 5 16,0 2 2-16,-3 0 3 0,1 5 2 0,0-2 0 15,4-1-1-15,3-2-4 16,2-1-3-16,5 0-7 0,4-5-10 0,4-1-17 15,4-2-23-15,3-2-20 0,6-3-11 16,2-3-21-16,1-3-106 0,2-1-124 16,4-1-264-16</inkml:trace>
  <inkml:trace contextRef="#ctx0" brushRef="#br0" timeOffset="116626.0448">16763 15092 809 0,'-7'-5'188'0,"3"0"2"0,3 4-127 15,4 2-24-15,2-1-14 0,5 2-11 16,2 1-6-16,3-1-4 0,2-1-3 16,3-1 0-16,1-4-2 0,2 3-1 15,-2 0-2-15,-2-4-2 0,1 5-2 0,-7 0-2 16,-4 1-1-16,-6 5 2 0,-8 1 0 15,-4 5 2-15,-6 1 3 0,-5 3 2 16,-3 4 3-16,1 2 3 0,0 2 2 16,3 3 0-16,3 1 1 0,4 0-1 15,4-1-1-15,5-3 0 0,5-4-3 16,4-5-2-16,4-4-1 0,3-4-4 16,6-3-2-16,3-5-4 0,-1-8-3 15,4 1-3-15,5-6 0 0,-1 1 1 0,-1-3 2 16,-2-5 4-16,-3 0 3 0,1 3 4 15,-8-2 2-15,-4 3 3 0,-4-1 3 16,-3 2 3-16,-4 5 4 0,-1 2 4 16,-3 4 3-16,0 2 1 0,0 1 0 15,-2 4-1-15,1 0-3 0,2 2-3 16,-3-1-2-16,2 2-2 16,3 0-2-16,-1 0 0 0,2-1-2 0,1 0 0 15,0-2-2-15,3 2 1 0,-1-4-1 0,0 0 0 16,-1-3-1-16,2 2 0 0,0-1 0 15,0 0-1-15,0 1 1 0,-2 1-1 16,1 1 0-16,1 5 1 0,-3 2 2 16,-1 3 0-16,-1 3 2 0,2 4 1 15,-2 0 1-15,0-1 1 0,1 2 3 16,0-2 0-16,2-4 0 0,0-2 0 16,1-5-1-16,1-1 0 0,-2-2-3 15,2-5-2-15,0-4-3 0,0-1-1 0,0-2-3 16,0-2-5-16,-1-1-6 0,1 1-9 15,-4 1-9-15,0 4-15 0,-2 0-22 16,-2 4-16-16,0 2-20 0,-2 3-104 16,-1 3-129-16,3 2-287 0</inkml:trace>
  <inkml:trace contextRef="#ctx0" brushRef="#br0" timeOffset="117048.4027">17371 15098 680 0,'-16'-7'204'16,"-3"5"5"-16,-3-1-3 0,-3 6-128 15,-2 1-27-15,-2 5-19 0,2 2-11 16,3 3-9-16,1 1-5 0,3 3-3 0,7-1-1 15,5 0-1-15,3 1-1 0,7 1-2 16,4-3-4-16,4-2-6 0,2-1-6 16,1-2-8-16,2-4-7 0,2-3-4 15,-2-4-4-15,0 0 2 0,-4-2 5 16,-4 0 6-16,-2-1 8 0,-4 1 10 16,-5 2 10-16,-3 1 11 0,-4 3 7 0,-4 0 5 15,-1 3 5-15,-1 3 3 0,1 2-1 16,3 1-2-16,2 2-4 0,2 0-5 15,3 2-3-15,5-1-4 16,1 2-3-16,5-2-3 0,2 0-2 0,3-1-1 16,5-2-5-16,3-2-5 0,4-1-8 15,6-2-13-15,4-7-13 0,6-5-25 16,6-5-14-16,5-4-23 0,1-3-106 16,7-3-128-16,1-4-280 0</inkml:trace>
  <inkml:trace contextRef="#ctx0" brushRef="#br0" timeOffset="118087.8294">18607 15068 739 0,'2'-9'160'0,"7"3"0"16,2 2-123-16,3 2-22 0,3 3-7 16,3-2-4-16,1 2-1 0,-2-1-1 15,0 0-1-15,-3 3 0 0,-3 2-1 16,-2-4 1-16,-6 1 1 0,-4 2 2 15,-5 2 2-15,-8 4 0 0,-2 2 2 16,-6 3 0-16,-3 7 1 0,-2 5 4 0,1 2 4 16,3 3-1-16,4-1 0 0,5-1 0 15,4-2-1-15,7-2-1 0,4-5-6 16,4-4-5-16,3-6-2 0,6-4-2 16,1-3-2-16,6-8-1 0,2-4 0 15,2-4-1-15,2-3 1 0,0-3 0 16,1-4 1-16,-1-2 2 0,-2 1 0 0,-2 1 2 15,-6-3 0-15,1 3 1 16,-3 3 3-16,-5 4 2 0,-3 3 4 0,-3 3 3 16,-4 4 2-16,1 4 1 0,-6 1 1 15,1 1-1-15,1 4-1 16,-3-2-4-16,2 2-2 0,0-2-1 0,1 0-2 16,2 0 0-16,2 1-1 0,-4-4 0 15,4 1-1-15,0 1 0 0,3-1-1 16,-3-1 1-16,1-1-2 0,1 1 2 0,0 0-1 15,-1 1 2-15,0 2 0 0,-1 2 1 16,1 4 0-16,-1 7 1 0,0 3 1 16,0 3 2-16,2 3 1 0,3 4 0 15,0 1 1-15,2-2 2 0,2-2-1 16,3-7 0-16,0 0-3 0,2-5-1 16,-1-9-2-16,2-4-2 0,-1-4-2 15,3-6-2-15,1-5-2 0,0-6-2 16,-1-3-4-16,0-3-4 0,-2-2-4 0,-1-2-4 15,-2 2-2-15,-3 4 1 0,-3 4 1 16,-2 4 2-16,-2 8 4 0,-1 4 4 16,-4 8 3-16,-3 5 1 0,1 6 0 15,1 3 0-15,0 5 1 0,1 0 1 16,2 3 0-16,3-2 1 0,2-1 3 16,6-3 3-16,1-3 3 0,5-3 2 15,3-5 1-15,0-4 2 0,2-4-1 16,1-3-1-16,-1-5-3 0,-1-4-1 0,-1-4-3 15,-3-2-2-15,-2-2-1 0,-1-3-1 16,-4-1-1-16,-1 3 1 0,-1 2-1 16,-3 5 1-16,-2 0-1 0,-1 4 0 15,-2 5 1-15,0 4-1 0,-2 2 1 16,0 2 0-16,-2 2 0 0,1 0 0 16,0 3 0-16,0-2 0 0,-2 1 1 15,2-2-1-15,1-1 0 0,-1-2 1 16,1-2-1-16,1-2 0 0,0-1 0 15,0-4 0-15,2 0-2 0,-1-2 0 16,2 1-3-16,-1-2-1 0,0 2-4 0,0 1-1 16,0 1-2-16,0 1-1 0,-1 1-1 15,1 1 0-15,-2 1-1 0,0 1-2 16,-2 1-3-16,1 2-7 0,-3 0-4 16,2 1-10-16,-1 1-8 0,-1 0-9 15,2 0-3-15,-1-2-2 0,0 1-7 16,2-1 63-16,-1-2-158 0,0 0-110 15,0 0-291-15</inkml:trace>
  <inkml:trace contextRef="#ctx0" brushRef="#br0" timeOffset="118383.6432">19669 15221 734 0,'1'-7'188'0,"0"2"8"16,-1 3-96-16,1 5-31 0,0 3-18 16,1 6-16-16,0 3-10 0,1 2-7 15,0 3-6-15,3 1 0 0,3 1 1 16,2-4-1-16,2-1 0 0,3-5 1 16,3 1 1-16,0-6-2 0,1-6-3 15,0-5-2-15,-1-4-1 0,0-6-1 16,-1-5-2-16,0-6-1 0,2-2-5 15,-3-3-9-15,1-2-9 0,2 3-11 16,-2-1-17-16,-2 6-26 0,0 3-22 0,-5 4-120 16,3 4-141-16,-3 7-325 0</inkml:trace>
  <inkml:trace contextRef="#ctx0" brushRef="#br0" timeOffset="119073.6183">13793 16367 552 0,'9'-30'139'0,"1"-1"13"0,-5 4-75 16,-1 4-5-16,-3 3-2 0,-3 3-1 15,-3 6-2-15,-5 6-3 0,-5 8-7 0,-2 7-8 16,-1 7-7-16,-4 5-10 0,0 8-9 16,2 8-6-16,3 6-5 0,2 5-4 15,4 2-3-15,3-2-3 0,6 0-1 16,5-6 0-16,3-8-1 0,6-9-1 16,4-9 1-16,7-9-2 0,3-9-1 15,3-10-1-15,5-8-2 0,-1-10-1 16,1-7 1-16,-2-7 0 0,-5-4 0 0,-4 1 2 15,-3-2 1-15,-6 3 3 16,-4 3 1-16,-5 11 2 0,-1 6 2 0,-4 9 0 16,-2 7 2-16,-1 13-1 0,-2 7-1 15,1 8 0-15,-1 6-2 0,4 4-4 16,2 4-7-16,4 2-12 0,4 0-15 16,3 3-23-16,1-2-19 0,6-3-21 15,2-4-63-15,1-4-45 0,3-4-110 16,1-6-206-16</inkml:trace>
  <inkml:trace contextRef="#ctx0" brushRef="#br0" timeOffset="119302.056">14279 16469 792 0,'-17'-20'209'0,"2"2"8"16,0-1-107-16,7 1-26 0,4 1-22 15,4 3-18-15,6 0-14 0,4 2-12 16,5 0-7-16,2 4-5 0,5 1-3 15,1 3-1-15,2 4-2 0,2 4 0 0,1 6-2 16,0 7-1-16,0 4-2 0,0 7-1 16,-2 5-5-16,-3 5-3 0,-3 5-7 15,-5 0-5-15,-3 2-12 16,-5-1-15-16,-2-2-24 0,-6-6-14 0,-2-4-121 16,-1-6-141-16,0-4-322 0</inkml:trace>
  <inkml:trace contextRef="#ctx0" brushRef="#br0" timeOffset="119448.6287">14371 16397 710 0,'-12'-12'185'15,"2"9"3"-15,4 9-105 0,1 8-19 16,1 5-16-16,3 8-20 0,2 4-23 16,3 4-26-16,2 7-26 0,1 1-19 15,3 1-124-15,2-1-142 0,8-4-322 16</inkml:trace>
  <inkml:trace contextRef="#ctx0" brushRef="#br0" timeOffset="119718.7502">14825 16523 806 0,'-18'18'198'0,"-1"3"4"15,4 6-104-15,2 0-44 0,4 2-22 16,5 0-11-16,4-2-8 0,5 0-6 0,5-5-4 16,1-5-3-16,2-1-3 15,4-10-2-15,2-5-3 0,0-7 0 0,2-6-3 16,-4-6 0-16,-2-1-1 0,-3-6 1 16,-5 1-2-16,-3 2-5 0,-5 0-8 15,-5 0-13-15,0 3-16 0,-2 2-23 16,0 4-113-16,0 4-130 0,1 7-302 15</inkml:trace>
  <inkml:trace contextRef="#ctx0" brushRef="#br0" timeOffset="119988.7582">14839 15988 727 0,'-15'-30'190'0,"0"11"5"0,4 9-99 15,4 11-32-15,4 10-17 0,6 9-15 16,1 5-17-16,4 7-23 0,3 5-28 15,4 5-27-15,2 1-134 0,0 2-152 16,2-2-363-16</inkml:trace>
  <inkml:trace contextRef="#ctx0" brushRef="#br0" timeOffset="120416.7504">15408 16517 780 0,'-23'-3'185'16,"-3"7"7"-16,3 1-128 0,-1 5-16 16,1 2-9-16,3 3-8 0,1 3-9 15,2 5-7-15,6-1-6 0,4 2-2 16,6-2-2-16,2 1-2 0,5-2-1 15,5-3-2-15,5-6-2 0,0-3-3 16,3-5-3-16,3-4-5 0,2-5-3 0,-2-5 0 16,0-5-1-16,-3-1 3 0,-1-3 2 15,-6-2 4-15,-5-2 4 0,-3-1 3 16,-7-1 2-16,-5-2 3 0,-8-4 2 16,-3-2 2-16,-5-1 3 0,-5-4 2 15,-3-3 1-15,-4 1 1 0,2-2 2 16,2 4 3-16,3 3 5 0,4 2 1 15,6 3 1-15,3 6-1 0,8 3-1 16,6 3-4-16,6 0-6 0,4 4-8 0,7-1-9 16,6 2-10-16,7 2-12 0,4 1-16 15,6 2-24-15,4 2-24 0,7 4-12 16,-1 3-120-16,5 6-137 0,-2 6-302 16</inkml:trace>
  <inkml:trace contextRef="#ctx0" brushRef="#br0" timeOffset="120803.7167">15865 16339 852 0,'-32'15'204'16,"3"0"4"-16,2-1-127 0,6 2-27 16,6-2-22-16,4-4-15 0,7 1-8 15,5-2-6-15,4 4-5 0,2-4-5 16,3 0-5-16,2-3-7 0,2-1-7 15,-1-3-4-15,1 0-4 0,-2-6 0 16,0 2 3-16,-2 0 3 0,-2 2 7 16,-4 0 6-16,-4 4 6 0,-2 2 5 0,-3 5 7 15,-5 1 7-15,-1 4 5 0,-3 4 5 16,1 1 4-16,-1 2 2 0,1-1 2 16,2 0-3-16,2 0-4 0,4-2-5 15,3-4-4-15,3-2-4 0,4-3-2 16,5-3-3-16,1-6-2 0,2-4-2 15,2-4 0-15,4-4 0 0,0-2-1 16,2-2 0-16,0 2 0 0,0 1 0 0,2 2 0 16,-2 6 1-16,-3 3-2 0,-1 4-7 15,-1 6-11-15,-5 4-15 16,-2 4-21-16,-3 3-16 0,-2 1-90 16,-2 0-33-16,4-2-111 0,0-3-218 0</inkml:trace>
  <inkml:trace contextRef="#ctx0" brushRef="#br0" timeOffset="121169.7361">16511 16271 719 0,'-30'-16'188'0,"8"-3"4"0,0-3-67 16,11-2-65-16,3-4-21 0,6-7-13 15,6-3-7-15,6-2-6 0,3 1-3 16,7 1-2-16,3 2-2 0,1 6-1 16,1 8-2-16,1 7-1 0,0 9 0 15,-3 6 0-15,-2 7-1 0,0 10-1 16,1 10 1-16,-3 9 0 0,-2 9-1 15,-2 10-1-15,-3 10-1 0,2 9 0 16,-6 8-2-16,-1 3-1 0,-3 1-2 0,3 1-1 16,-1-5 0-16,-1-5-6 0,1-11-11 15,0-9-14-15,0-11-18 16,0-6-15-16,-1-12-123 0,-1-9-139 0,-1-9-314 16</inkml:trace>
  <inkml:trace contextRef="#ctx0" brushRef="#br0" timeOffset="121342.6542">16593 16479 880 0,'-9'-17'218'0,"3"7"5"15,4 7-127-15,4 3-31 16,5 4-23-16,6 0-16 0,1-2-14 16,8 1-12-16,4-2-16 0,5 0-16 0,2-1-22 15,4-2-28-15,3 1-19 0,3-2-122 16,-1 1-145-16,3-2-317 0</inkml:trace>
  <inkml:trace contextRef="#ctx0" brushRef="#br0" timeOffset="121703.6907">17145 16445 601 0,'-7'-5'145'15,"1"0"9"-15,1 0-88 0,1 1-13 16,2-1-6-16,-1 2-3 0,3-2-3 16,0 1-6-16,0 0-6 0,2 2-3 15,-1-1-3-15,0 2-2 0,0 2-1 0,0 1 1 16,2 0 0-16,-2 3 0 0,0 2-2 16,2 2-1-16,-2 2-3 0,1 2-2 15,1 2-3-15,-2 2 0 0,2 0-1 16,-1 1-1-16,0-2 1 0,2-2-1 15,1 0 0-15,-1-3 0 0,2-1-2 16,1-4-1-16,1-4-2 0,4-1-1 16,0-3-1-16,3-5-1 0,2 0 1 15,2-1-1-15,4-3 1 0,1 0-1 0,-1 3 0 16,2 4-2-16,-2 4-4 0,-1 2-7 16,-2 5-11-16,-3 7-14 0,-4 4-23 15,-2 4-21-15,-1 3-2 0,-6-1-127 16,1 6-137-16,-3-1-304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32:20.9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 4951 543 0,'0'-17'134'16,"-4"4"7"-16,-2 0-77 0,-1 6-10 15,-2 7-5-15,-2 4-4 0,-2 8-4 16,-3 6-3-16,0 7-6 0,0 5-4 16,2 7-6-16,2 1-5 0,2 5-4 15,5 2-4-15,8 1-3 0,3-4-3 16,5-1-1-16,5-3-2 0,4-4 1 15,3-7-2-15,3-6 1 0,1-10-1 16,-1-6 1-16,0-6 0 0,0-6 0 0,-4-8 2 16,0-7 0-16,-5-9 2 0,-1-6 3 15,-6-2 2-15,-2-3 3 16,-6-3 0-16,-5-2 1 0,-4-3-1 0,-9 1-2 16,-4 5-2-16,-3 1-4 0,-5 3-4 15,0 7-5-15,-3 8-7 0,3 13-9 16,1 10-15-16,1 6-15 0,4 9-10 15,6 9-17-15,0 1-108 0,5 4-119 16,3 6-274-16</inkml:trace>
  <inkml:trace contextRef="#ctx0" brushRef="#br0" timeOffset="198.4603">1064 5126 764 0,'-4'-3'190'0,"0"0"2"0,3 1-114 16,-1 1-21-16,4-1-21 0,0 1-12 16,4-1-10-16,5-2-9 0,3-1-4 15,4 0-6-15,4 0-13 0,4-2-20 16,5 2-20-16,3 1-19 0,-1 3-117 0,1 0-139 16,0 3-304-16</inkml:trace>
  <inkml:trace contextRef="#ctx0" brushRef="#br0" timeOffset="700.7745">1636 5234 532 0,'-6'-7'142'15,"-3"2"8"-15,-2 4-52 0,-3 1-30 16,-1 1-12-16,-2 6-8 0,-2 5-6 16,0 6-7-16,2 1-8 0,1 2-7 0,5 0-9 15,1 0-4-15,5-2-4 0,5-2-1 16,4-1-2-16,3-3 0 16,1-4-1-16,-1-1 0 0,3-5 0 0,3-1 1 15,0-6-1-15,-1-5 1 0,-1-3 1 16,1-5 2-16,3-1 2 0,-3-4 2 15,-1-3 3-15,-2 2 2 0,-1 2 3 16,-3 0 0-16,-1 5 0 0,-2 4-2 16,0 3-2-16,-2 6-3 0,0 4-4 15,1 6-1-15,1 6-5 0,1 2-7 16,-1 5-10-16,2 2-19 0,1 1-18 16,5 4-26-16,3-2-112 0,5-3-135 0,7-4-300 15</inkml:trace>
  <inkml:trace contextRef="#ctx0" brushRef="#br0" timeOffset="1281.6941">2706 5184 539 0,'-5'-6'135'0,"-5"2"6"16,2 4-75-16,-1 5-14 0,-2 4-8 0,1 0-5 16,0 6-6-16,2 2-4 15,2 4-5-15,1 1-5 0,2-1-4 0,6 0-3 16,0 0-4-16,5-4-3 0,2 0-1 16,-1-5-3-16,5-2 0 0,1-3-1 15,-2-2 1-15,3-2-2 0,0-3 0 16,-1-4 0-16,-1-1 0 0,-1-4 0 15,-2 1 0-15,-4-3 0 0,-2-4 0 16,-3 0 0-16,-3 0 1 0,-4-5 0 16,-5-2 0-16,-4-5 1 0,-5 1-1 0,0 0 1 15,-7-2 0-15,-3-1-1 0,0 0 1 16,0 3 0-16,0 1 2 0,3 3 7 16,0 1 4-16,5 3 4 0,5 5 4 15,3 0 1-15,3 2 0 0,5 1-3 16,3-1-5-16,4 2-6 0,6-1-4 15,4-2-5-15,7 3-10 0,8 0-12 16,6 2-17-16,7 1-14 0,5 2-16 16,3 2-15-16,2 1-103 0,-1-1-115 15,-3 2-257-15</inkml:trace>
  <inkml:trace contextRef="#ctx0" brushRef="#br0" timeOffset="1706.7442">3171 5001 613 0,'-19'16'171'0,"-5"1"3"0,0-2-45 16,1 0-68-16,2 0-17 0,5-2-13 15,6-2-13-15,4 0-8 0,5-2-7 16,4-1-5-16,7 1-5 0,5-2-8 16,2-1-4-16,3 0-4 0,-2-1-2 0,3-1-3 15,-1-2 1-15,-1 1 3 0,-4-1 5 16,1 0 6-16,-5-2 3 0,-1 0 2 15,-4 0 4-15,-3 0 5 0,-3 0 5 16,-3 1 4-16,-5 0 6 0,-1 0 4 16,-3 5 3-16,1 2 3 0,0 1-1 15,-1 4-1-15,-1 0-2 0,2 3-5 16,2 2-3-16,-1 0-4 0,3-2-3 16,5 1-2-16,3-4-2 0,2 1-3 0,6-3-1 15,0-4-3-15,3-2-2 0,3-3-1 16,0-2-2-16,4-1 1 0,-1-4 0 15,1-3 2-15,0-3 1 0,0 1 2 16,-2-1 1-16,-3 1 2 0,-1 1 1 16,-5 5-1-16,0 0 1 0,-4 4 0 15,1 4 0-15,-2 3 0 0,-1 1 0 16,1 2-2-16,-1 3-5 0,-1-2-11 16,3 1-16-16,0 0-17 0,-1-2-123 15,1-3-132-15,2-3-315 0</inkml:trace>
  <inkml:trace contextRef="#ctx0" brushRef="#br0" timeOffset="1886.7855">3419 4775 844 0,'-8'-6'200'15,"0"-2"2"-15,3 3-131 16,4 2-26-16,-1 3-19 0,2 2-19 0,2 5-21 15,1 3-26-15,5 5-26 0,-2 3-81 16,-1 0-54-16,5-3-132 0,-4 3-260 16</inkml:trace>
  <inkml:trace contextRef="#ctx0" brushRef="#br0" timeOffset="2182.1747">3474 4863 765 0,'4'-25'172'0,"-2"0"2"0,5 0-130 16,2 4-17-16,3 4-7 0,2 4-6 16,0 7-5-16,2 7-4 0,4 6-2 0,2 8-1 15,1 6-1-15,0 6 1 0,2 7-1 16,2 8 1-16,0 4 1 0,0 7 0 15,-3 3 1-15,0 4 1 0,0 5-1 16,-2-2 0-16,-2-5 0 0,-3-1-1 16,-2-3-1-16,-3-4-5 0,-2-5-8 15,-2-7-17-15,-3-6-17 0,0-4-24 16,-3-7-113-16,-2-8-134 0,2-4-302 16</inkml:trace>
  <inkml:trace contextRef="#ctx0" brushRef="#br0" timeOffset="2579.3469">3707 5212 727 0,'-5'-4'190'0,"2"2"5"0,2-3-65 16,2 1-70-16,3 2-25 0,5-1-13 0,0 2-8 16,6 0-6-16,3 1-8 0,3-1-6 15,5 0-9-15,-2-2-10 0,5-1-11 16,-1 1-13-16,-2-3-11 0,-1-2-6 15,1 2-8-15,0-2-3 0,-2-1 1 16,-2 3-7-16,-3-1-11 0,-1 3 11 16,-5-1 37-16,-3 3 28 0,-9-1 28 15,-2 3 22-15,-5 1 27 0,-2 3 35 16,-6 1 15-16,-1 2-18 0,2-1-7 16,2 5-8-16,1 3-8 0,3 2-8 15,2 0-11-15,2 0-13 0,3 0-10 0,3 2-9 16,3-1-8-16,1-3-6 0,4-5-1 15,3 2-2-15,0-3 0 0,2-3-1 16,-2-5 1-16,-3 0-1 0,-4-4 1 16,-2-3-1-16,-4-2 1 0,-4-3-3 15,-5-2-4-15,-1 0-10 0,-4-2-11 16,1-3-10-16,1 5-18 0,1 1-10 0,7 2-22 16,1 3-105-16,5 3-118 0,2 1-276 15</inkml:trace>
  <inkml:trace contextRef="#ctx0" brushRef="#br0" timeOffset="2839.195">4388 5168 622 0,'6'15'165'0,"-4"-2"7"15,1 3-63-15,2-1-49 0,1 1-10 16,2-2-10-16,5-3-8 0,-4 0-8 15,5-2-6-15,-1-3-3 0,2-3-3 16,0-5-2-16,-2-3-1 0,-1-2-2 16,-1-4 0-16,-3-2-1 0,-1-3-2 15,-4 0-1-15,-3 1-4 0,-2 0-8 16,-4 2-11-16,-1 1-17 0,0 3-19 0,-1 2-12 16,1 2 43-16,-1 4-168 0,4 1-129 15,0 3-311-15</inkml:trace>
  <inkml:trace contextRef="#ctx0" brushRef="#br0" timeOffset="3324.9154">4764 5157 623 0,'2'6'171'0,"1"5"4"0,-2 0-2 0,1 0-126 16,3 1-13-16,3 2-8 0,-1-3-4 16,1-1-5-16,3-2-4 0,2-3-5 0,-1-1-3 15,1-4-3-15,0-5 1 0,-1-2-1 16,0-6 0-16,-1-4 0 0,-2 1 0 15,-1-2 1-15,0 3-1 0,-3 2 0 16,0 2-1-16,-3 5 1 0,-1 2-2 16,0 3 0-16,-1-1-2 0,0 2-3 15,-1 3-10-15,0 1-8 0,-1 2-13 16,-1 0-16-16,-2 2-10 0,2 3-17 0,-4-1-106 16,1 0-118-16,0-6-271 15</inkml:trace>
  <inkml:trace contextRef="#ctx0" brushRef="#br0" timeOffset="3516.9597">4739 4764 682 0,'-7'-13'172'16,"1"11"3"-16,-2 9-98 0,4 8-19 16,2 8-9-16,4 8-12 0,1 9-12 15,3 8-5-15,2 9-5 0,0 4-3 16,2 7-5-16,0 3-4 0,2 2-8 0,2-4-13 15,0-4-21-15,5-5-19 16,3-8-13-16,0-13-120 0,5-8-134 0,0-10-299 16</inkml:trace>
  <inkml:trace contextRef="#ctx0" brushRef="#br0" timeOffset="3832.0912">5188 4998 759 0,'-15'2'172'0,"1"2"2"0,2 1-127 0,4 2-21 16,1 0-7-16,3 0-8 0,4 4-8 15,2-2-9-15,5 2-5 0,3-1-7 16,-1 0-7-16,2-3-5 0,-1 1-3 16,-1-1 1-16,0-1 2 0,-7-3 5 15,1 2 7-15,-3-2 11 0,-4 1 13 16,-2 0 11-16,-1 0 9 0,-3 1 8 15,-1 3 5-15,0-2 4 0,1 1-1 0,0 2-4 16,3 2-5-16,0-1-7 0,3 2-6 16,1 0-5-16,5 2-4 0,0-1-5 15,5-1-4-15,4-3-5 0,8 1-8 16,-1-7-8-16,8 0-14 0,5-3-16 16,3 0-10-16,3-3-19 0,-1 0-109 0,1-5-121 15,3 1-278-15</inkml:trace>
  <inkml:trace contextRef="#ctx0" brushRef="#br0" timeOffset="4131.2055">5869 5109 731 0,'-9'5'170'0,"2"-1"4"0,-1 4-115 16,5 2-16-16,1 5-6 0,0 1-4 16,6 3-6-16,3 3-3 0,3 2-6 15,5 0-5-15,0-2-4 0,3-3-3 16,2-4-1-16,-2-3-3 0,-3-6-1 16,-6-5-1-16,2-6 0 0,-4-5-1 0,-2-5-2 15,-2-2-6-15,-3-5-8 0,-4-3-12 16,0-2-13-16,-5 1-16 0,-4 0-21 15,-7-2-111-15,-9-4-126 0,-1 0-291 16</inkml:trace>
  <inkml:trace contextRef="#ctx0" brushRef="#br0" timeOffset="4234.9211">5755 4988 504 0,'13'10'102'0,"1"-3"-11"16,2 2-181-16,1-2-97 0,2 0-232 15</inkml:trace>
  <inkml:trace contextRef="#ctx0" brushRef="#br0" timeOffset="4651.3276">6138 5087 800 0,'1'-1'198'0,"-1"1"4"0,0-1-99 16,2-2-47-16,-1 3-20 0,2-1-15 15,2 0-8-15,3 0-4 0,3-1-4 16,0 2-3-16,2-1-1 0,1 1 0 16,2 0-2-16,-4 0-1 0,-2 3-4 15,-3 0-1-15,-2 1-1 0,-3 2-4 16,-4 3-2-16,-4 2-1 0,-2 2 1 16,0 2 2-16,-1 1 2 0,1 5 0 15,2-1 2-15,2 1 4 0,3 2 1 16,2 1 0-16,3-2 1 0,0-3 0 15,5-3 0-15,1-5-1 0,3-2-2 0,4-7-3 16,4-5-2-16,0-6-2 0,1-1 0 16,-1-4 0-16,0-4 1 0,-2-2 2 15,-3-2 4-15,-2 0 4 0,-2 2 3 16,-2 0 3-16,-2 4 3 0,-1 4 3 16,-4 2 5-16,1 5 1 0,-4 4 1 15,0 4 0-15,-1 3-2 0,-2 6-3 0,2 2-4 16,-3 3-3-16,3 3-4 0,1 4-9 15,0 0-12-15,4 1-16 0,3-4-21 16,2-3-17-16,3-2 45 0,-1-3-166 16,4-5-130-16,2-6-304 15</inkml:trace>
  <inkml:trace contextRef="#ctx0" brushRef="#br0" timeOffset="8669.0114">7733 5175 484 0,'-6'-5'126'0,"0"2"7"16,-4-2-64-16,0 1-10 0,2 0-2 15,-1 1-4-15,-1-1-2 0,3-2-4 16,1 1-4-16,2-2-3 0,2 3-4 15,-1 0-7-15,3 1-5 0,0 0-6 16,1 2-5-16,5 1-2 0,2 4-4 0,4-1-1 16,2 2-2-16,0 3 1 0,2 0-1 15,3 1 0-15,-1 3-1 0,-1 2 0 16,0 0-1-16,3 2-1 0,1 1 0 16,-2-1 0-16,1 4-1 0,-1-2 0 15,-1 1 0-15,-3-2 0 0,-2-1 0 16,-2-3-1-16,-1-1-2 0,-3-2-2 15,-1-1-6-15,-2-4-6 0,-2 0-9 16,-1-2-10-16,-2 1-6 0,-1-2-9 16,-1 1-3-16,-2 0-4 0,0-1-6 15,-1-1 55-15,-1-1-146 0,0-1-107 0,-1-3-277 16</inkml:trace>
  <inkml:trace contextRef="#ctx0" brushRef="#br0" timeOffset="8963.2382">7914 5146 548 0,'-1'-1'135'0,"-3"2"6"16,-3 1-72-16,-3 4-18 0,-3 5-7 15,-4 3-2-15,-4 3-3 0,-3 3 0 16,0 3-2-16,-1 1-4 0,0 0-4 16,0-1-8-16,0-2-6 0,2-2-4 15,3 0-6-15,-1-4-9 0,4-2-10 0,4-3-16 16,4-3-17-16,5-1-24 0,3-1-110 16,3-8-128-16,8-2-293 0</inkml:trace>
  <inkml:trace contextRef="#ctx0" brushRef="#br0" timeOffset="9778.4849">8115 5132 609 0,'3'-4'153'0,"-2"0"5"16,-1 3-78-16,0 3-25 0,0 2-11 0,-1 4-7 16,-1 2-9-16,1 6-5 15,-1 2-4-15,-1 4-4 0,0 4-4 0,0 0-3 16,1 1 1-16,2 1-2 0,0-2-2 16,2-4 0-16,2-1-1 0,1-5-1 15,3-1-2-15,1-1 0 0,1-4-1 16,3-4 1-16,2-4-1 0,2-4 0 15,1-2-2-15,-1-3-6 0,2-5-8 16,-1 1-14-16,1-3-14 0,-3 1-11 16,-2 0-19-16,-2-3-106 0,-2 1-119 15,0-4-268-15</inkml:trace>
  <inkml:trace contextRef="#ctx0" brushRef="#br0" timeOffset="9945.5952">8230 5085 715 0,'-11'1'176'16,"0"-4"4"-16,1 2-110 0,6-1-21 16,4 2-15-16,6-1-13 0,3-2-11 15,4 2-8-15,4-2-8 0,6 0-11 16,5 2-13-16,2 1-16 0,2 0-22 0,1 0-112 16,-2 1-128-16,0 5-293 0</inkml:trace>
  <inkml:trace contextRef="#ctx0" brushRef="#br0" timeOffset="10306.6326">8579 5181 695 0,'0'2'166'0,"0"-2"4"15,-1 3-106-15,4 6-18 0,-3 2-8 16,1 4-8-16,1 2-1 0,2 2-6 16,0 1-3-16,2 0-2 0,1-3-3 15,3-1-2-15,1-3-3 0,1-2-2 0,3-6-2 16,1-3-1-16,2-3-2 16,2-5 0-16,-3-6-1 0,2-4 1 0,1 0-1 15,0-1 0-15,-4 1-1 0,-3 2 0 16,-1 3 0-16,-2 7-1 0,-4 2 1 15,-2 4-1-15,-3 4 0 0,-1 3 0 16,-1 6-2-16,2 2-2 0,-2 2-4 16,1-2-8-16,0 2-9 0,4-1-17 15,2-4-15-15,2-1-13 0,1-6-10 16,3-1-109-16,3-4-118 0,3 0-267 16</inkml:trace>
  <inkml:trace contextRef="#ctx0" brushRef="#br0" timeOffset="10657.6921">8963 5113 770 0,'-6'-5'187'0,"2"0"2"0,2 0-111 16,2 1-30-16,1 2-14 0,4 1-11 0,1 1-9 16,2-1-5-16,3-1-4 0,3 1-1 15,-1 1-1-15,1 0-1 16,0 1 0-16,1 1 0 0,0 0 0 0,-2 2 0 15,0 2-1-15,-2 2 1 0,1 2-1 16,-4 0 0-16,-1 2-1 0,0 5 1 16,-1 3-1-16,-4 2 0 0,3 3 1 15,-1 1-1-15,0 1 0 0,-1 2 0 0,-3-6-1 16,0 1 1-16,0-4 0 16,-3 1-1-16,-3-2 1 0,-2 1 0 15,-3 0 0-15,-2 0-1 0,-2-1 1 16,0 3 0-16,-1-5 0 0,2-2-1 0,-1-1 1 15,4-4-4-15,1-2-7 0,3-4-11 16,1-2-15-16,3-2-20 0,2-3-11 16,4 0-17-16,0 0-108 0,3-3-121 15,-2-3-271-15</inkml:trace>
  <inkml:trace contextRef="#ctx0" brushRef="#br0" timeOffset="10997.9025">9488 5273 729 0,'-5'4'195'15,"4"-4"2"-15,-1 1-78 0,0 0-50 16,4 1-23-16,-1-1-20 0,3 0-13 0,-1 2-7 16,3-2-2-16,2 0-2 0,0 1-6 15,3-2-10-15,0 0-13 0,-1 0-20 16,1-1-20-16,-3 2-19 0,-2 1-115 15,-3-2-132-15,1 0-293 0</inkml:trace>
  <inkml:trace contextRef="#ctx0" brushRef="#br0" timeOffset="11165.8282">9493 5371 758 0,'-2'2'178'0,"0"0"3"0,4-1-113 15,-1 0-27-15,4 3-12 0,0-1-8 16,3-2-6-16,2 0-7 0,1 1-9 16,3 0-14-16,3-1-23 0,4-2-22 15,2 2-127-15,3-4-143 0,-1 1-337 16</inkml:trace>
  <inkml:trace contextRef="#ctx0" brushRef="#br0" timeOffset="11798.3037">10052 5287 714 0,'-4'3'177'0,"-5"2"4"0,5 3-108 16,0 0-17-16,3 0-11 0,2-2-11 15,1 1-12-15,2-3-5 0,3-1-4 16,2-1-3-16,2-1-2 0,2-4-3 0,5-3-2 16,0-1-1-16,4-3-1 15,-1-3 0-15,2-4-2 0,-2-3 0 0,-3 0-2 16,-3 0-1-16,-4 1-1 0,-4 3-1 15,-4 2-2-15,-6 0 1 0,-4 4-1 16,-3 3-1-16,-2 1 1 0,-5 2 0 16,-4 0 0-16,-2 6 1 0,-2 1 2 15,4 5 0-15,-1 1 2 0,3 6 3 0,0 1 2 16,6 5 2-16,3 5 3 0,2 3 2 16,1 0 3-16,3 1 1 0,2-1 0 15,6 2 1-15,2-3-2 0,3-6-2 16,2-2-2-16,6-2-1 0,4-3-3 15,4-2 0-15,6-4-2 0,3-4-1 16,3-5-2-16,5-3-5 0,-1-3-9 16,1-6-12-16,-4-4-17 0,-1-4-17 15,-4 0-21-15,-3 0-116 0,-5 0-130 16,-3-3-297-16</inkml:trace>
  <inkml:trace contextRef="#ctx0" brushRef="#br0" timeOffset="12044.6418">10531 4786 665 0,'-3'-16'157'0,"2"1"5"16,0 5-111-16,2 7-8 16,1 3-2-16,2 5-3 0,1 6-6 0,1 5-4 15,0 1-4-15,2 5-1 0,-1 2-3 16,-1 4-3-16,1 4-3 0,-2-1-3 15,-2 1-2-15,-1 1-4 0,-2 0-3 16,-2-3-8-16,-2-3-9 0,-2-3-15 16,-1-6-22-16,-3-4-17 0,-1-7-123 15,-4-5-138-15,0-5-317 0</inkml:trace>
  <inkml:trace contextRef="#ctx0" brushRef="#br0" timeOffset="12177.2884">10381 4604 581 0,'5'-17'145'0,"2"4"1"16,1 1-65-16,2 2-47 0,3 2-16 16,4 5-15-16,2 0-17 0,0 2-32 15,2 0-101-15,2 5-113 0,3 4-280 16</inkml:trace>
  <inkml:trace contextRef="#ctx0" brushRef="#br0" timeOffset="12973.3575">10777 4791 492 0,'-7'-5'118'0,"0"0"4"0,1 0-74 16,1 0-14-16,2 0-6 0,-1 0-5 15,3 3-3-15,0 1-3 0,1-1 0 0,-2 0 0 16,1 2 0-16,1 1-1 0,-1-1 0 16,1 0 0-16,-3-1-1 0,1 1 0 15,1 0-1-15,-2 0-1 0,2 0 1 16,0-1-2-16,0-1 1 0,1 2 0 16,1 0 0-16,-2-1 0 0,-1 0-2 15,2-1-1-15,0-1-1 0,0 1-1 16,0-2 1-16,-1-2 1 0,2 2 2 0,2 2 1 15,-1-2 2-15,0 2 1 0,-2-1 1 16,0 3 0-16,0-1-1 0,0 0-1 16,1 2-1-16,-5-1-2 0,4 0-2 15,0 1-1-15,0-1-1 0,0 0-2 16,-1 0-1-16,0 0-2 0,1 0 0 16,0 0-1-16,0 1 0 0,-2 1-1 15,2-2 0-15,0 0 1 0,0 1-1 16,0-2 0-16,3 1 1 0,-3-3-1 0,2 0 0 15,1-4 1-15,-1 2-1 0,2-1 0 16,-2 0 2-16,1 0 0 0,-2 2 2 16,0 2 1-16,-2 2-1 0,0 1 1 15,-3 5 0-15,-1 5-1 0,-1 3-1 16,0 5-2-16,0 6-1 0,2 3 0 16,1 1 0-16,3 1-1 0,1-2 1 15,4 0-1-15,3-3 0 0,4-6 0 0,1-2 0 16,0-3 0-16,3-4 0 0,1-8-1 15,-5-7 1-15,3 0 0 0,-3-3 0 16,2-7 0-16,-2-1 1 0,-1-3 0 16,-1-1 0-16,2 3 1 15,-4-4 0-15,-5 0 0 0,-3 2 0 0,1 5 0 16,-1 3 0-16,-3 3-1 0,2 5 0 16,-2 7-1-16,1 6 1 0,4 3-1 15,-2 2 0-15,-1 2 0 0,3 1-1 16,3 2-1-16,4-2-1 0,3-2 0 0,4 0-1 15,1-1-1-15,3-3 0 0,3-2 1 16,-5-6 0-16,2-4 1 0,-5-7 0 16,-1-2 2-16,0-5-1 0,-4-2 2 15,-4-2-1-15,-3-2 0 0,-1-1-3 16,-1 1-5-16,-5 0-8 0,-1 0-9 16,0 2-15-16,1 3-16 0,0 2-13 0,-1 4-15 15,5 7 71-15,-2 1-173 16,0 3-121-16,5 4-299 0</inkml:trace>
  <inkml:trace contextRef="#ctx0" brushRef="#br0" timeOffset="13224.943">11159 4906 701 0,'1'3'171'0,"-2"2"4"0,2-1-99 0,-1 0-28 16,4 1-11-16,1 0-10 15,7 1-9-15,2 1-4 0,1 0-2 0,9-1-3 16,-1-1-3-16,0-1-2 0,2 0-1 16,-7-5-2-16,-1-1 0 0,-3-1-1 15,-8-2 2-15,-1 1 2 0,-5-2 3 16,-4-1 1-16,-3 0 0 0,-4 3 0 16,-4-3-1-16,-1 4-8 0,-5-1-15 15,-4 0-20-15,0 1-19 0,4 1-25 0,2 0-115 16,6 0-136-16,11-1-301 0</inkml:trace>
  <inkml:trace contextRef="#ctx0" brushRef="#br0" timeOffset="13657.2456">11473 4778 644 0,'0'-2'159'0,"1"2"5"0,-2 2-89 0,1 3-23 15,-2 3-7-15,4 0-7 0,-2 4-7 16,1 2-4-16,0-1-3 0,0 1-3 15,2-2-4-15,2 2-1 0,-2-2-2 16,3-1-2-16,-1-1-1 0,1 0-2 16,1-2-1-16,-1-3 0 0,0-4-1 15,0-2 1-15,0-6-1 0,0-2 1 16,2-4 0-16,-1-2-1 0,1-5 0 16,2-2-2-16,1 0-2 0,0 1 0 15,2 3-2-15,-1 1 0 0,-1 2-1 16,0 8-1-16,-1 4 0 0,-4 7-2 0,-1 3-5 15,0 6-5-15,0 3-8 0,-2 2-9 16,2 5-11-16,5 4-14 0,1 0-13 16,1 1-18-16,4 2-106 0,0-3-125 15,6 1-286-15</inkml:trace>
  <inkml:trace contextRef="#ctx0" brushRef="#br0" timeOffset="14301.1385">12395 5353 556 0,'-20'-3'136'0,"1"0"6"0,-1 2-84 16,2-1-12-16,1 0-3 0,3-1-3 15,3 2-5-15,3 0-3 0,3 0-4 16,2 0-4-16,4-1-5 0,4 2-4 16,4 0-3-16,6-1-4 0,3 1-3 15,7 1 0-15,1-1 0 0,5 2-1 16,3-2 0-16,7 1-1 0,0-2-1 15,10 2 0-15,-1-1-1 0,7 0 0 16,10-3 0-16,-2 0 0 0,1 0-1 16,5 2 1-16,-5 0 1 0,7-2 1 0,-3 2 1 15,0 1 2-15,2 0 2 0,-2 1 2 16,-3 1 1-16,-5 0 0 0,-5 0-1 16,0 0 0-16,-7 1-3 0,-6 3 0 15,-5-2-3-15,-5 1-1 0,-4-1-2 16,-6-1-2-16,-8 2-3 0,-7-1-2 0,-5-3-3 15,-6 2-6-15,-1-3-5 0,-5 0-9 16,0-3-6-16,-3 1-5 0,-2-3-6 16,1 0-3-16,1-1-5 0,0-2-7 15,0-1 0-15,1-2-92 0,1-3-98 16,0 1-240-16</inkml:trace>
  <inkml:trace contextRef="#ctx0" brushRef="#br0" timeOffset="14507.309">13701 5201 508 0,'1'-5'129'0,"-2"1"1"0,2 2-56 15,0 1-38-15,0-2-9 0,6 6-6 16,-1-1-4-16,1 2-1 0,4 3-1 16,3 1 0-16,0 1-2 0,3 2-2 0,-2-1-2 15,1 1-3-15,0 3-1 0,1-2-2 16,0-1 0-16,-1 1-1 0,0 0 0 16,-1-2 1-16,-3 0 1 0,-1-5 1 15,-6 2 2-15,-4-2-1 0,-5 0 1 16,-4-2-1-16,-4 1-3 0,-4 4-5 0,-3-3-13 15,-5-2-13-15,-4 5-22 0,-8-6-106 16,-1-1-119-16,1 1-281 0</inkml:trace>
  <inkml:trace contextRef="#ctx0" brushRef="#br0" timeOffset="14975.4794">12247 5140 536 0,'11'-3'132'0,"0"1"4"16,-1 1-80-16,-3-1-7 0,-2 1-3 16,-1 0-4-16,-2 2-2 0,-1-1 0 15,-2 0-1-15,-1 3-2 0,-2 0-3 16,-3 2-4-16,-4 1-4 0,-2 3-4 15,-1 1-5-15,-1 2-5 0,-6 3-2 0,1-1-3 16,2 5-1-16,2-1-1 0,3 3-1 16,-1-1-1-16,3-2-1 0,7 0 0 15,2-1 0-15,2 1-1 16,1-2-1-16,9-2-1 0,1 2-2 0,3 0-2 16,3 1-7-16,4-1-7 0,7-1-16 15,5-3-18-15,1 0-22 0,3-1-113 16,4-3-132-16,6-3-304 0</inkml:trace>
  <inkml:trace contextRef="#ctx0" brushRef="#br0" timeOffset="15470.6907">12857 4867 636 0,'-5'3'153'0,"-1"3"4"15,0 3-85-15,3 2-33 0,1 4-9 0,-1 1-3 16,3 0-3-16,0-2-5 0,2 1-3 16,-1-3-2-16,0-2-2 0,-1-1-2 15,1-6-1-15,2 1-1 0,-3-3-1 16,0-2 0-16,0-4 0 0,-2-5 0 16,1-1 0-16,0-6 0 0,-4-4 1 15,0-3 2-15,-2-4-1 0,1-3 1 16,-2-1 0-16,2-3-1 0,0 0-1 0,2 3-1 15,3 2 0-15,2 0-1 16,3 7 0-16,2 4-1 0,5 3 1 16,1 2-1-16,4 4-1 0,3 3-1 15,0 2-1-15,5 4 0 0,0 1-2 0,-1 2-3 16,3 2-7-16,-1 0-8 0,0 1-11 16,1-1-15-16,1 0-14 0,-1 1-12 15,-1 0-17-15,-2-1-101 0,-6-1-118 16,-3 3-265-16</inkml:trace>
  <inkml:trace contextRef="#ctx0" brushRef="#br0" timeOffset="15656.2051">12957 4786 748 0,'-19'13'189'0,"1"-2"5"0,4-1-110 15,3 0-19-15,6-2-17 0,5-4-17 16,4 0-12-16,4-3-8 0,4 0-4 15,3-2-3-15,5-1-5 0,-1-1-9 16,3-2-16-16,2 2-23 0,0-2-26 16,2 0-126-16,2-1-148 0,0-1-339 0</inkml:trace>
  <inkml:trace contextRef="#ctx0" brushRef="#br0" timeOffset="17324.1828">14513 4955 239 0,'-22'-27'89'16,"-3"-1"9"-16,2 1-18 0,0-1 1 15,1 1-3-15,2-2-12 0,3 4-11 16,2-1-6-16,5 6-2 0,4 3-5 0,1 5-4 16,5 3-2-16,3 7 0 0,4 8 0 15,7 4-3-15,2 6-4 0,4 7-3 16,7 6-1-16,3 6-2 0,4 3-4 16,4 3-1-16,-1 2-2 0,2-2 0 15,1 2 0-15,5-2-2 0,0-2-2 16,3 1-2-16,1-4-2 0,3-3-3 15,0 4-2-15,-4-5-1 0,-6-4-1 0,1-1 0 16,-7-5-1-16,-7-1 0 0,-3-3-4 16,-4-5-4-16,-6-2-8 0,-3-2-12 15,-4-2-10-15,-4-2-14 0,-5-3-9 16,-4-1-12-16,-6-6 7 0,-1-3-110 16,-2-2-108-16,-3-6-256 0</inkml:trace>
  <inkml:trace contextRef="#ctx0" brushRef="#br0" timeOffset="17563.0504">15041 4771 634 0,'-3'-4'152'0,"-4"8"6"0,-3 6-97 15,-4 5-14-15,-9 4-5 0,-2 9-6 16,-6 7-6-16,-6 4-4 0,-4 5-6 15,-8 0-4-15,1 5-5 0,-3 2-3 0,-3 3-2 16,-9 3-3-16,-1-2-1 16,6 1-2-16,4-1-1 0,4-4-4 15,5-5-6-15,14-8-16 0,12-7-16 16,13-9-24-16,10-10-111 0,9-7-131 0,9-6-301 16</inkml:trace>
  <inkml:trace contextRef="#ctx0" brushRef="#br0" timeOffset="17840.2987">15710 4682 659 0,'-19'3'158'0,"-4"2"6"16,-4 5-98-16,-2 5-21 0,-3 3-6 15,-3 7-6-15,-4 3-5 0,1 4-5 16,3 4-4-16,2 6-3 0,3 3-2 16,7 1-3-16,6-1-3 0,6 0-3 0,5 1-2 15,6-4-1-15,2 1-2 16,8-3-1-16,6-5-5 0,6-2-6 0,7-3-14 16,4-8-16-16,4-5-11 0,4-7-22 15,-2-7-108-15,-1-5-125 0,1-7-278 16</inkml:trace>
  <inkml:trace contextRef="#ctx0" brushRef="#br0" timeOffset="18234.8195">15798 5142 698 0,'-12'3'165'0,"2"0"4"15,5 1-106-15,1 1-25 0,7 0-8 16,0 1-5-16,3 0-7 0,4-2-5 15,1-1-3-15,5-1 0 0,5-2-3 16,1-2-2-16,6-2-1 0,0-3-1 16,3 1 0-16,-2-1-2 0,-2-3-1 15,-3-1-2-15,-5-1-1 0,-5 0-2 0,-3-2-1 16,-9-2 0-16,-2 3-1 0,-3-1 0 16,-5 1 0-16,-4 2 0 0,-5 2-1 15,-6 3-1-15,-4 5 0 0,-3 2 0 16,0 4 1-16,-1 5 1 0,0 4 2 15,4 2 3-15,5 6 3 0,1-2 2 16,4 3 1-16,5 2 1 0,2 1 0 16,4-1 0-16,5 3 0 0,3-2 0 15,9 1-1-15,3-2-1 0,5-3 1 16,6-4-1-16,7-5-1 0,2-6 0 16,7-4-1-16,-1-5 0 0,4-3-4 0,-1-7-10 15,-1-4-17-15,-2-1-13 0,-1-1-12 16,-6-2-118-16,-1-1-127 0,-5 0-290 15</inkml:trace>
  <inkml:trace contextRef="#ctx0" brushRef="#br0" timeOffset="18645.2784">16174 4612 608 0,'1'-8'145'0,"-3"-3"7"0,-1 3-97 16,2 2-10-16,1 3-4 0,2 3-2 15,1 5-4-15,1 1-7 0,0 5-7 0,4 2-3 16,2 0-3-16,-1 2-4 0,2 2-3 16,-1 1-3-16,1-1-1 0,-1 2-1 15,-1 0-1-15,-3 3-1 0,-3 1-1 16,-1-3 0-16,-5-1-1 0,-3-1-2 15,-6 0-5-15,-4-3-9 0,-1-1-18 16,-5-5-12-16,-2 0-16 0,0-4-113 16,1-8-124-16,3 0-285 0</inkml:trace>
  <inkml:trace contextRef="#ctx0" brushRef="#br0" timeOffset="18816.8125">16069 4374 614 0,'2'-7'152'0,"0"1"3"16,2-2-83-16,0 3-31 0,2 4-11 16,2 2-8-16,1 2-9 0,3 2-15 15,1 1-16-15,0 4-22 0,1 2-118 0,1 0-127 16,1 0-310-16</inkml:trace>
  <inkml:trace contextRef="#ctx0" brushRef="#br0" timeOffset="19387.2398">16372 4639 433 0,'3'-1'105'0,"-2"-2"2"0,-1 2-59 15,0-2-19-15,1 3-2 0,0-1-1 16,1 0-1-16,-2-1-1 0,0 0-2 16,0 0 1-16,1-1 0 0,0 2-1 0,-1-1 1 15,1-1 1-15,1 1 0 0,-1-1 1 16,1 2 0-16,-2 0 1 0,0 0 1 16,0-1-1-16,0 2 0 0,0 0-1 15,1 2-2-15,-2-2-3 0,0 1-2 16,0 3-4-16,-2 1-3 0,0 2-3 15,0 1-3-15,-3 3-1 0,2 5-1 16,2 3-1-16,2 0 0 0,1 0 1 16,2-1-1-16,2 3 0 0,3-3 1 15,4-3-1-15,3-4 1 0,1-5-1 16,5-5 1-16,0-2-1 0,-1-6 1 0,1-5 1 16,-1-1 0-16,-4-3 1 0,-4-1 1 15,-2 0 0-15,-3 1 0 0,-2 1 1 16,-1 3-1-16,-5 1 0 0,1 4 0 15,-3 4-2-15,-1 6 0 0,0 3-1 16,0 4-1-16,0 1 0 0,2 1-2 16,1 3 0-16,2-2-2 0,4 1 1 15,2 0-1-15,5 0 0 0,0-2-1 16,3-2 1-16,2-3 0 0,-1-2 1 16,1-5 1-16,-1-5-1 0,-1-2 1 0,-3-4 0 15,-3-5 0-15,-2-1-1 0,-3-2-2 16,-3 0-7-16,-3 2-9 0,-4-3-15 15,-2 2-17-15,2 1-13 0,-3 1-21 16,0 2-105-16,-1 1-122 0,1 0-273 16</inkml:trace>
  <inkml:trace contextRef="#ctx0" brushRef="#br0" timeOffset="19603.4505">16753 4529 567 0,'28'-4'138'0,"-1"3"4"16,-1 1-81-16,4 2-19 0,0 4-10 15,0 4-3-15,1 2-4 0,-1 5-2 16,0 2-2-16,-1 3-3 0,-4 5 0 16,-3 1-1-16,0 6-4 0,-2 3-2 15,-5 3-3-15,-2 7-3 0,-2 2-1 16,-6 1-4-16,-6 4-3 0,-8-5-8 0,-5 3-6 16,-6-3-10-16,-9-3-6 0,-8-1-8 15,-5-5-13-15,2-2-4 0,3 0-100 16,2-10-103-16,6-6-249 0</inkml:trace>
  <inkml:trace contextRef="#ctx0" brushRef="#br0" timeOffset="19920.0341">17451 5159 698 0,'-1'2'178'0,"-1"-4"4"0,2 2-94 16,1 0-32-16,1 0-15 0,5 0-13 15,-1 0-13-15,1 0-6 0,3 2-5 16,1-2-6-16,-1 1-11 0,1-1-19 16,-1 1-16-16,-4-1-24 0,0 2-114 15,-4 0-135-15,-1 0-303 0</inkml:trace>
  <inkml:trace contextRef="#ctx0" brushRef="#br0" timeOffset="20080.2121">17378 5317 614 0,'1'3'147'0,"3"-1"3"0,1 0-83 15,2-4-40-15,3 1-7 0,5-1-4 16,2-3-8-16,4 0-12 0,1 0-13 0,1 0-15 16,1 1-119-16,1 2-120 0,-1-1-302 15</inkml:trace>
  <inkml:trace contextRef="#ctx0" brushRef="#br0" timeOffset="20759.4027">18061 5165 588 0,'-8'-4'147'0,"-4"-4"8"0,-1 2-83 15,5 0-13-15,-1-3-7 0,4 2-5 0,0-1-4 16,3-1-6-16,2-2-4 0,4-1-4 15,-1-3-7-15,5 1-5 0,-1-1-4 16,4-1-3-16,1 1-2 0,2 0-3 16,1 1-1-16,0 1-2 0,0 2 0 15,4 5-1-15,-4 0 0 0,1 2 0 16,2 4-1-16,-4 3 0 0,3 2 0 0,-2 3 0 16,-1 0 0-16,-2 0 0 15,-1 3 0-15,-3-1-1 0,-2 2 1 0,-4 2 0 16,-4 2 0-16,-4 1 0 0,-5 0 1 15,-2 3-1-15,-3-2 0 0,-4 0 1 16,0 3-1-16,-1-1 0 0,1 1 0 16,2-2 1-16,-6 0-1 0,7-1 0 15,3 1 0-15,1-3 1 0,2-2-1 16,4-2 0-16,1 0 0 0,8-3 1 16,-2 1-1-16,5-4-1 0,0-2 0 15,5-1-1-15,1-2-2 0,4 1-4 0,1-2-7 16,1-3-11-16,1-2-13 0,3 0-13 15,1-1-12-15,1-2-15 0,1 2-106 16,-1-3-119-16,1-1-267 0</inkml:trace>
  <inkml:trace contextRef="#ctx0" brushRef="#br0" timeOffset="21041.1241">18424 5145 687 0,'-2'-8'171'0,"0"-4"4"0,5 1-101 16,3 0-22-16,3 0-9 0,3 0-10 15,2 1-9-15,2 0-6 0,2 4-5 16,0 1-2-16,0 3-3 0,1 1-3 16,-2 1-2-16,0 1-1 0,-2 3-2 0,-1 0 1 15,0 3-2-15,-3 2 1 0,0 2 0 16,-3 3-1-16,0-2-1 0,-2 3-1 15,-4 0-3-15,1 0-4 0,-3 3-5 16,-1-2-9-16,-2-1-11 0,1 1-11 16,-1 2-8-16,1 0-10 0,-2-3-9 15,0-1-100-15,2-3-107 0,-2 2-252 16</inkml:trace>
  <inkml:trace contextRef="#ctx0" brushRef="#br0" timeOffset="21238.2288">18521 5150 690 0,'-8'-3'174'0,"1"1"5"0,1 2-102 16,1 1-23-16,-1 0-10 0,2 4-12 16,3 2-10-16,-1 4-10 0,-1 3-3 15,2 1-3-15,0 2-6 0,0 2-13 16,1 2-26-16,-2 0-27 0,1-1-121 15,-3-3-142-15,3 0-335 0</inkml:trace>
  <inkml:trace contextRef="#ctx0" brushRef="#br0" timeOffset="22130.8401">19356 5147 572 0,'-1'-6'139'0,"-3"-1"7"0,-2-2-82 15,-2 3-10-15,-2-1-3 0,-4-1-4 16,-3 5-3-16,-1 1-3 0,-3 2-6 16,-1 3-5-16,0 2-6 0,1 3-6 15,1 2-4-15,6 1-4 0,2 3-3 16,2 1-1-16,4 1-3 0,1 0-1 0,3 1-2 15,4-2 1-15,0 1-1 0,6 0-1 16,0-4 0-16,4-1 0 0,2-2-1 16,2-2-1-16,0-2-1 0,2-6 0 15,0-4-1-15,0-1 0 0,-3-5-2 16,0 0 1-16,-3-4-1 0,-3-2 1 16,-2 1 0-16,-4 0 2 0,-1-3 0 0,-2-1 0 15,-3-5 0-15,-2 1-2 16,-5-3-5-16,-5-5-6 0,-2-3-6 0,-5-1-4 15,-3 1 0-15,-3 3 0 0,-2 5 3 16,-2 2 5-16,-2 4 7 0,-1 7 11 16,1 2 9-16,1-1 8 0,2 2 5 15,7 0 6-15,4 3 3 0,8-1 2 16,6 0-3-16,6 1-3 0,7 2-5 16,8-2-4-16,6 2-4 0,6-1-4 15,6 1-2-15,6-4-3 0,4 0-2 0,5 0-3 16,4 3-9-16,0 1-15 0,3 1-20 15,1 1-19-15,2 7-3 0,-6 1-119 16,0 4-126-16,-8-1-279 0</inkml:trace>
  <inkml:trace contextRef="#ctx0" brushRef="#br0" timeOffset="22534.243">19874 4764 557 0,'-6'-6'144'0,"-2"2"9"16,-6 5-67-16,-7 5-19 0,-1 4-10 16,-2 5-7-16,-1 3-4 0,3 8-8 15,0 6-7-15,3 4-9 0,5 2-6 16,3 4-6-16,1 1-3 0,5-4-3 0,3 0-1 15,3-3-4-15,3-4-4 0,6-3-8 16,4-4-11-16,7-3-17 0,4 0-11 16,5-6-22-16,1-7-109 0,4-4-124 15,0-6-283-15</inkml:trace>
  <inkml:trace contextRef="#ctx0" brushRef="#br0" timeOffset="23432.9159">20012 5131 411 0,'3'-3'116'0,"-2"-2"4"0,-1 0-24 16,3 0-48-16,-1 1-9 0,0 0-6 16,-2 1-5-16,0-2-5 0,0 2-4 15,-2-1-1-15,2 1-3 0,0 1-1 16,0-1-1-16,0 1-2 0,2 1 1 15,-1-2-2-15,1 2 0 0,-1-2-1 0,1 0 1 16,-6-5-1-16,6 6 0 0,0-1 1 16,-1 1 0-16,0 0 1 0,0-1 1 15,-1 2 0-15,7 5 0 0,-9-7-1 16,2 2 0-16,0 0-1 0,0 1-2 16,0 0-1-16,0 0-1 0,0-2 0 15,-1 4-1-15,1-2-1 0,0 0-1 16,0 0-2-16,0 0 0 0,-1-2 0 15,1 2-1-15,0 0 0 0,1 2 0 16,-1-2 0-16,0 0 1 0,1 1-1 16,1-1 1-16,-2-1 0 0,0 1 0 0,0-2 1 15,1 1 1-15,1-1 0 0,-1-1 2 16,1 1 0-16,0-1 2 0,-2 1 1 16,1 1 1-16,-1-2 2 0,-1 1 0 15,0 1 0-15,1 2 0 0,-3 0-1 0,0 4-2 16,-1 1-1-16,-1 5-2 15,-2 5-1-15,-1 2-1 0,0 1-1 0,1 4-1 16,0 2 1-16,4-1-1 0,0-2 0 16,6 1-1-16,2-2 1 0,2-1-1 15,4-3 1-15,1-4-1 0,3-2 1 16,1-3-1-16,1-6 1 0,-1-4-1 16,0-4 1-16,0-4-1 0,-1 0 1 15,-2-3 1-15,-2-2-1 0,-1-2 1 16,-2 2 1-16,0-1 0 0,-3 3-1 15,-3-1 1-15,-1 3-1 0,-2 3 0 16,-1 3-1-16,-3 2 0 0,0 3-1 0,0 4 0 16,-1 2 0-16,0 4-1 0,1 3 0 15,1 1 0-15,3 2-1 0,1 0-1 16,2 1-1-16,4-1-1 0,3-2 0 16,2 0-1-16,3-2 0 0,1-1 1 15,4-5 1-15,-1-2 1 0,3-4 1 16,-3-5 1-16,3-4 0 0,-4-3 1 15,1-1 1-15,-6-6 0 0,-2-1 1 0,-4-4-1 16,-1 0 0-16,-4-1-1 0,-1 1-5 16,-3 1-7-16,0 4-10 15,-1 2-12-15,0 6-15 0,-1 4-10 0,2 4-20 16,-2 6-105-16,1 0-121 0,2 6-277 16</inkml:trace>
  <inkml:trace contextRef="#ctx0" brushRef="#br0" timeOffset="23686.2563">20738 5173 720 0,'-1'1'172'0,"-1"-3"3"15,2 2-105-15,3 0-26 0,1 0-12 0,1 0-8 16,3-2-6-16,-1 1-6 0,6 1-4 16,-1-2-3-16,3 3-7 0,2-1-13 15,-1 1-24-15,0 2-18 0,0-2-127 16,-3 0-140-16,-1 3-334 0</inkml:trace>
  <inkml:trace contextRef="#ctx0" brushRef="#br0" timeOffset="24413.3228">21036 5105 488 0,'3'-3'121'0,"-2"-1"5"0,1 2-70 16,1-1-12-16,2 3-6 0,-2-2-4 15,-1 1-3-15,-1-1-4 0,2 1-2 16,-2-1-2-16,3 2-1 0,-5-5-2 15,2 2-1-15,1 1-1 0,-2-2-1 16,1 1-1-16,1 0-1 0,0 1-1 0,1-1-1 16,-2 1-1-16,1-2-1 0,2 3-1 15,-2 0 0-15,0-2-1 0,-1 2-1 16,0-2 0-16,0 3 0 0,-1 0-1 16,0 0-1-16,0-1-1 0,0 1-1 15,0 0 0-15,0 1-2 0,0-1 0 16,-1 3 0-16,1 1 1 0,-2 2-1 0,-1 4 0 15,-2 2 1-15,-1 1 0 0,0 4 0 16,-1 4 0-16,-1 1 0 0,2 2 0 16,1-2 0-16,3 0-1 0,3 0 1 15,4-2-1-15,2-1 0 0,4-3 0 16,4-4-1-16,0-1 0 0,-1-5 0 16,2-3 0-16,-1-7-1 0,1-2 0 15,-4-4 1-15,2-2-1 0,-3-2 1 16,-3 0-1-16,0 1 1 0,-2 0-1 15,-3 3 1-15,0 0 0 0,-2 3 0 16,-1 2-1-16,0 4 0 0,-1 1 0 0,0 3-1 16,-1 4 0-16,2 1 0 0,2 3-1 15,0 1 0-15,2 1 0 0,3 0-1 16,4 1-2-16,3-5 1 0,2 2-1 16,1-4 1-16,1-2 1 0,-1-5 1 15,2-4 0-15,-5-5 2 0,-1 1 0 16,-5-3 0-16,-2-5 0 0,-3-3-3 0,-3 0-4 15,-3-1-8-15,-2 1-9 0,-1 0-10 16,-2 3-10-16,2 4-6 0,-1 3-13 16,1 6-11-16,-2 0-95 0,2 3-105 15,1 5-255-15</inkml:trace>
  <inkml:trace contextRef="#ctx0" brushRef="#br0" timeOffset="24694.1944">21506 5267 629 0,'-4'6'152'0,"2"-1"3"0,-1 3-89 0,2-1-29 16,1 1-8-16,3 2-7 0,3 0-6 16,2-1-5-16,6 0-1 0,2-2-2 15,3 0-2-15,2-3 0 0,1-1-1 0,-1-3 0 16,-1-1 3-16,-6-1 1 15,-1-2 5-15,-6-2 6 0,-3-3 6 16,-7-1 3-16,-2-1 1 0,-5-1-2 0,-2-1-3 16,-5 0-5-16,-4 2-9 0,-5 0-14 15,2 4-14-15,-3 2-17 0,1 3-19 16,4 0-17-16,6 5 16 0,4-1-142 16,6 2-129-16,4 1-299 0</inkml:trace>
  <inkml:trace contextRef="#ctx0" brushRef="#br0" timeOffset="25073.8258">21642 4785 501 0,'16'-7'137'0,"2"3"5"0,3 7-11 16,5 6-89-16,3 7-10 0,5 5-2 15,2 7-1-15,2 4-1 0,1 7-2 16,0 0-3-16,-2 4 0 0,-4-2 1 16,-3 1 0-16,-6-1-4 0,-6-5-4 0,-5-3-1 15,-11-1-3-15,-6-1-9 0,-7-3-18 16,-6-2-25-16,-6-3-24 0,-4-3-118 16,-6-4-137-16,-3-4-318 0</inkml:trace>
  <inkml:trace contextRef="#ctx0" brushRef="#br0" timeOffset="67785.2638">1845 7396 572 0,'-6'-5'143'0,"-1"-1"9"16,3 0-79-16,-3 1-17 0,4 3-6 15,-1-2-4-15,3 0-6 0,1 2-7 0,0 1-7 16,1-1-3-16,2 2-5 0,1 2-2 16,3-1-2-16,1 4-2 0,1-2-1 15,2 3 1-15,1 4-1 0,1 3-2 16,1-2-1-16,-1 3-1 0,2 1-1 16,-1 1-2-16,-1 1 0 0,1-2-2 15,-2-1-1-15,1 1 0 0,-2-1-1 16,0-2 0-16,2 1-1 0,-2 0-4 15,-3-1-5-15,0-2-9 0,-1-1-10 0,-1 0-11 16,-1-2-14-16,-4-1-6 16,0-1-9-16,1-1-5 0,-2-2-99 0,0 2-108 15,-3-3-253-15</inkml:trace>
  <inkml:trace contextRef="#ctx0" brushRef="#br0" timeOffset="68027.0497">2069 7385 555 0,'-6'-11'142'0,"0"5"7"0,0 2-69 0,-2 4-26 16,1 4-7-16,-3 2-5 0,0 1-6 16,0 7-9-16,2 1-6 0,-4 4-6 15,-1 4-4-15,-1 2-5 0,-2-1-2 16,-1 1-6-16,-1 1-8 0,1-4-10 15,4-3-12-15,2-4-11 0,5-3-11 16,4-2-116-16,4-3-120 0,4-4-277 16</inkml:trace>
  <inkml:trace contextRef="#ctx0" brushRef="#br0" timeOffset="68301.5653">2305 7290 613 0,'-2'1'147'0,"-3"2"6"0,-2 4-89 16,-1 2-21-16,1 4-8 0,-2 0-5 16,2 4-4-16,0 3-4 0,2 1-4 15,1 1-2-15,3 0-2 0,2 1-2 0,3-1-1 16,1-1-3-16,3-4-1 0,1-1-2 15,2-1-2-15,2-3-1 0,1 0-1 16,0-3-1-16,1-2 0 0,-1-2-2 16,0-3-8-16,0-2-12 0,-1-2-15 15,0-3-11-15,-1-2 26 16,-2-3-154-16,-4-1-128 0,-1-3-304 0</inkml:trace>
  <inkml:trace contextRef="#ctx0" brushRef="#br0" timeOffset="68469.1161">2329 7323 740 0,'-5'-8'180'0,"-1"1"2"15,3 2-112-15,4-1-24 0,3 1-15 16,3 0-13-16,4 0-13 0,3 0-10 16,3 0-17-16,3 0-20 0,-1 3-16 15,1 1-124-15,-3 2-138 0,1 3-322 16</inkml:trace>
  <inkml:trace contextRef="#ctx0" brushRef="#br0" timeOffset="68991.7177">2571 7429 561 0,'-2'-5'132'0,"-3"0"5"0,0 2-89 0,2 0-11 15,0 0-2-15,2 0-3 0,-2 2-1 16,2 0-2-16,0-1 0 0,1 1 0 15,1 0-2-15,-1 1-2 0,0 0-3 0,1 0-3 16,-2-1-3-16,2 2-4 0,-2 1-2 16,0 5-2-16,-1 2-2 0,2 2 1 15,2 7 0-15,-1-1 0 0,-1 2 2 16,0 1 2-16,1-1-2 0,0 0 0 16,2-3 0-16,0-3-2 0,2-1-2 15,1-3-1-15,3-3-1 0,2-5 0 16,1-2-1-16,4-6 2 0,-1-4 1 15,0-6 2-15,3-2 0 0,-1-3 1 16,-1-2 0-16,-2 2 0 0,-1 1-2 16,-3 5 0-16,-2 2-2 0,0 5-1 15,-5 4 0-15,1 7-1 0,-1 3 0 0,-2 5 0 16,0 3-2-16,0 3-1 0,2 5-4 16,-2-1-5-16,0 1-6 0,3-2-9 15,1 0-14-15,1-4-14 0,4 1-12 16,-2-5-10-16,6-1-58 0,0-4-52 15,1-2-108-15,1-3-218 0</inkml:trace>
  <inkml:trace contextRef="#ctx0" brushRef="#br0" timeOffset="69614.9442">2876 7324 671 0,'-4'-5'160'0,"3"0"2"16,0 1-105-16,1 3-22 0,4 1-9 16,-1-1-8-16,5 2-9 0,0 2-5 0,1-1-2 15,2 2 1-15,1-1-1 16,-1 1 2-16,3 0 1 0,-3-2 1 0,-4-1 3 16,0-1 1-16,-1 0 2 0,-1-2 4 15,-3 1 4-15,-2-2 3 0,-2 2 1 16,4-1-1-16,-2-1-1 0,-3 2-1 15,-2 0-4-15,4-1-5 0,-3 0-5 16,2 1-2-16,-1 2-1 0,0-2-2 16,2 0-1-16,2 2 0 0,-2-1-1 0,-1 0 0 15,2 1-1-15,-1-1 0 0,1 2 1 16,0 0-1-16,0-1 1 0,-1 0 0 16,1 3 0-16,0-3 1 0,-1-1 1 15,1 1 1-15,0-3 1 0,0 3 2 16,-2-1-1-16,2 0 0 0,0 1 0 15,0-1-1-15,2 3-1 0,-2 0-2 16,2-1-1-16,1 0 0 0,0 2 0 16,1-2 0-16,0 2 0 0,0 0-1 15,0-1 1-15,1 1-1 0,-1 0 0 0,-1-1 1 16,4 2-1-16,-1 1 1 0,1 2-1 16,-2 0 1-16,1 1-1 0,-1 1 0 15,-1 1 1-15,-2-2 0 0,-1 2-1 16,0 2 1-16,1-2 0 0,-2 1 0 15,0 0 0-15,0-1 0 0,0 3 0 16,-3-1 0-16,0 1 0 0,-4 0 1 16,0 1-1-16,-3 0 1 0,2-1-1 0,-2 0 1 15,-1-1-1-15,0-2 1 0,0-2-1 16,0-2 1-16,0-1-1 0,-1-3 0 16,-1-1-1-16,5-2-5 0,0-1-8 15,3 1-10-15,3-2-14 0,3-2-16 16,2 2-17-16,3-2-12 0,0 1-114 15,4 0-127-15,3 0-289 0</inkml:trace>
  <inkml:trace contextRef="#ctx0" brushRef="#br0" timeOffset="69828.3799">3261 7460 654 0,'-4'-3'193'0,"0"0"4"0,1 1-22 16,-1-1-104-16,3 2-22 0,1-1-21 16,2 1-14-16,3 1-9 0,3 0-5 0,0 0-8 15,4 0-8-15,3 0-9 0,0 1-19 16,2 1-20-16,-1-1 90 0,-1 0-222 16,-3 3-146-16,1-1-374 0</inkml:trace>
  <inkml:trace contextRef="#ctx0" brushRef="#br0" timeOffset="69988.9384">3315 7571 763 0,'-4'1'173'0,"4"1"0"0,-2-4-120 16,5 4-25-16,2-1-14 0,6 0-11 15,1 0-11-15,2-1-10 0,3-1-15 16,1 0-13-16,3 0 32 0,0-1-159 15,-3 0-128-15,3 3-312 0</inkml:trace>
  <inkml:trace contextRef="#ctx0" brushRef="#br0" timeOffset="70277.1638">4168 7157 678 0,'0'-38'163'0,"2"4"5"16,-1 5-108-16,0 2-11 0,2 5-6 15,-1 7-8-15,-3 4-8 0,2 6-7 16,-1 5-5-16,0 6-4 0,1 5-5 15,2 4-5-15,-1 2-9 0,1 4-15 16,0 3-18-16,0 1-13 0,0-1 37 16,0 0-166-16,-2 0-133 0,1-1-317 15</inkml:trace>
  <inkml:trace contextRef="#ctx0" brushRef="#br0" timeOffset="70593.3255">4004 7512 593 0,'-11'-2'149'0,"0"-2"6"0,1 2-74 16,3-1-28-16,2 1-6 0,-1 1-3 0,2 0-8 16,2-2-6-16,2 3-7 0,2-1-4 15,2 1-7-15,3-1-3 0,3 1-4 16,6-2 0-16,2 2-1 0,7 2 1 15,7-1-1-15,2-2-1 0,8 1 1 16,3 0 0-16,5 0-1 0,-1-2 1 16,0-1-1-16,-2-1 0 0,3 0 0 0,-2 1-1 15,1-1 0-15,-1 0 0 0,-1 1-1 16,0-1-1-16,-2 0-4 0,-4 3-7 16,-9-1-14-16,-8-1-14 0,-7 3-14 15,-7 0-12-15,-9 1-122 0,-9 4-128 16,-8-3-293-16</inkml:trace>
  <inkml:trace contextRef="#ctx0" brushRef="#br0" timeOffset="71075.0521">3936 7882 553 0,'-5'-11'154'0,"4"-2"6"0,1-1-16 0,2 2-93 16,3 0-11-16,2 1-5 0,2 0-7 16,2 0-8-16,-1 3-5 0,1 5-4 15,3-1-4-15,1 4-3 0,1 1-1 16,0 3-1-16,2 5-1 0,-1 2 0 15,1 0 0-15,-4 3 0 0,-1 2 0 16,-5 1-1-16,-3 3 1 0,-5 0 0 16,-4 0 0-16,-4 5-1 0,-6-3 1 15,-4 1-1-15,-3-1 1 0,-1 0-1 16,-1 2 0-16,-2-4 0 0,2 1 1 0,1-1 3 16,4-3 5-16,0-3 2 0,5-2 4 15,-1-4 3-15,6-2 1 0,3-3 0 16,1-2-4-16,3 0-3 0,4 1-2 15,1-2-5-15,5 1-2 0,2-1-1 16,0 1 0-16,5-1-1 0,0 0 0 16,0 0 0-16,3 1-1 0,0-1 1 15,0 3-2-15,3-1-3 0,-2 1-7 0,2 0-10 16,3 1-16-16,-5 0-20 0,1 1-13 16,-2-2-127-16,-3 1-138 0,-2 2-317 15</inkml:trace>
  <inkml:trace contextRef="#ctx0" brushRef="#br0" timeOffset="71307.4537">4366 7971 668 0,'7'-14'160'0,"-2"-1"5"15,1 6-104-15,1-1-17 0,3 5-6 16,-1 0-8-16,1 4-6 0,1 2-5 15,1 3-3-15,-1 2-3 0,1 1-2 16,0 3-2-16,-1 3-3 0,-3 1-1 16,0-3-4-16,-3 6-7 0,-1-1-15 0,-3 4-14 15,-2-2-15-15,-3-1-16 16,3 3-116-16,-4-1-129 0,1-3-287 0</inkml:trace>
  <inkml:trace contextRef="#ctx0" brushRef="#br0" timeOffset="71468.0237">4367 8007 654 0,'-3'4'146'0,"2"6"0"0,1 1-105 16,-1 4-22-16,2 4-11 0,-2 2-16 0,2 2-17 15,-2 2-121-15,0 2-119 0,-3-4-304 16</inkml:trace>
  <inkml:trace contextRef="#ctx0" brushRef="#br0" timeOffset="71968.6849">5361 6867 574 0,'-8'-12'144'0,"-4"4"6"0,-2 3-77 16,-2 4-23-16,0 2-8 0,-1 3-4 0,4 7-7 16,0 6-7-16,4 7-7 0,3 4-4 15,2 7-5-15,3 8-2 0,-1 7-3 16,1 7-2-16,2 6 1 0,-1 6 1 15,3 4 2-15,-1 3 2 0,3 2 3 16,0-1 2-16,1-1 2 0,2-4 0 16,0-3 0-16,0-3-3 0,-2-5-2 15,-3-3-3-15,1-5-1 0,-4-5-3 16,-2-4-1-16,-3-3 0 0,-3-6-2 16,1-2-4-16,-2-2-12 0,0-8-17 15,2-4-18-15,1-3 13 0,1-7-145 0,3-3-137 16,1-4-315-16</inkml:trace>
  <inkml:trace contextRef="#ctx0" brushRef="#br0" timeOffset="72354.6534">5117 8578 712 0,'-2'-4'170'0,"1"3"3"0,2 1-110 15,2 1-15-15,-1-3-10 0,4 1-12 16,2-3-8-16,0 2-4 0,4-1-5 0,2 1-3 16,-1-2-12-16,2 2-19 0,-1-1-24 15,-1 1-25-15,1 2-109 0,-2-1-135 16,0 3-303-16</inkml:trace>
  <inkml:trace contextRef="#ctx0" brushRef="#br0" timeOffset="72617.4672">5435 8474 694 0,'1'-7'169'0,"3"-1"2"16,1 1-104-16,3 0-25 0,1 2-9 16,1-1-9-16,2 2-8 0,-1 1-7 15,0 1-1-15,3 2-1 0,-1 1 0 16,0 2-1-16,0 2 0 0,-1 3-1 0,1 3 0 16,1 4-3-16,-6 1-3 15,-1 1-7-15,-5 0-14 0,0 4-9 0,-5-1-13 16,-3-2-11-16,-2 2-13 0,1-2-111 15,-3 0-117-15,0 1-270 0</inkml:trace>
  <inkml:trace contextRef="#ctx0" brushRef="#br0" timeOffset="72801.8035">5490 8532 710 0,'-4'1'174'15,"-3"1"1"-15,2 6-108 0,2 0-22 16,0 4-13-16,1 2-12 0,0 3-12 16,2 0-20-16,-1 2-21 0,1-2-19 15,-1 1-124-15,2 0-138 0,5 0-329 16</inkml:trace>
  <inkml:trace contextRef="#ctx0" brushRef="#br0" timeOffset="73335.9283">5584 6670 601 0,'-1'-5'149'0,"2"-1"7"0,7 0-72 0,-1-1-36 15,2 0-4-15,-1-3-4 0,3 3-5 16,2-2-3-16,-1 1-4 0,-4 0-2 15,3 2-4-15,-1 3-3 0,4 1-3 16,-6 1-1-16,0 4-4 0,-1 2-2 16,-1 2-3-16,-2 3-2 0,1 3 0 15,-5 2-2-15,2 4-2 0,-2 4-1 0,1 0-6 16,-1 3-8-16,-1 0-16 16,-1-1-19-16,2 1-14 0,0-4-32 0,0-3-96 15,0-3-122-15,0-5-266 0</inkml:trace>
  <inkml:trace contextRef="#ctx0" brushRef="#br0" timeOffset="73505.4777">5606 6700 741 0,'-11'8'175'0,"3"0"1"0,-2 2-120 0,4 4-17 16,5 1-13-16,-1 4-17 0,7-1-27 15,-3 2-27-15,1-1-131 0,1 0-141 16,3 0-348-16</inkml:trace>
  <inkml:trace contextRef="#ctx0" brushRef="#br0" timeOffset="76137.4004">5965 7451 588 0,'-14'-26'150'0,"3"3"9"16,2 2-68-16,4 5-35 0,4 10-8 0,3 3-5 16,5 1-5-16,2 6-7 0,5 3-6 15,-1 7-5-15,4 3-5 0,4 4-1 16,4 7-2-16,2 3-2 0,2 1-2 16,2-1-2-16,2 4-1 0,1-3-1 15,0 1-1-15,1-3-1 0,-2 0-1 16,-3-2-1-16,-1 0-6 0,-4-4-8 15,-3 1-15-15,-3-7-16 0,-7-2-12 0,-1-1-17 16,-6-5-115-16,-3-3-126 0,-2-3-284 16</inkml:trace>
  <inkml:trace contextRef="#ctx0" brushRef="#br0" timeOffset="76364.1585">6410 7364 628 0,'-4'-6'153'0,"-1"7"4"0,-1 2-95 0,-1 7-11 16,-4 2-6-16,-3 9-8 0,-4 3-8 15,-4 7-6-15,-4 2-4 0,-3 5-7 16,-5 2-4-16,-8 3-4 0,2 1-3 16,-1 3 0-16,3-4-2 0,3 1-4 15,4-3-12-15,7-4-16 0,10-4-13 16,5-6 89-16,6-6-219 0,4-5-141 15,6-8-360-15</inkml:trace>
  <inkml:trace contextRef="#ctx0" brushRef="#br0" timeOffset="76699.8111">6729 7424 642 0,'-9'-16'144'0,"-2"5"1"0,-1 3-101 0,-2 2-25 15,-3 1-7-15,-1 5-5 0,-2 5-3 16,2 2-3-16,2 5-1 0,-1 2-1 16,4 3 1-16,2 4-1 0,3 1 1 15,0 0-1-15,4 2 2 0,-3 0 4 16,1 0 7-16,0 2 8 0,-1-1 8 15,-1 4 6-15,1-4 6 0,1 4 4 0,1-1-2 16,1 1-5-16,2-1-7 0,2-3-8 16,1-3-6-16,5 0-6 0,0-3-4 15,4-1-4-15,1-7-6 0,1 0-15 16,4-2-26-16,2-1-20 0,1-3-131 16,0-4-147-16,0-2-348 0</inkml:trace>
  <inkml:trace contextRef="#ctx0" brushRef="#br0" timeOffset="77247.935">6913 7667 725 0,'-3'1'166'0,"0"1"3"0,1 0-121 16,2 0-15-16,4-1-6 0,2 2-7 0,0-4-6 16,4-1-5-16,2-1-1 0,1-1-2 15,1-3-1-15,-1-2-2 0,-2-3-1 16,2 1-1-16,-5-1 0 0,-1-1-1 16,-3 0 1-16,-1 2 0 0,-3 0-1 15,-2 1 0-15,-4 1 0 0,-1 5 0 16,-3 1 0-16,-3 3-1 0,-1 4 0 15,-2 2 1-15,0 5-1 0,-1 1 0 16,1 2 1-16,-1 2 0 0,4 2 1 0,-1 4 1 16,3 4 0-16,4-1 2 0,2 2 0 15,5 3 1-15,2-1 1 0,4-2-1 16,4-5 0-16,5-3 0 0,1-4-1 16,2-4-1-16,1-4 0 0,1-6-1 15,2-4-1-15,1-3-1 0,0-1-6 16,-1-5-10-16,2-1-17 0,-2-1-18 15,0-1 100-15,-1 0-234 0,-4-1-147 16,-3 2-380-16</inkml:trace>
  <inkml:trace contextRef="#ctx0" brushRef="#br0" timeOffset="77516.766">7285 7171 626 0,'3'6'149'0,"0"1"4"0,0 7-97 0,2 2-10 16,1 6 2-16,3 2 0 0,0 4-5 16,0 0-4-16,1 3-2 0,0-3-5 15,-3 2-9-15,-2-2-7 0,-4-2-4 16,-4-2-4-16,-7-2-5 0,-3-2-12 15,-6-3-22-15,-2-4-22 0,-3-2 85 16,-4-5-224-16,-3-2-156 0,2-5-389 16</inkml:trace>
  <inkml:trace contextRef="#ctx0" brushRef="#br0" timeOffset="78647.171">7477 7261 391 0,'0'-3'105'0,"-1"1"5"15,1 0-51-15,-2 1-10 0,1 0-4 16,0-2-6-16,0 4-5 0,1-1-2 15,0 0-2-15,0-1-1 0,-1 0-3 16,1 1-2-16,-2-3-1 0,2 2-2 0,2 0-1 16,-2 0-1-16,0-2 1 0,0 1 1 15,-2-2 0-15,2 2 1 0,0-2 0 16,-1 0-2-16,1 1-2 0,0-1-2 16,-1 2-1-16,3-1-1 0,-2 2-1 15,0 0-1-15,-2 1-1 0,3 0-1 16,-1 0-2-16,1 1-1 0,-1-1-2 15,0 1-1-15,0 0-2 0,3 2 0 16,-3-1 0-16,0 3-1 0,-3-2 1 16,3 1-1-16,2 1 0 0,-2-1 0 0,0 0-1 15,0-2 1-15,0-1-1 0,2 3 1 16,-2-3 0-16,1-2 0 0,-2-1 0 16,2-1 1-16,0 1 1 0,2-2-1 15,-1-3 1-15,1 1 0 0,-1-3 0 16,2 0 0-16,-3 2 1 0,0 0 0 15,-1-1 1-15,2 5 0 0,-4-1 1 0,2 2-1 16,-1 2 0-16,0-2-1 0,1 2-1 16,-1 0-1-16,0 0-1 0,1 4 0 15,-2 0 0-15,1-2-1 0,1 2 0 16,-1 0 0-16,0-1 0 0,-1 1 0 16,1-3 0-16,1 2 0 0,-1-1 0 15,1 0 0-15,0 1 0 0,-1 1 0 16,1 0 0-16,1 3 0 0,-2-1 0 15,1 2 0-15,0 0 0 0,0 1 0 16,1 1 0-16,1 2 0 0,1 1 0 16,1 0 0-16,2-1 0 0,2 2 0 15,1-3 0-15,-1-1 0 0,1-3 1 0,1-3-1 16,-2-3 1-16,1-2 0 0,1-3 0 16,-2 0 1-16,1 0 1 0,-2-4 1 15,-1 0 1-15,-1-3 2 0,0-2 0 16,-1 0 0-16,-2-3 0 0,1 0 0 15,-2 0-1-15,0 3-2 0,0 2 0 16,-1 0-2-16,-1 3 0 0,1 1-2 0,-1 3 1 16,1 3-1-16,0 2-1 0,0-1 1 15,0 4-1-15,0-2 1 0,1 3-1 16,-1 3 1-16,-1-4 0 0,0 3 0 16,-1-1 0-16,0 0 0 0,2-1 0 15,-1-2 0-15,0 1 0 0,1 0 0 16,-2-1 0-16,4 1 0 0,-2 0 0 15,1 2 0-15,0 0 0 0,1 3 0 16,2 2-1-16,1 1 1 0,1-1-1 0,3 0 1 16,2 1 0-16,2-1-1 0,3-2 1 15,3-3 0-15,-1-2 0 0,3-1 0 16,1-2 0-16,2-1 0 0,0-3 1 16,-2-5-1-16,-2-3 0 0,1 0 0 15,-4-2 0-15,-3-3 1 0,-4-1-1 16,-5 0 0-16,-2-3 0 0,-3 2 0 15,-3-1-7-15,-6-3-14 0,-1 1-20 16,-6 3-27-16,-2 1 151 0,-5 5-292 0,-3 4-172 16,-4 6-439-16</inkml:trace>
  <inkml:trace contextRef="#ctx0" brushRef="#br0" timeOffset="78848.6319">7376 6973 661 0,'-12'-15'153'0,"-5"0"3"0,2 1-113 16,3 5-12-16,4 2-8 0,-1 0-9 16,5 5-21-16,3 2-18 0,4 1-131 15,-2 4-128-15,1-3-324 0</inkml:trace>
  <inkml:trace contextRef="#ctx0" brushRef="#br0" timeOffset="79410.1481">8023 7157 553 0,'6'-2'134'0,"0"2"3"0,1 5-71 16,1 1-34-16,2 2-8 0,2 7-3 15,3 3-5-15,1 7-1 0,1 3 0 16,1 5 1-16,2 6 1 0,1 3 2 0,-2 3 2 16,1 2 1-16,-4-1-4 0,-3 1-2 15,-4 0-4-15,-4-2-2 0,-5 1-4 16,-5-3-1-16,-5-1-3 0,-5-3-1 15,-3 0-1-15,-5-4-6 0,-3-4-3 16,-2-4-4-16,0 0-5 0,2-5-12 16,5-3-10-16,2-8-50 0,5-5-73 15,7-4-111-15,4-8-260 0</inkml:trace>
  <inkml:trace contextRef="#ctx0" brushRef="#br0" timeOffset="79763.2117">8523 7724 707 0,'-2'0'191'16,"-2"-2"6"-16,-1-1-84 0,1 2-42 15,2 0-18-15,-1-1-17 0,3 2-18 16,-1-3-10-16,2 1-13 0,2 0-17 15,-1-1-26-15,2 2-23 0,0-2-129 16,-1 1-150-16,3 4-347 0</inkml:trace>
  <inkml:trace contextRef="#ctx0" brushRef="#br0" timeOffset="80207.9868">8789 7609 698 0,'-1'1'159'0,"3"-1"3"15,3 0-116-15,4 0-12 0,4-1-7 16,4-1-4-16,2-2-4 0,4-3-4 15,0 1 0-15,3-3-2 0,-4-4-3 16,0-2-1-16,-4-1-1 0,-2-4-2 16,-5 2-2-16,-3-2 0 0,-6 0-2 15,-2 1 0-15,-5 3-1 0,0 3 0 16,-6 2 0-16,-4 3 0 0,-3 5-2 0,-4 3 0 16,-5 6-2-16,-1 4 0 15,-3 3 0-15,3 6 0 0,2 3 0 0,2 3 1 16,6 6 1-16,2 3 0 0,5 0 1 15,2 3 1-15,5 2-1 0,4-1 2 16,4-1 0-16,6-4 1 0,5-5 0 16,5-2 0-16,7-6-1 0,5-7 1 0,2-5-2 15,6-7 0-15,-2-4-2 0,0-5-6 16,2-6-15-16,-6-4-15 0,1 0-14 16,-4-6 63-16,-2 1-192 0,-5 1-138 15,-2 2-337-15</inkml:trace>
  <inkml:trace contextRef="#ctx0" brushRef="#br0" timeOffset="80467.2938">9203 7029 659 0,'1'-9'155'0,"2"3"6"15,0 7-104-15,3 4-9 0,2 5-3 16,-1 5-7-16,4 5-5 0,-1 4 0 16,1 3-4-16,-1 3-4 0,-1 3-2 0,2 2-3 15,-1 1-4-15,-1 1-3 16,-3-1-3-16,-4-2-4 0,-2-3-3 0,-4-3-8 16,-5-5-13-16,-1-3-22 0,-6-7-24 15,-3-4-133-15,-2-6-150 0,-4-9-355 16</inkml:trace>
  <inkml:trace contextRef="#ctx0" brushRef="#br0" timeOffset="80633.8941">9084 6830 643 0,'2'-15'166'0,"6"2"3"15,-3 1-73-15,3-1-52 0,3 4-12 16,3 3-24-16,4-1-33 0,1 4-114 15,-4-1-30-15,3 4-117 0,-2 3-252 16</inkml:trace>
  <inkml:trace contextRef="#ctx0" brushRef="#br0" timeOffset="81480.1954">9417 7117 525 0,'-3'-4'128'0,"0"0"4"16,1 1-73-16,0-2-20 0,1 1-8 16,1-1-4-16,0-1-5 0,0 1-2 15,1 2-2-15,2-2 0 0,-3-1-1 16,2 1-1-16,0 0 1 0,1 2-1 16,-2-2 1-16,-1 1-1 0,0-3 0 15,0 4 0-15,-1-2-2 0,1 0-1 0,-2 0-1 16,1 0-2-16,1 1-1 0,2 4-2 15,-3-3-1-15,1 0-2 0,0 1 1 16,0-1 0-16,0 1 0 0,0 1 3 16,-3-4 2-16,5 5 0 0,-2 1 0 15,0 5 0-15,0 0-1 0,-3 5-1 0,2 5-3 16,-3 4-2-16,-1 4-2 16,3 3 0-16,-2 3 0 0,3 2 1 15,2-3 0-15,0-1 2 0,7-3 0 0,2-5 1 16,1-2 1-16,2-9-1 0,2-5 0 15,1-3 0-15,2-4-2 0,-2-6 1 16,-1-7 0-16,-2-1 2 0,-1-3 2 16,-3-2 2-16,-4-1 1 0,0-1-1 15,-4 0 0-15,-1 6-1 0,-2-2-2 16,-2 3-2-16,1 2-2 0,1 8-2 16,-2 2 0-16,-1 5-1 0,2 5 0 15,-1 4 0-15,0 5 0 0,1 4 0 16,0-3-2-16,3 6 0 0,3 1-2 0,3-1 0 15,1-1 0-15,4-2 0 0,4-2 0 16,1-4 1-16,3-1 0 0,1-7 2 16,2-2 1-16,0-5-1 0,1-5 1 15,-4-4 1-15,-3-1-1 0,-4-3 1 16,-4-1-1-16,-1-3 1 0,-5-1 0 16,-3 2-1-16,-2-2-8 0,0-1-11 0,-2 1-13 15,-3 3-20-15,4 4-16 0,-3 3-17 16,3 5-117-16,1 6-129 0,3 7-289 15</inkml:trace>
  <inkml:trace contextRef="#ctx0" brushRef="#br0" timeOffset="81885.9928">9826 7079 585 0,'-3'-8'156'0,"3"4"5"15,-3 1-48-15,3 4-63 0,0 2-8 0,0 3-8 16,3 4-8-16,-2 3-5 16,0 3-4-16,4 4-1 0,1 2-1 0,1 0-2 15,5-1 2-15,-1-2-1 0,1-2-1 16,0-3 0-16,0-4-1 0,1-3-1 15,-2-5-2-15,0-3 0 0,0-4-2 16,0-6 0-16,-2-2 0 0,4-3-1 16,-2-4-1-16,1 1-1 0,-2-3-1 15,1 1-1-15,-3 5-1 0,1 1 0 16,-3 4-1-16,0 4 0 0,-2 4-1 16,-2 6 0-16,0 4 0 0,-2 5-3 0,1 3-4 15,-1 4-2-15,1 3-3 0,-1 3-5 16,1 1-8-16,4 2-13 0,1-1-7 15,5 0-10-15,5 0-10 0,4-1-119 16,2-4-125-16,5-4-293 0</inkml:trace>
  <inkml:trace contextRef="#ctx0" brushRef="#br0" timeOffset="82526.906">10479 7617 626 0,'-6'-14'154'0,"-4"3"4"15,-3 2-95-15,-3 5-15 0,0 2-7 16,-1 6-8-16,-4 2-7 0,0 6-6 15,3 4-5-15,-2 9-2 0,4 2-4 16,3 2-1-16,1 4-3 0,4 0-2 16,5-1-1-16,1 0-1 0,4-6-1 15,1-4 0-15,6-3 1 0,4-5-1 0,2-7-1 16,5-6 1-16,2-7 1 16,0-5-1-16,1-3 0 0,-2-8 1 15,1-3-1-15,-4-4 2 0,-1-2 1 0,-2-2 1 16,-2-3 2-16,0-3 0 0,-5-4 0 15,-3-8-1-15,-2-2 0 0,-5-4-1 16,2 0-3-16,-1 0-1 0,0 3 0 16,-1 10 0-16,0 9 0 0,0 7 0 15,-1 14 1-15,-1 3 0 0,-3 11 1 16,2 6 0-16,-1 7 0 0,-2 6 0 16,0 9 0-16,2 5 0 0,0 6-1 15,1 5 0-15,0 4-1 0,2 1 0 0,3 4 0 16,0-4 0-16,6 3-1 0,0-4-3 15,0-4-6-15,5-4-10 0,1-4-12 16,2-8-14-16,4-3-10 0,-3-11-13 16,1 0-111-16,-1-7-118 0,-2-6-270 15</inkml:trace>
  <inkml:trace contextRef="#ctx0" brushRef="#br0" timeOffset="83042.4571">10676 7678 504 0,'0'-10'126'0,"-3"0"2"0,-3 3-61 16,4 1-30-16,-4 0-4 0,6 1-5 16,-1 1-5-16,1 2-2 0,-1-1-1 15,1 2-2-15,0 0-2 0,-1-1-1 16,1 1-2-16,0 0-1 0,0 1 0 16,-2 0 0-16,2-1 0 0,0 1 0 0,2 0-1 15,-2-1 2-15,1-1-1 0,-1 2-1 16,0-1 1-16,0 1-1 0,0 0 0 15,-1 0 1-15,-1 0-1 0,1 1-1 16,0 1 0-16,0 1-2 16,-2 2-1-16,0 4-2 0,-1 2 0 15,-2 1-2-15,2 4 0 0,-1 2 0 0,2 2-1 16,0-1-1-16,6-3 1 0,-1 2-2 16,4-5 1-16,0-1-1 0,5-2 1 15,0-3-1-15,3-4 0 0,-2-4 1 16,3-4 0-16,2-4 0 0,-1-2 1 15,-4-7 1-15,-2-2 1 0,1 2 1 0,-3 1-1 16,-4 1 1-16,-1 1 1 0,-1 4-1 16,-2 4 2-16,1 4-1 0,-2 3 1 15,-1 3-1-15,0 3 0 0,2 2-1 16,-1 5-2-16,2 1-1 0,-1 0-1 16,3 0-1-16,3 1 1 0,1-3-1 15,3-2 0-15,4-2 0 0,-1-5 0 0,5-2 1 16,2-2-1-16,0 0 1 0,-2-4-1 15,-1-2 1-15,-3-3-1 0,-2-3-1 16,-4-1-7-16,-1-3-9 0,-4-3-14 16,-2 1-18-16,1-2-12 0,-1 2 1 15,0 4-132-15,-1 4-128 0,0 2-298 16</inkml:trace>
  <inkml:trace contextRef="#ctx0" brushRef="#br0" timeOffset="83421.2371">11219 7576 690 0,'6'-1'177'16,"-6"-2"5"-16,1 3-97 0,1-3-23 15,0 0-11-15,1 3-15 0,3 0-15 16,2-1-8-16,3-1-5 0,2-1-3 0,2 1-5 15,3 1-9-15,-1-2-13 0,1-2-17 16,-2 4-18-16,-1 0 0 0,-2 3-133 16,-3 1-135-16,-3 0-305 0</inkml:trace>
  <inkml:trace contextRef="#ctx0" brushRef="#br0" timeOffset="83557.1327">11273 7685 722 0,'-1'5'162'0,"2"0"2"0,3-1-123 16,2-2-15-16,1-2-8 0,2 0-10 15,-1-2-13-15,7-1-17 0,-2 1 135 16,1-2-277-16,1 0-152 0,1 6-430 16</inkml:trace>
  <inkml:trace contextRef="#ctx0" brushRef="#br0" timeOffset="84654.7126">12102 7068 578 0,'1'-59'141'16,"-1"9"9"-16,0 7-89 0,0 9 1 16,0 13-4-16,-2 10-5 0,2 7-6 15,-1 7-9-15,1 5-10 0,-3 8-10 16,2 6-8-16,0 4-7 0,3 4-4 15,-2 6-13-15,0 2-12 0,4 1-16 16,-2-2-13-16,2 0-47 0,-1-1-77 0,-2-1-115 16,4-2-239-16</inkml:trace>
  <inkml:trace contextRef="#ctx0" brushRef="#br0" timeOffset="84910.0464">11972 7566 652 0,'-2'-2'154'0,"3"2"7"0,0-3-101 0,7 1-14 16,2 0-6-16,1-2-6 0,4-1-3 15,4-1-1-15,-1 0-4 0,9 1-2 16,1 0-4-16,1 1-3 0,6 1-4 15,4 0-4-15,3 1-5 0,4 0-9 0,-6 0-14 16,0-2-16-16,0 2-18 16,-8 2-17-16,-6 1-120 0,-9 2-134 0,-6 0-300 15</inkml:trace>
  <inkml:trace contextRef="#ctx0" brushRef="#br0" timeOffset="85355.1601">11816 7914 595 0,'-13'-5'155'0,"5"0"6"16,0 1-65-16,2-3-43 0,5 1-8 15,1-1-4-15,1 0-9 0,2-1-7 16,4 2-6-16,5 1-4 0,4-1-4 0,4 2-4 16,3 3-1-16,3 0-3 0,2 1 0 15,-1 0-1-15,-1 2 0 0,-3 2 0 16,-3 2 1-16,-2 2 0 0,-2 1 1 16,-4 2 0-16,-2 3 2 0,-3 3-1 15,-3 3-1-15,-5 0 0 0,-4 2 0 16,-3 2-1-16,-4 0-1 0,-2 0-1 0,-2-1 0 15,-6-1 0-15,1 0 0 0,-3-1 0 16,0-4 1-16,-2 0 1 0,4 0 1 16,1-3 0-16,5 0 1 0,3-4 0 15,4 0-1-15,7 0 0 0,3-3-3 16,4-4 0-16,4-2-1 0,3-1-2 16,4 0-5-16,5-1-8 0,-1-3-14 15,0-2-16-15,3 0-15 0,-2-2 63 16,0 2-194-16,-1-2-139 0,-2-1-346 15</inkml:trace>
  <inkml:trace contextRef="#ctx0" brushRef="#br0" timeOffset="85607.0011">12257 7933 758 0,'2'-16'183'0,"2"2"5"15,2 2-118-15,2 2-19 0,3 2-8 0,0 1-13 16,2 4-11-16,0 3-6 0,3 2-3 16,2 3-3-16,-2 2-3 0,2 3 0 15,-1 3-2-15,0 1 0 0,-2 2 0 16,-2 4-2-16,-4-2-2 0,-1 3-6 16,-3 0-9-16,-2 0-15 0,-3 1-15 15,-4-3-17-15,-1 1-10 0,-1-3-121 16,0-2-131-16,0-1-294 0</inkml:trace>
  <inkml:trace contextRef="#ctx0" brushRef="#br0" timeOffset="85760.5887">12326 7960 699 0,'-7'9'163'0,"-4"0"2"0,2 2-115 16,3 2-18-16,-1 2-9 0,2 1-13 0,3 4-25 15,0-1-21-15,0 1-128 0,1 1-134 16,0-1-330-16</inkml:trace>
  <inkml:trace contextRef="#ctx0" brushRef="#br0" timeOffset="86268.9322">13199 6758 550 0,'-13'-6'149'15,"-1"1"6"-15,-1 1-50 0,0 4-52 16,-1 4-9-16,2 3-7 0,3 5-9 15,1 6-9-15,2 4-7 0,1 8-3 16,1 9-2-16,-1 8-4 0,-1 7 0 16,2 7-1-16,0 7 0 0,1 3 2 15,-1 6 2-15,2 1 1 0,2 2 3 16,2-3 0-16,-1-4 2 0,-1-2-1 0,1-2 0 16,-1-10-1-16,0-3-2 0,1-7-2 15,0-3-2-15,-1-8-1 0,-2-5-1 16,-1-2-1-16,-1-4-2 0,1-5-4 15,-2-3-8-15,2-6-13 0,0-2-15 16,1-2-12-16,3-4 4 0,0 0-133 0,-1-2-126 16,2 2-296-16</inkml:trace>
  <inkml:trace contextRef="#ctx0" brushRef="#br0" timeOffset="86511.8396">12778 8387 674 0,'-7'0'182'16,"6"0"3"-16,0 0-42 0,-1-1-88 16,4 2-15-16,-1-2-9 0,0 1-12 15,3 0-6-15,1 0-3 0,1 1-4 16,4-1-9-16,1 0-13 0,3 1-20 15,6 2-20-15,2-3 17 0,-2-2-156 0,2 1-143 16,-3-1-336-16</inkml:trace>
  <inkml:trace contextRef="#ctx0" brushRef="#br0" timeOffset="86737.0131">13087 8312 660 0,'4'-7'165'0,"1"0"5"16,1 2-92-16,2 0-31 0,5 2-6 16,0-3-7-16,3 3-10 0,0 1-7 0,6 1-3 15,0 4-3-15,-1 0-1 0,-3 3-3 16,1 7-2-16,-2 0-2 0,-1 4 0 16,-4 3-2-16,-4 2-2 0,1 2-4 15,-4 1-7-15,0-2-15 0,-5 0-15 16,-1-3-13-16,-4-2-12 0,0-4-116 15,-1-4-125-15,0-2-281 0</inkml:trace>
  <inkml:trace contextRef="#ctx0" brushRef="#br0" timeOffset="86893.1568">13168 8312 608 0,'-7'6'153'0,"0"2"1"0,3 2-56 0,0 4-68 15,1 5-12-15,3 0-13 0,0 2-19 16,2 1-17-16,-2 3-123 0,-4-7-125 16,6 2-308-16</inkml:trace>
  <inkml:trace contextRef="#ctx0" brushRef="#br0" timeOffset="87344.0284">13594 6395 618 0,'0'-6'171'16,"1"-1"7"-16,1 2-44 0,0 1-71 15,1 3-11-15,0 0-10 0,3-2-11 16,0 2-9-16,1 1-5 0,0 0-5 15,0 1-3-15,3 1-3 0,0 1-2 0,1 1-2 16,0 1 0-16,1 5-1 0,0-1 0 16,-1 6 0-16,-1-1-1 0,-2 2-3 15,-3 1-3-15,-2 2-5 0,-2 0-5 16,-1-1-5-16,-1 0-9 0,0 2-11 16,-4-2-10-16,1 1-6 0,-2-3-7 15,1 0-11-15,-1-2-99 0,1-3-108 16,-1-1-252-16</inkml:trace>
  <inkml:trace contextRef="#ctx0" brushRef="#br0" timeOffset="87529.544">13603 6439 712 0,'-5'-4'177'0,"-4"4"4"16,3 2-113-16,1 7-16 0,2 4-13 15,-1 4-14-15,1 4-19 0,0 3-22 16,0 2-26-16,1 2-91 0,-2-1-49 0,7 3-126 16,-2-1-270-16</inkml:trace>
  <inkml:trace contextRef="#ctx0" brushRef="#br0" timeOffset="88673.5278">13750 7340 613 0,'-16'-6'149'16,"0"-4"8"-16,5 0-93 0,0-1-10 16,4-1-4-16,3-2-5 0,3 0-6 0,2 1-4 15,4 0-5-15,2 1-4 16,4 1-5-16,4 1-4 0,1 1-3 0,2 3-3 16,2 2-3-16,-1 2-3 0,3 2-1 15,-1 2-2-15,-2 6 0 0,-5 0-1 16,1 5 0-16,-3 1 0 0,-2 3 0 15,-4 5 0-15,-3 2-1 0,-5-1 1 16,-3 5-1-16,-2 2 0 0,-4 1-1 16,-2 3 1-16,-6-5-1 0,-2 2 0 15,-1-3-1-15,-2-1 1 0,-3-5 0 0,0-4 0 16,1-1 0-16,4-2 1 0,3-5 0 16,1-4 2-16,6-2-1 0,6-3 2 15,2-2 0-15,4-3 1 0,2-1 0 16,1 0 0-16,5 0-1 0,1 1 0 15,2 0 0-15,4 2-2 0,1 1 0 16,4 1 0-16,2 1-2 0,0 1-3 16,-1 1-9-16,-1 1-15 0,-1 1-19 15,0 2-18-15,-3-1 74 0,-1 2-205 16,0-2-144-16,-3 1-350 0</inkml:trace>
  <inkml:trace contextRef="#ctx0" brushRef="#br0" timeOffset="88958.1137">14078 7433 633 0,'4'-17'158'16,"2"1"6"-16,1 1-93 0,1 3-17 15,0 2-6-15,-1 1-6 0,3 5-8 16,3-1-8-16,0 0-4 0,2 4-5 15,-1 2-4-15,4 1-2 0,-1 3-3 16,2 1-1-16,-3 4-2 0,-1 3-2 16,-3 3-1-16,-1 0 0 0,-3 1-1 15,0 3-2-15,-5 0-3 0,-2-1-6 16,-1 2-7-16,-3-1-14 0,0 1-16 0,-1-2-10 16,-5-2-14-16,2 0-114 0,-2-2-122 15,-4-4-283-15</inkml:trace>
  <inkml:trace contextRef="#ctx0" brushRef="#br0" timeOffset="89132.6817">14085 7413 698 0,'-6'11'157'0,"1"4"0"15,3 3-117-15,2 4-17 0,0 2-8 16,1 1-15-16,0 0-22 0,1 4 8 15,0-2-143-15,-1 1-128 0,3 1-326 16</inkml:trace>
  <inkml:trace contextRef="#ctx0" brushRef="#br0" timeOffset="89990.9967">15080 7461 537 0,'-4'-13'131'0,"-2"-1"4"16,-1 5-76-16,-3 2-19 0,-2 2-4 16,-4 5-4-16,-4 4-5 0,-1 4-3 15,-3 4-4-15,1 2-2 0,1 2-4 0,2 4-4 16,5-1-2-16,4 3-3 0,4 0-1 15,6-2-1-15,1 0-3 0,2-1 0 16,7-3-1-16,2-2 1 0,5-3-1 16,1-4 0-16,2-2 0 0,1-4 0 15,3-3 0-15,-3-2 0 0,-3-1 0 16,-2-3 1-16,-3-4 0 0,-2-1 0 0,-3-2-1 16,-6-2 1-16,1-2 0 0,-5-5 0 15,0 5 1-15,-5-7-1 0,-3-2 0 16,-4-2 0-16,-4 0 0 0,-7-5-3 15,-3 0-1-15,-3-5 0 0,0 4 1 16,-1 4-1-16,1 0 2 0,4 3 4 16,7 3 5-16,3 5 5 0,4 3 4 15,4 1 4-15,6 1 3 0,6 4-1 16,5 1-1-16,6 0-3 0,5 3-4 16,3-2-5-16,5 3-3 0,5 2-2 15,4-2-4-15,3 4-3 0,0 2-14 0,1 1-14 16,0 8-15-16,1-2 7 0,-3 1-140 15,-1 2-133-15,-2 3-309 0</inkml:trace>
  <inkml:trace contextRef="#ctx0" brushRef="#br0" timeOffset="90203.8428">15590 6937 538 0,'-18'6'153'0,"0"7"3"0,-4 3 1 16,-4 6-114-16,-1 5-11 0,-1 5-5 16,0 5-8-16,4 5-5 0,1 5-3 15,5 5-3-15,7 2-2 0,6 4-4 16,6 1-8-16,7-4-11 0,3-3-12 16,8-6-9-16,6-4-13 0,4-5-116 15,1-9-122-15,0-9-279 0</inkml:trace>
  <inkml:trace contextRef="#ctx0" brushRef="#br0" timeOffset="90869.0661">15625 7523 460 0,'1'-8'116'0,"1"1"3"0,0-1-59 15,0 3-24-15,2-1-8 0,0-1-5 16,-1-1-4-16,2 0-2 0,-1 2 1 16,-1 1-1-16,0-4 2 0,0 2 0 15,-2 1 0-15,0 0 1 0,0 2-1 0,-1-3 0 16,2-1-2-16,-2 3-1 0,0 1-1 15,0-4-2-15,0 3 0 0,0-1-2 16,-2 2 1-16,2 1 0 0,0 0 0 16,-1 2 1-16,1-1 1 0,-1 2-1 15,1 0-1-15,0-2 0 0,0 2-2 16,1 0 0-16,-1 0-2 0,-1 4 0 0,0 3 0 16,-2 3 0-16,1 6 0 0,-2 5-1 15,-1 4-1-15,0 4-1 0,2 2 0 16,-1-1-1-16,0 1-2 0,2-4 0 15,3-3-1-15,1-7-1 0,5-1 0 16,0-3 0-16,4-7 0 0,4-4 1 16,1-6-1-16,1 0 0 0,1-4 0 15,0-4 1-15,1-3-1 0,-2-2 1 16,-4 0-1-16,1 0 1 0,-4 0 0 16,-3 1-1-16,-2 1 1 0,-3 4-1 15,-2 4 1-15,-1 3-1 0,-4 3 0 0,-1 3 1 16,0 7-1-16,0 1 0 0,0 3-1 15,1 1 1-15,5 1-1 0,2 4-1 16,2-2 1-16,3-2-1 0,3-2 0 16,4-2 0-16,3-2 0 0,2-4 1 15,5-4-1-15,-2-4 2 0,1-4-1 16,0-3 1-16,-6-4 1 0,-1-1-1 0,-5-1 1 16,-6-2-1-16,-1-2 1 0,-3 2-1 15,-3-1-6-15,-2 2-9 0,-1 1-12 16,0 6-12-16,0 3-13 0,-1 2-12 15,0 5-121-15,2 5-125 0,2 2-290 16</inkml:trace>
  <inkml:trace contextRef="#ctx0" brushRef="#br0" timeOffset="91053.2614">16200 7552 665 0,'11'-5'168'0,"-2"-3"5"15,-2 3-93-15,-1-1-26 0,2 3-10 16,0 1-10-16,-1 1-12 0,0 1-11 16,-1 0-19-16,2 0-23 0,-1 4-20 15,-1 0-129-15,-2-3-141 0,3 5-338 16</inkml:trace>
  <inkml:trace contextRef="#ctx0" brushRef="#br0" timeOffset="91748.9359">16527 7433 510 0,'0'-14'128'16,"0"5"4"-16,1 1-60 0,-1 0-30 16,0 3-4-16,1 0-2 0,-1 2-2 15,0 3-4-15,0 0-3 0,-1 2-3 16,-2-1-4-16,3 0-3 0,-1 0-3 16,-1 2-3-16,2-4-3 0,-1-1-1 15,1 1-2-15,2 0 0 0,-3 0-2 16,2 1 0-16,-3 0 1 0,3-2 0 0,-1 1 1 15,1 0 2-15,0-3 1 0,2 1 1 16,-2-2 2-16,4 0 0 0,-5 2 1 16,1 1 1-16,-1-1 0 0,-1 5-1 15,0 0-1-15,-3 4-2 0,-1 5 0 16,-1 4-3-16,-3 5-2 0,-1 4-1 16,1 4-1-16,-1 3-1 0,1 1 0 15,2 1 1-15,5-3 0 0,2-1 1 16,3-2 0-16,5-3 1 0,3-3 0 0,2-5 0 15,3-5 0-15,1-8-1 0,3-3-1 16,-2-7 1-16,0-6 0 0,2-5 2 16,-3-2 1-16,-1-4 0 0,-1 1 1 15,-3-1 1-15,0-1-2 0,-3 2 0 16,-3 1-2-16,-4 3-1 0,-2 5-1 16,-2 4-1-16,-2 6 0 0,-3 4-1 15,0 6 0-15,2 5-1 0,-1 4 0 0,2 2-2 16,-1 4-1-16,3 1-1 0,2 1-2 15,2 1 0-15,3-6 0 0,4 2 0 16,5-4 1-16,6-3 2 0,1-3 0 16,3-6 2-16,1-4 1 0,-1-2 0 15,-1-4 0-15,-1-5 1 0,-3-5 0 16,-4-1 1-16,-3-3 0 0,-2 1 0 16,-4-6 1-16,-4 1 0 0,-2-2-1 15,-4 0-1-15,0 4-6 0,-4 2-9 16,-2 2-13-16,2 7-13 0,-2 8-17 15,3 4-13-15,1 5-123 0,1 4-129 0,2 2-300 16</inkml:trace>
  <inkml:trace contextRef="#ctx0" brushRef="#br0" timeOffset="92005.8008">17061 7646 698 0,'1'4'169'0,"-5"-2"5"15,2 1-111-15,-2-2-13 0,3 1-11 0,1 1-9 16,0 0-8-16,4 2-7 0,2 0-5 16,2 0-2-16,3 1-3 0,4-1-1 15,1-5-1-15,2 0-1 0,-2-5-1 16,0 0 0-16,-1-3 2 0,-5-2 1 16,-4 0 5-16,-5 2 2 0,-5-2 2 15,-4 2-1-15,-6 0 1 0,-3 4-2 16,-4 0-3-16,-3 1-10 0,-1 2-12 0,1 1-13 15,3 0-19-15,5 2-20 0,4 0-132 16,4 1-146-16,11 3-336 0</inkml:trace>
  <inkml:trace contextRef="#ctx0" brushRef="#br0" timeOffset="92299.5738">17279 6947 746 0,'-14'-9'161'0,"4"0"1"16,6 7-130-16,10 12-14 0,5 4-9 16,6 6-4-16,4 3-3 0,2 3 1 15,6 7 4-15,4 3 2 0,2-1 3 16,3 3 1-16,-3 4 1 0,1 1-1 0,-1 1-1 15,-3 1-4-15,-5-1-2 0,-6 1-4 16,-6-2-1-16,-8-5-4 0,-8 2-12 16,-7-5-9-16,-5-1-13 0,-4-2-11 15,-5-2-57-15,-4-5-71 0,-2-5-115 16,-2-2-244-16</inkml:trace>
  <inkml:trace contextRef="#ctx0" brushRef="#br0" timeOffset="93211.3719">17967 7482 691 0,'-1'-4'164'0,"-2"3"6"15,3 0-108-15,4-2-11 0,2 1-9 16,3 1-4-16,1-3-7 0,2-2-6 15,3 0-7-15,1-3-5 0,-1-1-5 0,1-1-3 16,-1-2-2-16,0-2-2 0,-3 2-2 16,0-1 0-16,-3 1-1 0,-3-1-2 15,-2 1-1-15,-4 0-2 0,-5 2-3 16,0 2-2-16,-5 1-3 0,-1 2-3 16,-5 4-3-16,-2 2 0 0,-4 5 2 15,1 6 2-15,-4 1 3 0,1 4 4 16,-1 3 4-16,6 6 5 0,3 4 2 15,4 1 0-15,1-3 1 0,8 3 0 0,6 1 4 16,8-2 3-16,3-2 1 0,7-6 1 16,6 0-1-16,4-6 0 0,3-4-1 15,4-6-2-15,0-5-4 0,4-7-2 16,3 0-5-16,-2-5-13 0,1-2-17 16,-4 1-13-16,-3-1-30 0,-6 3-98 15,-8 3-123-15,-8 2-269 0</inkml:trace>
  <inkml:trace contextRef="#ctx0" brushRef="#br0" timeOffset="93638.1791">18473 6676 580 0,'-5'-8'147'16,"-1"1"9"-16,1 1-76 0,3 2-20 0,-1 2-8 16,3 1-5-16,1 2-7 0,-2 0-5 15,4 9-7-15,-2 2-5 0,4 7-5 16,1 4-3-16,0 5-1 0,1 3-1 16,3 5-3-16,-1-1-2 0,-2 0-1 15,-2-1-1-15,-4 1-2 0,-1-5-1 16,-5 2-1-16,-4-5-2 0,-6-4-4 15,-2-2-11-15,-4-4-17 0,1-4-21 0,-1-4-13 16,-1-5-127-16,2-5-139 0,0-3-320 16</inkml:trace>
  <inkml:trace contextRef="#ctx0" brushRef="#br0" timeOffset="93808.992">18325 6420 681 0,'4'-20'166'0,"0"2"6"0,3 4-109 16,-1 2-14-16,3 7-12 0,4 3-8 0,0 2-11 16,2 3-17-16,2 5-21 0,0 2-21 15,4 3 22-15,-3 2-156 0,3 3-139 16,-2 4-332-16</inkml:trace>
  <inkml:trace contextRef="#ctx0" brushRef="#br0" timeOffset="94481.5828">18638 6719 392 0,'0'-4'112'0,"2"2"4"15,-2-1-34-15,-2-1-22 0,2 1-15 16,0 0-8-16,0 2-6 0,0-1-1 16,0-1-3-16,0 1 0 0,0 1-2 15,-1-1-3-15,2 1-1 0,-1 1-3 16,2-1-2-16,-1 1-1 0,-1-1-3 0,1-2-1 15,0 1-2-15,1-1-1 0,-1-2 0 16,0 2 0-16,1 0 1 0,1 2 1 16,-1 0 2-16,0-2 2 0,-1 2 2 15,0 1 2-15,-2 0 0 0,1 3-1 16,-3 3 0-16,0 5-2 0,-3 2-3 16,-1 4-2-16,3 7-2 0,-3 4 0 15,1-1-2-15,1 0-1 0,3-2 0 16,3 1-1-16,3-4 1 0,1-2-2 15,5-7 0-15,2 0-2 0,1-6 1 16,4-6-1-16,2-5 0 0,-1-3-1 0,2-6 1 16,-2-2 0-16,-1-2 0 0,-1-2 1 15,-2 1 0-15,-5 0 0 0,0 2 1 16,-5 1 0-16,-3 0-1 0,-1 4 1 16,-3 3-1-16,0 5 0 0,-2 4 0 15,-1 4-1-15,2 6 0 0,2 2 0 16,-2 3-1-16,4 2 0 0,1 2 0 0,5 0-1 15,4 0 1-15,2-2-1 0,4-1 0 16,3-3 0-16,3-5 0 0,5-3 1 16,2-4 0-16,-1-8-1 0,2-4 1 15,-3-3 1-15,-3-4-1 0,-3-2 1 16,-6-4-1-16,-7-4 1 0,-2 2 0 16,-4-3-1-16,-2-2 0 0,-3 0-5 15,-2 2-11-15,-2 5-14 0,-3 3-18 16,-1 6-18-16,-5 6-131 0,-2 6-145 15,-4 5-332-15</inkml:trace>
  <inkml:trace contextRef="#ctx0" brushRef="#br0" timeOffset="95519.0312">19275 6729 613 0,'2'-5'152'0,"-4"0"5"0,2 5-93 16,2 5-13-16,-4 1-7 0,4 2-7 15,-4 5-7-15,4 1-6 0,-1 3-4 16,1-1-3-16,0-2-3 0,1 0-3 15,3 4 0-15,-1-6-1 0,-1-2 0 16,0-4 0-16,0-1 1 0,0-2 1 16,0-1 0-16,-2-7 0 0,3-1 0 0,1-1 0 15,-1-2 0-15,4-4-2 0,-1-1-1 16,1-1-2-16,2 3-2 0,0-3-2 16,0 3 0-16,0 2-2 0,1 4-1 15,0 3 0-15,1 5 0 0,-3 1-2 16,1 11-4-16,-3 1-8 0,-1 3-10 15,-2 4-17-15,0 5-17 0,0 1-11 16,0 0-12-16,0-2-112 0,4 2-123 16,-2-2-275-16</inkml:trace>
  <inkml:trace contextRef="#ctx0" brushRef="#br0" timeOffset="96883.2157">19780 7385 656 0,'-4'-11'166'0,"-3"1"7"15,-2 2-97-15,0 3-17 0,-2 4-8 16,-2 1-11-16,0 4-10 0,2 6-9 16,0 4-8-16,0 8-4 0,1 0-3 0,3 5-3 15,-1 2-1-15,5 1-2 0,0-4 1 16,3 0-1-16,3-6 0 0,0-4-1 16,5-4 1-16,0-6 0 0,5-5-1 15,2-6 1-15,3-6 0 0,0-5 0 16,2-3 0-16,-2-6 1 0,-1-3 0 15,-3-5 0-15,-3-1 0 0,-2-5 0 16,0-5 0-16,-2-5 0 0,1-3 0 16,-1-1 0-16,3 2-1 0,-3 3 0 15,-1 5 0-15,-1 10 1 0,-2 9 1 0,-3 8 2 16,-2 12 2-16,-1 9 0 0,-2 7 0 16,-1 7-1-16,-2 4 1 0,0 8-2 15,-1 2-2-15,3 2-2 0,-1 4 0 16,2 1 0-16,2 1 1 0,3-2-1 15,4 1 0-15,1-2 0 0,4-4 0 16,0-6 0-16,2-3-1 0,3-5 0 0,2-4-1 16,1-6-1-16,0-5-1 0,0-4-1 15,2-3-1-15,-2-3 0 0,-1-6 0 16,-2-3 2-16,-1 0 0 0,-2-3 1 16,-3-1 2-16,0 0 0 0,-2 0 1 15,-3 3 0-15,2-1 0 0,-1 1 0 16,-2 2 0-16,1 1 0 0,-1 2 0 15,1 2 0-15,-1 2 0 0,-2 3 0 16,-1 1 0-16,1 5 0 0,-3 2 0 16,0 0 0-16,-1 1 0 0,0 0 0 0,1 3 0 15,0-5 1-15,0 3-1 16,0-4 1-16,1 0 0 0,1-1 1 0,-1-1 1 16,1 1 0-16,1-1 0 0,-1 0 1 15,1-2 0-15,-1 2 0 0,1-2 0 16,0 1-1-16,0 0 0 0,0-1 0 15,0 1-1-15,-2-2 0 0,2 4 0 16,2 1-1-16,-5 0 0 0,0 2 1 0,0 2-1 16,-1 2 0-16,2 4 0 0,-2 2 0 15,1-1 0-15,3 4 0 0,1-1-1 16,2 1 0-16,0-2 1 0,3 0-1 16,1-4 0-16,3 0 0 0,1-2 1 15,3-2-1-15,-3-5 0 0,3-2 0 16,1-3 1-16,1-3-1 0,-2-3 0 15,-1-2 1-15,-1-1-1 0,1-3 1 16,-4 1-1-16,-3-2 1 0,1-1 0 16,-4 0 0-16,0-1 0 0,-3 0-1 15,1 1 1-15,0 1 0 0,-1 3-1 16,1 3 1-16,1 2-1 0,-2 3 0 16,1 2 1-16,0 2-1 0,-2 1 0 0,1 3 1 15,-1 0-1-15,-1-1 1 0,1 2-1 16,0 0 0-16,0 0 0 0,-1 0 0 15,1-1 0-15,1-1-1 0,0 0 1 16,0-1 0-16,0-1 0 0,0-1 1 16,0 0-1-16,0 0 0 0,0 0 1 0,0-1-1 15,-1 1 1-15,1-1 0 16,0 1 0-16,0-1 0 0,0-1 0 0,0 2 0 16,0 2 0-16,0 1 0 0,0 3-1 15,0 2 1-15,0 3-1 0,1 4 0 16,-1-1 0-16,3-2 0 0,-1 6 0 15,4-4 0-15,0 2 0 0,4-2 0 16,2-3 0-16,3 0 0 0,1 0 0 16,4-6 0-16,0-4 0 0,5-2 0 15,-3-5 0-15,0-3 1 0,0-6 1 16,1-3 1-16,-3-3 2 0,-3-2 2 0,-6-4 2 16,-1 0 0-16,-1-2-1 0,-7 0 0 15,-1 0-2-15,-3 1-2 0,-2 2-4 16,-2 3-5-16,-1 3-9 0,-3 7-13 15,1 2-21-15,-3 7-23 0,1 6-47 16,-1 5-88-16,1 4-133 0,2 2-283 16</inkml:trace>
  <inkml:trace contextRef="#ctx0" brushRef="#br0" timeOffset="98208.1987">13456 7755 390 0,'-36'12'113'0,"11"-3"7"0,5-8-17 0,10-3-54 16,10 0-13-16,9-3-5 0,9 1-5 0,10-3-6 16,7-4-6-16,4-3-2 0,10-2-1 15,10-4-1-15,4-1-2 0,11-1-1 16,2-2-2-16,3-3-1 0,5-1 0 15,1 0-2-15,-4-3 0 0,0-1-1 16,-9 1 0-16,-3 2 0 0,-4 3 0 0,-9 5-1 16,-8 4 1-16,-10 1-1 15,-9 4 1-15,-7 1-1 0,-7 3-1 0,-4 0-2 16,-7 3-5-16,-3 2-6 0,-1 3-13 16,-1-2-96-16,-3 1-16 0,2 0-93 15,-1 0-193-15</inkml:trace>
  <inkml:trace contextRef="#ctx0" brushRef="#br0" timeOffset="98981.8451">11393 8544 382 0,'1'-5'110'0,"11"-5"4"0,4-3 2 0,9-6-73 15,6-6-12-15,8-5-4 0,10-2-3 16,5-2-3-16,9-2-3 0,11-1-3 16,5-1-4-16,5 0-3 0,-3 3-2 15,4 0-1-15,4 0-1 0,-7 1 0 16,-6 0-1-16,-5 1 0 0,-8 3 0 16,-3 1 0-16,-13 6-1 0,-12 3 1 15,-6 5-2-15,-9 6-4 0,-7 5-6 0,-6 5-15 16,-7 3-113-16,-9 0-112 0,0-3-285 15</inkml:trace>
  <inkml:trace contextRef="#ctx0" brushRef="#br0" timeOffset="100922.2674">20990 7326 569 0,'-5'-6'151'0,"0"0"8"0,1 1-60 15,-1 1-37-15,2 3-13 0,1 0-9 16,2-1-9-16,1 2-10 0,4-3-6 15,1 3-7-15,1-2-4 0,3-2-2 16,2 3 0-16,3-2-2 0,1 3-11 16,-2-2-14-16,-1-1-12 0,2 3-11 15,-3-1 99-15,-2 1-225 0,-5 0-136 16,-3-2-347-16</inkml:trace>
  <inkml:trace contextRef="#ctx0" brushRef="#br0" timeOffset="101105.7667">20978 7418 707 0,'-7'4'168'0,"2"-2"2"0,1 1-117 16,3-2-14-16,3-1-10 0,2 0-10 16,3-1-10-16,3-1-4 0,2 0-3 15,4-2-7-15,3 1-21 0,-1-2-15 16,2-1-131-16,2 1-137 0,1-1-338 0</inkml:trace>
  <inkml:trace contextRef="#ctx0" brushRef="#br0" timeOffset="127848.954">21822 7298 619 0,'-7'-1'142'16,"3"2"3"-16,-1-2-102 0,5 1-12 16,0 0-4-16,3-4-3 0,3 3-2 15,1-4-2-15,3-1-2 0,2-4 1 0,3-2-1 16,2-4-3-16,1 1-3 0,2-3-2 15,-2-2-2-15,2 2-3 0,-2 1-2 16,1 2-1-16,-6-1-1 0,-3 3 0 16,-4 0 0-16,-2 5-1 0,-6 1 1 15,-4-1-1-15,-5 3 0 0,-2 4-1 16,-2 1-2-16,-2 4-3 0,-4 1-2 16,-1 3 0-16,-1 4-1 0,-2 3 1 15,-2 4 0-15,3 0 2 0,-3 1 3 16,5 3 3-16,4 1 1 0,2 3 3 15,5-2 3-15,3 1 1 0,6-1 3 0,3 1 3 16,1-1 2-16,3-2 2 0,1-6-1 16,5 1 0-16,3 0-2 0,1-3-1 15,2-1-4-15,1-4-2 0,3-5-3 16,1-2-2-16,-1-4-2 0,0-5-6 16,0-6-9-16,-2-2-15 0,2 0-19 15,-1-4-13-15,-3 4-124 0,-4-1-136 0,-2-2-311 16</inkml:trace>
  <inkml:trace contextRef="#ctx0" brushRef="#br0" timeOffset="128415.3226">22245 6643 598 0,'0'-6'145'0,"0"2"4"0,-2 4-88 0,2 4-19 15,0 3-8-15,2 3-6 0,-1 6-4 16,0 3-3-16,3 9-1 0,-1 1 0 16,1 2-1-16,2 4 0 0,2 0-1 15,-1 2-1-15,1-3-2 0,-3-3-4 16,-2-2-1-16,-3 0-2 0,-5-4-1 15,-4-3-1-15,-4-1-1 0,-3-2-2 16,-2-1 0-16,-1-2-6 0,0-4-11 0,-1-1-17 16,0-5-16-16,2-3-14 0,2-6-123 15,0-5-134-15,3-6-306 0</inkml:trace>
  <inkml:trace contextRef="#ctx0" brushRef="#br0" timeOffset="128585.8754">22163 6550 562 0,'0'-10'148'0,"-2"1"7"0,1 3-57 0,-1 0-46 15,-1 1-12-15,3 4-10 0,-1 1-9 16,1 2-12-16,1 3-20 0,0 0-20 16,1 4-9-16,-1-1-121 0,3 3-125 15,0 3-299-15</inkml:trace>
  <inkml:trace contextRef="#ctx0" brushRef="#br0" timeOffset="130977.9117">22502 6764 420 0,'-1'-5'106'0,"-3"0"4"0,3 0-51 0,-2 3-19 16,3-2-11-16,-2 1-5 0,1-1-4 15,-1 1-2-15,2 0-2 0,0-2-2 16,0 0 0-16,0 0-2 0,2 0-1 15,-1-1 1-15,-1 0-1 0,1 1-1 0,-1 0 1 16,1 0-1-16,0 0 0 0,-1 2-1 16,2-2 0-16,0 0 0 0,-2-1-1 15,1 1 0-15,1 0 0 0,-2 1-1 16,1 1 1-16,0 0-1 0,-1-1 0 16,0 3 1-16,0 1-1 0,0-1-1 15,-1 1 0-15,0-1-1 0,1 2 0 16,-2-1-1-16,1 0-1 0,0 0 0 0,0 0 0 15,-1 0 0-15,2 0 0 16,-1 0 1-16,1 0 0 0,-1 1 0 0,0-1 0 16,0 1 1-16,1 1-2 0,-2-2 1 15,2 0-1-15,0 1 0 0,-1-2-1 16,1 1 0-16,0-2 0 0,1 2 1 16,-1-1-1-16,2 0 0 0,-1-1 0 15,2-1-1-15,0-1 0 0,-1 2 0 16,2-2 0-16,-1 1 0 0,-1 0 0 15,2 1 1-15,-3-1 1 0,0 2 3 0,-1 1 0 16,-2 0 2-16,-1 1 0 0,0 3 0 16,-2 2 1-16,-2 3-3 0,1 2 0 15,1 2-3-15,-2 5 0 0,0 2-1 16,1 2 0-16,2 3-1 0,0-1 0 16,3 2 0-16,1-3 0 0,4-3-1 15,2-2 1-15,1-3-1 0,2-5 1 16,2-3-1-16,1-5 1 0,0 0-1 15,3-5 1-15,-2-3 0 0,3-4 0 16,-2-3 0-16,-1-4 0 0,-3-4 2 16,1 0 0-16,-3-1 2 0,-2 0-1 15,-3 2 2-15,0 4 0 0,-3 4-1 0,0 6 0 16,-4 5-1-16,0 3-1 0,0 6-1 16,-1 4 0-16,1 4-1 0,0 1-1 15,2 4 1-15,1 0-1 0,2-2 0 16,3-1 0-16,0-4 0 0,5-2 0 15,1-3 0-15,2-4 0 0,1-4 0 16,2-1 0-16,-1-3 0 0,0-3 0 0,0-2 1 16,-2-6 0-16,-2-2 0 0,-2-1 1 15,-1-4 0-15,-4-3 0 0,0 3-1 16,-3-1 1-16,-3 2-2 0,0 6-6 16,-2 1-13-16,-1 4-13 0,-2 6-15 15,2 4-10-15,0 7-15 0,1 4-112 16,1 3-119-16,4 3-270 0</inkml:trace>
  <inkml:trace contextRef="#ctx0" brushRef="#br0" timeOffset="131275.7248">22878 6845 510 0,'-4'-3'145'16,"2"3"5"-16,-1 3-9 0,0 1-93 15,0 0-15-15,3 4-8 0,1 2-8 16,6 1-5-16,-1-2-3 0,2 2-1 0,4 0-1 16,4-2 0-16,0-3 0 0,4-1 1 15,-2-6 0-15,1-2 3 0,-1-3 1 16,-2-1 2-16,-4-3 1 0,-3-1 3 16,-8-1 1-16,-5 2 0 0,-5-2-2 15,-6 1-3-15,-4-3-3 0,-1 2-1 16,-2 2-4-16,-3 0-5 15,3 2-8-15,2 2-11 0,3 2-15 0,4 5-16 16,3 5-13-16,3 1-96 0,4 1-26 16,4 1-107-16,4 0-208 0</inkml:trace>
  <inkml:trace contextRef="#ctx0" brushRef="#br0" timeOffset="131944.6699">23212 6659 494 0,'-1'-5'136'16,"0"-1"9"-16,1 2-41 0,-1 0-41 0,1 2-12 16,-2-2-7-16,2 3-8 0,-1 2-7 15,1 3-7-15,0 0-4 16,0 2-5-16,1 1-3 0,1 4-1 0,-1 1-2 16,1 3-2-16,1-2-1 0,0 1-1 15,2-1-1-15,-1 0 0 0,1-2 0 16,-1-5 0-16,-1 0 1 0,1-4 0 15,0 1 1-15,-2-4 1 0,-1-4 2 16,2-3 2-16,2-3 2 0,0-5 1 16,1-1 0-16,2-5-1 0,3-1-1 15,1-2-3-15,6 0-1 0,-1 0-2 16,1 2-2-16,2 3-2 0,-4 3 1 0,-2 6-1 16,0 4 0-16,-7 4 1 0,-1 5-1 15,-1 5 0-15,-4 3 1 0,-1 4-1 16,-1 2 0-16,0 3 1 0,0 0-1 15,-2 3 1-15,0-1 1 0,1 1 1 16,1 2 1-16,0-5 0 0,2 1 0 16,3-4 0-16,1-2 0 0,3 0-3 15,3-6-4-15,7-4-10 0,4 0-17 16,2-7-22-16,8 3 129 0,-3-3-269 0,3-5-159 16,2 2-422-16</inkml:trace>
  <inkml:trace contextRef="#ctx0" brushRef="#br0" timeOffset="173678.6344">2065 10963 522 0,'-7'-7'129'16,"0"-1"7"-16,-1 3-73 0,2 2-18 0,1-2-7 15,4 2-5-15,0 1-6 0,2 2-5 16,1 1-5-16,4 2-2 0,2 2-3 16,-1-1-1-16,5 5-1 0,6 2 0 15,1 1 0-15,0 2-1 0,1 0 0 16,0 0-1-16,3 2-1 0,-1 0-1 16,-1-3 0-16,2 3-1 0,-2-2-1 15,0-1-1-15,-1-1-2 0,-2 1 0 16,-4-4 0-16,-2 1 0 0,-2-1-1 15,-3-2 1-15,0-1-1 0,-2-1-3 16,-2-1-4-16,-1-2-6 0,-1 0-4 16,0 0-7-16,-1-1-5 0,-1 0-6 0,0 1-4 15,0-2-4-15,0 1-13 0,-2-1-92 16,1 0-102-16,-1-1-247 0</inkml:trace>
  <inkml:trace contextRef="#ctx0" brushRef="#br0" timeOffset="173941.9279">2363 10995 544 0,'-1'-4'136'0,"-4"-2"7"0,4 5-65 0,-3-2-31 15,0 1-8-15,-1 2-5 0,-1 1-5 16,-1 3-5-16,-2 4-6 0,-4 0-4 15,-1 3-5-15,-2 4-2 0,-3-1-3 16,2 3 0-16,-1 1-2 0,3-1-3 16,1-1-3-16,2-2-5 0,2 0-6 0,5-1-10 15,-1-3-10-15,5 0-12 0,0-3-114 16,2-1-115-16,1-1-282 0</inkml:trace>
  <inkml:trace contextRef="#ctx0" brushRef="#br0" timeOffset="174271.2536">2538 10930 630 0,'1'0'145'0,"-2"4"3"0,0-1-103 0,2 5-13 15,-2 0-4-15,0 5-5 0,-3 0-5 16,0 3-3-16,-1 0-2 0,-1 2-3 16,0 1 0-16,1 0-2 0,-1-2-2 0,2 2 0 15,2-1-2-15,1-2 0 0,2 1-1 16,1-3-1-16,2-2 0 0,2-2-1 16,2-2 0-16,0 0 0 0,4-2 0 15,1-4-1-15,0 2 1 0,2-2-2 16,1 0-3-16,-2-4-4 0,1 1-5 15,-3-1-8-15,1-2-8 0,-2-2-7 0,-2 0-7 16,0-2 11-16,0 0-125 0,-3-1-111 16,-1-1-276-16</inkml:trace>
  <inkml:trace contextRef="#ctx0" brushRef="#br0" timeOffset="174476.2579">2601 10986 585 0,'-10'-3'164'16,"2"-1"5"-16,0 0-26 0,4 1-90 0,3-2-16 15,1 1-10-15,1 0-11 0,3-1-7 16,4 2-4-16,6-2-3 0,-2 0-1 16,2 0-8-16,0 1-12 0,5 2-17 15,0 2-15-15,0 1-122 0,-3 2-133 16,-2-1-312-16</inkml:trace>
  <inkml:trace contextRef="#ctx0" brushRef="#br0" timeOffset="174912.575">2872 11050 613 0,'3'4'142'16,"-4"-1"1"-16,1 4-85 0,2 2-28 15,-2 4-7-15,3 0-5 0,-2 4-1 16,0-1-1-16,3 1 0 0,-2-1-1 15,3-4-3-15,0 1 0 0,0-2-1 16,0-4-2-16,2-1-2 0,0-3-1 0,2-6-1 16,0 2-1-16,-1-6-1 0,1-4 0 15,-1-2 1-15,0-3 0 0,-1-3-1 16,0 0 1-16,1-1-1 0,-2 1-1 16,1 3 1-16,-1 0-1 0,-2 7 0 15,1 1 1-15,-3 7 0 0,0 5 0 16,-2 3 0-16,-2 3 0 0,0 5-2 15,-2 2-4-15,-1 2-4 0,2 3-6 16,0-1-6-16,1-1-6 0,3-2-10 16,3-2-6-16,3-1-9 0,2-3 22 15,0-3-131-15,2-2-114 0,2-6-279 0</inkml:trace>
  <inkml:trace contextRef="#ctx0" brushRef="#br0" timeOffset="175553.0933">3165 10957 437 0,'-2'-4'115'0,"-2"-1"5"16,3 4-50-16,-3 0-22 0,2-2-8 15,-2 3-4-15,-1-1-3 0,1 1-1 0,-2 1-2 16,0-1 2-16,0 2 0 0,-1-2 1 16,2 1-1-16,-1 0-1 0,1 0-2 15,0-2-2-15,2 2-3 0,1-1-3 16,0 2-3-16,-1-4-3 0,2 2-3 15,-3-1-3-15,5 2-2 0,2 1-2 16,1-1-3-16,4 1 0 0,2 1-2 16,3-1 1-16,7 2-1 0,-2 0 1 15,4-2-1-15,2-1 0 0,0 0 0 0,1 1 0 16,-2-4 0-16,-2 1 1 0,1 1-1 16,-5-1 0-16,-2 0 0 0,-3 1 0 15,-2-1 0-15,-4 2 1 0,-1 2-1 16,-3 0 0-16,-2 3 0 0,0 1 1 15,-2 3-1-15,-1 0 0 0,1 2 1 16,-2 0-1-16,1 2 0 0,-1 1 0 16,-1-2 0-16,3 2 0 0,-1 1 0 15,1 1-1-15,0-1-1 0,2 1 1 16,0-1-1-16,2 1 1 0,-1 0-1 0,0-2 0 16,-1 0 1-16,-1-1 0 0,-2 1 1 15,-2-3 0-15,-1 2 0 0,-2-3 0 16,-2-2 0-16,0 0 1 0,-1-3 0 15,-1-1 0-15,1-2 1 0,1-2-1 16,0-2 0-16,2-3-2 0,0 0-2 16,1-1-7-16,3-1-9 0,-1 1-12 15,4 2-13-15,2-1-11 0,3 4-13 16,2-1-112-16,-1 3-121 0,2-1-278 0</inkml:trace>
  <inkml:trace contextRef="#ctx0" brushRef="#br0" timeOffset="177550.9557">3769 11176 455 0,'0'0'120'0,"-2"0"5"16,-1 0-52-16,0-1-28 0,0 1-7 15,1 0-6-15,0 0-6 0,0-1-5 0,1 1-3 16,-1 0-2-16,1 1-1 0,0-1-2 16,1 0 0-16,-1 0-1 0,1 0 0 15,-1 0 0-15,1-1 0 0,0 2-1 16,-2-2-1-16,1 1 1 0,1 0 0 15,-1 0 0-15,0-3 2 0,-1 5 1 16,0-2 1-16,2 2 1 0,-2-1-1 16,0 0 0-16,0 3-1 0,1 0-2 15,-1-1-2-15,1 2-1 0,-1-2-2 16,2-1-1-16,-1 2-2 0,2-2 0 0,-1 1-2 16,1-2 0-16,0 1 0 0,2 0 0 15,-1-1-1-15,1-1 1 0,-2-1 0 16,1-1 2-16,1 2 1 0,-2-2 2 15,0 0 2-15,-1-1 0 0,-2-2 0 16,-1 2 0-16,0-1-1 0,-2 0-3 16,-1-1-4-16,-1 2-11 0,3-1-16 15,0 0-23-15,1 2-16 0,3-2-128 0,2 0-143 16,3 4-329-16</inkml:trace>
  <inkml:trace contextRef="#ctx0" brushRef="#br0" timeOffset="178298.2538">4129 11135 598 0,'-7'1'152'0,"0"0"6"0,0 0-81 15,4 0-24-15,0 2-11 0,3-2-7 0,0-1-8 16,4 0-5-16,3 1-6 0,4-2-2 15,3-1-1-15,0-3-1 0,5-1-3 16,2-2-1-16,2-2-3 0,1-3-2 16,0-2-1-16,0 1-1 0,-2-2 0 15,2 2-1-15,-6-3 0 0,-3-1 1 16,-4 1-1-16,-3 1 0 0,-3 1 0 16,-1 0 1-16,-7 1-1 0,0 1 0 15,-3 3 0-15,2 7 0 0,-7-3 0 0,-4 2-2 16,-3 2 1-16,-3 2-2 0,-2 2 0 15,-2 3 0-15,-4-1 1 0,4 8-1 16,1 0 1-16,2 3 1 0,1 3 0 16,1 1 0-16,2 1 1 0,1 2 0 15,0 0 1-15,2 3-1 0,1-1 0 16,2 0 1-16,4 1 0 0,4-1 0 16,2 1 1-16,4-1 0 0,4-3 1 0,4-1 1 15,3 1 0-15,3-2 1 0,5-2 0 16,1-5-1-16,3 0 0 0,4-3-1 15,3-7 0-15,1-3-2 0,3-3 0 16,-3-2-3-16,0-2-4 0,0-6-7 16,-6 2-10-16,-2-4-15 0,-1 1-10 15,-6 1-15-15,-2 1-116 0,-5 1-125 16,-2 2-292-16</inkml:trace>
  <inkml:trace contextRef="#ctx0" brushRef="#br0" timeOffset="178866.8681">4510 10348 451 0,'0'-8'122'0,"-2"1"6"0,0 1-35 16,1-1-38-16,1 0-8 0,0 0-3 16,-1 4-1-16,0 2-1 0,1-2-1 15,0 2-3-15,0 1-3 0,1 1-4 16,-1 3-3-16,1 3-3 0,2 4-4 0,0 3-4 15,0 2-2-15,2 3-2 0,2 6-1 16,0 0-3-16,1 4-1 0,0-2-1 16,0 2-2-16,-1-1-1 0,-1 0-1 15,-3-1-1-15,-1-2 0 0,-3-1 0 16,-3-2 0-16,-4 2-1 0,-1-1 1 16,-1-2-1-16,-1-2 1 0,-1 0-4 15,-2-2-9-15,0-3-11 0,0-3-15 0,0-2-15 16,-1-3-14-16,-1-2 80 0,3-8-204 15,0-4-133-15,5-8-338 0</inkml:trace>
  <inkml:trace contextRef="#ctx0" brushRef="#br0" timeOffset="179046.4122">4415 10269 560 0,'1'-19'161'0,"1"0"10"0,0 0-11 16,0 4-97-16,0 2-10 0,1 3-8 15,-1 3-9-15,0-2-10 0,1 3-9 16,1 0-6-16,0 0-6 0,0 2-12 16,3 1-22-16,0 0-19 0,2 2 149 15,-2 0-289-15,-1 4-162 0,1 5-436 16</inkml:trace>
  <inkml:trace contextRef="#ctx0" brushRef="#br0" timeOffset="180096.7477">4738 10477 480 0,'-2'-6'121'0,"0"1"3"0,2-1-60 16,-1-2-21-16,0 0-8 0,-2 0-5 15,3 2-4-15,-1 0-2 0,1 0-2 16,-1 0-3-16,1 1-1 0,-1 0-1 0,1 0-2 16,0 0 0-16,-3 0 0 0,2 0-1 15,1 3 0-15,-1-2-1 0,1 2-1 16,-1-1-1-16,1 1-1 0,0 2 0 15,1-2-2-15,-2 0-1 0,1 2-1 16,0-1 0-16,0 2 0 0,0-1 0 16,0 0 0-16,0 2 0 0,-2 0 1 15,2 4-1-15,-1 4 0 0,2 3 0 16,-2 5-2-16,2 5 0 0,2 0-2 16,-1 5 0-16,1-1-1 0,2 0 0 0,0-2 2 15,2-3 0-15,1-5 0 0,2-1 2 16,1-5 0-16,3-4 0 0,-1-3 1 15,1-4 0-15,-2-3 1 0,0-4 3 16,-2-2 1-16,0-4 1 0,-4-2 0 16,-1 1 1-16,-3-2-2 0,0 1 0 15,-2 1-2-15,-3 5-2 0,1 3 1 16,-2 1-2-16,1 6 0 0,1 3-1 16,0 3-1-16,2 4-1 0,1 1-1 15,1 3-2-15,4 2 0 0,2-1-3 0,2 0-2 16,2-3 0-16,1 0-1 0,3-5 0 15,1-3 0-15,-1-4 1 0,0-3 2 16,-2-6 1-16,-1-3 1 0,-2-3 1 16,-1-5-1-16,-4 0 1 0,-2-6 0 15,-4 0 1-15,-1-5-1 0,-4 2-1 16,0 0-7-16,-3 3-9 0,1 6-7 16,2 3-12-16,1 6-13 0,3 5-13 15,0 6-14-15,0 5-112 0,2 2-122 0,0 3-291 16</inkml:trace>
  <inkml:trace contextRef="#ctx0" brushRef="#br0" timeOffset="180366.7237">5156 10592 542 0,'-6'2'154'0,"1"3"2"16,-3 0-5-16,5 0-107 0,0 1-14 0,4 3-7 15,2-2-7-15,4 2-6 0,2-2-3 16,3 2-2-16,3-3-1 0,6-1-2 16,-1-3 0-16,2-2 0 0,-1-2-1 15,1-3 0-15,0-1 0 0,-3-3 1 16,-7-1 2-16,-3-1 2 0,-6 0 2 16,-5-1 1-16,-7 2 0 0,-4 0 0 15,-4 2-3-15,-2 2-9 0,-3 1-11 16,1 2-11-16,2 6-13 0,3-1-15 0,4 2-121 15,1 0-126-15,3 3-296 0</inkml:trace>
  <inkml:trace contextRef="#ctx0" brushRef="#br0" timeOffset="180831.9793">5422 10416 533 0,'-2'-8'157'0,"4"3"7"0,-4 0-7 15,0 2-96-15,3 4-12 0,-1 0-8 0,1 3-9 16,2 2-8-16,-2 5-8 0,3 1-5 16,1 5-3-16,-2 1-1 0,2 1-2 15,2 3 0-15,-3-5-1 0,3 3 0 16,1-3 1-16,-2-3 1 0,0-3 0 16,0-3 0-16,-1-3 2 0,1-3 1 15,-1-4 1-15,-1-5 2 0,-1-4-1 16,1-3 0-16,0-4-1 0,1-4-1 15,1-3-3-15,0 2-1 0,1 1-3 16,1 4-1-16,-1 0 0 0,0 7-1 0,1 6 0 16,-2 5 0-16,0 7 0 0,3 6-1 15,-2 4-2-15,0 4-4 0,2 4-4 16,-1 2-7-16,0 1-12 0,4 1-12 16,-2-2-14-16,2 0-11 0,2-3-126 15,-2 0-133-15,1-1-315 0</inkml:trace>
  <inkml:trace contextRef="#ctx0" brushRef="#br0" timeOffset="183906.5921">921 10892 514 0,'-2'-27'124'0,"2"0"5"0,-3 8-79 16,0 3-7-16,3 6-3 0,0 2-3 16,1 6-7-16,-1 3-5 0,0 7-4 15,0 3-4-15,1 6-5 0,-1 1-5 16,0 5-2-16,0 4-1 0,0 3 0 15,0-1-2-15,2-2 0 0,1-4-1 16,-1-1-1-16,1-3 1 0,0-5-1 0,1-6 0 16,-1-4 1-16,-1-4 0 0,-1-4 1 15,1-6-1-15,-4-6 0 0,1-3 1 16,-1-5-1-16,-2-1 0 0,-1-2 0 16,0-4 0-16,-1 2-1 0,0-1 1 15,0-2 0-15,1 2-1 0,-4-3 1 16,1-2-1-16,-3 2 0 0,0 1 1 15,-2 1 0-15,0 4 3 0,-2 1 3 16,5 4 5-16,1 3 1 0,4 4 4 0,1 0 2 16,3 4 1-16,3 1-1 0,4 1-1 15,2 2-3-15,2 2-1 0,3-1-2 16,3 1-2-16,5 0-1 0,2-1-1 16,0 1-3-16,3 0 0 0,2-1-2 15,2 0-1-15,3 1 0 0,-3 0-1 16,0 2-1-16,0 0-2 0,-1 1-3 15,-7-2-6-15,-3 3-13 0,-4 1-11 16,-4 3-12-16,-5 2-11 0,-5 1-16 0,-3 4-106 16,-4 5-118-16,-5-2-267 0</inkml:trace>
  <inkml:trace contextRef="#ctx0" brushRef="#br0" timeOffset="184116.0172">922 10801 547 0,'2'-3'140'0,"-1"0"6"15,0-2-46-15,4 2-54 0,2-2-14 0,2-1-5 16,-2 1-2-16,2-3-4 0,1 1-5 16,1-2-3-16,1 1-3 0,1 2-3 15,2 0-3-15,3 0-7 0,1 1-16 16,-1 1-14-16,-1 4 38 0,-2-1-167 15,-5 3-133-15,1 3-331 0</inkml:trace>
  <inkml:trace contextRef="#ctx0" brushRef="#br0" timeOffset="184729.3892">1668 10256 615 0,'-6'-16'152'0,"-6"5"3"0,-5 4-93 16,-4 5-20-16,-3 5-10 0,-3 6-8 16,1 2-10-16,-1 5-7 0,1 2-3 0,5 3 0 15,4 0-1-15,6 1-1 16,4 0 0-16,4 2 1 0,5 0-1 0,2-1-1 16,5 0-1-16,2-1-2 0,3 0-1 15,-1-1-2-15,2-3 0 0,1 0 0 16,1-2-1-16,0-3 2 0,-2-1 0 15,-2-1 2-15,-2-2 1 16,-2 1 0-16,-6-2 2 0,-4 3 0 0,-4 0 1 16,-3 3 0-16,-5 2 0 0,-1 2 1 15,-3 0-1-15,1 4 0 0,1 2-1 16,2-1 0-16,3 0-1 0,1-1 0 0,4 0 1 16,3 0-1-16,3 0 0 0,3-1 0 15,3 1 0-15,0 2-1 0,2-2 1 16,1 1-1-16,0-1 0 0,-2-1 0 15,-1 1-1-15,-4 0 0 0,-2 1-1 16,-1 0 0-16,-2 1 0 0,-2 0 1 16,-3 2 0-16,-1 0 0 0,1-1 0 0,-2 1 1 15,1 0 1-15,0 1 0 16,4 0-1-16,0 3 1 0,3-3 0 0,1-1 0 16,2-1 0-16,3-1-3 0,2-1-9 15,0-2-7-15,4-4-10 0,2 2 1 16,2-2-125-16,6 0-120 15,1 1-286-15</inkml:trace>
  <inkml:trace contextRef="#ctx0" brushRef="#br0" timeOffset="185824.119">5532 9926 390 0,'2'-9'109'0,"2"0"6"16,-4 1-20-16,2-1-51 0,1 1-7 0,3-1-3 15,0 1-5-15,-1 0-4 0,1 1-3 16,4-2-4-16,0 1 0 0,1-2-2 16,0 0 1-16,5-1-1 0,0 0-1 15,1 0-1-15,1 2-2 0,-2 2-1 16,1 2-2-16,0 4-1 0,-1 3-3 15,-1 6 1-15,-2 6-1 0,1 7 0 16,-1 7 1-16,0 10 3 0,-2 7 2 16,-2 6 1-16,-1 8 1 0,-1 1-1 15,-1 5-1-15,0 1-1 0,0-2-3 16,1-1-3-16,1-3-1 0,1-3-2 0,1-8 0 16,1-7 0-16,-2-5-1 0,0-7 1 15,0-6-1-15,-5-4 1 0,1-4-1 16,-2-4 0-16,-3-2 0 0,0 1 0 15,-3-1 0-15,-2-1 0 0,-1 4 0 16,-3 1-1-16,-3 5 1 0,0 4-2 16,-1 5 1-16,-2 5 0 0,2 6-1 0,0 5 1 15,4 5 0-15,2 2 0 0,4 3 0 16,3 1 0-16,5 0-1 0,2-3-1 16,4 0-1-16,4-1-2 0,2 0-1 15,1-7-1-15,1-4-1 0,-1-3 1 16,-2-4 0-16,-3-5 1 0,-2-6 0 15,-3-1 0-15,-5-5 1 0,-3-3 1 16,-2-2 1-16,-5-1 0 0,-3-2 1 16,-1-2 1-16,-3 0 1 0,-2-1 1 15,-1-2-4-15,-1 4-7 0,-2-3-4 16,1 4-6-16,-1-1-16 0,0 2-33 16,2 0-82-16,0 0-104 0,3 1-242 15</inkml:trace>
  <inkml:trace contextRef="#ctx0" brushRef="#br0" timeOffset="186431.0207">6294 10997 699 0,'-3'-3'172'16,"1"-1"3"-16,2 2-108 0,2-1-17 15,3-1-12-15,4 3-12 0,0 1-13 16,4-1-5-16,0 0-5 0,2 2-7 16,3 3-12-16,-2-3-16 0,0 0-13 15,-1 2-19-15,-2 0-116 0,-2 1-128 0,0 1-293 16</inkml:trace>
  <inkml:trace contextRef="#ctx0" brushRef="#br0" timeOffset="186599.5608">6280 11179 634 0,'-7'3'149'0,"4"1"1"0,2-3-91 16,2 2-29-16,6-2-11 0,1 0-7 16,4 0-8-16,4-1-12 0,1-1-10 0,3 1-22 15,1-1-112-15,2 1-120 0,3 2-294 16</inkml:trace>
  <inkml:trace contextRef="#ctx0" brushRef="#br0" timeOffset="188589.0777">7483 10300 529 0,'-16'-3'131'16,"-2"-1"6"-16,1 0-76 0,6 2-11 16,1-1-4-16,1 2-7 0,4 0-6 0,4-1-3 15,6 0-4-15,2 1-3 0,4 0-5 16,4 1-5-16,3-1-4 0,4-1-1 15,2 1-3-15,3-1-1 0,2 1-2 16,4-1-1-16,3 0 1 0,-1-2-2 16,3 3 1-16,3 1-1 0,-1-2-2 15,-3-1-5-15,-4-1-5 0,-3 1-6 16,-4 0-8-16,-6 1-6 0,-5-1-5 16,-8 2-3-16,-6 1-9 0,-7 1-3 15,-4 1-97-15,-8-4-99 0,-7 1-247 16</inkml:trace>
  <inkml:trace contextRef="#ctx0" brushRef="#br0" timeOffset="189076.6908">7468 10271 489 0,'-27'4'121'15,"3"-2"3"-15,2-1-66 0,2-1-24 16,7-1-7-16,3 1-7 0,5 0-5 16,6 0-3-16,4 0-1 0,4 3 1 15,4-1-1-15,2 3-1 0,3 1 0 0,3 0 1 16,0 4 0-16,3 2-1 0,-1 2 1 15,2-1 0-15,5 3 1 0,1 1 1 16,4 3 1-16,-2-1 1 0,2 2 1 16,2 3-1-16,-1 1 0 0,-1 2-2 15,-5 0-1-15,-3 1-1 0,-4 3-1 16,-4 2-2-16,-6 3-2 0,-7-1 0 16,-7 3-3-16,-7 2 0 0,-6 2-1 15,-6 2 0-15,-5-2-1 0,-2-1 0 16,-7 2-1-16,-3-2 1 0,-4 0 0 0,0-3-1 15,1 2 1-15,-2-4-1 0,1 0 0 16,3-3 0-16,2-2 1 0,3-3-1 16,0-5 0-16,4-6 0 0,2-3 1 15,3-6-1-15,7-4 2 0,4-3-1 16,7-3 1-16,7-2 1 0,3 0 0 16,7-2 1-16,3 0 0 0,5 1 0 15,3 0 0-15,1 0 0 0,3 2 0 0,-1 3-1 16,4 1 1-16,-2 1-1 0,2 2 1 15,0 1 0-15,4 1-1 0,3-2 1 16,-1 1 0-16,1 0-1 0,3 1 0 16,0 0-1-16,-2-1-1 0,-4 1 0 15,-5-1 0-15,-3 1-1 0,-7-1-7 16,-6-2-12-16,-4 2-17 0,-5 0-12 16,-4 0-21-16,-6-1-113 0,-4-2-127 15,-5-1-286-15</inkml:trace>
  <inkml:trace contextRef="#ctx0" brushRef="#br0" timeOffset="189527.4869">7227 11903 685 0,'-4'-9'163'0,"1"3"3"16,1 2-110-16,2 5-11 0,3 4-5 0,-1 5-9 15,2 5-7-15,0 3-6 0,-2 2-1 16,1 3-4-16,-2 3-3 0,1 0-1 15,0-3-1-15,-1-4-1 0,-1 1-1 16,2-2-1-16,-2-5-1 0,3-5-1 0,-3-5 0 16,2-3-1-16,3-3-1 0,1-5 0 15,3-6 1-15,0-2-1 0,4-3 0 16,3-2-1-16,-3-1 1 0,1 0 0 16,2 2-1-16,-4 4 0 0,-2 5 0 15,-2 5-1-15,0 7 1 0,-2 7-2 16,-1 4-1-16,-3 4-2 0,3 6-3 0,0 4-1 15,-2-1-2-15,2 3-4 16,1 1-12-16,2-4-13 0,0 0-10 16,2-3-16-16,0-4-114 0,2-2-127 0,4-5-291 15</inkml:trace>
  <inkml:trace contextRef="#ctx0" brushRef="#br0" timeOffset="190238.3845">7647 12056 649 0,'-6'-2'165'0,"1"2"7"15,0-1-96-15,0-1-20 0,2 1-10 16,4 2-11-16,3 0-12 0,2 3-10 16,0-3-7-16,2 1-4 0,5 1-8 15,0 2-14-15,-1-4-17 0,-1 0-12 16,0 2 27-16,-1 2-156 0,-4-2-132 0,-1 5-310 15</inkml:trace>
  <inkml:trace contextRef="#ctx0" brushRef="#br0" timeOffset="190392.97">7598 12215 610 0,'0'2'148'0,"3"0"1"0,0-1-77 16,5-1-41-16,1-1-11 0,2-1-6 15,4 0-7-15,1-2-6 0,2-1-11 0,0 0-10 16,-1-1-19-16,0 1-112 0,-1 2-119 16,-3 2-291-16</inkml:trace>
  <inkml:trace contextRef="#ctx0" brushRef="#br0" timeOffset="190607.4076">7843 12141 561 0,'-1'-4'165'15,"3"-1"4"-15,2 1 0 0,2 2-118 0,3 0-16 16,1 2-11-16,2 2-9 0,-1-1-10 16,0 2-12-16,-1 1-13 0,1 0-14 15,0-1-14-15,1 1-16 0,-3-1-108 16,2 0-119-16,2 1-266 0</inkml:trace>
  <inkml:trace contextRef="#ctx0" brushRef="#br0" timeOffset="191041.2465">8073 12072 687 0,'-8'8'172'0,"-2"-2"3"0,2 4-97 16,3 1-29-16,3 0-14 0,1 0-11 15,4 1-12-15,-1-2-6 0,4-1-3 0,4-2 0 16,1-1-1-16,2-3-1 0,1-2 1 16,2-2-1-16,0-3 0 0,0-1 0 15,-2-2-2-15,-3-2-3 0,0-1-5 16,-3-2-6-16,-3 0-6 0,-3 1-5 16,-1-1-3-16,-1-1-3 0,0 5-1 15,-1-1 3-15,2 2 4 0,-1 3 6 16,2 1 4-16,-1 1 4 0,1 4 4 15,1-1 5-15,-1 4 4 0,-1 0 3 16,2 2 2-16,-1 2 1 0,2 0 1 0,-3 1 3 16,2 1 2-16,-1 0 3 0,2 0 1 15,-1-1 1-15,1 0 2 0,2-2 1 16,0 0 0-16,3-3-1 0,3-2 0 16,0-3-3-16,4-1 0 0,3-4 0 15,-1-2 0-15,1-3-1 0,-4-2 0 16,-2-2-2-16,-4 2 0 0,-4-1-2 0,-6 0-3 15,-4 1-2-15,-5 3-1 0,-2 1-2 16,-4 1-2-16,-1 3-9 0,-1 1-11 16,-2 5-16-16,3 1-19 0,0 3-22 15,2 3-116-15,2 1-137 0,2 2-303 16</inkml:trace>
  <inkml:trace contextRef="#ctx0" brushRef="#br0" timeOffset="191803.2789">7432 9885 604 0,'-5'-2'161'0,"-3"2"8"16,-3 3-74-16,2 5-30 0,1 2-11 16,3 2-9-16,2 2-11 0,1 2-10 15,4 2-6-15,4-3-5 0,2 1-3 16,3 0-3-16,2-5-1 0,1-1-3 15,2-6 0-15,1-2-1 0,1-2 0 16,-3-5 0-16,-2-4-1 0,-1 0 0 0,-4-2 0 16,-1 0-3-16,-6-1-4 0,-2-3-4 15,-3 3-6-15,-2 1-10 0,-2 1-11 16,1 1-10-16,0 3-3 0,1 3-2 16,1 3 1-16,0 0-1 0,5 3 2 15,1 3 5-15,4 0 5 16,-1 2 2-16,2-1 3 0,-1-1 3 0,1 3 7 15,-1-4 12-15,1-4 11 0,-1 0 12 16,0 0 13-16,-3 3 7 0,2-1 6 16,-1 1 3-16,0 1 1 0,-2 3-2 0,0 0-5 15,2 1-7-15,-2-1-6 0,3 3-3 16,2-2-5-16,0 1-2 0,4-3-1 16,2 1-1-16,3-4 0 0,3 0 0 15,3-6 2-15,0-2 3 0,1-3 3 16,0-6 2-16,-5-3 2 0,-1-2 0 15,-4-4 1-15,-6 1-1 0,-3-1-3 16,-6 1-4-16,-4 5-3 0,-5 0-4 0,-6 4-2 16,0 6-3-16,-6 2-4 0,-3 7-18 15,1 3-18-15,0 9-17 0,5 3-123 16,2 4-136-16,5 3-318 0</inkml:trace>
  <inkml:trace contextRef="#ctx0" brushRef="#br0" timeOffset="192940.3743">8467 10939 568 0,'-4'-11'141'0,"4"2"6"16,0 2-82-16,0 0-14 0,6 6-7 15,1 1-6-15,1 3-4 0,4 4-6 16,2 2-3-16,1 3-5 0,3 3-3 15,0 1-4-15,2-1-4 0,0 5-2 16,0-3-2-16,1 0-1 0,-2-1 0 16,1 1-2-16,-3-2-2 0,-1 0-3 15,-2-2-8-15,-3-2-10 0,-3 0-14 0,-3-1-10 16,-2-1-20-16,-2-3-109 0,-2-1-121 16,-2-4-277-16</inkml:trace>
  <inkml:trace contextRef="#ctx0" brushRef="#br0" timeOffset="193138.8585">8742 10896 614 0,'-6'2'150'0,"-4"2"6"16,-1 4-93-16,-2 3-15 16,-3 4-8-16,-1 1-8 0,-3 4-8 0,-1 2-8 15,1 1-5-15,-1 1-4 0,0 2-4 16,0 0-7-16,3 0-7 15,3-4-10-15,4-2-12 0,6-2-15 0,3-7-119 16,4-3-125-16,7 0-295 0</inkml:trace>
  <inkml:trace contextRef="#ctx0" brushRef="#br0" timeOffset="193489.984">8951 10890 637 0,'-2'-3'151'0,"0"2"1"15,1 2-99-15,2 2-17 0,0 0-5 16,0 5-8-16,3 3-6 0,-2 1-1 15,1 5-1-15,-1 1 0 0,1 3-1 16,-2 2-1-16,-1 1-2 0,-2 1-2 16,-2 1 0-16,0 0-3 0,-1 0 0 15,0-3-1-15,2-2-1 0,1-2 0 16,4-2-1-16,1-3 0 0,4-4 0 0,2-5-1 16,4-4-1-16,2-2-2 0,1-7-6 15,2-1-11-15,-1-6-11 16,-1 0-12-16,0-1-9 0,-2-1-17 0,-3 0-109 15,-1 1-115-15,-4-4-267 0</inkml:trace>
  <inkml:trace contextRef="#ctx0" brushRef="#br0" timeOffset="193667.2202">8998 10883 606 0,'-10'-3'166'0,"1"0"7"15,0 3-69-15,4-2-39 0,3 2-16 16,3 0-13-16,4-1-13 0,3 1-11 15,5 0-8-15,1 0-7 0,1 0-10 16,3 0-12-16,2 0-15 0,1 2-13 16,0 2-59-16,0-1-65 0,-3 6-112 15,2-3-236-15</inkml:trace>
  <inkml:trace contextRef="#ctx0" brushRef="#br0" timeOffset="193984.3743">9301 11022 500 0,'1'7'145'16,"2"2"6"-16,-2 2 0 0,2 4-101 0,1 2-11 16,1 0-2-16,1 0-3 0,-1 1-8 15,0-1-3-15,1 1-2 0,0-5-3 16,0-2-3-16,4-2-2 0,-3-3-2 15,4-5-3-15,3-3-1 0,-1-6-2 16,2-3-1-16,1-2-1 0,-2-4 0 16,1-3-2-16,0 0 1 0,-1 6-1 15,-3-1-1-15,-3 3 1 0,0 4 0 16,-4 5-1-16,-1 4 1 0,-3 5-3 0,-3 1-3 16,0 7-5-16,-1 3-9 0,-1 0-11 15,2 2-12-15,0-1-9 0,3-1-13 16,3-5 37-16,0-1-144 0,3-3-114 15,5-3-279-15</inkml:trace>
  <inkml:trace contextRef="#ctx0" brushRef="#br0" timeOffset="194367.336">9640 10832 687 0,'-7'-11'158'0,"6"5"1"0,7 3-113 0,3 0-18 16,6 1-7-16,2 1-9 0,2 2-7 15,2 1-4-15,-1 0 1 0,-1 1 4 16,-1 3 2-16,0 0 2 0,-2 1 3 0,0 2 1 16,-1 1 1-16,1 1-2 0,-4 0-3 15,-2 3-3-15,-4 3-2 0,0 4-3 16,-2 3-1-16,-4 3-2 0,-3 1 0 15,1 2-1-15,0 2 0 0,-2 1 0 16,0-2 1-16,1 2-1 0,-1-1 2 16,1 0-1-16,1-3 1 0,-3-2 0 0,-1-3 0 15,-1 0 1-15,-2-7-1 0,-2-4 0 16,-2-3 0-16,0-4 1 16,0-2-1-16,-1-2 1 0,1-3-1 0,-2 0-1 15,3 0-5-15,2-2-9 0,0 2-13 16,1-3-10-16,5 2-20 0,1 0-116 15,5-1-126-15,3-1-293 0</inkml:trace>
  <inkml:trace contextRef="#ctx0" brushRef="#br0" timeOffset="195077.4113">10539 10969 538 0,'-3'-1'138'0,"-2"-1"7"0,1 2-73 15,2 2-17-15,2 2-7 0,2 1-6 0,3-2-7 16,0 2-5-16,3 1-6 0,2-1-4 16,2-1-4-16,4-2-3 0,1-2-4 15,1-1-3-15,1 0-2 0,2-2-1 16,0-3-2-16,1-2 0 15,-5-1 0-15,0-3-1 0,-2 0 0 0,-5-4 0 16,-2 0 0-16,-5 1-1 0,-4 3 0 16,-6 1-1-16,-2 1-2 0,-9 1-1 15,-2 3-3-15,-4 1-3 0,0 5-2 16,-3 2-1-16,0 1 1 0,1 6 1 0,4 6 2 16,1 4 3-16,3 6 5 0,0 3 4 15,2 4 3-15,2 4 3 0,4 2 1 16,4-1 2-16,3-1 2 0,4-2-1 15,5-2 0-15,4-4-1 0,4-4 0 16,4-4-1-16,1-4-1 0,3-3-1 16,0-4-3-16,6-7 1 0,6-3-3 15,-1-6-1-15,0-5-2 0,3-4-8 16,2-3-10-16,0-3-17 0,-2-1-11 16,-7 1-20-16,-2-1-111 0,-3 2-124 0,-6 6-282 15</inkml:trace>
  <inkml:trace contextRef="#ctx0" brushRef="#br0" timeOffset="195715.7118">11015 10313 604 0,'2'-11'154'0,"0"1"7"16,-2 4-85-16,2 1-17 0,-1 2-9 0,0 3-6 15,-1 5-9-15,1 6-6 0,2 5-6 16,-1 5-4-16,1 5-3 0,2 3-3 15,-1 5-2-15,1 3-1 0,-1 0-1 16,1 0-2-16,-4-2 0 0,0-1-1 16,-3 0-1-16,-2-4 0 0,-2 0-3 15,-2-5 1-15,-5-3-2 0,-1-1-1 16,-5-4-6-16,0-4-10 0,-2-6-17 16,-2-8-19-16,-1-5-10 0,5-8-21 15,-1-7-109-15,5-4-123 0,7-4-274 0</inkml:trace>
  <inkml:trace contextRef="#ctx0" brushRef="#br0" timeOffset="195855.988">10995 9975 565 0,'6'-19'156'16,"1"7"3"-16,0 1-28 0,1 5-87 0,2 2-13 16,0 4-10-16,-1 4-16 0,1 2-22 15,-1 4-17-15,-1 2-126 0,0 3-130 16,2 5-320-16</inkml:trace>
  <inkml:trace contextRef="#ctx0" brushRef="#br0" timeOffset="196520.7037">11226 10349 357 0,'3'-3'101'0,"-2"-5"5"0,0 3-34 16,2 1-16-16,0-3-8 0,0 3-7 15,-1 0-5-15,0-1-5 0,-1 2-2 16,1-1-3-16,-1 0-3 0,1 1 0 15,-2 1-2-15,1-2 0 0,-1 2-1 16,0-1-1-16,0 1 0 0,1 0-1 16,-1 2-2-16,1-2-1 0,-1 1 0 15,0 0 0-15,2-2-2 0,-4 3 1 16,2-2-2-16,0 1 0 0,-2 1 0 16,2-1-2-16,-1-1-1 0,1 4 0 15,1-1-1-15,-4 1 0 0,2 3-1 0,0 4-1 16,-1 4 0-16,-2 4 0 0,-1 5-2 15,1 5 0-15,3 4-1 0,2 1 3 16,1-2 0-16,1 0 2 0,3-2 0 16,4-2 0-16,0-7 0 0,1-4 0 15,-1-4-3-15,2-5-2 0,0-5 0 16,1-3-1-16,-4-5-1 0,0-3 1 16,1-5 0-16,-2-1 1 0,-2-5 0 0,-1 0 0 15,-2 1 0-15,-1 1 0 16,-1 2 1-16,-3 4-2 0,-2 3 0 0,2 5-1 15,-2 5 0-15,0 4-1 0,1 2 1 16,2 5-1-16,1 1 0 0,2 5 0 16,3-1 0-16,2 1-1 0,4 0 0 15,4-2-1-15,2-1 0 0,3-3 0 16,-1-5-1-16,2-3 0 0,0-3 1 16,-3-3 1-16,0-5 0 0,-4-5 0 15,-2-3 1-15,-3-2 0 0,-4-3 0 0,-3-4-2 16,-2 3-6-16,-3-1-7 0,-2 0-10 15,0 1-12-15,0 4-13 0,1 4-8 16,-1 4-15-16,2 5 44 0,0 4-148 16,1 6-116-16,3 3-287 0</inkml:trace>
  <inkml:trace contextRef="#ctx0" brushRef="#br0" timeOffset="196766.3099">11605 10507 655 0,'1'7'154'16,"-1"-1"4"-16,3 0-98 0,0 0-22 16,5 0-7-16,1-2-9 0,4 2-5 15,3-3-2-15,1 2-4 0,2-1-2 16,2-4-1-16,0-1-1 0,-1-3 1 16,0-1 0-16,-2-3 0 0,-4-3 1 15,-4-2 0-15,-5 1 0 0,-5 1 0 0,-2 0-2 16,-8 0-2-16,-3 3-2 0,-2-1-8 15,-6 3-14-15,-1 1-18 0,2 6-12 16,2 2-21-16,3-1-111 0,5 4-127 16,7 2-282-16</inkml:trace>
  <inkml:trace contextRef="#ctx0" brushRef="#br0" timeOffset="197204.7056">11991 10333 631 0,'0'-2'157'0,"-3"2"4"0,1 5-89 15,1 1-19-15,-1 5-8 0,2 1-7 16,-2 3-11-16,2 2-4 0,-2 0-5 16,4 3-5-16,0-1-3 0,2 0-2 15,-1-2-2-15,4 0-1 0,-2-3-1 16,1-6 0-16,0-2 1 0,0-3 0 16,2-3 0-16,-2-5 0 0,1-6 1 0,2-4-1 15,3-2-1-15,-4-5 0 0,3-3-2 16,0-1 0-16,-2 1-1 15,0 2-1-15,-2 4 1 0,0 7-1 0,4 4 0 16,-1 6 0-16,-1 6 0 0,-1 3-2 16,0 7 0-16,-1-1-2 0,0 8-2 15,-3 5-5-15,0 1-7 0,1 0-12 16,2 1-15-16,4 0-9 0,5 1-20 0,2-6-108 16,3-4-124-16,5 1-279 15</inkml:trace>
  <inkml:trace contextRef="#ctx0" brushRef="#br0" timeOffset="198313.4359">12680 11060 726 0,'-11'-4'190'0,"-2"3"7"0,1 0-103 0,2 1-21 16,0-2-15-16,3 0-16 0,2 3-15 16,2-1-12-16,2-1-8 0,1 2-8 15,-1-2-15-15,2 0-18 0,3 1-27 16,1-1-19-16,5-1-125 0,1 2-147 16,6-1-327-16</inkml:trace>
  <inkml:trace contextRef="#ctx0" brushRef="#br0" timeOffset="198733.059">12979 10964 726 0,'-1'-11'174'16,"0"0"5"-16,2 3-115 0,4 0-14 15,0 1-12-15,1 1-9 0,3 0-10 16,2 0-6-16,0-1-4 0,1 1-3 0,-1 0-2 16,1 0-2-16,0 0 0 0,1-1-1 15,-4-2-1-15,1-2-2 0,-4 1-1 16,-1-1-2-16,-4 1-1 0,-2-1-2 16,-4 5-1-16,-2-1-2 0,-5 2-2 15,-3 4 0-15,-1 2 0 0,-2 1 0 16,-2 6 2-16,1 2 1 0,-1 4 3 15,-1 5 2-15,3 3 2 0,-1 5 2 0,2 2 1 16,5 3 1-16,0 1 2 0,3 0 4 16,7 1 2-16,4-2 4 0,6-1 2 15,4-3-1-15,5-2 1 0,3-5-2 16,4-2-3-16,3-7-3 0,2-4-3 16,6-6-2-16,-1-4 0 0,5-4-4 15,2-5-9-15,-2-4-17 0,0-2-20 16,-1-2-21-16,-4 1-117 0,-2 0-136 15,-6-1-309-15</inkml:trace>
  <inkml:trace contextRef="#ctx0" brushRef="#br0" timeOffset="199077.6293">13199 10412 764 0,'-16'-9'191'0,"2"3"4"0,6 2-113 16,3 2-24-16,5 0-15 0,6 0-13 0,1 1-13 16,5 1-7-16,8 1-4 0,2-1-3 15,1-1-2-15,3-1-8 0,3-1-10 16,6-3-19-16,1-1-23 0,-2-4-14 16,-3 1-128-16,0-2-142 0,0 1-320 15</inkml:trace>
  <inkml:trace contextRef="#ctx0" brushRef="#br0" timeOffset="199288.8899">13631 10145 661 0,'0'6'155'0,"-1"1"3"0,-1 4-100 16,4 4-24-16,-2 3-7 0,2 3-7 16,-1 4-6-16,2 2 0 0,1 1 1 15,2 2 1-15,2 1 0 0,0 2 1 16,-1 1 0-16,-1-2-3 0,-2-1-2 0,-4-2-4 15,-5-1-3-15,-4-3-4 16,-3-3-5-16,-3-5-10 0,-1-2-13 0,-2-7-16 16,1-3-12-16,0-7-22 0,-3-5-103 15,-1-7-118-15,4-4-265 0</inkml:trace>
  <inkml:trace contextRef="#ctx0" brushRef="#br0" timeOffset="199431.5195">13472 9967 665 0,'10'-21'166'0,"-4"1"3"0,1 2-100 16,3 6-21-16,2 1-12 0,3 3-11 16,2 0-13-16,0 6-13 0,0 2-19 15,2 1-18-15,-4 4-133 0,0 2-138 16,1 3-341-16</inkml:trace>
  <inkml:trace contextRef="#ctx0" brushRef="#br0" timeOffset="200129.7243">13823 10163 482 0,'-2'-2'124'0,"2"-1"4"0,-3 1-59 0,2-1-23 16,0 1-9-16,-2-1-5 0,2 1-5 15,1 1-4-15,-2 0-1 0,-1-2-1 16,2 1 0-16,1 0-1 0,-1 0 0 0,1 0-1 16,0-1 0-16,0 1-1 0,1-2 0 15,-1 2-2-15,1-2 0 0,1 0-1 16,-1 3 0-16,-1 0-1 0,0 0-1 16,1 4-1-16,-2 2 0 0,-2 5-2 15,1 3-2-15,-3 3 0 0,0 5-3 16,1 2 0-16,0 4-1 0,1 2 0 15,3-1-1-15,3 0 1 0,3-4 1 0,2 0-1 16,3-5 1-16,3-4-1 0,2-5 0 16,1-5-1-16,0-4-1 0,1-5 0 15,-1-2 0-15,1-5 0 0,-2-4-1 16,-3-1 1-16,-3 0 0 0,-3-1 0 16,-2 3-1-16,-3-1 1 0,-3 3-1 15,0 6 0-15,-4 1 0 0,0 3-1 16,2 2 0-16,-2 4 1 0,1 2-1 15,3 3 0-15,0 2-1 0,2 2 1 16,2 1-1-16,4 0-1 0,2 0 1 16,6-3-1-16,1-2 1 0,5-3-1 15,1-6 1-15,2-3 1 0,1-4 0 0,2-7-1 16,-1-2 2-16,-2-2-1 0,-2-4 0 16,-5-1 0-16,-3-4 1 0,-4 2-1 15,-9-2 0-15,-5 0-5 0,-3 4-8 16,-6 2-12-16,-4 4-15 0,0 5-17 15,-2 6-20-15,1 6-96 0,4 6-15 16,1 6-101-16,4 2-190 0</inkml:trace>
  <inkml:trace contextRef="#ctx0" brushRef="#br0" timeOffset="201432.9692">14466 10129 551 0,'0'-4'136'0,"0"1"5"0,-1 0-83 16,1 4-13-16,0 4-8 0,3 3-8 15,-1 3-8-15,0 1-6 0,1 4-4 16,2 3-3-16,-2 0-3 0,4-2-2 0,-2-1-2 16,1-3 0-16,-1-2 0 0,-1-2 0 15,1-4 2-15,-1-2 1 0,-2-1 3 16,1 0 2-16,1-3 4 0,-2-3 4 16,0-3 2-16,3-5 3 0,2-3 1 15,1-2-1-15,3-4-2 0,1 0-3 16,1 2-4-16,0 3-3 0,1 2-3 15,-2 3-3-15,-1 5-2 0,-3 5-1 16,1 4 0-16,-2 5-1 0,2 3-2 0,-2 4-4 16,-2 3-6-16,0 1-6 15,-1 2-8-15,1 0-16 0,-2 2-9 0,0-1-18 16,0 0-108-16,4-2-118 0,2-3-284 16</inkml:trace>
  <inkml:trace contextRef="#ctx0" brushRef="#br0" timeOffset="203118.0533">15045 10881 587 0,'-10'-10'144'15,"-5"0"5"-15,-2 3-86 0,-3 3-18 16,2 3-7-16,-5 1-6 0,-1 5-6 16,2 2-7-16,3 4-3 0,3 7-2 15,2 1-4-15,3 2-2 0,8 5-2 0,3-1-2 16,1 1-1-16,4-3-1 0,2-2-2 16,4-6 1-16,4-5-1 0,3-5 1 15,3-4-1-15,5-5 1 0,-1-6 0 16,1-7-1-16,1-2 1 15,-2-8 0-15,-5-1-1 0,-2-3 1 0,-5-3 0 16,-2-2 0-16,-2-2 0 0,-4-1 0 16,-1-2 1-16,-2 0-1 0,-1-1 1 15,-2 4-2-15,-2 5 5 0,0 7 5 16,-1 9 3-16,-2 10 3 0,0 11 0 0,-2 8 1 16,1 9 0-16,1 8-4 0,0 4-6 15,1 5-2-15,1 4-3 0,3-1-1 16,1 2 0-16,2 0 0 0,2-2-1 15,1-5 0-15,3 0-5 0,2-7-5 16,3-7-9-16,-2-2-9 0,6-8-9 16,0-4-9-16,1-5-4 0,-1-3-1 0,2-2 2 15,-2 3 4-15,0-7 6 0,-5 1 8 16,-4-7 9-16,0 4 5 0,1-3 4 16,-6 0 7-16,-1-2 8 0,-2-1 5 15,0-2 5-15,2 8 3 0,-4-6 2 16,0 3 3-16,1-1 1 0,0 2 1 15,-1 3 0-15,2 3 0 0,-2 1 0 16,2 0 0-16,-2 3-1 0,1 1-2 16,1 1-2-16,0-1-2 0,-2 0-2 15,1 1-2-15,0 1 1 0,1-2-2 16,-1 2 2-16,1-1 0 0,-1 3 0 0,-2 0 1 16,2 2 1-16,0 2-1 0,-3 2 1 15,3 2-2-15,-2 2-1 0,2 1-2 16,1 2-2-16,1-1-2 0,1-1-1 15,2-1-2-15,-1-1-1 0,3-2 0 16,0-4-1-16,5-3 0 0,0-2 0 16,0-5 1-16,1 0-1 0,2-4 1 0,-1-4 0 15,0-1 0-15,-5-2 0 0,2-2-1 16,-3-1 1-16,-1 0 0 0,-2 3 0 16,-1 0 0-16,-3 5 1 0,0 3 0 15,-2 5 1-15,0 5-1 0,2 2 1 16,-1 4-1-16,2 4-1 0,1 0 0 15,1 0 0-15,3 1-1 0,4-1 1 16,3 0-1-16,4-3 0 0,3-1 0 16,1-4 0-16,0-3 0 0,-1-4 0 15,0-4 1-15,-3-3-1 0,-2-4 0 0,-3-4 1 16,-5-2 0-16,-2-4 0 0,-2-3-1 16,-3-3 1-16,-1 1-4 0,-1 2-5 15,1 0-7-15,0 5-11 0,2 3-11 16,-1 6-16-16,3 4-11 0,0 4-19 15,-1 2-100-15,1 1-115 0,3 1-265 16</inkml:trace>
  <inkml:trace contextRef="#ctx0" brushRef="#br0" timeOffset="203309.5307">15722 10864 733 0,'-3'-5'189'0,"2"2"3"0,0 1-101 15,0 2-29-15,4-1-15 0,2 0-19 16,3 2-13-16,3 0-8 0,0-1-4 16,3 1-9-16,1 0-11 0,1 3-18 15,-2 0-21-15,-1-2-18 0,-1 2-122 16,-2 2-139-16,-3 0-312 0</inkml:trace>
  <inkml:trace contextRef="#ctx0" brushRef="#br0" timeOffset="203451.7439">15754 11023 647 0,'-3'4'161'0,"3"-1"3"0,0 0-89 15,5-1-32-15,4 1-13 0,2-3-10 16,5 0-15-16,-2-1-17 0,2-3-17 0,4 0-39 16,2 2-97-16,2-1-125 0,1 0-290 15</inkml:trace>
  <inkml:trace contextRef="#ctx0" brushRef="#br0" timeOffset="204258.0299">16596 10133 625 0,'3'-18'150'0,"3"1"4"0,0 3-91 16,6 1-25-16,3 5-10 16,5-2-6-16,2 1-7 0,5 3-6 0,2 5-4 15,2-3-1-15,-2-1-2 0,-2 4 0 16,-5 0-1-16,-5-1-1 0,-3 0 1 16,-8-1 0-16,-4 0 0 0,-4 0 0 0,-5-1 0 15,-4 1-1-15,-5 1 0 0,-5 1-2 16,-9-1-2-16,-4 2-4 0,-3 4-2 15,-3 4 1-15,-1-1-1 0,0 4 1 16,0 1 0-16,6 2 4 0,3 2 3 16,4-1 2-16,3 0 1 0,7 1 0 15,7 0 0-15,7-1 1 0,8 1-1 16,8-2 1-16,5 3-1 0,7-1 0 0,3 0 1 16,1-3 1-16,4 0 1 0,-1 2 0 15,4-1 1-15,-1 0 1 0,0 1 1 16,2-1-2-16,-3 5 1 15,-2-1 0-15,-3 4-1 0,-6-1 0 0,-4 1 0 16,-6-1 0-16,-5 2-1 0,-4 2 0 16,-4-2-1-16,-5 1 1 0,-3 1 0 15,-5-1 0-15,-7 2 0 0,-6 0 1 16,-3 3 1-16,-4-1 0 0,-3 2 1 16,-2 0 1-16,-1 1 1 0,-1 0 1 0,2 0 2 15,0-2 0-15,2 1 1 0,5-3-1 16,2-2 0-16,6-3-1 0,6-4-2 15,7-3-2-15,5-4-1 0,5-4-2 16,4-3 0-16,7-2-1 0,4 0-1 16,6-2 1-16,6-2 1 0,4 1 2 15,3-3 1-15,2 2 1 0,3 0 0 0,4-3 1 16,1-1-2-16,0 2 0 0,2 0-2 16,-1 1-2-16,1-1-1 0,1 1-1 15,-4 3 0-15,-1 3-1 0,-6-1-1 16,-4 3-5-16,-5 1-11 0,-5 3-18 15,-8 2-23-15,-3 4-25 0,-6-1-115 16,-4 2-141-16,-3 4-312 0</inkml:trace>
  <inkml:trace contextRef="#ctx0" brushRef="#br0" timeOffset="204709.9741">16039 11689 608 0,'-4'7'156'0,"7"5"6"0,-3 3-48 16,2-1-70-16,1 6-12 0,2 1-2 15,1 2 0-15,0-2-5 0,-2-3-3 16,1-1 0-16,1-1-1 0,-1-1 1 16,-2-7-3-16,-2-1-3 0,2-4-2 15,-1-4-3-15,1-3-3 0,0-2-2 0,1-6-2 16,2-3-1-16,2-3 0 0,0-4-1 15,3 0 0-15,-1 0 0 0,1 1-1 16,-1 3 0-16,1 5-1 0,-1 5 1 16,-1 5-1-16,0 8 0 0,1 4 1 15,-3 1-2-15,3 4-4 0,-1 5-6 16,-1 0-6-16,0 1-11 0,0-1-15 0,1 0-16 16,3-1-9-16,1-2-12 0,2-4-106 15,0-2-121-15,2-6-269 0</inkml:trace>
  <inkml:trace contextRef="#ctx0" brushRef="#br0" timeOffset="204905.2942">16565 11752 739 0,'-6'-7'192'0,"2"0"3"16,4 1-101-16,0 3-32 15,1-1-15-15,3 2-17 0,-1-2-15 0,6 3-8 16,0 2-7-16,-3 0-10 0,1 0-15 15,0 2-23-15,2 2-17 0,-2 0 80 16,1-1-213-16,-3 4-148 0,2 0-357 16</inkml:trace>
  <inkml:trace contextRef="#ctx0" brushRef="#br0" timeOffset="205045.9144">16557 11867 696 0,'-6'5'173'0,"4"-1"1"15,-1-2-97-15,6 1-33 0,-1-1-13 16,3-1-11-16,2-2-11 0,3 0-11 16,1 0-13-16,0-2-14 0,4 1-13 15,0 0-19-15,-3 0-114 0,1 0-129 16,5 0-291-16</inkml:trace>
  <inkml:trace contextRef="#ctx0" brushRef="#br0" timeOffset="205212.9922">16799 11819 713 0,'-2'-3'167'15,"4"0"1"-15,-1 2-108 0,2-2-27 16,4 3-12-16,-1-1-14 0,2 0-17 16,3 1-18-16,3-1-10 0,1 1-15 15,3-1-116-15,-1 1-124 0,6 1-284 0</inkml:trace>
  <inkml:trace contextRef="#ctx0" brushRef="#br0" timeOffset="205656.9374">17129 11751 732 0,'-8'6'177'0,"-2"-1"2"0,3 2-114 15,0-2-18-15,4 0-13 0,2 2-14 16,1 1-10-16,4-1-5 0,3 0-1 0,2 1-1 15,4-1 0-15,1-3 0 0,2-1 0 16,1-4-1-16,1-3 0 0,-3-2 0 16,-1-1-1-16,-5-3-2 0,-2 2-5 15,-5-2-4-15,-3 0-8 0,-3-1-8 16,-2 2-9-16,0 1-9 0,0-1-3 16,2 1-1-16,2 2-1 0,2 3 2 0,2 3 5 15,2 0 6-15,1 1 8 16,0 2 5-16,0 3 5 0,1 1 7 0,-1 1 9 15,-3-2 9-15,2 0 8 0,-2 2 5 16,1-1 4-16,0 0 4 0,0-2 2 16,1 0 3-16,2 1-1 0,1 0-2 15,5-1 0-15,2 1-2 0,2-5-1 16,5 0-1-16,4 1-4 0,3-5-2 16,2-2-1-16,-2 2-1 0,-1-4-1 15,-1 0-1-15,-5 1-1 0,-8-3-2 16,-4 0-1-16,-9-2-3 0,-5 0 0 0,-8-3-3 15,-4 4-1-15,-5-1-5 0,-4 3-10 16,-2-1-19-16,-2 4-22 0,-2 2-23 16,1 0-115-16,7 2-136 0,0 2-308 15</inkml:trace>
  <inkml:trace contextRef="#ctx0" brushRef="#br0" timeOffset="206207.9761">16289 9616 675 0,'-17'8'170'0,"0"1"5"15,3 4-95-15,2 2-24 0,5 2-11 16,5 3-9-16,5-2-11 0,4 0-7 16,5 0-4-16,4-2-2 0,4-4-2 15,0-6-2-15,2-2 1 0,0-3-1 0,-1-5-1 16,-1-3 1-16,-3-3-2 0,-4-5 0 15,-2-1-2-15,-5-1-1 0,-7-4-1 16,-4 3-4-16,-4 1-6 0,-2 1-9 16,-1 4-15-16,0 2-12 0,1 1-11 15,3 8-6-15,2 1-5 0,4 3-9 16,-1 3-1-16,6 2-89 0,-1 1-99 16,3-1-247-16</inkml:trace>
  <inkml:trace contextRef="#ctx0" brushRef="#br0" timeOffset="206422.7883">16476 9667 556 0,'7'-2'153'0,"-5"0"9"16,-2 1-64-16,-2 1-21 0,-5 0-11 16,0 3-8-16,-1 0-9 0,0 3-11 15,1 3-8-15,1 2-6 0,2 3-7 16,3-1-6-16,4 0-5 0,7 1-2 16,1-2-2-16,5-2 0 0,4-1-1 15,2-6 0-15,2-2 0 0,1-1 1 16,-1-3 0-16,1-7 2 0,-6-2 1 15,-1-3 0-15,-5-1 1 0,-4 0 1 0,-6-1-2 16,-5 0 0-16,-7 3-2 0,-3 3-2 16,-4 2-8-16,-5 2-17 0,-1 5-33 15,-3 4-31-15,-4 3-112 0,0 9-148 16,1 3-328-16</inkml:trace>
  <inkml:trace contextRef="#ctx0" brushRef="#br0" timeOffset="207137.0081">17439 10559 565 0,'-10'-14'170'0,"3"6"7"0,-1-1-13 15,4 6-96-15,3 1-15 0,4 4-10 16,5 2-12-16,4 4-11 0,3 4-6 16,3 3-4-16,3 2-1 0,1 5-2 15,1-1-3-15,-1 1-1 0,1 2 0 16,-2-2-2-16,-1 0-3 0,-2-2-8 15,1-3-13-15,-5-1-18 0,1-4-17 0,0-1-21 16,-2-5-113-16,-3-3-132 0,1-1-288 16</inkml:trace>
  <inkml:trace contextRef="#ctx0" brushRef="#br0" timeOffset="207302.5728">17738 10547 653 0,'-10'11'163'0,"-4"-3"7"0,-4 8-102 15,-5-1-17-15,1 7-8 0,1 4-10 16,-1 1-12-16,-1-1-11 0,-2 3-14 16,2-1-16-16,5 2-16 0,-1-4-13 15,5-5-71-15,4-5-54 0,9 0-115 16,7-6-230-16</inkml:trace>
  <inkml:trace contextRef="#ctx0" brushRef="#br0" timeOffset="207588.1433">17899 10576 509 0,'4'-10'153'0,"1"4"7"0,-2-1 1 16,-1 3-96-16,1 3-13 0,-2 3-6 15,-2 3-9-15,-1 4-8 0,0 1-6 0,-3 3-4 16,0 2-5-16,-3 2-2 15,0 1-3-15,0 4-1 0,0 2-1 0,1-1-2 16,1 0 0-16,2 0-1 0,4 1-1 16,4-4-1-16,2-1-1 0,5-3 0 15,4-4 0-15,3-2-1 0,4-3-7 16,1-3-8-16,2-4-14 16,-3-3-16-16,-1-4-11 0,-4-2-16 0,-2-2-9 15,-6-1-102-15,-2-1-111 0,-6-4-249 0</inkml:trace>
  <inkml:trace contextRef="#ctx0" brushRef="#br0" timeOffset="207743.7168">17919 10554 641 0,'-13'-4'170'15,"-1"2"8"-15,5-1-88 0,3 3-27 16,2 2-12-16,5-2-12 0,5 1-13 16,5 4-14-16,5-2-11 0,7 1-9 15,4 0-16-15,5-1-18 0,1 0-11 0,4-1 77 16,-1-2-207-16,-5 2-137 0,0 0-344 15</inkml:trace>
  <inkml:trace contextRef="#ctx0" brushRef="#br0" timeOffset="208027.6573">18237 10618 647 0,'-5'6'154'16,"0"0"4"-16,1 0-103 0,2 3-16 15,2 2-4-15,1 0-6 0,1 0-9 16,3 0-5-16,1 0-5 0,2-1-1 0,0-3-4 16,5 0-2-16,0-2 0 0,5-2-1 15,-2-6 1-15,0-1-1 0,3-2 1 16,1-3 0-16,3-5-1 0,0 1 2 16,-4 0 1-16,3 2 2 0,-1 1 0 15,-4 3 1-15,-2 2 0 0,-5 5 0 16,-4 3-1-16,-2 3-2 0,-3 1-5 15,-2 4-4-15,0 3-7 0,1 2-11 0,0 0-14 16,1 1-10-16,1-1-13 0,2-4-16 16,1 0-100-16,2-1-111 0,4-6-255 15</inkml:trace>
  <inkml:trace contextRef="#ctx0" brushRef="#br0" timeOffset="208373.3564">18580 10484 691 0,'-3'-15'164'0,"2"-1"5"15,7 3-107-15,6 0-24 0,5 2-9 16,3-1-4-16,2 4-8 0,4 2-7 16,1 5-3-16,-3 1-2 0,1 2 0 15,-7 0-1-15,2 5 0 0,-4 2 0 16,-3 2 0-16,-2 4-1 0,-2 2-1 15,-4 2 0-15,0 4-1 0,-7 1-1 0,-1 1 0 16,-1-2-2-16,-2 0 0 0,0 1 0 16,-2 0-1-16,3-3 0 15,1 1 0-15,0-1 0 0,1 0-1 0,1-2 1 16,1 0-1-16,-4 0 0 0,2 0 0 16,0-2 1-16,-2 0 0 0,0-1 1 15,-4 0 1-15,-2-1 0 0,0-3-3 16,-1 0-10-16,-1-1-11 0,-1-4-11 15,2 1-20-15,0-5-115 0,3 0-128 0,4-2-294 16</inkml:trace>
  <inkml:trace contextRef="#ctx0" brushRef="#br0" timeOffset="209484.4455">19066 10772 575 0,'0'0'145'0,"-3"-2"6"15,0 0-80-15,3 0-17 0,0 1-9 0,-3-3-4 16,3 3-6-16,0-1-7 0,2 1-6 16,-2 1-5-16,1 0-5 0,-1 0-4 15,3 1-7-15,1 1-17 0,-1-1-21 16,0 0-15-16,2-1-121 0,4 3-133 15,1-5-314-15</inkml:trace>
  <inkml:trace contextRef="#ctx0" brushRef="#br0" timeOffset="210202.0619">19463 10597 555 0,'-5'0'155'0,"0"-1"5"16,3 1-38-16,2 2-60 0,2-1-15 16,5 2-7-16,4-1-7 0,4 1-7 15,5-3-4-15,3 1-4 0,3-4-4 16,1-3-2-16,1-2-4 0,0-2-3 15,1-1-2-15,-3-4-1 0,-1 0-1 0,-5-3 0 16,-2 1-1-16,-4-1 0 16,-4 0-1-16,-5 0-2 0,-3 2 0 0,-6 0-1 15,-5 4-1-15,-3 1 0 0,-4 4-1 16,-1 2 1-16,-3 5 0 0,-2 2 0 16,0 4 1-16,0 5 1 15,1 6 1-15,-2 7 0 0,3 3 2 0,-3 1 0 16,2 5 0-16,3 0 1 0,2 2 2 15,4 1 1-15,4-2 2 0,6-4 1 16,9 0 1-16,5-2 0 0,8-3 0 16,4-4-2-16,6-5-1 0,3-6-1 0,5-4-3 15,2-5-2-15,3-6-8 0,1-5-14 16,3-2-20-16,-1-2-15 0,0-4-31 16,-6 0-96-16,-3 2-124 0,-2 1-267 15</inkml:trace>
  <inkml:trace contextRef="#ctx0" brushRef="#br0" timeOffset="210706.5853">20040 9946 606 0,'-10'-2'166'0,"0"2"11"0,2-3-74 16,1 3-27-16,5 2-13 0,3-1-10 16,4-1-12-16,6 2-15 0,3-2-11 15,4 2-7-15,2-4-3 0,0-1-4 0,1-1-9 16,1-1-11-16,0-1-17 0,-2 0-17 16,-2-1-16-16,-1-1-123 0,-1 1-135 15,-1-1-308-15</inkml:trace>
  <inkml:trace contextRef="#ctx0" brushRef="#br0" timeOffset="210960.6165">20369 9754 614 0,'-1'0'146'0,"-1"0"6"15,2 4-94-15,1 2-17 0,-1 2-8 16,2 6-3-16,1 2-3 0,0 5-3 15,2 3-4-15,-1 3-2 0,2 5 0 16,0 0-2-16,-1 0-3 0,-1-1-3 16,-1-1-2-16,-3-2-1 0,-2-3-1 15,-4-5-3-15,-5-1 0 0,-3-3-1 16,-3-3 0-16,-4-2-4 0,-3-2-10 0,1-3-18 16,-2-4-16-16,2 0-14 0,0-6-119 15,3-1-132-15,5-4-299 0</inkml:trace>
  <inkml:trace contextRef="#ctx0" brushRef="#br0" timeOffset="211111.2084">20272 9508 645 0,'7'-14'150'0,"-1"1"1"0,1 6-102 15,3 3-22-15,0 1-18 0,2 3-18 16,3 4 86-16,-2 1-227 0,3 1-136 15,-1 1-376-15</inkml:trace>
  <inkml:trace contextRef="#ctx0" brushRef="#br0" timeOffset="211504.7893">20808 9416 574 0,'-14'-7'143'16,"-2"5"8"-16,-3 6-84 0,-2 10-11 15,-1 5-10-15,0 7-5 0,1 6-5 16,3 6-6-16,1 3-6 0,1 3-4 0,3-1-3 16,2 3-4-16,6-2-3 0,3-1-1 15,8-3-4-15,4 0-1 0,7-4-5 16,4-2-9-16,5-7-12 0,3-5-13 15,4-5-10-15,1-4-16 0,1-7-117 16,-4-5-125-16,-1-5-287 0</inkml:trace>
  <inkml:trace contextRef="#ctx0" brushRef="#br0" timeOffset="212215.0501">20890 9794 474 0,'-1'-3'121'0,"-3"-2"3"16,3 1-59-16,-1 1-28 0,1-1-8 16,0 0-6-16,1 1-5 0,0-1-5 0,0 0-2 15,1-1-2-15,2 0-1 16,-3 2 0-16,2-2 0 0,-1 1-1 0,2-2 0 16,-1 2 2-16,0-1 0 0,-2 2 1 15,1-1 0-15,-1 0 2 0,-1 2 0 16,1-2 1-16,-2 1 0 0,2 1 2 15,-1 0 0-15,0 1 3 0,0-1 0 16,1 1 2-16,-3 2 0 0,1 2-1 16,-2 3-1-16,-1 5-1 0,-3 4-3 15,-2 4-3-15,-1 6-1 0,1 4-1 0,0 3 0 16,2 2-1-16,4 1 1 16,3 0-1-16,3-4 0 0,5-1 0 0,6-5-2 15,0-4-1-15,3-6-1 0,2-6-1 16,2-5-1-16,1-6-1 0,0-3 0 15,1-3 0-15,-1-5 1 0,-2-4-2 16,-2-2 1-16,-2-3 0 0,-5-1 0 16,-3 0 0-16,-3-2-1 0,-3 6 1 0,-1 1-1 15,-1 5 1-15,-2 4-1 0,0 6 0 16,0 5-1-16,-2 4 1 0,0 5 0 16,2 5 0-16,-1 4 0 0,3 1 0 15,2 2-1-15,4 0 0 0,2-1 0 16,7-1-1-16,1-5 1 0,4-3-2 15,2-1 1-15,1-8 1 0,3-2-1 16,-1-6 2-16,-1-2-1 0,1-5 1 16,-5-5 0-16,-2-4 0 0,-3-2 0 15,-4-3 0-15,-7 0 0 0,-3-3-4 0,-3-2-7 16,-4 5-14-16,0 1-10 0,-3 6-14 16,2 1-8-16,-1 6-19 0,1 5-109 15,-2 6-117-15,5 5-272 0</inkml:trace>
  <inkml:trace contextRef="#ctx0" brushRef="#br0" timeOffset="212485.3117">21541 9895 676 0,'3'-1'170'0,"1"-1"7"16,1 1-100-16,2 0-20 0,0 0-10 16,3-2-12-16,1 1-11 0,0-2-9 0,0 2-7 15,0 1-12-15,3-2-20 0,-1 1-24 16,1 0 67-16,-5 1-204 0,6 0-149 15,1 1-375-15</inkml:trace>
  <inkml:trace contextRef="#ctx0" brushRef="#br0" timeOffset="213169.6041">21867 9781 337 0,'-2'-2'99'15,"2"0"7"-15,-1 1-23 0,1-1-25 0,-2-1-10 16,4 0-4-16,-1 0-5 0,-1-1-4 16,0-2-3-16,-1-1-2 0,-1 0 0 0,2 0 0 15,-1 1 2-15,0 0 0 0,0 0 3 16,-2 2 2-16,3 2-2 0,-3 3-2 15,-2 0-4-15,-1 8-2 0,-2 1-5 16,0 6-5-16,-2 3-4 0,-1 6-4 16,2 1-1-16,3 3-2 0,4-1-2 15,2 2-1-15,5-5-1 0,4 0-1 16,4-4 0-16,3-4 1 0,1-6-2 16,1-4 1-16,2-6 0 0,2-3 1 0,0-6-1 15,-1-4 1-15,-3-2 0 0,-1-2 1 16,-1-2-1-16,-5 1 1 0,-5 1-1 15,-3 2 1-15,-3 3-1 0,-2 2-1 16,-2 3 0-16,-3 4-1 0,0 4 0 16,0 3 0-16,1 5 0 0,2 2-1 15,1 3 1-15,3 2-1 0,5 1-1 0,3 1-1 16,4-2 0-16,4-4 0 0,3 1-1 16,2-6 1-16,3-2 0 0,-2-4 2 15,0-5 0-15,-1-4 1 0,-4-4 0 16,-4-6 1-16,-2-2 0 0,-4-3 0 15,-2-2 0-15,-3-1 0 0,-4-1-6 16,0 2-8-16,-3 3-15 0,-1 5-15 16,-1 3-13-16,-2 3-18 0,2 5-35 15,1 6-76-15,-1 4-106 0,9 4-229 16</inkml:trace>
  <inkml:trace contextRef="#ctx0" brushRef="#br0" timeOffset="213449.863">22338 9937 693 0,'-13'0'173'0,"0"0"4"15,-2 1-103-15,4 1-21 0,0 4-13 16,1-1-13-16,6 3-12 0,1 0-7 16,4 3-3-16,3-1-3 0,5 1-1 0,3-2 0 15,2 3 0-15,6-5-1 0,2-2 0 16,3-2 0-16,-2-6 1 0,1-1-1 15,0-3 0-15,-3-6 0 0,-6-2 2 16,-2-2 3-16,-7 0 3 0,-6-3 1 16,-8 2 0-16,-4 2 0 0,-4 1-1 15,-6 4-4-15,-1 2-13 0,-2 3-16 16,5 4-17-16,2 3-16 0,4 4-23 16,4 0-109-16,9 2-128 0,4 1-283 15</inkml:trace>
  <inkml:trace contextRef="#ctx0" brushRef="#br0" timeOffset="213769.0368">22405 9347 630 0,'9'-8'144'0,"2"5"3"0,6 9-103 15,4 6-13-15,4 6-5 0,6 10-2 16,1 4-3-16,1 5-1 0,-1 2-2 0,0 5-1 16,-3-1-2-16,-3 2-1 15,-1-3-2-15,0 1-2 0,-4-3-3 0,-3 1-2 16,-3-5-1-16,-5 0-4 0,-5-2-9 15,-9-5-15-15,-7-3-14 0,-3-4 37 16,-4-5-169-16,0-3-136 0,-1-3-334 16</inkml:trace>
  <inkml:trace contextRef="#ctx0" brushRef="#br0" timeOffset="214186.9353">22864 9802 603 0,'2'-1'146'0,"0"7"5"0,-2 1-84 16,0 4-27-16,0 3-8 0,1 2-4 15,1 2-4-15,0 1-4 0,2 2-4 16,2 0-1-16,2-3-2 0,0 1-2 16,2-6-2-16,-4-2-2 0,2-5-2 15,-3-6 0-15,1-3-1 0,-1-6 2 16,2-4 0-16,1-4 2 0,3-3 0 16,1-2 0-16,0-1-1 0,3-1-1 0,1 2-1 15,0 3-3 1,-3 4-1-16,0 4 0 0,-2 4-1 0,-2 4 0 0,-2 9 0 15,-3 4-1-15,1 4-1 0,-1 3-1 16,0 1-3-16,1 5 0 0,1 2-1 16,1 1-5-16,3-1-4 0,1 1-8 15,2-1-8-15,5-1-8 0,0-2-12 16,3-3-75-16,3-2-41 0,2-1-102 16,2 0-217-16</inkml:trace>
  <inkml:trace contextRef="#ctx0" brushRef="#br0" timeOffset="216282.7823">23438 10549 489 0,'-2'-5'127'0,"-2"3"5"16,-5 2-54-16,-1 1-29 0,-1 4-9 16,-4 3-6-16,1 5-6 0,-5 1-5 15,2 5-4-15,0 2-3 0,2-2-3 16,4 4-2-16,2-3-2 0,2-2 0 16,7-3-2-16,3-3 1 0,5-6-2 0,2-3-1 15,4-6-2-15,0-4-1 0,5-6 0 16,0-5 0-16,1-2-1 0,-3-4 0 15,-1-3 0-15,0-2 0 0,-4-6 0 16,-2-3 0-16,-1-3 0 0,-1-3 0 16,2-3 0-16,0 1 0 0,-2 2-1 15,1 6 3-15,-2 7 6 0,-2 8 2 16,-4 9 1-16,-3 11 2 0,-3 10 2 16,-2 7-1-16,-3 9-2 0,-1 5-5 15,0 6-3-15,1 6 0 0,4 4-2 0,2 1 0 16,4-1 1-16,4-1 1 0,2-4 2 15,4-3 0-15,5-4 0 0,0-4 0 16,5-5-1-16,1-2-1 0,2-5-1 16,0-4-2-16,0-6-1 0,0-5 0 15,-2-3 0-15,-2-5 0 0,0-6 0 16,-5-1-1-16,1-1 1 0,-3-1-1 16,-3-1 1-16,-2 1-1 0,-1 0 0 15,-2 0 1-15,-3 0-1 0,0 3 0 0,1 0 0 16,-2 4 0-16,-2 0 0 0,2 2-1 15,0 2 1-15,-1 2-1 0,1 2 0 16,-1 2 0-16,0 2 0 0,0 0 0 16,-2 1 0-16,1 1 1 0,-2 0-1 15,1 0 1-15,1-3 0 0,0 2 0 16,-1-2 0-16,1 1 0 0,0-2 0 16,2 0 0-16,-1-1 0 0,1 0 0 15,0 0 0-15,0-1 0 0,0 1 0 16,0 0 0-16,0 0 0 0,0 0 0 0,0 0 0 15,0 0 1-15,0 0 0 16,0-1 0-16,0 1 0 0,-1 0 0 16,1-1 0-16,0 2 1 0,-1-2-1 0,0 1 1 15,1 2 0-15,-2 1 0 0,1-1 1 16,1-1 0-16,-1 0 1 0,0 1 0 16,1-1 0-16,0-1 1 0,0-1 0 15,0 1 2-15,0 0-1 0,0 1 1 16,1-1-1-16,-2-3 0 0,1 2-1 15,1-1-2-15,-1-1 0 0,0 2 0 16,-1-3-1-16,1 4 1 0,0 2-1 0,1 4 1 16,-2-1 0-16,-1 3 0 0,0 3-1 15,1 3 0-15,-2 3-1 0,1 1 0 16,-1-1-1-16,3 4 1 0,2-1-1 16,1-2 0-16,3-1 0 0,4-1 0 15,2-4 0-15,6 0 1 0,0-8-1 0,4-1 0 16,1-2 0-16,2-7 1 0,-2-3-1 15,-1-3 0-15,-1-3 1 0,-1 0 0 16,-3-4 0-16,-3 0-1 0,-1 0 1 16,-2 1 0-16,-2 1 0 0,-4-2-1 15,0 3 1-15,-1 3-1 0,-2 2 1 16,-2 1-1-16,0 3 0 0,0 3 0 16,-1 4 0-16,-1 0 0 0,-1 4 0 15,1 1 0-15,-1 2-1 0,2 0 1 16,-1-1 0-16,-1 2 0 0,2-1 0 15,0-2 0-15,0-1 0 0,-1-1 0 16,1-1 0-16,1 0 0 0,1-1 0 0,-1-1 0 16,0 0 0-16,2 0 0 0,-2 0 0 15,0 0 0-15,0-1 1 0,0-1-1 16,0 2 0-16,-2-2 0 0,2 1 0 16,-1 0 1-16,1 1-1 0,-1 0-1 15,0 2 1-15,-1 1 0 0,1 1 0 16,0 2 0-16,0 2 0 0,0 2-1 0,-1 0 1 15,2 3 0-15,2 0 0 0,0 1 0 16,3 1 0-16,1 0 0 0,4-1 1 16,3-1-2-16,3-4 1 0,3-1 0 15,3-3 0-15,1-4 0 0,3-5 0 16,1-6 0-16,0-2 0 0,1-4 0 16,-1-2 0-16,0-3 0 0,-4-1 1 15,-2-1-1-15,-4-1 1 0,-5 0-1 16,-2-1 1-16,-6-2-1 0,-6 1 1 15,-1 1-1-15,-6 3 0 0,-2 2-4 0,-2 4-10 16,-3 5-17-16,1 8-26 0,-1 3-12 16,4 3-31-16,2 5-102 0,4 3-131 15,0 5-274-15</inkml:trace>
  <inkml:trace contextRef="#ctx0" brushRef="#br0" timeOffset="221186.956">1433 13239 420 0,'-6'-12'121'15,"0"-1"4"-15,1 5-14 0,0 3-59 16,3 1-18-16,2 2-6 0,1 3-5 16,1 2-3-16,3 4-1 0,1 4-2 15,4 2-1-15,0 6 1 0,5 2-1 16,2 1 1-16,4 3-1 0,4 2-1 0,4 1-1 16,1 1-1-16,6-1-1 0,0 1-1 15,2 1-3-15,0-1-3 0,-1 0-1 16,-3-3-2-16,-3 0 0 0,-3-3 0 15,-5-2-2-15,-3-4 1 0,-4-2 0 16,-4-4-3-16,-2-1-4 0,-3-2-5 16,0-2-6-16,-6 2-8 0,-1-2-5 15,-3 1-7-15,0 2-7 0,-3-2 6 16,-2 0-115-16,-2-2-104 0,1-3-264 16</inkml:trace>
  <inkml:trace contextRef="#ctx0" brushRef="#br0" timeOffset="221462.7681">1929 13151 512 0,'8'-25'119'0,"-5"2"4"0,-1 2-76 15,0 8-9-15,-2 5-3 0,-4 7 1 16,-1 8 0-16,-4 8-3 0,-4 7-3 15,-3 5-5-15,-6 7-4 0,-3 4-3 16,-7 4-5-16,-5 2-3 0,0 3-1 16,-3 2-2-16,-2 2-2 0,-2 1-2 15,2-1-1-15,7-4 0 0,3-1-1 0,4-4-3 16,6-7-4-16,6-5-13 0,9-7-9 16,5-7-11-16,5-4 30 15,2-6-152-15,2-6-121 0,7-1-296 0</inkml:trace>
  <inkml:trace contextRef="#ctx0" brushRef="#br0" timeOffset="221775.1466">2354 13180 622 0,'-16'5'144'15,"-7"4"3"-15,-4 4-100 0,-2 7-13 16,-3 1-3-16,0 7-5 0,0 1-2 16,3 5-3-16,6 4-2 0,3 0-3 0,5-1-2 15,5 4-3-15,6-4-3 16,2 0-1-16,7-4-3 0,5-5-2 15,5-3-5-15,4-4-5 0,5-8-7 0,5-3-9 16,4-4-10-16,4-2-12 0,0-5 5 16,-3-2-124-16,-2-2-115 0,0-1-280 15</inkml:trace>
  <inkml:trace contextRef="#ctx0" brushRef="#br0" timeOffset="222166.7697">2468 13560 567 0,'-1'-3'148'0,"-1"3"5"0,0 0-53 16,1 0-56-16,0 2-11 0,2-1-7 15,2-1-5-15,0 0-6 0,3-3-3 16,4 0 0-16,2-5-1 0,4-1-1 16,1-4-2-16,3-3 0 0,1-2-3 0,2 0 0 15,-3-2-2-15,-3 1 0 0,-5 0-1 16,-1 1-1-16,-5 2 0 0,-4 2 0 15,-6 2 0-15,-3 2 0 0,-6 3 0 16,0 3-1-16,-7 2 0 0,-1 6-1 16,-2 2-1-16,1 2 1 0,2 3-1 15,1 5 0-15,2 4 0 0,2 3 1 16,3 4 0-16,2 4 0 0,0 3 1 16,2 1-1-16,3 1 1 0,2-3 0 0,3-2 1 15,4-3-1-15,3-2 1 0,2-4 0 16,3-4 0-16,0-5 0 0,5 0 0 15,3-6 1-15,3-5-1 0,3-6 0 16,1-5-3-16,4-3-8 0,3 0-8 16,-1-4-15-16,0-2-12 0,-1 1-111 15,-4 3-13-15,-1-4-106 0,-2 1-204 16</inkml:trace>
  <inkml:trace contextRef="#ctx0" brushRef="#br0" timeOffset="222435.956">2880 13096 478 0,'-3'-14'129'0,"5"7"2"0,-1 2-16 0,1 6-78 16,1 4-6-16,0 5 0 0,1 5-1 15,2 2 2-15,-1 4 2 0,0-1 0 16,1 5-1-16,-1 1-2 0,0-1-4 15,-1 1-4-15,-3 0-6 0,-2-2-5 16,-3 1-5-16,-2-3-2 0,-3-3-3 16,-4 0-3-16,-6-3-7 0,-3-4-14 15,-1-1-15-15,-3-5-11 0,1-5-12 16,-1-2-41-16,3-9-74 0,2-3-105 16,5-8-226-16</inkml:trace>
  <inkml:trace contextRef="#ctx0" brushRef="#br0" timeOffset="222554.6309">2760 12887 571 0,'7'-9'130'16,"0"2"0"-16,2 5-88 0,0-2-22 15,0 4-13-15,1 3-16 0,5 0-119 16,-5 2-111-16,3 0-284 0</inkml:trace>
  <inkml:trace contextRef="#ctx0" brushRef="#br0" timeOffset="223327.1855">3048 13163 399 0,'2'-7'102'0,"-2"1"4"15,3-1-51-15,-2 3-14 0,0-1-4 16,-1-2-5-16,1 3-3 0,0 1-2 16,-1 1-2-16,-1-2-1 0,1 2-3 15,0-2 0-15,-1 1-1 0,0 2-2 0,0-2-1 16,1 1-2-16,-2 0 0 0,2 1 0 15,0-1-1-15,0 2 0 0,-1-1 0 16,0 2-1-16,0 1-1 0,-1 0-1 16,2 1-3-16,-1-1-2 0,0 0-2 15,1 2-1-15,0-1-1 0,0-2-1 16,0 1 1-16,-1-2 0 0,1 1 1 16,0-2 1-16,0 0 0 0,0-1 1 0,0-1 0 15,0-2 0-15,1 0 1 0,0-1-1 16,-1 1 2-16,1-1 0 0,-1 0 2 15,0 0 0-15,0 2 1 0,-1 2 0 16,0 1-1-16,0 2-2 0,-1 4 0 16,0 2-3-16,-2 4 0 0,-1 5-1 15,2 2-1-15,-2 3 0 0,0 1-1 16,3 3 1-16,3-1-1 0,1-2 0 16,4-2-1-16,3-2 1 0,2-3-1 15,2-2 1-15,2-5 0 0,1-6 0 0,1-3 1 16,0-1-1-16,0-8 0 0,-2-4 0 15,1-2 0-15,-4-1 1 0,-2-1-1 16,-3-2 0-16,-2 2 1 0,-1 1-1 16,-5 3 0-16,0 3 0 0,-3 4 0 15,-1 2-1-15,-2 6 0 0,2 3 0 16,-1 4 0-16,3 3-1 0,0 3 1 16,0 2-1-16,2 3 1 0,2 0-1 0,3 0-1 15,2 0 1-15,5-2-1 0,1-2 0 16,4-4 0-16,2-5 1 0,3-3 0 15,-1-4 0-15,-1-2 1 0,-1-5 0 16,-2-3 1-16,-3-5 1 0,-2 0-1 16,-4-3 1-16,1-1 0 0,-5-1-2 15,-1-1-3-15,-5 4-8 0,-2 2-11 16,-1 1-11-16,-1 3-11 0,-1 3-11 16,2 5 12-16,1 4-134 0,3 2-120 15,2 5-287-15</inkml:trace>
  <inkml:trace contextRef="#ctx0" brushRef="#br0" timeOffset="223640.3412">3438 13066 585 0,'0'-10'137'15,"3"6"2"-15,0 4-82 0,2 3-25 16,3 6-10-16,-1-1-5 0,2 8-5 16,0 4-1-16,1 3-2 0,-1 5-2 15,2 4 1-15,1 2 1 0,2 4 1 16,2 4 0-16,1 1 0 0,-1 4-1 16,-2-1-2-16,-1-2-2 0,-7-1-2 15,-5-1-1-15,-7-3 0 0,-8-5-2 0,-4 0 0 16,-3-4 0-16,0-2-3 0,0-3-3 15,2-7-6-15,3-3-11 0,4-6-9 16,2-6-12-16,4-4-112 0,1-5-118 16,5-8-278-16</inkml:trace>
  <inkml:trace contextRef="#ctx0" brushRef="#br0" timeOffset="223863.3305">3877 13445 591 0,'-7'-3'162'0,"3"2"2"16,0-1-15-16,3-1-110 0,3 2-18 16,2 1-8-16,2 1-12 0,0 2-14 15,2 0-18-15,0 1-17 0,2 3-116 16,0-1-127-16,0-1-301 0</inkml:trace>
  <inkml:trace contextRef="#ctx0" brushRef="#br0" timeOffset="224010.9334">3888 13631 688 0,'-3'5'158'0,"1"-1"1"0,3-2-109 0,0 0-22 16,3 0-11-16,5-2-10 0,2 0-9 15,3-2-10-15,2-1-14 0,3-1-13 16,3-1-121-16,2-1-123 0,2 0-301 16</inkml:trace>
  <inkml:trace contextRef="#ctx0" brushRef="#br0" timeOffset="224722.2414">4733 12857 657 0,'-7'-15'149'0,"7"3"2"15,2 3-110-15,7 2-17 0,4 2-7 16,6 4-6-16,0 0-6 0,3 2-3 16,3 0-1-16,-1-1 0 0,1 0 0 15,-2-2-1-15,-3 0 1 0,-6 1-1 16,-1-1 0-16,-7 2-1 0,-4 0-1 16,-7 1-2-16,-5 3-2 0,-4-1-5 15,-10 2-4-15,-5 1-4 0,-6 4-2 0,-6-1 1 16,-3-1 2-16,-2 1 2 0,1-2 7 15,5 0 5-15,6 0 6 0,6-4 5 16,5 5 1-16,8-3 1 0,6 1 0 16,2 1-1-16,7 0 0 0,5-1-2 15,2 2-1-15,6 0 0 0,6 0 1 16,3 0 1-16,5 1 3 0,2 2 0 16,4 2 1-16,0 1 1 0,0-1-1 15,0 2-1-15,-1 3-1 0,-4 3-3 16,-1 0-1-16,-7-3-2 0,-2 6 1 15,-4 0 0-15,-2 2 1 0,-6 1 1 0,-2-1 1 16,-3 2 1-16,-2 2 1 0,-5 1 1 16,-4 2-1-16,-6 0 0 0,-6 1 0 15,-5 2-1-15,-5 0 0 0,-5-2 0 16,-2 1-1-16,-5-3 1 0,-1-1 3 16,4-5 2-16,5-3 2 0,0-4 0 15,5 0 1-15,5-6-1 0,7-2-2 16,6-5-2-16,0-2-3 0,6-5-2 15,5-2-3-15,3-3 0 0,5 0 1 0,1-2-1 16,6 1 1-16,1 1-1 0,3 3 1 16,4-1 0-16,4 4 0 0,0 1-2 15,4 0 0-15,0 2-1 0,2 1 0 16,-1 0 0-16,-2 3-1 0,-1-1-3 16,-3 0-9-16,-6 2-10 0,-3 1-18 15,-3 3-17-15,-6-2-14 0,-6-1-124 16,-7 2-134-16,-4 1-304 0</inkml:trace>
  <inkml:trace contextRef="#ctx0" brushRef="#br0" timeOffset="225219.6271">4400 14127 640 0,'1'-1'157'0,"-2"1"8"0,2 2-91 15,-1 4-22-15,1 3-9 0,-1 2-9 16,3 1-6-16,-2 2-6 0,1 0-5 16,1 0-3-16,-1-1-2 0,2 0 1 15,0-4-1-15,1 0-2 0,0-4 1 16,1-4-2-16,2-6 0 0,1-2-2 15,1-4-2-15,1-4-1 0,-2-2 0 0,1-1-2 16,2-1 0-16,-3 3-1 0,0 2 0 16,-3 1-1-16,0 6 0 0,-2 3-1 15,-2 7-2-15,-2 3-5 0,-1 5-8 16,-2 1-12-16,1 3-11 0,1 1-9 16,3 1-9-16,2-1-11 0,3 1-116 15,7 0-121-15,-2-3-285 16</inkml:trace>
  <inkml:trace contextRef="#ctx0" brushRef="#br0" timeOffset="225660.0395">5266 13344 631 0,'-3'-5'156'0,"2"4"7"16,4 5-90-16,3 6-18 16,2 1-7-16,3 3-9 0,2 2-8 0,3 6-7 15,1 2-7-15,1-2-5 0,-2 1-5 16,2 0-1-16,0 0-3 0,-2 1-1 15,1-3 0-15,-1-2-1 0,-3-2-3 0,-1-1-7 16,-2-2-16-16,-1-1-17 0,-2-2-17 16,-3-2-123-16,-3-4-135 0,1 0-316 15</inkml:trace>
  <inkml:trace contextRef="#ctx0" brushRef="#br0" timeOffset="225842.2989">5516 13392 661 0,'-9'11'151'16,"-7"4"1"-16,-1 4-110 0,-4 3-15 15,-2 3-6-15,-4 1-7 0,-1 1-6 16,-3 0-6-16,1-3-7 0,2-1-11 16,4-2-11-16,5-1-9 0,6-6-119 15,7-1-120-15,6-5-288 0</inkml:trace>
  <inkml:trace contextRef="#ctx0" brushRef="#br0" timeOffset="226092.2898">5681 13425 677 0,'-2'0'155'0,"-3"3"3"16,-1 4-111-16,0 3-13 15,-2 3-2-15,2 3-7 0,0 4-3 16,1 1-2-16,3-3-1 0,0 5-2 0,2-1-1 16,2-1-3-16,1-1-1 0,2-3-2 15,3-1-3-15,1 1-2 0,2-7-2 16,3-3-2-16,1-2-4 0,2-3-4 16,0 1-10-16,0-4-12 0,1-3-17 15,1 0-16-15,-2-3-119 0,0-2-131 16,-2 1-303-16</inkml:trace>
  <inkml:trace contextRef="#ctx0" brushRef="#br0" timeOffset="226262.9848">5733 13370 718 0,'-8'-9'175'0,"5"2"0"0,0 0-99 15,4 3-35-15,4-1-16 0,3 4-16 16,1 1-22-16,5 2-17 0,3 2-15 0,4 1 1 15,1 2-132-15,0 1-129 0,0 0-300 16</inkml:trace>
  <inkml:trace contextRef="#ctx0" brushRef="#br0" timeOffset="226638.8946">6012 13461 617 0,'0'2'150'0,"0"-1"4"0,1 4-96 0,-1 1-17 16,1 4-7-16,-1 4-7 0,3 0-6 15,-2 3-2-15,0 3-2 0,3 0 1 16,0-1 0-16,-1 0-1 0,2-3 2 15,1-3-2-15,0-2-3 0,3-4-3 16,0-2-2-16,0-3-2 0,4-5-2 0,0-3-3 16,-1-4-1-16,3-3 0 0,0-3 0 15,-1-4-1-15,2 2 0 0,-3-1 1 16,-2 2-1-16,0 4 0 0,-5 3 1 16,0 5-1-16,-2 8 0 0,-4 1 0 15,0 6 0-15,-3 1-3 0,1 5-3 16,-1 4-6-16,0 1-8 0,-1-3-8 15,3 3-12-15,2-3-11 0,5-1-11 16,0-3-115-16,4-6-120 0,3 0-286 16</inkml:trace>
  <inkml:trace contextRef="#ctx0" brushRef="#br0" timeOffset="227013.8857">6457 13333 696 0,'-5'-7'164'16,"3"1"3"-16,1 2-111 0,1 4-22 15,1 1-6-15,3 2-8 0,0 0-8 16,3 2-6-16,0 2-2 0,2-1-1 16,2 0 0-16,1-1 0 0,-2 0 1 15,0-2 0-15,-1 3 1 0,-5-1 0 16,1 1-1-16,-1 4 0 0,-4 1-1 15,0 4-1-15,1 3-2 0,-2 2-1 16,1 3 0-16,-1 3-1 0,0 1 1 16,1 2-1-16,0-1 0 0,0-1 1 0,0 0 1 15,1 0-1-15,0 0 1 0,0-1 0 16,-1-3 0-16,-1 0 0 0,-3-2 1 16,-1-1-1-16,-2-2 0 0,-3-3 1 15,-3-2 1-15,-1-3-1 0,1 0 1 16,-2-1-1-16,2-5 0 0,0-1-3 15,4-6-10-15,1-3-12 0,5 0-18 16,0-5-13-16,6-2-121 0,0-2-129 0,8 0-303 16</inkml:trace>
  <inkml:trace contextRef="#ctx0" brushRef="#br0" timeOffset="227241.2686">6847 13582 619 0,'-8'-1'184'0,"-3"-2"9"0,2 1-23 0,1 1-93 16,0 1-16-16,3 0-14 0,0 1-17 16,3 0-12-16,2 0-9 0,1 2-9 15,2 0-14-15,0 1-16 0,2 0-22 16,1-1-20-16,2 1-130 0,-2-1-148 15,2 1-337-15</inkml:trace>
  <inkml:trace contextRef="#ctx0" brushRef="#br0" timeOffset="227607.8314">6994 13576 629 0,'6'-6'150'0,"3"0"2"0,2-2-97 0,3-3-21 16,1 0-5-16,1-2-5 0,4 2-7 16,2-5-4-16,0 0-1 0,0-3 1 15,-2 2-1-15,-1 0-1 0,-4 0-1 0,-4-3-1 16,-4 4-2-16,-3 2-2 0,-5-1-2 16,-3 3 0-16,-8 0-2 0,-3 2-1 15,-3 5 0-15,-9 1-4 0,-3 3-2 16,0 5-3-16,-2 3 0 0,3 5 0 15,3 5 0-15,0 3 1 0,9 5 4 16,0 3 3-16,3 4 4 0,5 2 2 0,1 1 3 16,5 3 1-16,3-2 3 0,3-2 4 15,6-3 2-15,3-3 0 0,6-4-2 16,3-4-1-16,6-5-3 0,6-4-1 16,4-5-5-16,3-4-5 0,3-4-6 15,3-4-9-15,1-3-14 0,0-2-18 16,-4-1-13-16,-5-3-125 0,-3 2-133 15,-4-1-309-15</inkml:trace>
  <inkml:trace contextRef="#ctx0" brushRef="#br0" timeOffset="227908.8519">7223 12982 734 0,'-2'-8'188'0,"2"5"2"0,1-3-80 16,4 4-56-16,4 2-22 0,2 0-12 15,3 3-7-15,3 0-8 0,4 1-6 16,1 0-9-16,4 0-12 0,0-2-17 16,-2-1-21-16,1-1 93 0,-6-2-226 15,-1-4-148-15,-3-1-371 0</inkml:trace>
  <inkml:trace contextRef="#ctx0" brushRef="#br0" timeOffset="228126.8314">7525 12824 589 0,'1'0'145'0,"1"6"2"0,0 2-69 0,1 2-43 16,2 4-9-16,1 3-1 0,-1 5-5 15,3-1 0-15,1 4 1 0,1 4 1 16,1 1 0-16,3 2 1 0,-1-1-3 16,1-1 0-16,-6 2-5 0,-5-6-5 15,-5-3-2-15,-5-1-4 0,-6-2-5 16,-5-3-9-16,-2-2-14 0,-5-3-18 15,3-1 114-15,-2-5-252 0,-3-8-151 16,2-5-402-16</inkml:trace>
  <inkml:trace contextRef="#ctx0" brushRef="#br0" timeOffset="228283.9294">7484 12622 648 0,'4'-11'145'0,"-2"2"0"16,2 2-104-16,0 4-25 0,-1 2-17 16,0 1 98-16,-1 4-240 0,1 2-138 0,-1 7-385 15</inkml:trace>
  <inkml:trace contextRef="#ctx0" brushRef="#br0" timeOffset="229009.9806">7798 12853 453 0,'-1'-5'122'0,"-1"-1"5"16,-1 0-47-16,0 0-29 0,1 1-9 15,1 1-7-15,-1 1-6 0,1-1-4 16,1 1-3-16,-1 1-2 0,1 0-2 15,0-2 0-15,0 1 0 0,-1 2-1 16,2 0 0-16,-1 0 1 0,0 0 0 16,0-1 1-16,0 2-1 0,0-2-1 15,-1 1-1-15,-1-1-2 0,2 1-2 0,-2-1-1 16,2 1-3-16,-2-1-1 0,0 4-1 16,0 0 1-16,-1 0-1 0,0 5 1 15,-1 4 0-15,2 2 1 0,-2 7 1 16,3 2 0-16,0 5-1 0,1 3-1 15,1 3-1-15,1-1-2 0,3 0 0 16,2-5-1-16,3-3 0 0,4-3 0 16,3-6-1-16,2-3 0 0,2-7 0 0,1-4 0 15,0-3-1-15,0-4 0 0,-3-5 0 16,-3-3 0-16,-3-4 0 0,-3-3-1 16,-4-2 1-16,-2 0 0 0,-3-1-1 15,-1 3 0-15,-4 2 0 0,1 5-1 16,-1 5 0-16,0 5-1 0,1 5 0 15,-2 5 0-15,1 5-1 0,2 5-1 16,0 4 0-16,2 3-1 0,2 2 0 16,3 0-2-16,2 0 1 0,4-3 0 15,2-4 0-15,3-2 1 0,3-6 1 0,3-4 1 16,0-3 1-16,2-3 0 0,1-5 1 16,1-4 0-16,-2-3 1 0,-4-5 0 15,-2-1 0-15,-6-5 0 0,-4-2 1 16,-5-4-5-16,-9 0-11 0,-2 1-17 15,-5 0-15-15,-3-1-12 0,-1 4 54 16,0 1-180-16,-1 7-131 0,4 6-313 16</inkml:trace>
  <inkml:trace contextRef="#ctx0" brushRef="#br0" timeOffset="229870.2527">8425 12879 470 0,'-4'-6'135'16,"2"0"9"-16,-2 3-26 0,2 3-54 15,-1 4-10-15,3 3-5 0,2 7-4 16,1 4-8-16,3 7-6 0,0 0-4 0,3 6-5 16,1-1-4-16,0 1-3 0,1-4-2 15,0-2 0-15,-3-7 1 0,1-2 2 16,-1-5 0-16,1-5 0 0,-2-2-1 15,1-7-2-15,-1-3-1 0,-2-2-3 16,1-8-2-16,0 0-1 0,-1-8-2 16,0 0-1-16,1-3 0 0,1 0-2 15,2 0 0-15,1 5-1 0,-2 2 0 16,3 7 0-16,-1 7 0 0,1 9-1 16,-2 10-1-16,-2 5-3 0,2 7-7 0,-3 4-3 15,-1 5-5-15,1 3-5 0,-4 0-16 16,1-2-19-16,3 3-32 0,-1-5-95 15,3 0-129-15,1-2-298 16</inkml:trace>
  <inkml:trace contextRef="#ctx0" brushRef="#br0" timeOffset="232083.3694">24875 10391 589 0,'3'-17'151'16,"1"1"10"-16,-4 2-75 0,0 5-26 0,1 3-8 15,3 2-4-15,-3 5-6 0,1 4-8 16,1 4-6-16,-1 4-5 0,2 4-4 16,-2 5-2-16,1 2-3 0,-1 2-4 15,-2 0-4-15,0 2-2 0,-2-2-6 16,1-3-10-16,-2-3-13 0,0-2-16 16,-1-3-19-16,0-1 144 0,1-7-277 0,-1-1-152 15,1 0-404-15</inkml:trace>
  <inkml:trace contextRef="#ctx0" brushRef="#br0" timeOffset="232449.3899">25006 10174 543 0,'-20'-12'130'0,"-2"6"3"0,-5 2-84 0,-4 7-13 16,-2 3-5-16,0 2-1 0,-5 5-4 15,3 5-2-15,-2 3-1 0,1 7 0 16,1 5 1-16,1 5-1 0,3 7-1 16,3 4-3-16,5 3-1 0,7 4-4 15,3-2-3-15,13 1-3 0,10-3-3 16,9-5 0-16,8-3-2 0,4-4-1 16,10-6 0-16,7-10 0 0,3-6 0 0,4-9-1 15,4-6 0-15,5-8 0 16,1-7 0-16,-2-7 0 0,-4-4-1 0,-4-6 0 15,-7-3 0-15,-10-4 0 0,-9 0 0 16,-12-6-1-16,-9-3 1 0,-9-6 0 16,-8 1 0-16,-6-3 0 15,-8 0-3-15,-10-1-5 0,-7 3-7 0,-5 12-6 16,-1 9-14-16,-6 9-11 0,-3 12-18 16,-2 13-106-16,7 9-117 0,4 11-275 15</inkml:trace>
  <inkml:trace contextRef="#ctx0" brushRef="#br0" timeOffset="233368.4441">9864 13511 533 0,'-8'12'141'0,"-5"0"7"0,1-4-53 0,-1-3-36 16,-1-5-4-16,1-2-3 0,1-2-3 0,-1-4-6 15,2-3-6-15,3-5-4 0,0-3-5 16,5-2-6-16,3-2-4 0,3-2-3 16,5-2-1-16,5 3-3 0,3 2-2 15,4 3-2-15,3 4-2 0,1 2-2 16,2 3-1-16,0 7-1 0,-3 0 0 16,-3 4-1-16,-3 4 0 0,-2 0 1 15,-4 4-1-15,-3 0 0 0,-2 5 1 16,-3 1-1-16,-2 1 0 0,-3 2 1 0,-3 3-1 15,-5 2 0-15,-2 2 1 0,-3-1-1 16,-3 1 0-16,-1-1 0 0,0 2 0 16,-3-3 0-16,1-1 0 0,2-1 0 15,2-3 0-15,4-1 0 0,3-1 0 16,3-2 0-16,5-3 0 0,5-3 0 16,5 0-1-16,3-2 1 0,4-1-2 15,2-3-5-15,5 1-8 0,2-2-10 0,1-2-17 16,0-2-16-16,3-2-15 15,-2-3-122-15,-3-3-135 0,0-2-306 0</inkml:trace>
  <inkml:trace contextRef="#ctx0" brushRef="#br0" timeOffset="233737.9762">9987 13120 607 0,'-43'-12'139'0,"-6"7"1"0,-6 1-98 0,-6 4-19 16,-1 10-8-16,2 6-4 0,5 5-2 16,0 9 5-16,1 5 4 0,5 5 6 15,9 10 4-15,5 6 4 0,11 4 2 16,9 6-1-16,12 2-7 0,12 3-6 16,13-1-6-16,11-4-4 0,8-8-4 15,10-5-3-15,13-12-1 0,10-10-1 16,5-13 0-16,6-10-1 0,3-11 0 0,4-10 0 15,1-11-1-15,-3-6-1 0,-3-11 0 16,-7-2 0-16,-5-6 0 0,-10-3 0 16,-16-2 1-16,-14-2 0 0,-15 0 2 15,-18 5-1-15,-13 0 0 0,-19 2 1 16,-19 1-1-16,-10 5 0 0,-12 5 0 16,-10 6 0-16,-13 8-1 0,-12 8-5 15,-3 10-11-15,4 18-12 0,-7 9-11 16,3 14-10-16,2 10 33 0,9 11-160 15,8 6-123-15,17 5-303 0</inkml:trace>
  <inkml:trace contextRef="#ctx0" brushRef="#br0" timeOffset="234483.0263">14563 13349 471 0,'3'-14'132'16,"-2"-7"7"-16,-2-1-34 0,2-2-39 0,-1 0-9 15,-1-2-2-15,-1-1-3 0,0 1-2 16,1 9-2-16,-2 1-3 0,0 4-4 16,0 4-5-16,-1 4-6 0,3 8-8 15,-1 4-5-15,-2 4-6 0,2 8-5 16,-1 7-5-16,2 5 0 0,-2 0-4 16,2 3-5-16,-1 1-8 0,2-4-14 15,0-2-19-15,1-3-16 0,-1-5 144 16,0-2-274-16,0-6-152 0,0-6-403 15</inkml:trace>
  <inkml:trace contextRef="#ctx0" brushRef="#br0" timeOffset="234863.0231">14378 13032 466 0,'-12'-21'117'0,"-5"5"4"15,-8 4-64-15,0 6-14 0,-5 7-7 16,0 8-3-16,-1 3-2 0,1 6-2 16,1 6-1-16,5 6-1 0,2 8 0 15,4 6-1-15,2 3 1 0,7 4-2 16,3 4-3-16,6-2-3 0,7 1-1 16,4-1-3-16,9-8-3 0,5-3-5 15,10-8-2-15,4-7-1 0,7-5-1 16,7-11-1-16,6-7 0 0,2-13-1 15,1-6 0-15,-2-9 0 0,-1-6 0 0,-4-9 0 16,-6-2 0-16,-7-6-1 0,-6 2 1 16,-8-7 0-16,-7 3-1 0,-9-5 1 15,-13 5 0-15,-10-1-1 0,-13-3 1 16,-6 8-1-16,-10 7 0 0,-4 8 0 16,-10 14-1-16,-4 9-4 0,-2 16-7 15,3 11-7-15,1 9-9 0,2 7-10 0,6 4-12 16,12 3-123-16,9-2-122 15,11 2-296-15</inkml:trace>
  <inkml:trace contextRef="#ctx0" brushRef="#br0" timeOffset="235300.5897">15151 13406 600 0,'-5'4'138'0,"-5"6"2"15,1 3-95-15,-5 1-18 0,1 2-5 0,-2 1-3 16,1-1-1-16,1-4 2 0,2-3 2 16,4-5 1-16,2-6-1 0,3-7-1 15,7-8-3-15,3-7-5 0,5-5-4 16,3-4-4-16,6-6-3 0,3-3 0 16,3 2-3-16,1 4 1 0,-1 3-1 15,-1 7 0-15,-2 5-1 0,-4 10 1 16,-5 8-1-16,-4 5 1 0,-4 7 0 15,-1 4 1-15,-4 7-1 0,1 4 1 16,0 4 0-16,2 4-1 0,1 0-7 16,2 1-6-16,4 2-9 0,3-5-11 0,1-2-14 15,3-3-89-15,1-6-27 0,1-4-97 16,2-8-203-16</inkml:trace>
  <inkml:trace contextRef="#ctx0" brushRef="#br0" timeOffset="236122.4782">15989 13336 483 0,'-11'-3'133'0,"-4"0"7"0,-2-4-27 16,-3 3-58-16,5-5-9 0,1-3-4 15,4 0-3-15,3-3-6 0,4-1-3 0,5 0-3 16,7-1-4-16,4 2-4 0,4 2-4 16,0 0-3-16,6 5-3 0,3 0-4 15,-1 4-2-15,-1 1-1 0,-1 2-1 16,1 3 0-16,-1 3 0 0,-5 1-1 16,-1 2 0-16,-3-1 0 0,-1 3 1 15,-3 3-1-15,-3 3 0 16,-3 3 1-16,-4-1 0 0,-4 3-1 0,-2 2 1 15,-6 0 0-15,-3-2 0 0,-3-1 0 16,-2-1 0-16,-2 1-1 0,2 0 2 16,-1-3 1-16,2-3 0 0,3 0 0 15,5-1 1-15,3-2 0 0,5-1-1 0,3-4 0 16,5 0-1-16,4-2-1 0,2 0 0 16,2-2-1-16,3-1 0 0,1-3-2 15,3 0-4-15,0-1-8 0,-1-1-9 16,1-2-10-16,1 1-12 0,-3 1-11 15,-1-1-23-15,-2 0-97 0,-4-1-111 16,1 1-260-16</inkml:trace>
  <inkml:trace contextRef="#ctx0" brushRef="#br0" timeOffset="236510.9821">16354 12994 492 0,'-27'-18'128'0,"-5"2"2"16,-5 2-29-16,-1 7-74 0,-2 6-7 16,-2 6-1-16,-7 4-2 0,-3 7-5 15,-1 6 0-15,-2 6 3 0,-3 4 3 0,0 5 3 16,4 6 0-16,7 3 1 16,9 6-1-16,7 4-2 0,9 4-3 0,11 5-5 15,8-1-3-15,8-5-1 0,8-3-1 16,10-4 2-16,9-7-2 0,10-10 0 15,9-5 1-15,12-9-2 0,7-9 0 16,4-7-3-16,7-9-1 0,4-9-2 0,5-7-1 16,1-7 0-16,-3-10-1 0,0-6 0 15,-3-3 1-15,-10-4 0 0,-10-3 1 16,-16-1 1-16,-15-2 0 0,-12 2-2 16,-17 1-2-16,-15 0-2 0,-15 3 0 15,-12 6 0-15,-15 4-1 0,-10 9 0 16,-12 9 3-16,-6 7 0 0,-4 13-5 15,2 8-13-15,4 6-8 0,5 7-14 16,12 0-116-16,11 0-122 0,13 5-291 16</inkml:trace>
  <inkml:trace contextRef="#ctx0" brushRef="#br0" timeOffset="241321.5601">1476 15941 579 0,'-1'-8'133'0,"-2"-3"6"0,2 0-94 16,0 3-10-16,0 6-6 0,-1 0-2 16,2 10-4-16,-1 4-2 0,-1 11-1 15,2 7 0-15,-1 7 2 0,-1 4 1 0,0 8 1 16,-1 3 0-16,0-1-3 0,2-4-2 15,-2-3-5-15,1-4-4 0,2-4-4 16,1-7-1-16,1-8-2 0,1-5-1 16,0-10-1-16,1-6 0 0,0-6 0 15,1-9 0-15,-2-6 0 0,2-9 1 16,4-7-1-16,-3-6-1 0,0-4 1 16,-1-5 0-16,-4-7-1 0,-1-1 0 0,-1 0 0 15,-4 4 0-15,3 0 0 0,0 6 0 16,2 6 0-16,4 12 0 0,2 7 1 15,0 7-1-15,3 5 0 0,-1 7 1 16,2 3-1-16,5 3 1 0,2 2-1 16,3 0 0-16,5-1-2 15,5 2-4-15,4-2-11 0,4-1-10 0,0-1-14 16,-1-2-11-16,1 0 79 0,-6 0-205 16,-4-2-132-16,-5 3-340 0</inkml:trace>
  <inkml:trace contextRef="#ctx0" brushRef="#br0" timeOffset="241505.0608">1534 16044 675 0,'-22'21'161'16,"7"-10"2"-16,6 1-88 0,8 0-42 16,5-2-15-16,4 1-6 0,7 0-3 0,7-2-5 15,5 2-2-15,6-6-2 16,7-2-4-16,2-4-11 0,8 1-14 0,3-5-16 15,-3 0-120-15,-2-3-128 0,-1-4-307 16</inkml:trace>
  <inkml:trace contextRef="#ctx0" brushRef="#br0" timeOffset="242024.6716">2457 15370 785 0,'-30'-7'165'0,"-4"7"0"16,-2 4-132-16,-2 9-26 0,-3 3-6 15,5 6-1-15,-1 3 0 0,5 4 0 16,6 3 0-16,9 0 0 0,9 1 0 16,6 0 0-16,6-1-1 0,6-3 1 15,5 0 0-15,5-2-1 0,4-1 1 0,1-1 0 16,2-3-1-16,0-1-1 0,-1 1-2 15,-3-6-1-15,-4-1 0 0,-6-1-1 16,-6-1 0-16,-4 2 1 0,-6 1 1 16,-5 2 1-16,-6 4 2 0,-5 3 1 15,-4 2 0-15,-3 2 0 0,1 1 0 16,0-2 0-16,4-2 0 0,5-3 0 16,5 0 0-16,3-2-1 0,7 1-2 15,5-1-3-15,4 1-1 0,6-1-2 16,4-1 0-16,4-1-2 0,4-2 1 0,1-1 0 15,-1-1 3-15,-2-4 0 0,-3 0 1 16,-5-3-1-16,-4 1 1 0,-6 1 0 16,-2-1 1-16,-5 4 0 0,-3 1 2 15,-4 2 1-15,-5 6 2 0,-4 2 4 16,-2 0 1-16,-3 2 3 0,-3 1 3 16,3 1 0-16,1-1 1 0,3 0-1 15,4 1 0-15,7-1-3 0,5 0-2 0,5 0-2 16,6 0-2-16,7-1 0 0,3-4-3 15,8-4-8-15,3-2-10 0,1-4-13 16,6-4-55-16,-2-7-69 0,-1-4-111 16,1-3-248-16</inkml:trace>
  <inkml:trace contextRef="#ctx0" brushRef="#br0" timeOffset="242310.8146">2831 16034 615 0,'-8'-8'138'0,"2"3"2"0,4 5-104 15,3 5-9-15,4 2-3 0,4 6 2 16,2 3 4-16,3 5 3 0,5 3 4 15,1-1 0-15,1 1-1 0,1 2-3 0,2 1-8 16,1 0-7-16,0 1-6 0,2 1-5 16,0 0-5-16,0-1-8 0,0-2-12 15,-2-1-15-15,1-1-15 0,-4-6-18 16,-5-2-117-16,-3-4-130 0,-4-6-295 16</inkml:trace>
  <inkml:trace contextRef="#ctx0" brushRef="#br0" timeOffset="242474.882">3176 16091 718 0,'-18'0'161'15,"-2"4"2"-15,-2 5-115 0,-2 5-25 16,0 6-10-16,-1 1-6 0,-2 4-4 16,-1 4-12-16,2 0-14 0,4 5-7 15,6 0-13-15,4-4-119 0,3-3-125 0,12-3-294 16</inkml:trace>
  <inkml:trace contextRef="#ctx0" brushRef="#br0" timeOffset="242775.7268">3459 16104 625 0,'0'-2'145'0,"-3"0"3"0,-1 6-98 0,-2 5-19 16,-2 2-2-16,0 5-1 0,-1 3 0 15,-1 4 1-15,1 7 3 0,0-1 2 16,2 6 3-16,1-2-1 0,3 1-3 16,2 1-6-16,5-1-5 0,2-3-5 15,3-1-3-15,4-3-7 0,5-3-4 0,-1-4-2 16,2-5-7-16,3-6-8 15,2-4-11-15,-1-5-16 0,4-6-14 16,-2-6-10-16,1-4-9 0,-3-5 6 0,-4-2-114 16,-5-3-111-16,-3-3-259 15</inkml:trace>
  <inkml:trace contextRef="#ctx0" brushRef="#br0" timeOffset="242933.6602">3464 16119 687 0,'-15'-4'180'0,"3"0"7"0,1 2-99 0,4 0-23 15,3-2-14-15,5 1-15 0,7-2-16 16,4 1-13-16,4-4-14 0,6 1-18 16,6-2-16-16,6 1-14 0,6-3-9 15,2 1-1-15,4 1-122 0,-1 1-118 16,-1 4-266-16</inkml:trace>
  <inkml:trace contextRef="#ctx0" brushRef="#br0" timeOffset="243296.1817">3889 16217 594 0,'-5'-5'147'16,"0"1"5"-16,2 5-91 0,-1 3-16 15,3 3-6-15,1 7-3 0,0 3-5 0,0 4-4 16,2 5-1-16,2 1 2 0,2-2 0 16,-1 0 0-16,1-3-3 0,4-4-3 15,0-2-3-15,-2-6-4 0,3-5-3 16,0-4-4-16,3-6-1 0,-2-3-2 16,-1-7-1-16,0-5-2 0,2-1 1 15,0-2-2-15,-1 0 0 0,-3 2-1 16,-1 3 0-16,-1 4 0 0,0 7-1 0,-4 6-1 15,-1 4-1-15,-2 8-2 0,0 4-6 16,0 6-4-16,1-2-6 0,0 6-9 16,1 1-11-16,1-1-13 15,2 2-7-15,2-3 2 0,3-6-121 0,-2-2-120 16,6-7-282-16</inkml:trace>
  <inkml:trace contextRef="#ctx0" brushRef="#br0" timeOffset="243641.2606">4238 15971 744 0,'-7'-14'174'0,"2"1"2"0,4 5-117 16,6 3-25-16,4 3-12 0,2 4-6 16,2 2-6-16,1 5-7 0,4 3-1 15,-2 3-1-15,1 2-1 0,-1 2 1 0,-3 2 0 16,1 0 0-16,-3 0 0 0,-2 2 1 15,-1 2-1-15,-2 0 1 0,-1 2-1 16,-4 3 0-16,1 0 0 0,1 3-1 16,1 0 1-16,-2 0-1 0,0-2 0 15,2 0 0-15,0-2 0 0,-3-1 1 16,0-2-1-16,-2 0 0 0,0-5 0 16,-3 1 0-16,-3-3 0 0,-1-3 0 15,-3-1 1-15,-2-3-1 0,-3-2 0 16,-2-2-1-16,-1-1-2 0,3-3-9 15,0-1-10-15,2-4-11 0,4 1-9 16,3-3-11-16,4 2 44 0,3-1-167 0,3 0-121 16,4 2-310-16</inkml:trace>
  <inkml:trace contextRef="#ctx0" brushRef="#br0" timeOffset="243843.7247">4693 16356 833 0,'-5'-7'194'0,"-1"2"1"15,0 3-126-15,1 0-31 0,-1 1-18 16,2 0-13-16,0 1-14 0,2 1-16 16,-1 3-23-16,3 1-19 0,-1 1-130 15,0 0-146-15,2 0-337 0</inkml:trace>
  <inkml:trace contextRef="#ctx0" brushRef="#br0" timeOffset="244252.219">5055 16242 543 0,'-3'-1'143'0,"0"0"5"16,1 0-41-16,0 0-63 0,4-1-6 0,1 0-3 16,5-3-3-16,0-1-5 0,2-3-2 15,4 0-3-15,1-5-4 0,3 1-5 16,-1-3-5-16,-1-2-2 0,0 0-3 16,-4-4-1-16,-1 1-1 0,-6 0 0 15,-5-1 0-15,-3 3-1 0,-5 2 0 16,-4 2 0-16,-6 4-1 0,-1 5 1 15,-6 7-1-15,1 5 0 0,-2 6 0 16,3 8 1-16,2 3 2 0,1 7 2 16,4 0 3-16,5 6 2 0,3 1 2 0,2 1 2 15,2-3 2-15,5 3 0 0,5-2-1 16,4-6-3-16,5-4-1 0,3-4-3 16,6-4-2-16,4-3-2 0,4-8-2 15,3-4-3-15,3-4-4 0,5-3-8 16,-1-2-9-16,-1-8-16 0,-4 0-19 15,-3-1 117-15,-7 0-249 0,-4 2-147 0,-3-1-392 16</inkml:trace>
  <inkml:trace contextRef="#ctx0" brushRef="#br0" timeOffset="244572.832">5413 15433 678 0,'-1'-3'163'16,"2"6"9"-16,0 5-102 0,2 5-18 15,2 5-8-15,1 5-4 0,1 3 0 16,0 3-8-16,2 1-5 0,-1-2-2 15,1 0-3-15,-2-1-2 0,0 0-5 0,-4 0-3 16,-3-1-2-16,-1-3-3 0,-4 1-2 16,-3 1-2-16,-6-2-2 0,-2-2-7 15,-6-3-13-15,-4-2-21 0,-4-2-23 16,-1-6-14-16,0-4-3 16,5-8-125-16,2-7-130 0,7-13-277 0</inkml:trace>
  <inkml:trace contextRef="#ctx0" brushRef="#br0" timeOffset="244701.4869">5363 15187 667 0,'7'-9'150'0,"2"-1"2"15,-3 3-113-15,2 3-16 0,1 3-8 16,-1 2-17-16,0 3-17 0,-1 2-88 16,-1 1-44-16,3 3-110 0,-1 5-244 15</inkml:trace>
  <inkml:trace contextRef="#ctx0" brushRef="#br0" timeOffset="245362.352">5545 15488 524 0,'-1'-10'134'0,"0"0"4"16,0 4-53-16,-1 0-40 0,1 2-11 0,0 1-3 15,2 2-3-15,-1-1-5 0,0 2-3 16,1 0-3-16,-1 0-3 0,0 0-1 16,2-1 0-16,-2 1-1 0,2 0 2 15,-1-1-1-15,2 1 1 0,-1-3 0 16,1 1-1-16,-1-1-2 0,0 0-2 15,0-1-2-15,0 0-1 0,-1 0-1 0,1 0-1 16,-1 0 0-16,1 1-2 0,-1 0 0 16,1 1 0-16,-1 0 0 0,-1 1 0 15,1 0 0-15,-1 2 2 0,0 2 1 16,0 0 1-16,0 3 1 0,0 4-1 16,0 5 1-16,0 2 1 0,-1 4-1 15,-2 3-2-15,2 1 1 0,0 1 0 16,1-2 0-16,1-2 0 0,2-2 0 15,2-4-1-15,3-2-1 0,2-3 0 16,2-2-1-16,4-5-2 0,0-3 0 16,1-4 0-16,0-3 0 0,1-3 0 0,-4-5 0 15,-2-2-1-15,-2-1 1 0,-2-3 0 16,-2 2-1-16,-4 0 1 0,-1 3 0 16,-2 1-1-16,-1 5 1 0,-2 4-1 15,-2 6 1-15,0 5-1 0,0 4 0 16,0 6-1-16,1 1 1 0,1 3 0 15,3 0 0-15,1 1 0 0,5-1 0 16,1-3-1-16,5-4 1 0,4 1 0 0,4-6 0 16,4-3-1-16,2-3 1 0,1-5 0 15,-1-3-1-15,-1-5 1 0,-2-1 0 16,-6-4 1-16,-4-4-1 0,-5-1-2 16,-4 1-6-16,-5-5-9 0,-4 2-16 15,-2 0-14-15,-2 3-12 0,-1 3-8 16,1 5-12-16,4 3-12 0,0 8-87 15,3 2-97-15,3 4-235 0</inkml:trace>
  <inkml:trace contextRef="#ctx0" brushRef="#br0" timeOffset="245604.7234">6047 15586 572 0,'0'6'161'15,"-4"0"9"-15,-1 3-41 0,-1 1-63 16,-1-1-12-16,2 2-9 0,2 0-10 15,-1-1-12-15,5 0-10 0,1-1-5 0,1-5-2 16,6 0-2-16,4-3-2 0,4-1 0 16,8-5 0-16,2-2-1 0,2-5 1 15,4-3-1-15,-2-1-1 0,-4-1 1 16,-4 0 0-16,-8 1 0 0,-8-1-1 16,-8 3-4-16,-6 3-7 0,-7 4-7 15,-3 1-11-15,-3 6-18 0,0 1-18 16,0 5-120-16,0 2-131 0,6 4-307 15</inkml:trace>
  <inkml:trace contextRef="#ctx0" brushRef="#br0" timeOffset="246093.1324">6414 15421 595 0,'-3'-7'152'16,"-2"3"7"-16,2-1-80 0,-1 3-17 16,2 0-9-16,0 2-5 0,2 2-5 15,2 6-7-15,0 5-5 0,2 4-8 0,3 4-4 16,0 5-2-16,-1 1-3 0,3-1-4 16,0-2-2-16,0-3-3 0,1-3-1 15,1-4 1-15,-1-4-1 0,4-4 0 16,-3-4 0-16,1-6 0 0,0-5 0 15,0-6-1-15,2-3 0 0,-2-7-1 16,3-1-1-16,1-3 0 0,0 2 0 16,0 3-2-16,-2 1 0 0,0 8-1 0,-2 4 0 15,-3 6-3-15,-3 7-2 0,-3 10-8 16,-1 5-9-16,-5 6-8 16,-1 5-9-16,1 5-14 0,0 1-10 0,5 0 161 15,0-3-280-15,4-3-142 16,4-1-403-16</inkml:trace>
  <inkml:trace contextRef="#ctx0" brushRef="#br0" timeOffset="246921.4661">6811 15113 504 0,'2'-8'125'16,"2"-1"3"-16,2-2-68 0,0 0-25 16,3-1-8-16,-1-2-7 0,2 2-6 15,1-3-2-15,0 1-2 0,0 0 1 0,0 2 2 16,0 3 1-16,0 1 1 0,-1 4 3 16,-2 4 1-16,0 9 2 0,-2 6-2 15,-2 6-1-15,-4 6-2 16,-2 9-1-16,-1 4 1 0,0 8 2 0,-4 3 0 15,0 3 1-15,0 9-1 0,2 2 1 16,2 3-2-16,0 2-4 0,2 2-4 16,4-5-5-16,1-3-1 0,4-10-2 15,2-8 0-15,1-8-1 0,2-9 0 0,1-9 0 16,-3-7 0-16,0-7-1 0,-4-3 0 16,-1-6 1-16,-1-2-1 0,-4-2 0 15,-1 0 1-15,-2 1 0 0,-2 1 0 16,-3 1 0-16,-1 4 1 0,-3 2-1 15,2 6-1-15,-4 5 1 0,2 6 0 16,-1 5 0-16,0 8 0 0,-2 7 0 16,2 6 0-16,1 8 0 0,1 2 0 15,3 5 0-15,2 3 0 0,4 0 0 0,2 0 0 16,4-3-1-16,1-6 0 0,3-5 0 16,-2-5-1-16,0-6 0 0,-2-6 0 15,-1-8-1-15,-2-3 2 0,-3-6-1 16,-3-3 2-16,-7-3 1 0,2-7 0 15,-4-1 1-15,0 2 0 0,-5-2 0 16,-2-1 0-16,-2-1 0 0,4-2-3 16,-3 3-10-16,-3-1-15 0,1 0-19 15,1 1 84-15,0 0-220 0,2 2-148 16,2 4-379-16</inkml:trace>
  <inkml:trace contextRef="#ctx0" brushRef="#br0" timeOffset="249539.8486">2883 16812 336 0,'-1'-10'94'16,"2"3"2"-16,-2 0-9 0,1 0-48 15,1 3-11-15,1 1-5 0,-2 3-2 16,0 1 0-16,0 5 0 0,-2 1 0 0,1-1-2 16,0 5-1-16,1 1-2 0,2 4 0 15,1 1-2-15,2 0-2 0,1 3-2 16,3 4-2-16,2 0-1 0,2-1-1 15,0 0-2-15,3 0 0 0,2-1-1 16,0-2 0-16,2-2-2 0,0-4 1 16,4-4 0-16,1-3-1 0,1-3 0 15,2-4 1-15,3-3-1 0,-1-2-1 16,2-1 1-16,-2 0-1 0,2 1 1 16,-4-3-1-16,-4 0 1 0,-2 1-1 0,-2-3 0 15,-3-1 1-15,-2 1-1 0,-5-3 0 16,2 1 0-16,-1-1 1 0,-1 1-1 15,-1-1 0-15,1-1 0 0,-2 2 0 16,-1 0 0-16,0 1 1 0,2 1-1 16,-1 0 0-16,0 1 0 0,0 2 0 15,2 1 0-15,1 1 0 0,0 1 0 16,-1 1 0-16,5 3 0 0,-1 2 0 0,1 1 0 16,1 2 1-16,1 1-1 0,3 1 0 15,-3 0 0-15,3 2 0 0,0 1 0 16,4 2 0-16,0 0 0 0,2 3 0 15,0 1 1-15,1 1-1 0,-3 0 0 16,1-1 0-16,-1 1 0 0,-3-2 0 16,0-2 0-16,1 1 0 0,-3-2 0 15,1 0 0-15,-3 1 0 0,-1-4 0 16,2 2 0-16,-3 0 0 0,1 0 0 16,-4-2 0-16,-1-2 0 0,-1-2 0 15,0 1 0-15,-2-2 0 0,-1-1 0 0,-4-3 0 16,5 0 0-16,-4-3 0 0,4-1 0 15,-1 0 0-15,4-5 0 0,1-1 0 16,4-3 0-16,2-2 0 0,1-1 0 16,2-4 0-16,0 1 0 0,1-2 1 15,-1 0-1-15,-1 3 0 0,1-1 0 16,0 4 0-16,0 1 0 0,-1 2 0 16,2 3 0-16,1 2 0 0,1 3 0 0,3 1 0 15,3 0 0-15,0 3 0 0,6 3 0 16,1-1 0-16,2 2 0 0,2-1 0 15,-1 2 0-15,1 0 0 16,0 1 0-16,-3-2 0 0,1 2 0 0,-1 0 0 16,1 0 0-16,1 2 0 0,1-2 0 15,2 0 0-15,2 1 0 0,0-1 0 16,1 1 0-16,-2-5 0 0,-1 0 0 16,-2 0 0-16,0-5 0 0,0 2 0 15,2-1 1-15,1-6-1 0,0-2 0 0,2-1 0 16,0-2 0-16,0-2 0 0,-3-2 0 15,-5-1 2-15,-4-3 1 0,-2 2 2 16,-5 0 1-16,-7-2 0 0,-2-1 0 16,-5 0-6-16,-6-1-10 0,-3 3 40 15,-4 0-170-15,-6 1-123 0,-3 8-328 16</inkml:trace>
  <inkml:trace contextRef="#ctx0" brushRef="#br0" timeOffset="250417.8592">3458 17574 454 0,'-4'-6'123'0,"-2"-2"2"16,0 5-27-16,-1 3-54 0,-1 1-17 16,0 3-7-16,-3 1-3 0,2 4-2 15,-1 4 0-15,1 1 0 0,-1 5 1 16,0 2 0-16,3 1 1 0,2 1-1 16,1 0-1-16,3-2-2 0,-2-1-2 0,9-4-3 15,4 2-2-15,0-2-2 16,4-4-1-16,-1-2-1 0,2-2 0 0,3-3-1 15,-3-6 0-15,-3-6 0 0,0-8 0 16,-1 4 1-16,-2-2-1 0,-4-5 0 16,-3 2 0-16,-3 1 0 0,-3-3 0 15,-3 4 0-15,-3-6-1 0,-1 1 0 16,-5-5-2-16,0 2-1 0,-2-1 0 16,-3 0 0-16,2-2 0 0,-1 1 1 0,0 0 0 15,6 6 2-15,0-2 1 0,4 3 1 16,4 4-1-16,6 2 0 0,6 1 1 15,4 1-1-15,6 2-1 0,1 1 0 16,5 0-1-16,3 0-7 0,2-2-9 16,-2 3-8-16,2 2-10 0,0 3-2 15,-1 1-118-15,-1 3-114 0,-1 1-267 16</inkml:trace>
  <inkml:trace contextRef="#ctx0" brushRef="#br0" timeOffset="250633.297">3693 17700 595 0,'-4'7'130'16,"1"1"1"-16,2 0-100 0,-2 2-17 15,2 0-5-15,0 2-3 0,2-2-3 0,0 6-4 16,3-3-3-16,-1 2-6 0,5-1-8 15,-1-1-33-15,4 1-81 0,0-2-100 16,3-7-238-16</inkml:trace>
  <inkml:trace contextRef="#ctx0" brushRef="#br0" timeOffset="251220.5479">3957 17728 618 0,'-9'-1'139'0,"-1"1"5"16,-2 3-99-16,0 0-11 0,-2 3-2 15,-2 2 0-15,-1-1 0 0,0 2-2 16,1 5-1-16,0 1-4 0,4 1-4 16,2 1-4-16,4 0-4 0,5 0-3 0,6-2-3 15,3-5-4-15,4-3 0 16,4-3-2-16,1-3 0 0,3-5 0 0,-2-2 0 15,2-3 0-15,-2-7 0 0,1 0-1 16,-3-1 1-16,0-4-1 0,-3 1 0 16,-2 1 0-16,-1 3 0 0,-4 2 0 15,-1 3 0-15,-4 3 1 0,0 4-2 16,-1 5 1-16,-2 3-1 0,0 4-1 16,-2 3-2-16,1 2-8 0,0 5-8 15,1-1-7-15,1 1-11 0,2 1-6 16,2-2-4-16,3 3-2 0,3-1 2 15,0-4 2-15,5 1 3 0,-1-6-2 0,3-3-16 16,1-2-7-16,1-4 3 0,-1-5 5 16,-3-2 23-16,-1 0 29 0,-3-1 24 15,-2 1 32-15,-3 1 22 0,-3 0 10 16,-2 1 7-16,2 2-12 0,-2-1-21 16,0 2-11-16,0 2-9 0,0 2-4 15,1-2-6-15,1 3-5 0,2 1-1 0,1-2 2 16,1 1 1-16,4 1 0 0,3-3-2 15,6-1-2-15,-2-2-2 0,0-1-4 16,3-2-3-16,-2 0-4 0,-1-2-1 16,-1-1-1-16,-5 1-1 0,1 0-2 15,-1-2-3-15,-1 6-2 0,-3-1-6 16,-2 1-6-16,-1 6-7 0,-3 1-10 16,-1 2-7-16,0 3-4 0,-3 1-4 15,1 1-7-15,1 2-21 0,-3 1-76 16,2-1-94-16,-2-2-229 0</inkml:trace>
  <inkml:trace contextRef="#ctx0" brushRef="#br0" timeOffset="251447.9282">4326 17709 435 0,'-14'-48'98'16,"-1"4"5"-16,-1 1-50 0,0 3-22 16,4 5-3-16,0 8 5 0,2 5 6 15,4 9 1-15,0 9-4 0,2 8-4 16,3 9-5-16,1 8-2 0,1 5-4 0,0 7-6 15,0 5 0-15,1 7-1 0,-4 0-4 16,0 6-3-16,0 1-2 0,-3 5-2 16,1-1-2-16,0 2 0 0,3-11-1 15,1 0-2-15,2-10-6 0,2-7-9 16,2-6-10-16,3-7 41 0,-1-7-168 16,2-3-124-16,0-1-321 0</inkml:trace>
  <inkml:trace contextRef="#ctx0" brushRef="#br0" timeOffset="251699.2564">4470 17793 534 0,'-5'9'144'15,"1"2"5"-15,0 1-3 0,1 4-105 16,0 1-12-16,2 4-2 0,1 5-3 0,3-8-2 15,1 0-5-15,3 1-3 0,0-4-3 16,2-3-4-16,0-5-2 0,0-3-2 16,-2-2-1-16,-1-3-4 0,-1-5-9 15,-2-6-10-15,-2-4-10 0,-1-3-7 16,-1-3-8-16,0-7-10 0,-3-2-33 16,0-1-68-16,-1-2-93 0,-1-3-223 15</inkml:trace>
  <inkml:trace contextRef="#ctx0" brushRef="#br0" timeOffset="251819.9333">4440 17414 638 0,'-2'-4'150'0,"-1"4"0"0,2 4-100 16,0 4-19-16,2 6-12 0,2 1-9 15,-1 8-14-15,3 1-13 0,0 4-15 16,1 3-118-16,0-1-121 0,4 5-302 16</inkml:trace>
  <inkml:trace contextRef="#ctx0" brushRef="#br0" timeOffset="252215.5383">4674 17940 657 0,'-2'12'143'0,"2"1"3"0,1-2-111 0,3 1-15 16,1-3-8-16,2-2-2 0,4-6-2 15,0-1-1-15,0-5-3 0,3-3-1 16,-2-5-1-16,-1 0 0 0,-1-5-1 16,-3 2 1-16,-2-6-1 0,-4-3 0 15,-1-1 0-15,-5 3 0 0,-2 1 0 16,-2 1 0-16,-2 3 1 0,-2 2-1 15,1 7 1-15,-4 6 0 0,3-1 1 0,1 8 2 16,0-1 3-16,0 7 2 0,1 7 4 16,2 5 0-16,0 7 2 15,3 4 0-15,3 5-3 0,0 8-3 16,3 2-3-16,1-4-3 0,1 1-2 0,0-2-10 16,3-4-15-16,0-7-17 0,1-5 53 15,1-6-183-15,1-8-137 0,0-6-344 16</inkml:trace>
  <inkml:trace contextRef="#ctx0" brushRef="#br0" timeOffset="252853.4999">5030 17736 491 0,'2'-4'132'0,"-2"-1"7"16,-1 1-41-16,0 0-42 0,-2 0-11 15,-1 0-6-15,1 2-5 0,-3 0-5 16,-1 4-2-16,-1 1-3 0,-2 5-2 0,-2 3 1 16,0 1-1-16,-1 0 0 15,0 8-2-15,2 4-3 0,1 0-4 0,3 0-2 16,4 3-4-16,2 0-3 0,2 2-1 16,4-4-2-16,3-7-1 0,1-1-1 15,4-3-1-15,-1-6-1 0,1-5-1 16,0-4-3-16,-1-7 0 0,-1-4-1 15,-3-1 1-15,0-6 1 0,-3 0 1 16,0 0 2-16,-4 1 2 0,1 1 0 0,-3 3 2 16,0 2 0-16,0 6 0 0,-3 2 1 15,-1 7-1-15,-1 2 1 0,0 7 1 16,1 5-2-16,0 6 1 0,1 3-1 16,2 7 0-16,2-2 0 0,2-1-8 15,1-2-14-15,2-2-17 0,-1-3-16 16,3-4-123-16,1-8-135 0,3 0-319 15</inkml:trace>
  <inkml:trace contextRef="#ctx0" brushRef="#br0" timeOffset="256374.4084">5224 17814 362 0,'-12'-11'82'0,"2"1"1"0,3 2-47 15,1 5-24-15,2 2-3 0,2-1 1 16,0-1 2-16,2 2 3 0,-1 0 2 16,1-1 2-16,1 2 1 0,-1-1 1 15,0 0-1-15,2 1-2 0,-4 0-2 0,4 0-3 16,-2-1-2-16,-2 1-4 0,4 0-1 16,-2 0-3-16,0-1-1 0,0 1 0 15,0 0-1-15,0 0 1 0,0-2 0 16,-2 1 1-16,4-1 2 0,-2-2 2 15,0 0 2-15,-2 1 2 0,4-2 3 16,-2 0 0-16,1 0 1 0,-1 0-2 16,1 0-1-16,-1 1-2 0,1 0-1 0,-1-1 0 15,-1 1-2-15,1 0 0 0,-2 1 0 16,-1 0 1-16,1 1-1 0,1-1 0 16,-3 3 0-16,0 1-1 0,-1 2 0 15,-1 1 0-15,0 2 0 0,-3 4 0 16,1 2 1-16,-1 2 2 0,2 6 0 15,-2-2 1-15,2 6 2 0,1 1-1 16,1 1 0-16,1 1-1 0,3-1-2 16,1-7-2-16,3 5-1 0,1-7-2 15,1-2-1-15,4-4-1 0,1-3 0 16,2-2 0-16,1-2 0 0,1-4 0 16,1-3 0-16,1-1 0 0,1-1 0 0,-3-4-2 15,2 1-3-15,-1-1-8 0,0 2-10 16,-1-2-8-16,1 2-16 0,-1-1-68 15,-3 1-45-15,0-2-102 0,-3 1-212 16</inkml:trace>
  <inkml:trace contextRef="#ctx0" brushRef="#br0" timeOffset="257541.0033">5207 17747 469 0,'-1'-4'114'15,"-2"2"4"-15,1-1-69 0,0 3-13 16,-1 3-7-16,-1 1-5 0,1 4-3 16,0 9-4-16,-2 1-1 0,2 3-2 15,-1 5 0-15,2 3-2 0,2 3 1 0,0 0-3 16,2-8-1-16,2 3-1 0,2-3-1 16,2-3-2-16,1-3-2 0,2-7 0 15,0-3-1-15,3-5 0 0,-1-6-1 16,3-1 0-16,0-7 0 0,0-4-1 15,0-1-1-15,-2-4-1 0,0 1 0 16,-1 0-1-16,-2 0 1 0,-1-2-1 16,-2 3 1-16,-1-1 1 0,-2 0 1 15,0 1 0-15,-4 1 0 0,0 5 1 16,-1 2 0-16,-1 2 0 0,0-1 0 16,-1 9 1-16,2-1 0 0,-1 1 1 15,2 0-1-15,-2 1 0 0,0 0 1 0,-1 1 1 16,0 9 1-16,1-3 0 0,-1 4 0 15,0 3 1-15,1 2 0 0,1 3 0 16,0 2-2-16,-1-7 0 0,2 4 0 16,2-2-1-16,-1-1 0 0,3-2 0 15,0-4 0-15,3-2 0 0,1-1-1 16,0-7 0-16,0-1 0 0,1-2 0 0,0-5-1 16,0 0 1-16,0-7-2 0,-1-1 1 15,-1 0 0-15,-2-1 0 0,0 1-1 16,-4 1 0-16,0 2 1 0,-2 3-1 15,-2-3 1-15,-1 6-1 0,-2-5-1 16,0 4-6-16,0 0-7 0,0 2-8 16,0 7-14-16,3 7 48 0,1-6-166 15,1 7-121-15,7 1-307 0</inkml:trace>
  <inkml:trace contextRef="#ctx0" brushRef="#br0" timeOffset="258372.2572">5730 17763 549 0,'-5'1'144'0,"-2"1"6"0,0 2-61 0,-2 7-34 15,0 5-16-15,2 1-8 0,0 4-6 16,2 5-7-16,1 2-4 0,3 10-2 15,3-11-1-15,2 0-2 0,3 1-2 16,2-1-1-16,0-8-1 0,2-1-2 16,0-16-1-16,1 5-1 0,0-3 0 15,-3-11 0-15,-1-2 0 0,1-2-1 16,-4-5 1-16,-2 0 0 0,-3-2-1 16,-2-8 0-16,-2 5 0 0,-4-3 1 15,-3-1-1-15,0-4 0 0,-2 2 0 0,1 0-1 16,1 5 0-16,3 0 0 0,0 4 0 15,5 2-1-15,0 8 1 0,1 2-1 16,2 2 1-16,2 3 0 0,1 2 0 16,0 3 0-16,1 1 0 0,2 0-1 15,3 1-1-15,-1 0-3 0,1-1-1 16,2 0-1-16,0-3 0 0,-3 0-1 16,3-2 2-16,0-2 1 0,0 0 3 15,2 0 2-15,-4-2 0 0,1 1 1 16,3 0 0-16,-4-1 0 0,-1 2 1 0,-1 0 1 15,-2 0 0-15,1 2 0 0,-2-1 2 16,-2 1 0-16,-1 0 2 0,1 1 0 16,-1-1 0-16,0 1 1 0,0 2-1 15,1-2 0-15,-1 1-1 0,0 2-1 16,0 0-1-16,2-1 0 0,-1 1-1 16,1-2-1-16,0 2 1 0,0 0-1 0,0-2 1 15,1 1 2-15,0-1 1 0,1 1 3 16,0 6 3-16,-1-1 1 0,3 0 2 15,0 2 0-15,-1 2-1 0,3 1 0 16,-1-1-2-16,1-4-2 0,1 1-2 16,-1-3-1-16,1-1-1 0,0-4-2 15,-2 0 0-15,0-2 0 0,-1-2 0 16,-1-2-1-16,0-4 0 0,-1 2 0 16,0-1-1-16,-1 2-5 0,0 0-7 15,-2 2-7-15,-1 0-11 0,-2 6-9 0,-1 3-13 16,-1 1-7-16,1 1-14 0,-2 3-87 15,0 0-12-15,2 3-93 0,1-3-187 16</inkml:trace>
  <inkml:trace contextRef="#ctx0" brushRef="#br0" timeOffset="258907.9341">5975 17814 601 0,'-5'-11'151'0,"-1"-2"8"0,1 0-88 0,2 10-14 16,0-1-9-16,1 3-7 0,0 1-7 16,2 3-8-16,3 10-6 0,-2 3-3 15,4 3-5-15,0 4-1 0,1 6-2 16,3-2-3-16,-2 4-1 0,2 0-1 16,-2 0-2-16,-1-2-1 0,0-6 0 15,-1-2 0-15,-3-1 0 0,2-8 1 16,0-5 2-16,-2-8-1 0,1-1 1 0,-1-2 1 15,-1-6 1-15,1-7 0 0,-2-3 0 16,0-6-1-16,-2-3-1 0,1-3 0 16,2-1-2-16,1-2 1 0,4 4-2 15,1 2-1-15,3 6 0 0,1 3 0 16,0 4 0-16,1 5 0 0,2 6 0 16,-2 5 0-16,1 3 0 0,-2 3 1 15,2 1-1-15,-2 5 0 0,1 3 0 16,0 0 0-16,-1 2 1 0,-1 0-1 0,1 0 0 15,-1 4 0-15,0-4-1 0,-2 2-6 16,0-2-8-16,-2 1-16 0,1-2-20 16,-1-1-23-16,0 2-117 0,2 0-137 15,-2-4-308-15</inkml:trace>
  <inkml:trace contextRef="#ctx0" brushRef="#br0" timeOffset="260814.2513">7931 16010 552 0,'-5'-3'151'0,"-1"0"6"16,1-2-34-16,2 1-74 0,0 3-15 0,3 0-5 15,4-1-7-15,1 1-8 0,1 0-7 16,3 0-2-16,0-1-1 0,4 1-1 16,-1 0-1-16,1 1-1 0,1-1-5 15,1 1-8-15,-2 1-13 0,-1 0-8 16,-2 3-23-16,-1-2-109 0,-3 3-122 16,0-1-283-16</inkml:trace>
  <inkml:trace contextRef="#ctx0" brushRef="#br0" timeOffset="260993.7629">7882 16207 637 0,'-1'-1'142'0,"2"-3"3"0,3 2-104 16,2-1-19-16,5 2-6 0,1-2-4 15,6 2-2-15,-1 0-4 0,5 0-3 16,1-2-8-16,2 2-8 0,0 1-22 15,1 1-113-15,3 3-120 0,0 1-296 0</inkml:trace>
  <inkml:trace contextRef="#ctx0" brushRef="#br0" timeOffset="262561.8002">9050 15692 455 0,'-8'-23'113'0,"-3"0"4"0,2 0-61 15,-1-1-16-15,0 2-7 0,1 0-2 16,1 3-2-16,2 4-2 0,2 3-1 16,0 3-1-16,3 4-4 0,2 4 0 0,4 5 1 15,3 6 0-15,3 3 0 0,3 8-2 16,2 5 1-16,4 4 0 0,2 8-2 16,4 5-4-16,2 4-4 0,1-1-3 15,7 3-2-15,4 3-2 0,4 1-1 16,-1-5-1-16,5 1-1 0,0-1 0 15,-3-1 0-15,-2-6 0 0,-3-2 0 0,-3-4-1 16,2 0 0-16,-6-5 0 0,-2-3-3 16,-3-3-3-16,-1-1-7 0,-4-2-8 15,-4-2-10-15,-5-2-5 0,-3-5-13 16,-3 0-13-16,-5-4-102 0,-5-6-110 16,-3-4-261-16</inkml:trace>
  <inkml:trace contextRef="#ctx0" brushRef="#br0" timeOffset="262871.4855">9745 15601 464 0,'-8'0'109'0,"-6"3"4"15,-1 3-69-15,-5 3-7 0,-2 6-3 16,-1 4 1-16,-2 8 1 0,-2 3-1 0,0 3 0 16,-2 6-4-16,-3 5-1 0,-4 7-3 15,-4 3-2-15,-2-1-2 0,-5 2-4 16,-2 0-3-16,-2 2-3 0,5-6-3 16,3-3-3-16,6-5-2 0,5-4-2 15,7-4 0-15,6-4-5 0,9-8-10 16,4-4-13-16,8-11-8 0,6-4-22 15,7-9-111-15,4-5-122 0,12-9-284 16</inkml:trace>
  <inkml:trace contextRef="#ctx0" brushRef="#br0" timeOffset="263325.5598">10320 15481 484 0,'-11'2'125'0,"-1"3"5"0,-1 7-49 16,-5 2-35-16,-2 4-8 0,0 4-2 15,-5 6 1-15,-1 9 0 0,2 7 1 16,-3 3 1-16,5 5-3 0,0 8-2 15,6 5-4-15,5 4-6 0,4-2-6 16,2-3-5-16,5-2-4 0,3-2-2 16,5-8-3-16,3-4-2 0,5-6-2 15,3-4-2-15,5-2-5 0,4-7-7 0,0-3-11 16,4-4-16-16,2-2-11 0,2-4-18 16,-2-4-108-16,1-6-122 0,0-3-278 15</inkml:trace>
  <inkml:trace contextRef="#ctx0" brushRef="#br0" timeOffset="263836.7858">10774 16075 602 0,'-7'-2'147'0,"-2"-1"4"15,6 0-92-15,0 1-17 0,5 4-8 0,0 1-4 16,3 2-5-16,2 1-6 0,2-1-5 16,3 1 0-16,0-1-2 0,6-4-3 15,-1 0-3-15,0-6-2 0,2 0-1 16,3-1 0-16,-1-4-2 0,-2-3 0 15,-3-1 0-15,-3-5-2 0,-1 1-1 16,-3-5-1-16,-3 3-2 0,-5-1-2 16,0 5 0-16,-4 0 0 0,-3 2-1 15,-4 5 1-15,-4 1 1 0,-5 3 1 0,-3 5 1 16,-6-1 1-16,-2 5 0 0,0 1 1 16,0 5 1-16,1 3 0 0,2 3 1 15,2 4 3-15,3 4 3 0,4 5 2 16,1 6 4-16,1 0 1 0,4 2 3 15,3 3 1-15,4 1-1 0,6-4-2 16,4-2-2-16,7-1-3 0,7-2-1 0,3-5-2 16,4-2-1-16,4-6-2 15,5 0 0-15,2-7-1 0,4-5-2 0,-1-2-4 16,2-4-8-16,1-4-11 16,-1-5-16-16,-1 0-14 0,-3 1 9 0,-2-2-135 15,-2-2-125-15,-2 1-295 0</inkml:trace>
  <inkml:trace contextRef="#ctx0" brushRef="#br0" timeOffset="264517.6504">11361 15572 452 0,'-5'-17'124'16,"-1"-4"4"-16,0 1-25 0,2 0-57 15,1 2-6-15,0-1-2 0,1 3 0 16,-1 5 0-16,2 4-2 0,0 2-3 15,2 3-1-15,0 4-4 0,2 4-5 16,0 5-5-16,1 6-3 0,2 4-2 16,2 6 1-16,-4 5-2 0,4 2-1 15,-6 3 0-15,2-1-2 0,-2 0-1 0,1 0-1 16,-3-3-2-16,-3-4-1 0,-3-2 0 16,0-1-2-16,-2-3 1 0,-5-7-1 15,-1-4 1-15,-2-1-2 0,1-2-3 16,-1-5-6-16,1-4-8 0,2-4-12 15,-1-3-15-15,5-6-8 0,-1-1-9 16,2-5-15-16,4-5-102 0,-3-6-113 16,5-4-260-16</inkml:trace>
  <inkml:trace contextRef="#ctx0" brushRef="#br0" timeOffset="264647.3053">11255 15304 530 0,'0'-24'149'15,"-2"0"9"-15,2 6-30 0,0 2-64 16,2 5-17-16,1 3-9 0,-2 0-9 15,2 2-10-15,1 2-11 0,-2 3-16 16,3 0-21-16,1 3-17 0,-2 1-123 16,2 5-131-16,2 5-317 0</inkml:trace>
  <inkml:trace contextRef="#ctx0" brushRef="#br0" timeOffset="266760.1786">11725 15178 524 0,'-4'-2'127'0,"-3"2"6"15,-4 4-80-15,-3 6-7 0,0 6-5 16,-2 5-3-16,1 8-3 0,2 6-3 0,2 3-4 16,2 3-2-16,5 5-5 15,4-2-5-15,5 0-4 0,4-5-4 0,2-1-2 16,4-2-4-16,4-5-9 0,2-4-17 15,2-2-13-15,4-3 11 0,0-3-139 16,0-1-127-16,-2-4-304 0</inkml:trace>
  <inkml:trace contextRef="#ctx0" brushRef="#br0" timeOffset="273958.7803">11994 15558 444 0,'-4'5'109'16,"-1"-3"3"-16,2 1-62 0,0-3-15 0,-1 0-4 15,-1-3-4-15,2 3-4 0,2 0-2 16,-2-1-2-16,0 0-2 0,2-1-3 16,0 0-1-16,-3 0-1 0,2-2-1 15,0 0-1-15,-1 0-1 0,0 1-2 16,2-1-1-16,1 0-1 0,-1 0 0 15,1-1-2-15,-3-1 0 0,3-1-1 16,2 1 0-16,-2 0 1 0,0-1 0 16,1 1 0-16,0-2 1 0,3 3 1 0,-3-3 0 15,0 1 0-15,-1-2 1 0,0 2-1 16,0 0 0-16,1 1 1 0,-3 0 0 16,1 3 1-16,1-1 2 0,0 0 2 15,-2 3 1-15,1-1 0 0,-1 2 1 16,1-2-2-16,-2 5-2 0,1-1-1 15,-3 4-2-15,1 3-1 0,0 2 0 16,-1 4 0-16,3 2 0 0,2 4-1 16,0 1 1-16,2 0-1 0,2-3 0 15,0 0-1-15,4-2 0 0,1-2 0 0,0-3 0 16,3-2-1-16,-1-6-1 0,0 0 1 16,2-4-1-16,0-2 1 0,-2-4-1 15,1-3 0-15,-2-4 1 0,-2-1-1 16,1 1 0-16,-2-2 0 0,-2-2 1 15,-2 2-1-15,-2 3 0 0,-1 2 1 16,0 3 1-16,0 0-1 0,-1 3 1 16,-1 2 0-16,2 2-1 0,-5-1-1 15,7 2 0-15,-4 1 0 0,1 0-1 16,1 0 0-16,0 3 0 0,0-1 0 0,4 2 0 16,-4-2 0-16,0-3 0 0,0 2 0 15,1-1 0-15,-1-3 0 0,0 2 0 16,0-2 0-16,0 1-1 0,0 0 1 15,1 0 0-15,-1-1 0 0,2-1 0 16,-4 0 0-16,4-1 0 0,-2 1 1 16,1-2-1-16,-1 2 1 0,0-1-1 0,0 3 1 15,1-1-1-15,-1 0 0 16,0 0 0-16,0 1 0 0,0-2 1 0,1 2-1 16,-1-1 0-16,0 0 0 0,0 1 0 15,0-1 0-15,0 0 0 0,0 1 1 16,0-3 0-16,0 2 0 0,0 0 1 15,0-1 0-15,-1 1 1 0,1 0 1 16,0 0 2-16,-1 1-1 0,1 1 0 16,0 1 1-16,0 5-2 0,1 1 1 15,0 4-2-15,2 2-2 0,-1 1 1 0,1 3-1 16,1 2 1-16,0-2 0 0,1-2 0 16,1-1 0-16,-1-1 1 0,6-3-1 15,3-3 0-15,-2-3 0 0,1-3 0 16,2-2-1-16,0-2-1 0,1-6 1 15,-4-2 0-15,0-1-1 0,0-5 1 16,-1-1 0-16,-3-2 0 0,-5-2 0 16,-1 1 0-16,-7 1 0 0,-3-1-3 15,0 3-2-15,-1 1-7 0,1 3-11 16,0 2-11-16,3 2-13 0,2 4-11 0,-1 4-15 16,3 6 12-16,0 2-116 0,2 4-109 15,1 3-259-15</inkml:trace>
  <inkml:trace contextRef="#ctx0" brushRef="#br0" timeOffset="274195.1456">12593 15564 686 0,'-3'-1'175'15,"2"-3"8"-15,-2 3-91 0,2 0-29 16,1 1-15-16,0 0-13 0,0 0-11 16,2 0-9-16,0 0-6 0,1 0-5 15,2-2-8-15,1 0-13 0,-1-1-16 0,4 1-19 16,2-1-25-16,-1 1-114 0,3-2-136 16,-1 2-305-16</inkml:trace>
  <inkml:trace contextRef="#ctx0" brushRef="#br0" timeOffset="274940.8453">12873 15477 436 0,'2'-5'123'0,"-2"-2"4"0,-1 1-20 15,1-1-60-15,0 1-9 0,0 3-4 16,0-2-2-16,-1 0-4 0,-1 2-3 0,2 0 0 16,-1 0 1-16,1 0-2 0,-2 0-1 15,2 1-2-15,-1 0-2 16,-1 1 0-16,1 0-2 0,-1-1-3 0,0 2-1 15,1-2-2-15,-4-1-1 0,4 1 0 16,-1 1-1-16,-1 1 0 0,2-1-1 16,-1 0 0-16,0 1 0 0,4 1-1 15,-4-1-2-15,2 0 0 0,-2-2-2 16,2 2 0-16,0 1-2 0,1-1 0 16,-2 0 0-16,1 0-1 0,0 0 2 0,2 1 0 15,0-1 2-15,-2 0 0 0,-3 1 2 16,3 3 0-16,-1 2 2 0,-2 4-2 15,-1 4 1-15,0 5-1 0,-1 3 0 16,2 2 0-16,0 2-1 0,0 0-1 16,2-5 0-16,5 1-1 0,1-3 0 15,3-2-1-15,3-1 0 0,4-3-1 16,1-4 0-16,4 1-1 0,-3-5 1 0,1-4-1 16,0-3 0-16,-2-5 0 0,-1-3 0 15,-3-2 0-15,-1-3 0 0,-3-2 0 16,-2 1 0-16,-4-1 0 0,-1 3 1 15,-3 2 0-15,0 2 0 0,-3 4 0 16,-1 5 1-16,-1 1-1 0,1 3 0 16,0 6 0-16,1 0 0 0,0 5 0 15,3 0-1-15,2-1 1 0,2 2-1 16,3-2 0-16,3 1 0 0,1-3 0 16,5-3 0-16,3-1-1 0,1-4 0 0,3-3 0 15,3-2 0-15,-1-6 1 0,-1 0-1 16,-1-6 0-16,-3 1 1 0,-4-4 0 15,-3-2 0-15,-8 0 0 0,-2-1 0 16,-2 1-3-16,-2 0-4 0,-4 2-5 16,-1 4-7-16,-2 2-10 0,1 3-11 15,1 7-15-15,1 3-6 0,3 5-13 0,5 2-8 16,4 4-97-16,2-1-111 0,2 0-250 16</inkml:trace>
  <inkml:trace contextRef="#ctx0" brushRef="#br0" timeOffset="275190.1708">13321 15624 537 0,'-1'2'143'0,"0"1"8"15,-1 0-50-15,0 1-42 0,2 0-12 16,0-1-8-16,1 2-5 0,2-2-5 0,3-1-8 16,2 0-4-16,5-2-4 0,1-2-2 15,5-1-2-15,0-4-3 0,3-1-1 16,-3-3-1-16,-2-3-1 0,-5 1 1 15,-2-3 2-15,-6 1 1 0,-8 1 3 16,-5 1-1-16,-3 2 1 0,-8 2-1 16,-2 2-2-16,-3 4-7 0,1 3-10 15,1 3-14-15,2 4-18 0,4 2-9 16,6 4-23-16,4 0-112 0,4 1-124 0,3 0-283 16</inkml:trace>
  <inkml:trace contextRef="#ctx0" brushRef="#br0" timeOffset="275624.6006">13425 15167 500 0,'-2'-13'124'15,"0"3"4"-15,0-1-68 0,4 5-23 16,5 2-6-16,4 5-6 0,-2 3-4 16,4 3-4-16,3 4-2 0,2 5 0 15,2 4-1-15,0 4 0 0,0 1 1 16,4 4 1-16,0 3 2 0,1 1 0 0,0 4-1 16,1 1-1-16,-1 0-3 0,-3 0-3 15,-3-2-2-15,-6 1-3 0,-7-1-6 16,-4-3-8-16,-10-4-17 0,-4-1-21 15,-6-1-116-15,-2-1-127 0,1-4-310 16</inkml:trace>
  <inkml:trace contextRef="#ctx0" brushRef="#br0" timeOffset="276344.1497">13833 15200 480 0,'-13'-6'131'0,"-3"0"6"16,1 1-42-16,4 0-33 0,1 1-9 16,3 1-10-16,3 0-8 0,5 2-6 15,5 1-6-15,4 2-6 0,5 2-7 16,5 5-3-16,5 4-1 0,3 8 2 16,3 2 3-16,3 8 3 0,1 3 2 0,0 5 4 15,1 5 3-15,-6 4 1 0,-1 1-3 16,-3 3-2-16,-3 2-3 0,-4 3-3 15,-4 0-4-15,-5-2-3 0,-3 0-1 16,-5 1-1-16,-5 2-1 0,-6-3-1 16,-3-3 0-16,-5 1-1 0,-4 1 0 15,-2-1 0-15,-4-3-2 0,0-2-4 16,-3-5-7-16,1-2-11 0,-2-3-14 16,2-5-17-16,1-5-20 0,3-2-105 15,1-7-9-15,-1-5-102 0,3-2-193 0</inkml:trace>
  <inkml:trace contextRef="#ctx0" brushRef="#br0" timeOffset="286347.8939">582 9352 297 0,'-14'10'86'0,"3"-4"7"0,2-5-33 0,1-2-8 15,5 1-9-15,1-1-10 0,0 0-8 16,4 1-7-16,1 1-5 0,2 0-5 16,2 2-3-16,4 0-2 0,1 2 0 15,2 1 0-15,0 0 0 0,2 2 0 0,3-1-1 16,0 1 0-16,3-2 0 0,2-1 0 15,4-2-1-15,1-3 0 0,2-1 0 16,1-3-1-16,1-2 1 0,-1 0-1 16,-2 0 1-16,1 0-1 0,1 2 0 15,1 4 1-15,1 1-1 0,2 4 1 16,3 3 1-16,4 0 1 0,-2 2 2 0,3-1-1 16,-1 0 1-16,-2-2 1 15,-1-3-1-15,1 1-1 0,-2-6-1 0,2-1-1 16,2-6 0-16,3-3 0 15,3-2-1-15,2-3 0 0,-1-4 0 0,2-2 0 16,-3 1 0-16,-3 2 0 0,-3 0 2 16,-4 6 1-16,1 2 2 0,-3 5 2 15,0 6 3-15,-1 6 0 0,2 5 1 16,1 4-1-16,1-1-2 0,-3 2-1 16,1 3-2-16,3-2-2 0,-5-3-1 15,2-1-2-15,0-3 1 0,4-4-1 0,4 0 0 16,1-6 0-16,3-4-1 0,0-2 1 15,6-3 0-15,-1 0-1 0,-4-2 1 16,1 0-1-16,-1 0 1 0,-1 1-1 16,5 2 1-16,-2 1-1 0,1 2 0 15,-1 5 0-15,-1 3 0 0,0 0 0 16,-5 5 0-16,-2-2 0 0,-3 4 1 16,3-1 0-16,2-1 0 0,3-1 1 15,4-2 0-15,2-1 0 0,5-3-1 0,-1-2 0 16,1-6 1-16,4 0-2 0,-1-3 1 15,1-2 0-15,3-1-1 0,1-1 1 16,1 1-1-16,-5-1 1 0,-5 2-1 16,-2 3 0-16,-1 2 0 0,-5 3 0 15,1 4 0-15,-2 4 0 0,3 6 0 16,-3 2 1-16,-2-1-1 0,-2 1 0 16,0 2 1-16,-2-1 0 0,4-3 0 15,4-1-1-15,6-4 1 0,1-2 0 0,2 0 0 16,3-5-1-16,-1-1 1 0,-2-2-1 15,2-2 1-15,-2-3-1 0,5 0 0 16,-1-1 1-16,-1 0-1 0,2 0 0 16,-1 0 0-16,-1 5 0 0,-4-2 0 15,-1 5 0-15,2 1 0 0,-4 2 0 16,2 3 1-16,-1 1 0 0,-4-1 0 0,0 3 1 16,-1-1 0-16,1 0 0 15,3-4 0-15,6 1 0 0,-1-4 0 0,6-1-1 16,0-3 1-16,-1-2-2 0,3-3 1 15,2 1 0-15,-1-1-1 0,1-2 1 16,1-1-1-16,-1-1 0 0,0 0 1 16,0 0-1-16,-4 0 0 0,-3 3 0 15,0 2 0-15,-5 5 0 0,0 3 0 16,-3 2 2-16,-7 5 0 0,-3 2 1 16,0 3 0-16,-4 1 1 0,3 3 1 15,4 0-1-15,2 3-1 0,1-3 0 0,4-1-1 16,-2-3-1-16,2-2 1 0,4-4-2 15,-5-1 1-15,7-3 0 0,1-1 0 16,2-3-1-16,3-5 1 0,0-2-1 16,1-2 0-16,4-2 0 0,-2-1 0 15,1 0 0-15,-2 0 0 0,-1 4 0 16,-3 1 0-16,-4 3-1 0,-3 1 2 16,-5 4-1-16,-5 3 0 0,-1 2 2 15,0 6 0-15,2 3 1 0,-2 0 1 0,2 0 0 16,0 0 0-16,6 0-1 0,1 0 1 15,3-3-2-15,4 1 0 0,3-2-1 16,3-2 0-16,0-4 0 0,2-1-1 16,-1-2 1-16,5-2-1 0,-3-1 1 15,3-3-1-15,-4 0 0 0,4 1-1 16,0 0 1-16,-3-2 0 0,-2 2 0 16,-1 1 0-16,-3 1 0 0,-2 0 0 15,-2 2-1-15,-3 0 1 0,0 3 0 16,-4 0 0-16,-1 0 0 0,4 1 0 0,1 3 0 15,-1 1 0-15,-1-1 0 0,1-1 1 16,2 1 0-16,2-1-1 0,-1-2 1 16,4-1-1-16,-2 0 0 0,6 0 1 15,-1-3-1-15,3 0 0 0,-6-2 0 16,2 1 0-16,4 1 0 0,-4-1 0 16,-3 2 0-16,1 1 0 0,-4 0 0 0,0 2 0 15,-8 0-1-15,-2 0 1 0,1 3 0 16,-1 1 0-16,-4 5 0 0,2 1 0 15,-2-2 0-15,1 1 0 0,1-1 0 16,1-2 0-16,-1 0 0 0,6-2 0 16,1-2 0-16,6-1 0 0,-1-4 1 15,4-3-1-15,0-2 0 0,2-3 0 16,1-2-1-16,3-1 1 0,-2-1-1 16,3 1 0-16,-3 0 0 0,-2 2 0 15,0-1-1-15,-7 2 1 0,-4 0 1 0,-2 3-1 16,-2 5 0-16,-4 4 1 0,-3-1 0 15,-3 4-1-15,-2 1 2 0,-1 1-1 16,-2 3 0-16,-1-1 1 0,4 0-1 16,3 0 1-16,3 1-1 0,4 0 1 15,0-2-1-15,5-2 1 0,-1-2-1 16,1-3 1-16,3-1-1 0,0-1 0 16,4-4 0-16,4 0 0 0,1-1 0 15,-1-3-1-15,5 0 0 0,-3-2 1 0,-1-2-1 16,-2 2 0-16,-1 2 1 0,-4 0 0 15,0 2-1-15,-6 2 1 0,1 0 0 16,-3 5 0-16,-4 0 0 0,-2 1 1 16,3 2-1-16,-2 1 0 0,5 5 1 15,-1 0 0-15,1-3-1 0,0-1 0 16,3-1 1-16,0 0-1 0,2-1 1 16,1-5-1-16,5 1 0 0,1 0 0 15,2-3 1-15,3-2-1 0,0 0 0 0,2-1 0 16,-1-1 0-16,0 0 1 0,-2 2-1 15,-3-1 0-15,0 3 0 0,-7 0 0 16,0 4 0-16,-6 0 0 0,-3 1 0 16,-1 4-1-16,1 4 1 0,-3 2 0 15,2-2 0-15,-1 1 0 0,3 0 0 16,1 0 0-16,0-2 0 0,1-1 0 16,5-3 0-16,4 1 1 0,1-3-1 15,2-1 0-15,3-5 0 0,3 0 0 0,4-3 0 16,3 0 0-16,1-4-1 0,1-2-1 15,1-1 0-15,-3 0 0 16,-1-2-1-16,-3 2 1 0,-6-1 1 0,-4 1-1 16,-4 3 1-16,-6 4 1 0,-3 2-1 15,-4 4 1-15,-4 3 0 0,-5 2 0 16,0 3 0-16,-1 3 1 0,1 1-1 16,2 0 1-16,1 3-1 0,2-4 1 15,2-1 0-15,2-2-1 0,2-4 0 16,-1-2 1-16,3-1-1 0,2-4 0 0,3-1 0 15,4-3 1-15,2-2-1 0,-1-3 0 16,5-3 0-16,3-1 0 0,-4-1 0 16,-1-2 0-16,-1 2-1 0,-1 2 1 15,-5 3 0-15,-6 4 0 0,-4 2 0 16,-5 6 0-16,-5 4 0 0,-4 3 1 16,-3 6 0-16,0 4 0 0,-1 2 1 15,-2 3 0-15,4 1 0 0,3-1 1 0,0-1-1 16,5-4 0-16,3-2-1 0,2-4 1 15,5-4-1-15,1-3 0 0,3-5 0 16,4-1-1-16,3-5 1 0,4-1-2 16,0-5 0-16,1-1 0 0,3-5-1 15,-1-1 0-15,-3-1 0 0,-3-2 0 16,-4 2 1-16,-2 4 0 0,-6 5 1 16,-7 4-1-16,-3 4 2 0,-5 4-1 15,-3 5 0-15,-2 2 1 0,-4 3 1 16,2 4-1-16,1 3 0 0,0 1 1 15,3 0-1-15,4 1 1 0,2-1-1 0,7-2 0 16,3-1-1-16,3-5 1 0,7-2 0 16,2-5-1-16,4-3 1 0,4-2-1 15,3-2 1-15,2-1-1 0,-1-2 0 16,2-2 0-16,-2 3 0 0,-2-1-2 16,-4 2-2-16,-6 0-5 0,-7 4-10 15,-5 4-14-15,-8 5-118 0,-9-2-118 0,-11 3-297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37:54.99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1008 5190 490 0,'-5'-9'123'0,"0"2"4"0,0 0-64 16,2 1-20-16,0-1-6 0,2 1-4 15,1 1-3-15,0 2-2 0,3-1-4 16,0 2-1-16,2 0-1 0,0 2-3 15,1 3-2-15,4 1-1 0,0 0 0 16,1 5-1-16,5 2-1 0,1 3-1 0,2 0-2 16,2 5-1-16,3-1-2 15,0 3-1-15,3 1-3 0,0-3-1 0,0 1 0 16,1-3-1-16,-2 0-1 0,-1-2 0 16,-1-3 0-16,-5 1 0 0,-3-4 0 15,-2 1-1-15,-4 0 1 0,-2-1-2 16,-4-3-5-16,-1-1-7 0,-3-1-6 15,0 5-7-15,-3-7-9 0,-2 1-7 16,0-1-5-16,-2 0-4 0,-1-1 1 16,1-2-103-16,-3-6-102 0,0 4-253 0</inkml:trace>
  <inkml:trace contextRef="#ctx0" brushRef="#br0" timeOffset="259.3943">1339 5140 490 0,'1'-8'132'0,"5"2"8"16,-7 3-42-16,0 0-41 0,0 4-11 16,-6 1-6-16,-2 3-6 0,-4 2-6 15,-4 5-7-15,-2 4-7 0,-6 5-3 16,-4 3-2-16,1 5-4 0,-3 1-1 15,2 2-2-15,0 0-3 0,2-4-5 16,5-2-8-16,5-5-11 0,5-3-12 16,8-3 3-16,4-4-128 0,5-4-119 0,4-7-289 15</inkml:trace>
  <inkml:trace contextRef="#ctx0" brushRef="#br0" timeOffset="668.848">1525 5153 534 0,'5'-3'138'16,"-4"0"7"-16,0 2-55 0,1 0-42 15,-2 1-10-15,0 2-4 0,-2 2-3 0,1 3-2 16,0 4-2-16,-2 3-1 0,1 4 0 16,-2 4-3-16,2 3-2 0,-1 0-3 15,1 2-5-15,1 0-4 0,1-2-2 16,1-1-2-16,0-2-2 0,3-2-1 15,2-2-1-15,1-1 0 0,2-3 0 16,0-2-1-16,3-3 0 0,1-3 0 16,3-5-1-16,0-5-2 0,0-1-3 15,1-3-7-15,2-3-12 0,-4 0-9 0,0-4-12 16,0 2-10-16,-4-1 3 0,-3 2-122 16,-1 0-116-16,-5 1-275 0</inkml:trace>
  <inkml:trace contextRef="#ctx0" brushRef="#br0" timeOffset="864.3364">1539 5146 697 0,'-7'0'158'0,"1"-3"0"0,5 1-114 16,6 1-17-16,5-2-10 0,2 0-6 15,5 0-6-15,2-2-2 0,4 2-5 16,1 0-8-16,2 1-13 0,2-1-9 15,2 2-13-15,-2 1-39 0,1 0-77 16,-2 1-105-16,-1 1-230 0</inkml:trace>
  <inkml:trace contextRef="#ctx0" brushRef="#br0" timeOffset="1292.1993">1910 5279 579 0,'-2'-2'141'0,"1"1"6"16,1-2-81-16,-1 3-23 0,0-1-9 16,1 2-7-16,0 3-5 0,1 2-5 15,-1 3-3-15,0 3-3 0,2 3 0 16,1 3 2-16,1 4 0 0,-2 1 2 15,0 1-1-15,2-2-1 0,1-2-2 16,-1-1-1-16,2-2-3 0,-2-7-1 16,3-3-2-16,0-6 0 0,2-6-1 15,-1-2-1-15,2-4 1 0,0-6-1 16,1-3 1-16,0 0-1 0,-1-3-1 0,0 5 1 16,-1 1-1-16,-1 1 0 0,-3 4 0 15,0 4 1-15,-2 4 0 0,0 4 0 16,-5 1 0-16,2 4 0 0,-1 2 0 15,1 5 0-15,0 0-2 0,0 2 0 16,3 3-3-16,-1-1-5 0,2 0-8 16,3-3-8-16,4-2-8 0,3-2-9 15,2-3-8-15,2-6-6 0,4-1 5 16,2-3-113-16,0-3-109 0,-1-4-271 16</inkml:trace>
  <inkml:trace contextRef="#ctx0" brushRef="#br0" timeOffset="1672.186">2349 5121 645 0,'-3'-6'153'0,"0"-1"4"0,2 1-99 16,4 1-21-16,0 1-10 0,2 2-8 15,1 2-5-15,0 1-5 0,0 1-3 16,2 1 0-16,0-1 0 0,0 3 1 15,-2 0 1-15,1 0 0 0,-2 1 0 16,1 0 0-16,0 0-1 0,-2 2-1 16,0-1-2-16,-2 3-1 0,-1 2-1 15,2 2-1-15,-3 0 0 0,1 3 0 0,0 2 0 16,2 2-1-16,0 0 1 16,0-2-1-16,2 2 0 0,-2 0 0 0,1 2 1 15,0 0-1-15,-1-2 0 16,-1 0 0-16,-1 1 0 0,-1-1 1 0,-1 0-1 15,-1-4 0-15,-1-1 1 0,-2 0-1 16,-2-2 1-16,-5 0 0 0,0-1-1 16,0-2 1-16,-3-1-1 0,2-1 0 15,1-4 0-15,2-2-7 0,2-3-10 16,4-1-13-16,1-3-9 0,6 1-16 16,-1-2-118-16,3 0-126 0,5-1-289 0</inkml:trace>
  <inkml:trace contextRef="#ctx0" brushRef="#br0" timeOffset="1880.4016">2691 5404 756 0,'-4'-3'186'0,"1"-1"3"0,0 2-111 15,1 0-25-15,2 2-18 0,1 0-15 16,0-1-9-16,4 4-6 0,1-2-5 15,2 1-5-15,3 1-7 0,2 0-8 16,2 1-15-16,2 1-15 0,0 0-11 16,2 0-7-16,-3 1-117 0,-3-2-123 15,0 2-280-15</inkml:trace>
  <inkml:trace contextRef="#ctx0" brushRef="#br0" timeOffset="2047.2989">2748 5564 694 0,'-2'1'156'16,"5"0"2"-16,-1-1-114 0,3 0-18 15,1-1-11-15,4 1-5 0,2 0-5 0,4 0-9 16,-1-1-19-16,3 2 49 16,1 1-185-16,0 7-136 0,-2-2-357 15</inkml:trace>
  <inkml:trace contextRef="#ctx0" brushRef="#br0" timeOffset="3748.0517">3783 5083 597 0,'7'-12'142'0,"-1"1"5"16,-5 5-89-16,-2 2-18 0,-1 6-7 0,-1 6-7 15,-3 6-5-15,-4 2-5 0,-2 4-5 16,-3 7-3-16,1 4-2 0,-2 1-2 16,0 0-1-16,2-1-1 0,3-2-1 15,3-4 0-15,0-5-1 0,3-5 0 16,3-6 0-16,3-6 1 0,2-4 0 16,2-5 0-16,2-8 0 0,0-4 1 0,3-8 2 15,1-5 2-15,1-3 2 16,3-5 2-16,2-4 0 0,3-2 0 0,-1-2-1 15,2 3-1-15,0 4-2 0,-4 2-1 16,-2 9 1-16,-4 6 2 0,-3 10 0 16,-1 8 2-16,-1 6 0 0,-3 8 0 15,1 5-2-15,1 6-2 0,1 4-2 16,-1 3-1-16,0 4-1 0,1 2-2 16,0-1 1-16,1-1 0 0,2-1-1 15,0 0 1-15,0-1-1 0,4-1 1 0,0-3-1 16,4-1-1-16,-1-2-4 0,3-5-9 15,-1-2-12-15,0-3-13 0,-2-4-11 16,-1-3-13-16,-4-4-119 0,-5-1-124 16,-3-5-284-16</inkml:trace>
  <inkml:trace contextRef="#ctx0" brushRef="#br0" timeOffset="3958.4878">3816 5175 633 0,'-9'-3'157'0,"4"-1"4"16,4-1-83-16,3 3-30 0,6-1-11 0,4 1-6 15,4 0-9-15,2 1-5 0,3-1-5 16,2 1-4-16,2-1-3 0,2 1-2 16,0 0-4-16,2 1-11 0,3-1-12 15,0 1-13-15,0 2-13 0,-2-1-121 0,-3 2-3 16,-5-1-103-16,-5 4-188 0</inkml:trace>
  <inkml:trace contextRef="#ctx0" brushRef="#br0" timeOffset="4365.4292">3561 5581 595 0,'-19'-4'152'0,"4"0"7"0,2 1-77 0,4 0-28 16,5 1-12-16,5-2-6 0,5-1-7 16,4 0-6-16,5 2-6 0,6-2-3 15,5 0 0-15,4 1-2 0,3 1-2 16,5 0-2-16,4 2-2 0,-1 0-2 16,3 1-1-16,-2 1-2 0,0 0 0 0,-1 0 0 15,1 2 0-15,-3-1-1 0,1-1 0 16,-2-1-3-16,-1 0-8 15,0 0-10-15,-5 2-14 0,-8-2-9 0,0 1-12 16,-12 0-15-16,-6 0-106 0,-6 3-114 16,-6-2-263-16</inkml:trace>
  <inkml:trace contextRef="#ctx0" brushRef="#br0" timeOffset="4861.1032">3747 5945 663 0,'-17'-8'165'0,"3"0"7"0,2-2-98 16,4-2-15-16,1-2-6 0,4-1-8 15,0 3-9-15,8 2-6 0,-1-1-6 0,3 2-4 16,3 1-5-16,2 3-5 15,4 2-3-15,4 0-3 0,1 4-1 0,1 3-1 16,1 3 0-16,0 2-1 16,-2 4 0-16,0 5 0 0,-5 0 0 0,-3 4 0 15,0 3 0-15,-7 1 0 0,-1 4 1 16,-8 0-1-16,-3 1 0 0,-3 0 0 16,-6 1 0-16,-9 1-1 0,-6-1 0 15,-6 3 0-15,-3 2 0 0,-2-3-1 16,0 0 1-16,-1-5 0 0,5-5-1 15,7-4 2-15,4-8-1 0,5-6-1 0,7-5 1 16,3-3-1-16,4-3 1 0,6-5-1 16,6 0 1-16,2-1 0 0,6 3 0 15,1-1 1-15,7 3-1 0,1 1 1 16,3 3 0-16,-1 2-1 0,2 1 1 16,1 1 0-16,0 2-1 0,-1 1 1 15,-1 1-1-15,1 1 0 0,-4 1 1 16,-1 0-1-16,-4 3-1 0,-2 0-6 0,-5 2-13 15,-2-1-19-15,-2 1-21 0,0-2 127 16,-3 0-268-16,1-5-160 0,0-1-416 16</inkml:trace>
  <inkml:trace contextRef="#ctx0" brushRef="#br0" timeOffset="6206.1275">4945 5493 591 0,'-4'-2'146'16,"1"4"6"-16,0-1-90 0,1 0-17 15,2 3-8-15,2 1-5 0,2-1-6 16,3 0-4-16,1 0-3 0,1 0 0 16,4-4-1-16,1-3-1 0,2-3-2 15,1-3-3-15,3 0-1 0,1-4-3 16,0-3 0-16,1 0-1 0,-3-2-2 0,0 1 0 15,-3 0-2-15,-5-2 0 16,-4 1 0-16,-2 1-2 0,-6 1 1 0,-3 1-1 16,-6 2 1-16,-5 2-2 0,-2 0 1 15,-5 3-2-15,-1 3-1 0,-1 4-1 16,0 4 1-16,1 4-2 0,5 4 1 16,0 4 1-16,5-1 0 0,2 5 1 15,1 0 1-15,2 4 0 0,0 1 0 16,5-1 0-16,0 4 0 0,3 1 0 0,1 1 1 15,2-1 1-15,3-3 0 0,1-2 3 16,2-3 1-16,1-4 2 16,1-1 1-16,0-3 2 0,1-2 0 0,3-3-1 15,-2-1 0-15,2-2-2 0,2 0-2 16,3-2-2-16,2 0-1 0,1-4-1 16,-2-1-2-16,2-1-9 0,0 1-12 15,-3-1-17-15,-1 0-15 0,-3 0-12 16,-2 3-13-16,-3-1-114 0,-5 0-120 15,-4 1-270-15</inkml:trace>
  <inkml:trace contextRef="#ctx0" brushRef="#br0" timeOffset="7489.193">5381 4858 642 0,'1'-15'164'16,"-1"-1"8"-16,-1 2-91 0,0 0-15 15,0 2-8-15,1 3-8 0,-2 2-10 16,2 3-10-16,0 4-8 0,3 5-6 15,-2 4-4-15,2 3-5 0,0 3-3 0,2 4-1 16,1 2-1-16,0 4-1 0,0 0 1 16,2 0-2-16,-2-1 1 0,0-1 1 15,-1 0-1-15,-3-4 1 0,1 0 1 16,-3-5 0-16,-1-1 1 0,-3-3 0 16,-2-3 0-16,-3-1 1 0,-1-1-1 15,-2-3-1-15,-1-2 0 0,1 0-2 16,-1-2-1-16,1-2-7 0,0-1-11 15,4 0-13-15,2-2-17 0,4 1-18 16,2-3-18-16,2-3-117 0,4-1-130 16,1-7-294-16</inkml:trace>
  <inkml:trace contextRef="#ctx0" brushRef="#br0" timeOffset="7662.2298">5414 4549 728 0,'-7'-19'177'0,"-5"-3"4"0,3 6-115 16,0 2-20-16,1 2-9 0,2 2-10 16,1 3-11-16,2 2-11 0,3 1-14 15,3 3-20-15,3 2-19 0,3 2-15 16,-1 3-122-16,4 4-135 0,2 3-308 16</inkml:trace>
  <inkml:trace contextRef="#ctx0" brushRef="#br0" timeOffset="8243.7801">5733 4625 653 0,'-10'-2'158'0,"-4"1"3"0,-4 1-98 16,-3 3-19-16,-1 3-8 0,-4 3-8 0,2 3-5 16,2 4-3-16,2 1-4 0,6 2-1 15,4 4-4-15,4 1-2 0,3 2-3 16,3-3-3-16,3 0-2 0,0-4 0 16,6 1-1-16,-1-6 0 0,7 2-1 15,2-5 1-15,3-1-1 0,2-4 0 16,2-2 0-16,-2-5 0 0,2-2 0 15,-5-5 0-15,-1-1 0 0,-5-2 1 16,-3 0 0-16,-3 0 0 0,-3 1 1 0,-2 0 1 16,-3 1 0-16,-3-1 1 0,2 0 2 15,-3 0 0-15,0 2 0 0,0-2 1 16,0 4 0-16,2 1 0 0,0 2-2 16,0 2-1-16,1 1-1 0,0 3 0 15,2 4-1-15,0-2 0 0,-1 2-1 16,1 1 0-16,0 0-1 0,0 2 1 15,0-1-1-15,-2-2 0 0,4 3-1 16,-2-2 1-16,0 2-1 0,1 1 0 16,-1 0 1-16,0 3 0 0,1-1 0 0,-1 3 0 15,-1 0 0-15,1 2 1 0,-3 2 0 16,3-2-1-16,-2 2 1 0,-1-1 0 16,3 0 0-16,-1-2 1 0,0-1-1 15,0-3 1-15,1-2 0 0,-1-2 0 16,1-2-1-16,0-3 1 0,0-2-1 15,1 0-2-15,1-2-6 0,-1-3-13 16,2 1-14-16,1-2-17 0,-2-1-131 16,-2-1-141-16,1 4-333 0</inkml:trace>
  <inkml:trace contextRef="#ctx0" brushRef="#br0" timeOffset="9158.6126">6299 5366 546 0,'-8'3'155'15,"-2"1"13"-15,1 0-16 0,-1 3-82 16,2-1 0-16,1 2-5 0,1 0-6 15,1-2-5-15,1 0-10 0,2-2-9 16,0-1-8-16,0 0-9 0,2-2-6 16,0-1-4-16,3 1-5 0,-2-2-3 0,1 0-7 15,2-2-16-15,0 2-27 0,2-4-27 16,-1 0-136-16,-3-2-159 0,-2 3-371 16</inkml:trace>
  <inkml:trace contextRef="#ctx0" brushRef="#br0" timeOffset="9886.1287">6815 5370 609 0,'-11'0'153'0,"0"1"7"0,0 1-81 16,4 1-26-16,1 1-11 0,5 2-7 15,-1 0-8-15,6 3-5 0,2-1-5 0,3 1-4 16,4-1-2-16,3-3-2 0,1-2-1 16,4-3-2-16,0-5-2 0,-1-2-1 15,0-3 0-15,-1-3-2 0,-2-1 1 16,-1-1-1-16,-4-1 0 15,-1-2 0-15,-2-2-1 0,-3 2 1 0,-5-1 0 16,-2 1 0-16,-4-2 0 0,-1 3-1 16,-4 4 0-16,-2 2 0 0,-2 3 0 15,-4 5-1-15,-7 4 0 0,1 5 0 0,-4 6 0 16,0 3 1-16,2 7 0 0,-1 3 0 16,6 3 2-16,6 2 1 0,7 6 1 15,2-2 2-15,6 2 0 0,3-3 2 16,7-1 2-16,6-3-1 0,7-4 0 15,3-5-1-15,8-2-2 0,3-7 0 16,4-4-1-16,4-7-4 0,3-3-11 16,3-4-22-16,1-6-24 0,-1-5-136 15,2-2-151-15,-3-2-366 0</inkml:trace>
  <inkml:trace contextRef="#ctx0" brushRef="#br0" timeOffset="11135.3577">7264 4865 531 0,'0'-20'145'0,"2"0"8"0,-1-2-49 0,1 0-33 15,-2-1-7-15,0-1-7 0,0 2-6 16,-2 5-7-16,2 2-7 0,0 3-8 15,0 5-7-15,2 3-6 0,0 8-4 16,1 4-4-16,1 5-2 0,1 4-2 16,0 7-2-16,3 6 0 0,-1 0-1 15,2 3 0-15,-1 0 0 0,3 2-1 16,0-1 1-16,0-2-1 0,-1-5 0 0,-3 0 1 16,-2-5-1-16,-5-1 0 0,-5-4 1 15,-4-4 0-15,-5 0 0 0,-6-5 0 16,0-1 0-16,-5-2-1 0,-2-1-4 15,0-3-6-15,-2-2-9 0,3-5-12 16,3 0-14-16,2-8-14 0,5-3-9 16,5-7 47-16,3-6-163 0,3-2-126 15,5-4-306-15</inkml:trace>
  <inkml:trace contextRef="#ctx0" brushRef="#br0" timeOffset="11269.9978">7270 4536 695 0,'2'-12'171'15,"-3"1"5"-15,4 4-107 0,-5-1-15 16,2 1-14-16,-1 2-10 0,2 1-9 16,-1 0-12-16,3 3-18 0,-2-1-23 15,4 2-20-15,1 1-131 0,0 0-141 16,2 8-340-16</inkml:trace>
  <inkml:trace contextRef="#ctx0" brushRef="#br0" timeOffset="11933.1569">7481 4745 465 0,'-3'-8'123'0,"-1"0"2"16,1 4-21-16,0-1-75 0,2 2-11 15,1 1-6-15,0-1-4 0,0 3-2 16,1-1-1-16,1 0 1 0,-2 1 2 16,0 0 1-16,1 0 3 0,-1 0 2 15,1 1 1-15,-1-1 2 0,1 0 0 16,-1 1 0-16,0-1 2 0,0 0 0 16,-1-1 0-16,1 1 0 0,0-1-1 0,0-3-2 15,1 2-1-15,-1-3-2 0,0 0-3 16,1-1-2-16,-1-2 0 0,3 2-1 15,-2 0 0-15,0 0 1 0,2 2 1 16,-2 1 2-16,0 0 2 0,1 2 1 16,-2 1 0-16,0 0-2 0,1 1 0 15,-1 2-2-15,0 3-2 0,-3 5-1 16,2 2-1-16,-1 3-2 0,-2 6 1 16,1 3-2-16,1 2 0 0,1 0-1 0,2-3 0 15,1 1-2-15,3-3 0 0,3-5 1 16,-1-2-1-16,4-3 0 0,-1-4 0 15,1-3 0-15,1-5 1 0,0-2-1 16,1-4 1-16,-4-4 1 0,1-5 1 16,0 1 2-16,-4-1 0 0,0 0 1 15,-3-1 0-15,-3 4 0 0,0 1 0 16,-1 5 0-16,-2 2-2 0,-1 2-1 16,-2 5 0-16,1 3-1 0,2 3 0 15,0 2-1-15,3 3-1 0,3-1-1 0,2 2-1 16,1-2-2-16,6 2 0 0,1-3 0 15,3-1 0-15,0-3-1 0,3-5 1 16,-2-2 2-16,1-3 0 0,-3-7 1 16,-4-4 0-16,-2-2 0 0,-5 1 1 15,0-4-2-15,-5-2-7 0,-2-2-8 16,-1-1-14-16,0 4-12 0,0 0-11 16,2 4-13-16,-3 1 51 0,5 8-169 15,-1 4-126-15,3 4-312 0</inkml:trace>
  <inkml:trace contextRef="#ctx0" brushRef="#br0" timeOffset="12203.677">7909 4853 695 0,'-8'6'166'15,"-1"3"4"-15,2-1-98 0,1 1-31 16,2 0-14-16,5-1-6 0,4-1-7 0,5 2-5 15,0-3-4-15,1-1-2 0,3-4-1 16,2-2-1-16,0-4 2 0,1-2 1 16,-3-4 2-16,1-1 0 0,-3-3 2 15,-2 3 1-15,-4-3 1 0,-4 3 0 16,-3-2-2-16,-4 3-1 0,-2 1-4 16,-4 3-6-16,0 1-15 0,-2 3-22 15,1 6-16-15,-1 3 78 0,3 3-209 16,0 2-145-16,5 1-353 0</inkml:trace>
  <inkml:trace contextRef="#ctx0" brushRef="#br0" timeOffset="12639.837">8206 4716 599 0,'-3'-1'155'16,"1"1"6"-16,-1-1-65 0,0 1-43 16,2 0-12-16,-2 2-8 0,3 2-8 15,0 1-6-15,0 1-6 0,0 2-2 0,1 4-4 16,2 3-2-16,0 1 0 15,2 0-1-15,-1 0-1 0,1 1 0 0,1-1 1 16,0-4 1-16,0-1 2 0,0-1 0 16,1-3 2-16,-1-2 2 0,-1-2 1 15,1-3 1-15,-1-4 0 0,2-3 0 16,1-5-1-16,4-6-1 0,1 0-2 16,4-4-2-16,0 0-2 0,2 1-2 15,-2 3 0-15,-1 2-2 0,-3 7 0 16,-3 3 0-16,-1 6 0 0,-5 3 0 0,1 4 0 15,-2 5-1-15,-2 5-1 0,0 4-2 16,0 1-2-16,1 1-9 0,0 3-9 16,2 0-21-16,3-2-18 0,3-2-18 15,3-3-115-15,2-3-134 0,4 0-297 16</inkml:trace>
  <inkml:trace contextRef="#ctx0" brushRef="#br0" timeOffset="13411.5281">9077 5205 610 0,'0'-11'162'0,"0"1"11"16,-2 4-76-16,0 5-25 0,1 4-8 15,-2 3-8-15,2 7-11 0,0 2-12 16,0 6-11-16,-1 4-7 0,2 1-6 16,0 0-4-16,0 1-5 0,2-1-12 15,-1-1-14-15,1-5-18 0,0 0-18 16,0-2-17-16,0-2-116 0,0-3-133 16,-2-4-288-16</inkml:trace>
  <inkml:trace contextRef="#ctx0" brushRef="#br0" timeOffset="13601.0349">8984 5352 717 0,'-4'-3'179'0,"0"-2"7"0,3 0-102 16,1 2-23-16,2-2-15 0,8 2-12 16,-1 1-11-16,2 0-8 0,1-2-5 15,4 1-3-15,4 0-10 0,4 3-16 16,2-3-22-16,3 2-22 0,2-3-131 15,3 2-2-15,0-1-120 0,2 0-213 0</inkml:trace>
  <inkml:trace contextRef="#ctx0" brushRef="#br0" timeOffset="14121.9128">9983 5115 584 0,'5'-12'153'0,"-1"1"7"15,-3 1-67-15,1 3-31 0,-3 6-10 0,0 4-8 16,-4 6-10-16,-1 6-9 0,-4 7-8 16,-2 3-7-16,-3 6-4 0,0 4-2 15,0 0-3-15,0-1 1 0,1-2-2 16,3-5 1-16,4-5-1 0,1-4 0 16,5-7 0-16,3-7 1 0,3-6-1 15,4-6 1-15,3-5 0 0,1-7 0 16,3-6 2-16,1-5 1 0,0-4 1 15,1-1 2-15,-1-7 0 0,-1-5 1 0,0-4-1 16,-2 0-1-16,2 3-2 0,-1 2-2 16,-3 4-1-16,-1 11 1 0,-2 9 0 15,-1 12 2-15,-1 9 1 0,-3 5-1 16,1 8 1-16,0 7 0 0,-1 4-2 16,1 6 0-16,0 2-2 0,-2 4-1 15,2 1 1-15,3 2-1 0,-2-3 0 16,4 0 0-16,-1-2-1 0,4-1-5 15,1-4-7-15,2-1-13 0,-4-6-13 0,1 0-14 16,-1-3-13-16,-2-3 6 0,0-2-126 16,-6-4-120-16,-4-3-278 0</inkml:trace>
  <inkml:trace contextRef="#ctx0" brushRef="#br0" timeOffset="14320.3685">9973 5195 672 0,'-11'-6'175'16,"3"1"2"-16,3-1-78 0,4 2-45 16,5-1-15-16,5 3-10 0,3-2-11 15,4 2-8-15,3-2-3 0,0 1-2 16,6 1-3-16,0-2-3 0,5 3-11 16,2 0-16-16,0-2-17 0,1 3-17 15,-3 0-122-15,-6 2-137 0,-5 4-312 16</inkml:trace>
  <inkml:trace contextRef="#ctx0" brushRef="#br0" timeOffset="14632.5518">9722 5586 606 0,'-10'0'164'16,"3"-2"5"-16,2 5-49 0,1-4-68 15,6-1-13-15,4 2-6 0,2-2-9 16,5 0-8-16,1-1-3 0,7-1 0 16,5 1-2-16,6-2-1 0,0-1-2 15,6 1-2-15,1-3-2 0,0-1 0 16,5 3-1-16,1 1-2 0,4 2-2 15,-3 0-4-15,-1 1-9 0,0 2-11 0,2 5-13 16,-5-1-9-16,-6-2-12 0,-6 1 15 16,-5-1-135-16,-5 3-119 0,-4 4-287 15</inkml:trace>
  <inkml:trace contextRef="#ctx0" brushRef="#br0" timeOffset="15083.7599">9965 5848 704 0,'-21'5'172'16,"1"-3"4"-16,3-2-104 0,4-2-20 16,4-6-10-16,7 1-9 0,2-4-9 15,5-3-6-15,3 1-4 0,4 0-4 16,6 2-2-16,0 1-3 0,0 1-2 15,2 3-1-15,1 4 0 0,-3 0-1 16,0 5 0-16,-2 2-1 0,0 4 1 0,-1 5 0 16,-3 1 0-16,-1 2-1 0,-2 2 1 15,-3 3 0-15,-5 2 0 0,-6 1 0 16,-4 1 0-16,-5 1 0 0,-6 4 0 16,-3-1 0-16,-7 1 0 0,-7-2-1 15,-7 1 0-15,-3 2 0 0,-4-2 1 16,-2-3-1-16,0-4 0 0,7-2 1 0,9-5 0 15,9-4-1-15,7-5 1 0,9-6 0 16,7-1-1-16,6-3 1 0,6 0-1 16,3-2 1-16,5 0 0 0,7 0 1 15,1 1 0-15,4 2 0 0,1 1 0 16,4 2 0-16,4 1 0 0,-2 2-1 16,-1 0 0-16,0 1-3 0,0 1-10 15,-1-1-18-15,-4 0-25 0,-3-3-21 16,-4 0-120-16,-2 0-144 0,1-4-321 0</inkml:trace>
  <inkml:trace contextRef="#ctx0" brushRef="#br0" timeOffset="15757.0577">10997 5398 627 0,'-3'-1'164'0,"-1"1"3"0,0-1-61 0,4 2-52 16,3 3-13-16,2-1-9 0,4 0-6 16,1 2-5-16,5-3 0 0,1-1-3 0,4-1-2 15,2-3-3-15,6-1-3 0,-1-2-2 16,1-4-2-16,1-1-3 0,-2-1 0 16,-1-2-2-16,-4 0 0 0,-9-3-1 15,-2-1 1-15,-6 2-1 0,-3 2 0 16,-5 0-3-16,-5 1-1 0,-6 4-3 15,-7 1-3-15,-1 4-2 0,-6 3-2 16,-3 3 1-16,-2 3 2 0,4 5 1 16,1 3 4-16,5 6 2 0,2 2 4 0,5 3 1 15,2 3 1-15,3 4 1 0,3 0 1 16,2 1 0-16,4 0 2 0,4-2 0 16,2-1 1-16,5-5 1 0,5-3-1 15,-3-6 0-15,9-3 0 0,2-2-2 16,5-5 0-16,4-4-2 0,3-3-1 15,3-4-1-15,2-1-4 0,-4-4-6 0,-2-1-9 16,-4-3-11-16,-2 1-11 0,-5 0-14 16,-5 2-15-16,0 1-117 0,-7 0-125 15,-5 1-292-15</inkml:trace>
  <inkml:trace contextRef="#ctx0" brushRef="#br0" timeOffset="16039.4212">11286 4913 759 0,'-12'-2'188'0,"4"-2"1"0,1 2-104 0,6-1-32 16,6 1-16-16,3 0-12 16,1 0-11-16,5 0-6 0,0-2-1 15,5 0-5-15,3 1-14 0,0-2-19 0,2 0-23 16,2 0-18-16,0 0-124 0,-3 1-143 16,-1-1-323-16</inkml:trace>
  <inkml:trace contextRef="#ctx0" brushRef="#br0" timeOffset="16283.3401">11617 4707 679 0,'-1'0'162'0,"1"3"4"0,-3 1-93 16,3 3-32-16,2 4-9 0,1 5-8 15,4 1-4-15,1 5-2 0,3 1-1 16,3 4 0-16,2 4-1 0,-1 2-3 15,0-2-1-15,-1 0-1 0,-6 0-2 0,1-3-3 16,-8-3-2-16,-2-3-1 16,-5-4-2-16,-4-3-3 0,-7-3-6 0,-3-1-8 15,-1-4-15-15,-1-3-18 0,0-4-17 16,0-2-123-16,3-7-135 16,4-3-314-16</inkml:trace>
  <inkml:trace contextRef="#ctx0" brushRef="#br0" timeOffset="16414.9698">11606 4478 634 0,'5'-6'138'0,"0"3"-1"0,2 3-112 16,4-2-28-16,2 5-128 0,-1-1-118 16,3 8-301-16</inkml:trace>
  <inkml:trace contextRef="#ctx0" brushRef="#br0" timeOffset="16845.63">12057 4619 706 0,'-10'-5'172'16,"-3"2"4"-16,-5 1-109 0,-2 4-18 15,-4 3-10-15,-1 2-11 0,-2 1-8 16,1 8-7-16,3 3-3 0,3 2-2 16,4 2-1-16,9 5-3 0,3 0-2 15,7 0-1-15,4-3-1 0,5-3 0 0,3-1-1 16,7-7-1-16,0-4 0 0,3-4-2 16,-1-2 0-16,-2-5-1 0,-1-3 0 15,-2-1 0-15,-4-3 1 0,-4-2 1 16,-1 0 1-16,-4-1 1 0,-1-1 2 15,-3 0 0-15,-3-1 3 0,0 2 0 16,-3 3 2-16,-1-1 2 0,1 4-1 0,-1 5 1 16,2 5-2-16,0 5 0 15,0 2-2-15,1 4-1 0,0 4-2 0,2 2-1 16,-1 2 0-16,1-1-1 0,0 2 0 16,1 1-1-16,-3-8 0 0,3 5-1 15,2-2-2-15,-1-1-6 0,2-4-11 16,-2-3-12-16,1-4-16 0,4 4-15 15,-5-7-122-15,0-2-130 0,-6-8-305 16</inkml:trace>
  <inkml:trace contextRef="#ctx0" brushRef="#br0" timeOffset="17452.1492">12422 5366 802 0,'-4'-1'201'0,"-1"1"5"15,0 0-118-15,2-1-23 0,-2 0-17 16,1 1-14-16,1-2-12 0,0 2-11 0,2 2-10 16,0-4-16-16,1 2-21 0,2 0-29 15,1-1-22-15,1 0-126 0,1 0-151 16,1 1-333-16</inkml:trace>
  <inkml:trace contextRef="#ctx0" brushRef="#br0" timeOffset="18228.0053">12782 5327 703 0,'0'3'171'16,"-5"-1"3"-16,3-2-107 0,2 3-18 15,2-3-9-15,4 2-8 0,4-1-7 16,-1-2-5-16,9 1-1 0,5-2-1 15,2-2-4-15,2-2-2 0,0-4-4 16,-2 0-3-16,0-1-2 0,-3-1-1 16,-1 0-1-16,-3-2-1 0,-3-1 0 0,-2 1-1 15,-2-1-1-15,0 2-2 0,-4-1 0 16,-4 2-2-16,-2 1 0 0,-2 2-1 16,-2 1 0-16,-5 0 0 0,0 0 1 15,-3 2 1-15,-2 1 1 0,0 0 1 16,-1 1 0-16,-2 3 2 0,-1 2 0 15,0 3 1-15,-2 2 0 0,-3 1 0 16,-3 3 1-16,1 5 1 0,-1 2 1 16,2 3 0-16,2 2 1 0,5 3 0 15,4 2 1-15,6 1-1 0,4 1-1 0,6-2 1 16,3-2-1-16,4 0 0 0,5-4 0 16,5-3 0-16,4-2 0 0,3-5-1 15,1-4 0-15,4-4-1 0,3-4-2 16,1-6-7-16,1-2-12 0,0-5-16 15,2-1-18-15,0 1-22 0,-3 0-116 16,-4-2-137-16,-5 5-303 0</inkml:trace>
  <inkml:trace contextRef="#ctx0" brushRef="#br0" timeOffset="18765.4501">13293 4814 659 0,'-6'-4'171'15,"1"-1"6"-15,1 3-93 0,3-2-22 16,1 2-12-16,1 1-11 0,4 1-9 15,4 1-11-15,3-1-6 0,4 1-3 16,5-1-2-16,3 1-8 0,-1 0-14 16,4-2-19-16,-2 2-20 0,-1-1-21 0,-4 2-116 15,-3-2-137-15,1-2-303 0</inkml:trace>
  <inkml:trace contextRef="#ctx0" brushRef="#br0" timeOffset="19207.8376">13631 4651 571 0,'-1'-2'140'0,"1"-2"4"0,-2 0-70 16,2 2-40-16,0 2-7 0,2-1-7 16,-2 2-4-16,1-1-5 0,-1 2-4 0,1 1-1 15,-2 0-3-15,1 1-3 0,0 1-4 16,-1-1-4-16,2 1-2 0,-1-2-1 15,0 0-1-15,0-1 2 0,0 1 3 16,-3-6 4-16,2 3 6 0,-1-1 5 16,-1 0 4-16,0-3 4 0,-1 0 5 15,-1 1 2-15,1 1 4 0,0-1 1 16,-1 0 1-16,-5-4 1 0,5 4 0 0,1 2-1 16,1 0-1-16,0-1-3 0,-1 2-4 15,3-2-3-15,5 8-5 16,-5-3-3-16,1 2-4 0,2 7-3 0,1 2-2 15,1 3 0-15,1 4-1 0,3 3 0 16,0 3-2-16,1 0 0 0,1-1 0 16,-2-1-1-16,3 2-2 0,-1-2-1 15,0-4-2-15,-3-1-1 0,-4 1-1 16,-3-1-2-16,-5-3-1 0,-4-2 0 16,-3 1-1-16,-3-3-1 0,-3-2-4 0,0-2-8 15,-2-2-9-15,-1-3-10 0,1-3-12 16,0-2-118-16,-1-4-124 0,2-3-293 15</inkml:trace>
  <inkml:trace contextRef="#ctx0" brushRef="#br0" timeOffset="19399.3548">13588 4506 723 0,'-4'-20'183'0,"1"3"3"0,-3 2-96 0,2 3-37 16,0 2-17-16,3 2-15 0,1 6-19 16,4-2-23-16,-1 3-22 0,3 4-18 15,3 1-127-15,-2 5-139 0,3 6-326 16</inkml:trace>
  <inkml:trace contextRef="#ctx0" brushRef="#br0" timeOffset="20015.7104">13767 4698 530 0,'0'-9'132'0,"0"-1"4"0,1 2-58 0,0 0-43 16,3 5-8-16,0 0-3 0,-1-1-2 15,1 2-2-15,-1 0-1 0,-1-1 1 16,0 2 1-16,0-2 1 0,-1 1-1 16,0 1 0-16,-1-2-1 0,-1 1-2 15,1-1-1-15,-1 2-2 0,1-1-1 16,-2 1-2-16,1-2 0 0,0 2-1 0,0-2 1 16,0 2-1-16,-2-1-1 0,2 1-1 15,0-1 0-15,-1 1-1 0,2 1-1 16,2 0-1-16,-4 1-1 0,2 4 0 15,-1 1 0-15,0 3-1 0,-2 3-2 16,-1 4 0-16,-1 4 0 0,1 3-1 16,2 1 0-16,2 2-1 0,1 0 0 15,5-2 1-15,4-2-1 0,1-2 0 0,2-3 0 16,3-7 0-16,1-3 0 16,2-3 1-16,-2-5-1 0,1-3 0 0,1-3 0 15,-5-4 0-15,0-3 0 0,-2-3 1 16,-5 1-1-16,1-1 1 0,-7 0 0 15,0 3 0-15,3 3-1 0,-7 3 1 16,-2 3 0-16,2 2-1 0,-3 3 1 16,2 5-1-16,-1 0 0 0,-2 5 0 15,4 2-1-15,4 2-1 0,6 2-1 16,0 1-2-16,3-2-1 0,4-2-2 0,5-3 0 16,2-2 0-16,1-4 1 0,-3-4 0 15,2-1 3-15,-1-3 2 0,-2-4 1 16,-1-2 0-16,-3-4 0 0,-6 0 1 15,-3-2 0-15,-2-4 0 0,-3-1-3 16,-4 0-5-16,-2-1-10 0,0 4-11 16,0 2-15-16,-1 1-14 0,1 7-18 15,1 3-106-15,1 5-120 0,1 5-268 16</inkml:trace>
  <inkml:trace contextRef="#ctx0" brushRef="#br0" timeOffset="20275.0267">14302 4843 598 0,'-7'3'170'0,"-1"0"3"0,1 1-9 16,2 1-113-16,2 1-15 0,4-1-11 16,2 0-9-16,4-1-4 0,2 1-3 15,4-3-2-15,0 0-2 0,4-2-1 0,-1-2-1 16,0 0-1-16,-1-3-1 0,-3-1 0 15,-3-1-1-15,-4 0 1 0,-8 0 0 16,-4-1 0-16,-4 2-1 0,-5 0-3 16,-4 1-10-16,-2 2-12 0,0 1-14 15,-1 1-11-15,3 4 137 0,3 0-270 16,1 3-146-16,11 2-395 0</inkml:trace>
  <inkml:trace contextRef="#ctx0" brushRef="#br0" timeOffset="20743.7943">14525 4709 589 0,'-4'-4'153'16,"1"-1"10"-16,0 1-80 0,1 2-16 15,1-1-8-15,1 2-9 0,-2 4-10 16,2 0-8-16,0 3-9 0,0 2-7 0,2 0-4 16,-2 2-3-16,1 4-1 0,3 0-2 15,-1 2-1-15,1 1-1 0,1-1-1 16,0-1-1-16,1 0 0 0,0-3 0 15,0-3 0-15,1-5 0 0,0 0 1 16,1-5 0-16,-1-3 1 0,2-2 1 16,2-6 1-16,0-4 0 0,0-4 0 15,3-2-1-15,0-5-1 16,3 2-1-16,-1 0-2 0,2 7 0 0,-3 3 0 16,0 3-1-16,-3 7 0 0,-3 6 1 15,-3 5-1-15,-2 7-1 0,-3 0 0 16,0 4-1-16,-1 8-4 0,1 0-3 0,2 6-9 15,3 0-12-15,3-1-13 0,3 2-16 16,4-1-14-16,2-6-119 0,4-3-131 16,3-2-300-16</inkml:trace>
  <inkml:trace contextRef="#ctx0" brushRef="#br0" timeOffset="24195.2435">15880 5121 748 0,'-7'0'190'16,"4"-1"2"-16,-3 1-109 0,4 1-22 16,6 1-19-16,5-1-15 0,4-1-15 15,5 2-7-15,0-2-2 0,5 2-1 16,2-1-4-16,2-1-8 0,-3 0-12 16,-1 1-15-16,-4-1-21 0,-3 0-17 15,-4 1-34-15,-5 0-83 0,-5 1-116 16,-5-1-243-16</inkml:trace>
  <inkml:trace contextRef="#ctx0" brushRef="#br0" timeOffset="24341.8524">15975 5183 563 0,'-17'9'173'0,"0"1"12"15,0-1-29-15,2 1-68 0,5-2-17 16,6 0-11-16,4-4-17 0,4 0-18 16,8-1-11-16,3-1-8 0,7-3-7 15,4-2-14-15,1-2-19 0,3-3-25 16,-1-3-24-16,0-1-116 0,-2-3-141 15,3 3-312-15</inkml:trace>
  <inkml:trace contextRef="#ctx0" brushRef="#br0" timeOffset="24559.4957">16356 4963 694 0,'4'4'165'16,"-3"-1"5"-16,3 0-116 0,-2-2-12 15,5 6-6-15,0 1-8 0,4 2-8 16,1 2-6-16,4 0-2 0,1 2-2 0,5 4-1 16,-2-4 0-16,-3 0 0 0,-5-1-1 15,-1-1-1-15,-6 0-2 0,-5-1 0 16,-7 0-3-16,-7 1-8 0,-4-1-13 16,-3 3-22-16,-5-1-19 0,-4 1-126 15,-2 2-142-15,0-3-330 0</inkml:trace>
  <inkml:trace contextRef="#ctx0" brushRef="#br0" timeOffset="25849.8983">1133 7468 693 0,'-9'-6'186'16,"2"0"7"-16,1 2-92 0,1 3-27 15,1-1-16-15,3 2-18 0,2 1-15 16,3 0-13-16,3 2-5 0,3-1-4 16,4 1-2-16,2 0-1 0,3 0-1 15,2-2-4-15,5 0-9 0,-2-1-12 16,2-1-15-16,-1-2-19 0,-3 2-8 0,-4 0-22 15,-5 2-104-15,-4 0-118 16,-5 4-269-16</inkml:trace>
  <inkml:trace contextRef="#ctx0" brushRef="#br0" timeOffset="26004.4908">1263 7571 599 0,'-18'9'165'16,"0"-1"9"-16,4 1-66 0,0-2-35 0,4-1-16 15,4 1-11-15,5-4-14 0,4 0-12 16,3-3-9-16,5-2-6 0,5 0-8 15,2-3-11-15,4-1-16 0,2-1-17 16,0-3-10-16,-1-1-20 0,-2-3-108 16,-4 0-120-16,-4-2-266 0</inkml:trace>
  <inkml:trace contextRef="#ctx0" brushRef="#br0" timeOffset="26201.9625">1411 7310 569 0,'6'0'140'0,"-1"3"6"0,2 2-75 15,1 2-28-15,2 0-9 0,2 3-3 16,0 1-4-16,4 0-4 0,1 1-3 0,3 2 0 16,3-1-1-16,0 2 0 15,-1 1 0-15,-1-1-2 0,-4 1-1 0,-6-2-3 16,-6 2-2-16,-7 3-2 0,-9-1-3 16,-4 4-3-16,-7 0-8 15,-4 1-19-15,-1-1-17 0,3 2-24 0,3-2-115 16,5-1-135-16,9-3-310 0</inkml:trace>
  <inkml:trace contextRef="#ctx0" brushRef="#br0" timeOffset="26774.4167">2043 7412 520 0,'-8'-22'134'0,"0"2"11"0,2 3-59 16,5 4-24-16,3 2-9 0,1 5-6 0,4 3-5 15,3 3-6-15,5 5-7 0,3 2-6 16,5 8-4-16,3 5-2 0,5 3 0 16,2 4 1-16,3 2 1 0,-1 6-2 15,-1 3-2-15,2 0 0 0,-5-3-3 16,1 2-2-16,-5 0-3 0,-1-3-3 15,-2-1-1-15,1-2-1 0,-3-4-1 16,0 1 0-16,-1-5-1 0,2-3-3 16,-4-6-10-16,-4-1-13 0,-1-6-20 15,-6-2-11-15,-1-3-23 0,-6-4-113 16,-9-6-131-16,1 1-287 0</inkml:trace>
  <inkml:trace contextRef="#ctx0" brushRef="#br0" timeOffset="27000.7975">2634 7304 668 0,'-7'-7'164'0,"0"8"4"16,-1 6-99-16,-7 3-20 0,-2 6-9 16,-4 7-10-16,-2 8-8 0,-2 7-7 15,-4 4-3-15,-3 2-4 0,-5 4-2 16,-3 2-1-16,-6 0-2 0,0 0-2 15,2-3-3-15,1-2-5 0,6-4-11 16,10-4-19-16,10-5-16 0,11-6-67 16,7-5-59-16,9-10-120 0,8-9-245 15</inkml:trace>
  <inkml:trace contextRef="#ctx0" brushRef="#br0" timeOffset="27266.0025">3041 7227 629 0,'-28'22'148'0,"1"4"6"0,-1 6-96 15,4 6-18-15,2 3-2 0,1 5-1 16,0 4-6-16,5-1-7 0,5 1-7 15,5 3-5-15,6-4-7 0,5-3-5 16,5-4-10-16,7-5-11 0,2-5-14 16,3-9-14-16,3-6-19 0,1-7-102 15,2-8-118-15,1-4-263 0</inkml:trace>
  <inkml:trace contextRef="#ctx0" brushRef="#br0" timeOffset="27659.9785">3153 7733 630 0,'-5'6'153'16,"4"0"3"-16,0-2-82 0,2 1-36 16,3-2-6-16,2 1-4 0,2-1-4 15,4-2-3-15,3-4-2 0,5 0-1 16,3-6-2-16,4-2 0 0,-1-4-3 15,1-1-3-15,-2-1-1 0,-3-2-3 16,-2-2-2-16,-5 1-1 0,-5 2-1 16,-3 1-1-16,-3-2 0 0,-6 2 0 15,-1 4-2-15,-6 2-3 0,-3 2-2 0,-7 4-5 16,-3 4-2-16,-3 5-1 0,-2 3 0 16,-1 4 1-16,1 4 2 0,2 3 3 15,4 5 4-15,3 2 2 0,3 3 2 16,4 4 0-16,3 1 0 0,1 0 0 15,6 0 0-15,4-2 0 0,3-2 1 16,6-2-1-16,4-5 1 0,6-6-1 16,3-4 0-16,3-3-1 0,2-7-4 15,2-7-9-15,-1-4-14 0,-1-2-10 16,0-4-20-16,-3-2-110 0,-5-4-122 0,0 0-283 16</inkml:trace>
  <inkml:trace contextRef="#ctx0" brushRef="#br0" timeOffset="27918.2873">3514 7276 652 0,'5'-2'157'0,"-1"2"6"0,1 7-102 16,0 4-18-16,0 2-3 0,1 3-3 15,1 5-6-15,0 1-6 0,1 4-4 16,-2-3-3-16,0 3-3 0,-2 1-3 16,-6-3-2-16,-1-2-8 0,-6-4-12 15,-3-6-18-15,-4-1-20 0,-1-7-24 0,0-6-113 16,-2-5-135-16,2-8-303 16</inkml:trace>
  <inkml:trace contextRef="#ctx0" brushRef="#br0" timeOffset="28036.969">3451 7025 647 0,'5'-14'155'0,"1"6"1"16,-3 3-92-16,3 1-29 0,4 4-19 15,1 0-25-15,4 4 1 0,-2 1-148 16,7 6-128-16,1 4-331 0</inkml:trace>
  <inkml:trace contextRef="#ctx0" brushRef="#br0" timeOffset="28582.6031">3772 7297 421 0,'-4'-3'108'0,"1"1"5"0,2 1-47 15,0 0-32-15,1-1-5 0,1 1-3 16,-1 0-3-16,1 0-1 0,-1-2 0 16,0 2 3-16,2 1 2 0,-2 0 4 15,0-1 0-15,0 1 2 0,-2-3 2 16,2 4-1-16,-1-1-2 0,0 2-2 16,0-1-3-16,-2 1-2 0,0 5-5 0,-1 4-4 15,1 0-4-15,0 2-2 0,-1 4-2 16,2 3-2-16,0-1-2 15,4 2-1-15,0-2-1 0,3-1 0 0,2-1-1 16,3-3 0-16,4-5-1 0,-1-1 1 16,3-6-1-16,0-2 0 0,1-6 0 15,0-3 1-15,-2-4-1 0,-3-2 1 16,-1-1 0-16,-1 0 0 0,-5 2 1 16,-1 2 0-16,-2 2 1 0,-2 4 0 0,-1 2 0 15,0 1 1-15,-2 6 0 0,2 1-1 16,0 2 0-16,0 1-1 0,1 4 0 15,2 1-2-15,2 1 0 0,2 0 0 16,2-1-1-16,3-3 1 0,0-2-1 16,2-3 0-16,-2-4 1 0,2-4 0 15,-1-4 1-15,-1-5 1 0,0 0 0 16,-1-4 1-16,-2 0 0 0,-2-1 0 0,-4 0-1 16,-4 0-7-16,-2 2-11 0,-2 1-16 15,0 4-19-15,0 3-17 0,1 3 30 16,0 2-151-16,2 4-127 0,7 6-296 15</inkml:trace>
  <inkml:trace contextRef="#ctx0" brushRef="#br0" timeOffset="28859.5734">4195 7177 652 0,'-2'2'152'0,"2"-1"4"16,1 4-95-16,5 5-29 0,3 2-8 16,4 6-5-16,8 5-1 0,1 3-1 15,4 4 0-15,3 2 2 0,2 4 0 16,2 2 2-16,-5 1 2 0,-1-1 1 0,-6 0-1 16,-1 0-2-16,-6-2-1 0,-4 0-4 15,-6-1-2-15,-4-1-5 0,-5-3-3 16,-4 0-4-16,-4-2-8 0,-4 0-13 15,-4-5-19-15,-4-3-20 0,1-4-24 16,1-5-114-16,0-7-136 0,5-6-301 16</inkml:trace>
  <inkml:trace contextRef="#ctx0" brushRef="#br0" timeOffset="29334.8468">4891 7583 757 0,'-4'-2'191'0,"1"0"2"0,0 0-111 16,3 2-23-16,3 0-19 0,2 2-18 16,2-1-13-16,4 1-6 0,1-1-4 0,2 3-11 15,2 0-16-15,-3-2-24 0,-1 3-22 16,1-1-120-16,-4 0-142 0,4 0-322 15</inkml:trace>
  <inkml:trace contextRef="#ctx0" brushRef="#br0" timeOffset="29499.3927">4913 7765 615 0,'-5'3'173'0,"8"1"0"0,-1-1 1 0,4-5-129 15,2 1-23-15,1 0-15 0,6-5-16 16,-1 1-24-16,2-4-18 16,1 0-123-16,2 2-135 0,3 5-323 0</inkml:trace>
  <inkml:trace contextRef="#ctx0" brushRef="#br0" timeOffset="40562.0166">15717 1873 566 0,'0'-4'137'0,"0"-1"3"0,-2 2-85 16,0 6-15-16,1 5-8 0,1 5-5 16,0 6-4-16,-1 3 0 0,-2 6-1 15,0 5 0-15,-1 1 0 0,-2 0-2 16,1-3-2-16,0 1-2 0,0-3-4 0,4-4-3 15,1-6-3-15,1-4-2 0,2-3-1 16,-2-2-1-16,1-4-1 0,0-5 0 16,-1-2 0-16,-1-4 0 0,0-4 0 15,0-4 0-15,1-5 1 0,-1-5-1 16,1-7 0-16,-2-6 0 0,-3-7 0 16,2-6-1-16,-3-3 0 0,1-3 1 15,1 4 0-15,-1 3 2 0,3 4 4 16,1 11 4-16,2 8 3 0,1 7 3 15,2 6 0-15,1 3 0 0,1 4-2 0,3 4-3 16,2 1-5-16,2-1-3 0,4 2-1 16,0-2-1-16,4-1-1 0,4 1 0 15,3-1 0-15,5-1-1 0,0 2-2 16,-1-1-8-16,-1 2-11 0,-2 0-18 16,-5 1-15-16,-4 4-18 0,-7 2 26 15,-4 0-144-15,-4 4-122 0,-2 2-286 16</inkml:trace>
  <inkml:trace contextRef="#ctx0" brushRef="#br0" timeOffset="40763.026">15833 1983 581 0,'-7'1'157'0,"3"-1"5"0,1-1-45 0,0 0-65 15,4 1-11-15,2-1-8 0,1 2-9 16,0-2-7-16,4 1-4 0,0-2-3 15,5 2-2-15,0-3-3 0,3 0-1 0,2-2-3 16,3 3-8-16,0 1-15 0,4 2-17 16,-5-2-22-16,0 2-115 0,-3-2-131 15,1 1-305-15</inkml:trace>
  <inkml:trace contextRef="#ctx0" brushRef="#br0" timeOffset="41289.2113">16430 1460 650 0,'-12'-17'166'0,"-6"6"3"0,-2 5-83 0,-4 7-39 16,1 5-12-16,-1 3-10 0,0 4-12 15,1 4-6-15,5 3-3 0,3 1-2 16,5 2-1-16,5 0-2 0,5 1-2 15,5-1-1-15,6 0-1 0,4 2 0 0,2-2-1 16,3 0 1-16,-1 0 1 0,1 1 1 16,-2-2 1-16,-3-3 1 0,-2-1 0 15,-4-1 1-15,-3-1-1 0,-2-2 1 16,-4 1 0-16,-4 1 0 0,0 0 1 16,-4 0-1-16,1 1 1 0,-3 1 0 15,1-3-1-15,-1 1 1 0,3-1-1 16,0-2 1-16,2 2-1 0,0-3-1 0,2 0 1 15,3 2 0-15,2-1 0 16,0 1 0-16,2 2 0 0,1-3 0 0,0 2 0 16,1 0 0-16,-3-1 0 15,2 0 0-15,-1-1 0 0,2 3 0 0,-2-1 0 16,-2-1 0-16,-1 0 0 0,1-1 0 16,-2 2 0-16,-2-1 1 0,-3-2-1 15,3 3 1-15,-4-2 2 0,0 1 0 16,0 0 2-16,-2 1 1 0,1 2 0 15,1-2-1-15,1-1 1 0,4 1-2 0,2 0-2 16,1-3 0-16,3 0-1 0,1-2-1 16,3 0-2-16,2 0-3 0,-1-3-6 15,1-1-12-15,1-2-12 0,2-2-9 16,1-2-19-16,1-2-109 0,2-4-119 16,2-5-275-16</inkml:trace>
  <inkml:trace contextRef="#ctx0" brushRef="#br0" timeOffset="41672.1865">16620 2062 538 0,'-3'-5'143'15,"0"1"8"-15,-1-1-54 0,3 3-39 16,0 0-15-16,1 1-8 0,0 2-7 16,2 2-5-16,2-1-5 0,2 3-3 15,0 0-1-15,2 2 0 0,2 2 1 0,0 1-2 16,4 1 0-16,-1 1-3 15,3-1-1-15,-1 1-1 0,2 1-2 0,-1 0-1 16,1 1-2-16,-1-1 0 0,-3-2-1 16,1 1-2-16,-4-2-4 15,-1 0-6-15,-1-3-11 0,-3 1-13 0,-3-2-11 16,-1 0-10-16,0-1-13 16,-1-2-6-16,-1-1-96 0,0-5-101 0,-1 0-240 15</inkml:trace>
  <inkml:trace contextRef="#ctx0" brushRef="#br0" timeOffset="41855.7199">16868 2022 507 0,'0'-6'138'0,"-1"1"7"15,-2 4-44-15,-2 4-45 0,-3 3-13 16,-3 2-9-16,-1 4-8 0,-6 3-7 16,-6 4-5-16,-1 0-4 0,-1 1-3 15,-1 2-3-15,1-1-1 0,3-2-5 16,3 1-7-16,6-2-9 0,3-2-10 15,3 0-19-15,5-4-111 0,1-2-121 16,5-4-286-16</inkml:trace>
  <inkml:trace contextRef="#ctx0" brushRef="#br0" timeOffset="42072.2966">17052 2167 561 0,'5'1'148'0,"-1"-1"8"16,-3 0-58-16,1 4-42 0,0-1-10 0,3 2-6 16,-5 0-7-16,1 3-9 0,2-1-7 15,-3 2-4-15,0-1-5 0,0 1-5 16,0 0-8-16,0 1-16 0,2 0-15 16,-4 4-17-16,4-2-100 0,0-1-20 15,2-3-107-15,2 0-201 0</inkml:trace>
  <inkml:trace contextRef="#ctx0" brushRef="#br0" timeOffset="42356.8859">17273 2065 604 0,'2'-1'153'0,"1"-1"6"0,-3-1-75 0,1 3-36 15,0 1-7-15,-1 3-4 0,0 2-8 16,0 3-6-16,-4-1-5 0,2 5-3 0,-2-1-2 16,1 1-5-16,0 1-1 0,1 3-3 15,-1-2-1-15,4-1-1 0,3 2 0 16,0 1-1-16,2-1-1 0,0-1 0 16,3-5-1-16,-1 0-4 0,2-3-4 15,-1-6-11-15,-2-3-12 0,1-2-9 16,0-3-7-16,-5-2-13 0,1-1-8 15,-1-1-71-15,-3-2-20 0,-3-2-82 16,-4 0-180-16</inkml:trace>
  <inkml:trace contextRef="#ctx0" brushRef="#br0" timeOffset="42499.1876">17281 2047 562 0,'-1'-4'166'0,"-1"2"8"16,-1-2-27-16,3 2-79 0,3-2-17 15,1 4-12-15,5-5-13 0,3 1-13 16,3-2-8-16,3-1-2 0,3 0-6 15,4 0-13-15,0 2-15 0,0 3-13 16,-2 1-20-16,-3 2-116 0,-2 3-130 0,-3 3-295 16</inkml:trace>
  <inkml:trace contextRef="#ctx0" brushRef="#br0" timeOffset="42806.3661">17510 2098 626 0,'0'-1'156'0,"-1"0"7"0,1 1-91 0,0 1-21 16,0 3-7-16,0 1-5 0,1 2-8 15,0 2-7-15,2 2-3 0,-2 2-4 16,3 1-2-16,2-1-1 0,0 2-2 16,4-4-1-16,0 0-2 0,2-1-1 15,0-6-1-15,3-1 0 0,1-4-2 16,1-4-1-16,0-4 0 0,0-1-1 15,2-3 0-15,-1 1-1 0,-1-1 0 16,-1 2-1-16,-5 4 0 0,-1 2 0 16,-2 1-1-16,-4 3 0 0,-1 2 0 0,-3 1-2 15,0 0-1-15,-2 2-7 0,1 0-8 16,0 2-12-16,0 2-16 0,1 0-11 16,0 1-13-16,2 1-13 0,2 0-101 15,-2-1-113-15,6-3-255 0</inkml:trace>
  <inkml:trace contextRef="#ctx0" brushRef="#br0" timeOffset="43185.5545">17808 2057 608 0,'-9'-13'147'0,"6"1"5"0,3 0-87 16,3 3-28-16,3 0-9 0,3-1-4 15,3 4-7-15,1 1-5 0,2 3-2 16,-1 1 0-16,1 0 1 0,-2 3-1 16,1 1 0-16,-1 2 0 0,-1-2-1 0,-2 0-2 15,2 3-1-15,-1 1-2 0,-1 0 0 16,-4 0-2-16,0 1 0 0,-1 2-1 16,0 1 0-16,-2 2 0 0,0 0 0 15,-1 0-1-15,2 1 1 0,0-2 0 16,0 0-1-16,0 1 0 0,0 0 1 15,0-1-1-15,-3-1 0 0,1 0 0 16,-4 1 0-16,-1-1 0 0,-3-2 1 0,-4 0-1 16,-1 1 1-16,-4 1 0 0,-2 0 0 15,-3 0-1-15,1-1 0 0,-1-1-4 16,4-1-7-16,0-2-9 0,5-2-12 16,4-2-10-16,3 0-20 0,2 0-108 15,2-1-119-15,1-1-276 0</inkml:trace>
  <inkml:trace contextRef="#ctx0" brushRef="#br0" timeOffset="43418.928">18253 2093 668 0,'2'-8'174'0,"-3"0"6"0,-2 4-93 16,1 0-24-16,-1 1-10 0,0 5-14 15,-2 1-13-15,0 3-11 0,1 5-6 0,-1 2-5 16,2-1-2-16,0 4-2 0,2 1-1 16,1-1-4-16,3 1-7 0,0-2-10 15,2 0-14-15,1 0-14 0,-1 0-10 16,1-1-19-16,-2-3-104 0,-7-2-118 16,2-1-269-16</inkml:trace>
  <inkml:trace contextRef="#ctx0" brushRef="#br0" timeOffset="43578.4916">18148 2158 698 0,'0'-5'175'15,"-2"2"3"-15,2 2-104 0,2-2-22 16,2 3-13-16,2-2-13 0,3 2-13 0,2-3-7 16,2 2-3-16,4-2-4 0,2 3-9 15,-1 0-20-15,1 2-18 0,0-2-35 16,-2 1-98-16,-3 1-130 0,-4 3-288 15</inkml:trace>
  <inkml:trace contextRef="#ctx0" brushRef="#br0" timeOffset="44041.8975">18545 2137 444 0,'2'-2'122'0,"-1"-2"7"15,1 1-42-15,1 0-27 0,-2 1-4 16,1-1-3-16,1 2-3 0,0 0-4 16,0-2-3-16,2 3-3 0,0 0-4 15,1 3-6-15,1-1-4 16,3 2-4-16,0 1-1 0,1 1-3 0,2 4-2 15,2 2-2-15,0-1-2 0,2 3-3 16,1 0-3-16,1 1-2 0,0 1-2 16,-2 0-1-16,0-1-1 0,-1-2-2 15,-1-2-9-15,-4 0-11 0,-1-2-16 0,-5-2-15 16,0-3-13-16,-4-3-11 0,-2 0-112 16,-3-2-120-16,0-5-270 0</inkml:trace>
  <inkml:trace contextRef="#ctx0" brushRef="#br0" timeOffset="44207.881">18832 2098 586 0,'-4'-1'154'15,"-2"1"9"-15,-4 0-66 0,-1 3-35 16,-1 3-10-16,-4 2-8 0,-1 1-9 0,-3 4-11 16,-2 3-8-16,0 3-6 0,-1-2-5 15,1 0-8-15,4 0-15 0,-1 3-20 16,5-3-19-16,3-1-122 0,3-3-136 15,8-2-322-15</inkml:trace>
  <inkml:trace contextRef="#ctx0" brushRef="#br0" timeOffset="44591.8782">18902 2238 681 0,'-1'-6'172'0,"-1"1"6"16,4 0-101-16,-1 0-19 15,2 0-6-15,2 3-13 0,3-1-10 0,2 2-10 16,1 0-5-16,2 1-3 0,0 1-3 16,2 0-3-16,1 2-1 0,-1-1-1 15,-2 2-1-15,-4 0-1 0,1-1 0 16,-2 2 0-16,-2-1-1 15,-2 1 1-15,-3 0-1 0,-2 2 0 0,0 0-1 16,-7 3 0-16,-1 1 0 0,-6 1-1 16,1 1 0-16,0-4 0 0,0 2 0 15,2-2 0-15,3 0-1 0,3-3 2 0,5-1-1 16,1 2 0-16,1 0-1 0,2-3-2 16,4 1-3-16,3-1-5 0,2-1-5 15,3-3-8-15,2 0-8 0,0-1-13 16,4 1-5-16,-3-4-16 0,0-1-98 15,-4-1-7-15,2-1-95 0,0-2-185 16</inkml:trace>
  <inkml:trace contextRef="#ctx0" brushRef="#br0" timeOffset="44878.9748">19294 2004 610 0,'-3'-7'146'16,"3"7"5"-16,-1 0-81 0,1 3-36 16,-2 2-5-16,-1 4-3 0,0 2-5 15,-4 2-5-15,1 1-4 0,-1 3-2 0,-3 0-1 16,2 0-1-16,0 0 0 0,2 0 0 16,2-1 0-16,1 3 0 0,3-5-1 15,2-1 1-15,3 0-1 0,2 1-1 16,3-5-2-16,1-1 0 0,1-2-2 15,2 0-2-15,1-3-5 0,-1-3-10 16,0-2-15-16,-2-1-8 0,-1-1-14 0,-1-2-13 16,-3-3-108-16,-3-1-114 15,-3-3-259-15</inkml:trace>
  <inkml:trace contextRef="#ctx0" brushRef="#br0" timeOffset="45024.5925">19306 2046 644 0,'-6'-3'161'0,"2"-2"1"0,4 3-83 0,1 1-39 16,6-2-11-16,2 2-12 0,4 0-11 16,3-2-10-16,1 2-15 0,0-3-9 15,0 3-19-15,0 2-117 0,-2-1-124 0,-4 5-299 16</inkml:trace>
  <inkml:trace contextRef="#ctx0" brushRef="#br0" timeOffset="45637.7476">19558 2186 519 0,'-1'3'131'0,"-3"-3"6"15,0 0-70-15,0 0-8 0,0 0-1 16,-1-3-1-16,0 2-2 0,2-2 0 16,-2-1-1-16,4-1-6 0,-1-2-7 15,1 3-9-15,2 0-8 0,3-1-5 16,1 2-7-16,1-1-4 0,1 0-3 0,1 2-1 16,3-2-1-16,0-1-2 0,0 4 1 15,-1-1-2-15,-2-1 1 0,1 2 0 16,-1-1-1-16,-2 2 0 0,1-2 1 15,-2 1-1-15,1 2 0 0,0-1 0 16,1 3 0-16,-2-1 0 0,0 1 0 16,-1-1 0-16,-1-1 0 0,1 2 0 0,0-1-1 15,-3-1 1-15,0 2 0 0,0-1 0 16,-1 1 0-16,0-1 0 0,-1 1 1 16,1 0-1-16,-2 2 0 15,-1 0 0-15,1 1 1 0,-2-1-1 0,0 3-1 16,1-2 1-16,-3 2 0 0,1-2 0 15,0-1-1-15,1 1 1 0,0 2 0 16,1-1 0-16,-2-1 0 0,4 3 0 16,-2-1 0-16,1 5 0 0,2 0 0 15,0-2 1-15,1 1-1 0,0-1 1 16,0-2 0-16,3 0 0 0,0-3-1 0,-2-3 1 16,2 1 0-16,1-1 0 15,1 1 0-15,-1-4 0 0,0 0 0 0,0-1-1 16,1-1 1-16,-1-1-1 0,1 0-1 15,-1-4-2-15,1 4-6 0,-1-2-8 16,-2 1-12-16,2-2-13 0,0 2-16 16,-1 1-8-16,1-1-13 0,0 0-7 15,1 2-97-15,-1 0-108 0,3-1-248 16</inkml:trace>
  <inkml:trace contextRef="#ctx0" brushRef="#br0" timeOffset="46610.2765">19653 2171 426 0,'-2'-8'117'0,"2"1"7"0,0 1-36 0,0 1-32 16,-1 0-6-16,1 1-2 0,0 1-1 15,0 0 1-15,0 2-1 0,0 0-2 16,-1-1-2-16,1 1-6 0,0 1-4 15,-1 3-4-15,1 2-5 0,-1 4-5 16,-1 4-3-16,0 1-2 0,-2 3-1 16,1 3-2-16,-1 2-2 0,0 1-2 15,2-3-2-15,0 0 0 0,1-3-2 16,2 0 0-16,1-4-1 0,0-3 0 0,-1-1 0 16,2-3-1-16,1-2 0 0,-2-3 1 15,0-2-1-15,1-3 1 0,-1-3 0 16,1-3 1-16,-1-4 0 0,2-3 1 15,-2-2-1-15,2-4 0 0,0-2 0 16,1-1-1-16,-1 0 0 0,1 2-1 16,-1 3 0-16,0 4 1 0,-2 2 0 15,1 7 1-15,-2 1 0 0,-1 5 1 0,-3 3-1 16,1 3 1-16,-2 3-1 16,1 5-1-16,-2 2-1 0,-1 3 0 0,1 3 0 15,0-1-1-15,1 3 1 0,2 2-1 16,0-4 0-16,1 0 1 0,1-3-1 15,0 0 0-15,1-2 0 0,1-3 0 16,-1-3 0-16,0-3 0 0,2-1 0 16,-1-1-1-16,0-3 1 0,0-1 0 15,0-3-1-15,1 1 1 0,-1 1 1 16,0-3-1-16,0 0 0 0,-1 1 1 0,0 1-1 16,-1 1 1-16,0 1-1 0,-1 0-1 15,2 1 1-15,-1 2 0 0,0 2-1 16,0-2 1-16,1 1-1 0,1 1 1 15,-2-1 0-15,0 1 0 0,1-3 0 16,-1-2 0-16,1 2 0 0,-1 0 0 16,0-4 0-16,1 0 1 0,1-2-1 15,-1-2 0-15,2-1 0 0,2-3 0 16,3-1 0-16,1-5 1 0,4-2-1 16,3-2 0-16,0 2 1 0,2-3-1 0,3-1 0 15,-2 2 0-15,0 4 0 0,-5 4 0 16,0 2 0-16,-2 3 0 15,-3 3-1-15,-2 3 1 0,-2 2-1 0,0 4 0 16,-3 1 0-16,0 5 0 0,-4 0 0 16,0 4 1-16,-2 5-1 0,-1 1 1 15,0-1 0-15,2 1 0 0,-1 2 0 16,3-1 1-16,1-1-1 0,2-2 0 16,2-3 1-16,1-2-1 0,3-3 0 0,5-3 0 15,1-5 0-15,4-3-1 0,-3-7-3 16,7 0-8-16,2-3-13 0,-2-4-18 15,-1 1-20-15,-3-1-13 0,-2-1-26 16,1 0-99-16,-3-4-121 0,-1-1-262 16</inkml:trace>
  <inkml:trace contextRef="#ctx0" brushRef="#br0" timeOffset="47052.0952">20009 2059 623 0,'-4'0'148'0,"4"0"4"0,3 0-84 0,2 1-33 15,3 2-6-15,1 0-4 0,2 0-3 16,2 3-2-16,2-2-3 0,-1-1-2 15,-1 2-1-15,1-1-1 0,-1 0-2 16,-1-2-1-16,-2-1-1 0,-1 3-2 16,-2 0-1-16,-3 1-1 0,-2-2 1 15,-1 3-2-15,-2 2 0 0,-1 0 0 0,-3 3-1 16,0 3-1-16,0 0 0 0,1 2-1 16,1 3 0-16,0 3-1 15,2 1 0-15,3 0 1 0,1 1-1 0,2 0 0 16,1 3 0-16,1-2 0 0,1-2 1 15,-1-1-1-15,2 1 0 0,-2-3 0 16,0-3 0-16,-2-5 0 0,-2 0 1 16,-3-2 0-16,-3-2 0 0,-5-2-1 15,-2-1-1-15,-3-2-3 0,0 1-5 16,-2-2-11-16,3-2-20 0,0 0-10 16,3-1-21-16,2-3-108 0,2-3-123 15,5 3-282-15</inkml:trace>
  <inkml:trace contextRef="#ctx0" brushRef="#br0" timeOffset="47775.7502">20306 1599 455 0,'0'-14'114'16,"0"-2"6"-16,0 0-64 0,0-3-13 0,0 0-3 15,3 0-4-15,0 0-5 16,2 0-5-16,1 0-3 0,2 3-2 0,3 3-4 15,3 2-1-15,-4 5-3 0,3 5 1 16,-2 7-2-16,0 10 0 0,-4 3-2 16,-2 8-1-16,-1 9-2 0,-4 2 0 15,-1 8 0-15,-3 6 0 0,0 1 2 16,2 6 1-16,0 0 2 0,0 0 2 16,5-2 0-16,0-5-1 0,5-7-3 15,-1-6-2-15,0-7-3 0,2-7-2 0,-2-6-1 16,0-3-1-16,-3-3-1 0,0-5 1 15,-3-1-1-15,1 0 1 0,-4 0-1 16,1-1 1-16,1 1-1 0,-2 3 0 16,-1 4 0-16,2 3 0 0,-1 4 0 15,0 4 0-15,1 4 0 0,0 4 0 16,-2 2 0-16,3 2 1 0,2 0-1 16,-1 1 0-16,-1-2 0 0,1-1 0 15,-1-2 0-15,0 0 0 0,-1-6 1 0,-2-3-1 16,0-4 1-16,-5-3 0 0,0-1 1 15,-2-3 0-15,1-3 0 0,-3 1 1 16,0-3-1-16,1-1 1 0,2-3-4 16,2-2-8-16,2-3-11 0,1-4-15 15,6-4-15-15,3 0-12 0,1-6-113 16,2 1-121-16,3-4-273 0</inkml:trace>
  <inkml:trace contextRef="#ctx0" brushRef="#br0" timeOffset="47951.2866">20655 2245 704 0,'-2'-6'161'0,"6"2"1"16,-1 2-106-16,1 1-28 0,4 0-14 16,2 1-12-16,-1 2-11 0,4-1-14 15,-1 2-11-15,0 0-37 0,-2 0-92 0,1-1-117 16,0 2-266-16</inkml:trace>
  <inkml:trace contextRef="#ctx0" brushRef="#br0" timeOffset="48105.8733">20666 2380 713 0,'-4'5'171'0,"0"-1"1"15,2 2-108-15,2-3-24 0,2 1-14 0,3-1-14 16,3-2-11-16,1-1-12 0,5 0-14 15,4-1-14-15,4-2 14 0,-1 2-147 16,4-3-132-16,-2 2-318 0</inkml:trace>
  <inkml:trace contextRef="#ctx0" brushRef="#br0" timeOffset="49081.6582">21158 2128 499 0,'1'-6'129'0,"-2"-2"6"0,1 3-61 16,0-1-19-16,-1-1-3 0,0 3-3 15,-1 0-1-15,2 2-3 0,0 2-2 16,-1 0-6-16,0 4-5 0,0 4-7 0,-3 3-6 16,0 5-5-16,-5 5-5 0,2 2-1 15,1 6 0-15,0 0 0 0,3 2-1 16,-1-1 0-16,1-3-1 0,6-2-1 15,-3-2-1-15,0-5-2 0,4-2-1 16,-3-5 0-16,2-5-1 0,0-4-1 16,-1-5 1-16,2-2 1 0,0-6-1 15,-3-5 0-15,0 0 1 0,0-4 0 16,1-3 0-16,-2-1-1 0,0-5 1 16,-2-2-1-16,2-1 0 0,0-3 0 15,0 0 1-15,0 1-1 0,-1 1 0 16,0 5 0-16,-2 3 0 0,1 7 1 0,0 3 2 15,-1 5 1-15,2 4 1 16,1 1 1-16,0 2 1 0,4 0-1 0,-2 2 1 16,4-1-2-16,1-1-1 15,3 1-1-15,1 0-1 0,5 2 0 0,1 0 0 16,3 0-1-16,1-1 0 0,1 2-1 16,-1 1-4-16,0-1-10 0,-7 3-14 15,2-2-22-15,-5 2-15 0,-1 2-24 16,-5 1-109-16,-4-2-130 0,-1 1-281 15</inkml:trace>
  <inkml:trace contextRef="#ctx0" brushRef="#br0" timeOffset="49266.4262">21148 2183 603 0,'-7'7'168'0,"3"-2"4"0,1-1-30 16,1-2-84-16,2-1-14 0,3 2-10 0,0-2-7 15,5-1-8-15,-1 0-4 0,4-4-4 16,4 0-3-16,1-3-10 0,1-1-14 16,3 0-28-16,0 4-24 0,1-3-120 15,0 5-139-15,0 4-328 0</inkml:trace>
  <inkml:trace contextRef="#ctx0" brushRef="#br0" timeOffset="50148.8387">21677 1652 578 0,'-1'-9'149'0,"-2"-1"11"0,-2 1-80 16,-1 1-12-16,-3 0-8 0,0 3-8 16,1 3-9-16,-2 2-10 0,1 2-11 15,1 3-9-15,-1 4-5 0,4 4-4 16,0 2-3-16,3 5-1 0,2 4-3 15,4 3-2-15,2 3-1 0,2-2-1 0,1 0 0 16,-2-1-1-16,1-1 2 0,-3-3 1 16,-3-2 2-16,-2-3 1 0,-4 4 1 15,-3-1 2-15,-3-2 0 0,-2 1 2 16,-4 0 1-16,-2-1 1 0,-1 1 0 16,-2-2 0-16,4 1-1 0,0-3 0 15,1-2-2-15,5 1 0 0,1 1-1 16,4-1-1-16,3-1 0 0,1 1 0 0,4 2 0 15,0 3-1-15,2-1 0 0,1 1 1 16,1-2-1-16,0 2 0 0,0-1 1 16,0-1-1-16,-1-4 1 0,-1 0 0 15,-3-1 0-15,-4-3 0 0,1 2 0 16,-4 1 1-16,0-1-1 0,-3-1 0 16,-1 1 0-16,2 2 0 0,1 3 1 15,-1-3-1-15,1 1 0 0,2 0 1 16,1 3 0-16,1 2 0 0,0-1 0 15,2-3 0-15,1 1 1 0,1-3-1 0,2 1-1 16,1-4 1-16,1-2-1 0,3-1-4 16,0-1-9-16,2-1-15 0,0 0-17 15,0-1-23-15,-2-2-112 0,1-3-132 16,-3-3-298-16</inkml:trace>
  <inkml:trace contextRef="#ctx0" brushRef="#br0" timeOffset="50764.2046">21666 2195 521 0,'0'-6'124'0,"0"0"5"0,0-2-81 16,0 2-7-16,2 0 1 0,-1 1 0 15,-1 3-2-15,1-1 0 0,-1 3-2 0,1 0-3 16,1 2-3-16,-1 0-5 0,1 2-3 16,2 1-3-16,-2 0-2 0,3 3-3 15,0 1-1-15,1 1-1 0,2-1-2 16,-1 1-2-16,2 2-1 0,-1 2-2 16,2-2-2-16,1 2 0 0,1-1-2 15,3 1-1-15,-3-1-1 0,0-2 0 16,2-1 0-16,-4-2 0 0,-1 1-1 15,-2-2 0-15,-3-1-2 0,0-2-3 0,0 0-7 16,0 1-7-16,-4-2-14 0,-2 0-16 16,-1-1-10-16,-2-1-17 0,-1 3-108 15,-2-3-120-15,1-2-277 0</inkml:trace>
  <inkml:trace contextRef="#ctx0" brushRef="#br0" timeOffset="51012.529">21900 2163 623 0,'2'-1'163'16,"-5"1"6"-16,-1 0-83 0,0 2-27 16,-5 2-9-16,-4 3-8 0,-7 3-10 15,-5 4-11-15,0 0-5 0,-3 6-4 16,-3 2-3-16,-2-1-2 0,0 2-3 15,5-1-3-15,2-1-4 0,3-1-8 0,3-6-16 16,7 0-18-16,6-2-9 16,10-3-23-16,4-3-107 0,7-5-125 0,4-1-274 15</inkml:trace>
  <inkml:trace contextRef="#ctx0" brushRef="#br0" timeOffset="51266.9736">22003 2354 502 0,'2'0'143'0,"-1"0"9"16,1 2-3-16,-1-1-88 0,1 2-13 15,-4 0-5-15,4 3-3 0,-1 4-5 16,1 2-6-16,0 0-8 0,-1 3-6 15,-1 1-4-15,1 2-4 0,-3-2-4 16,-2-1-8-16,-1-3-12 0,1 0-20 16,-1-1-14-16,0-1 80 0,1-4-210 0,0 0-140 15,0-1-354-15</inkml:trace>
  <inkml:trace contextRef="#ctx0" brushRef="#br0" timeOffset="51582.1348">22177 2146 564 0,'3'-2'143'16,"-1"-1"6"-16,-1 2-56 0,1 0-43 16,-1 2-6-16,0-1-3 0,-1 2-1 15,0 3-5-15,0 3-3 0,-1 1-5 16,0 2-4-16,-1 2-5 0,-1 1-4 15,-1 4-3-15,-1-1-2 0,0 1-2 16,0 0-2-16,0 1 0 0,1-2 0 0,1 0-2 16,2 0 0-16,1-3 0 15,1-3-1-15,2 0-1 0,1 0 0 16,4-4 0-16,0-3-1 0,2 0-1 0,1-6-4 16,3 0-8-16,-2-4-9 0,-1-2-13 15,1 0-15-15,-2-3-8 0,-3 0-16 16,-1-1 68-16,-1-2-172 0,-3-1-116 15,-2-1-298-15</inkml:trace>
  <inkml:trace contextRef="#ctx0" brushRef="#br0" timeOffset="51733.7325">22213 2153 678 0,'-6'-3'175'0,"2"2"8"0,-1-1-98 16,1 1-22-16,3 1-13 0,1-1-14 15,4 0-13-15,3-1-11 0,3 1-7 16,3-1-10-16,6-2-10 0,4 2-17 15,2-2-18-15,0 3-25 0,0-1-113 16,-3 1-134-16,-3 4-300 0</inkml:trace>
  <inkml:trace contextRef="#ctx0" brushRef="#br0" timeOffset="52131.326">22412 2188 589 0,'0'-3'142'0,"2"0"5"0,0 0-85 0,-1-1-19 16,1 3-4-16,0 1-1 0,-1 3-3 16,0 0-2-16,1 2-3 0,0 3-1 15,1 1-2-15,-1 1-2 0,-1 4-4 16,0 0-3-16,2 4-3 0,-1-1-2 15,2-1-3-15,1 2-2 0,0-2-3 0,2-1 0 16,2-4-2-16,1-2 0 0,1 0-1 16,2-4 0-16,1-5 0 0,1-3 1 15,3-3-1-15,-1-2 1 0,0-2 0 16,-1-4-1-16,-3 1 0 0,0 0 0 16,-4 2 0-16,1 2-1 0,-5 0 0 15,-3 3-1-15,0 3 0 0,-2 3-1 16,-2 3-1-16,1 5-2 0,-2 0-6 15,0 3-6-15,-1 4-9 0,0-2-12 16,2 3-11-16,2-1-7 0,2 0-4 16,1-2-6-16,3-1-8 0,2-3-97 0,3 0-102 15,-3-6-257-15</inkml:trace>
  <inkml:trace contextRef="#ctx0" brushRef="#br0" timeOffset="52534.0197">22744 2115 656 0,'-5'-4'156'16,"3"-1"4"-16,2 1-101 0,2 2-21 16,2 0-6-16,2 1-5 0,4 1-6 15,2 0-5-15,2 0-3 0,2 1-1 16,1 1-1-16,-1 1-2 0,1 1-2 15,-2 0 0-15,-3 2-1 0,-4 0-1 16,1 1-1-16,-4 0-1 0,-4 1 0 16,-2 0-1-16,-4 2-1 0,-1 0 0 0,-3 1 0 15,1 1-1-15,-2 2-2 0,1 4-1 16,1 1-2-16,2 0-5 16,1 2 0-16,2 1-2 0,1 1 0 0,1 1 1 15,1-2 1-15,1-2 2 0,0 0 3 16,0 0 2-16,1-4 1 0,-2-1 1 15,0-1 0-15,-2-3 1 0,-1 0 0 0,-2-2 1 16,-3-3-1-16,-1 0 1 16,-2-3 0-16,0 0 0 0,0 1-1 15,0-3-10-15,2 0-13 0,2-1-9 16,2 0-20-16,1 0-114 0,0 0-126 0,4-1-291 16</inkml:trace>
  <inkml:trace contextRef="#ctx0" brushRef="#br0" timeOffset="53183.7103">22950 1606 638 0,'3'-17'145'0,"6"0"3"0,5-1-104 15,3 6-17-15,3 1-4 0,-1 5-2 16,1 2-3-16,-2 7-4 0,-2 3-2 15,-4 6 0-15,-3 3-2 0,-2 3 0 16,-2 1-1-16,-5 0-1 0,-2 4-1 16,-3 1-2-16,-5-2-1 0,-5 4 0 15,-2-1-2-15,-2 2 0 0,-1 3-1 0,2-5 0 16,0 4-1-16,4-1 1 16,5 0-1-16,3-1 0 0,2-1 0 0,3-1-1 15,2 0 1-15,3-2-1 0,0 2 1 16,1-5-1-16,1 1 0 0,1-1 1 15,2-1 0-15,-2 1-1 0,-1-2 1 16,-1-2 0-16,0 0 0 0,-1 3 0 0,-3-1 0 16,-4 2 1-16,2-2-1 15,-1 2 0-15,-2 0 0 0,0 4 0 0,1-1 0 16,0 1 0-16,1 1 1 0,1 2-1 16,1 0 1-16,2 3-1 0,0 0 1 15,2 0 0-15,5 1-1 16,-4-2 1-16,2 1-1 0,-2-2 1 0,-1-1 0 15,-2 1 0-15,-3-1 0 0,-4-2 0 16,-1 0 1-16,-3 0-1 0,1 1 1 16,-6-7 1-16,-1-2 0 0,2-2 2 15,0-2-1-15,1-2 0 0,1-2 0 0,2-5-5 16,1-1-9-16,3-4-14 0,2-1-11 16,2-6-17-16,1-4 0 0,1-3-120 15,2-3-119-15,2 0-271 0</inkml:trace>
  <inkml:trace contextRef="#ctx0" brushRef="#br0" timeOffset="53664.475">23250 2213 654 0,'4'-4'156'0,"-3"1"3"0,-1 1-100 16,0 4-18-16,1 2-5 0,-2 6-6 15,-1 4-6-15,-1 5-6 0,0 3-2 16,-1 3-4-16,1 2-4 0,0 3-4 16,2-2-2-16,1-2-3 0,1-2-5 15,0-1-11-15,0-2-15 0,0-2-9 16,1-5-18-16,-2 0-110 0,-3-6-4 0,2-2-98 16,0 1-178-16</inkml:trace>
  <inkml:trace contextRef="#ctx0" brushRef="#br0" timeOffset="53835.0209">23158 2419 627 0,'-8'-5'166'0,"0"0"6"0,1 3-72 15,2 0-44-15,3 0-15 0,3 2-10 0,1 2-11 16,6-2-9-16,3-2-8 0,4 0-3 16,5-1-3-16,6 0-7 0,5-3-10 15,3-2-15-15,5 1-11 0,0 0 90 16,1 0-219-16,0 0-138 0,-4 0-355 15</inkml:trace>
  <inkml:trace contextRef="#ctx0" brushRef="#br0" timeOffset="54323.0775">23575 2224 618 0,'-4'-1'138'16,"1"4"5"-16,-4 4-97 0,1 5-16 15,1 5-5-15,-2 4-2 0,0 3-1 16,1 1-1-16,3 6-2 0,1-4-2 15,0-3-2-15,2 0-1 0,2-4-2 16,-1-1-1-16,1-5-2 0,-2-5-2 16,3 0-1-16,-2-4-2 0,1-3 0 15,1-3-2-15,-2-4 0 0,2-2 1 0,-2-5-1 16,0-3 0-16,1-6 0 0,-2-5 0 16,0-3-1-16,0-4 1 15,-1-2-2-15,1-3 1 0,1 0-1 0,2 3 1 16,1 3 1-16,0 1 4 0,3 6 3 15,0 4 4-15,-1 5 4 0,3 4 3 16,0 3 2-16,0 2-1 0,3 2-1 16,-1 1-5-16,4 0-2 0,2 0-5 15,2 1-1-15,0-1-3 0,6 1-2 16,0-1 0-16,2 2-2 0,-1 2-6 16,0 1-11-16,-3 1-16 0,-3 2-21 0,-4 1-14 15,-5 3-20-15,-4-3-109 0,-5 0-126 16,-3 5-275-16</inkml:trace>
  <inkml:trace contextRef="#ctx0" brushRef="#br0" timeOffset="54497.1676">23565 2294 745 0,'-5'8'174'15,"1"-5"3"-15,3 1-119 0,6-4-17 16,3 0-13-16,4-4-9 0,2-1-6 15,5-2-5-15,2 0-8 0,-1-2-13 16,1 1-26-16,0 0-24 0,-2 1-119 16,-1 1-137-16,1 1-327 0</inkml:trace>
  <inkml:trace contextRef="#ctx0" brushRef="#br0" timeOffset="55121.0148">24203 1563 714 0,'-16'-9'173'16,"-1"3"3"-16,-5 4-108 0,-1 3-21 15,-3 4-15-15,-1 1-10 0,1 5-8 16,1 3-5-16,4 0-4 0,4 2 0 16,5 3-2-16,4 0-1 0,6 1-2 15,3 2-1-15,5-1-2 0,4 2 0 16,2 0-1-16,4-2-1 0,0-1-1 0,-1-1 1 16,-2-2 1-16,-2 1 1 0,-3-4 0 15,-6 1 2-15,-6 1 1 0,-4 0 0 16,-3 1 0-16,-4-1 0 15,-1 0 1-15,0 1-1 0,3-2 0 0,0-1 0 16,4 1-1-16,2 1 0 0,4-3-1 16,3 2-2-16,1 0-1 0,3 0 0 15,1-2-1-15,2-1 0 0,0-1 0 16,2 0 2-16,-1 0 0 0,0 0 0 16,-3-1 1-16,-2 0 1 0,-3 2 0 0,-1 0 1 15,-5 4 0-15,-4 2 0 0,-2-1 1 16,-1 1-1-16,-2 3 1 0,-1 1 0 15,0 2-1-15,1 1 1 0,2-3 0 16,1 4-1-16,1-3 1 0,2 3 0 16,3-3-1-16,1-1 1 0,1-2 0 15,4 2-1-15,0-4 1 0,3 0 0 0,0 0 0 16,1-4 1-16,1 0 1 16,1-3 2-16,-1 1-1 0,0-1 2 0,-1-1-1 15,-1 0 0-15,0-1 0 0,-1 2-2 16,-1 0 0-16,-1-1-1 0,2 1-3 15,-2 2-3-15,0-1-12 0,1 0-14 16,-1 0-10-16,1 1-21 0,0-1-109 16,0-2-124-16,1-4-282 0</inkml:trace>
  <inkml:trace contextRef="#ctx0" brushRef="#br0" timeOffset="55550.8522">24061 2298 560 0,'0'-1'139'0,"0"0"6"0,0-1-65 16,1 2-32-16,1 3-5 0,1 0-3 0,3 2-1 15,1 3-1-15,1 1-3 0,-2 2-2 16,4 3-3-16,0 2-5 0,1 1-5 15,-1 4-3-15,1-2-3 0,1 1-4 16,4 2-2-16,-3-4-3 0,0 0-1 16,1-4-3-16,-1 0 0 0,-1-3-4 15,-2-3-9-15,-2 1-14 0,-1-4-19 16,-2-1-12-16,-2-1-21 0,-3-3-112 16,-3 0-130-16,0-5-283 0</inkml:trace>
  <inkml:trace contextRef="#ctx0" brushRef="#br0" timeOffset="55728.3973">24273 2298 624 0,'-11'0'171'0,"0"2"6"16,-2 2-51-16,-3 3-62 0,0 4-11 16,-3 2-11-16,-3 4-10 0,-1 0-11 0,0 3-7 15,-3-1-6-15,3 2-6 0,-1-4-11 16,5 3-13-16,5-4-26 0,6-2-17 15,7 0-127-15,4-4-142 0,7 1-329 16</inkml:trace>
  <inkml:trace contextRef="#ctx0" brushRef="#br0" timeOffset="56234.1368">24360 2518 532 0,'-4'-2'141'0,"-1"0"9"0,2-2-53 16,-2 1-32-16,1 0-11 0,2-2-5 16,1 0-6-16,1 1-6 0,1-2-6 15,1 1-7-15,3 0-5 0,1 2-6 0,2 0-2 16,1 1-4-16,0 1-1 0,2 1-2 16,0 1-2-16,1 1 0 0,-1 1-1 15,-2 0 0-15,-1 1-1 16,-1 1 0-16,-1 0 0 0,-4 0 0 0,1 1 0 15,-3 1 0-15,0-1 0 0,-2 0 0 16,0 1 1-16,-1 0-1 0,-3-1 1 16,-1 1-1-16,0 1 0 0,-1-1 1 15,0 2-1-15,0-2 0 0,0 0 0 16,3-1 0-16,2 2 0 0,1-2 0 16,2-1-1-16,2 0 0 0,3-2-1 15,4 2-3-15,-1-2-4 0,2-1-5 0,1-2-7 16,2 0-10-16,0 0-11 0,1 0-7 15,-1-1-12-15,0 0 51 0,1 0-160 16,-2-1-119-16,-2 2-297 0</inkml:trace>
  <inkml:trace contextRef="#ctx0" brushRef="#br0" timeOffset="56546.794">24685 2280 581 0,'1'-3'137'0,"-1"2"4"0,1 0-77 16,-1 1-29-16,-2 3-5 0,0 3 0 15,-2 2-2-15,-1 3-1 0,-3 1-2 0,0 4-3 16,-1 2-1-16,1 2-3 0,1 2-2 15,0-2-3-15,2 0-3 0,1 0-2 16,3-2-2-16,2 0-3 0,2-2 0 16,1-4-1-16,3-1-2 0,2 0 0 15,0-4-5-15,4 1-9 0,-2-5-14 16,0-2-10-16,0-2-20 0,-2-2-116 16,-2-4-129-16,0-1-296 0</inkml:trace>
  <inkml:trace contextRef="#ctx0" brushRef="#br0" timeOffset="56711.914">24603 2228 726 0,'-2'-5'155'0,"6"2"0"16,0-2-123-16,4 2-21 0,3 1-8 15,2-2-4-15,1 3-7 0,3-2-10 16,-1 2-9-16,3 1-21 0,-2 0-107 0,-5-2-118 15,2 4-278-15</inkml:trace>
  <inkml:trace contextRef="#ctx0" brushRef="#br0" timeOffset="57101.6748">24783 2320 567 0,'1'1'134'0,"0"2"4"16,0 2-85-16,1 3-18 0,-1 1-5 16,-1 3-3-16,1 1-2 0,0 3-3 15,0-1-2-15,2 0-2 0,-1-2-1 0,2-1-2 16,0-2-2-16,1-1-3 0,1-3-3 15,0-2 0-15,0-3-2 0,1-1-1 16,-1-3 0-16,3-3-1 0,0 0 0 16,0-2 0-16,1-3-1 0,2 0 0 15,1 0-1-15,-1 0 0 0,-1 3 0 16,-1 2-1-16,-3 1-1 0,-1 4 0 16,-2 1-1-16,-3 5-2 0,2 2-2 0,-3 2-3 15,-2 2-5-15,2 2-6 0,-1 3-6 16,0-2-4-16,1 0-8 0,1 1-9 15,0-4-6-15,2 0-99 0,-2-2-105 16,4-2-249-16</inkml:trace>
  <inkml:trace contextRef="#ctx0" brushRef="#br0" timeOffset="57505.1713">25047 2224 571 0,'0'-3'128'0,"5"2"1"16,0 2-77-16,2 0-39 0,2 0-7 16,2 3-2-16,-1 0 2 0,-2-1-1 15,1 2 0-15,-2 1 2 0,-2 0 3 0,-1 1 2 16,-2 2 2-16,-2 0 0 0,-2 1-1 15,-3 0 0-15,-2-1-3 0,-2 1-3 16,-1 1-2-16,-2-1-3 0,2 2-1 16,2 2 0-16,1 0-1 0,1 2 0 15,3-1 0-15,0 2-1 0,2-1 0 16,1 1 0-16,1-2-1 0,-1-3 0 16,3 3 1-16,0-2-1 0,2 0 1 15,-2-2 0-15,0 0 0 0,1 0 0 0,-2 0 0 16,0-2-2-16,-4 0 0 0,-4 1-2 15,-3-3-1-15,-5 1-4 0,-4-2-4 16,-1 0-8-16,-1 0-8 0,-1-1 37 16,2-4-147-16,5 1-111 0,4 0-284 15</inkml:trace>
  <inkml:trace contextRef="#ctx0" brushRef="#br0" timeOffset="58241.0525">25126 1525 587 0,'7'-22'133'0,"2"0"2"16,2 2-97-16,1 6-13 15,1 0-4-15,0 8 0 0,1 1 0 0,0 5 0 16,-4 10 0-16,4-3-1 0,-2 6-1 15,2 1-1-15,-4 5-3 0,-3 0-3 16,-1 3-2-16,0-2-2 0,-6 4-1 16,-2 0-1-16,-3 0-1 0,-1 2 0 15,0 0 0-15,0 1-1 0,-1 1 0 16,1-3 0-16,1 4-2 0,4-1 1 16,1 0-2-16,1-1 0 0,3-1 0 15,2-1 0-15,2 0-1 0,-1 1 1 16,0-4-1-16,1 0 0 0,-2-2 1 15,0-1-1-15,-4-2 0 0,0 1 0 16,-2-2 1-16,-3 0 0 0,-1-1 1 0,0 0 1 16,-4 1 1-16,0-1 0 0,-2 1 0 15,0 0 0-15,-1 3 0 0,0 2-2 16,0-2 0-16,1 2-1 0,0 1-1 16,3 2 1-16,1 1-1 0,2 1 0 15,1-2-1-15,1 2 1 0,2-2 0 16,2 0-1-16,0-3 1 0,0-1 0 0,1 0-1 15,-2-3 1-15,2 1 0 0,-2 0 0 16,0-4 0-16,-1 2 0 0,-1-2 1 16,1 2-1-16,-3-2 0 0,1 0 1 15,-2 1-1-15,2 2 1 0,-2 2 0 16,-1 1 0-16,2-1 1 0,0 1-1 16,1 1 1-16,-1 0 0 0,1 0-1 15,0-2 1-15,1-1-1 0,0 1 0 16,1-1-1-16,1-1 0 0,0 1-3 0,-1-4-9 15,0 1-17-15,-1 1-17 0,-4-3-59 16,-2 2-69-16,-5 1-123 0,-5-1-259 16</inkml:trace>
  <inkml:trace contextRef="#ctx0" brushRef="#br0" timeOffset="62451.8244">5620 7539 465 0,'-6'-17'126'0,"1"-1"7"0,-1 1-41 0,0 1-31 16,0 2-6-16,1 3 0 0,0 2-4 16,1 5-4-16,0 3-5 0,2 4-4 15,2 7-8-15,0 2-7 0,0 5-7 16,0 8-5-16,1 2-2 0,-2 4-2 15,0 0-1-15,-1-1-1 0,1 2-2 16,2-3 0-16,-1-3-1 0,0-3-1 16,3-5 0-16,1-2 0 0,-1-3-1 0,0-6 0 15,-1-5 0-15,2-4 0 16,1-7 0-16,-2-4 0 0,1-3 0 0,-5-9 0 16,2 1 0-16,-2-3 1 0,0-4-1 15,-4-3 0-15,-4-5 1 0,-2-5-1 16,4 2 0-16,-4-3 0 0,1 0 0 15,1 3 1-15,3 6 1 0,3 7 2 16,1 6 3-16,2 3 2 0,0 5 1 16,3 4 1-16,-1 3-1 0,3 0-1 0,3 4-2 15,3 1-3-15,3 1-2 16,5 0 0-16,4 1-2 0,4 0 0 0,0-2-4 16,3 3-7-16,0 2-13 15,0-2-19-15,-1 3-19 0,-5 2-4 0,-4 3-128 16,-4 1-134-16,-5 4-302 0</inkml:trace>
  <inkml:trace contextRef="#ctx0" brushRef="#br0" timeOffset="62644.4139">5609 7569 732 0,'-3'2'174'16,"3"-2"5"-16,2-1-110 0,5 1-24 15,3-1-13-15,3 0-7 0,3-3-8 16,1-2-6-16,4 1-6 0,6 0-8 16,3-1-15-16,1 1-21 0,2 2-20 15,-2 1-126-15,1 1-141 0,-3 2-332 0</inkml:trace>
  <inkml:trace contextRef="#ctx0" brushRef="#br0" timeOffset="63175.5007">6256 6940 684 0,'-15'-2'174'0,"-8"4"7"0,-4 3-99 16,-3 5-19-16,0 4-10 0,-2 3-12 16,1 2-11-16,7 3-10 0,2 0-7 15,8 3-6-15,6-2-2 0,4-1-3 0,5-1 0 16,5-1-3-16,2-1 0 0,6 0-1 16,2-3-1-16,5 1 0 0,2 0 0 15,2 1-1-15,-1-2 1 0,1-1 1 16,-5 0 1-16,-2 0 0 0,-5-2 0 15,-4-3 1-15,-5 1 1 0,-3-2-1 16,-5 4 0-16,-3-1 1 0,-5 1 0 16,-2 6 0-16,-4-2 1 0,-2 4 0 15,-3 1-1-15,-2 1 1 0,1 1-1 0,2 1 1 16,2-2-1-16,3 3 0 0,4-2-1 16,3 1 1-16,5-1 0 0,2-1-1 15,5-1 0-15,1 2 0 0,3-1 0 16,3-1 0-16,2-2 0 0,3-2 0 15,1 1 0-15,0-1 0 0,1-2 0 16,1 0 1-16,0 0-1 0,-2-3 0 16,-1 0 0-16,-2-1-1 0,-2-1-1 0,-3-1-4 15,-2-2-7-15,-4 3-11 0,0-1-14 16,-2 2-17-16,0-3-11 16,0-1-51-16,-2 1-71 0,2-2-112 0,2 3-240 15</inkml:trace>
  <inkml:trace contextRef="#ctx0" brushRef="#br0" timeOffset="63633.2727">6492 7541 522 0,'-4'-10'151'0,"1"0"11"16,-2 0-34-16,4 3-51 0,2 2-9 15,4 1-5-15,1 2-9 0,2 4-10 16,5 2-10-16,1 3-7 0,4 4-5 16,2 2-5-16,1 1-3 0,4 3-2 0,2 1-4 15,0 0-1-15,-3 0-3 0,2-1-1 16,-4 1-3-16,0-1-4 0,-3-1-11 15,-3 0-14-15,2 0-23 0,-4-3-19 16,-3-1-79-16,0-2-51 0,-3-5-125 16,-2-1-242-16</inkml:trace>
  <inkml:trace contextRef="#ctx0" brushRef="#br0" timeOffset="63768.9015">6891 7474 709 0,'-17'-1'175'0,"-5"4"4"15,-1 4-110-15,-4 4-14 0,-5 5-9 16,-5 1-13-16,-3 4-12 0,2 1-7 16,2 4-10-16,3-1-17 0,2 4-26 15,4-4-20-15,8 1-129 0,6-1-144 16,10-5-341-16</inkml:trace>
  <inkml:trace contextRef="#ctx0" brushRef="#br0" timeOffset="64260.1164">7016 7479 603 0,'2'-11'161'0,"-2"2"11"0,0 2-77 16,0 1-24-16,1 4-8 0,-2 4-9 16,-1 3-11-16,2 5-12 0,-2 3-10 15,-1 6-6-15,1 2-4 0,-2 3-3 0,1 2-2 16,1 1-2-16,0-3-1 16,1 2-1-16,1 0-1 0,2-3 0 15,3-2-1-15,0-4 1 0,4 0-1 0,0-2 0 16,5-5 0-16,1-7-1 0,2 0-4 15,1-4-9-15,2-4-7 16,-2-4-14-16,-1-3-13 0,-1-2-12 0,-4-2-8 16,-3-2-7-16,-3 0-17 0,-5-3-82 15,-1 0-97-15,-5-1-230 0</inkml:trace>
  <inkml:trace contextRef="#ctx0" brushRef="#br0" timeOffset="64388.0056">7040 7473 526 0,'-9'-2'159'0,"4"-2"10"16,0 3-14-16,3 1-86 0,2 0-14 15,2 0-10-15,6-1-14 0,3-1-13 16,3 4-15-16,8-4-21 0,7-1-19 16,1-5-18-16,6 5-122 0,-1-1-135 15,6-1-318-15</inkml:trace>
  <inkml:trace contextRef="#ctx0" brushRef="#br0" timeOffset="64839.5725">7369 7586 432 0,'1'-6'125'0,"-1"-2"9"16,0 1-34-16,-1 1-20 0,0 2-9 15,-2 1-4-15,3 0-5 0,-2 4-4 16,2 4-5-16,-2 4-5 0,2 2-7 0,-2 5-11 16,4 2-8-16,-1 3-4 0,0 4-4 15,1-2-4-15,2-1-3 0,1 0-1 16,1-5-2-16,0-1-1 0,2-3 0 15,1-6 0-15,0-4-1 0,3-3 0 16,1-6-1-16,0-5 0 0,3-6 0 16,0-3 0-16,0-3 0 0,0-1-1 15,0-2 1-15,0 1-1 0,-3 6 1 16,-1 3-1-16,-3 4-1 0,-1 4 0 16,-1 7-2-16,-3 5-4 0,-2 4-5 0,-5 5-7 15,1 4-11-15,1 3-14 0,-1 4-14 16,2-1-11-16,3 3 16 0,5-2-135 15,3 1-124-15,5-3-292 0</inkml:trace>
  <inkml:trace contextRef="#ctx0" brushRef="#br0" timeOffset="65414.4335">7835 7411 560 0,'-9'-4'132'0,"3"3"4"0,0 1-88 16,1 1-16-16,2 2-2 0,2 0-6 15,0 1-4-15,1 1-2 0,-1-2-1 0,0 1 2 16,2-1 0-16,-2-1 3 0,1 1 0 15,-2-1 1-15,-1-1 0 0,0 0 1 16,0 1-1-16,-2-2-1 0,1 1 0 16,-1 0 1-16,0-1-1 0,3 1 0 15,-1 1-1-15,2 0-1 0,1-2-2 16,-1 1-3-16,2 0-3 0,3 1-3 16,1-1-2-16,3 0-1 0,4-1-2 0,4 1-1 15,6 1 0-15,0-2-1 0,3-2-1 16,1 1 0-16,-3-1 0 15,-2-1-1-15,-2 1 1 0,-4-2-1 0,-1 3 0 16,-3 0 0-16,-5 2 1 0,-1 0-1 16,-3 4 1-16,-1 2-1 0,-3 3 1 15,-2 2 0-15,-1 2-1 0,0 3 0 16,-1 4-1-16,1 0 0 0,2 3-2 16,-1-1-1-16,1 2 0 0,1 2-1 15,2 0 0-15,0-4 1 0,0 2 0 0,1-5 1 16,0 2 1-16,1-2 1 0,0-3 0 15,-1-2 0-15,1 0 1 0,-2-3 0 16,-4-2 0-16,0-3 0 0,-1 0-1 16,-3-2-3-16,0-2-9 0,-1-3-8 15,-1 0-15-15,3-3-15 0,0-2-14 16,2-1-16-16,2 0-113 0,0-4-125 16,8 1-287-16</inkml:trace>
  <inkml:trace contextRef="#ctx0" brushRef="#br0" timeOffset="66013.3621">8100 7140 552 0,'-2'-10'137'16,"0"-1"5"-16,3 0-74 0,1-1-22 15,3-1-6-15,5-1-4 0,3 2-4 0,3 0-2 16,4-1-3-16,-1 5-2 15,2 0-2-15,0 6-3 0,-1 3-2 0,-1 4-2 16,-3 6-4-16,-2 6-3 0,-2 5 0 16,-2 5 0-16,-4 4 1 0,-4 2-2 15,-4 4 0-15,-3 1-1 0,-2-2 0 16,-2 1-3-16,-1-1 0 0,2-3-2 16,2-3-1-16,1-4 0 0,5-3 0 15,0-2-1-15,2-1 0 0,3-2 0 0,1-3-3 16,2 2-2-16,0 0-4 0,1 1-2 15,0 2-3-15,1 2 0 0,-1 3-1 16,-1 2 2-16,0 0 3 0,-1 2 2 16,-2 2 4-16,0 0 1 0,-3 0 2 15,0 1 0-15,-2 1 1 0,0 0-1 16,-2-1 1-16,0-3 1 0,-2 1-1 16,2-2 0-16,-1-2 1 0,-2-1 1 0,1-1 1 15,-1-4 0-15,-2 1 2 16,1 0 0-16,-2-3 2 0,-1 1 0 0,1-3 0 15,-3-3-1-15,0 2 0 16,1-4-2-16,0-5-6 0,3-2-14 0,1-4-16 16,2-5-15-16,5-7 125 0,2-3-258 15,3-5-149-15,5-3-391 0</inkml:trace>
  <inkml:trace contextRef="#ctx0" brushRef="#br0" timeOffset="66224.8018">8701 7576 862 0,'-9'-4'200'0,"0"1"0"0,6 0-133 16,3 3-29-16,1 0-17 0,6 2-13 15,1-1-8-15,4 0-7 0,0 1-12 0,2 2-16 16,0 0-21-16,2 1-16 0,-5 0-128 15,-1 1-141-15,-4 1-324 16</inkml:trace>
  <inkml:trace contextRef="#ctx0" brushRef="#br0" timeOffset="66369.4432">8639 7742 768 0,'3'4'176'0,"4"-1"1"15,4-3-120-15,5-1-27 0,1-2-13 16,3 0-24-16,-2 0-30 0,1 1-140 16,-2 0-143-16,-3 6-363 0</inkml:trace>
  <inkml:trace contextRef="#ctx0" brushRef="#br0" timeOffset="67880.6535">9459 7563 402 0,'1'-8'122'16,"-1"2"7"-16,1-2-22 0,-1-3-32 15,0 1-14-15,-1-2-5 0,4 3-2 16,-3-2-3-16,0 2-2 0,-2 1-3 0,2 3-6 15,0 2-6-15,2 6-6 0,-4 2-7 16,5 7-6-16,-1 3-3 0,-2 3-3 16,3 4-1-16,-2 4-3 0,-2 0-1 15,1-2-3-15,-3 1 0 0,2-1 0 16,2-2-1-16,-1-2 1 0,0-6-1 16,-1-1 0-16,2-5 0 0,2-3 1 15,-2-6-1-15,0-4 0 0,0-5 0 16,-1-2 0-16,2-4 0 0,-4-1 0 0,0-3 1 15,-3-2-1-15,-1-1 0 0,-1-1 0 16,-1-5 0-16,-2 1 0 0,1-2 1 16,0-2-1-16,3 2 0 0,1 5 0 15,4 1 0-15,3 10 1 0,1 0 0 16,0 2 1-16,3 3 1 0,1 1 1 16,0 0 0-16,1 2 1 0,-1-2-1 15,1 3-1-15,1 0 0 0,-4 4-1 16,4-2-1-16,1 2 0 0,0 0 0 15,-1 0-1-15,0-1-3 0,1 1-5 16,4-1-8-16,-6 0-12 0,-2 1-15 0,-1-1-17 16,0 2-12-16,-1 0-121 0,-4 1-130 15,-3 4-300-15</inkml:trace>
  <inkml:trace contextRef="#ctx0" brushRef="#br0" timeOffset="75237.7053">9534 7429 464 0,'-4'-10'125'0,"0"2"7"0,1 2-48 16,-2 1-23-16,1 2-10 0,0 2-7 16,1 5-7-16,-1 3-3 0,2 4-3 15,-1 5-5-15,1 5-3 0,0 3-5 16,2 3-4-16,-1-1-2 0,2 1-3 16,1-3-3-16,0-1-2 0,3-5-1 0,-1-3-3 15,1-3 1-15,-1-2 0 16,0-4-1-16,-1-3 0 0,-1 0 0 0,-1-1 1 15,0-3 0-15,1-1 0 0,-2-1 0 16,-2-2 0-16,1-1 0 0,0-2 1 16,-1-2-2-16,-1-2 1 0,-1-2-1 15,0-1 0-15,0-1-1 0,-2-1 1 16,1-2 0-16,-1-2 0 0,0 1 0 16,-1 1 0-16,1-1 0 0,0 2 0 15,1 1 0-15,2 2 0 0,-1 1 0 0,2 2 0 16,0 0 0-16,2 0 0 0,0-1 1 15,2 1-1-15,0 0 2 0,0 2 1 16,0 0 1-16,0 1 2 0,-1 2 1 16,3 4 2-16,-2-1 1 0,0 0 1 15,1 1 0-15,1 1 0 0,1 2-1 16,0-2-1-16,-2 2-1 0,4 1-1 16,-1 0-2-16,-1 2 0 0,0-4-1 15,-1 2-1-15,0 0 0 0,-1-1-1 0,-1 1-1 16,-1-1 0-16,-1 0 0 15,0 2 0-15,0-4 0 0,0 2 0 0,0 0 1 16,0-1-1-16,-2 0 0 0,1-2 1 16,-1 3-1-16,-1-2-1 0,0 0 1 15,-2-1-1-15,2 2 0 0,-1-2 1 16,0 3-2-16,-1-2 1 0,3 2 0 0,-1 1 0 16,1 0-1-16,1 2 1 15,0-2-1-15,-1 0 1 0,2 2 0 0,0-1-1 16,-1 1 1-16,1-3 0 0,0 1 0 15,-1 0 0-15,1-1 0 0,-1 0 0 16,1 0 0-16,0 0 0 0,0 1 1 16,1 1 0-16,3 0 0 0,-1-1 2 15,3 1 0-15,2 0 1 0,2-1 0 16,2-1 1-16,0 0-1 0,0-2 0 16,5-2 0-16,2-1-2 0,2-1 0 15,-1 1 0-15,0-1-2 0,3 0 1 0,-2 0-3 16,-2 1-6-16,-2 1-8 0,-6 2-17 15,-2-2-19-15,0 3-13 0,-6 1-15 16,-2 4-113-16,-6-1-127 0,-3 2-281 16</inkml:trace>
  <inkml:trace contextRef="#ctx0" brushRef="#br0" timeOffset="75461.2531">9515 7564 655 0,'-2'-3'170'0,"-1"1"6"15,1 2-91-15,1-1-23 0,2 1-9 16,0-1-10-16,3-2-11 0,3 2-10 16,-1-2-5-16,3-1-3 0,1-3-4 15,2 2-6-15,3-1-10 0,2 0-19 0,1 1-27 16,3 2 45-16,-2-1-186 0,6-2-151 15,1 0-371-15</inkml:trace>
  <inkml:trace contextRef="#ctx0" brushRef="#br0" timeOffset="76110.0132">10240 6850 670 0,'-24'-8'169'0,"-7"5"6"15,-2 3-102-15,-2 5-15 0,-1 3-8 16,1 7-10-16,4 2-10 0,4 5-10 16,3 1-7-16,5 2-4 0,3 1-3 15,8-2-2-15,5-1-2 0,6 1-2 16,4-2 0-16,5 0-1 0,4-1 0 16,1-2 0-16,3 0-1 0,-2-2 0 15,1-1 1-15,-3 0-1 0,-3-3 1 16,-2 2 0-16,-2-2 0 0,-4 2 1 0,-3 1 0 15,-2-1 1-15,-4 0 0 0,-1 3 1 16,-2-2 0-16,-1 2 0 0,-2 1 0 16,0 0 0-16,0 0 1 0,2 1-2 15,0-2 1-15,5 2-1 0,1-3 0 16,2 0-1-16,3-1 1 0,3-2-1 16,0-1 0-16,1 1 0 0,1-2 1 15,0 1-1-15,1 1 0 0,-2 1 0 16,1-1 0-16,-2 1 0 0,-1 1 0 0,-2 1 0 15,0 1 1-15,-2 1-1 0,-2-1 0 16,-3 2 1-16,-2 2-1 0,-1-1 1 16,-2 1-1-16,0 1 1 0,-3 1 2 15,1 2 0-15,0 1 3 0,0-1 1 16,0 0 2-16,1-2 1 0,3-2 1 16,2-2 0-16,3-3-2 0,0-2-1 15,2-3-2-15,4 0-1 0,2-3-3 0,1-2 0 16,3-1-3-16,1-1-4 0,3-3-8 15,-1 0-14-15,1-2-26 0,0 0-23 16,1 0-128-16,0 1-147 0,-2 4-342 16</inkml:trace>
  <inkml:trace contextRef="#ctx0" brushRef="#br0" timeOffset="76881.3192">10663 7075 643 0,'2'-10'166'0,"-2"4"6"0,-1 6-96 16,-4 5-13-16,-3 7-8 0,-3 6-12 15,-3 4-13-15,0 5-11 0,-2 4-5 16,0 4-6-16,0-1-3 0,3-1-1 16,2-4-1-16,2-2 0 0,3-5 0 15,-1-6 0-15,5-5-2 0,-2-3 0 16,4-9 0-16,4-6 0 0,1-5 0 15,2-5-1-15,2-6 1 0,2-7 1 16,1-5-1-16,-1-1 2 0,3-3 1 0,0-1 1 16,0-2 1-16,0 2 2 0,4 7 1 15,-1 3 2-15,-1 4-1 0,0 9-1 16,-3 7 0-16,-1 9-2 0,2 7-1 16,-4 4-2-16,-1 6-1 0,2 5-1 15,-1 1-2-15,0 5 1 0,-3 1-1 0,1-1-1 16,0 4 0-16,1-2-2 15,-1 0-4-15,3 1-4 0,0-3-8 0,3-2-11 16,-1 0-16-16,1-5-16 0,-3-4-10 16,0-4 31-16,-4-2-151 0,-2-4-124 15,-4-3-298-15</inkml:trace>
  <inkml:trace contextRef="#ctx0" brushRef="#br0" timeOffset="77061.3608">10661 7243 691 0,'-20'-5'179'16,"3"0"8"-16,3 1-105 0,9 2-18 0,4 0-9 16,6-3-14-16,5 0-17 0,5 2-11 15,8-2-7-15,4 1-2 0,2-1-3 16,5 1-2-16,3-1-8 0,0 3-11 16,0 0-19-16,-5 2-20 0,-4 4 11 15,-4 2-145-15,-4 2-137 0,-3 0-317 16</inkml:trace>
  <inkml:trace contextRef="#ctx0" brushRef="#br0" timeOffset="77343.6033">10413 7651 717 0,'-6'-3'174'0,"5"-1"5"16,2 0-108-16,8 0-18 0,3-1-8 16,4-1-11-16,5 0-8 0,4-1-5 15,1-1-3-15,6 0-4 0,3-1-4 16,6 1-2-16,2-1-2 0,1 2-3 16,0-2-2-16,2 3-2 0,-3 2-5 15,-2 2-10-15,-8-1-12 0,-5 3-19 16,-4 2-19-16,-4 3 79 0,-8 1-209 15,-6 0-142-15,-1 1-356 0</inkml:trace>
  <inkml:trace contextRef="#ctx0" brushRef="#br0" timeOffset="77757.3067">10607 7868 692 0,'-15'2'174'0,"3"-1"7"16,2-3-103-16,5-2-18 0,3-2-5 15,2-1-10-15,3-2-14 0,2-2-8 16,2 1-5-16,6 1-5 0,0 0-4 16,2 2-3-16,4 3-2 0,2 4-1 15,3 2-1-15,-1 5-1 0,-4 1-1 16,1 2 1-16,-3 3-1 0,-5 5 0 15,-2 2 0-15,-4 4 0 0,-6 0 0 16,-2 3 1-16,-7 4-1 0,-4-1 0 16,-7 0 1-16,-4-1-1 0,-7-1 1 15,3-2-1-15,-1-1 0 0,2-3 1 0,3-4-1 16,6-2 1-16,2-6 0 0,7-4 1 16,3-3 0-16,4 0-1 0,2-4 1 15,1-3 0-15,4 0 0 0,5 2-1 16,-3-2 0-16,4 3-1 0,3-1 1 15,2 0-1-15,3 4-1 0,2-2-3 16,4 1-10-16,1 0-18 0,1 0-27 0,0-1 123 16,-1 0-267-16,0-1-165 0,0-4-430 15</inkml:trace>
  <inkml:trace contextRef="#ctx0" brushRef="#br0" timeOffset="78327.8802">11359 7412 666 0,'-10'4'175'0,"1"1"7"16,2 1-91-16,3 2-21 0,3 2-9 15,2 1-13-15,2 0-16 0,4 0-10 16,3-1-7-16,3-3-5 0,5-2-4 15,4-2-2-15,0-7 0 0,2-3-1 16,1-4 0-16,-1-5-1 0,-2-3-1 0,-2 0 0 16,-4-1 0-16,0 1-1 0,-5-4 0 15,-4 4 0-15,-3-1 0 0,-3 3-1 16,-4 1 0-16,-3 4 0 0,-3 2-1 16,-4 4 0-16,-3 4 0 0,-1 3 0 15,-1 2 0-15,-2 7 0 0,-2 4 0 16,1 0 1-16,1 6 1 0,2 3 0 15,1 4 1-15,3 3 0 0,3 0 1 16,3 1 1-16,4 0 0 0,7-1 0 0,3 0 1 16,5-2-1-16,4-1-1 0,3-4 0 15,3-1 0-15,2-1-1 0,2-5 0 16,0-5-1-16,0-6 0 0,1-5-2 16,2-4-4-16,1-5-10 0,1-3-11 15,0-3-18-15,1 0-19 0,-4-3-15 16,0 4-120-16,-6-2-134 0,-4 0-302 15</inkml:trace>
  <inkml:trace contextRef="#ctx0" brushRef="#br0" timeOffset="78603.1711">11893 6862 746 0,'0'-11'177'0,"0"7"7"0,1 6-119 16,3 4-11-16,-1 7-5 0,5 6-11 0,-6 0-7 15,4 7-6-15,-1 3-5 0,3 1-5 16,-4 0-3-16,1 0-3 0,-2-2-2 16,-4-2-2-16,-6-3 0 0,-1-2-3 15,-4-4-1-15,-6-3-8 0,-2-4-13 16,-4-4-21-16,2-3-27 0,0-6-37 15,-2-3-101-15,0-6-143 0,5-1-299 0</inkml:trace>
  <inkml:trace contextRef="#ctx0" brushRef="#br0" timeOffset="78741.8137">11824 6577 591 0,'8'-4'141'16,"0"1"2"-16,3 2-79 0,3 4-38 15,0-1-11-15,3 4-17 0,-1-1-17 16,5 3-123-16,-1-1-117 0,-1 3-298 16</inkml:trace>
  <inkml:trace contextRef="#ctx0" brushRef="#br0" timeOffset="79192.1097">12307 6758 608 0,'-8'-4'157'0,"-6"4"6"0,-2 3-78 15,-3 3-28-15,-5 4-7 0,-3 2-7 16,1 3-12-16,3 2-8 0,6 2-6 15,0 5-4-15,2 1-5 0,9 2-2 16,2 0-2-16,4 0 0 0,0 1-2 16,4-3-2-16,0-3 0 0,3-5-1 0,6-5 0 15,3 1-1-15,-1-6-1 0,2-3 1 16,0-4 0-16,4-4 0 0,-1-1 0 16,-4-4 1-16,0-2 1 0,-3-1 0 15,-1-1 1-15,-2-1 1 0,-5 2 2 16,-5 2 0-16,-5 2 3 0,-3 3 2 15,-2 3 0-15,-1 4 2 0,0 4-1 16,1 2-1-16,0 6-1 0,3 2-1 0,2 3-3 16,1 5-1-16,2 0-1 15,-1 2-1-15,3 2-1 0,0-1 0 0,1 0-1 16,1-1-5-16,3-2-9 0,1-3-14 16,1-3-20-16,3-3-18 0,-2-5-125 15,2-4-140-15,-2-5-322 16</inkml:trace>
  <inkml:trace contextRef="#ctx0" brushRef="#br0" timeOffset="79408.5306">12431 7603 703 0,'1'-7'196'0,"0"1"2"16,-1-2-29-16,1 2-114 0,0-1-22 0,2 2-13 15,-1 2-25-15,0 0-26 0,-1 2-29 16,0 1-138-16,-2 1-154 0,-2 6-375 16</inkml:trace>
  <inkml:trace contextRef="#ctx0" brushRef="#br0" timeOffset="84238.2175">13113 7381 534 0,'-6'-2'153'16,"-2"1"10"-16,0-2-17 0,2 2-78 0,1 2-9 16,1-1-3-16,2 1-8 0,2 2-9 15,2 1-7-15,3-1-8 0,2 1-3 16,6 0-4-16,2-2-3 0,4-1-1 15,2-1-3-15,2-3-2 0,3-2-1 16,-2-4-1-16,-2 1-3 0,0-3-1 16,-1-2-1-16,0 1 0 0,-5-3-1 15,-3 3 0-15,-3-1 0 0,-1-1-1 16,-6 1 1-16,-4 2-1 0,-5-3-1 16,-4 4-1-16,-1-1 0 0,0 3-2 15,-5 2-1-15,-3 2 1 0,-2 2-1 0,-1 4 0 16,-4 3 1-16,-2 5 2 0,-3 2 0 15,3 3 2-15,1 5 0 0,-1 5 1 16,2 1 1-16,7 4 1 0,1 5 1 16,3-1 2-16,4 4 0 0,2-3 1 15,7 1 0-15,3-1 1 0,4-4-2 16,3-3 0-16,6-3-1 0,3-3-1 16,4-4 0-16,6-6-2 0,2-5 0 0,5-4-1 15,2-4 1-15,3-5-1 0,3-6-2 16,3-4-4-16,-3 0-9 0,1-3-14 15,-7 1-20-15,-3 0-22 0,-3-2-50 16,-9 4-82-16,-7 0-129 0,-2-1-271 16</inkml:trace>
  <inkml:trace contextRef="#ctx0" brushRef="#br0" timeOffset="84828.5299">13542 6882 535 0,'1'-21'160'0,"0"-1"11"15,-1 2-12-15,0 3-78 0,0 1-9 16,0 1-7-16,1 7-10 0,2 3-11 0,-1 5-10 15,3 5-9-15,0 3-8 0,2 6-6 16,1 2-3-16,0 3-2 0,2 5-2 16,-1 1-1-16,0 4-2 15,0-1 0-15,-1-3 0 0,0 4 0 0,-2-2-1 16,-4 0 0-16,-2-3-1 0,-1-3-2 16,-5-2-4-16,-3-1-9 0,0-4-12 15,-4-3-22-15,1-3-20 0,-1-6-12 16,-1-4-123-16,1-7-138 0,2-3-305 15</inkml:trace>
  <inkml:trace contextRef="#ctx0" brushRef="#br0" timeOffset="84970.1381">13494 6634 649 0,'5'-12'161'0,"-2"3"5"16,1 4-96-16,2 1-20 0,0 0-13 15,3 3-11-15,1-1-9 0,1 2-19 16,2 3-24-16,2-2 142 0,-3 3-286 15,3 1-157-15,-1 3-439 0</inkml:trace>
  <inkml:trace contextRef="#ctx0" brushRef="#br0" timeOffset="85652.2562">13761 6885 486 0,'2'-3'116'16,"2"0"5"-16,-3 1-74 0,0-1-11 15,1 2-5-15,-2-1-4 0,0 0-2 16,0 1-2-16,-2 0-1 0,2 1 0 0,2-1-1 15,-2 2 1-15,1-2-1 0,-1 2 1 16,0-2-1-16,1-1 0 0,-1 1 0 16,0-1-1-16,-1-1-2 0,1 1 0 15,0-2-3-15,0 2 0 0,-1-1-2 16,2 1-2-16,-2-1 0 0,1 2 0 16,0 0-2-16,0 0 1 0,0-2 0 15,-2 1 0-15,1-1 1 0,0 2 0 16,0 0 1-16,-2 0 1 0,0 1-1 0,0 1 0 15,1 1 0-15,-2 5-1 16,-1 2-1-16,1 5-2 0,0 4 0 0,0 4-2 16,0 4-1-16,2 2-1 0,3-2-2 15,0 0 0-15,3-3-1 0,3-5-1 16,2-3 0-16,5-4 0 0,1-5 1 16,1-2-1-16,2-5 0 0,1-4 0 15,0-3 1-15,0-4-1 0,-3-3 1 16,-2-2-1-16,-1-1 1 0,-2-1 0 0,-3 0 0 15,-3 2 0-15,-5 2 0 0,-1 3 1 16,-2 2-1-16,-1 6 0 0,-1 3 1 16,0 6-1-16,1 2 0 0,0 7-1 15,3-1 1-15,-1 1-1 0,5 2 0 16,2 1 0-16,4-3-1 0,-1 0 0 16,6-3 0-16,3-2 0 0,3-1 0 15,-2-5 0-15,0-6 0 0,-4-9 0 16,4 1 1-16,-2-5 0 0,-4-4 0 0,-2-4 0 15,-1-2 0-15,-4 0 1 0,1 6-1 16,-7-6 0-16,-2 1-5 0,0 6-6 16,-4 3-10-16,1 6-19 0,-1 5-18 15,1 6-14-15,0 7 161 0,0 4-289 16,-1 3-151-16,9 3-405 0</inkml:trace>
  <inkml:trace contextRef="#ctx0" brushRef="#br0" timeOffset="85927.1117">14276 7037 662 0,'-4'0'178'0,"-3"0"6"16,1 3-66-16,0-2-55 0,3-1-13 16,1 4-12-16,2-1-15 0,4 1-8 15,5 1-5-15,2-2-5 0,3 0-2 16,2 1-1-16,3-4-1 0,1-3-1 15,1-3 1-15,-2-1-1 0,-1-2 1 16,-2-2 0-16,-1-1-1 0,-8-2 2 0,-5 1 1 16,-5 1 0-16,-7 1 2 0,-5 1-1 15,-3 2-1-15,-4 2 0 0,-3 4-10 16,2 1-13-16,1 3-21 0,5 4-19 16,3 2 9-16,3 1-147 0,6 4-141 15,7 0-322-15</inkml:trace>
  <inkml:trace contextRef="#ctx0" brushRef="#br0" timeOffset="86313.5907">14573 6853 657 0,'2'-7'175'0,"0"2"7"0,-1 2-80 16,0 1-30-16,1 1-9 0,0 2-9 15,-1 3-13-15,1 2-10 0,0 3-7 16,0 2-6-16,-1 2-6 0,1 1-3 16,1 3-2-16,0-1-3 0,0 2 0 15,1-2-1-15,2-4-1 0,0-1 0 0,0-3-1 16,0-5 1-16,3-1-1 0,2-7 1 15,1-5-1-15,2-2 1 16,2-3-1-16,2-1 0 0,0-2 0 0,2-1 0 16,-3 5-1-16,-1 0 0 0,-2 7 0 15,-3 1-2-15,-5 4-4 0,0 6-6 16,-4 5-11-16,1 3-12 0,-4 5-19 16,3 1-22-16,-1 4 87 0,3-1-216 15,2 0-147-15,3 2-368 0</inkml:trace>
  <inkml:trace contextRef="#ctx0" brushRef="#br0" timeOffset="87212.7144">15019 6760 436 0,'-4'-9'120'0,"-2"-4"5"15,1 0-34-15,1-2-38 0,0-1-9 16,0 0-3-16,3-1-5 0,2 0-2 15,1-1-3-15,4-3-1 0,1 2-1 16,4-1-1-16,0-1-2 0,1 1-1 0,0 2-2 16,2 4-1-16,-2 5-1 0,-1 4-1 15,-1 8-2-15,-2 10-1 0,-3 6-3 16,-2 8-2-16,-6 4-1 0,1 9-4 16,-3 7-2-16,-1 3-1 0,-1 6-2 15,1 7-1-15,1 2 0 0,2 2-1 16,2-3 1-16,2-2-1 0,2-3 1 15,4-8-1-15,2-5 1 0,5-8-1 0,-1-6-2 16,4-7-1-16,1-6-3 0,-1-5-2 16,-3-5-3-16,0-7 0 0,-2 0 0 15,-2-6 1-15,-5 0 2 0,-3-1 2 16,-2 0 3-16,-1 2 2 0,-4 5 0 16,-3 2 2-16,-1 7-2 0,-2 6-2 15,0 5-5-15,0 5-5 0,-1 6-2 16,1 5-1-16,1 3 0 0,3 1-2 15,2 1 2-15,1 1 5 0,4-1 4 16,1-6 3-16,4-3 1 0,1-3 0 0,0-7 2 16,2-3 1-16,-2-4 0 0,-2-3 0 15,-1-4 0-15,-2-3 0 0,-1-2 0 16,-2-1 1-16,-2-1 1 0,-1 0 1 16,-1-2 1-16,-2 1 0 0,-1 0 0 15,-1-1-3-15,2 0-5 0,-1-1-16 16,1 0-13-16,0-1-63 0,1 0-67 15,2-2-117-15,5-1-257 0</inkml:trace>
  <inkml:trace contextRef="#ctx0" brushRef="#br0" timeOffset="88155.1858">15724 7206 690 0,'-1'-10'177'16,"0"4"8"-16,-3 4-106 0,1 8-11 15,-1 4-8-15,0 4-13 0,1 7-15 16,-1 4-11-16,3 4-9 0,1 3-4 0,1 0-7 16,3 1-10-16,0-1-11 15,0-3-23-15,1-2-20 0,0-2 143 0,-1-5-278 16,-1-4-158-16,1-2-414 0</inkml:trace>
  <inkml:trace contextRef="#ctx0" brushRef="#br0" timeOffset="88338.7459">15610 7389 603 0,'-4'0'175'0,"2"0"6"0,2 0-14 0,4 0-104 16,3 1-15-16,4-1-12 0,5 0-13 16,5-2-8-16,4-1-7 0,3-1-9 15,4-2-16-15,2 1-24 0,1 0-18 16,1 2-131-16,-2-1-144 0,2 2-342 15</inkml:trace>
  <inkml:trace contextRef="#ctx0" brushRef="#br0" timeOffset="88865.0209">16348 7221 552 0,'-3'-6'145'0,"0"3"6"0,0 6-58 16,0 5-41-16,-1 6-6 0,1 7-6 16,1 2-6-16,0 6-6 0,0 4-3 15,1 0-3-15,2-1-3 0,2-1-3 0,0-4-2 16,1-3-3-16,1-6-1 0,0-5-2 16,0-4-2-16,-2-5 0 0,1-4-1 15,-1-4-1-15,-1-6 0 0,-1-5 0 16,-1-3 0-16,-1-7 0 0,-3-2 0 15,-2-2-1 1,-1-4 0-16,-4-4-1 0,-1-3 0 0,-1-2-1 0,-1-2 0 0,-1-3 1 16,2 2 2-16,-2 2 4 0,3 3 3 15,2 2 4-15,1 7 3 0,4 5 1 16,4 4 1-16,2 4-2 0,7 2-4 16,3 3-3-16,7 5-3 0,3 0-2 15,5 0-3-15,4 2 0 0,6-1-3 16,2 2-4-16,1 2-7 0,-1 3-14 15,-3 2-20-15,-2 1-24 0,-4 2-20 16,-6 4-122-16,-6 1-142 0,-6 1-318 16</inkml:trace>
  <inkml:trace contextRef="#ctx0" brushRef="#br0" timeOffset="89069.4844">16273 7245 722 0,'-5'2'179'0,"6"-2"4"15,4-3-97-15,5 0-39 0,4-2-14 0,5 0-8 16,4-3-11-16,4 0-12 0,6-1-17 16,3-1-22-16,0 2-19 0,0-1-130 15,-1 2-142-15,0 3-340 0</inkml:trace>
  <inkml:trace contextRef="#ctx0" brushRef="#br0" timeOffset="89696.8543">17073 6752 680 0,'-5'-21'173'15,"-5"6"8"-15,-7 7-104 0,-5 3-10 16,-6 6-8-16,-5 3-11 0,-3 5-11 15,3 6-10-15,0 5-7 0,6 3-6 16,6 2-5-16,8 1-2 0,6 3-3 16,7 1-1-16,7 1-3 0,6-3-4 15,6-1-3-15,2-1-5 0,3-4-2 0,3-3-1 16,-1-3-2-16,-2-1 2 0,-2-1 3 16,-3-2 3-16,-5 0 4 0,-4 1 3 15,-4 1 1-15,-7-1 1 0,-3 1 0 16,-3 1 0-16,-5 1 0 0,-4-1 0 15,-1 3 0-15,-2-2 0 0,1 3 1 16,1 2-1-16,2-1 0 0,4-1 0 16,3 2 0-16,3 2 0 0,2 1 0 15,4-2 0-15,2 0 0 0,1 0 0 0,3 0 0 16,3 0 0-16,-2-4 0 0,2 0 0 16,-1 0 0-16,-1-4 0 0,0 1 0 15,-4 1 0-15,-2-3 0 0,-2 2 0 16,-3 0 0-16,0 2 0 0,-6 3 0 15,2 0 0-15,-3 0 0 0,1 2 0 16,-1 3 0-16,-1-1 0 0,2-1 0 16,1 2 0-16,2-2 1 0,2 0-1 15,3-1 1-15,4 0 0 0,3-1-1 0,4-4 1 16,4-2-1-16,3-4-5 0,7-1-15 16,3-4-22-16,1-5-14 0,3 1-78 15,-3-6-52-15,1-5-121 0,-1-2-240 16</inkml:trace>
  <inkml:trace contextRef="#ctx0" brushRef="#br0" timeOffset="90178.9921">17432 7152 642 0,'-7'3'162'0,"-3"4"5"0,0 8-82 15,-1 4-36-15,0 10-10 0,1 2-7 16,-1 6-6-16,1 4-8 0,0-1-3 0,-1-1-1 16,3-2 0-16,-1-5 0 15,2-2-2-15,0-8 0 0,-1-4-1 0,5-7-3 16,0-6-1-16,4-7-3 0,3-5-2 15,2-9-1-15,5-5 0 0,3-7 0 16,-1-5 0-16,2-5-1 0,1-5 0 16,1-5 1-16,-1-4-1 0,3-2 0 15,2-3 0-15,1-1 0 0,0 1 0 0,0 5 1 16,-3 6-1-16,-1 12 0 16,-6 7 1-16,-3 10 2 0,-3 8 2 0,-2 9 0 15,-1 8 1-15,0 4 2 0,-2 6-1 16,0 6 0-16,1 3-1 0,0 3-2 15,0 2 0-15,1 0-1 0,1 0-1 16,-1-3-1-16,5-2 0 0,0 0-1 16,3-2-1-16,1-5-1 0,3-1-5 15,0-2-7-15,0-2-10 0,-1-4-13 16,0-3-11-16,-3 0-14 0,-1-5-8 0,-4 1-8 16,-3-4-29-16,-4-1-69 0,-4-2-99 15,-3 0-225-15</inkml:trace>
  <inkml:trace contextRef="#ctx0" brushRef="#br0" timeOffset="90347.5408">17494 7238 552 0,'-27'-2'170'0,"3"0"10"0,2 1-9 15,3 1-92-15,7 0-14 0,6 1-11 16,6-1-12-16,6 0-16 0,6 0-9 0,7 0-8 16,5-2-4-16,6-2-2 0,0-1-6 15,5-2-8-15,-1 0-9 0,-2 1-19 16,-3-1-19-16,-2 4-18 0,-5 2-119 15,-5 2-137-15,-1 5-306 0</inkml:trace>
  <inkml:trace contextRef="#ctx0" brushRef="#br0" timeOffset="90713.1384">17181 7620 611 0,'-16'8'152'0,"1"-2"6"0,2 0-83 16,2 0-24-16,1-1-4 0,4 0-5 15,1-3-6-15,2 1-7 0,5-2-3 16,0 0-3-16,5-2-3 0,4-2-3 15,5-1-2-15,6-1 0 0,7-1-3 16,6-3-1-16,6 0-2 0,8 1-1 16,4 0-1-16,6 1 0 0,0 0-1 15,3-2-1-15,1 3-1 0,3 2-1 16,-6-3-1-16,1 1-1 0,-1 1 0 16,-3 3-2-16,-5 2 0 0,-6-2-2 0,-10 1-7 15,-2 5-7-15,-11-1-15 0,-6 2-17 16,-7-1-16-16,-5 0-11 0,-7 1-119 15,-5-2-130-15,-4 2-293 0</inkml:trace>
  <inkml:trace contextRef="#ctx0" brushRef="#br0" timeOffset="91093.6732">17438 7862 644 0,'-4'-7'165'0,"3"1"7"0,2-2-75 16,4 0-46-16,3 0-9 0,1 0-7 15,5 0-8-15,1 1-9 0,2 0-6 16,1 4-3-16,-1 0-2 0,2 3-2 16,-2 3-1-16,-1 2-2 0,-2 2 1 0,-1 0-1 15,-4 3 0-15,0 1-1 0,-4 0 1 16,-4 3-1-16,-2 0 0 0,-5 2 0 15,-4 1 0-15,-2 3 0 0,-5-2-1 16,-2 3 1-16,-3 0-1 0,-1-4 0 16,-4-3 0-16,5 2 1 0,1-2-1 15,5-1 0-15,3-4 0 0,5 1 0 16,3-1 0-16,5 3 0 0,4-5 0 16,2-1 0-16,3-1 0 0,4 1 0 0,4-1 0 15,4 0-1-15,4-2-6 0,0-2-13 16,4 0-17-16,0 0-17 0,0-1-68 15,1-2-65-15,-1 1-124 0,1 4-256 16</inkml:trace>
  <inkml:trace contextRef="#ctx0" brushRef="#br0" timeOffset="91806.2849">18351 7428 571 0,'-5'-3'161'0,"1"2"4"16,2-1-24-16,4 2-86 16,2 0-9-16,3 0-10 0,4-3-10 0,4 0-7 15,6-3-3-15,2-2-5 0,4-2-3 16,2 1-4-16,1-4-1 0,-2 0-1 15,-3-2-1-15,-2 0-1 16,-5 1 1-16,-5-1-1 0,-4-2 0 0,-4 2 0 16,-3 1 0-16,-4 1-1 0,-3 2 0 15,-6 1 1-15,-4 6-1 0,-6 1-1 16,-4 6 1-16,-6 3 0 0,-2 5 0 16,0 5 1-16,1 3 0 0,1 5 2 15,4 4 0-15,5 2 3 0,5 5 0 16,4 1 1-16,4 0 1 0,4-1 1 0,4 0 1 15,6-3-1-15,4-4 0 0,4-4-1 16,3-3 0-16,4-5-2 0,4-3-2 16,4-4-1-16,4-4-2 0,1-5 0 15,3-5-3-15,0-5-6 0,0-3-7 16,-4-2-12-16,-3-3-13 0,-3-2-14 16,-2 0-17-16,-5 1-116 0,-6 3-128 0,-2-4-297 15</inkml:trace>
  <inkml:trace contextRef="#ctx0" brushRef="#br0" timeOffset="92045.1987">18616 7016 810 0,'-7'-7'191'0,"3"2"3"0,4 1-128 16,4 2-17-16,5 1-16 0,3 0-12 16,3-3-8-16,7 1-5 0,3-1-4 15,5 0-11-15,2-1-15 0,1-2-28 16,0-1-20-16,0 2-129 0,-5-2-149 16,-5-3-344-16</inkml:trace>
  <inkml:trace contextRef="#ctx0" brushRef="#br0" timeOffset="92292.0582">19146 6642 664 0,'0'1'149'0,"3"2"3"0,1 4-112 15,0 5-11-15,0 4 2 0,4 2 3 16,-1 7-2-16,2 0-2 0,-1 3 3 0,0-1-2 15,1 2-2-15,1 0-5 0,-2 0-6 16,-5-2-3-16,-3-1-2 0,-3-1-5 16,-5-2-5-16,-6-2-8 0,-6-4-13 15,-2-4-19-15,-4-3-22 0,0-4-133 16,0-3-145-16,0-5-349 0</inkml:trace>
  <inkml:trace contextRef="#ctx0" brushRef="#br0" timeOffset="92439.2024">19133 6374 590 0,'-1'-9'165'0,"6"3"2"0,-3 1-2 0,5 3-126 16,1 2-15-16,2 4-15 0,1 0-27 16,0 2-20-16,2 2-129 0,0 4-135 15,1-1-331-15</inkml:trace>
  <inkml:trace contextRef="#ctx0" brushRef="#br0" timeOffset="92910.4862">19591 6557 681 0,'-19'1'159'16,"-6"2"4"-16,-2 4-110 0,-1 3-12 15,-1 2-7-15,3 6-6 0,3 2-7 16,3 3-6-16,7 3-3 0,4 0-3 16,7 1-4-16,3 0-2 0,5-3-2 15,5-2-1-15,6-2-1 0,5-4 0 0,4-3-2 16,1-5-2-16,4-5-1 0,-2-2 1 15,-2-2-1-15,-1-4 0 0,-7-3 2 16,0-3 2-16,-5-3 0 0,-4 0 2 16,-3-1 0-16,-3 0 1 0,-5-1 0 15,-2 4 1-15,-1 2 1 0,-3 3 3 16,0 2 2-16,-1 3 2 0,-2 2 2 16,1 3 0-16,2 5 0 0,-2 1-1 15,1 7-1-15,2 3-3 0,-2 0-2 16,2 2-2-16,0 4 0 0,2 0-2 0,1 1 0 15,3-3-1-15,0 1 1 0,3-1-1 16,1-1 0-16,0-4 0 0,2-2 0 16,1-2 0-16,-1-3-1 0,0-4-6 15,0-3-14-15,-1-2-15 0,-1-1-16 16,0-2 51-16,-3-3-184 0,0-2-139 16,2 3-341-16</inkml:trace>
  <inkml:trace contextRef="#ctx0" brushRef="#br0" timeOffset="93461.0571">19854 7405 679 0,'-5'-2'174'16,"0"2"9"-16,0-1-101 0,1 1-9 15,1 0-7-15,1 0-6 0,1 0-12 16,0-1-13-16,1 1-10 0,0 1-8 16,0-1-7-16,1 0-9 0,2-1-13 15,1 0-19-15,3 0-34 0,0-1-101 16,1 0-43-16,1-2-137 0,3 3-277 15</inkml:trace>
  <inkml:trace contextRef="#ctx0" brushRef="#br0" timeOffset="94790.2191">20332 7158 627 0,'3'-1'157'0,"-2"-1"9"0,3-1-85 16,2 3-24-16,4-1-9 0,1 1-6 15,2-1-6-15,6-2-7 0,0 1-8 16,3-2-5-16,0-2-4 0,2 0-3 16,1-3-4-16,0 1-2 0,-3-1 0 15,-3 1-2-15,-1-3-1 0,-5 1 0 16,-3 0 0-16,-5-2-1 0,-3 1-1 0,-4 0 0 15,-3 0-2-15,-4 3-1 0,-4 0-1 16,-6 2-1-16,-4 0-1 0,-4 3 1 16,-2 3 1-16,-2 4 0 0,-2 0 2 15,4 5 2-15,1 1 1 0,1 5 3 16,1 4 1-16,3 3 2 0,2 3 1 16,4 2 1-16,2 1 2 0,4 3 0 15,4-1 0-15,5 1 1 0,6-3-1 16,5-3 0-16,4-1 0 0,3-3-1 0,6-1-1 15,4-3-1-15,1-5-3 0,3-2 0 16,1-4-2-16,2-4 0 0,3-4-3 16,-5-3-9-16,1-2-10 0,-2-2-19 15,-3-1-18-15,-3 2 154 0,-5-1-291 16,-5 2-161-16,2-2-424 0</inkml:trace>
  <inkml:trace contextRef="#ctx0" brushRef="#br0" timeOffset="95111.7851">20759 6675 720 0,'-14'-2'188'0,"7"1"4"0,0 0-73 16,5 2-59-16,5-1-20 0,4 1-13 16,4 2-10-16,3-2-7 0,4 2-2 15,5-1-3-15,1-1-3 0,3-1-9 16,1 0-13-16,1-1-22 0,-1-1-21 15,-1-2 57-15,-3 0-193 0,0 0-148 0,0 1-356 16</inkml:trace>
  <inkml:trace contextRef="#ctx0" brushRef="#br0" timeOffset="95336.858">21202 6393 650 0,'-3'1'152'15,"4"4"4"-15,-1 4-99 0,2 5-22 16,2 7-5-16,1 2 1 0,-2 3-1 0,4 2-5 16,-1 2 0-16,0 2 1 0,0-2-2 15,0 1-3-15,-1-1-4 0,-3 0-2 16,-2-1-2-16,-2-1-4 0,-5-2-3 16,-3-4-2-16,-5-4-2 0,-2 1-2 15,-3-6-8-15,-4-4-13 0,-1-3-15 16,0-4-17-16,-2-4-17 0,0-3-121 15,1-8-133-15,3-4-300 0</inkml:trace>
  <inkml:trace contextRef="#ctx0" brushRef="#br0" timeOffset="95489.4674">21091 6204 705 0,'6'-16'167'0,"-2"4"3"15,0 3-116-15,4 5-15 0,5 0-13 16,-3 3-8-16,2 2-17 0,1 3-25 15,2 2-18-15,1 1-128 0,-1 4-135 16,2 3-333-16</inkml:trace>
  <inkml:trace contextRef="#ctx0" brushRef="#br0" timeOffset="96120.6823">21390 6498 375 0,'0'-3'106'0,"-2"-2"5"0,1 2-31 0,1 1-31 15,0-1-12-15,0 2-8 0,3 0-7 16,-3 1-4-16,0 0-2 0,0 0-1 15,1-1 0-15,0 1 1 0,1 0 1 16,0-2 3-16,-1 1 0 0,-1 1 2 0,1-1 0 16,0 0 2-16,-2-4 0 15,1 2 0-15,0 0-1 0,-1-1 1 0,1-2 0 16,-1 1 2-16,-1 0 0 0,1 3-1 16,0-2 0-16,0 2-2 0,-2 0-1 15,1 5-4-15,-2 2-2 0,-1 4-3 16,-1 5-2-16,0 3-3 0,-1 5-2 15,-2 1-1-15,3 2-1 0,0-1-1 16,1 0-1-16,4-1-1 0,2-3 1 0,1-3-1 16,7-1 1-16,3-3-1 0,2-3 0 15,0-6 0-15,2-3-1 0,0-4 1 16,1-2 0-16,-3-2-1 0,-1-4 1 16,0-1 0-16,-4 0 0 0,-1-2 0 15,-2 2-1-15,-2 1 1 0,-4 0-1 16,0 3 1-16,-4 4-1 0,-1 2 0 15,-1 5 0-15,0 3 0 0,1 2 0 16,0 3-1-16,1 3 0 0,3-1-2 16,2 1-1-16,4 2-1 0,3 0 0 0,5-3 0 15,3-2-1-15,4 0 1 0,2-2 1 16,1-4 2-16,0-6 1 0,0-4-1 16,-2-5 2-16,-1-2 0 0,-3-3 0 15,-2-3 0-15,-4-1 0 0,-4-2 1 16,-3 0-1-16,-4-1-3 0,-4 2-8 15,-1 0-12-15,-3 3-13 0,-2 2-17 0,0 7-10 16,0 5-15-16,2 6-111 0,0 4-117 16,5 6-271-16</inkml:trace>
  <inkml:trace contextRef="#ctx0" brushRef="#br0" timeOffset="96371.5061">21761 6683 584 0,'-4'3'166'0,"-1"-1"4"0,0 2-20 0,3-1-98 16,3 2-14-16,3 1-12 0,4 1-9 15,5-3-8-15,1 3-4 0,7-2-1 16,1-1-2-16,3-1-1 0,2-2 0 16,-2-1 0-16,2-2-1 0,-3-2 1 15,-6-2-1-15,-5-2 2 0,-4 0 1 16,-8-2 3-16,-7 2 2 0,-6-2 0 0,-4 2 0 15,-5 3 0-15,-2 3-5 16,-2 1-16-16,-3 3-18 0,2 2-20 16,3 2-133-16,2 1-141 0,9 3-343 0</inkml:trace>
  <inkml:trace contextRef="#ctx0" brushRef="#br0" timeOffset="96864.9384">22148 6617 655 0,'2'-2'162'0,"-3"2"8"0,1 2-98 15,0 5-13-15,-1 2-9 0,1 2-9 16,0 4-9-16,0 2-5 0,2 0-7 15,1 0-5-15,-2-2-3 0,3 0-3 16,-2-2-1-16,1-3-2 0,0 0-2 16,0-3-1-16,0-1-1 0,1-3 0 0,2-2 0 15,1-5-1-15,3-3 0 0,1-7 0 16,3-3-1-16,3 0 1 0,4-4-3 16,1 2-1-16,1-1-3 0,2 3-2 15,-2 5-3-15,0 4-4 0,-6 5-4 16,-3 5-7-16,-4 5-7 0,-4 6-9 0,-4 2-6 15,-2 6-4-15,0 5-5 16,1 2 12-16,-2 0-121 0,1 3-108 0,3-2-273 16</inkml:trace>
  <inkml:trace contextRef="#ctx0" brushRef="#br0" timeOffset="98042.4332">22596 6397 525 0,'3'-24'124'0,"5"1"5"0,4 0-80 16,3 1-14-16,3 1-5 16,3 2-4-16,3 1-2 0,3 5-2 0,-2 3-2 15,1 5-1-15,-2 7 0 0,-3 5 0 16,-5 8-1-16,-2 12-2 0,-7 8-1 15,-4 6-2-15,-6 10-3 0,-9 2-2 16,-3 7-2-16,-2 2-3 0,-1 5-1 16,-1-1 0-16,5 3-1 0,0-3 2 15,9-2 0-15,4-3 2 0,5-6 0 16,4-7 0-16,6-7 0 0,2-7-1 0,1-6-1 16,2-5-2-16,2-6 0 0,0-6-1 15,-4-4-1-15,-1-4 0 0,-2-6 0 16,-2-1 0-16,-5-5 1 0,-3-1-1 15,-2-1 1-15,-2 0 1 0,-1 3 1 16,-4 1-1-16,0 5 2 0,-2 1-1 16,-2 3 0-16,2 4 0 0,-3 5 0 0,0 4-1 15,2 3 0-15,-1 6-1 0,2 0 0 16,1 4 0-16,2 5 0 0,3 1 0 16,2 1 0-16,3 1 0 0,2-2 0 15,1 1-1-15,2-3 1 0,1-1 0 16,1-3 0-16,-4-3-1 0,0-3 1 15,-2-2-1-15,-2 1 1 0,-2-4-1 16,-5-2 1-16,-3-1-1 0,-2-1 1 16,-3-1 0-16,-4 2 0 0,-2-2 0 15,-2 2-2-15,1-2-7 0,-1 0-7 16,0-1-13-16,3-1-10 0,2-2-16 0,3-1-113 16,4-5-120-16,5-1-282 0</inkml:trace>
  <inkml:trace contextRef="#ctx0" brushRef="#br0" timeOffset="99410.3586">23429 7052 682 0,'0'-5'179'0,"-2"-1"12"0,0 5-99 15,0-1-15-15,2 1-12 0,0-1-13 16,1 1-15-16,3 2-12 0,1-1-11 16,3 0-8-16,3-1-3 0,3 1-3 15,3 2-11-15,3-1-16 0,-2-1-29 16,2 3-18-16,-2 0-130 0,-3 0-150 0,-1 2-342 16</inkml:trace>
  <inkml:trace contextRef="#ctx0" brushRef="#br0" timeOffset="99570.3765">23451 7174 760 0,'-2'0'178'0,"4"-3"1"0,3-1-115 16,4-1-28-16,3 0-14 0,4-1-11 0,2 0-26 15,3 1-27-15,2 0-138 0,2 2-145 16,2 1-362-16</inkml:trace>
  <inkml:trace contextRef="#ctx0" brushRef="#br0" timeOffset="100561.2097">4606 9416 748 0,'-16'0'194'15,"2"0"4"-15,5-2-110 0,5-1-22 16,5 2-14-16,8 0-17 0,2-1-11 16,6 0-13-16,2-2-5 0,3 2-2 15,3-3-1-15,2 1-2 0,2-1-3 16,1 0-7-16,-3 2-12 0,1-1-20 16,-2 4-21-16,-4 0-14 0,-5 0 48 0,-6 4-174 15,-4 1-135-15,-4 1-314 0</inkml:trace>
  <inkml:trace contextRef="#ctx0" brushRef="#br0" timeOffset="100734.8782">4732 9523 627 0,'-6'7'182'16,"0"-1"7"-16,1-1-36 0,1 1-79 16,4-1-19-16,0-4-14 0,4 3-18 15,3-2-10-15,5 2-11 0,1-2-16 16,4 0-34-16,1 0-50 0,2 1-97 0,3 4-144 15,-3-1-325-15</inkml:trace>
  <inkml:trace contextRef="#ctx0" brushRef="#br0" timeOffset="102075.1972">5902 9041 468 0,'0'-7'141'0,"-3"4"8"16,-3 8 0-16,0 5-82 0,0 6-12 0,-6 5-8 15,-1 3-8-15,-3 4-6 0,1 4-7 16,-4 0-6-16,1 2-5 0,-3 0-5 15,5-5-2-15,3-2-1 0,2-6-2 16,4-5 0-16,4-5-1 0,1-8-1 16,2-6 1-16,4-8-2 0,2-7 0 15,3-5-1-15,2-5 1 0,0-7 0 16,4-5 0-16,1-3 0 0,1-4 1 16,0-4 0-16,1 2 0 0,-1 2 0 0,1 3 2 15,-4 4 2-15,0 11 2 0,-6 8 1 16,1 10 2-16,-2 10 0 15,-3 3 0-15,0 11-2 0,-1 4-2 0,1 4-3 16,1 6-2-16,-2 3-1 0,2 2-1 16,1 4 0-16,1-2-1 0,0 0 1 15,0-2-1-15,3-1 0 0,-1-3 1 16,2 0-2-16,0-5-2 0,3-1-5 16,0-2-10-16,-2-2-15 0,2-3-13 15,-1 0-15-15,-2-4-12 0,-2-3-34 16,-7 0-81-16,-2-4-112 0,-2 0-240 15</inkml:trace>
  <inkml:trace contextRef="#ctx0" brushRef="#br0" timeOffset="102267.6929">5902 9186 528 0,'-10'-9'154'0,"0"2"8"15,2 1-13-15,4 3-86 0,1 0-13 16,5 0-9-16,-2-1-9 0,7 4-9 0,3-1-8 15,3 2-5-15,3-1-4 0,1 2-3 16,2-2-5-16,4 3-14 0,-5-1-15 16,-2-1-14-16,1 1-14 15,-2 2-119-15,-3 0-128 0,-1 0-292 0</inkml:trace>
  <inkml:trace contextRef="#ctx0" brushRef="#br0" timeOffset="102569.0359">5631 9480 610 0,'-23'3'154'0,"2"1"8"0,4 0-83 15,3-2-21-15,4-1-8 0,7 3-6 16,5-1-7-16,4 0-6 0,3 0-6 15,6 2-6-15,3-1-2 0,4 3-3 16,6-3-1-16,3 1-2 0,8 0-2 16,4-1-3-16,2-2-2 0,2-2-1 15,-1 0 0-15,3-2-1 0,0 1-1 0,0-3-2 16,-2 0-2-16,-4-1-6 0,-3 1-7 16,-1 1-14-16,-7 3-18 0,-6 0-13 15,-8 0-14-15,-5 5-115 0,-6 0-125 16,-3 0-288-16</inkml:trace>
  <inkml:trace contextRef="#ctx0" brushRef="#br0" timeOffset="103015.8434">5777 9883 625 0,'-22'-3'153'0,"1"0"6"0,5-4-89 16,4 1-20-16,4-2-5 16,5-3-5-16,3 2-6 0,2-2-7 0,4 0-5 15,5 1-5-15,3 3-4 0,3 1-5 16,2 3-2-16,4 1-2 0,1 3-1 16,3 3-1-16,-1 4-1 0,-2 2 0 15,-2 2-1-15,-2 4 1 0,-2 3-1 16,-4 3 1-16,-5 4-1 0,-1 0 1 0,-6 3 0 15,-4 0-1-15,-4 2 1 0,-7-1-1 16,-4 1 0-16,-7-2 1 0,-7 2-1 16,-6 0 0-16,-4-1 0 0,-3 1 0 15,-3-3 1-15,2-1 3 0,4-4 2 16,7-7 2-16,7-5 2 0,8-7 0 16,3-4 2-16,10-5 0 0,4-2-2 15,6-2-2-15,2 0-2 0,5 3-1 16,4 3-1-16,6 0-1 0,2 2-1 0,1 2 0 15,5 2-2-15,1 1 1 0,1 1-3 16,2 2-4-16,-1-3-11 0,-3 4-17 16,-1-2-22-16,-1 0-16 0,-1-2-127 15,-4-4-141-15,4-5-323 0</inkml:trace>
  <inkml:trace contextRef="#ctx0" brushRef="#br0" timeOffset="103482.1658">6600 9509 686 0,'-7'-1'174'16,"3"6"6"-16,3-3-92 0,3 2-28 15,5 4-11-15,2-4-9 0,3 0-12 16,5-3-7-16,3-1-5 0,2-2-4 16,3-3-3-16,-3-9-3 0,0 3-1 15,0-2-2-15,-4-1-1 0,-2 0 0 16,-5-2-1-16,-5 2-1 0,-2 1 0 16,-7 0 0-16,-3 2 0 0,-5 3-3 15,-3-1 0-15,-4 4-3 0,-4 2-3 16,-2 3-3-16,-3 1-1 0,-3 4-1 15,2 3 2-15,0 2 1 0,2 4 2 0,6 4 3 16,2 3 4-16,5 1 2 0,4 4 2 16,3 3 1-16,3 0 2 0,1 2 1 15,4-4 3-15,0 0 0 0,3 0 0 16,5-1 0-16,4-4 0 0,5-4-2 16,5-2-1-16,3-3-2 0,4-3-2 15,2-5 1-15,1-6-2 0,2-2-1 0,-3-6-6 16,-1-4-10-16,-4-1-16 0,0-2-21 15,-5 0-15-15,-3 0-127 16,-7-1-141-16,1 3-323 0</inkml:trace>
  <inkml:trace contextRef="#ctx0" brushRef="#br0" timeOffset="103751.4126">7021 8859 710 0,'0'-11'173'0,"1"3"6"0,-1 8-108 15,2 8-15-15,-1 4-7 0,1 6-8 16,1 7-9-16,-1 4-6 0,2 4-4 16,-2 3-5-16,2 0-4 0,1 0-3 15,-1-2-2-15,-1-2-3 0,0-1 0 16,-3-3-2-16,0-2-1 0,-4-4-3 0,0-4-5 15,-2-3-11-15,0-4-18 0,-2-6-23 16,-1-4-16-16,-1-2-129 16,-2-8-147-16,2-6-327 0</inkml:trace>
  <inkml:trace contextRef="#ctx0" brushRef="#br0" timeOffset="103889.0437">6959 8696 702 0,'1'-13'177'0,"0"5"5"0,0 2-106 15,1 2-21-15,1 2-13 16,1 0-12-16,2 1-17 0,2 2-20 0,-1 2-29 16,3-1-20-16,-1 2-128 0,4 2-142 15,1 3-341-15</inkml:trace>
  <inkml:trace contextRef="#ctx0" brushRef="#br0" timeOffset="104312.1225">7454 8726 683 0,'-17'0'171'0,"-9"4"4"0,-2 2-100 0,-5 5-22 16,2 4-10-16,0 3-10 0,4 3-10 15,5 5-8-15,8 3-4 0,6 3-3 0,6 1-3 16,4-2-1-16,4-2-2 16,5-1 0-16,4-4-2 0,3-5 0 0,6-4 0 15,0-4 0-15,3-4-1 0,0-3-1 16,0-7 1-16,-2-1 0 0,-6-6-1 16,-3-2 1-16,-5-4 0 0,-2-2 1 15,-4 0 0-15,-3-2 0 0,-4 3 2 16,-2 1 1-16,-1 3 2 0,-2 3 3 15,1 4 3-15,-3 5 1 0,3 6 1 16,0 4-1-16,0 5-2 0,2 3-1 16,0 6-3-16,2 4-3 0,-2 4-1 0,2-2-1 15,0 2 0-15,2 1-2 0,0 1 0 16,2-5-2-16,-1-1-9 0,4-2-13 16,-2-2-26-16,4 0-19 0,-2-6-129 15,3-2-146-15,1-3-339 0</inkml:trace>
  <inkml:trace contextRef="#ctx0" brushRef="#br0" timeOffset="108971.5574">8207 9365 363 0,'-4'-16'116'16,"-1"0"6"-16,-2 0-1 0,1 1-51 0,-1 2-15 16,0-1-5-16,3 6-3 15,-3 1-2-15,4 5-3 0,0 4-2 0,0 7-1 16,1 7-5-16,1 7-7 0,2 8-6 15,2 6-5-15,-1 3-2 0,1 2-5 16,0 1-4-16,1-1-1 0,-1-4-2 16,-2-3 0-16,1-7-1 0,-1-4 1 15,1-3 0-15,-2-7-1 0,1-3 1 0,1-6-1 16,0-4 0-16,-2-4 1 0,2-3-1 16,0-5 0-16,0-4 0 0,-2-5 0 15,-2-6 0-15,2-5 0 0,-2-5 1 16,0-7-1-16,-5-8 0 0,4 1 1 15,-3-4-1-15,1 2 0 0,2 4 1 16,1 5 4-16,1 9 5 0,2 6 2 16,0 5 2-16,4 10 1 0,-1 3 0 15,2 3 1-15,2 1-5 0,2 2-4 16,2 2-3-16,3-1-1 0,2 3-2 16,3 0 0-16,2 0-1 0,2 0 0 0,3 1-2 15,2 1-5-15,-3-1-12 0,0 0-14 16,-3 2-18-16,-4 0-19 0,-3 2 48 15,-5 1-177-15,-6 2-140 0,0 0-329 16</inkml:trace>
  <inkml:trace contextRef="#ctx0" brushRef="#br0" timeOffset="109148.0869">8224 9443 656 0,'-6'7'161'0,"2"-3"5"0,3-3-83 15,4-1-39-15,3-1-12 0,2 0-8 16,3-3-7-16,4-1-6 0,5-1-6 16,4 0-13-16,1 0-18 0,4 0-17 15,0 1-129-15,0 1-136 0,2-1-333 16</inkml:trace>
  <inkml:trace contextRef="#ctx0" brushRef="#br0" timeOffset="109734.9744">8966 8628 611 0,'-30'3'163'15,"-6"4"6"-15,-3 3-56 0,-4 5-58 16,2 5-9-16,1 3-8 0,6 1-10 16,8 2-9-16,7-1-7 15,5 4-4-15,11-1-3 0,5-2-3 0,7 0-1 16,4 1-1-16,4 0 1 0,3-1-1 16,1-3-1-16,-1-2 1 0,0-2-1 15,0-1 0-15,-6-2 1 0,-3-3-1 0,-2 1 1 16,-3-3 0-16,-5 1 0 0,-3 2 0 15,-4-3 0-15,-4 1 1 0,-1 1-1 16,-4 0 0-16,-1 2 0 0,-1 1 0 16,0 2 1-16,2-3-1 0,3 4 0 15,2 0 0-15,4 0 0 0,5-3 0 16,5 1 0-16,3-2 0 0,3 1-1 0,2-1-1 16,3-1 0-16,3 2 0 0,-1-1-1 15,5 3 0-15,-3-2 1 16,-2-3 0-16,-1 2 1 0,-5-3 0 0,-3 2 1 15,-4 2 0-15,-8-7 0 16,-1 5 1-16,-3 1-1 0,-4 3 0 16,-3 0 0-16,-2 3 1 0,-2 1-1 0,-1 4 0 15,-3 2 1-15,3 2-1 0,-2-2 0 16,2 1 1-16,3 2-1 0,5-2 1 16,1-3 0-16,3-2 0 0,6 0 0 15,2-1-1-15,5 0 1 0,2-2-1 0,0-1 0 16,6-1 0-16,3-2-6 0,2-2-14 15,0-3-12-15,3 1-14 0,1-2 35 16,1 0-169-16,1 0-137 0,-5 2-329 16</inkml:trace>
  <inkml:trace contextRef="#ctx0" brushRef="#br0" timeOffset="111970.8911">9405 9461 531 0,'-6'-13'158'0,"0"1"11"0,2 1-8 15,-1 3-89-15,3 3-11 0,3 3-7 16,3-2-10-16,0 2-8 0,5-2-11 0,2 0-7 15,1-1-3-15,4 2-3 0,-1-6-4 16,2 1-2-16,0-5-2 0,2 1-1 16,-3-3-1-16,-1 0-1 0,-2-4 0 15,-2 0 0-15,-3-1-1 0,-3 3 0 16,-2 0-2-16,-3 2 0 0,-3 1-2 16,-2 3-2-16,-2 3 0 0,-4 3-2 15,-1 3 1-15,-2 2-1 0,-3 2 2 0,-1 4 2 16,-2 5 0-16,-1 4 3 0,0 4 0 15,-1 3 0-15,2 7 1 0,1 0 1 16,3 4 1-16,5 0 0 0,6 0 1 16,5 0 1-16,5-2 0 0,6-2 2 15,4-2-1-15,6 0-1 0,-2-5 1 16,5-2-1-16,-1-5-1 0,3-3-1 16,-2-6 0-16,-1-4-1 0,1-4-1 15,0-4-1-15,1-1-6 0,-2 0-10 16,-3-4-19-16,-2 2-19 0,-1-1-14 15,-5 0-127-15,-1 1-140 0,-3-2-316 0</inkml:trace>
  <inkml:trace contextRef="#ctx0" brushRef="#br0" timeOffset="112306.0079">9851 8807 549 0,'-6'-22'164'0,"0"6"12"0,-2 5-13 0,1 4-94 15,3 8-9-15,2 5-10 0,2 5-9 16,1 6-11-16,4 4-10 0,0 6-4 15,1 4-3-15,2 1-3 0,2 1-2 16,0 0-3-16,-1-1-1 0,-2-1-2 0,-5-2-1 16,0-2 1-16,-6-3-1 0,-3-3-2 15,-4-4-5-15,-3-3-8 0,-1-5-15 16,2-3-19-16,-2-4-19 0,2-7 97 16,2-3-227-16,0-5-145 0,1-7-367 15</inkml:trace>
  <inkml:trace contextRef="#ctx0" brushRef="#br0" timeOffset="112444.6351">9786 8589 687 0,'0'-13'173'0,"0"0"5"15,0 4-104-15,0 1-16 0,2 3-11 16,2 3-12-16,1 3-13 0,4 2-10 16,-1 2-11-16,3 2-19 0,3 3-24 15,0 1-18-15,1 1-125 0,0 1-141 16,2 3-329-16</inkml:trace>
  <inkml:trace contextRef="#ctx0" brushRef="#br0" timeOffset="113097.4348">10055 8813 421 0,'0'-2'114'0,"-1"-2"4"0,1 3-42 0,-1-1-28 16,0 0-12-16,-1 1-9 0,2 1-6 15,0-2-2-15,-1-1-2 0,2 2-1 16,-1-2 0-16,2 0 2 0,-2-1 1 15,0 2 2-15,0-2 1 0,0 2 2 16,0-3 1-16,-2 2 0 0,1 1 0 0,0-1 0 16,0 1-2-16,-2 1-1 0,2-1-2 15,-1 1-1-15,0 1-1 0,0-1-2 16,1 1-1-16,0 0-2 0,-1 2-2 16,0 1-1-16,1 4-2 0,-1 4-2 15,1 4-1-15,-1 2-1 0,1 4 0 16,-1 2-1-16,2 3-1 0,2 1 0 15,1-3-1-15,2-2 0 0,1-1 0 0,3-5 0 16,-1-1-1-16,6-7 1 0,-2-5 0 16,2-3-1-16,0-5 1 0,0-4 0 15,-2-2 0-15,0-3 0 0,-2-2 1 16,-5-3 1-16,-3 2 0 0,-2 0 1 16,-1 0 1-16,-2 3-1 0,-4 1 1 15,-1 3-1-15,-1 7 0 0,2 3-2 16,0 4 1-16,0 7-1 0,3 2-1 15,4 3 0-15,2 3-1 0,4 1 0 16,4-1 0-16,3 2-2 0,3-2 1 0,6-2-1 16,2-4 0-16,0-3 0 0,2-1 0 15,0-8 1-15,-2-5 0 0,2-7 1 16,-4-2 0-16,-3-6 0 0,-1-3 0 16,-5-2 0-16,-4-2 0 0,-4-1-1 15,-3 0-4-15,-7 1-8 0,-1 3-10 16,-3 2-16-16,0 4-16 0,-1 5-13 15,0 7 21-15,-2 5-144 0,3 4-125 0,2 4-299 16</inkml:trace>
  <inkml:trace contextRef="#ctx0" brushRef="#br0" timeOffset="113361.2359">10501 9026 672 0,'-3'4'166'0,"-1"3"3"16,0-2-96-16,4 2-26 0,1-1-12 0,4 0-8 16,1-3-8-16,6 4-7 0,0-4-2 15,2-3-3-15,4-3-2 0,1-4-1 16,2 1-1-16,-1-3-1 0,0-3 0 16,-2-1 1-16,-4 1 1 0,-6-2 2 15,-8 0 1-15,-6 0 0 0,-5 2 0 16,-7 0-1-16,0 1-3 0,-2 2-9 15,1 4-22-15,2 6-18 0,-1 3-16 16,4 5-125-16,2-1-138 0,4 3-316 16</inkml:trace>
  <inkml:trace contextRef="#ctx0" brushRef="#br0" timeOffset="113786.1636">10871 8875 686 0,'0'-7'176'0,"-1"1"4"0,0 3-101 16,0 1-16-16,1 5-11 0,0 3-13 16,0 3-13-16,1 3-8 0,0 3-5 0,0 2-2 15,2 1-3-15,2-1-3 0,-2-1-2 16,3-1 0-16,0-4-2 0,2 0 1 16,0-4-2-16,2-2 1 0,0-4 0 15,2-4-1-15,2-5 1 0,-1-1 0 16,3-7-1-16,0-3 1 0,1 0-1 15,0-2 0-15,-2 1 1 0,1 3-2 16,-3 4 1-16,0 3-1 0,-4 4-2 0,-1 7-4 16,-2 4-8-16,-1 3-10 0,1 3-13 15,-1 4-11-15,0 2-11 0,0 0-11 16,2 2-117-16,2-2-124 0,5-1-288 16</inkml:trace>
  <inkml:trace contextRef="#ctx0" brushRef="#br0" timeOffset="114637.4364">11315 8562 551 0,'0'-11'133'0,"-2"-2"4"0,2-3-81 16,2 1-16-16,-1-2-6 0,5 3-5 15,-2-3-2-15,-1 0 0 0,1 1-1 16,5 5 0-16,2 3 0 0,1 4-2 16,0 4-2-16,2 6-2 0,-1 8-3 15,3 6-3-15,-6 7-2 0,-5 4-2 16,-4 6-1-16,1 7-2 0,-2 2-1 15,-2 5-1-15,-2 1 0 0,2 5-1 0,2 0 0 16,3 2-1-16,1-6 0 0,2-1 0 16,-1-6-1-16,4-7-1 0,1-7 0 15,-2-7-2-15,1-6 0 0,-1-7 0 16,0-6-1-16,1-3 1 0,-3-6-1 16,-1-2 1-16,-5-5 1 0,2 3 0 15,-1 1 0-15,-2 1 1 0,-3 1 0 16,-1 6 0-16,-1 3 0 0,3 8 0 15,-4 3-1-15,0 5-2 0,-2 6 0 16,2 7-1-16,1 9-1 0,0 5-1 16,1 2-1-16,1 4-3 0,2 1 1 0,2 1 2 15,1-4-1-15,2-6 1 0,2-3 1 16,2-2 1-16,1-6 2 0,1-2 0 16,-2-3 0-16,-1-6 1 0,-2 1-1 15,-2-6 1-15,-1-2 1 0,-4-2 0 16,-3-2 3-16,-2 0 0 0,-3-1 2 15,-3 0 1-15,-2-1-1 0,-3 0 1 16,-2 0-1-16,3 0-2 0,-3-1-5 16,4 0-13-16,2-2-17 0,2 0-15 0,1-2-130 15,1 1-139-15,-3 1-333 0</inkml:trace>
  <inkml:trace contextRef="#ctx0" brushRef="#br0" timeOffset="116035.0967">12175 9236 623 0,'0'-14'159'15,"-7"6"10"-15,0 3-92 0,0 4-17 16,-1 6-7-16,1 3-9 0,0 3-10 15,5 6-10-15,1 4-10 0,1 4-4 16,0 2-3-16,0 2-3 0,3 0-2 16,3 3-1-16,1-4-1 0,2 1-7 0,-2-5-13 15,0-2-12-15,1-2-17 0,-2-6-14 16,-4-1-120-16,-2-6-131 0,-1-2-298 16</inkml:trace>
  <inkml:trace contextRef="#ctx0" brushRef="#br0" timeOffset="116213.9744">12077 9390 537 0,'-7'-11'155'16,"1"4"10"-16,1 1-36 0,3 3-57 0,3 2-14 15,2 0-9-15,3 2-9 0,2-1-12 16,2 0-9-16,10-1-7 0,1 1-2 16,2-1-6-16,7-1-12 0,6 1-24 15,6-1-21-15,2-1-131 0,-1 1-142 16,9-6-348-16</inkml:trace>
  <inkml:trace contextRef="#ctx0" brushRef="#br0" timeOffset="116873.6267">13266 9156 540 0,'8'-27'136'0,"-1"-3"8"0,-1-2-67 15,-5 1-22-15,1 4-1 0,0 4 1 16,0 5-5-16,-3 10-4 0,-3 11-5 16,-2 10-7-16,-1 11-7 0,-6 5-10 15,-1 6-8-15,-7 10-3 0,1-3-3 16,-2 1-1-16,1 0-2 0,1-4 1 0,4-2-1 16,2-4 1-16,3-5-1 15,5-4 0-15,2-7 0 0,3-7-1 0,2-8 1 16,4-8-1-16,1-5 0 0,5-8-1 15,4-6 1-15,0-5 1 0,0-3-1 16,0-3 1-16,5-5 0 0,2-4 0 16,-1-4 0-16,-1-4 1 0,0 2-1 15,2 3 0-15,0 5 0 0,-4 8 0 16,-4 9 0-16,0 11 1 0,-2 11-1 16,-2 9 1-16,-2 9 0 0,1 5 0 0,0 7 0 15,-1 4-1-15,2 3 1 0,1 2 0 16,-2-1-1-16,2 1 0 0,-3-3-1 15,3-1-5-15,-1-1-7 0,0-4-15 16,0-4-15-16,3-3-12 0,-1 0-8 16,-1-5-121-16,-2-5-125 0,-2-3-287 15</inkml:trace>
  <inkml:trace contextRef="#ctx0" brushRef="#br0" timeOffset="117070.0993">13309 9150 575 0,'-15'-5'175'16,"4"3"7"-16,2-2-2 0,3 2-112 16,4 0-16-16,3 4-9 0,4-1-12 15,2 0-13-15,3 3-8 0,6-1-3 16,6 1-1-16,4 1-3 0,3 0-2 0,2 0-5 16,2-1-11-16,1 0-18 0,-3 0-20 15,-5 0-15-15,-4 1-126 0,-6-2-139 16,-2 3-317-16</inkml:trace>
  <inkml:trace contextRef="#ctx0" brushRef="#br0" timeOffset="117415.6597">12927 9472 689 0,'-9'-2'170'0,"2"-1"4"0,2 2-110 0,5 1-13 16,3 3-7-16,5-1-8 0,4-2-9 15,5 4-9-15,4 2-2 0,6 2 0 16,7-3-2-16,3 0-3 0,7 1-1 15,1-1-1-15,4-2-2 0,3 0-1 16,2-3-1-16,-3 2-3 0,1-2-1 16,-3-2-4-16,-4 0-5 0,-2 0-6 15,-3-2-9-15,-4 0-15 0,-3 2-17 16,-7 3-12-16,-6 0 20 0,-5 4-141 16,-9-4-126-16,-3 4-298 0</inkml:trace>
  <inkml:trace contextRef="#ctx0" brushRef="#br0" timeOffset="117848.8412">13112 9901 540 0,'-16'-6'156'0,"3"-3"6"0,5 1-4 15,2-2-102-15,4-1-11 0,6 0-7 16,5 0-8-16,3-1-9 0,5 1-5 16,3 0-4-16,1 0-5 0,4 4-2 15,1 5-1-15,-2 4-1 0,1 2-2 16,-2 5 1-16,1 3-1 0,-2 4 1 0,-4 2-1 16,-5 2 0-16,-2 3 1 0,-3 2-1 15,-8 0 1-15,-6 1-1 0,-4 1 0 16,-5 0 0-16,-2 1-1 0,-7-2 1 15,-7-2-1-15,-5-2 1 0,0 3-1 16,-5-2 0-16,1 0 1 0,1-3 0 16,4-2 3-16,8-3 3 0,9-1 3 15,5-6 0-15,5-3 2 0,7-2-1 16,5-1 0-16,3-1-2 0,4 0-4 16,4-1-3-16,3 3 0 0,5-1-1 0,4-2 0 15,4 3-1-15,4-1-5 0,2 1-11 16,0 0-21-16,2 1-24 0,-2 1-132 15,-3-1-1-15,2-1-121 0,-6 0-221 16</inkml:trace>
  <inkml:trace contextRef="#ctx0" brushRef="#br0" timeOffset="121183.8881">14245 9429 501 0,'-8'-6'136'0,"1"0"9"0,-2 0-42 16,1 1-34-16,0 0-5 0,1 3-7 15,3 1-8-15,2 1-6 0,3 1-8 16,5 1-8-16,4 0-8 0,6-1-6 16,1-4-4-16,5 1 0 0,5-3-2 15,1-1-1-15,1-4-1 0,0-1-2 16,-1-2-2-16,0-1 0 0,-3 1 0 0,-3-1-1 15,-3-1 0-15,-3 1 0 0,-6-3-1 16,-1 2 0-16,-4 0-1 16,-3-2-1-16,-6 2 0 0,-2 2-1 0,-4 2 0 15,-3 2 0-15,-7 4 0 0,-3 3 1 16,-3 4 0-16,1 3 1 0,-5 4 1 16,3 5 0-16,-1 5 0 0,4 5 0 15,2 2 1-15,2 3 0 0,2 2 1 16,5 3 0-16,5-2 0 0,4 5 2 15,5-4 0-15,4 0 2 0,5-3 1 0,4-2 1 16,3-5 0-16,1-2 0 0,2-8 0 16,3-2-1-16,8-3-1 0,0-5-2 15,4-1 0-15,-1-6-1 0,3-3-3 16,-2-2-7-16,-3-3-10 0,-5-2-17 16,-5 1-18-16,-4 1-15 0,-2 2-123 15,-7 1-135-15,-2-2-305 0</inkml:trace>
  <inkml:trace contextRef="#ctx0" brushRef="#br0" timeOffset="121581.9343">14633 8864 718 0,'-7'-4'179'16,"-1"-1"3"-16,3 4-114 0,4 2-15 15,4 0-13-15,3 2-12 0,2 0-13 16,8 1-9-16,4 1-2 0,5-1-3 16,5-2-9-16,-1-2-15 0,4-1-16 15,2-2-14-15,-2-2-13 0,-1-2-120 16,-4-1-128-16,-5-5-290 0</inkml:trace>
  <inkml:trace contextRef="#ctx0" brushRef="#br0" timeOffset="121786.9277">15082 8633 641 0,'0'-1'154'0,"-3"3"4"0,0 5-96 16,1 1-20-16,2 8-10 0,1 4-7 15,0 1-5-15,1 3-4 0,0 3-3 16,3 0-1-16,1 4 0 0,3-1-1 15,-2 1-1-15,0-1-2 0,3 2-1 0,-4-2-1 16,-1 0-1-16,-2-3-3 0,-6-3 0 16,-3-2-1-16,-3-4-4 15,-4-2-8-15,-3-4-10 0,-2-6-12 0,-4-2-12 16,-2-4-14-16,0-7-118 16,-3-4-123-16,2-7-289 0</inkml:trace>
  <inkml:trace contextRef="#ctx0" brushRef="#br0" timeOffset="121918.5748">14882 8560 486 0,'8'-24'142'0,"0"6"3"16,-4 2-5-16,4 4-94 0,4 3-15 15,-1 3-10-15,4 1-8 0,1 4-12 16,1 2-16-16,4 5 85 0,-3 4-217 16,2-2-134-16,-2 8-370 0</inkml:trace>
  <inkml:trace contextRef="#ctx0" brushRef="#br0" timeOffset="123073.0952">15379 8643 522 0,'-1'-10'134'0,"-5"0"7"0,-2 2-57 15,-2 2-31-15,-3 2-7 0,-3 3-3 16,-5 0-3-16,-1 4-3 0,-1 3-4 16,0 4-6-16,1 2-4 0,3 3-6 15,4 4-5-15,7 3-5 0,3-2-2 16,6 1-2-16,7 0-2 0,4 0 0 15,4-2 0-15,5-3-1 0,4-1 1 16,0-4-1-16,-1-1 1 0,2-5-1 16,-1-3 0-16,-3-3 0 0,-3-1 0 0,-3-5 0 15,0 0 0-15,-5-3 0 0,-4 1 0 16,-2-1 0-16,-5-1 0 0,-2 0 0 16,-4 0 1-16,-2 1-1 0,-1 1 0 15,-1 4 0-15,0 2 0 0,-1 1 1 16,1 5-1-16,0 6 0 0,1 4 1 15,1 7-1-15,3 4 1 0,0 3-1 0,3 5 0 16,2 5 0-16,1-1 1 0,2-1-1 16,0 0 0-16,0-2 0 15,0-2 0-15,2-3 0 0,-1-5 0 0,0-3 0 16,2-3 0-16,0-1-1 0,-1-5-10 16,1-2-11-16,-1-6-13 0,0 1-11 15,0-3 9-15,-3-3-140 0,-1-3-128 16,1 0-297-16</inkml:trace>
  <inkml:trace contextRef="#ctx0" brushRef="#br0" timeOffset="123531.9735">15689 9521 712 0,'-8'-5'192'0,"2"3"7"0,-3-2-81 15,4 2-46-15,1 1-17 0,2-2-18 0,2 2-13 16,1 1-12-16,1-1-13 16,3 1-14-16,2-3-23 0,2 2-27 15,2 0-22-15,0 1-117 0,3 0-145 0,0 2-312 16</inkml:trace>
  <inkml:trace contextRef="#ctx0" brushRef="#br0" timeOffset="124058.8287">16222 9171 573 0,'1'-2'149'0,"-4"3"6"0,-1 5-62 16,-3 6-38-16,0 4-11 0,1 6-7 0,1 6-7 15,3 2-6-15,-1 2-4 0,6-1-4 16,-1-1-2-16,4-3-3 0,2-4-1 16,-2-3-2-16,0-6-2 0,0-4-1 15,-2-4-1-15,0-6-1 0,-1-6-2 0,-3-6 1 16,1-4-1-16,-1-5 0 0,0-5-1 16,-4-3 1-16,0-4-1 0,-3-1 1 15,1-6-1-15,1-1 0 0,-1-6 1 16,0-5-1-16,1-5 0 0,3 2 2 15,1 2 4-15,3 3 4 0,4 6 3 16,3 7 1-16,4 12 1 0,4 5-1 0,4 5 0 16,2 3-5-16,1 3-4 15,3 6-2-15,2-1-2 0,2 4-1 0,1 5-7 16,-1 1-10-16,0 2-18 16,-3 4-20-16,-2 2-17 0,-5 4-124 0,-5-2-140 15,0-1-316-15</inkml:trace>
  <inkml:trace contextRef="#ctx0" brushRef="#br0" timeOffset="124232.2917">16300 9155 700 0,'0'3'154'0,"5"-3"1"15,4 1-118-15,2-1-18 0,4 1-9 16,4 0-9-16,2-1-14 0,1 1-10 15,-1 1-9-15,4-1-1 0,1 0-123 16,0 0-115-16,-3 1-276 0</inkml:trace>
  <inkml:trace contextRef="#ctx0" brushRef="#br0" timeOffset="125192.0877">17285 8584 618 0,'-18'-13'149'0,"-6"2"6"15,-3 3-94-15,-5 6-10 0,-4 3-7 0,-5 4-6 16,0 2-6-16,-2 6-6 0,4 0-5 16,2 2-6-16,5 2-6 0,7 0-2 15,11 5-2-15,8 1-2 0,8 0-2 16,7 1-2-16,4 1-2 0,7-1-2 15,4 1-1-15,2-2-1 0,0-1 0 16,1 0 0-16,-3-1 2 0,-2-2 1 16,-2-2 2-16,-4-1 1 0,-4 2 1 0,-5-4 0 15,-2 2 1-15,-5 0 0 16,-3 0 2-16,-5 1 0 0,-3 2 1 0,-4 0 0 16,0 2 1-16,-4-1 1 0,3-1-1 15,0 2-1-15,4 1-1 0,0-1 0 16,7-2-2-16,4 2 1 0,4 0-2 15,1 0 1-15,5 0-1 0,2-3 0 16,3 2 0-16,2-1 0 0,-1 0 0 16,1-1 0-16,0-2 0 0,-3 0 0 0,-3 0 0 15,-3-3 0-15,-3 2 0 0,-4 0 0 16,-1 3 1-16,-6-1-1 16,-5 2 0-16,-1-1 0 0,-3 3 1 0,-2-2 0 15,-1 1 0-15,-1-3 1 0,-1 4 1 16,1 0 0-16,3-2 1 0,0 2 0 15,1 0 1-15,2 2 1 0,3 1-1 16,4-1 1-16,2-1 0 0,1 1 1 16,6-1 0-16,4 3-1 0,2-6 0 15,5 1-1-15,3-2-1 0,1-2 0 16,2-1-1-16,1-3-2 0,1-2-4 0,-2-1-9 16,2-2-15-16,-1 3-18 0,-1-2-15 15,-2 2-129-15,-3 1-142 0,-1 4-325 16</inkml:trace>
  <inkml:trace contextRef="#ctx0" brushRef="#br0" timeOffset="126157.9086">17783 9189 653 0,'-3'-2'168'0,"-1"1"6"0,0-1-95 0,6 4-16 15,0 0-7-15,7 1-9 0,2-1-11 16,3-1-10-16,7 0-5 0,2-1-4 16,4-2-5-16,4-2-4 0,0-1-3 15,-1-1-1-15,2-1-2 0,-4-3-1 0,-3-1 0 16,-3-2-1-16,-5-1 0 0,-5 0-1 15,-3-2-1-15,-7 1-1 0,-3 0-1 16,-5 1-2-16,-4 1 0 0,-5 1-2 16,-5 3 1-16,-5 3 0 0,-3 5 1 15,-4 4 1-15,-1 3 2 0,0 5 1 0,0 5 0 16,5 3 2-16,0 2 1 0,2 2 1 16,4 2 1-16,2 3 1 0,4 1 1 15,5-2 0-15,6 1 1 0,7 1 1 16,6 0-1-16,6-1 1 0,5-4-2 15,4-1 0-15,9-1-1 0,3-6-1 16,4-4 0-16,2-6-2 0,2-3 0 16,1-5-3-16,-1-4-4 0,-4-5-10 15,-1-1-14-15,-4 0-19 0,-3 1-16 16,-4 0-132-16,-6-2-143 0,-2 0-333 16</inkml:trace>
  <inkml:trace contextRef="#ctx0" brushRef="#br0" timeOffset="126463.1031">18295 8679 703 0,'-6'-4'175'0,"3"1"2"0,3 0-92 16,7 2-35-16,5 1-17 0,3 1-12 16,5 0-10-16,3 0-5 0,4-1-6 0,3 0-10 15,2 1-15-15,0-1-18 0,0 0-16 16,-1-1-122-16,-3 0-135 0,0 1-310 15</inkml:trace>
  <inkml:trace contextRef="#ctx0" brushRef="#br0" timeOffset="126709.4315">18823 8489 618 0,'2'-5'148'0,"0"1"3"15,2 7-89-15,3 3-22 0,0 7-2 16,2 3-2-16,1 5-3 0,0 3-1 16,1 3 1-16,0 0 0 0,-3 5-3 15,2 0-3-15,-1-1-6 0,-4-2-2 16,-1-1-5-16,-4 0-5 0,-4-3-3 16,-4-3-3-16,-3-4-7 0,-2-3-8 0,-3-5-14 15,-3-4-16-15,0-6-17 0,-3-6-11 16,0-5-123-16,-4-6-131 15,5-4-298-15</inkml:trace>
  <inkml:trace contextRef="#ctx0" brushRef="#br0" timeOffset="126838.0904">18686 8300 523 0,'6'-33'154'0,"-1"10"7"0,0 6-15 0,1 6-86 16,4 3-14-16,2 3-12 0,3 5-13 15,3 4-9-15,4 2-18 0,2 4-23 16,1 2 38-16,-1 0-176 0,-1 4-137 15,0 3-355-15</inkml:trace>
  <inkml:trace contextRef="#ctx0" brushRef="#br0" timeOffset="127500.0228">19133 8559 421 0,'-2'-4'107'16,"-2"1"4"-16,3 0-46 0,0 0-30 16,1 1-5-16,0 1-1 0,0-1-4 15,0 0-2-15,-2-1-1 0,2 5 0 0,-1-5 0 16,1 1-2-16,-1 1-2 0,0-2 0 15,0 3-1-15,-1 0-2 0,0-2 0 16,-1 0-1-16,2 2-1 0,0-1 0 16,1 1-2-16,-1-1 0 0,1 0-2 15,0 0-1-15,0-2-1 0,0-2-1 16,1 2-1-16,0-1 0 0,0 0 3 16,1 1 2-16,-1-1 3 0,0 3 2 15,-1-1 3-15,0 1 1 0,-1 1 0 0,0-1-2 16,-2 6-2-16,1 2-1 0,-1 5-2 15,-2 3-3-15,1 2-2 0,-1 5-1 16,1 3-1-16,0-2-1 0,2 0-1 16,2-1 0-16,2-1 1 0,4-1 0 15,4-4 0-15,1-4 1 0,3-2 0 16,3-5-1-16,0-7 1 0,1-2-1 16,1-4 1-16,-1-2 1 0,-1-3 0 0,-1-2 0 15,-4-2 1-15,1 1 0 0,-5 2-1 16,0-2-1-16,-6 3-1 0,-2 2 0 15,0 4-1-15,-2 2-1 0,-2 5 0 16,-1 4 0-16,0 4-1 0,-1 1 0 16,2 4-1-16,-1 1 1 0,5 1-1 15,2 0 0-15,4 0 0 0,2-1 0 16,8-1-1-16,3-2 1 0,4-1-1 16,1-4 1-16,3-5-1 0,3-4 1 15,0-6 0-15,-1-2 0 0,-2-5 0 0,-4-4 0 16,-1-3-2-16,-6-1-4 0,-2-4-8 15,-6-7-11-15,-3 1-20 0,-2 1-17 16,-3 1-9-16,0 6-11 0,-2 7-104 16,-2 6-2-16,1 10-93 0,1 5-170 15</inkml:trace>
  <inkml:trace contextRef="#ctx0" brushRef="#br0" timeOffset="127765.386">19693 8634 618 0,'-1'9'157'0,"-3"-2"6"16,-2 1-76-16,2 0-37 0,1 2-11 15,1 0-6-15,4 2-9 0,1-1-6 16,5 1-5-16,3 1-3 0,3-2-1 16,5-1-3-16,3-4-1 0,2-1-1 15,1-4-1-15,-1-4 2 0,-2-2 0 0,-3-2 1 16,-5-3 2-16,-4-2 2 0,-7-3 3 15,-3-1 0-15,-4 2-2 0,-6-2 0 16,-3 2-2-16,-3 2-6 0,-4 1-12 16,-2 5-20-16,-2 2-20 0,-1 5-16 15,2 6-126-15,5 0-142 0,4 4-323 16</inkml:trace>
  <inkml:trace contextRef="#ctx0" brushRef="#br0" timeOffset="128177.2848">20058 8555 663 0,'-1'-3'161'0,"0"2"5"0,-1 4-98 16,2 0-19-16,0 2-9 0,0 3-8 15,0 0-7-15,2 3-4 0,0 0-5 16,3 0-3-16,-1-1-1 0,2 0-2 16,1 0-2-16,1-3-1 0,-2-2 0 0,1-4-2 15,2-1-1-15,-1-4 0 0,2 0-1 16,1-6-1-16,1-1-1 0,0-4 1 15,3 0-1-15,-1-1-1 0,-1 2 1 16,1 0-1-16,-2 2 0 0,0 5-1 16,0 3-2-16,-2 4-2 0,0 4-6 15,-2 3-4-15,1 5-7 0,-2 3-7 16,1 3-8-16,0 2-11 0,2 2-10 16,2 1-67-16,2 2-49 0,-1-2-106 15,3 0-232-15</inkml:trace>
  <inkml:trace contextRef="#ctx0" brushRef="#br0" timeOffset="128890.2617">20465 8521 485 0,'-4'-13'126'16,"2"-3"5"-16,2-3-44 0,5-3-44 16,3 0-10-16,4-3-7 0,6-2-4 15,0-1-5-15,4 2-2 0,1 3-2 16,3 2 0-16,-3 0 0 0,-2 7 1 16,-3 5 1-16,-3 7 1 0,-5 4 2 15,-4 8-1-15,-6 8-1 0,-1 8-1 0,-3 8-3 16,-3 7-1-16,-2 7-3 0,-1 5-3 15,-2 6 1-15,-3 2 0 0,2 6 0 16,1 1 1-16,3 2 0 0,2-3 0 16,4-3 0-16,6-4-2 0,4-4-2 15,7-8-1-15,0-7 0 0,4-9-1 16,1-6-1-16,-1-5 0 0,2-5-1 16,-3-6 0-16,-2-3-1 0,-3-4 0 15,-2-3 1-15,-4-3-1 0,-3 1 1 0,-3-1 0 16,-4 5 1-16,-2 0 0 0,-3 4 1 15,-1 2-1-15,-1 4 0 0,-1 9 0 16,0 1 0-16,-2 6-1 0,1 6 0 16,-1 4-1-16,1 8-1 0,1 3 1 15,-1-3-1-15,5 4 1 0,2-2-2 16,-3-5 0-16,9-3 0 0,4-3 1 16,3-4-1-16,3-3 0 0,1-5 0 15,0-5 1-15,5-2 1 0,-7-4 1 16,-2-3 1-16,-2-5 0 0,-4-1 1 15,-3-3 1-15,-2-1 1 0,-2 1 1 0,-4-2-1 16,-1 0 1-16,-3 0-1 0,1 2-11 16,-3 1-15-16,-1 0-16 0,-1 2-132 15,-3 2-136-15,-1 0-337 0</inkml:trace>
  <inkml:trace contextRef="#ctx0" brushRef="#br0" timeOffset="137251.316">435 16748 492 0,'-3'-1'115'16,"1"0"3"-16,1 1-70 0,-2-1-22 16,2 1-8-16,0-2-2 0,2 1-2 15,0-1-2-15,3-1-2 0,0-3 1 16,1 0-1-16,1-1 1 0,0-4 1 16,4 3 0-16,3 0 0 0,2 0-2 0,3 4-2 15,4 0-1-15,1 1-3 0,6 6 0 16,-4-2-3-16,2 2 0 0,-1-1 0 15,1 3 0-15,-1 1-1 0,1 0 1 16,-2 0-1-16,1 0 1 0,1-2-1 16,-1 0 1-16,-1-4-1 0,1-1 0 15,-3-2 0-15,1-1 1 0,-1 1-1 16,0-1 0-16,1 3 0 0,0 2 0 0,1 1 0 16,2 5 0-16,-2-1 0 0,2 4 0 15,0 3 1-15,0 0 0 0,0 2 0 16,-1-1 0-16,-1-2 1 0,1-2 0 15,-3 0 0-15,2-8-1 0,-2 0 1 16,1-4 0-16,-4-3 0 0,1-2 0 16,2-3 1-16,1-2 1 0,1 2 0 15,2-1 1-15,0 0 2 0,2 5 0 16,1 2 1-16,0 5 0 0,-1 5 0 16,0 4-1-16,-2 4 0 0,0 0-1 15,0 3-1-15,-1 2-2 0,0-1 1 0,-2-3-2 16,1-2 1-16,0-3 0 0,-3-2 1 15,2-5 1-15,1-2 2 0,1-2-1 16,5-5 1-16,-2-1-1 0,2-4 0 16,4 0-2-16,2 1-2 0,0-2 0 15,0-1-1-15,-3 2-1 0,-1 2 1 16,-1 0-1-16,-4 3 1 0,-2 0-1 16,-3 3 1-16,-2 3 1 0,-3 4 0 0,2 3 0 15,1 2 0-15,1-1 1 16,2 2 0-16,2-4 0 0,6-2 0 0,2 0-1 15,4-4 0-15,1-1 1 0,3-3-1 16,-2-1 0-16,3-5 0 0,-3-1 0 16,1-4 0-16,-2 3 0 0,2-1 0 15,-1-1 1-15,3 2-1 0,1 5 1 16,2 3 1-16,3 2 1 0,2 2 0 16,-4 0 1-16,0 1 0 0,-3 1 0 15,-2 2-1-15,1-2 0 0,-1 1-1 0,4 0-1 16,2 0-1-16,1-2 0 0,4 0 0 15,-1-2-1-15,-2-1 1 0,-2-3-1 16,-3-3-1-16,-2 1 1 0,1 0-1 16,-1-1 1-16,1 3-1 0,0-1 0 15,2 4 1-15,0 2-1 0,1 0 1 16,-6 2-1-16,0 1 1 0,-2 2 0 0,-4 1 0 16,-1 0 1-16,-1 1-1 0,0 2 0 15,0-3 1-15,1 1-1 0,3-1 0 16,4-1 0-16,1-2-1 0,-1-4 1 15,-1-4-4-15,0-3-9 16,1-1-11-16,-6-4-10 0,-4 0-14 0,0 2 20 16,-6 0-154-16,-4 7-132 0,-6 4-316 15</inkml:trace>
  <inkml:trace contextRef="#ctx0" brushRef="#br0" timeOffset="139795.226">457 17619 518 0,'-5'-5'134'0,"-1"0"3"0,3 3-26 0,1-5-82 15,2 4-9-15,1 1-5 0,0 1-2 16,2 1-2-16,1 1-2 0,2 1 0 16,2 6 1-16,2-2 2 0,1 2 2 15,5 0-1-15,1 4 0 0,3 0-2 16,-1 2-1-16,2-2-2 0,1 1-2 15,1-2-2-15,-2 4-2 0,1-5 0 16,-2 0-1-16,-4-1 0 0,2 0-1 0,-1-2 1 16,-2 0-2-16,-1-3-5 15,-3 1-7-15,-3-1-8 0,3 5-6 0,-5 0-7 16,-2 2-9-16,-3-2-6 0,0 0-104 16,-2-8-103-16,-4-1-254 0</inkml:trace>
  <inkml:trace contextRef="#ctx0" brushRef="#br0" timeOffset="140036.5829">799 17502 582 0,'-3'-3'136'16,"3"2"3"-16,-7 1-64 0,-2 5-54 15,-2 5-7-15,-1 6-3 0,-4 2-2 16,-2 4-1-16,-2 4-2 0,-3 1 1 15,-3 2 0-15,0-1 1 0,-2-1 0 16,-1-2 1-16,1 2 0 0,2-4-1 0,4-2-1 16,6-4-3-16,4-4-7 0,4-3-12 15,6-2-10-15,4-7-13 0,6-4-115 16,1-8-120-16,5 0-287 16</inkml:trace>
  <inkml:trace contextRef="#ctx0" brushRef="#br0" timeOffset="140381.1922">1047 17552 601 0,'-5'-5'131'15,"1"-1"2"-15,-1 3-97 0,0 3-23 16,1 5-5-16,-1 3-1 0,3 4 2 16,-4 4 2-16,1 3 0 0,-1 5 4 0,-1 0 3 15,1 2 3-15,1 1 2 16,0-3 0-16,3 5-1 0,1-6-2 0,0 1-3 16,2-3-4-16,0 0-3 0,1-1-2 15,2-3-2-15,1-5-3 0,2 0-1 16,2-2-2-16,1-4 0 0,2-2-2 15,2-4-5-15,3-4-8 0,1-1-10 16,0-3-7-16,1-3-7 0,0-3-13 16,1 2-41-16,-4-5-65 0,-5-2-99 0,-2-1-223 15</inkml:trace>
  <inkml:trace contextRef="#ctx0" brushRef="#br0" timeOffset="140553.7481">1025 17586 699 0,'-16'-6'170'0,"3"-2"4"16,1-4-101-16,5 4-30 0,6-1-16 16,6 2-10-16,4-2-9 0,3 0-9 15,6 0-12-15,6 2-11 0,4 1-11 16,2 1-10-16,4 2-13 0,1 4-18 16,-1 1-93-16,-2 3-105 0,-2 2-241 15</inkml:trace>
  <inkml:trace contextRef="#ctx0" brushRef="#br0" timeOffset="140932.7176">1392 17662 692 0,'-3'8'149'15,"1"4"2"-15,-2 4-111 0,0 3-27 16,2 11-7-16,-2 2 0 0,3 3 0 0,-2 1-1 16,2 5 0-16,1-8 2 15,1 0 1-15,1-11 1 0,1-3 1 0,1-7 1 16,1-6 0-16,1-12-2 0,1-1-2 16,3-10-2-16,0 1-3 0,3-10-5 15,0-7-7-15,-1-3-6 0,0 0-4 16,3-2-4-16,-2 6 0 0,1-4 2 15,-3 8 2-15,1 10 7 0,-2 5 5 16,-3 6 6-16,-1 8 4 0,-2 5 1 0,-1 8 1 16,-1 3 0-16,-2 3 0 0,2 3 0 15,-2 3-1-15,2 1-1 0,-1-2-2 16,4 0-2-16,1-3-3 0,4-3-6 16,2-5-7-16,3-6 38 0,1-4-166 15,0-5-121-15,-1-6-319 0</inkml:trace>
  <inkml:trace contextRef="#ctx0" brushRef="#br0" timeOffset="141315.7055">1694 17420 828 0,'0'-9'172'0,"0"-1"-1"15,6 3-148-15,6 6-22 0,2 1-7 16,1 3-2-16,1 6-1 0,-2 2 0 0,0 4 0 16,-4 3 1-16,-2 2 3 0,-1 4 5 15,0 1 2-15,-3-1 4 0,1 1 1 16,-1-1 0-16,0 3 1 0,2 0-2 16,0 1 0-16,1-1-2 0,-1 7-1 15,3-2-1-15,0 1-2 0,-1 0 1 16,1 0 0-16,-1-2-1 0,0 2 0 15,-1-5 0-15,-1 1 0 0,-2-4 0 16,-2-3-1-16,-1-3 1 0,-2-5 0 16,-1-4 0-16,-3-2 0 0,-2-5 0 15,-4 1-1-15,-2-3-4 0,-3-1-5 0,-1 0-6 16,-1-6-10-16,-1-3-8 0,2 1-6 16,1 0-4-16,4 0-3 0,4-1 10 15,3 2-118-15,3 9-101 0,4 2-265 16</inkml:trace>
  <inkml:trace contextRef="#ctx0" brushRef="#br0" timeOffset="141791.4885">2392 17763 717 0,'-8'1'161'16,"0"0"0"-16,5-1-120 0,3 1-18 16,1 1-10-16,4-1-4 0,2-1-4 15,2 0-2-15,2-1-1 0,0-2 0 16,1-1-1-16,1-1 1 0,-1 1-1 15,-3-1 0-15,0-1 0 0,-2-2 0 16,-2 0-1-16,-2-2-1 0,-5 0 0 16,1 3-2-16,-3-3-1 0,-3 3 0 15,-4 2 0-15,-2 1-1 0,-3 4 1 0,-1 4 1 16,-4-2 3-16,0 5 2 0,3 1 2 16,-3 3 4-16,0 1 2 0,3 3 4 15,3-1 3-15,1 10 1 0,5 1 1 16,0 5 1-16,9-1-2 0,5 3-1 15,3 2-3-15,7 1-3 0,2-5-2 16,4-2-3-16,1-4-2 0,0-2-1 16,4-7-2-16,-2-4 0 0,-2-4-3 0,4-6-4 15,0-8-11-15,2-5-14 0,3-6-16 16,1-4-15-16,-1-2-126 0,1-6-134 16,-4-1-313-16</inkml:trace>
  <inkml:trace contextRef="#ctx0" brushRef="#br0" timeOffset="142419.492">1992 17743 628 0,'-5'-1'143'0,"0"1"3"16,0-1-106-16,1 1-10 0,2-2-3 15,1 2-2-15,-1 0-4 0,1 0-5 16,1 0-4-16,3 2-2 0,-1-2-3 16,2 1-1-16,1-1-3 0,2 1 0 15,3-1-1-15,1 0-6 0,2 1-9 0,3-1-11 16,3-1-9-16,1 1-15 0,0-1-112 16,-2 0-120-16,0-2-276 0</inkml:trace>
  <inkml:trace contextRef="#ctx0" brushRef="#br0" timeOffset="142632.9353">2115 17888 689 0,'2'-2'145'0,"-4"0"-1"0,5-1-119 0,1 3-25 15,2 2-7-15,0-1-3 0,1 0-4 16,1 2-3-16,-1 0-3 0,1 0-3 16,3-1-3-16,0 2-2 0,2-3-106 0,-2 0-100 15,1-2-255-15</inkml:trace>
  <inkml:trace contextRef="#ctx0" brushRef="#br0" timeOffset="143330.1575">2676 17394 607 0,'-4'-3'138'15,"-1"2"2"-15,-1 0-88 0,2 5-31 16,3 3-5-16,-1 4-2 0,2 6 0 15,2 6 0-15,-1 3 0 0,3 4 1 16,-1 3 1-16,2-3 1 0,0 1 0 16,0-3 0-16,-1-3-2 0,0-2-1 15,-2-4 0-15,0-1-3 0,-2-2-1 16,-1-4-3-16,-3-1-1 0,1-1-1 0,-2-4 0 16,-1-1-3-16,1-2-6 0,-1 0-11 15,1-4-15-15,2-2-15 0,1-3-51 16,-2-3-76-16,0-5-119 15,1-1-256-15</inkml:trace>
  <inkml:trace contextRef="#ctx0" brushRef="#br0" timeOffset="143494.1286">2620 17218 776 0,'-6'-13'175'0,"0"0"0"15,1 2-132-15,1 2-16 0,3 3-11 16,2 0-17-16,1 2-18 0,-1 3-16 15,1 1-15-15,2-1-39 0,2 1-88 16,1 1-117-16,2 1-252 0</inkml:trace>
  <inkml:trace contextRef="#ctx0" brushRef="#br0" timeOffset="144608.2785">3286 17598 622 0,'-2'9'134'15,"-2"0"1"-15,2 0-104 0,2 5-21 16,1-1-4-16,3 2 0 0,1-1-2 16,2 1-1-16,3 0-1 0,1-3-1 15,0-2 0-15,2-4 0 0,2-3 0 16,-3-3 1-16,2-4 0 0,-3-4 2 0,-3-5 1 16,0-1-1-16,-5-4 1 15,-3 0-1-15,-2-2-1 0,-5 2-3 0,-3 0-2 16,-5-2-4-16,-4 4-6 0,-1 3-7 15,-1 2-6-15,0 1-9 0,3 4-106 16,2 3-105-16,1 3-257 0</inkml:trace>
  <inkml:trace contextRef="#ctx0" brushRef="#br0" timeOffset="145047.9763">3524 17404 717 0,'-4'-4'167'0,"1"-2"2"0,2 2-115 15,1 3-22-15,1 0-9 0,1 1-7 16,2 2-5-16,1 6-5 0,1 3-1 16,-1 3 0-16,1 5 2 0,-1 3 2 15,0 1 0-15,-2 3 2 0,1-4 2 16,-1-3 0-16,0-3 1 0,1-2-2 16,1-6-1-16,-2-2-3 0,2-4-1 15,3-5-2-15,0-4-2 0,5-4-3 0,0-8-3 16,3-3-4-16,1-3-5 0,5-3-4 15,-1 1-2-15,0 1 0 0,0 5 1 16,-1 4 2-16,0 7 5 0,-3 5 3 16,-2 8 5-16,-2 0 1 0,-2 10-2 15,2 3-7-15,-6 6-9 0,-1 4-10 16,-1 4-8-16,0 1-11 0,1-1 32 16,-1-3-153-16,-1-1-117 0,7-4-297 15</inkml:trace>
  <inkml:trace contextRef="#ctx0" brushRef="#br0" timeOffset="147623.8077">4585 17678 623 0,'-15'-7'139'0,"0"2"1"16,2-1-106-16,4 2-11 0,3 4-6 15,1-2-3-15,2 0-3 0,0-1-2 16,3 3-2-16,2 0 1 0,1 1 2 15,3 0 2-15,5 0 2 0,4 1 1 0,6 4 1 16,2-3 0-16,7 1-1 0,4-1-4 16,5 1-3-16,5 1-4 0,1 0-1 15,3-2-2-15,-1-2 0 0,-1-2-1 16,1-2 1-16,-1 0-1 0,0-2 0 16,-1-3 0-16,-1 6 0 0,3 1 0 15,-2 2 0-15,-1 1 0 0,-2 1-2 16,-3-1-2-16,-4 2-5 0,0-4-6 0,-7-3-8 15,-2-1-5-15,-2-1-6 0,-1-2-5 16,-1 3-9-16,1-1-11 0,-4-1-90 16,1-1-99-16,-2 1-245 0</inkml:trace>
  <inkml:trace contextRef="#ctx0" brushRef="#br0" timeOffset="147907.5928">5572 17466 559 0,'-10'-12'140'0,"4"-2"2"16,0 2-45-16,4 1-68 0,0 3-12 16,4 0-4-16,0 5-4 0,3 1-1 15,2 6-2-15,2 5 1 0,3 3 0 16,3 4 0-16,3 5 1 0,3 1 0 16,1 2-2-16,1 2-2 0,2-2 0 15,1 2-1-15,-1-1-2 0,0-3 0 16,-3 0 0-16,-2-1-1 0,-2-4 0 15,-2-1 1-15,-5-2-2 0,-5 0 0 16,-5-2 0-16,-3 0 1 0,-7-3-1 0,-6 2 0 16,-7 2-1-16,-3 3-2 0,-5 0-6 15,-3-1-8-15,-4-2-10 0,1 1 104 16,1-2-229-16,0-7-133 0,4-4-361 16</inkml:trace>
  <inkml:trace contextRef="#ctx0" brushRef="#br0" timeOffset="148425.6213">4671 17422 559 0,'0'-5'128'0,"-2"0"2"0,0 0-92 16,1 3-12-16,-3-1-6 0,0 2-5 15,-3 2-2-15,-2 3-2 0,-2 1 0 16,-1 1 1-16,-3 3 2 0,0 2 2 16,-4 3 1-16,3 4 0 0,0 1-2 15,0 2 0-15,-1 4-1 0,0 0-3 16,0 1-2-16,1-2-1 0,0 2-1 15,1-4-1-15,1-1-1 0,3-4 0 16,3 0-1-16,6-1-2 0,1-2 1 0,6-4-1 16,3-1 0-16,4 0-1 15,6-3 0-15,1-1-2 0,6-3-8 0,3 2-10 16,6 3-11-16,3 2-12 0,3 1-104 16,2-2-16-16,2 2-104 0,0-1-195 15</inkml:trace>
  <inkml:trace contextRef="#ctx0" brushRef="#br0" timeOffset="148983.4532">4890 17188 621 0,'-4'-2'140'0,"2"4"1"0,-2 2-77 16,4 8-50-16,-2 5-8 0,0 4-2 0,0 5 0 15,1 2 0-15,1-1 0 0,0 0 0 16,0-3 3-16,2-4 3 0,-1-2 2 16,3-3 1-16,-3-5 1 0,2-2 0 15,-2-3 0-15,1-2-1 0,-2-6-3 16,2-3-2-16,-2-2-1 0,-2-6-1 15,1-3-1-15,-1-3-1 0,-1-4-1 16,0-2-1-16,1-1 0 0,0-1 1 0,2 1-1 16,0 0 1-16,1 1 0 0,3 4 0 15,1 3 0-15,1-1 0 0,1 2 0 16,2 1 0-16,2-1 0 0,2 1-2 16,2-1 1-16,1 1-2 0,4 1 1 15,2 1-1-15,1 3-1 0,4 2-6 16,0 3-8-16,1 1-8 0,0 4-8 15,-1 4-9-15,-1 1-10 0,-2 2 16 16,-4 1-128-16,-5 2-110 0,-7 1-275 0</inkml:trace>
  <inkml:trace contextRef="#ctx0" brushRef="#br0" timeOffset="149158.662">4875 17282 783 0,'-2'-6'167'0,"3"-2"1"0,5 2-136 0,6 1-18 16,4 2-8-16,6 0-4 0,2 0-6 15,3 1-11-15,2 0-14 0,5 4-20 16,1-2-119-16,-1 1-129 0,-2 4-312 16</inkml:trace>
  <inkml:trace contextRef="#ctx0" brushRef="#br0" timeOffset="150868.1536">6254 17319 483 0,'-22'-21'124'0,"4"2"2"0,3 2-30 15,4 2-69-15,5 4-9 0,3 2-3 16,0 4-5-16,3 3 0 0,3 2 2 16,1 6 4-16,4 5 3 0,5 5 3 15,3 6 2-15,5 4 2 0,5 2-2 16,3 5-2-16,4 4-5 0,1 0-3 0,1 2-5 16,0-3-3-16,-3 2-1 0,1 2-2 15,-2-4-1-15,-3 0-1 16,1-4-1-16,1-3 0 0,-4 2-2 0,0-2-4 15,0-2-9-15,-5-2-10 0,-1-5-8 16,-4 0-14-16,-3-2 21 0,-2-7-134 0,-4-4-111 16,-5-5-274-16</inkml:trace>
  <inkml:trace contextRef="#ctx0" brushRef="#br0" timeOffset="151173.3497">6700 17122 581 0,'-23'22'124'0,"-5"4"1"0,2 4-104 16,2 6-7-16,0 1-1 0,2 2 0 15,0 5 1-15,4 2-1 0,0 2 0 16,-2-2 0-16,-1-1-1 0,-2-1-3 16,-2-2-2-16,2-4-2 0,-1-4-1 15,0-5-2-15,2 2-1 0,4 0-3 0,6-4-7 16,3-3-9-16,7-2-14 0,3-2-109 16,4-3-112-16,2-11-275 15</inkml:trace>
  <inkml:trace contextRef="#ctx0" brushRef="#br0" timeOffset="151527.2177">7158 17146 626 0,'-25'3'147'16,"-1"1"3"-16,2 2-92 0,-1 5-24 16,3 5-9-16,0 8-3 0,0 7 0 15,-1 4-2-15,1 8 1 0,-3 6 0 16,3 6 1-16,5 3-3 0,3 1-2 15,6-2-4-15,4-2-2 0,7 0-3 16,5-3-3-16,7-4-2 0,2-3-3 16,5-7-8-16,4-4-9 0,-1-2-15 15,5-11-9-15,1-4-14 0,-1-11-11 0,1-7-111 16,-2-6-114-16,-2-10-265 0</inkml:trace>
  <inkml:trace contextRef="#ctx0" brushRef="#br0" timeOffset="151930.2252">7263 17656 751 0,'-10'10'163'0,"0"0"2"0,3 2-129 0,5 1-18 16,5 0-9-16,2-1-1 0,3-2-3 15,3-2-3-15,4-3-1 0,2-1 0 16,3-4-1-16,-1-3 0 0,3-4 0 15,-1-2 0-15,-1-3 0 0,-2-3-1 16,-3-3 1-16,-4 0-1 0,-1-2-1 16,-5-1 0-16,-5 3-1 0,-3 0-1 15,-4 0-1-15,-4 2-1 0,-3 3-1 16,-6 2 2-16,-4 6-1 0,-4 1 2 0,-1 6 1 16,-2 4 1-16,2 6 2 0,-2 1 3 15,4 6 4-15,3 2 4 0,3 3 4 16,5 1 4-16,4 2 2 0,4-2 0 15,6 2-2-15,5 1-3 0,7 1-4 16,4 1-4-16,4-2-3 0,3 2-2 16,5-2-1-16,4 0-1 0,2-5 0 15,2-5-2-15,1-7-3 0,1-3-7 0,-1-8-12 16,-3-7-16-16,-2-7-8 16,-3-4-16-16,-1-4-118 0,-5-6-126 0,-3-3-288 15</inkml:trace>
  <inkml:trace contextRef="#ctx0" brushRef="#br0" timeOffset="152184.2732">7621 17206 731 0,'11'-7'157'16,"2"0"1"-16,-1 3-120 0,4 4-24 15,0 7-10-15,-1 1-1 0,0 7-1 16,-2 3 1-16,-2 6-2 0,-4 3 1 15,-4 3-1-15,-2-1 0 0,-2 2 0 16,-8-3 0-16,-3 0-1 0,-5-3-4 16,-5-2-8-16,-4-1-10 0,-1-2-5 15,-1-7-6-15,1-4-3 0,2-9-4 16,3-9-3-16,3-7 2 0,4-7 0 16,3-7 4-16,2-5 4 0,2-8-23 0,6-5-64 15,2-1-75-15,2-1-181 0</inkml:trace>
  <inkml:trace contextRef="#ctx0" brushRef="#br0" timeOffset="152295.4543">7523 16955 349 0,'11'-28'163'16,"2"6"-51"-16,-1 5-23 0,0 5-56 16,2 7-21-16,-2 2-112 0,-1 6-101 15,-1 1-255-15</inkml:trace>
  <inkml:trace contextRef="#ctx0" brushRef="#br0" timeOffset="153017.4364">7958 17197 529 0,'-1'-2'121'0,"0"1"2"15,0-1-85-15,1 1-14 0,0-2-6 16,1 2-3-16,-1-2-2 0,0 2 0 16,1 1 0-16,-1 0 1 0,1 0 2 15,-2 0 0-15,0 0-1 0,0 0-1 16,-2 1-1-16,1-2-1 0,-1 1-3 16,0 0-1-16,1 0-2 0,-1 0-1 0,2-1-1 15,-2 1 0-15,3-1 0 0,-1 1 1 16,0 0 2-16,-1-3 1 0,4 3 0 15,-2 0 1-15,2 4 1 0,-2 0 2 16,-1 2 2-16,1 1 1 0,0 3 3 16,-3 6 2-16,1 3 1 0,-4 4 1 15,2 1 0-15,0 3-2 0,4-1-2 16,0 1-3-16,2-4-3 0,3-2-1 16,1-4-4-16,1-4-2 0,3-3-2 0,-3-4-1 15,3-5-1-15,2-5 0 0,-1-5-1 16,3-2 0-16,-2-4 0 0,-1 1-2 15,-1-2-1-15,0 1-1 0,-4 2 0 16,-1 3 1-16,-4 2-1 0,-1 5 1 16,-1 4 1-16,-3 5 1 0,0 1 1 15,2 4 1-15,-1 4 0 0,3 0 0 16,3 1 1-16,-1-3 0 0,6 1 0 0,3-2 0 16,1-6 0-16,3-1 0 0,1-5-1 15,-2-6 0-15,3-4 0 0,-2-3 0 16,-3-3 0-16,-2-2-1 0,-4-2-4 15,-3-4-7-15,-3 1-8 0,-4 4-10 16,-3-2-12-16,-3 0-10 0,0 2-5 16,0 4-8-16,2 2-3 0,-2 5 26 15,4-2-120-15,1 1-100 0,2 1-260 16</inkml:trace>
  <inkml:trace contextRef="#ctx0" brushRef="#br0" timeOffset="153233.858">8235 17066 626 0,'12'-3'142'15,"-1"6"2"-15,2 2-102 0,1 1-17 16,2 5-8-16,4 1-3 0,1 8-2 16,-2 2-3-16,3 7 1 0,0 5-1 15,0 7 1-15,1 0 0 0,-1 6-2 16,-3 2 0-16,0 2 1 0,-6 0 0 0,-3-2-1 16,-8 0 0-16,-1 0-1 0,-4-4-1 15,-5-1-1-15,-5 0-2 0,-5-6-3 16,-3 0-4-16,-5-2-5 0,-3-5-9 15,-2-1-11-15,-1-8-21 0,2-9-113 16,3-4-123-16,3-12-295 0</inkml:trace>
  <inkml:trace contextRef="#ctx0" brushRef="#br0" timeOffset="153536.0593">8910 17646 823 0,'0'-1'179'0,"3"-3"1"0,4 2-140 16,4 1-21-16,0-2-12 0,4 2-14 16,1-1-15-16,-2 0-17 0,1 0-10 15,-2-1-14-15,-2 2-13 0,2 1-101 16,-5 0-108-16,-2 0-244 0</inkml:trace>
  <inkml:trace contextRef="#ctx0" brushRef="#br0" timeOffset="153687.6486">8857 17771 762 0,'-6'3'174'0,"3"-2"4"15,3 0-128-15,3 2-19 0,6-2-9 16,2 0-8-16,1 0-10 0,4 0-15 16,1 1-14-16,0-2-16 0,1 1-18 0,-1-1-119 15,-3 0-131-15,4-1-302 16</inkml:trace>
  <inkml:trace contextRef="#ctx0" brushRef="#br0" timeOffset="154315.7126">9591 17469 539 0,'-11'-8'126'0,"3"-3"4"15,0-1-85-15,3 1-12 0,0-4-8 16,4 2-4-16,2-3-4 0,3-1-2 16,2 1-4-16,3-3-1 0,2 1-2 15,2 1 1-15,2 1 0 0,0 4-1 0,2 4 1 16,1 2-1-16,1 5 0 0,-4 2 0 15,1 5-1-15,-2 4-1 0,-3 4-1 16,-1 3-1-16,-7 4-1 0,0 2-1 16,-2 6 0-16,-5 2 1 0,-1 2-1 15,-3 0 1-15,-3 3 1 0,-1 0-1 16,-4 0 1-16,-4-2 1 0,1-4 3 16,-1-3 2-16,2-2 3 0,0-5 1 15,1-3 1-15,4-7 3 0,3 0-1 16,1-4-2-16,3-3-3 0,1-3-1 0,3-1-2 15,2-1-2-15,2-1-1 0,2-2-2 16,3 0 0-16,-2 2 0 0,5-1-1 16,2 2 0-16,2 0 0 0,-1 4-1 15,2 1 0-15,0 1-1 0,6 2 0 16,-4 0-2-16,-1 3-4 0,0-1-9 16,-3 0-11-16,0-2-17 0,0 4-10 0,0-7-17 15,-1 6-112-15,1-8-123 0,-4-2-276 16</inkml:trace>
  <inkml:trace contextRef="#ctx0" brushRef="#br0" timeOffset="154585.9883">9986 17474 654 0,'-2'-19'154'0,"5"2"1"0,-1 1-71 0,3 1-60 16,1 3-11-16,0 2-5 0,3 3-1 15,-2 3 0-15,2 1-1 0,-1 3 2 16,3 1 2-16,-2 3 3 0,1 2 1 16,-2 2 0-16,0 4 0 0,-2 4-2 15,-2 4-2-15,-1 3-3 0,-2 5-3 16,-1 6-2-16,-2-1-1 0,0 2-3 16,-3 2-3-16,0-2-7 0,-3-2-7 15,2-3-9-15,0-1-9 0,1-2-7 0,0-6-14 16,2-4-92-16,-2-2-12 0,0-5-94 15,1-3-191-15</inkml:trace>
  <inkml:trace contextRef="#ctx0" brushRef="#br0" timeOffset="154752.5445">9906 17458 701 0,'-9'0'151'0,"2"3"1"16,-2 7-116-16,3 7-21 0,0 5-10 15,1 4-3-15,0 6-2 0,-1 3-2 16,0 2-8-16,4 0-8 0,-1-4-14 16,4 1-121-16,3-2-120 0,2-4-300 15</inkml:trace>
  <inkml:trace contextRef="#ctx0" brushRef="#br0" timeOffset="155549.4118">10663 17497 525 0,'-6'-11'125'0,"0"-1"3"0,-3 2-79 15,1 0-16-15,-2 3-10 0,1 3-3 16,-2 3-4-16,-1 2-1 0,0 5 0 16,-1 4 2-16,-3 5 0 0,4 0 3 15,-1 4 0-15,1 2 1 0,2 1-1 16,2 1-1-16,2 1-2 0,6 0-1 16,-1-1-3-16,5 0-1 0,4-3-2 15,1-1-3-15,3-3-2 0,4-3-2 0,0-5 0 16,2-3-2-16,2-4 0 0,0-3-1 15,2-5-2-15,1-3-4 0,0-4-5 16,-1 0-3-16,0-4-4 0,-6 1-3 16,-1-2-3-16,-4 0-1 0,-7-2 1 15,-6-1 2-15,-5-3-1 0,-5-2 1 16,-7-4 1-16,-5 3 1 0,-4-3 2 16,-3 2 2-16,-2 1 3 0,1 2 6 15,-2 3 9-15,2 1 11 0,0 0 10 16,-1 2 7-16,2 2 7 0,4 2 3 0,4 1 1 15,5 3-4-15,7 1-7 0,6 1-7 16,6 1-6-16,8 1-6 0,4-1-4 16,8 3-3-16,5 0-2 0,3 0-2 15,5-1-4-15,3-1-6 0,2 1-8 16,4 2-11-16,3 1-11 0,-2 2 102 16,1 2-229-16,-3 1-137 0,-2 6-366 15</inkml:trace>
  <inkml:trace contextRef="#ctx0" brushRef="#br0" timeOffset="155795.0735">11291 17132 642 0,'-9'2'132'0,"-6"3"0"0,-5 4-118 0,-2 7-10 16,-4 3 2-16,-2 8 6 15,-4 7 5-15,1 6 6 0,0 5 10 0,5 8 4 16,2 3 6-16,3 2 1 0,3-2-4 16,3-1-5-16,5-4-7 0,8-6-9 15,4-1-7-15,7-5-16 0,4-7-17 16,7-9-20-16,3-6-16 0,4-3-127 16,0-5-137-16,1-11-323 0</inkml:trace>
  <inkml:trace contextRef="#ctx0" brushRef="#br0" timeOffset="156794.3586">11349 17525 498 0,'0'-7'108'0,"0"-2"2"0,-1 3-83 0,-2-1-12 15,2 3-2-15,-1 0 0 0,3 1 1 16,-2 0 2-16,-1 1 2 0,1-1 1 15,1 0 1-15,-1-2 1 0,1 0-2 0,-1 0 0 16,2-3-4-16,0 2-2 0,2-1-4 16,-1 1-3-16,0-1-2 0,1 2-1 15,-2 0 0-15,-1 1 0 0,1 2 2 16,-2-2 1-16,0 3 2 0,1-1 0 16,-1 0 0-16,-1 1 1 0,1 0-2 15,0-1 0-15,1 1-2 0,-1-1-1 16,0 0-1-16,1 0-1 0,0 1 1 0,0-2-1 15,2 3 1-15,-2-2 0 0,1 1 2 16,-1 1 0-16,0-2 1 0,0 2 1 16,0 0-1-16,-2-1 0 0,1 1-1 15,1 1-1-15,-2-2 0 0,1 1-1 16,0 0-2-16,0 0 1 0,-1 1-2 16,2-1 1-16,-1 0-1 0,1 2 1 15,0-2 0-15,-1 1 1 0,1-2 1 16,0 1 2-16,1 1 0 0,-2-1 1 15,1 1 1-15,-1 0-1 0,1 1 0 0,-1-1-1 16,-1-1 0-16,0 0-2 0,1 1 0 16,-1-1 0-16,1-1-1 0,0 0 0 15,0-2-1-15,1 1-1 0,-1-2 1 16,1-1-1-16,1 0 1 0,0 0-1 16,0-1 1-16,0 1-1 0,2 0 1 15,-3 2 1-15,1-1-1 0,-1 2 2 0,-1 0-1 16,-2 1 2-16,1 2 0 15,0 2 2-15,-3 2 2 0,1 3 3 0,0 3 2 16,-1 4 2-16,0 5 3 0,2 4 1 16,-1 5-1-16,3 5-1 0,-2-1-2 15,2 1-2-15,2 0-2 0,3-2-4 16,0-4-2-16,3-4-2 0,0-5-1 16,5-3 0-16,0-4-2 0,2-6 1 15,4-2-1-15,-1-5 0 0,0-4-1 16,3-5-1-16,-3-2-1 0,-1-4-1 15,-3-2-1-15,-3-2-1 0,-2-1 0 16,-4 2-1-16,-3-1 2 0,-3 4 0 0,-2 4 1 16,-4 3 1-16,-2 6 2 0,-4 4 0 15,1 4 0-15,-2 4 1 0,0 5 1 16,2 3 2-16,3 3 0 0,5 2 0 16,3 0 1-16,4 0 0 0,4 0 0 15,7-4-1-15,3-2-1 0,1-4 0 16,4-4-1-16,2-5-1 0,0-3 0 0,3-4 0 15,-4-5 0-15,0-2-1 0,1-5 1 16,-2-1-1-16,-3-3-1 0,0-2-2 16,-5 1-5-16,-2-2-7 0,-5-1-8 15,-5-2-12-15,-5-2-14 0,-4-2-9 16,0 2-14-16,-3 1-2 0,0 2-104 16,-2 1-113-16,6 6-256 0</inkml:trace>
  <inkml:trace contextRef="#ctx0" brushRef="#br0" timeOffset="157249.3899">11939 17617 787 0,'3'0'179'0,"-3"0"3"15,5 1-126-15,2 0-21 0,4 2-17 16,1-3-8-16,2 0-2 0,2-3-5 15,1 2-10-15,-1-3-12 0,1 1-18 16,-1-2-11-16,-3 2-20 0,1-2-115 0,-2 2-131 16,3-2-287-16</inkml:trace>
  <inkml:trace contextRef="#ctx0" brushRef="#br0" timeOffset="158121.7081">12266 17480 552 0,'-1'-10'115'16,"-4"2"3"-16,2 2-102 0,-4 1-3 15,3 2 2-15,-1-2 2 0,1 2 5 16,0 1 3-16,2-2 2 16,-1 2 2-16,3-1 0 0,2 0 1 0,0-2-3 15,3 0-3-15,0 0-3 0,2 0-4 16,1 1-4-16,-1 1-5 0,0 0-2 15,-1 1-3-15,-1 2-1 0,-2 1 0 16,-1 0 1-16,-2 2 1 0,0-1 0 16,0 3 1-16,-1-1 1 0,-1 2 0 0,-2-1-1 15,1 1 0-15,1-1 0 0,0 0-1 16,0-2-1-16,1 1-2 0,0-1 1 16,2-1-2-16,-1-1 1 0,1-1-1 15,-1 0 0-15,3 0 1 0,-2-2-1 16,1-1 1-16,0 1-1 0,-1-2 0 15,0 1 1-15,0-2-1 0,-2 1 2 16,0 2 1-16,-3 0 1 0,-1 1 2 0,-2 2 2 16,0 3 0-16,-2 2 2 0,2 5 2 15,-2 3 2-15,2 4 1 0,2 6 2 16,0 3 1-16,2 4 1 0,0 2-2 16,2 0-2-16,-1 0-4 0,2-1-2 15,2-5-4-15,1-4-2 0,3-3-2 16,4 1 0-16,2-10-1 0,3-4 1 15,1-4-1-15,4-5-1 0,0 0 0 16,1-4-2-16,-2-6 0 0,-1 1-1 16,-2-3 0-16,-3-2-1 0,-3-1-1 0,-2-1 1 15,-6 0 1-15,-2 3 0 0,-2 2 0 16,-3 2 0-16,-4 6 1 0,1 2 1 16,-3 4 0-16,-2 4 0 0,2 3 2 15,1 3 0-15,2 4 1 0,3 1 0 16,4 2 1-16,3 1-1 0,4-2 1 15,5-2 0-15,5-3-1 0,1-4 0 16,2-3 0-16,2-1-1 0,-1-4 1 0,2-4 0 16,1-4-1-16,-1-4 1 0,1-3-1 15,0-6 1-15,-3-4-1 0,-1-3 0 16,-2 0 1-16,-5-2-2 0,-5-2-3 16,-5-1-6-16,-2 2-6 0,-1 2-7 15,-4 3-5-15,-1 4-4 0,-1 7-2 16,-1 8 1-16,0 6 5 0,-1 7 3 15,1 7 0-15,-1 3-1 0,3 5-4 16,2 1-5-16,3 1-10 0,1 0-79 16,2 0-27-16,2-4-90 0,1 2-194 0</inkml:trace>
  <inkml:trace contextRef="#ctx0" brushRef="#br0" timeOffset="158404.8657">12717 17722 653 0,'-10'5'147'0,"-3"2"4"16,1 0-98-16,3 2-27 0,2 1-7 15,3 0-4-15,2-1-1 0,3 3-3 16,2-2-2-16,5-1-1 0,0-1-1 16,5-7 0-16,4-3-1 0,-5 0 0 15,-1-6-1-15,-1 0 0 0,0-1 0 16,-4-4-2-16,-3 4 0 0,-5 1-2 15,2-3 1-15,0 1 0 0,-4 2-1 16,-1 0 1-16,-2 5-1 0,-3 0 0 16,0 5-3-16,-1 1-6 0,0 3-10 0,0 0-12 15,4 2-13-15,2-2-9 0,4-2-114 16,2-3-119-16,8-1-273 0</inkml:trace>
  <inkml:trace contextRef="#ctx0" brushRef="#br0" timeOffset="158618.3342">12988 17155 758 0,'2'-13'169'0,"6"4"1"0,-1 3-114 16,5 8-31-16,4 7-16 0,0 7-5 16,0 5 2-16,0 9 0 0,-1 8 0 15,2 5-1-15,-1 6 0 0,-3 5 0 16,-1 5-2-16,-4 1-1 0,-6-3-1 15,-3 1-1-15,-8 1-8 0,-3-4-12 16,-3 0-19-16,-5-2-15 0,-2-2-122 0,1 3-133 16,-5 1-314-16</inkml:trace>
  <inkml:trace contextRef="#ctx0" brushRef="#br0" timeOffset="163139.3684">2907 17351 268 0,'-1'-1'47'0,"-1"2"-2"16,0 0-49-16,-1 0-6 15,2 1 1-15,-1 0 4 0,-1-1 9 0,1-1 10 16,-1 2 7-16,1-2 6 0,1 0 7 15,-1-2 5-15,1 1 2 0,0 0-2 16,0 0-4-16,0-2-5 0,1 1-6 16,-2-1-8-16,2 2-6 0,-2-1-4 15,1-1-3-15,-1 1-1 0,1-2-1 16,-1 3-1-16,1-2 0 0,-2 1 1 16,2 0-1-16,0-1 2 0,-1 2 5 0,0 0 3 15,1-2 4-15,-2 2 3 0,1-1 2 16,-1 0 2-16,1 1-2 0,1 0-3 15,-1 1-4-15,0 0-4 0,0 0-2 16,0 0-3-16,2 2-1 0,-1 1-1 16,-1 0-1-16,-1 1 1 0,1 2-1 15,-1 0 1-15,1 4 1 0,-1 0 0 16,0-1 2-16,-1 2 3 0,4 1 1 16,-1 1 2-16,0 2 0 0,1 1 0 0,0 0-1 15,1 1-1-15,3 1-2 0,-2 1-1 16,2-2-2-16,2-2-1 0,2-2 1 15,1-1-2-15,1-2 1 0,0-3-1 16,1-2 0-16,0-2 0 0,2-2 0 16,-3-2-1-16,2 0 1 0,0-2-1 15,-2-2 1-15,1-1-1 0,-2-1 0 16,-2-1 0-16,0 0 0 0,-2-3-1 16,-1 0-1-16,1-2-1 0,-3 2 0 0,1-1 0 15,-1 1 0-15,-3 0 0 0,0 0 2 16,0 0 0-16,-2 3 0 0,1-1 1 15,-1 2 0-15,-3-1 1 0,1 5-1 16,2-1 0-16,-2 3 0 0,0-1 0 16,-3 1 0-16,4 1 1 0,-1 0-1 15,1 0 0-15,0 0 0 0,-1 0 0 16,3-1 0-16,2 1 0 0,0 0 0 16,0 0 0-16,0 0 1 0,0 0 0 15,0 1 0-15,0 0 1 0,0 3 0 16,0 0 1-16,0 3 0 0,0 1 0 0,1 1 0 15,3 2-1-15,1 2 0 0,0-1 0 16,2 0-1-16,0-2-1 0,1 0 1 16,1-2-1-16,2-3 0 0,2-1 0 15,0-2 1-15,1-2-1 0,0-2 0 16,5-3 1-16,0-1-1 0,-1-3 0 16,-1 1 0-16,-1-5 1 0,-3 1-1 15,-2-1 1-15,-2-1-1 0,-6 2 0 0,-1 1 0 16,-4 0 0-16,0 0 0 0,-3 0 0 15,0 0 0-15,-1 0 0 0,0-1 0 16,0-1 0-16,2 2-3 0,-1-1-2 16,1 0-8-16,2 1-13 0,2 1-110 15,-1 0-108-15,2 4-276 0</inkml:trace>
  <inkml:trace contextRef="#ctx0" brushRef="#br0" timeOffset="165196.6141">4723 16730 535 0,'-11'2'129'0,"3"1"3"16,0-1-58-16,5 3-48 0,3 3-9 15,1 3-4-15,3-3-3 0,2 2-1 16,1-1-2-16,5-2-1 0,3-1 0 16,3-4-1-16,4-4-2 0,3-5 1 15,2-3-2-15,2-4 0 0,1 0 0 16,-1-3-1-16,0-2 0 0,1 3 1 0,-1 4 2 15,1 5 2-15,0 2 0 0,2 6 1 16,0 3 0-16,1 3 1 0,3 3 0 16,2 1-4-16,0 1 1 0,-2 2-1 15,1-2-2-15,1-4 1 0,0-4-2 16,-3-3 1-16,0-2-1 0,0-4 1 16,4-3-1-16,4-3 1 0,1 0-1 15,5 0 1-15,5-1 0 0,0 1 2 16,1-1 1-16,-1 1 1 0,0 3 4 0,0 0 2 15,-1 5 1-15,1 0 1 0,2 4-2 16,2 3 0-16,0 2-1 0,0-1-3 16,-2 1-2-16,1 2-2 0,0-2 0 15,0-1-1-15,1-3 0 0,2-1-2 16,4-2 1-16,1-3-1 0,-1-4 0 16,-1-3-1-16,4-3 1 0,-4-3-1 15,3 0 0-15,-1 0 1 0,-1 2-1 0,-2 3 1 16,-3-2-1-16,-4 7 1 15,-2 6 0-15,-3 2-1 0,-3 4 1 0,-2 4 0 16,0 3 0-16,6 4 0 0,-4 0-1 16,2-2 1-16,-1 1-1 0,2-3 0 15,1-2 1-15,0-3-1 0,-1-3 0 16,5-4 1-16,4-2-1 0,1-3 0 16,3-4 0-16,-1-3 0 0,3-2 0 15,1 1 0-15,0 0-1 0,-1-3 0 16,1 1 1-16,-1 3-1 0,0 3 0 0,-2 3 1 15,-6 1 0-15,0 7-1 0,-3 2 1 16,-3 6 0-16,2 3 0 0,-2 1 0 16,3 4 0-16,-1 1 0 0,2-3 0 15,-4 1 0-15,1-4-1 0,0-1 0 16,0-1 0-16,1-3-1 0,3-3 0 16,1-3-1-16,1-1 0 0,1-2-1 15,-2-4 0-15,0 0-1 0,-2-1-2 16,-4 1-1-16,0 0-1 0,1 1-2 0,1 2 1 15,0 2 0-15,-2 2 1 0,-1 0 1 16,-3-1 3-16,1 3 1 0,-4 1 2 16,1 1 1-16,-1 1 0 0,1 1 1 15,3-1 0-15,6 0 0 0,-1-2 0 16,-1-2 0-16,-1-6 0 0,1-2 0 16,1-1 0-16,0-2 0 0,-4-2 0 15,1-1 0-15,4 0 0 0,2 2 0 16,-1-2 0-16,-2 0 0 0,-2-1 0 15,1 1 1-15,-6 5-1 0,-2-2 1 0,-4 4 0 16,-4 2 0-16,1 2 1 0,0 4-1 16,1 0 1-16,0-2 0 0,-1 1 0 15,1-1-1-15,2-2 1 0,-2-1-1 16,-1 0-1-16,-1-2 1 0,1-1 0 16,2 1-1-16,4-2 1 0,1-1-1 15,5 0 0-15,0-1 0 0,-2 0 1 16,1-1-1-16,-5 0 0 0,-6 3 0 0,-2 0 0 15,-3 2 0-15,2 1 0 16,-1 4 1-16,-1-1-1 0,1 0 1 0,2 2 0 16,5-1 0-16,-2-1 0 0,0-2-1 15,0-1 1-15,2 0-1 0,3-1 0 16,-1-2-1-16,-3-3-1 0,-1 2-3 16,0 3-3-16,-3-2-7 0,-3 1-6 15,-3 0-7-15,-3 2-19 0,-7 0-111 16,-1 2-116-16,-7-3-285 0</inkml:trace>
  <inkml:trace contextRef="#ctx0" brushRef="#br0" timeOffset="167188.3983">4647 10975 607 0,'-11'0'154'0,"0"0"8"15,-2-2-89-15,4 3-11 0,2-1-9 0,1-1-9 16,5 0-8-16,1 2-11 0,1-1-8 16,6 5-6-16,-2-5-5 0,7 1-4 15,3 0 0-15,0-2-1 0,1 1 0 16,1-1-5-16,0-4-6 0,1 4-10 16,-1 1-18-16,4 3-8 0,-5-1-21 15,-1-1-112-15,-3 1-124 0,-1 1-285 16</inkml:trace>
  <inkml:trace contextRef="#ctx0" brushRef="#br0" timeOffset="167363.937">4714 11142 650 0,'-7'5'163'16,"0"-2"6"-16,2 1-94 0,1 1-25 15,2-3-11-15,2 2-8 0,0 0-12 16,2 0-10-16,2-1-4 0,1 1-5 15,2 0-7-15,4-2-18 0,3-1-13 0,2 0-23 16,3 1-112-16,3-2-130 0,5-2-299 16</inkml:trace>
  <inkml:trace contextRef="#ctx0" brushRef="#br0" timeOffset="168038.9609">5679 10734 472 0,'5'-10'129'0,"-4"3"6"15,-4 3-41-15,0 5-45 0,-3 8-10 0,-2 3-7 16,-2 7-9-16,1 4-7 0,-4 1-6 16,1 5-4-16,1 0-1 0,0 0-2 15,4-2-1-15,-2-2-1 0,3-4 0 16,4-3 2-16,-1-3 0 0,2-7 1 15,0-8 2-15,2-5 0 0,0-9 0 16,2-6 1-16,3-2-2 0,2-6 1 16,2-8-1-16,2-4 2 0,4-4 0 15,1-2 0-15,3 0 1 0,0-1 0 0,-2 1 1 16,2 7 1-16,-2 8-1 16,-3 8 0-16,-2 9 0 0,-2 8 0 0,-1 9-1 15,-1 9-1-15,-2 4-2 0,1 6-2 16,2 4 0-16,1 2-2 0,0 2 0 15,2 5 0-15,-1-2-1 0,3 0 1 16,-1-3-1-16,2-1 0 0,-1-4 1 16,-2-5-3-16,1-4-8 0,-3-5-10 15,-1-3-11-15,-2-4-8 0,-3 0-14 0,0-3-12 16,-5-1-103-16,-1-1-107 0,-3 1-252 16</inkml:trace>
  <inkml:trace contextRef="#ctx0" brushRef="#br0" timeOffset="168239.432">5621 10827 557 0,'-11'-4'146'0,"3"0"3"16,1 0-55-16,6 3-49 0,6 1-11 16,4 1-4-16,4 1-6 0,4 1-8 15,3-1-4-15,7 2-2 0,2-3-3 16,4 0-2-16,3 1-3 15,-1-2-3-15,2 0-10 0,0 0-13 0,-5-3-14 16,-2 3-4-16,-6 0-120 0,-4 0-122 16,0-1-284-16</inkml:trace>
  <inkml:trace contextRef="#ctx0" brushRef="#br0" timeOffset="168572.1105">5510 11199 596 0,'-11'0'145'0,"2"-1"8"0,2 1-86 0,1 0-22 16,2 0-9-16,4-1-5 0,4 2-4 15,3-1-5-15,3 1-6 0,2-1-2 16,6 2 0-16,8 0 1 0,5 2 3 16,8-3-1-16,6 0 0 0,9-2-2 15,1-1-2-15,3-1-2 0,-4-1-2 0,-2-2-3 16,-4 3-3-16,-6 0-5 0,-8 1-8 16,-1-1-11-16,-3 2-15 0,-5 1-11 15,-3 0-15-15,-6 3-9 0,-5-1-110 16,-5 3-116-16,-7 1-265 0</inkml:trace>
  <inkml:trace contextRef="#ctx0" brushRef="#br0" timeOffset="168982.57">5729 11519 595 0,'-10'-8'138'15,"2"-5"5"-15,3 2-93 0,5 0-15 16,1-2-5-16,4-1-3 0,2 1-2 16,5 2-4-16,3 2-2 0,3 3-2 0,5 1-1 15,1 5 0-15,3 3-2 0,0 4-1 16,-1 3-1-16,-2 5-1 0,-3 3-1 16,-5 6-3-16,-4 5 0 0,-5 2-3 15,-4 3 0-15,-4 1-2 0,-5 3 0 16,-4 0-1-16,-5-1 1 0,-2-1-1 15,-8 2 0-15,-1 0 0 0,-6 0-1 16,0-5 1-16,-4-3 0 0,1-2 1 16,2-6 1-16,5-6 1 0,4-6 3 0,6-7 1 15,3 0 2-15,8-7 0 16,4-1-1-16,5-2 0 0,1 0-2 0,7-1-2 16,5 1-1-16,1 1-1 0,3 3-1 15,2 0-1-15,4 3 0 0,2 0-1 16,1 3-6-16,-1 2-9 0,0 1-17 15,1 1-17-15,-2 1-26 0,-2 1-113 16,-1-2-134-16,-2-5-301 0</inkml:trace>
  <inkml:trace contextRef="#ctx0" brushRef="#br0" timeOffset="171432.2327">6567 11115 633 0,'-6'-3'156'0,"-2"2"8"0,1 4-91 15,2-1-21-15,4 2-9 0,0 1-6 0,2 0-6 16,0 0-6-16,2 1-6 0,3 0-2 16,3-3-3-16,4 1-1 0,3-3-3 15,2-3 0-15,5-4-3 0,2-3-1 16,-2-5-2-16,0-4-1 0,-2 0 0 15,-1-5-1-15,-6-1-1 0,-3 0 0 16,-4-2 0-16,-5 2-1 0,-3 2-1 16,-3 2 0-16,-4 4-1 0,-1 5-1 15,-4 5-2-15,-3 6-1 0,-2 6-1 16,1 5 1-16,0 5 0 0,-1 5 1 0,1 3 1 16,-1 6 1-16,4 2 2 0,0 2 1 15,1-1 0-15,2 1 1 0,3 3 1 16,4-3 1-16,2 1 2 0,6-5 0 15,3-2 1-15,7-1 0 0,1-6-1 16,5-4 0-16,5-4-1 0,1-5 0 16,1 0-2-16,3-7 0 0,1-4-1 15,-1-2-3-15,1-3-4 0,-3-2-8 16,-1-3-15-16,-4-6-19 0,-3 2-12 0,-4 0 63 16,-5 1-191-16,-5-2-135 0,1 4-335 15</inkml:trace>
  <inkml:trace contextRef="#ctx0" brushRef="#br0" timeOffset="171750.043">6992 10431 645 0,'1'11'154'0,"2"5"7"15,-2 6-90-15,1 5-25 0,3 4-4 16,1 0-2-16,-1 0-5 0,1 0-5 16,2 0-7-16,-1-1-6 0,-1 0-4 15,0-3-4-15,-3-2-3 0,-2 1-2 16,-4-3-2-16,-1-4-2 0,-3-3-6 0,-1-4-11 15,-3-3-15-15,-1-2-16 0,-2-3-13 16,1-6-5-16,0-5-119 0,0-8-120 16,1-10-272-16</inkml:trace>
  <inkml:trace contextRef="#ctx0" brushRef="#br0" timeOffset="171885.6814">6929 10155 634 0,'3'-10'157'0,"-4"1"6"0,1 4-93 0,-4 0-22 15,4 3-10-15,0 2-8 0,1 1-10 16,2 2-7-16,0 2-14 0,3 1-20 16,4 2-16-16,-1 1-66 0,-1-2-66 15,3 4-120-15,0-1-263 0</inkml:trace>
  <inkml:trace contextRef="#ctx0" brushRef="#br0" timeOffset="172398.4943">7407 10398 398 0,'3'-2'118'0,"-3"-2"4"0,0 2-14 16,-3 1-53-16,-2-1-13 0,-2 2-5 16,-4 3-5-16,-1-1-3 0,-6 1-2 15,-2 3-2-15,-1 1-4 0,-1 4-2 16,0 1-4-16,1 3-1 0,1 1-3 16,3 2-2-16,5 1-1 0,1 0-2 0,5 1 0 15,1 0-1-15,5-2-1 0,3-1-2 16,4 0-1-16,1-1 0 15,3-1-1-15,1-3 0 0,3-2 0 16,2-4 1-16,0-1-1 0,3-4 0 0,1-2 0 16,-2-3 0-16,0-2 1 0,-2-2-1 15,-2-3 1-15,-4 0-1 0,-3-2 1 16,-3 1 0-16,-1 0 0 0,-4 2 2 16,-3 0 1-16,1 4 3 0,0 4 2 15,0 3 0-15,0 4-1 0,-2 5 0 0,4 3-1 16,0 4-2-16,0 4-2 0,1 5-2 15,-1 2-1-15,2 3 0 0,-1-1 1 16,1 2-1-16,0-1 0 0,1-3 0 16,0-5-3-16,0-2-9 0,2-4-16 15,-1-2-13-15,1-5-129 0,-2-3-133 16,1-3-325-16</inkml:trace>
  <inkml:trace contextRef="#ctx0" brushRef="#br0" timeOffset="177645.3389">8195 11045 458 0,'-9'0'119'15,"-1"0"5"-15,-3-1-52 0,2-4-24 16,0 0-7-16,1-3-4 0,-1-1-5 15,0-1-2-15,1-1-2 0,3 0-2 16,1-1-2-16,1-2-3 0,1 2-2 16,5-1-3-16,3 0-3 0,1-1-2 15,2 1-3-15,3 2-2 0,1 2-1 0,4-1-2 16,0 2-1-16,0 1 0 0,-1 1-1 16,2 5 0-16,1 2-1 0,-1 1 1 15,0 5 0-15,-4 2-1 0,0 4 1 16,3 6 0-16,-4 1 0 0,-2 3 0 15,-7-2 0-15,1 6 0 0,-5 1-1 16,-1 0 1-16,-3-1-1 0,-4 0 0 16,-1-2 0-16,1 4 1 0,-4-8-1 15,1-2 0-15,-2-1 0 0,1-1 1 0,0-4 3 16,2-2 2-16,2-2 3 0,0-3 3 16,4 0 0-16,1-2 0 0,4-3-1 15,0 0-1-15,3-1-4 0,1 3-2 16,0-1-2-16,3 2-1 0,3-1 0 15,1 2-1-15,1 0 1 0,-1 1-1 16,3-1-2-16,1 0-5 0,0-1-9 16,1 0-9-16,1-2-13 0,1 2-10 15,3-3-15-15,-1 1-113 0,-3-3-121 0,3 0-279 16</inkml:trace>
  <inkml:trace contextRef="#ctx0" brushRef="#br0" timeOffset="177946.5327">8536 10973 640 0,'-1'-12'151'0,"1"-2"4"15,1 2-99-15,1 1-20 0,3 4-9 16,0-1-6-16,-1 3-6 0,3 3-5 15,1 3-3-15,2 0-2 0,1 4-1 16,1 4 0-16,0 3-1 0,1 5 0 16,-1 2 0-16,-1 1 0 0,-2 4 0 15,-2 1-1-15,-1 2 0 0,-1 0-1 0,-1 0-1 16,-3-1-1-16,1 2-4 0,-2-1-7 16,1-1-8-16,1-2-8 0,0 0-10 15,1-6-6-15,-1-1-120 0,-2-5-114 16,0-4-282-16</inkml:trace>
  <inkml:trace contextRef="#ctx0" brushRef="#br0" timeOffset="178161.956">8551 10979 588 0,'-7'1'149'0,"-1"3"3"15,0 6-74-15,2 4-32 0,-2 4-12 16,2 4-9-16,1 2-8 0,1 3-5 16,0 0-5-16,0 1-2 0,2 2-2 15,0-4-5-15,2 1-10 0,2-2-13 0,1-3-13 16,2-2-122-16,0-6-126 0,5-4-306 16</inkml:trace>
  <inkml:trace contextRef="#ctx0" brushRef="#br0" timeOffset="179149.7043">9276 11100 445 0,'-3'-3'118'0,"-2"-2"5"15,-1 1-52-15,-2 0-17 0,0 2-8 16,-3 2-7-16,0 1-3 0,0 2-3 16,-2 3-3-16,-1 2-4 0,-1 3-3 15,3 4-4-15,2 1-4 0,1 1-3 16,2 1-4-16,3 2-2 0,6 0-2 0,2-2-1 16,3-2-2-16,1-3 0 0,4-2-1 15,3-3 0-15,0-6 1 0,1-4-1 16,-3-4 0-16,2-4 0 0,0-4 0 15,-4 0 1-15,-2-3-1 0,-2-2 1 16,-3 1-1-16,0-1 0 0,-3 0 1 16,-3-2-1-16,-2 0 0 0,-3-1 0 15,-3-2 0-15,-3-5-2 0,-5 0-3 16,-4-3-1-16,-2 2-2 0,-3-1 1 16,1 2-1-16,3 4 2 0,1 4 4 0,2 4 7 15,7 5 6-15,4 0 3 0,3 2 4 16,2 0 1-16,3 0-1 0,5 0-2 15,1-1-4-15,2 2-4 0,4-1-3 16,5 0-2-16,3 1-2 0,3 1-1 16,6 2-6-16,4 0-7 0,6-1-12 15,2 4-13-15,3 0-13 0,-2 5-121 16,-3-1-127-16,0 5-299 0</inkml:trace>
  <inkml:trace contextRef="#ctx0" brushRef="#br0" timeOffset="179413.5185">9723 10723 620 0,'-9'-1'150'16,"-5"4"4"-16,-5 10-91 0,-1 5-21 15,0 7-9-15,2 8-8 0,0 6-6 16,2 5-5-16,2 6-2 0,3 3-3 16,3 1-2-16,3 1-2 0,3-4-2 15,5-3-7-15,3-4-10 0,5-6-12 0,6-8-11 16,7-6-12-16,2-7-117 16,3-7-123-16,1-9-281 0</inkml:trace>
  <inkml:trace contextRef="#ctx0" brushRef="#br0" timeOffset="180157.0504">9911 11070 364 0,'0'-3'104'16,"-3"1"6"-16,1-2-30 0,-2 3-25 0,4 2-9 15,-3-2-7-15,0-2-4 0,2 5-5 16,-2-5-2-16,2 2-4 0,0-2-2 15,-1 0-2-15,-1-1-3 0,1 2-2 16,-2-3-1-16,3 2-2 0,-2 0-1 16,3 1-1-16,-2 0-1 0,1-2-1 15,-2 2 0-15,2-3-2 0,0 0 0 0,1 1 0 16,-4-3 0-16,3 2 0 0,0 1-1 16,1 0 1-16,0 1 0 0,0 1 0 15,0-1 0-15,0 2 1 0,0 1 2 16,0-1 2-16,1 2 1 0,-2-1 1 15,-1 4-1-15,2 1-1 0,0 3 0 16,-2 2-1-16,1 6-3 0,-2 1-2 16,1 4 0-16,1 2-2 0,-1 4 0 15,0-2 0-15,2 0-2 0,4 0 0 16,1-1 0-16,3-3-1 0,4-5 0 0,2-3 1 16,1-3-1-16,3-4 0 0,0-6 0 15,-1-7 0-15,1-3 1 0,-3-2-1 16,-1-4 0-16,-3-2 1 0,-1-1-1 15,-4 3 1-15,-1 4 0 0,-4 2-1 16,-1 4 1-16,-2 4 1 0,-1 4-1 16,-2 6 0-16,2 1 0 0,-1 6 0 15,0 2 0-15,3 3-1 0,2 1 1 16,2-1-1-16,2 0 0 0,3-2-1 0,2-2 1 16,2-3 0-16,4-6 0 0,0-5 0 15,2-4 0-15,0-7 0 0,-1-4 0 16,0-4 0-16,-2-4 1 0,-3-4 0 15,-4 1 0-15,-2-3 1 0,-3-1-1 16,-3 0 1-16,-3-2-2 0,-1-2-3 16,-4 2-7-16,1 3-10 0,1 5-9 15,0 5-12-15,0 7-13 0,2 7 74 16,3 8-197-16,1 6-130 0,1 3-337 16</inkml:trace>
  <inkml:trace contextRef="#ctx0" brushRef="#br0" timeOffset="180465.342">10488 11142 549 0,'-5'-1'140'0,"1"1"6"0,1 0-72 16,-2 2-15-16,2-1-3 0,0 2-3 15,0 0-7-15,2 1-6 0,2-1-5 16,0 0-6-16,3 0-8 0,2 0-6 16,1 0-6-16,1-2-2 0,0-1-6 15,1-2-15-15,2-1-19 0,1-1-17 0,0-2 23 16,-1 1-157-16,2 1-139 0,0 2-325 15</inkml:trace>
  <inkml:trace contextRef="#ctx0" brushRef="#br0" timeOffset="181329.7296">10751 11043 445 0,'0'-8'124'16,"-1"1"5"-16,0 1-31 0,1-1-43 16,0-1-14-16,0 6-6 0,-2-4-4 15,1-1-3-15,1 4-1 0,-2-1-1 0,-2 0-1 16,0 2-2-16,3 0-1 15,-1 2-2-15,-1-2-1 0,0 0-3 0,3 2-2 16,0 0-2-16,1 0-3 0,-2 0-1 16,1-1-2-16,0 1-2 0,0 0-1 15,-2 0-2-15,4 1 1 0,-4 0-2 16,4-1 1-16,-1 0-1 0,-1-1 0 16,2 1 0-16,1 0 0 0,-1-1 0 15,3-2 1-15,-2 1-1 0,0-1 0 0,1 1 0 16,-2-1 0-16,1 0 1 0,-1-2-1 15,-1 2 0-15,1 1 0 0,-1-1 1 16,-1 2 0-16,0 0 0 0,0 1 1 16,-1 1 0-16,1 0 1 0,-2 3 1 15,1 2-1-15,-2 4 0 0,0 2 0 16,-1 4 0-16,1 3-1 0,-2 3-1 16,0 2 0-16,0 2 0 0,3 0-1 0,0-1 1 15,4 0-1-15,1-3 1 0,2 1-1 16,3-3 0-16,0-4 0 15,2-4 1-15,0-4-1 0,-2-1 0 0,1-6 0 16,1-6 0-16,-2-2-1 0,0-3 2 16,0-2-1-16,-2-2 0 0,0-2 0 15,-1 4 1-15,-3 0 0 0,-2 1 0 16,-3 3 1-16,1 2 2 0,-3 5-1 16,1 3 1-16,-1 4 1 0,2 3-2 15,0 3 0-15,1 4-1 0,3 1-1 16,3 2-1-16,2-1-1 0,5-1 0 0,5-2 1 15,2 0-1-15,4-6 0 0,3-2 1 16,-1-6-1-16,1-4 1 0,-2-4 0 16,-1-8 0-16,-1-3 0 0,-5-3 0 15,-3-3 0-15,-4-3 1 0,-2 0-1 16,-5-3 1-16,-3 3-1 0,-4 2 0 16,2-1-5-16,-5 5-6 0,1 3-12 0,-2 6-9 15,2 5-12-15,1 7-12 16,1 5 122-16,-1 4-246 0,2 3-135 0,3 5-371 15</inkml:trace>
  <inkml:trace contextRef="#ctx0" brushRef="#br0" timeOffset="181610.9922">11175 11215 686 0,'-2'4'166'0,"-7"-1"4"15,3 0-105-15,5 3-18 0,1 2-12 16,2-2-7-16,3 1-8 0,4-1-8 16,4 2-3-16,3-3-3 0,2-3-1 15,1-2-3-15,1-2 0 0,1-6 0 16,3 0-1-16,-7-3 0 0,-4 0 0 16,-2 1 1-16,-6-3 2 0,-6 4 2 15,-3 1 2-15,-8 3 1 0,1 1 0 0,-6 0 0 16,1 1-4-16,-1 3-9 0,-4 0-13 15,1 2-15-15,3 0-15 16,2 1-15-16,4 1-127 0,4 1-135 0,7 3-310 16</inkml:trace>
  <inkml:trace contextRef="#ctx0" brushRef="#br0" timeOffset="181924.1425">11369 10783 600 0,'7'-9'133'0,"3"5"2"0,2 2-102 15,4 6-11-15,2 2-6 0,-1 3-2 0,3 5-1 16,-3 2 1-16,3 5 2 0,1 2 4 15,-3 7 1-15,3-1 5 0,-2 4 2 16,0 2 0-16,-3 1-3 0,-8 1-3 16,-4 0-5-16,-4-3-4 0,-6 3-6 15,-4-2-4-15,-5 1-10 0,1-2-10 16,0-2-12-16,1-5-14 0,-1-3 115 16,2-5-245-16,2-6-142 0,5 1-378 15</inkml:trace>
  <inkml:trace contextRef="#ctx0" brushRef="#br0" timeOffset="182573.415">12160 11011 599 0,'-8'-19'163'0,"0"5"12"0,-2 2-59 16,2 5-44-16,4 9-10 0,1 5-8 0,2 8-9 16,1 4-13-16,0 6-12 0,1 3-8 15,-1 4-4-15,3 0-4 0,-1-1-4 16,1 1-7-16,-1 0-10 0,3-1-16 16,4-3-13-16,-1-1-14 0,1-4-15 15,-1-4-117-15,0-5-128 0,-1-4-291 16</inkml:trace>
  <inkml:trace contextRef="#ctx0" brushRef="#br0" timeOffset="182743.9639">12106 11169 669 0,'-4'-9'173'0,"-1"2"9"0,2 2-98 16,0 3-17-16,2 0-11 0,2 2-11 15,2 2-13-15,0-1-11 0,2 1-9 0,7 1-5 16,3-1-3-16,4-1-7 0,3 1-12 15,7-2-20-15,7 0-19 0,5-2-16 16,0 1-124-16,1-1-140 0,6 2-312 16</inkml:trace>
  <inkml:trace contextRef="#ctx0" brushRef="#br0" timeOffset="183210.215">13005 10897 584 0,'1'-9'151'0,"-2"3"5"15,1 4-72-15,1 5-32 0,-1 5-11 16,0 8-9-16,-1 3-7 0,-3 5-7 0,2 3-4 16,-4 3-2-16,-2 2-3 0,1-3-2 15,-2-2 0-15,2-5-1 0,2-6-2 16,2-2 0-16,3-7-1 0,1-6-1 16,0-7 0-16,4-4-1 0,2-7 0 15,2-6 0-15,-1-5 1 0,1-8-1 0,0-3 2 16,2 0 1-16,0-5 1 0,-2-3-1 15,1-2 1-15,5 6-1 0,0 7 0 16,-2 4-1-16,-1 6-1 0,-1 9 0 16,-1 10 0-16,0 12 0 0,-4 3 1 15,0 7-1-15,3 4 0 0,-1 5-1 16,1 3 0-16,1 0-1 0,1 1-1 16,2 2 0-16,1-1-1 0,-1-1-3 15,2 0-8-15,1-1-12 0,-3-3-13 16,1 0-11-16,-3-5-14 0,-4-3-117 15,-1-4-123-15,-2-4-284 0</inkml:trace>
  <inkml:trace contextRef="#ctx0" brushRef="#br0" timeOffset="183428.6372">13042 10945 619 0,'-16'-4'172'0,"5"-2"7"16,2 0-47-16,4 1-72 0,4 0-13 15,5 1-8-15,3 2-11 0,3 1-12 16,5-2-7-16,2 2-3 0,6 0-1 16,4-1-3-16,1 0-3 0,4 1-6 15,1-2-11-15,0 1-15 0,0 1-16 16,-1 1-17-16,-3 1-122 0,0 3-134 16,-9-1-307-16</inkml:trace>
  <inkml:trace contextRef="#ctx0" brushRef="#br0" timeOffset="183759.4377">12854 11240 686 0,'-23'0'169'16,"1"0"6"-16,5 0-107 0,3 1-11 16,6 2-8-16,2-3-7 0,2 1-9 15,2 1-9-15,3 1-4 0,2-1-3 16,5 2-4-16,4-1-2 0,8 0-3 16,5-1 1-16,7 0-3 0,5-4 0 15,3 0-2-15,3-3-1 0,5-2-1 16,-3 1-1-16,2 1 0 0,2-1 0 15,0-1-2-15,2 4-5 0,3-1-8 0,-4 2-11 16,1 0-18-16,-7-1-16 0,-5 0-12 16,-5 3-81-16,-9 0-44 0,-6 5-110 15,-6 3-225-15</inkml:trace>
  <inkml:trace contextRef="#ctx0" brushRef="#br0" timeOffset="184197.9693">13034 11583 654 0,'-16'-5'159'16,"3"-2"5"-16,3-2-93 0,4-4-23 16,5-3-9-16,2-3-4 0,3 1-7 15,4 0-7-15,3-1-3 0,0 2-3 16,7 4-4-16,-1 3-3 0,2 5-1 15,3 1-2-15,0 5-1 0,0 3 0 16,-2 3-2-16,-2 4 0 0,2 5 0 16,-4-1 0-16,-4 5 0 0,-3 3 1 0,-6-2-1 15,-3 3 0-15,-2 0 1 0,-7-1-2 16,-5 1 1-16,-6 2-1 0,-3 1 0 16,0 4 0-16,-4-3-1 0,-4 1 0 15,-5-2 0-15,6 0 1 0,-2-2-1 16,1-6 0-16,2-3 0 0,3-5 0 15,5-2 1-15,8-4 0 0,2-5 0 16,7-2 0-16,7 1 0 0,5-3 0 0,3 1 1 16,5-2-1-16,1 4 0 0,3-2 1 15,2 2-1-15,-2-1 0 0,2 3 0 16,1 0 0-16,0 4-1 0,3-1 0 16,1 3-7-16,-1 0-12 0,-2 2-21 15,2 4-17-15,-2 0-68 0,-2-2-66 16,-2-4-126-16,0-2-260 0</inkml:trace>
  <inkml:trace contextRef="#ctx0" brushRef="#br0" timeOffset="184875.0308">14110 11115 655 0,'-3'-1'162'0,"2"-1"4"0,1 4-98 16,0 0-13-16,5-1-8 0,1 2-8 16,5-2-8-16,3-1-7 0,3 0-2 0,2-1-6 15,6-3-5-15,2-1-2 0,0-2-3 16,-1-3-3-16,-1-1 0 0,0-2-2 16,-3-3-1-16,-5-1 0 0,-4-2-1 15,-3 2 0-15,-4 1-1 0,-4 0 0 16,-6 1-1-16,-6 3-2 0,-3 4-1 15,-6 0-3-15,-3 5-4 0,-3 1-1 16,-4 5-1-16,-2 4 2 0,0 4 0 16,2 5 4-16,0 4 3 0,4 3 5 0,3 4 5 15,3 2 3-15,6 2 0 0,3 1 2 16,4-3 0-16,2 2 0 0,7-2-1 16,3-2-1-16,5-2 0 0,3-3-1 15,5-1-1-15,5-5 0 0,3-3-1 16,4-3 0-16,2-5-1 0,4-4-1 15,3-5-4-15,1-3-6 0,-1-2-13 16,-2-3-14-16,-4-1-14 0,-2-1-13 0,-7 1-124 16,-6-1-132-16,-4 3-301 0</inkml:trace>
  <inkml:trace contextRef="#ctx0" brushRef="#br0" timeOffset="185153.2874">14458 10705 779 0,'-6'0'182'0,"2"0"4"0,6 1-123 15,6 1-19-15,3 1-15 0,2-2-12 16,4 0-5-16,3-1-5 0,1-2-6 0,0-2-8 16,1-1-16-16,-1 1-20 15,-1 1-17-15,-1-2-129 0,-2 1-143 0,0 4-333 16</inkml:trace>
  <inkml:trace contextRef="#ctx0" brushRef="#br0" timeOffset="185789.7698">14987 10511 686 0,'1'0'164'0,"-2"3"3"16,5 4-107-16,-2 5-16 0,1 3-11 15,0 4-6-15,2 5-4 0,0-1-4 16,2 5-1-16,-2 2-2 0,0-1-2 15,1 0 0-15,-1-1-2 0,-2 1-5 16,-3-2-1-16,-3-3-3 0,-4-2-1 16,-3-1-2-16,-2 1-5 0,-4-5-7 0,-3-2-11 15,1-4-12-15,0-3-18 0,1-6-6 16,1-7-128-16,2-6-131 0,4-6-304 16</inkml:trace>
  <inkml:trace contextRef="#ctx0" brushRef="#br0" timeOffset="185939.236">14939 10318 617 0,'-1'-15'185'0,"-2"1"8"0,0 6-3 15,3 2-117-15,0 2-16 0,0 0-13 16,1 2-13-16,3 1-12 0,1 2-15 16,3 1-20-16,3 1-28 0,1 0-27 15,3 2-133-15,2 3-154 0,3 0-361 16</inkml:trace>
  <inkml:trace contextRef="#ctx0" brushRef="#br0" timeOffset="186422.092">15473 10354 541 0,'-8'-14'155'0,"-7"-1"8"16,-5 3-13-16,-2 3-85 0,-2 5-8 0,-3 7-6 16,-4 5-7-16,-2 3-8 0,1 5-6 15,3 6-6-15,3 7-6 0,3 1-5 16,6 2-5-16,5 2-1 0,4 3-3 15,8-1-3-15,4-3 0 0,3-5-2 16,7-1 0-16,0-3-1 0,6-4-2 16,4-3-2-16,2-5-3 0,2-4-1 15,2-6 0-15,0-3-2 0,1-6 2 16,0-4 1-16,-6-7 2 0,0 1 3 0,-9-1 1 16,0-1 2-16,-7 1 0 0,-2 1 2 15,-6 1 2-15,-2 4 2 0,-3 2 2 16,1 5 2-16,-5 1 1 0,1 6 0 15,0 4 0-15,-1 4-2 0,1 3-2 16,0 5-2-16,3 4-2 0,0 8-1 16,3 0-1-16,-3 1-2 0,5 3-3 15,0 1-5-15,4-1-6 0,-1-2-15 16,2-6-17-16,-2-2-15 0,2-2-128 16,-1-4-139-16,-3-5-327 0</inkml:trace>
  <inkml:trace contextRef="#ctx0" brushRef="#br0" timeOffset="195709.0016">16206 10891 584 0,'-6'-6'140'0,"-4"2"7"16,0-3-89-16,3 1-9 0,1-4-3 0,1 0-3 15,1-1-3-15,2-1-2 0,0-3-5 16,2 0-4-16,3-2-4 0,2 0-5 16,1 1-3-16,2-1-4 0,3 1-3 15,2 1-3-15,0 3-3 0,2 3-1 16,1 3-1-16,1 4 0 0,1 2-2 15,-2 4 1-15,0 3 0 0,-1 4 0 16,-2 4 0-16,-2 2 0 0,-1 4 0 16,-3 2 0-16,-2 1-1 0,-2 2 1 0,-2 1 0 15,-3 1-1-15,-3 2 1 0,-1 0-1 16,-4-2 0-16,-3 2 0 0,-1-1 0 16,-5-3-1-16,0-3 1 0,-4-2 0 15,-1-3 0-15,3-3 0 0,2-5 0 16,2-4 0-16,3-4 0 0,3 0 1 15,5-6-1-15,1-3 0 0,3-2 0 16,2 0 0-16,1-2 1 0,3 2 0 16,-1-1 0-16,3 3 0 0,2 2 1 0,-1 2-1 15,3 3 1-15,0 3 0 0,2 0-1 16,-1 3 1-16,1 2-1 0,0 0 0 16,0 2-2-16,0 0-3 0,1-1-7 15,-1-1-10-15,2-1-16 0,-2 0-16 16,2-3-20-16,-2 0-117 0,-2-1-132 15,-2 0-301-15</inkml:trace>
  <inkml:trace contextRef="#ctx0" brushRef="#br0" timeOffset="196049.156">16518 10896 665 0,'6'-14'158'15,"-1"1"3"-15,2 0-103 0,3 2-19 0,1 0-7 16,0 2-6-16,2-1-8 0,0 4-5 16,2 2-2-16,-1 2-1 0,1 5-1 15,0 2-1-15,-2 3 0 0,2 0-1 16,-2 3 0-16,0 4 0 0,-2 0-2 15,-1 0-1-15,-1 4-1 0,-1 2 0 16,-5 4-2-16,0-3 1 0,-2 3-2 16,-2-1 0-16,0 0-4 0,-1-3-5 15,0-2-7-15,1-3-9 0,-1 0-9 0,1-3-8 16,0-2-9-16,2-2-12 0,-2-2-108 16,1-2-112-16,-1-2-273 15</inkml:trace>
  <inkml:trace contextRef="#ctx0" brushRef="#br0" timeOffset="196248.5933">16589 10883 661 0,'-5'7'173'15,"-2"1"6"-15,1 4-85 0,1 3-34 16,2 3-12-16,1 3-11 0,1 1-12 15,0 0-10-15,1 2-8 0,0-1-8 16,-2-2-19-16,2 0-23 0,3-1-14 16,-1-2-129-16,6 0-143 0,0-1-333 15</inkml:trace>
  <inkml:trace contextRef="#ctx0" brushRef="#br0" timeOffset="197473.5392">17411 10920 522 0,'-7'-6'134'15,"-3"2"3"-15,3 3-60 0,-4 0-32 16,-2 1-9-16,-1 2-7 0,0 3-6 16,-1 3-6-16,2-1-4 0,-3 0-3 15,5 4-3-15,2 3-2 0,3 1 0 16,3 0-2-16,0 1 0 0,4 5-1 16,2 0-1-16,2 0 0 0,1-2-1 0,5 0 1 15,2-3 1-15,3-3-1 0,1-1 1 16,3-5 1-16,1-4 1 0,1 0 0 15,-1-5 0-15,0 0 1 0,-1-3-1 16,-1-2 0-16,-3-2-1 0,-2-1 0 16,0 2-1-16,-7-4 0 0,-2-2-1 15,-5 1 0-15,-2-3 1 0,-3-1-2 16,-4-3 1-16,-4-3 0 0,0-1-1 16,-1 1 0-16,-2-3-1 0,-3 2-4 0,0-2-1 15,0 3-1-15,1 1-1 0,1 4 0 16,1 2 1-16,0-2 1 0,3 4 4 15,2-1 1-15,-2 2 3 0,2-3 2 16,3 0 3-16,0 0 5 0,4 0 5 16,0 2 4-16,3 0 4 0,2 0 1 15,4 4-2-15,1-1-1 0,2-2-3 16,6 3-5-16,1-1-4 0,2 3-4 16,2-2-1-16,3 0-2 0,3 0-2 0,3 3 0 15,1-2-1-15,2-1-5 0,1 3-13 16,-3-3-14-16,0 0-19 0,-3 3 102 15,-3 2-238-15,-5-1-151 0,-2 1-387 16</inkml:trace>
  <inkml:trace contextRef="#ctx0" brushRef="#br0" timeOffset="198028.8853">18038 10435 629 0,'-12'11'164'0,"-4"6"11"0,-4 7-79 16,-2 5-23-16,-2 8-8 0,-1 6-7 15,3 4-10-15,2 4-11 0,2 2-11 16,4 3-7-16,5 0-8 0,7-2-7 16,5-6-11-16,6-6-15 0,8-5-19 15,8-6-20-15,6-9-18 0,6-7-122 16,1-8-141-16,3-6-309 0</inkml:trace>
  <inkml:trace contextRef="#ctx0" brushRef="#br0" timeOffset="198898.7596">18168 10870 441 0,'0'-4'116'16,"0"1"5"-16,0-2-51 0,0-3-23 16,0 1-7-16,0-2-5 0,1 1-6 15,-2-2-3-15,2 3-2 0,-1-1-1 16,0 1 0-16,-1 1 1 0,1 1 1 0,-1 1 1 15,0 1 1-15,-2 0-1 0,3 1 0 16,-1 1-2-16,0 1-2 0,-1-2-2 16,0 4-4-16,1-2-2 0,0-2-2 15,-1 2-3-15,0 0-2 0,-1 2-1 16,2-1-1-16,0-1-2 0,0 1 0 16,-2 1-1-16,3 0-1 0,-1 0 1 15,0 1-1-15,1-2 1 0,0 1 0 16,0-1 0-16,0 1 0 0,-1-1 0 0,-1 0 0 15,2-2 0-15,0 2 0 0,0-1 0 16,0 0 1-16,0 0 0 0,0 0 0 16,2-1 1-16,-2 1-1 0,0 1 1 15,-2-3 1-15,2 3 0 0,0-2 1 16,0 2 1-16,0-2 0 0,-1 2 1 16,1 0 0-16,0 5 0 0,-1-1 1 0,0 7 0 15,0 3-1-15,-1 3 0 0,0 5 1 16,-1 2-1-16,2 3 0 0,0 2-1 15,1-2-1-15,0-1 0 0,4 0-2 16,2-4-1-16,1-7-1 0,3 0 0 16,3-5-1-16,5-5-1 0,0-3 0 15,2-6 0-15,-1-1 0 0,2-2 0 16,-3-3-1-16,1-5 1 0,-5-2-1 16,0-2 1-16,-3-2 0 0,-3-1 0 15,0 2 0-15,-6 2 0 0,-2 2 1 0,-3 4-1 16,-4 6 1-16,0 4-1 0,-4 6 1 15,2 6-1-15,1 3 1 0,1 4-1 16,2 2 0-16,2 4 0 0,3-2 0 16,5 1 0-16,0-2 0 0,4-2-1 15,3-1 1-15,1-3 0 0,4-4 0 16,4-1-1-16,3-4 1 0,1-4 0 0,0-5-1 16,2-4 1-16,0-4 0 0,-2-5 0 15,-1-5 0-15,-6-2 0 16,-3-5 0-16,-4-2 1 0,-4-2-1 0,-4 1 1 15,-2 0-1-15,-4 0 1 0,1 2-1 16,-2 4-1-16,-1 6-5 0,-1 3-6 16,0 4-7-16,-1 2-12 0,1 6-20 15,1 3-21-15,1 1-21 0,0 2-112 16,3 3-136-16,1 0-307 0</inkml:trace>
  <inkml:trace contextRef="#ctx0" brushRef="#br0" timeOffset="231781.8318">18864 10879 463 0,'-1'-10'127'0,"-1"0"6"16,2 0-42-16,-1 2-32 0,0-1-4 16,1 0-2-16,-1 2-3 0,-1-2-1 0,1 3-3 15,0 4-3-15,0-2-4 16,1 4-7-16,-1 1-6 0,1 3-6 0,0 5-4 16,0 1-4-16,0 2-3 0,-3 2-1 15,3 7 1-15,-1 5 0 0,0 0 0 16,1 2-1-16,0-1 0 0,0 1-2 15,2-1-1-15,-2-4-1 0,1-2-2 16,-2-6 0-16,1 1-3 0,1-3-6 16,1-2-9-16,-2-2-9 0,1-2-16 15,1-3-16-15,3 1-12 0,-1-5-17 16,-1-3-105-16,1-2-122 0,0 0-273 16</inkml:trace>
  <inkml:trace contextRef="#ctx0" brushRef="#br0" timeOffset="232080.1002">18752 10968 414 0,'-6'-2'125'0,"0"-1"8"15,0 3-2-15,0-1-68 0,2 1-5 16,0 1-2-16,2 0-4 0,1 2-5 16,1-2-3-16,1 1-4 0,3 1-5 15,2 1-4-15,2-2-5 0,2 0-4 16,2 1-3-16,1 1-5 0,3-3-2 0,1 0-5 16,0-2-3-16,3-2-7 0,3 1-11 15,0-4-20-15,4-2-18 0,-1 1-25 16,-1 0-114-16,1-1-137 0,1 1-305 15</inkml:trace>
  <inkml:trace contextRef="#ctx0" brushRef="#br0" timeOffset="232792.7687">19184 10902 343 0,'0'-5'90'0,"0"0"4"0,1 1-38 16,0 1-18-16,0-2-3 0,0 1 2 16,1 0 0-16,-1 1-1 0,0-1 0 15,-1-1-1-15,0 0 0 0,-1-1 0 16,1 1-2-16,0 0-2 15,0 0-1-15,-1 1-1 0,-1 0-2 0,2 0-1 16,-1 1-2-16,1-1-2 0,-1 1-1 16,0 0-2-16,0 0-1 0,1 0-1 15,-2 0-2-15,2-1-1 0,-1 2-2 16,1-2-2-16,-1 2-1 0,1 1-1 16,-1-2-1-16,-1 1-2 0,2 1 0 0,-1-1 0 15,1 1-2-15,0 0 1 0,0 1 0 16,-1-1 0-16,1 1 0 0,0-2 0 15,-1 4 0-15,-1-1 0 0,2 1 1 16,-2 1 1-16,1 5 1 0,0 5 0 16,-1 4 1-16,1 0 1 0,0 5 1 15,1 4-1-15,0 2 0 0,2 0-1 16,1-1-1-16,2-5-2 0,1 3 0 0,1-6-3 16,3-1 0-16,2-6 0 0,3-5-1 15,1-5 0-15,0 1-1 0,2-6 1 16,1-4 0-16,-1-4-1 0,-2-3 1 15,-1 0-1-15,-3-2 1 0,-4-4-1 16,0 3 1-16,-3 2-1 0,-3 3 0 16,-2 5 1-16,-1 6-1 0,1 4 0 15,-1 7 0-15,-1 5 0 0,1 1-1 16,1 3 0-16,0 2-1 0,4-1-1 0,1-2 1 16,3-3 0-16,5-4-1 0,4-1 1 15,5-6 0-15,2-2 1 0,6-6 0 16,-2-7 0-16,0-7 1 0,-4-7-1 15,-1-7 1-15,-6-1 0 0,-5-1 0 16,-8-2 0-16,-3 3 1 0,-4 4-1 16,-2 4-4-16,-3 7-5 0,-3 3-10 15,0 7-14-15,-3 5-14 0,3 6-18 16,3 9-21-16,0 5-60 0,2 2-46 0,8 5-107 16,-1-1-213-16</inkml:trace>
  <inkml:trace contextRef="#ctx0" brushRef="#br0" timeOffset="233078.1917">19729 11017 700 0,'-4'-1'185'0,"-2"3"5"16,0 1-87-16,1 3-32 0,2 0-17 0,1-1-15 15,3 2-14-15,3 2-9 0,3-2-6 16,4 2-4-16,4-2-3 0,3-1-2 15,3-2-1-15,2-3-1 0,-1-3 1 16,0-2-1-16,-4-3 0 0,-5-1 1 16,-3-3-1-16,-6 1 2 0,-7 2 0 15,-4-2 1-15,-4 3 0 0,-5-1 0 16,-5 2 0-16,-4 4-2 0,0 2-5 16,-1 2-10-16,4 4-15 0,4 0-21 0,5 4-17 15,6 1 83-15,5-1-216 16,6 1-145-16,7 1-361 0</inkml:trace>
  <inkml:trace contextRef="#ctx0" brushRef="#br0" timeOffset="233393.7415">19938 10378 631 0,'12'-5'144'0,"4"6"6"0,6 4-101 16,8 7-8-16,3 9-2 0,4 6 0 15,-2 7 0-15,-1 4-2 0,-2 6-1 16,-1 6-2-16,-3 3-2 0,-6 0-3 15,-5-1-2-15,-3 1-3 0,-6 2-4 16,-5-2-6-16,-7-3-5 16,-6-2-14-16,-5-2-23 0,-2-3-30 0,-1-1 14 15,-4-5-157-15,5-1-150 0,2-4-355 16</inkml:trace>
  <inkml:trace contextRef="#ctx0" brushRef="#br0" timeOffset="245287.627">8475 10662 464 0,'4'0'114'0,"-5"5"5"15,-5 3-63-15,-7 7-22 0,-4 2-7 16,-5 4-4-16,-6 5-4 0,-6 2-6 16,-4 5-3-16,-3 2-4 0,-2 5 0 15,-2 1-3-15,3 5-4 0,3-4-8 16,4 1-12-16,3-2-107 0,1-6-105 16,8-2-268-16</inkml:trace>
  <inkml:trace contextRef="#ctx0" brushRef="#br0" timeOffset="246168.566">6089 11585 380 0,'15'-11'99'0,"1"-2"5"0,-3 2-29 16,3-3-38-16,-1 2-9 0,0 0-3 15,-2 0-1-15,0-1 0 0,-3 4-2 16,-2-1 1-16,-2 4 0 0,-5-2 0 15,-2 6-2-15,-4 2-2 0,-5 5-1 16,-6 3-3-16,-6 5-3 0,-9 4-5 16,0 7-2-16,-9 3-1 0,-4 5-1 0,-5 0-2 15,-6 1 0-15,1 4-3 0,0-3-6 16,2 0-8-16,1-1-14 0,7 2-112 16,5-1-114-16,10 0-282 0</inkml:trace>
  <inkml:trace contextRef="#ctx0" brushRef="#br0" timeOffset="247267.3608">16434 10602 481 0,'25'-19'120'0,"-5"2"6"0,-2-2-67 16,-4 5-18-16,-7 2-7 0,0 3-4 15,-2 6-8-15,-6 3-5 0,-4 6-3 16,-7 4-3-16,-5 5-2 0,-6 6 0 15,-8 1-1-15,-10 7-1 0,-9 4 0 0,-5 2-3 16,-1 6-1-16,-4 0-5 16,-1 3-7-16,2 4-9 0,5 0-17 0,6-4-108 15,8-2-115-15,2-4-278 16</inkml:trace>
  <inkml:trace contextRef="#ctx0" brushRef="#br0" timeOffset="247948.5434">13300 11576 500 0,'20'-15'126'0,"-7"0"6"0,-2 2-68 16,-3 3-14-16,-2 2-8 0,-6 6-7 15,-6 2-6-15,-7 6-5 0,-6 6-6 0,-8 6-5 16,-10 4-6-16,-8 6-1 0,-8 7-8 16,-4 3-13-16,-11 3-18 0,1 0-117 15,-8 1-121-15,2-2-303 0</inkml:trace>
  <inkml:trace contextRef="#ctx0" brushRef="#br0" timeOffset="250242.409">20699 10877 698 0,'-4'-2'179'16,"2"-2"7"-16,0 2-93 0,-1-1-32 16,4 2-13-16,0 0-11 0,3 1-12 0,1-1-9 15,1 1-6-15,4-2-5 0,1 4-2 16,3-2-3-16,1 0-9 0,0 1-15 15,-1-1-18-15,1 1-18 0,0 2-20 16,-5-2-114-16,-5 0-135 0,-2 1-293 16</inkml:trace>
  <inkml:trace contextRef="#ctx0" brushRef="#br0" timeOffset="250408.9593">20646 11087 793 0,'-4'-1'188'0,"2"1"2"16,2-3-125-16,2 1-21 0,2-3-14 16,2 0-11-16,4-1-9 0,2 1-8 15,3-1-16-15,3-2-28 0,3 5-29 16,0-3-122-16,1 1-145 0,0 1-344 16</inkml:trace>
  <inkml:trace contextRef="#ctx0" brushRef="#br0" timeOffset="251393.9947">4656 12883 625 0,'-20'-2'161'0,"0"4"10"15,-3-4-86-15,1 2-12 0,6 2-4 16,3-1-3-16,2 0-7 0,1 0-9 16,4-1-11-16,4 0-8 0,0 0-10 0,2-1-7 15,3 2-5-15,-1-2-4 0,6-1-4 16,1 0 1-16,6 0-1 0,2-1 0 15,5 0-3-15,2-3-5 0,0 2-9 16,1-1-11-16,0 3-14 0,-1-1-20 16,-5 1-14-16,-2 3-15 0,-4 3 1 15,-4 2-107-15,-4 2-115 0,-7 0-256 16</inkml:trace>
  <inkml:trace contextRef="#ctx0" brushRef="#br0" timeOffset="251579.4991">4640 13053 638 0,'-12'7'169'0,"0"-1"9"16,0-3-82-16,5-3-23 0,1 2-12 16,2-3-11-16,3 0-13 0,-1-1-12 15,3 6-9-15,3-1-6 0,0-2-6 16,4-2-2-16,2-1-1 0,2 2-1 16,3 0-9-16,0-6-15 0,1 5-26 0,2 0-18 15,-1 3-127-15,0 1-144 0,-1 3-335 16</inkml:trace>
  <inkml:trace contextRef="#ctx0" brushRef="#br0" timeOffset="252405.6311">5422 12814 511 0,'3'-20'128'0,"0"1"5"15,-2 2-73-15,1 2-10 0,0 1-2 16,-1 3-1-16,-1 5-4 0,0 4-5 0,-3 4-3 16,1 6-3-16,-2 5-5 0,-2 4-5 15,-3 8-5-15,1 3-4 0,-3 4-2 16,0 3-2-16,-3 0-3 0,2-2-2 15,1 0-1-15,0-6-2 0,0-2 0 16,2-4-1-16,3-5 0 0,4-4 0 16,-1-4 1-16,5-5-1 0,3-3 0 15,1-6 0-15,4-5 0 0,-1-5 1 16,4-6-1-16,-1-6 1 0,3-3-1 16,-2-4 0-16,0-4 1 0,1-4-1 15,1 1 0-15,-2 2 0 0,1 2 0 0,-2 1 0 16,-1 5 0-16,-3 7 0 0,0 7 1 15,-5 5 0-15,0 4 1 0,-2 7 0 16,0 1 3-16,1 6 0 0,-1 2 2 16,1 3 0-16,-1 4 0 0,2 4 2 15,-1 0-2-15,1 5 0 0,-1 2-1 16,2 0 0-16,0 4 0 0,2-2 1 0,2-1-1 16,2 3-1-16,2-4 0 0,2 2-1 15,1-1-1-15,0 0-1 0,1-3-1 16,0 0 0-16,-1-2 0 0,-2-2-1 15,-1-5-2-15,-1-3-4 16,-4-2-7-16,-2-2-7 0,0-1-10 16,-4-1-7-16,0-4-6 0,-1 2-7 0,-1-6-2 15,0 2 0-15,-1-2-5 0,-1-2 1 16,-2-2-101-16,-1 1-106 0,-3-2-254 16</inkml:trace>
  <inkml:trace contextRef="#ctx0" brushRef="#br0" timeOffset="252607.0947">5419 12925 599 0,'-13'-2'149'0,"0"-2"10"16,2 2-88-16,4 1-13 0,1-1-8 16,2 1-7-16,3 1-8 0,3-2-10 0,3 2-7 15,5-2-8-15,0 1-4 0,3 0-2 16,1-1-1-16,2-1-4 0,1 3-14 15,0-1-19-15,0 0-15 0,-1 2-127 16,-2-1-137-16,0-1-328 0</inkml:trace>
  <inkml:trace contextRef="#ctx0" brushRef="#br0" timeOffset="253160.1273">5893 12875 456 0,'-4'0'123'0,"2"-1"5"0,0 1-43 0,0-1-35 16,0-2-8-16,1 2-3 0,3-1-5 16,-1-2-4-16,-1 1-2 0,0-1-1 15,3 0 0-15,0 0-2 0,2 1-2 16,0-1-1-16,1 0-3 0,3 1-3 15,1 0-1-15,0-1-4 0,1 1-3 0,0-1-2 16,0 0-2-16,1-1-1 0,-1 2-1 16,0-1-1-16,-3 2-1 0,0-1 1 15,-2 3-1-15,-1 3 1 0,-1 0 0 16,-3 3-1-16,0 3 1 0,-1 2 0 16,1 1 0-16,-2-1 0 0,1 3 0 15,0 1-1-15,-1 0 1 0,1 1-1 16,-1 2 0-16,1 0 1 0,-2 0-1 0,4 1 0 15,-2-2 0-15,0 0 0 0,0-1 0 16,2-3-1-16,-1 0-2 0,-1-2-6 16,1-2-5-16,1-1-7 0,-1-1-10 15,-1-2-8-15,1 0-5 0,0-3-11 16,1 1-6-16,-1-3-101 0,-1 0-107 16,-1-1-255-16</inkml:trace>
  <inkml:trace contextRef="#ctx0" brushRef="#br0" timeOffset="253464.4106">5892 12900 507 0,'-6'-2'135'16,"-2"2"5"-16,2 0-36 0,1 3-60 0,3 1-11 15,1 3-5-15,1 4-4 0,2 2-5 16,1 5-3-16,2 0-1 0,1 2-3 16,-1-1-3-16,1 1-3 0,-1-2-2 15,-2-2-1-15,2 0-1 0,-2-4 0 16,-2 2-1-16,0-6-1 0,-2 1 1 16,1-2-2-16,0-2-4 0,-1-1-5 15,1-2-8-15,0-3-6 0,1-1-10 16,1-3-14-16,1-3-109 0,-1-2-111 15,2-3-271-15</inkml:trace>
  <inkml:trace contextRef="#ctx0" brushRef="#br0" timeOffset="254638.6767">6546 12936 550 0,'-2'0'144'0,"-1"-1"8"0,1 1-63 0,0 0-36 15,2 0-13-15,0 1-6 0,3-1-7 16,-1 2-7-16,3-2-4 0,3-2-3 16,0 0 0-16,3-2 0 0,4-2 0 15,1-2-2-15,5-3-2 0,-1-2-1 16,1-1-2-16,0-2-2 0,0 0 0 16,-1-1-2-16,-2-1-1 0,-3-1 1 15,-3 0-1-15,-5 4-1 0,-1 1 1 0,-3-1 0 16,-6 4 0-16,-2 3 0 0,-4 2-1 15,-2 2 1-15,-4 3 0 16,-5 2-1-16,-1 3 0 0,-3 2-1 0,-2 4 1 16,1 3-1-16,0 2 1 0,2 1-1 15,3 1 0-15,4 4 1 0,4-1 0 16,3 1 0-16,3-1 1 0,3 1 0 16,3-2 0-16,2 1 2 0,0-2-1 15,6 2 1-15,2-2 1 0,3-1 0 16,3-1-1-16,2-1 1 0,6-4-1 0,1-2 0 15,4-4 0-15,0-4-1 0,0-1-3 16,1-5-5-16,-1-2-12 0,-4-2-19 16,-5-1-11-16,-2 0-20 0,-5 1-113 15,-6-1-128-15,-8-1-286 16</inkml:trace>
  <inkml:trace contextRef="#ctx0" brushRef="#br0" timeOffset="255332.3676">5712 12933 638 0,'-5'-3'150'0,"0"0"2"16,3 0-98-16,-1 2-23 0,3-2-11 15,1 2-9-15,1 0-15 0,2 0-14 16,1 1-21-16,1-1-113 0,1-1-121 15,-1 0-296-15</inkml:trace>
  <inkml:trace contextRef="#ctx0" brushRef="#br0" timeOffset="255689.2534">6214 12963 645 0,'-2'0'162'0,"-2"0"5"0,1-1-93 0,2 1-23 0,0 0-12 16,2 0-12-16,0-1-10 0,1 1-8 16,0-1-16-16,3-1-22 0,1 2-25 15,2 0-117-15,-2-3-133 0,1 2-321 16</inkml:trace>
  <inkml:trace contextRef="#ctx0" brushRef="#br0" timeOffset="256524.8383">6996 12306 475 0,'-2'-14'130'16,"1"1"9"-16,-1 0-33 0,-1 0-46 16,2 3-8-16,0 0-3 0,0 3-5 0,1 2-9 15,0 4-6-15,0 6-6 0,1 3-7 16,1 5-4-16,2 4-5 0,1 4-2 16,1 4 0-16,0 5-1 15,0-1-2-15,0 0 0 0,0 3-1 0,-1-2 0 16,-1-2 0-16,-4-2 1 0,0-3-1 15,-4-1 2-15,-1-2-1 16,-3-3 0-16,-3-1 0 0,-1 0-1 0,-3-3-5 16,0-4-9-16,-1-3-12 0,-1-4-14 0,1-4-15 15,3-4 64-15,-1-8-183 16,3-3-126-16,1-9-314 0</inkml:trace>
  <inkml:trace contextRef="#ctx0" brushRef="#br0" timeOffset="256673.4294">6920 12015 616 0,'2'-28'152'16,"-3"4"7"-16,1 3-91 0,0 4-13 16,1 4-10-16,-1 5-10 0,0 0-8 0,2 5-7 15,2 2-9-15,1 2-13 0,1 2-19 16,3 5-17-16,2 2 58 0,0 3-191 16,1 3-140-16,0 5-353 15</inkml:trace>
  <inkml:trace contextRef="#ctx0" brushRef="#br0" timeOffset="257181.225">7425 12123 580 0,'-6'-5'145'0,"-3"0"6"15,-2 4-81-15,-7 1-19 16,-4 1-8-16,-2 5-6 0,-3 3-7 0,0 2-5 16,0 5-4-16,-4-1-4 0,9 4-3 15,4 3-3-15,6 0-3 0,3 0-1 16,4 0-2-16,8-2-3 0,4 0-1 15,3-3-2-15,3-4-1 0,1-2-1 16,5-1-2-16,2-5-1 0,2-1 0 16,-3-6 0-16,2-1 1 0,-1-5 1 15,-1-1 1-15,-5-4 2 0,-4 2 0 16,-6-2 2-16,0-1 0 0,-6 1 1 0,0 1 2 16,-5 1 0-16,-3 0 2 0,-2 1 1 15,1 2 0-15,-1 2 0 0,0 4-1 16,-1 3 0-16,2 5 0 0,3 4-2 15,2 2 0-15,0 3-1 0,3 3-1 16,0 3 0-16,2 0 0 0,2 2-2 16,0-1 1-16,2 2-1 0,1-1 0 0,0-2 1 15,1-2-1-15,0 1-1 0,1-3-3 16,0 0-10-16,0-3-10 0,-1-2-15 16,0 0-16-16,-1-1-124 15,-2-1-133-15,-4 1-310 0</inkml:trace>
  <inkml:trace contextRef="#ctx0" brushRef="#br0" timeOffset="259427.0305">8102 12854 517 0,'-9'-11'135'0,"0"3"3"15,-2-1-49-15,-1 3-45 0,1 2-12 16,-2 3-7-16,-1 2-4 0,1 2-2 15,-1 3-1-15,3 3 0 0,0 2 0 16,4 0-2-16,1 4-2 0,5 3-2 16,2 1-3-16,4 2-3 0,0-1-3 15,6 0-1-15,0 0-1 0,2-4 0 0,2-3-1 16,1-4 0-16,2-4 1 0,-1-3-1 16,-2-4 1-16,0-4 0 15,-1-2 0-15,-3-1 0 0,-2-1 0 0,-5-5 0 16,-3 0 1-16,-2 0-1 0,-6-1 0 15,-5-3 0-15,-1 1 0 0,-2 0-1 16,-1-1 1-16,-2 1-1 0,-3-1 0 16,-1-1 0-16,2-2 1 0,-1-1-1 15,-2 0 0-15,2 2 0 0,4 1 0 16,-2 0 0-16,1 3 0 0,1 2 0 0,3-1 0 16,3 3 0-16,1-2 0 0,1-2 1 15,7 1 0-15,4-2 3 0,6-1 2 16,1 1 2-16,4-4 1 0,3 2 1 15,2-1 0-15,2 2-2 0,2 0-1 16,-3 2-2-16,4 3-2 0,-1 0-1 16,3 1-1-16,-1 2-1 0,1 1 1 15,-1 4-1-15,1-1-5 0,-2 4-8 0,-1-1-9 16,-1 4-15-16,-5 0-11 0,0 3 8 16,-6-5-135-16,-2 6-123 15,0 2-292-15</inkml:trace>
  <inkml:trace contextRef="#ctx0" brushRef="#br0" timeOffset="259815.1733">8655 12448 464 0,'-12'2'122'0,"-3"7"6"0,-1 5-49 16,-2 7-31-16,0 6-6 0,-1 7-3 16,1 6-7-16,2 4-6 0,3 1-5 15,3 3-6-15,2-3-4 0,6 0-4 16,4-3-4-16,6-1-1 0,3-7-4 16,5-2-6-16,3-7-8 0,5-1-9 15,1-6-13-15,3-6-111 0,2-6-114 0,0-3-274 16</inkml:trace>
  <inkml:trace contextRef="#ctx0" brushRef="#br0" timeOffset="260461.5481">8862 12840 451 0,'-5'-10'108'15,"2"1"5"-15,-1 3-58 16,2-1-24-16,0-1-3 0,0 0 1 0,1 1-2 16,1-1-2-16,-2 0-1 0,2 0-2 15,-1 1 0-15,1 1-2 0,0 1-1 16,-1 2-1-16,1 1-1 0,-1 1-3 16,1 0 0-16,0 1-2 0,-1-2-2 0,1 1-1 15,0 0 1-15,-2 0-1 16,2-1 0-16,0 1 0 0,0 0 0 0,0 0 0 15,0 1 0-15,0-2 1 0,0 1-1 16,0 0 1-16,-1 0-1 0,1 1 1 16,0-1-1-16,0-1 0 0,0 2 0 15,0 0-2-15,0 0-1 0,1 2 0 16,-2 4 1-16,1 6 0 0,0 3 1 0,0 5 2 16,-1 5 1-16,0 4 0 15,1 3 1-15,1 1-1 0,0-1-1 0,2 0-1 16,4-5-2-16,2-3-2 0,3-3-1 15,2-4 0-15,1-4-3 0,2-6 1 16,0-5-1-16,2 1 0 0,-3-9 0 16,-2-3 0-16,0-4 0 0,-4-4 0 15,-2-2 0-15,0-2 0 0,-5-1 0 16,0 4-1-16,-3 3 1 0,-1 5 0 16,-1 3-1-16,-1 6 1 0,-3 5-1 15,1 5 0-15,0 5 0 0,0 4 0 0,2 2-1 16,2 6 1-16,1-1-1 0,4 2-1 15,1-2 1-15,5-3 0 0,1-3 0 16,0-1-1-16,3-7 1 0,3-4 1 16,3-7 0-16,1-4 0 0,0-3 0 15,2-4 0-15,1-6 0 0,0-5 1 16,-5-5-1-16,-2-3 0 0,-4-3 0 16,-5-1-4-16,-4-3-9 0,-4 5-9 0,-2 4-12 15,-2 5-6-15,0 3-12 0,0 9-11 16,2 5-12-16,1 5-105 15,-2 5-114-15,3 7-276 0</inkml:trace>
  <inkml:trace contextRef="#ctx0" brushRef="#br0" timeOffset="260686.9339">9530 12925 635 0,'-4'-5'180'0,"1"3"7"16,0-2-36-16,2 4-86 0,1 0-17 15,0-1-13-15,4 2-14 0,2-1-8 16,3 2-7-16,1-2-7 0,4 0-12 16,2 0-20-16,4 1-21 0,0-1-18 15,-2 1-121-15,1 0-139 0,-2 0-310 0</inkml:trace>
  <inkml:trace contextRef="#ctx0" brushRef="#br0" timeOffset="261447.6954">9998 12808 523 0,'-1'-6'128'0,"-1"1"4"16,2-1-75-16,0-2-18 0,3 2-8 15,-2-1-5-15,1-2-3 0,2 1-4 16,-1-1 0-16,-1 1-1 0,1 1 1 0,-1 1 0 15,0 1-1-15,1 3 1 16,-2-1-2-16,0 1 0 0,1 1-2 16,-2 0-1-16,0 1-1 0,0 0-2 0,0 0-1 15,0 0-1-15,0 1-1 0,0-1-1 16,0 0-1-16,0-1 0 0,0 1-1 16,1 0 1-16,-1 0-1 0,0 0-1 15,0-2 1-15,0 2-1 0,0 0 0 16,0 0 0-16,0 0-1 0,0 0 1 0,0-1-2 15,0 1 1-15,0 0 0 0,0 0-1 16,0 1 0-16,1 1 1 0,-1 0 2 16,0 3 1-16,0 6 1 0,-1 4 1 15,-2 1 2-15,0 8 0 0,-1 4 1 16,0 5 1-16,1 4-1 0,1 0-1 16,1 3 1-16,4-1-1 0,2-4 0 0,-1-3-2 15,6-5-2-15,0-5-1 0,2-5-1 16,1-7-2-16,2-4-1 0,1-5 1 15,0-5-1-15,0-2 0 0,0-5 0 16,0-2 0-16,-1-3 0 0,-4-4 0 16,-1-2 0-16,-3 1-1 15,-2-1 1-15,-3 1 0 0,0 4-1 0,-5 4 0 16,1 4 0-16,-2 8 1 0,-2 2-1 16,0 6-1-16,2 7 1 0,3 6 0 15,0-1-1-15,1 2 0 0,3 0-2 0,7 1 1 16,2-1-1-16,2-7 0 0,0-3 0 15,4-1 0-15,1-5 2 0,2-2 0 16,-4-6 1-16,0-4-1 0,-1-6 1 16,-1-1 1-16,-2-7-1 0,-3-2 0 15,-6-3 0-15,-2-3 1 0,-3-1-5 16,-4 1-7-16,-3 1-8 0,-2 3-5 16,0 4-10-16,0 7-11 0,2 7-15 15,2 6-8-15,-1 5-11 0,5 7-105 0,1 2-122 16,4 7-279-16</inkml:trace>
  <inkml:trace contextRef="#ctx0" brushRef="#br0" timeOffset="261716.9839">10563 13107 670 0,'-5'6'169'0,"-4"1"6"0,-1-1-99 0,2 3-19 15,-1-2-8-15,3 1-10 0,0-1-10 16,3-1-10-16,5-1-4 0,3 0-2 15,2-3-4-15,4-1-4 0,2-3-2 16,3 1 0-16,0-3-2 0,3-2 0 16,-2-1 1-16,-3-2-1 0,-3 1 0 15,-2-1 1-15,-3-2 3 0,-5 1 1 16,-4 2 0-16,-5-2-1 0,-3 1 1 16,-2 2 0-16,-2 1-4 0,-2 3-8 0,-1 2-7 15,2 2-6-15,2 2-15 16,4 0-20-16,4 2-16 0,4 0-102 0,2-1-17 15,7-2-111-15,1 0-217 0</inkml:trace>
  <inkml:trace contextRef="#ctx0" brushRef="#br0" timeOffset="261944.3752">10837 12584 765 0,'5'-16'176'0,"0"3"1"0,3 7-122 0,1 10-20 15,2 1-12-15,0 5-8 0,4 6-6 16,-1 6-3-16,1 3-1 0,2 8 0 16,2 3-1-16,-1 2 0 0,4 1 1 15,-2 0 2-15,-1 3 1 0,-3 1-1 16,-1-3 0-16,-7 2 0 0,-5-2-2 16,-9 1-7-16,-7-2-15 0,-4-1-21 15,-6-1-20-15,-5-4-132 0,-3-5-146 0,-1-1-347 16</inkml:trace>
  <inkml:trace contextRef="#ctx0" brushRef="#br0" timeOffset="262790.1645">11731 12873 607 0,'0'-15'153'0,"-1"2"9"0,-2 4-89 15,1 3-16-15,0 5-9 0,-1 4-8 16,-1 6-7-16,-1 6-9 0,3 7-9 0,-2 6-5 15,1 5-2-15,-2 6-1 0,0 3-2 16,-1-1-3-16,1 0-3 0,-1-3-6 16,2-2-12-16,0-2-12 0,3-7-13 15,2-7-17-15,3 0-82 0,-1-8-33 16,0-3-103-16,1-7-203 0</inkml:trace>
  <inkml:trace contextRef="#ctx0" brushRef="#br0" timeOffset="262941.8379">11620 13061 521 0,'-14'-14'157'16,"1"0"12"-16,0 6-12 0,0-3-78 16,6 7-10-16,2 1-10 0,2 2-13 15,2 1-11-15,3 1-13 0,3 2-7 16,9 3-6-16,2-4-5 0,3 2-7 16,5-4-13-16,4 5-22 0,5 0-21 15,4 1-133-15,3-1-149 0,3 1-351 16</inkml:trace>
  <inkml:trace contextRef="#ctx0" brushRef="#br0" timeOffset="263517.3223">12613 12826 494 0,'0'-8'127'0,"-2"-2"6"15,0 5-70-15,0 2-12 0,-1 6-5 0,0 4-5 16,-2 5-7-16,-2 6-5 0,-2 9-5 16,-2 4-3-16,-3 9 0 0,0 1-1 15,-2 1 0-15,-1 0-1 0,1-3-1 16,0-6-1-16,2-5-1 0,2-7-4 16,4-6-2-16,3-7-1 0,1-4-2 15,4-5-2-15,4-7 0 0,2-4-2 16,4-5 1-16,1-8-1 0,1-8-1 15,0-6-1-15,3-6 0 0,-1-5 0 16,4-6-1-16,-1 0 0 0,1-2 0 0,1 7 0 16,0 7-1-16,1 6 1 0,-3 9-1 15,-4 9 0-15,-3 10 2 0,0 10 0 16,-4 6 1-16,-2 9 1 0,-2 5-1 16,1 5 1-16,-1 7 0 0,3 5 0 15,0 5 1-15,1 3 0 0,3 1 1 16,2 3 0-16,0-3 1 0,-2-1-1 0,0-3-1 15,1-4-1-15,-2-6-2 0,1-6-5 16,1 0-8-16,0-3-12 0,1-3-12 16,1-4-13-16,0-4-14 0,-2-3-11 15,-3-4-109-15,-6-9-115 0,-2-2-267 16</inkml:trace>
  <inkml:trace contextRef="#ctx0" brushRef="#br0" timeOffset="263687.8666">12502 13042 603 0,'-24'-6'154'0,"2"1"6"0,3 1-70 16,4 0-37-16,6 3-11 0,2-1-7 15,8 2-10-15,5 1-7 0,5 1-7 16,5-2-11-16,5 3-13 0,6-3-17 16,4 1-12-16,4-1-129 0,3-2-134 15,5 3-324-15</inkml:trace>
  <inkml:trace contextRef="#ctx0" brushRef="#br0" timeOffset="264300.3315">13053 12923 595 0,'-10'-5'150'0,"3"0"7"0,3 0-89 16,2 2-17-16,4-1-11 0,3 1-7 16,5 1-9-16,2 1-9 0,4 0-6 0,3-1-2 15,3 0-2-15,-1 1-2 0,1-2-2 16,2 3 0-16,-4-1 0 0,1 1 0 16,-6 1 0-16,-3 3 1 0,-2 3 1 15,-1 3-1-15,-6 3 1 0,0 3 0 16,-3 5 1-16,-2 4-1 0,0 2 2 15,-2 0 1-15,-4 1 0 0,0-1 0 0,0-2 0 16,-1 0 0-16,2-3-1 16,1 0-1-16,0-1-2 0,4-2-2 0,2 0-3 15,2-1-8-15,1-2-10 0,3-2-13 16,-3-3-9-16,3-3-18 0,-3-3 75 16,0-4-186-16,-3-2-121 0,-3-5-310 15</inkml:trace>
  <inkml:trace contextRef="#ctx0" brushRef="#br0" timeOffset="264481.856">13043 13000 597 0,'-13'-6'144'16,"-1"5"5"-16,4 6-92 0,0 4-14 16,4 5-9-16,0 4-7 0,1 4-7 15,2 2-7-15,-2 1-4 0,1 0-3 16,-1-2-6-16,1 2-11 0,1 0-13 15,2 0-21-15,1-3-113 0,1-3-122 16,6 0-300-16</inkml:trace>
  <inkml:trace contextRef="#ctx0" brushRef="#br0" timeOffset="264728.5098">13633 13146 760 0,'-1'-4'184'0,"-1"3"5"16,-2 0-117-16,2 0-27 0,-1-1-12 15,3 1-9-15,-2 0-15 0,0 1-19 16,1 2-22-16,1 0-22 0,3-1-84 0,-2 1-51 15,3 4-128-15,2 3-258 0</inkml:trace>
  <inkml:trace contextRef="#ctx0" brushRef="#br0" timeOffset="265227.2752">14092 13037 756 0,'-10'-7'185'0,"1"-1"4"16,1 1-118-16,3 3-18 0,3 0-13 15,5 2-11-15,1 1-11 0,5-2-6 0,1 1-6 16,5-1-1-16,2-1 0 0,3-3-1 16,2-2-2-16,3-2 0 0,2-2-1 15,0 0 0-15,-1-2-2 0,-3-1-1 16,-2 3 0-16,-4-2-2 0,-6-1-1 16,-5 3-1-16,-2 0-2 0,-5 4-1 15,-3-2-1-15,-4 1-1 0,-5 4-2 16,-4 2-2-16,-4 0 0 0,-3 4 2 15,-3 4 2-15,-1 3 2 0,-3 6 4 16,3 0 3-16,1 5 6 0,4 8 4 16,2 2 3-16,3 5 3 0,2 2 2 0,6-1 1 15,0 3-1-15,4-1-1 0,6-2-3 16,4-5-3-16,5-3-2 0,5-3-2 16,3-3-1-16,5-6-3 0,5-4-2 15,5-3-8-15,5-4-15 0,2-4-24 16,1-3-19-16,3-2-102 0,1-2-27 15,0 2-122-15,-3-1-226 0</inkml:trace>
  <inkml:trace contextRef="#ctx0" brushRef="#br0" timeOffset="265748.8761">14536 12579 617 0,'-5'-6'158'0,"2"-1"12"0,-1 3-86 16,1 0-11-16,0 0-6 0,3 3-8 16,-1 1-10-16,2 0-12 0,2-1-12 15,4 3-9-15,2-1-9 0,4 1-4 16,3-1-3-16,2 1-10 0,2 0-13 15,2-1-18-15,0 0-18 0,2 0-23 16,-1 2-114-16,-2-2-134 0,-1 1-293 16</inkml:trace>
  <inkml:trace contextRef="#ctx0" brushRef="#br0" timeOffset="266097.2859">14981 12290 629 0,'-1'-8'156'0,"-2"2"8"0,2 3-95 15,0 0-16-15,1 3-8 0,0 1-5 16,-3 3-9-16,3 6-7 0,3 4-8 15,0 5-2-15,3 3-2 0,2 4-1 16,0 2-3-16,5 2 1 0,0 1 0 16,1 0-2-16,-1-2 0 0,-1-1-1 0,-2-2 1 15,-3-2-2-15,-4 0-1 16,-2-3 0-16,-5-2-1 0,-2-2 0 16,-3-1-1-16,-4-2 0 0,-3-2 0 0,-2-4-3 15,-3-1-2-15,-1-4-6 0,0-1-7 16,1-4-15-16,2 0-17 0,3-4-14 15,2-2 55-15,6-3-181 0,2 0-135 16,3 0-330-16</inkml:trace>
  <inkml:trace contextRef="#ctx0" brushRef="#br0" timeOffset="266375.0846">15005 12048 615 0,'-9'-17'166'0,"-3"5"10"16,-2 2-71-16,2 5-38 0,-2 0-12 15,4 4-12-15,-1 2-12 16,4 2-13-16,3 3-16 0,2 1-17 0,3 1-17 15,4 1-18-15,2 2-19 0,2 0-115 16,1 4-132-16,2 4-295 0</inkml:trace>
  <inkml:trace contextRef="#ctx0" brushRef="#br0" timeOffset="266842.5149">15383 12225 670 0,'-22'2'159'15,"-5"4"6"-15,-2 3-105 0,0 1-12 16,-2 4-5-16,4 5-8 0,3 3-7 15,3 4-5-15,5-1-7 0,5 3-4 16,7 2-6-16,6-3-2 0,1-2-2 16,7-2-1-16,4-5-1 0,4-1 0 15,3-6-1-15,2-2-1 0,2-3-1 0,-1-7-1 16,-2-3 0-16,0-3-2 0,-5-6 0 16,1 0 1-16,-7-1 0 0,0 0 1 15,-5 0 1-15,-3 1 1 0,-3 2 1 16,-2 1 1-16,-3 4 1 0,-2 1 0 15,-2 4 0-15,2 3 2 0,-2 5 1 16,2 4 0-16,-1 7 2 0,2 1-1 16,1 7 0-16,3 1 0 0,-3 1 0 15,3 1-2-15,-1 2 1 0,3-2 0 16,-1 1 1-16,1-3 1 0,1-1-1 16,2-2 1-16,-1-1-1 0,1-3-1 0,-1-2-2 15,0-4-4-15,1-2-7 0,1-3-13 16,-3-5-19-16,4-1-13 0,-3-3-47 15,-1-4-86-15,1-1-125 0,-2 0-269 16</inkml:trace>
  <inkml:trace contextRef="#ctx0" brushRef="#br0" timeOffset="268389.2159">16189 12963 522 0,'0'-8'131'16,"-3"2"6"-16,-1 0-74 0,-4 3-10 15,-2 3-7-15,-1 5-5 0,-2 2-4 16,-1 7-5-16,-1 3-4 0,1 5-4 16,1 4-4-16,2 2-3 0,3 1-5 15,1 1-2-15,3-3-3 0,5-3-2 0,2-2-2 16,1-2-2-16,5-4 0 0,3-8 0 16,3-3-1-16,1-4 1 0,-1-4-1 15,2-5 1-15,1-4-1 0,-1-5 1 16,-1 0-1-16,-2-4 0 0,-5-2 1 15,-1-4-1-15,-3-4 0 0,-8-3 0 16,-2-2 0-16,-4 0 0 0,-2-4-1 16,-7 2-2-16,-1 0-1 0,-2 4 0 15,-4 2-1-15,-3 5 1 0,-5 3 1 0,-5 3 4 16,0 5 7-16,1 4 7 16,3 3 4-16,4 2 4 0,6 2 4 0,10 1-1 15,6 1-3-15,7-1-6 0,10 0-5 16,5 1-4-16,8-1-4 0,8 0-2 15,6 1-3-15,7-2-3 0,3-1-6 16,4-3-6-16,3 3-13 0,-1 0-16 16,1-2-14-16,0 2-20 0,-3 3-111 15,-4 3-126-15,-4 5-290 0</inkml:trace>
  <inkml:trace contextRef="#ctx0" brushRef="#br0" timeOffset="268649.2938">16926 12498 611 0,'-23'8'158'0,"-4"8"8"0,-5 4-70 15,-4 7-38-15,1 8-8 0,-1 6-4 16,2 4-6-16,2 3-6 0,6 3-7 15,4 7-5-15,10 0-4 0,6-2-5 16,7-6-6-16,7-3-7 0,5-4-9 16,8-9-12-16,6-8-14 0,5-8-19 15,4-5-12-15,5-5-28 0,3-5-96 16,3-3-119-16,0 0-258 0</inkml:trace>
  <inkml:trace contextRef="#ctx0" brushRef="#br0" timeOffset="269308.6894">17089 12925 475 0,'-5'-9'106'16,"0"-1"3"-16,3 0-75 0,0 1-12 15,1 2-2-15,0 0 1 0,2 3 2 16,0-1 0-16,1 0-2 15,-1 3-1-15,0-1 0 0,0 1-1 0,1 1-2 16,-2-1-2-16,1 1-1 0,-1 1-1 16,0 0 1-16,0-1-1 0,0 1 1 15,-1-2 0-15,1 2 0 0,0-2 0 16,0 1-1-16,0-1-1 0,0 0-1 16,0 0-1-16,0 0 0 0,0-1 0 15,0-1-1-15,0 2 0 0,1-2 0 0,-1 1 0 16,0 0-1-16,1-1 1 0,0 1 1 15,-1 0 2-15,1 2 3 0,-2 0 1 16,1 0 1-16,0 2-1 0,-1 1 1 16,-1 4-2-16,-2 7 1 0,-1 0-2 15,-1 8-2-15,-3 6 2 0,2 5 1 16,0 3 1-16,-1 1-1 0,3-3-1 16,4 1-1-16,1-3-2 0,6-4-3 15,3-6-2-15,2-4-3 0,2-5 0 0,3-5-2 16,1-3 0-16,2-6 0 0,-2-6-1 15,0-2 1-15,-1-3-2 0,1-1 1 16,-3 0-1-16,-2 3-1 0,-2-1 1 16,-4 2-1-16,-1 4 0 0,-5 2 0 15,-3 4 0-15,-2 6 1 0,-1 1-1 16,-1 7 1-16,1 3 0 0,0 3 0 16,2 0 1-16,3 1-1 0,1-1 1 15,5 1 0-15,3-2-1 0,3-3 0 0,5 0 1 16,0-5 0-16,2-3 0 0,2-8 0 15,0-8 0-15,0-4 0 0,0-5 1 16,0-8-1-16,-3-3 0 0,-1-5 1 16,-2-5-1-16,-3-4 0 0,-4-5-7 15,-4-2-8-15,-3 1-6 0,-3 3-8 16,-4 4-10-16,1 9-9 0,-1 10-13 16,2 10-4-16,0 7-11 0,1 9-108 15,3 6-119-15,1 4-284 0</inkml:trace>
  <inkml:trace contextRef="#ctx0" brushRef="#br0" timeOffset="269730.5643">17948 12908 514 0,'-2'-23'148'0,"0"-3"12"0,-1 7-7 16,0 4-80-16,2 1-8 0,-2 7-8 15,1 5-5-15,-2 4-9 0,3 10-10 16,-2 3-11-16,2 5-9 0,-1 8-5 16,0 1-3-16,1 4-2 0,1 4-2 15,0-3-4-15,0 2-7 0,0-3-11 0,0-4-14 16,1 0-16-16,2-6-12 0,-2-2-17 15,2-4-109-15,-3-5-122 0,0-1-275 16</inkml:trace>
  <inkml:trace contextRef="#ctx0" brushRef="#br0" timeOffset="269880.1622">17834 13055 667 0,'-6'-13'180'0,"-1"3"3"0,5-1-53 16,3 0-73-16,4 2-20 0,4 1-14 15,5 2-10-15,5-2-7 0,6 1-12 16,4 1-14-16,5 0-21 0,4 1-14 16,2 0-112-16,1-1-19 0,-1 1-116 15,-1 1-216-15</inkml:trace>
  <inkml:trace contextRef="#ctx0" brushRef="#br0" timeOffset="270611.6399">18366 12919 424 0,'-3'-6'114'0,"0"-1"6"0,1 1-39 15,1 0-36-15,-1-1-7 0,2 1-6 16,2 1-6-16,-1 2-4 0,1-1-3 15,0 0-2-15,0 3 1 0,-1-1 2 16,0-1 2-16,1 1 1 0,-2-1 2 16,1 1 3-16,-1 1 0 0,-1-3-1 15,1 2 0-15,0-1-3 0,0 2-3 16,-2-2-2-16,2 2-3 0,-1 0-4 16,1 0-1-16,-1 0-3 0,2 2-1 15,-1-2-2-15,0-1 0 0,0 1-1 0,0-1 0 16,-1 0-1-16,1 1-1 0,-1-1-1 15,1 2 0-15,0-2 0 0,1 2 0 16,0-1-1-16,-1 1 0 0,1-1 0 16,-1-1 1-16,0-1-1 0,2 3 0 15,-4-4 1-15,2 4 0 0,0-1 2 16,0 1 2-16,0 1 2 0,-1 3 1 0,0 2 2 16,-1 4 1-16,-1 4-1 15,-2 4-1-15,0 5-1 0,-1 3-2 0,0 3-1 16,2-1-1-16,3 2-1 0,2-3 0 15,4-1-2-15,1-4 0 0,3-5 0 16,3-3 0-16,1-1 0 0,1-6-1 16,1-3 1-16,5-2-1 0,-3-4 0 15,2-3 1-15,-2-4-1 0,1-1 0 16,-5-2 0-16,-1 0 0 0,-6-2 0 16,-1 3 0-16,-2 3 0 0,-3 3 0 15,-3 3-1-15,-2 4 1 0,1 4 0 16,-4 4 0-16,3 2-1 0,0 3 1 0,3 1 0 15,3 2 0-15,2 1-1 0,3-2 1 16,7 0 0-16,4-2 0 0,4-3 0 16,2-4 0-16,2-3 0 0,2-6 0 15,3-4 0-15,-4-6 1 0,0-4-1 16,-5-4 0-16,-2-3 1 0,-3-5 0 16,-2-5-1-16,-9-4 1 0,-4-4-1 0,-4 2-5 15,-1 1-5-15,-7 1-7 0,-3 6-7 16,-2 8-10-16,3 7-10 0,2 10-13 15,-2 8-8-15,5 3-13 0,2 5-106 16,2 5-119-16,5 4-279 16</inkml:trace>
  <inkml:trace contextRef="#ctx0" brushRef="#br0" timeOffset="270889.8805">18973 13116 690 0,'-5'5'177'0,"-4"0"8"0,0 1-102 0,-1 1-19 16,2-1-9-16,2 1-10 0,4 0-14 16,2 1-10-16,4-2-7 0,3 1-4 15,6-1-3-15,3 0-3 0,5-1-1 16,1-3-1-16,1-4 0 0,-1-1-1 16,0-5 1-16,-4-2 1 0,-5-2 3 15,-4-2 2-15,-6-1 1 0,-4 0 1 16,-3 2 1-16,-3 0-2 0,-3 2 0 0,-4 3-5 15,-4 3-5-15,-1 0-8 0,-3 4-8 16,0 2-13-16,1 3-15 16,5 1-19-16,4 2-13 0,6-1 29 0,3 1-153 15,4 4-130-15,4-1-310 16</inkml:trace>
  <inkml:trace contextRef="#ctx0" brushRef="#br0" timeOffset="271138.2167">19228 12592 561 0,'11'-18'136'16,"3"9"1"-16,2 6-50 0,6 7-66 16,3 6-8-16,5 7-4 0,4 9 4 15,2 10 5-15,5 2 6 0,-1 6 8 0,-1 6 8 16,-1 6 5-16,-6 3 3 0,-5 0-4 15,-7-2-7-15,-7 1-6 0,-7 0-9 16,-5-7-7-16,-7-1-10 0,-5-3-16 16,-6-4-23-16,-9-3-24 0,-5 1-134 15,-10-7-150-15,-5 0-358 16</inkml:trace>
  <inkml:trace contextRef="#ctx0" brushRef="#br0" timeOffset="277553.3749">12601 3072 299 0,'2'-17'75'15,"1"-3"2"-15,-3 2-23 16,-2 0-37-16,1-1-5 0,-4 2 1 0,-1 2-1 15,-5 1 1-15,-5 1 0 0,-3 4 2 16,-3 1 1-16,-4 2 0 0,-5-1-1 16,-2 1-1-16,-4-2 0 0,-3 3-2 15,-2-1-2-15,-3-2-2 0,-1 0-3 16,1 0-1-16,1 0-2 0,-1 2-1 16,0 0-1-16,-8 0 1 0,3 4 0 0,-7-2-1 15,-6 0 2-15,-3 2 1 0,2 1 1 16,-3 1 3-16,-2 2 0 0,-2 2 2 15,-3-1 0-15,1 4-1 0,-3 0-1 16,-2 4-2-16,-3 1-2 0,4 0 0 16,-4 3-2-16,-5-1 0 0,8 0-1 15,-1 2 1-15,0-1-1 0,0-2 0 16,1 1 1-16,-2-4-1 0,5 4 0 0,-1 2 0 16,3 0 1-16,-3-2 1 0,3-1 3 15,-2 2 2-15,5 3 1 0,0 1 2 16,3-2 1-16,1 2 0 0,4 3 0 15,6 3-2-15,2 2-1 0,-1 2-2 16,7 3-2-16,0 4 0 0,3 0-2 16,2 2 0-16,4 0-1 0,4 0-1 15,4 0 0-15,5-1 1 0,8-1-1 16,2-6 0-16,5 1 0 0,5-1 0 16,3 0 1-16,5-1-1 0,5 1 0 0,0-2 0 15,6 2 0-15,2 2 1 0,7 5-1 16,4-4 0-16,4-2 1 0,1-1-1 15,5 0 0-15,3-1 0 0,3-2 0 16,-2-5 1-16,2 0-1 0,1-1 0 16,-2-3 0-16,6 3 1 0,2 1-1 15,2-2 0-15,5-2 1 0,2 4-1 16,5 0 1-16,2 0-1 0,0-5 0 16,3-1 0-16,2-1 0 0,4 0 0 0,1-4-1 15,1-3 0-15,5 1 0 16,3-2-1-16,-1-2 0 0,6 1 0 0,-4-1 0 15,1-1 0-15,3-3-1 0,4 3 1 16,0-2 0-16,1-1 0 0,-2-2 0 16,3-1 0-16,4 1 0 0,0-2 0 15,2-2-1-15,-1-1 1 0,-2 0 0 16,7-1 0-16,4-1 0 0,0 1 1 16,2-3 0-16,1 2 1 0,8-3 0 0,5 1 0 15,-2 1 0-15,-1 1 0 0,1-2 0 16,-1 4 0-16,0 2 0 0,-9 5 0 15,4-1 0-15,-1 4 0 0,1 1 0 16,-4 3 0-16,3 0 0 0,1-2 0 16,1-1 1-16,-3 0-1 0,1-2 0 15,2 1 0-15,2-3 0 0,-2-2 0 0,-5 1 0 16,5 0 0-16,1-1 0 0,-5 0 0 16,0-3-3-16,-3 0-2 0,2 2-2 15,0-3-4-15,-4-1-1 0,-4 0-3 16,-1-3 0-16,-2 0 1 0,-3 0 1 15,-4 0 4-15,-5-2 2 0,-1-4 1 16,-3 1 3-16,-5 0 1 0,0-1 0 16,-5 1 1-16,-4-1 1 0,-2 2-1 15,-10-1 1-15,-3 1-1 0,-6-3-1 16,-7 2-2-16,-6 0-3 0,-4-2-5 16,-5-2-26-16,-3 1-66 0,-8-2-80 0,-4-2-195 15</inkml:trace>
  <inkml:trace contextRef="#ctx0" brushRef="#br0" timeOffset="285807.986">12566 13075 363 0,'2'0'101'0,"-1"1"4"16,-2-1 0-16,1 0-75 0,0 0-4 15,-2 0-1-15,2-1 0 0,0 1-1 16,0 0-1-16,0-1-3 0,0-1-1 16,2 1-3-16,-2 0-3 0,2-3-2 15,-1 2-2-15,1-2-2 0,-1-1-1 16,1 2 1-16,0-1-1 0,-1 0-1 0,0 3 0 16,0-1 1-16,0-1-1 0,-1 3-1 15,2-1 0-15,-1 1 0 0,0-1-1 16,0-1 1-16,1 0-1 0,0-2 0 15,0 1 0-15,1 0 0 0,1 1-1 16,-1-3 1-16,1 0-1 0,0 2 0 16,-1-1 0-16,1 0 0 0,0 0-1 15,1 1 1-15,-2 0-1 0,1 1 0 16,1-1 1-16,1 2-2 0,-1-1 1 0,1 0 0 16,-1 2-1-16,1 0 1 0,-1 0-1 15,0 3 0-15,-2-2 1 0,2 1-1 16,0 1 0-16,0 1 1 0,1 0-1 15,0 0 0-15,2 0 0 0,0-1 1 16,-2-1-1-16,3 0 0 0,-2-2 0 16,3 4 0-16,-4-5 0 0,-2-1 1 15,-2 2-1-15,0 2-1 0,-1-2-1 16,-1 2-2-16,-4-2-3 0,3 5-9 0,-2 1-17 16,2 1-111-16,-7 1-1 0,-1-1-94 15,1 0-189-15</inkml:trace>
  <inkml:trace contextRef="#ctx0" brushRef="#br0" timeOffset="288726.4993">11297 14275 289 0,'3'-27'86'0,"-1"5"6"15,0 0-25-15,-1 4-20 0,1 2-7 16,-1 4-3-16,2-2-7 0,-2 3-3 0,2 3-2 15,-3 0-2-15,1 3 0 0,0 3-2 16,-1 1-2-16,0 3-3 0,-1 3-2 16,1 4-3-16,-3 4-2 0,1 4-1 15,-1 6 0-15,0 6 0 0,-2 1 2 16,1 5 2-16,1 3 1 0,1 3 1 16,1 3 0-16,4 2 1 0,-1-1 0 15,-1 4 0-15,0 0-3 0,-1 4-1 16,0-3-2-16,0 0-1 0,-1 0-1 15,0 4-3-15,1 0 0 0,1 1-2 0,0-1 0 16,-1 0 0-16,0 2-1 0,-1-2 1 16,0 0-1-16,-1-4 1 0,-1 1-1 15,2-1 0-15,0 0 0 0,1-2 0 16,0 0 0-16,1-6-1 0,-1 1 1 16,-1-2-1-16,-1-3 0 0,1-3-1 15,-2-3-3-15,0-4-2 0,2-3-5 16,-2-3-6-16,2-6-9 0,1-5-13 15,0-4 69-15,0-6-181 0,1-4-119 0,1-6-315 16</inkml:trace>
  <inkml:trace contextRef="#ctx0" brushRef="#br0" timeOffset="290891.4237">8262 15505 397 0,'1'-4'105'16,"2"1"4"-16,-2 1-23 0,0 0-50 15,3 1-8-15,1 1-3 0,1 1-1 0,1-2-3 16,1 2-1-16,3 0-4 0,3 2-1 16,1-2-1-16,2 0-2 0,3-1 0 15,-1 1-2-15,2-2-1 0,1 1 0 16,0-1-2-16,3 0-2 0,-3-1 0 16,0 1-2-16,2-1 0 0,2 2 0 15,1 1-1-15,2 0 0 0,1 0-1 16,2 1 0-16,3-1 0 0,0 0 0 0,1-1 0 15,1 0-1-15,0 1 1 0,0 1 0 16,1-1 0-16,-3 1 0 16,2 2 1-16,0 2 0 0,1-2 0 15,1 2 1-15,4 0 0 0,1-1-1 0,5 1 1 16,1-1-1-16,-2-3 0 0,-1 1 0 16,0-1 0-16,-2 0-1 0,-1-1 0 15,3 0 0-15,-3 0 0 0,5 3 0 16,1-3-1-16,4-1 1 0,-1 1-1 15,-3-1 1-15,-1 0-1 0,1-1 1 0,-4 1-1 16,0 1 1-16,-2 1-1 0,2-5 0 16,1 4 1-16,2 1-1 0,2 1 0 15,-2-4 0-15,-2 2 1 0,0-1-1 16,-1 4 0-16,0-3 0 0,-1 0 0 16,-1-2 1-16,0 2-1 0,5 1 0 15,1 0 0-15,1 2 0 0,-1-4 0 16,-1 1 0-16,2 0 0 0,0-2 0 0,-4 2 0 15,1 0 0-15,-1-1 1 0,2 2-1 16,0-1 0-16,-2 4 0 0,2-2 0 16,-1-1 0-16,-2-2 0 0,1 0 0 15,-1 2 1-15,-1-1-1 0,-2-2 0 16,2 0 0-16,0-2 1 0,6 2-1 16,-4 1 0-16,1-2 1 0,0-2-1 15,-3 0 0-15,-4 1 0 0,2 0 0 16,-5 2 0-16,-2 0 0 0,4 1 1 15,1-1-1-15,6 2 0 0,0 1 0 0,-1-1 0 16,0-1 0-16,0-2 0 0,-3 1 0 16,-5-3 1-16,0 2-1 0,-1-1 0 15,0 0 0-15,0-1 0 0,1 1 0 16,2 0 1-16,2 2-1 0,0-1 0 16,-3-1 1-16,3-1-1 0,0 3 1 15,1-2-1-15,0 1 1 0,-2-1-1 16,-1 3 0-16,2 0 0 0,-4 0 0 0,2 0 0 15,-1 2 0-15,2-2 0 0,2-2 1 16,-4 1-2-16,1-3 2 0,2 1-1 16,-4-1 0-16,0 0 0 0,-3 3 0 15,0 1 0-15,3 0 0 0,-1 0 0 16,4 0 0-16,2 0 0 0,1 1 0 16,0-2 0-16,0-1 0 0,-4-2 0 15,1 2 0-15,-2-2 0 0,-1 0 0 16,-1 3 0-16,2-3 0 0,0 2 0 0,3 1 0 15,2-1 0-15,1 1 1 0,1 0-1 16,-2-3 0-16,-3 1 0 0,2 1 0 16,-2 0 0-16,-3 2 0 0,-2 1 0 15,2 2 0-15,3-2 0 0,-2 3 0 16,3-2 0-16,2 0 0 0,1-2 0 16,2 2 0-16,-3-2 0 0,0 0 0 15,0-2-1-15,0 2 1 0,-4 3 0 16,2 1 0-16,1-3 0 0,1 3 0 0,1-1 0 15,3 0 1-15,-1 0-1 0,0-3 0 16,1 4 0-16,-1-3 0 0,-1-1 0 16,0 1 0-16,-2 2 0 0,1-1 1 15,3 0-1-15,1-2 0 0,0 1 0 16,0 1 0-16,1-1 0 0,-1-1 0 16,0-1 0-16,-1 1 0 0,-2 1 1 15,1 1-1-15,1-2 0 0,2-4 0 16,1 4 0-16,0 0 0 0,-1-2 0 15,-1-2 0-15,0 3 0 0,-1-2 0 16,-4 4 0-16,-2-1 0 0,1 2 0 0,1-1 0 16,1-1 0-16,-1 2 0 0,0 0 0 15,1-1 0-15,-3-1 0 0,-1 0 0 16,-1-1 0-16,-1 2 0 0,-4 0 0 16,0 0 0-16,1 2 0 0,0-1 0 15,1 2 0-15,1-1 0 0,0 0 0 16,1-2 0-16,0 0 0 0,-4 1 0 15,2-1 0-15,-2-2 0 0,-4 1 0 0,1 0 0 16,-2 0 1-16,0 0-1 0,1 1 0 16,-2-1 0-16,1 1 0 15,-1 0 0-15,0 1 0 0,1-1 0 0,0 0 0 16,1 0 0-16,-4-3 0 0,4 3 0 16,-1 1 0-16,-3 1 0 0,0-2 0 15,-2-1 0-15,-1 0 0 0,2 4 0 16,-4-5 0-16,0-1 0 0,1-4 0 15,-1 9 0-15,-2-2 0 0,1-1 0 16,0 1 0-16,-2-1 0 0,0 0 0 0,-4 4 0 16,4-8 0-16,-2 0 0 0,0 3 0 15,-3-2 0-15,-1 3 0 0,-1-2 0 16,-1 1 0-16,-1 0 0 0,-1 1 1 16,-2-1-2-16,-2 2 0 0,0-2-1 15,-3-1-2-15,-2 1-1 0,0 2-2 16,-1-1-2-16,-1 0-1 0,-1 0-1 15,0 2-1-15,0-1 0 0,-2-1-1 0,2-1 0 16,-4-3 0-16,2 3-1 0,1-1 0 16,-1-1-1-16,0 0 2 0,0 0 2 15,1-2 0-15,2 4 3 16,-2-4 2-16,-1-1 3 0,2 1 3 0,-1-1 1 16,-1-1 2-16,1 4 2 0,-1-3 2 15,0 1 1-15,2 1 1 0,-1 0 2 16,-1 1 0-16,2-1 0 0,-1 2 1 15,1 0 0-15,2 0-1 0,-1 1-1 16,2 1-1-16,1 0-2 0,1 2-2 16,2 1-2-16,2-1-2 0,2 2 1 0,1-2-1 15,4 2 0-15,1-1 0 0,3 2 1 16,1 0-1-16,0 1 0 0,0 3 0 16,1 0 1-16,-3 2 0 0,-2 1-1 15,0 0 1-15,-3 2-1 0,-1-2 1 16,-3-1-1-16,0 0 0 0,-2-1-1 15,-2-1 1-15,-2-1-1 0,-2 0 1 0,-3 1 0 16,-1 1-1-16,-1 1-1 0,-3-1-3 16,1 1-7-16,-2 0-8 0,1 0-14 15,2-2-109-15,-1-1-112 0,1-2-274 16</inkml:trace>
  <inkml:trace contextRef="#ctx0" brushRef="#br0" timeOffset="291727.662">18945 15813 465 0,'-3'-3'108'0,"1"2"4"0,1-3-69 16,1 1-17-16,1-1-4 0,-1-2-1 16,1 0-1-16,1-1-1 0,0 0-2 15,-1 0-1-15,1 1 1 0,-2-2-1 16,2 3-1-16,-2 0 1 0,0 2-1 15,-2-1-1-15,2 2-1 0,0 0-1 16,0 1-1-16,0 1-2 0,-1-1-1 16,1 1-1-16,0 0-1 0,0 0 0 0,0 0 0 15,0 0-1-15,0 0 0 0,1 0 0 16,-1 1-1-16,0-1-1 0,0 0 0 16,2 0 0-16,-2 0-1 0,0 0 1 15,-2 0 0-15,2 1 0 0,0-2 0 16,2 0 1-16,-1 0-1 0,0 0 1 15,0-1 0-15,2 0-1 0,-2-1 1 0,1 0-1 16,-2 2 0-16,3-2 0 0,-2 1 1 16,1 0-1-16,0 1 2 0,-1 1-1 15,-1-1 1-15,0 1 0 0,0 0 0 16,1 0 0-16,-2-1-2 0,0 2 1 16,1-1-2-16,1 5 1 0,-1-1-1 15,0 2 1-15,-1 2-1 0,1 6 1 16,-2 0 0-16,1 1 1 0,-2 1-1 15,1 2-1-15,2 1 0 0,2-3 0 16,0-2 0-16,3-1-1 0,4-2-1 16,0-2 1-16,2-2 0 0,2-4-1 0,1-3 1 15,1-1-1-15,1-4 1 0,-5-2-1 16,2-2 1-16,-3-1-1 0,0-1 1 16,-3-1 0-16,-1 5-1 0,-3-2 1 15,-1 7 0-15,-2-2 0 0,-1 4-1 16,-1 4 0-16,-2 3 1 0,0 2-1 15,1 3 0-15,0 1 0 0,2 6 0 0,1-1 0 16,2 2 1-16,3-3-2 0,4-2 1 16,2-2 0-16,4-4 0 0,1-6 0 15,3-4 0-15,2-6 0 0,0-3 1 16,1-4-1-16,-4-1 0 0,1-1 1 16,-5-3-1-16,-1 1 1 0,-7 0 0 15,-1-2-1-15,-4-2-1 0,-2-3-7 16,-2-2-6-16,-2 3-8 0,0-1-12 15,0 3-10-15,2 4-16 0,-2 2-110 16,0 5-117-16,0 7-277 0</inkml:trace>
  <inkml:trace contextRef="#ctx0" brushRef="#br0" timeOffset="292799.3607">11335 15495 357 0,'7'0'102'0,"-5"-2"7"0,0 1-20 0,-2-1-37 16,2 0-10-16,-1 3-3 0,-2-2-2 15,-1 0-6-15,-2-1-5 0,0 5-4 16,-1 2-1-16,-1 1-4 0,-1 1-1 15,-1 3-3-15,1 0 0 0,1 3 0 16,-2-2-3-16,1-1-1 0,-3 4-2 16,2-3-2-16,-3 0-1 0,1 0-1 0,-1-3-1 15,2 0-1-15,2 0-1 0,1-4-3 16,2 2-9-16,3-2-9 0,1-1-15 16,2 0-113-16,-1-1-117 0,2 1-286 15</inkml:trace>
  <inkml:trace contextRef="#ctx0" brushRef="#br0" timeOffset="293241.1787">11109 15925 526 0,'-4'8'125'15,"-1"1"2"-15,0 4-80 0,-1 3-14 16,1 2-6-16,2 2-3 0,-1 2-4 15,0 0-3-15,2 1-1 0,1 0-2 16,1-2-2-16,2-3-2 0,1 0 0 16,1-5-3-16,4-2 0 0,2-4-2 15,2-3-1-15,3-4 0 0,-1-4-1 0,3-2 0 16,2-2 0-16,-2-3-1 16,-4-4 1-16,-2 0 1 0,-2-2 3 0,-4-3 1 15,-6-2 1-15,-5-3 1 16,-3 0-1-16,-5 2-1 0,0 3-2 0,-3 3-6 15,-1 7-9-15,1 7-11 0,4 9-10 16,1 7-16-16,2 3-113 0,1 8-121 16,4 0-285-16</inkml:trace>
  <inkml:trace contextRef="#ctx0" brushRef="#br0" timeOffset="297329.6134">12096 15575 304 0,'1'2'85'0,"1"1"6"16,-2-3-35-16,0 1-10 0,0-2-4 16,1 1-4-16,-2 0-5 0,1 0-2 0,0-1-4 15,0-1-3-15,0 1-2 0,0-1-2 16,0-1-4-16,0 0-3 0,0-1-2 15,-2-1-3-15,2-1-2 0,-1 0-1 16,0-2-2-16,1 0-1 0,-1 0 1 16,1 0-2-16,1-2 1 0,-1 1 0 15,0-2 0-15,1 2 0 0,0-1-1 16,-1 0 1-16,0-1-1 0,0 0 1 16,0 0-1-16,0 1 0 0,0 3 0 0,0-4 0 15,2-1-1-15,-2-2 1 0,1 1-1 16,-1-1 0-16,0-3 1 0,1-5-1 15,0 2 0-15,-1 1 0 0,-1 0 1 16,2 0-1-16,-1-1 0 0,0 3 0 16,0 0 0-16,0 2 1 0,0 0-1 15,1 1 0-15,-2-2 0 0,1 0 0 16,0-1 0-16,0 0 0 0,0-2 0 16,0 0 0-16,0-2 0 0,1 0 0 15,1 1 0-15,0 0 1 0,-1 1-1 0,2 0 0 16,-1-1 0-16,1 2 0 0,-2 2 0 15,1 0 0-15,0 0 0 0,0 0-1 16,-2 0 1-16,1 1 0 0,1 1 0 16,-2-1 0-16,2 0 0 0,-2 2 0 15,1 1 1-15,-1-1-1 0,1 1 0 16,-1 0 0-16,0-2 0 0,-1 2 0 16,1-1 0-16,-1-1 0 0,1-1 0 15,-1 1 0-15,1-2 0 0,-1-1 0 16,1 1 0-16,-2-3 0 0,2 2 0 0,0 2 0 15,-1 0 0-15,1 1 0 0,1 1 0 16,-2 3 0-16,2 0 0 0,-2 3 0 16,1 1 0-16,0-1 1 0,1 4-1 15,-3 0 0-15,3 1 1 0,-1-1-1 16,1 2 1-16,-1 0 0 0,0 0-1 0,-1 1 1 16,1 0-1-16,0 0 0 15,-1 1 1-15,0 0-1 0,1 3 0 16,-2 0 0-16,1 2 0 0,1 2 1 0,-1 3-1 15,1 4 1-15,-3 5 0 0,2 0-1 16,1 7 1-16,0 3 1 0,-1 3-1 16,0 1 0-16,-3 4 1 15,2 2-1-15,0 2 0 0,1 2 0 0,0 2 0 16,0 4-1-16,1 1 1 0,2 3-1 16,-1-4 1-16,2 1-1 0,-2 0-1 15,0-2-2-15,1-5-5 0,-1-1-14 16,0-4-112-16,-1-5-108 0,1-3-279 15</inkml:trace>
  <inkml:trace contextRef="#ctx0" brushRef="#br1" timeOffset="301326.418">12132 14496 315 0,'1'-14'93'15,"0"1"6"-15,0-1-21 0,2 3-28 16,-1 1-8-16,-1 1-4 0,2 0-4 0,-2 1-5 16,-1 0-4-16,-1 2-1 0,0 1-1 15,-1 0-2-15,0 2-1 16,1-1-1-16,-2 1 0 0,2 2-1 0,0 0-1 16,0 1-1-16,1 0-1 0,-3 0-2 15,3 1 0-15,-1 0-2 0,0 2-1 16,0 2 0-16,1 2-1 0,-2 4 0 15,1 4 0-15,-1 3 1 0,-1 3-1 16,1 4 0-16,-1 2 0 0,1-1 0 0,-1 4-1 16,1 1-1-16,-1-2 1 15,1 3-1-15,1 0-1 0,1-1 0 0,1 4 1 16,-1-1-2-16,2 2 0 0,1 2 0 16,1 1-2-16,-2-1 0 0,0 2 0 15,0-2-2-15,-1-1 1 0,0-3-1 16,-1-1-1-16,0-1 1 0,1 0 0 15,-2-1 0-15,0-1 1 0,0 1 0 16,-2-2 0-16,1 1 1 0,-1-3-1 16,1-3 0-16,-1 1 0 0,1-3 0 15,1 0-1-15,-2-2-1 0,2 1 1 16,0-2-1-16,1-3 0 0,0-3 0 0,0-2 0 16,0-4 1-16,1 0-2 0,-1-5 1 15,1-1 0-15,-1-1 1 0,2-1-1 16,-2-4 0-16,0-1 0 0,-2-4 0 15,1 2 0-15,0-7 0 0,1-3 0 16,-1-2 0-16,1 0-1 0,0 0 0 0,1-1-1 16,1-3 0-16,1 4-1 0,0 0 1 15,-1 0-2-15,1 1 1 0,1-2 0 16,-2 0 0-16,0 3-2 0,-1 1-4 16,0 1-4-16,0 0-6 0,-1 2-13 15,2 1-10-15,-4-2 6 0,2-1-132 16,3-2-121-16,-2-8-298 0</inkml:trace>
  <inkml:trace contextRef="#ctx0" brushRef="#br1" timeOffset="302008.4199">12113 14373 230 0,'0'-3'71'0,"-1"-1"14"16,1-2-21-16,1 1-1 0,-1 0 1 15,0 1 2-15,-1 1-3 0,0-1-8 16,3 0-7-16,-4 2-8 0,-1 1-4 15,0-1-5-15,-1 4-2 0,-1-1-3 16,-1 4-3-16,0 1-3 0,0 5-3 16,-2 2-1-16,0 4-2 0,-1 4-3 15,1 3 0-15,-1 0-1 0,-1 2-1 0,-1 0 0 16,1-2-1-16,1-1 0 0,-1-3-1 16,0-5 1-16,1-4-1 15,3-4 1-15,1-3-1 0,4-6 0 16,1-1-2-16,4-6 0 0,1-3-2 0,1-6-2 15,4-4 0-15,1-4 0 0,0-4-1 16,2 0 0-16,1-2 0 0,0 1 0 16,2 6 1-16,-2 1-1 0,-1 5 0 15,-2 3 2-15,-2 4 2 0,-1 4 1 16,-4 6 3-16,1 0 2 0,-2 4 1 0,-2 3 2 16,2 3-1-16,6 3 0 0,0 3-1 15,0 4-2-15,2 2-1 0,2-1-1 16,-1 3-1-16,1 0-2 0,0-1 0 15,0 0-1-15,3-3-1 0,0 1-3 16,1-2-6-16,3 0-12 0,0 0-17 16,-1-2-19-16,0 1 46 0,-1-3-180 0,-5 3-141 15,1 0-342-15</inkml:trace>
  <inkml:trace contextRef="#ctx0" brushRef="#br1" timeOffset="304136.2676">12575 14050 504 0,'0'-5'124'0,"0"1"5"16,0 4-73-16,-1-1-16 0,0 1-6 15,-3 4-5-15,0 3-5 0,-1 5-4 16,-1 3-3-16,-4 2-2 0,1 6-1 15,-4 2-1-15,1 1-1 0,0 1-2 16,0-2-1-16,1-3-1 0,1-1-1 16,2-2-2-16,2-3 0 0,1-4-1 15,3-5 0-15,0-2-1 0,0 0 0 16,2-6 0-16,3-2 0 0,-1-3 0 0,2-1-1 16,1-8 0-16,1-2-1 15,2-3 0-15,2-2-1 0,0-2 0 0,1-4 1 16,1 1-1-16,2 1 0 0,-2 1 0 15,-1 0 1-15,-1 1-1 0,-3 5 0 16,-1 3 0-16,-2 2 0 0,-1 3 0 16,-1 5 1-16,0 4-1 0,0 4 1 15,0 2 0-15,-1 3 1 0,2 4 0 16,0 2 0-16,1 3 0 0,1 2 1 0,0 1-1 16,0 2-1-16,0 0 1 0,1 0-1 15,0-1 0-15,1-1 0 0,2-2 0 16,-1 0-1-16,2 1 1 0,0-2-2 15,1-1 0-15,-1 0-5 0,2 0-6 16,-3-3-8-16,-1-1-8 0,0 0-8 16,-1-4-11-16,0 1-43 0,-2-2-66 15,-2-2-98-15,-3-2-224 0</inkml:trace>
  <inkml:trace contextRef="#ctx0" brushRef="#br1" timeOffset="304381.6018">12497 14197 605 0,'-10'-1'147'0,"1"-1"6"15,2 1-91-15,3 0-17 0,1 1-9 16,1 0-7-16,5 0-8 0,-1 0-7 15,6 0-6-15,0 0-4 0,6 0-3 16,2 0-8-16,2 0-12 0,0 0-14 16,3 1 16-16,-4 0-144 0,-1-1-128 15,1 3-309-15</inkml:trace>
  <inkml:trace contextRef="#ctx0" brushRef="#br1" timeOffset="304710.7207">12809 14219 604 0,'-2'-4'141'0,"0"-1"4"15,2 0-95-15,4 2-17 0,0-1-6 0,1 0-4 16,2 2-5-16,4 0-5 0,0 0-4 15,1 2-2-15,-1 0-2 16,3 2-1-16,-1 0-3 0,1 0 0 0,-3 1 0 16,0 1-1-16,-3-1 1 0,0 2-1 15,-3 2 0-15,-1 2 0 0,-1 3-1 16,-1 1-1-16,-2 0-1 0,2-1-2 16,-4 2-3-16,2-1-4 0,-1 2-3 15,0-3-4-15,0 0-5 0,1 1-4 0,0 0-7 16,0-2-23-16,1-2-85 0,1-2-100 15,-3-2-243-15</inkml:trace>
  <inkml:trace contextRef="#ctx0" brushRef="#br1" timeOffset="304881.2658">12814 14236 582 0,'-5'6'126'0,"0"3"1"0,1 1-100 16,3 3-14-16,1 4-6 0,-1 3-8 16,0-1-4-16,-2 1-121 0,1 2-108 15,-1 0-281-15</inkml:trace>
  <inkml:trace contextRef="#ctx0" brushRef="#br1" timeOffset="308662.592">13199 14279 598 0,'0'-1'149'16,"0"1"7"-16,-2-2-80 0,1 1-18 15,1 0-6-15,-1 0-6 0,1 0-6 0,0-2-7 16,-1-1-6-16,1 1-6 0,0-1-8 16,-2 2-5-16,4-1-4 0,-4 1-5 15,2 1-10-15,0 1-16 0,0-2-18 16,2 4-15-16,-2-4-124 0,-2 4-136 16,2 2-312-16</inkml:trace>
  <inkml:trace contextRef="#ctx0" brushRef="#br1" timeOffset="309185.8945">13435 14218 646 0,'-5'-5'156'0,"0"0"6"0,0 2-99 16,2 1-16-16,0 0-8 0,1 0-8 16,0 1-7-16,4 1-7 0,-1 0-6 15,4-1-3-15,0 1-4 0,2-1 0 16,2-2-2-16,2 1 0 0,-2-2-1 15,4-2 0-15,-1 0-1 0,0-2-1 16,-1 1-1-16,-1-3-1 0,-4-1-2 0,-2 1-1 16,-3-1-2-16,-1 2-1 0,-7-1-3 15,-2 1-2-15,-4 2-1 0,-2 4-2 16,-3 3 0-16,-6 2 1 0,-1 1 2 16,-1 5 4-16,0 2 2 0,3 2 4 15,0 0 3-15,4 3 2 0,3 1 2 16,3 1 1-16,1 0 0 0,4 1 2 15,3-1 1-15,3 1 1 0,3-1 0 0,4-3 1 16,4 1 0-16,3-3 0 0,1-2 0 16,6-2-2-16,3-2-1 0,3-4-1 15,5 1-1-15,-1-5-4 0,3-1-5 16,-1-2-9-16,-4-1-12 0,-3-2-13 16,-4 1 58-16,-3-3-185 0,-5 2-131 15,-2 3-329-15</inkml:trace>
  <inkml:trace contextRef="#ctx0" brushRef="#br1" timeOffset="309543.0776">13489 13916 684 0,'-4'-1'159'0,"1"0"4"0,3 0-110 16,3-1-14-16,3 2-10 0,2-1-9 16,3 1-8-16,1-1-3 0,3 2-6 0,1-2-12 15,1 1-16-15,-1-1-15 0,0-2-56 16,-3-2-73-16,0 2-118 0,2-5-257 16</inkml:trace>
  <inkml:trace contextRef="#ctx0" brushRef="#br1" timeOffset="309755.3586">13768 13767 606 0,'0'7'134'0,"0"1"3"0,0 1-103 0,4 5-13 16,1-2-1-16,1 0 1 0,1 3 0 16,1 0-3-16,0-1-1 0,1 2 0 15,0-2-3-15,-1-1-3 0,0 2-2 16,-1-1-3-16,-6-1-2 0,-2-1-3 15,-3 0-3-15,-6 1-6 0,-2-5-8 16,-4 0-7-16,-2-6-12 0,0-6 1 16,0-4-122-16,-2-7-113 0,2-4-278 15</inkml:trace>
  <inkml:trace contextRef="#ctx0" brushRef="#br1" timeOffset="309920.9146">13637 13635 562 0,'0'-22'139'0,"0"2"3"0,0 5-82 16,1 3-21-16,2 2-13 0,0 4-9 15,4 1-8-15,1 4-10 0,2 2-11 16,1 3 61-16,1 4-192 0,2 5-126 0,-1 5-348 16</inkml:trace>
  <inkml:trace contextRef="#ctx0" brushRef="#br1" timeOffset="310242.0556">14201 13635 610 0,'-20'-7'140'0,"-2"1"4"16,-4 4-94-16,0 4-18 0,2 4-4 16,-2 4 0-16,-1 1-1 0,-1 3-1 15,2 2-3-15,4 3-2 0,5 3-4 16,2-2-3-16,9 1-6 0,5 2-2 15,8 2-4-15,4-3 0 0,4-4-2 16,4-1 1-16,1-2-1 0,2-4 0 16,2-4-1-16,-2-7-2 0,0-1-1 15,-1-3-1-15,-5-2-2 0,-1-5 0 0,-2 0-1 16,-3-1 1-16,-6 0 2 0,0 2 1 16,-4 0 2-16,-1 5 1 15,-3 4 2-15,-3 2 0 0,1 5 0 0,-3 4 0 16,2 4 1-16,1 3-1 0,-2 3 0 15,2 4 0-15,0 3-2 0,1 0-9 16,3 1-17-16,1 0 25 0,1 1-160 16,2 3-133-16,-1-2-341 0</inkml:trace>
  <inkml:trace contextRef="#ctx0" brushRef="#br1" timeOffset="311929.9332">13526 13842 430 0,'2'-9'112'16,"-1"-1"5"-16,-1 2-47 0,0-1-23 15,1 1-10-15,-1 0-3 0,2 0-3 16,0 1-2-16,-1 1-1 0,1 1-2 16,-1 3-3-16,-1 1-2 0,0 3-3 15,0 6-3-15,-3-1-3 0,2 5-4 16,-1 7-3-16,0 1-2 0,1 5-5 0,0 2-11 16,1 1-15-16,2 4-125 0,1-2-124 15,2 2-315-15</inkml:trace>
  <inkml:trace contextRef="#ctx0" brushRef="#br1" timeOffset="314339.8386">10330 14492 404 0,'3'-17'106'0,"-1"2"4"16,-1 3-49-16,-1 2-15 0,0 3-9 16,1 1-6-16,-2 1-4 0,1 1-4 0,-1 3-4 15,-1 1-2-15,1 4-3 0,-1 0-2 16,-1 5-2-16,2 3-1 0,-1 4-1 15,-1 4 0-15,1 2 1 0,1 4 1 16,-2 3 1-16,1 2 1 0,-1-1 0 16,-1 2 1-16,2 2-1 0,0-1 0 15,-1 3-1-15,1-2-3 0,-1-1-1 16,1 2-1-16,-1-1-1 0,2-1-1 16,0 1 0-16,0-2-1 0,-1 0 1 0,1 0 0 15,0-2-1-15,-3-1 0 0,2-2 0 16,-2 0-1-16,-1-1 0 0,-1 1-1 15,3 2 0-15,-2-1 0 0,1 0 0 16,1-1 0-16,0-3 0 0,0-2 1 16,1 2-1-16,-1-3 1 0,1 1 0 15,0 0-1-15,0 0 0 0,1 0 0 16,0-1 0-16,1-3-1 0,-1 0 0 16,1-2 1-16,0-5-1 0,-2-2 0 15,2-2-2-15,0-2-4 0,0-2-5 16,2-3-9-16,-1-5-9 0,1-3-14 0,1-3-117 15,0-6-119-15,1-9-290 0</inkml:trace>
  <inkml:trace contextRef="#ctx0" brushRef="#br1" timeOffset="315167.1492">10327 14374 434 0,'0'-1'114'0,"0"-1"4"0,-1-1-50 16,-1 1-20-16,-1 1-10 0,0 1-4 15,-2 0-5-15,0 2-4 0,-3 2-4 16,0 3-2-16,0 4-3 0,-1 3-2 0,-1 4-2 15,-1 3-2-15,-1 2-2 0,-1 2-2 16,2 0-1-16,0-1-1 0,1-4 0 16,2-5 1-16,-1-3 0 0,6-4 0 15,0-2 0-15,3-6 1 0,1-4-2 16,4-4 0-16,4-2-1 0,3-7-2 16,0-4 0-16,2-5-1 0,1-1 0 15,-1-1 1-15,2 2-1 0,-1-1 0 16,-2 4 0-16,-2 6 0 0,2 2 1 15,-2 7 0-15,-2 3 1 0,2 3 2 0,-1 9 0 16,0 1 2-16,1 3 2 0,1 4 1 16,1 3 0-16,0 2-1 0,1 2-2 15,0 0 0-15,1 1-5 0,2 1-12 16,-1-1-19-16,2-2-133 0,0-2-132 16,2 3-337-16</inkml:trace>
  <inkml:trace contextRef="#ctx0" brushRef="#br1" timeOffset="316767.1607">9137 14001 419 0,'-2'-5'111'0,"0"1"5"0,0 2-50 0,-3-2-16 16,1 5-11-16,2 2-6 0,-1 3-4 15,-1 4-4-15,2 3-3 0,-3 4-4 16,0 4-1-16,0 4-3 0,-1 2-1 16,0 0 0-16,-1 0-1 0,-2 2 1 15,2-2 0-15,-2-3 0 0,2-3 1 16,-1-2 0-16,2-3-1 0,0-4-1 16,1-6-2-16,3-4-2 0,1-2-1 0,1-2-2 15,2-4-2-15,3-6 0 16,1-4-2-16,1-4-1 0,3-3 1 0,-1-4-1 15,2-8 0-15,-1-2 0 16,1-3-1-16,0 0 1 0,2-1-1 16,-1 6 0-16,1 2 0 0,-2 6 1 0,-1 9-1 15,-2 7 1-15,-1 6 0 0,-3 6 0 16,0 5 1-16,-2 7 0 0,2 6 0 16,-2 4 1-16,3 4 1 0,0 4 1 15,1 2 3-15,2 0 0 0,-1-1 1 16,2-2 0-16,-1 0-1 0,2-2-1 15,1 0-1-15,0-5-2 0,1 1-2 16,3-5-3-16,1 1-4 0,0-4-9 0,0-7-9 16,-2 0-11-16,0-4-9 15,-2-3 1-15,-3-2-125 0,-4-2-116 0,-4-3-280 16</inkml:trace>
  <inkml:trace contextRef="#ctx0" brushRef="#br1" timeOffset="316954.2088">9139 14136 623 0,'-10'-7'144'0,"1"4"3"15,1-2-102-15,5 2-14 0,1 1-7 16,4 0-5-16,1 2-7 0,3-2-4 16,3 2-4-16,2 2-2 0,1 0-4 15,4 3-11-15,1 0-13 0,2-2-84 16,-1 2-41-16,-1 0-109 0,0 4-236 15</inkml:trace>
  <inkml:trace contextRef="#ctx0" brushRef="#br1" timeOffset="317548.3164">9447 14160 460 0,'-3'-5'123'0,"1"0"5"0,-1-1-50 16,1 0-22-16,-1 0-10 0,2 1-5 15,1-1-6-15,0 2-4 0,1-2-4 16,2 1-3-16,2 2-5 0,2-1-3 16,-1 0-4-16,2 1-3 0,1-1-1 0,1 0-3 15,0 2-2-15,1-1 0 0,0 1-2 16,0-2 0-16,0 3-1 0,-2 1 1 16,-1 1-1-16,0-1 1 0,-4 4-1 15,0-1 0-15,-1 4 0 0,-1-1 0 16,-1 1 0-16,-1 2 1 0,0 3-1 0,0-2 0 15,-1 2 0-15,-1 1 0 16,-1 0 0-16,1-1 1 0,-1 1-1 16,1 0 0-16,-1 1 0 0,1 1 0 0,-1-1 0 15,1-2-3-15,1 1-5 0,1-2-7 16,-2-2-9-16,2-4-11 0,0-2-14 16,2 1-112-16,-2-3-117 0,0-2-278 15</inkml:trace>
  <inkml:trace contextRef="#ctx0" brushRef="#br1" timeOffset="317751.7722">9448 14136 545 0,'-6'3'125'0,"0"3"3"15,2 2-85-15,0 0-18 0,1 3-9 16,0 2-3-16,-2 3-3 0,2 2-3 0,-1 0-3 15,0 1-1-15,2-1-6 16,-1 2-9-16,3-1-100 0,0-2-20 0,4-2-94 16,5-1-207-16</inkml:trace>
  <inkml:trace contextRef="#ctx0" brushRef="#br1" timeOffset="324992.4049">9870 14038 505 0,'-8'-5'145'0,"1"2"8"16,-2 0-19-16,2-1-69 0,0 1-9 15,1 2-6-15,4 1-8 0,-1 3-9 0,2-3-7 16,5 3-7-16,2 0-7 0,0-3-5 16,8 2-2-16,0-2-2 0,6-2 0 15,-2-3-2-15,2-4 0 0,1-3-1 16,1 0-1-16,-4-7-2 0,-2 1-1 16,-4-3-1-16,-1 4-2 0,-3-1 0 15,-3 1 1-15,-4 2 0 0,-2 4 1 16,-4 1 2-16,-1 5 1 0,-4 0 1 0,-3 4 0 15,2 6 0-15,-6 2 0 0,-1 3 1 16,-4 2 0-16,0 5 1 0,-1 4 1 16,-1 4 2-16,0 1 2 0,4 0 2 15,3 5 2-15,6-1 1 0,1-1 0 16,5 0-1-16,3-3 0 0,6-3-2 16,0-2-2-16,7-4-1 0,3 0-2 15,4-4-1-15,4-4-1 0,-1-2 0 16,6-2-1-16,1-4-5 0,-1-4-6 15,1-3-10-15,-3-1-10 0,-3-3-16 0,4 1-11 16,-10-2-114-16,-3 2-10 0,-2 1-105 16,-2 3-204-16</inkml:trace>
  <inkml:trace contextRef="#ctx0" brushRef="#br1" timeOffset="325362.172">10010 13692 694 0,'-5'0'168'0,"0"0"4"16,3 0-113-16,1-1-16 0,2 0-8 15,2 0-11-15,4 1-9 0,1 0-7 16,3-3-5-16,3 2-6 0,2-2-11 0,2 0-19 15,2-2-12-15,2 1 35 0,-2-2-165 16,-1 1-134-16,-1 4-322 0</inkml:trace>
  <inkml:trace contextRef="#ctx0" brushRef="#br1" timeOffset="325638.9331">10318 13499 541 0,'-3'0'142'16,"2"2"5"-16,-2 2-25 0,5 3-87 15,-1 3-11-15,1 3-4 0,2 3-4 16,0 3-1-16,-1 0-3 0,2 1 0 16,-1 1 0-16,2-2-1 0,-2 0 2 15,1 2 0-15,-3-2-1 0,-2 1-1 16,-1-2 0-16,-5-2 1 0,-3 2-1 15,-2-2-1-15,-2-2-2 0,-2-2 0 0,1-2-2 16,5 0-7-16,-2-4-13 0,1-5-18 16,4-1-11-16,1-5-18 0,2-3-115 15,1-4-128-15,-2-3-288 0</inkml:trace>
  <inkml:trace contextRef="#ctx0" brushRef="#br1" timeOffset="325817.4462">10277 13448 719 0,'-6'-12'178'16,"-1"2"5"-16,1 2-110 0,1 3-18 15,2 0-12-15,2 3-13 0,2-1-12 16,3 2-9-16,1 1-15 0,3-1-17 16,2 1-23-16,2 1-16 0,2 0-127 15,1 3-139-15,-3-1-325 0</inkml:trace>
  <inkml:trace contextRef="#ctx0" brushRef="#br1" timeOffset="326256.2812">10637 13381 635 0,'-13'1'153'0,"-4"2"4"16,-3 5-93-16,-1 3-19 0,-3 3-5 15,5 5-3-15,-2 3-6 0,3 3-5 16,2 3-5-16,4 0-3 0,5 0-5 16,7 2-5-16,-2-4-4 0,6-3-2 15,2-2-1-15,4-5-2 0,5-2-2 16,2-4-3-16,1-5-4 0,2-4-1 15,-1-1-3-15,0-2-2 0,-1-4 0 0,-1-3 2 16,-2-2 2-16,-4 0 3 0,-1-2 3 31,-3-2 2-31,-2 1 3 0,-2 0 5 0,-6 3 4 0,-1 1 3 0,-2 4 3 16,-2 2 2-16,-2 4 0 0,0 4 1 16,0 3-3-16,0 4-1 0,3 4-2 15,2 1-2-15,2 2-1 0,1 3-2 16,1 3 0-16,2 0-2 0,2 0-2 15,-1 2-1-15,-1 0-1 0,3-1-4 16,0-1-10-16,-1-5-13 0,2 0-18 16,2-3-22-16,-3-4-117 0,3-5-137 0,-1-6-308 15</inkml:trace>
  <inkml:trace contextRef="#ctx0" brushRef="#br1" timeOffset="329603.3136">11975 15929 474 0,'2'-1'120'0,"-3"1"5"0,2 0-52 16,-2 0-35-16,1 1-8 0,0-1-3 15,0 0-6-15,-1 0-2 0,0-1-4 0,2-1 0 16,-2 1-1-16,1 0 0 0,0-1 0 16,1-1 0-16,-1-1 0 0,2 2-2 15,-2-2 0-15,4 1-3 0,-3-4-1 16,2 1-1-16,-6-1-1 0,6 0-1 15,-3 1 1-15,1-2 0 0,0 3 2 16,-1-1 0-16,1 1 2 0,3 2 0 16,-4-1 1-16,1-1 1 0,0 1-1 15,1 1 1-15,-4 1-1 0,1 1 0 16,0 0 1-16,0 0 0 0,-2 1-1 16,1 2-1-16,-2 4 0 0,1 5 0 0,1 7 0 15,-1 1-2-15,-1 8 1 0,1 6 0 16,-1 3 0-16,1-2 0 0,4-1-2 15,-1-4 0-15,5 1-2 0,3-7-1 16,-1-7-1-16,4-1-1 0,2-7-1 16,2-3 0-16,1-5-1 0,0-5 0 15,-3-2 0-15,2-4 0 0,-3-5 0 0,-3-2 0 16,-3-3-1-16,-2 2 1 0,-2 0 0 16,-1 2 0-16,-1 2 1 15,0 3-1-15,0 3 0 0,-1 7 1 0,0 0-1 16,0 7 0-16,2 4 0 0,-2 1 0 15,1 1 0-15,0 2 0 0,2 0 1 16,-1-1-1-16,3-2 0 0,0-3 0 16,6-1 0-16,1-2 0 0,0-4 0 15,0 0-1-15,0-4 1 0,0-2 0 16,-1-3 0-16,-7-3 0 0,1-3 0 16,-3-1 0-16,-1-2 0 0,-1 0-2 0,0 1-5 15,-2 2-7-15,1 1-9 0,1 3-13 16,-1 6-15-16,2 3-10 0,3 3-20 15,-1 5-105-15,2 3-120 0,1 2-278 16</inkml:trace>
  <inkml:trace contextRef="#ctx0" brushRef="#br1" timeOffset="329863.5193">12431 16111 692 0,'-12'7'163'0,"3"-3"4"16,-1 4-110-16,4-1-14 0,2-1-10 16,2 0-7-16,3 1-7 0,0-1-4 0,4-1-5 15,4-2-3-15,0 0-2 16,4-3-2-16,0-4-1 0,-1-1 0 16,3-3 0-16,-3-4 0 0,-2-1 1 0,-1-2 0 15,-4 1 1-15,-5-2 0 0,-2 1 1 16,-3 3-1-16,-2 1-2 0,-1 3-6 15,-4 7-18-15,1 2-22 0,0 8 3 16,-1 3-142-16,-3 5-140 0,0 5-332 16</inkml:trace>
  <inkml:trace contextRef="#ctx0" brushRef="#br1" timeOffset="331069.8178">9748 16051 667 0,'-11'2'177'16,"0"0"7"-16,1-1-81 0,3 1-34 16,1 0-14-16,2-2-12 0,1 1-13 15,5-2-10-15,3 0-6 0,1 0-4 16,2-2-4-16,3 1-1 0,2-2-3 0,1 0-7 16,5 2-14-16,-1-3-22 0,2 1-20 15,2 1 92-15,0-1-230 0,0 1-155 16,1-1-382-16</inkml:trace>
  <inkml:trace contextRef="#ctx0" brushRef="#br1" timeOffset="331917.669">10058 15911 383 0,'0'-2'99'0,"0"0"5"16,0 2-41-16,0-1-23 0,-1-2-9 15,1 2-2-15,-2-2-1 0,2 1-3 16,0 0-1-16,-1-2-1 0,1 0-2 16,0-1-3-16,0 2 1 0,0-1-2 15,-1 2 0-15,1-2 1 0,1 1 0 16,-1 2-1-16,0 0-1 0,0-1-1 0,0 2-2 16,1-3-2-16,-1 2-2 15,0 1-3-15,0-1-1 0,-1-1-2 0,1 4 0 16,-1-4-1-16,1 2-1 0,0 2-1 15,0-2 0-15,-1 0 1 0,1 0-1 16,-2 0-1-16,2 1 0 0,-1-2 0 16,1 1-2-16,0 0-1 0,1 1-1 15,-1 0 0-15,2 0 0 0,-1 1 1 16,0-1 0-16,0 0 2 0,-2 0 0 16,1-1 2-16,1 0-1 0,-1 0 1 15,0 0 0-15,0 0 1 0,0 0 2 16,2 0 1-16,-2 1 3 0,-2-1 2 0,-1 0 4 15,1 3 2-15,1-1 1 0,-1 4 1 16,1 1 2-16,-2 1-1 0,2 6-1 16,2 3-3-16,-3 5-2 0,-1 1 0 15,3 3-3-15,0 0-1 0,3 0-2 16,-2-1-2-16,4-5 0 0,-2-6-1 16,4-3 0-16,-2-5-1 0,1-2-1 15,1-4-1-15,2-5 1 0,-1-2 0 0,2-3-1 16,-1-2 1-16,0-4-1 0,-1 0 0 15,-2-2 1-15,-1 3-1 0,-4-1 0 16,1 4 1-16,-3 3 0 0,-1 4 0 16,0 5 1-16,0 5-1 15,1 4 1-15,0 4-1 0,1 2 1 0,1 3-2 16,2 1 1-16,2 0-1 0,1-2 1 16,3 1-1-16,1-3 0 0,2-1 0 15,4-4 0-15,-1-4 0 0,1-2 0 16,1-3 0-16,-2-5 1 0,-2-3-1 0,-1-2 1 15,-3-3-1-15,-3-4 1 0,-1-2-1 16,-3-3 1-16,-3-2-1 0,-1-2 1 16,-3-2-2-16,-1 3-6 0,-3 3-6 15,2 2-8-15,1 7-14 0,1 4-11 16,0 5-17-16,4 7-118 0,-1 4-126 16,6 3-298-16</inkml:trace>
  <inkml:trace contextRef="#ctx0" brushRef="#br1" timeOffset="332201.9072">10445 16125 693 0,'-11'7'165'0,"0"3"5"15,1 1-100-15,1 3-27 16,3 0-14-16,3 2-5 0,1-1-5 0,5 2-5 15,3-1-5-15,4-1-3 0,1-2-2 16,2-3-2-16,2-4-1 0,0-5-1 16,1-4 0-16,-2-6 1 0,0-3 0 15,-3-4 0-15,-1-1 0 0,-4-2 1 16,-1 2 1-16,-7 4-1 0,0 0 1 16,-4 4-2-16,-3 1-9 0,-2 5-16 15,-1 3-27-15,-1 2-130 0,-3 8-143 0,1 1-351 16</inkml:trace>
  <inkml:trace contextRef="#ctx0" brushRef="#br0" timeOffset="344009.831">16124 15547 211 0,'3'5'81'15,"-4"-5"8"-15,1 0 6 0,1 0-32 16,-2 0-7-16,1-3-6 0,0 1-10 15,1-2-8-15,1 2-6 0,-2-6-2 0,1 0-2 16,1-3 1-16,1 0 2 0,-1-3 0 16,1 1 0-16,-1-2 1 0,0 3 0 15,0-2 0-15,0 2 0 0,-1 2-1 16,1 3 0-16,-1 1 1 0,-1 2-1 16,1 2-4-16,-2 2-2 0,1 2-2 15,-3 4-2-15,1 3-3 0,-1 3-3 16,1 3-3-16,-2 4-1 0,2 2-1 0,1 1-1 15,1-1 0-15,-2-1-2 0,4-3-1 16,-1-1-5-16,1-4-15 16,1-1-16-16,0-2-24 0,1-1-113 0,0-1-130 15,1 2-306-15</inkml:trace>
  <inkml:trace contextRef="#ctx0" brushRef="#br0" timeOffset="344859.0986">15863 16173 517 0,'-6'0'127'0,"1"-4"3"0,-1 0-72 16,1-1-20-16,1-1-11 0,2-1-4 15,0 0-5-15,1-3-1 0,1-1-1 16,3 2 1-16,-1-4 1 0,2 2 2 0,1-3-1 15,1 3 0-15,1 0-2 16,2 0-3-16,-1 0-3 0,1 5-3 16,-1 1-3-16,2 4-1 0,-1 1-2 0,-2 4 0 15,0 0-1-15,0 5 0 16,-3-2 0-16,1 3 0 0,-2-1 0 0,-1 2 0 16,-1 1-1-16,-1-1 1 0,-2 1 0 15,0 2 0-15,-5-1 0 0,0 2 0 16,-1 0 1-16,-2-1 0 0,-1 1 1 15,-2-1 2-15,1-2 1 0,0 0 1 16,2-2 0-16,2-3 1 0,0-1 0 0,2-1-1 16,2-2-1-16,2-1-1 0,3-1-3 15,-1 1 0-15,3 0-1 0,0-1-1 16,1 3 0-16,3-2 0 0,1 2 0 16,0 0 0-16,2-2-1 0,0 2-2 15,1-1-5-15,0 1-4 0,2 0-5 16,-3-2-7-16,4 3-6 0,-1-1-6 15,2-2-6-15,-3 2-10 0,3-3-3 16,-4 0-101-16,2 2-104 0,-3-3-252 0</inkml:trace>
  <inkml:trace contextRef="#ctx0" brushRef="#br0" timeOffset="345228.4628">16174 16130 496 0,'1'-8'118'0,"0"1"3"0,1 1-78 15,-2 1-11-15,0-1-3 0,0 2-1 16,0 1-3-16,0-1-2 0,0 3 0 15,0-3 0-15,1 3-1 0,-1-2-2 16,1 2-1-16,0 0-3 0,2 1-2 16,0-1-4-16,2 3-2 0,1 1-1 0,2 1-2 15,-2 4 0-15,-1 0-2 0,1 2 0 16,-1 2-1-16,-3 1-1 0,1 0 0 16,-1 1 0-16,-1 0 0 0,1 1-1 15,-2 0 0-15,0-1-2 0,0 2-3 16,0-1-6-16,-2 1-7 0,2-3-8 15,-1-2-12-15,1 0-13 0,-1-1-104 16,-2-4-110-16,1 1-262 0</inkml:trace>
  <inkml:trace contextRef="#ctx0" brushRef="#br0" timeOffset="345437.9879">16144 16181 572 0,'-1'-1'127'0,"0"2"3"15,1 4-95-15,0 2-14 0,1 3-9 16,-1 4-5-16,1 3-5 0,-1 4-11 16,-1 0-9-16,0 2-112 15,-3 0-108-15,4-1-272 0</inkml:trace>
  <inkml:trace contextRef="#ctx0" brushRef="#br1" timeOffset="351899.2784">17084 14785 342 0,'4'-15'90'0,"-3"2"5"16,1-5-40-16,0 3-15 0,0-1-9 15,0-2-3-15,1 1-5 0,1 0-2 0,-1-2-3 16,1-2-1-16,-2-1 0 0,2 1-1 16,-1 1 1-16,-1 1 0 0,-1 0-1 15,0 5 0-15,1 0 0 0,-2 3 0 16,-2 3-1-16,2 0-1 0,-1 3 1 16,0 2-1-16,0 1-1 0,0 1-1 15,-1 4-2-15,1 2-2 0,0 4-2 0,0 1-1 16,1 5-2-16,-2 4-1 0,1 5-1 15,0 1 1-15,-2 5-1 16,0 2 2-16,0 6 2 0,-2-3 2 0,1 3 1 16,-1 3 3-16,0-1 1 0,0 2 1 15,1 2-1-15,1-1-1 16,-1 1 0-16,1-1-1 0,0-3-1 0,0-2-1 16,1-3-2-16,-1 0 0 0,3-5-2 15,-1 0-1-15,2-4-1 0,-1-2-1 16,0 1 0-16,0-2 0 0,0-4 0 15,-1-3-1-15,-1-2-1 0,2-2-3 0,-2-2-3 16,4-3-5-16,-2-3-9 0,0-2-6 16,1 0-8-16,0-2-12 0,0-2 90 15,-1 1-201-15,-1-3-122 0,4-3-327 16</inkml:trace>
  <inkml:trace contextRef="#ctx0" brushRef="#br1" timeOffset="352498.3266">17118 14499 449 0,'0'-3'112'15,"0"-7"4"-15,0 4-64 16,0-2-15-16,2 4-4 0,-2-3-4 0,1 3-4 16,-1 0-3-16,0 0-4 0,0 2-1 15,-1 1-2-15,-1-2-3 0,0 3-1 16,-2 1-1-16,2 3-3 0,-3 3 0 16,-1 4-1-16,-2 3-1 0,0 2-1 15,-3 2 0-15,-1 2-1 0,-1-2 1 16,2-2-1-16,0-3 1 0,4-1 0 15,0-5 1-15,2-3 3 0,2-3 0 16,2-2-1-16,2-6 0 0,3-1 1 0,0-7-2 16,3-2-1-16,1-5-2 0,3-1-1 15,2-3 0-15,-1 1-1 0,0 3 2 16,-1 5 1-16,-2 3 2 0,-1 6 2 16,0 3 3-16,-1 5 1 0,0 5 2 15,0 5-1-15,0 2-1 0,0 4-2 16,3 4-2-16,0 1-3 0,0-1-2 15,1 1-1-15,2 0-5 0,-1-1-9 0,3-1-16 16,1-2-14-16,1-2-79 0,2-3-49 16,1 1-114-16,0-2-237 15</inkml:trace>
  <inkml:trace contextRef="#ctx0" brushRef="#br1" timeOffset="353271.3022">16849 15983 526 0,'-3'-4'129'0,"-2"0"5"0,2 0-80 16,-1-3-8-16,0 0-4 0,2-2-3 15,0 0-4-15,-1-1-2 0,3 0-1 0,0 0-1 16,1 2-2-16,2-3-4 0,2 0-3 16,0 1-4-16,3-1-3 0,2 1-3 15,1 0-2-15,2 0-3 0,0 6-1 16,0-1-2-16,1 1-1 0,-2 2-1 15,-1 4 0-15,-3 0-1 0,0 2 1 16,-3 2-1-16,-2 4 0 0,-3 2 0 16,0 3 0-16,-2-2-1 0,-3 6 1 0,-1 0-1 15,-1 2 1-15,-2 1-1 0,-1-1 0 16,0 2 0-16,1-1 0 0,-1-2 0 16,0-2 1-16,1-2-1 0,1-2 2 15,1-2 0-15,2-3 0 0,-2-3 1 16,5 0 0-16,1-2-1 0,1-2 0 15,2-2-1-15,2-1 0 0,3 0 0 0,2-3-2 16,2 0 0-16,1 1-6 0,2-2-9 16,3 0-11-16,0 1-14 0,-2-1-11 15,1 1-18-15,-2 1-112 0,0-1-122 16,-3 2-279-16</inkml:trace>
  <inkml:trace contextRef="#ctx0" brushRef="#br1" timeOffset="353532.6111">17075 15973 604 0,'-1'-11'145'16,"1"0"5"-16,1 1-92 0,2 0-16 16,1 2-7-16,0 0-6 0,1 2-3 15,3 3-7-15,-2-1-4 0,0 1-3 16,3 3-2-16,-3 3-4 0,-1-1-1 0,1 5-1 15,-1 2-1-15,-2 2-1 16,1 5-1-16,-3 3 0 0,0 1 0 0,2 4-3 16,-3 0-3-16,0 2-6 0,0-2-8 15,-1 0-10-15,-2-1-10 16,2-2-17-16,0-3-110 0,-2-3-116 0,0-2-276 16</inkml:trace>
  <inkml:trace contextRef="#ctx0" brushRef="#br1" timeOffset="353715.8917">17107 15967 617 0,'-2'2'147'0,"-3"2"6"16,1 3-96-16,2 4-17 0,-1 3-8 16,1 2-7-16,1 2-6 0,-1 2-9 15,2 1-8-15,-1-1-12 0,1-1-12 16,-1-1-16-16,3-1-86 0,0-1-35 0,3-4-106 15,2-1-218-15</inkml:trace>
  <inkml:trace contextRef="#ctx0" brushRef="#br1" timeOffset="353948.2762">17384 15907 641 0,'-4'5'148'16,"0"2"4"-16,0 7-101 0,0 0-22 0,1 5-7 15,-1 0-4-15,3 5-5 16,-1-2-6-16,2-2-5 0,0 1-6 0,0-2-10 16,2-2-7-16,-1-1-13 0,1-4 105 15,0 0-226-15,-1-3-132 0,1-3-351 16</inkml:trace>
  <inkml:trace contextRef="#ctx0" brushRef="#br1" timeOffset="354141.2874">17274 16021 617 0,'-7'-4'163'0,"2"2"6"15,0 0-64-15,3 0-53 0,2 3-11 16,4 3-10-16,1 1-10 0,4-2-8 15,3 1-7-15,3-3-2 0,2 1-6 16,1-4-14-16,3-3-21 0,2-1-25 0,0-2-114 16,1-1-132-16,0-2-312 0</inkml:trace>
  <inkml:trace contextRef="#ctx0" brushRef="#br1" timeOffset="354847.8967">17623 15918 405 0,'0'-4'103'15,"0"2"6"-15,0-2-53 0,0 3-13 0,-1-4-6 16,1 4-4-16,0-2-3 0,1 4-4 16,-2-2-3-16,0 0-5 0,1 1-3 15,0-1-3-15,-2 1-2 0,1 0-1 16,-1-3-2-16,0 3 0 0,2 0-1 15,-1-1 0-15,1 1 0 0,-1 0 0 16,1-1-1-16,0 1 0 0,0 0 0 16,0 0 2-16,1 0 0 0,-2-1 2 15,1 1 1-15,2-2 1 0,-3 2 2 0,1 0 1 16,0 2 1-16,0 0 0 0,0 4 0 16,0 3 0-16,-2 6 0 0,0 4-1 15,1 7 0-15,1 6 0 0,-2 1 0 16,1 1 0-16,1-1 0 0,0-3-1 15,2-5 0-15,2-4-3 0,1-6-2 16,2-3-2-16,3-5-1 0,0-4-2 16,1-7-2-16,-2-2 0 0,1-5 0 15,-1-1-1-15,-2-3 1 0,-2-2-1 0,0 1 0 16,-3 1 0-16,1 2 0 0,-3 1 1 16,-1 3-1-16,-2 7 0 0,-1 2 0 15,1 4 1-15,0 5-1 0,1 1-1 16,-1 5 1-16,2-1 0 0,2 0-1 15,2-1 1-15,1 1 0 0,3-3 0 16,3-2 0-16,2-1-1 0,3-3 1 0,1-3 0 16,0-3 0-16,-1-4 0 0,1-4 0 15,0 0 0-15,-5-6 0 0,-1-5 1 16,-4 0-1-16,-2-5 0 0,-3-2-1 16,-1 0-4-16,-5-2-4 0,2 3-6 15,-2 3-5-15,1 4-10 0,0 5-12 16,1 5-12-16,0 7-14 0,2 3-104 15,0 4-118-15,4 2-277 0</inkml:trace>
  <inkml:trace contextRef="#ctx0" brushRef="#br1" timeOffset="355101.2201">18031 16154 650 0,'-4'8'172'15,"-3"0"10"-15,1 1-87 0,1-1-27 16,0 1-11-16,2-2-10 0,3-1-13 16,4-1-12-16,1 0-9 0,2-2-4 0,2-3-2 15,3-2-1-15,0-2-1 0,1-1 0 16,-2-4 2-16,0-2 0 16,-4 0 0-16,-2 1 0 0,-3 0 0 0,-3 4-2 15,-2 3-1-15,-5 3-8 0,0 5-16 16,-5 3-35-16,0 3-35 0,-5 3-113 15,-5 4-149-15,3 2-339 0</inkml:trace>
  <inkml:trace contextRef="#ctx0" brushRef="#br1" timeOffset="356736.8183">17360 14192 542 0,'3'-10'131'0,"2"-1"3"0,-1 1-84 16,0 3-8-16,-2 1-3 0,-1 2-3 15,0 2-3-15,2 2-2 0,-3 3-1 16,0 4-2-16,-1 2-4 0,-3 6-5 16,-1 5-5-16,0 3-2 0,-1 1-5 15,-3 2-4-15,2 0-1 0,-1-2 0 16,1-2-2-16,0-6 1 0,2-3-1 16,0-4 0-16,4-3 0 0,1-4 0 0,1-5 0 15,3-5 1-15,2-5 0 0,0-2-1 16,0-9 2-16,0-4-1 0,2-3 1 15,-1-2-1-15,2-2 0 0,1-4 0 16,-1-1 0-16,4 6 1 0,-2 1 0 16,1 5 1-16,-2 5 2 0,-4 7 1 15,1 7 2-15,-1 7 0 0,2 5 0 16,-5 6 0-16,2 3-2 0,0 4-2 0,4 5-1 16,-3 2-1-16,1 3-1 15,-1-2-1-15,0 2 1 0,2-1-2 0,0-1-1 16,-2 1-4-16,1-2-6 0,-1-2-10 15,0-4-17-15,1-1-8 0,-1-4-19 16,-2-2-111-16,-3-4-124 0,3-2-283 16</inkml:trace>
  <inkml:trace contextRef="#ctx0" brushRef="#br1" timeOffset="356921.3159">17383 14268 677 0,'-9'-3'172'16,"3"0"5"-16,3-1-96 0,1 2-29 16,5-2-12-16,3 0-13 0,2 2-12 15,5-2-8-15,3-1-9 0,2 0-9 0,5 0-16 16,2 3-16-16,2 0-16 0,-3-2-120 16,3 3-132-16,0 2-304 0</inkml:trace>
  <inkml:trace contextRef="#ctx0" brushRef="#br1" timeOffset="357194.1977">17711 14243 740 0,'-5'-3'175'15,"-1"-2"3"-15,4 1-120 0,0-1-17 16,2 2-10-16,3-1-6 0,1 1-10 15,2 1-6-15,0 0-5 0,1 2-1 16,3 0-1-16,0 1-1 0,-2 1-1 16,0 4 0-16,-1 4-1 0,0 4-2 15,-2-1 0-15,0 4 0 0,-2 3-2 16,-1 2-1-16,-2 0-2 0,-1-1-2 16,-2 1-3-16,0 0-10 0,-1 0-12 15,2-2-9-15,-2-3-18 0,2-1-113 0,-1-3-124 16,1-3-292-16</inkml:trace>
  <inkml:trace contextRef="#ctx0" brushRef="#br1" timeOffset="357364.7352">17654 14269 659 0,'-9'0'162'0,"2"4"4"15,1 2-100-15,-1 2-20 0,4 4-11 16,0 2-9-16,2 0-10 0,2 2-9 15,1 0-12-15,0 2-20 0,2 0-19 16,-1 1-126-16,2-3-134 0,3-3-330 16</inkml:trace>
  <inkml:trace contextRef="#ctx0" brushRef="#br1" timeOffset="358865.9765">18022 14201 563 0,'-1'2'137'16,"2"0"7"-16,1 2-79 0,0 0-16 15,2 2-9-15,2 0-3 0,1 0-2 16,3 0-4-16,0-2-4 0,2-3-5 16,0-2-2-16,2-3-2 0,-1-1-4 15,-1-2-3-15,2-3-3 0,-1-1-2 16,1 0-1-16,-2-1-2 0,0-2-1 0,-1 0-1 16,-1-3 0-16,-4-1 0 15,-1 3 0-15,-4-3 0 0,-1 4 0 16,-2-2 0-16,-4 2 0 0,-3 4 0 0,-2 2 0 15,-1 1-1-15,-1 4 0 0,-1 3-1 16,-2 5-1-16,1 4 0 0,-1 4 0 16,2 4 0-16,-1 3 0 0,2 2 1 15,-1 1 0-15,3 2 0 0,1 2 1 16,4 1 0-16,3-1 1 0,4-2-1 16,2 0 1-16,5 1 0 0,3-3 0 15,1-2 0-15,2-5 0 0,-1 0 0 0,3-2-1 16,0 0-1-16,1-7-2 0,-1-2-6 15,1-3-11-15,0-3-14 0,2-2-11 16,-1-5-19-16,-2-2-112 0,-3 2-125 16,1-3-285-16</inkml:trace>
  <inkml:trace contextRef="#ctx0" brushRef="#br1" timeOffset="359478.7863">18417 13760 583 0,'0'-9'142'0,"0"2"9"0,-2-1-84 16,2 3-12-16,0 5-8 0,0 5-3 15,0 4-5-15,-1 3-4 0,1 4-8 16,0 6-5-16,-1 3-5 0,0 3-4 16,1 0-2-16,-1-1-2 0,1 2-4 15,0-2-2-15,-2-2-7 0,2-2-9 16,0-2-13-16,-1-4-17 0,0-2-14 0,0-3-50 15,-3-5-74-15,0-3-115 0,2 0-246 16</inkml:trace>
  <inkml:trace contextRef="#ctx0" brushRef="#br1" timeOffset="359659.8151">18292 13872 701 0,'-5'-2'165'0,"4"1"5"16,2 1-108-16,3 0-20 0,5 2-11 15,2 0-10-15,3 1-6 0,4-1-5 16,2 1-7-16,4-1-9 0,4-2-12 16,1 0-15-16,1-2-7 0,2-2-17 15,0-3 35-15,-3-1-150 0,-2-3-120 16,-2 0-287-16</inkml:trace>
  <inkml:trace contextRef="#ctx0" brushRef="#br1" timeOffset="359870.2595">18752 13735 597 0,'-2'-2'155'15,"-2"2"8"-15,-2 2-72 0,0 3-32 16,1 2-11-16,1 3-7 0,1 1-8 16,0 4-7-16,2 1-9 0,2 2-3 15,2 1-1-15,3 1-1 0,1 0-2 16,3 2 0-16,0 1-1 0,0 1-1 16,1-1 0-16,-3 0-3 0,-3-2-2 15,-2-3 0-15,-3-1-1 0,-5-2 0 0,-4-4 0 16,-6-4-4-16,-1-2-4 0,-2-1-8 15,-2-4-17-15,-3-4-18 0,1-4-18 16,1-6-37-16,0-3-84 0,3-6-120 16,2-4-253-16</inkml:trace>
  <inkml:trace contextRef="#ctx0" brushRef="#br1" timeOffset="360099.6482">18691 13589 651 0,'3'-13'176'0,"-3"2"11"16,0 2-80-16,-2 2-31 0,1 1-9 16,-1 1-11-16,0 2-14 0,2 2-15 15,-1 0-11-15,0 0-10 0,1-1-11 16,1 6-15-16,2 0-25 0,-3 1-22 0,1 2-70 15,1 3-66-15,3 1-130 0,1 2-267 16</inkml:trace>
  <inkml:trace contextRef="#ctx0" brushRef="#br1" timeOffset="360589.8792">19152 13711 562 0,'-4'-4'139'0,"0"3"10"0,-1-2-79 15,-1 3-9-15,-4 0-6 0,-2 0-5 16,-5 1-7-16,-5 2-5 0,-4 3-8 16,-2 4-6-16,-4 2-4 0,3 3-4 15,1 3-3-15,3 3-1 0,6 3-1 16,4 2-2-16,5 0-3 0,5 0-2 16,4 1-2-16,2-2-2 0,4 0 0 15,1-4 0-15,5-4-2 0,3-3-1 16,2-4-2-16,5-2-1 0,-1-6-2 15,4-6-1-15,-1-2 0 0,-1-2 2 0,-1-3 0 16,-4-4 3-16,-4 1 1 0,-2 1 2 16,-2 1 2-16,-4 1 3 0,-3 3 3 15,0 3 1-15,-4 3 0 0,-1 3 1 16,-1 5 0-16,-2 4-1 0,-2 5-3 16,0 2-3-16,-1 5 0 0,2 3-2 15,1 3 0-15,1 0-5 0,3-1-7 0,2 0-17 16,2-1-19-16,3 1-31 0,0-2-109 15,5-3-135-15,-1-2-305 0</inkml:trace>
  <inkml:trace contextRef="#ctx0" brushRef="#br1" timeOffset="362462.0739">15341 14417 309 0,'-1'-9'90'0,"1"0"4"0,-2 2-35 16,2-2-7-16,-1 0-8 0,0 0-6 16,1-1-6-16,0 1-3 0,0-1-2 15,1 2-2-15,-1-1 0 0,0 3-1 16,1 0 0-16,-1 1 0 0,0 0-2 15,0 0-1-15,0 0 0 0,0 1-1 0,0 0-1 16,0 1 0-16,0 1-1 0,0 1-2 16,0 1-2-16,-1 5-2 0,0 2-1 15,-1 4-2-15,-1 5-3 0,1 5-1 16,0 2-1-16,0 6 0 0,0 5-2 16,2 4 0-16,0 0 0 0,0 3-1 15,-2 1 0-15,1 4 0 0,-3 1 0 16,2 1 0-16,-2 1 1 0,1 1-1 15,-1 1 0-15,0 2 0 0,2-2 0 16,-1-3 0-16,2-2 0 0,-1-2-1 16,-3-4 1-16,1-2-1 0,-1-2 1 15,-1-1-1-15,0 1 0 0,1 0 1 0,0 0-1 16,2-1 0-16,-1 1 0 0,3-3 0 16,-1-2 0-16,0-4-3 0,2-2-3 15,1-3-5-15,0-6-11 0,1-3-7 16,1-7-12-16,1-6-12 0,1-5-108 15,2-11-112-15,3-9-266 0</inkml:trace>
  <inkml:trace contextRef="#ctx0" brushRef="#br1" timeOffset="363336.0972">15308 14329 505 0,'2'-7'131'0,"-2"1"5"0,0 0-60 0,0 2-19 15,0 1-6-15,-1 2-7 0,-1 1-7 16,-2 0-6-16,-2 4-6 0,-2 1-7 16,-1 3-6-16,-2 2-6 0,-2 1-2 15,0 3 0-15,-2 2-2 0,1-2 1 16,0 0 0-16,1-4 0 0,3-1 2 15,1-1 2-15,3-6 1 0,1-4-1 16,4-4 1-16,3-7-1 0,5 0-1 16,0-7-1-16,5-1-4 0,3 1 0 0,3-2 0 15,2 2-1-15,1 3 0 0,-1 2-1 16,1 9 1-16,1 5 0 0,3 4-1 16,-1 5 1-16,1 5 0 0,2 6 1 15,3 1-2-15,0 2-5 0,2-1-15 16,-2 3-19-16,3-1-132 0,4-6-137 15,1-2-344-15</inkml:trace>
  <inkml:trace contextRef="#ctx0" brushRef="#br1" timeOffset="364474.6591">14526 15929 544 0,'-6'-1'135'15,"0"-3"5"-15,-1-1-76 0,3-1-11 16,-1-3-8-16,0-2-6 0,3-1-3 0,-2-1-3 16,4 2-3-16,3-2-4 15,-2 2-4-15,4 2-3 0,1-1-4 0,2 0-2 16,3 1-3-16,0 1-2 0,1 0-2 16,-1 4-1-16,1 2-3 0,0 6 0 15,-1 2 0-15,-1 3-1 0,0 2 0 16,-2 1-1-16,0 3 1 0,-4 1-1 15,-1-2 1-15,-2 3-1 0,-1 4 0 16,-1 3 1-16,-3-2-1 0,1 1 0 16,-4 0 1-16,0 0 0 0,1-2 0 15,-1-1 2-15,-1-5 0 0,2-1 2 0,1-4-1 16,3-1 1-16,1-3-1 0,1-1-1 16,1-2-1-16,4 0-2 0,1-3-2 15,0 1-6-15,3-1-7 0,-1-2-11 16,2 0-15-16,1 0-9 0,0-1-18 15,1-1-12-15,-1-1-96 0,0 0-110 16,1 0-247-16</inkml:trace>
  <inkml:trace contextRef="#ctx0" brushRef="#br1" timeOffset="364752.8691">14710 16005 543 0,'-5'-14'134'0,"2"0"5"15,-4-5-69-15,5 3-24 0,2 2-10 16,1 0-3-16,4 3-3 0,2-2-3 16,2 3-3-16,1 0-4 0,1 3-4 15,1-1-3-15,3 1-4 0,-3 2-2 0,-1 3-3 16,-1 0 0-16,1 2-2 0,-1 5 0 16,-2 3-2-16,0 2 0 0,-1 1-3 15,0 2-1-15,-1 3-1 0,-1 2-2 16,-1 2-3-16,0 4-3 15,-2-3-4-15,-1 5-5 0,1 0-4 0,-1-2-6 16,-1-2-10-16,0-2-9 0,0-3-102 16,-1-1-105-16,-1-4-257 0</inkml:trace>
  <inkml:trace contextRef="#ctx0" brushRef="#br1" timeOffset="364937.375">14754 15967 558 0,'-8'-4'145'0,"-1"3"5"16,2 2-61-16,1 3-38 0,1 2-15 15,1 3-7-15,4 4-7 0,-2 3-7 0,2 0-6 16,0 1-4-16,1 3-5 0,0-2-11 16,1-1-12-16,2 2-21 0,2-2-115 15,-1-1-125-15,5 0-303 0</inkml:trace>
  <inkml:trace contextRef="#ctx0" brushRef="#br1" timeOffset="365267.7796">15051 15984 647 0,'-4'-1'160'0,"2"-2"8"15,2 1-100-15,-2 2-14 0,2-1-6 0,2 1-8 16,-1 0-10-16,-1-2-9 0,2 2-7 15,2 2-6-15,0-4-2 0,0 2-3 16,4 0-4-16,-1 0-11 0,2-1-20 16,-1-1-16-16,2-1-52 0,-1 0-82 15,0-3-127-15,1-3-273 0</inkml:trace>
  <inkml:trace contextRef="#ctx0" brushRef="#br1" timeOffset="366262.0903">15220 15885 392 0,'0'-3'107'16,"0"1"6"-16,-2-1-32 0,1 1-32 0,0 1-9 15,0-2-4-15,0 0-5 0,-1-1-3 16,1 0-5-16,-1 1-4 0,0 0-2 15,0 0-4-15,1 0-1 0,1 1-1 16,-1-1-2-16,1-1-1 0,1 2-2 16,-1 0 1-16,2-1-1 0,-1 1 2 15,1 0 0-15,-1 0 1 0,-1 1 2 16,1-2 1-16,0 2 1 0,-1 1 0 0,0-1 1 16,-1 1 0-16,1-1 1 0,0 1-1 15,0 1 0-15,0 3-2 0,-1-2 0 16,1 7-2-16,0 0 1 0,-1 6-2 15,1 5 1-15,0 2 0 0,-2 2-1 16,4 3 1-16,0-1-1 0,1 0-1 16,0-3-1-16,2-4-2 0,0 0-2 15,2-4 1-15,1-7-1 0,-1-1-1 16,3-3-1-16,1-6 0 0,0-2-1 0,0-7 1 16,-1-1-1-16,-2-4 1 0,1-4 0 15,-4 1-1-15,-4 0 1 0,-1 2 0 16,-1 2 0-16,-2 3 0 0,1 5 0 15,-2 2 0-15,1 5 0 0,-1 4 0 16,0 4 0-16,2 4-1 0,-1 3 0 16,2 2 0-16,2 0 0 0,2 1 0 15,2-3 0-15,2 0 0 0,2-1 0 0,3-3 0 16,3-5 0-16,2-1-1 0,2-2 1 16,2-4 0-16,0-4-1 0,0-3 1 15,-3-7 0-15,-3-1 0 0,-3-2 0 16,-6-3 1-16,-3 0-1 0,-5 0 1 15,-3 2-1-15,-1 3-2 0,-2 2-5 16,-3 4-6-16,0 2-14 0,1 4-16 16,0 4-13-16,0 4-18 0,3 2-109 15,0 3-125-15,4 2-279 0</inkml:trace>
  <inkml:trace contextRef="#ctx0" brushRef="#br1" timeOffset="366534.0626">15560 16065 645 0,'-2'1'163'0,"-1"3"5"0,0-1-79 16,1 4-37-16,1 0-10 0,0 3-10 16,1 0-9-16,1 2-6 0,2 0-5 0,0-1-5 15,2 0-1-15,3-1-3 0,-1-3-2 16,1 1 0-16,1-5-1 0,0 0 1 15,-3-3 1-15,-1-2 1 0,-2-1 1 16,-1-3 2-16,-2 0-1 0,-3-3 1 16,-2 2-1-16,-1-1-3 0,-1 3-9 15,-3 2-16-15,0 0-23 0,2 4-26 16,-3 2-114-16,3 3-137 0,6 0-314 16</inkml:trace>
  <inkml:trace contextRef="#ctx0" brushRef="#br1" timeOffset="367883.3972">15234 13845 509 0,'2'-9'139'0,"-2"0"7"15,-2 3-44-15,0 3-46 0,-1 6-13 16,-1 3-10-16,-3 7-8 0,-1 5-7 16,-1 5-7-16,-2 5-5 0,-1 5 0 15,-1 0-1-15,-1 1 0 0,4-2 1 16,0-1 1-16,2-7 1 0,2-4 1 16,1-7 1-16,1-3 0 0,3-5-1 0,2-6 0 15,0-8-2-15,4-4-2 0,1-5-1 16,1-5-2-16,1-6 0 0,1-6-1 15,1-3 0-15,3-2-1 0,0-1 0 16,3 0 1-16,0 2-1 16,1 6 0-16,1 5 0 0,-1 5 0 15,-4 8-1-15,-3 4 1 0,-1 7 1 0,-2 4 0 16,-3 4 0-16,-2 6 1 0,-2 6 0 16,3 2 0-16,-2 6 0 0,0 5-1 15,0 1 0-15,2 3 0 0,-1-1 0 0,3-1-1 16,1 2 1-16,1-4-1 0,5-2 0 15,-3-1 0-15,4-4-2 0,0-1-4 16,-1-4-10-16,-1-4-14 0,0-2-10 16,-1-1-20-16,0-4-113 0,-4-2-124 15,-2-5-288-15</inkml:trace>
  <inkml:trace contextRef="#ctx0" brushRef="#br1" timeOffset="368069.8936">15201 13978 664 0,'-12'-4'157'16,"1"3"5"-16,4 1-108 0,2-2-17 15,4 2-8-15,4 0-7 0,5 0-8 16,3 0-7-16,5 2-8 0,2-2-10 16,5 0-14-16,2 1-13 0,0-2-112 15,1-1-15-15,-1 0-107 0,-1-4-211 16</inkml:trace>
  <inkml:trace contextRef="#ctx0" brushRef="#br1" timeOffset="368379.8246">15499 13968 636 0,'-9'-9'156'0,"2"-1"7"0,1 1-98 16,5 0-17-16,2 2-8 0,1-1-5 16,4 1-11-16,2 2-8 0,2 1-7 15,1 2-4-15,1 1-2 0,0 0-1 16,2 1-1-16,-1 2 0 0,1 0 0 16,-3 3-1-16,1 0 0 0,0 3 0 15,-2-1-1-15,-2 4-1 0,0 0 0 16,-2 2-2-16,-1 2-3 0,-3 1-5 15,0 2-5-15,-4 1-5 0,0-1-8 0,-2 1-5 16,-1-1-6-16,0-1-13 0,-1-1-78 16,1-3-23-16,-1-1-93 0,4-4-194 15</inkml:trace>
  <inkml:trace contextRef="#ctx0" brushRef="#br1" timeOffset="368569.4929">15539 13970 632 0,'-6'1'155'0,"-1"3"4"15,1 1-93-15,2 2-25 0,0 3-11 16,3 1-10-16,1 3-8 0,3 0-11 16,-1 2-17-16,1 1-11 0,1-1-47 15,1 2-86-15,5-1-121 0,2-1-276 16</inkml:trace>
  <inkml:trace contextRef="#ctx0" brushRef="#br1" timeOffset="368816.8305">15915 14033 640 0,'-6'-2'164'0,"0"2"2"0,0-2-58 16,1 1-71-16,3 1-14 0,2-1-14 16,0 1-16-16,0 0-19 0,1 0-22 15,0 2-118-15,3 0-129 0,1 1-309 16</inkml:trace>
  <inkml:trace contextRef="#ctx0" brushRef="#br1" timeOffset="369549.5284">16012 13924 597 0,'-2'0'147'16,"-1"0"3"-16,2 0-90 0,0 0-19 16,2 2-8-16,2 1-7 0,1-1-5 15,3-1-7-15,0 0-3 0,1-1-2 16,2-1 0-16,3-2-3 0,-2-2-1 15,1-3-2-15,0 0-1 0,0-3 0 0,-1-2-2 16,0 0 0-16,-2-2 0 0,-2 1-1 16,-2 0 0-16,-2-1-1 0,-2 2 0 15,-2 1 0-15,-3 2 1 0,-2 1 0 16,-2 3-1-16,-1 3 0 0,-4 4 1 16,2 2-1-16,-3 4 0 0,-1 4 1 15,0 2-1-15,1 4 1 0,-1 3 0 16,3 3 0-16,1 2 2 0,3 4 0 0,3 0 1 15,4 0 1-15,2-2 2 0,3-2-1 16,5-1 1-16,0-4-1 0,4 0 0 16,0-5-1-16,2-3-2 0,2-4 0 15,1-3-4-15,2-3-3 0,-2-5-3 16,2-3-10-16,0-1-7 0,-2-4-13 16,-1 0 19-16,-5-3-140 0,-1-3-122 15,-2 0-298-15</inkml:trace>
  <inkml:trace contextRef="#ctx0" brushRef="#br1" timeOffset="370030.4788">16072 13640 708 0,'-5'1'177'0,"2"-4"5"0,-1 3-111 15,3-1-18-15,0-1-12 0,3 0-14 16,3 0-12-16,2-3-8 0,3 1-6 0,3-2-5 16,2-1-11-16,1 0-20 0,2-1-13 15,2 0-23-15,-2 0-112 0,0 0-132 16,-1 3-295-16</inkml:trace>
  <inkml:trace contextRef="#ctx0" brushRef="#br1" timeOffset="370266.8312">16317 13477 673 0,'-2'2'149'15,"-3"1"3"-15,2 1-114 0,1 5-12 16,2 2-4-16,1 1-4 0,2 2-2 16,0 2-3-16,2 1-1 0,3 0-2 15,-4 0-2-15,3 0-2 0,-1 2-1 16,0-1-2-16,-1-2-1 0,-2-1 0 15,-1-1 0-15,-1 3-1 0,-5-3 0 16,0-1 0-16,-4 0-3 0,-3-2-6 0,-3-2-13 16,1 0-10-16,-1-6-21 0,1-5-115 15,1-4-124-15,3-5-296 16</inkml:trace>
  <inkml:trace contextRef="#ctx0" brushRef="#br1" timeOffset="370453.1002">16295 13326 620 0,'-4'-10'154'0,"2"2"7"0,-3 1-88 15,5 3-31-15,-1 1-9 0,3 1-8 16,2 0-11-16,2 2-22 0,1 3-17 16,3-1-25-16,-1 2-112 0,1 0-126 15,1-1-300-15</inkml:trace>
  <inkml:trace contextRef="#ctx0" brushRef="#br1" timeOffset="370863.0132">16593 13363 590 0,'-11'0'146'0,"-4"2"5"16,-2 4-80-16,-4 4-25 16,-2 4-10-16,0 3-5 0,-2 4-4 0,4 3-7 15,3 2-5-15,3 1-3 0,5 1-2 16,7 1-2-16,3-2-3 0,5-1-3 16,3-4 0-16,6-2-2 0,3-6-1 15,4-1-2-15,1-6-2 0,1-3-2 16,0-3-1-16,-1-2-1 0,0-6 0 15,-3-1 2-15,-3-4 1 0,-2-2 3 16,-4-2 2-16,-4 0 1 0,-2-1 3 0,-4 2 2 16,-4 2 3-16,-1 2 2 15,-1 4 2-15,-1 0 2 0,0 4 0 0,-2 3 0 16,2 3-2-16,0 5-1 0,1 3-2 16,1 2-2-16,3 6-2 0,0 1-1 15,2 3-1-15,1 1-1 0,0 2-1 16,3-2 0-16,2 0-2 0,1-4-1 15,2 4-4-15,1-2-11 0,-1-3-19 16,2-3-17-16,-1 0-125 0,-1-4-136 16,0-1-326-16</inkml:trace>
  <inkml:trace contextRef="#ctx0" brushRef="#br1" timeOffset="372286.7498">19193 14831 425 0,'0'3'129'0,"-1"-1"7"16,0-1 4-16,-2-1-72 0,1 0-3 15,-2 3-2-15,1-1-5 0,-2 1-3 16,0-1-3-16,1 2-7 0,2 2-8 16,-1-2-11-16,1-2-7 0,1 1-6 15,2 0-3-15,-1 0-3 0,2-2-1 0,-1-1-1 16,3 1 0-16,0-1 0 0,1 1 0 16,0-2-1-16,1-2 0 0,0-2 0 15,0-1-2-15,-1-1 0 0,0 0 0 16,-3-2 0-16,1 5 0 0,-3-1 0 15,-2 0 1-15,-1 2 1 0,-1 1-1 16,0 1-1-16,-2 1 0 0,1 1-3 0,-1 0-6 16,3 4-13-16,-1 0-17 0,3 1-24 15,2 1-26-15,1 2-115 0,6 0-140 16,5-2-312-16</inkml:trace>
  <inkml:trace contextRef="#ctx0" brushRef="#br1" timeOffset="372715.2473">19675 14860 527 0,'-2'-2'151'0,"0"2"10"0,-2 0-30 16,1 2-57-16,0-2-14 0,0 3-6 15,-1 2-6-15,-2 0-9 16,3 0-10-16,2-1-5 0,0 0-4 0,1 1-3 15,1-1-3-15,0-1-2 0,4-1-3 16,-1-1-1-16,1 0-2 0,0-3-1 16,1 0-2-16,0-2 0 0,1-2-1 15,-1 1 1-15,-1-3-1 0,-1 0 1 0,-2 1-1 16,-2-1 1-16,-2 1 0 0,-2-1-1 16,-1 4 1-16,-1-1-2 0,-1 3-3 15,-2 2-9-15,2 3-14 0,0 1-19 16,2 2-20-16,1 1-24 0,2 2-115 15,4-1-137-15,5 1-301 0</inkml:trace>
  <inkml:trace contextRef="#ctx0" brushRef="#br1" timeOffset="373132.1313">20372 14819 551 0,'1'-1'146'0,"0"1"10"16,-1-1-60-16,0 2-28 0,0-1-11 15,0 1-7-15,0 0-4 0,0 2-6 16,0 0-8-16,3 4-8 0,-1-1-2 16,0 1-2-16,5 0-2 0,-1 2-2 15,2-3-5-15,3-1-2 0,0-3-1 0,3 1-3 16,-1-4-1-16,1-2-2 0,-2 0 1 16,-2-2 1-16,-3-3 0 0,-2 1 2 15,-2-3 2-15,-6 3-1 0,-2-3 1 16,-5 3-1-16,-2-2-2 0,-3 2-2 15,1-1-6-15,-2 3-9 0,2 1-13 16,3 1-19-16,3 3-22 0,3 3-29 16,2 0-110-16,6 3-136 0,2-1-303 15</inkml:trace>
  <inkml:trace contextRef="#ctx0" brushRef="#br0" timeOffset="378752.4555">8454 15488 422 0,'-1'2'103'0,"-1"0"5"15,-1 0-55-15,2 2-19 0,-1-2-3 16,-1 1-2-16,-1-2-1 0,3 1-1 16,-1 0-1-16,1 0-1 0,-1-2-2 15,2 1-2-15,0 0-3 0,-2-2-3 16,1 0-3-16,2 2-2 0,-1-1-2 15,-3 1-2-15,3-2-1 0,-1 2-2 0,4 2 1 16,-3-2 0-16,0-2 2 0,-4-2 0 16,4 3 1-16,1 0 1 0,-1 0 1 15,1-1 1-15,-1 1 0 0,0 1 0 16,3 2 1-16,-3-3 1 0,0 0 1 16,2 4 0-16,-3-4 0 0,0 0-2 15,0-2-1-15,-1 2-2 0,1 0-1 16,-1-2-2-16,-3-3-2 0,2 4 0 0,1-2 0 15,-4 1-1-15,2 1 0 0,1-1 0 16,-1 1-2-16,-1 0 1 0,-1-2 0 16,0 1-1-16,1 2 0 0,-4-1 0 15,1-2 1-15,-3 1-1 0,0 1 0 16,0 1 0-16,-2 1 1 0,0-1-1 16,-1 1 1-16,1 0 0 0,-1 2-1 15,0-1 1-15,-1 1 0 0,-3-1 0 16,1 2-1-16,-2-3 0 0,0 2 1 15,-2-1-1-15,-1 2 0 0,1 1 0 0,1-2 1 16,-1 3-1-16,1 3 0 0,-1-3 0 16,0 1 0-16,0 1 0 0,-1-2 1 15,0 1-1-15,-2-3 0 0,0-2 1 16,0 2-1-16,-1-2 1 0,1-2-1 16,3 0 1-16,-1 0-1 0,1 0 1 15,0-1 0-15,2 0 0 0,-1-3-1 16,2-1 1-16,-4 2 0 0,2-2-1 0,-1 1 1 15,3-1 0-15,1 2-1 0,-2 0 1 16,2 1 0-16,0-1-1 0,1-2 1 16,0 3 0-16,-2-1 0 0,-2 2-1 15,-2-1 1-15,1 1-1 0,-3-2 1 16,-1 2-1-16,1-2 0 0,-1 1 0 16,2 0 0-16,1-1 0 0,0-2 1 15,0 3-1-15,-1-3 0 0,-1 1 0 16,1 0 0-16,-3 0 0 0,2 0 1 15,1 3-1-15,-1-2 1 0,2 4 0 0,0 2 1 16,1-1-1-16,-1 1 0 0,-1 0 0 16,-1 0 0-16,-1-1-1 0,-1 1 0 15,-1-2 1-15,0 0-1 0,2 1 1 16,-3-2-1-16,1 0 0 0,1 1 0 16,-1-4 1-16,0 2-1 0,0-1 0 15,1 2 0-15,3-2 0 0,-1 2 0 16,0-1 0-16,2 1 0 0,1 1 0 15,1 1 0-15,-2-4 0 0,-3 2 1 16,1-1-1-16,-1 0 0 0,1-2 0 16,-3 0 0-16,1 0 0 0,0 0 0 0,3-1 0 15,-2 0 0-15,3-2 1 0,0 1-1 16,1 0 0-16,-1 1 0 0,0-3 0 16,3 4 0-16,-1-3 0 0,1 3 0 15,-1-1 0-15,0 1 0 0,2-2 0 16,0 2 0-16,-1 0 0 0,1-1 0 15,-2 0 0-15,-1 2 0 0,-1-3-7 16,-2 1-13-16,-1 0-17 0,0 0-24 16,-5-1-117-16,0 2-134 0,-5 1-315 0</inkml:trace>
  <inkml:trace contextRef="#ctx0" brushRef="#br0" timeOffset="382830.0108">4680 15520 373 0,'-17'3'94'16,"3"-1"2"-16,-1-5-48 0,1 1-15 15,2-1-10-15,0 1-5 0,2-2-3 16,0 2-2-16,-1 1-1 0,1 1-2 15,1 1 0-15,1 2 1 0,1 0 0 16,1 3 1-16,0-4 1 0,3 2 0 16,1-1 1-16,1-2 0 0,-1-1-2 15,2 0-1-15,2-4-1 0,0 5-2 16,2-3-1-16,1 3-1 0,2-3 0 0,0-2-1 16,2 3 1-16,2 2-1 0,1-2 0 15,-1 2 0-15,3-1 0 0,0 1-1 16,2 3 0-16,3-2-1 0,-3-2 0 15,2 0 0-15,2-2-1 0,0 1 0 16,0-2-1-16,1-2 0 0,0 2 0 16,2-2 0-16,-1-1 0 0,1 2 0 15,-1-2 1-15,-1 0-1 0,0 1 0 16,0 0 1-16,-2 1-1 0,0 1 1 0,-3-1-1 16,0 3 0-16,1 1 0 0,-1 2 0 15,-2-1 0-15,1 4 0 0,0 1-1 16,1 0 1-16,0 2-1 0,0-1 1 15,-2-1-1-15,3 3 1 0,2-2-1 16,-2-3 1-16,1 2 0 0,1 0 0 16,1-1 0-16,1-1 0 0,0-1 0 15,-1 0-1-15,3 2 1 0,-1-4-1 0,-1-1 1 16,-4-2-1-16,3 2 0 0,-2-2 1 16,2 2 0-16,-3-1-1 0,-1 1 1 15,0 0 1-15,1 1-1 0,-1 1 0 16,1 0 0-16,0 2 0 0,0-4 0 15,5 2 0-15,1-2-1 0,-1 0 1 16,4-1-1-16,-1-3 0 0,0-2 1 16,2 1-1-16,-1-1 0 0,0 4 1 15,0-3-1-15,-3 1 1 0,0 2 0 16,-1-1 0-16,-1 3 0 0,-1 0 0 0,-3-2 0 16,1 3-1-16,-1-2 1 0,0-1-1 15,3 0 0-15,-2 0 1 0,2 2-1 16,0 0 0-16,0 0 0 0,2 0 0 15,0 2 0-15,-2 2 1 0,2-2-1 16,-2-1 1-16,-1 1-1 0,2 1 1 16,0 0-1-16,0 0 1 0,0-1 0 15,-2 0-1-15,3 3 0 0,-2-5 1 16,-3 0-1-16,0-1 1 0,2 2-1 16,-2 0 0-16,1-2 1 0,-2 1-1 0,-1 0 1 15,1 0-1-15,1 0 0 0,-3-1 1 16,2-1-1-16,2 5 0 15,-1-1 1-15,1 0-1 0,3 0 1 0,0 1-1 16,0 0 0-16,1 0 0 0,0-5 0 16,0 2 1-16,2 0-1 0,-1-1 0 15,4-1 0-15,0 1 1 0,3-3-1 16,-1-1 1-16,2-1-1 0,-2 0 0 0,2-2-1 16,-2 1-1-16,1 3-4 0,1 3-5 15,0 2-7-15,0 3-11 0,-1 1 17 16,0 2-132-16,-3 3-111 0,-2-1-280 15</inkml:trace>
  <inkml:trace contextRef="#ctx0" brushRef="#br0" timeOffset="383759.2111">6052 15476 482 0,'-3'-11'116'0,"-1"0"5"0,0 1-69 16,1-2-18-16,0 1-4 0,2-2-2 16,-1 2-2-16,2-3 0 0,-2 0 1 15,1 1 2-15,0 0 4 0,1 1 4 16,-1 4 3-16,2-1 0 0,-2 5-1 0,-1 3-5 16,-3 1-4-16,3 5-5 0,0 5-8 15,-2 3-4-15,1 4-4 0,0 5-2 16,2 4-1-16,2 4-2 0,0 1 0 15,0 1-2-15,-1-1 0 0,1 1-1 16,2-3-5-16,-1-2-11 0,1-4-17 16,0-3-18-16,2-2 27 0,-1-4-165 15,3-1-143-15,1 0-339 0</inkml:trace>
  <inkml:trace contextRef="#ctx0" brushRef="#br0" timeOffset="384151.164">5757 16020 570 0,'-4'4'145'0,"0"-1"4"0,0 1-59 0,3-1-48 15,1 1-13-15,2 0-6 0,3-1-6 16,2 0-5-16,3-1-4 0,0 1-2 16,3-2-3-16,2 0-8 0,1 0-12 15,0 1-13-15,2-2-43 0,-2-2-84 16,1 1-117-16,2-1-263 0</inkml:trace>
  <inkml:trace contextRef="#ctx0" brushRef="#br0" timeOffset="384591.61">6032 16006 546 0,'-15'-10'150'0,"3"2"6"16,1-1-27-16,2-1-79 0,2 1-12 16,2-4-6-16,1 5-6 0,4 0-6 15,4 1-5-15,1 0-4 0,3 2-2 16,1 0-2-16,2 0-2 0,1 1-1 0,2 1-2 16,0 0-1-16,2 2 0 0,-1 1-1 15,0 1 1-15,-2 3-1 0,0 1 0 16,-3 3 1-16,-1 2-1 0,-4 5 0 15,-3 2 1-15,-2 3-1 0,-1 2 0 16,-3 0 1-16,-1 3-1 0,-1-4 1 16,0-2-1-16,-1-2 1 0,-1-3 0 15,2-1 0-15,1-2 0 0,1-4 0 16,1 2 0-16,2-2 0 0,1-1-1 16,4 0-1-16,2-1-1 0,1 0-5 15,3-1-8-15,2-2-8 0,2-1-9 16,3 1-8-16,-4-4-10 0,3 0 23 0,-1-2-139 15,-1 1-114-15,1-1-290 0</inkml:trace>
  <inkml:trace contextRef="#ctx0" brushRef="#br0" timeOffset="384849.1866">6262 16061 599 0,'1'-16'140'0,"-1"-3"4"0,4 2-89 16,2 1-24-16,4 1-8 0,-1 1-5 16,1 3-3-16,2 3-4 0,1 3-2 15,-1 2 0-15,0 3-2 0,-1 0 0 16,3 5-1-16,-1 1 0 0,-7 1-2 16,7 4 0-16,-4 1-2 0,1 3-1 15,-4 2-2-15,0 2-4 0,-2 2-8 0,5 2-6 16,-9-3-11-16,0 1-13 0,-3-3-94 15,2-1-17-15,-3-2-95 0,2-1-190 16</inkml:trace>
  <inkml:trace contextRef="#ctx0" brushRef="#br0" timeOffset="385014.7436">6356 16044 661 0,'-7'4'153'0,"-2"4"1"0,3 5-108 15,2 2-18-15,2 4-12 0,1 2-13 16,1 3-14-16,1 2-16 0,1 3-127 16,-2-1-123-16,2 4-314 0</inkml:trace>
  <inkml:trace contextRef="#ctx0" brushRef="#br1" timeOffset="388962.1894">6956 14646 303 0,'0'-3'81'0,"-1"-1"4"15,-1 0-31-15,0 1-23 0,1 0-8 16,0 1 0-16,0-2-1 0,1 0-1 15,0 1 0-15,1-1 2 0,-2 0 2 0,1 0 3 16,-1 0 0-16,1 1-2 0,-2 0-1 16,2 0-2-16,-1 2-1 0,1 0-3 15,-1 0-1-15,0 1-3 0,-1-2-2 16,1 2-2-16,1-1-2 0,-1 0-1 16,0 0-2-16,1-2-1 0,-1 2-1 15,1-4-1-15,0 1-1 0,0 1 0 16,0-2 0-16,-2 0-1 0,2-1 0 15,-1 0 0-15,0 2 1 0,0 0 1 16,-1 1 0-16,0 0 1 0,2 1-1 0,-1 1 1 16,2 1 0-16,-1 0-2 0,0 0 0 15,1 1 1-15,-1 2-1 0,1 2 2 16,1 4 0-16,-2 1 1 0,1 6 0 16,-1 3 1-16,2 5-2 0,-2 1 1 15,2 7-1-15,-1 2-1 0,0-1 0 16,0 4 0-16,0-1 1 0,1 3 2 15,1 0 1-15,0 0 2 0,-1 3 1 0,1 0 0 16,-1-2 0-16,-1-1 0 16,1-2-3-16,0-3-1 0,-2-1-2 0,2-2-1 15,0-2-1-15,-1-3-1 0,0 1 0 16,0-2 0-16,-1-3-1 0,2-4 1 16,-1-2-2-16,0 0-2 0,0 0-2 15,-1-2-4-15,1 1-5 0,-1 0-9 16,2 3-8-16,-2-2-12 0,0-4-119 15,-2-1-121-15,2-2-296 0</inkml:trace>
  <inkml:trace contextRef="#ctx0" brushRef="#br1" timeOffset="389652.6088">6918 14422 471 0,'2'-12'121'16,"-2"1"5"-16,1 1-55 0,0 2-25 15,1 1-7-15,0 4-7 0,-2 2-4 16,0 1-4-16,0 4-4 0,-3 4-3 15,0 5-3-15,-4 4-3 0,-1 5-2 16,-2 4-2-16,-1 2-1 0,-1 2 0 0,-2-3 1 16,2-2 0-16,1-2 0 15,1-5 0-15,3-5 2 0,1-3-1 0,2-5 0 16,4-2-1-16,0-6 0 0,4-4-2 16,2-4 0-16,1-5-1 0,3-4-1 15,0-6-1-15,2 1 0 0,-1-5-1 16,1 1 0-16,-1 3-1 0,0 4 1 15,-2 6-1-15,0 5-1 0,-2 8 1 16,-1 6 0-16,0 7 0 0,0 6 0 16,0 5-2-16,2 3-2 0,3 4-5 15,0 1-9-15,1 1-11 0,2 0-14 16,4-2-119-16,2-4-124 0,2 2-298 0</inkml:trace>
  <inkml:trace contextRef="#ctx0" brushRef="#br1" timeOffset="390781.0611">5178 14759 295 0,'-3'-17'86'16,"0"-1"7"-16,1-1-32 0,0 1-9 16,-1-1-7-16,2 0-6 0,-1-1-5 15,1-1-6-15,-2-1-5 0,2-1-2 16,0 1-2-16,-2 0 1 0,3 5 1 15,-2 1 0-15,1 4 1 0,-1 3 0 16,1 4-1-16,-1 4-2 0,-1 1-2 16,1 2-3-16,-1 5-3 0,1 2 0 0,-1 5-2 15,1 3 1-15,0 6-1 0,-1 4 0 16,1 4 0-16,0 4-1 0,1 6-1 16,-1 4 0-16,-1 3 0 0,2 6 0 15,1 6 2-15,-1 3 1 0,0 1 2 16,-3-4 0-16,0 3 1 0,2-3-2 15,-1-5-1-15,1-6-2 0,-1-5-3 16,3-1-1-16,3-4-1 0,1-7-1 0,-1-5-3 16,0-6-5-16,0-4-10 0,1-5-11 15,0-7-11-15,-2-5 35 0,1-6-166 16,-3-5-128-16,0-6-321 0</inkml:trace>
  <inkml:trace contextRef="#ctx0" brushRef="#br1" timeOffset="391244.8675">5061 14525 550 0,'-6'-10'127'16,"0"3"2"-16,-2 3-88 0,1 6-13 0,1 2-4 15,0 4-2-15,0 0-4 0,0 6-1 16,0 1-1-16,2 0 0 0,-1 0 0 15,2-1 0-15,-1-3 0 0,3-3-2 16,-2-3 0-16,3-1-1 0,-1-7-2 16,2-3-2-16,2-5-3 0,0-1 0 15,1-10 0-15,1-6-2 0,1-5 0 0,3-4 0 16,3-1-1-16,3 2 0 0,0-2-1 16,6 7 0-16,1 6 1 0,2 7 1 15,-4 9 3-15,0 8 1 0,0 8 0 16,-1 9 1-16,1 7-2 0,1 7 0 15,4 4-1-15,6 0-6 0,3 1-10 16,3-5-19-16,2-1 111 0,4-6-254 16,2-2-152-16,6-3-418 0</inkml:trace>
  <inkml:trace contextRef="#ctx0" brushRef="#br2" timeOffset="396114.9231">9063 13689 268 0,'4'-19'59'0,"-2"-2"1"0,1 5-42 15,-3-2-10-15,-1 3-4 0,1 2 4 16,-2 2 7-16,1 2 7 0,0 3 5 16,0-1 6-16,-2 2 7 0,2 2 4 15,-1 1-3-15,0 2-3 0,0 2-5 16,1 5-4-16,-3 5-3 0,0 6-5 15,-1 7-2-15,0 9-2 0,-1 8 0 0,1 13 0 16,1 15-1-16,-3 10-1 0,0 12-2 16,1 15-2-16,2 12-2 0,-2 9-2 15,-1 6-2-15,-1 2-1 0,2 1-1 16,-1 3-1-16,-3-4 1 0,-1-7 0 16,1-5-1-16,1-4 1 0,-4-5-1 15,1-8 0-15,2-4-1 0,2-6 0 16,0-8-2-16,2-6-1 0,1-7-4 0,2-10-3 15,1-7-6-15,4-12-9 0,-1-13-114 16,0-10-110-16,2-15-274 0</inkml:trace>
  <inkml:trace contextRef="#ctx0" brushRef="#br2" timeOffset="397833.9735">9015 13439 432 0,'-8'-9'98'0,"-1"0"1"0,2 3-69 0,2 1-9 0,0 4-8 16,4 0-5-16,1 1-2 0,1 0 0 16,3 1 0-16,2 2 1 0,3-1 2 15,2 3 1-15,1 0 2 0,4-1 1 16,3 1 0-16,5-1 0 0,5 0-2 15,4 0-3-15,7-2-2 0,5 1-2 16,4-1-2-16,1 2 0 0,1-1-2 16,-2 0 0-16,0 2 0 0,-3 0-1 0,3 5 0 15,-3-3 1-15,2 1 0 0,3-1 0 16,3 0 0-16,1-1 0 0,2-1 0 16,-5-4 0-16,5 0 0 0,-1 2 0 15,3 2 0-15,0-4 1 0,2-1-1 16,1 2 0-16,2 0 0 0,-1 0 0 0,-1 1 1 15,-3-2-1-15,2 4 1 16,-1 1 0-16,3 0-1 0,-1 0 1 0,2 0 0 16,1-2-1-16,0-2 1 0,-2 2-1 15,3-2 1-15,-3 0-1 16,1 0 0-16,2 1 0 0,1 0 0 0,-2-2 0 16,-1-2 0-16,-3 2 0 0,1-1 0 15,-2 0 0-15,3 2 0 0,-2-4 0 16,2 7 0-16,-3-1 0 0,-3-2 0 15,2 3 0-15,-3 0 0 0,1 0 0 16,0 0 0-16,1 2 0 0,-1 0 0 0,6 0 1 16,-4-2-1-16,-3-2 0 0,2 0 0 15,-7-2 0-15,0-1 0 0,6-1 0 16,-2 2 0-16,0 0 1 0,1 1-1 16,-3-2 0-16,3 0 0 0,-2 1 0 15,-6-1 0-15,0 0 0 0,-5 1 0 16,1-1 0-16,-1 4 0 0,-3-1 0 0,3 3 0 15,1-1 0-15,-5-1 1 16,1 0-1-16,-3-2 0 0,-3-1 0 16,-5-1 0-16,-1-2-1 0,-2 0 0 0,0-1-2 15,-2 2-3-15,-1 0-2 0,2-1-4 16,-3 2-8-16,0 3-22 0,-6-1-21 16,-1 2-14-16,-3-2-7 0,-5 1 0 15,-1 1 3-15,-2-2 8 0,-3-1 23 16,2 2 21-16,-2-2 16 0,0-2 9 15,-1 2 4-15,1-1 0 0,-1 1 0 16,0-1 1-16,0 0 0 0,0 1 0 16,0 2 0-16,2-3 2 0,-4 0 5 0,2 0 5 15,2 0 8-15,-2 0 9 0,1 0 7 16,0 1 3-16,1 0 0 0,2 0-3 16,0 3-6-16,1 1-9 0,0 2-7 15,1 3-8-15,0 2-4 0,1-1 0 16,-1 3-1-16,0 2-1 0,-2 2 1 0,1 1 0 15,-1-1-1-15,-3 2 1 0,0 0 7 16,0 1 9-16,-1 0 8 0,-1 0 7 16,0 3 4-16,-3 6 3 0,1 2 4 15,-2 4-6-15,-1 7-7 0,-3 5-8 16,2 8-5-16,-3 8-5 0,1 6-2 16,1 6-5-16,2 8-1 0,-1 3-2 15,3 9-2-15,0 1 0 0,5-1 0 16,0-1-1-16,1-2 1 0,0-4-1 15,3-1 1-15,2-4-1 0,1-7 0 0,-1-1 1 16,0-1-1-16,1-7 0 0,-1 0 0 16,-2-6 0-16,0-3 1 0,-2 0-1 15,1-3 0-15,-1-5-1 0,-1 2 0 16,0-4-1-16,-4 0-1 0,0-2-1 16,-2-8-2-16,-1-4-1 0,-1 0-1 15,-2-6-1-15,2-6-1 0,1-6 1 16,1-4-2-16,-1-4-2 0,0-1-2 15,2-5-9-15,0 0-10 0,0-1-10 16,1 1-10-16,-2-1-10 0,-1 1-9 0,2-2-3 16,-2 0 9-16,0 0 13 0,-1-1 17 15,-2 0 19-15,1 0 25 0,-3 0 22 16,-2-2 18-16,1 1 12 0,-1-3 8 16,-2-1 2-16,-1 1-6 0,1 0-10 15,-1-1-8-15,2 1-11 0,-3-1-10 16,1 1-10-16,-1 2-6 0,-1 0-3 15,0 0-2-15,-3 1-2 0,-2 0-1 16,-5 3 0-16,-2 1-1 0,-6 2 0 0,-4 0 0 16,1 3 0-16,-7 2 0 0,2 0 2 15,-5 0 0-15,-1 3 1 0,-1 2 0 16,-1 2 1-16,-6 2-1 0,0 1 0 16,-3 1 0-16,1 1-1 0,-1-2 1 15,0-1-1-15,-3 0 1 0,5-4 0 16,-4 0 2-16,-5-4 0 0,-4-1 0 15,-1-3 1-15,1-1 0 0,-3-3 0 0,-1-2 0 16,-4-2 1-16,4 1 0 16,-1-3 0-16,0 3 1 0,-2-1 1 0,-3 0-1 15,-4-3-1-15,3 3-1 0,-2-3-1 16,-2 3-1-16,0 0-1 0,-3 0 0 16,-7-1-1-16,3 2 0 0,-1 2-1 15,1-1 1-15,1 0-1 0,-6-1 0 16,1 0 1-16,2 1-1 0,0 2 1 15,3 1 2-15,-4-1 0 0,-5 1 2 16,7 2 0-16,2 0 1 0,5 4 1 0,-1-3-1 16,0 2-1-16,2-1-1 0,6 2-1 15,2 0 0-15,3 2-1 0,7 1-1 16,3-1 0-16,5 0-1 0,6-2 1 16,4 1-1-16,4-1 0 0,5-4 1 15,1-1-1-15,7 0-3 0,6-2-7 16,9 5 1-16,7-4-124 0,6-1-110 0,5-2-288 15</inkml:trace>
  <inkml:trace contextRef="#ctx0" brushRef="#br2" timeOffset="400304.3253">12862 13703 406 0,'-10'3'99'0,"0"-1"2"15,5-2-62-15,0 1-12 0,3-1-7 16,1 0-3-16,-1-1-5 0,2-1-3 16,3-3-1-16,-1 0 0 0,6 0 1 15,0-4 1-15,3 0 2 0,3-2 0 0,2-2 1 16,1 0-1-16,4-3-1 0,-2-4 0 16,3-1-2-16,4-3-1 0,1-1-1 15,6-1-1-15,3-3-1 0,3 4-1 16,1 0-2-16,3 2 0 0,4 2 0 15,3 3-1-15,-1 3-1 0,1 2 1 16,0-5-1-16,3 0 0 0,1 2 1 16,2 1-1-16,3 1 0 0,2-2 0 0,3 2 0 15,3 4 0-15,2 2 1 16,-1-1-1-16,1 3 0 0,-2 1 0 0,0 2 0 16,-1 0 1-16,0 3-1 15,0 3 0-15,-2-1 0 0,-3-1 0 16,1 2 0-16,0 0 0 0,-4 1 0 0,2 0 1 15,2 1 0-15,-1 1 0 0,-1 2 0 16,-2 0 0-16,-5 0 1 0,-2 3-1 16,-4 2 1-16,-4-2 0 0,-2 0 0 15,0 1-1-15,1 0 1 0,-3 0-1 16,-1 1 0-16,-3-1-3 0,-4 0-4 16,-2 0-6-16,-7-1-11 0,-7 2-106 0,-6-4-106 15,-2-1-262-15</inkml:trace>
  <inkml:trace contextRef="#ctx0" brushRef="#br2" timeOffset="400631.5752">15522 13146 638 0,'-13'-12'133'0,"3"2"-1"15,4 2-117-15,2 6-11 0,7 2-1 16,1 2-2-16,3 5 0 0,0 2 0 16,0 4-1-16,2 3 0 0,-2 3 1 15,2 3-1-15,-2 4 1 0,-1-2 0 16,4 5 1-16,0 0 0 0,1 2 0 0,2-2 1 16,2 0-1-16,1-2-1 0,2 2 0 15,0-5-1-15,-3-1 1 0,-2-1-1 16,-5-1 0-16,-4-2 1 0,-5 0-1 15,-8 0 0-15,-3 0 1 0,-8 1-1 16,-3-1-2-16,-5 5-4 0,-8-1-8 16,-4-1 3-16,-7 2-124 0,-3 0-112 15,-1-1-284-15</inkml:trace>
  <inkml:trace contextRef="#ctx0" brushRef="#br2" timeOffset="401767.0065">9692 13496 561 0,'-16'15'124'15,"5"-4"1"-15,-2-1-93 0,6-3-15 16,1 2-6-16,3-3-3 0,2-3-1 16,-1-3-2-16,1 0 0 0,1-1 1 15,0-1 0-15,0-4 0 0,-2-3 1 0,1-2 0 16,1 1-1-16,-1-6 0 0,-3-2-1 16,-4-2-1-16,2 0-2 0,1 0 0 15,-3-2-1-15,2 0 0 0,-2 1-1 16,-1 0 0-16,3-3 1 15,-5 0-1-15,-1 0 0 0,-3-1 0 0,-1 2 0 16,-2-3 0-16,-4-1 0 0,-3 3 0 16,-3 1 1-16,-3-2-1 0,-2 1 0 15,-2 2 0-15,-5 1 0 0,1 0 1 16,-2 1-1-16,-1 3 0 0,0 1 0 0,1 4 0 16,-5 1 0-16,0 0 0 0,-4 4 0 15,1-2 0-15,-5 2 0 0,-3-1 0 16,0 2 1-16,-1 1-1 0,3 3 1 15,-1 2 0-15,-6 2 1 0,-1 5-1 16,-1 1 1-16,-3 2-1 0,-1 3 0 16,-1 2 0-16,-3 5-1 0,0 0 0 15,0 4 0-15,-3 1 1 0,-1 2-1 16,0 4 0-16,-2 0 0 0,-5-2 0 0,1 2 1 16,-2 3 3-16,1 2 1 0,3 0 3 15,1 2 0-15,0 5 3 16,6 5 0-16,4 0 0 0,4-1-1 0,5 4-3 15,-1-5-1-15,6 1-2 0,8-4-1 16,8-4-3-16,4-4-6 0,5 0-9 16,8-8-9-16,8-3-10 0,4-6-64 15,1-7-54-15,3-6-103 0,6-7-218 16</inkml:trace>
  <inkml:trace contextRef="#ctx0" brushRef="#br2" timeOffset="402063.8891">6438 13517 593 0,'-10'-10'131'16,"-1"-1"2"-16,4 5-102 0,2 5-12 0,0 6-6 15,3 3-3-15,-1 7-3 0,2 5-2 16,-3 5 0-16,1 6 0 0,-5 4 2 15,0 5 0-15,-4 1 4 0,-2 5 2 16,-3-1 3-16,1 4 1 0,0-2 2 16,3-2 1-16,0-5-2 0,6-4-1 15,5-7-3-15,5-4-3 0,5-7-2 16,9-6-2-16,8-6-3 0,10-6 0 16,6-11-8-16,11-6-14 0,14-10-18 15,10-6-128-15,11-10-132 0,1-1-331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45:13.76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17067 4660 473 0,'13'-8'108'0,"-3"2"3"0,-4-2-72 16,-1 0-18-16,0 2-4 0,0-1-2 16,0-2-1-16,-1 1-3 0,-3-2-3 15,0 1-2-15,-3-1 0 0,-3 3-2 16,-3 0 0-16,-3 2-1 0,-5 1 0 16,-3 5-1-16,-8 4 0 0,-5 5-1 15,-2 2 0-15,-4 3 0 0,0 3-1 0,0 3 1 16,0 2 0-16,3 4 1 15,5 3-1-15,5 3 1 0,4 4 0 0,6 3 0 16,8 0 0-16,9 0-1 0,7-2 0 16,7-3 0-16,8-4 0 0,3-3 0 15,7-7-1-15,4-2 1 0,5-5-1 16,5-4 1-16,1-7-1 0,-3-4 1 16,2-5-1-16,0-5 1 0,-4-4 1 0,-4-4 2 15,-3-7 1-15,-3-2 3 0,-4-4 2 16,-7-2 2-16,-7-4 3 0,-6-2 2 15,-10-1-1-15,-10 2 0 0,-11 3-3 16,-8 4-1-16,-11 5-4 0,-10 9-3 16,-16 7-8-16,-11 10-9 0,-9 10-13 15,-8 14 15-15,-13 10-136 0,-8 6-117 16,-4 12-292-16</inkml:trace>
  <inkml:trace contextRef="#ctx0" brushRef="#br0" timeOffset="3934.3594">18229 8481 285 0,'0'-12'75'0,"-5"-3"2"0,-7 1-37 16,1 0-11-16,-2 3-9 0,-3 3-6 16,-1-2-5-16,-3 4-4 0,-5-2 0 15,2 3-2-15,-7 1 1 0,-2 0-1 0,-5-2 1 16,0 3 0-16,-3 2 1 0,-1 0-1 16,-3 1-1-16,0 2 1 0,0 2 0 15,2 5-1-15,-2-1 0 0,3 2 1 16,-2 2 0-16,4 0 0 0,1 3 1 15,2 0 1-15,4 1 0 0,2 1 1 16,2 0 0-16,4 3-1 0,6-1-1 16,3 0 0-16,3-1-1 0,3-1-1 0,4 2-1 15,4-1 0-15,2-1 0 0,4 0 0 16,3 3 0-16,3-1 0 0,3 1 0 16,5 0 1-16,4 2-1 0,5-2 0 15,5 3 0-15,4-4 0 0,5 1 0 16,3-2 0-16,4-1-1 0,1-2 1 15,2-3-1-15,0-2 1 0,2-4-1 16,0-3 0-16,-1-7 0 0,-5-3 0 0,-2-7 0 16,-2-4-1-16,-5-7 2 0,-5-3 2 15,-6-4 3-15,-6-2 1 0,-8-2 2 16,-6-2 1-16,-12-2 0 0,-11-3-1 16,-13-1-3-16,-13 1-2 0,-13 3-2 15,-17 3-2-15,-14 10-5 0,-13 12-1 16,-13 13-108-16,-14 9-95 0,-19 15-249 15</inkml:trace>
  <inkml:trace contextRef="#ctx0" brushRef="#br0" timeOffset="7871.7822">18521 10306 346 0,'0'-8'77'0,"-1"1"1"15,-3-2-56-15,-1 2-8 0,0-1-7 0,-1 0-3 16,-3-1-2-16,0-2 0 0,-4 0-1 15,0 0 0-15,-2-1 0 0,-2 1 3 16,0 1 3-16,-1-1 4 0,-1 1 1 16,-3 0 3-16,0-1 0 0,-5 3 0 15,-1 0-3-15,-5 2-3 0,-3 3-3 16,0-2-2-16,-5-1-2 0,-2 3-1 16,-2-1 0-16,-2 1 0 0,0 0 0 0,-5 0-1 15,0 1 1-15,-4 5-1 0,1 2 0 16,-2 0 1-16,-6 0-1 0,1 1 1 15,-2 2-1-15,0 1 1 0,-1-1-1 16,-1 2 1-16,1 0-1 16,-1 1 0-16,-1 1 1 0,0-1-1 0,-1 0 0 15,-2 3 1-15,2-1-1 0,-1 2 0 16,3 0 0-16,0 2 0 0,0 1 0 16,1 2 0-16,2-1 1 0,2 2-1 15,1 3 1-15,1 7-1 0,4 4 1 16,1-2-1-16,2 2 1 0,-2 1-1 0,3-2 0 15,4-2 1-15,3-3-1 0,1 0 1 16,2 0 0-16,7 0 0 0,5 2 0 16,5 2 0-16,3 3 0 0,8 4 0 15,6 2 0-15,7 2-1 0,5-1 1 16,3-1-1-16,4 1 1 0,4-2 0 16,5-3-1-16,1-4 1 0,5-1 0 0,5 1-1 15,6 1 1-15,5-3-1 0,3-2 0 16,6-3 1-16,5 1-1 0,3-1 0 15,5-3 0-15,5-4 0 0,4 2 1 16,5-4-1-16,2-1 0 0,5-4 0 16,2-3 0-16,1-3 0 0,3-1 1 15,0-4-1-15,1 0 0 0,0-2 0 16,3-1 1-16,-1-2 0 0,1 0-1 16,0-7 1-16,0 3 0 0,2-6 0 15,0-1-1-15,-3-6 1 0,-1-2 0 0,2-4 0 16,-5 4 0-16,1-2 0 0,-4-1-1 15,-1 0 1-15,0-1 0 0,-5 0 0 16,-4 0 0-16,-4-2 0 0,-5-4-1 16,-4 3 1-16,-8-3 0 0,-9-2-1 15,-5-4 1-15,-10-8-1 0,-8 1 1 16,-9-3-1-16,-12 1 0 0,-7-5 1 16,-8 2-1-16,-11 1 1 0,-6 4 0 0,-10-4 2 15,-4-3 2-15,-10-4 2 0,-9 2 0 16,-6 2 1-16,-10 5 0 0,-9 0-1 15,-10 8-1-15,-11 7-2 0,-13 8-2 16,-9 0-1-16,-13 8-1 0,-14 2-3 16,-8 8-4-16,-11 6-4 0,-12 1-101 15,-8 7-92-15,-11 7-238 0</inkml:trace>
  <inkml:trace contextRef="#ctx0" brushRef="#br0" timeOffset="10387.2443">20782 10577 244 0,'0'-7'64'0,"0"-2"6"0,-1 2-33 16,0-2 2-16,-1 2 1 0,0 0-1 15,1 1-1-15,-2 1-3 0,2 1-3 16,1 2-6-16,0 3-7 0,0 0-4 0,1 4-4 15,-1 2-1-15,0 2 0 0,0 3-2 16,-1 0 2-16,-1 4 0 0,0 0 0 16,1 1-2-16,1 0-1 0,1 3-2 15,2 1-1-15,0 3-2 0,4 2-7 16,-1 3-108-16,4 1-96 0,1-2-256 16</inkml:trace>
  <inkml:trace contextRef="#ctx0" brushRef="#br0" timeOffset="11108.4743">20176 9084 315 0,'21'92'-314'0</inkml:trace>
  <inkml:trace contextRef="#ctx0" brushRef="#br0" timeOffset="12219.3455">20646 10167 440 0,'-7'1'116'0,"-1"-1"6"0,-1-1-48 15,0 0-26-15,0-1-6 0,2-1-3 0,0-2-2 16,-2 0-4-16,3-2-1 0,0-2-1 16,2 0-2-16,1 0-1 0,1-1-3 15,2 0-2-15,3-1-2 0,4 2-3 16,-2-2-3-16,2 2-3 0,1-2-2 16,3 2-3-16,-1-1-2 0,-1 3-1 15,-1-2-2-15,2 6-1 0,-1 1 0 16,0 5 0-16,-2-1 0 0,1 4 0 15,-2 3-1-15,0 2 1 0,-3 1 0 16,0 2 0-16,-2 0 0 0,-1 4 0 0,-2-1-1 16,-3 1 0-16,1-1 1 0,-1-1-1 15,0 0 0-15,0-1 0 16,-1 0 0-16,1-3 0 0,2-2 0 0,-1-2-1 16,2-1 0-16,3 2-1 0,0-5-2 15,0-2-4-15,3-1-6 0,1 1-5 16,1-2-8-16,0-2-7 0,-1 0-4 15,2 0-5-15,-1-2-8 0,1-1-4 16,-1 1-68-16,-1 1-25 0,-2-1-85 16,0 0-189-16</inkml:trace>
  <inkml:trace contextRef="#ctx0" brushRef="#br0" timeOffset="12651.1772">20809 10118 521 0,'0'-9'133'0,"2"2"4"15,3 2-64-15,-1-2-27 0,1-2-10 0,0 1-8 16,2 0-4-16,1 2-4 0,0 0-4 16,1 0-2-16,0 2-4 0,1 0-2 15,0 2-2-15,0 1-2 0,-2 1-1 16,2 2 0-16,-1 2-1 0,-1 2 0 15,0 3 0-15,0 0 0 0,-2 2-1 16,1 2 1-16,-3-1-1 0,-1 3 0 0,-1-2-2 16,0 2-2-16,-2-2-5 0,1 1-5 15,-1-2-5-15,1-1-6 0,1 0-7 16,0-2-12-16,0-2 11 0,1-1-117 16,-2-2-105-16,-1-2-264 15</inkml:trace>
  <inkml:trace contextRef="#ctx0" brushRef="#br0" timeOffset="12832.6978">20890 10088 513 0,'-5'3'134'0,"-4"3"3"16,3 1-51-16,0 4-41 0,1 2-17 15,0 0-9-15,3 4-7 0,1 2-5 16,1 0-8-16,1 2-15 0,3 0-58 15,-3-1-67-15,4-2-107 0,0 1-252 16</inkml:trace>
  <inkml:trace contextRef="#ctx0" brushRef="#br0" timeOffset="14862.8377">13883 10574 512 0,'-1'-9'124'15,"0"0"4"-15,-2 0-80 0,2-1-9 0,1 2 0 16,0 1-2-16,0 2 0 0,0-1-2 16,0 2 0-16,-1 3-4 0,1 2-3 15,0 2-4-15,1 2-4 0,-1 2-6 16,1 3-4-16,1 2-4 0,-1 3 0 15,-1 1-2-15,1 2-2 0,-1 1-1 16,0-1-4-16,1 1-8 0,-1 0-11 16,1-1-13-16,1 1-22 0,0-2-112 15,-1-3-125-15,1-1-294 0</inkml:trace>
  <inkml:trace contextRef="#ctx0" brushRef="#br0" timeOffset="15334.0891">13566 10365 554 0,'-2'-6'137'16,"-1"1"6"-16,2 0-76 0,0 0-20 0,1 2-11 16,0 0-9-16,2 1-6 15,3 1-6-15,2-1-5 0,1 1-4 0,3 2-3 16,0-2-8-16,1 1-11 0,4 1-19 15,-1-1-118-15,-2 0-122 0,3-2-306 16</inkml:trace>
  <inkml:trace contextRef="#ctx0" brushRef="#br0" timeOffset="15769.5153">13896 10201 517 0,'1'-7'128'0,"2"-3"3"15,0 1-62-15,1 2-32 0,2-1-9 16,-1 1-4-16,2 2-3 0,-1 1-3 15,1 0-1-15,0 1-3 0,1 1-1 16,2 1-3-16,-2 0-3 0,0-1-1 16,-5 1-2-16,4 2-1 0,-1 1-1 15,-1 0-1-15,-3 3 0 0,-1 0 0 0,-1 2-1 16,4 2 1-16,-4-2 0 16,-4 3-1-16,-1 1 1 0,-1 0-1 0,0 1-1 15,-2 2 1-15,0-1-1 0,0 1 0 16,-1-5 0-16,4 1 0 0,-1 0 0 15,2-1 1-15,6-2-1 0,-2-1 1 16,1-1-1-16,5 1-1 0,0-2-1 16,1-2-2-16,6-1-3 0,-4-2-2 15,3 0-3-15,2 0-4 0,-4-2-9 16,3 1-9-16,1-1-7 0,-4 1-100 0,-2-1-104 16,1 1-251-16</inkml:trace>
  <inkml:trace contextRef="#ctx0" brushRef="#br0" timeOffset="16164.1644">14072 10220 545 0,'1'-11'135'16,"0"-2"4"-16,2 2-66 0,2 1-30 15,0 1-11-15,2 0-5 0,0 0-5 0,2 0-3 16,-1 1-2-16,1 2-4 0,2 0-2 15,0 2-4-15,3 2-1 0,0 2-1 16,2 5-2-16,0 0-1 0,0 2-1 16,1 3 1-16,-2 3-1 0,0 3-1 15,-4-1 0-15,0 3-2 0,-3 2-6 16,0-2-5-16,-4 2-5 0,0 1-7 16,-3 0-8-16,1-3-10 0,-2-1-8 0,1-3-99 15,-2-2-104-15,-1-2-251 0</inkml:trace>
  <inkml:trace contextRef="#ctx0" brushRef="#br0" timeOffset="16346.3106">14143 10147 520 0,'-5'1'121'0,"-1"6"2"0,2 0-79 0,1 5-19 16,1 7-10-16,1-1-7 0,1 4-14 15,0 5-115-15,0-1-106 0,1 1-274 16</inkml:trace>
  <inkml:trace contextRef="#ctx0" brushRef="#br0" timeOffset="17349.1773">23204 9656 553 0,'2'-10'127'0,"-6"-1"1"0,-3-1-72 15,-6 0-39-15,-7-1-12 0,-7 2-2 16,-7 0-2-16,-8 3-2 0,-8 1-1 16,-10 5 0-16,-6 6 0 0,-6 5 1 0,-4 4 0 15,-3 7 2-15,0 4 1 0,-4 10 2 16,6 6 0-16,4 10 0 0,4 11 0 15,8 6 0-15,8 4-1 0,10-1-1 16,15 0-1-16,14-7 0 0,12-8-1 16,18-9 1-16,19-9 0 15,15-8 0-15,17-5 1 0,13-10-1 0,12-6-1 16,9-13-1-16,7-7 0 0,4-6 0 16,0-7-1-16,-3-7 0 0,-6-6 2 0,-9-6 2 15,-10-6 3-15,-13-9 2 0,-17-7 1 16,-16-4 2-16,-16-1 0 0,-19-1-1 15,-20 0-1-15,-22 10-3 0,-22 7-2 16,-24 7-9-16,-25 14-22 0,-26 6-112 16,-22 8-114-16,-27 16-294 0</inkml:trace>
  <inkml:trace contextRef="#ctx0" brushRef="#br0" timeOffset="18038.3348">12489 9562 634 0,'9'-9'139'16,"-12"1"0"-16,-10 1-109 0,-13 4-14 0,-12 9-6 15,-13 0-5-15,-10 8-6 0,-18 4-2 16,-9 4-1-16,-9 1-1 0,-8 8 0 16,3-1 0-16,2 8 2 0,-2 0 1 15,8 7 2-15,8 7 1 0,13 6 1 16,8-1 1-16,6 5 0 0,11 1 1 16,15 7-1-16,15 4 0 0,14-1 0 15,15-2-1-15,18-5 1 0,22-6-2 0,13-8 1 16,15-17-1-16,10-10 1 0,9-19-1 15,6-9 0-15,3-12 1 0,0-15 3 16,3-10 3-16,-1-8 5 0,-10-7 5 16,-6-8 3-16,-10-4 4 0,-13 1-1 15,-16-4-2-15,-23 0-4 0,-20 3-5 16,-20-1-5-16,-26 6-8 0,-29 7-14 16,-21 12-15-16,-27 15-23 0,-29 12-114 15,-27 20-129-15,-28 19-305 0</inkml:trace>
  <inkml:trace contextRef="#ctx0" brushRef="#br0" timeOffset="21384.1372">19261 12083 463 0,'6'0'109'0,"1"-3"3"16,-1 2-67-16,0-1-19 0,2-1-6 15,2 6-4-15,-3-7-3 0,-1 3 28 0,-7 2-153 16,0 4-108-16,-6 0-292 0</inkml:trace>
  <inkml:trace contextRef="#ctx0" brushRef="#br0" timeOffset="22741.542">20626 11588 416 0,'9'-10'120'15,"-4"-1"7"-15,-4 0-21 0,-1 1-45 16,-2 0-10-16,-1 2-3 0,-3 0-4 16,-2 2-3-16,-5 3-4 0,-1 3-4 0,-5 4-3 15,-3 5-5-15,-2 2-3 0,-3 5-4 16,2 5-4-16,2 1-3 0,2 5-3 16,5 0-3-16,4 1-2 0,6 1-1 15,2-2-1-15,7 0 0 0,4-2-1 16,5-3 0-16,4-3 0 0,5-4 1 15,3-4-1-15,5-2 0 0,-1-3-1 16,0-5 1-16,-2-5 0 0,-3-3-1 16,-3-2 1-16,-3 0-1 0,-6-4 1 15,-4 1 0-15,-2 0 0 0,-3 2 0 0,-3 2 0 16,0 0 2-16,-1 3 0 0,-2 3 2 16,-1-1 0-16,-1 3 2 0,0 3 0 15,0 1 0-15,0 3 0 0,-2 0-2 16,1 5-1-16,2 3-1 0,0 1 0 15,1 2-2-15,2 2 1 0,1 1-3 16,1 0-5-16,1-2-11 0,1 1-13 16,3-1-13-16,0-3-18 0,2-1-119 0,2-3-131 15,2-4-300-15</inkml:trace>
  <inkml:trace contextRef="#ctx0" brushRef="#br0" timeOffset="23125.667">20898 11789 594 0,'-3'-5'147'0,"-2"0"5"0,-1 2-84 15,-2 2-20-15,1 2-9 0,0 2-6 16,-1 2-8-16,0 2-7 0,2 2-5 15,1 2-4-15,1 0-2 0,3 0-4 16,2-1-1-16,0-2-1 0,3 1-1 16,2-6-1-16,1-1 0 0,1-2 0 0,-1-2 0 15,0-4 0-15,2-2 1 0,0-5 0 16,0 1 3-16,1-3 3 0,1 0 4 16,-1-3 4-16,0 2 3 0,-3 3 3 15,1 4 1-15,-5 2 0 0,1 2-2 16,-2 6-5-16,1 4-3 0,-1 4-3 15,2 2-3-15,-2 0-2 0,1 5-1 16,-2 2-5-16,1 1-7 0,0-2-10 16,1 0-15-16,0 0-16 0,4 0-14 15,2-3-106-15,-2-6-16 0,3-2-104 16,0-3-203-16</inkml:trace>
  <inkml:trace contextRef="#ctx0" brushRef="#br0" timeOffset="23293.9851">20951 11467 676 0,'-16'-7'157'0,"0"2"1"0,6 7-112 0,4 4-16 16,5 7-11-16,2 3-10 0,3 1-20 16,2 4-24-16,3 1-123 0,-1 3-127 15,3 3-320-15</inkml:trace>
  <inkml:trace contextRef="#ctx0" brushRef="#br0" timeOffset="23960.0837">21315 11699 630 0,'-12'0'156'16,"-2"0"6"-16,1 4-90 0,2 6-21 15,-2 2-13-15,6 3-8 0,0 1-8 0,2 2-7 16,2 3-6-16,2-2-3 0,4-1-3 16,1-3-1-16,5 1-1 0,2-3-1 15,0-4 1-15,3-4-1 0,-2 0 1 16,1-4 0-16,-3-4 0 0,0-2 0 15,-4-2 0-15,-1-6 1 0,-3 0-1 16,-2-4 1-16,-1-2 2 0,-3-2 3 16,0 1 4-16,-3-1 2 0,0 1 4 15,-1 4 2-15,-1 3 2 0,0 3 0 16,3 4-1-16,1 2-4 0,0 2-3 16,3 2-2-16,2 2-4 0,5 1-3 0,1 0-2 15,3 1-1-15,3 1-2 0,4 1-4 16,1-2-5-16,4-1-8 0,1 0-6 15,5-1-9-15,3 0-9 0,3-2-6 16,1-2-4-16,0 2 1 0,0 0 3 16,-2 0 2-16,-5-1 6 0,-4 0 7 15,-4 0 5-15,-4-1 8 0,-3 2 4 0,-5 0 4 16,-2 2 7-16,-3 0 9 0,-2 2 8 16,-1-1 9-16,-3 4 8 0,1 0 9 15,-2 0 5-15,0 1 3 0,0-1-1 16,0 0 0-16,1 1-4 0,2-3-6 15,1-1-6-15,1 1-6 0,2 0-2 16,2-1-6-16,1 0-4 0,2-2-3 16,2-2-2-16,0-1 0 0,2-2-1 15,3 0-1-15,1-1-1 0,-2 0-1 16,2 2 0-16,-3 1-1 0,0 3 0 0,-2 1 0 16,-3 5-1-16,0 2 0 15,-4 2-1-15,2 2-2 0,-2 2-4 0,-1 1-9 16,0 1-8-16,0-2-15 0,-1-1-15 15,0-1-12-15,-1 0 23 0,-2-4-143 16,0-5-125-16,-1-4-298 0</inkml:trace>
  <inkml:trace contextRef="#ctx0" brushRef="#br0" timeOffset="24147.9486">21749 11649 561 0,'-5'-31'148'0,"0"9"10"16,-1 6-75-16,-1 8-17 0,3 5-11 15,-1 7-12-15,0 6-8 0,1 5-11 16,0 5-8-16,2 9-7 0,0 2-3 16,-1 7-2-16,1 3-2 0,2 4-4 15,1 4-7-15,1-1-12 0,2-2-15 16,1-3-15-16,2-5-74 0,1-3-47 16,1-8-112-16,4-4-225 0</inkml:trace>
  <inkml:trace contextRef="#ctx0" brushRef="#br0" timeOffset="24494.0032">22220 11713 694 0,'-7'-10'172'0,"-6"5"4"0,-1 3-106 0,-5 3-19 15,-3 4-12-15,-2 4-11 0,-4 3-10 16,0 2-8-16,4 2-3 0,2 1-2 15,5 3-1-15,7-1-1 0,5-3-2 16,8 0 0-16,3-1-1 0,4-3-2 16,3-2 0-16,3-4-1 0,3-3 0 15,-1-5-1-15,0-1 1 0,1-5 1 16,-1-3 0-16,-1-2 2 0,-1-3-1 0,-2 3 2 16,-2-1-1-16,-1 2 1 0,-3 2 1 15,0 4-1-15,-5 2 1 0,0 2-1 16,-3 2 1-16,0 3-1 0,-1 5 0 15,-1 3 0-15,1 2-2 0,0 3-2 16,2 4-8-16,3 2-13 0,2-1-16 16,6-2-12-16,7 0-18 0,5-2-111 0,6-4-123 15,5-5-279-15</inkml:trace>
  <inkml:trace contextRef="#ctx0" brushRef="#br0" timeOffset="25005.1241">23200 11629 579 0,'-1'-12'149'0,"-3"1"9"15,-4 0-74-15,-6 4-16 0,-3 1-9 16,-8 3-4-16,-3 4-5 0,-4 4-7 15,1 6-6-15,-3 3-9 0,6 4-7 16,3 4-6-16,5 3-5 0,7 0-5 16,5 0-2-16,6 1-3 0,2-1 0 15,3-3-2-15,6-1-1 0,2-5-2 16,2-2-2-16,6-5-2 0,0-2 0 16,3-6 0-16,2-6 1 0,-1-1 1 0,-1-3 2 15,-2-1 1-15,-3 1 2 0,-4 0 2 16,-4 2-1-16,-3 3 1 0,-2 4-1 15,-4 4 1-15,-3 3 0 0,-2 4 1 16,0 4-1-16,-1 3-2 0,0 5-6 16,0 3-6-16,1 1-11 0,1 0-12 15,4 0-14-15,4-3-20 0,2-1-112 16,4-5-123-16,5-5-289 0</inkml:trace>
  <inkml:trace contextRef="#ctx0" brushRef="#br0" timeOffset="25356.803">23413 11697 673 0,'-21'2'171'0,"-2"6"7"0,-1 3-95 16,0 3-29-16,1 2-12 0,3 3-10 0,6 1-10 15,1 1-11-15,9-2-7 0,1-2-2 16,4-1-1-16,4-4-1 0,4 0 0 15,2-4-2-15,2-4 0 0,4-2-2 16,2-5 0-16,0-3 0 0,2-2 0 16,-1-7 0-16,-2-1 1 0,1-2 2 15,-1-2 0-15,-3-2 1 0,-2 1 1 16,-2 3-1-16,-1 3 2 0,-3 3 1 16,-2 3 0-16,-2 3 1 0,-3 7-1 15,-3 4 0-15,2 4 0 0,-3 4 0 0,-1 2-3 16,1 5-2-16,-1 2-1 0,1 0-3 15,3 1-4-15,0 0-11 0,3-2-9 16,4 0-13-16,3-3-12 0,0-3 94 16,2-4-215-16,1-7-132 0,-1-6-345 15</inkml:trace>
  <inkml:trace contextRef="#ctx0" brushRef="#br0" timeOffset="25511.6787">23537 11340 659 0,'-15'-23'162'0,"-1"11"2"16,2 3-103-16,1 8-17 0,5 7-14 16,3 6-13-16,4 6-13 0,3 6-21 15,5 7-21-15,3 4-126 0,1 2-132 16,3 5-329-16</inkml:trace>
  <inkml:trace contextRef="#ctx0" brushRef="#br0" timeOffset="26511.8272">23839 11674 721 0,'-25'4'171'0,"0"1"2"0,2 4-117 15,5 3-17-15,4 3-9 0,3 1-8 16,4 0-11-16,1 1-5 0,3 4-4 15,4-3 0-15,3-2-2 0,3 0 0 16,3-4 0-16,2-1-2 0,6-2-1 16,1-6-2-16,0-1-3 0,0-4-1 15,0 0 0-15,-4-5-1 0,-1-2 2 16,-4-3 1-16,-4-2 2 0,-5-3 3 16,-2-2 4-16,-4-5 1 0,-1 0 1 15,-2 1 1-15,-1-1 4 0,-2 3 5 0,0 3 4 16,0 5 3-16,0 2 2 0,2 4 1 15,2 4-1-15,2 4-4 16,2-1-4-16,5 5-6 0,1 0-3 0,5 2-4 16,3 0-2-16,2 2-5 0,3-2-4 15,5 1-7-15,-2-1-6 0,3-2-7 16,-1-1-6-16,3-2-3 0,-1-2 0 16,1-1 3-16,1-2 4 0,-2 0 7 15,-1 0 6-15,-3 0 6 0,-5 0 4 0,-3 0 8 16,-5 0 7-16,-2 1 7 15,-4-1 5-15,-1 1 6 0,-2 0 4 0,1 0 2 16,-3 1 1-16,1 0-5 0,-1-1-4 16,4 2-4-16,-1 0-5 0,-1 0-3 15,1 0-3-15,1 3-2 0,-1-2-2 16,2 1-1-16,0 0 0 0,-2 0-2 16,2-1 0-16,0 1 0 0,1 1-1 0,0-1 0 15,-1 0 1-15,3 0-1 0,-2 3 0 16,-1 0 0-16,-1 3 1 0,1 1-1 15,-1 4 0-15,1 1 0 0,1 2 1 16,0 1-1-16,3 3 2 0,1 1-1 16,1-3 2-16,1 1-1 0,1-4 1 15,0 0 0-15,2-3 0 0,-2-4-1 16,2-3 1-16,-1-5-1 0,2-3 0 16,1-3-1-16,0-6 1 0,3-2-1 15,2-4 1-15,3-3-1 0,2-1-1 0,0 0 0 16,0 2 0-16,-2 3-1 0,-5 5-1 15,-1 4 0-15,-5 5-2 0,-7 6 0 16,-2 5-3-16,-2 4-1 0,-3 2 0 16,0 4-1-16,0 2 1 0,1 1 0 15,2-1 0-15,3-1 2 0,3 0-2 16,2-3-3-16,6-2-6 0,3-6-5 16,1-3-5-16,6-5-2 0,2-3-4 0,4-6-3 15,2-3 3-15,-1-5 5 0,-1-2 5 16,0 1 6-16,-3-3 4 0,-5-1 10 15,-6 0 13-15,-3 2 12 0,-5 3 10 16,-4 3 5-16,-2 0 4 0,-3 7 2 16,-1 2-3-16,1 4-9 0,-3 2-9 15,0 1-8-15,1 4-6 0,2 4-3 16,1 1-3-16,2 1-1 0,1 2 0 16,3 1-1-16,2-1 0 0,4 5 0 15,1-6 0-15,2 2 0 0,3-2-1 0,2 2-1 16,2-1 1-16,1-1-1 0,1-3 0 15,-4 1 0-15,-1 0 1 0,-6 0 1 16,-4-1 0-16,-9-1 1 0,-6 0 0 16,-7-2-1-16,-5 2 1 0,-5 1-2 15,-2-3-13-15,-5 2-23 0,-5-2-24 16,-4 2-123-16,-5-5-140 0,1-1-336 16</inkml:trace>
  <inkml:trace contextRef="#ctx0" brushRef="#br0" timeOffset="27539.7332">20625 8156 545 0,'4'-11'135'0,"-4"1"6"0,-7 0-78 15,-6 4-15-15,-3 2-5 0,-4 5-5 16,-6 5-3-16,-6 4-4 0,0 5-3 16,-1 5-4-16,1 4-2 0,2 5-4 15,5 3-5-15,4 1-3 0,9 0-4 16,3 3-2-16,8-3-2 0,6-1-1 0,6-6 0 15,5-3-1-15,5-4 1 0,5-4-1 16,4-6 0-16,2-8 1 0,2-5-1 16,-2-4 1-16,0-5-1 0,-2-4 1 15,-6-3-1-15,-6-3 1 0,-3 1 0 16,-4-1 0-16,-4 2-1 0,-3 2 1 16,-4 3 0-16,-1 2 0 0,-2 5-1 15,-1 4 1-15,0 3 0 0,-1 9-1 16,0 1 1-16,-1 6-1 0,0 4 0 15,1 6 0-15,1 3 1 0,1 5-1 0,0 0 0 16,1 2 0-16,-1 1 1 0,2-1-1 16,0-2 0-16,0-3 0 0,2-1 1 15,0-1-1-15,1-3 0 0,2-5 1 16,0-4-5-16,3-3-11 0,-1-3-14 16,2-8-13-16,0-6-17 0,1-5-116 15,-1-2-129-15,2-4-292 0</inkml:trace>
  <inkml:trace contextRef="#ctx0" brushRef="#br0" timeOffset="27981.186">21006 8367 589 0,'3'-9'149'0,"-3"-2"7"0,-5 0-80 16,-1 2-15-16,-2 2-8 0,-4 4-5 16,-3 3-8-16,-1 5-7 0,-2 4-5 15,-2 4-6-15,0 2-6 0,0 4-4 16,3 1-3-16,3 2-3 0,1 1-1 16,4-1-2-16,4 0-1 0,4-1-2 15,5-1 0-15,1-4 0 0,5-4-2 16,2-5 0-16,3-2 0 0,0-8 0 0,5-3 0 15,2-7 1-15,1-4 0 16,1-5 1-16,-2-2 0 0,0-6 1 0,-1 2 0 16,-3-1 2-16,-3-1 1 0,-3 6 0 15,-2 3 4-15,-2 7 1 0,-4 3 2 16,-2 4 0-16,-2 5-1 0,-1 4-1 16,-3 7-1-16,2 3-2 0,-4 1-4 15,2 8 0-15,-1 1-2 0,0 4 0 16,2 0 0-16,0-1-3 0,2 0-4 15,2-2-6-15,3-1-10 0,2-2-15 0,5-2-17 16,-1-3-12-16,2-4-14 0,-2-6-110 16,1-3-123-16,1-1-278 0</inkml:trace>
  <inkml:trace contextRef="#ctx0" brushRef="#br0" timeOffset="28122.1406">21087 7991 646 0,'-7'-3'146'16,"-1"5"0"-16,2 4-105 0,5 7-17 16,2 4-11-16,4 4-13 0,-1 3-24 15,2 2-122-15,0-1-121 0,4 6-311 16</inkml:trace>
  <inkml:trace contextRef="#ctx0" brushRef="#br0" timeOffset="28537.8056">21375 8299 683 0,'-20'0'167'0,"1"6"2"0,-1 3-108 0,4 4-17 16,4 3-10-16,2 4-8 15,5 0-10-15,3 2-9 0,4 0-3 16,3-1-2-16,2-1-1 0,2-3-1 0,2-3 0 16,0-2 1-16,1-5-1 0,1-2 0 15,-2-3 0-15,1-3-1 0,-1-5 1 16,-1-4 0-16,-3-4 0 0,-1-4 0 16,-5-4-1-16,1-3 1 0,-4-5 1 15,1 1-1-15,-1 1 2 0,-1 1 1 16,1 2 4-16,-1 6 4 0,2 3 3 15,-1 5 2-15,0 3 0 0,2 5 0 16,2 3-3-16,0 1-3 0,2 4-4 0,2 2-4 16,3 1-1-16,3 1-5 0,4 0-6 15,2-1-14-15,4 1-15 0,4 1-14 16,0-2-11-16,1 0-14 0,-2-2-53 16,0 0-48-16,-3-1-94 0,-3-3-202 15</inkml:trace>
  <inkml:trace contextRef="#ctx0" brushRef="#br0" timeOffset="28782.0488">21722 8344 597 0,'-7'8'159'0,"0"0"9"0,0 3-75 16,-2 0-21-16,3 4-9 0,0 1-6 15,1 0-12-15,0 0-10 0,4-2-9 16,2 0-7-16,3 0-6 0,2-5-5 16,1-4-2-16,2-3-1 0,2-5 1 15,2-3 0-15,3-5 0 0,1-8 1 16,1 2 0-16,1-1-1 0,-2-2-1 15,2 4-1-15,-5 1-1 0,-1 4-1 0,-4 4-1 16,-1 5-1-16,-2 3 0 0,-2 4-1 16,-3 5-4-16,0 1-3 0,-1 5-7 15,-2 2-7-15,-2 0-9 0,1 1-13 16,0 0-12-16,-1-2-9 0,0-1-16 16,2-3-107-16,-4-6-121 0,1-2-284 15</inkml:trace>
  <inkml:trace contextRef="#ctx0" brushRef="#br0" timeOffset="28968.5449">21753 8140 486 0,'-6'-51'138'0,"-1"9"10"15,0 6-39-15,-2 11-37 0,2 11-6 16,-1 13-7-16,1 5-10 0,2 15-10 16,1 9-9-16,-1 5-9 0,1 9-7 15,0 4-4-15,0 7-3 0,3 7-2 16,-1 1-2-16,-1 2-4 0,2-2-5 15,1 1-14-15,2-4-14 0,2-7-14 16,2-8-19-16,1-10-113 0,3-7-126 0,7-6-287 16</inkml:trace>
  <inkml:trace contextRef="#ctx0" brushRef="#br0" timeOffset="29336.3101">22150 8337 639 0,'-7'-8'176'15,"2"0"7"-15,-4 1-44 0,2 2-74 0,-1 2-15 16,-5 6-10-16,-1 2-10 0,-1 4-10 16,-3 4-7-16,0 3-4 0,2 2-4 15,2 1-2-15,1 1-1 0,6-2-1 16,3 0-1-16,4-4 0 0,5-1-1 15,1-4-1-15,3-3-1 0,2-4 0 0,3-5 0 16,0-3 0-16,3-4 0 0,-1-4 1 16,1-5 1-16,-1 1 1 15,-1-2 0-15,-3-1 1 0,1 4 1 0,-5 1 0 16,-2 4 0-16,-1 4 1 0,-1 1-1 16,-3 6 1-16,0 6-1 0,-2 4 0 15,0 2-1-15,0 6-1 0,1 2-3 16,0 5-9-16,2-1-8 0,4 3-14 15,2-2-15-15,3-2-15 0,5-1-20 16,4-5-109-16,4-2-123 0,3-5-282 0</inkml:trace>
  <inkml:trace contextRef="#ctx0" brushRef="#br0" timeOffset="29666.1443">22725 8340 658 0,'2'-6'153'0,"2"0"4"0,1-1-103 16,2 0-16-16,3-1-5 0,2 3-3 15,2-1-5-15,2 1-5 0,0 2-4 16,2 0-3-16,1 3-3 0,1 0-4 0,-3 3-2 16,0 3-2-16,1 2-1 0,-1 3-1 15,-4 2 0-15,-1 4 0 0,-2 1-4 16,-1 3-6-16,-6 0-9 0,-1-2-12 16,-4 2-12-16,-1-1-18 0,-3-3-112 15,-3-4-124-15,1-2-284 0</inkml:trace>
  <inkml:trace contextRef="#ctx0" brushRef="#br0" timeOffset="29820.8496">22811 8326 671 0,'-10'-5'169'0,"-1"4"3"0,1 4-102 16,4 5-18-16,1 4-13 0,2 5-13 15,2 1-14-15,4 5-17 0,0 0-24 16,3 3-21-16,2 2-124 0,2-3-136 15,1 4-332-15</inkml:trace>
  <inkml:trace contextRef="#ctx0" brushRef="#br0" timeOffset="30110.0846">23162 8293 667 0,'-10'-9'181'0,"5"5"3"16,-1 4-46-16,0 4-83 0,1 5-19 16,2 3-13-16,3 4-8 0,0 5-8 0,3 3-3 15,2 6-2-15,4 0 0 0,-1 0-2 16,5 3 1-16,0 0-1 0,2 0 1 16,-2-3-1-16,1-3 0 0,-2-1 0 15,-1 1-1-15,-5-5-2 0,-4-5-2 16,-4 0-1-16,-5-6 0 0,-2-2-2 15,-3-3-2-15,-3-2-6 0,-1-5-9 0,0-1-10 16,3-3-11-16,-1 1-16 0,3-4-56 16,2-2-59-16,4 1-108 0,8 0-227 15</inkml:trace>
  <inkml:trace contextRef="#ctx0" brushRef="#br0" timeOffset="30500.0351">23576 8396 735 0,'-8'-15'182'0,"-8"0"4"16,-3 3-112-16,-3 3-20 0,-2 4-13 16,-5 4-13-16,1 2-12 0,0 6-6 15,2 4-4-15,2 5-2 0,3 1-1 16,4 4 0-16,7 2-1 0,5 0 0 15,6-1 0-15,6-2-3 0,2-3 0 16,4-2-2-16,5-6 0 0,2-2-2 0,2-6 0 16,-1-4 1-16,2-3-1 0,1-7 2 15,0-3 1-15,-2-5 2 16,0-5 3-16,-2-1 1 0,1-2 1 0,-1-1 1 16,-4 2 0-16,0 4 2 0,-4 4-1 15,-3 6 0-15,-5 1-1 0,0 8-1 16,-4 4 0-16,0 4-1 0,-2 4-1 15,-3 3-2-15,1 4-2 0,2 5-4 16,-1 2-4-16,1 2-7 0,2 0-6 16,1 2-11-16,3-2-14 0,2-2-13 0,0-2-15 15,4-1-114-15,0-4-126 0,1-3-298 16</inkml:trace>
  <inkml:trace contextRef="#ctx0" brushRef="#br0" timeOffset="30671.5731">23538 7945 742 0,'-6'-3'161'0,"1"6"1"16,6 4-122-16,4 7-22 0,3 3-15 16,3 4-21-16,2 4-22 0,-1 2-122 15,2 1-129-15,3 2-323 0</inkml:trace>
  <inkml:trace contextRef="#ctx0" brushRef="#br0" timeOffset="30902.133">23702 8314 766 0,'-1'-11'180'0,"0"3"4"15,4 2-122-15,5 1-20 0,2 1-11 16,3 2-8-16,5 0-9 0,3-1-6 0,4 2-3 16,1 0-6-16,0 1-5 0,3 0-9 15,-1 2-12-15,-2-1-13 16,-2 1-11-16,-2-1-12 0,-4-1-14 0,-3 0-104 16,-4-1-114-16,-5-3-263 0</inkml:trace>
  <inkml:trace contextRef="#ctx0" brushRef="#br0" timeOffset="31037.8114">23973 8269 506 0,'-14'5'148'0,"1"1"11"0,-2 3-27 16,2 2-56-16,2 1-16 0,0 2-10 16,0 0-10-16,2 4-13 0,2-1-9 15,2 0-9-15,4 1-9 0,2-1-14 0,3 1-17 16,5-1-13-16,4-4-18 0,0 1-115 16,3-7-126-16,1-2-290 0</inkml:trace>
  <inkml:trace contextRef="#ctx0" brushRef="#br0" timeOffset="31288.5301">24108 8360 728 0,'-20'3'192'0,"-1"1"5"0,0 3-97 0,2 2-31 16,3 1-18-16,5 5-18 0,4-2-15 15,4 1-11-15,7 2-4 0,2-3-2 16,6-1-2-16,5-1 0 0,4-3-1 15,4-2-2-15,-1-5 0 0,-1-3 0 16,1-3-1-16,-4-3 0 0,-2 0 1 16,-6-4 0-16,-5-3 1 0,-3-2-2 15,-3 0-5-15,-1 1-7 0,-4 0-7 0,0 1-10 16,0 4-12-16,-1 3-10 0,0 4-8 16,0 4-9-16,3 1-106 0,-1 3-113 15,2-1-269-15</inkml:trace>
  <inkml:trace contextRef="#ctx0" brushRef="#br0" timeOffset="31519.7303">24298 8345 501 0,'8'-5'145'0,"-2"2"6"0,-1 0-27 16,-1 2-56-16,-2 2-12 0,0 2-9 16,-1 0-8-16,-1 4-6 0,2 0-2 15,2 2-1-15,0 2-5 0,2 1-2 16,2 0-3-16,3 0-3 0,2-1-1 15,1-2-5-15,1-3-3 0,1-4-2 16,-1-3-2-16,-3-4-2 0,-1-3-2 16,0-2-8-16,-4-3-8 0,-1 0-11 0,-1 1-13 15,-1 1-14-15,-2 2-9 0,1 3-13 16,-3 3-3-16,1 0-99 0,-1 2-105 16,0 1-249-16</inkml:trace>
  <inkml:trace contextRef="#ctx0" brushRef="#br0" timeOffset="31752.8311">24544 8340 548 0,'8'-2'140'0,"0"0"5"16,0-3-66-16,0 1-30 0,-1 0-11 16,2 1-7-16,-2 0-6 0,1 3-6 15,2 1-5-15,0 3-3 0,2 0-3 0,2 3-2 16,0 0-2-16,4 3-1 0,-1 1-1 16,1 2-1-16,1 0 1 0,-1 2-1 15,4-1 0-15,-4 2 1 0,-1 0 3 16,-2 0 3-16,-6-1 3 0,-6 0 4 15,-7-1 2-15,-11-1 1 0,-4-1 1 16,-6-1-2-16,-2-3-3 0,-1 1-4 16,-1-3-3-16,4-2-10 0,0-1-13 15,6 0-22-15,1-3-24 0,3 1-121 0,-1 3-138 16,5 2-325-16</inkml:trace>
  <inkml:trace contextRef="#ctx0" brushRef="#br0" timeOffset="35794.4776">17307 13077 380 0,'-25'-1'95'16,"-4"2"1"-16,-2 5-50 0,1 4-17 15,-2 5-9-15,-2 1-5 0,-3 1-1 16,-4 3 1-16,5 3 3 0,1 0 3 16,4 4 1-16,2 2 1 0,10 3 0 15,9 4-2-15,12 2-2 0,8-1-4 16,10-1-3-16,7-5-3 0,10-3-1 0,5-7-2 15,7-8-2-15,3-6 0 0,3-14-2 16,3-6 0-16,3-8-1 16,-1-7 0-16,-1-6 0 0,-5-4 0 0,-2-6 0 15,-6 1 0-15,-10 1 0 0,-10 2-1 16,-13-1 1-16,-14 4-1 0,-11 3-2 16,-16 4-5-16,-14 3-11 0,-13 8-20 15,-11 6-95-15,-6 14-104 0,-10 14-254 16</inkml:trace>
  <inkml:trace contextRef="#ctx0" brushRef="#br0" timeOffset="37102.7322">17901 15389 358 0,'-7'-13'99'0,"-2"0"2"15,-1 0-43-15,2-1-13 0,-2-1-16 16,-1 3-10-16,0 1-6 0,-3-1-6 16,1 2-3-16,-4 0 0 0,-2 3 0 15,-3 2 0-15,0 3 0 0,-2 4 1 16,-3 5 0-16,-1 4 1 0,-2 0 1 16,-2 3 0-16,-2 5 0 0,-3 2 1 15,1 5 0-15,-1 5 0 0,3 5 0 16,2 6 0-16,6 5 0 0,4-5 0 0,6 3-1 15,3-3 0-15,8-1-1 0,6-6-1 16,6-4 0-16,7-2 0 0,8-2-1 16,8-5 0-16,12-4-2 0,2-9 1 15,8-6-1-15,4-7 0 0,5-3-1 16,3-10 0-16,3-7 0 0,1-3 0 16,0-3 0-16,-2-1-1 0,-3-1 1 15,-9-3-1-15,-8-1 0 0,-10 1 0 16,-12-1 0-16,-11 2-1 0,-12 3-1 0,-11 4-1 15,-8 5-5-15,-14 6-5 0,-12 7-9 16,-10 6-78-16,-9 2-28 0,-4 6-88 16,-3 3-190-16</inkml:trace>
  <inkml:trace contextRef="#ctx0" brushRef="#br0" timeOffset="49190.8773">18043 9453 264 0,'-1'-5'60'16,"2"-1"1"-16,-2 0-41 0,2 1-15 15,-1 0-15-15,1 2-30 0,-3-2-20 16,-1 1-44-16,-3 0-91 15</inkml:trace>
  <inkml:trace contextRef="#ctx0" brushRef="#br0" timeOffset="49489.0784">16310 9656 309 0,'8'3'62'0,"5"-1"-6"0,3 0-74 16,3 1-43-16,4-2-51 0,4-1-123 15</inkml:trace>
  <inkml:trace contextRef="#ctx0" brushRef="#br0" timeOffset="49772.8013">18210 9486 244 0,'2'-3'67'0,"-1"2"2"0,-1 0-3 0,-1-2-50 16,-1 5-5-16,-2 0-4 0,-1 2-3 15,-1-1-2-15,-1 0-4 0,-1 1-6 0,0-1-11 16,-1 1-27-16,-1-2-25 16,-1-4-47-16,0 2-103 0</inkml:trace>
  <inkml:trace contextRef="#ctx0" brushRef="#br0" timeOffset="50055.7725">16545 9650 318 0,'-12'2'70'0,"1"0"-1"16,3-1-56-16,2 1-7 0,3 2-10 0,5 0-5 16,-1 1-3-16,3-1-4 0,5 0-9 15,2 0-25-15,3-2-15 0,3-2-40 16,5 0-84-16</inkml:trace>
  <inkml:trace contextRef="#ctx0" brushRef="#br0" timeOffset="50333.4143">18135 9698 434 0,'1'-2'93'0,"-1"-2"-1"16,-2 2-81-16,1 4-11 0,-3-1-12 16,0 0-8-16,-1 1-5 0,-2 1-5 0,2 1-1 15,-1-2 1-15,-1 1 4 0,2-3 2 16,0 0-2-16,2 0-23 0,2-3-14 15,1-2-39-15,3 0-89 0</inkml:trace>
  <inkml:trace contextRef="#ctx0" brushRef="#br0" timeOffset="51050.8016">18351 13772 461 0,'-3'-6'96'0,"-3"4"-6"15,-1 6-106-15,-3 3-73 0,-5 3-83 16,-3 5-197-16</inkml:trace>
  <inkml:trace contextRef="#ctx0" brushRef="#br0" timeOffset="51653.1915">18452 13640 172 0,'-12'8'0'0,"0"1"-24"16,-2-1-123-16</inkml:trace>
  <inkml:trace contextRef="#ctx0" brushRef="#br0" timeOffset="51919.4779">16633 15245 316 0,'-12'14'60'0,"1"-2"-14"16,0-1-89-16,2-1-20 0,1-1-47 15,2-2-95-15</inkml:trace>
  <inkml:trace contextRef="#ctx0" brushRef="#br0" timeOffset="55128.5792">16593 12800 250 0,'-16'-6'54'0,"0"3"1"0,-2 4-45 16,-4 4-3-16,-3 6-3 0,-1 5-2 15,-2 7 2-15,-1 10 2 0,-4 6 1 0,0 7 3 16,4 6 0-16,-4 1 0 0,2 7 1 15,-1 0-2-15,1 4-3 0,3 5-1 16,1 5-1-16,0 3-2 16,2 4 0-16,2 1-1 0,0 10 0 0,-2 1 0 15,1-2-1-15,-3 2 1 0,1 4 4 16,2 5 5-16,2 5 4 0,2-4 3 16,3 0 3-16,2 5 1 0,7 4 0 15,3 0-2-15,2-3-6 0,2-3-3 16,1 0-2-16,5 1 0 0,1-4-1 15,4-6 1-15,2-4 0 0,5-2 0 0,3-3-1 16,6-1 1-16,3-7-3 0,3-4 0 16,0-7-1-16,3-1-1 0,1-6 1 15,1-5 0-15,1-5-1 0,1 1 1 16,1-2-1-16,5-3 0 0,4-3 0 16,2-2 0-16,1-2 0 0,1-7 0 15,0-7 0-15,1-5 0 0,1-1-1 0,0-4 0 16,2-3-1-16,6 1 0 0,1-2 0 15,3-4 0-15,-1-1 0 16,0-3-1-16,3 0 1 0,-1-3-1 0,1-2 1 16,1-2-1-16,1-3 0 0,0-3 0 15,0-4 0-15,0-3-1 0,-2-3 1 16,0-8 0-16,-1-3-1 0,-1-4 1 16,-1-5-1-16,-3-5 1 0,0-4 0 15,1 0-1-15,-5-6 1 0,1 0 0 16,1 1-1-16,2-1 1 0,-3-2-1 15,-5-3 0-15,-2 0-2 0,-3-1 0 0,-7 1-1 16,-4-1 0-16,-5-1 1 0,-2 5 0 16,-4-1 1-16,0-3 0 0,-6-2 2 15,-1-3 0-15,-2-1 1 0,-4-3 0 16,1-3 0-16,0-3 0 0,-1-4 2 16,-1-2-1-16,0 0 1 0,0-2 0 15,0 0 1-15,-1-5-1 0,-5 3 0 16,-3 3-1-16,-2 4 0 0,-5-3-1 15,-5 5 0-15,-5 3-1 0,-3 1 1 0,-3 0 1 16,-4-2 0-16,-5-1 1 0,1-1 1 16,0-1 2-16,-2-6 1 0,-3-3 1 15,0 1-1-15,0 1 0 0,3 0 0 16,-3-2-2-16,-1 2-1 16,-1 0-1-16,0 5 0 0,-5 5 1 0,-6 3 0 15,-5 4 1-15,-4 5 0 0,-4 6 1 16,-4 7 0-16,-4 5 0 0,-5 3-1 15,-4-2-1-15,-5 5-1 0,-6 0 0 0,-4 4-2 16,-7 8 0-16,-4 6-1 16,-4 8-3-16,-3 12-4 0,-3 14-4 0,-5 11-8 15,-3 11-32-15,-1 8-74 0,-2 8-93 16,-3 9-220-16</inkml:trace>
  <inkml:trace contextRef="#ctx0" brushRef="#br0" timeOffset="56575.6928">20602 12680 224 0,'-27'-9'72'16,"-4"0"4"-16,-3 7-21 0,-1 3-4 15,-2 7-5-15,0 7-7 0,-3 6-6 16,-3 8-5-16,-1 7-2 0,1 10-2 15,-4 11-3-15,1 5-2 0,-2 7-4 16,1 8-2-16,3 5-2 0,1 11-2 16,3 3-3-16,1-2-1 0,1 4-2 0,5 5-1 15,3 6 0-15,3-1-1 0,2-5-1 16,1-3 1-16,5 2-1 0,4 2 0 16,2-1 1-16,0-7-1 0,4-4 1 15,2-1-1-15,6 5 1 0,2-2-1 16,3-6 1-16,4-1 0 0,3-4-1 15,4 2 1-15,8-2 0 0,1-3 1 0,4-3-1 16,4-1 0-16,5-4 1 0,4-1-1 16,7-1 1-16,2-6-1 0,3-4 1 15,5-5-1-15,4-4 0 0,4-3 0 16,4-5 0-16,2-4 0 0,4-2-1 16,1-5 1-16,4-5 0 0,-1-3-1 15,4-1 1-15,1-2 0 0,2-4-1 16,-1-3 1-16,2-4-1 0,1-3 1 15,8-3-1-15,0-6 1 0,-2-6-1 16,0-6-1-16,0-4 0 0,2-3-1 0,2-7 1 16,-4-10-2-16,-4-10 1 0,3-2 0 15,-3-4 1-15,2-5 0 0,-2-4 0 16,-4-2-2-16,-2-3-3 0,-7 0-2 16,-3-2-2-16,-8-2-1 0,-7-5-1 15,-6-1 2-15,-3-4 1 0,-4-7 2 16,-4-2 3-16,-5-6 3 0,-3-4 0 15,-5-11 2-15,-7-6 1 0,-3-6 0 16,-6-4 1-16,-5-6 3 0,-5-8 2 0,-6-1 4 16,-3 4 1-16,-10-2 3 0,-15 3 1 15,-10 8 1-15,-7 10 1 0,-12 6-1 16,-14 6-1-16,-7 11-1 0,-9 9-3 16,-7 11-2-16,-8 8-2 0,-8 12-3 15,-9 11-5-15,-2 11-4 0,-8 5-6 16,-3 12-5-16,-3 7-7 0,-1 7-7 15,0 7-105-15,0 3-100 0,2 7-249 16</inkml:trace>
  <inkml:trace contextRef="#ctx0" brushRef="#br0" timeOffset="57523.5843">20889 14350 413 0,'2'-15'116'16,"2"-1"5"-16,-1-2-31 0,2 0-32 15,1 2-15-15,-1 1-6 0,0 2-4 16,-1 0-2-16,-2 5-2 0,-2 2-1 15,2 3-4-15,-5 1-3 0,-1 3-4 16,1 3-2-16,-2 2-5 0,-1 6-3 16,0 1-3-16,-2 5-2 0,2 1-1 0,1 3 0 15,2 0-6-15,0 0-14 0,2 0-11 16,2 0 28-16,0 0-156 0,3-3-126 16,2-3-318-16</inkml:trace>
  <inkml:trace contextRef="#ctx0" brushRef="#br0" timeOffset="58422.4163">20668 14851 528 0,'-6'-7'131'0,"-1"-2"5"16,2-1-60-16,0-1-32 0,2-2-9 0,2-2-5 15,2 0-4-15,2 1-3 0,2-2-3 16,1 0-4-16,2 1-3 0,1 3-1 16,1 1-2-16,-2 1-1 0,1 3-1 15,-2 3-2-15,1 0-2 0,-3 3 0 16,-1 4-2-16,-1 0 0 0,-1 3-1 15,0 3 0-15,-1 1 0 0,-1 2 0 16,-1 3 0-16,-1 2-1 0,1-1 1 16,1 0-1-16,-1 2 1 0,1-2-1 0,1 0 0 15,0-1 0-15,2-4-3 0,0 0-4 16,1-3-5-16,1-2-8 0,2-2-8 16,2-2-7-16,1-2-10 0,1 0-35 15,0-1-76-15,1-2-103 0,-1-2-237 16</inkml:trace>
  <inkml:trace contextRef="#ctx0" brushRef="#br0" timeOffset="58849.2773">20897 14766 547 0,'3'-8'128'0,"-1"-3"4"0,1 1-82 16,0 3-20-16,3 1-6 0,0-1-4 15,2 4-4-15,-1 0-4 0,4 1-4 16,-1 3-2-16,0 0-2 0,0 3-1 0,-2 1-1 16,2 3-1-16,-3 3 0 0,1 3 0 15,-3-2 0-15,-1 4 0 0,-1 1 0 16,-2 2 0-16,-2-2 0 0,1 0-2 15,0 0-3-15,0 0-6 0,0 0-5 16,2-1-12-16,1-2-48 0,0-3-67 16,0-3-100-16,-1-3-231 0</inkml:trace>
  <inkml:trace contextRef="#ctx0" brushRef="#br0" timeOffset="59027.3469">20944 14763 574 0,'-10'-5'137'0,"-1"7"2"0,2 3-88 16,2 5-19-16,2 0-9 0,1 5-6 15,3 2-7-15,0 3-5 0,1 1-8 16,0 3-9-16,0-1 5 0,1 4-134 0,0-1-119 16,3-2-304-16</inkml:trace>
  <inkml:trace contextRef="#ctx0" brushRef="#br0" timeOffset="59938.9663">20748 14775 340 0,'1'-7'104'0,"0"-2"7"16,-2 2-27-16,0-1-18 0,-3 2-12 15,-1 1-9-15,-1 0-6 0,-1 3-5 0,-2 1-3 16,-1 2 0-16,-1 4 0 0,-1 3-1 16,-1 2-1-16,0 4-2 0,1-2-2 15,1 3-5-15,1-1-4 0,4 2-4 16,1-1-4-16,3 0-3 0,2-2-3 15,2 1 0-15,2-2-1 0,3-2 0 16,1-4-1-16,0-2 1 0,2-3-1 16,1-2 1-16,0-4 0 0,-1-3-1 15,1 0 0-15,-3-3-1 0,1 0 1 16,-3-2 0-16,-1 0-1 0,0-1 0 16,-1-1 1-16,-2 0 0 0,-1 0 0 0,0 0 0 15,2 2 0-15,-2 2 0 0,0 2 0 16,1 4 0-16,-1 2-1 0,1 2 1 15,0 2-1-15,-1 1 1 0,1 4-1 16,1 3 1-16,-2 2 0 0,0 2 0 16,0 0 0-16,1 1 0 0,-2 2 0 15,0 1 0-15,0-1 1 0,-2 2-1 0,0 0 0 16,-1 3 0-16,1 1 0 0,-3 0 0 16,0 4 0-16,-1-3 0 0,-1 1 0 15,-3 0 0-15,0-2 0 0,-2-3 0 16,0-3 1-16,-2-2-1 0,3-3 0 15,0-3 0-15,3-3 1 0,1-2-1 16,2-3 1-16,3-4 0 0,3-1-1 16,2-2 1-16,2-3-1 0,2 0 0 15,2 1 0-15,2 1 0 0,0-1 0 16,0 3 0-16,1 0 0 0,0 5 0 0,3 0 0 16,-1 2 0-16,1 0 0 0,2 4 0 15,-1 2-4-15,0 2-13 0,-1-2-14 16,2 3 0-16,-2 0-134 0,-1 3-128 15,4 2-316-15</inkml:trace>
  <inkml:trace contextRef="#ctx0" brushRef="#br0" timeOffset="61012.7142">13954 14404 475 0,'5'-19'125'0,"-1"0"5"0,-3 2-54 15,3 1-19-15,-2 1-11 0,-2 2-4 0,1 2-1 16,1 2 2-16,-2 3-1 0,1 0-1 15,-4 5-5-15,2 2-6 0,0 4-6 16,-4 1-8-16,1 5-5 0,0 4-7 16,-1 5-2-16,1 1-5 0,0 4-11 15,1 0-17-15,1 4-14 0,4-2 93 16,0-2-225-16,2 0-146 0,2-2-372 16</inkml:trace>
  <inkml:trace contextRef="#ctx0" brushRef="#br0" timeOffset="61607.2657">13659 14932 622 0,'-11'0'157'0,"0"0"7"0,-1 1-85 16,2 0-22-16,0 2-10 0,3-2-6 16,1 1-9-16,1 0-9 0,2-1-8 0,5 0-5 15,0 0-3-15,4 1-3 0,2-2-2 16,1 1-3-16,2 0-7 15,3-1-14-15,-1 1-15 0,2-1-14 0,1 3 29 16,0-1-158-16,-1-1-133 0,0-2-312 16</inkml:trace>
  <inkml:trace contextRef="#ctx0" brushRef="#br0" timeOffset="62011.794">13809 14927 601 0,'-11'-10'147'0,"2"0"6"0,0 1-82 15,3-1-27-15,4 1-9 0,2 1-6 0,1-1-5 16,5 2-6-16,2-2-5 0,0 2-3 15,2-1-3-15,2 3-2 0,2 3-2 16,2-2-1-16,-3 3-1 0,3 1 0 16,0 1-1-16,-1 4 1 0,-4 0-1 15,-2 1 0-15,-3 3 0 0,-2 1 0 16,-4 2 0-16,-1 1 0 0,-4 2 1 16,0 1-1-16,-2 2 0 0,-2-2 1 15,1 4-1-15,-1-1 1 0,-1 0-1 16,2-1 0-16,0-3 0 0,3-2 1 0,1 1-1 15,1-4 0-15,3-2 0 0,3 0 0 16,0-2 0-16,3 0-6 0,2-1-6 16,1-3-10-16,3-1-8 0,-1-1-6 15,3-2-11-15,3 0-24 0,-2-5-90 16,1 2-106-16,-1-2-249 0</inkml:trace>
  <inkml:trace contextRef="#ctx0" brushRef="#br0" timeOffset="62252.1546">13998 14945 644 0,'2'-13'149'0,"-1"-1"3"0,1 3-104 0,6 3-16 16,-3-1-8-16,2 1-6 0,-1 0-5 15,3 5-5-15,0 1-3 0,0 1-2 16,1 4-1-16,0-1-1 0,-1 4 0 0,1 4 0 15,-2 0-1-15,-1 2-1 0,-3 3-4 16,0 3-4-16,-1 2-8 0,-2 2-4 16,-1 1-9-16,1-2-10 0,-2 0-52 15,1-1-61-15,-4-2-99 0,1-5-228 16</inkml:trace>
  <inkml:trace contextRef="#ctx0" brushRef="#br0" timeOffset="62387.7826">14034 14943 581 0,'-7'-16'142'0,"2"9"1"0,0 5-90 16,4 8-18-16,-1 7-9 0,2 4-6 15,2 6-16-15,0 4-17 0,2 4-105 16,-1 2-26-16,5 4-105 0,-1 3-230 16</inkml:trace>
  <inkml:trace contextRef="#ctx0" brushRef="#br0" timeOffset="64357.0196">16592 12527 595 0,'-16'-23'131'0,"-6"0"1"16,-7-3-104-16,-4 4-12 0,-2 4-5 15,-7 0-2-15,-4 3-5 0,-5-1-2 16,-4 1-1-16,-5 4 0 0,-2 1-1 16,-7 3 1-16,-1-1-1 0,-1 5 1 15,-2 1 2-15,3 4 0 0,0 1 1 16,4 5 0-16,2 2-1 0,2 1 1 15,3 4-1-15,4 4-2 0,1 0-5 0,1 3-6 16,3 2-7-16,5 4-10 0,6 3-61 16,-1-2-49-16,5-5-95 0,4 1-209 15</inkml:trace>
  <inkml:trace contextRef="#ctx0" brushRef="#br0" timeOffset="64602.1828">14822 12370 596 0,'-29'-8'126'0,"-1"3"1"0,-6 7-105 15,3 9-13-15,-4 9-4 0,1 8-2 16,-4 4 0-16,-4 5-2 0,0 2 0 16,3 3 0-16,-2-2 3 0,4-1 2 15,3-3 3-15,9-3 1 0,10-2 0 16,10-3 2-16,10-4 0 0,12-2-3 0,11-5-3 15,14-4-3-15,8-5-7 0,6-3-10 16,12-1-21-16,6-4-105 0,9-3-112 16,7 1-277-16</inkml:trace>
  <inkml:trace contextRef="#ctx0" brushRef="#br0" timeOffset="65173.1308">19395 12722 609 0,'-17'-10'130'16,"5"3"1"-16,7 2-111 0,6 1-6 15,5 3-7-15,6 2-3 0,5-1-1 0,8 3-2 16,6-3 1-16,7-3-1 0,5-2 0 16,6-3-2-16,4-2-5 0,2-5-7 15,-4-3-16-15,1-4-103 0,-3-3-107 16,-5-2-263-16</inkml:trace>
  <inkml:trace contextRef="#ctx0" brushRef="#br0" timeOffset="65355.6459">20070 12402 535 0,'6'6'115'0,"3"1"0"0,0 4-93 16,4 2-12-16,3 3-3 0,4 0-2 16,2 0-2-16,5-1-1 0,1-1 0 15,4 0-1-15,1-2 0 0,0-1-1 16,2-1 1-16,-3-2-1 0,-4 2 1 15,-6-2-1-15,-7 0 0 0,-9 1-3 0,-9 2-5 16,-12 0-34-16,-10 3-75 16,-9 1-93-16,-5 4-229 0</inkml:trace>
  <inkml:trace contextRef="#ctx0" brushRef="#br0" timeOffset="66107.6803">23011 13643 463 0,'13'-19'110'16,"-11"-1"3"-16,-10 4-64 0,-10 3-20 15,-7 5-7-15,-11 5-3 0,-9 3-3 16,-7 8-2-16,-3 6-1 0,-4 4 2 15,-1 5 2-15,3 2 0 0,4 4 1 16,10 3-1-16,9 1 0 0,10 1-3 16,11 2-5-16,13 2-3 0,11 2-4 15,10-2-1-15,10-3-1 0,7-6-2 0,8-5-4 16,7-8-3-16,6-6-2 0,0-10-1 16,3-11 0-16,2-6 1 0,-2-9 1 15,-3-4 5-15,-8-6 5 0,-7-3 4 16,-7-4 3-16,-11 3 1 0,-14-1 0 15,-14 1 0-15,-15 2-1 0,-15 2-2 16,-12 6-3-16,-13 8-6 0,-14 8-6 16,-7 13-12-16,-9 8-114 0,-4 9-112 15,-1 9-283-15</inkml:trace>
  <inkml:trace contextRef="#ctx0" brushRef="#br0" timeOffset="67139.3596">11421 13908 571 0,'-8'1'138'0,"-2"-2"5"0,2 0-68 16,2-1-42-16,1 2-9 0,2 0-5 16,3 0-4-16,-3 0-6 0,3 0-3 0,3 2-5 15,-2-2-10-15,3 2-11 0,2 0-11 16,1 1-117-16,0-2-119 0,3-2-291 16</inkml:trace>
  <inkml:trace contextRef="#ctx0" brushRef="#br0" timeOffset="67290.4968">11724 13959 657 0,'5'1'137'16,"1"-4"0"-16,0 0-118 0,1 3-19 0,3 2-17 16,1-2-27-16,-2-2-93 0,2-1-108 15,-4-3-261-15</inkml:trace>
  <inkml:trace contextRef="#ctx0" brushRef="#br0" timeOffset="67436.0924">12138 13936 631 0,'0'4'136'0,"0"-1"0"16,-6-1-103-16,3 1-23 0,2 0-12 15,0 0-8-15,2-3-3 0,-1 2-122 16,0-4-114-16,5-4-287 0</inkml:trace>
  <inkml:trace contextRef="#ctx0" brushRef="#br0" timeOffset="67907.2194">12151 13578 332 0,'-32'-14'67'0,"-3"-5"3"16,-9 0-61-16,-5 1 3 0,-3 4 7 16,-9-1 8-16,-8 4 7 0,-5 4 6 0,-7 4 3 15,-5 4 0-15,4 12-3 0,-10 0-4 16,3 9-3-16,-1 3-5 0,6 7-3 15,2 3-2-15,7 6-3 0,5 4-2 16,11 9-4-16,8 5-4 0,12 8-3 16,9 3-3-16,13 0-3 0,16 1 0 15,10-4-2-15,14-5 0 0,15-8-1 0,12-8-1 16,13-7-3-16,13-6-2 0,7-9-2 16,15-5-2-16,6-11-3 0,2-8-2 15,10-8 2-15,5-9 1 0,0-12 3 16,2-6 2-16,-2-4 3 0,1-5 4 15,-2-7 3-15,-9-7 2 0,-11-6 0 16,-7 0 2-16,-13-3-1 0,-18-4 1 16,-16-1-1-16,-15-2 0 0,-23 2-2 15,-20 4 1-15,-29 6 0 0,-16 9 3 0,-27 8 0 16,-22 8 0-16,-29 19 1 0,-16 17-8 16,-20 18-123-16,-19 12-110 15,-22 19-292-15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1:50:47.7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15468 1768 427 0,'5'-15'114'0,"-5"-2"6"0,0-3-44 16,-1 3-27-16,5-3-9 0,-4 1-5 16,1-2-4-16,0 3-1 0,2-2-3 15,-1 4-1-15,-1 3-1 0,-1 0-2 16,0 5 1-16,0 2 0 0,-1 1-2 16,0 4-3-16,0 4-2 0,-3 5-1 15,0 4-3-15,-1 5-2 0,-2 4-3 0,0 4-3 16,1 4-1-16,1 2-1 0,2 1-1 15,2-2 0-15,5-3-1 0,1-3-1 16,3-3 1-16,1-4-1 0,0-5 1 16,0-3-1-16,2-7 1 0,-1-2 0 15,1-4 0-15,0-5 0 0,0-6 0 16,0-3 0-16,1-5 1 0,-2-4-1 16,1-2 1-16,0 0 1 0,-1 0 0 15,-2 1 0-15,0 1 1 0,-2 3-1 16,-2 6 1-16,-1 3 1 0,-2 3 1 15,-2 7-1-15,-2 8 0 0,-1 5 0 0,-1 6 0 16,-1 1 0-16,1 5-3 0,-1 2 0 16,3 4-1-16,1-2-2 0,2 2-4 15,2-1-4-15,1-1-12 0,4-1-11 16,2-2-13-16,2-6-15 0,1-2-119 16,2-2-129-16,0-7-299 0</inkml:trace>
  <inkml:trace contextRef="#ctx0" brushRef="#br0" timeOffset="729.049">15863 1562 413 0,'0'-5'120'0,"-1"-1"6"0,-1 2-9 15,2 2-67-15,-1 0-13 0,0 2-6 0,0 4-5 16,-1 3-6-16,0 4-4 0,0 4-3 15,-1 1-2-15,-1 1-2 0,2 3 0 16,-2 1-1-16,2-1-2 0,1 0 0 16,-1 0-1-16,0 2 1 0,1 0 0 15,-3-5 1-15,4 0 0 0,0-2 2 16,0-2 0-16,0-4 0 0,1-3 0 16,0-1-2-16,6 1 1 0,-4-2-1 15,1-2-1-15,1-3 1 0,2 1-1 16,2 0 0-16,1-1-1 0,1-1 0 0,0 1-1 15,1 1-2-15,1 1 0 0,-2-2-1 16,2 2-2-16,-4 1-5 0,2-1-8 16,2-1-12-16,-4 1-11 0,2 2-16 15,1-3-112-15,-5-2-119 0,1 0-280 16</inkml:trace>
  <inkml:trace contextRef="#ctx0" brushRef="#br0" timeOffset="916.3587">15933 1559 688 0,'-8'-7'160'0,"2"-2"2"16,5 2-109-16,1 1-19 0,4 1-10 16,3 0-9-16,4 3-6 0,4-4-5 15,2 3-8-15,2 2-14 0,1 2-15 0,2 2-17 16,-2 1-115-16,-3 5-125 0,-1 1-298 15</inkml:trace>
  <inkml:trace contextRef="#ctx0" brushRef="#br0" timeOffset="1240.655">16163 1677 481 0,'2'0'131'0,"-2"1"2"0,0-2-1 0,2 1-99 15,-1 2-11-15,-1 0-4 0,2 0-2 16,2-1-1-16,0 0-2 0,0-1 0 16,4-1-2-16,0 0 0 0,2-3 0 15,0 2 0-15,1-1-1 0,1 1 0 16,-1 1-1-16,-1 0-1 0,-1 1-2 15,0 0 0-15,0 1-2 0,-2 2 0 16,-2 2-1-16,-1 3 0 0,1-1 0 16,-1 3-1-16,-2 1-1 0,-1 0-5 0,0 0-10 15,2-1-10-15,-1 0-15 0,2-2-121 16,-2-2-127-16,2-1-304 0</inkml:trace>
  <inkml:trace contextRef="#ctx0" brushRef="#br0" timeOffset="2156.1978">16147 1611 486 0,'-1'-5'127'15,"-2"-1"7"-15,2 1-53 0,-1 0-27 16,0 1-8-16,0 2-5 0,1-1-4 15,1 2-3-15,-3 1-4 0,2 1-3 0,-4 4-3 16,3 3-3-16,-2 0-1 0,-1 3-2 16,1 3-4-16,0 3-1 0,-1 4-3 15,3-2-2-15,-1 1-1 0,1 4-3 16,-2 0 0-16,4-4-2 0,-2-1 1 16,4-3-2-16,-1-3 1 0,0-2-1 15,0-5 1-15,3-1-2 0,-3-1 1 16,0-2 1-16,1 0-1 0,-1-4 0 15,1 1 1-15,1-1 0 0,-1-2 0 0,2-1 1 16,1-2 0-16,2-3 0 0,-1-2 0 16,0-2 1-16,2 1 1 0,-1-3 0 15,0-1 0-15,0-2 1 0,0 2 0 16,1 3 0-16,2 0-1 0,-1 2 0 16,1 1-1-16,1 0-1 0,0 5 0 15,0-2-2-15,-3 3 0 0,1-1 0 16,-2 4-1-16,1 2-1 0,-2 1 0 0,0 1 0 15,-1 3 1-15,1 1 0 16,-1 1 0-16,-2 2 0 0,0 1 0 0,-1 4 0 16,0 0 1-16,-1 2-1 0,-1 4 0 15,-1 1-1-15,1-3-1 0,1 0-1 16,-1 0-2-16,1-4-4 0,0-1-6 16,2-4-7-16,0 0-12 0,2-3-12 15,0-2-10-15,2-2-14 0,1-1-112 16,-2-3-120-16,0-2-282 0</inkml:trace>
  <inkml:trace contextRef="#ctx0" brushRef="#br0" timeOffset="2608.9078">16415 1573 666 0,'0'-4'151'0,"1"-1"2"0,6 3-111 16,2-2-14-16,5 0-6 0,3 3-5 16,1 0-5-16,3-1-3 0,1 0 0 15,-1 0-1-15,1 1 0 0,-4 1 1 16,0 0 0-16,-2 0 3 0,-4 0 0 15,-2 2 1-15,-3 1-1 0,-3 1-1 16,-2 3 0-16,-2 0-2 0,-2 3-2 16,0 1-1-16,0 1-2 0,-2 1-1 0,1-2-1 15,-1 4-1-15,0 1-1 0,2 0-1 16,-1 1 0-16,1 4-1 0,2 2-4 16,0 2-1-16,0-2-1 0,1-2-1 15,2 1-1-15,-2-1-1 0,0-3 1 16,0-1 5-16,-1-3 1 0,-2 0 0 15,-1-1 2-15,-2-2 3 0,-1-1 0 0,0-4 0 16,-1-1 0-16,1-3 0 0,1 2-5 16,0-3-9-16,0-5-13 0,4-1-12 15,1 2 69-15,1-3-198 0,1-1-137 16,5-2-345-16</inkml:trace>
  <inkml:trace contextRef="#ctx0" brushRef="#br0" timeOffset="5434.3508">17178 2471 198 0,'-2'1'61'0,"1"0"12"0,-1 3-17 15,1-3 4-15,1 1 1 0,0 0-1 16,0-2-4-16,0 1-4 0,0-1-8 16,-1-3-9-16,1 2-6 0,0 1-4 0,0 1-3 15,0-1-2-15,0-1-3 0,0 1-2 16,1 0-1-16,-1 1-1 0,1-2 0 16,1 0 1-16,0 1 0 0,2 0 2 15,-1-2 1-15,1 2-1 0,2-2 1 16,0 2-1-16,2-1-1 0,0 0-1 15,1 1-1-15,-1 1-2 0,0-1-1 16,-1-1-1-16,-1-2-2 0,3 6 0 0,-1-2-2 16,2 0 0-16,-1 2-1 0,3-2-1 15,2 0 0-15,-2 3 0 16,0-5-1-16,0 1 0 0,2 1-1 0,-2 0 0 16,0-1 0-16,2 0-1 0,-1 1 1 15,3 1 0-15,1-2 0 0,-2-2 0 16,2 2-1-16,1 2 1 0,-2-1 0 15,2 1 0-15,-1-1 0 0,-1 2-1 16,1-1 1-16,0 0 0 0,0 0 1 16,1-1-2-16,0-1 0 0,1 0 0 0,1-1 0 15,-2 1 1-15,3 3-1 0,-3-2 1 16,3 0 0-16,-1 1 1 0,-1-2 0 16,0 3 1-16,-1-1-1 0,1-2 0 15,-1-1 1-15,0 1 0 0,2 0 0 16,-1 1 0-16,1 1 0 0,1-4-1 15,1 4 1-15,-1-1-1 0,0 1 0 16,-3-3-1-16,0 2 1 0,1-1-1 0,-2 0 0 16,-1-1 0-16,0 0-1 15,0-3 1-15,1 4 0 0,0-4 0 0,0 3 0 16,0-1 0-16,2 3 0 0,-2-1 0 16,1 1 1-16,2-1-1 0,-3 1 0 15,1 1 1-15,-1-2-1 0,-2-2 1 16,1 1 0-16,0 1-1 0,-1-1 1 15,1 0-1-15,-1 1 0 0,4 0 0 16,-2 1 0-16,0-1 0 0,-1 0 0 16,0 0 0-16,-1 0 0 0,-2 1 0 0,1-2 0 15,-2 1 0-15,1-2 0 0,2 6 0 16,0-4 0-16,-2 0 0 0,2-1 0 16,0 0 0-16,-1 0 0 0,5 4 1 15,-5-7-1-15,2 4 0 0,1 1 1 16,1 1 0-16,1 1 0 0,1-2 0 15,-4-2 0-15,2 2 0 0,0 0 1 16,0-2-1-16,1 1 0 0,0-1 1 16,1 2-1-16,2-2-1 0,1-1 1 0,0 4-1 15,0-2 1-15,-1 0-1 0,0 0 0 16,-1 0 0-16,-1 0 0 16,0 1 0-16,-1-2 0 0,0-2 1 0,2 3-1 15,1-1-1-15,-2 0 1 0,1 2 0 16,0 0 0-16,2 2 0 0,-1-2 0 15,-1 0 0-15,-1 0-1 0,4 2 1 16,-2-4-1-16,0-1 1 0,1 2-1 16,2 2 0-16,0-1 0 0,0 1 1 0,-2-1-1 15,0 1 0-15,1 0 0 0,-4-2 0 16,0 0 1-16,0 0-1 0,2-1 1 16,0 1 0-16,0-1 0 0,0 3 0 15,2-1-1-15,2 2 1 0,-1-1 0 16,-3 1-1-16,1-2 1 0,1 1-1 15,0-3 1-15,-1 2-1 0,1 1 1 16,1-1 0-16,2 0 0 0,0 0-1 16,-1 2 1-16,-1-2 0 0,1-1 0 15,0 0 0-15,-2 0 0 0,2 0 0 0,-2-1 0 16,2 1-1-16,-1 1 1 0,2 1 0 16,0 0 0-16,2 0 0 0,-3 1 0 15,1 0-1-15,1-2 1 0,0 1 1 16,-1 0-1-16,1 2 0 0,-2-2 1 15,2 1-1-15,-2-1 1 0,1 1 0 16,-2-2-1-16,1 0 0 0,1-1 1 16,0-1-1-16,0 2 0 0,1 0 0 15,-1-1 0-15,0 3 1 0,1-1 0 16,-1 1 0-16,3 1-2 0,-1-1 1 0,2-1 0 16,-1 1-1-16,2-1 0 0,-3 1 0 15,0-1 0-15,-1-2 1 0,-1 1 0 16,0-1 0-16,0-1 0 0,0 1-1 15,0 0 1-15,2 0 0 0,-1 1 0 16,0 1-1-16,0-2 1 0,2 1 0 16,-1 0 0-16,2 2-1 0,-3-2 0 15,1 1 1-15,1-1-1 0,-2 1 1 0,-1-1-1 16,-1 0 0-16,-3-2 1 0,0 0-1 16,2 1 0-16,-1-2 0 0,0 1 1 15,1 1-1-15,1 1 0 0,0 1 0 16,-2 0 0-16,1-1 0 0,0 3 0 15,0 0 0-15,-1-1 0 0,-3-1 0 16,4 0 0-16,0-1 0 0,0 0 0 16,-2 1 1-16,1-1-1 0,-4-1 0 15,4 1 0-15,-7 0 0 0,0 1 1 0,0 0-1 16,-2-1 0-16,-2-1 1 0,-2 2-1 16,0-2 0-16,-1 1 0 0,0-1 1 15,-2 0-1-15,0 0 1 0,0 0 0 16,0-1-1-16,-1 1 1 0,0 1 1 15,-2-2 0-15,0 1 0 0,-1 1 2 16,-2-2 0-16,1 3 1 0,-2-3 1 16,0 0 0-16,-1 1-1 0,1-2 0 15,-1 1 0-15,0 1 0 0,0 0-2 0,0-1 0 16,0 2 1-16,2-1-1 16,-4-1 0-16,4 1-1 0,-2 0 0 0,0 0 0 15,0 0 0-15,1 0-1 0,-1 1 0 16,0 0-1-16,1 1 0 0,0 0 0 15,1-2 1-15,0 1-1 0,0-1 0 16,0 0 0-16,0-1 0 0,-1 1 0 16,1 0 0-16,-1 0 0 0,-1-1 1 15,-1 1-1-15,1 1 0 0,0-1 0 16,0 0 1-16,0 0-1 0,0 0 1 0,0 1 0 16,0-2 0-16,0 1 0 0,0 0 0 15,-3-1-3-15,1-2-6 0,-1 1-8 16,-2-1-12-16,3 1-19 0,-3 1-19 15,1-1-20-15,-2 2-120 0,0 0-136 16,4 2-311-16</inkml:trace>
  <inkml:trace contextRef="#ctx0" brushRef="#br0" timeOffset="5900.1034">22415 2539 438 0,'-4'-3'129'0,"2"0"6"0,-3 1-7 16,-1-2-68-16,2 3-10 0,0-3-4 16,1 2-4-16,0 0-4 0,1 4-4 15,1-2-6-15,1 0-5 0,0 0-6 16,2 1-4-16,0 3-3 0,2-1-5 0,2 2-1 16,0 0-1-16,2 4-1 0,0 0 0 15,1 0-1-15,-2 1-1 0,2 0 1 16,-1-1-1-16,1 1 1 0,0-1-1 15,0-1 1-15,0-2-1 0,1 2 0 16,-2-3 0-16,1-2 1 0,-2 1-1 16,-1-1 1-16,-2-2 0 0,-2 1 0 15,-3-1 1-15,-1 2 0 0,-3 1 0 0,-6 0 0 16,-1 3-1-16,-3-1-1 0,0 3-8 16,-1-1-11-16,-2 0-18 0,0 2 83 15,-2-2-221-15,2 0-148 0,0-1-384 16</inkml:trace>
  <inkml:trace contextRef="#ctx0" brushRef="#br0" timeOffset="6766.2588">18703 2449 471 0,'2'-4'117'0,"-1"-2"7"15,-1 0-64-15,-1 1-16 0,1 0-3 16,1-1-2-16,-1 2-2 0,0-1-1 0,0-1-1 16,1 1 0-16,0-1 0 0,-1 2-1 15,0 1-1-15,1-1-3 0,-1 3-2 16,0-2-2-16,0 3-4 0,-1 2-4 15,1 1-3-15,0 2-3 0,0 2-2 16,-1 3-4-16,1 3-2 0,0 0 0 16,0 2-2-16,0-1-1 0,-1-1 0 15,1-2 0-15,1-3 0 0,-1-2-2 16,0-1-2-16,1-2-8 0,0-2-16 0,1 0-21 16,0-3-20-16,2-1-121 0,-1-2-139 15,2 2-318-15</inkml:trace>
  <inkml:trace contextRef="#ctx0" brushRef="#br0" timeOffset="7356.7508">18788 2810 592 0,'-3'-5'150'0,"-1"0"7"16,-4-1-84-16,0 1-14 0,-2 3-7 15,0 0-7-15,0 4-6 0,0 1-9 16,1 2-8-16,1 3-6 0,2 1-4 16,2 2-4-16,1 2-3 0,0 3-2 15,3 0-2-15,0-1 0 0,3 3 0 0,0-1-1 16,4-4 0-16,2-1 0 16,2 0 0-16,2-5 1 0,0-2-1 0,1-3 0 15,-1-2 1-15,1-2 0 0,-2-6 0 16,-1-1 2-16,-1-6 2 0,-2 0 1 15,-2-3 1-15,-2-1 0 0,-3 2 1 16,-3 0-1-16,-4 1-2 0,0 4-3 16,-4-3-10-16,-4 3-17 0,0 2-24 15,-4 3 77-15,1 0-218 0,1 5-153 16,3 2-389-16</inkml:trace>
  <inkml:trace contextRef="#ctx0" brushRef="#br0" timeOffset="8484.4308">18767 2379 280 0,'0'3'95'0,"-1"0"6"0,1-1-9 16,-1 2-29-16,1-2-7 0,-2 1-10 15,1-1-10-15,1 3-6 0,0-3-5 16,-1 1-2-16,0 1-3 0,-1-2-2 16,2 0-2-16,-2 0-1 0,0-1-1 15,0 2-1-15,0 0-2 0,1 1 1 16,-1-3-1-16,1 2 0 0,0-1 2 16,1-3 0-16,-1 2 2 0,0-2-2 0,-1 0 0 15,1-1-1-15,0 1-1 0,-2-2-3 16,2 1-1-16,-1-1 0 0,1-5 1 15,-1 0 0-15,0 0 1 0,1-5 2 16,-1 1 1-16,1-1 1 0,0-2-1 16,-2-3 0-16,5-1-1 0,-2-3-1 15,0 0-2-15,1-3-1 0,0-2-2 16,3-1 0-16,1 1-2 0,-3 0 0 16,2-2-2-16,1 3 1 0,0-2-1 15,-3-2 0-15,1 0 0 0,-3-1 0 16,1 1 0-16,-2 0-1 0,-1-2 1 0,2 4-1 15,2 0 1-15,0 2-1 0,0 1 1 16,3 0-1-16,-1 3 1 0,-2 1-1 16,3 2 1-16,-1 0-1 0,0 2 1 15,-1 4-1-15,-1 2 1 0,-1-2 0 16,1 3 0-16,0 6 1 0,-2-1 0 16,0 2 0-16,1 0 0 0,-1 1 0 15,0 2 0-15,-1 2-1 0,1 0 0 0,-3 2 0 16,1 1-1-16,-1 3 0 0,2 1 0 15,-1 2 0-15,0-1 0 0,0-1 0 16,1 1-1-16,1-1-2 0,-2 1-3 16,2 2-9-16,0-5-9 0,0 2-13 15,0 1-14-15,2-2 45 0,-2-1-173 16,0-3-131-16,0 0-326 0</inkml:trace>
  <inkml:trace contextRef="#ctx0" brushRef="#br0" timeOffset="8955.1637">18854 1570 434 0,'2'-3'122'0,"-2"0"7"0,0 0-23 15,-1 0-53-15,-1 2-8 0,-2-2-3 16,-2 3-3-16,0 0-3 0,-1-1-2 16,-5 2-2-16,1 1-2 0,0 0-1 15,0 2-4-15,0-1-3 0,2 4-4 16,-2 0-4-16,2 0-3 0,2 2-3 15,1 1-3-15,1-1-1 0,3 0-2 0,2 0 0 16,3-2-1-16,4-2-1 0,2-1 1 16,2-2 0-16,1-1 0 0,2-2 0 15,0-3 1-15,2 1 1 0,-2-5 2 16,-2 0 1-16,-1-2 4 0,-4-2 4 16,-2-2 2-16,-2 2 1 0,-5 1 0 15,-1 0 1-15,-5 4-3 0,0 0-4 0,-1 4-3 16,-2 0-4-16,0 6-5 0,1 0-10 15,1 6-11-15,1 1-19 0,3 2-20 16,3 4-2-16,6 0-136 0,0 2-139 16,4 2-318-16</inkml:trace>
  <inkml:trace contextRef="#ctx0" brushRef="#br0" timeOffset="9605.9704">19202 1701 525 0,'0'-9'129'0,"0"-1"6"0,-1 0-74 0,1 4-16 16,0-1-3-16,0 2-4 0,-2 1-2 15,2 2-5-15,0 0-2 0,0 2-4 16,2-1-3-16,-2 1-3 0,-2 1-3 16,2 3-3-16,-1-2-1 0,0 7-3 15,-1 2-1-15,0 5-2 0,0 4-1 0,1 5 0 16,-1 2-1-16,2 8 1 0,2 0 1 15,-1 2 1-15,1 0 1 0,1 1 2 16,-1-2 1-16,-1 2-1 0,1-3 1 16,-1-7 0-16,0 4-1 0,0-3-2 15,1-3 0-15,-1-1-2 0,1 2-1 16,1-1-1-16,-1 1-1 0,1-6-1 16,-2 1-1-16,2 0 0 0,-1-5-1 0,-1-1 1 15,0-5-1-15,2 0 1 0,-2-1-1 16,-1-3 1-16,1-2-1 0,-1-1 0 15,-1-4-1-15,0 2-1 0,-2-4-1 16,2-2-2-16,-2-3-5 0,1-3-6 16,0-1-10-16,-1-3-13 0,2-3-15 15,0-2-20-15,-1-5-113 0,2 0-128 16,2 1-297-16</inkml:trace>
  <inkml:trace contextRef="#ctx0" brushRef="#br0" timeOffset="10155.6749">19240 1662 463 0,'0'-2'137'16,"0"-1"9"-16,-4 1 1 0,1 1-83 16,-2 1-7-16,0-3-5 0,-3 4-5 15,0 1-6-15,-1-1-6 0,1 4-6 16,-2 2-6-16,0 2-6 0,1 2-4 16,3 1-4-16,1 0-2 0,2 3-2 15,2-2-2-15,1 1 0 0,2-2-2 16,2-2 1-16,1-2-1 0,2-1 0 15,1-4 0-15,2-5 1 0,1-6 0 16,2 0 1-16,0-4 1 0,-1-2 2 0,-1-3 2 16,0 0 2-16,-3 1 0 0,-3 4 1 15,-3 1-2-15,-3 2 0 0,-5 1-3 16,0 4-2-16,-3 1-5 0,-2 2-8 16,2 1-12-16,0 5-21 0,1 2-19 15,5 4 67-15,-1 3-205 0,4 2-148 16,5 5-366-16</inkml:trace>
  <inkml:trace contextRef="#ctx0" brushRef="#br0" timeOffset="10836.9117">19681 1788 513 0,'-1'-8'124'16,"-1"0"4"-16,1 1-81 0,0 1-9 15,0 0-4-15,-2 1-4 0,1 1-3 16,1 1-4-16,-2 1-2 0,2 0-1 15,-2-1-2-15,2 2-1 0,-1 0-1 16,2 0-2-16,-1 0-2 0,-1-1-1 0,1 1-1 16,1 0-1-16,-1 1-1 0,1-1 0 15,0 1 0-15,0 1 0 0,1-1 1 16,-1 0 1-16,0 1 1 0,0 0 1 16,1 1 0-16,-1 0 1 0,0 0-2 15,0 5 1-15,2 2-2 0,-2 4 0 16,1 0 0-16,-1 6-1 0,0 0 0 15,1 4-1-15,-1 4 0 0,0-1-1 16,1 6-1-16,-1-1-1 0,1 2-1 0,-2 1 0 16,1-1-1-16,-1-2 0 0,1 0 0 15,-1-4 1-15,0 3 0 0,1-1-1 16,0-2 1-16,1 1-1 0,0-2 0 16,0-1-1-16,2-2 0 0,-1 0-1 15,-1-6 0-15,2-2-1 0,-3-3 0 16,1-2-2-16,-2-4-4 0,1-1-6 15,0-4-5-15,0-1-8 0,-1-3-9 0,2-2-8 16,-1-3-10-16,1-2-5 16,0-3-12-16,0 0-108 0,-1-2-116 15,3 0-280-15</inkml:trace>
  <inkml:trace contextRef="#ctx0" brushRef="#br0" timeOffset="11385.8994">19734 1737 377 0,'2'-4'112'0,"-1"1"7"0,-1-2-16 15,1 1-40-15,-2 2-11 0,0-2-5 16,-1 1 0-16,-3 1-1 0,0 0 1 16,-1 0 0-16,-2 4 0 0,-2 0 0 15,-1 2-4-15,0 2-4 0,2 4-5 16,-2 2-8-16,1 1-5 0,1 2-7 16,4 1-4-16,0-1-5 0,3-1-1 15,1-4-2-15,1-1-1 0,3-3 0 16,1-2 0-16,1-3 0 0,2-2 0 15,2-2 0-15,1-2 0 0,-1-1 1 0,3-3-2 16,-3-2 1-16,1-2 1 0,-3-1-1 16,-2 0 0-16,-1 0 0 0,-3 2 0 15,-1 2 0-15,-2 4-2 0,-2 1-6 16,0 4-11-16,0 2-18 16,0 3-19-16,0 2-22 0,2 3-119 0,1 2-138 15,2 3-310-15</inkml:trace>
  <inkml:trace contextRef="#ctx0" brushRef="#br0" timeOffset="12152.8499">20170 1870 366 0,'1'-3'111'0,"-1"-3"6"0,-1 0-3 0,1 1-55 16,1-1-12-16,0 1-3 0,0 1-2 15,0 0-3-15,1 1-2 0,-1-1-1 16,1 0-4-16,0 3-2 0,-2 0-4 0,1-2-3 16,0 3-3-16,0 3-1 0,1 3-3 15,-2 2 0-15,1 6-3 0,0 6 0 16,-1 3-3-16,1 4-1 0,-1 3-3 16,0 2-1-16,0 4 0 0,-1-3 0 15,0 0 1-15,0 0 1 0,-1-1 1 16,2-2 1-16,0 2-1 0,2-2 1 15,-1-1-1-15,1-1-2 0,1 0-1 0,-1 1-1 16,1-2-1-16,-1-3-1 0,2 1-1 16,-3 0 0-16,0-3-1 15,-1-2 1-15,1-3-1 0,-1-1 0 0,-1-3-3 16,1-3-3-16,0-2-8 16,0-3-9-16,1-3-12 0,-1-3-14 0,2-5-11 15,0-3-16-15,-1-3-108 0,-1-3-121 16,3-3-277-16</inkml:trace>
  <inkml:trace contextRef="#ctx0" brushRef="#br0" timeOffset="12671.0757">20211 1852 492 0,'1'-5'127'0,"-1"2"8"0,0-4-57 16,0 4-24-16,-2-2-4 0,0 0-2 0,-1 0 0 15,-1 0-1-15,0 0-1 16,-3 2-2-16,0-1-3 0,0 1-4 0,-1 2-5 16,-1 2-6-16,-1 1-6 0,1 3-5 15,2 2-4-15,-2 1-3 0,3 2-3 16,0 3-2-16,4-1-1 0,0 1-1 15,2-1 0-15,2 0-1 0,1-3 0 16,3 0 0-16,4-1 0 0,0-6 1 16,1-4-1-16,1-1 0 0,2-5 0 0,-1-1 1 15,1-4 0-15,-5-1-1 0,1 1 1 16,-2 1 0-16,-5 1 1 0,-2 1-1 16,-1 2 0-16,-1 2 0 0,-2 0-3 15,-4 2-8-15,1 3-13 0,0 2-23 16,0 4-18-16,1 0-63 0,0 3-70 15,4 3-128-15,2 0-261 0</inkml:trace>
  <inkml:trace contextRef="#ctx0" brushRef="#br0" timeOffset="13276.7743">20683 1937 506 0,'0'-11'129'0,"2"2"5"0,-2-1-63 16,0 3-25-16,1-2-5 0,-1 4-5 16,0 2-4-16,0 0-6 0,-1 4-4 15,1 2-3-15,0 4-2 0,0 7-4 0,1-1-2 16,-1 4-3-16,2 4-2 0,-1 5-1 16,-1 1-2-16,-1 3-1 0,1 0 0 15,-2 2-1-15,1 1 2 0,1 2 2 16,-1 1 2-16,2-1 3 0,0 0 2 15,2 3 1-15,1-2 1 0,-1 1 0 16,1-1-2-16,0-3 0 0,-1 1-2 0,1-3-2 16,0-1-2-16,-2-3-1 0,1-3 0 15,-2-5-3-15,0-5 0 0,1-3-2 16,-2-4-5-16,2-3-10 0,-1-4-11 16,-1-2-15-16,1-2-12 0,0-5 115 15,-1-3-243-15,2-7-139 0,-2-2-370 16</inkml:trace>
  <inkml:trace contextRef="#ctx0" brushRef="#br0" timeOffset="13713.5958">20743 1913 554 0,'-3'-5'143'16,"0"2"7"-16,-2-5-66 0,0 2-30 15,0 1-8-15,0 0-3 0,-1 2-5 16,0 0-4-16,-1 3-4 0,-1 3 0 15,0 4-2-15,-1-1-4 0,0 4-3 0,2 2-3 16,0 2-5-16,2-2-4 16,1 2-3-16,4-2-2 0,1 0-2 0,3-2-1 15,2-3 0-15,4-3 0 0,1-2 0 16,2-2 0-16,2-5 1 16,2-1 0-16,2-5 2 0,-1 0 1 15,-3-1 2-15,-2-3 3 0,-2 1 2 0,-3 0 2 16,-5-2 1-16,-5 5-2 0,-7-1-1 15,-1 3-3-15,-3 3-5 0,-3 6-10 16,-2 1-17-16,-3 4-38 0,1 5 61 16,-1 1-208-16,6 1-163 0,-4 2-404 15</inkml:trace>
  <inkml:trace contextRef="#ctx0" brushRef="#br0" timeOffset="14914.7321">18411 1534 223 0,'1'0'61'16,"-2"1"6"-16,2-2-29 0,-1-1-2 15,1 1 1-15,-1 2 2 0,1-3 0 16,-1 1-3-16,3 1-1 0,-2 0-2 16,1 1-2-16,1-2-3 0,1 1-3 15,0-2-3-15,1 2-3 0,0 0-2 0,0 0-3 16,1 0-3-16,2-1-1 0,0 1-3 16,-2 1-1-16,3-1-2 0,-1 0-1 15,3-1-2-15,-2 2-2 0,2 1-4 16,-1-1-4-16,1 0-7 0,-1 2-25 15,1-1-36-15,1-1-21 0,-2-1-6 16,0 2 3-16,-1-1 10 0,0 0 17 16,-3 3 39-16,0-4 50 0,-2 3 38 15,1 0 20-15,-3 2 6 0,1-3-4 0,2-1-10 16,-2 2-13-16,1-1-15 0,1-2-16 16,1 1-13-16,0-2-4 15,1 0-2-15,3 2-2 0,-1-1-3 0,1 0-35 16,2 1-58-16,-1-2-77 0,0 0-190 15</inkml:trace>
  <inkml:trace contextRef="#ctx0" brushRef="#br0" timeOffset="15282.3205">19335 1660 258 0,'8'1'65'0,"-2"0"-3"0,1-1-42 15,1 0-76-15,-1-2-56 0,-1 1-124 16</inkml:trace>
  <inkml:trace contextRef="#ctx0" brushRef="#br0" timeOffset="15402.0019">19575 1706 312 0,'4'5'60'0,"0"-4"-24"0,1 1-89 0,0-5-62 0,0 1-124 16</inkml:trace>
  <inkml:trace contextRef="#ctx0" brushRef="#br0" timeOffset="15564.563">19785 1737 459 0,'7'4'104'0,"-1"-3"0"15,1-1-73-15,0 0-18 0,3-1-3 16,1-1-1-16,0 0-4 0,-1-2-5 15,1 1-14-15,1-1-44 0,1 1-47 16,0 1-80-16,0 1-187 0</inkml:trace>
  <inkml:trace contextRef="#ctx0" brushRef="#br0" timeOffset="15668.2868">20009 1771 370 0,'6'5'84'15,"-1"-1"-1"-15,-1-2-54 0,3-2-25 0,4 0-18 16,-2-1-42-16,2 0-26 0,-1-2-61 15,2 1-131-15</inkml:trace>
  <inkml:trace contextRef="#ctx0" brushRef="#br0" timeOffset="15800.9318">20193 1821 415 0,'1'7'108'0,"2"-5"2"16,-1 2-16-16,0-2-72 0,3 1-9 15,0-1-6-15,1-1-1 0,3-2-4 16,2 2-6-16,0-2-16 0,2 0-92 15,3-2-91-15,0 1-234 0</inkml:trace>
  <inkml:trace contextRef="#ctx0" brushRef="#br0" timeOffset="16044.7873">20960 1942 277 0,'14'2'76'0,"2"0"3"16,-2 1-33-16,2-2-27 0,-2 3-48 0,2-3-33 15,-5-2-67-15,2-2-147 0</inkml:trace>
  <inkml:trace contextRef="#ctx0" brushRef="#br0" timeOffset="17208.6611">18280 1334 527 0,'-2'0'126'0,"-1"0"3"0,-1 1-77 16,-1 2-20-16,-1 3-8 0,-3 2-5 16,0 2-4-16,0 0-3 0,-1 3-1 0,2 1-1 15,-1-1 0-15,2-4-2 0,2-1 0 16,2 0 0-16,1-3 0 0,1-4 1 15,-1-1 0-15,2-1-1 0,2-3 0 16,1-3-1-16,1-1-1 0,1-3-2 16,1-1-1-16,3-5-1 0,0-1-1 15,2 2 0-15,-1 0 1 0,0 0 0 16,0 4 1-16,-2 1 0 0,0 3 1 16,-2 4 0-16,-1 1 0 0,-3 2-1 15,1 1 1-15,-1 1-1 0,-2 2-1 16,1 2 0-16,-1 3 0 0,0 2-1 0,0 3 0 15,0 3 0-15,2 1 0 0,-2 3-1 16,1-2 0-16,2 0 0 0,1-2 0 16,0-1-1-16,1 1 0 0,0-5-1 15,0-1 0-15,-2 0 0 0,1-2 0 16,-3 3 0-16,-1-1 1 0,-2-4 0 16,-1 3 0-16,-2-1 1 0,0 0 0 0,-1-3 0 15,-2-1 0-15,0 0 0 0,0 0 1 16,0-2-1-16,0-1 1 0,-1 1 0 15,-1-1 0-15,2-1 2 0,-2 1 0 16,3-1 2-16,-2 1 1 0,2 1 3 16,1-4 1-16,2 4 2 0,0-2-1 15,3 0 1-15,0 0-1 0,0-2-1 16,-1 4-2-16,4-4-2 0,-2 4-2 16,1-1-1-16,0 1-1 0,2-1-1 0,1 2 0 15,4-2 0-15,0 2-1 0,2-2 1 16,2 0-1-16,1-1 0 0,-1 2 0 15,3 0-5-15,-1-1-8 0,1-1-12 16,1 2-15-16,0-2 82 0,-1 2-215 16,-1-1-140-16,0 3-366 0</inkml:trace>
  <inkml:trace contextRef="#ctx0" brushRef="#br0" timeOffset="21257.3747">18199 2480 414 0,'2'2'120'0,"-3"-5"6"15,1 1-16-15,-1 2-50 0,1 0-8 16,-2 0-3-16,0 0-1 0,1-3-1 15,-2 2-2-15,1 1 0 0,-1 0-2 16,-1 0-3-16,0 3-4 0,-1-1-4 0,-1 3-5 16,2 0-5-16,-2 0-5 0,1 0-5 15,3 0-3-15,-1-3-2 0,2 3-3 16,0-3-1-16,1 1 0 0,0-2-1 16,2 0 0-16,-1-1 0 0,2 1-1 15,-1-2 1-15,3 0 0 0,0-3 0 16,0-1 0-16,-1 2 1 0,-1-5 0 15,1 3 2-15,-3 1 0 0,-1 0 2 16,0 0 1-16,0 2 0 0,-1 2 0 16,-1 1 0-16,-2 0-2 0,0 2-1 0,1 2-2 15,-1 2-1-15,1 2-1 0,0-1 0 16,0-1-1-16,3 2 0 0,0-2 0 16,0-2 0-16,2 0 0 0,0-4 1 15,2 1-1-15,-1-4 1 0,2 0 1 16,0-4 1-16,0-3 2 0,1-1 4 15,-1-1 3-15,-1-1 3 0,-3 0 2 16,-1 0 1-16,-2 1 1 0,-2 2-2 0,-2 2-3 16,0 3-4-16,0 3-4 0,-1 0-5 15,1 5-7-15,0 5-11 0,2 0-14 16,2 7-22-16,2-3-34 0,4 2 41 16,2 2-183-16,5 1-156 0,4-5-369 15</inkml:trace>
  <inkml:trace contextRef="#ctx0" brushRef="#br0" timeOffset="22324.8936">17672 2476 473 0,'-1'-3'131'0,"-3"-2"7"0,0 0-31 16,-1 3-48-16,1 1-5 0,-3 1-1 16,1 2-1-16,-1 2-3 0,0 2-2 15,-1 1-3-15,1 3-6 0,2 1-6 16,0-1-7-16,3 3-6 0,0-2-5 15,2 0-4-15,2 0-3 0,1-2-2 16,1-2 1-16,3-2-1 0,1-2-1 16,0-5 2-16,2 0 2 0,1-4 2 15,0-1 1-15,-1-4 2 0,-1-1 2 0,-1 1 1 16,-4-1 2-16,-2 0-1 0,-2-2 0 16,-2 5-3-16,-2-1-1 0,-2 1-2 15,0 2-4-15,-1 1-3 0,0 5-5 16,0 2-9-16,0 1-12 0,1 3-15 15,-1 1-25-15,3 3-24 0,0-1-89 16,1 2-44-16,5 4-126 0,0-3-249 16</inkml:trace>
  <inkml:trace contextRef="#ctx0" brushRef="#br0" timeOffset="23293.2381">17026 2504 503 0,'-12'1'123'0,"-1"-1"5"0,-3 0-72 16,2-1-16-16,2 1-5 0,-1 0-3 16,2 0-4-16,-2-3-3 0,5 1-2 15,2-1-3-15,-2 5-2 0,2-4-1 0,0-1-1 16,0 1-1-16,2 2-1 0,-1-1 1 16,2 2-1-16,-1-4 1 0,0 3-1 15,1 0 0-15,0 0-2 0,2 0 0 16,-2 1-2-16,3 0-2 0,0 0-3 15,0-2-1-15,2 0-1 0,0 1-1 16,-1 0-1-16,3-2-1 0,2 0 1 16,3 2 0-16,3-1 0 0,1 1 0 0,5-1 0 15,2 0 0-15,3-1 0 0,-1 2 0 16,0-1-1-16,0 0 1 0,1 2-1 16,-3 0-2-16,-1-2-6 0,-1 1-8 15,0 0-7-15,-2-1-13 0,-1 1-11 16,3 1-15-16,-1-1-112 0,-3 3-117 15,1-6-280-15</inkml:trace>
  <inkml:trace contextRef="#ctx0" brushRef="#br0" timeOffset="23828.9729">17073 2458 608 0,'-7'0'149'15,"-2"2"8"-15,-1 1-95 0,0 0-8 16,-1-1-6-16,-1 4-5 0,0 0-6 15,6 3-9-15,-4-3-7 0,3 0-6 16,3 3-5-16,0-3-3 0,6 1-2 16,1-2-2-16,0-2-1 0,6 2-1 15,4-4 0-15,-1-2 0 0,1-3 0 16,2-1 2-16,-1-1 0 0,-1-1 3 16,-3-3 2-16,-2 0 2 0,-3 0 4 0,-1 2 2 15,-3 0 1-15,-3 0 0 0,-1 0-2 16,-2 5-2-16,-2 0-4 0,0 6-3 15,-2 2-6-15,-1 1-13 0,1 6-21 16,1 3-28-16,1-1-137 0,7 6-156 16,4-1-371-16</inkml:trace>
  <inkml:trace contextRef="#ctx0" brushRef="#br0" timeOffset="24704.9298">22374 2953 484 0,'0'-3'141'0,"0"-1"9"0,0 1-9 16,-1 1-77-16,1 1-11 0,0 2-6 15,-1 1-4-15,1 5-7 0,0 1-8 16,0 4-5-16,0 1-4 0,1 1-2 15,-1 0-2-15,1-2-1 0,1 2 0 16,-1-5 0-16,0 0-1 0,2-2 1 16,-1-3 0-16,3 0-1 0,0-3-1 15,2-5 0-15,2 1-2 0,2-6 0 16,0-1-1-16,5-2-2 0,-2-2-1 0,5 1-1 16,-2-1-2-16,1 1 0 0,-1 7-2 15,-1 0 0-15,-3 3-1 0,-2 5 0 16,-4 1 0-16,0 7-1 0,-4 0-3 15,-2 1-5-15,0 5-11 0,-1 1-15 16,-1-1-26-16,1 1-21 0,-1-2-122 16,1-1-143-16,3-1-325 0</inkml:trace>
  <inkml:trace contextRef="#ctx0" brushRef="#br0" timeOffset="25568.763">21118 2242 659 0,'-8'5'170'0,"0"-4"8"0,2 0-91 0,-3 3-21 15,3-1-9-15,2 2-9 0,1 0-9 16,0-1-10-16,3-1-5 0,-1 2-5 15,1-2-3-15,1-1-3 0,-1-2-3 16,1 1-2-16,1-1-1 0,-1-1-2 16,2-1-1-16,1-2-1 0,0 0 0 15,-2 1-1-15,2-1-1 0,-2 0 1 0,0 1-1 16,0-1 0-16,-3 3 0 0,0-2 0 16,-1 2 0-16,2 1 0 0,-1-1 0 15,0 1-2-15,-2 1-2 0,0 0-4 16,2 2-8-16,-2-2-11 0,1 0-18 15,3 2-19-15,0-2-14 0,2 0-8 16,0-1-116-16,3-1-126 0,5 2-280 16</inkml:trace>
  <inkml:trace contextRef="#ctx0" brushRef="#br0" timeOffset="25957.6514">21336 2220 620 0,'-2'-2'151'0,"0"-1"6"0,-2 0-94 15,-1 2-12-15,2 0-5 0,-2 1-4 0,0 2-4 16,0-1-7-16,0 3-4 15,0 1-5-15,0 0-4 0,2 0-3 0,0 1-4 16,1-1-2-16,1 2-2 0,2-2-2 16,1-1-2-16,2 1 0 0,0 0 0 15,-1-1-1-15,3-1-1 0,2-2 1 16,-3 0 0-16,1-1 1 0,0-2-1 0,0-2 1 16,0 1 1-16,-2 0-1 0,-2-2 1 15,2 0-1-15,-4 0 0 0,0-1-1 16,-2 1 0-16,-2-1-3 0,-1 1-6 15,0 2-10-15,-1-1-15 0,1 2-19 16,-1 3-12-16,3 0-12 0,0 3-118 16,-2-1-124-16,4 2-284 0</inkml:trace>
  <inkml:trace contextRef="#ctx0" brushRef="#br0" timeOffset="26293.3011">21597 2245 682 0,'-7'0'170'0,"0"2"4"0,1-1-101 16,0-1-21-16,2 1-10 0,1 1-10 15,0 1-9-15,1 2-7 0,2-2-6 16,0 2-2-16,0 3-1 0,1-2-3 16,3-1-1-16,0 0 1 0,1-3-1 15,1-2 1-15,2-1 2 0,-1-3 1 16,1-1 2-16,0-2-1 0,-2 0 1 16,0-1-2-16,-2 0-1 0,0-1-5 15,-3 3-11-15,0 0-20 0,-1 1-27 0,0 0-139 16,-2 4-152-16,-1 2-370 15</inkml:trace>
  <inkml:trace contextRef="#ctx0" brushRef="#br0" timeOffset="33284.032">15258 3484 489 0,'6'-8'123'0,"1"-1"4"16,-3 0-66-16,-3 0-18 0,1 1-3 16,0-1-2-16,-2-1-3 0,-2 4-1 0,0 1-1 15,-3 1-1-15,-2 1-1 16,-3-1-4-16,-2 3-3 0,-1 4-5 0,-5-3-4 16,2 5-4-16,-1 3-4 0,2 3-1 15,2 3-3-15,1 0-2 0,3 3 0 16,4 1-1-16,0-1 0 0,3-3 0 15,2 2 0-15,0-1 0 0,2-1 1 16,2-3-1-16,0 0-1 0,3-3 1 16,1 1 0-16,2-3 0 0,1-2 0 15,3-1 0-15,-2 0 0 0,3-1 1 16,-1 1-1-16,0-1 0 0,-1-1 0 16,-2 3 0-16,0-2 0 0,-1 3 0 0,-1-2 0 15,-3-1 0-15,-2 1 0 0,-2 0 0 16,-1 0 1-16,-3 0-1 0,-2 2 0 15,-2-1 1-15,-1 2-1 0,-2 0 0 16,-2 2 1-16,-2-1-1 0,-5 1 0 16,1 2 0-16,0-1 0 0,-1-2 0 15,1 1 0-15,-1-4 0 0,3-1 0 16,4-1-3-16,0-4-4 0,1-1-5 0,1-1-3 16,4-5-8-16,3 0-10 0,3-2-8 15,1 2-13-15,6-1-108 0,0 1 2 16,1 2-96-16,3 4-181 0</inkml:trace>
  <inkml:trace contextRef="#ctx0" brushRef="#br0" timeOffset="33893.4813">15531 3560 390 0,'3'-4'100'0,"-1"-1"5"16,-2-4-46-16,0 6-17 0,-2-2-6 15,2 1-2-15,-2-1 0 0,-2 3-1 16,2-1 0-16,-4 3 1 0,-2 2 0 0,-3-2 0 16,-1 5 0-16,-3 2 1 15,-3 1-1-15,-2 5 0 0,3 1-3 0,-1 0-3 16,4 2-5-16,3-1-5 0,4-1-5 15,5-2-5-15,3-3-4 0,1-2-2 16,4-2-1-16,4-2 0 0,1-2-1 16,4-1 1-16,1-2-1 0,0-2 0 15,0-2 0-15,0-3 1 0,-3-2-1 16,-2-2 0-16,0-2 0 0,-5 0 0 0,-1-2 0 16,-2 1 0-16,-2 0 0 0,-2 4 0 15,2 2 0-15,-4 2 0 0,3 4 0 16,-1 2 0-16,2 6 0 0,2 4-1 15,-2 0 1-15,0 5-1 0,-1 1 1 16,3 2 0-16,-1 4-1 0,2-6 1 16,-2 6-2-16,4 2-1 0,-2-2 1 15,4 1 0-15,0-2 0 0,-1 2 0 16,0 3 0-16,2-1 2 0,-3-3-1 0,3 1 1 16,-3-2 0-16,-2-1 1 0,-3-2-1 15,-2-3 0-15,-4 0 1 0,-4-2 2 16,-2-2 1-16,-3 0 3 0,-2-3 3 15,-3-2 5-15,-1-3 3 0,-3-1 3 16,4-1-1-16,-2-5 0 0,1-4-3 16,3-1-5-16,4-3-3 0,3-2-5 15,8-1-4-15,0-2-6 0,11 0-9 16,3 1-10-16,8 0-16 0,1 2-15 16,2 0-13-16,0 1 8 0,0 0-129 0,-2 2-124 15,4 3-287-15</inkml:trace>
  <inkml:trace contextRef="#ctx0" brushRef="#br0" timeOffset="34542.4162">15653 3524 466 0,'0'0'118'0,"-1"-1"6"0,1 0-64 16,0-1-14-16,0-1-5 0,0 3-4 15,0-1-5-15,0-3-2 0,1 4-2 0,-1-1-3 16,2-2-1-16,-2 2 0 0,1-1-3 15,0-1-1-15,0 3-3 0,0-2-2 16,1 3-2-16,0-2-2 0,-1 1-3 16,-1-2 0-16,2 5-2 0,-2-4-1 15,0 4-1-15,0-3-1 0,0 4-1 16,0-2 0-16,1 1-1 0,0-2 0 0,-1 0-1 16,0-1 0-16,1 2 1 0,-1-4 0 15,0 1-1-15,0-3 1 0,0 3 1 16,1 1 1-16,-1-2 1 0,-1 2 2 15,1-3 1-15,0 5 0 0,0-2 0 16,0 2 0-16,0 4-1 0,0-1-2 16,-1 4-1-16,1 2-2 0,-1 2 0 15,1 2 0-15,-1 1 0 0,1-3 0 16,-2 2-1-16,2-5 0 0,2 1 1 16,-2-4-1-16,0-1 0 0,2-3 1 15,-1-2-1-15,3-2 0 0,0-3 1 0,0-3 0 16,4-1 0-16,2-3 0 0,-2-2 1 15,4-1-1-15,-1 0 0 0,0 0 1 16,-1 2-1-16,0-2 0 0,-1 5 0 16,-2 4-1-16,-1 0 1 0,0 4-1 15,-1 3 0-15,0 4 1 0,-1 4-1 16,-1 2 0-16,0 3 1 0,-2 2-2 0,-1 1 0 16,0-2-4-16,-1 0-10 0,1-2-12 15,0-3-14-15,0-1-14 0,1-6-119 16,2 0-6-16,-1-3-108 0,3 1-198 15</inkml:trace>
  <inkml:trace contextRef="#ctx0" brushRef="#br0" timeOffset="36840.7763">15947 3492 495 0,'5'-16'130'0,"-1"0"7"0,1 4-53 16,0-3-30-16,-2 7-7 0,1 3-5 0,0 0-5 15,-3 3-5-15,3 5-5 0,-3 3-4 16,1 3-4-16,1 2-3 0,0 3-3 15,0 3-2-15,-2 3 0 0,-2 0-3 16,-2 1-1-16,0 2-2 0,-1-3 0 16,2 1-2-16,-3-2-1 0,2-2 0 15,-2 0 0-15,5-1-1 0,-1-2 0 16,4-2-1-16,-3-2 1 0,3-1 0 16,5-1 0-16,0-1 0 0,-1-3-1 15,5-1 1-15,-4-2 0 0,4 0 0 0,-2-1 0 16,-1-2 0-16,-1-2-1 15,2 0 0-15,-3 1-4 0,2-4-9 0,-3 1-10 16,1-1-13-16,0 0-11 0,-4-1 61 16,0 2-188-16,-2-2-131 0,0-1-329 15</inkml:trace>
  <inkml:trace contextRef="#ctx0" brushRef="#br0" timeOffset="37048.3576">15995 3437 710 0,'-2'-5'173'0,"-1"-2"2"16,2 2-107-16,2 0-20 0,4-2-12 16,2 2-12-16,6-1-10 0,1 2-7 15,0 0-3-15,1 1-11 0,0-1-17 16,0 3-17-16,-1 2-17 0,-2 3-123 15,-4-2-135-15,3 4-315 0</inkml:trace>
  <inkml:trace contextRef="#ctx0" brushRef="#br0" timeOffset="37447.3516">16169 3563 588 0,'0'-2'139'0,"0"1"4"0,0-3-88 0,1 3-20 15,0 0-5-15,-1-2-4 0,2 4-4 16,-1 1-2-16,-1-1-3 0,1 1 0 16,0 3-1-16,-1 1-1 0,3 2-1 15,-3 1 0-15,1 2-2 0,0 2 0 16,0-2-1-16,2-2-1 0,-1 0-1 15,2 0 0-15,2-5-1 0,0 0 0 16,2-1 1-16,0-2 0 0,1-1 1 0,2-3 1 16,0-2 2-16,1-2 1 0,3-4-1 15,-2-2 0-15,2 2-1 0,-2-4-3 16,2 4-1-16,-4 0-2 0,-2 5-1 16,-3 2-2-16,-1 3-1 0,-2 2-1 15,-1 5 0-15,-4 0-1 0,2 5-3 16,0 3-6-16,2-2-11 0,-4 2-12 0,1-3-12 15,2 0-15-15,2-3-12 16,2-2-72-16,0-1-44 0,-2 0-103 16,5 0-220-16</inkml:trace>
  <inkml:trace contextRef="#ctx0" brushRef="#br0" timeOffset="37868.1207">16424 3403 699 0,'-8'-5'171'0,"1"1"5"16,1-2-111-16,2 5-14 0,5-2-10 16,4 3-9-16,0 2-10 0,3-2-7 15,-1 1-4-15,4 0-2 0,1 0-2 16,-1 1-2-16,0-2-1 0,0 0-1 15,2 0 0-15,-1 1 1 0,-5 0-1 0,1 4 0 16,-1 0 1-16,-3 0-1 0,-1 5 0 16,-4-1 0-16,0 4-1 15,-2 0-1-15,0-1 0 0,-1 4 0 0,2 0 0 16,0 0-1-16,1 1-1 0,1-1 0 16,3 4-3-16,-1-3-2 0,3 0-1 15,-1-1-1-15,-2-1 0 0,4-1 0 16,-2-1 0-16,1-2 2 0,0 0 4 0,-4-2-1 15,1 2 2-15,-3-1 0 0,-3-2 1 16,1-1 0-16,-5-1 0 0,2-1 0 16,-2 1 0-16,-1-3-4 0,2 0-9 15,-1 0-14-15,0-1-14 0,2-1-14 16,-2-1-128-16,0-2-136 0,0 2-317 16</inkml:trace>
  <inkml:trace contextRef="#ctx0" brushRef="#br0" timeOffset="40673.8896">17055 4144 275 0,'-10'0'86'0,"1"1"8"0,-2-1-31 0,3 3-6 16,-5-3-2-16,6 0-4 0,-4 2-10 16,-1-1-6-16,1 0-6 0,2-1-2 15,-3 2-3-15,5-2-2 0,-3 1-3 16,1 0-1-16,3-1-3 0,1 1-1 15,0-1-2-15,2-1-2 0,-1 2 0 16,1-1 0-16,1 0-1 0,1 0 0 0,0 0 1 16,1 2 0-16,0-1 1 0,1 0-1 15,0-1 0-15,1 0-1 0,1 1 0 16,-1 2-1-16,1-3 0 0,-1 0 0 16,1 0 0-16,2 1 1 0,0 0-1 15,1 0 2-15,0 1-1 0,4-2 1 16,-2 2 0-16,1 1 0 0,-1 0 0 15,1 0-1-15,2 2 0 0,1-2 0 16,2 2-1-16,2-1-1 0,-1-2 0 16,1-1-1-16,2-1-1 0,0 0 0 15,-1-2-1-15,0-2 0 0,0 1-1 0,2-1 0 16,2-1-1-16,-2 1 0 0,3 3 0 16,1 0 0-16,1 1 1 0,-1 0 0 15,4 2 0-15,0 1 0 0,1-1 1 16,0 1-1-16,2-1 0 0,0 2 0 15,0-2-1-15,-2 1 0 0,-1-1-1 16,-3-1 0-16,1 1 0 0,-2-2 0 16,-2-3-1-16,0 1 1 0,1 1-1 0,0-2 0 15,0 3 1-15,-3 0-1 0,4 3 1 16,-1 0-1-16,0 1 0 0,-2 0 1 16,1-1-1-16,1 1 0 0,-1 0 1 15,1-2-1-15,0 1 0 0,0 0 1 16,2 1-1-16,0-2 1 0,-2 1-1 15,0-3 1-15,-3 1-1 0,0 0 1 16,-1-1-1-16,-2-1 0 0,-1 0 1 0,0 1 0 16,-2 1-1-16,2-1 1 0,1 0-1 15,0-1 0-15,-1 0 1 0,0 1 0 16,3 0-1-16,-1 0 0 0,0-2 1 16,0 1-1-16,-1 1 0 0,2 0 0 15,2 0 0-15,0 0 1 0,-1-1-1 16,1 0 0-16,2 1 0 0,0 0 0 15,0 0 0-15,-4-2 0 0,3 1 0 16,-3 1 0-16,0 0 0 0,-1-1 1 0,-1 0-1 16,0-2 0-16,1 1 0 15,-3 2 0-15,2-1 0 0,2-1 1 16,-1 1-1-16,1 0 0 0,-1-1 0 16,2 3 0-16,-1-1 1 0,2 1-1 0,-2-1 0 15,2 1 0-15,-2-1 1 0,3 3-1 16,1-5 1-16,-1 2-1 0,3 0 1 15,2 2 0-15,0-1-1 0,-2 0 1 16,-1 0 0-16,1 1 0 0,-2-2-1 0,-3 1 1 16,0-2 0-16,-1-1 0 0,0 1 0 15,1 0 0-15,-1 0 0 0,3-2 0 16,0 1 0-16,0 1 0 0,1-1 1 16,0 1-1-16,-2 0 0 0,3 0 0 15,-3-2 0-15,2 3 0 0,2 0 0 16,-1 1 0-16,1-1 0 0,2 2 0 15,-1-1 0-15,0 3-1 0,0-4 1 16,-2 1 0-16,-4-5-1 0,-1 3 1 16,2-2-1-16,-1 1 1 0,-1-1 0 15,1 1-1-15,0-2 1 0,6 4 0 0,-4-1 0 16,0 1 0-16,1 0-1 16,-2 0 1-16,0 0-1 0,1 0 1 0,1 3-1 15,0-3 0-15,1 1 1 0,-1 1-1 16,4-1 1-16,0 3-1 0,-2-1 0 15,-2-2 1-15,-1 1-1 0,-1 0 1 16,-1-2-1-16,-2-2 1 0,-1 1-1 16,2-1 0-16,-3-1 0 0,1-1 1 0,2 1-1 15,-3 0 0-15,1 1 0 0,0-2 1 16,0 5-1-16,1 1 0 0,-1 0 1 16,1 1-1-16,-1-2 1 0,-1 1-1 15,0 2 1-15,1-4 0 0,0 0-1 16,1 1 1-16,2 0 0 0,1 1 0 15,2-2 0-15,1 0 0 0,1 1 0 16,-1 0 0-16,-1-1 0 0,-4 0 0 16,2 1 0-16,-2-1 0 0,-2 0-1 0,0-1 1 15,-1 1-1-15,1-2 1 0,0 0-1 16,0 1 1-16,1-1-1 0,1 2 1 16,-1 0-1-16,2 0 1 0,-1 2-1 15,0-2 0-15,0 1 0 0,-1 1 1 16,0 0-1-16,2-2 0 0,0 1 0 15,-1 1 0-15,2 0 1 0,1-1-1 16,1 2 0-16,-3-2 1 0,1 1-1 16,-2 0 1-16,-1-1-1 0,-1 0 0 0,-1 0 1 15,1-1-1-15,-1 1 1 0,-2-1-1 16,2 0 1-16,-1-1-1 0,1 0 1 16,0 0-1-16,0 0 0 0,0-1 1 15,1 1-1-15,2 0 1 0,-1 1-1 16,-1 0 1-16,2 1-1 0,2-1 1 15,-3 0-1-15,-1 1 1 0,0 1 0 16,1-1 0-16,0 1 0 0,0-2 0 16,1 1 0-16,2-1 0 0,1 2 0 0,1-2 0 15,0 0 1-15,-1 0-1 0,-3 0 1 16,1 0 0-16,-1-2 0 0,-2 1-1 16,0 0 1-16,0 0-1 0,1-2 0 15,0 1 0-15,-1-1 0 0,2 2 0 16,2 0 0-16,-2 1-1 0,1 0 1 15,-1 0 0-15,2 1-1 0,-1 2 1 16,-3-3-1-16,0 1 0 0,1-1 1 16,2 1-1-16,-2-1 0 0,0 1 0 0,0-2 0 15,1 1 0-15,0 1 0 16,1-1 1-16,-4 2-1 0,1-2 0 0,-2 1 0 16,1-1 0-16,1 1 0 0,-1-2 0 15,-4 2 0-15,2-1 0 0,1 0 0 16,-3 0 0-16,-1 0 0 0,-2 1 1 15,1-1-1-15,-1 0 0 0,1 0 0 16,-1 0 1-16,1 0-1 0,1 0 1 16,-2-2-1-16,2 3 0 0,-1-2 1 15,1 1-1-15,1 0 1 0,-2 0-1 16,1-1 1-16,1 2-1 0,-2-1 1 16,1 1-1-16,-1 0 1 0,-1 0-1 0,0 1 1 15,3-1-1-15,-1 0 1 0,0-1 0 16,-2 1-1-16,0-1 1 0,-1-1-1 15,2 2 1-15,-3-1 0 0,-1 0-1 16,0 2 1-16,1-1 0 0,1 0 1 16,-1 0 0-16,-1-1-1 0,-1 1 1 15,1 1 0-15,-2-2 0 0,1 0-1 0,-3 0 1 16,1 0-1-16,0 0 0 16,0 0 0-16,1-2 0 0,-2 2 0 0,-1 0-1 15,1-1-2-15,1 1-8 0,-4-2-13 16,0 1-29-16,-3-1-29 0,-5-3-126 15,-3 3-152-15,-4-2-352 0</inkml:trace>
  <inkml:trace contextRef="#ctx0" brushRef="#br0" timeOffset="45416.5783">18638 3734 350 0,'2'0'92'0,"-2"1"3"16,-2 0-48-16,2-1-15 0,0 1-10 16,0-2-5-16,0 3-9 0,-1-2-6 15,1 0-6-15,0 2-13 0,0-2-19 0,0 0-40 16,0-2-19-16,-1 1-63 0,0 1-120 15</inkml:trace>
  <inkml:trace contextRef="#ctx0" brushRef="#br0" timeOffset="45939.0824">18629 3735 376 0,'-2'-5'105'0,"4"1"4"16,-2-1-29-16,1-1-32 0,-1-2-10 15,1 0-7-15,-1 0-4 0,3-1-4 16,-2 1-3-16,-1 0-1 0,0 0-2 16,1 1-1-16,-1 0 1 0,1 2 0 15,-1-3 0-15,-1 2 1 0,1-3 0 0,0 2 0 16,-2-2 1-16,2 0 0 15,-2 1 0-15,2 2 0 0,-1 0-1 0,0 1 0 16,-2-3 0-16,5 7-1 0,-4-1 0 16,2-1 0-16,-1 3-1 0,1 0-1 15,0 3-2-15,1 4-2 0,-1 0-1 16,-1 2-2-16,1 3-2 0,0 3-1 16,0 0-1-16,1-2-1 0,-2 4-1 15,0 2-1-15,1 1 0 0,0 0 0 16,0 2 0-16,1 5 0 0,-1 0-1 15,3-1 0-15,-2-1 1 0,1 0-1 16,0 1 1-16,0-3-1 0,-1-2 0 0,2-2 1 16,-5 0-1-16,4-2 0 0,-1-1 1 15,-2-3-1-15,1 1 0 0,-2-3 0 16,2 1 0-16,0-2 0 0,2 0 0 16,-4-3-1-16,2-1-1 0,0-2-1 15,-1-1-4-15,0 0-3 0,1-2-9 16,-1-3-9-16,1-1-9 0,1 1-9 15,-2-4-9-15,1 1 20 0,0-1-140 0,0 1-117 16,1 0-294-16</inkml:trace>
  <inkml:trace contextRef="#ctx0" brushRef="#br0" timeOffset="47071.545">18626 3705 530 0,'-1'-19'126'0,"1"0"3"16,-1 3-80-16,1 4-17 0,2 2-6 15,-1 3-4-15,-1 2-5 0,2 2-1 16,-2 1-2-16,0 5 0 0,0 0-1 16,-2 2-1-16,2 5-1 0,0 5-2 15,2 3 0-15,-4 2-4 0,4 1-1 16,-2 4-2-16,1 4 0 0,0 0-1 15,-2-2 0-15,1 0 0 0,2 2 0 0,-3-2 0 16,2 0 1-16,1-1 0 0,-2 0 1 16,0-1 0-16,0-3 2 0,-3-2-1 15,2-2 1-15,-2-1-1 0,1-2 0 16,1-4-1-16,-1-1 1 0,2-1-2 16,3-3 0-16,-2 0-1 0,0-3 0 15,1 0-2-15,-2-2 0 0,1-1-2 16,0 0-4-16,-2 1-2 0,2-3-7 15,-1-1-5-15,1 0-6 0,1-2-10 16,-1 2-44-16,-1-3-69 0,-3 1-101 0,3 2-236 16</inkml:trace>
  <inkml:trace contextRef="#ctx0" brushRef="#br0" timeOffset="47708.3527">18673 3476 511 0,'-3'-5'126'16,"2"1"4"-16,0 0-70 0,-2-2-15 16,2 3-3-16,0 6-1 0,0-7-2 15,-2 3 1-15,1-3 2 0,-2 3-2 16,0 2 0-16,1 0-3 0,-3 2-2 16,1 1-4-16,1 4-4 0,-1-1-5 15,0 2-4-15,2 0-4 0,-2-2-2 16,3 3-2-16,1 0-3 0,0-3-1 15,2 3-1-15,2-3-1 0,0 2-1 16,3-1-1-16,-1-5 0 0,3-1-1 0,-2-7 0 16,1 0 0-16,1-2 0 0,0-3 0 15,-1 0 0-15,0 1-1 0,-2-4 1 16,-1 3 0-16,-4-1 0 0,-1-1 0 16,-2 2 0-16,-5 1 0 0,1 0 1 15,-3 0 0-15,0 6-1 0,0 0 1 16,-1 5-1-16,3 0 0 0,0 8 0 15,1 0-1-15,2 2 1 0,0 4-1 16,3-2 1-16,-1 4-1 0,3-2 0 16,0-4 0-16,4 1 0 0,-1-3 1 15,1-3-1-15,3 0 0 0,0-4 0 0,0-3 0 16,2-2 0-16,-1-3 0 0,1-2 0 16,0-2 1-16,-2-2 0 0,-2 0 1 15,-3-3 1-15,-1 2 2 0,-3 1 0 16,-3 1 0-16,-2 2 1 0,-1 4-1 15,1 3-2-15,0 3-5 0,-1 7-11 16,3 2-17-16,1 2-31 0,2 5-19 0,2-3-128 16,4 3-151-16,2-1-339 0</inkml:trace>
  <inkml:trace contextRef="#ctx0" brushRef="#br0" timeOffset="50431.1785">18629 4445 322 0,'1'-5'105'0,"-1"2"8"0,0-5-25 15,0-1-13-15,0 0-7 0,-3 3-10 16,2 0-8-16,0 1-3 0,-3-1-3 16,1 3-1-16,-4 1 0 0,1 3 0 15,0 1-4-15,-2 3-3 0,-2 3-5 0,1 1-4 16,1 6-5-16,-1 4-7 0,3 1-5 16,0 2-3-16,2-1-3 0,1 3-2 15,4-2 0-15,0-4-2 0,1-2 1 16,2-4-1-16,3-1 0 0,1-1 1 15,3-5-1-15,-3-3 0 0,3-2 0 16,2-3 1-16,1-6-1 0,0-1 0 16,1-6 1-16,-3-1-1 0,1-4 1 0,-2-4-1 15,-2-1 0-15,-4 0 1 16,-3-2 0-16,-3 2-1 0,-1 3 1 0,-5 2 0 16,1 9-1-16,0 2 0 15,-2 4-2-15,-2 6-7 0,0 4-14 0,1 2-12 16,2 5-17-16,3 0 105 0,-1 0-239 15,5 1-147-15,7 2-382 0</inkml:trace>
  <inkml:trace contextRef="#ctx0" brushRef="#br0" timeOffset="51613.3558">19143 3648 163 0,'0'0'46'0,"-1"-1"2"0,0 3-7 0,-1-1-22 16,2-1-2-16,0 1-1 0,0 3-2 15,0 0 0-15,-1-2-1 0,1 1 1 16,1 0 2-16,-2-1 5 0,1 1 5 15,1-1 8-15,-2-4 5 0,1 2 3 16,0-2 1-16,0-2 0 0,1 2-3 16,1-2-5-16,-2 0-5 0,1 1-4 15,0-2-1-15,0 0-1 0,-1-1 0 0,2 0-1 16,-2-2 0-16,1 0 0 16,-1-2 0-16,1 1 0 0,-1 1 0 0,0 2-1 15,0 0 0-15,-1-2-1 0,0 3-1 16,-1 0-1-16,2 1-2 0,0-1-1 15,0 2-2-15,0-2-1 0,0 3-2 16,2 2-1-16,-4-4-1 0,2 3 0 16,2-2-1-16,-4 0-1 0,4 2 0 15,-2-1-1-15,0 0-1 0,2 3-1 16,-3-2 0-16,2 3-1 0,0-3 0 16,-2 1-1-16,1-1 0 0,0 1-1 15,0-1 1-15,1 3-1 0,-3 1 1 0,2 5-1 16,0 2 0-16,1 7 0 0,-2 0 0 15,1 3 0-15,0 4 0 0,-1 2 0 16,-1 1 0-16,2 2 0 0,-2 0 0 16,2 2-1-16,1 4 1 0,0 0-1 15,1 0 1-15,1 0-1 0,0-2 1 16,-1 0 0-16,-2-1 1 0,0-3 0 0,-1-4 0 16,0 1 0-16,-2-6 0 0,2 0 0 15,-1 0 0-15,0-2-1 0,2 0 0 16,0-2 0-16,0 0-1 0,0-2 1 15,-1-2-1-15,1-6 1 0,-1-1-1 16,1-3-1-16,0-2-2 0,-1-2-3 16,2-3-7-16,0-3-14 0,2-6-15 15,-1-2-14-15,0-1 40 0,1-6-168 16,-1-2-132-16,3 2-323 0</inkml:trace>
  <inkml:trace contextRef="#ctx0" brushRef="#br0" timeOffset="52038.2068">19197 3550 520 0,'-1'-11'127'15,"-2"-1"6"-15,1 1-74 0,-2 2-14 16,-1-1-3-16,-1 4-1 0,0 4 0 16,-1 2-1-16,-3 2-1 0,0 2-1 15,-2 1-3-15,2 4-4 0,-2 2-3 16,1 0-5-16,-4 2-6 0,6 3-4 16,3 1-3-16,4 0-4 0,1-2-1 15,2-2-2-15,1-3-1 0,8-2 0 0,-2-3-1 16,0-3 0-16,3-2-1 0,3-4 1 15,0-2 0-15,5-2 0 0,-5-3 0 16,2-3 0-16,-1-2 0 0,-3-1 0 16,-3 0 0-16,-4-1 1 0,-4-1 0 15,-1 2 1-15,-4 1 0 0,-1 2 0 16,-1 4-1-16,-1 1 1 0,-2 2-2 16,3 11-3-16,0 2-7 0,0 8-8 0,2-1-15 15,2 4-15-15,2 3-13 0,1 2-97 16,1-1-30-16,7 2-111 0,2 0-221 15</inkml:trace>
  <inkml:trace contextRef="#ctx0" brushRef="#br0" timeOffset="52727.202">19633 3675 447 0,'3'-8'127'0,"-1"-3"5"0,-2 0-26 16,1 3-47-16,2-3-12 0,-3-4-5 15,-2 3-4-15,2-3-3 0,0 3-3 0,2 2-2 16,-1 2-2-16,-1 0-4 0,1 8-3 15,-1 0-3-15,-1 3-3 0,2 3-4 16,-2 5-2-16,0 5-3 0,1 2-2 16,0 4-2-16,0 5 0 0,-2 2-1 15,2 6 0-15,0 0 0 0,2 4-1 16,-2 3 0-16,-2-1 1 0,4-1-1 16,0 2 1-16,-2-8-1 0,0 0 1 15,1-7 0-15,-1-1 1 0,2-5-1 16,-2-3 0-16,0-7 0 0,1 0 0 0,0-4-1 15,-2-3-1-15,3 0-2 0,-2-4-5 16,0-3-8-16,1-2-9 0,-1-3-11 16,2-2-11-16,-1-2-10 0,-1 0-77 15,-3-4-36-15,1 2-99 0,1 4-212 16</inkml:trace>
  <inkml:trace contextRef="#ctx0" brushRef="#br0" timeOffset="53110.8806">19673 3549 562 0,'-2'-13'143'0,"-2"5"8"0,1 2-71 15,-2 2-18-15,0 2-5 0,0 5-4 0,-1 3-6 16,1 5-6-16,0 3-8 0,0-3-8 16,1 5-6-16,2 0-7 0,1-5-3 15,1 0-2-15,1-3-2 0,-2-5-2 16,6 2 0-16,0-3 0 0,1-3-1 16,1-4 1-16,2-1-1 0,0-6 1 15,5 2 0-15,-3-7 2 0,-1-3-1 0,-2-2 2 16,-3 5 0-16,-2-4 0 0,-3 5 0 15,-3 4-1-15,-2 0-1 0,-1 4 0 16,0 7-2-16,0 1-2 0,1 6-3 16,0 8-10-16,1 0-10 0,2 7-18 15,1 0-18-15,2 2-15 0,0 1-123 16,2-2-133-16,2-3-305 0</inkml:trace>
  <inkml:trace contextRef="#ctx0" brushRef="#br0" timeOffset="53697.8513">20160 3588 559 0,'3'-14'144'16,"-1"0"7"-16,0 0-65 0,1 3-28 15,-2 1-6-15,-2-1-3 0,1 4-7 0,-2 1-7 16,4 10-6-16,-1 0-6 0,-2 9-4 15,1 4-7-15,-2 5-2 0,2 5-3 16,-1 6-2-16,-3-1-1 0,1 4-2 16,0 1-1-16,0 0 0 0,1 0 0 15,2 3 0-15,-1-6-1 0,4 3 1 16,-1-4-1-16,1-1 1 0,-1-3-1 16,-1-2 0-16,0-5 1 0,2 1-2 15,-3-6 0-15,2-4-4 0,0-3-4 16,-1-4-11-16,1-5-9 0,1-2-11 15,0-3-10-15,1-4-7 0,-1-3-9 0,1-1-110 16,0-4-109-16,-3-3-269 0</inkml:trace>
  <inkml:trace contextRef="#ctx0" brushRef="#br0" timeOffset="54062.9356">20231 3528 574 0,'-1'-11'143'16,"-3"2"8"-16,0 4-79 0,-1-2-14 16,-2 3-3-16,-3 2-1 0,0 5-4 0,-1 5-5 15,-2 2-6-15,1 3-6 16,1 4-7-16,1-1-7 0,2 1-5 0,2-1-5 15,4-2-2-15,3-3-4 0,2-4 0 16,0-3-1-16,2-4-1 0,4-4 0 16,2-3 1-16,1-7-1 0,0 0 1 15,3-5 1-15,-3-2 1 0,-1 1 2 16,-2-2 1-16,-4-1 1 0,-2 6-1 16,-4-4 0-16,0 7-2 0,-2 2-1 15,0 3-1-15,-1 4-4 0,-1 5-5 0,2 3-10 16,-1 6-13-16,1 5-18 0,3 7-17 15,0-2-16-15,-1 6-121 0,4 3-135 16,0 3-301-16</inkml:trace>
  <inkml:trace contextRef="#ctx0" brushRef="#br0" timeOffset="54560.2856">20646 3602 559 0,'3'-11'140'16,"-2"-2"9"-16,-1 0-75 0,0-1-18 16,1 3-5-16,-1-1-3 0,1 4-5 15,-1 1-6-15,0 3-6 0,1 6-4 0,1 1-5 16,-1 7-5-16,-2 4-4 0,1 3-4 15,0 5-1-15,0 6-2 0,-2 3-2 16,1 2-2-16,-1 2-1 0,2 2 1 16,1 2-2-16,0 3 1 0,0-3-1 15,2 0 1-15,-1 2-1 0,1-6 1 16,-2-2-1-16,0-3 0 0,-1-6 1 16,0 1-1-16,1-5-1 0,-1-6-3 15,2-3-5-15,-1-3-10 0,0-3-11 0,0-1-11 16,-1-6-11-16,2-3-11 0,-2-3-14 15,0-1-100-15,-2-5-109 0,0-3-257 16</inkml:trace>
  <inkml:trace contextRef="#ctx0" brushRef="#br0" timeOffset="54975.3832">20732 3463 554 0,'-4'-6'145'15,"-1"-2"8"-15,-2 6-62 0,0-1-27 16,-2 6-6-16,2-1-4 0,-2 6-5 15,0-1-7-15,3 4-6 0,-1-4-8 0,2 3-6 16,1 0-6-16,1-1-4 0,3 2-2 16,0-5-3-16,1-1-1 0,1 1-2 15,3-5-1-15,3 0-1 0,0-2 0 16,2-8 0-16,1 1 0 0,1-4 1 16,1-4 0-16,-1 0 1 0,-4-3 2 15,-3 2 1-15,-2 1 1 0,-4 0 1 16,-2 5 0-16,-2 3-1 0,-1 4-1 15,-3 0-1-15,2 6-3 0,0 4-2 0,1 4-4 16,-2 6-10-16,2-1-12 0,2 5-20 16,2 0-22-16,4 4 4 0,1-1-142 15,3 4-141-15,4-5-322 0</inkml:trace>
  <inkml:trace contextRef="#ctx0" brushRef="#br0" timeOffset="55327.4255">21026 3751 738 0,'0'2'190'0,"-4"1"10"0,2-1-111 16,0 3-12-16,1-1-10 0,-2-2-15 15,1 1-14-15,2-1-13 0,5 0-9 16,-2 0-8-16,3-2-5 0,2 0-8 0,1-2-9 15,0 1-14-15,2 0-21 0,-2-1-25 16,2 2-88-16,-1-2-52 0,1 1-132 16,5 2-264-16</inkml:trace>
  <inkml:trace contextRef="#ctx0" brushRef="#br0" timeOffset="55542.8476">21415 3850 817 0,'-6'-4'203'0,"4"1"4"15,-2-1-96-15,3-1-56 0,1 1-25 16,1 1-12-16,2-1-8 0,-1 2-6 16,0 0-4-16,2 0-9 0,1 1-13 15,2 1-20-15,1-2-24 0,0 2 39 16,2 2-182-16,1 0-151 0,0 1-359 15</inkml:trace>
  <inkml:trace contextRef="#ctx0" brushRef="#br0" timeOffset="55669.071">21676 3899 604 0,'0'-1'136'0,"1"-3"1"0,1-1-82 16,0 1-17-16,1 0-172 0,-1-1-121 15,4 0-325-15</inkml:trace>
  <inkml:trace contextRef="#ctx0" brushRef="#br0" timeOffset="55845.6511">21959 3942 868 0,'-1'-3'193'15,"-1"-2"0"-15,2-1-141 0,0 0-27 0,0-2-19 16,1 2-16-16,-1-1-24 0,-1 1-26 16,-2 3-133-16,-1 0-148 0,-1-1-357 15</inkml:trace>
  <inkml:trace contextRef="#ctx0" brushRef="#br0" timeOffset="57309.8792">18163 4237 465 0,'0'-2'123'0,"-1"-1"6"0,1 1-55 0,-1 0-16 15,-1 2-7-15,0-1-5 0,0 2-2 16,-1-2 0-16,1 1 0 0,-2 1-2 16,0-1-2-16,1 0-5 0,0 3-4 15,0-3-5-15,0 4-5 0,1 0-5 16,0-1-4-16,1 1-2 0,0-2-1 15,1 0 0-15,1 1-2 0,-2-1 0 16,2-2 0-16,2 2 0 0,-1-2 0 0,2-3 0 16,-3 2 0-16,1-2-1 0,2-1 1 15,-1-3-1-15,-2 1 1 0,0 1 1 16,0-1 1-16,0 1 1 0,-1-2 1 16,-1 3 1-16,-1 1 0 0,-1 1-1 15,-2 2-1-15,1 2-1 0,-3 1-1 16,1 4-3-16,0-1 0 0,1 2-2 15,2 1-1-15,-1-1 0 0,1 1-1 16,5 1 0-16,-1 0 0 0,0 1-1 16,2-3 0-16,-1-2 1 0,3 2-1 0,-1-5 0 15,2-3 0-15,0-2 0 0,1-4 0 16,3-2 0-16,-1 1 0 0,-2-5 1 16,0 1-1-16,-1 0 1 0,-2 0 0 15,-1 0-1-15,-3 0 1 0,-3-2-1 16,-2 4 1-16,-1 1-1 0,-1 2 1 15,-2 2-1-15,-1 3 0 0,-1 5 0 0,2 2 0 16,0 3 0-16,-2 0 0 16,2 0 0-16,1 2 0 0,2 0 0 15,2-2 0-15,0 0 0 0,3-1 0 0,1-1 0 16,0 0 0-16,3-3-1 0,-1-1 1 16,2-2 0-16,2-2 0 0,-1-2 0 15,1-1-1-15,1 0 1 0,3-1-6 16,-4-1-12-16,1-2-16 0,0 3-29 15,1-1 115-15,-2 2-270 0,3 3-178 16,-3 5-449-16</inkml:trace>
  <inkml:trace contextRef="#ctx0" brushRef="#br0" timeOffset="58304.1405">17673 4204 465 0,'-1'-1'122'15,"-1"-2"5"-15,-2 1-55 0,1 2-17 16,0-1-7-16,-1-2-5 0,0 2-1 15,1 1 0-15,-1 0 2 0,0 1 1 16,-2-1-1-16,1 3-2 0,-2-1-2 0,1-1-4 16,0 4-3-16,0-2-5 0,-2-1-4 15,3 1-4-15,0 0-2 0,2-2-4 16,-2 4-1-16,1-1-3 0,1 1-3 16,1 1-1-16,1 0-2 0,2-1-2 15,-2 2 0-15,4 0-1 0,-2-3 0 16,5 3-1-16,-4-3 0 0,4 0 1 15,1-3-1-15,1-1 0 0,-1-1 1 16,2-3-1-16,-2-3 1 0,2 0-1 16,-3-2 1-16,-1-1 1 0,-1 2 2 15,-3-3 3-15,-1-3 2 0,-1 3 2 0,-4 0 2 16,1 1 0-16,-3 3-1 0,-2 0-1 16,-1 2-3-16,2 5-4 0,-6 1-1 15,6 3-4-15,-2 4-7 0,1 3-13 16,6 0-18-16,3 4-29 0,1-1-23 15,8 0-131-15,2 1-155 0,4-2-346 16</inkml:trace>
  <inkml:trace contextRef="#ctx0" brushRef="#br0" timeOffset="60809.4938">17060 4188 231 0,'1'4'90'0,"0"-4"10"0,-1-2 2 16,4 2-28-16,-2-1-5 0,1 0-5 16,-2-1-8-16,-2-2-10 0,-1 0-4 15,1 2-2-15,-1 1-1 0,-1-1 0 16,0 1 1-16,-2 1-1 0,0 5-1 16,-3 1-2-16,3 0-2 0,-4 3-4 0,-4 4-5 15,5-2-4-15,3 2-5 0,1-4-5 16,5 1-2-16,-1 1-3 0,3-2-2 15,6-6-1-15,-5 5 0 0,0-6 0 16,5-2-1-16,-2-2 1 0,2-3 1 16,0-2 1-16,-1-2 1 0,2-2 1 15,-1-3 2-15,-3 0 2 0,-1-2 0 16,-2 1 2-16,-8-4-1 0,4 4 0 16,-7 1-1-16,-3 3-2 0,2 2-3 0,-4 4-1 15,-1 0-1-15,4 8-3 0,-6 0-5 16,5 3-12-16,0 4-20 0,6 6-27 15,6 1-18-15,6 0-125 0,8 1-148 16,11 1-326-16</inkml:trace>
  <inkml:trace contextRef="#ctx0" brushRef="#br0" timeOffset="61658.5515">18182 4357 375 0,'-2'-4'108'0,"2"3"4"0,-1-1-35 16,0-2-20-16,-2 0-13 0,1 1-10 15,1-1-6-15,-2 0-4 0,1-3 0 16,1 1 0-16,-1-3 0 0,1 2 2 16,1-2 0-16,0 0 2 0,0 0 0 15,-1 0 2-15,1 2-1 0,-1 3 0 16,-1-1-2-16,0 2-1 0,1 0-4 16,0 3-2-16,-1 0-4 0,1 0-3 0,-1 3-2 15,0 0-2-15,0 5-2 0,2 4 0 16,-2 0-1-16,0 4 0 0,1 1-1 15,0 4 0-15,0 3-1 0,1 0-1 16,-2 2 0-16,4 1-1 0,-2 3 0 16,0 3-1-16,0 0 0 0,-2-3 0 15,2-2 0-15,-2-1-1 0,1 0 1 0,-2-4-1 16,3-2 0-16,-1 1 0 0,1 1 1 16,-1 3-1-16,3-1 0 0,-2-1 0 15,3-1 1-15,-3 2-1 0,0-3 0 16,0-4 0-16,1 1 1 15,-2-2-1-15,0 0 0 0,1 3 1 0,0-5-1 16,0 0 0-16,-2 2 0 0,2-6 1 16,-1 0-1-16,0-1 0 0,-2-6 1 15,2-1-1-15,0 2 1 0,1-3 0 16,-1-2-1-16,0-3-1 0,-1-2-5 0,1 2-8 16,0-4-16-16,0-4-17 0,-1 0-11 15,2 3 94-15,0-3-225 0,2-3-142 16,1 2-362-16</inkml:trace>
  <inkml:trace contextRef="#ctx0" brushRef="#br0" timeOffset="62119.8696">18125 5054 579 0,'-1'-2'144'15,"2"5"6"-15,-4-8-82 0,-1 4-13 16,-1-4-3-16,2 5-2 0,-1 3-4 0,-3-3-6 15,3 0-6-15,-3 1-3 0,3 1-7 16,-3 4-5-16,1-2-3 0,1 2-4 16,2 3-2-16,1 2-1 0,1 1-2 15,0-1-2-15,1-1-1 0,4 1-1 16,1-1-1-16,-2-5-1 0,1 0 0 16,2-3 0-16,0-2 0 0,5 1 0 15,-2-4-1-15,-1-1 1 0,5-1 0 16,-1-4 0-16,0 0 0 0,-1-2 0 15,-3-5 0-15,-2-1 2 0,-3-1 1 0,-3 4 0 16,-3 0 1-16,-3 1-1 0,-3 2 1 16,-1 3-2-16,-1 3-2 0,-1 4-7 15,0 1-13-15,-2 3-24 0,1 3-23 16,0 2-94-16,1 2-41 0,2 5-127 16,2-3-248-16</inkml:trace>
  <inkml:trace contextRef="#ctx0" brushRef="#br0" timeOffset="62831.08">17617 4317 476 0,'0'-9'126'0,"-3"-2"6"0,1 0-50 16,1 2-28-16,-2 0-11 0,3 4-3 0,-1 0-4 16,-1 1-3-16,0 3-3 0,2 1-1 15,-1 1-2-15,0 3-2 0,-2 2-4 16,2 6-3-16,-1 3-4 0,-1 3-3 16,1 2-3-16,1 6-2 0,-2 3-1 15,3 3-2-15,-1 0-1 0,2 3 1 0,-1 1-2 16,-1-1 1-16,1 0 0 0,-1-1 0 15,1-1 0-15,-1-2 1 0,-1-2 0 16,2 0 0-16,-1 1 1 0,-1-3 0 16,-1-4 0-16,2-1 1 0,-1-1 0 15,3 0-1-15,-2-5-1 0,-1-2 0 16,2 0 0-16,0-1-2 0,-2 1 0 16,1-4 0-16,-2-2-1 0,2 1 1 0,0-2-1 15,-1-1 0-15,2-2-2 0,0-3-3 16,0-1-4-16,-2-1-8 15,2 0-8-15,1-1-9 0,-1 0-9 0,-1-1-7 16,1 1-10-16,-1-2-26 0,2 2-80 16,0-1-104-16,2 3-243 0</inkml:trace>
  <inkml:trace contextRef="#ctx0" brushRef="#br0" timeOffset="63559.6514">17570 5053 497 0,'-5'-5'130'15,"-1"0"7"-15,0 0-52 0,-2 3-33 16,0 0-5-16,2 1-2 0,-4 0-4 16,2 3-5-16,-1 2-3 0,-1 3-4 15,2 0-5-15,0-1-5 0,-1 1-4 16,4 3-4-16,2 0-3 0,2 1-2 0,2-2-3 15,5 3 0-15,2-3-1 0,3-1-1 16,0-2 0-16,3-1-1 0,1-4 0 16,0-1 1-16,0-1 0 0,-1-5 2 15,1-1 1-15,0-2 2 0,-3-4 2 16,-1 1 2-16,-4 0 2 0,-1 1 2 16,-3-1 1-16,-4 2-1 0,-2 0 0 15,-3 3-2-15,-1-2-2 0,-1 4-2 0,0-1-4 16,-1 5-8-16,-1-2-13 0,2 3-25 15,2 4-21-15,3 3-132 0,-2-2-149 16,5 5-351-16</inkml:trace>
  <inkml:trace contextRef="#ctx0" brushRef="#br0" timeOffset="64502.4319">17080 4288 371 0,'-1'-4'111'0,"-3"-4"5"0,3 2-28 0,-4 0-24 16,3 1-14-16,1 3-10 0,1-2-6 16,-3 1-2-16,2 2-2 0,0 0-1 15,-2 0 0-15,3-2-1 0,-2 2-1 16,2 0 0-16,0 0-2 0,1 1-2 16,-1 1-3-16,1 4-2 0,-1 2-2 15,0 4-4-15,-1 4-2 0,2 3-2 16,-2 6-2-16,2 1-1 0,1 3-1 15,-2 3 0-15,0 0-1 0,-2 2 0 0,1 0 0 16,-1-1 0-16,-2-2 0 0,0 0 1 16,2 0-1-16,2 0 1 0,-1-3 0 15,-1-3 0-15,-1 2-1 0,0 0 0 16,3-1 0-16,-1-3 0 0,-3-2 0 16,4 1-1-16,-2 1 0 0,2-3 1 15,-1-1 0-15,-1-1 0 0,2 1 0 16,2-1-1-16,-5-2 1 0,2-4-1 15,1 1-1-15,2-2 0 0,0-3 0 0,-5-5 0 16,3-1 0-16,1-1-1 0,1-4 0 16,-4-3-2-16,5 1-6 0,-6-7-11 15,6 2-11-15,-2-6-15 0,2 4-10 16,-2-3-12-16,2 2-73 0,-4-2-38 16,4 7-98-16,-2-1-207 0</inkml:trace>
  <inkml:trace contextRef="#ctx0" brushRef="#br0" timeOffset="64935.8176">17015 4900 434 0,'-2'-2'127'0,"-2"2"5"15,3-1-1-15,-4 2-78 16,1-1-13-16,0 0-3 0,-1 3-2 0,1 1-3 16,-1-1 0-16,-5 1-1 0,3 1 1 15,-3-1-2-15,0 3 0 0,-1-3-1 16,-3 2-1-16,1 1-3 0,2-1-4 16,2 3-1-16,-2-1-3 0,2 2-3 15,3 0-2-15,1 0-3 0,1 1-2 16,2 0-1-16,1-1-3 0,2 2-1 0,1-2 0 15,3 2-2-15,1-2 1 0,3-4-1 16,3 1 1-16,2-3-1 16,3-3 1-16,4-3-1 0,-1-3 0 0,1-1 1 15,1-2-1-15,-2-2 0 0,-1 1 0 16,-4-4 0-16,-4 1 1 0,-5-3-1 16,-2 1 1-16,-5-3-1 0,-4 4 1 15,-4 0-1-15,-2 3 1 0,-1 1-1 16,-3 5-2-16,-2 2-10 0,0 4-20 15,1 1-23-15,1 9-18 0,3-1-124 0,0 1-144 16,7 2-325-16</inkml:trace>
  <inkml:trace contextRef="#ctx0" brushRef="#br0" timeOffset="65581.7354">18433 5136 625 0,'-4'-2'160'0,"2"0"9"0,-2 1-88 0,1 1-15 15,2 0-5-15,-1-1-7 0,0 2-10 16,4-1-8-16,-1 0-9 0,0-1-6 16,3 1-4-16,0 0-5 0,2 2-3 15,0-2-2-15,0 3-1 0,0-2-2 16,1 0-1-16,-1 2-2 0,1-2-1 15,-2 0-3-15,1 0-8 0,1 1-12 16,0-1-19-16,1 0-19 0,0 0-16 0,1-1-123 16,1 0-138-16,-2 2-309 0</inkml:trace>
  <inkml:trace contextRef="#ctx0" brushRef="#br0" timeOffset="65865.3837">18725 5045 526 0,'2'-2'149'0,"-2"2"6"15,-2 1-21-15,0-1-78 0,2 5-11 16,-1 0-5-16,1 1-8 0,-2 0-7 15,2 3-5-15,-2-1-4 0,2 3-4 16,-1 2-3-16,0 0-3 0,-1-1-2 0,2-1-1 16,-1-1-3-16,1-1-8 0,0-3-13 15,3 0-18-15,-1-3-16 0,0 0-121 16,1-2-134-16,3-1-312 0</inkml:trace>
  <inkml:trace contextRef="#ctx0" brushRef="#br0" timeOffset="66815.4103">18265 3381 551 0,'-3'3'144'0,"1"-1"7"0,-1 0-50 16,1-1-50-16,2 2-8 0,-1-4-3 15,1-1-4-15,2 0-3 0,-1-2-4 16,-1-2-3-16,3-1-1 0,-1-4-4 16,0 1-2-16,-1-2-3 0,0-1-1 0,-1 1-1 15,-1 0 0-15,1 0-1 0,-1 3-1 16,1 2-1-16,-2 1 0 0,2 1-2 16,0 2-1-16,0 5-2 0,-1 2-2 15,1 3-1-15,0 1-1 0,1 4-1 16,1 2-1-16,-1 2 1 0,1 1-1 15,2 0 0-15,-2 0 1 0,2 4-1 16,-1-4 0-16,0 3 0 0,1-4 0 16,-2-2 0-16,1 0 0 0,-2-4 0 15,0-3-1-15,0 0 1 0,-2-4 0 0,-1 2 1 16,-2-5-1-16,0 0 0 0,1 2 0 16,-2-3 0-16,-1 2 0 0,0-2 0 15,-3-1 0-15,2 2 0 0,-2 0 0 16,1-2 0-16,0 1 1 0,0-1-1 15,1-1 1-15,3 3 0 0,1-2 0 16,-1 0 1-16,3 0 0 0,1 1 1 16,0-2-1-16,0 3 1 0,1-1 0 0,3 4-1 15,0-5 1-15,2 2 0 0,1 2-1 16,3-1 1-16,0 0-1 0,-2-1 0 16,2-2-1-16,1 4 1 0,0 2-2 15,0-3 1-15,2-1-1 0,0 2-1 16,1 2-6-16,0 0-10 0,1-2-17 15,0-4-26-15,2 4-21 0,-3-3-126 16,1 1-148-16,0-1-333 0</inkml:trace>
  <inkml:trace contextRef="#ctx0" brushRef="#br0" timeOffset="69476.743">19731 1739 286 0,'1'-7'84'15,"-1"0"9"-15,0 2-32 0,-2 0-11 16,-1 4-3-16,3-2-5 0,-2 1-7 15,1 2-9-15,1 1-6 0,-2-1-4 16,1 0-2-16,-1 1 1 0,-1 2 1 16,1 0 1-16,-1 0 1 0,1-1 2 15,0-1 0-15,-1 1 1 0,2-2 0 16,1 0-1-16,-1-2 0 0,-1-1-1 0,2 0-1 16,-1-2-1-16,0 2-1 15,0-2-2-15,0-2 0 0,-2-1 0 0,1 0-1 16,-1 0 1-16,1 0 0 0,-2 0 1 15,0 1 1-15,1 1 0 0,0 0-1 16,1 2-1-16,1 0 0 0,-2 2-2 16,2 3-1-16,1-1-3 0,-1 5 0 15,-1 1-3-15,0 5 0 0,1 3-2 0,1 3 0 16,0 2 0-16,0 3-1 16,1 4 0-16,0-1-1 0,2-4 0 0,-1-1-1 15,1 0 1-15,-2-4-1 0,2-1 0 16,0-4 1-16,-3-3-2 0,2-2-1 15,0-3-3-15,-1-4-6 0,1-3-9 16,1-5-10-16,0-1-11 0,1-1-7 16,0-1-6-16,1 0-10 0,-2-2-40 15,-1 1-57-15,0 1-95 0,-2-2-217 16</inkml:trace>
  <inkml:trace contextRef="#ctx0" brushRef="#br0" timeOffset="69929.671">19708 1655 480 0,'-3'-5'127'15,"1"1"7"-15,-2-1-45 0,3 2-35 16,-1-3-7-16,-3 2 0 0,2 1-1 0,1 1 0 16,-2 0-1-16,0 2-3 15,1 1-2-15,0 1-4 0,1 2-5 0,-2-2-7 16,2 3-5-16,-2 1-4 0,3-2-2 15,0 1-4-15,1 0-3 0,1 0-1 16,1-2-2-16,1 1 0 0,3-4 0 16,-3 3-1-16,2-5 0 0,0 0 0 15,3-1 0-15,-2-1 0 0,-1-1 0 16,0-3 1-16,-2-2 0 0,-2 2 0 0,-1-1 1 16,-3 0 1-16,-2 0 0 0,-1 2 1 15,-3 3 0-15,1 3 0 0,-2 3-2 16,1 2 0-16,-1 4-1 0,2 1-1 15,1 1 0-15,2 0-1 0,1 3-1 16,0-1 0-16,4-1 1 0,3-1-1 16,2 0 0-16,-2-3 0 0,2-2 0 15,3-4 0-15,0-4 0 0,-1-3 1 16,1-1-1-16,-2 1 0 0,0-1 1 16,0 0-1-16,-2 1 0 0,0 2-4 15,-2 1-9-15,0 2-12 0,1 0-18 0,-1 2-21 16,1 2-16-16,2 0-125 0,0 5-139 15,4 1-313-15</inkml:trace>
  <inkml:trace contextRef="#ctx0" brushRef="#br0" timeOffset="70385.1205">20214 1808 351 0,'-4'2'101'16,"2"2"6"-16,-2-3-36 0,1 3-15 0,1-2-5 15,1 0-5-15,-2-5-8 16,1 3-3-16,-1-2-2 0,2-3-2 15,-1-2 1-15,-2-4 1 0,2-1 1 0,-1 1 3 16,1-2 0-16,0 1 1 0,0-3-2 16,1 4-1-16,-2-1-1 0,1 3-4 15,2-2-4-15,0 4-3 0,-1 3-3 16,-1 2-4-16,1 4-3 0,1 3-4 16,-1 2-2-16,1 7-3 0,0 4-2 15,0 3 0-15,2 1-1 0,0 3-1 0,1 2 1 16,-1 2 0-16,0-1 0 0,0-1-1 15,0-1 1-15,-1-2 0 0,0 1 0 16,0-3-1-16,1-4 1 0,-1-2-1 16,0 0 1-16,0-6-1 0,-1-3-3 15,0-2-4-15,2-4-9 0,-4-3-11 16,2-3-16-16,0-4-17 0,0 0-11 16,-1-1 5-16,1-6-126 0,-5-5-122 0,3 0-283 15</inkml:trace>
  <inkml:trace contextRef="#ctx0" brushRef="#br0" timeOffset="70880.8785">20167 1736 625 0,'-1'-4'155'0,"-2"2"8"15,0-1-91-15,-1 2-11 0,2 2-5 16,-2 3-5-16,2-2-6 0,-3 2-6 15,0 1-7-15,1 1-6 0,-1 3-5 16,-1-1-5-16,2 2-4 0,1-2-3 16,-1 2-3-16,2-1-2 0,0-2-1 15,2-1-1-15,3-1-1 0,-1-1 0 16,2-4-1-16,3-1 0 0,2-3 1 16,-1-2-1-16,1-5 1 0,1-1 0 15,0-2 0-15,-1 1-1 0,-1 0 1 16,-2 1 0-16,-2 2 0 0,-1 2 1 0,-3-1 1 15,-2 1 2-15,-2 2 1 16,0 3 0-16,-3 1 1 0,-2 2 0 0,0 6-1 16,-2 1-1-16,1 5-2 0,-2-1 0 15,2 3-2-15,-1 1 0 0,1-1 0 16,5 1-1-16,0-2 1 0,4 0-1 16,1-2 0-16,2-2 0 0,6-2 0 15,0-4 1-15,1-3-1 0,2-3 0 16,-2-2 1-16,4-5-1 0,-1-2 1 0,0-3 1 15,1-2 1-15,-3 0 1 0,-3 1 2 16,0-3 2-16,-6 5 0 0,-3-1-1 16,-3-1 1-16,-3 9-3 0,-1-2-1 15,-3 7-4-15,1 5-9 0,-2 3-15 16,5 5-17-16,-1 7-29 0,4-4-21 16,4 7-127-16,2-4-150 0,8 2-332 15</inkml:trace>
  <inkml:trace contextRef="#ctx0" brushRef="#br0" timeOffset="71427.0171">20717 1864 439 0,'1'-8'126'0,"1"0"7"0,-1 0-33 16,0-2-30-16,1 0-16 0,0-3-3 16,-1 1-3-16,-1-2-1 0,1 3-1 15,0 0-3-15,-1 0-3 0,0 2-4 16,2 4-5-16,-2 2-5 0,0 0-5 16,1 3-4-16,-1 4-3 0,1 3-4 15,-1 4-2-15,1 5-3 0,0 3-1 16,1 4-1-16,-1 5-1 0,1 4 0 0,-2 1-1 15,0 0-1-15,-1 4 1 16,-3 0-1-16,1-1 1 0,0-4-1 0,-2-4 1 16,2 1-1-16,-1-5 0 0,3-2 1 15,1-2-1-15,-1-4 0 0,1 0 0 16,-2-4 0-16,4-4-1 0,-1 1-1 16,-1-4-5-16,0-4-4 0,1-1-8 15,0-1-8-15,3-2-11 0,-3-1-10 16,2-6-9-16,-2 0-7 0,1-2-2 15,1-2-113-15,0-2-115 0,-1 0-273 0</inkml:trace>
  <inkml:trace contextRef="#ctx0" brushRef="#br0" timeOffset="72022.9644">20745 1832 564 0,'-3'-9'140'0,"-4"0"7"0,4 2-78 16,-2-1-16-16,0 2-3 0,-1 1-1 16,-1 4-2-16,0-1-1 0,0 4-4 15,1 2-2-15,-1 2-5 0,0 0-5 16,0 1-7-16,2 2-5 0,0 0-5 16,2-3-4-16,-1 1-4 0,3 0-2 15,2 0-1-15,3-3-1 0,1 0 0 16,1-1 0-16,2-2-1 0,4-4 1 0,0-3 0 15,1-1 0-15,2-3-1 0,1-1 1 16,-2-2-1-16,-3-1 1 0,0-1 0 16,-2 1 0-16,-3-1 0 0,-5 3 1 15,-3 1 2-15,-4 2 0 0,1 2 2 16,-5 3-1-16,-2 3 1 0,-2 3 0 16,2 1-2-16,-3 3 0 0,2 4-2 15,1 2-1-15,-1 3 0 0,4-1-1 16,0 2 0-16,2-1 1 0,3 0-1 0,3-3 0 15,1-1 0-15,2-4 0 0,3-1 0 16,1-1-1-16,2-3 1 0,3 0 0 16,-2-6 0-16,4 1 0 0,-1-2 0 15,-2-3 0-15,2 0 0 0,1-2 0 16,-3-1 1-16,0-1 0 0,-4 0 0 16,-1-1 2-16,-3 1 3 0,-4 1 1 15,-5 0 2-15,-6 4 1 0,2 2 0 16,-1 3 0-16,0 4-1 0,0 0-2 0,1 3-2 15,1 4-3-15,5 0 0 0,-2 5-1 16,2-2 0-16,2-1-1 0,2 0 0 16,2 0 0-16,2-3 0 0,2-2-1 15,-1-4 0-15,3-1 0 0,-1-1-2 16,1-1-4-16,0-1-6 0,1-3-13 16,-2 1-21-16,-1-1-29 0,0 3-60 15,-3-2-79-15,4 0-139 0,2 2-291 16</inkml:trace>
  <inkml:trace contextRef="#ctx0" brushRef="#br0" timeOffset="73680.4665">22578 4134 430 0,'-1'-8'120'0,"-6"-1"7"0,0-1-42 0,-1-1-19 16,-1 3-10-16,-1-2-4 0,-1 4 1 15,-1 0 2-15,0 1 0 0,1 1 0 16,-2 0-1-16,4 4-5 0,-1 0-7 16,4-1-9-16,2 3-8 0,1 0-7 15,5 3-7-15,1 1-4 0,2 1-3 16,5 3-1-16,1 3-2 0,1-2 0 15,6 3 0-15,0-3-1 0,0 2 1 0,2-3-1 16,-3 1 0-16,1-2 0 0,1 1 0 16,-5-4 0-16,-3 1 0 0,-1-1-1 15,-2-2 0-15,-2-2 1 0,-5 2 0 16,-2-4-1-16,-3 2 1 0,-2 3 0 16,-1 0 0-16,-4 3-2 0,-3 0-4 15,-1 2-5-15,-3 5-7 0,-2 1-8 16,1-1-15-16,-1 1-14 0,4 2-12 15,5 1 136-15,5 1-258 0,2-6-144 0,6-1-388 16</inkml:trace>
  <inkml:trace contextRef="#ctx0" brushRef="#br0" timeOffset="74159.1864">22888 4325 570 0,'-2'-5'138'15,"1"2"6"-15,0 1-84 0,1 1-13 16,-1 0-3-16,1 0 0 0,-1 1 0 15,1 0-2-15,-2 1-2 0,1 1-1 0,1 2-2 16,0 1-3-16,-1 4-4 0,0 0-4 16,1 5-4-16,0-1-4 0,0 4-2 15,0 2-4-15,1-3-1 0,0-2 0 16,2 1-2-16,0-1 0 0,0-6 0 16,0-2-2-16,0-1 0 0,2-1-1 15,1-3 0-15,1-5-1 0,3-4 0 16,2-6 0-16,3-2-1 0,1-6 0 15,3-2-1-15,5-1-1 0,-3 0-1 16,1 4 0-16,-5 4 0 0,1 3 0 0,-8 7-1 16,-2 2 1-16,0 6-1 0,-2 4 0 15,-4 2 0-15,1 5 1 0,-2 1-1 16,6 3-1-16,-5 2-2 0,0 1-6 16,-6-3-9-16,7 1-13 0,3 0-19 15,1-1-24-15,2-2-17 0,4 1-122 16,3-7-142-16,9 3-315 0</inkml:trace>
  <inkml:trace contextRef="#ctx0" brushRef="#br0" timeOffset="77793.8067">22763 1452 279 0,'2'1'92'0,"-2"-1"7"0,1 2-26 16,1-4-6-16,-2 3-4 0,0-1-7 16,1-2-9-16,-1 0-7 0,1 1-4 15,-1 5-2-15,0-3-1 0,0-1-1 16,3-1 0-16,-5 4 0 0,2-3 0 15,0-2-1-15,2-2-1 0,0-2-2 16,-1 0-2-16,2-4-3 0,0-3-3 16,0-1-1-16,-1 3-3 0,-1-6-2 15,-1 4-1-15,0-3-1 0,-1 0-1 0,-1 2 0 16,1 1-2-16,-1 1 0 0,0 3-2 16,1-1-1-16,-1 5 0 15,1 2-2-15,0 0 0 0,1 1-1 0,-1 3 0 16,2 0-1-16,-2 5-1 0,1 2 0 15,-1 4 0-15,2 4-1 0,0 3 1 16,3 1-1-16,2 3 1 0,0 3-1 16,0-1 0-16,1-3 1 0,0-3-1 15,-3 1 0-15,0 1 0 0,-4-4 0 16,1-5 0-16,-3-1 0 0,-2 0-1 0,-2-1 1 16,0-3-1-16,-1-2 1 0,-2-1 0 15,-1-1 0-15,2-1 0 0,-1-2 0 16,0 0 0-16,3-3 0 0,-1 1 0 15,2-3 0-15,-1 4 0 0,4-5-1 16,-2-1 1-16,3 3 0 0,-1 1 1 16,4-2-1-16,0 3 0 0,2-3 0 15,1 2 1-15,2 5 0 0,2-5-1 0,3 1 1 16,3 2-1-16,-2 0 0 16,0 3 1-16,3 0-1 0,0-2-1 0,0 3-4 15,0-2-11-15,-1 2-19 0,2-4-20 16,0 0-18-16,0 1-122 0,-1 2-139 15,1 0-313-15</inkml:trace>
  <inkml:trace contextRef="#ctx0" brushRef="#br0" timeOffset="78670.1376">23663 1354 484 0,'-1'-9'135'0,"1"0"9"0,-3 1-29 15,2 0-49-15,1 2-9 0,0 3-6 16,0-2-4-16,0 5-7 0,0 1-7 15,0 3-7-15,0 3-6 0,1 3-5 16,-2 2-4-16,2 3-2 0,1 1-3 16,-1 0 0-16,1 2-1 0,1-2-1 15,-1-1 0-15,2-3 0 0,-2 1-1 16,1-3 0-16,-3 0 0 0,3-8-1 0,1 0 0 16,-3 1 0-16,2-4-1 0,0-4 1 15,1 0-1-15,2-6 1 0,-1 0 1 16,3-2-1-16,-1-4 1 0,4-3-1 15,1-1 0-15,3-2-1 0,2 3 0 16,-1 2 0-16,1 2-1 0,0 3 0 16,-3 4 0-16,0 5 0 0,-6 7 0 15,-1 2 0-15,0 3 0 0,0 3 1 16,-1 1-1-16,-1 4 0 0,-2 2 1 0,3-1-4 16,-1 0-2-16,-1 1-5 0,0-2-12 15,-1 4-11-15,-1-4-17 0,-2-2-13 16,-2 1-58-16,0 1-62 0,-3-3-114 15,-1 3-235-15</inkml:trace>
  <inkml:trace contextRef="#ctx0" brushRef="#br0" timeOffset="78993.0986">23331 1630 519 0,'-2'-5'138'0,"0"1"9"0,-1 0-47 15,0 3-45-15,3-1-9 0,2 4-3 16,-1 0-3-16,1 3-5 0,-1 0-7 15,1 1-3-15,-2-1-4 0,-2 2-5 16,-2 2-4-16,0 1-5 0,0-1-4 16,1 1-9-16,-1 4-14 0,4-1-19 15,0-1-15-15,5 1-123 0,-2-7-134 16,5 0-316-16</inkml:trace>
  <inkml:trace contextRef="#ctx0" brushRef="#br0" timeOffset="79425.8573">24207 1297 558 0,'-4'-5'145'16,"1"-1"9"-16,-2 2-69 0,0 2-18 0,1-2-4 16,0 4-4-16,2-1-6 15,1 0-9-15,-3 1-9 0,4 0-9 0,0 2-8 16,3 1-6-16,-1 0-5 0,3 1-3 15,1 2-1-15,1 2-1 0,3-2-1 16,-1 1 0-16,1-1 0 0,-1 0-1 16,1 2 1-16,0-3-1 0,-2 1 0 15,0 2 1-15,-2-2-1 0,0-1 0 16,-2-1 0-16,-2 0 0 0,-2 1 0 16,-2-2-3-16,-3 3-4 0,-4-2-6 0,-2 7-7 15,0 0-12-15,-2 3-9 0,-2 0-11 16,5-1-8-16,-1-1-9 0,3 4-110 15,-1-5-116-15,3 2-273 0</inkml:trace>
  <inkml:trace contextRef="#ctx0" brushRef="#br0" timeOffset="79658.3527">24435 1452 633 0,'6'-4'159'0,"-2"-1"8"0,-4 4-89 16,0-4-21-16,1 4-8 0,-5 4-7 15,0 0-10-15,-2 0-9 0,-3 8-7 16,-3-1-8-16,0 1-3 0,-1 2-5 16,1-2-9-16,0 1-13 0,1 0-16 15,3-3-12-15,1 2-15 0,3-2-117 0,0-1-127 16,4-2-284-16</inkml:trace>
  <inkml:trace contextRef="#ctx0" brushRef="#br0" timeOffset="79959.5499">24626 1423 634 0,'-4'-2'163'0,"-2"2"8"0,-3 2-76 15,0 3-40-15,0 0-13 0,2 4-9 0,1-2-11 16,0 4-8-16,1 0-6 0,6 0-4 16,1 0-2-16,3 0-1 0,3 0 0 15,3-2 0-15,3-1 0 0,3-1 0 16,1-1 0-16,0-4 0 0,0-4 3 16,-1-2 1-16,-1 2 2 0,-5-7 2 15,-1-1 0-15,-2-1 0 0,-6 0 0 16,-3 0-1-16,-4-1-3 0,-2-4-1 0,-5 5-4 15,-1 1-10-15,-5 3-18 0,-2 7-20 16,-6 1 147-16,-2 5-288 0,-4 5-163 16,-1 6-438-16</inkml:trace>
  <inkml:trace contextRef="#ctx0" brushRef="#br0" timeOffset="80484.145">22804 1976 585 0,'-1'-4'149'0,"-3"0"8"16,0 2-81-16,-1 2-15 15,-1 1-7-15,-1 4-6 0,0 2-9 0,0 3-8 16,-1 4-7-16,2 5-6 0,1 0-5 16,2-1-3-16,0 4-1 0,2-3-1 15,2-5 0-15,2 0 0 0,0-6 0 16,2 0-2-16,5-3 0 0,0-7-1 16,2 4-1-16,2-1 0 0,-1-5-2 15,2-2 0-15,-2-1 0 0,-1-3-1 0,-2-1 1 16,-2-4-1-16,-5-2 1 0,-3-1-1 15,-2-2 0-15,-4 0 0 0,-2 4-1 16,1 2-3-16,-4 4-6 0,1 3-8 16,0 8-14-16,1 4-13 0,1 6-14 15,1 2-15-15,1 6-116 0,1 0-126 16,5 2-291-16</inkml:trace>
  <inkml:trace contextRef="#ctx0" brushRef="#br0" timeOffset="80723.2052">23239 2242 735 0,'6'-9'174'15,"-2"2"4"-15,0 2-116 0,-1 4-19 16,0 2-8-16,-1 4-8 0,0 1-9 0,-2 6-6 15,-2 0-3-15,1 4-4 0,-1 1-1 16,-2-2-5-16,-1 2-9 0,0 0-19 16,-1-4-17-16,2 0-16 0,-1-1-124 15,3-1-139-15,1-2-317 0</inkml:trace>
  <inkml:trace contextRef="#ctx0" brushRef="#br0" timeOffset="81600.4127">23869 1997 421 0,'8'-9'127'0,"0"0"7"0,-2-2 3 16,-1-2-71-16,1 3-11 16,0 0-2-16,-1 3-2 0,-1 1-3 15,-2 0-2-15,1 7-4 0,-1 4-4 0,-2 1-6 16,-2 1-4-16,-1 4-6 0,-2 0-3 16,0 4-4-16,0-4-3 0,-6 0-3 0,3 0-3 15,-2 0-1-15,-2-1-1 0,-2-1-1 16,-2-2-2-16,0 3 1 15,3-2 0-15,-2 2 0 0,3-4 0 0,1 3 0 16,4-3 0-16,2 0 0 0,2-2 0 16,1-2-1-16,2-1 0 0,1 1 0 15,1-2 0-15,2 1-1 0,1-1 0 16,0 0 0-16,1-1 1 0,3 2-1 16,-1-1 0-16,1 0 0 0,-2 0 1 15,2 0-1-15,-3 1 0 0,1 2 0 16,-4-3 1-16,-1 2-1 0,1 0-1 0,-3 1-1 15,0-1-6-15,0 2-7 16,-3-2-8-16,1 1-13 0,-2-2-12 0,0 2-13 16,-1-2-9-16,2 0 38 0,0-1-153 15,-2-1-122-15,5 0-301 0</inkml:trace>
  <inkml:trace contextRef="#ctx0" brushRef="#br0" timeOffset="82141.9687">23835 2037 500 0,'0'-4'133'16,"-3"1"8"-16,1 3-44 0,0-3-36 15,-1 3-5-15,-1 0-1 0,2-1-5 16,-2 3-5-16,1 5-6 0,1-4-6 0,0 7-6 16,-1 1-5-16,-1 4-4 0,3 2-2 15,0-1-2-15,1 0 0 0,-1-3-2 16,2 1-1-16,1-3-1 0,3 0-2 16,-2-4 0-16,0 0-2 0,1 0 0 15,0-2-2-15,-2-2 0 0,1-2-2 16,0-1 0-16,0-2 0 0,-1-3-1 15,1-2 0-15,-1-1 0 0,2 0 0 0,0-3 0 16,0-3 0-16,1 1-1 0,3-2 1 16,2 2 0-16,-1-6 0 0,4 1-1 15,-1 1 2-15,0 0-1 0,0-1 1 16,1 5 1-16,-2-2 0 0,2 7 0 16,-1 0 1-16,2 1-1 0,-3 3 1 15,2 2-1-15,-2 1 0 0,2 4-1 16,-4 1 1-16,1 2-1 0,-2 4 0 15,-1 2-1-15,-3 2 0 0,0 0 0 0,-2 2 0 16,-5 3 0-16,2 0-1 0,0 0 0 16,-2-2 0-16,2 1-1 0,-3-1-2 15,4-2-4-15,0-2-8 0,0 0-10 16,-1-5-14-16,2 2-14 0,2-4-14 16,2-2-9-16,0 1 135 0,2-3-252 15,2-2-137-15,3-1-369 0</inkml:trace>
  <inkml:trace contextRef="#ctx0" brushRef="#br0" timeOffset="82570.3164">24420 2028 591 0,'6'-3'153'0,"-2"-1"9"0,0 3-68 16,-2-2-33-16,-1 2-7 0,2 2-3 15,-3-2-5-15,-2 5-6 0,0 0-5 16,-4-2-6-16,2 4-3 0,-3 3-4 15,-5-2-2-15,-1 4-5 0,-3-1-3 0,-2 1-2 16,0 1-1-16,-1 2-1 0,2-3-1 16,4 0-2-16,-1-3 0 0,6 1 0 15,1-3-1-15,5-2-1 0,1 1 0 16,1-4-1-16,1 2 0 0,3 0-1 16,2 2 0-16,0-2-1 0,4 0 1 15,3-2-2-15,1 2 1 0,3-3-2 16,0 1-3-16,3-1-5 0,-1 1-8 15,0-1-12-15,-1 0-20 0,0 2-19 16,-2 1-15-16,0-2-123 0,-4 0-137 0,4 1-312 16</inkml:trace>
  <inkml:trace contextRef="#ctx0" brushRef="#br0" timeOffset="82871.5114">24756 2076 709 0,'-6'-2'172'0,"1"1"3"0,-1 2-93 0,-1 0-39 15,3 5-14-15,0 3-5 0,0-1-6 16,0 0-6-16,2 4-2 0,2-2-3 16,1 2-2-16,3-2-1 0,2 1 0 15,3-3-2-15,-1 2 0 0,4-4 1 16,1-2 0-16,5-2 2 0,-1-5 4 15,2-5 4-15,-1 0 1 0,0-3 2 0,1-1 1 16,-3-2 0-16,-7-2-1 0,-4 3-5 16,-3-2-2-16,-9 1-3 0,-1 1-2 15,-7 2-7-15,-6 0-16 16,-2 6-27-16,-4 5-26 0,0 2-135 0,-1 7-156 16,-3 0-367-16</inkml:trace>
  <inkml:trace contextRef="#ctx0" brushRef="#br0" timeOffset="85714.8253">23278 4025 243 0,'2'1'82'0,"0"3"10"16,-1 0-11-16,1-4-15 0,0 3-7 15,-1 2-4-15,2-2-6 0,-1-2-6 0,-2-2-3 16,1 2-1-16,1-1 0 0,-2-6 0 16,1 3-2-16,0 0 2 0,0-3-2 15,0-1-1-15,-1-4-2 0,0 2-3 16,2-1-3-16,-4-5-2 0,1-2-4 15,-2 0-3-15,0 0-2 0,2 2-2 16,-2-2-2-16,1 1-1 0,1 1-1 16,0 5 0-16,1 2 0 0,-2 2 0 0,2 1-2 15,2 6-1-15,-4 3-1 0,2 4-2 16,-1 3-1-16,0 6-1 16,1 2-1-16,-1 2 0 0,2-1-1 15,-1 4-1-15,1-5 1 0,0 1-1 0,-1-4 1 16,2-1-1-16,-1-2 0 0,-1-2 0 15,0-1 0-15,0-2-3 0,1-3-7 16,0 1-9-16,0-3-19 0,4-1-19 16,0-2-15-16,1-1-125 0,1 0-137 15,0 0-315-15</inkml:trace>
  <inkml:trace contextRef="#ctx0" brushRef="#br0" timeOffset="87164.364">23585 4127 426 0,'2'-3'130'0,"1"-2"8"0,-3 2 3 16,2 0-70-16,-1 2-11 0,0 2-3 16,-1 2-2-16,0 2-4 0,0 1-3 15,-2 1-6-15,-2 0-5 0,1 3-7 16,-3 0-6-16,-1 4-7 0,0-2-5 0,-3 0-4 16,3 3-3-16,0-2-5 0,-3-2-10 15,2-1-15-15,2-1-23 0,0-2-17 16,4-1-129-16,2-3-144 0,1-2-333 15</inkml:trace>
  <inkml:trace contextRef="#ctx0" brushRef="#br0" timeOffset="87609.7077">23787 4070 565 0,'-1'-6'140'0,"-2"4"8"0,1-4-74 16,0 1-20-16,1 2-3 0,1-2-2 16,-1 1-4-16,1 4-5 0,-1 1-5 15,1 2-5-15,-1 4-4 0,-1 0-6 16,1 6-4-16,0 1-2 0,-3-1 0 15,4 2-2-15,0-1-1 0,0-2-1 0,1-4-2 16,1 0 0-16,0-2-2 0,1 0-1 16,-2-4-1-16,0 0 0 0,1-1-2 15,2-1 1-15,1-4-2 0,2-1 0 16,3-3 0-16,0-2 0 0,5-4 0 0,1 1-1 16,2-3 1-16,-1-1-1 0,-1 3 0 15,0 1 0-15,-1 4 0 0,-6 2 0 16,0 3 0-16,-3 6 0 0,-2 2 0 15,-2 4-1-15,1 0 0 0,-2 2-1 16,0 2-3-16,0 1-4 0,1-1-8 16,0-1-11-16,2 0-13 0,3-2-15 15,0 0-11-15,3-1-1 0,1-2-122 16,2 1-124-16,1-2-286 0</inkml:trace>
  <inkml:trace contextRef="#ctx0" brushRef="#br0" timeOffset="88237.75">24256 4050 577 0,'-5'-7'153'0,"-2"0"11"15,1 2-66-15,1 3-28 0,1 1-8 16,2-2-8-16,-1 3-8 0,3 3-11 16,3 4-10-16,0 1-10 0,1 1-5 15,0 0-5-15,2 2-1 0,1 0-2 16,2 0-1-16,-2-6 0 0,3 1 0 16,3 1-1-16,-3-3 0 0,3-1 0 15,1 0 0-15,1-2-3 0,-1 0 0 0,-1-1 0 16,-4-1 0-16,0 1 0 0,-3-1 0 15,-1 1 0-15,-5-1 0 0,-1 2-4 16,-4 1-6-16,-4 0-8 0,0 1-9 16,-4 3-10-16,-1-1-8 0,-1 3-8 15,0-1 42-15,2 0-160 0,2 2-118 16,3 1-311-16</inkml:trace>
  <inkml:trace contextRef="#ctx0" brushRef="#br0" timeOffset="88448.2861">24505 4133 549 0,'6'-5'155'0,"-5"0"7"0,0 3-9 15,0 0-98-15,-3 4-14 0,-2 1-8 0,-1 1-7 16,-3 2-7-16,-1 3-6 15,-2 0-5-15,-2 1-8 0,-1 4-15 0,0-3-19 16,0 1-15-16,1-1-126 0,0 0-134 16,5-4-322-16</inkml:trace>
  <inkml:trace contextRef="#ctx0" brushRef="#br0" timeOffset="88745.4933">24658 4113 717 0,'-3'-1'172'15,"-2"0"2"-15,3 2-109 0,-2 2-22 16,3 1-12-16,0 1-8 0,1 0-8 16,3 3-5-16,2-1 0 0,1-1-3 15,5 1 0-15,1-2-1 0,1 0-1 0,0-2 0 16,6-2 0-16,-4-1 2 15,0-1 1-15,-1-3 1 0,-2-1-1 0,-2-1 1 16,-4-1-1-16,-3-2-1 0,-2 0-1 16,-5 1-3-16,-4-1 0 0,-5 3-3 15,-4 1-9-15,-2 4-19 0,-7 2-23 16,-7 2 8-16,-6 4-152 0,-3 2-149 16,-2 3-348-16</inkml:trace>
  <inkml:trace contextRef="#ctx0" brushRef="#br0" timeOffset="89302.0024">22953 4995 632 0,'-7'-2'162'0,"3"-1"12"16,0 2-91-16,3 4-8 0,-1-6-4 16,0 2-6-16,1 1-11 0,1-1-11 15,1 2-10-15,0-1-9 0,0-3-7 16,6 5-6-16,1-2-4 0,3 3 0 16,1 0-3-16,2-2-1 0,1-1-3 15,3 1-6-15,-2-1-10 0,1 1-13 16,-1-3-19-16,1 1-20 0,-2-3-16 15,0 3-124-15,-3-2-138 0,0 2-313 0</inkml:trace>
  <inkml:trace contextRef="#ctx0" brushRef="#br0" timeOffset="89666.8945">23253 4900 525 0,'0'-9'153'0,"1"2"12"0,-2-1-10 0,2 4-86 16,-1-1-11-16,1 0-6 0,-1 1-8 15,1 3-9-15,2 2-8 0,-1 3-8 16,1 3-5-16,-1 4-4 0,1 3-3 16,-1 1-2-16,1 5-5 0,-2 0-10 15,0 2-16-15,-2-8-20 0,0 5-15 16,2-1-131-16,-2-2-143 0,2-1-332 15</inkml:trace>
  <inkml:trace contextRef="#ctx0" brushRef="#br0" timeOffset="90342.8455">23710 4878 559 0,'-2'-9'147'0,"2"2"11"0,-1 1-61 15,0 1-29-15,0 0-8 0,1 4-3 16,1-1-7-16,-1 6-6 0,1 3-8 16,0 3-8-16,2 5-6 0,-1 4-3 15,2 1-4-15,-2 2-3 0,1 1-4 16,1-1-3-16,-2-3-1 0,0-3-2 0,1-4 0 15,-2 0-1-15,2-2-1 0,-2-5 0 16,0-3 0-16,3 1 1 0,1-6-1 16,1-2 0-16,1-3 1 0,3-3 0 15,2-6-1-15,3-4 1 0,-1-6 0 16,2 1-1-16,4-3 0 0,0 2 0 16,-2 0 1-16,-2 6-1 0,0 5 0 15,-4 5 0-15,-1 5 0 0,-4 6 0 16,-2 2 0-16,0 5 0 0,-2 2 0 15,-2 6-1-15,0 0-2 0,-1 3-7 0,1 3-9 16,-2-1-15-16,0-1-17 0,0 1-17 16,-1-1-66-16,2 0-63 0,0-5-119 15,0 0-250-15</inkml:trace>
  <inkml:trace contextRef="#ctx0" brushRef="#br0" timeOffset="90648.5567">23547 5114 638 0,'-2'0'157'0,"1"1"7"16,-1 3-93-16,1 1-18 0,-1 1-7 15,4 4-8-15,-4 0-8 0,1 3-7 16,0 2-8-16,-3-2-5 0,1 2-5 16,-2 0-12-16,0-2-17 0,1 2-23 15,0-4-132-15,2-3-142 0,-1 0-350 16</inkml:trace>
  <inkml:trace contextRef="#ctx0" brushRef="#br0" timeOffset="91215.7055">24312 4829 539 0,'10'-9'147'0,"-3"3"10"0,0-1-37 0,-4 0-56 16,2 3-10-16,-2 0-4 0,-1 1-5 16,-2 3-5-16,0 0-8 0,-1 2-5 15,0 1-5-15,-4 0-5 0,-1 3-2 16,-2-1-4-16,-2 2-3 0,1 1-2 15,-5 0-2-15,2 1-1 0,0-1-1 0,1 1 1 16,1 2-1-16,0-3 2 0,3 1-1 16,1 0 0-16,2-1 1 0,1 1-1 15,3-2 0-15,0-1 0 0,3 3-1 16,1-3 0-16,-1 0 0 0,3-2 0 16,0-2-1-16,3 2 0 0,1-2-1 15,2-1 1-15,3 1-1 0,-1-2 1 16,1 2-1-16,-1-1 0 0,0-1 0 15,0 3 0-15,-3-2-5 0,0 2-8 0,-3 0-11 16,1 0-18-16,-3 3-18 0,0-4-15 16,-2-1-112-16,-2 6-9 0,0-4-106 15,-1 2-196-15</inkml:trace>
  <inkml:trace contextRef="#ctx0" brushRef="#br0" timeOffset="91557.8621">24682 4848 688 0,'-1'-5'171'0,"0"0"5"15,-7 4-104-15,3 0-21 0,-3 3-10 16,2 5-9-16,-4 0-11 0,3 5-9 15,-1 3-4-15,8 3-3 0,-3 1-1 16,4-1-2-16,1-2-1 0,4 1-1 0,-1-3 0 16,5-1 1-16,-1-6-1 15,3 1 1-15,-1-6 2 0,2-1 4 0,0-6 2 16,-1-3 2-16,-1-4 1 0,-2-3 0 16,-1-5 1-16,-2 2-3 0,-2-4-3 15,-4 2-3-15,-3 3-2 0,-3-2-4 16,-1 1-11-16,-4 5-19 0,-1 2-24 15,-2 2 51-15,-2 3-192 0,-1 0-153 16,-1 2-370-16</inkml:trace>
  <inkml:trace contextRef="#ctx0" brushRef="#br0" timeOffset="92453.5551">24274 4100 224 0,'-1'-3'78'15,"-1"1"9"-15,2 1-6 0,-2-1-16 0,1 1-7 16,-1-1-5-16,-1-1-5 0,0 0-6 16,0-1-4-16,-2 0-4 0,0-2-2 15,2 3 1-15,-1 0 2 0,-2-1 1 16,2 3 1-16,-2 0 3 0,0-2 3 15,2 2 1-15,-1 0-2 0,0 0-2 16,3 0-3-16,0-1-3 0,2 1-6 16,-2 0-6-16,4 1-4 0,-1 0-3 15,2 0-3-15,2 4-2 0,2-2-4 16,1 0 0-16,2 6-2 0,0-3-1 0,1 2 0 16,-2-2-1-16,1-1 0 0,1-1 0 15,2 2-1-15,-2 0 0 0,0-2 0 16,-2-2-1-16,1 2 1 0,-1 0 0 15,-4-1-1-15,-2 0 0 0,0-2 1 16,-2 1-1-16,0 1 1 0,-2 1 0 16,-1 0-1-16,-3 2 1 0,-3 0-1 0,1 3 1 15,-4-1-1-15,0 1 1 0,-1 1-1 16,-1 0 0-16,0 0 0 0,2 2 1 16,1 0-1-16,-1 1 0 0,0 0 0 15,3-4 0-15,0 3-1 0,2-1-1 16,1-1-6-16,1 1-6 0,2-2-9 15,1 1-15-15,0-1-14 0,1 0-12 16,1-2-11-16,1-1-74 0,-1-2-37 0,3 0-106 16,2-1-209-16</inkml:trace>
  <inkml:trace contextRef="#ctx0" brushRef="#br0" timeOffset="92882.4341">24562 4172 459 0,'3'-5'125'16,"-3"2"6"-16,1-1-43 16,-2 0-28-16,2 4-12 0,-4-1-3 0,1-2-2 15,-1 3-2-15,1 2-1 0,-5-2-4 16,-1 3-2-16,-3 1-6 0,2 2-5 15,-4 5-4-15,0-1-6 0,-1 3-4 16,3 3-3-16,-1-1-3 0,2 2-1 0,-2 0-1 16,2-4 0-16,3 0-2 15,-1-1-6-15,1-3-15 0,3-2-16 0,2-2-16 16,3-1-125-16,2-2-137 0,3-2-321 16</inkml:trace>
  <inkml:trace contextRef="#ctx0" brushRef="#br0" timeOffset="93488.2671">24817 4133 472 0,'-4'-4'124'0,"1"2"6"0,-1-1-45 16,0 0-33-16,1 1-8 0,-1 0-2 0,0 1-1 16,-1-2 0-16,2 2-1 0,-2 2-2 15,0-1-4-15,-1 0-5 0,0 2-5 16,1 1-5-16,0 3-5 0,-3-1-5 16,2 1-1-16,1 3-3 0,1-1 1 15,0 5-2-15,0-2 0 0,2 2 0 16,0-1 0-16,4 3-2 0,-1-1 0 15,4-2 0-15,0-1-1 0,2-1 0 16,3-3 0-16,0 0-1 0,3-2 1 16,3 0-1-16,1-4 1 0,0-2-1 0,3-1 1 15,0-2 0-15,2-4 1 0,-3-1 1 16,-2-2 3-16,-1-1 3 0,-1-2 1 16,-3 1 4-16,-1-1 1 0,-3 2 3 15,-3-1 1-15,-2 2 1 0,-4-2-1 16,-1 1 0-16,-1 2-2 0,-6 2-1 15,-2 0-3-15,-3 1-3 0,-5 2-3 16,-3 3-2-16,-1 2-3 0,-1 1-1 16,0 4-4-16,3 0-8 0,3 2-14 0,2 2-20 15,6-1-28-15,2 2 0 0,0-3-142 16,5-1-150-16,4 4-335 0</inkml:trace>
  <inkml:trace contextRef="#ctx0" brushRef="#br0" timeOffset="100330.4629">834 5847 514 0,'0'3'132'16,"-7"-4"6"-16,4-1-62 0,0-1-24 15,-1-3-7-15,-1-3-4 0,3 0-3 16,-3-4-2-16,2-1-2 0,0-5-1 16,1-2-2-16,1-1-1 0,4 2-1 15,-1-2-3-15,1-1-2 0,0 4-3 16,1 3-2-16,-2 4-3 0,2 1-3 0,0 5-3 15,-2 2-2-15,3 4-2 0,-1 4 0 16,-2 4-2-16,1 6 0 0,-1 6-1 16,-1 4 0-16,-2 4-1 0,0 4 0 15,2 2-1-15,2 0 0 0,-1-3-1 16,3-2 1-16,0-3-1 0,5-1 0 16,-1-6 0-16,-1-4 0 0,2-5 0 15,1-3-1-15,-2-7 1 0,2-4-1 16,-1-5 1-16,0-7-1 0,-3-4 2 15,-1-1 0-15,1-6 2 0,-4-2 1 0,0-3 1 16,-2-2 1-16,0 2 1 0,0 4 0 16,-1 1 1-16,-1 5 0 0,2 6 1 15,-2 6 0-15,1 8-1 0,-2 2-1 16,0 4-1-16,1 6-1 0,1 5-2 16,-1 5-1-16,0 2-2 0,1 3 1 15,1 3-1-15,1 1 1 0,1-2-2 16,2-3-3-16,1-3-4 0,3 1-8 0,-1-4-13 15,7 3-17-15,-2-6-19 16,3-5-14-16,4-4-12 0,-2-3-114 16,1-5-129-16,0-4-284 0</inkml:trace>
  <inkml:trace contextRef="#ctx0" brushRef="#br0" timeOffset="100617.2441">1354 5616 690 0,'-5'3'166'0,"-4"-1"5"15,4 6-104-15,0 3-18 0,2 4-9 16,-6 4-6-16,7 4-8 0,-2 4-4 16,3 4-3-16,-1-2-4 0,2-1-2 15,4-1-3-15,1 0-2 0,-1-4-2 16,2-2 0-16,1-4-3 0,3-2 0 15,0 0-2-15,-2-7 0 0,3-3-1 16,0-4-2-16,0-4-5 0,0-3-6 0,0-4-10 16,-1-4-12-16,-1-1-14 0,-3-3-8 15,0 1-9-15,-1-1-8 0,-3 1-61 16,0 0-36-16,-4-1-89 0,0 0-197 16</inkml:trace>
  <inkml:trace contextRef="#ctx0" brushRef="#br0" timeOffset="100765.8358">1368 5659 631 0,'-10'-5'168'0,"3"2"9"16,0-1-82-16,2 3-25 0,-1-3-13 16,4 0-13-16,7 2-12 0,2 1-13 15,1-3-8-15,4 0-6 0,3-2-6 16,5 4-8-16,-2-3-15 0,3-3-19 16,-4 0-15-16,7 5-45 0,-1 1-84 15,-4 3-125-15,1 3-259 0</inkml:trace>
  <inkml:trace contextRef="#ctx0" brushRef="#br0" timeOffset="101157.2821">1596 5712 648 0,'-2'1'150'15,"0"-3"5"-15,2 0-100 0,3 4-14 16,-1-1-5-16,2 0-3 0,1 1-1 0,0 2 0 16,0 4-1-16,-2 0-1 0,2 3-3 15,0 5-4-15,-1 0-4 0,-1 1-3 16,1 0-4-16,1 2-3 0,-1-5-2 16,2 0-1-16,-1-4-2 0,2-3 1 15,0-1-1-15,1-3 2 0,2-5 1 16,2 0 3-16,0-4 1 0,0-4 2 15,3-2 0-15,-1-2 0 0,-1 0-2 16,-1 0-2-16,-2 1-2 0,-3 3-2 16,-2 2-2-16,1 4-1 0,-2 2-1 15,0 5 0-15,-3 3-1 0,-1 4-1 0,-1 1-5 16,1 1-8-16,0 3-9 0,2-2-11 16,1 1-15-16,4-2-16 0,4-4-9 15,1-1-8-15,2-3 51 0,0-1-159 16,0-3-120-16,1-3-297 0</inkml:trace>
  <inkml:trace contextRef="#ctx0" brushRef="#br0" timeOffset="101562.4237">1966 5627 593 0,'-7'-5'171'15,"2"0"6"-15,0 2-15 0,1-2-101 16,3 2-17-16,3 3-10 0,1-1-11 0,2 1-7 16,0 1-6-16,2 1-3 0,3 0-1 15,2 1-2-15,-1-3-1 0,5 4 0 16,0-1 1-16,1 1-1 0,0 1 2 16,-2-1 1-16,0 3 1 0,-2 0-1 15,-2 0 0-15,-2 3 0 0,-2 2-1 16,-1 1-1-16,-1 1-2 0,-1 3-1 15,-2 1 0-15,1 0 0 0,-1 3-1 16,2-4 0-16,-2 1 0 0,2-2 1 0,-2 0-1 16,3 1 0-16,-1-2 0 0,0 0 0 15,-2-1 0-15,-1 1 1 0,-1-1 0 16,-1-3 1-16,-4-3 1 0,-1-1 2 16,-4-2 1-16,-1-3 1 0,-4-2-1 15,3 0-1-15,-1-4-4 0,2 0-9 16,1 2-14-16,4-4-20 0,1 6-21 15,5-3-20-15,1-2-119 0,2 3-138 16,1-5-308-16</inkml:trace>
  <inkml:trace contextRef="#ctx0" brushRef="#br0" timeOffset="101742.3976">2371 5795 776 0,'-2'-2'201'15,"1"-1"2"-15,-2 2-106 0,5 0-33 16,-1 1-20-16,4 0-18 0,-2 0-16 16,6 2-8-16,-4-2-11 0,5 3-14 0,-3-1-22 15,2 1-19-15,-3-1-20 0,1 3-119 16,-2-1-141-16,1 2-306 0</inkml:trace>
  <inkml:trace contextRef="#ctx0" brushRef="#br0" timeOffset="101891.992">2371 5905 766 0,'-2'2'201'0,"1"1"3"0,-2 0-96 15,2-2-38-15,2 0-24 0,8 3-19 0,-4-4-14 16,0 0-9-16,0-5-13 0,4 2-18 16,2 1-28-16,3-2-24 0,-2 1-127 15,0 0-153-15,1 1-344 0</inkml:trace>
  <inkml:trace contextRef="#ctx0" brushRef="#br0" timeOffset="104000.8489">2907 5804 510 0,'3'-15'130'0,"1"2"7"0,-1-6-64 16,-1 0-20-16,2-4-6 0,-2 3-2 16,2-4-2-16,-3 1-1 0,0-4-2 15,0 1 0-15,-2-4-2 0,1 4-2 16,-1 3-4-16,0-2-3 0,0 9-2 15,-1 2-5-15,1 4-3 0,1 9-5 16,-1 4-3-16,0 3-3 0,1 3-3 16,0 6-3-16,0 4-7 0,0 3-11 0,2 5-16 15,-1-5-14-15,-1-1-16 0,5 5-14 16,-2-5-47-16,-2-3-72 0,0-2-111 16,2 0-235-16</inkml:trace>
  <inkml:trace contextRef="#ctx0" brushRef="#br0" timeOffset="104318.828">2810 5847 552 0,'-9'2'144'0,"0"2"7"16,0-2-54-16,0 1-43 0,1-2-9 0,4 0-5 15,-1-1-5-15,2 1-6 0,1 0-4 16,2-1-4-16,3 2-1 0,4 1-3 16,2 0-1-16,-1-1-1 0,7 1 0 15,0-2-1-15,2 0 0 0,0-2-2 16,3 0-1-16,-1 0-2 0,3-1-2 0,-2 0-1 16,3-2-2-16,0-1-1 0,4 3 0 15,0-3-2-15,3 1 0 0,-1 1-2 16,-1-1-7-16,2 1-10 0,-5 2-13 15,-3-1-16-15,-3-1-11 0,-7 2-18 16,-2 1-117-16,-5 0-126 0,-6 1-290 16</inkml:trace>
  <inkml:trace contextRef="#ctx0" brushRef="#br0" timeOffset="105048.5137">2879 6268 473 0,'-7'-4'140'0,"1"-3"9"16,4 0-9-16,-1-2-71 0,3-2-11 15,3-1-5-15,1-1-3 0,0 1-5 16,3-1-6-16,0 2-3 0,1 0-5 16,1 1-5-16,3 3-2 0,1-1-6 0,-2 1-2 15,2 3-4-15,-2 2-2 0,0 2-3 16,1 1-2-16,-1 0-1 0,0 4-1 15,0 4-1-15,-1-1-1 0,-1 3 1 16,-1 0-1-16,-3 4 1 0,-1 2-1 16,-4 1 0-16,-1 3 0 0,-4 1 0 15,-4 2 0-15,-1-1 0 0,-2-1 0 0,-1 1-1 16,0 2 1-16,-5-4-1 16,1-1 0-16,1 2 1 0,0-1-1 0,0-4 0 15,0-2 1-15,0-8 0 0,4 0 0 16,2-6-1-16,4-2 1 0,2-3-1 15,2 0 1-15,2-3-1 0,5 1 0 16,2 2 1-16,3 0 0 0,-3-3 0 16,4 2 0-16,2 3 0 0,1-1 1 15,1 3-1-15,-1 0 0 0,-1 1 0 16,3 4 0-16,-1 1-1 0,-2-2 1 0,2 5 0 16,-2-3-1-16,2 2 1 15,-3-5-1-15,1 3-5 0,-2-1-14 0,0 1-22 16,-2-5-25-16,-1 2-39 0,-3-2-101 15,1 3-144-15,-4-4-301 0</inkml:trace>
  <inkml:trace contextRef="#ctx0" brushRef="#br0" timeOffset="106771.7752">3664 5767 533 0,'0'-11'141'0,"-1"-3"8"0,1 3-54 16,-2-1-28-16,1 2-4 0,-1 3-1 15,-2 3-2-15,1 3-7 0,1 4-6 16,-2 3-8-16,1 3-9 0,1 4-9 16,1 4-8-16,1 1-6 0,1 2-3 15,-1-1-2-15,0 1-1 0,0 1-5 16,2-3-9-16,-4-2-11 0,4 0-17 16,-1-1-17-16,0-2-12 0,3 1 50 15,-3-4-174-15,0-1-129 0,-2-5-316 0</inkml:trace>
  <inkml:trace contextRef="#ctx0" brushRef="#br0" timeOffset="106971.1691">3599 5848 672 0,'-3'-4'173'0,"-3"-1"10"16,4 2-96-16,2 1-20 0,-3 0-11 0,5 2-10 15,1 0-12-15,2 2-11 0,4 0-8 16,3-1-5-16,1 0-4 0,3 1-2 15,2-3-10-15,2 1-17 0,2-1-24 16,3 1-19-16,2 0-131 0,-3-4-149 16,5 1-344-16</inkml:trace>
  <inkml:trace contextRef="#ctx0" brushRef="#br0" timeOffset="107390.4994">4391 5598 571 0,'-1'-15'158'0,"-3"-2"10"0,0 2-37 15,1 4-64-15,-1 0-10 0,2 4-8 16,0 6-10-16,-2 2-11 0,5 6-8 16,-1 2-7-16,3 2-7 0,-2 4-8 15,5 4-10-15,-1 1-16 0,0-2-16 16,-2 2-12-16,0-1 5 0,-1 2-136 16,2-1-129-16,-3-2-294 0</inkml:trace>
  <inkml:trace contextRef="#ctx0" brushRef="#br0" timeOffset="107640.6026">4198 5829 691 0,'-8'-1'171'0,"2"0"3"16,1 1-103-16,3-1-21 0,4 2-10 0,5 3-7 15,2-2-10-15,7 1-4 0,1-1-3 16,9-1-1-16,2-1-1 0,2 0-3 16,0-3-3-16,3 0-2 0,0-2-2 15,-2 2 0-15,-1 0-4 0,-4-1-9 16,4 3-14-16,-3 0-15 0,-1 0-17 16,-3 1-16-16,0-2-123 0,-7 2-134 15,-3 2-303-15</inkml:trace>
  <inkml:trace contextRef="#ctx0" brushRef="#br0" timeOffset="108162.1928">4331 6136 699 0,'-16'0'172'16,"0"0"9"-16,3-3-104 0,0 1-15 15,4-2-7-15,2-3-10 0,3 2-10 16,1-3-7-16,6 0-7 0,3-2-5 16,8 3-5-16,-1-2-2 0,5 1-2 0,2 0-2 15,1 2 0-15,0 1-3 0,-2 2 0 16,-2 0 0-16,1 4-2 0,-5 4 1 15,2 1 0-15,-4 0 0 0,-1 4 0 16,-3 4 0-16,-2-1 1 0,-3 2 0 16,-2 2 0-16,-1 4 1 0,-4 1-1 15,-2 2 0-15,-3 1 0 0,-1 3-1 16,-3 2 0-16,-4-2 0 0,-3 1-1 16,-4-1 1-16,-2-2-1 0,0 5 1 15,0-8-1-15,1-4 1 0,4-1-1 0,1-9 1 16,10 1 0-16,4-5-1 0,2-7 0 15,4-2 0-15,3-2 0 0,5-1 0 16,3-1 0-16,4-3 0 0,2 1 0 16,2 1 0-16,0 0 1 0,1 3-1 15,0 2 0-15,1 0 1 0,0 7-1 16,-1 1 0-16,-3 1 0 0,0 1-2 16,0 2-5-16,-3 1-9 0,0 2-17 15,-5-3-17-15,2 2-21 0,-1 1 47 16,-3-2-183-16,0-2-146 0,4-1-347 15</inkml:trace>
  <inkml:trace contextRef="#ctx0" brushRef="#br0" timeOffset="109145.4012">5186 5767 381 0,'5'-5'116'0,"1"0"7"0,-2-2-27 16,-2-1-24-16,1 2-13 0,-4-2-9 16,1 0-6-16,0 1-5 0,-4 0-1 15,0 1-3-15,-4 1-2 0,-2 1-4 16,-2 4-3-16,-2 1-4 0,-4 2-4 16,-2 4-4-16,-1 0-4 0,2 2-4 15,0-2-2-15,2 2-2 0,4-1-1 16,3 2 0-16,1-1-1 0,7 1 0 0,0-1 0 15,2 2-1-15,2-1 1 0,5 0-1 16,2-1 0-16,2-3-1 0,4 1 1 16,3-2 0-16,3 0 0 0,2-1 0 15,-1-2 0-15,1 2 1 0,-2-1 0 16,0-1 0-16,-3 1 0 0,1 1 0 16,-6 0 0-16,1 1 0 0,-2-1 0 15,-2 3 0-15,-4-1 0 0,-2 2 2 16,-4-2 0-16,-2 2 3 0,-4 0 2 15,-5-2 3-15,-1 2 3 0,-3 3 0 0,-3-5 1 16,-3 2 0-16,-3 3-2 0,-2-4-3 16,-2 0-2-16,0-1-1 0,1-5-2 15,3 3-2-15,5-2-2 0,2-5-4 16,4-1-7-16,8 0-11 0,3-2-12 16,4 1-14-16,3-4-12 0,8-1-14 15,0 0-110-15,5 1-122 0,5 0-279 16</inkml:trace>
  <inkml:trace contextRef="#ctx0" brushRef="#br0" timeOffset="109729.8215">5572 5764 515 0,'-2'-6'149'0,"-6"0"8"0,0 1-10 16,-1 4-83-16,-1 1-11 0,-1 3-4 0,2 3-6 16,-1 3-5-16,-1 5-7 0,0 1-5 15,-1 1-6-15,2 2-6 0,2 2-4 16,1-2-4-16,5 2-3 0,2-5-2 16,3 3-1-16,1-6 0 0,2-2-1 15,3-3-2-15,2-1 0 0,-4-6-1 16,4-2-1-16,-2-7 1 0,2 2 0 15,-3-4 2-15,1-3 0 0,-2 0 1 0,0-2 1 16,-2 2 0-16,-2-1 0 0,-3-2 0 16,-1 1 1-16,-3 3-1 0,0 1 1 15,-1 1-1-15,4 0 1 0,-1 4-1 16,0 4 1-16,0 4-1 0,2 3 0 16,0-1 0-16,0 6 0 0,-1 3 0 15,1-1 0-15,2 4 0 0,2 2 0 16,0-1 0-16,2 5 0 0,2 3-2 15,0 1 1-15,0-1 0 0,2 6 0 0,1-1-1 16,0 2 1-16,0-2-1 0,3-1 2 16,-2 0-1-16,1 1 1 0,-3-4-1 15,-4 2 1-15,-2-2 0 0,-7 1 0 16,-3-4 0-16,-6 0 1 0,-5-3 0 16,-8-3 2-16,5-5 2 0,-3-1 3 15,3-5 3-15,-2-4 5 0,2-1 2 16,3-2 1-16,5-6-1 0,-3-4-2 15,1-1-2-15,1-6-4 0,4-5-6 0,5-3-6 16,4-3-8-16,2 3-10 0,5 0-10 16,6 2-17-16,1 1-16 0,2 4-11 15,3 4 31-15,-2-1-152 0,1 1-126 16,0 0-306-16</inkml:trace>
  <inkml:trace contextRef="#ctx0" brushRef="#br0" timeOffset="110072.9124">5731 5827 612 0,'-6'-11'164'15,"3"-1"8"-15,-1 2-47 0,1 0-64 16,2 4-9-16,0 1-6 0,1 4-6 16,1 5-5-16,0 4-5 0,2 3-5 15,-1 3-4-15,1 2-4 0,3 2-3 16,-1 4-4-16,0-2-3 0,0-3-3 0,1-1-1 15,1 2-2-15,-1-5 0 16,2 0 0-16,-2-6-1 0,1-3 0 16,-1-3 0-16,4-5 1 0,0-6-1 0,-2-1 0 15,3-4 1-15,0-3-1 16,0 2 1-16,2 2-1 0,-6-1 1 0,0 4-1 16,1 2 0-16,-3 5-1 0,0 2-2 15,-2 1-1-15,1 5-4 0,0 1-7 16,-1 3-9-16,0 3-11 0,3 4-13 15,0 2-14-15,1 3-11 0,2-1 103 16,1-2-221-16,-1 1-136 0,2-2-356 0</inkml:trace>
  <inkml:trace contextRef="#ctx0" brushRef="#br0" timeOffset="110957.4723">6079 5664 573 0,'0'-13'142'0,"0"2"4"0,2 0-74 15,-1 3-27-15,-1 3-7 0,2 0-5 16,1 5-2-16,-1 5-4 0,-1 3-2 15,-1 4-4-15,2 4-2 0,-1 5-3 16,4 4-3-16,-5 4-3 0,2 1-3 16,4 3-1-16,0 0-2 0,0 2 0 0,1-2 0 15,-4-4 0-15,5-2 1 0,-2-5 2 16,-3-1 0-16,4-4 2 0,0-6 0 16,1-5 0-16,1 0 1 0,1-2-1 15,1-4-2-15,2-4-1 0,1-3-1 16,1-3-2-16,-1-2 0 0,2-5-3 15,0 0-6-15,-1-1-7 0,-1 0-13 16,1 1-10-16,-4 2-16 0,-1 3-14 0,-1 2-123 16,-7 2-129-16,-1-1-304 15</inkml:trace>
  <inkml:trace contextRef="#ctx0" brushRef="#br0" timeOffset="111181.2847">6112 5609 660 0,'-7'-9'178'15,"1"1"4"-15,1 0-45 0,9 1-83 16,4 2-18-16,2 1-11 0,6 1-10 16,1-5-6-16,5 4-5 0,1 2-6 15,2 1-11-15,1 0-18 0,3 0-16 16,-1 2-15-16,-1 6-125 0,-5-3-136 15,0 3-311-15</inkml:trace>
  <inkml:trace contextRef="#ctx0" brushRef="#br0" timeOffset="111555.524">6469 5774 556 0,'2'3'150'0,"-1"2"5"0,2 4-29 16,-2 1-75-16,-1 1-8 0,0 2-4 16,1 0-6-16,3 3-4 0,-1-3-4 15,-2 0-3-15,2-2-4 0,4 2-2 16,-3 2-2-16,3-5 0 0,-5-4-1 15,4-3 0-15,0 0-2 0,2-4-1 16,-2-5 0-16,2-7-2 0,1 2-1 16,3-1-2-16,-1-1 0 0,0-1-1 0,1 3-2 15,2 2 0-15,-4 3 0 0,-2 4-1 16,0-1-1-16,-2 6 1 16,-1 1-1-16,-3 2 0 0,1 5-4 0,-2-1-9 15,0 2-8-15,0 1-14 0,3 2-11 16,-2-2-13-16,6 1-10 0,0-6 71 15,5 1-188-15,-2-5-127 0,3-3-327 16</inkml:trace>
  <inkml:trace contextRef="#ctx0" brushRef="#br0" timeOffset="111986.2483">6798 5625 622 0,'-9'-5'158'0,"-1"-1"5"16,1 0-68-16,2-2-49 0,4 3-9 0,3 3-8 15,2 1-5-15,2-2-6 16,5 1-2-16,2 2-2 0,5 4-2 16,0-2-1-16,2-1-1 0,3 0-1 0,0 1-2 15,-3-1 1-15,1 0 1 0,-3 0 1 16,-2 2 1-16,-3-1 2 0,-3 1 0 15,-2-1 1-15,-1 3-1 0,-3-1-1 16,1 2-2-16,-2 0-2 0,-2 4-2 16,-1 3-1-16,1 2-2 0,-1 1-1 15,2 2-1-15,-3 1-1 0,2 3 1 0,1-2-1 16,2 0 0-16,2 1 0 0,2-1 0 16,-2 0 0-16,3 1-2 0,-1-1 0 15,1-2 1-15,-4 1-1 0,2 0 1 16,-2-3-1-16,-2 0 1 0,-2-3 1 15,-1-3 0-15,-1-1 0 0,-2-3 1 16,-5-4-1-16,1 4 0 0,-3-2-3 16,0-3-8-16,-4 1-9 0,0-2-14 15,0 1-18-15,0-1-17 0,-1-1-131 16,1 1-142-16,1 5-326 0</inkml:trace>
  <inkml:trace contextRef="#ctx0" brushRef="#br0" timeOffset="127231.8448">958 7623 207 0,'0'1'50'0,"-1"0"2"0,1 0-24 16,0 1-14-16,-2-1-2 0,1-2 2 16,1 1 6-16,3 2 5 0,-2-1 5 15,-2-1 4-15,2 1 3 0,-1-1 0 16,0-1-1-16,0 1-5 0,-3-2-6 16,2 2-4-16,2 1-4 0,-1-3-3 15,0 2-3-15,-1 0-2 0,2 0-2 16,1 2-1-16,-2-2-2 0,0-1 0 0,0 2-1 15,1 0-1-15,-1 0 0 0,1-1 0 16,-2-1-1-16,1 0 0 0,0 1 0 16,-1 0 0-16,1 0-1 0,-2-1 1 15,2 2-1-15,0-1 0 0,0 1 0 16,2-1 0-16,-4-1 1 0,4 1-1 16,-2 1 0-16,0-2 0 0,1 1 0 15,-1-1 1-15,1 2 0 0,0 0 0 16,1-1 0-16,1 0 0 0,2 0 1 0,0 0-1 15,2 0 2-15,1 0 0 0,-1-1 0 16,4 1 2-16,0 0 0 0,1 0 1 16,2 1 0-16,1-3 1 0,2 3-1 15,1 0 1-15,-1 0-1 0,2 1 0 16,0-1 0-16,0-1 0 0,0 4 0 16,2-3-1-16,0 0 1 0,-2-5-1 15,3 4 0-15,4 0-1 0,0 0 1 16,-2-1-1-16,0 0 0 0,-1 0-1 15,1 1 1-15,-3-3-1 0,0 0 0 0,-1-1 0 16,1 1 0-16,-1 1-1 0,4-2 0 16,0 3 0-16,1 0-1 0,-2 1 1 15,1 0-1-15,-2-1 0 0,0-2 0 16,2 3 0-16,-2 0 0 0,1-1 0 16,0 0 0-16,2 1 0 0,-1 0 0 15,0-1 0-15,-1-1 0 0,-2 0 0 16,0-1-1-16,-4 1 1 0,0 1 0 0,0-4-1 15,0 1 1-15,2 3-1 0,-2 0 1 16,2-1-1-16,2 1 0 0,1 1 0 16,-2 0 0-16,1 1 1 0,-3-1-1 15,-1-1 0-15,3 4 0 0,-3-2 0 16,1-1 0-16,1 2 0 0,0 0 0 16,2-1 0-16,-1 0 0 0,-1-1 1 15,1 0-1-15,-4 0 0 0,2 0 0 16,-2-1 0-16,0 2 0 0,1 0 1 15,-2-1-1-15,-2 0 0 0,1 0 0 16,-1-1 0-16,2 2 0 0,-3-1 0 0,2 0 0 16,0 2 0-16,3 1 0 0,-1 0 1 15,2-1-1-15,0-1 0 0,0 2 0 16,1-2 0-16,-2 0 1 0,0-1-1 16,3 0 0-16,-2 0 0 0,2 3 0 15,-2-3 0-15,3 1 0 0,1 1 0 16,1 1 0-16,-2-1 0 0,1 2 0 0,-1 0 0 15,1-3 1-15,0 0-1 0,-3 0 0 16,-1-1 0-16,1-1 0 0,1 0 0 16,1-2 0-16,-2 2 1 0,2 0-1 15,4 0 1-15,0-1-1 0,0 2 1 16,1-1 0-16,-1 1-1 0,6 1 1 16,-3 1 0-16,0 0-1 0,0-1 1 15,2 1-1-15,-2 0 1 0,-1-1-1 16,-3-1 0-16,0-1 0 0,-2-1 0 15,0 0 1-15,1-1-1 0,0 0 0 0,2 3 0 16,1-2 1-16,0 2-1 0,5-1 0 16,-4 1 0-16,1 1 0 0,-1 0 1 15,1 0-1-15,-1-1 0 0,-1 4 0 16,1-2 0-16,0 1 0 0,0-1 0 16,0 1 0-16,-4-3 1 0,2 0-1 15,-3 0 0-15,1-2 0 0,-1 0 0 16,2 2 0-16,1-1 0 0,2 1 0 15,-1 0 1-15,2 0-1 0,-2 1 0 0,0 1 0 16,1 0 0-16,2-1 0 0,-4 0 1 16,2 3-1-16,-2-2 0 0,0 0 0 15,0-1 0-15,-3 0 0 0,-1 0 1 16,1 0-1-16,-4-1 0 0,1-1 0 16,0 0 0-16,0-1 1 0,3 3-1 15,-2-2 0-15,3-1 0 0,0 2 0 16,3 2 1-16,-3 0-1 0,0 0 0 15,-1 0 0-15,-1-1 0 0,1 1 0 0,-1-2 1 16,1 3-1-16,-1-2 0 0,2 0 0 16,-1 0 0-16,0 1 0 0,-2 0 1 15,-2-1-1-15,0 1 0 0,-2-2 0 16,-2 0 0-16,-1 1 0 0,-2-1 1 16,2 0-1-16,-2 1 0 0,-3 0 0 15,2 0 0-15,1 1 0 0,-1-1 0 16,1 0 1-16,-3 0-1 0,1-3 0 15,2 4 0-15,-4 0 0 0,2-2 0 0,-2 1 0 16,-2-1 0-16,1 1 1 0,-2 0-1 16,0-1-1-16,-2-1-4 0,1 0-15 15,-2 0-56-15,-2-6-62 0,2 5-102 16,-1-7-238-16</inkml:trace>
  <inkml:trace contextRef="#ctx0" brushRef="#br0" timeOffset="130559.2137">2816 6830 266 0,'0'-8'74'0,"-4"0"6"16,1 1-36-16,3 2-4 0,0 4-7 15,2 2-5-15,-4 4-4 0,-1 1-6 16,5 5-2-16,-2 3-4 0,-3 5-1 16,3 8 0-16,0 6-3 0,3 8-1 15,0 8-3-15,-4 6-1 0,2 7 0 16,3 7-1-16,-3 2-1 0,4 5-1 0,-1 1-1 16,1 1 0-16,1-2-2 0,0-1-1 15,0 0-4-15,-5-8-4 0,4 3-11 16,0-3-8-16,-1-3-11 0,-3-5-20 15,-2-2-32-15,-2-6-54 0,6-2-107 16</inkml:trace>
  <inkml:trace contextRef="#ctx0" brushRef="#br0" timeOffset="131824.2571">2861 7109 359 0,'-2'0'86'0,"0"-1"1"16,0 0-55-16,-1 1-10 0,0 0-8 15,4 1-5-15,-1 0-3 0,2 2-3 16,0-2 0-16,-2 2-2 0,1-2 0 16,1-1 0-16,-4-1 0 0,2 2 0 15,0-2 1-15,-3-2 0 0,3 3 1 0,-2-1 0 16,-1 0 0-16,5 2-1 16,-4-2-1-16,0 2-2 0,4 0-5 0,-4-2-11 15,1 2-19-15,2 2-12 0,-2-5-6 16,-1 4 1-16,-1-1 0 0,0 0 5 15,0 0 10-15,3 0 18 0,-1 1 13 16,1-1-1-16,1 0-29 0,0-1-32 16,1 0-77-16</inkml:trace>
  <inkml:trace contextRef="#ctx0" brushRef="#br0" timeOffset="133531.4223">2826 7119 308 0,'-1'-2'89'16,"-1"1"3"-16,0-1-31 0,1 2-13 16,-2 0-9-16,5-1-8 0,-4 1-7 15,2 0-3-15,0 1-3 0,0-2-2 16,0 2-2-16,-1-2-2 0,-3 0-1 0,6 1-2 16,-2 1 0-16,-2-2-1 0,4 2-1 15,-1-1-1-15,0 0 1 0,-1 0-1 16,-1 0 1-16,0-1-2 0,1 1 0 15,0-1-1-15,-3-1-1 0,2 2-1 16,3 2 0-16,1-2-1 0,-3 0-1 16,2 1 1-16,-2 0 1 0,3 0-1 15,-1 1 2-15,1-2-1 0,-3 0 0 16,2 0 1-16,-1 0 0 0,1-2 0 0,-1 2 1 16,0-1 0-16,0 0 0 0,2 0 0 15,-2 1 0-15,1-2 0 0,2 2-1 16,1 2 0-16,-3-4-1 0,2 2-1 15,1 2 0-15,-1-2 0 0,2 1-1 16,-4-1 1-16,2 0-1 0,0-1 0 16,-2-1 0-16,2 1 0 0,-2 1 1 15,2-1-1-15,-1 1 0 0,0-1 0 16,2 1 0-16,0 0 1 0,-2 1-1 0,1-3 0 16,0 2 1-16,-1-2-1 0,1 4 0 15,0-4 0-15,1 4 0 0,0-1 0 16,-1-1 0-16,1 1 0 0,0-1 1 15,0 0-1-15,-1 1 0 0,0-2 0 16,-2 0 0-16,2 1 0 0,-1-1 0 16,1 1 1-16,0-3-1 0,1 3 0 15,-1 0 0-15,4 1 0 0,0-1 1 16,-1 0-1-16,-1-1 1 0,1 4-1 16,0-3 1-16,-1 0-1 0,2-2 0 0,-1 5 0 15,1-1 1-15,0 1-1 0,1-1 0 16,-2-1 0-16,2 1 0 0,-2-1 0 15,-1 0 1-15,3-1-1 0,0 0 1 16,0-1-1-16,0 2 1 0,0-1-1 16,2 1 1-16,-3-1-1 0,-1 1 1 15,0-1 0-15,1 0-1 0,-1 0 1 16,1-1-1-16,-5 0 1 0,6 1-1 16,1 0 1-16,-2 0-1 0,-1 0 0 15,1 0 1-15,2 0-1 0,-4 0 1 16,2 0 0-16,0 0-1 0,-1 0 1 0,2 0-1 15,0 0 1-15,1 0 0 0,2 0 0 16,-1 0-1-16,1 0 1 0,-1 0-1 16,0 0 1-16,-3-1-1 0,-1 1 1 15,1 0-1-15,-2 0 0 0,1 2 0 16,-1-2 0-16,1 0 1 0,-1 1-1 16,1 2 0-16,0-3 0 0,1 1 0 0,-2-2 0 15,1 2 0-15,1 0 1 0,-2 1-1 16,-1-2 0-16,1 0 0 0,-1-2 0 15,1 4 0-15,2-1 0 0,0-1 0 16,0 1 1-16,2 0-1 0,1 1 0 16,1-1 0-16,-1 1 0 0,-2-2 0 15,2 3 0-15,1-2 0 0,0 1 0 16,1 0 0-16,-2-1 0 0,0 0 0 16,1-1 0-16,-1 1 0 0,-1 0 0 0,-3-1 0 15,2 0 1-15,-2 0-1 0,2 2 0 16,-1-2 0-16,2 0 0 0,0 0 0 15,1 1 0-15,1 0 0 16,0 0 0-16,1-1 0 0,-1 0 0 0,1 2 1 16,-2-2-1-16,2 0 0 0,-2 0 1 15,1-2-1-15,-1 4 1 0,-4-5-1 16,3 3 1-16,1 0-1 0,1 1 1 16,-1 1-1-16,-1-2 0 0,1 0 0 0,4 3 0 15,-7-2 1-15,2-1-1 0,-6-3 0 16,3 3 0-16,2 1 1 0,-1 0-1 15,1-1 0-15,3 1 0 0,-1 2 1 16,5 3-1-16,-4-4 0 0,2 1 0 16,-1-2 0-16,3 2 0 0,-1-2 1 15,0 0-1-15,-1-1 0 0,0 0 0 16,-2 0 1-16,2 1-1 0,-3-1 1 16,1 3-1-16,1-2 0 0,1 0 1 15,-1 2-1-15,1-1 0 0,0 2 0 0,0-2 0 16,-1 1 0-16,2-1 1 0,-1 1-1 15,-3-2 0-15,5 2 1 0,-4-1-1 16,1-1 1-16,-2-1-1 0,0 1 1 16,2 0-1-16,-1-2 1 0,-2-1-1 15,2 2 0-15,-2 0 0 0,-1 0 1 16,0-2-1-16,-2 2 0 0,2 0 0 16,0 3 1-16,-2-3-1 0,3 1 1 15,-2 2-1-15,3-1 0 0,2 0 1 0,-2 1-1 16,0-1 0-16,0 2 1 0,0-3-1 15,1-1 1-15,0 1-1 0,-1-1 1 16,0 2 0-16,-1-2 0 0,1-2 0 16,-2 4 0-16,-2-2 0 0,0 0 1 15,1 0-1-15,-2 1-1 0,1-1 1 16,0 1 0-16,0-1-1 0,0 1 1 16,0-1-1-16,-1 2 0 0,0-2 1 15,1 2-1-15,-2-1 1 0,-1 1-1 0,3-2 0 16,-1 1 1-16,1 1-1 0,2-1 0 15,-1-1 1-15,1 2-1 0,-2-1 0 16,0 1 0-16,1-2 0 0,2 0 1 16,-3 2-1-16,0 0 0 0,2-1 0 15,1 0 0-15,-4-1 0 0,1 3 0 16,0-2 0-16,0 0 0 0,-1 1 0 16,0-1 0-16,-1-2 0 0,3 3 1 15,0-2-1-15,-3 0 0 0,1-1 0 0,1 0 0 16,0 1 0-16,1 0 0 0,-3-2 0 15,2 1 0-15,0 0 1 0,-1 0-1 16,2 1 0-16,-1-3 0 0,3 2 1 16,0-1-1-16,0-1 0 0,1 2 0 15,2 1 0-15,-2-1 0 0,1-1 1 16,1 1-1-16,0 1 0 0,2-2 0 16,-2-2-1-16,-2-1-2 0,0 1-7 15,-1 1-13-15,-1-1-11 0,-4-3-109 0,-4 4-111 16,-2 0-274-16</inkml:trace>
  <inkml:trace contextRef="#ctx0" brushRef="#br0" timeOffset="134902.9429">851 7171 358 0,'-6'0'100'0,"0"0"5"0,1-2-36 15,1 0-18-15,1 1-11 0,2-2-6 16,1 3-7-16,-2-2-6 0,2 2-5 16,3-1-2-16,-2 1-3 0,3 0-2 15,-2 1 0-15,2-1-1 0,1 0 0 16,1 0 0-16,-1-1 0 0,3 1-1 16,0 1-1-16,1-1-1 0,0-1-1 15,2 1 0-15,0 1-1 0,3-1 0 0,-3 1-1 16,1 0 1-16,0-1 0 0,2 0 1 15,0 0 1-15,3-1 1 0,1 1 0 16,5-1 1-16,0 0 0 0,2 1-1 16,-1 0-1-16,2 1 0 0,-2 0-1 15,3 0-1-15,-3 1-1 0,1 0 0 16,1 0 0-16,-1 0-1 0,-2-1 0 16,0 3 0-16,-3-2 0 0,0-1-1 15,-1 0 1-15,-3 1-1 0,0-2 0 16,0 0 0-16,0 0 1 0,1-2 0 0,1 2 0 15,2 0 1-15,3 0 0 0,0 0 0 16,2 0 1-16,-2-1-1 0,0 1 1 16,2 0 0-16,0 0-1 0,1 0 0 15,-4 1-1-15,3-2 0 0,-2 2 0 16,0 2 0-16,-3-3 0 0,-2 0 0 16,-2 0 0-16,1 0 0 0,1 0 1 15,-3-3-1-15,1 2 1 0,0 1-1 0,0-1 1 16,-1-1-1-16,1-2 1 15,0 3-1-15,1 1 0 0,0-3 1 16,3 2-1-16,0-1 0 0,1 3 0 0,0 0 0 16,0 0 0-16,-3-1 0 0,1 3 0 15,-2-1 0-15,1 1 0 0,1-2-1 16,0 1 0-16,1 1 1 0,-2-2-1 16,2 0 0-16,1 0 1 0,-1 1-1 15,-1-2 1-15,-2-2-1 0,0 1 0 16,0 0 1-16,-1 0-1 0,-2-3 1 0,-5 3-1 15,4-2 0-15,-4 2 0 0,4 1 0 16,-2-1 1-16,0 0-1 0,0 1 0 16,2 0 0-16,0 0 0 0,0 1 0 15,-2-2 1-15,1 1-1 0,2-2 0 16,-2 1 0-16,-1 0 0 0,0 0 0 16,0-2 1-16,-1 3-1 0,0-1 0 15,-1 1 0-15,0 0 0 0,1 0 0 16,0 1 0-16,2-1 0 0,-1 2 0 15,0-2 1-15,2 0-1 0,1 1 0 16,-1 0 0-16,2 0 0 0,-1 0-1 16,-1-1 2-16,3 3-1 0,-3-1 0 0,2 0 0 15,1-4 0-15,-1 2 0 0,-1-1 1 16,2 0-1-16,-2 0-1 0,1-2-1 16,-2 1-5-16,-1 2-5 0,0-3-6 15,2 5-16-15,-2-2-119 0,0 1-120 16,2 0-297-16</inkml:trace>
  <inkml:trace contextRef="#ctx0" brushRef="#br0" timeOffset="136557.8388">3224 6326 507 0,'-1'-5'126'0,"0"-2"4"15,-2-1-76-15,3 2-12 0,0-3-7 16,4 2-7-16,2 0-8 0,1 0-3 16,2 2-3-16,1 1-3 0,3 0-2 15,2 4-1-15,-3-3-3 0,2 5-1 16,-1 0-1-16,2 1-1 0,-2 0-1 15,-1 1 1-15,-2 1-1 0,1 5 0 0,-3 1-1 16,-1 0 1-16,-2 2 0 0,-3-1-1 16,1 3 0-16,-1-1 0 0,-2-1 0 15,0 2-1-15,0 3 0 0,0 0-2 16,-1 2 0-16,-1 0-2 0,0-1-1 16,0 1-1-16,1-1-1 0,-3-4 0 15,4 1 0-15,0-1-1 0,0 0 0 16,-1-3-3-16,-1-1-3 0,2-3-9 15,3 0-7-15,-3-1-105 0,0-2-103 0,-1-3-257 16</inkml:trace>
  <inkml:trace contextRef="#ctx0" brushRef="#br0" timeOffset="136850.1065">3315 6615 530 0,'-4'-5'125'0,"2"2"2"0,0 2-84 15,4 2-13-15,-4 0-9 0,0 6-6 16,4-1-6-16,0 4-4 0,-2 1-1 16,3 0-2-16,-2-2-1 0,3 1 1 15,2 0 1-15,-2-1 1 0,1-3 1 16,3-3 2-16,0 0 1 0,3-4 1 15,-3-3 1-15,5-5 0 0,-2 0-2 16,3-1-1-16,0-3-1 0,-1 1-1 16,1 1-6-16,-2-1-8 0,-1 1-18 0,-1 0-115 15,-3-1-118-15,3 3-296 16</inkml:trace>
  <inkml:trace contextRef="#ctx0" brushRef="#br0" timeOffset="138923.7535">6717 6615 476 0,'-3'-5'116'0,"2"-1"4"0,2-1-74 16,0 1-10-16,1-1-4 0,3 1-5 15,2-3-5-15,2 3-3 0,2-1-3 16,3-1-2-16,4 2-2 0,3 0-2 15,3 0-2-15,2 0-2 0,2 0-2 16,-1 2-2-16,0 3 0 0,-5 1-2 16,0 2 1-16,-2 1 0 0,1 4-1 15,-4 4 0-15,-1-1 0 0,-1 0 1 0,-3 1-1 16,0 2 1-16,-5 0-1 16,-3 0 1-16,-1 0-1 0,-2 3 0 0,-1-2-2 15,-3-1-5-15,1 2-5 0,-3 0-9 16,-1-3-10-16,0 0 22 0,-3-2-130 15,1 0-104-15,-2-2-265 0</inkml:trace>
  <inkml:trace contextRef="#ctx0" brushRef="#br0" timeOffset="139212.9712">7024 6749 514 0,'-2'0'119'0,"1"0"1"0,0 4-84 15,1 2-13-15,-2 5-4 0,2-1-7 16,0 2-4-16,0 2-2 0,2-1 0 16,0-1 1-16,1 1 1 0,2-5 2 0,1 1-1 15,0-3 2-15,1 0-2 0,2-2 1 16,1-4-1-16,2-3-1 0,0 1-1 15,3-4-2-15,3-2 0 0,1-3-2 16,-1-1-4-16,2-1-10 0,-1-2-18 16,-3-1-109-16,-1 0-112 0,-2 0-284 15</inkml:trace>
  <inkml:trace contextRef="#ctx0" brushRef="#br0" timeOffset="142376.0272">2871 8626 234 0,'6'-12'50'0,"0"-1"0"0,-1 6-40 16,-1-3-8-16,2 4-3 0,-3 2-1 15,-2 1-1-15,0 2-1 0,-2 1 0 16,-2 1 2-16,1 2 1 0,-1 1 1 16,0 0 2-16,2 1 0 0,-2-2 1 15,2 2 0-15,1-1-1 0,-3-3 4 0,2 0 5 16,1 1 5-16,0-4 5 0,0 0 7 16,-1-2 7-16,0-1 5 0,4 3 0 15,0-3-3-15,-3-2-3 0,-4-6-3 16,5 5-7-16,1-1-5 0,-1-2-5 15,-2-1-3-15,-1-3-3 0,4 4-1 16,1 4-1-16,-3-5-1 0,-1-1-1 16,2 6 0-16,-1 0 1 0,0 2 0 15,-1-3 0-15,0 4 0 0,1 0 0 16,0 0-1-16,-1-1 0 0,2 0-2 16,-1 1 1-16,1 0-2 0,2-2 0 0,-2 1 0 15,-1 0 0-15,2 0-1 16,-2 0 1-16,1 0 0 0,-1 2-1 15,0-1 1-15,2 0-1 0,-2 1 1 0,0 1 0 16,0 2 2-16,1 0 0 0,0 0 1 16,0 0 0-16,-1 2 1 0,-1-1-1 15,-1 0 0-15,0 3-1 0,0-1-1 16,1 2 0-16,-2 1-1 0,2 3-1 16,0-2 1-16,1 4 0 0,0-1-1 15,-1 1 1-15,1-1-1 0,-2 1 1 0,2 1-1 16,0 0 1-16,0 2 0 0,0-2 0 15,0 0 0-15,-1 3 1 0,2 2 0 16,-3-1 2-16,1 3-1 0,-2-2 2 16,1 4 0-16,-1 2 0 0,1 1 1 15,-2 0-1-15,1 1-1 0,0-1 0 16,1 1 0-16,-2 0 0 0,0-1-1 16,1 1 0-16,-2-1-1 0,5 3 1 0,-3 1 0 15,2-1-1-15,0-1 1 16,0-1 1-16,2 2 0 0,-4-4-1 15,2-1 1-15,-4-1 0 0,3-2 0 16,-2 2-1-16,2 2 0 0,-2-1 0 0,4 4-1 16,-2-1-1-16,-1 0 1 0,3 4 0 15,-1 0 1-15,1-1-1 0,-4 0 1 16,3 3 0-16,-1 0 0 0,2-2-1 16,-4 2 0-16,0-1 0 0,-1 6-1 15,3-2 0-15,-3-1 0 0,-1 3-1 0,1 2 0 16,1 2 1-16,1-1-1 0,-1-2 0 15,0 1 1-15,2-1-1 0,1-3 1 16,-3-1-1-16,4-4 0 0,-1 0 0 16,2-1 0-16,-1-4 0 0,1 0-2 15,0-2-3-15,-2-4-6 0,0-2-13 16,0-1-30-16,-2-6-84 0,2-1-106 16,-4-5-246-16</inkml:trace>
  <inkml:trace contextRef="#ctx0" brushRef="#br0" timeOffset="143446.164">948 9213 378 0,'-7'-2'97'0,"-3"0"3"0,0-2-49 16,2 2-15-16,0-1-9 0,1 2-4 15,1 0-2-15,1-2-3 0,1 2-1 0,3 1-3 16,0 0-1-16,1 0-3 0,1 1-2 15,3 2-2-15,1-1-3 0,2 3-1 16,0 0 0-16,4 1 1 0,1 0-2 16,2 2 1-16,1-2 0 0,3 1 0 15,2-1 1-15,4 1 1 0,3 0-1 16,4-1 2-16,3 0-1 0,3 0 0 16,2 0 0-16,0 2 0 0,0-2-2 15,-1-2 1-15,0 2 0 0,-1-1 0 16,-1-1-1-16,-2-1 1 0,4 1 0 0,0-3 0 15,2 1 0-15,3-3 0 0,5-1 0 16,1-1 0-16,4 2 0 0,-6-3 1 16,1 2-1-16,-3-2-1 0,3 5 1 15,-1-2 0-15,-1 0 0 0,3 2 0 16,3-2-1-16,3 0 0 0,0-1 0 16,-2 1-1-16,-3 0 0 0,-1 1 0 15,-4-1 0-15,3 1 0 0,-3 0-1 0,3 1 0 16,2-1 1-16,2 1-1 0,0-1 0 15,2 1 1-15,-4 1-1 0,1 0 1 16,-2 1 0-16,0-2 0 0,1 1 0 16,4-1 0-16,2-1 1 0,2-1-1 15,1 0 0-15,1-3 0 0,-5 2 0 16,1-1 0-16,-1 1 0 0,3 1 0 16,-1 0-1-16,3-1 1 0,2 2 0 15,0 0 0-15,-2 2 0 0,-2-1 0 0,0 1 1 16,1 1 0-16,5 0 0 0,-2-3 0 15,3 3 0-15,3-3 0 0,-5 0 0 16,0-1-1-16,3-2 0 0,-4 2 0 16,6-2-1-16,-1 2 1 0,-2-2-1 15,5 1 1-15,-1 0-1 0,-5 1 0 16,1-1 1-16,-3 1-1 0,3 1 0 16,-2 1 0-16,0 1 0 0,-2 1 0 0,-2 1 1 15,-7 0-1-15,-1 1 0 16,-5-1 0-16,1 3 0 0,-3-3 0 0,-3-1-4 15,1-2-6-15,0-1-12 0,-5-1 76 16,-11-3-194-16,-3-1-122 16,-6-1-331-16</inkml:trace>
  <inkml:trace contextRef="#ctx0" brushRef="#br0" timeOffset="144915.8761">2897 8898 412 0,'-3'-3'101'0,"2"1"4"0,-1 1-58 15,1-2-12-15,-2 1-5 0,2-1-3 16,1 2-1-16,-1 1-3 0,-1-1-1 16,1 1-3-16,0 0-3 0,0 1-2 15,-2-1-3-15,0 0-1 0,1 1-2 16,1 1-2-16,1 0 0 0,0-1-2 15,1 3-1-15,1 0-1 0,0-2 0 0,-1 1-1 16,1-1 1-16,1 2 0 0,0-3 0 16,0 0 0-16,0 0 0 0,2 2 0 15,0-3 0-15,0 3-1 0,-1-3 1 16,1 2 1-16,1-2-1 0,2 0 1 16,-1-2 1-16,-1 2 0 0,0-2 0 15,1 0 0-15,0 2-1 0,-1-2 0 16,0 1 0-16,0 0 0 0,-1 0-1 15,1-1 1-15,3 1 0 0,-1-1-1 16,2-1 1-16,0 1 0 0,3-1 0 0,2 2 0 16,0-1 0-16,1-2 0 0,1 3 0 15,0 0 0-15,0-1 0 0,0 0 0 16,1 1-1-16,0-1 1 0,-2 2-1 16,0-1 0-16,1 1-1 0,-1-1 0 15,-1 1-1-15,-1 0 1 0,0 1-1 16,-1 0 0-16,2 1 0 0,-5-2 0 15,-1 1 0-15,3 1 1 0,-1 1-1 0,-2-2 0 16,0 0 1-16,-1 0-1 0,2 2 1 16,3 1 0-16,-2-2 0 0,0 2 0 15,1-2 0-15,0-1-1 0,-1 2 1 16,1-3 0-16,3 0 0 0,0-1-1 16,-1 1 1-16,4 0 0 0,0 1-1 15,4-1 1-15,0 1 1 0,-1 0-1 16,1 1 1-16,-1-1 0 0,0 0 0 0,-1-1 0 15,2 2 1-15,-1-2-2 0,1 0 1 16,-1 0-1-16,2-1 0 0,-1 1 0 16,1 0-1-16,-4-1 1 0,1 1-1 15,-1-1 1-15,1 1 0 0,-3 1 0 16,-1 0 0-16,2-1 0 0,1 1 1 16,2 4-1-16,-2-2 0 0,3-1-1 15,3 2 1-15,-2-2 0 0,-1 1-1 0,0 0 1 16,-1-4-1-16,1 2 0 15,2 1 0-15,2 0 1 0,-1-2-1 16,-1 0 0-16,2-2 0 0,-3 0 0 0,-1 1 0 16,-1 0 1-16,-5-5-1 0,2 2 0 15,-1 2 0-15,-3 1 0 0,2-2 0 16,-1 1 0-16,1-1 0 0,-1 3 0 16,3 1 1-16,0-1-1 0,4 3 0 15,-1-3 0-15,1 1 0 0,-3 0 0 16,2 1 0-16,-2-2 0 0,-1 0 0 15,0-2 0-15,1 4 0 0,0-1 0 0,2 0 0 16,-1 0 0-16,-1-1 1 16,2 3-1-16,-5-3 0 0,1 1 0 0,-3 0 0 15,-2-1 0-15,0 1 0 0,-1 1 0 16,-1-2 0-16,0 1 0 0,0-1 0 16,-2 2 1-16,1-3-1 0,-3 1 0 15,0 0-7-15,-3-1-9 0,0 0-9 16,-2-2-19-16,-2-2-112 0,-1-1-119 15,-1-2-287-15</inkml:trace>
  <inkml:trace contextRef="#ctx0" brushRef="#br0" timeOffset="147114.1036">2196 6823 415 0,'4'-8'113'0,"-2"1"7"16,0-1-40-16,0 1-28 0,-2 1-7 16,3 1-4-16,-1 2-4 0,-2 0-6 15,1 2-4-15,-2 0-4 0,1 2-4 16,0 1-2-16,0 6-3 0,-2 0-2 15,2 3-4-15,-2 0-1 0,2 3-1 16,0-1-2-16,0 0-1 0,0-2-3 16,2-2-2-16,-1 1-7 0,-1 0-6 15,0-1-8-15,1-3-12 0,0 1-14 0,-1-3-104 16,-1 1-110-16,1-3-261 0</inkml:trace>
  <inkml:trace contextRef="#ctx0" brushRef="#br0" timeOffset="147442.6111">2413 6786 479 0,'1'-1'124'0,"-2"2"4"0,-1 3-53 16,-1 3-34-16,-2 2-10 16,0 0-9-16,2 4-7 0,-3 1-4 0,-2 0-4 15,2 2-2-15,-2-4-3 0,1 2 0 16,4 0-1-16,-5 2 0 0,1-4-2 15,2 2-3-15,0-2-8 0,2-1-14 16,-1 0-109-16,0-2-110 0,3-2-275 16</inkml:trace>
  <inkml:trace contextRef="#ctx0" brushRef="#br0" timeOffset="147872.0325">2436 6912 559 0,'3'-6'128'0,"-1"1"1"16,1 0-89-16,0 2-17 0,2 0-7 15,-1 1-4-15,0-1-5 0,1 3-2 16,-1-2-2-16,0 2-1 0,1 1 0 16,0 0-1-16,0-1 0 0,1 3 0 0,0 0 0 15,1 4 0-15,0-1-1 16,-3 0 1-16,-1-1 0 0,-1 2 0 0,-3 0 0 16,-4-3 0-16,-1 3 0 0,0 2-1 15,-1 2 1-15,-2 0-1 16,2-4 0-16,-2 2 0 0,3 0 0 0,-1-2 0 15,2-1 0-15,0-1 0 0,1 0 0 16,3 2 0-16,0 2 0 0,1-3-1 16,1 1 0-16,1-1-2 0,0-2-4 15,3 3-3-15,-2-3-6 0,2-2-10 0,4 3 55 16,0-3-161-16,2-1-109 0,5 3-288 16</inkml:trace>
  <inkml:trace contextRef="#ctx0" brushRef="#br0" timeOffset="148910.246">2413 8595 478 0,'-4'-12'121'0,"2"1"6"15,0 2-71-15,-1 2-9 0,1 2-2 16,-2 0-2-16,1 0-4 0,2 4-9 16,0 1-4-16,0 4-5 0,2 4-4 0,-2 1-4 15,1 4-6-15,0 5-2 0,0 1-1 16,-1 0-1-16,-1 0 0 0,2 1-5 16,-1-3-4-16,2-1-6 0,-2-1-8 15,1-2-13-15,0-1-16 0,1-2-106 16,1-6-113-16,0 1-271 0</inkml:trace>
  <inkml:trace contextRef="#ctx0" brushRef="#br0" timeOffset="149170.3303">2575 8600 529 0,'5'-2'131'0,"-5"-2"2"0,-2 4-64 0,-4 0-35 16,0 4-11-16,-1 3-8 0,0 3-4 15,-5 2-4-15,1 3-3 0,-1 0 0 16,2 3-1-16,2 0 0 0,-1 1-2 16,1-3 0-16,3-1-5 0,0 1-6 15,1-1-14-15,1-3 49 0,1-2-164 0,1-1-116 16,1-3-305-16</inkml:trace>
  <inkml:trace contextRef="#ctx0" brushRef="#br0" timeOffset="149586.1549">2581 8739 544 0,'2'-9'129'16,"2"0"3"-16,1 1-80 0,2-1-20 15,-1 3-8-15,3 1-5 0,1-1-5 0,0 4-3 16,2 0-3-16,-2 0-2 0,-1 1-1 15,2 1-1-15,-1 0-1 0,0 2 0 16,-1 2-1-16,-3 1 0 0,-1 1 1 16,-3 3-1-16,-1 0-1 0,-3 1 1 15,-2 1 0-15,-3 0-1 0,0 0 0 16,-3 0-2-16,0 0 1 0,-2 0-2 0,-2 2 0 16,-1-2 0-16,2 0 0 0,0-2 1 15,2 2-1-15,-1-3 1 16,5 0 0-16,3-2-1 0,1-2-2 0,4 1-3 15,1-3-3-15,5 0-6 0,1-2-7 16,3-3-8-16,3 2-6 0,2 0-17 16,1-3-81-16,2 2-91 0,2 0-216 15</inkml:trace>
  <inkml:trace contextRef="#ctx0" brushRef="#br0" timeOffset="151563.4172">998 9727 275 0,'-5'1'81'16,"2"3"6"-16,-2-3-17 0,0 2-25 16,1-5-7-16,1 2-3 0,-1 0-2 15,1 2-4-15,2-1-2 0,-1-1-2 16,2 1 0-16,-3 0-1 0,3-1 0 0,0 0-2 16,-1-1-1-16,0 0-3 15,0 0-2-15,1-1-1 0,-2 2-1 0,1-1-2 16,0 1-1-16,0 0-1 0,0 0-1 15,-1 1-1-15,2 1-1 0,-1 0-1 16,0 1-1-16,0-2-1 0,1 1-1 16,0-1 0-16,-2 1-1 0,1 0 1 15,1-2-1-15,0 3 0 0,-1-5 0 16,3 5 0-16,2-1 0 0,-1 0 0 16,1 0 0-16,3-1 1 0,1 0-1 0,6 2-1 15,-2-2 1-15,3 0 0 0,0-1 0 16,8 0 1-16,0 0 0 15,0 2 1-15,4-2 1 0,1 0 0 0,2-2 1 16,1 2 0-16,0-2-1 0,1 2-1 16,0-3 0-16,-2 1 0 0,-1-3-2 15,0 0 1-15,-5-2-2 0,0 2 1 16,-2-2-1-16,0 3 0 0,0-1-1 16,1 3 1-16,0 0-1 0,2 2 1 15,-2 0 0-15,-1 3-1 0,0-2 1 0,0 3 0 16,-1 1 0-16,-1-1-1 0,-2 0 1 15,2 2 0-15,-2-1 0 0,0 0 0 16,0-1-1-16,-2-1 1 0,-3 0 0 16,3-1-1-16,-5 1 0 0,2-2 1 15,-2 0-1-15,2-1 1 0,0 1 0 16,-2-1 0-16,1 0 1 0,1-1 0 16,-2 0 1-16,-1 0-1 0,-2 0 1 15,-1-1 0-15,2 1 0 0,-2 1 0 16,1 0-1-16,2 0 1 0,-2 0-2 0,2 1 1 15,1-1-1-15,-1 2 0 0,1-2 0 16,1 0-1-16,1 1 1 0,1-1-1 16,-2 0 0-16,0 0 1 0,1 1-1 15,-1-1 0-15,-1-1 0 0,0 2 0 16,0-1 0-16,0-1 0 0,0 1 0 16,-1 0 0-16,1 0 1 0,-1 0-1 15,-2 1 0-15,1-1 0 0,-2 1 0 0,3 0 0 16,-1 1 0-16,-1-1 0 0,1 0 1 15,1-1-1-15,1 0 0 16,0-1 0-16,-2 0 0 0,0 1 0 16,0-2 0-16,-1 2 0 0,2 0 0 0,-3 0 1 15,1 0-1-15,-1 0-1 0,0 0 1 16,1 0 0-16,-2 0 0 0,0 0 0 16,0 0 0-16,0 2 0 0,-1-2 1 15,1 0-1-15,0 1 0 0,0 0 0 0,1 0 0 16,-3 1 0-16,0-2 0 15,1 1 0-15,-1 1 0 0,1-2 0 0,-2 1 0 16,2-1 0-16,1 0 1 0,0-1-1 16,1 0 0-16,-1 0 0 0,0 1 0 15,-1 0 0-15,1 0 0 0,-1 0 1 16,0 0-1-16,1 0 0 0,0 0 0 16,0 1 0-16,-1-2 0 0,1 3 0 15,-1-2 0-15,2 3 0 0,-3-3 0 16,1 1 0-16,0-1 0 0,0 1 0 15,0 0 0-15,1 1 0 0,-3-2 1 0,2 0-1 16,0 1 0-16,1 0 0 16,-2-1 0-16,-2 0 0 0,2 1 0 0,-3-1 0 15,2 0 0-15,-2 1 0 0,-1-2 0 16,2 2 0-16,1-1 0 0,-2 2 0 16,2-2 0-16,-1 1 0 0,0 0 0 15,1-1 0-15,1 1 0 0,-2-1 0 0,0 2 0 16,2-2 1-16,1 0-1 0,0 1 0 15,0-1 0-15,1 0 0 0,1 0 0 16,1 0 0-16,-2 0 0 0,0 0 0 16,0-1 0-16,0 1 1 0,0-2-1 15,-2 4 0-15,0-4 1 0,1 4-1 16,-3-4 0-16,2 2 0 0,-2-1 0 16,-1 1 0-16,2 1 0 0,-1-2 0 15,-1 2-2-15,4 1-3 0,-2-1-3 16,-3 0-6-16,2 2-8 0,-2-3-7 0,3 2-14 15,-3-1 1-15,-3-1-118 0,-2 1-115 16,2 1-275-16</inkml:trace>
  <inkml:trace contextRef="#ctx0" brushRef="#br0" timeOffset="152022.2673">2940 9884 529 0,'-3'1'130'0,"1"0"5"0,-2-1-70 15,3 2-24-15,0-2-11 0,2 2-7 16,-1-1-3-16,1 0-3 0,0 1-4 16,2-2-3-16,-1 1-2 0,3 1 1 15,-1-2-2-15,0 0-2 0,1-1-1 16,1 2-2-16,0-1-6 0,-3 0-6 16,4-1-6-16,-3 1-11 0,3 0-15 15,-3 0-108-15,1-2-114 0,0 0-270 16</inkml:trace>
  <inkml:trace contextRef="#ctx0" brushRef="#br0" timeOffset="152285.1192">3170 9798 531 0,'0'-1'130'16,"-2"0"4"-16,3 1-71 0,-2-2-26 15,-1 5-11-15,0-1-7 0,1 6-5 16,0 3-5-16,-2 0-2 0,-1 2-2 16,1 1-2-16,-2 3-1 0,2-2-2 0,-2 1-4 15,2-2-9-15,-1 0-16 16,2-2-112-16,-2-1-112 0,2-1-286 0</inkml:trace>
  <inkml:trace contextRef="#ctx0" brushRef="#br0" timeOffset="152786.6788">3426 9843 583 0,'-5'-1'137'16,"2"5"3"-16,-1 0-87 16,-3 1-18-16,-2 2-8 0,-2 3-6 0,0 1-5 15,1 5-4-15,-5-2-2 0,1 2-2 16,-1 0-4-16,0 0-1 0,3 0-2 16,1-3-1-16,2-2-7 0,3-2-8 15,1-3-13-15,4-1-15 0,2-1-107 16,1-4-116-16,1-1-274 0</inkml:trace>
  <inkml:trace contextRef="#ctx0" brushRef="#br0" timeOffset="153203.7707">3432 9955 570 0,'0'-7'132'0,"0"-1"3"16,1 2-88-16,3 0-19 0,1-1-5 16,0 1-4-16,2 1-4 0,1 1-4 15,-1 2-2-15,2 2-1 0,-3-2-3 16,1 2-1-16,0 2-2 0,0 0 0 16,0 0-1-16,0 3 1 0,-1 1-2 15,2 2 1-15,-2 2-2 0,-1-1-2 16,0 2 0-16,-3 2-2 0,-2-4-1 0,0 1 0 15,-1 2 1-15,-2-2 0 0,-2-1 1 16,-1 1 2-16,-1-3 1 0,0 3 1 16,-1-2 0-16,1-1 0 0,0-1 0 15,2-1 0-15,1 1 0 0,2-4 1 16,-1 1-1-16,2-2 0 0,0 1 0 16,-1-2 0-16,4 1 0 0,-2-2 0 15,2 5 0-15,1-2 0 0,0-2 0 16,2-1 0-16,4 4 0 0,-2-2 0 15,4-1 0-15,1 1-2 0,3 1-5 16,3 1-10-16,2-1-14 0,1 0-108 0,0-1-112 16,3 3-275-16</inkml:trace>
  <inkml:trace contextRef="#ctx0" brushRef="#br0" timeOffset="154167.6381">5079 7552 510 0,'-3'-5'132'16,"3"5"6"-16,-4-4-69 0,3 0-16 16,-1 2-11-16,2 1-10 0,0 1-9 15,1 0-6-15,1 2-5 0,5 4-4 16,0 4-4-16,3 1 0 0,-2 0-2 0,5 0 0 15,1 1 0-15,2 3-1 16,-2-3 0-16,-1-1 1 0,2-1-1 16,-1 1 0-16,-1 0 0 0,-3-2 0 0,-1-2 0 15,0-2 0-15,-2 1-1 0,-2-1 1 16,-1 1 0-16,-3 0 0 0,-5 0 0 16,-2 3 0-16,-4-2-2 0,-2 2-1 15,0 1-7-15,-3 0-5 0,1 2-8 16,-1 1-17-16,1 2-114 0,1 1-116 15,-1 0-286-15</inkml:trace>
  <inkml:trace contextRef="#ctx0" brushRef="#br0" timeOffset="154570.5599">5430 7794 629 0,'-1'1'148'0,"-3"6"2"16,1 1-97-16,-1 6-23 0,1-1-8 0,0 5-7 15,0 2-4-15,1-2-5 0,1-2-2 16,-1 0 1-16,2-5 0 0,0 0 1 16,3-5 0-16,0-3 1 0,2-3 0 0,2-5 0 15,1-5-1-15,2-2-1 0,3-4-1 16,0-2-1-16,1 0 0 0,0-4-2 16,-1 3 1-16,-2 2-2 0,0 4 0 15,-2 6-1-15,-1 2-2 0,-3 5-1 16,0 6-3-16,-1 7-4 0,2 4-7 15,-2 7-5-15,-2 2-5 0,2 6-11 16,1 1-12-16,0 4-104 0,-2-1-110 0,6 2-264 16</inkml:trace>
  <inkml:trace contextRef="#ctx0" brushRef="#br0" timeOffset="155197.5966">5730 9137 518 0,'-7'-4'138'0,"-1"0"6"0,1 1-41 15,3 3-51-15,-2-2-14 0,1 4-7 16,1-1-7-16,1 3-5 0,3 0-6 15,0 4-4-15,0-1-3 0,3 3-1 16,3 2-3-16,1 2 0 0,2 0 0 16,0 1-2-16,5-1 1 0,2-1-1 15,0 1 0-15,1-3 1 0,2 0-2 0,0-3-1 16,-1-1-1-16,-3 0-1 0,1-2-3 16,-5 1-1-16,-1-1-2 0,-4 2-1 15,-4 0-1-15,-2 2-1 0,-5 2 0 16,-6 0-1-16,-1 0 0 0,-5 5-3 15,-1-3-2-15,-2 3-6 0,2-2-12 16,0 0-103-16,4-1-107 0,3-1-263 0</inkml:trace>
  <inkml:trace contextRef="#ctx0" brushRef="#br0" timeOffset="155495.4675">6018 9341 526 0,'0'4'132'0,"0"5"3"0,-1 0-33 15,0 5-80-15,-1 0-9 16,1 2-4-16,0 0 0 0,0 3-1 16,1-1 2-16,0-3 0 0,2-3 0 0,2 0 1 15,1-6 0-15,1-1-3 0,2-7-1 16,2-3-3-16,1-5 0 0,1-2-2 15,4-4 1-15,0-1-1 0,1-3 0 16,1 2 0-16,-2 2 0 0,-2 4-1 0,-1 3 0 16,-6 4 0-16,-3 5-2 0,-2 6-5 15,-4 3-5-15,-3 6-8 0,0 1-18 16,-1 1-113-16,1-1-117 0,1 1-288 16</inkml:trace>
  <inkml:trace contextRef="#ctx0" brushRef="#br0" timeOffset="156452.3143">6800 6659 497 0,'-11'-4'125'0,"4"0"6"0,1-1-74 16,3 3-14-16,1-2-7 0,5 1-7 0,2-1-9 16,5 0-4-16,-1-1-4 0,6 2-2 15,2-1-1-15,2 0-1 0,0 2-2 16,3 2-1-16,0 1-2 0,0 2 0 16,0 3-1-16,-3 2 0 0,-1 2 0 15,-1 2 0-15,0 3 0 0,1 2-1 16,0 2 0-16,3-1-1 0,1 2 1 15,1 2-1-15,-1 0 0 0,-1-2 1 16,-4 2-1-16,0-1 1 0,-5 1 0 16,-2 3 0-16,-2 1 0 0,-5-3 1 0,-1 1-1 15,-2 0 1-15,-4 0-1 0,-1 1 0 16,-4-5 0-16,-4 1 0 16,1 1-1-16,-4 0 1 0,-1-1-1 15,-3-1 0-15,-1-1 1 0,3 1-1 0,-2 1 0 16,2 0 1-16,1-1-1 0,1 3 1 15,1 1 0-15,2 1 0 0,-6-1 0 16,6 4 0-16,-2 0 0 0,-1-1 0 16,1 4 0-16,2-5 0 0,-3-2 1 15,4 3-1-15,-7-2 0 0,1 2-1 0,-3-3 1 16,0 2 0-16,-1 3 0 0,0 3-1 16,-1 0 0-16,0 0 1 0,1 0-1 15,-3-1 0-15,2 0 1 0,-3 2-1 16,0-2 0-16,3-2 0 0,0 2 0 15,1-1 0-15,0 1 0 0,1 0 1 16,-1-3-1-16,-1 0 0 0,-4 3 1 16,0-3-1-16,-1 1 1 0,-3 1-1 15,0 0 0-15,3 2 0 0,1-1 1 0,3-1-1 16,2 3 0-16,1-4 0 0,5-4 0 16,-1-5 1-16,2 1-1 0,2-5 0 15,2-7 1-15,2-1-1 0,3-5-1 16,2 1-4-16,3-1-6 0,0-5-4 15,2 2-6-15,1-1-6 0,0-3-8 16,0 0-7-16,-1-3-3 0,2 4-96 16,-1-3-99-16,-1-2-240 0</inkml:trace>
  <inkml:trace contextRef="#ctx0" brushRef="#br0" timeOffset="156697.8663">6082 8425 486 0,'-4'-7'123'0,"-1"2"6"16,-1-1-68-16,1 3-16 0,-1-2-5 15,2 4-5-15,2 1-7 0,-2 1-4 16,3 2-3-16,0 3-3 0,0 2 1 16,1 6 0-16,-3 1-1 0,-1 3 0 15,1 3-1-15,-2 2-1 0,-1 2-1 0,1 2 0 16,-4-2 0-16,2 1 0 16,1-4-1-16,1 0-1 0,1-4 0 0,3-4 0 15,2-4-4-15,5-4-3 0,5-4-2 16,5-3-1-16,9-3-1 0,8-7-2 15,10-3-7-15,11-7-17 0,8-5-19 16,3-6-102-16,2-8-35 0,1-4-122 16,-3 0-250-16</inkml:trace>
  <inkml:trace contextRef="#ctx0" brushRef="#br0" timeOffset="161324.9279">6212 9418 362 0,'0'-1'92'16,"1"0"3"-16,-2 0-47 0,1-3-13 15,-2 2-6-15,1 2-5 0,0-2-2 0,0 0-3 16,-1 1 0-16,1-2-2 0,0 3-1 15,1-1-1-15,0 0 0 0,-1 0-2 16,0-1 0-16,1 2-1 0,0 0-1 16,0 0-2-16,0-1-1 0,0 2-2 15,1 1-1-15,-1 1-2 0,-1 3 0 16,1 2-1-16,-2 4 0 0,1 3 0 16,0-1 1-16,0 4-1 0,2 1-1 15,-1 0 0-15,1-4 0 0,0-2 0 0,1-1 0 16,0-1 0-16,2-2 0 0,-4-5 0 15,3 1-1-15,1 0 0 0,2 1-7 16,-1-2-14-16,-1-2-110 0,-1 0-106 16,1 3-276-16</inkml:trace>
  <inkml:trace contextRef="#ctx0" brushRef="#br0" timeOffset="176984.2907">7482 5899 606 0,'-9'-6'161'16,"-1"2"13"-16,2 1-78 0,-2 0-13 15,5 1-10-15,2 1-7 0,0 1-11 16,2-2-15-16,1 2-12 0,2 0-11 15,3 0-7-15,4-1-5 0,-1 0-2 16,5-1-2-16,1-2-1 0,2 1-5 16,0 0-13-16,0-1-17 0,-2 2-22 15,0 0-19-15,-2 4 26 0,-2 0-152 16,-1-1-134-16,-2 0-302 0</inkml:trace>
  <inkml:trace contextRef="#ctx0" brushRef="#br0" timeOffset="177142.8674">7501 5985 710 0,'-4'4'177'16,"-3"-4"2"-16,4 3-101 0,4 0-29 15,1-2-15-15,3-1-13 0,4 0-11 0,1-4-11 16,4 3-15-16,2-5-22 16,1-4-20-16,3 2-123 0,-2-6-137 0,4-2-327 15</inkml:trace>
  <inkml:trace contextRef="#ctx0" brushRef="#br0" timeOffset="177364.2809">7745 5660 585 0,'-2'3'141'0,"2"-2"2"0,0 3-65 16,2 3-48-16,2 3-11 0,1 3-7 15,3 0-3-15,5 0-2 0,0 1-2 16,4 0-2-16,3 2-1 0,1 0 0 15,2 0 0-15,-2 1 0 0,-2-2 0 16,0 1 0-16,-7 1 0 0,-7-1 0 16,-3 1 0-16,-5 4-1 0,-8-2-2 15,-4 5-7-15,-5-2-8 0,-2-1-17 16,1 1-117-16,-2-5-122 0,1 1-298 16</inkml:trace>
  <inkml:trace contextRef="#ctx0" brushRef="#br0" timeOffset="178563.0523">8413 5886 494 0,'-4'-12'140'0,"2"0"5"15,-3 3-19-15,4 3-66 0,-4 2-12 16,0 0-10-16,5 5-8 0,1 4-5 16,-2 4-7-16,-1 6-5 0,1 4-6 15,2 6-4-15,-1 2 0 0,0 2-1 0,-2 2-1 16,0 1 1-16,0-2-2 0,-3-5 1 15,4 2 0-15,2-4-1 0,-1-4 1 16,3 0-1-16,-1-6 1 0,0-3-1 16,1-1 1-16,-2-8 0 0,1-4 1 15,-7-8 1-15,5 0-1 0,1-6 1 16,0-1 1-16,3-4-1 0,-4-8 0 16,-1-3-1-16,2 0 1 0,-12-8 0 15,1-3 0-15,-7-3-1 0,-1 2 0 16,-3-2 0-16,1 5 2 0,3 7 2 15,1 4 5-15,3 7 3 0,2 3 6 0,0 5 5 16,3 5 2-16,2 1 1 0,5 2-2 16,3-2-2-16,3 0-4 0,4 2-4 15,6-2-4-15,2-1-3 0,6 0-2 16,3 1-1-16,3 0-2 0,2 0-1 16,2 2 0-16,-1-1-1 0,1 2-1 15,-5-1-3-15,-1 6-7 0,-1-2-9 16,-3 4-13-16,-4 2-20 0,0 4-18 0,-3 3-25 15,-7 2-113-15,-4 3-135 0,-2 7-300 16</inkml:trace>
  <inkml:trace contextRef="#ctx0" brushRef="#br0" timeOffset="178779.4743">8388 5967 660 0,'3'1'153'0,"0"-2"3"0,5 2-107 0,2-2-20 15,2-2-6-15,2-1-5 0,4 1-7 16,0-3-5-16,2 0-6 0,-2-4-8 16,4 4-13-16,0-2-19 0,-1 3-118 15,-1-1-127-15,0 1-307 0</inkml:trace>
  <inkml:trace contextRef="#ctx0" brushRef="#br0" timeOffset="179376.8822">9046 5420 784 0,'-22'-3'192'0,"-5"5"2"0,-1 7-123 0,-5-1-18 15,-1 6-14-15,2 0-13 0,3 4-12 16,6 0-6-16,7-1-3 0,5 1-1 16,9 3-2-16,7-1-3 0,7 1-4 15,3 1-6-15,2 0-5 0,2 0-4 16,5-3-2-16,0 0-1 0,-2-1 1 0,-3-2 4 15,-1-4 5-15,-2-1 5 0,-4-2 4 16,-3-2 5-16,-4-2 4 0,-2 0 3 16,-1 1 4-16,-4 0 3 0,0-1 2 15,-4 1 2-15,1 0-1 0,-4 2-3 16,-1-2-3-16,2 1-3 0,-1 1-2 16,0 0-3-16,1 1-2 0,1 2 0 15,3 0-2-15,0 4 1 0,4-1-1 16,0 2 0-16,4 5-1 0,0-1 0 15,2-2 0-15,0 0-2 0,3 1 1 16,-2-1-2-16,0 0 1 0,-1-3-1 0,1 1 1 16,-1-1 0-16,-1 1 0 0,-2-4 2 15,-1-1 0-15,-1-1 0 0,-2 0 1 16,-2-2 0-16,-1 3 0 0,-2-1 0 16,0 1 0-16,-1 2 1 0,-5 1 0 15,3-1 2-15,-1 2 0 0,0-1 1 16,2 2 1-16,-2-2 0 0,3 2-1 15,5-2 0-15,-1 0-1 0,3 1-1 0,0-4 0 16,7 0-1-16,3-1-1 0,5 0 1 16,1-2-1-16,2 0 0 0,3-4-3 15,1 0-9-15,0-3-13 0,0-1-24 16,1-1-17-16,0 2 36 0,-2-2-168 16,0-1-140-16,0 2-324 0</inkml:trace>
  <inkml:trace contextRef="#ctx0" brushRef="#br0" timeOffset="180980.3282">9426 6029 501 0,'-6'-15'142'0,"0"1"8"0,-2-2-23 0,1-3-60 16,1 0-10-16,4-2-4 0,0 1-7 16,2 0-4-16,2-1-6 0,3 4-5 15,-2 2-5-15,2 4-6 0,-3 3-4 16,2 5-3-16,0 5-2 0,-3 7-3 16,0 3-2-16,3 8-2 0,-3 4-1 15,-1 4 0-15,0 2-2 0,-1 0 0 16,2 0-1-16,0-2 1 0,2-1-1 15,1-5 0-15,3-4-1 0,1-2 1 16,1-2-1-16,2-6 0 0,-1-3-1 16,-1-6 1-16,2-3 0 0,2-4 0 15,-4-6 0-15,0-3 1 0,0-6 1 0,-1-2 1 16,-3-5 0-16,0-1 2 0,0 0 1 16,-3 3 3-16,1 3 4 0,-2 5 2 15,0 6 1-15,0 8 0 0,-1 6-1 16,0 5-1-16,-1 6-3 0,1 6-3 15,0 2-4-15,1 5-2 0,-1 4 0 16,3 1-2-16,-2 0-8 0,2-2-5 16,1-4-13-16,3 1-16 0,0-6-19 0,4-3-16 15,4-1-23-15,1-3-103 16,3-5-128-16,3-1-279 0</inkml:trace>
  <inkml:trace contextRef="#ctx0" brushRef="#br0" timeOffset="181247.6148">9875 5909 674 0,'-6'-1'168'0,"3"0"2"0,-1 4-91 0,-1 1-30 16,0 2-7-16,4 5-8 0,-3 3-9 15,2 3-4-15,-2 0-1 0,0 0-3 16,3 4-3-16,0 0-3 0,0-3-2 15,1-1-3-15,0-1-1 0,3 0-2 16,2-1-2-16,4-3 0 0,1-2-1 0,3-3-2 16,2-2-2-16,2-4-10 0,1-3-11 15,2-2-14-15,-3-4-15 0,0-1-13 16,-1-3-17-16,-2 1-104 0,-3-3-116 16,-4-2-263-16</inkml:trace>
  <inkml:trace contextRef="#ctx0" brushRef="#br0" timeOffset="181397.2437">9915 5867 679 0,'-16'-1'180'0,"-2"0"8"16,6 1-95-16,2 1-26 0,4-1-12 15,6 1-14-15,6-1-17 0,4 2-12 16,2-1-10-16,7-1-11 0,0 0-12 16,3-1-15-16,2-1-18 0,-1 1-21 15,2 0-117-15,0 0-134 0,1-2-301 16</inkml:trace>
  <inkml:trace contextRef="#ctx0" brushRef="#br0" timeOffset="181793.4213">10210 5921 657 0,'-3'0'169'16,"1"0"7"-16,-1 3-95 0,2 4-18 16,0 0-7-16,1 6-9 0,0 3-10 0,1 2-9 15,2 2-5-15,-2 0-4 0,3-1-4 16,0 2-3-16,5-4-3 0,0-3-2 16,-1-1-3-16,3-2-1 0,0-4-2 15,3-4 0-15,-1-3 0 0,-1-4 0 16,3-4-1-16,0-3 1 0,-1-2 0 15,4-5 0-15,-2 0 0 0,-3 0 1 16,-1-4-1-16,-3 4 0 0,-2 3 0 16,-1 3 1-16,-1 6 0 0,-2-1 0 0,-2 7-1 15,-1 4 1-15,1 5-1 0,-3-2 0 16,0 5-1-16,1 2-1 0,-1 3-4 16,-1-2-5-16,3 3-7 0,0-1-11 15,4 2-14-15,1-6-16 0,2 0-10 16,2-1-17-16,3-4-110 0,2-3-124 15,1-3-282-15</inkml:trace>
  <inkml:trace contextRef="#ctx0" brushRef="#br0" timeOffset="182493.3742">10556 5885 448 0,'-3'-5'122'16,"-1"0"1"-16,0 0-16 0,2 2-76 15,-1 0-9-15,2 0-2 0,0 2-3 16,0 0 0-16,0 0 2 0,-1-2 4 15,1 2 4-15,1 0 3 0,-1-1 6 16,-2 1 5-16,3 1 2 0,-1 0 2 16,-1 0-1-16,2-1-1 0,-1 1-5 0,1 0-6 15,1 0-7-15,0-1-5 0,4 0-5 16,1-1-5-16,3 4-4 0,0-4-1 16,2 2-1-16,3 0-1 0,2 2-2 15,0-1 0-15,0 0-1 0,2 0 1 16,-1 2-1-16,-1-1 0 0,-2 1 0 15,-3 0 1-15,-4 2-1 0,-1 1 1 16,-5-1 1-16,-2 1-1 0,-1 3 1 16,-2 1 0-16,-1 3-1 0,-2 2 0 0,-1 1 0 15,6 3 0-15,1 3-1 0,-4 0-1 16,7 3-2-16,1-3 0 0,4 1 0 16,0 2-3-16,-3-4 0 0,3-1-1 15,6-1 0-15,-6-1 3 0,-1-2-1 16,0-1 2-16,0-3 1 0,-4-2 2 15,-5-3 0-15,-2-1 2 0,-2-2-1 0,-2-3 1 16,-5 0-1-16,-4-2 0 0,0 0-3 16,1 0-7-16,0-4-11 0,1 1-17 15,2 1-19-15,7-1-19 16,0 1 4-16,5 0-125 0,7-3-125 0,2 2-280 16</inkml:trace>
  <inkml:trace contextRef="#ctx0" brushRef="#br0" timeOffset="183137.4312">10792 5616 474 0,'-9'-8'133'16,"0"-2"5"-16,3-1-19 0,0 0-71 0,0-3-12 16,4 1-5-16,-1-5-5 0,6 3-4 15,3-2-2-15,1 2-1 0,3-3-1 16,0 0 0-16,1 3-1 0,3 1 0 15,2-1-1-15,0 4 0 0,0 0-3 16,0 4 0-16,2 7-1 0,-2 7 0 16,-1 6 0-16,-5 6 1 0,-3 6-1 15,-3 8 0-15,-3 3 0 0,-5 6-1 0,-2 3-4 16,0 0-1-16,0 1-2 0,1 3-2 16,2-2 0-16,1-3 1 0,8-1 0 15,2-5 0-15,2-2 1 0,1-8-1 16,1-2 0-16,1-5-1 0,0-4-1 15,-4-6 0-15,0-5 0 0,-3-2-1 16,0-2 1-16,-3-2 0 0,-2 2 0 16,-1-1 0-16,-1 4 0 0,-4 5-1 15,2 4 0-15,-3 3 0 0,0 7-2 16,0 4 0-16,1 5-1 0,-1 6 0 0,3 2-1 16,1 3 0-16,2 1 0 15,0-2 1-15,2-3 0 0,2 0 1 0,2-7 1 16,0-3 0-16,-1-4 1 0,0-5 1 15,-1-4 1-15,-2-2 2 0,-2-6 2 16,-2-2 2-16,-1-5 2 0,-3-1 0 16,0-2-1-16,0 0-1 0,-4-4-2 15,3 0-2-15,1 0-6 0,-2-1-9 0,5 0-12 16,0-2-18-16,4 1-19 0,3 0-23 16,0-4-113-16,2-4-134 0,5-2-299 15</inkml:trace>
  <inkml:trace contextRef="#ctx0" brushRef="#br0" timeOffset="183340.8864">11313 6005 876 0,'-3'-7'201'0,"1"4"-1"0,2-1-125 16,4 3-44-16,2 1-17 0,0-3-11 15,3 3-9-15,1 0-9 0,1 2-14 16,5-1-19-16,0 0-18 0,1-1-18 16,0 3-114-16,-1-3-132 0,0 1-293 15</inkml:trace>
  <inkml:trace contextRef="#ctx0" brushRef="#br0" timeOffset="183506.4479">11289 6138 826 0,'-1'5'187'0,"-1"-3"1"0,6 2-129 15,2-4-28-15,4 1-16 0,-1-2-11 0,2-1-12 16,2-3-25-16,4 1-23 0,-1 0-132 16,3 2-147-16,-5 0-354 15</inkml:trace>
  <inkml:trace contextRef="#ctx0" brushRef="#br0" timeOffset="184624.7518">12069 6007 529 0,'-4'-9'137'16,"0"-2"8"-16,-3-1-69 0,3 1-8 15,-1 3-2-15,1-1-1 0,0 3-4 16,2 3-5-16,-1 8-5 0,1 4-7 0,1 3-8 16,-3 5-10-16,4 8-6 0,-2 3-6 15,0 1-3-15,2 0-3 0,0-3-2 16,2 3-1-16,-1-4-2 0,1-5-1 15,1-2-1-15,-2-5 0 0,0-4-1 16,-1-2 1-16,0-6 0 0,3-7-1 16,0-3 1-16,-1-4 0 0,1-2-1 0,0-5 1 15,-1-3 0-15,-2-4-1 16,-4-4 0-16,0-3 1 0,-1-5-1 0,-1-4 0 16,-2 0 0-16,3 0 0 0,0 3 1 15,4 6 0-15,-3 3 1 0,6 9 3 16,0 2 1-16,2 6 2 0,3-1 1 15,2 4 1-15,2 0-1 0,6 1-2 16,-2 2-1-16,2 3-3 0,4 0-1 16,1 3-3-16,1 5-8 0,4-1-11 15,0 5-14-15,2 1-21 0,-2 2-20 16,-4 1-22-16,-2 1-25 0,-5 2-84 16,-7-2-117-16,-8 0-241 0</inkml:trace>
  <inkml:trace contextRef="#ctx0" brushRef="#br0" timeOffset="184805.8461">12007 6050 670 0,'-16'7'191'0,"6"-6"1"0,4 2-30 16,6-3-95-16,6 2-21 0,3-3-19 16,5-1-12-16,5-3-7 0,1-1-1 15,5 0-3-15,3-1-6 0,0-2-15 0,8 0-20 16,1 0-25-16,3 2 47 0,2 3-184 15,-2-2-151-15,-1 5-356 0</inkml:trace>
  <inkml:trace contextRef="#ctx0" brushRef="#br0" timeOffset="185387.2252">12811 5347 724 0,'-24'-3'187'0,"-8"1"6"0,-1 4-99 0,0 6-29 15,0 5-13-15,-5 2-14 0,5 4-14 16,7 6-9-16,7-3-5 0,5 7-3 15,7 1-3-15,4-4-2 0,8-1-1 16,5 0-3-16,3-3-1 0,7 4-2 16,-5-6-1-16,4-1 0 0,1-2 0 15,1-1 0-15,0-2 2 0,-4 0 1 16,-3-1 2-16,2-2 1 0,-8 2 0 16,-8-1 1-16,-8 0 0 0,-6 3 1 0,-1 0 1 15,-2 2 0-15,0 0 0 0,0 3 1 16,2-1 0-16,5 3-1 0,4-1 0 15,1 1 0-15,1 0-1 0,3 0-1 16,2 0-1-16,2-1 0 0,0 0 0 16,4-2 0-16,0 1 0 0,1-2 0 15,5 0 0-15,-1-4 0 0,0 2 0 16,3 0-1-16,-3 0 1 0,-1 0 0 16,-5 0 0-16,-4 3 0 0,-5 2 0 15,-5 3 1-15,-5-1-1 0,-1 4 0 0,-1 3 0 16,3 3 1-16,-3-1 0 0,3 0 0 15,3 1 2-15,2-1-1 0,1-3 1 16,0-3 0-16,1-3 0 0,5-3-1 16,1-3-1-16,4-2 0 0,2-4-2 15,3-4-2-15,5-2-7 0,3-4-11 16,5-1-19-16,3-2-23 0,0-4-24 16,-3-1-112-16,1-3-2 0,-4 1-108 0,0 1-184 15</inkml:trace>
  <inkml:trace contextRef="#ctx0" brushRef="#br0" timeOffset="185671.4662">13093 5750 629 0,'0'-31'174'0,"1"3"9"16,2 6-64-16,-2 2-44 0,2 4-8 15,-2 7-10-15,0 4-14 0,0 5-14 16,-1 3-9-16,-1 6-7 0,-1 6-5 16,0 3-4-16,0 4-2 0,2 4-2 0,-3 3-7 15,5 2-13-15,0 1-21 0,2-2-22 16,-1 3-20-16,2 0-121 0,-1-4-142 15,0-2-312-15</inkml:trace>
  <inkml:trace contextRef="#ctx0" brushRef="#br0" timeOffset="185876.9811">12920 6107 714 0,'-8'-1'183'0,"1"1"3"16,3 0-94-16,6 1-33 0,7 1-14 15,2 0-10-15,4 2-15 0,4-3-7 16,6 0-3-16,3-1-2 0,4-2-4 16,2-3-2-16,2 0-4 0,2 0-9 15,0 1-14-15,-1 2-23 0,-1 3-18 16,-4 0-18-16,-5 2-111 0,-1 1-133 16,-6-1-283-16</inkml:trace>
  <inkml:trace contextRef="#ctx0" brushRef="#br0" timeOffset="186254.8062">13044 6350 717 0,'-14'-2'183'0,"4"-2"4"0,2-2-94 0,2 0-40 16,5-3-13-16,2-2-9 0,5 1-14 15,3 2-8-15,3 0-4 0,2 1-1 16,3 2-2-16,4 4-1 0,-1 1-1 16,2 0 0-16,-1 5-1 0,-2 1 0 15,2 5 0-15,-3 0 0 0,-7 1-1 16,0 2 1-16,-4 2-1 0,-3-1 1 16,-5-1-1-16,-4-1 0 0,-4 1 1 15,-1 1 0-15,-7 1 0 0,-4-1 1 16,-2-2-1-16,1 6 1 0,1 1 1 0,1-3 0 15,1-1 1-15,6-1 0 0,3-2 1 16,6 2-1-16,2-8 0 0,2-1 0 16,5 0-2-16,2-1 1 0,4-1-2 15,5 0-3-15,5-2-5 0,2-2-10 16,5 3-17-16,4-2-20 0,1 0 108 16,1 0-242-16,1-1-152 0,-2-1-392 15</inkml:trace>
  <inkml:trace contextRef="#ctx0" brushRef="#br0" timeOffset="187003.8049">13617 5393 631 0,'4'-9'156'0,"-1"-2"4"16,-1 2-91-16,3 3-24 15,1 3-8-15,-1 5-4 0,2 1-9 0,-1 6-7 16,2 3-4-16,-2 4-2 0,-2 5-2 16,-3 3-1-16,-2 2 0 0,-3 3-2 15,-3 0-1-15,-2 1-1 0,-1 0-2 16,-1-1 0-16,1-1-1 0,2-1 0 16,2-4-1-16,2 1 0 0,2-1 0 15,2 0 0-15,2-1-1 0,3-1 1 16,0 1-1-16,0 0 1 0,1 2-1 0,0 0 1 15,0 2 0-15,-1-1 0 0,-1 2 0 16,-1 0 0-16,-3 2 1 0,2-3-1 16,-4-1 0-16,0-1 1 0,1 0-1 15,-3 0 0-15,2 1 0 0,0-3 0 16,0 4 0-16,2 0 1 0,-3 1-1 16,3 2 0-16,2-4 0 0,-1 3 0 0,3 1 0 15,0 0 1-15,1-3-1 16,1-1 0-16,1 0 0 0,-3 1 0 0,0-3 1 15,-1 0-1-15,-5-3 1 0,1 2-1 16,-3-4 1-16,0 3 0 0,-1-1 0 16,-3-2 0-16,0 2 0 0,-1-1 0 15,2 1-1-15,-1 1-4 0,-1-2-9 16,0-2-16-16,2-2-16 0,2-3-25 16,0-3-109-16,4-5-130 0,2-9-292 15</inkml:trace>
  <inkml:trace contextRef="#ctx0" brushRef="#br0" timeOffset="187473.9118">14068 5894 728 0,'-1'-1'187'0,"-3"2"5"0,1 4-106 15,-1 6-21-15,3 6-13 0,-2 2-18 16,3 5-12-16,0 3-11 0,0 1-4 0,3 1-4 15,-1-2-2-15,1-3-4 0,0-1-10 16,0-3-12-16,-1-1-19 0,2-1-17 16,-2-4-24-16,0-3-113 0,-2-1-133 15,2-1-296-15</inkml:trace>
  <inkml:trace contextRef="#ctx0" brushRef="#br0" timeOffset="187671.19">13960 6111 762 0,'-4'-2'192'0,"1"-4"4"15,1 1-117-15,3 2-18 0,1 1-12 16,4-1-14-16,2 2-14 0,2-1-9 16,4 2-3-16,3-2-3 0,2 1-4 15,0 0-7-15,0-1-15 0,2 0-24 16,1 0-29-16,-2 1-131 0,1 2-154 0,-2 4-361 15</inkml:trace>
  <inkml:trace contextRef="#ctx0" brushRef="#br0" timeOffset="188752.3371">14706 6019 586 0,'5'-30'145'0,"-3"-2"8"0,-1-4-81 16,-1-2-19-16,-1 0-5 0,-1-3-2 15,2 3-2-15,-1 5-5 0,2 2-5 0,-1 5-4 16,0 7-5-16,0 5-7 0,3 9-6 16,-2 7-5-16,0 4-3 0,0 7-5 15,2 4-10-15,2 8-15 0,0 3-19 16,-2 6-12-16,3 3-21 0,-2 1-110 16,1 0-128-16,1-1-277 0</inkml:trace>
  <inkml:trace contextRef="#ctx0" brushRef="#br0" timeOffset="189733.172">14702 5976 353 0,'-7'-6'102'0,"0"-2"8"0,1-2-24 16,1-2-29-16,0-1-12 0,0 4-5 15,3-7-4-15,2 2-4 0,0 3-2 16,0-2 0-16,1 2 1 0,-1-3 2 15,1 3 4-15,0 1 6 0,-2 3 3 16,0-2 1-16,2 5-3 0,-2 4-5 0,-1 6-5 16,-1 3-7-16,3 9-7 0,-1 4-7 15,1 6-4-15,0 9-2 0,0 1-1 16,1 1-1-16,-2 0-1 0,0-2-2 16,-1-3 0-16,1-2-1 0,1-6 0 15,1-3-1-15,1-5 0 0,0-3 1 16,2-4-1-16,-2-2 0 0,-1-7 1 0,2-6 1 15,1-4 0-15,-1-5 1 0,1-5 1 16,0-4 1-16,-1-4 1 16,-3-7 0-16,-2-2 0 0,-6-7-1 0,-1-4-1 15,-2-1-1-15,-2-3 0 0,1 2-2 16,2 5 1-16,1 5 4 0,2 8 2 16,3 5 4-16,0 7 1 0,1 7 1 15,5 1 0-15,1 2 0 0,5 7-3 16,1 0-4-16,7 3-2 0,4 2-1 15,4 4-1-15,7 1-1 0,2 2-1 16,0 2-2-16,9-2-9 0,0 1-9 16,0-2-14-16,-4-3-17 0,-2-1-24 0,-2-2-16 15,-4-2-17-15,-10 3-103 0,-4-4-126 16,-5 3-273-16</inkml:trace>
  <inkml:trace contextRef="#ctx0" brushRef="#br0" timeOffset="189905.2172">14725 5995 737 0,'-9'7'169'0,"9"-1"1"15,8 2-121-15,4-2-21 0,6-3-8 16,4 1-8-16,0-1-7 0,4-5-10 16,-4-1-8-16,4-1-12 0,1 0-12 15,-2 2-19-15,-1-1-114 0,-2 2-126 16,2 4-291-16</inkml:trace>
  <inkml:trace contextRef="#ctx0" brushRef="#br0" timeOffset="190085.743">14800 6103 766 0,'-12'-2'197'0,"5"4"2"16,5-2-90-16,4 0-54 0,7 1-21 15,1 0-14-15,3-2-19 0,3-2-17 16,4 2-25-16,4-1-28 0,-1-1-130 0,3 1-150 16,0 1-357-16</inkml:trace>
  <inkml:trace contextRef="#ctx0" brushRef="#br0" timeOffset="191005.9847">15712 5515 561 0,'-10'-29'168'0,"-3"2"10"0,-8 3-13 16,-4 2-89-16,-4 7-10 0,-3 4-9 15,-5 6-11-15,-2 7-13 0,-1 2-9 16,1 6-8-16,3 6-5 0,4 4-4 15,8 2-4-15,8 4 0 0,7 4-2 16,8 2-2-16,5 4-2 0,3 0-3 16,8 0-3-16,1-1-2 0,6 3 0 0,-1-3 0 15,1-2 0-15,1-1 3 0,-1-3 2 16,-5-1 3-16,-2-1 2 0,-5-4 1 16,-7 1 2-16,0-2 0 0,-7-2 2 15,-3 0 0-15,-3 0 1 0,-4-3-1 16,-1 0 1-16,-1 1-2 0,-2-1 0 15,4 2-1-15,0-1-1 0,4 2 0 16,2 1-1-16,4-2 0 0,4 1-1 16,4-1 0-16,2 2-2 0,4 0 0 0,1-3-1 15,1-2 0-15,3 3 0 0,-3-2 1 16,-1 0 0-16,-1 0 1 0,-5 0 1 16,-4 5 1-16,-2-1 1 0,-7 5-1 15,-1-2 1-15,-5 2 1 0,-2 1 1 16,0 1 1-16,-1-2 1 0,2 2 0 15,2-2 1-15,3 1 0 0,3-1 0 16,1-1-1-16,4 1-1 0,4-1-1 16,3-5-1-16,2 0 1 0,4-2-3 0,5-1-1 15,4-3-4-15,-1-7-9 0,4-1-13 16,2-3-19-16,-1-4-18 0,1-2-22 16,-3-4-112-16,-2-2-133 0,2-3-293 15</inkml:trace>
  <inkml:trace contextRef="#ctx0" brushRef="#br0" timeOffset="191233.447">15887 5872 801 0,'-5'-41'193'15,"0"1"3"-15,1 6-117 0,0 6-32 16,3 6-9-16,-1 7-7 0,1 7-10 15,-1 5-7-15,1 9-3 0,-2 7-2 16,-1 5-3-16,3 6-3 0,-1 7-6 16,1 5-8-16,2 4-14 0,1 2-24 0,1 2-23 15,2-1-12-15,-3-4-123 0,3-1-140 16,-3-4-303-16</inkml:trace>
  <inkml:trace contextRef="#ctx0" brushRef="#br0" timeOffset="191432.9129">15678 6177 799 0,'-11'0'192'0,"3"0"1"0,8 0-120 16,3 0-26-16,7 2-11 0,4-4-13 16,6 2-11-16,6 0-4 0,3-2-2 15,5 1-3-15,6-2-6 0,-2 3-9 16,1 1-11-16,-4-1-18 0,2 2-21 15,-3-1-23-15,-4 4-113 0,-5-2-136 16,-1 4-299-16</inkml:trace>
  <inkml:trace contextRef="#ctx0" brushRef="#br0" timeOffset="191786.9657">15792 6401 723 0,'-16'-4'182'0,"1"-1"2"0,3-1-85 15,7-2-56-15,5 2-15 16,6 0-8-16,5 1-10 0,1 3-7 0,3-1-2 16,2 2-2-16,3 3 0 0,-2 0-3 15,2 6 0-15,-3 1-2 0,-1 1 1 16,-1 4-1-16,2 1 0 0,-6 1 2 15,-4 2 1-15,-5-2 2 0,-4-1 0 16,-3 2 2-16,-6 1 2 0,-5-2 1 16,0 0 4-16,-1-1 1 0,1-2 1 15,3 2 1-15,0-3 0 0,5-4-1 0,4-1-3 16,2-1-2-16,2 2-2 16,2-2-2-16,7 0-6 0,4-1-10 0,4-3-16 15,8 4-17-15,2-5-15 0,6 1-116 16,1-4-11-16,5 0-110 0,-2 1-202 15</inkml:trace>
  <inkml:trace contextRef="#ctx0" brushRef="#br0" timeOffset="192354.0279">16641 6058 556 0,'8'-8'143'0,"-3"-4"9"0,-3 1-69 15,-2-2-18-15,-2 2-4 0,-5 3-3 0,-1 2-4 16,-5-4-5-16,-2 7-7 0,-2 2-8 16,-5 1-8-16,-1 3-7 0,-2 3-6 15,1 0-5-15,2 4-4 0,2-2-2 16,4 3-1-16,5 2-1 0,4-1 0 15,7 0 0-15,3 1-1 0,4 1 0 16,4 1 0-16,1-3-1 0,5 3-1 16,1-2-1-16,2-1-2 0,2 2-2 15,-2-3-1-15,0 1-1 0,0-2 0 16,-3-2 1-16,-2 1 2 0,-2-2 1 0,-3 0 2 16,-1-1 3-16,-6-1 4 0,-1-2 3 15,-6 0 3-15,-3 2 2 0,-7-2 1 16,-2 1 1-16,-6 0-1 0,-4-1-2 15,-3 3-2-15,-3-1-3 0,-1 0-3 16,4 0 0-16,2-4-4 0,6 1-9 16,5-1-17-16,7 0-23 0,9 0-16 15,8 2-21-15,5-3-109 0,6 0-132 16,8 0-278-16</inkml:trace>
  <inkml:trace contextRef="#ctx0" brushRef="#br0" timeOffset="192880.8564">16963 6153 683 0,'-8'-8'183'16,"-3"1"9"-16,-6 1-88 0,-2 0-24 0,-2 5-8 16,-4 2-10-16,0 1-13 0,-1 4-12 15,1 3-10-15,3 1-8 0,1 3-5 16,6 2-6-16,2 1-4 0,8 1-2 15,5-1-3-15,4 0-1 0,6-3-3 16,3 1-4-16,6-4-3 0,0-5-2 16,0-3-1-16,-2-2 0 0,2-5 2 0,-3-1 2 15,-1-5 3-15,-4-3 4 16,-2 0 1-16,-2-1 2 0,-2-1 1 0,-3-1 0 16,1 1 0-16,-3 1 1 0,1 3-1 15,0 2 0-15,-2 1 0 0,2 4 0 16,0 2 0-16,1 3-1 0,-2 4 0 15,0 0 1-15,1 3 0 0,-1 4-1 16,2 2 1-16,1 3 0 0,-3 5 1 16,5-1-1-16,1 4 0 0,1 2 0 15,4 3 0-15,0 2 0 0,2 2 0 16,1-1 0-16,0 5 0 0,-1-1 0 0,-1 0 0 16,-2-2 0-16,-2-3 0 0,-7-3 0 15,-1-4 1-15,-6-3-1 0,-7-4 2 16,-5-2 0-16,-5-4 1 0,-5-3 3 15,-2-4 1-15,0-1 3 0,-4-3 1 16,4-4 1-16,3-2 0 0,2-2-1 16,6-5-3-16,3 1-4 0,7-4-7 15,6-6-10-15,8-6-13 0,7-4-20 0,7-4-25 16,6 1-14-16,3-1-20 0,3 2-105 16,1 4-129-16,2 4-273 15</inkml:trace>
  <inkml:trace contextRef="#ctx0" brushRef="#br0" timeOffset="193482.3472">17091 6201 433 0,'-1'0'116'0,"0"-3"5"0,0 1-36 16,-2 0-40-16,2 0-5 0,0 0-3 0,2-2-3 16,-1 0-4-16,0 2-3 0,1-1-2 15,2 1-3-15,-3-1-4 0,0 2-2 16,1 0-3-16,-1 2-2 0,0-3-2 15,-1 2-2-15,1-2 0 0,-2 4-2 16,4-4 1-16,-4 4 0 0,2-4 1 16,0 2 4-16,2 0 2 0,-4 0 3 15,4 0 3-15,-4 0 2 0,2-2 1 0,2 1 1 16,-1 1 1-16,0-1-2 0,2-2 1 16,-2 1 0-16,0 0-1 0,1 0 0 15,0 1-1-15,-2-2-2 0,1 2 0 16,-2 0-4-16,2 1-1 0,-2 1-3 15,1 3-1-15,-3-1-2 0,2 5 0 16,0 2-2-16,1 2-1 0,-1 1 0 16,1 0-1-16,0 0 0 0,1 1-2 15,2-3 0-15,0-3-1 0,1-2 0 16,2-1 0-16,0-2 0 0,1-3 1 0,3-3-1 16,0-2 1-16,2-2 0 0,0-2-1 15,1-3 1-15,1 0-1 0,1 0 0 16,-2 2-1-16,0 1 1 0,-2 2-1 15,0 6-1-15,-1 1 0 0,-3 5-2 16,-2 2-3-16,0 3-6 0,-2 2-10 16,1 1-15-16,0 5-21 0,1 1-24 15,1 0-23-15,0-4-110 0,4 1-139 16,3 0-300-16</inkml:trace>
  <inkml:trace contextRef="#ctx0" brushRef="#br0" timeOffset="194098.6848">17572 5965 502 0,'3'-30'151'0,"1"-1"10"15,0 4 3-15,0 6-89 16,0 4-10-16,-1 5-7 0,-3 10-6 15,0 0-10-15,-2 8-11 0,1 5-9 0,-3 8-7 16,1 5-7-16,-2 8-2 0,1 4-2 16,-2 4-1-16,-3 3-1 0,-3-1 1 15,5 0 1-15,-2 0 2 0,2 1 2 16,0-4 3-16,4-2 1 0,7-2 1 16,3-3-1-16,3-4-1 0,3-2-2 0,3-7-3 15,5-7-2-15,1-5-1 0,2-6-2 16,2-4 1-16,3-5-2 0,0-4-1 15,0-4-4-15,1 0-5 0,-4-3-8 16,-6 0-10-16,-4 0-14 0,-2-5-18 16,-6 2-11-16,-3-1-10 0,-2 1-11 15,-6-1-100-15,-3 0-114 0,0 0-253 16</inkml:trace>
  <inkml:trace contextRef="#ctx0" brushRef="#br0" timeOffset="194250.2795">17547 5862 748 0,'-6'-8'186'16,"6"-2"2"-16,5 0-106 0,3 1-30 16,8-3-15-16,9 3-16 0,3 0-11 15,4-1-10-15,5 4-13 0,-1 1-19 16,6 3-19-16,0 4-21 0,-4 2-118 16,-3 1-138-16,-6 5-309 0</inkml:trace>
  <inkml:trace contextRef="#ctx0" brushRef="#br0" timeOffset="194616.2691">17982 6107 627 0,'1'4'167'0,"2"2"5"0,-2 3-64 0,0 1-53 16,-1 3-7-16,2 3-8 0,2 1-10 16,1 0-10-16,1 3-4 0,0-4-3 15,3 1-2-15,2-2-3 0,1-3-1 16,0-3-1-16,2-5 0 0,1-2-1 16,-1-5-2-16,1-4 0 0,0-3-1 0,-1-5 0 15,1-1-1-15,-1 1 0 0,-2 0-1 16,-1 0 1-16,-4 5 0 0,-1 2-1 15,-2 4 1-15,-2 3 0 0,-2 2 0 16,0 0-1-16,-1 3-1 0,-1 2-5 16,0 5-7-16,0 1-10 0,1 1-14 15,0 0-16-15,1 2-10 0,3 2-19 16,2-2-106-16,4-3-120 0,3-4-273 16</inkml:trace>
  <inkml:trace contextRef="#ctx0" brushRef="#br0" timeOffset="195194.0093">18360 5963 361 0,'-3'-3'97'0,"-1"5"6"0,-2-5-48 16,0 2-3-16,1-1 1 0,0-2 1 0,0 3-3 16,0-3 1-16,-1-2-1 0,1 3 2 15,-1-4 0-15,0 2 1 16,0 2-2-16,1-2-3 0,0 1-7 0,4 1-5 15,2 2-8-15,4 2-8 0,3 1-5 16,5-1-6-16,1-1-3 0,2 1-2 16,4 0 0-16,1-1-2 0,0-1 0 15,3 5-2-15,-4-4 0 0,2 4-1 16,-3-2 0-16,-2 0 0 0,-3 2 0 16,-3 1 1-16,-5-1-1 0,0 3 0 0,-7 2 1 15,1 3 0-15,-2 3 0 0,-7-3 0 16,3 5 0-16,0 3-1 0,-3 0 0 15,4 2 0-15,0-1-2 0,0 2 0 16,9 6-1-16,-3-2-1 0,3-3-1 16,-5 2 0-16,6 2-2 0,1 0-1 15,1-2 2-15,-3-2-1 0,0-2 2 16,-3 2 0-16,6-5 2 0,-9-5 2 0,-3-2 2 16,-6-3 0-16,0 0 0 0,-4-4 0 15,-3 0-1-15,-1-5-2 0,2 3-6 16,-1-5-9-16,3 4-13 0,3-5-17 15,4 1-12-15,4 1 54 0,0-2-181 16,6-3-131-16,2-1-328 0</inkml:trace>
  <inkml:trace contextRef="#ctx0" brushRef="#br0" timeOffset="195981.5437">18668 5633 538 0,'-1'-4'126'0,"-1"-1"3"0,1-2-89 0,2 4-5 16,1-3-2-16,-1 0-1 0,1-1-4 15,1 1-2-15,0 0-2 0,2-1-1 16,0-1-1-16,0 0-2 0,4 1-3 16,0-2-2-16,2-1-2 0,3 2-2 15,-1-2-2-15,3 2-3 0,2 2-2 16,-3 0 0-16,1 1 0 0,0 0 0 16,-1 4 1-16,-2 4 1 0,-2 0 3 0,-2 3 2 15,-3 7 1-15,-2 4 1 16,-3 5 1-16,-3 4 0 0,-3 8-2 15,-5 0-2-15,-1 8-3 0,0 2-2 0,0 4-1 16,2 2-1-16,4 1 1 0,2-3-1 16,4-1 1-16,3-6 0 0,4 0 0 15,-2-8-1-15,3-5-1 0,-3-6 0 16,1-2-2-16,1-4-1 0,0-5-2 16,-2-4-1-16,3-2-2 0,-2-1 0 15,1-2-1-15,-3-1 1 0,-2-1 1 16,-3 4 1-16,-2 1 3 0,-3 2 0 15,-1 4 1-15,-3 5 1 0,1 6-1 0,-5 3 0 16,4 4 0-16,-2 4 0 0,2 1 0 16,0 4 0-16,5-2 0 0,1-2 1 15,2-1-1-15,3-2 0 0,2-2 0 16,2-3 0-16,0-4-1 0,-1-2 0 16,1-1-1-16,0-5 0 0,-1 0 1 0,-1-4-1 15,-3-1 0-15,-1-2 1 0,1-1 1 16,-1-1 1-16,-2 0 0 0,-1-2 0 15,0 1 1-15,-3 1-1 16,-3 1 0-16,-3 3-1 0,-2 1-1 0,0-2-6 16,-2 5-8-16,-1-5-14 0,-1 2-15 15,1-3-20-15,3 0-117 0,0-3-131 16,2-1-301-16</inkml:trace>
  <inkml:trace contextRef="#ctx0" brushRef="#br0" timeOffset="210887.147">20878 6388 431 0,'-13'-32'106'0,"1"3"7"0,2 9-54 0,0 5-21 16,3 8-4-16,2 10-3 0,2 11 0 15,0 14-3-15,1 14-5 0,-2 14-4 16,-1 14 1-16,1 16 1 0,1 14-2 15,-5 17-2-15,-1 8-2 0,4 12-1 16,-3 10-4-16,2 5-2 0,4 6-3 16,-3-1-1-16,2-7-1 0,5-5-1 0,-1-8-1 15,6-11 0-15,1-8-2 16,-4-17-3-16,5-11-7 0,2-12-8 0,0-12-11 16,-1-15-14-16,0-20-107 0,-1-16-112 15,3-19-266-15</inkml:trace>
  <inkml:trace contextRef="#ctx0" brushRef="#br0" timeOffset="211449.7562">20895 6269 355 0,'-5'-5'97'0,"-3"-3"7"16,0 0-34-16,1 1-21 0,-2-2-6 15,0 0-2-15,0 0-1 0,-1 0-4 16,1 2-2-16,1 1-2 0,-1 0-1 16,1 1-1-16,0 0-1 0,3 1-2 15,0 1-1-15,3-1-2 0,1 0-3 16,4 1-3-16,3 0-2 0,4 4-2 16,3-1-1-16,5 3 0 0,4-1 2 0,9 1 2 15,7 0 0-15,8 1 1 0,7-3 0 16,9 1-1-16,9 0-3 0,11-1-3 15,8 2-2-15,4-1-3 0,8-1-2 16,7-1-2-16,8 5-1 0,2-3 0 16,1-1-1-16,0-2-1 0,6 2 0 15,-1 0-1-15,-2-2-2 0,-7-3 0 0,2 2-1 16,-5 0 1-16,-7 1-1 16,-10-2 1-16,-8 1 0 0,-7 4 1 15,-9 0 0-15,-12 0 0 0,-9 1 1 0,-8 1 0 16,-6 0-2-16,-5 4-5 0,-10-3-9 15,-6 1-6-15,-5 0-10 0,-9-1-11 16,-3 0-21-16,-9 0-113 0,-8-3-120 16,-3 2-288-16</inkml:trace>
  <inkml:trace contextRef="#ctx0" brushRef="#br0" timeOffset="212493.9332">21028 6725 428 0,'-2'-6'114'0,"1"2"6"0,1-1-36 16,-2 1-42-16,2 2-4 0,0 0-2 15,-1 0-4-15,4 2-1 0,-3 0-2 16,-2 0 1-16,2 3 0 0,0 2-1 15,0 2 1-15,-2 3 0 0,1 2-2 16,-2 6-3-16,1 4-1 0,-1 3-4 16,1 3-2-16,-1 3-2 0,3 2-3 15,-1 0-2-15,1-4-3 0,-1 0-2 16,2-3-2-16,3-3 0 0,-3-8-2 16,3-2-1-16,1-4-1 0,0-2 0 15,-1-4 0-15,0-5-1 0,0-3 1 0,2-2-1 16,-2-6 0-16,-2-4-1 0,-1-5 0 15,1-5-2-15,-4-2-1 0,0-4-1 16,-4-6-2-16,-2 3 1 0,2-3-1 16,0 1 2-16,-1 6 1 0,1 4 1 15,0 3 3-15,-1 6 1 0,4 2 2 16,-2 7 4-16,0 1 1 0,4 3 2 16,-2 0 2-16,6 2 1 0,-1 2 0 0,2-1 1 15,4 1-1-15,3 2-2 0,2 0-1 16,3 0 0-16,-3 0-2 0,5 1 0 15,2 0-2-15,-2 1-2 0,0-1 0 16,-1 0-1-16,0 0-1 0,0 2-5 16,-2-2-8-16,-3 1-11 0,0 2-18 15,-3 0-16-15,-2 1-19 0,-2 2 13 16,-6 0-127-16,1 1-121 0,-3 0-273 16</inkml:trace>
  <inkml:trace contextRef="#ctx0" brushRef="#br0" timeOffset="212683.4027">21031 6861 644 0,'-3'1'156'0,"2"0"6"0,2 0-94 16,3 2-22-16,1-2-5 0,2 0-5 0,2 1-6 16,1-4-8-16,1 1-7 0,1-3-4 15,3 2-4-15,0-2-7 0,1 1-11 16,0-1-19-16,0 3-13 0,0-3-18 15,-5 4-116-15,1-1-132 0,-1-2-297 16</inkml:trace>
  <inkml:trace contextRef="#ctx0" brushRef="#br0" timeOffset="213217.7592">21428 6561 584 0,'-8'-10'152'15,"0"3"4"-15,-3 2-44 0,-2 3-74 0,1 2-11 16,0 5-4-16,0 0-7 16,2 1-6-16,4 5-5 0,2 0-2 15,3 0-3-15,3 2-3 0,2 0-4 0,2 2-3 16,1 0-4-16,2-3 0 15,-2 0-2-15,2 2 1 0,-3-2 3 0,0 0 3 16,-2-2 4-16,-1 0 3 0,-3-1 2 16,-2 1 3-16,-4-1 3 0,0-1 2 15,-3 3 1-15,-2-1 0 0,0 1 1 16,-1 1 0-16,0 1-2 0,1-2-1 16,-2 2-2-16,4-2 0 0,0 1-1 15,4 3-1-15,1-1 0 0,6 3-1 0,0 0 0 16,3 1-1-16,2 2-1 0,0 0 1 15,0-5-1-15,-1 4 0 0,0-2 1 16,0-2-1-16,-1-2 0 0,0-3 0 16,0 1 1-16,-4-1-1 0,0-3 1 15,-1-1-1-15,-2 0 1 0,-2 2 0 16,1-1 0-16,-4 0 1 0,1 2 4 16,-1-2 3-16,0 2 2 0,-1-2 2 15,1-1 1-15,1 0 0 0,0-1-1 0,2-2-4 16,2 1-3-16,0-3-3 0,4 0-4 15,0-1-4-15,3 1-8 0,2-1-8 16,1-1-11-16,1 1-7 0,4-2-18 16,0-1 54-16,1-1-166 0,-1-2-119 15,2 1-304-15</inkml:trace>
  <inkml:trace contextRef="#ctx0" brushRef="#br0" timeOffset="213800.3793">21615 7019 559 0,'1'-11'135'0,"2"-4"4"0,-2-1-86 16,-1-7-11-16,0 0-6 0,1-1-5 15,2-1-5-15,-1-1-3 0,-2-2-2 16,4 3-2-16,-2 6-1 0,2 1 0 16,-2 5 1-16,-1 2-1 0,-1 6-1 15,2 3-2-15,-2 2-1 0,0 1-3 0,-2 4-2 16,4 2-2-16,-1 4-2 15,-1 4-1-15,0 2 0 0,1 0-1 0,0 3 1 16,2 1 0-16,-1 1 1 0,1-2 0 16,-1 0-1-16,1 0 1 0,-1-1-2 15,1 0 1-15,-1-1-2 0,-2-5 0 16,1 0-1-16,-1-2 0 0,-1-5 0 16,-1-1 0-16,-1 0 0 0,-1-4 0 15,2 4 0-15,-3-3 0 0,-1-2 0 16,-1 1-1-16,-2-2 1 0,2 1-1 15,-2 0 1-15,2-2-1 0,-2-1 2 0,5 5 1 16,0-4 1-16,4 5 0 0,-2-1 0 16,4 1 1-16,-2-3-1 15,1 1 1-15,2 1-2 0,2 2-1 0,0-3 1 16,0 0 0-16,1 1-1 0,0-2-1 16,3 2 0-16,1-1 0 0,-3-1-1 15,3 0-3-15,0 2-9 0,0-4-15 0,2 5-22 16,-2-4-14-16,-1-3-20 0,0-2-108 15,1 2-128-15,-2-2-275 0</inkml:trace>
  <inkml:trace contextRef="#ctx0" brushRef="#br0" timeOffset="214693.2648">21766 6602 550 0,'-5'-5'130'0,"-1"1"4"0,2-1-87 16,0 1-16-16,3 2-6 0,1 2-5 15,1-4-5-15,2 3-5 0,0-2-1 16,1 2 1-16,1 0-1 0,1 1 1 16,0-3 1-16,0 6-1 0,0-2 0 15,1 0-1-15,-4-1-1 0,1 1 0 0,-3 1 0 16,0-1 2-16,-2-1 1 15,0 0 0-15,-3 0 1 0,-1 1-1 0,0 0 0 16,-1-1-2-16,0 3-2 16,1-2-2-16,0-1-1 0,3 1 0 0,-2 0-2 15,3 1-1-15,-1-2 1 0,0-3-1 16,1 4 1-16,1 1 1 0,-1-4 1 16,1 2 2-16,0 0 1 0,-1 2 1 15,1-2 0-15,0 0 0 0,1-2-1 0,-1 4-1 16,2-2 0-16,0-2-1 0,1 2-1 15,2-1 1-15,1 1-1 0,3 1 0 16,1-2 0-16,-2 2 0 0,3-1-2 16,-1 2 0-16,0 0 0 0,-3-1 0 15,1 3 0-15,-2 0 1 0,-3 1 0 16,0-1 2-16,-3 4 1 0,-3 0 1 16,0 3 0-16,-2-1 1 0,-1 1-1 15,-2 1 0-15,1 3-2 0,0 0 0 0,1-2-2 16,1 1-1-16,1 2-1 0,4 0 0 15,0 0 0-15,2-2-1 0,3 0 0 16,0-1 0-16,1 2 1 0,-1-2-1 16,0 0 0-16,0 1 0 0,0 0 0 15,0 2 0-15,-2 1 0 0,2 3 0 16,-3-3 0-16,1 1 0 0,0-2 0 16,-2 1 0-16,3 0 0 0,-2 0 0 15,-1-6 0-15,3 4 0 0,0-3-1 0,-2 3 0 16,3-1 0-16,0-1 0 0,-1-1 0 15,-2 3 0-15,2-3-1 0,1 0 1 16,-4 2 0-16,1-3 1 0,0 1-1 16,-1-1 1-16,0 1 0 0,0 0 0 15,-2 0 0-15,2 0 0 0,-3 1 0 16,3 3 0-16,-5-2 0 0,-2-1 1 16,-1 3-1-16,-3 0 0 0,-1 0 0 15,1-1 0-15,-2-4-2 0,2 2-7 16,3-3-10-16,1-4-11 0,2-1-15 0,3-5-9 15,2-5-19-15,3-1-9 0,2-5-99 16,2-2-111-16,5-2-252 16</inkml:trace>
  <inkml:trace contextRef="#ctx0" brushRef="#br0" timeOffset="214945.59">22180 6899 717 0,'-2'-1'176'16,"-2"-2"3"-16,4 3-113 0,0-1-19 16,1 1-9-16,2 1-11 0,2 0-11 15,1 1-8-15,4 1-3 0,-1 0-1 16,-1-1-6-16,2-1-12 0,-1 3-18 15,-1 1-14-15,-2-1-25 0,-1 0-113 0,-2 1-133 16,-1-1-299-16</inkml:trace>
  <inkml:trace contextRef="#ctx0" brushRef="#br0" timeOffset="215097.1842">22131 7076 678 0,'0'5'157'0,"1"-2"2"15,1-1-111-15,3-2-19 16,3-1-6-16,1-1-6 0,5 0-10 0,1-3-20 16,3 3-14-16,-1-4-53 0,0 1-81 15,4 0-120-15,-3-1-274 0</inkml:trace>
  <inkml:trace contextRef="#ctx0" brushRef="#br0" timeOffset="215765.2312">22725 6896 568 0,'-9'-5'139'16,"2"-2"6"-16,-1 0-79 0,4-1-16 0,-3 2-3 15,4-2-4-15,-1 0-2 0,4 0-4 16,0-2-3-16,1 1-4 0,2-2-4 16,3 2-4-16,1-2-3 0,4 2-5 15,0 0-2-15,0 2-2 0,4-2-3 16,0 5-1-16,1-3-2 0,-2 5-2 15,1 0 0-15,0 2-1 0,-2 0 0 16,-1 3 0-16,-2 3-1 0,-2 0 1 0,-1 3-1 16,-2 3 1-16,-3 1-1 0,-3 0 1 15,-4 0 0-15,-1 3-1 0,-4 0 1 16,-3 0 0-16,-3 3-1 0,-1 1 1 16,0 0-1-16,-2 1 0 0,1 0 1 15,1 0-1-15,1-4 1 0,4-4 0 16,3-1 1-16,0-2 0 0,4-1-1 15,3-3 1-15,3 1 0 0,2-2 0 0,2-2 0 16,3-2-1-16,2 0 1 0,3-1-1 16,3-2 0-16,0-1 0 0,3 1-1 15,-2-2 0-15,2 5-4 0,0-2-6 16,-3 1-10-16,-3 0-17 0,-1 1-17 16,-1 0-17-16,0 6 49 0,-6-9-167 15,0 5-131-15,0-1-308 0</inkml:trace>
  <inkml:trace contextRef="#ctx0" brushRef="#br0" timeOffset="216971.6286">23080 6840 661 0,'-5'-4'169'16,"3"2"4"-16,-2-3-84 0,8 5-34 15,-2-5-11-15,3 1-10 0,4 1-9 0,0 0-7 16,4 0-5-16,-1 0-2 0,-1-2-3 16,2 5-1-16,1 0-3 0,-1 3-1 15,0-1 0-15,-2 1-2 0,0 1 1 16,0 1-1-16,-3 0 0 0,0 1-1 16,-2-1 1-16,-3 4 0 0,0 1 0 15,-3 3-1-15,-1 1 1 0,-2 3 0 16,-1 2 0-16,0 0-1 0,-1 2-1 15,0-1-2-15,0-1-5 0,1-2-7 16,1-2-11-16,0-1-12 0,2-1-12 0,0-4-13 16,-1-1-15-16,1-2-103 0,0-4-118 15,-2 1-266-15</inkml:trace>
  <inkml:trace contextRef="#ctx0" brushRef="#br0" timeOffset="217137.1789">23124 6842 663 0,'-6'0'167'0,"-3"0"5"0,2 4-95 0,1 5-23 16,-1 0-9-16,0 6-10 0,0-1-11 15,3 4-9-15,2 2-6 0,1 2-7 16,1-3-13-16,0 1-25 0,2-1-24 16,6 4-121-16,-4-8-140 0,3 5-332 15</inkml:trace>
  <inkml:trace contextRef="#ctx0" brushRef="#br0" timeOffset="217640.4764">23530 6955 608 0,'-2'-12'151'0,"0"-2"6"16,-2 5-78-16,-1 1-32 0,-2-2-8 0,-2 3-3 15,0 3-4-15,-1 2-7 0,0 3-4 16,0 2-3-16,3 3-3 0,-1 4-1 16,1 2-2-16,1 4-3 0,1 0 0 15,0 0-3-15,4 3-1 0,-1-2-1 16,3 0-2-16,1-3-1 0,2-3 0 15,2-1 0-15,1-3-1 0,2-3 1 0,-1-2-1 16,1-4 0-16,2-1 0 16,0-2 1-16,-1-4-1 0,1 0 1 0,-2-4-1 15,-2-3 1-15,-2 0-1 0,-4-3 1 16,-1-1 0-16,-4-1-1 16,-4-3 0-16,-5 0-1 0,-2-3-1 0,-1 0-2 15,-3 0 1-15,-2 1-1 0,4 2 1 16,0 1 1-16,4 4 4 0,0 5 3 15,4 4 4-15,1 1 2 0,3 3 2 16,4 2 1-16,1 2-2 0,4-1 0 16,6 2-3-16,2-1-2 0,4 1-3 0,5-1-1 15,3 1-1-15,7 0-3 0,3 0-5 16,2 1-12-16,-1-2-16 0,2 4-23 16,-2-1-24-16,-3 1-116 0,-6 1-140 15,-3 4-313-15</inkml:trace>
  <inkml:trace contextRef="#ctx0" brushRef="#br0" timeOffset="217937.0216">23881 6716 503 0,'9'-14'137'0,"-4"0"10"16,-4 2-26-16,0 3-52 0,-2 6-6 16,-2-1-3-16,-3 4-5 0,-2 4-4 0,-5 4-8 15,-1 7-9-15,-2 3-11 0,-1 7-6 16,1 2-5-16,1 5-3 0,2 3-3 16,3 2-2-16,5-3-2 0,1 2-2 15,5-6-4-15,3 1-6 0,5-7-10 16,3-2-13-16,1-7-16 0,1 0-12 15,3-4-20-15,-1-4-108 0,-1-3-125 0,1-2-280 16</inkml:trace>
  <inkml:trace contextRef="#ctx0" brushRef="#br0" timeOffset="218583.1618">23967 6893 429 0,'1'-2'103'0,"0"4"5"0,1-2-59 16,-2-2-16-16,0 2-1 0,0 0-1 16,0 0 0-16,0 0 0 0,0-1-3 15,0 0-1-15,-2 0-2 0,4 0 0 16,-2 1-1-16,0-2 0 0,-2 1-2 15,1-1 0-15,0 0-1 0,1 1-1 16,0 1-2-16,-1-2-2 0,1 0-1 0,-2 1-2 16,1 0-1-16,0 1-1 0,1-1-1 15,-1 1 0-15,1-1-1 16,0 1 0-16,0 0 1 0,0 0 0 0,0 0 0 16,0 0 0-16,-2-3 0 0,2 3 0 15,0 1-1-15,-1 1 0 0,1 0-1 16,-2 2-1-16,1 2-1 0,2 4-1 15,-2 1 0-15,1 2 0 0,0-2-1 16,-2 5 0-16,2 1-1 0,0-1 0 16,2 0-1-16,-2-1 1 0,1-2-2 0,0 1 1 15,3-4-1-15,1-3-1 0,1-3 0 16,1-3 1-16,2-2-1 0,0-3 0 16,4-1 0-16,-2 0 0 0,0 0 0 15,0 0 1-15,-5-1-1 0,0 1 0 16,-2 2 0-16,-1 1 1 0,0 1-1 15,-1 0 0-15,0 2 0 0,0 2 0 16,3 1 0-16,-1 0 0 0,0 0 0 16,3 1 0-16,-1-2 1 0,2 2-1 15,3 0 0-15,-1-4 0 0,0 1 0 16,1-5 0-16,-3 0 0 0,-1-4 0 0,-3 0 1 16,-1-5-1-16,-2 2 1 0,-1-3-1 15,0 0-2-15,-1-1-4 16,-2 1-2-16,1-1-5 0,1 4-5 0,0 2-7 15,-1 4-9-15,1-1-5 0,0 3-6 16,1 2-3-16,-1 2-7 0,1 0-8 16,-2 1-105-16,1 1-110 0,0-2-270 15</inkml:trace>
  <inkml:trace contextRef="#ctx0" brushRef="#br0" timeOffset="219587.7761">23946 6887 574 0,'0'-5'138'0,"-1"0"4"15,1 1-86-15,1 2-16 0,-1 2-4 16,-1 0-4-16,2 4-3 0,0 4-2 0,-2 2-3 16,1 2-2-16,0 4-1 0,0 1-4 15,1 1-3-15,-1 1-2 0,1-2-2 16,2-1-1-16,-1 0-3 0,2-2-1 15,1-3-1-15,0-1-1 0,3-2-1 16,2-2 0-16,1-3-1 0,1-4 1 16,4-1-1-16,0-2 0 0,0-3 0 15,0 1 1-15,0-3-1 0,-1 0 0 0,-2 0 0 16,-3-1 1-16,-3-2 0 0,1 1 1 16,-6-3-1-16,2 1 1 0,-4 0 0 15,1 4 0-15,0-2-1 0,-2 3 0 16,1 2 0-16,0 2 1 0,-1 2-1 15,2 1 0-15,-2-1-1 0,1 1 1 16,0 2-1-16,-1-1 0 0,-3-1 0 16,4 2 0-16,-1 1-1 0,0-1 1 15,1 1-1-15,1 2 1 0,-1-2-1 0,3 3 1 16,-1-1-1-16,-2 0 1 0,-4-3 0 16,3 4-1-16,0 1 1 0,1 0 0 15,0 3 0-15,-2 0 0 0,2 1 0 16,5 5-1-16,-2-4 0 0,-3-2 1 15,1 0-1-15,4 1 0 0,0 0 0 16,1-1 0-16,1-2 0 0,1-2 0 16,3-2 0-16,2 1 1 0,1-4-1 15,-1-4 0-15,2-2 0 0,-1 0 0 16,1-2 0-16,-1-1 0 0,-2-1 1 0,-1-4-1 16,-4-4 1-16,-1 3 0 0,-3-8-1 15,-3 5 1-15,-4-5 0 0,0 2 0 16,-3 4-2-16,1 3-1 0,-1 3-5 15,0 4-7-15,0 1-13 0,1 5-15 16,0 1-11-16,2 3-18 0,-1 2-105 16,0 1-2-16,3 2-95 0,3-2-174 15</inkml:trace>
  <inkml:trace contextRef="#ctx0" brushRef="#br0" timeOffset="220106.8264">24408 6637 549 0,'2'-10'139'0,"6"2"4"0,-1 1-31 16,4 1-77-16,1 4-10 0,4 0-2 15,1 4 0-15,3 5 0 0,1 3-1 16,1 3-2-16,2 6 0 0,0 0-1 0,-4 4-1 16,1 6 0-16,-4 0-3 0,-3 2-1 15,-2 2-2-15,-2 1-3 0,-4 0-1 16,-2 1-2-16,-3-2-2 0,-5-1 0 15,-6-2 0-15,-6-4-1 0,-4-4 0 16,-4-2-1-16,-1-3-1 0,-2-4-4 16,0-3-10-16,4-1-23 0,3-1-27 15,4-3-120-15,5 1-139 0,1-2-331 16</inkml:trace>
  <inkml:trace contextRef="#ctx0" brushRef="#br0" timeOffset="222650.6553">19179 6139 384 0,'-5'3'119'0,"0"-2"8"15,0 0-10-15,1-1-44 0,2 0-13 16,-2 0-3-16,0 0-2 0,2 0-3 15,1 0-4-15,1 0-6 0,0 0-7 16,1 1-6-16,1-2-7 0,5 1-8 16,1 1-6-16,2-2-3 0,0 0-1 15,4 0-1-15,2-2-1 0,0 2-3 16,3-1-6-16,-2-2-12 0,2 3-10 16,1-2-13-16,-3 3-11 0,-1 0-15 15,-4-1-110-15,1 1-116 0,-5 1-270 16</inkml:trace>
  <inkml:trace contextRef="#ctx0" brushRef="#br0" timeOffset="222837.6965">19207 6202 555 0,'-1'1'129'0,"-1"-1"3"0,2 0-85 0,0 1-17 15,3-1-9-15,0 4-7 0,4-4-6 16,0 1-1-16,3-2-7 0,2 2-14 16,3 2-120-16,-1-2-115 0,5 2-296 15</inkml:trace>
  <inkml:trace contextRef="#ctx0" brushRef="#br0" timeOffset="223836.9513">8278 8316 658 0,'-5'-1'165'0,"3"-2"2"15,0 6-79-15,5-2-44 0,4 3-14 16,3 1-12-16,0-3-10 0,7 2-3 0,4-1-2 15,3 2-2-15,2-2-3 0,-1-2-7 16,0-1-10-16,2 2-13 0,-4 1-15 16,-3-2-123-16,-5-2-130 0,-5 2-307 15</inkml:trace>
  <inkml:trace contextRef="#ctx0" brushRef="#br0" timeOffset="224019.7618">8432 8492 621 0,'-12'0'169'16,"2"4"5"-16,2-5-64 0,2 2-49 16,3-1-14-16,1 0-12 0,4 1-13 15,7 2-10-15,-2-1-6 0,2-2-4 16,3-1-2-16,1-1-9 0,3-1-14 16,3 1-18-16,-1-3 42 0,-1-5-181 15,4 1-145-15,1 2-356 0</inkml:trace>
  <inkml:trace contextRef="#ctx0" brushRef="#br0" timeOffset="225306.5499">13805 6985 105 0,'-3'-3'11'0,"1"2"-11"15,-3-2-29-15,0 3-57 0</inkml:trace>
  <inkml:trace contextRef="#ctx0" brushRef="#br0" timeOffset="230975.553">9313 8165 666 0,'-7'-2'174'0,"-2"-1"7"16,2 2-97-16,2 1-20 0,4 3-9 15,4 0-13-15,3 1-12 0,4 0-12 0,6-1-6 16,4 1-3-16,4-2-1 0,1 0-3 15,1-2-1-15,0-3-2 0,0 0-1 16,-1-2 0-16,-4 1 0 0,-4-2-1 16,-4 0 1-16,-2 0-1 0,-3 2 0 15,-4 4 1-15,-2 2 0 0,-4 2-1 16,0 2 1-16,-2 2 0 0,1 3 0 16,-4 5 0-16,3 1-1 0,-4 1 1 15,3 4-1-15,-1 1 1 0,3 4-1 16,0 0 0-16,2-1 1 0,1 1-1 0,1-1 0 15,3-2 0-15,1 1 0 16,1-1-3-16,-3-4-5 0,2-4-10 16,1-2-15-16,1-1-15 0,-2-4-14 0,-2-2-15 15,1-5-116-15,-2 0-126 0,-2-2-286 16</inkml:trace>
  <inkml:trace contextRef="#ctx0" brushRef="#br0" timeOffset="231189.2088">9369 8252 627 0,'-11'-11'154'15,"-3"4"7"-15,4 6-97 0,-1 3-13 16,4 7-5-16,0 2-7 0,3 6-11 16,-1 4-7-16,2 2-7 0,1 1-5 0,3 3-4 15,-1 0-2-15,1 2-9 16,2-6-14-16,2 1-20 0,2 0 46 0,-1-5-181 15,3-2-141-15,0 1-354 16</inkml:trace>
  <inkml:trace contextRef="#ctx0" brushRef="#br0" timeOffset="231698.6732">10059 8284 635 0,'-9'-6'153'0,"0"5"5"0,-4-2-95 0,2 6-18 15,-2-1-5-15,1 4-6 16,2 5-8-16,0 3-5 0,4 2-4 0,1 2-5 16,4 2-4-16,5 2-3 0,3 2-3 15,0-3-1-15,3-2 0 0,2 0-1 16,4-3 0-16,-1-2 1 0,1-5-1 16,1-3 0-16,1-1-1 0,-1-5 1 15,-2-3 0-15,-3-3 0 0,-2-1-1 0,-1-4 0 16,-8-2 0-16,-3-4 1 0,-5 0-1 15,-4-2 1-15,0 0 0 0,-2-6 0 16,-3 1 1-16,-1-2-1 0,0-1 0 16,-3-1 0-16,1 0 0 0,-6-2 1 15,-1 2 0-15,-1 2 4 0,0 1 5 16,3 4 5-16,2 4 3 0,2 1 3 16,8 1 2-16,6 3 0 0,3 1-2 15,8-2-5-15,5 0-5 0,7 2-3 0,5 1-4 16,4 0-1-16,5 1-3 0,2 1-7 15,3 3-12-15,4 5-20 0,-1 2-22 16,1 2 138-16,1 0-277 0,-3 7-162 16,-3 5-424-16</inkml:trace>
  <inkml:trace contextRef="#ctx0" brushRef="#br0" timeOffset="231969.957">10549 8082 641 0,'-9'-4'175'0,"1"7"4"0,-3 3-50 16,-5 6-71-16,0 5-11 0,-4 7-8 15,1 3-12-15,-1 4-8 0,2 7-3 0,2 4-4 16,7 2-2-16,6 4-4 0,3-2-4 15,6-1-6-15,7 0-12 0,7-6-14 16,1-7-17-16,3-5-14 0,4-8-13 16,4-6-88-16,1-6-27 0,3-9-101 15,3-3-196-15</inkml:trace>
  <inkml:trace contextRef="#ctx0" brushRef="#br0" timeOffset="232545.4223">10733 8421 489 0,'-8'-1'119'16,"4"1"1"-16,-1-2-64 0,2 0-27 15,3-1-4-15,0-1-4 0,3 0-5 0,-1 1 1 16,1-2-1-16,-1 0 1 0,2 0 1 15,-1 0 2-15,1 0 1 0,-2 2 1 16,2-1 1-16,-1-1 1 0,-1 1 2 16,-1 1 1-16,0-1 0 0,-1 2 0 15,0-2 1-15,0 1 0 0,-1 2 0 16,1 2-2-16,0-1-1 0,-2 0-3 16,1 3-3-16,-2 2-3 0,1 3-3 15,-3 1-3-15,1 4-3 0,-1 5-1 0,3 1-1 16,-2 3-1-16,3 1-1 15,1-2-1-15,5 0-1 0,1-4 0 0,4-2 0 16,2-2-1-16,0-6 0 0,4-1-1 16,4-5 0-16,-1-4-1 0,2-5 1 15,-1-3 0-15,-1-4 0 0,1-3 0 16,-2 1 0-16,-4-3 2 0,-4 3-1 16,-7 2 1-16,2 4-1 0,-5 3 1 15,-2 4 0-15,-3 1-1 0,-1 10 0 0,0 1 0 16,3 8 1-16,-2 0-2 0,3 4 1 15,3 0 0-15,-1 0 0 0,6-2 0 16,0 0 0-16,4-5 0 0,1 0 0 16,3-5 0-16,1-2 1 0,1-5-1 15,2-3 1-15,-1-6 0 0,-5-6 2 16,1-1 0-16,-3-5 0 0,-4-3 1 16,-1 0 0-16,-5-2-1 0,1 1-2 15,-2-1-7-15,-4 1-12 0,2 4-21 0,-5 3-24 16,2 1 101-16,-2 5-242 0,1 0-161 15,1 4-401-15</inkml:trace>
  <inkml:trace contextRef="#ctx0" brushRef="#br0" timeOffset="232760.9692">11070 8073 673 0,'14'-14'165'0,"6"4"4"16,2 1-93-16,4 7-29 0,6 3-8 15,1 4-7-15,-2 6-9 0,0 5-6 16,1 5-3-16,-5 1-3 0,1 2-4 16,-6 7-1-16,-1-2-2 0,-3 6-2 15,-3 0 0-15,-8 1-7 0,-5 4-16 16,-12-1-21-16,-6 1-19 0,-7 1-123 16,-6-2-139-16,-4 2-327 0</inkml:trace>
  <inkml:trace contextRef="#ctx0" brushRef="#br0" timeOffset="233745.2774">11856 8267 709 0,'-4'-17'183'15,"-2"1"9"-15,1 7-110 0,0 4-13 16,3 8-10-16,-3 5-13 0,3 5-16 0,-1 5-12 15,4 5-8-15,1 6-3 0,0 1-4 16,2 3-1-16,3 3-2 0,0-3-5 16,0-3-9-16,0 1-12 0,0-5-19 15,2-4-20-15,-3-3-16 0,-2-4-119 16,-3-3-136-16,-1-2-301 0</inkml:trace>
  <inkml:trace contextRef="#ctx0" brushRef="#br0" timeOffset="233911.8223">11801 8457 714 0,'-4'-3'183'0,"2"2"1"0,1 0-99 15,2 2-23-15,4 2-14 0,2-3-15 16,5 0-15-16,7-2-7 0,5 1-2 16,1-2-9-16,4-2-16 0,2 0-26 15,2 0-22-15,-3 0-129 0,-1-1-148 0,1-2-349 16</inkml:trace>
  <inkml:trace contextRef="#ctx0" brushRef="#br0" timeOffset="234993.4243">12492 8298 664 0,'-4'-3'158'15,"0"7"4"-15,-2 4-105 0,5 5-14 16,-1 4-7-16,2 4-10 0,1 2-9 16,3 4-4-16,2 0-3 0,0-3-2 15,0 0-2-15,2-4-1 0,1-1-1 16,1-3 0-16,-3-5 0 0,-3-5 0 15,2 1 0-15,-2-4 1 0,-2-3 0 16,-3-5 2-16,0-5 2 0,-2-1 1 0,-3-5 1 16,-2-5 0-16,-4 0 0 0,0-7 0 15,-1 0-2-15,-3-3 1 0,1 0 1 16,2-5 1-16,0 1 1 0,4 1 1 16,-1 5 3-16,5 1 1 0,2 1 0 15,3 5-1-15,4 5-1 0,1 1-2 16,4 0-2-16,3 0-3 0,1 1-3 15,6 3-2-15,-1-1-1 0,4 1-2 16,3 4 0-16,-1-1-1 0,6 6-2 16,4 1-7-16,0 2-6 0,-2 0-15 0,-3 3-18 15,-2-1-23-15,-2 4-14 0,-6 2 9 16,-5-1-132-16,-9-1-130 0,0 8-289 16</inkml:trace>
  <inkml:trace contextRef="#ctx0" brushRef="#br0" timeOffset="235187.9206">12508 8348 778 0,'-10'7'192'0,"5"-1"3"0,5-1-117 16,2 0-21-16,6-2-13 0,2-2-16 15,3-2-12-15,5-1-7 0,1-3-3 16,2-1-8-16,4-2-17 0,5-2-22 15,-1-1-27-15,-2 1-133 0,2 2-154 0,-2 0-361 16</inkml:trace>
  <inkml:trace contextRef="#ctx0" brushRef="#br0" timeOffset="235845.7927">13354 7760 621 0,'-13'-20'156'0,"-6"6"8"16,-6 4-88-16,-5 7-17 0,0 6-7 16,-1 3-6-16,0 7-7 0,2 3-7 15,2 4-8-15,7 2-6 0,7 2-5 16,9 3-4-16,7 5-4 0,6-2-3 15,6-2-2-15,6 4-1 0,0-3-2 16,4-1 0-16,0-3-2 0,-2-3 1 16,1-1-1-16,-7-2 1 0,-3-2 1 0,0 1 2 15,-8-3 0-15,-4 1 0 16,-2 4 1-16,-4 1 1 0,-4 2-1 0,-5 0 0 16,-2 2 0-16,0 3 1 0,2 1-1 15,-3-3 0-15,4 5 0 0,2-3 0 16,7 4 0-16,1-2 0 0,1-1 0 15,3-2 0-15,2 1-2 0,1-5-1 16,5 3-1-16,-2-7-2 0,6 1 0 0,-2-2 1 16,3 1-1-16,-3-2 1 0,-1 0 2 15,-5-1 2-15,-2 1 1 0,-3 1-1 16,-1 1 1-16,-5 2 1 0,1 2-1 16,-1 1 0-16,-1 3 1 0,0 1 0 15,0 1 0-15,-1 0 0 0,2-1 1 16,-1-2 0-16,4-2 0 0,2 0 0 15,0-5-1-15,4 0 0 0,2-3 0 16,0-3-1-16,4-1-1 0,-3-2-11 0,2-3-14 16,1 1-15-16,-2-1-15 0,2-1-124 15,0-1-136-15,0 1-312 0</inkml:trace>
  <inkml:trace contextRef="#ctx0" brushRef="#br0" timeOffset="236246.5607">13809 8241 357 0,'-4'-12'76'0,"-3"2"-22"0,-2 2-92 16,0 0-101-16,2 6-170 0</inkml:trace>
  <inkml:trace contextRef="#ctx0" brushRef="#br0" timeOffset="236521.4196">13744 8306 503 0,'2'-29'143'16,"-1"-5"10"-16,2-2-14 0,-1-2-76 15,1-1-3-15,0 1 2 0,1 5-3 16,-2 1-3-16,0 9-6 0,-1 5-4 16,-1 6-7-16,-1 9-9 0,-1 6-9 15,0 6-8-15,1 4-5 0,-2 6-5 16,1 1-9-16,1 7-12 0,-2 3-16 16,3-3-25-16,-1 3-17 0,1 2-132 15,0-4-147-15,1 1-336 0</inkml:trace>
  <inkml:trace contextRef="#ctx0" brushRef="#br0" timeOffset="236796.2064">13633 8448 569 0,'-5'2'176'0,"-1"-1"7"0,1-2-7 16,4 1-105-16,1-2-11 0,3 1-11 0,4-1-13 15,5-1-13-15,4-2-7 16,4 2-3-16,6-1-3 0,4 0-4 16,3 1-4-16,3-2-10 0,-2 1-12 0,-1 2-21 15,1-1-21-15,-4 2 66 0,-7 1-203 16,-2 2-151-16,-4 3-363 0</inkml:trace>
  <inkml:trace contextRef="#ctx0" brushRef="#br0" timeOffset="237234.0312">13624 8761 738 0,'-5'-10'182'0,"0"-2"4"16,1 1-112-16,3-2-22 0,2 2-8 15,4 2-11-15,4 0-13 0,2 2-7 16,2 2-4-16,4 2-2 0,3 2-4 0,2 1 0 16,2 2-2-16,0 0 0 0,-2 3-1 15,0 1 1-15,-3 0-1 0,-1 4 1 16,-5-1-1-16,-3 2 1 0,-4 2-1 15,-2-1 1-15,-4-1-1 0,-4 1 1 16,-3-2 0-16,-4 2 0 0,-5 1 0 16,-4 0 0-16,-3 0-1 0,-3 3 0 15,-2 0 1-15,-2 0-1 0,3 0 0 16,1 0 0-16,3 0 0 0,4-1 1 0,4-3 1 16,3 0 0-16,5-1 0 0,2-2 1 15,5-4 1-15,3 0 0 0,6 1 1 16,1-5-1-16,3 1 0 0,6 1 0 15,1-3 0-15,2 0 0 0,4 0 0 16,2-1-2-16,2-1 0 0,-2 0 0 16,-1 1-1-16,-3-3-4 0,1 3-11 15,-4-2-25-15,-8-2-28 0,-1 8-137 0,-4-2-158 16,-6 0-378-16</inkml:trace>
  <inkml:trace contextRef="#ctx0" brushRef="#br0" timeOffset="239453.1347">14611 8217 530 0,'4'-8'141'0,"-2"0"8"0,-6 4-53 15,-2-1-38-15,0 4-7 0,-4-1-3 16,-2 2-3-16,-4 1-6 0,-3 1-4 16,0 4-4-16,-5 3-5 0,-3 1-6 15,-3 1-6-15,1 1-5 0,3 0-3 0,5 1-3 16,2-1-1-16,6 0-2 0,7 0 1 16,6-1-1-16,6 0 1 0,4-2-1 15,5 1 0-15,5-4 0 0,2 1 0 16,3-1 0-16,2 0 0 0,0-2 0 15,-1 1 0-15,0 0 0 0,-2 1 0 16,-2-1-1-16,-1 1 1 0,-3-1-1 16,0 4-1-16,-5-3 0 0,-1 0 0 15,-4 0-1-15,-5-1 1 0,0 2 0 16,-6-1 1-16,-4-1 0 0,0 4 1 0,-6-1 0 16,-1 2 0-16,-2 2 1 0,-3-2-1 15,0 4 0-15,-2-2 0 0,-4-1 0 16,3-1 0-16,2-4-5 0,0-2-10 15,3 0-13-15,5-2-16 0,3-2-13 16,7 1-10-16,3 1-117 0,5 0-122 16,1 1-276-16</inkml:trace>
  <inkml:trace contextRef="#ctx0" brushRef="#br0" timeOffset="239955.7258">14971 8334 733 0,'-27'-7'182'16,"-5"7"4"-16,0 4-114 0,-1 4-16 0,1 5-8 16,5 1-11-16,5 5-15 0,7-1-8 15,1 3-5-15,9 1-4 0,5-1-2 16,6-1-3-16,7-1-1 0,4-4-1 15,1-2-4-15,3-7-4 0,1-2 0 16,1-8-2-16,2-2 0 0,-2-4 0 16,-2-3 3-16,-3-6 2 0,-2 0 4 15,-4-4 2-15,-1 0 0 0,-5-1 1 16,-1 2 0-16,-1 0 1 0,0 6-1 16,-2 1 0-16,-1 5 0 0,3 3 0 0,-3 7 0 15,-1 4 0-15,4 6 0 0,-3 3-1 16,3 7 1-16,1 4 0 0,-4 4 0 15,4 5-2-15,-1 4-1 0,-2 5 1 16,3-1-1-16,-1 5 1 0,-1-1 0 16,3 0 0-16,-1-1 1 0,-1-2 1 15,-2-3 0-15,1-1 0 0,-6-6 1 16,-1-2 2-16,-6-6 4 0,-3-3 4 16,-4-4 3-16,-3-5 4 0,-5-3 3 15,-1-9 3-15,1-6 0 0,-2-4-3 0,2-5-5 16,3-9-3-16,4-4-4 15,4-7-7-15,7 0-9 0,6-3-14 0,6-3-15 16,4 2-22-16,8 4-19 0,7 3-130 16,3 2-146-16,1 8-335 0</inkml:trace>
  <inkml:trace contextRef="#ctx0" brushRef="#br0" timeOffset="240406.6663">15172 8361 574 0,'2'-12'138'0,"0"2"6"0,-2 2-79 16,2 2-23-16,-1 3-3 0,2 3 2 16,-1 0-2-16,-3 3-5 0,2 1-3 15,-2 1-4-15,1 3-5 0,-1-1-5 0,1 0-5 16,-2 2-4-16,2 0-3 0,0-1-1 15,2-2-2-15,-2-1 0 0,0-1 0 16,0 0 1-16,0-4 5 0,0-2 2 16,1-1 2-16,0-1 2 0,0-5 0 15,1 1 1-15,1-3-2 0,2 1-3 16,-1 0-2-16,-2 2-1 0,1 1 0 16,-1 5-2-16,2 2 0 0,-4 2-1 15,0 3 0-15,2 6-1 0,-2-1 0 16,0 4-2-16,0 0 1 0,2 1-1 0,-1 0 0 15,0-2 0-15,-1-2 0 0,1-2 1 16,2-2 1-16,-2 1 0 0,0-6 2 16,0-2 2-16,2-2 0 0,-1-3 0 15,2-1-2-15,0-2 1 0,-1-2-2 16,2 1-2-16,0-1-3 0,-1 0-6 16,-1 4-7-16,-1 0-12 0,0 1-23 15,-2 4-22-15,-2 3-1 0,-3 0-133 0,2 5-139 16,-2-4-317-16</inkml:trace>
  <inkml:trace contextRef="#ctx0" brushRef="#br0" timeOffset="240800.1686">15215 8339 716 0,'-5'-8'181'0,"1"3"6"16,1 2-111-16,0 3-14 15,1 4-8-15,0 5-11 0,2 3-14 0,3 3-9 16,-3 3-6-16,2 2-2 0,2 2-3 16,0-2-2-16,-1-1-3 0,1-3 0 15,0-2-1-15,1-3-1 0,1 0 0 0,0-3-1 16,1-3 1-16,1-4 0 0,1-6 0 15,4-2 0-15,1-7 1 0,-1-8-1 16,0-4 1-16,3-4-2 0,0-3 1 16,2 1-1-16,1 4-1 0,-2 4 1 15,-1 6-1-15,1 6 0 0,-4 8-1 16,-2 5 1-16,-3 7-1 0,-3 4-2 16,-1 6-1-16,1 3-3 0,1 5-5 0,-2 0-8 15,2 4-11-15,3-2-18 16,-1-1-21-16,1-1 59 0,2-3-188 15,1-4-144-15,7 0-352 0</inkml:trace>
  <inkml:trace contextRef="#ctx0" brushRef="#br0" timeOffset="241485.2925">15892 8121 635 0,'5'-22'161'0,"-3"1"9"0,2 2-90 16,-1 7-21-16,-1 2-8 0,-1 4-5 15,2 10-9-15,-1 5-8 0,1 6-8 16,-2 4-4-16,-1 5-3 0,0 6 0 16,-1 5-2-16,-2-2-2 0,4 3-1 15,-2 2-1-15,4 2 0 0,2-1-1 16,2-3 0-16,3-1-2 0,3-5-2 15,-2-4 0-15,4-6 0 0,0-7-1 0,2-2-1 16,0-7-1-16,0-5-1 0,0-4-6 16,0-5-9-16,0 0-10 0,1-2-19 15,-6-6-18-15,-1 0-15 0,-1 0-122 16,-7-3-135-16,0-1-305 0</inkml:trace>
  <inkml:trace contextRef="#ctx0" brushRef="#br0" timeOffset="241648.8579">15891 8089 750 0,'-4'-7'173'15,"4"0"1"-15,6-2-124 0,9 3-18 16,5-1-10-16,7 1-17 0,1-2-22 16,5 3-23-16,4 4 31 0,-2 3-165 15,1-2-138-15,-2 4-341 0</inkml:trace>
  <inkml:trace contextRef="#ctx0" brushRef="#br0" timeOffset="242031.9139">16285 8222 680 0,'-1'-2'168'0,"0"2"4"0,-2 4-104 0,2 2-16 15,0 5-6-15,1 3-11 0,-1 4-8 16,1-1-3-16,2 3-3 0,1-1-1 16,2 1-3-16,2 0-2 0,0-7-1 15,4-1-3-15,0-3-3 0,0-3-1 16,3-6-1-16,1-5-1 0,-2-5-2 15,2-1 1-15,1-5-2 0,0-1 1 0,1-1-1 16,-3-2-1-16,-1 7 0 0,-2-2-1 16,-3 7 1-16,-4 3-2 0,0 2 1 15,-3 4-1-15,-1 4-1 0,-3 4-4 16,1 3-6-16,2 2-8 0,0 2-14 16,-1-1-10-16,2 3-6 0,5-2-9 15,1-3-5-15,2-4-9 0,2-2-108 16,2-2-110-16,2-5-283 0</inkml:trace>
  <inkml:trace contextRef="#ctx0" brushRef="#br0" timeOffset="242406.1167">16608 8092 771 0,'-10'-6'187'0,"1"-3"5"0,1 3-118 15,4 0-28-15,4 1-11 0,4 1-10 16,3 3-10-16,1-4-9 0,5 5-4 0,4 1 0 16,0 2-1-16,1-2-1 0,2 0 1 15,-2 3-1-15,0 2 1 0,-4 0-1 16,-2 3 0-16,-2-2 1 0,-4 5 0 16,-1 2-1-16,-2-2 1 0,-4 0-1 15,-1 3 0-15,-1-1 0 0,0 1-2 16,-1 3 0-16,2-1-4 0,0 1-1 15,0 4 0-15,4 0 1 0,-2 3-1 0,1-1 2 16,1 2 0-16,2 1 3 0,0 0 2 16,-1-1-1-16,1-1 1 0,-2-3 0 15,-3-6 0-15,-1-1 0 0,-3-4 0 16,-3-2 0-16,-3-3 1 0,-2-3-5 16,-2-1-9-16,3 1-15 0,-1-5-16 15,3 2-13-15,1-3 25 0,3-2-156 16,5-4-130-16,8-5-309 0</inkml:trace>
  <inkml:trace contextRef="#ctx0" brushRef="#br0" timeOffset="243020.5745">16904 7717 684 0,'5'-18'157'0,"0"-4"3"15,8 3-117-15,7 2-8 0,3 5-3 16,3 2-6-16,-2 5-8 0,-2 5-3 0,-3 4-1 16,-3 4 0-16,-3 6 2 0,-7 4 2 15,-2 5 3-15,-4 1 2 0,-3 4 1 16,1 3-1-16,-8 0-3 0,-4 2-3 16,3 4-5-16,-7-5-4 0,4 2-2 15,-2-4-3-15,1-2-1 0,6 0-1 16,5-2-1-16,-1-5 0 0,8 1 1 0,1-1-1 15,1-3-1-15,3 3 1 0,0 1 0 16,2 1 0-16,-4-3 0 0,0 3-1 16,0 4 1-16,0 4 0 0,-1-2 0 15,-5 0 0-15,-5 1 0 0,3 3 0 16,-4-1 0-16,-1-3 0 0,1 0 0 16,0 0 0-16,0 0 0 0,2 0 1 15,1 0-1-15,0-1 0 0,4 0 0 16,-1-1 0-16,2-4 0 0,1-1 0 15,1-2 1-15,1-2 1 0,1-2 1 0,-3-2 3 16,-1-2 3-16,-1 0 5 0,-3 0 2 16,-2-1 1-16,-3 0 1 0,-4 0 0 15,-3-1-4-15,0 0-2 0,-5-1-5 16,2-3-5-16,-3 0-9 0,3-3-13 16,5 1-18-16,1-3-31 0,2-1-24 15,6 2-126-15,3-6-154 0,2-1-338 16</inkml:trace>
  <inkml:trace contextRef="#ctx0" brushRef="#br0" timeOffset="271435.5456">1301 11073 567 0,'-5'-6'141'0,"-2"0"8"16,-2 0-78-16,-1 5-19 0,-1-2-7 16,0 3-4-16,-2 1-5 0,3 3-8 15,0 4-6-15,0 0-4 0,2 4-5 16,2 3-3-16,0 0-3 0,1 3-1 16,2-1-1-16,3 3-2 0,3-1-1 15,2 1-1-15,2-3 0 0,5 2-1 16,0-5 0-16,1-1-1 0,3-5 1 15,-1-2 0-15,0-5 0 0,-1-1 0 16,-2-6 0-16,1-3 0 0,-2-4 1 0,-1-1 0 16,0-4 0-16,-4 0 0 0,-2-3-1 15,-3 0 1-15,-1 1 0 0,-4-1 0 16,-4-1 0-16,-5-3 0 16,0-1 0-16,-5-2 0 0,0 3 0 0,-6-5-1 15,1 4 1-15,-3 1-1 0,0 3 1 16,1 3 0-16,0 3 3 0,1 2 1 15,5 4 2-15,3 1 3 0,3 3 1 16,4 1 2-16,4-1-2 0,4 4-1 0,4-1-2 16,5 0-2-16,4-1-3 0,4 0-1 15,5-1-2-15,4 0 0 0,4 1 1 16,3 0-1-16,0-1 0 0,0 0 0 16,-2-1 0-16,0-1-1 0,-5-1-3 15,-4-2-4-15,-4 1-7 0,-3 0-12 16,-6 2-9-16,-2 3-13 0,-2 3-9 15,-3 5-10-15,-2 3-113 0,-3 3-118 16,1 2-277-16</inkml:trace>
  <inkml:trace contextRef="#ctx0" brushRef="#br0" timeOffset="271818.9585">1627 10964 715 0,'-2'-12'169'16,"0"3"3"-16,0 2-113 0,2 3-18 15,-2 3-10-15,5 2-7 0,-2 6-5 16,0 0-6-16,2 5-3 0,-3 3 0 15,1 3 1-15,0 3-1 0,-2 0-2 16,0 1 2-16,-2 2 1 0,2-2 1 0,0 2 0 16,-2-2-1-16,3-1 0 0,0-4 1 15,3 1-1-15,-1-2-2 0,2-1-1 16,1-3-2-16,0-1 0 0,1 0-3 16,1 0 0-16,3-4-1 0,1 1-2 15,1-5 1-15,3 0-1 0,3-2-2 16,-1-3-7-16,1-2-10 0,0 0-16 15,-3-1-15-15,-1 1-16 0,0-3-16 16,-4 0-118-16,-1 0-131 0,-1-3-294 16</inkml:trace>
  <inkml:trace contextRef="#ctx0" brushRef="#br0" timeOffset="272094.3645">1690 10888 609 0,'-9'-8'165'15,"-1"-1"11"-15,2 2-50 0,1 3-55 16,2-1-8-16,2 3-5 0,1 1-9 0,1-1-10 16,1 1-10-16,1 2-8 0,3-1-6 15,1 2-4-15,2-2-4 0,2-2-1 16,2 1 0-16,2-3-2 0,3 0-1 15,4-3-1-15,-2 0-3 0,1-1-6 16,-2 0-10-16,-1 0-14 0,0 3-21 16,-7 0-23-16,1 4 72 0,-2 2-204 15,-5 1-147-15,3 4-358 0</inkml:trace>
  <inkml:trace contextRef="#ctx0" brushRef="#br0" timeOffset="272638.4987">1932 11043 577 0,'-2'0'140'0,"1"0"8"0,0 0-85 16,0-2-11-16,0 2-5 0,-1-1-3 15,2 1-2-15,-1-1-3 0,1 0-3 16,0-2-2-16,0 5-4 0,0-1-1 15,1 1-2-15,1 3-1 0,-1 4-1 16,1-1-4-16,1 5-2 0,-1 1-1 16,1 1-2-16,-1 0-4 0,1-2-2 0,-1 1-3 15,2-2 0-15,1-2-2 0,-2-4-1 16,3-1-2-16,-1-4 1 16,1-4-1-16,3-3 1 0,1-4-1 0,0-3 1 15,2-3-1-15,1-1 1 0,2-3-1 16,1 2 0-16,-4-2-1 0,2 4 0 15,-1 2-1-15,-2 4 1 0,-2 1-1 16,-1 7 0-16,0 3 0 0,-1 5-1 16,-3 3 0-16,1 3-2 0,-2 3-3 15,0 0-5-15,0 0-6 0,1 1-10 0,0 0-12 16,1-2-18-16,2-3-15 0,0-3-15 16,6 0-117-16,-1-3-134 0,-1-3-303 15</inkml:trace>
  <inkml:trace contextRef="#ctx0" brushRef="#br0" timeOffset="273153.8105">2239 10822 645 0,'-2'-1'164'0,"-1"1"9"0,0-1-91 16,3 0-19-16,-2 1-10 0,4-2-9 0,-1 0-8 16,1-1-10-16,4 1-7 0,2 1-6 15,3 1-3-15,2-3-2 0,3 3-2 16,1-2-1-16,2 1-2 0,-2-2-1 15,0-1-1-15,-1 3 0 0,-1 0-1 16,-4-1 1-16,0 3-1 0,-3 1 1 16,-2 2 1-16,-1 3-1 0,-2 3 2 0,-1 1-1 15,-2 3 0-15,0-1 1 16,-1 4-2-16,1 2 1 0,1 0-1 0,0 3-1 16,3 0 1-16,0 3-1 0,1 2 0 15,1-4 0-15,0 1 0 16,0-1 1-16,0-1-1 0,-1-3 0 0,1 1 0 15,-1-4 0-15,-1-2 1 0,-1-1 2 16,-1-2 3-16,-4-4 4 0,1 0 3 16,-1-3 2-16,-2 0 1 0,-2-3-1 15,-1 1-1-15,-3-2-3 0,0 0-5 0,1 0-3 16,0 0-4-16,-2-1-5 0,3 1-8 16,3 0-14-16,0 1-21 0,4 4-22 15,1 1-18-15,3 2-122 0,0 0-141 16,3 1-314-16</inkml:trace>
  <inkml:trace contextRef="#ctx0" brushRef="#br0" timeOffset="273458.0855">2722 11062 759 0,'-6'0'192'0,"2"0"5"0,0 0-106 16,3 3-30-16,2-2-18 0,1 0-14 16,0 0-11-16,3 2-7 0,1 1-4 15,1-3-3-15,2-1 0 0,2 0-2 16,2-1-4-16,1-1-9 0,-1 0-12 15,-2-2-18-15,2 3-17 0,-1-1-14 16,-2 2 14-16,-3 1-142 0,-5-1-128 16,1 3-296-16</inkml:trace>
  <inkml:trace contextRef="#ctx0" brushRef="#br0" timeOffset="273624.6596">2722 11184 706 0,'-1'2'179'16,"-1"0"5"-16,2 1-84 0,3 1-45 0,2-3-16 16,1 0-13-16,5 0-10 15,0 0-5-15,1-1-9 0,2-1-18 0,1-1-29 16,4 1 2-16,-4-2-146 0,2 2-148 16,-3 2-350-16</inkml:trace>
  <inkml:trace contextRef="#ctx0" brushRef="#br0" timeOffset="275849.5097">3678 10937 326 0,'-1'5'103'0,"1"-1"5"16,-2-2-1-16,1 2-48 0,2-3-14 15,-2-3-7-15,1 1-4 0,-2-3-3 16,1-2-3-16,0-3 0 0,0-2 0 16,-2-1 2-16,2-3 3 0,0-1 3 15,1 0 2-15,-1-3 3 0,-2 0 2 16,1 2 2-16,-1-4-1 0,1 7-1 16,-1 1-1-16,0 2-3 0,0 7-4 15,2 2-6-15,-2 4-7 0,2 4-5 0,1 5-5 16,-1 2-5-16,0 6-3 0,1-1-2 15,0 2-3-15,2 0-4 0,1 2-8 16,-1-2-11-16,3 0-18 0,0-4-21 16,4 3-15-16,-3-3-18 0,1-1-113 15,-1-3-130-15,0-1-287 0</inkml:trace>
  <inkml:trace contextRef="#ctx0" brushRef="#br0" timeOffset="276124.2856">3549 11045 563 0,'-16'0'156'16,"0"0"8"-16,4 1-33 0,-1 3-63 16,5-3-9-16,0 7-4 0,3-5-4 15,3 0-8-15,1-2-8 0,0 0-8 16,2-1-6-16,2 0-6 0,2-2-6 0,5 1-3 15,5-1-3-15,3 2 0 0,5-2-1 16,6-2 0-16,2-1-1 0,3 4 0 16,0-1-1-16,4-1-5 0,-3-2-9 15,1 2-14-15,-3 1-16 0,-2-1-16 16,-2-3-11-16,-3 2 84 0,-10-1-211 16,0 4-133-16,-4 2-345 0</inkml:trace>
  <inkml:trace contextRef="#ctx0" brushRef="#br0" timeOffset="276609.9896">3571 11460 683 0,'-19'-3'166'0,"2"-1"7"0,1-2-107 16,6-1-14-16,3-1-6 0,2-2-6 16,3 3-6-16,0-3-7 0,5 3-6 15,1-2-3-15,1 1-3 16,2-1-3-16,3 1-2 0,3 0-3 0,3 2-2 16,5 1-1-16,1 2-2 0,0 0 0 15,0 7-1-15,1 2 0 0,1 1 1 16,-4 2-1-16,-1 1 1 0,-3 4 0 0,-3 3 0 15,-2 2 0-15,-5-1 0 0,-6 3 0 16,-2 2 0-16,-5 2-1 0,-5-1 0 16,-5 2 0-16,-3 1 0 0,-5 1 0 15,-4-1-1-15,-3 3 1 0,1-5 0 16,2 0 0-16,4-3 2 0,3-5-1 16,5-5 2-16,6-2 0 0,6-6 0 0,1-4-1 15,4-5 1-15,3-4-2 16,2-3 1-16,2-2-2 0,3 1 0 0,3 1 0 15,3 2 0-15,3 3 1 0,3 2-1 16,2 2-1-16,3 2 1 0,0 0-1 16,3 2-4-16,-2 1-10 0,0 0-19 15,-2 3-23-15,-1 2-16 0,-3-1-135 16,-2 1-151-16,1 1-344 0</inkml:trace>
  <inkml:trace contextRef="#ctx0" brushRef="#br0" timeOffset="277221.4009">4375 10947 552 0,'5'-7'144'0,"-3"1"9"15,-6-4-68-15,1 5-16 0,0 0-5 16,-6 3-4-16,-1 0-4 0,-3 4-5 16,-1 0-6-16,-1 3-8 0,-3 0-8 15,0 1-7-15,1 1-6 0,2 2-5 16,3-2-5-16,2 1-2 0,4-1-2 0,5 2-1 15,2 0 0-15,5 0-1 0,3 1 0 16,3 0 0-16,0-2-1 0,5-1 0 16,-1 2-1-16,3-2-1 0,-2-1 0 15,0-1-2-15,1 0 1 0,-2 0-1 16,-1 0 1-16,-3 0 1 0,-2-1 0 16,-1-1 2-16,-5 0 0 0,0 2 1 15,-3 1 0-15,-3 0 0 0,-4 1 0 16,-3 3 1-16,-2 0-1 0,-5 1 1 15,-5 0-1-15,-1-1 0 0,-1 1 0 16,-1-5-6-16,2 1-9 0,3-1-14 0,6-2-17 16,3 0-16-16,6-2-16 0,7-3-118 15,4 2-129-15,3-2-291 0</inkml:trace>
  <inkml:trace contextRef="#ctx0" brushRef="#br0" timeOffset="277742.5633">4739 10958 711 0,'-5'-6'189'0,"-2"1"10"16,-3 3-89-16,-5 0-30 0,0 7-13 15,-5 1-15-15,-1 7-13 0,2 0-12 16,-1 4-8-16,3 2-6 0,6 0-5 15,2 1-4-15,6 2-1 0,4-4-2 0,5-1-1 16,2-1-1-16,6-2-1 0,2-4-3 16,3-3-3-16,1-6-2 0,0-2-2 15,-2-4-2-15,-1-3-1 0,-2-3 2 16,-3-3 2-16,-3-2 2 0,-3-1 4 16,-1-1 1-16,-4-1 3 0,-1 0 0 15,-3 2 2-15,0 1 0 0,-1 1 0 0,-1 4 1 16,3 4 1-16,-1 2 0 15,2 5 0-15,1 2-1 0,1 5 1 16,2 6-1-16,2 0-2 0,0 4 0 0,2 4-1 16,0 2-1-16,3 3 0 0,2 1-1 15,1 2 1-15,0 5 0 0,2 0 0 16,-2 1 2-16,3 2 0 0,-2-3 0 16,-2-2 0-16,-4-2 1 0,0-3 1 15,-7-2 0-15,-2-1 2 0,-8-4 1 16,-4-1 2-16,-6-2 0 0,-4-1 1 15,-4-5 2-15,-1-5 0 0,-1-2 0 0,-1-6-2 16,3-2-1-16,4-6-2 0,3-7-6 16,4-7-9-16,4-3-13 0,7-3-13 15,8-5-21-15,4-1-18 0,7 0-11 16,3 3-125-16,2 2-136 0,2 3-310 16</inkml:trace>
  <inkml:trace contextRef="#ctx0" brushRef="#br0" timeOffset="278284.1053">4914 11046 557 0,'-2'0'136'0,"1"0"5"16,-1 0-80-16,1-1-15 0,0 1-5 15,2 3-1-15,-2-5-1 0,1 2-3 0,0-2 0 16,-1 1-3-16,2 1-1 0,-1 2-3 16,-1-3-3-16,1 2-3 0,-1-1-3 15,-1-1-2-15,2 2-2 0,0 0-2 16,0-2-2-16,0 0-1 0,0 1-3 16,3 2 0-16,-2-2-2 0,-2-1-1 15,1 1-1-15,1-1-1 0,0 1 1 16,0-1-1-16,-1-4 1 0,2 1 0 15,-1 2 0-15,1 0 0 0,1-4 0 0,-2 0 0 16,-1 1 1-16,3 0-1 0,-2 4 1 16,0-1 2-16,-2-3 0 0,1 7 0 15,1 2 1-15,0 5 0 0,-1 0-1 16,0 5 0-16,1 2-1 0,-1 0 0 16,0 2-2-16,2-2 1 0,-1-3-1 15,1 1 1-15,1-3-1 0,-1-5 0 16,3-1 0-16,1-4 0 0,2-2 0 15,0-5 1-15,1-4-2 0,2-3 1 0,1-5-1 16,1 0 0-16,2-2-1 0,0 1-1 16,-2 0 0-16,0 5-1 0,-1 3 1 15,0 8-1-15,-3 3-2 0,-2 6-1 16,-2 1-6-16,0 6-8 0,1 2-10 16,-1 4-11-16,-1 0-18 0,0-1-19 15,3-1-12-15,2 4 88 0,2-5-209 16,-1-1-140-16,2-4-352 0</inkml:trace>
  <inkml:trace contextRef="#ctx0" brushRef="#br0" timeOffset="278687.4309">5309 10882 648 0,'1'-1'169'0,"-3"-1"7"16,-2 0-91-16,1 2-21 0,0 3-8 15,3 0-8-15,-3 4-9 0,1 2-10 0,-1 5-6 16,1 3-3-16,1 3-2 0,0-1-2 16,1 4-3-16,1 1-1 0,0-3-2 15,5 1-1-15,1-2-2 0,2 0 0 16,2-3-3-16,0-1 0 0,1-1-2 16,2-4 0-16,-2-3-3 0,0-4-4 15,2-4-5-15,-2-4-11 0,-1-4-10 16,0-2-16-16,-1-3-14 0,0-3-11 0,-3-2-9 15,-3-1-3-15,-2-2-104 0,-2-1-112 16,-6-4-259-16</inkml:trace>
  <inkml:trace contextRef="#ctx0" brushRef="#br0" timeOffset="278822.0716">5284 10820 759 0,'-9'0'188'15,"1"0"2"-15,3 0-117 0,6-1-21 16,4 1-15-16,4-2-15 0,6 0-18 0,2-1-20 15,1 1-21-15,4-2-18 0,2 2 98 16,-2-2-234-16,-2 2-152 0,1 0-382 16</inkml:trace>
  <inkml:trace contextRef="#ctx0" brushRef="#br0" timeOffset="279221.0566">5566 10910 731 0,'-2'-1'179'15,"-2"1"3"-15,0 1-109 0,2 1-21 16,1 1-10-16,1 3-10 0,1 3-8 15,1 1-5-15,-1 2-2 0,2 2-1 16,2 1-3-16,-2 1-1 0,2-2-1 16,-1-2-1-16,0-1-2 0,1-2-2 0,1-1 0 15,1-2-1-15,0-4 0 0,2-4 0 16,0-1 0-16,2-2-1 0,1-5 0 16,0-1 0-16,-1-2 0 0,0-1-1 15,-1 2-1-15,0 3 0 0,-3 2-1 16,-1 4 1-16,-2 3-1 0,0 8 0 15,-2 0-1-15,1 2-3 0,-2 1-6 16,0 3-7-16,1 0-15 0,1-1-16 0,1-4-17 16,0 1-15-16,4-1 39 0,-1-3-162 15,2-4-135-15,1 0-315 0</inkml:trace>
  <inkml:trace contextRef="#ctx0" brushRef="#br0" timeOffset="279646.7622">5783 10822 655 0,'-5'-3'161'0,"0"-1"3"16,4 3-103-16,2-1-14 0,2 4-7 15,6-2-9-15,2 0-8 0,5 0-8 16,1 0-3-16,3 0-2 0,1 0-3 0,2-2-2 16,-3 2 0-16,-2 3-2 0,-4-2 1 15,1 2 1-15,-1 0 0 0,-4 2 1 16,-4 1 1-16,-1 2 1 0,-2-1 0 16,1 3-2-16,-5 0 0 0,0 3-2 15,-3-1 0-15,2 4-3 0,-1 3 0 16,2 3-1-16,1-2-2 0,0 4 0 15,2-1 1-15,1 1-1 0,-1 0 0 16,2-2 0-16,0-1 1 0,-1-2 1 0,-2 0 0 16,2-4 2-16,-1-1 0 0,0-5 3 15,-2-1 1-15,-3-2 0 0,-1-3 1 16,0-2-3-16,-3-1-6 0,-2-1-7 16,-2-2-19-16,-2 1-20 0,1-1-15 15,-1 0-128-15,-1 0-138 0,-1 3-324 16</inkml:trace>
  <inkml:trace contextRef="#ctx0" brushRef="#br0" timeOffset="285610.0426">6435 11046 480 0,'-3'2'123'0,"-1"-2"5"15,1 0-63-15,-2 0-18 0,1 0-1 16,0-2-2-16,1 4-1 0,-1-4 1 16,0 4 2-16,0-2 1 0,0-2 2 15,-1 4 0-15,1-2-4 0,1-2-2 16,-1 4-6-16,1-2-6 0,2 0-6 16,1 1-5-16,0-1-5 0,1 0-3 15,2 0-3-15,1 0-2 0,1 0-1 16,1 0-1-16,1 0-1 0,2 1 0 0,-1-1-2 15,2 1 0-15,0-1-1 0,-2 0 0 16,2 0-1-16,-1-1-3 0,-1-1-5 16,1-1-9-16,-2 1-13 0,1-2-18 15,-1 2-22-15,-2-1-21 0,-2 2-118 16,1 1-137-16,0 0-311 0</inkml:trace>
  <inkml:trace contextRef="#ctx0" brushRef="#br0" timeOffset="286176.0513">7018 10858 518 0,'0'-10'139'0,"-2"-2"11"16,1-1-49-16,1 1-29 0,-1 1-4 16,0 0-1-16,-1 3-4 0,0 0-4 15,3 5-7-15,-1-1-10 0,-1 4-9 16,-1 0-8-16,2 5-9 0,0 2-7 16,0 4-4-16,1 3-3 0,-1 3-2 15,2-1-4-15,2 4-10 0,-3-1-13 16,0-1-24-16,2-1-18 0,-2 1-21 0,-1-1-113 15,-1 1-133-15,2-2-290 0</inkml:trace>
  <inkml:trace contextRef="#ctx0" brushRef="#br0" timeOffset="286466.3539">6915 11061 530 0,'-9'0'163'0,"1"0"9"16,0 0 0-16,2 1-102 0,4 2-14 15,0-3-8-15,5 1-12 0,2 0-10 16,2 2-7-16,2-1-4 0,3 1-1 16,3-1-4-16,1 0-1 0,1 1-2 15,1-2-2-15,2 0-1 0,3-1-2 16,0-1 0-16,3 1-1 0,3-1-1 0,3-2-2 15,-2 1-8-15,-1 0-12 16,-3-2-16-16,1 1-19 0,-7-1-22 0,-5 0-115 16,-6 3-135-16,-2 2-300 15</inkml:trace>
  <inkml:trace contextRef="#ctx0" brushRef="#br0" timeOffset="286977.2111">6988 11372 709 0,'-12'4'180'16,"-2"-4"8"-16,1 0-105 0,1-3-14 15,3-1-8-15,1-3-12 0,3 1-12 0,3-4-10 16,2 2-6-16,5-1-6 0,1 1-5 16,4 0-3-16,3 2-2 0,1-1-2 15,3 3-1-15,-1 2-1 0,1 1 0 16,3 1-1-16,-2 3 1 0,0 1-1 16,0 7 1-16,-2 0-1 0,1 1 0 15,-3 2 0-15,-3 0 1 0,-2 5-1 16,-4 0 1-16,-5 1-1 0,-2 2 1 15,-6-2 0-15,-4 3-1 0,-5 0 1 16,-5 2-1-16,-1-1 1 0,-3-1-1 0,-1-1 0 16,0 2 0-16,1-3 0 0,6-4 1 15,-1-5-1-15,4-3 0 0,3-5 1 16,3 0-1-16,6-4 0 0,5-2 0 16,3-3 0-16,3 0 0 0,2 0-1 15,2 0 1-15,2 0-1 0,2 1 1 16,-1 2 0-16,2 1 1 0,0 1-1 0,-2 0 0 15,3 3-1-15,-4 0 0 0,-1 2-2 16,-2 1-7-16,-2-1-11 0,-2 1-16 16,1 0-28-16,-3-1-22 0,0 0-117 15,4 0-3-15,1 2-114 0,-2 1-198 16</inkml:trace>
  <inkml:trace contextRef="#ctx0" brushRef="#br0" timeOffset="287976.6143">7743 10991 531 0,'5'-6'133'16,"-4"1"7"-16,0-1-77 0,-2 2-4 16,-2 1-3-16,-1 0-6 0,-4 2-4 15,-3 1-4-15,-2 3-2 0,-3 1-5 16,-1-1-7-16,-3 2-5 0,-1 0-6 16,2 1-4-16,1 1-5 0,6 0-3 15,0 0-3-15,7 0-2 0,4 0 1 16,3 1-1-16,4-1 0 0,3 0 0 15,3 2-1-15,3 0 1 0,1 0-2 16,2 1 0-16,1 0-1 0,0-2 0 0,1 1-1 16,-3 0-1-16,-2-2-4 0,1 0 1 15,-4 1 0-15,-2-1 0 0,-2 0 2 16,0-1 0-16,-4 1 1 0,0-1 4 16,-8 0 1-16,0 0 0 0,-4 1 0 15,-2 1 1-15,-4-1 0 0,-5-1 1 16,-2 0 1-16,1-2 1 0,-2 0 0 15,1-3-1-15,0-1 0 0,4-3 0 0,3 0-3 16,3-2-5-16,5 1-13 0,5-3-17 16,3 1-8-16,5-2-16 15,2 3-35-15,5 2-83 0,2 0-112 0,3 3-235 16</inkml:trace>
  <inkml:trace contextRef="#ctx0" brushRef="#br0" timeOffset="288624.2512">8029 11032 546 0,'-3'-4'144'0,"-1"3"11"0,-2 1-63 0,-1 0-18 16,-3 5-6-16,-1 0-6 0,1 6-6 15,0 0-8-15,0 1-8 0,1 1-10 16,2 2-10-16,4 0-6 0,2-1-6 16,1-1-5-16,4 0-2 0,1-1-4 0,3-4-2 15,1-2 0-15,4-5-3 0,0-3 0 16,1-2-1-16,-2-5 0 0,-1-2 2 16,-1 0 2-16,-3-2 1 0,-2-1 1 15,-4 0 1-15,0 1 2 0,-1 1 0 16,-1 2 2-16,1 3 0 0,-1 2 0 15,1 3 1-15,1 4 0 0,0 2-1 0,1 3 0 16,0 3-1-16,1 5-1 0,0 1 0 16,1 4-1-16,0 2 0 0,2 2 1 15,1 1-1-15,4 1 0 0,0 2 0 16,3 2 1-16,-1-5 0 0,-2 2 0 16,-1-2 0-16,-3-1 0 0,-4 0 1 15,-6-6 0-15,-5-2 3 0,-7 0 2 16,-2-3 4-16,-4-3 3 0,-1-4 4 15,-1-2 3-15,-1-3 1 0,2-3-1 16,3-6-3-16,2 0-3 0,2-6-3 16,3 0-7-16,3-3-6 0,5-3-10 0,7-1-15 15,4-1-17-15,3 1-23 0,6 3-17 16,2-2 84-16,2 1-204 0,3 4-140 16,-1 4-335-16</inkml:trace>
  <inkml:trace contextRef="#ctx0" brushRef="#br0" timeOffset="289019.2058">8231 11075 550 0,'-4'-4'130'0,"0"3"4"16,0-2-86-16,2 2-8 0,1 1 0 15,-1-1-2-15,2 2 0 0,0-2 2 16,-1 1 0-16,2 1 1 0,-1-1-3 16,2 0-2-16,-2 2-1 0,0 0-4 15,1 0-3-15,1 3-3 0,-1 0-3 0,1 2-2 16,-1 2-4-16,0 1-3 0,2 1-2 16,-1 1-1-16,0-1-2 0,1 0-2 15,1 0-1-15,1-2-2 0,-1-2 0 16,4-3-1-16,0-4-1 0,5-2 0 15,0-4 0-15,4-2-1 0,3-3 1 16,1-2 0-16,-1 0-1 0,0-1 1 16,-3 5-1-16,-1 2 0 0,-4 1 0 0,-4 4 1 15,-2 4-2-15,-2 4-2 16,-3 4-7-16,-2 0-9 0,-1 2-13 0,2 4-19 16,0 0-20-16,3-1-23 0,0 0-111 15,4 0-132-15,6 1-297 0</inkml:trace>
  <inkml:trace contextRef="#ctx0" brushRef="#br0" timeOffset="291041.6113">8631 10961 545 0,'1'-18'143'0,"-1"-1"10"0,0 3-68 16,1 0-14-16,0 3-4 0,1 2-5 15,-1 2-5-15,0 3-7 0,-1 2-7 0,1 2-8 16,-2 2-6-16,2 3-6 0,1 3-5 16,-1 3-4-16,1 3-2 0,1 5-2 15,-1 6-2-15,1 1-1 0,-2 2-3 16,-1 1-1-16,-1 1 0 0,-3-1-2 15,0-1 0-15,-1-3 0 0,0-1-1 16,2 0 1-16,2-3-1 0,1-1 1 16,3-2-1-16,2-5 0 0,3-2 1 15,1-2-1-15,4-4 0 0,1-2 1 0,1-1-1 16,0-2 0-16,-1-3-1 0,3-2-2 16,-1-1-5-16,0 0-8 0,0-2-12 15,-1 0-18-15,-2-1-20 0,1 3-13 16,-2 0-8-16,-3 1-112 0,-1 0-122 15,-4 3-273-15</inkml:trace>
  <inkml:trace contextRef="#ctx0" brushRef="#br0" timeOffset="291256.0378">8698 10859 737 0,'-11'-9'184'0,"3"2"2"0,3 1-104 16,6-3-29-16,5 2-17 0,3-2-13 16,3 1-11-16,3 0-6 0,3 2-10 0,2 1-13 15,2 1-22-15,0 2-16 0,1 0-54 16,3 4-80-16,-2 3-129 0,1 1-269 16</inkml:trace>
  <inkml:trace contextRef="#ctx0" brushRef="#br0" timeOffset="291768.6477">8971 11006 508 0,'-3'-4'130'0,"0"1"4"0,2-2-70 16,0 0-15-16,1 2-5 0,-1-2-5 15,1 2-6-15,0 0-1 0,1 1 1 0,-1 2 0 16,0 0 0-16,-4-3-1 0,4 7-2 15,1 1-2-15,1 4-2 0,-1 0-5 16,0 4-4-16,0 3-3 0,4 2-2 16,-2-1-2-16,-1 0-1 0,2-2-2 15,-1 0 3-15,2-2 0 0,0-2 0 16,1-2-1-16,0-3-1 0,2-3 0 0,0-3 0 16,1-3-2-16,-1-5-2 0,-1-5 1 15,2 1-2-15,2-4 0 0,2-3-1 16,-1 0 0-16,0-1-1 0,-1 3 0 15,5 5-1-15,-5 0 1 0,-1 4-1 16,-3 2 1-16,-1 9-1 0,-2 3 1 16,0 1-1-16,-2 4 0 0,-1 1-1 15,-1 4-5-15,0 1-6 0,0-1-7 16,2 1-5-16,-2-1-14 0,3 0-21 16,3-1-10-16,3-3-16 0,2-1-107 15,1-3-126-15,1 1-289 0</inkml:trace>
  <inkml:trace contextRef="#ctx0" brushRef="#br0" timeOffset="291994.5335">9406 11051 771 0,'-2'-3'185'0,"-1"1"2"0,5 1-120 15,-1-3-20-15,4 3-11 0,1 0-14 16,1 0-9-16,3 0-5 0,0-1-6 16,0 1-11-16,1 0-16 0,0 0-21 15,1-2-13-15,0 3-85 0,-2-1-49 16,1 1-119-16,0 0-237 0</inkml:trace>
  <inkml:trace contextRef="#ctx0" brushRef="#br0" timeOffset="292204.9795">9732 10924 712 0,'-4'-4'181'0,"3"3"3"0,0 1-85 0,1 5-45 0,0 2-15 15,0 2-11-15,1 2-11 0,-1 4-7 16,0-1-3-16,0 2-2 0,-1-1-3 15,1-2-3-15,-1 1-10 0,1-3-17 16,0 2-22-16,1-4-23 0,0 1-119 16,0-3-140-16,1-1-318 0</inkml:trace>
  <inkml:trace contextRef="#ctx0" brushRef="#br0" timeOffset="292674.1625">9750 10728 767 0,'-2'-5'179'16,"1"1"1"-16,3 2-125 0,4 1-20 15,5 1-7-15,4 1-11 0,2 1-8 16,2 3-5-16,4-1 0 0,3 2-1 16,2-1 1-16,-3 0 0 0,-3-3 1 15,-1 2 3-15,-2-2 0 0,-5 3 2 16,-1-1 1-16,-6 1 0 0,-2 1-1 0,-1 1-1 16,-3 3-2-16,-2 4-1 0,-3-1-2 15,-2 3-1-15,2 0-2 0,-1 4 0 16,0 0 0-16,2 4-1 0,1 0 0 15,4 2 1-15,-1-2-1 0,2 3 0 16,1-1 0-16,1 0 0 0,1-3 0 16,-1-2 0-16,0-2 0 0,0-1 0 15,-3-4 0-15,1-1 0 0,-4-5 0 16,-2 1 1-16,-1-3 0 0,-3-1 0 16,0-3 1-16,-4-1 0 0,-2-1 0 0,0-1-1 15,1 0-3-15,-2-2-8 0,0 0-13 16,1 0-31-16,1 1-27 0,0-1-119 15,0 3-145-15,1 5-334 0</inkml:trace>
  <inkml:trace contextRef="#ctx0" brushRef="#br0" timeOffset="324958.6076">1100 13235 290 0,'-11'5'76'0,"0"-2"2"0,2-2-15 0,1 0-41 16,0 0-5-16,1-1 1 0,1 2 2 16,0-2 3-16,0 1 2 0,-2 0 4 15,1 0 3-15,1 2 1 0,0-1-1 16,0 1 1-16,0-1-2 0,-1 2-1 15,4-2-3-15,-1 2-3 0,3-3-5 16,-2 0-2-16,3-1-5 0,-1 0-2 0,1-1-3 16,-1 1-1-16,1 0-2 0,1 0-1 15,0-1 0-15,1 0 1 0,-1-2 1 16,2 2 2-16,2 0 1 0,2-2 3 16,0 1 1-16,0 1 0 0,2 1 1 15,2 0 0-15,1 0-2 0,0 0-2 16,3-2-2-16,2 2-2 0,0 0 0 15,2-1-1-15,-1 0-1 0,2 2 0 16,-1 0 1-16,3 1 0 0,0 0 1 0,0-1 1 16,3 0 0-16,1 2 0 0,-4-4 0 15,2-1 0-15,-1 1 0 0,1-2-1 16,-2 0 0-16,-3 1-1 0,0-2 0 16,3 3-1-16,-3 0 0 0,1 1-1 15,1-2 0-15,3 5-1 0,1-2 1 16,1 4-1-16,0 0 1 0,3 1 0 15,-1-1-1-15,1 2 1 0,-1-1 1 16,1-1 0-16,-2-1 0 0,1-2-1 0,-3-2 1 16,1 0 0-16,-3-1-1 0,-1 0 1 15,1-2-1-15,-3 2 1 0,1 0-1 16,2 1 1-16,-1 1 0 0,3 0 0 16,2 2 0-16,2-2 1 0,1 0-1 15,3 2 1-15,0-3-1 0,0 1 0 16,-1 0-1-16,0 0 1 0,-2 1-2 15,0-2 1-15,-2 0-1 0,-2-2 0 16,-3 1 0-16,0 0-1 0,0-3 1 16,2 3 0-16,1-1-1 0,-2 0 1 0,2 1-1 15,3 0 1-15,-1 1 0 0,2 1 0 16,-1-1 0-16,-1 3 0 0,2-1 1 16,-1 2-1-16,-2-1 1 0,0 1 0 15,-1-1-1-15,-1 0 0 0,1-2 1 16,-4 2-1-16,2-2 0 0,-1-1 0 15,1 3 0-15,1-2 0 0,1 0 0 16,-1 1 0-16,3 0-1 0,2-1 1 0,0 0 0 16,2-1 0-16,0 0 0 0,-1 0 0 15,1 0 0-15,-2 1 0 0,0-2 0 16,-2 1 0-16,-1 0-1 0,-3-1 1 16,-2 1 0-16,0-3-1 0,0 2 1 15,0 1-1-15,2 0 1 0,0 0-1 16,1 0 1-16,0 1-1 0,0 1 0 15,2 0 1-15,-1-1-1 0,-1 1 0 16,0 0 0-16,-1-1 0 0,2 2 0 0,-1-1 0 16,-3 2 0-16,1-3 0 0,-2 2 0 15,1-2 0-15,-1 1 1 0,-2-2-1 16,0 0 0-16,1-1 0 0,1 1 0 16,0-1 0-16,2 0 0 0,1-1 0 15,0 1 0-15,3 1 1 0,0-1-1 16,1 0 0-16,2-1 0 0,-1 1 0 15,-2 0 0-15,2 0 0 0,-2 1 0 0,0-1 0 16,-2-1 0-16,-2 1 0 0,0 1 0 16,-2-1 0-16,-1 0 0 0,0-2 0 15,1 1 1-15,1-1-1 0,2 1 0 16,0-1 0-16,3 0 0 0,1 0 0 16,0 1 1-16,4 2-1 0,-1-3 0 15,-1 2 0-15,1 0 1 0,-1 0-1 16,-1-1 0-16,-2 1 0 0,-3-1 0 15,1 1 1-15,-3-2-1 0,-4 1 0 16,2 0 0-16,-1 0 1 0,2 1-1 16,-1 1 0-16,0 0 0 0,2 0 0 0,2 1 0 15,-1 0 0-15,1 0 0 0,0-1 0 16,1 2 0-16,0-1 0 0,0 0 1 16,1 0-1-16,0 2 0 0,-1-1 0 15,-1 1 0-15,-1-2 0 0,-3 0 0 16,1 3 0-16,-2-4 0 0,-1-1 0 15,0 1 0-15,-2-2 0 0,-1 1 0 16,1 0 0-16,-1-3 0 0,0 3 0 16,1 0 0-16,2 1 0 0,1-3 0 0,2 2 0 15,-1 0 1-15,0 1-1 0,0-1 0 16,-2-1 0-16,1 0 0 0,-2 2 0 16,-1 0 0-16,-1 0 0 0,-1 0 0 15,2 0 0-15,-1 1 0 0,-2-1 0 16,0 0 0-16,-2 1 0 0,1 1 0 15,-4-1 0-15,1-1 0 0,-4 0 0 16,1 1 0-16,0 0 0 0,-1-1 0 16,-1 0 0-16,-2 0 0 0,-1 0 0 0,2 2 1 15,-2-4-1-15,-2 2 1 0,2 2 0 16,-2-4 0-16,1 4 0 0,0-2 0 16,0 0 0-16,0 0 0 0,0 0 0 15,-1 0 0-15,2 0-1 0,-1-2 1 16,1 2-1-16,-1 2 0 0,0-2 0 15,0-2-3-15,0 4-9 0,0-2-17 16,0 1-21-16,0 0-35 0,1 0-106 0,-7-1-137 16,-7-5-307-16</inkml:trace>
  <inkml:trace contextRef="#ctx0" brushRef="#br0" timeOffset="328278.1566">2991 13228 329 0,'-1'1'89'16,"-1"0"3"-16,0 1-20 0,1-1-43 16,0-1-13-16,0 0-4 0,2 0-4 15,-1 0-4-15,0-1-2 0,0-1-1 16,0 0-1-16,1 1 1 0,0-1 0 16,1 1 2-16,-1 0 3 0,0 0 4 0,0 1 3 15,0-1 6-15,1 1 7 0,-5-2 4 16,3 1 4-16,0 1 2 0,0-1 1 15,-2 0 1-15,1 1 0 0,-2 1-2 16,2-1 1-16,-4 1-1 0,0 0-1 16,-1-1-2-16,0 4-2 0,0 0-4 15,0-1-4-15,1 4-6 0,1-1-4 16,0 2-4-16,4 1-3 0,0-2-2 0,3 0-2 16,0 0-1-16,5-1 0 0,-1-4-1 15,1 1 0-15,-1-2 0 0,1-2 0 16,0-3 0-16,-1-2 1 0,1-3-1 15,-2 1 0-15,0-1 0 0,0-1 1 16,-1 2 0-16,-2 2 0 0,-1 1 0 16,-5 1 1-16,0 2 1 0,-4 2 3 15,1-2 2-15,0 5 0 0,0-1 2 16,0 4 0-16,1 3 0 0,0 0-1 0,1 0-2 16,1 1-2-16,0 0-1 0,3 0-1 15,0-3-1-15,0-1-1 0,3 0-1 16,-1-1 0-16,1-1 0 0,-1-3 0 15,2-1 0-15,-2-2 1 0,2-2-1 16,-2-5 3-16,1 0 4 0,-2-2 3 16,2 0 3-16,-3 1 2 0,-2 0 1 15,0 1 1-15,-1 5-2 0,-2 0-3 16,1 5-4-16,-4 3-5 0,1 3-12 0,1 3-17 16,-3 0-25-16,3 3-25 0,2 3-55 15,6 0-80-15,1-3-135 16,5 1-273-16</inkml:trace>
  <inkml:trace contextRef="#ctx0" brushRef="#br0" timeOffset="329044.1049">3075 13557 388 0,'-2'-3'105'0,"1"-2"7"16,2 5-41-16,1-3-17 0,-1 2-7 0,-2-2-3 16,2 0-2-16,-1 3 0 0,1-1 2 15,-3-3 0-15,-2 0 1 0,-1 2-2 16,1 1-2-16,-1 0-2 0,2 1-5 16,-3 2-5-16,3 3-6 0,-1 4-5 0,1 0-3 15,-1 6-3-15,0 2-2 0,3 2-3 16,1 1-2-16,1 0-1 0,3 0-2 15,3-3 0-15,5-1-2 0,0-4 1 16,4-4-1-16,0-3 0 0,2-3 0 16,-1-2 0-16,-1-4 1 0,0-3 0 15,0-2 1-15,-5-3 1 0,-3-3 2 16,0-2 1-16,-6-1 2 0,0-5 0 16,-5 4-1-16,-6-1 0 0,2 2-1 15,-3 3-3-15,-1 4-13 0,-2 0-22 0,-1 3-25 16,1 1-26-16,1 5-115 0,2-2-143 15,4-1-317-15</inkml:trace>
  <inkml:trace contextRef="#ctx0" brushRef="#br0" timeOffset="330352.8074">2978 13219 488 0,'-3'5'122'16,"5"1"4"-16,-4-1-69 0,1-2-17 15,1 0-8-15,0 0-7 0,0-2-4 16,1-1-1-16,2-1-1 0,-2-3 3 16,1-1 0-16,0-2 3 0,1-3 2 15,0-2 1-15,0-2 1 0,2-3-3 0,2-1-2 16,0-2-2-16,-1-2-3 0,-1-2-2 15,1-2-3-15,-4 0-3 0,-2-1 0 16,-2-1-2-16,-2-1 0 16,1 1-1-16,-1-1-1 0,-1 2 0 0,1-2-1 15,2 1 0-15,2 1-1 0,0 0-1 16,-1 1 0-16,2 1-1 0,0 0-1 16,2 4 0-16,-1 3-1 0,-1 0-1 15,1 0 1-15,-1 4 0 0,-1-1-1 16,0 4 1-16,0 1-1 0,-1 3 1 0,1 1 0 15,0 3-1-15,0 1 1 0,-2 2 0 16,2 0 0-16,0-1 0 0,0 1-1 16,0 1 0-16,0-1 1 0,0 1-2 15,0-1 1-15,0-1-1 0,2 2 1 16,-2-1-1-16,1-1 1 0,0 0-1 16,0 1 1-16,0 0 0 0,1 1 0 0,-2 0 0 15,0-1 0-15,0 1 0 16,0 0 1-16,0-1-1 0,1 2 0 0,-2-2 1 15,1-2-1-15,0 2-1 0,0 0-1 16,0-1-3-16,0 1-4 0,0 0-4 16,1 0-3-16,0 0-6 0,0 1-4 15,1 1-1-15,-1-2-2 0,0 2 0 16,1-2 0-16,0-1 2 0,-1 0 4 16,0-1 4-16,0 1 3 0,1-1 4 15,-1-3 4-15,-1 1 3 0,0 1 3 16,0-4 1-16,0 1 1 0,0 0 0 0,0 0 0 15,0-3 1-15,0 1 1 0,1-2 1 16,-1 0 3-16,0-3 3 0,-1 1 3 16,1-2 4-16,-1 3 4 0,-3 0 4 15,0 1 3-15,1 3 3 0,-2 1 1 16,0 0 2-16,0 2 0 0,0 1-3 16,0 1-3-16,1 2-3 0,-1 2-4 15,2 3-5-15,-1 3-3 0,0 3-3 0,2 2-3 16,0 2-1-16,0 1-1 0,1 1-1 15,2 0-1-15,1-1 0 0,0-1-2 16,2-4 0-16,3-3 1 0,0-3-1 16,3-1 0-16,1-3 0 0,3-4 0 15,-1-5 1-15,1-4 0 0,-1-3 0 16,-2-2-1-16,0-4 1 0,-3-2 0 16,-5 2 0-16,-2 0 1 0,-2 3 1 15,-6 0 1-15,-2 3 1 0,-3 3 1 16,0 2 1-16,-2 2 0 0,1 5 0 0,-2 4-1 15,4 5 0-15,3 4-2 0,0 3-1 16,2 5 0-16,4 2-2 0,2 0 0 16,0 0-1-16,1-1 1 0,4-2-2 15,2 0 1-15,2-4 0 0,0-3-1 16,5 1 0-16,1-8 1 0,2-2-1 16,0-3 1-16,1-5 0 0,-1-3 0 0,-2-1 0 15,-3-6 0-15,-1 1 1 0,-4 1 0 16,-6-1 0-16,-5 3 0 0,-3-1 0 15,-3 4 1-15,-2 3-1 0,-3 2-1 16,-1 3-3-16,0 4-10 0,0 7-15 16,2 4-24-16,1 3-23 0,5 2-31 15,-1 7-107-15,8 3-139 0,1 4-295 16</inkml:trace>
  <inkml:trace contextRef="#ctx0" brushRef="#br0" timeOffset="333500.7264">3901 12530 365 0,'0'-4'98'15,"0"0"3"-15,-1-2-34 0,0 1-25 16,0 0-11-16,-1 2-4 0,4-1-2 15,-2-1-2-15,0-1 0 0,1 2-1 0,0-2 0 16,0 1-2-16,-1-1 1 0,0 1-1 16,2 2 0-16,-2-1 0 0,-2 0 1 15,1 1 0-15,0 0-1 0,1 1 0 16,-1-1-3-16,-1 1-1 0,1-2-2 16,1 3-2-16,0-1-2 0,0-1-1 15,-1 1 0-15,1 0-2 0,0 2 0 16,0-1-1-16,0 1-1 0,0 0 0 15,0 1-2-15,1 1 0 0,-1-2 0 0,0 1 0 16,-1 1 0-16,2 1 2 0,-1 0 0 16,0 4 1-16,0 1 0 0,-1 3 0 15,1 3 0-15,0 2-1 0,-1-1-1 16,0 5 0-16,1 1 1 0,1 2-1 16,-1 2 1-16,0 2-1 0,1 0 1 15,0 3-1-15,-1 2 0 0,1 0-1 16,-1 1 1-16,2-1-1 0,-1-2 0 15,1 2 2-15,0-4-1 0,0 2 1 16,-1-1 0-16,2-2 0 0,-2 0-1 0,0-1 1 16,-1-2-1-16,0 0 0 0,0-2 1 15,0-4-2-15,-1 0 1 0,0-2-1 16,1-2-1-16,-1-2 0 0,-1-2 0 16,2 0-1-16,0-2 0 0,-1 0-1 15,1 0 1-15,-1 1-1 0,1 1 0 16,0 1 1-16,0-3-1 0,-1-1 0 15,1 1 0-15,0-3 0 0,0 2 1 16,0-3-1-16,-2-1 0 0,1 2-1 0,0-1-1 16,1 0-1-16,-1-2-3 0,-1 1-3 15,1-2-6-15,1-1-10 0,0 0-14 16,0-3-10-16,0 0-18 0,0-3-116 16,-1-4-128-16,5 0-297 0</inkml:trace>
  <inkml:trace contextRef="#ctx0" brushRef="#br0" timeOffset="334018.2731">3942 12384 452 0,'-3'-1'134'15,"0"1"7"-15,-1 0-14 0,-2 1-58 16,0 1-9-16,0-2-5 0,0 5-8 0,-1 0-7 16,4 4-4-16,-2-2-7 15,0 2-6-15,2 1-7 0,1-1-3 0,1 2-3 16,2 0-2-16,0-2-2 0,4 1-1 16,1-2-2-16,-1-4 0 15,5 1-2-15,1-3 0 0,0-3 0 0,1-1 0 16,-1-4 0-16,0-3 0 0,3 0 0 15,-6-3 2-15,-3-1 2 0,-1-2 5 16,-3-1 2-16,-1 3 3 0,-4 0 1 16,-2 1 1-16,-3 2-1 0,-2 3-3 0,0 3-4 15,-3 4-4-15,1 3-4 0,-2 5-8 16,3 5-11-16,3 2-17 0,3 4-23 16,3 0-19-16,3 3-105 0,4 1-18 15,8 0-111-15,-1 3-206 0</inkml:trace>
  <inkml:trace contextRef="#ctx0" brushRef="#br0" timeOffset="334878.5113">4673 12690 259 0,'0'-3'86'0,"3"-1"7"15,-2-2-12-15,1 0-22 0,1-2-7 16,-1 0-7-16,2-1-5 0,-2-1-4 15,3 3-2-15,-1-2-2 0,-1-2-3 16,0 2 0-16,-1-2-3 0,2 0-2 16,-1-2-1-16,-2 1 0 0,0-1 0 0,0 0 1 15,0 3 1-15,-1-1 2 16,-1 2 0-16,1 0 1 0,-1 2-1 0,0 1-1 16,0 1-3-16,-2-1-3 0,2 2-4 15,0 1-3-15,-1 1-3 0,2 1-3 16,-1 0-2-16,1 1-2 0,0 0 0 15,0 2-1-15,1 3 0 0,1 2-1 16,-2 6 1-16,1 0-1 0,0 8 1 16,0 2 0-16,1 3-1 0,-1 3 1 15,-1 3-1-15,0 4 2 0,0 3 1 0,1-1 1 16,-1 2 2-16,2 1 0 0,1 1 1 16,-1 0 0-16,1-4-1 0,0 0-1 15,-1-4-1-15,0 2-2 0,-1-6 0 16,-1-1 0-16,2-4-2 0,-1-3 0 15,-4-2 0-15,5-3-1 0,-2-2 1 16,1-3-2-16,1-2 0 0,1-1-3 16,-1-3-2-16,3 0-5 0,-3-3-6 15,1 0-8-15,-1-4-8 0,1-3-16 0,-1-1-7 16,2-2-16-16,-2-3-59 0,-2-1-48 16,0 0-103-16,0 2-217 0</inkml:trace>
  <inkml:trace contextRef="#ctx0" brushRef="#br0" timeOffset="335380.6942">4786 12367 436 0,'0'-6'120'15,"-1"-2"8"-15,-1 2-47 0,0 0-21 16,-1 1-3-16,-1 0-2 0,-4 0-2 15,1 3-3-15,-3 1-2 0,-1 3-3 16,0 2-2-16,0 2-6 0,0 5-6 16,2 2-7-16,1 3-5 0,2 3-4 15,2 0-4-15,3 1-3 0,1 1-3 16,2-2 0-16,3-1-2 0,1-4-1 0,4 0-1 16,-3-6 0-16,3-2 0 0,1-2-1 15,1-3 0-15,2-4 1 0,-1-3 0 16,0-6 0-16,-2 0 0 0,-2-1 1 15,-2-4 2-15,-5-2 2 0,-4 1 0 16,-5-1 1-16,-1 4 0 0,-2 0 0 16,-2 1-1-16,0 5-3 0,-1 1-8 15,2 6-14-15,3 3-20 0,0 4-18 16,5 3-13-16,2 6 36 0,2 2-165 0,1 3-131 16,7 1-307-16</inkml:trace>
  <inkml:trace contextRef="#ctx0" brushRef="#br0" timeOffset="336140.1859">5237 12859 523 0,'-4'-3'139'0,"-1"0"11"16,-1 1-58-16,1-1-16 0,0 2-5 16,1 1-3-16,-2 0-4 0,3 1-5 0,0 0-7 15,1-1-7-15,-1 2-8 0,2-1-7 16,0-1-7-16,1 0-5 0,-1 1-4 15,-1-2-3-15,2 1-3 0,2-1-3 16,1-2-1-16,0 1-1 0,-1-1-2 16,2 0 0-16,-1-1 0 0,4-1 0 0,-3 1-2 15,1-1-4-15,2 2-7 16,0-2-10-16,0 0-17 0,2 1-20 0,1 2-18 16,1 1-23-16,-2 2-108 0,1 1-133 15,0 1-290-15</inkml:trace>
  <inkml:trace contextRef="#ctx0" brushRef="#br0" timeOffset="336370.5776">5528 12830 692 0,'1'-4'174'0,"-2"2"9"16,1-1-102-16,-1 1-17 0,1-1-8 15,0 1-12-15,-1 1-11 0,1-1-9 16,0 1-8-16,0 0-6 0,-2 2-5 16,2-1-4-16,0 1-9 0,3 2-12 15,-1-2-16-15,2 2-19 0,2-2-10 16,3 0-20-16,0-1-112 0,1 0-123 0,5 1-276 16</inkml:trace>
  <inkml:trace contextRef="#ctx0" brushRef="#br0" timeOffset="336564.2164">5877 12845 623 0,'1'1'165'16,"1"-2"7"-16,-2 1-74 0,0-2-32 0,-2 2-10 16,2-1-8-16,-1 0-13 0,0 0-9 15,1 1-8-15,0-2-5 0,1 1-7 16,0 0-13-16,1 0-23 0,-1 0-24 15,1 1-136-15,1 2-150 0,-2 0-364 16</inkml:trace>
  <inkml:trace contextRef="#ctx0" brushRef="#br0" timeOffset="338301.4391">2311 13332 404 0,'-1'-1'101'0,"-4"-2"2"15,3 3-51-15,1-1-21 0,-1 0-10 0,0 2-4 16,0-1-4-16,3 0-2 0,-1 0 1 15,-1-1 1-15,-2 2 1 0,2-2 1 16,0 1 0-16,1 0 1 0,-2 0-1 16,2 0-2-16,0 0-2 0,0 0-1 15,0 1-3-15,0-1 0 0,-1-1-1 16,0 1-1-16,-2-1 0 0,1-1 0 16,0 1 0-16,-1 0 1 0,1 0 1 15,0 1-1-15,-1-1 2 0,-1-1 0 16,3 2 0-16,-2-1 0 0,0-1 1 0,2 2 0 15,-2-2 1-15,1 0 0 0,-1 1 0 16,0 0 2-16,-1-1 1 0,0 1 0 16,-2-1 1-16,1 0 2 0,1 2 1 15,1-2 2-15,-2 2 0 0,-1 0 0 16,2 1 0-16,0 3-2 0,0 0-2 16,0 2-2-16,-1 1-2 0,2 0-3 0,2 3-1 15,-1-1-3-15,4 1 0 0,1-3-1 16,0 0-2-16,4 1 1 0,-1-5-2 15,1 1 1-15,2-3 0 0,-2-3 0 16,-1-3 1-16,-1-4 0 0,1 2 1 16,-1-2 1-16,0-2 1 0,-3 0 0 15,-2 0 1-15,-2 3-1 0,1-2 0 16,-5 0-1-16,-3 0-1 0,0 0-1 16,0 3-3-16,-1 1-6 0,0 2-7 15,1 4-12-15,3 4-10 0,3 2-13 0,-1 0-7 16,5 3-15-16,3 1-3 0,2-4-100 15,1 0-106-15,1-4-252 0</inkml:trace>
  <inkml:trace contextRef="#ctx0" brushRef="#br0" timeOffset="338843.6811">2272 13303 449 0,'-6'-2'127'0,"0"0"3"0,-4 0-24 15,0 0-58-15,4 0-13 0,-1 1-9 16,0-1-8-16,0 1-6 0,3 1-4 15,0 1-2-15,0-1-3 0,2 0-1 16,-1 3-2-16,1-2 0 0,1 3-2 16,-1-2-1-16,2 1-2 0,0 0-1 15,2 1-2-15,-2-2 0 0,1 0-1 16,0 0 1-16,0-1 1 0,1 1 1 16,-1-1 2-16,1-1 0 0,-2 1 2 15,1-1 1-15,-1 0 2 0,0 1 1 16,-1-3 3-16,1 1 3 0,-1-2 3 0,0-1 2 15,0 2 3-15,-1-2 3 0,1 2 1 16,1-1 1-16,-1 2-1 0,1 0-1 16,1 0-2-16,-2 0-2 0,1 1-4 15,0-2-1-15,1 2-3 0,-1-1 0 16,0 1-1-16,0 0 0 0,0 0 0 16,1 0 1-16,1 3 2 0,-1-2 1 15,0 2 2-15,0 5 0 0,0 0 1 0,1 6 0 16,-2 1 0-16,-2 3-3 0,2 3-1 15,-1 3 0-15,0 2 0 0,1 3 0 16,0 2 0-16,0 3-1 0,0 3 1 16,0 0-1-16,-1 1 0 0,0 1-4 15,-1 1 0-15,0 0-1 0,-1-4 0 16,3 1-1-16,2 0 1 0,-1-5-1 16,3-2 1-16,-2-3-1 0,2-4 0 15,1 0 0-15,-2-6 0 0,1-4-1 16,-2-2 0-16,1-3-1 0,-1-4-4 0,1 0-3 15,-1-4-5-15,1-1-7 0,-2-3-12 16,2-2-18-16,1-4-8 0,0-2-20 16,0-3-108-16,-4-2-126 0,-2 0-284 15</inkml:trace>
  <inkml:trace contextRef="#ctx0" brushRef="#br0" timeOffset="339610.927">2232 14111 520 0,'-3'-4'130'0,"0"1"6"16,-1 0-74-16,-1 0-7 0,0 0 0 15,0 0-3-15,-2-1-2 0,1 1-2 0,0 2-2 16,-2 0-4-16,1 1-6 0,0 1-7 15,-1 2-7-15,1 0-5 0,0 2-4 16,0 1-5-16,4 3-2 0,-1-2-3 16,4 3-1-16,1-1-1 0,2 0 0 15,3 0-1-15,1 0 0 0,1-2 0 16,1-2 0-16,4-2 0 0,0 0 0 16,1-3 0-16,-1-4 0 0,2 1 1 15,1-5-1-15,-3 0 0 0,-1-3 1 16,-4 0 2-16,-1-2 3 0,-4 1 2 0,-5 1 3 15,-3-1 1-15,-3 2 0 0,-4 1 0 16,-1 2-2-16,-1 0-3 0,-1 3-8 16,2 0-13-16,0 6-22 0,2-1-26 15,5 1-27-15,0 3-114 0,4 6-145 16,2 1-315-16</inkml:trace>
  <inkml:trace contextRef="#ctx0" brushRef="#br0" timeOffset="340604.8616">2420 12187 397 0,'2'-6'99'15,"-2"-2"4"-15,1 2-53 0,0 0-12 0,0 0-4 16,1-1-4-16,-1 0-1 0,0 1-1 16,0 0 0-16,0 0-2 0,-1 0-2 15,2 1 0-15,-1 1-1 0,-1 2 1 16,0-2 1-16,0 2 0 0,0 1-1 16,0 1 0-16,-1 0-3 0,-1 0-3 15,1 2-3-15,-1 2-5 0,1 4-2 16,-2 1-3-16,1 2-1 0,-2 2-1 15,-1 3-1-15,1 1 0 0,1 3-1 0,-3-2 0 16,1 3-3-16,0-1-6 0,-5-1-6 16,5 1-10-16,3 1-9 0,-2-4-17 15,2-1-113-15,0-3-120 0,1 0-284 16</inkml:trace>
  <inkml:trace contextRef="#ctx0" brushRef="#br0" timeOffset="340896.6643">2583 12186 535 0,'2'-5'136'0,"-2"1"6"0,0 2-66 15,-2 4-30-15,-1 0-11 0,-1 5-9 0,-1 0-5 16,-2 0-6-16,-2 7-4 0,-1-1-3 16,-1 2-1-16,3 3-2 0,-2 1-2 15,1 0-1-15,2 1 0 0,-2-2-2 16,5-1-5-16,-1-1-9 0,2-2-10 16,1-1-18-16,2-4-111 0,0-2-119 15,1-2-287-15</inkml:trace>
  <inkml:trace contextRef="#ctx0" brushRef="#br0" timeOffset="341328.0258">2593 12384 507 0,'-1'-5'134'0,"0"0"3"0,-1 0-43 15,2 2-50-15,3-1-12 0,1 0-8 16,2 1-5-16,0-1-4 0,2 0-3 16,2-1-2-16,0 3-2 0,-1-2-4 15,-1 2-1-15,-2 2-1 0,0-1 0 16,-1 2-1-16,0 2 0 0,-2 0 0 15,0 2 0-15,-1 0 0 0,-1 1 0 0,-2 1 0 16,-1 2 0-16,-1-1 0 0,-2 2 0 16,-3 1-1-16,2-1 1 0,-1 1-1 15,0 0 1-15,-2-1-1 0,0 0 1 16,2-2-1-16,2 3 1 0,2-2-1 16,-1-2 1-16,1-1-1 0,3-1 0 15,2-1 1-15,3 1-1 0,-2-7 0 16,3 4 0-16,3-2 0 0,1-2 0 15,1 1 1-15,1-1-9 0,1-1-7 0,3 3-14 16,0 0-95-16,0 2-28 0,-1-2-105 16,0 3-221-16</inkml:trace>
  <inkml:trace contextRef="#ctx0" brushRef="#br0" timeOffset="342179.7241">2542 14156 493 0,'-3'0'130'0,"0"0"7"15,0-1-56-15,-1 1-20 0,1 0-5 0,-1 0-2 16,3-1-3-16,1 1-4 0,-1 0-3 16,-1 0-7-16,2 0-7 0,2 0-7 15,-1 0-8-15,-1 1-6 0,1 0-3 16,2-1-4-16,0 2-1 0,1-2 0 16,1 0 0-16,1 1-1 0,1-1-1 15,-1 0-6-15,3 1-9 0,-2-1-13 16,2 1-15-16,1-1-9 0,2-2-20 15,-1 1-109-15,0-3-118 0,0 3-273 16</inkml:trace>
  <inkml:trace contextRef="#ctx0" brushRef="#br0" timeOffset="342605.6322">2816 14031 502 0,'3'-1'126'0,"-5"-4"6"0,0 0-65 15,2 3-24-15,-3-3-8 0,2 4-4 16,0 1-5-16,-1-3-3 0,-1 3-4 16,2 0-2-16,0 0-1 0,-1 0-3 15,1-1-1-15,-1 0-3 0,0-1-1 0,1 3-2 16,1-2-1-16,-3-2-1 0,3 3-1 16,-3 0-1-16,6 1 0 0,-3-1-1 15,0-1 0-15,-2 1 0 0,2 0 0 16,0-1-1-16,0 1 0 0,-2-1 0 15,1 1-3-15,-1 0-1 0,2 1-5 16,-1 0-5-16,0 2-5 0,1 1-3 16,-1 0-5-16,1 0-6 0,1 1-9 0,0-2 42 15,0 3-144-15,1-2-108 0,-4-3-283 16</inkml:trace>
  <inkml:trace contextRef="#ctx0" brushRef="#br0" timeOffset="342877.9317">2819 14000 601 0,'-5'-6'145'0,"-1"-2"5"15,3 4-91-15,-1 0-17 0,3 1-8 16,-1 2-5-16,-1 0-3 0,6 2-6 15,-5 1-3-15,0 3-2 0,0 1-2 16,0 4-3-16,4 2-3 0,-4 2-3 0,2 1 0 16,0 1-2-16,3 1-6 0,-1-1-5 15,-1-4-3-15,-1 0-6 0,-1-1-12 16,4-1-10-16,-2-1-18 0,-1-5-106 16,1 3-116-16,2-3-282 0</inkml:trace>
  <inkml:trace contextRef="#ctx0" brushRef="#br0" timeOffset="343131.2586">2951 14027 532 0,'-3'-2'143'0,"0"4"4"0,-2 1-23 15,0 3-82-15,-2 3-14 0,-1 3-7 16,0 2-4-16,-1 3-4 0,-1 2-5 16,-1 0-3-16,1 0 0 0,2 0-3 0,1-1-1 15,-1-2-3-15,2-1-11 0,4-1-8 16,0-1-13-16,4-2 52 0,0-3-174 16,0-3-125-16,5-1-317 0</inkml:trace>
  <inkml:trace contextRef="#ctx0" brushRef="#br0" timeOffset="343463.4583">2994 14194 623 0,'1'-3'143'16,"-1"-3"3"-16,2 1-101 0,1 0-13 15,1 0-6-15,-1 1-5 0,2 2-4 16,0-1-6-16,1 3-3 0,0 2-3 15,-1-1-2-15,0 2-1 0,0 1-1 16,-1 1-1-16,-1 1 1 0,1 2 0 16,1 0 0-16,-4 1-1 0,0 0 1 15,-3 2 0-15,-1 3 0 0,0-2 0 0,-2 3-1 16,-1-2 1-16,0 1-1 0,2-2 0 16,-1-1 1-16,1-2-1 0,3-1 0 15,0-2 0-15,1-1 0 0,2-1-1 16,0 0 0-16,1-1-3 0,2 0-3 15,2-2-5-15,0 0-4 0,0-1-2 16,2-1-4-16,-1-1-6 0,3-2-12 16,1-1-75-16,-1-1-28 0,2-2-96 0,-1 2-206 15</inkml:trace>
  <inkml:trace contextRef="#ctx0" brushRef="#br0" timeOffset="344542.3808">1347 13205 326 0,'2'0'98'0,"-2"0"6"15,0 0-26-15,1 0-19 0,-1 0-9 16,1 0-4-16,-1 0-4 0,-1 0-5 15,0 0-1-15,1 0-2 0,1 0 0 16,-1 0-2-16,0 0-1 0,-1 1-2 16,-1 0 0-16,-1 0-2 0,0 1-1 15,0-1-3-15,-1 1-1 0,-1-1-3 0,1 2-2 16,3 1-3-16,-1-2-4 0,0 0-1 16,1 1-4-16,1-2-1 0,0 2-2 15,0-2-1-15,0-2 0 0,1 1 0 16,2-2 0-16,-1 0-1 0,1-1 1 15,-1 0 0-15,-1-1 0 0,1-1 0 16,-1 2 1-16,-1 0 0 0,-1 1 2 16,-3-1 1-16,-1 2 1 0,0 1 0 0,-2 2 0 15,-3 2-1-15,-1 3-1 16,0 6-2-16,1 0-1 0,0 3-1 0,2-1 0 16,2 2 0-16,3-2 0 0,2-3 0 15,2-2 0-15,2-3-1 0,2-2 1 16,1-1-1-16,1-3 1 0,2-4-1 15,0-1 1-15,3-4 0 0,-3-2 0 16,1-1 1-16,-1-3 0 0,-2-2 3 16,-1 0 4-16,-1 2 5 0,-2 2 3 15,-2 2 3-15,-2 3 0 0,-2 3 1 0,-2 3-3 16,0 2-3-16,-1 3-5 0,-1 3-4 16,-2 3-3-16,1 2-4 0,2 2-8 15,2 0-15-15,1 0-27 0,3-1-21 16,7-2-57-16,1-1-75 0,4-1-133 15,1-3-265-15</inkml:trace>
  <inkml:trace contextRef="#ctx0" brushRef="#br0" timeOffset="345465.714">1312 13390 320 0,'-4'-3'97'16,"4"2"5"-16,-7-1 0 0,6-1-52 15,1 1-11-15,0-2-3 0,-2-2-2 16,4 0-2-16,-4-2-1 0,7 1-1 16,-5 0 0-16,-1-1 0 0,1 2 1 15,-1 0 0-15,0 2 0 0,-1 1-1 16,1-1 1-16,0 3-2 0,-1 0-2 16,0-1-3-16,1 2-3 0,-1 0-3 15,-1 2-3-15,-1 0-2 0,0 3-2 0,-3 2-2 16,3 7-2-16,-1 0-1 0,1 4 0 15,0 2-1-15,2 5-2 0,1 1 1 16,-1 1-2-16,2 0 0 0,0 2 0 16,-1 0-1-16,0 2 1 0,0 0 1 15,-2-3 0-15,2 2 2 0,-3-1 1 16,2 0 1-16,1-1-1 0,-2-1 0 0,2 1-1 16,1-1-2-16,-1-1-1 0,2 1-1 15,-1-1 0-15,1-2 0 0,0 2-1 16,1-3 0-16,-1 2 1 0,0-3 0 15,-1-2 1-15,0-2-1 0,0-2 1 16,0-4-1-16,-1-1 1 0,1-3 0 16,0 0-1-16,-1-3 0 0,-1 0 0 15,1-2 0-15,0 1 0 0,1-2 0 16,-2 0 0-16,2-1-1 0,-2 0 1 16,2 0 0-16,-1-1-1 0,1 1 1 0,-1-1-1 15,1 2 0-15,-1-2 0 0,1 1 0 16,0-1-2-16,0 0-2 0,0 1-5 15,0-2-5-15,0 1-12 0,0-3-10 16,0-1-15-16,1-1-8 0,1-3-18 16,0 0-110-16,0 0-122 0,-1 3-281 15</inkml:trace>
  <inkml:trace contextRef="#ctx0" brushRef="#br0" timeOffset="345836.731">1245 14152 614 0,'-3'-7'152'16,"-2"3"6"-16,0-1-87 0,2 1-19 0,-4 1-8 15,3 3-6-15,-1 2-7 0,0 1-7 16,0 2-5-16,0 1-3 0,0 3-4 15,1 2-2-15,2 0-3 0,0 0-1 16,2 1-1-16,1 2-2 0,4-1-2 16,1 1 0-16,1-2-1 0,0-2 1 15,2-2-1-15,2-3 0 0,-1-4 0 0,0-3 0 16,-1-4 1-16,1-4 1 16,0-2 3-16,-1-2 3 0,-3 0 3 15,-3-1 3-15,0-1 2 0,-6 3 2 0,-3-1-1 16,-1 2-2-16,-4 2-4 15,-1-1-2-15,-3 5-6 0,-1 3-9 0,1 3-13 16,2 4-19-16,1 2-21 0,2 3-25 16,1 2-116-16,6 2-140 0,0 0-308 15</inkml:trace>
  <inkml:trace contextRef="#ctx0" brushRef="#br0" timeOffset="346759.974">2006 13080 495 0,'-6'0'133'0,"-1"-3"7"0,1 2-52 0,0 0-20 15,1 0-4-15,1 1-3 0,0-2-4 16,1 1-4-16,0 1-4 0,2 0-9 15,0-1-7-15,1 1-10 0,-1 0-6 16,2 0-7-16,-1 1-4 0,1-1-3 16,3 0-1-16,-2 1-2 0,4-1 0 15,4 3-4-15,0-3-8 0,2 1-9 16,3 0-15-16,1-1-16 0,2 1-10 16,1-3-19-16,-4 1-106 0,4-2-121 0,-1 0-270 15</inkml:trace>
  <inkml:trace contextRef="#ctx0" brushRef="#br0" timeOffset="346951.6957">2286 12930 595 0,'1'-2'143'16,"-5"-1"3"-16,3 5-84 0,1 1-28 0,-2 2-12 15,-2 3-7-15,4 4-5 0,-3 1-5 16,3 3-2-16,3 4-2 0,-1 1-7 15,1-2-8-15,2 1-17 0,-2-1-118 16,1-1-119-16,0 2-299 0</inkml:trace>
  <inkml:trace contextRef="#ctx0" brushRef="#br0" timeOffset="347469.1657">1056 12911 536 0,'-9'-5'156'16,"1"0"9"-16,-2 0-20 0,1 1-75 15,2-1-16-15,3 3-10 0,1 0-9 16,0-1-11-16,2 3-8 0,2-1-7 0,4 1-3 15,2 0-3-15,2 1-3 0,2 0-9 16,4-1-13-16,3 2-19 0,2-2-16 16,-1 0-123-16,0 1-137 0,0-1-319 15</inkml:trace>
  <inkml:trace contextRef="#ctx0" brushRef="#br0" timeOffset="347851.0845">1367 12777 552 0,'2'-12'136'0,"1"-2"4"16,-2 2-76-16,5 2-21 0,-1 1-12 15,1 0-7-15,2 3-6 0,-1 0-4 0,0 2-4 16,3 2-2-16,-3-1-3 0,1 2-1 16,-1 2-1-16,-1 0-1 0,2 3-1 15,-2 1-1-15,-3 1 1 0,2 0-1 16,-2 2 0-16,-2 1 0 0,0 2 0 16,-2 3 0-16,0-1 0 0,-3 2 0 15,-1 2 0-15,-1 2 0 0,-1-2 0 16,-1-1 1-16,1-2-1 0,0 2 0 0,1-3 0 15,1 0 0-15,1-3 0 0,3 0 1 16,4 1-3-16,1-3-6 0,3 1-5 16,2-2-6-16,6-1-13 0,2-2-33 15,1-2-86-15,7 1-108 0,5-4-249 16</inkml:trace>
  <inkml:trace contextRef="#ctx0" brushRef="#br0" timeOffset="348577.0955">3960 13537 457 0,'-2'-7'124'0,"-3"0"6"15,2 1-48-15,-2 0-26 0,2 2-4 16,-1-1-3-16,0 3-2 0,1-2-6 0,2 5-4 16,-2 2-5-16,2 3-3 15,1 3-7-15,1 3-5 0,-1 0-5 16,3 4-4-16,-1 2-2 0,-1-2-2 0,4 1-8 15,-1-2-12-15,2 0-18 0,1 0-23 16,-1-4-116-16,3 0-131 0,0-2-312 16</inkml:trace>
  <inkml:trace contextRef="#ctx0" brushRef="#br0" timeOffset="349122.0367">4543 13510 466 0,'-6'-3'137'0,"2"1"6"0,1-3-2 15,2-1-83-15,2 0-14 0,4-4-8 16,1 1-6-16,1 1-5 0,0 0-5 15,5 1-4-15,1 1-4 0,2 0-3 16,1 0-4-16,2 2-2 0,0 0-2 0,2 2 0 16,-5 1 0-16,1 1 0 0,-4 2-1 15,-1 0 1-15,-3 5-1 0,0-1 0 16,-5 2 0-16,0 2 0 0,-3 4-1 16,-3 0 0-16,-1 0 0 0,-5 2-1 15,0 0 1-15,0-2-1 0,-1 2 1 16,0-2 1-16,-2-2 0 0,2 0 0 0,0 0 1 15,3-1 0-15,1-2 1 16,1 1-1-16,4 0 1 0,3-3-1 0,3 0-1 16,2-1 1-16,2 1-3 15,3-3-5-15,3 0-11 0,4-1-7 0,3-1-9 16,4-1-19-16,2 1-111 0,4-2-120 16,2 3-278-16</inkml:trace>
  <inkml:trace contextRef="#ctx0" brushRef="#br0" timeOffset="349736.8716">5995 13214 578 0,'-6'-6'146'0,"-3"1"8"0,2 2-80 16,-1-2-13-16,1 2-9 0,0 1-5 16,2 0-8-16,0-1-8 0,2 3-9 15,0-1-7-15,3 3-6 0,0 1-3 16,2 0-4-16,2 1-1 0,1 2-1 16,1 2 1-16,1 0-1 0,2 1 0 15,-1 1 0-15,1-2 0 0,0 3-2 16,-1-2 0-16,-1-1-2 0,0 0-1 15,-3-2-1-15,0-1 0 0,-1 0 0 0,-3-1 0 16,-2 3 1-16,-1 0 0 0,-3 3-3 16,-3 2-6-16,0 1-8 0,1 1-10 15,-1 1-9-15,2 2-17 0,1 1-110 16,2-1-118-16,4-2-275 0</inkml:trace>
  <inkml:trace contextRef="#ctx0" brushRef="#br0" timeOffset="350150.7684">6043 13532 600 0,'1'5'145'0,"0"-2"6"16,-1 5-88-16,2 0-22 0,1 1-7 16,-1 1-4-16,2 1-3 0,-2-2-7 15,2 1-2-15,1-2-2 0,-3-4 1 16,3 0-1-16,0-1 0 0,5-3 0 15,-1-3-1-15,2-2-1 0,3-5-1 0,4-2-2 16,2-1-2-16,0-3-2 0,-3-1-2 16,1-1-1-16,-2 4-1 0,-2 4-1 15,-3 3-1-15,-3 3-1 0,2 8 1 16,-2 2 0-16,-1 7-1 0,-1 1-1 16,0 3-8-16,2 1-17 0,-2 3-18 15,1 0-23-15,0 0-119 0,0-4-137 16,-1 5-316-16</inkml:trace>
  <inkml:trace contextRef="#ctx0" brushRef="#br0" timeOffset="362083.6593">952 15661 331 0,'0'-3'97'0,"0"2"4"16,-1-1 0-16,-2 0-60 0,2 1-11 16,1 1-4-16,-1-1-2 0,-1 0-1 15,1 1-2-15,0 0-2 0,0 0-1 16,0 0-2-16,-1-2-1 0,0 2-2 15,1-1 0-15,-1 0 0 0,1 1-2 16,1 0-1-16,-2 0 0 0,0 0-2 16,1 0-1-16,0 0-1 0,-1 0-1 0,0 1-1 15,0-1-1-15,-1 0 0 0,1 1 0 16,0 1-1-16,0-1 1 0,1 0 0 16,0 0 1-16,1-1 0 0,-1 0 1 15,1 2-1-15,0-2 1 0,0 0-1 16,0 1 0-16,1-1-1 0,-1 0 0 15,0 0-1-15,0 0 0 0,-1-1-1 16,1 1 0-16,0 0 1 0,0 0-1 16,0 0 0-16,0 0 1 0,0-2 1 15,1 4 0-15,-2-2 1 0,1 0 1 0,1 0 0 16,-1 0 0-16,0 0 0 0,0 0-1 16,0 0 1-16,0 0-2 0,0 0 1 15,0-2-2-15,-1 2 0 0,-1 2 0 16,2-1-1-16,-2 0-2 0,1 0-2 15,0 0-4-15,1 2-6 0,-3-2-6 16,2 0-8-16,0 1-15 0,1 0-18 16,-2-1-91-16,2-1-105 0,5 3-245 15</inkml:trace>
  <inkml:trace contextRef="#ctx0" brushRef="#br0" timeOffset="364803.3716">888 15773 454 0,'-2'-3'115'0,"-5"-2"5"0,4 4-59 16,-1-1-19-16,0 2-6 0,1 2-4 0,0-2-3 15,1 1-4-15,2 2-1 0,-1-3-2 16,-2 2-2-16,2-1 0 0,0-1-2 15,1 1-2-15,0-1-3 0,0 0-3 16,0 3-2-16,1-1-1 0,0 0-1 16,2 2-1-16,-1 0-1 0,2-1 0 15,-1 0 0-15,1 1-1 0,1-3-2 16,0 1 1-16,0 0-1 0,1-1 0 0,0 1 0 16,0 1 0-16,0 0 0 0,0 0 0 15,2-1-1-15,-1 1 0 0,1-2 1 16,0 1-1-16,-2-2 1 0,0 0-1 15,2-1 1-15,-2 0 0 0,1 0 0 16,2-1 0-16,-1 1 0 0,3 0-1 16,2 0 1-16,-1 1 0 0,3 0-1 15,-1 1 1-15,2 0-1 0,0 2 0 16,0-1 1-16,0 1-1 0,1 0 0 16,-1 0 0-16,-1 0 1 0,1-1-1 0,0 0 0 15,1-1 0-15,0 0 0 16,0-1 1-16,1 0-1 0,0-1 0 0,-1 1 0 15,0-2 0-15,-1 1 1 0,-2-2-1 16,1 2 0-16,0 0 0 0,0-1 0 16,-2 0 1-16,0 2-1 0,0 0 0 15,-1-1 1-15,0 0-1 0,2-1 0 16,-2 1 0-16,1 1 0 0,2 0 1 16,2-1-1-16,0 0 0 0,2 1 0 0,-1-2 1 15,-1 2-1-15,2-2 0 0,-1 1 1 16,-1 0-1-16,2 1 0 0,-2 0 1 15,1 1-1-15,0-2 0 0,1 1 0 16,0-2 0-16,0 2 0 0,-1 0 1 16,-1-1-1-16,-1 1 0 0,0 0 0 15,-1-1 1-15,-2 2 0 0,2-2-1 16,-1 0 1-16,0-1 0 0,0 1 0 16,-2 1 0-16,0 0 0 0,0-2-1 0,1 2 1 15,-1-1 0-15,1 2 0 16,1-2 0-16,2 2 0 0,3-1-1 0,1 1 1 15,-2 0 0-15,2 0 0 0,0 1-1 16,2-1 1-16,-2 1-1 0,3 0 1 16,-3 0 0-16,2 0-1 0,0 1 0 15,1-1 1-15,-3-2-1 0,0 3 1 16,-2-2 0-16,-1-1-1 0,1-1 1 16,-1 2-1-16,0 0 1 0,-1 2 0 0,0-5-1 15,0 4 1-15,2-1 0 0,0 1 1 16,1 1-1-16,0-2 0 0,3-1 1 15,0 2 0-15,3 0-1 0,-1-1 1 16,2-1-1-16,1 1 1 0,1-1-1 16,1 3 0-16,0-5 0 0,-1 2 1 15,0 0-1-15,-1 0 2 0,0 0-1 16,0-1 1-16,-5 0 0 0,3 1-1 0,-2 0 0 16,1 0 0-16,0 0 0 0,3 1-1 15,-2 0 0-15,4 1 0 0,1-2 0 16,1 1 0-16,2-1-1 0,0 0 1 15,-1-1-1-15,2 2 1 0,-3-2 0 16,-3 2-1-16,0-1 1 0,-2 0 0 16,-2 0 0-16,0 0 0 0,-4 1 0 15,4 2-1-15,-1-2 1 0,4 0 0 16,-3-2 0-16,3 1 0 0,3 1 0 16,-1 0 0-16,2-2 0 0,1 2 0 0,-2-1 0 15,0 3 0-15,0-1-1 0,-3-2 1 16,0 1 0-16,-1 1-1 0,-2-2 1 15,-2 2 0-15,0-1-1 0,0 0 1 16,1 2 0-16,-1-1 1 0,0 1 0 16,0-2 0-16,1 1 0 0,3 1 0 15,-2-1 0-15,3 0 0 0,-1-1-1 16,2-1 1-16,-1 2-1 0,0-2-1 16,0 1 1-16,-1 2 0 0,-3-3-1 0,0 1 1 15,-2-1-1-15,0 1 1 0,-2-1-1 16,0 2 1-16,-3-4 0 0,2 1-1 15,0 0 1-15,2 2-1 0,-2-1 1 16,3 0-1-16,1 0 1 0,2 0 0 16,0 1-1-16,-1 1 1 0,2-2 0 15,2 0 0-15,-2 1 0 0,-5 0 0 16,7 0 0-16,0-1-1 0,-1 0 1 0,-3 0 0 16,-1-1-1-16,0 1 0 0,4-1 0 15,-8 0 1-15,1-1-1 0,-2 1 0 16,1 0 1-16,2 0-1 0,-2-1 1 15,2 1-1-15,2 1 1 0,1 0-1 16,-1 0 1-16,0 0 0 0,0 0-1 16,0 0 1-16,0 0 0 0,-1 0-1 15,0 1 1-15,0-1 0 0,-1 0-1 16,0 0 1-16,-2 2-1 0,0-2 1 0,-1-2-1 16,-3 2 1-16,0-2-1 0,1 2 1 15,-2 0-1-15,-1 0 1 0,1-2-1 16,-1 2 1-16,1 0-1 0,0-2 1 15,-4 2-1-15,1-1 0 0,-1 0 0 16,-1 0 1-16,1 1-1 0,-2-2 1 16,1 2 0-16,-1 0 0 0,0 2 0 15,3-1 0-15,-1 0-1 0,2-1 1 16,0 1 0-16,1 1-1 0,3-2 0 0,-2 1 1 16,1-2 0-16,0 2-1 15,1-1 1-15,-2 1-1 0,2-1 1 0,-1 1 0 16,2 0 0-16,1-1 0 0,0 2 0 15,1-4 0-15,-1 4 0 0,2-2 0 16,-1-2 0-16,1 1 0 0,-2 1 0 16,-3-1 0-16,2 0-1 0,0 0 1 15,-2-1 0-15,-1 1 0 0,1 0 0 0,-2 0 0 16,-1-1 0-16,0 2 0 16,-2-1 0-16,0 1 0 0,1-1 1 15,-1 0-1-15,-1 1 0 0,0-1 1 0,0-1-1 16,-2 2 0-16,0 2-1 0,1-2 1 15,-4 1 1-15,3-1-1 0,-2 1 0 16,1 0 0-16,-1-1 0 0,-1 0 0 16,0-1-1-16,0 1 0 0,-1-1 0 15,0 1 0-15,-1-1 1 0,3 1-1 16,-2 0 0-16,2 0 0 0,-1 1 0 16,1-1 0-16,0 0 0 0,0 1 0 0,1-1 1 15,-2 0-1-15,2 1 0 0,-1-1 0 16,1 0 0-16,-1 0 0 0,-1 0 0 15,1 0 0-15,1 0 0 0,0 0 0 16,0 1-3-16,-2-1-2 0,2-1-2 16,-1 2-5-16,1-2-5 0,-3 2-7 15,2-1-7-15,-2 0-5 0,1 0-4 16,0 0-3-16,0-2 2 0,-2 0 1 0,2-2 5 16,-3-1 4-16,0-2 3 15,0-1 6-15,0 1 4 0,-3 0 3 0,1-1 3 16,-3 1 3-16,1-3 3 0,-1-1 4 15,-1 0 2-15,-1 0 3 0,1-2 4 16,-1-1 4-16,1-1 4 0,0 6 4 16,0 0 6-16,-1 2 4 0,-1 1 1 15,1 2 0-15,1 0-2 0,0 3-4 16,1 0-5-16,2 1-4 0,3 1-6 16,3 1-3-16,2 2-4 0,1 3-1 15,1 1-1-15,2 3 1 0,2 2-1 0,0 2 0 16,2 1 1-16,3-1-1 0,3 1 0 15,-3-1 1-15,1 0-1 0,0-1 0 16,0-1 0-16,-2-2 0 0,-3 0 1 16,-2-1-1-16,-3-2 0 0,-1 1 0 15,-1-2 1-15,-6 1-1 0,-4-1 1 16,-2 2-1-16,-3 0 1 0,-1 1 0 16,-3 3-1-16,-4-2 1 0,2 3-1 15,0 1 0-15,1 0-4 0,2-1-8 0,3 2-12 16,3 0-13-16,4-2-14 15,3-5-110-15,5 0-121 0,4 1-276 16</inkml:trace>
  <inkml:trace contextRef="#ctx0" brushRef="#br0" timeOffset="365306.3716">6585 16048 536 0,'1'2'128'0,"1"2"3"16,-1 1-77-16,1 3-19 0,1 3-11 15,-1 3-3-15,1 2-3 0,-2 0-2 16,3 0-4-16,-1-2 2 0,2 0 0 0,0-3 2 15,1-3 0-15,0 0 0 0,2-6 3 16,-1-1 2-16,2-3-1 0,0-4-2 16,2-3-3-16,2-2-1 0,0-1-3 15,2-3-3-15,0-1-3 0,-2 2-2 16,3 0-1-16,-3 2-1 0,0 3 0 16,-1 3 0-16,0 6-1 0,-1 4 1 0,-2 3 0 15,-1 4-1-15,1 4-2 16,-2 1-8-16,-1 1-15 0,0 1-11 0,1 0-22 15,-1-3-113-15,0 0-126 0,4-1-295 16</inkml:trace>
  <inkml:trace contextRef="#ctx0" brushRef="#br0" timeOffset="369137.1116">2995 15819 422 0,'1'0'111'0,"-1"0"3"0,0-2-46 16,0 2-23-16,-1-1-10 0,1-1-4 15,-1-2-3-15,-1 2-3 0,2-2-1 16,-1 0-1-16,0 1-1 0,1-2 0 16,-1 0 0-16,0 1 0 0,-2-2 0 15,1 2-1-15,-1 1 0 0,0 0-1 16,-1 2 0-16,-1 1-1 0,1 2-2 15,-1 1-1-15,1 2-2 0,-1 0-1 16,1 2-2-16,0 2-1 0,1-1-1 0,0 3-1 16,2 0 0-16,1 0-2 0,1 0-1 15,3-1-2-15,-2-1 0 16,3-1-1-16,1-3-1 0,0-2 0 0,2-2 0 16,-2-4 0-16,0 1 0 0,-1-3 0 15,0-5 1-15,-2-1-1 0,-1 0 1 16,-1-2 0-16,-1-2 2 0,-1-2 1 15,-2 1 1-15,0 2 3 0,-2 2 1 16,-3 1 0-16,0 4 1 0,-2 3-1 16,-2 4 0-16,-1 5-3 0,1 5 0 0,0 2-2 15,2 4 0-15,0 4-1 0,4 2-1 16,1-2-1-16,2 1 0 0,3-4 0 16,1-1-1-16,3-2 0 0,3-6 0 15,-1-1 0-15,4-3-1 0,2-4 1 16,2 2 0-16,0-5 0 0,0 0 0 15,-2-2 0-15,-1-5 0 0,-1-1 1 16,-3 0 0-16,-4-6 1 0,-1 2 2 0,-3 0 0 16,0 2 2-16,-2 2-1 0,-2 3 0 15,-2 4-1-15,1 4-4 16,-3 0-11-16,2 6-20 0,-2 1-35 0,4 4-57 16,2 1-84-16,5 2-144 0,-4-1-305 15</inkml:trace>
  <inkml:trace contextRef="#ctx0" brushRef="#br0" timeOffset="382158.7404">2977 15232 366 0,'-3'-5'79'0,"-1"3"-4"15,1 0-78-15,-1 2-44 0,0 2-30 16,2 0-57-16,-2 0-124 0</inkml:trace>
  <inkml:trace contextRef="#ctx0" brushRef="#br0" timeOffset="382924.7753">2974 15298 138 0,'1'-7'50'0,"-1"-2"8"15,2 1-12-15,-1-2 3 0,-1 1 1 16,1 1-3-16,0-1-5 0,-1 3-7 16,1 1-7-16,1-1-4 0,-2 2-3 15,2 1-4-15,-1-2-3 0,-1 0-2 16,2 0-1-16,-1-1-2 0,-1 0-1 16,0-2-1-16,-1 0 0 0,1 0 1 15,0 0 4-15,1 2 3 0,-1-3 3 16,0 3 2-16,-1 1 2 0,1-4 0 0,-2 3-1 15,1-1-1-15,0 1-3 0,0-2-3 16,-1 1-3-16,1-4-1 0,-1 3-3 16,1 0-1-16,-1 1-1 0,2 1-2 15,-1-2 0-15,0 2 2 0,1 6 1 16,-1-3 1-16,1-1 1 0,-2-2 2 16,1 5 1-16,1-1 1 0,0 2-2 0,0-1-1 15,0 2 0-15,0-1-3 16,0 4 0-16,0-5-1 0,0 3-1 0,-1-1 0 15,1 1 1-15,-1-1-1 0,1-2 1 16,-1 2-1-16,1-1 0 0,0-1 0 16,0-1 0-16,0 6-1 0,0 2 0 15,-2 3-1-15,2 2 1 0,0 5 0 16,-1 3 1-16,1 0 1 0,-1 2-1 16,-2-2 1-16,3 3 0 0,-2 1-1 0,0 1 2 15,-2-1-1-15,1 3-1 16,1 1 1-16,1 1 0 0,-2 0 0 0,2-2-1 15,1-2 0-15,1 2 0 0,-1 1 0 16,3-1 0-16,-3 1-1 0,1 1 1 16,-2-1-1-16,-1 0-1 0,0-2 0 15,0-1 0-15,-2-3 0 0,0-2-1 16,-1-2-1-16,2 3 1 0,0-2-1 16,1-1 1-16,-1 1-1 0,2-5 0 15,1-1-2-15,0-2-5 0,0-4-9 16,1-1-10-16,2-2-8 0,-1-5-15 15,2 0-117-15,-2-1-121 0,3-1-286 0</inkml:trace>
  <inkml:trace contextRef="#ctx0" brushRef="#br0" timeOffset="383724.9656">3004 14945 521 0,'-2'-3'130'0,"-1"0"5"0,-1 2-73 15,1 0-15-15,1-2-6 0,1 2-7 16,-2 0-4-16,1 1-4 0,-1-1-2 16,0 2-1-16,-2 0-2 0,1 3-2 15,1-1-1-15,-1 0-2 0,0 2-1 16,2 2-2-16,1 0-3 0,-1 2-3 0,2-2-1 15,0 2-3-15,2 1 0 0,0 2-1 16,0-6-1-16,2-1-1 0,0-1 1 16,-1-3 0-16,0-2-1 0,-1-4 1 15,1-6 1-15,-1 2-1 0,-2-2 2 16,-1-1 1-16,1 1 3 0,-1-1 2 16,-2 1 2-16,1 1 2 0,-4 1 2 15,0 3 0-15,0 2 0 0,-3 3-3 0,-2 2-1 16,1 4-2-16,2 3-2 0,0 3-2 15,1 2-1-15,2 3-1 0,1 2-1 16,3 0 0-16,2 1-1 0,2 0-1 16,2-3 1-16,3 1-1 0,1-5 1 15,2-1-1-15,0-1 0 0,1-5 0 16,0-3 0-16,1-2 1 0,-5-5-1 16,3-1 0-16,-1-3 0 0,-1 0 0 15,-3-2 1-15,-1-3-1 0,-5 1 1 0,-2-3 1 16,-4 1 1-16,-2-1 1 0,-1 1-1 15,-2 3 1-15,-1 2-1 0,0 4 0 16,1 4-2-16,1 4-8 0,1 3-13 16,-1 4-18-16,7 2-22 0,3 2-20 15,2 2-119-15,5-2-139 0,0 2-308 16</inkml:trace>
  <inkml:trace contextRef="#ctx0" brushRef="#br0" timeOffset="386557.6366">3168 14762 486 0,'-2'-15'123'0,"2"0"6"0,-1 3-64 0,0 3-17 16,0 2-7-16,0 2-5 0,1 3-5 16,-2 0-6-16,2 4-4 0,-1 1-4 15,1 5-3-15,0 3-3 0,-1 3-2 16,0 4-3-16,-1 1-1 0,2 4 0 16,0-2-2-16,0 0-1 0,2-3-1 15,-1-3-1-15,1 1-6 0,1-2-5 16,-1-5-6-16,2 0-6 0,0-2-11 15,0-3 9-15,0-2-128 0,-1-2-111 16,-1-2-280-16</inkml:trace>
  <inkml:trace contextRef="#ctx0" brushRef="#br0" timeOffset="388092.928">3377 14811 410 0,'-1'0'114'15,"1"1"6"-15,-1-1-24 0,-2 5-45 16,2-2-8-16,-3 3-4 0,2 3-2 16,-3 2-5-16,0 1-3 0,-2 2-4 15,1 0-3-15,-4 1-4 0,0 1-3 16,-1 0-3-16,1-1-3 0,-1-1-2 15,5 4-2-15,-3-4-2 0,3 1-1 16,0-4-5-16,4-1-10 0,1-2-7 16,2-1-12-16,0-5 11 0,3-1-135 0,2-2-120 15,0-4-291-15</inkml:trace>
  <inkml:trace contextRef="#ctx0" brushRef="#br0" timeOffset="389137.3972">3437 14967 628 0,'-2'-7'143'0,"0"-3"2"16,4 3-103-16,0-2-14 0,4-1-8 15,-1 2-6-15,4 1-4 0,-1-1-2 16,2 2-2-16,-1 0-1 0,-1 1-1 15,-2 1-2-15,2 3 0 0,-1 0-1 16,-1 1-1-16,0 1 1 0,0 0-1 16,2 4-1-16,-3 0 0 0,2 1-1 0,-4 2-1 15,0-1 0-15,-2 2-1 0,-1 0 1 16,-2 2 1-16,0 2 1 0,-5-2 0 16,1 2 1-16,-2 1 0 0,-3 3 0 15,2-1 1-15,-1-2 1 0,3 0 1 16,0 1 2-16,2-3 1 0,1-2 0 15,3-4 2-15,0 1-1 0,-1-3-1 16,2 2 0-16,0-4-2 0,2 0-1 16,0 1-1-16,0 1 0 0,2-3-2 15,1 2 1-15,-1-2-1 0,1 0 0 16,2 1-2-16,3 0-6 0,1-2-8 0,3 1-9 16,1-1-13-16,4 1-119 0,0-2-123 15,0 1-293-15</inkml:trace>
  <inkml:trace contextRef="#ctx0" brushRef="#br0" timeOffset="390144.4725">3846 15870 273 0,'-2'7'59'0,"-2"0"0"0,0-1-42 15,2 0-12-15,1 0-5 0,1-1 0 0,-1 0-3 16,1-3-11-16,1 1-11 0,1-2-9 16,1 1-24-16,0-2-1 0,1-1-32 15,0-1-37-15</inkml:trace>
  <inkml:trace contextRef="#ctx0" brushRef="#br0" timeOffset="390743.3076">3847 15891 430 0,'-2'0'107'0,"-2"1"5"0,2-1-58 0,-2 0-14 16,3 0-7-16,-1-1-5 0,-2 0-4 15,1 1-3-15,1-2-2 0,1 0-2 16,0-2-2-16,-2 2-1 0,1-2 0 15,-2 1-1-15,2-1 0 0,-1 1 0 16,1 0-2-16,-1 0-1 0,2 0-1 16,-2 0-1-16,3 1 0 0,2-1-2 15,-1 2-1-15,-2 1 0 0,2-1-1 0,-1 1 0 16,2 0-1-16,-2 1-1 16,0-1 0-16,-3-2-1 0,3 3 1 0,0 0 0 15,1-1 0-15,-2 3 0 0,-1-2 0 16,2 0-1-16,5 1 0 0,-2 0 0 15,-2-1 0-15,2 0-1 0,0-1 0 16,0 0 0-16,-2 0 1 0,0 0-1 16,0-1 0-16,-1 1 0 0,-3-1 0 15,3 1 1-15,-2 0-1 0,0 1 0 16,2-1 1-16,0 1-1 0,0 0 1 16,0 1 0-16,1-1 0 0,2 0 1 0,-2 0 1 15,0 0 2-15,-2-1 2 0,0 2 0 16,2 0 1-16,-4-1 1 0,3 3-1 15,-1 0 0-15,0 1 0 0,1-2-2 16,2 5 0-16,-2-2-1 0,0 2 0 16,-1 0 0-16,1 0 0 0,0 6-1 15,1 3 0-15,-2 1-1 0,1 2 0 16,1 4-1-16,1 2 0 0,-4 0 0 0,1-1-1 16,1 0-1-16,-1-1 1 15,-1 0-1-15,-1-2 0 0,2 1 0 0,1 2 0 16,-1-5 1-16,-1 1-1 0,4 0 0 15,-1 0 0-15,1-3 0 0,0-3 0 16,0-2 0-16,0 2-2 0,2-4-5 16,-1-4-7-16,-1-2-11 0,0-1-6 15,2-3-5-15,-1-3-9 0,1-3-12 16,1-2-106-16,-2 0-106 0,-1 0-266 16</inkml:trace>
  <inkml:trace contextRef="#ctx0" brushRef="#br0" timeOffset="391427.1483">3861 16120 315 0,'0'-17'95'16,"0"1"7"-16,-1-2-28 0,0-1-13 15,-1 0-6-15,-3-1-3 0,3 3-6 16,-1 1-4-16,2 5-3 0,-2 0-1 16,0 2-2-16,-1 7-4 0,3 1-3 15,0 3-4-15,1 4-4 0,-2 3-4 16,2 4-4-16,1 6-5 0,4 5 0 16,-2 2-2-16,-1 2-2 0,-1 0 0 15,-1 3-1-15,0 1-2 0,0 1 1 16,-3-1-1-16,1 2-1 0,-1 1 1 0,1 0-1 15,-2-2 0-15,-1 0 1 0,1-4-1 16,-3 1 0-16,1-2 0 0,0-2 0 16,-1-2 1-16,2 1-1 0,0-3 0 15,1-3 0-15,1 0 0 0,0-5 1 16,3 2-1-16,0-4 0 0,0 1 0 16,0-4 1-16,1 0-2 0,3-3-2 0,-1 0-4 15,0-5-6-15,0 1-8 0,-1-4-5 16,2 0-9-16,-2-3-16 15,1 0-107-15,-2-2-114 0,-1 1-274 16</inkml:trace>
  <inkml:trace contextRef="#ctx0" brushRef="#br0" timeOffset="392027.8995">3775 16747 557 0,'0'-12'138'0,"-3"3"6"0,-2 2-75 15,-1 3-16-15,-1 2-6 0,4 4-3 0,-6 0-2 16,-1 0-4-16,1 4-3 0,-1 1-4 16,0 6-3-16,3 0-4 0,-2 3-4 15,3 0-3-15,1 2-3 0,1 0-4 16,3-3-2-16,0-1-4 0,1-3-1 16,2-2-1-16,2-3-2 0,1-3 0 15,1 0 1-15,3-3-1 0,-1-3 0 0,2 0 0 16,0-2-1-16,0-4 1 0,-1-1 0 15,-1-1 0-15,-2-3 0 0,-1 0 0 16,-2-3 0-16,-3 1 0 0,-2 3 2 16,-4 0 2-16,-2 4 3 0,0 2 2 15,-3 4 1-15,-1 3 2 0,1 3 0 16,0 4 0-16,2 1-2 0,2 2-3 16,2 1-2-16,2 2-2 0,2-2-1 15,4 2-2-15,1-3 1 0,3-2-1 16,1-1 0-16,3-2-1 0,4-3 1 0,0-1-1 15,0-5 0-15,1-1-1 0,-1-5 1 16,0-1-1-16,-4-3 1 0,-4-2 0 16,-1 1 1-16,-3 0 0 0,-4 3 1 15,-4 0 1-15,-4 5-1 0,-2 2 1 16,-1 2-1-16,-3 3 0 0,0 1-4 16,2 4-11-16,1 4-17 0,3 2-28 15,3 1-25-15,2 3-119 0,6 1-147 16,5 1-327-16</inkml:trace>
  <inkml:trace contextRef="#ctx0" brushRef="#br0" timeOffset="395002.0124">4770 15952 352 0,'1'-5'102'0,"-1"-1"6"0,0 0-33 15,0 0-14-15,-1 1-10 0,1-1-10 16,1 2-6-16,-2 2-4 0,1 1-4 16,0-2-3-16,-1 3-2 0,-1 0-1 15,1-2 0-15,0 2 1 0,0-2 1 16,1 2-1-16,-2 0-1 0,2 2-1 0,-1-2-2 15,0 2-3-15,1-1-1 0,0 2 0 16,-1-1-2-16,1 3 0 0,-1 0 0 16,2 1-1-16,-1 1-1 0,0 2-2 15,1 1-1-15,-2 1-1 0,2 0-2 16,-1 0 0-16,0 1-1 0,-2 2 1 16,0-2-1-16,1 1 1 0,0 2-1 15,0 1 1-15,-1 0-1 0,1 0 1 16,1 2-2-16,0 2 0 0,-2 2 0 15,1 0-1-15,-1 4-1 0,2 3 1 0,-1 3-1 16,0 0 0-16,0-2 1 0,2 1-1 16,-2 1 0-16,1-2 0 0,-3-5 1 15,3 2-1-15,1 0 0 0,1 0 0 16,-2 1 0-16,1-2 0 0,-1-3 1 16,2 6-1-16,-3-7 0 0,0 2 0 15,0-2 0-15,-3-1 0 0,2 1 0 16,-1-3 0-16,-2-2 0 0,3-1 0 15,-1-2 0-15,0-6 0 0,1 1-1 0,0-7 0 16,1 1-3-16,0-2-2 0,1-2-2 16,0-3-2-16,0-1-3 0,1-1-4 15,-1-4-5-15,1-2-11 0,0-3-6 16,2-1-15-16,-2-3-117 0,0 2-124 16,0 3-295-16</inkml:trace>
  <inkml:trace contextRef="#ctx0" brushRef="#br0" timeOffset="395689.9897">4716 16810 584 0,'-4'-3'142'16,"-1"2"8"-16,0 1-87 0,2 0-12 16,-1 1-8-16,0 0-4 0,0 1-5 0,0 1-5 15,-1 2-6-15,0-1-3 0,0 2-2 16,-1 1-3-16,1 2-3 0,0 1-1 16,2 1-3-16,1-3-1 0,4 2-2 15,-1-3-2-15,2-2-1 0,2 0-1 16,0-2-1-16,1-2 1 0,1 0-1 15,-1-1 0-15,-1 0 0 0,-1-1 0 16,0-2 0-16,-1-1 0 0,-1-4 0 0,-1 1 0 16,-1-2 3-16,0 0 2 0,-1 0 4 15,-1 0 4-15,-1 2 3 0,1 2 2 16,-3 1 1-16,0 2-1 0,-1 3-1 16,0 2-4-16,0 3-3 0,-1 2-3 15,2 1-3-15,2 2-1 0,2 0-1 16,3-2-1-16,2-1-1 0,2-1 1 15,1 0-1-15,2-1 0 0,3-3 0 16,0 1 0-16,2 0-1 0,0-2-2 16,1-2 0-16,0 0 0 0,1-3 0 15,-5-2 0-15,0-3 0 0,-3-2 1 0,-2-1 3 16,-2-1 0-16,-4-1 1 0,-5-1 0 16,-1 2 2-16,-5 0-1 0,-2 1 0 15,-3 1 0-15,0 4-1 0,-1 1-1 16,3 4-6-16,-2 6-11 0,2 2-17 15,0 3-22-15,2 2-17 0,3 3-131 0,2-1-148 16,0 0-334-16</inkml:trace>
  <inkml:trace contextRef="#ctx0" brushRef="#br0" timeOffset="397783.6481">5052 16857 504 0,'-5'-1'133'0,"-1"0"7"15,2 0-47-15,0-2-34 0,1 2-6 16,0 1-5-16,2-1-2 0,-2 1-3 15,3-1-5-15,-1 1-6 0,1 1-4 16,3-2-5-16,-2 1-3 0,3 1-3 16,0-2-4-16,3 1-1 0,0 0-2 15,3 0-2-15,-3 2-3 0,3 0-1 0,0 1-2 16,-2-1-1-16,0 1-4 0,-1-1-7 16,-1 1-10-16,1-2-13 0,0 1-15 15,-1-3-9-15,1 1-20 0,-1 1-110 16,-3-2-121-16,0 0-280 0</inkml:trace>
  <inkml:trace contextRef="#ctx0" brushRef="#br0" timeOffset="398286.2525">5392 16595 620 0,'-1'-3'156'0,"-2"-1"7"15,3 4-91-15,-2 0-15 0,1 4-10 16,-4-1-6-16,6 6-9 0,-1 2-9 16,0 1-8-16,0 4-4 0,0 0-4 0,-2-1-1 15,3 4-3-15,-4-4-1 0,2 2-5 16,2 1-5-16,-3-3-10 0,1 0-13 16,2-3-11-16,-1 0-17 15,1-1-120-15,-1-4-128 0,-3-3-300 16</inkml:trace>
  <inkml:trace contextRef="#ctx0" brushRef="#br0" timeOffset="398623.1919">5568 16664 624 0,'0'0'150'0,"-2"1"6"15,0 2-92-15,-3 4-19 0,1 1-8 0,-1 2-8 16,0 4-5-16,-1 3-3 0,-1 2-4 15,-3 2-2-15,0 1-1 0,0 2-1 16,-2 0 1-16,0-2-3 0,1-3-4 16,1-2-4-16,1-1-9 0,3-4-13 15,1 0-15-15,3-2-12 0,2-3 137 16,2 2-270-16,2-5-147 0,2-3-398 16</inkml:trace>
  <inkml:trace contextRef="#ctx0" brushRef="#br0" timeOffset="399022.712">5617 16898 668 0,'-2'-4'158'15,"2"2"5"-15,1-2-100 0,0 0-26 16,3 2-10-16,1-2-8 0,2 1-5 15,3 0-6-15,-1-1-2 0,1 3-2 16,-1 0-1-16,1 1-1 0,-1 0-1 16,-2 0 0-16,0 1 0 0,0 2-1 15,-1 2 1-15,-1-2-1 0,0 2 0 16,-3-1 1-16,0 2-1 0,-3 2 0 16,-2 1 0-16,-2 1 0 0,-3 1 0 0,0 1 0 15,-2 3 0-15,-1-2 0 0,2 2 0 16,-2-3 0-16,3 1 1 0,0-4 0 15,2 2 1-15,3-1 1 0,-1-4 0 16,1-1 1-16,3 0-1 0,2-1 0 16,3 3-1-16,-2-6-1 0,3 1 0 15,2 0-1-15,1-1 0 0,4 0-1 0,-1-4-2 16,-2-5-4-16,4 5-6 0,1-3-6 16,5 3-10-16,-3-3-8 15,3-3-15-15,-1 3-117 0,1 3-120 0,-2-5-292 16</inkml:trace>
  <inkml:trace contextRef="#ctx0" brushRef="#br0" timeOffset="401267.8342">2249 15130 320 0,'-2'-2'85'0,"-1"-4"5"15,1 2-33-15,0 0-17 0,4 1-7 16,-2-1-4-16,0-2-2 0,1-2 0 15,1 4-1-15,2-3-1 0,-4 0-1 16,1 0 0-16,0-1-1 0,2 2-1 16,-2 1-1-16,-2-2-1 0,0 0-1 15,2 2-2-15,-2 0-1 0,1 0-2 16,-2 0 0-16,0 1 0 0,2 2-1 16,0 2-1-16,-1-2 0 0,1 2-1 0,-1 1-1 15,-1 0-1-15,2 3-2 0,-1-1-1 16,-1 2-1-16,2 4 1 0,-3 2 0 15,2 0 1-15,1 2 0 0,-1 1 1 16,-1 3 0-16,2-1 0 0,-1 2-1 16,-1 1-1-16,-1 0-1 0,0 3-1 15,-1 4-1-15,-1-2 1 0,0 5-1 16,0 0 0-16,2 2 1 0,-1-2 0 16,2 0 0-16,-2 0 0 0,4 3 0 15,-1-4-1-15,1 1-1 0,-2-1 0 16,2 2-1-16,2 0 0 0,-2 0-1 0,-2-5 1 15,4 5-1-15,-2-2 1 0,0 0-1 16,0-2 1-16,0-3-1 0,0-1 1 16,-2-3-1-16,2-6 0 0,0-3 1 15,-1-3-3-15,1-3-5 0,0-2-8 16,1-7-11-16,1-4-6 0,1-5-9 16,1-5-17-16,0-6-110 0,-1-4-115 15,5-3-275-15</inkml:trace>
  <inkml:trace contextRef="#ctx0" brushRef="#br0" timeOffset="401816.3566">2318 14954 398 0,'2'-9'117'15,"0"2"7"-15,0 0-24 0,-2 0-34 16,0 4-13-16,-3-2-5 0,1 2-3 16,-1 1-3-16,-4 3-2 0,1-1 0 15,-1 0-3-15,-3 3-3 0,0-1-4 16,0 3-3-16,-1 1-4 0,3 0-5 16,-2 3-3-16,2 2-3 0,1 1-1 15,0 3-3-15,3 1 0 0,2 0-3 16,2-3-1-16,2 2-1 0,3-3-2 15,3-1 1-15,2-4-1 0,3-2-1 0,1-2 1 16,1-3-1-16,1-3 1 0,0-4-1 16,-2-3 0-16,0-4 0 0,-3-2 0 15,-2-4 1-15,-5 0-1 0,-1 1 0 16,-4 3 1-16,-3 1 1 0,-3 5 0 16,-4 2 3-16,-3 4 0 0,-1 4 1 15,-2 1-1-15,0 3 0 0,1 2 0 16,2 3-2-16,4 4-3 0,2 1-11 0,7 0-21 15,5 2-23-15,6-1-41 0,1-2-97 16,5-3-139-16,-1-6-302 0</inkml:trace>
  <inkml:trace contextRef="#ctx0" brushRef="#br0" timeOffset="402731.1594">1338 15116 448 0,'-3'-15'119'0,"3"1"4"0,0 1-52 16,-1-2-22-16,0 1-9 0,2 0-5 15,-2 2-4-15,-1 1-4 0,1 2 0 16,0 1-2-16,1 3-2 0,-1 0-2 0,0 1 0 15,-2 3-3-15,3 2-2 0,0 2-3 16,0 3-1-16,-1 4-1 0,2 4 0 16,-1 5-2-16,0 3 0 0,-1 2 0 15,0 6 0-15,-4 1-1 0,2 5-1 16,1 1-1-16,-1 2 0 0,1 2-1 16,0-1-1-16,0 0 0 0,4-1-1 15,-4-3 0-15,1-2 0 0,1-3 0 16,0-2 0-16,1-2-1 0,-1-2 0 15,2-5 0-15,-2-1-1 0,2-5 0 16,-1-1-1-16,0-3-4 0,1-3-9 0,0-1-9 16,1-4-13-16,-1-2-8 0,0-1-14 15,1-2-120-15,-3-1-123 0,1-1-288 16</inkml:trace>
  <inkml:trace contextRef="#ctx0" brushRef="#br0" timeOffset="403371.4641">1325 15147 437 0,'0'-3'118'16,"-1"0"4"-16,1 4-46 0,-4 2-24 15,3 4-13-15,-2 3-6 0,1 6-6 16,0 6-6-16,-1 5-3 0,2 5-3 16,1 3-4-16,-1 2-1 0,1 2-2 15,0 2-1-15,-1-3 0 0,2-2 0 16,-2-1-1-16,0-5 0 0,1 1-1 15,-2-4-1-15,-1-3 0 0,-1-3-1 0,0-2 0 16,1-2-2-16,-1-1 1 0,-1-5-1 16,1-1 0-16,3-2-2 0,0-2-4 15,0-2-7-15,2-3-7 0,-1-2-10 16,1-2 29-16,3-1-149 0,-5-5-118 16,2 2-294-16</inkml:trace>
  <inkml:trace contextRef="#ctx0" brushRef="#br0" timeOffset="403965.756">1363 14943 548 0,'-1'-1'137'15,"-1"-1"7"-15,-1 2-75 0,0 3-15 16,0 2-6-16,-3 1-4 0,1 1-4 15,-1 3-3-15,1 2-4 0,1 2-6 0,-1-2-3 16,1-1-5-16,1 1-3 0,2-1-3 16,0-3-4-16,-1-1-1 0,2-2-1 15,4-1-2-15,-1-2-1 0,0-3 0 16,2 0-2-16,1-4 1 0,0-5-1 16,2-2-1-16,-2-6 1 0,0 1 0 15,-2-2-1-15,-2-2 0 0,-1 4 1 16,-2 2 2-16,-4 3 1 0,-1 2 2 15,-2 3 1-15,-2 3 2 0,-3 4 0 0,-1 0-1 16,-5 4-1-16,2 2-2 0,1 5-1 16,0 2-2-16,3 3-2 0,2 4 0 15,4-2 0-15,5 2-1 0,4-4 0 16,2 0-1-16,1-9 1 0,6 2 0 16,4-5 0-16,1-1-1 0,1-6 0 15,3 0 0-15,-3-6 0 0,2 3 0 16,-6-7 0-16,-2 0 1 0,-4-1-1 15,-3 1 0-15,-3 4-5 0,-2-1-8 16,-2 4-11-16,0 1-18 0,-2 4-19 16,1 3-121-16,0 3-12 0,4 3-117 15,-1 2-222-15</inkml:trace>
  <inkml:trace contextRef="#ctx0" brushRef="#br0" timeOffset="404922.7208">586 14686 559 0,'0'-7'140'0,"-2"3"6"0,0-1-74 16,-1 1-20-16,2 3-11 0,-1 1-7 0,0 2-5 15,0 3-5-15,0 4-6 0,0 2-4 16,0 5-3-16,-1 2-4 0,0 3-1 16,0 2-1-16,1 3-2 0,-2-3-3 15,-1-2-6-15,2-3-11 0,-1-1-11 16,0-1-12-16,2-3 21 0,-2-4-147 15,3-1-126-15,2-2-300 0</inkml:trace>
  <inkml:trace contextRef="#ctx0" brushRef="#br0" timeOffset="405218.5669">857 14765 580 0,'-4'4'150'0,"-3"1"5"0,-2 2-51 16,0 4-56-16,-2 3-12 0,-1 0-5 15,-2 3-4-15,0 2-3 0,-2-2-3 16,1 1-2-16,-1 0-3 0,3-1-2 15,0-1-3-15,4-2-3 0,0 1-3 16,2 0-8-16,0-3-13 0,5-1-19 16,1-2-12-16,2-3 105 0,3-1-237 0,1-7-147 15,1-4-374-15</inkml:trace>
  <inkml:trace contextRef="#ctx0" brushRef="#br0" timeOffset="405650.4399">850 14994 642 0,'-4'-11'144'0,"3"1"3"0,1 3-108 16,1-1-14-16,4 0-7 0,0 2-2 0,1 2-3 15,2 2-4-15,-1 1-1 0,3 1-2 16,0 2-1-16,-1 2-1 0,2 1-1 16,-1 2 0-16,0 0-2 0,-3 3 1 15,-2 2-2-15,-1 2 0 0,-3 1 0 16,-1 2 0-16,-2 0 0 0,-3 3 0 15,-4-2 0-15,2 2 0 0,-3-2 0 16,-1-1 2-16,-1-2 2 0,1-2 4 16,1-1 2-16,3-3 3 0,1-3 0 15,2-1 1-15,4-1 0 0,0-1-4 0,1-1-2 16,4 0-3-16,1-2-3 0,1 1-6 16,5-2-12-16,0-1-15 15,2-1-23-15,1-2-116 0,-1 2-131 0,3 3-310 16</inkml:trace>
  <inkml:trace contextRef="#ctx0" brushRef="#br0" timeOffset="407848.8542">5818 14795 544 0,'-5'-4'147'0,"-1"3"7"16,0-1-43-16,1 2-48 0,0-1-13 15,3 2-6-15,1 1-6 0,0-2-7 16,2 1-5-16,2-1-4 0,2 0-4 16,1 0-3-16,3 1-2 0,2-1 0 15,0 1-1-15,0-1-3 0,0 0-3 0,1 2-1 16,-2-4-2-16,0 4-1 0,-3-1-2 15,1 1-3-15,-2 1-6 0,-1 0-10 16,-2 1-12-16,1 0-16 0,0 1-10 16,-1 0-19-16,0-2-111 0,-2 0-120 15,2-1-282-15</inkml:trace>
  <inkml:trace contextRef="#ctx0" brushRef="#br0" timeOffset="408213.4274">6205 14515 654 0,'-3'-7'158'0,"-2"1"4"16,0 5-102-16,3 3-16 0,-2 2-8 0,4 4-6 16,-3-2-8-16,2 9-6 0,2 1-4 15,1 2-2-15,-1 0-2 0,0-1-2 16,-1 1-2-16,3 2-2 0,-2-6-2 15,0-1-9-15,-2-1-10 0,2-1-14 16,0-1-10-16,2-2-20 0,-2 0-112 16,1-1-125-16,0 2-281 0</inkml:trace>
  <inkml:trace contextRef="#ctx0" brushRef="#br0" timeOffset="408593.4046">6122 14899 598 0,'-10'-1'151'0,"2"1"6"15,0-3-80-15,2 2-21 0,3 1-11 16,1-1-7-16,4-1-6 0,0 1-7 16,2 0-3-16,3 1-3 0,3-1-3 0,3-1-2 15,2 1-2-15,1-1-1 0,4-1-3 16,0 0-3-16,2 0-1 0,3-2-2 15,-1 2-2-15,2-1-5 0,-1 3-10 16,0-2-11-16,-3 2-14 0,-1 0-10 16,-2 1-15-16,-3 0-34 0,-5 1-81 15,0-1-104-15,-3 5-243 0</inkml:trace>
  <inkml:trace contextRef="#ctx0" brushRef="#br0" timeOffset="409058.4328">6175 15107 618 0,'-12'-1'158'0,"-2"-3"7"15,3 2-79-15,3 0-30 0,-1-3-13 16,5 3-6-16,3 0-10 0,2-2-9 15,4 4-5-15,0-3-4 0,5 2-3 16,3 1-1-16,1-1-1 0,1 1 0 16,2 0-1-16,0 2-1 0,2 3-1 15,-1 1 0-15,-1 3 0 0,-3 1 0 16,0 2 0-16,-2 0-1 0,-3 3 1 0,-4-1 0 16,-5 0 1-16,-2 2 0 0,-1 0 1 15,-7 2 0-15,-1 0 0 0,-4-1 1 16,-2 0 0-16,0 0 1 0,-1-2 1 15,0-3 3-15,1-3 1 0,3-2 1 16,1-3 1-16,5-2 0 0,0-3-2 16,2-3-1-16,5 0-4 0,2 0-2 15,4-3-2-15,1 3 0 0,3-3-1 16,1 4 1-16,4-1-1 0,2 2 0 16,1 0 0-16,1 1 0 0,0 2-1 15,2 2-2-15,2-2-4 0,-3 2-7 0,-2 1-11 16,0-1-13-16,-1 1-16 0,2 0-13 15,-5-1-126-15,-3 1-137 0,0-2-314 16</inkml:trace>
  <inkml:trace contextRef="#ctx0" brushRef="#br0" timeOffset="409694.7154">6802 14763 495 0,'4'-6'136'15,"-3"0"6"-15,-2-3-40 0,-3 3-41 0,-1 1-8 16,-2 0-4-16,-3 1-4 0,-1 2-4 15,-1 2-3-15,1 2-5 0,-4 1-5 16,-1 0-5-16,0 0-6 0,1 3-5 16,-1 1-4-16,2 0-3 0,-1 0-2 15,4 1-1-15,2 1-1 0,3 2 0 16,4-2-1-16,2-2 0 0,2 3 0 16,4-2-1-16,1-2 1 0,4 3-1 15,2 0 0-15,1-2-1 0,-1-1-1 16,3 0-1-16,0-1-2 0,0 1-1 0,-1-1-1 15,-1 0-2-15,1-1-1 0,0 1 0 16,-2 0 0-16,-1-1 2 0,-1 3 2 16,-1-3 1-16,-4 3 2 0,-1-1 2 15,-5 1 1-15,-2 0 1 0,-3 2 1 16,-4 1 2-16,-2 1 0 0,-2 0 1 16,-1 1 2-16,0 0 1 0,-1 1 0 15,0-4 0-15,-1 0-1 0,2-3 0 0,0 0-1 16,2-3-3-16,2-2-7 0,0-1-13 15,4-4-17-15,5 1-11 0,2-4-19 16,4 1-114-16,2 0-128 0,3-6-284 16</inkml:trace>
  <inkml:trace contextRef="#ctx0" brushRef="#br0" timeOffset="410200.0626">7040 14808 688 0,'-14'0'173'15,"-3"4"5"-15,-1 1-97 0,-1 4-26 16,0 4-13-16,0 0-10 0,5 2-10 16,4 1-9-16,1 0-5 0,7-2-3 15,3 0-2-15,3-3-2 0,3-2 0 0,4-2-2 16,0-2-2-16,1-4-4 0,3-3-3 15,-2-2-4-15,1-2-1 0,-2-3-3 16,-2-1 2-16,-1-1 1 0,-3 0 4 16,-1 0 4-16,-2-1 3 0,-1 0 2 15,-1 2 5-15,-2 1 2 0,1 1 3 16,-2 2 0-16,1 2 2 0,1 3-1 16,0 2-1-16,-1 3-2 0,1 4-1 15,0 1-3-15,1 3-2 0,0 4 0 16,2 2 1-16,-2 6-1 0,4 3 0 0,2 0 0 15,-1 6 0-15,3 1 0 0,1 0 0 16,-2 1 0-16,1-1 0 0,-2 0 0 16,-2 0 1-16,-1 0-1 0,-3 0 0 15,-3-4 0-15,-3-1 2 0,-3-4 1 16,-4-3 3-16,-1-2 3 0,-2-5 5 16,-2-6 6-16,-2 0 2 0,3-6 2 15,1-3-2-15,1-5-3 0,1-5-3 0,0-6-7 16,4-6-11-16,1-6-15 0,6-5-14 15,4-3-17-15,6-3-14 0,1 2-12 16,5 3-23-16,0 2-98 0,1 5-116 16,4 4-262-16</inkml:trace>
  <inkml:trace contextRef="#ctx0" brushRef="#br0" timeOffset="410874.4799">7193 14889 512 0,'-3'-6'135'0,"0"0"6"15,0 2-33-15,1 2-60 0,-1 0-8 16,1 2-2-16,1 2 0 0,-3 0-2 0,1 2-1 16,1-1-2-16,1 3-2 15,0-1-2-15,1 2-3 0,0 0-3 0,1 0-4 16,0 1-5-16,3-2-2 0,-2-1-4 15,1-1-3-15,0 0-1 0,1 0-3 16,-2-3 0-16,2-1 0 0,-1 0 0 16,-1-2-1-16,0-2 1 0,1-2-1 15,-2 0 1-15,0-2 0 0,-1 1 0 16,0 1 0-16,-1 0-1 0,-1 0 1 16,-1 3-1-16,0 1 1 0,0 0-1 0,-1 2 0 15,1 0 1-15,-2 2 0 16,1 1 1-16,-1 0 0 0,3 1 1 0,-1-2 0 15,1 2 0-15,1-2 1 0,1 1-1 16,0-2 0-16,0 0-1 0,0 0-1 16,1-1 1-16,-1 0-1 0,0 0 0 15,2 0 1-15,0-1-1 0,0-1 1 16,0-2 0-16,2 0 0 0,-1 1 0 16,-1-1 0-16,-1 0 1 0,2 2 1 15,-2 0 0-15,-1 1 1 0,1 1 1 0,-1 1 1 16,0 2 0-16,-1 2 1 0,1 1-1 15,0 3 0-15,0 0 0 0,0 2-1 16,0 2-2-16,2-1 0 0,1-1-1 16,-1 0-1-16,1-1 0 0,2-2 0 15,-2 0-1-15,0-2 0 0,0-3 0 16,2 0 0-16,0-4 0 0,1-4-1 16,-1-1 1-16,3-5 0 0,1 0 0 15,1-2-1-15,1 0 1 0,1 2-1 16,1 0 0-16,-1 2 0 0,-2 4 1 0,0 3-1 15,-2 1 0-15,1 2 0 0,-2 4 0 16,-1 1 0-16,0 0 0 0,-1 3 0 16,1 0 0-16,-2 1-3 0,-2 1-9 15,1-1-13-15,-1 0-18 0,0-2-25 16,0 1-19-16,-1-3-126 0,2-1-144 16,-1-1-323-16</inkml:trace>
  <inkml:trace contextRef="#ctx0" brushRef="#br0" timeOffset="411330.2922">7565 14690 624 0,'1'-1'150'0,"-2"4"4"0,0 0-83 0,0 5-31 16,-1 3-11-16,1 3-2 0,0 4-2 16,0 4 0-16,0 2 0 0,1 2 0 15,-2 2 1-15,0 1-1 0,2 0-1 16,0 1-2-16,2-2-3 0,0-2-4 16,1 0-2-16,1-4-2 0,4-4-3 15,0-3-2-15,2-4-3 0,3-1-1 16,2-7-1-16,2-4-3 0,4-2-6 0,0-7-10 15,1-4-13-15,1-2-15 0,-3-4-11 16,-1 0-12-16,-3-2-6 0,-2 1-112 16,-6 2-117-16,-4 1-268 0</inkml:trace>
  <inkml:trace contextRef="#ctx0" brushRef="#br0" timeOffset="411494.8496">7597 14664 729 0,'-4'-9'175'16,"2"0"3"-16,2 1-110 0,5 0-27 16,5 1-14-16,3 0-10 0,4 1-15 15,3-2-17-15,2 2-21 0,1 3-18 16,3-2-124-16,-2-2-136 0,0 7-325 16</inkml:trace>
  <inkml:trace contextRef="#ctx0" brushRef="#br0" timeOffset="411889.5785">7849 14822 764 0,'-5'-4'183'16,"3"4"3"-16,0 4-120 0,2 5-17 16,2 2-13-16,-1 4-13 0,8 3-8 0,-3 2-4 15,-1 0-3-15,2 0 0 0,2-1-2 16,1-1 1-16,-1-3-1 0,1-2 0 16,0-3-1-16,0-4-1 0,1-6 0 15,-1-2-1-15,-2-7-1 0,1-4-1 16,0-3 0-16,1-5 0 0,0 0 0 15,-1 0-1-15,-1 2 0 0,0 2 1 16,-1 3-1-16,-2 3 0 0,0 5 0 0,-2 4 0 16,0 3 0-16,-2 5-2 0,-1 3-4 15,1 2-9-15,-1 1-9 0,0 4-16 16,3-3-17-16,-2 3-7 0,3-1-6 16,1-2-10-16,2 1-106 0,1-4-111 15,1-1-258-15</inkml:trace>
  <inkml:trace contextRef="#ctx0" brushRef="#br0" timeOffset="412099.6816">8250 14918 695 0,'-4'-1'187'0,"1"-1"2"16,1 0-43-16,4 2-92 0,0-1-22 0,4 1-12 15,0 0-10-15,3-1-7 0,3 1-10 16,2 0-12-16,1 0-15 0,1 0-18 16,1 0-19-16,1-2-121 0,-4-1-135 15,2 1-306-15</inkml:trace>
  <inkml:trace contextRef="#ctx0" brushRef="#br0" timeOffset="412281.7369">8527 14768 772 0,'-4'1'188'0,"0"4"4"16,-1 1-113-16,3 2-29 0,0 4-14 15,0 3-11-15,0 1-10 0,2 2-6 16,1 0-5-16,2 3-5 0,-1 0-10 16,0 1-10-16,2-4-15 0,2-1-18 15,-2 0-13-15,1 0-108 0,0-4-18 16,2-6-108-16,0-5-209 0</inkml:trace>
  <inkml:trace contextRef="#ctx0" brushRef="#br0" timeOffset="412693.6243">8587 14519 780 0,'-9'-15'179'0,"4"6"2"0,3 2-125 0,4 2-24 16,6 3-10-16,0 3-6 0,4 2-5 15,3 5-5-15,1 1-3 0,0 1 0 16,1 1-1-16,1 1 1 0,0-1 0 16,-2 0 1-16,-2 0 0 0,0 0 1 15,-3 4-1-15,-4-1 0 0,-2 4 0 16,-3 0-2-16,0 5 0 0,-6 2-1 15,0 2 0-15,1 1 0 0,-2 4-1 16,2 0 0-16,1 1 1 0,1 1-1 0,3 1 0 16,2-1 0-16,2 0 0 0,1-2 0 15,1-3 0-15,-1-3 0 0,1-1 0 16,-1-6 1-16,-1-2 0 0,-4-5 3 16,-3-2 5-16,0-1 2 0,-5-4 2 15,-4-4-1-15,1 1 0 0,-4-3-1 16,-1 0-7-16,-2-2-11 0,-2 1-15 15,0-3-17-15,2 3-21 0,-4-2-23 0,2 3-119 16,1 4-139-16,2 5-312 16</inkml:trace>
  <inkml:trace contextRef="#ctx0" brushRef="#br1" timeOffset="420707.7318">2140 13757 169 0,'-12'6'35'0,"-1"-3"0"0,-1 2-32 0,-3 1-2 16,-3-1-1-16,2 1 4 0,-1-1 16 16,1 0 17-16,-3 2 12 0,1-3 10 15,2-1 9-15,1 0 6 0,0-1 1 16,0 1-11-16,1 0-11 0,3-2-11 16,4 2-7-16,4-1-7 0,4 3-5 15,5-2-5-15,9-3-4 0,5-1-3 16,7-2-3-16,6-4-1 0,11-3-1 15,8-7-2-15,10-3-1 0,8-1-2 16,0-3-6-16,2-2-10 0,-1-1-13 0,-8 0-107 16,-2 3-110-16,-12-6-272 0</inkml:trace>
  <inkml:trace contextRef="#ctx0" brushRef="#br1" timeOffset="421173.0691">2035 15416 505 0,'18'-10'107'0,"2"-4"2"16,5-2-89-16,8 2-10 0,5-2-3 16,4-3-2-16,2 0-1 0,0-3-4 15,0 0-5-15,-2 1-11 0,1-2-94 16,-5-2-91-16,-1 3-233 0</inkml:trace>
  <inkml:trace contextRef="#ctx0" brushRef="#br1" timeOffset="421714.1278">1069 13893 460 0,'-14'-10'109'0,"3"0"3"16,-3 2-61-16,1 2-23 0,4 1-7 16,1 1-3-16,1 2 0 0,4-1-2 15,0 3-4-15,3 3-1 0,6-1-1 16,3 3-2-16,4 0-1 0,10 2-3 15,5-1 0-15,8 1 0 0,9-4 0 16,7 0-3-16,5-5-9 0,0-2-15 16,1-6-105-16,2-5-106 0,-1-3-270 0</inkml:trace>
  <inkml:trace contextRef="#ctx0" brushRef="#br1" timeOffset="422086.1276">966 15476 603 0,'-4'-15'127'0,"5"-5"1"0,6 4-104 15,8-1-17-15,8 0-8 0,8-1-10 16,9-1-12-16,9 1-30 0,8-2-74 0,1-3-97 16,5 1-225-16</inkml:trace>
  <inkml:trace contextRef="#ctx0" brushRef="#br1" timeOffset="422802.3685">3678 13080 548 0,'-9'-5'123'16,"1"-4"1"-16,8 1-91 0,6-1-12 16,10-1-10-16,9 2-3 0,5-3-3 15,6-2-2-15,6 5-1 0,2-2-9 16,0 2-14-16,5 0-104 0,0 1-104 15,1-3-266-15</inkml:trace>
  <inkml:trace contextRef="#ctx0" brushRef="#br1" timeOffset="423266.4995">3544 16573 560 0,'2'4'122'0,"7"-2"1"15,7-3-87-15,8 0-23 0,9-3-11 0,9-4-3 16,6-6-6-16,6-4-8 0,3-7-12 16,1-3-96-16,2-1-98 0,-2-3-240 15</inkml:trace>
  <inkml:trace contextRef="#ctx0" brushRef="#br1" timeOffset="423756.8501">4513 12987 499 0,'-2'0'118'0,"1"-2"5"16,7-4-77-16,4-2-11 0,7-2-8 16,10-2-7-16,6-4-5 0,10 2-3 15,10 0-3-15,3-2-3 0,7 0-3 0,3 0-10 16,4 1 94-16,-2 3-218 0,-2 0-123 16,-1 3-353-16</inkml:trace>
  <inkml:trace contextRef="#ctx0" brushRef="#br1" timeOffset="424250.0969">4704 16523 507 0,'1'-22'118'0,"3"0"2"0,4 1-61 0,7 5-40 16,4 3-10-16,8-2-3 0,4 1-2 15,3 0-4-15,4 2-10 0,0-1 11 0,0 0-122 16,0-3-101-16,-1 4-267 0</inkml:trace>
  <inkml:trace contextRef="#ctx0" brushRef="#br1" timeOffset="425460.549">3015 14524 323 0,'-8'-1'82'0,"1"-1"2"0,-2 2-31 16,2 2-30-16,0 1-12 0,-2 5-5 15,-1 2-3-15,-1 3-2 0,-4 5 1 16,0 2 1-16,-4 4 4 0,-2 3 3 16,-2 5 4-16,-1 0 3 0,0 5 1 15,2 2 1-15,1 6-1 0,6 7-2 0,2 2-5 16,7-2-2-16,6 4-3 0,3-1-1 16,6 1-1-16,7-7-2 0,5-6 1 15,6-6-1-15,5-4 0 0,5-6 0 16,4-8 0-16,6-7 0 0,4-1 0 15,6-4 0-15,4-5 0 0,1-4-1 16,3-5 0-16,0-1-1 0,-4-6 1 16,-4-1-1-16,-2-8 0 0,-5-2 0 15,-3-2 1-15,-3-1-1 0,-1-3 0 16,-4-1 1-16,-2-3-1 0,-10-2-1 0,-8-4 0 16,-7 0-2-16,-8-5-1 0,-11 0 0 15,-9-4 0-15,-9-1-1 0,-7 4 2 16,-6 0 1-16,-7 2 2 15,-1 6 1-15,-3 2 0 0,-5 10 0 0,-4 7 0 16,-4 8-2-16,-1 10-4 0,-2 10-7 16,-2 7-95-16,1 7-89 0,6 7-230 15</inkml:trace>
  <inkml:trace contextRef="#ctx0" brushRef="#br1" timeOffset="426413.435">2940 12074 402 0,'-10'-17'84'0,"1"0"1"16,-3-3-73-16,2 3-6 0,2 0-3 15,-1 2-2-15,-2 0 1 0,-1 3-2 16,0 0 1-16,-2 3-1 0,-5-2 0 0,-3 3 2 16,-5-1 2-16,0 4 2 0,-4 3 2 15,-3 4 0-15,-2 6 1 0,0 6 0 16,0 6-1-16,2 7-3 0,-1 5-1 15,1 3-2-15,2 2-2 16,2 2 1-16,0-1-1 0,1 1 1 0,3 1 0 16,4-2 2-16,4 3 2 0,4 1 1 15,7 3 1-15,7 1 0 0,7-2 1 16,7-2-1-16,7 3-2 0,3-5-1 16,5 2-1-16,4-3 0 0,5-2-1 0,5-1 1 15,5 0-1-15,7-6-1 0,6-1 0 16,4-7-1-16,4-6 0 0,1-7-1 15,-2-7 1-15,3-7-1 0,0-7 0 16,-2-8 1-16,-3-7 0 0,0-6 0 16,-3-5 0-16,-7-5 1 0,-10-8 0 15,-11-6 1-15,-9-4 0 0,-9-3 0 16,-9-2 0-16,-9 0 0 0,-9 0-1 0,-8-1 1 16,-14 0-1-16,-14 4 0 15,-14 4 0-15,-11 9 0 0,-11 12-1 0,-13 18-8 16,-10 19-98-16,-8 17-91 0,3 22-238 15</inkml:trace>
  <inkml:trace contextRef="#ctx0" brushRef="#br0" timeOffset="435490.5312">10518 10894 734 0,'-8'-4'187'0,"0"-1"8"0,1 3-105 0,2 2-22 16,3 0-16-16,2 0-13 0,-1 2-13 15,3-4-11-15,3 0-8 0,2 0-4 16,2 0-1-16,2-3-2 0,1 3-2 16,2-2-9-16,-2 3-12 0,0 1-18 15,-2-1-19-15,-2 0-13 0,1 2 35 0,-4-1-162 16,-4 2-131-16,2 2-307 0</inkml:trace>
  <inkml:trace contextRef="#ctx0" brushRef="#br0" timeOffset="435674.0414">10526 10977 709 0,'-5'-2'182'15,"-1"0"4"-15,1-1-97 0,1-1-29 16,2 0-14-16,2 0-14 0,2 0-13 16,1 1-8-16,2-2-6 0,2 1-1 0,0-1-3 15,3 4-9-15,1-1-11 0,-1-2-18 16,1 4-18-16,-1-1-21 0,-2 3-116 15,0-1-136-15,0 1-300 0</inkml:trace>
  <inkml:trace contextRef="#ctx0" brushRef="#br0" timeOffset="436383.3915">10591 10883 656 0,'-5'-6'177'0,"-1"4"10"15,0 1-78-15,-1 1-29 0,1 1-10 16,1 0-11-16,2 2-13 0,0-1-13 15,4 2-10-15,3-1-8 0,1 2-6 0,4-1-4 16,2-2-2-16,2 1-1 0,3-3-2 16,1 0-1-16,2-3-5 0,1 0-9 15,1 0-12-15,0-2-16 0,-4 0-20 16,-1 3-13-16,-2 0-19 0,-6-1-110 16,-3 4-125-16,-4 1-282 0</inkml:trace>
  <inkml:trace contextRef="#ctx0" brushRef="#br0" timeOffset="436573.2733">10538 11082 791 0,'-2'1'192'0,"-3"-2"4"16,2 1-118-16,6-1-22 0,2 1-16 0,1-2-13 15,2 2-12-15,3-2-5 0,3 1-4 16,3-2-3-16,3 2-6 0,0-1-12 15,2-2-18-15,4 2-25 0,0-2-22 16,-2-1-123-16,-3 2-145 0,-2 2-325 16</inkml:trace>
  <inkml:trace contextRef="#ctx0" brushRef="#br0" timeOffset="436834.5781">10794 10746 745 0,'-2'-1'168'16,"0"5"3"-16,6 2-123 0,3 4-20 15,2-1-10-15,6 5-6 0,3 1-4 16,5 3-4-16,3-3-3 0,-1-1 0 16,0 1 0-16,1-1-1 0,-3-1 1 0,-1-1-1 15,-5-1 1-15,-2 2-1 0,-3 2 1 16,-5 4-2-16,-6 0 0 0,-5 2-3 15,-5 3-3-15,-4 0-6 0,-3 3-7 16,-4-1-13-16,1-2-8 16,-3 2-24-16,0-3-104 0,1 0-118 15,6 0-279-15</inkml:trace>
  <inkml:trace contextRef="#ctx0" brushRef="#br0" timeOffset="437385.1037">11333 10859 690 0,'-5'10'174'16,"-1"6"6"-16,0 1-99 0,3 5-21 0,5 1-10 15,-1 4-8-15,1-1-10 0,1-2-8 16,2 1-5-16,0-6-3 0,1-1-3 16,-3-5-3-16,5-3-2 0,-1-4-2 15,3-2-1-15,-2-7-2 0,2-3-2 16,0-7 0-16,-1-3 0 0,-3-6 0 16,-3-4-1-16,-1-6 0 0,-5-1 0 15,-2-4 0-15,-3-1 0 0,-3-7 0 16,0 0 0-16,1 0 0 0,1 5 1 0,3 1 1 15,2 6 4-15,4 2 2 0,3 12 1 16,4 4 2-16,3 1 0 16,1 5-1-16,4-1 0 0,3 2-5 0,2 4-1 15,2 0-2-15,1 1-3 0,0 2-6 16,2 2-9-16,1 2-18 0,-1 3-25 16,0 1-21-16,-2 1-134 0,-3 3-153 0,-4 5-350 15</inkml:trace>
  <inkml:trace contextRef="#ctx0" brushRef="#br0" timeOffset="437571.1286">11413 10905 827 0,'-19'0'210'0,"8"3"3"15,0-2-102-15,9-1-51 0,7 0-21 0,2-1-14 16,8-2-11-16,2 1-9 0,4-3-7 15,4 1-13-15,5 0-26 0,-3-1-32 16,2 1-143-16,1 0-165 0,1 4-394 16</inkml:trace>
  <inkml:trace contextRef="#ctx0" brushRef="#br0" timeOffset="438115.1228">12059 10433 827 0,'-17'-10'212'0,"-4"5"5"0,-6 6-109 16,0 7-39-16,2 1-18 0,0 5-14 15,3 1-14-15,6 2-11 0,5 1-5 16,6 0-4-16,9 1-2 0,6-1-2 15,7 2-2-15,3-1-3 0,3 0-3 0,-1-2-2 16,2 0-1-16,-2-1 2 0,-4 0 0 16,-4 1 2-16,-4-1 3 0,-5 0 3 15,-4 3 4-15,-2 1 3 0,-5 2 3 16,-4 0 2-16,-3-1 1 0,-3 1 1 16,0 3 0-16,-1-2-1 0,-2-1-3 15,2-1-2-15,4 0-2 0,6-1-2 16,4 0-1-16,2-3-1 0,4-2-1 15,7-1-1-15,2 1-2 0,3 1 0 0,-3-5-1 16,3 3 1-16,1 0 0 0,-3 2 0 16,1-1 2-16,-4-2 0 0,-3 1 2 15,-1 3-1-15,-2 0 1 0,-4 0 1 16,-4 0-1-16,-2 3 1 0,-1 2-1 16,-3 0 1-16,-2 1 0 0,-1-1 0 15,0 1 1-15,-1 1-1 0,2 1 1 16,1-2 0-16,1-2-1 0,4-1 0 15,3 2 0-15,4-1 0 0,2-1-1 16,5-2 0-16,2 1-1 0,2-2 0 0,4 0-3 16,3-5-11-16,1-3-13 0,2-2-22 15,1-4-30-15,4-5-22 0,0 1-120 16,0 0-149-16,-5 0-319 0</inkml:trace>
  <inkml:trace contextRef="#ctx0" brushRef="#br0" timeOffset="438740.6205">12506 10920 585 0,'-9'0'169'0,"-2"5"9"0,0 2-33 16,2 7-72-16,0 3-10 0,1 1-9 16,-1 2-11-16,4 3-13 0,3-2-8 15,1 1-7-15,1-2-4 0,5-4-5 16,3-2-2-16,3-1-2 0,3-7-2 15,2-4 1-15,2-3-1 0,2-4 0 0,-2-3 1 16,0-5-1-16,-2-1 0 0,-5-2 0 16,-1-1 0-16,-3-2 1 0,-5-2-1 15,-5-1 0-15,-3-2 0 16,-5-1 0-16,-2 1 0 0,-6-2 0 0,-3-1 1 16,-1 0-1-16,-2 0 0 0,-3 1 0 15,3 3 1-15,0 1-1 0,2 3 3 16,4 3 2-16,3 2 2 0,3 6 1 15,7-1 0-15,5 3 0 0,6 1-1 16,6 0-1-16,4 0-2 0,6 0-3 0,6 2-3 16,4-4-8-16,6 3-11 0,-2-3-18 15,2 1-24-15,2 1-15 0,4 4-126 16,-3 0-3-16,-3 5-112 0,-7 3-199 16</inkml:trace>
  <inkml:trace contextRef="#ctx0" brushRef="#br0" timeOffset="439020.5901">12869 10825 737 0,'-5'-3'179'0,"-1"7"5"15,-1 2-108-15,-1 3-22 0,1 0-9 16,1 4-7-16,0 3-7 0,0 4-4 0,1 2-2 15,-1 2-1-15,3 0-4 0,2 2-2 16,1-2 0-16,2 1-3 0,3-3-3 16,3-1-3-16,3-3-2 0,6-1-1 15,1-2-3-15,3-4-2 0,2-2-3 16,1-3-8-16,0-5-12 0,-2-4-20 16,-2-4-21-16,0-3-21 0,-1-3 4 15,-3 1-136-15,-4-7-136 0,-2-3-305 16</inkml:trace>
  <inkml:trace contextRef="#ctx0" brushRef="#br0" timeOffset="439184.9394">12950 10772 765 0,'-10'-6'202'16,"4"-2"5"-16,2 2-87 0,4 0-53 16,5 1-19-16,3 0-16 0,3 2-17 15,1 0-8-15,3 1-11 0,0-1-14 16,4 1-18-16,0 2-29 0,1 1-19 0,-2 4-126 15,1 1-148-15,0 4-329 0</inkml:trace>
  <inkml:trace contextRef="#ctx0" brushRef="#br0" timeOffset="439599.3862">13200 10855 654 0,'-3'-2'162'0,"2"-1"8"0,-1 2-96 15,0 1-19-15,2-1-5 0,0 1-7 16,0 1-9-16,0 0-6 0,0 2-5 16,2-2-3-16,-2 3-2 0,0 1-1 15,-2 2 0-15,2 2 0 0,0 0-2 16,0 4-2-16,0 1-2 0,2 1-2 15,-1 1-1-15,1 1-2 0,2 0-1 16,0-1-2-16,4 0 1 0,1-2-2 0,1-2 0 16,2-6-1-16,3-5 0 0,-2-1 1 15,5-6-1-15,-2-5 0 0,1-7 0 16,2-2 1-16,-2-1-1 0,1 0 1 16,1 1-1-16,-5 2 1 0,-3 4 0 15,-1 4 0-15,-2 6 0 0,-5 4 1 16,-1 5-1-16,-1 4 0 0,-4 3-1 15,1 3 0-15,-3 4-5 0,3 2-8 16,-2 0-8-16,3 0-12 0,2 0-17 16,4-2-20-16,3-3-10 0,5-2-14 0,1-5-108 15,2-1-125-15,4-3-278 0</inkml:trace>
  <inkml:trace contextRef="#ctx0" brushRef="#br0" timeOffset="440323.6086">13573 10686 467 0,'-1'-1'128'0,"0"0"4"0,0 0-12 16,-2-1-85-16,2 1-10 0,0 0-5 0,0 0-5 15,-1-1-4-15,1 0-1 0,1 1-2 16,0 1-2-16,0-1 0 0,-1-1-2 16,1 1-1-16,-1-1-2 0,-1 2-1 15,1-2 0-15,0 1-1 0,1 0-1 16,-1 0 1-16,1 0 0 0,-1-2 0 15,-1 2 1-15,1-3 2 0,0 2 4 16,-2-2 6-16,1 0 7 0,1 1 6 16,-3-1 6-16,2 0 7 0,-2 1 4 0,1-2 0 15,1 0-2-15,2 2-3 0,0 0-5 16,2-2-4-16,1 0-5 0,2 2-3 16,2 2-5-16,2 0-2 0,1 1-3 15,-1 2-2-15,4 2-2 0,-2 4-1 16,0-2-3-16,-2 1 0 0,-1 2-1 15,-1-1 0-15,-2-1-1 0,-1 1 1 16,-2-1-1-16,-2-1 1 0,0 0 0 16,-2 2-1-16,-1-2 1 0,0 2-1 0,-1 2 1 15,0 3 0-15,1-1-1 0,-1 1 0 16,1 2-1-16,3 1 0 0,0 2-1 16,2-1 0-16,0 2-1 0,2 0-2 15,-1 3 1-15,2-1-1 0,0 3 1 16,1-5 0-16,2 3 0 0,-1-2 2 15,2-2 0-15,-2 1-2 0,-1-1 0 16,-1-2 0-16,-1 0 1 0,-3-3-1 16,0 2 1-16,-1 0 0 0,-2-1 2 0,-1 0 0 15,1 0 1-15,1 1-1 0,-2 0-1 16,-1 1-1-16,1 0-2 0,-2 1-1 16,1 0 0-16,-1 0 0 0,0 0 0 15,1 4 0-15,-3-2 2 0,3-2 1 16,-3 0 0-16,1-2-5 0,0-2-8 15,0-1-10-15,0-4-13 0,0-4-13 16,1-2-20-16,2-2-117 0,1-4-128 0,4-5-297 16</inkml:trace>
  <inkml:trace contextRef="#ctx0" brushRef="#br0" timeOffset="440696.6126">13773 10445 442 0,'-7'-4'103'0,"2"-1"2"15,0 3-62-15,1 2-27 0,2-1-5 16,1 1-4-16,-2 2-5 0,4 2-4 15,-1-2-6-15,0 1-25 0,2-2-56 16,-2 0-16-16,2 0-69 0,-1-1-143 16</inkml:trace>
  <inkml:trace contextRef="#ctx0" brushRef="#br0" timeOffset="441476.8402">13750 10438 320 0,'-4'2'107'15,"-1"-2"7"-15,-2-1 4 0,1-2-47 16,-2 0-10-16,1-1-7 0,1 0-4 15,0-1-4-15,-2 1-3 0,4 1-4 16,-1 1-3-16,1 0-3 0,0 1-2 16,1 1-5-16,1-1-4 0,2 1-4 0,0-1-4 15,2 1-4-15,0 0-3 0,0-2-3 16,2 2-2-16,-1 2 0 0,0-2-1 16,1-2-1-16,0 2 1 0,-3 0-1 15,1 2 0-15,-2-2 1 0,3-2-1 16,-3 4 0-16,0-2 0 0,0 1 0 15,0-1-1-15,0 1-2 0,1-1-1 16,0 1-2-16,0-1-2 0,-1 2-1 16,2-1-1-16,-2-1-1 0,0 1 0 0,0 0 2 15,0 1 1-15,-2-1 1 0,2 0 2 16,0-1 0-16,0 1 2 0,-1 0 0 16,2-1 1-16,-1 2 1 0,0-2 0 15,0 0-1-15,0 0 1 0,0 0 1 16,2 0-1-16,-1 0 2 0,-1-2-1 15,0 1 2-15,0 0 1 0,0-1 1 0,0-1 2 16,-1 2 2-16,1-2 2 0,-2 0 1 16,2 0 2-16,2 0 1 15,-2-1-2-15,1 0 1 0,0-1-2 0,3 2 0 16,1-2 0-16,1-1-1 0,0 1 1 16,1-1 1-16,4-1 0 0,2 1 0 15,-2-1-2-15,1 0 0 0,1 2-3 16,1 0-1-16,-1 4-3 0,-2 3 0 15,0 4-2-15,-2 9 0 0,-2 3 0 16,1 9 0-16,-4 5-1 0,5 6 1 16,-7 4 0-16,1 5-1 0,-3 2 0 0,-1 0 0 15,1 2-1-15,1-4 0 0,-2-5 0 16,4-1 0-16,4-7-1 0,4-5 1 16,-2-5 0-16,1-7 0 0,1-5 0 15,-2-2-1-15,-1-4 0 0,-2-2 1 16,-3-4-1-16,-1 1 0 0,1-1 0 15,-2 2 0-15,-2 3 0 0,0 4-2 16,-1 2-1-16,-1 5-1 0,0 4 2 0,0 6-1 16,-4 5 0-16,5 3 1 15,-2 2 1-15,3 4 1 0,1 2 1 16,1-4-1-16,2-2 1 0,2-1 0 0,0-5 0 16,3-3 1-16,-2-3 0 0,3-5 0 15,-2-3 0-15,-1-1 0 0,-1-7 0 16,-2 0 2-16,-3-3 1 0,-3-2 0 15,-2-4 0-15,0 2 1 0,-3-2-3 16,-2-1-4-16,-1-1-9 0,1-1-13 16,2-2-19-16,-1-2-12 0,3-3-73 15,1-3-56-15,3 1-117 0,0-6-240 0</inkml:trace>
  <inkml:trace contextRef="#ctx0" brushRef="#br0" timeOffset="441655.3509">14133 10888 911 0,'0'-6'213'15,"0"3"0"-15,1 1-142 0,4 1-30 0,3 0-14 16,4 0-16-16,3 1-13 0,2 2-14 16,2-1-16-16,5 3-19 0,-4-2-21 15,1 2-23-15,-2 1-118 0,-5-1-137 16,-1-2-305-16</inkml:trace>
  <inkml:trace contextRef="#ctx0" brushRef="#br0" timeOffset="441831.3924">14192 11032 735 0,'-7'7'201'0,"2"-1"3"0,0 1-76 15,1 1-59-15,5-3-21 0,3-2-17 16,2 0-19-16,4 1-19 0,2-2-23 15,2 0-29-15,2-2 70 0,0 0-216 16,-2 4-163-16,1 2-401 0</inkml:trace>
  <inkml:trace contextRef="#ctx0" brushRef="#br0" timeOffset="443995.7704">14828 10865 742 0,'-3'-4'188'0,"0"4"5"0,0 3-109 0,4 9-20 15,-1 3-12-15,2 6-14 0,2 7-12 16,-1 1-9-16,1 4-4 0,0 3-4 15,3-4-3-15,-2-2-2 0,-1-3-2 16,0-6 0-16,2-1-1 0,-1-6-1 16,0-5 1-16,-3-4 0 0,2-5-1 15,-1-6 1-15,-2-7 0 0,-1-1-1 16,0-7 1-16,-1-4-1 0,-3-3 1 0,-1-6-1 16,-2-5 0-16,-3-3 0 15,1-2 1-15,1-1-1 0,0 1 2 0,5 1 3 16,1 7 3-16,4 7 1 0,3 6 3 15,2 4-1-15,3 7 0 0,4 3-1 16,6 4-2-16,2 2-4 0,5 2-2 16,2 1-6-16,2 1-10 0,1 1-14 15,-4 2-21-15,-2 2-26 0,-4-1-18 16,-4 3-126-16,-4 2-144 0,-1 4-321 16</inkml:trace>
  <inkml:trace contextRef="#ctx0" brushRef="#br0" timeOffset="444190.2549">14904 10921 829 0,'-13'0'200'0,"6"3"3"0,5-2-124 16,4 0-27-16,5 1-14 0,6-2-13 15,3-2-12-15,4 0-5 0,5-2-4 16,2-1-10-16,1-1-18 0,0 0-33 15,-1-1-30-15,-2 2-121 0,0 0-153 16,-1 2-346-16</inkml:trace>
  <inkml:trace contextRef="#ctx0" brushRef="#br0" timeOffset="444711.4971">15519 10235 854 0,'-38'4'198'0,"1"3"3"16,3 2-139-16,5 2-23 0,7 4-12 16,6 2-9-16,9 1-9 0,8 2-6 15,5 1-4-15,9 3-2 0,5 1-3 16,4-2-3-16,6-1 0 0,0-2-1 15,0-1 0-15,-2 0 1 0,-3-5 2 16,-4 1 3-16,-5 0 2 0,-6-1 1 16,-4 1 1-16,-6 1 1 0,-5 2 3 15,-3 2 1-15,-5 2 3 0,-1 3 1 16,-3-1 1-16,1 1 0 0,3-1 0 16,0-1-3-16,4-1-1 0,3-1-3 15,6-4-1-15,3 0-2 0,5 1 1 0,2-4-1 16,4 2-1-16,0 0 1 0,2 3 0 15,-1-4 0-15,0 1 0 0,-3 0-1 16,-1-1 1-16,-3 0 0 0,-1-2 0 16,-5-1 1-16,-2 3-1 0,-1 0 1 15,-4 3 0-15,-2 2 2 0,-2 1 1 16,-2-1 3-16,0 4 2 0,0-1 1 0,0 2 2 16,1-3-1-16,1 0 0 0,3-2-1 15,5 4-3-15,0-5-3 0,5 1-1 16,0-3-1-16,5-1-2 0,2-1-5 15,3-6-8-15,0-2-14 0,3-6-21 16,3-4-25-16,3-2-24 0,1-2-119 16,-1-3-142-16,0-3-314 0</inkml:trace>
  <inkml:trace contextRef="#ctx0" brushRef="#br0" timeOffset="445035.4394">16142 10545 712 0,'-5'-35'190'0,"-2"-1"9"16,-2-3-94-16,1 2-28 0,3 3-11 16,1 7-14-16,3 6-17 0,0 5-12 15,1 7-8-15,0 7-4 0,3 6-5 16,-1 6-2-16,0 2-6 0,-2 6-9 16,5 4-14-16,1 4-22 0,0 1-25 15,0 3-24-15,-1-3-118 0,-1 1-144 16,3 5-311-16</inkml:trace>
  <inkml:trace contextRef="#ctx0" brushRef="#br0" timeOffset="445248.6137">15937 10793 774 0,'-12'0'192'0,"5"0"4"0,6 1-113 16,7-3-23-16,6 0-10 0,5 2-12 15,5-3-14-15,5 0-5 0,3 0-5 16,4-6-4-16,3 2-4 0,1-2-3 16,6 0-6-16,-1 1-10 0,2 1-17 15,0 0-22-15,-1 6-22 0,-2 4-17 16,-5-2-119-16,-8 4-138 0,-1 2-299 16</inkml:trace>
  <inkml:trace contextRef="#ctx0" brushRef="#br0" timeOffset="445622.6133">16076 11105 804 0,'-10'-4'194'0,"0"0"4"0,5-6-124 0,4-1-20 16,4-1-13-16,3 2-12 0,2 0-13 15,3 0-5-15,3 2-4 0,2 1-2 16,1 4-2-16,1 2-1 0,2 1-2 16,-1 3-1-16,0 2 0 0,-3 5 0 15,-4 2-2-15,-1 2 0 0,-6 3 1 16,-4 1-1-16,-6 3 2 0,-2 0-1 16,-7 0 0-16,0 1 2 0,-6 1 1 15,1 0-1-15,-2-2 1 0,2-3 0 16,1 0 2-16,3-3 1 0,3-2 1 0,5-3 1 15,1-2 0-15,3-1 1 0,3 2-1 16,3-4-1-16,1 0-2 0,4-2-1 16,2 1 0-16,3-3-4 0,4-2-6 15,3-1-9-15,3-3-19 0,3 1-27 16,4 0-23-16,0-2-124 0,-1 1-148 16,1 1-332-16</inkml:trace>
  <inkml:trace contextRef="#ctx0" brushRef="#br0" timeOffset="446321.305">17078 10613 514 0,'1'-9'145'0,"-1"2"10"0,-5-3-27 16,3 4-59-16,-4 2-9 0,-5 1-4 16,-2 3-3-16,-4 0-4 0,-2 2-6 15,-2 4-7-15,-6-1-6 0,-1 0-6 16,2-1-6-16,0 4-6 0,5 2-4 16,2-1-3-16,4 2-2 0,4-2-1 15,6 2-1-15,3 4 0 0,4-3 0 0,2-1-1 16,4 2 0-16,5-1 0 0,4 0 0 15,2-1 0-15,2-1 0 0,4-2-1 16,3 1-1-16,-2-5-1 0,-1 2-2 16,-3-4 0-16,-2 0 0 0,-4-1 0 15,-3-1 1-15,-4 1 1 0,-3 3 1 16,-5-3 1-16,-2 5 1 0,-6 3 0 16,-5 2 0-16,-8 1 0 0,-3 1 1 15,-7 1-1-15,-3-1 0 0,-1 1 0 16,1-3-1-16,3-1-5 0,5-2-11 0,5 0-16 15,8 0-21-15,4-2-13 0,8-1-120 16,5 0-9-16,5-5-112 0,4-1-200 16</inkml:trace>
  <inkml:trace contextRef="#ctx0" brushRef="#br0" timeOffset="446589.2996">17346 10711 811 0,'-10'-5'203'0,"-4"1"8"16,-7 7-120-16,-2 4-18 0,-4 3-13 16,1 3-13-16,1 2-13 0,3 3-9 15,6 3-7-15,5-3-6 0,6-3-4 16,7-1-3-16,3-2-3 0,2-2-1 16,4-4-1-16,4-4-2 0,1-2-2 15,2-1-1-15,2-4-1 0,-2-3-2 0,-1-3-2 16,-1-2-2-16,-4-1-2 0,-3 0-5 15,-5-4-6-15,-4 1-9 0,-3 1-13 16,-1 3-17-16,-3 1-15 0,0 4-18 16,-1-1-109-16,2 7-132 0,0 3-292 15</inkml:trace>
  <inkml:trace contextRef="#ctx0" brushRef="#br0" timeOffset="446859.6804">17345 10746 659 0,'0'4'167'0,"1"0"7"16,-1 2-77-16,1 0-43 0,2 2-12 16,-1 6-6-16,3 1-1 0,1 2-5 15,3 4-4-15,2 4-2 0,0 3-2 16,2 3-2-16,1 1-3 0,-2 0-7 16,-2 1-3-16,-3 0-4 0,-3-2-1 15,-7 0-1-15,-4-2 0 0,-6-4 0 16,-6 1 0-16,-5-5 1 0,-4-3 3 15,-4-4 3-15,0-3 2 0,3-5 1 0,-2-1 0 16,5-8-1-16,5-4-1 0,5-5-7 16,7-5-13-16,5-4-17 0,6-4-20 15,8-4-21-15,5 1-13 0,6 1-133 16,2 1-145-16,6-1-323 0</inkml:trace>
  <inkml:trace contextRef="#ctx0" brushRef="#br0" timeOffset="447235.6905">17575 10781 580 0,'0'-10'146'15,"0"1"7"-15,1 2-68 0,1-3-32 16,-1 5-5-16,-1-1-1 0,0 2 1 15,0 3 1-15,0 2 0 0,-1 4-1 16,1 1-2-16,-2 0-3 0,2 2-4 0,-1-1-6 16,1 4-6-16,-1-1-6 0,2 1-4 15,0 0-4-15,2 1-3 0,1 1-3 16,-1-2-1-16,3-3-1 0,2-3-2 16,0-3 0-16,2-3-1 0,4-6-1 15,-1-2 0-15,2-4 0 0,3-2-1 16,-1-1 0-16,2 0-1 0,-3 0-3 0,-3 7-1 15,0 1-3-15,-1 6-4 0,-5 4-6 16,-1 4-8-16,-4 4-7 0,2 6-12 16,-3 1-14-16,2 3-14 0,-1 1-8 15,3 1 120-15,2 0-240 0,3-3-141 16,1-1-372-16</inkml:trace>
  <inkml:trace contextRef="#ctx0" brushRef="#br0" timeOffset="448228.8074">17935 10583 590 0,'5'-16'176'0,"0"4"9"16,-4 2-13-16,2 4-99 0,-1 3-12 16,1 5-9-16,-2 7-11 0,1 4-12 15,0 3-7-15,-2 6-4 0,0 5-3 16,0 4-3-16,-2 0-2 0,0 0-3 16,1 2 0-16,1 0-2 0,2-2-1 15,4-4-1-15,3-4-2 0,1-2 1 16,3-3-1-16,3-7-1 0,2-3 0 0,2-6-1 15,0-4-6-15,-2-4-8 16,0-4-12-16,-2-5-18 0,-1 2-14 0,-2-5-16 16,-3 0-13-16,-1 0 11 0,-3-3-120 15,-2-4-116-15,-4 1-268 0</inkml:trace>
  <inkml:trace contextRef="#ctx0" brushRef="#br0" timeOffset="448405.906">18025 10489 685 0,'-20'-5'183'0,"3"1"10"15,1 3-91-15,6 0-29 0,5 2-15 16,5 0-13-16,6-1-16 0,8 2-13 16,3 0-11-16,5-1-14 0,0 1-15 15,6-1-17-15,1 1-19 0,0 2-21 16,0 0-118-16,0-1-138 0,-4 1-300 16</inkml:trace>
  <inkml:trace contextRef="#ctx0" brushRef="#br0" timeOffset="448690.6942">18322 10674 714 0,'-1'7'183'0,"0"3"6"0,-2 0-98 15,5 2-25-15,-1 0-11 0,4 1-10 16,1-2-11-16,0-2-11 0,1 0-3 0,3-3-6 16,2-1-4-16,1-4-3 0,3-2-2 15,-2-1-1-15,5-4-1 0,0-1-1 16,1-2-1-16,-3-1 0 0,-1 2 0 16,-3 5-1-16,-1 2-2 0,-5 3-3 15,-1 3-5-15,-2 3-6 0,-3 3-10 16,0 1-10-16,-1-3-16 0,0 2-15 15,3 0-18-15,0 0-115 0,2-2-131 16,4 0-306-16</inkml:trace>
  <inkml:trace contextRef="#ctx0" brushRef="#br0" timeOffset="449206.334">18683 10417 787 0,'-4'-3'194'0,"-1"1"2"16,4 2-122-16,2 0-19 0,3 1-12 15,1 0-13-15,2 2-12 0,4 0-7 16,1 2-3-16,2 0-2 0,-1 3-2 16,-1-1-2-16,3 5 0 0,-1-3-1 15,-3 2-1-15,-3 1 1 0,-1-1-1 16,0 1 1-16,-3 3-1 0,-2-4 1 15,-4 5-1-15,1 2 1 0,1 1-1 16,-2 0 1-16,-1 3-2 0,2 0 1 16,0 2 0-16,1 1-1 0,1 0 0 0,-1 1 0 15,4 1 0-15,1-4-1 0,-2 1 1 16,4-4-1-16,-1-2 1 0,-1 1-1 16,-2-6 1-16,-2-1 1 0,-3-1-1 15,-2-1 1-15,-3-2 0 0,-3-5 0 16,-2 0 0-16,-3-6-1 0,-1 1-7 15,-1-3-11-15,2-1-16 0,2 0-23 16,1 1-17-16,1 1-129 0,3 3-143 16,6-2-326-16</inkml:trace>
  <inkml:trace contextRef="#ctx0" brushRef="#br0" timeOffset="450027.5058">18925 10090 714 0,'1'-15'172'0,"3"2"5"16,3 1-112-16,7 4-15 0,3 3-9 15,3 3-9-15,3 5-9 0,-1 5-9 16,0 4-4-16,-1 6-5 0,-3 3-1 0,-3 1-2 16,-3 4-1-16,-3 2 2 0,-6 0 2 15,-1-2 4-15,-6-2 2 0,-4 5 2 16,-3-1 2-16,-6 1 0 0,-2-1 0 16,-3 0-2-16,0 2-4 0,1-2-1 15,2-2-3-15,5-1-1 0,4-1-1 16,6-1-2-16,5 0 0 0,4 1-1 15,5-1-1-15,1 1 0 0,3 3-1 16,0 0 0-16,1-2-1 0,0 0 1 16,-3 0 0-16,-2-2 0 0,-2-1 1 0,-1-1 0 15,-4 0 1-15,0 1 1 0,-5-1 0 16,0 1 0-16,-2 0 1 0,1 1-1 16,-2 0 1-16,0 1 0 0,1-1-1 15,-1 2 0-15,3 0-1 0,-1 1 1 16,3 0-1-16,2 2 0 0,0-1 0 15,3-1 0-15,2-3 0 0,1-2 0 16,-1-2-1-16,-1-2 1 0,0-1 1 16,-3-2-1-16,-1-1 0 0,-2-1 0 0,-4 1 0 15,-2-3 1-15,-2-2-1 0,-3-1 0 16,-3 0 1-16,0-3-5 0,-2 1-7 16,0-2-15-16,-1-1-19 0,1 0-23 15,-2-2-100-15,4-2-37 0,-2-1-127 16,5 0-246-16</inkml:trace>
  <inkml:trace contextRef="#ctx0" brushRef="#br0" timeOffset="450808.5526">19293 10765 771 0,'-7'-2'212'16,"5"4"7"-16,0-2-59 0,3 1-79 16,1 1-26-16,3 0-13 0,2 0-13 15,4-1-10-15,4 0-6 0,2-1-6 16,4-1-13-16,5-2-19 0,2-2-27 15,3-2-36-15,2 0-143 0,-1 1-172 16,2 4-399-16</inkml:trace>
  <inkml:trace contextRef="#ctx0" brushRef="#br0" timeOffset="451759.1442">19882 10599 649 0,'0'-2'160'15,"-3"2"6"-15,2 3-93 0,0 7-20 0,0 3-9 16,1 4-8-16,-3 6-9 0,4 4-4 15,-1 1-4-15,2 1-3 0,0 1-3 16,3-2-1-16,0-3-1 0,1-6-2 16,-1-2-2-16,1-4-1 0,-1-4-2 15,-1-3 1-15,-3-4 0 0,-2-5 1 0,1-3 1 16,-4-4 1-16,0-4 1 0,-2-5 1 16,0-5 0-16,0-4 0 0,1-2 0 15,-4-5 0-15,3-2 1 0,0-1-1 16,2-1 1-16,1 1 0 0,2 2 0 15,-2 3-2-15,6 1 0 0,0 7-1 16,2 1-3-16,2 6-1 0,3 4-1 16,3 2 0-16,1 5-2 0,5 0 0 0,3 2-2 15,2 1-6-15,4 0-8 16,0 3-13-16,1 1-21 0,-2 2-24 0,-3 5-21 16,-2-1-121-16,-3 1-143 0,-5 0-316 15</inkml:trace>
  <inkml:trace contextRef="#ctx0" brushRef="#br0" timeOffset="451936.1715">19928 10559 772 0,'-18'1'194'0,"4"2"2"0,5-2-109 16,6-1-32-16,6 2-19 0,4-3-13 15,5 0-12-15,4 0-9 0,7 1-9 16,2-3-12-16,4 3-15 0,1 0-21 15,-1 0-13-15,-1 0-129 0,-3 5-141 16,-3 0-319-16</inkml:trace>
  <inkml:trace contextRef="#ctx0" brushRef="#br0" timeOffset="452652.0884">20546 10033 780 0,'-22'-7'190'0,"0"5"6"16,-3 2-123-16,1 4-19 0,3 5-13 15,1 2-11-15,2 4-12 0,3 2-9 16,4 4-4-16,5 1-3 0,3 1-3 16,6 2-3-16,3 0-5 0,6-1-7 15,5-1-5-15,4-1-8 0,3 0-4 16,-1-3 1-16,0 0 1 0,0-3 5 16,-6 0 7-16,-4-2 7 0,-5 0 12 0,-6-1 10 15,-5 2 5-15,-5 1 5 0,-2 2 2 16,-5 2 3-16,-2 1-1 0,-2 1-4 15,0 0-4-15,1 0-3 0,2 0-4 16,2-2-4-16,3 0-1 0,5 2-2 16,1-3-1-16,4 3-1 0,2 0 1 15,3-2-2-15,2 0 1 0,2 1 0 0,3-2-1 16,3 0 1-16,-1-2-1 0,2-3 1 16,0 0 0-16,-4-1 0 0,-3 0 0 15,-3-2 0-15,-2 0 1 0,-4 1 0 16,-3 2 1-16,-5 2 2 0,2 1 3 15,-3 3 1-15,0 2 1 0,1 0 1 16,-1-1 0-16,0-2-1 0,3 1-1 16,2-2-2-16,1-1-3 0,3-2 0 15,3 0-2-15,2-1 0 0,2 0-1 16,4-3-6-16,2-1-7 0,3-4-11 16,4-3-19-16,1-3-19 0,2-3-21 15,3-2-121-15,-1-1-138 0,1 0-312 0</inkml:trace>
  <inkml:trace contextRef="#ctx0" brushRef="#br0" timeOffset="452918.3672">20966 10228 691 0,'1'-31'174'0,"-1"7"12"16,0 2-104-16,1 8-9 0,3 7-6 15,-3 3-8-15,0 7-10 0,-1 3-12 16,0 5-11-16,2 5-8 0,-1 4-8 16,1 3-3-16,2 1-3 0,1 5-4 15,0-1-8-15,1 2-15 0,0-2-21 0,1 2-23 16,-1-3-17-16,2 1-129 0,-5-5-147 15,0-2-323-15</inkml:trace>
  <inkml:trace contextRef="#ctx0" brushRef="#br0" timeOffset="453151.7918">20780 10619 771 0,'-7'0'193'15,"3"1"8"-15,4 2-92 0,3-2-46 16,8 0-16-16,4-1-9 0,6 0-10 16,2 0-5-16,5-2-7 0,5-1-4 15,4 1-5-15,3-4-2 0,2 2-3 16,0-2-4-16,1 0-11 0,0 1-15 16,-3-1-24-16,-2 3-26 0,-5 2-76 15,-5 0-62-15,-5 4-137 0,-3 6-265 0</inkml:trace>
  <inkml:trace contextRef="#ctx0" brushRef="#br0" timeOffset="454950.9355">20947 11039 671 0,'-17'-6'184'0,"0"-3"8"0,1-2-60 15,6 0-58-15,4-3-15 0,5-1-12 16,2 0-10-16,5-2-12 0,4 2-7 16,2 2-5-16,6 2-4 0,-1 2-3 15,2 2-2-15,2 3-2 0,0 4 0 0,0 3-1 16,1 0 0-16,-5 3 0 0,-2 2-1 15,-4 2 1-15,-3-1-1 0,-2 4 1 16,-4 0-1-16,-5 2 1 0,-2 2 0 16,-3 0-1-16,-7-1 1 0,-1 2 0 15,-4 1-1-15,0-2 1 0,-4-1 0 16,2 0 1-16,3-2-1 0,4 2 2 16,2-5 1-16,4 0-1 0,3-3 0 0,6-1 0 15,5 1-1-15,6-5 0 16,4 0-2-16,4-3-1 0,6 0-4 0,3-2-9 15,2-2-13-15,1-1-20 0,3 0-25 16,-2-4-22-16,1 1-120 0,-1 0-145 16,-1 3-316-16</inkml:trace>
  <inkml:trace contextRef="#ctx0" brushRef="#br0" timeOffset="455585.514">21899 10409 488 0,'3'-6'136'15,"-3"1"8"-15,-2 0-20 0,-1 1-64 16,-1 0-7-16,-2 1-2 0,-1 1-1 16,-4 1-1-16,1 1-5 0,-4 0-2 15,-2 1-4-15,-1 0-4 0,1 2-6 16,0-1-5-16,2 1-5 0,-1 0-3 16,1 2-4-16,5-1-3 0,1 2-2 15,2 1-2-15,3 2 0 0,0 1-1 16,4 2-2-16,2 0 0 0,3 2-1 0,1-1 1 15,4 2-1-15,4-3 0 0,0 0 0 16,1 1 0-16,-2-1 0 0,2-1-1 16,-1-1 0-16,-2-2-1 0,-2 1-1 15,0-2-2-15,-1-1-1 0,-2-1 0 16,-1 0 0-16,-2 0 0 0,-3-1 1 0,-2-1 1 16,-3 2 2-16,-4 1 0 15,-1-1 2-15,-4 1 0 0,-7 0 0 0,-2 2 0 16,-1-2 0-16,0 1 1 0,0-2-1 15,3 1-2-15,2-2-9 0,6 0-9 16,3-3-19-16,3 1-20 0,4 1-19 16,5-1-120-16,-1 2-138 0,7 1-308 15</inkml:trace>
  <inkml:trace contextRef="#ctx0" brushRef="#br0" timeOffset="456080.4323">22208 10491 791 0,'-12'-12'195'0,"-7"5"7"16,-4 3-122-16,-4 8-18 0,-4 2-10 16,2 5-11-16,1 4-11 0,3 1-11 15,4 1-6-15,7 0-4 0,6-1-4 16,6 0-3-16,7-2-3 0,2 0-3 15,4-3-3-15,4-2-4 0,3-5-3 0,3-1-2 16,1-3-1-16,-1-4 1 0,0-3 2 16,-3-4 3-16,-1 0 4 0,-2-4 3 15,-4-1 3-15,-2 2 1 0,-2-1 2 16,-3 1 0-16,-1 5 2 0,-1 0 0 16,-1 3 0-16,1 3 1 0,-1 3-1 15,1 8 0-15,0 4-2 0,-1 4 0 16,1 5-2-16,-2 6-1 0,0 3 0 15,1 6-1-15,-1-1 1 0,1 3-1 0,3 2 0 16,2 0 2-16,0 2-1 0,-1-6 2 16,1 4-1-16,-2-2 0 0,-2-4 0 15,-3-4 0-15,-4-4 1 0,-2-5 1 16,-6-1 1-16,0-9 2 0,-3-4 3 16,-4-5 2-16,1-2 2 0,0-3 1 15,2-3 0-15,0-7-2 0,4-1-3 16,2-5-4-16,7-3-8 0,3-5-10 0,4-3-15 15,8-1-19-15,4-1-21 0,2 0-10 16,3 4-6-16,1 2-121 16,1 6-130-16,0 1-285 0</inkml:trace>
  <inkml:trace contextRef="#ctx0" brushRef="#br0" timeOffset="456467.6818">22398 10564 477 0,'3'-14'124'0,"1"1"6"0,0 1-43 15,-2 2-36-15,1 0-4 0,-3 0 2 16,1 4 2-16,-2 0 0 0,-1 1 1 16,1 3 1-16,-1-1-1 0,1 1-3 15,-1 2-4-15,0 0-6 0,-1 0-5 16,2 2-6-16,-1 2-5 0,0-1-5 0,0 5-5 15,1 0-2-15,0 1-3 0,1 3-1 16,0 0-2-16,1 3 0 0,0-1-1 16,3-1-1-16,-1-1-1 0,2 2 0 15,1-3 0-15,1-4-2 0,0-1 1 16,1-1-1-16,1-4 1 0,2-2-1 16,3-4 0-16,0-1 0 0,2-1 1 15,3-2-1-15,-1-1 1 0,-1 2-1 16,-2 2 0-16,-3 1-1 0,-1 4-1 15,-2 2-4-15,-4 3-6 0,-2 2-9 0,0 1-15 16,-2 3-19-16,-2 2-20 0,1 0-19 16,-2 1-118-16,-1 1-139 0,4 3-309 15</inkml:trace>
  <inkml:trace contextRef="#ctx0" brushRef="#br0" timeOffset="457415.6112">22775 10321 631 0,'7'-23'158'0,"-2"0"9"0,1 3-89 16,0 4-13-16,-1 5-7 0,-1 3-5 16,-1 4-7-16,0 5-8 0,0 6-8 15,-5 4-7-15,4 7-6 0,-2 2-3 16,-3 6-3-16,1 2-1 0,-1 4-2 15,-2 2-1-15,3 1 0 0,-3 0-1 0,-1 1-1 16,0-2 2-16,1 0-1 0,1-2 2 16,2-4 0-16,2-2 1 0,3-4-1 15,6-6 1-15,3 0-3 0,4-5-1 16,4-5-1-16,1-3-2 0,-1-5-1 16,2-1-4-16,-1-5-7 0,1-1-10 15,-2-2-15-15,-3-3-21 0,-1 1-19 16,-1-2-19-16,-4 0-118 0,-4-1-135 0,-3-1-305 15</inkml:trace>
  <inkml:trace contextRef="#ctx0" brushRef="#br0" timeOffset="457590.6986">22791 10228 818 0,'-7'-1'191'0,"0"-2"1"16,11 2-127-16,5 0-26 15,5 1-15-15,7 0-10 0,1-1-12 0,8 0-15 16,4-1-21-16,4 1-21 0,1 1 127 16,-1 0-266-16,-1 0-160 0,3 4-412 15</inkml:trace>
  <inkml:trace contextRef="#ctx0" brushRef="#br0" timeOffset="457996.197">23217 10424 748 0,'-1'-4'186'15,"-1"3"4"-15,-1 2-109 0,2 4-23 0,1 4-13 16,0 2-13-16,1 4-9 16,-1 1-6-16,1 1-5 0,2 1-2 0,-1-2-1 15,1 1-1-15,2-3-1 0,-1-3-1 16,1-2-1-16,1-1 0 0,2-5 0 16,0-1-2-16,3-5 0 0,3-3-1 15,1-4-1-15,1-2 1 0,1-4 0 16,1 0-1-16,-1-1 0 0,0 1 0 15,-2 3 0-15,-3 2-1 0,1 5 1 16,-6-1-2-16,-1 6 0 0,-1 4-2 16,-3 2-4-16,-2 2-6 0,2 3-12 15,-2-1-16-15,1 6-13 0,0-3-17 0,0 1-10 16,2-2-24-16,2 0-91 0,-2-4-112 16,3 2-250-16</inkml:trace>
  <inkml:trace contextRef="#ctx0" brushRef="#br0" timeOffset="458199.6534">23614 10499 795 0,'-7'-6'204'16,"2"3"5"-16,2 2-98 0,3 0-46 15,2 1-24-15,1 0-14 0,2 0-12 16,1 0-8-16,3 0-9 0,-1-1-9 15,2 1-15-15,4 1-23 0,-2-4-25 16,1 5-106-16,-2-2-31 0,3-2-127 0,-2 1-244 16</inkml:trace>
  <inkml:trace contextRef="#ctx0" brushRef="#br0" timeOffset="458412.8151">23934 10358 770 0,'-4'1'189'0,"0"2"5"16,3 3-93-16,-2 1-49 0,1 4-19 15,1 4-9-15,-1 1-6 0,-1 3-6 16,2 2-5-16,0 0-3 0,2 2-3 16,0-1-4-16,0-1-12 0,2-1-15 15,1-2-21-15,0-2-17 0,0-4-133 16,0-2-148-16,1 0-338 0</inkml:trace>
  <inkml:trace contextRef="#ctx0" brushRef="#br0" timeOffset="458913.5513">23962 10174 724 0,'-6'1'175'16,"2"-1"6"-16,0-1-110 0,4 2-16 15,2 1-9-15,3-1-5 0,2 1-7 16,2 1-5-16,4 0-3 0,5 0-4 15,3-1-4-15,4 1-3 0,0-2-3 16,1-1-3-16,0 0-2 0,-2 0-2 16,-3 0-2-16,-1-1 0 0,-4 1-1 15,-4 0 0-15,-1 1 0 0,-2 1 1 0,-6 2 1 16,0 1 1-16,-3 4-1 0,-3 2 0 16,0 1 0-16,-4 1-1 0,1 5-2 15,0 0 0-15,0 3 0 0,1 0-2 16,0 1 1-16,4 2-1 0,1 1-2 15,1 0 0-15,2 0-3 0,3-1-2 16,0 1-2-16,3-2-6 0,-1-1-3 16,1-2 0-16,0-1-1 0,-1-2-1 0,-2-2-1 15,0-4 3-15,-2-1 6 0,-4-1 3 16,-3-3 1-16,-2-1 3 0,-2 0 3 16,-4-3 1-16,-2 2-6 0,-3-2-11 15,-3 1-17-15,-2-2-13 0,1 0-19 16,-2-1-119-16,0 1-131 0,-2 2-297 15</inkml:trace>
  <inkml:trace contextRef="#ctx0" brushRef="#br0" timeOffset="461808.9319">24371 9943 558 0,'-6'-14'134'16,"0"-3"5"-16,3 1-80 0,3-1-16 16,4 0-7-16,1 1-3 0,4 0-2 15,0 3 0-15,4 2-2 0,-1 2 1 0,-1 4-2 16,0 4 0-16,-3 8-1 16,1 5-2-16,-3 9-3 0,-1 9-4 0,0 3-4 15,0 8-3-15,1 3-2 0,-2-1-4 16,1 3-1-16,-1-6-2 0,3-1-1 15,0-3 0-15,1-7-1 0,4-2 0 16,-1-5 0-16,0-5 0 0,1-3 0 16,-2-6-1-16,-1-3 0 0,-2-2 1 15,-3-2-1-15,-1-1 1 0,-2 0 1 16,-1 0 0-16,0 4 0 0,-2 3 0 0,-3 3 1 16,0 3-1-16,-2 6 0 0,-1 6-1 15,0 5 1-15,-1 3-1 0,3 2 0 16,2 5-1-16,2 0 1 0,1 4 0 15,1-1 0-15,1 1-1 0,2 0 0 16,4-2 0-16,-1-3-2 0,1-2 0 16,-1-5 1-16,2-2-1 0,-2-7 0 15,-3 0 1-15,-3-4 1 0,-5-4 1 16,1 0 0-16,-6-1 1 0,-1-2 1 16,-4 3 0-16,-1 0 1 0,1 1 0 15,2 2 0-15,-3-1 0 0,4-1-3 0,-3 3-7 16,4-6-12-16,1-1-13 0,3-2-20 15,1-4-13-15,1-6-124 0,1-2-135 16,4-4-307-16</inkml:trace>
  <inkml:trace contextRef="#ctx0" brushRef="#br0" timeOffset="466657.6365">24852 10538 651 0,'-1'-5'168'15,"0"3"10"-15,-1-1-94 0,-1 4-16 0,3 1-8 16,1-2-9-16,2 2-9 0,0-1-12 16,5 2-8-16,2-2-7 0,1-1-3 15,3 1-3-15,2 0-2 0,1-2-3 16,2 1-3-16,-1-2-7 0,1-1-11 16,-1 0-13-16,-2-1-16 0,-1 2-15 15,-3-2-11-15,-5 1-16 0,-3 3-106 16,-7 0-117-16,-3 3-265 0</inkml:trace>
  <inkml:trace contextRef="#ctx0" brushRef="#br0" timeOffset="466838.1081">24899 10621 580 0,'-16'10'156'15,"4"-1"12"-15,1-2-67 0,3-2-28 16,6 1-13-16,1-2-9 0,3-1-9 16,6 0-13-16,3-2-11 0,1-1-7 15,4-1-4-15,0-2-6 0,2 0-11 16,4-2-17-16,0-1-18 0,0-3-18 15,3 2-123-15,-2-2-138 0,3 3-317 0</inkml:trace>
  <inkml:trace contextRef="#ctx0" brushRef="#br0" timeOffset="467028.1156">25148 10398 703 0,'2'-1'165'0,"-2"1"7"0,4 1-112 15,2 3-13-15,0 1-7 0,1 1-4 16,2 4-4-16,0 2-7 0,0 2-4 0,2 3-5 16,0 2-2-16,-1 1-3 0,-1 0-1 15,-3 0-3-15,-1 2-1 0,-5-1-2 16,-4 0-1-16,-6-1-1 0,-3 2-6 16,-6 2-11-16,-1-1-19 0,-7-2-22 15,-4 1-22-15,-2-2-119 0,0 2-141 16,2-1-313-16</inkml:trace>
  <inkml:trace contextRef="#ctx0" brushRef="#br0" timeOffset="468308.6159">8902 12851 618 0,'-21'-2'167'0,"1"1"9"0,4 0-79 0,0 0-20 15,3-2-12-15,4 2-8 0,3 0-16 16,6 0-13-16,4 1-9 0,3 0-8 16,7 1-7-16,5 3-3 0,3-2 0 15,3 0-1-15,2 1-4 0,0 1-10 16,0-2-14-16,-2 2-20 0,-3-2-14 15,-2 2-20-15,-7-1-113 0,-2 2-128 16,-2 2-282-16</inkml:trace>
  <inkml:trace contextRef="#ctx0" brushRef="#br0" timeOffset="468489.1346">8921 13065 654 0,'-18'7'173'0,"1"-3"7"0,1-3-82 16,7 3-32-16,2-3-13 0,4 2-14 15,6-3-14-15,4 1-9 0,5 0-8 16,4-1-5-16,5-1-2 0,2-3-5 16,3-2-11-16,0 0-16 0,0-4-18 0,0-1-15 15,-1 0-12-15,-3-2-113 0,0-2-121 16,0-2-267-16</inkml:trace>
  <inkml:trace contextRef="#ctx0" brushRef="#br0" timeOffset="468694.1375">9137 12702 629 0,'-4'-7'149'16,"8"2"3"-16,2 4-92 0,5 3-25 0,4 5-13 15,3 1-8-15,3 6-5 16,2 2-3-16,4-1 1 0,2 3 3 0,4 1 3 16,-2 2 3-16,-2 0 2 0,1 1 1 15,-6 0 0-15,-5 4-3 0,-6 2-3 16,-8 4-4-16,-7 1-4 0,-8 2-7 15,-9 1-15-15,-6-1-19 0,-6 1-16 16,-2-1-123-16,-2-3-135 0,-2-2-318 16</inkml:trace>
  <inkml:trace contextRef="#ctx0" brushRef="#br0" timeOffset="470439.6232">10204 12916 570 0,'-5'4'142'0,"0"4"7"0,0-4-80 15,0 2-14-15,0-5-1 0,3 3-2 16,-2-4-4-16,2 0-3 16,3-2-4-16,-2 1-6 0,2-5-3 0,2 0-5 15,0-6-6-15,2 1-2 0,0-4-5 16,-2-5-1-16,5 1-2 0,-3-2-2 15,-2-2-1-15,0-1-2 0,-2-1-2 16,0 0-1-16,0 1 0 0,-2 2-2 16,-1 1 1-16,1 5 0 0,-1 4 1 15,0 3 1-15,1 5-1 0,1 3 0 16,0 2 0-16,1 4 0 0,0 5-2 16,0 1-1-16,4 5 0 0,0 6 1 0,1 1-1 15,-1 4 0-15,1 3 0 0,3 0 1 16,-3 2-1-16,0 1 0 0,0-1 0 15,0 0 0-15,0-2 0 0,1 0 0 16,-3-3 1-16,0-3-1 0,-1-4 0 16,-2-3 1-16,-2-3-1 0,-3-5 0 15,-1-1 1-15,-2-3-1 0,-3-3 0 16,-2-2 0-16,-3-1 1 0,-2-3-1 16,-2-1 0-16,-1-1 0 0,-2 0 0 0,1-1 0 15,1-1 0-15,2 1 1 16,3 3-1-16,3-1 0 0,3 2 0 0,3-1 0 15,2 3 0-15,4 3 0 0,2-2 0 16,1 0 0-16,2 1 1 0,3 1-1 16,3-1 0-16,2 0 1 0,2-3 0 15,3 4 0-15,2-1 0 0,2 4-1 16,1-4 1-16,-2 1-1 0,2-1 1 16,-1-2-1-16,-1-2 0 0,1 2 0 0,-4-5 1 15,-2 3-1-15,-1 1 0 0,-5 0-1 16,-2 2-6-16,-3 0-7 0,-2 0-16 15,-4 1-34-15,-2 2-29 0,-5 1-118 16,-1 6-147-16,-2 1-333 0</inkml:trace>
  <inkml:trace contextRef="#ctx0" brushRef="#br0" timeOffset="471318.8946">11017 12883 669 0,'-7'-7'174'16,"0"4"7"-16,4 0-94 0,-1 0-23 0,3 0-11 16,1-1-13-16,2 2-13 0,4 0-10 15,3-1-6-15,2 1-5 0,4 0-1 16,-1 1-3-16,2 1-7 0,4 1-11 15,-2 1-19-15,1 0-17 0,-3 2-16 16,1-1-124-16,-5 1-137 0,2 2-309 16</inkml:trace>
  <inkml:trace contextRef="#ctx0" brushRef="#br0" timeOffset="471526.9933">10970 13049 708 0,'-2'1'162'0,"2"-3"2"16,4 1-112-16,2-1-23 0,6 1-11 16,0-6-9-16,5 3-12 0,3 1-21 15,7 3-24-15,-1-7-116 0,6 5-129 0,-2-4-316 16</inkml:trace>
  <inkml:trace contextRef="#ctx0" brushRef="#br0" timeOffset="479016.5944">12492 12492 551 0,'-3'-9'136'16,"-2"-2"5"-16,3 3-78 0,-2-1-12 16,1 2-4-16,-4-1-4 0,3 2-3 15,-3 0-3-15,1 1-3 0,-2 0-4 16,-1 0-4-16,-2 2-4 0,-1 1-5 15,-4 1-3-15,-4 2-3 0,-4 3-3 16,-4 2-3-16,-2 4-2 0,-4 1-1 16,-1 4-1-16,0 2-1 0,3 1 1 0,2 3-1 15,2 1 0-15,2 0 0 0,5-1 0 16,5-1 0-16,1-2 0 16,6-1 0-16,4-2-1 0,2 0 1 0,6-4 0 15,3 1 0-15,5-2-1 0,2-2 1 16,4-2 0-16,1 0 0 0,6-2 0 15,2 0 0-15,2-2 0 0,5 1 0 16,4-1 0-16,1 2 1 0,6 2-1 16,-6 0 0-16,0 1 0 0,-1 1 0 0,-8-1 1 15,-2 0-1-15,-5 2 0 0,-5-2 0 16,-3 2 0-16,-3 0 1 0,-5 0-1 16,-3 4 0-16,-4 0 1 0,-4-1-1 15,-3 3 0-15,-3-3 1 16,-5 3-1-16,0-2 0 0,-5 1 1 0,-2-1-1 15,-7 2 1-15,-5 0 2 0,-3 1 1 16,0-2 3-16,-6-1 0 0,1 0 0 16,1-1 1-16,6-1-1 0,4-2-2 15,2-4-1-15,5 2-5 0,9-3-7 16,1-4-12-16,6-1-17 0,7-2-18 0,4 0-21 16,7-2-116-16,3 2-133 15,0-2-300-15</inkml:trace>
  <inkml:trace contextRef="#ctx0" brushRef="#br0" timeOffset="479422.7591">12965 12443 542 0,'-20'-4'160'0,"-7"5"7"0,-4 4-11 16,2 5-91-16,-5 8-14 0,-3 3-5 16,-1 5-10-16,1 7-8 0,8 4-6 15,4 6-5-15,2 2-3 0,7 0-3 16,10-1-3-16,6 3-4 0,9-5-1 0,7-3-1 16,3-6-1-16,7 0 0 15,7-6-5-15,4-4-12 0,7-6-18 0,2-3-20 16,0-8-22-16,-1-2-115 0,3-8-137 15,1-2-302-15</inkml:trace>
  <inkml:trace contextRef="#ctx0" brushRef="#br0" timeOffset="479944.3558">13223 12772 564 0,'-9'0'155'0,"2"0"9"16,0 0-50-16,3 3-51 15,2 0-14-15,2 1-8 0,1-1-9 0,3 1-9 16,4 0-8-16,2 1-3 0,5-1-3 16,-1-3-1-16,5 0-2 0,0-2-2 15,5-2-2-15,-4-1 0 0,1-4-1 16,-1-2 0-16,-1 1 0 0,-1-4-1 16,-5 1 0-16,-3-3 0 0,-6 2 0 0,-3-1 0 15,-4 2 0-15,-4 0 0 0,-4 3 0 16,-5 1 0-16,-2 2 0 0,-2 3-1 15,-1 4 0-15,-2 4 1 0,-4 4-1 16,1 2 0-16,-2 5 1 0,1 3-1 16,1 4 1-16,2-1 1 0,4 2-1 15,7 1 2-15,4-1 0 0,8 2 1 16,8-3 2-16,4 2 2 0,7-2 3 16,4 0 1-16,5 0-1 0,4-3 1 0,2-7-2 15,4-2-1-15,4-4-2 0,0-6-4 16,-2-6-5-16,1-6-8 0,-4-3-12 15,0-1-14-15,-5-3-16 0,-8 0-22 16,-5 1-117-16,-4 1-133 0,-3 4-303 16</inkml:trace>
  <inkml:trace contextRef="#ctx0" brushRef="#br0" timeOffset="480293.7462">13646 12329 648 0,'2'-8'158'0,"1"4"6"0,1 1-96 0,1 7-18 16,1 2-4-16,2 4-4 0,2 2-5 16,1 5-5-16,1 4-2 0,1 1-6 15,0 1-2-15,-1 1-5 0,-1 0-3 16,-4 1-3-16,-3-3-4 0,-5-2-1 16,-8-1-1-16,-6-2-1 0,-4-1-2 0,-4-1-4 15,-2-3-11-15,-1-1-22 0,1-5-25 16,3 0-25-16,4-6-114 0,4-4-142 15,5-7-310-15</inkml:trace>
  <inkml:trace contextRef="#ctx0" brushRef="#br0" timeOffset="480483.4348">13654 12121 726 0,'6'-18'182'0,"0"4"4"0,2 2-106 15,0 4-26-15,3 3-16 0,3 3-12 16,-2 4-17-16,0 3-23 0,2 4-30 15,2 1 14-15,-4 2-157 0,-2 5-147 16,-2 1-357-16</inkml:trace>
  <inkml:trace contextRef="#ctx0" brushRef="#br0" timeOffset="481058.189">13920 12370 472 0,'1'-6'119'0,"0"-1"6"16,-1 1-62-16,0 2-20 0,2 1-5 15,-4-2-2-15,2 1-3 0,0 2-2 16,-1 0-3-16,0 0 0 0,1-1-1 15,-1 2-1-15,0 1-2 0,-1-1-1 16,1 0-3-16,-1-2 0 0,0 2-1 16,1 0-2-16,0 0-2 0,0-1-1 15,0 1-2-15,-2-1-1 0,2 2-1 16,0-3-2-16,-1 2-1 0,2 0-1 16,-1 0-1-16,1-2 0 0,0 3-2 15,-1 0 0-15,2 0 0 0,-2 0-1 16,1 0-1-16,1 0 1 0,-1 3 0 0,0 0 1 15,0 3 0-15,-1 3 1 0,1 3 0 16,-1 2 0-16,0 3 0 0,-1 1 0 16,1 1-1-16,4-1-1 0,1 2 0 15,3-3 0-15,1-3 0 0,3-1-1 16,3-2 0-16,0-3 0 0,1-4 0 16,1-4 0-16,-1-4 0 0,-3-1 0 0,1-3 1 15,-4-3-1-15,0-2 0 0,-3 4 2 16,-3-2 0-16,0 3 2 0,-2 2 0 15,0 1 0-15,0 4 0 0,-1 2 0 16,2 2-1-16,-1 2-1 0,1 0-1 16,2 1 0-16,0 1-1 0,2-1 1 15,1-1 1-15,4-3 0 0,0-2 1 16,6-3 0-16,2-3 0 0,-2-3 1 16,2-2-1-16,0-2-1 0,-3-2 0 15,-4 0-1-15,-10-2-3 0,-2-1-8 16,-6 2-14-16,-7-1-22 0,-3 3-23 0,-1 6-31 15,-4-1-106-15,6 8-137 0,-2 3-294 16</inkml:trace>
  <inkml:trace contextRef="#ctx0" brushRef="#br0" timeOffset="481510.8176">14324 12179 649 0,'11'-7'157'0,"2"2"5"15,2 4-104-15,4 5-13 0,0 2-5 16,2 8-3-16,1 5-6 0,0 4-3 15,-1 6-1-15,0 6 0 0,0 4-1 16,0 5-1-16,-3 1-1 0,0 2-3 16,-3 1-4-16,-3-2-3 0,-3 0-3 15,-7-4-1-15,-4-2-4 0,-7-2-2 16,-4-3-6-16,-7 1-13 0,-4-2-23 16,-9-2-28-16,-5-2-138 0,-3 1-156 15,-3-2-373-15</inkml:trace>
  <inkml:trace contextRef="#ctx0" brushRef="#br0" timeOffset="484092.8898">14880 10260 419 0,'-3'2'104'0,"-2"1"6"0,1-3-59 15,-1 0-11-15,0-1-2 0,3 1-5 16,-2 0-3-16,1-3-4 0,-1 1-2 15,0-2-4-15,2-1-3 0,-2-1-3 16,2-1-3-16,0-2-3 0,4 1-2 0,0-3-1 16,0 2-2-16,3-2 0 0,3 1-2 15,-1 0 1-15,4-2-1 0,0 0 0 16,3 2 0-16,0-2 1 0,6 0-1 16,-4-3 1-16,5 1 0 0,-1 1-1 15,3-2 1-15,-4 0-1 0,1-2 1 16,-2-1-1-16,3 1-1 0,-3-2 1 15,-1 1 0-15,3 0-1 0,0 2 1 0,-1 1-1 16,0 3 0-16,-1 2 0 0,0 1 0 16,1 3 0-16,-3 3 1 0,-2 0-1 15,1 2 0-15,1 1 0 0,0-1 0 16,2 2 0-16,-1-1 0 0,4 1 0 16,3 0 0-16,0 1 0 0,1 0 0 15,-1-1 0-15,1 2 0 0,-2-1 0 16,-1 2 0-16,-1 0 0 0,-1-1 1 15,0 2-1-15,0 0 0 0,1 1 0 16,-3 2 0-16,0 0 0 0,1 3 0 0,-1 0 0 16,-2 1 1-16,1-1-1 0,-1 3 0 15,-1-2 0-15,1-1 0 0,0-2 0 16,-1-1 1-16,3 1-1 0,-1-1 0 16,1 0 0-16,2-1 0 0,-1 0 0 15,2 0 1-15,-1-1-1 0,1 0 0 0,-1-1 0 16,-1-2 0-16,0 0 0 15,1-1 0-15,0-2 0 0,0 0 1 0,0-3-1 16,2 0 0-16,0-2 0 0,4 3 0 16,-3-2 0-16,3 1 0 0,0-1 1 15,-1 0-1-15,-1 2 0 0,0 0 0 16,-2-1 1-16,0 0-1 0,0 1 0 16,-1-2 0-16,1 2 0 0,0-3 0 15,0 0 0-15,-1-2 0 0,-1-2 0 16,-2-1 0-16,0 2 0 0,-1-3 0 15,-1 1 0-15,-2 1 0 0,-1 2 0 16,0 1 0-16,-4 0 0 0,0 0 0 0,-2 1 0 16,2 0 0-16,-2 0 1 0,1 0-1 15,-1-1 0-15,2 2 0 0,-3-1 0 16,0 0 0-16,0 0 1 0,0-1-1 16,0 1 0-16,1 1 0 0,0-1 0 15,1 0 0-15,1 0 0 0,2 0 0 16,-1 0 0-16,-1 1 1 0,1 1-1 0,-1-2 0 15,-2-3 0-15,0 4 0 0,-2-4 0 16,3 2 0-16,-3 0 0 0,0-1 0 16,-2 2 1-16,1 0-1 0,0 2 0 15,-2 0 0-15,-2 0 0 0,1 2 0 16,-1 0 0-16,1-2 0 0,-1 2 0 16,0 1 1-16,0 0-1 0,-1-1 1 15,1 1 0-15,0 1 1 0,0-1-1 16,0 0 1-16,0-1 0 0,1 1-1 0,-2 1 0 15,0-2 0-15,0 1 0 0,0 4 0 16,-1-2 0-16,0 2-1 0,-2-1 1 16,3 2 0-16,1 1-1 0,-1-1 1 15,2 1-1-15,-1 1 1 0,2 1-1 16,1-1 0-16,-1 2 1 0,3-2-1 16,0 2 0-16,0 0 1 0,2-1-1 15,1-1 0-15,2 2 0 0,-1-2 1 0,5 1-1 16,-1-1 0-16,1-1 0 15,0-1 1-15,2-1-1 0,0-2 0 0,0-1 0 16,1 1 1-16,1-4-1 0,-3 0 0 16,3-2 0-16,-1 1 0 0,2-2 0 15,0 0 1-15,0-1-1 0,2 0 0 16,2 2 0-16,1-1 0 0,0-1 0 16,2-1 0-16,-2 2 0 0,0 0 0 15,1-1 0-15,1 0 0 0,1-1 0 16,0 4 1-16,1-2-1 0,0 1 1 15,2-2-1-15,-3 2 1 0,0 1-1 16,-2-1 1-16,-1 0 0 0,3 1-1 0,-2 0 1 16,3 1-1-16,2 1 0 0,-3-4 1 15,3 1-1-15,6 1 0 0,-2 0 1 16,3-2-1-16,1 2 1 0,-1-1-1 16,2 4 1-16,-4-2-1 0,-3-1 1 15,-1 3-1-15,-4-2 0 0,-1-1 1 16,-1 2-1-16,0-2 1 0,-1 2 0 0,2 2 0 15,-3-1 0-15,2 1 0 0,-1 1 0 16,0-2-1-16,1 1 1 0,3-1 0 16,-1 2-1-16,2-2 0 0,-1 0 0 15,0 0 0-15,-2 1 0 0,-2 2 1 16,-4-1-1-16,-4 2 0 0,0 2 0 16,-2 4 0-16,-1 1 0 0,-1 1 1 15,-2 2-1-15,-1 0 0 0,2 2 0 16,-1 1 0-16,-1 2 1 0,2-1-1 15,-1 3 0-15,1 0 0 0,0-3 0 0,1 4-3 16,0-3-6-16,-1-2-7 0,-2-3-17 16,-1-2-14-16,-3-3-103 0,-1 1-112 15,-4-1-263-15</inkml:trace>
  <inkml:trace contextRef="#ctx0" brushRef="#br0" timeOffset="484942.2972">17380 9144 440 0,'3'-10'114'0,"3"0"5"16,-4 1-60-16,1-1-13 0,-1 3-4 16,0-1-3-16,-2 2-3 0,-2 1-5 15,-4 0-2-15,0 5-2 0,-1 0-4 16,-3 4-2-16,-5 2-3 0,-1 1-4 15,-3 2-4-15,-5 3-2 0,1 0-3 0,1 3-1 16,0-1-2-16,5 0-1 0,3 2 0 16,5 0 0-16,5-1-1 0,5 1 1 15,3-4-1-15,3 2 1 0,5-2-1 16,2 1 1-16,4 1-1 0,2-2 1 16,3 0 1-16,3 0-1 0,0 1 0 15,2-2 1-15,2-1 0 0,1-1 0 16,-2 0-1-16,1 1 0 0,-3 0 1 15,-4 1-1-15,-2 1 0 0,-4 2-1 16,-3-1 1-16,-6 0 0 0,-2 1 0 16,-2-1 0-16,-3-1 0 0,-2 2 0 0,-3-3 0 15,-2 1 0-15,-1 0 0 0,-3 1 0 16,-4-1 0-16,-4-1 0 0,-5 1-1 16,-3-2 1-16,-2 2-2 0,0-1-1 15,0-2-5-15,1-1-2 0,2 0-7 16,4-3-6-16,5-2-5 0,5-1-6 15,2-4-10-15,5-1-6 0,4-2-102 16,4-4-102-16,4 1-256 0</inkml:trace>
  <inkml:trace contextRef="#ctx0" brushRef="#br0" timeOffset="485249.4796">17999 9111 575 0,'-13'-7'138'0,"-8"-1"6"0,0 6-88 16,-4 3-11-16,-2 4-8 0,-1 4-5 15,0 4-4-15,-3 2-2 0,2 6-5 16,1 5-3-16,1 3-2 0,5 2-3 15,4 3-3-15,5 4-2 0,8 0-2 16,5-2-2-16,3 0-2 0,5-3 0 0,6-3-2 16,3-1 1-16,3-4-1 0,4-4-3 15,3-6-8-15,4-4-14 16,2-3-9-16,0-1-19 0,1-4-116 0,-1-5-126 16,0 2-296-16</inkml:trace>
  <inkml:trace contextRef="#ctx0" brushRef="#br0" timeOffset="485670.2785">18164 9373 567 0,'2'0'134'16,"0"-2"3"-16,4 2-82 0,2-3-20 15,3 1-7-15,2-2-2 0,3 0-4 16,1 1-2-16,1-2-3 0,5-3-2 0,-3 2-2 16,0-3-4-16,-4-1-1 0,-3 0-3 15,-3-2-1-15,-3-2-1 0,-4 1-2 16,-3-1 1-16,-5 2-1 0,-4 1 0 16,-3 1 0-16,-2 3-1 0,-6 2 1 15,-3 4-1-15,-1 6-1 0,1 2 1 16,0 3 0-16,2 1-1 0,3 5 1 15,2 2 1-15,3 4 2 0,2 0 1 16,3 3 3-16,3 0 1 0,5 5 1 16,1-1 1-16,4-2-1 0,4-1 0 0,3-2-1 15,4 0-2-15,3-5 0 0,3-3-2 16,4-1-1-16,4-5 0 0,0-1 0 16,2-4-2-16,1-3-1 0,0-4-8 15,-2-1-15-15,-2-5-11 0,-3-1-16 16,-4-4-72-16,-6-3-49 0,-5-3-112 15,-4-4-222-15</inkml:trace>
  <inkml:trace contextRef="#ctx0" brushRef="#br0" timeOffset="485892.4056">18596 8959 602 0,'1'0'136'0,"-1"5"3"0,0 2-96 16,3 7-10-16,0 2 0 0,1 3 4 0,-1 3-4 16,1 3-3-16,0-1-2 0,0 1-5 15,0-2-6-15,-1 2-5 0,-2-1-4 16,0-2-3-16,-3-2-9 0,-2-4-16 16,-2-3-13-16,0-2-23 0,-5-5-113 15,-3-3-129-15,1-3-300 0</inkml:trace>
  <inkml:trace contextRef="#ctx0" brushRef="#br0" timeOffset="486075.6023">18551 8813 552 0,'3'-22'155'0,"3"8"3"16,-5 3-37-16,3 6-69 0,1 3-17 16,0 2-10-16,1 4-10 0,1 1-9 15,2 4-10-15,1 2-16 0,-2 3-24 16,-1 3-116-16,3 3-127 0,1 1-316 15</inkml:trace>
  <inkml:trace contextRef="#ctx0" brushRef="#br0" timeOffset="486767.47">18773 9155 482 0,'1'-6'116'0,"-1"1"3"0,2 0-72 16,-1 1-16-16,0 1-3 0,0-1-3 16,-1 0-3-16,2 3-3 0,-2-2-1 15,0 0-1-15,1 1 1 0,-1-1 0 16,1 1 0-16,0 1 1 0,0-3 0 15,-1 1 1-15,3 1 0 0,-3 0-1 16,0-1-1-16,1-1-2 0,-1 1-1 16,-1-1-3-16,0-1-1 0,-1 3-3 15,1-2-1-15,0 0-1 0,-1 3-2 0,0-1-1 16,1 0-1-16,1 1-1 0,-1 1 1 16,1 0-2-16,0 0 1 0,0-1-1 15,0 0 0-15,1-2 0 0,-1 2 1 16,1-1-1-16,1-3 1 0,-1 0 0 15,0 0 0-15,0 0 2 0,0-1 1 16,-1 0 2-16,2 1 3 0,-1-1 1 16,-1 2 3-16,-1 0 2 0,-1 2 1 15,1 0 0-15,0 0-1 0,0 5-3 0,-2 2-1 16,1 3-2-16,-2 4-3 16,0 6-1-16,0 1-2 0,-3 4 0 0,3 0-1 15,1 0 0-15,3-2 0 0,1-3-1 16,4-2-1-16,5-1 1 15,4-3-1-15,1-2 0 0,3-3 0 0,-2-2 0 16,2-4 1-16,-1-5-1 0,-1-3 0 16,0-3 0-16,-1-4 0 0,-3-2 1 15,1-4-1-15,-3 0 1 0,-3 1-1 0,0-1 1 16,-4 3-1-16,0 2 1 0,-3 3-1 16,0 5 0-16,-2 2 0 0,1 5 0 15,-1 4 0-15,-1 2 0 0,2 4 0 16,0 2 0-16,1 3 0 0,1 0 0 15,3 3 0-15,3-4 0 0,2 1 0 16,3-2-1-16,1 0 1 0,1-5-1 16,-1-2 1-16,1-2 0 0,-4-4-1 15,-1-1 1-15,-1-4-1 0,-5-4-3 0,0-2-7 16,-3-2-9-16,-4-2-13 0,-2 0-18 16,-4 0-14-16,-2 0 69 0,-5-1-192 15,-3 2-135-15,2 2-335 0</inkml:trace>
  <inkml:trace contextRef="#ctx0" brushRef="#br0" timeOffset="486972.435">19086 8845 647 0,'17'-13'159'0,"0"3"3"0,2 4-94 0,-1 1-23 16,1 5-6-16,1 5-5 0,-2 7-9 15,-1 5-6-15,-1 8-5 0,-2 8-3 16,-2 7-2-16,-2 5-3 0,-2 3-3 15,-2 4-1-15,-1-2 0 0,-3 3-1 16,-4-7 0-16,-1-1-2 0,-6 0-6 16,-6-4-8-16,-3 0-19 0,-6-3-14 0,-5-4-131 15,-3-3-136-15,-4 2-332 16</inkml:trace>
  <inkml:trace contextRef="#ctx0" brushRef="#br0" timeOffset="488234.6506">18968 9126 386 0,'0'-2'106'0,"0"0"5"15,-3-2-35-15,3 1-28 0,0 0-11 16,0 0-4-16,0-2-5 0,0 1-4 16,2 0-2-16,-1 1-2 0,-1-1-1 15,1 0-1-15,0 1-1 0,2 1 1 16,-3-1 1-16,1 0 2 0,0 2 2 0,-1-1 1 16,4 3 2-16,-4-1 0 0,0 0 0 15,-1 0-2-15,1 1-4 0,-1 1-4 16,-1 1-3-16,-3-1-3 0,4 4-3 15,0 3-3-15,2 1-2 0,-1 1 0 16,0 1 0-16,4 0-1 0,1 2 2 16,3-1 0-16,2 2 1 0,2-2 1 15,3 0 0-15,3-1 1 0,1-2 0 16,0-4-1-16,1-2-2 0,-2-6 1 16,2-4-1-16,-2-1-1 0,-1-3 0 0,-2-2 0 15,-3-2-1-15,-1 0 1 0,-2 1-1 16,-4-3 1-16,-4-2-1 0,-2-1 1 15,0-1-2-15,-3-1 1 0,2 0 0 16,-3 0-1-16,0 4 1 0,1 3-1 16,0 3-2-16,1 3-7 0,2 6-15 15,-1 4-19-15,2 6-22 0,-1 0-120 16,1 3-138-16,3 8-319 0</inkml:trace>
  <inkml:trace contextRef="#ctx0" brushRef="#br0" timeOffset="503595.52">20205 9952 334 0,'-6'4'89'0,"0"-1"6"0,0-2-45 0,0 1-9 16,1-2-5-16,0-2-4 0,0-2-5 15,1 0-6-15,2-2-4 0,1 1-3 16,-1-2-2-16,2 0 0 0,0-1-1 16,3 1-2-16,-2-1-2 0,3-2 0 15,1 1-3-15,-1-2 0 0,4 1-2 16,-1-2 0-16,2-1 0 0,1-1-1 0,-1 2 1 15,2-3-1-15,3 2 0 0,-1-4-1 16,3 3 1-16,1-1 0 0,2 2 0 16,0-3 0-16,1 1 0 0,1 2 0 15,1 1 0-15,1-1 0 0,0 2-1 16,3 1 2-16,-1 1-2 0,0 3 1 16,1 1 0-16,0 1 0 0,-3 2 1 15,-1 0-1-15,-2 1-1 0,1 0 1 16,-2 0-1-16,-1-2 1 0,3-1-1 15,0 2 0-15,1 0 1 0,-1 0-1 16,2 2 0-16,-1 2 1 0,-1-1-1 0,-1 1 0 16,-2 1 1-16,2 0-1 0,-1 0 0 15,0 1 0-15,-1 0 0 0,2 3 1 16,1-1-1-16,-1 1 0 0,2 0 1 16,-1-1-1-16,1 2 1 0,-1-2 0 15,0-2-1-15,-2-2 1 0,1 1 0 16,0-2-1-16,-2 0 1 0,-1-2 0 15,3 2-1-15,-2-1 1 0,1 1 0 0,-1 2 1 16,-1 0 0-16,0 2 1 0,2-1-1 16,-5 1 1-16,0 1-1 0,0 0 1 15,2 0-1-15,-1 2 1 0,2-1-1 16,0-1 0-16,4 0 0 0,2 0-1 16,1-2 1-16,0-2 0 0,1 0-1 15,-2-1 1-15,0-1 0 0,-2-1 0 16,-1-2 0-16,-1-1-1 0,1 1 1 15,-2-2-1-15,2-1 0 0,1-2 0 0,-2 2-1 16,2 1 1-16,-1 2-1 0,-1-1 1 16,0 2-1-16,-3-1 0 0,-2 2 1 15,2 0-1-15,-2-3 0 0,-1 0 1 16,-1 1-1-16,2-2 0 0,-1 0 1 16,0 0-1-16,-2 0 0 0,-2 0 1 15,0-1-1-15,0 1 0 0,-4 0 1 16,-1 2-1-16,0-1 0 0,-1 0 1 0,0-1-1 15,1 2 0-15,0 0 0 0,0 0 0 16,0-1 0-16,1 1 0 0,-1 0 0 16,1 0 0-16,-2 0 0 0,1 1 0 15,-2-1 0-15,1 0 0 0,-1 2 0 16,-2-1 0-16,2 0 1 0,-2 2-1 16,1-2 0-16,-1 2 0 0,0-1 0 15,1-1 0-15,0 1 0 0,-1 0 0 16,1 0 0-16,-1 1 0 0,0-1 1 15,2-1-1-15,-2 2 0 0,0 0 0 16,0 0 0-16,0 0 0 0,0 0 0 16,0 0 0-16,0 0 0 0,0-1 0 0,0 2 0 15,0-1 1-15,0 0-1 0,2 2 0 16,-3-2 1-16,1 0-1 0,0 0 0 16,0-2 0-16,-1 1 1 0,1 0-1 15,-3 0 0-15,3 1 0 0,0 0 0 16,1 0 1-16,-1 1-1 0,0-1 0 15,0 0 0-15,2 0 1 0,-2 0-1 16,0 0 0-16,-2-1 0 0,2 1 1 0,0 0-2 16,0 0 1-16,0 0 0 0,-1 0 1 15,2 1-1-15,-2-1 1 0,1-1 0 16,-1 1 0-16,0 1-1 0,0-1 1 16,-1 0 0-16,0 0-1 0,1 0 0 15,-1 1 0-15,2-1 0 0,0 1 1 16,-1-2-1-16,1 2 0 0,0 1 1 15,0-4-1-15,-1 2 0 0,3 2 0 16,-3-2 1-16,1 0-1 0,0 0 0 0,0-2 0 16,0 4 0-16,1-2 0 15,-3-2 0-15,3 2 0 0,-2 0 0 0,2 2 0 16,-1-2 0-16,-1 0 1 0,-1 0-1 16,-1 0 0-16,2 0 1 0,0 0-1 15,-2-2 0-15,2 1 1 0,0 1-1 16,0-1 0-16,-1-2 0 0,2 2 0 15,2 0 0-15,-2-1 0 0,1-1 0 0,-2 1 1 16,4 2-1-16,-2-2 0 0,-1 0 0 16,-2 0 0-16,3 2 0 0,-1 0 0 15,0 0 0-15,0 0 1 0,0 0-1 16,0 0 0-16,4 2 0 0,-4-2 0 16,0 0 0-16,1 1 0 0,-1-1 0 15,0 0 0-15,0 0 0 0,1 1 0 16,1-1-1-16,-2 2 1 0,0-1 0 15,1 0 0-15,0 2 0 0,0-2 1 16,0 1-1-16,2 2 0 0,-1 0 0 16,1-1 0-16,-1 2 0 0,1 0 0 0,0 2 0 15,0 0 0-15,0 0 0 0,-1-1 0 16,3 1 0-16,-2-1 0 0,3 2 1 16,1-2-1-16,-1 0 0 0,0 0 0 15,4 0 0-15,-3-1 0 0,0-1 0 16,1 0 0-16,-2-1 0 0,2 0 0 0,0-1 0 15,-1-1 0-15,2 2 1 16,-2-2-1-16,3 0 0 0,-2 0 0 0,2-1 0 16,-1 0 0-16,0 0 0 0,3-1 0 15,-1 1 0-15,0 0 0 0,0 0 1 16,1 0-1-16,0 1 0 0,0-1 0 16,1 0 0-16,-1 0 0 0,1-1 0 15,0-1 0-15,-2 1 0 0,1-2 0 16,0 1 0-16,-1 0 0 0,1 1 0 15,-1 0 0-15,3 0 0 0,2 0 0 16,1-1 0-16,0 1 0 0,1 0 0 16,1 0 0-16,0-1 0 0,0 1 0 0,-1 0 0 15,1 0 1-15,-2 0-1 0,-1-1 0 16,1 0 0-16,-1-2 0 0,1-1 0 16,-1 0 0-16,1 0 0 0,1-1 0 15,1 1 0-15,0-1 0 0,0 1 0 16,1 1 0-16,1-3 0 0,-1 1 0 15,-2 0 0-15,3 1 0 0,1-2 0 16,0 1 0-16,1-2 0 0,3 4 0 0,0-4 0 16,0 1 0-16,-1 1 0 0,-1-2 0 15,-1 0 0-15,-2 0-1 0,-2-3 1 16,0 3-1-16,-1-1 1 0,0-1-1 16,1 2 1-16,0 1 0 0,1-2 0 15,-2 3 0-15,2 1 0 0,0-1 0 16,0 1 0-16,0-1 0 0,0 0 0 15,2 0 0-15,1-1 0 0,-1 1 0 16,2 1 0-16,1 1 0 0,-1 0 0 16,1 0 0-16,-3 2 0 0,0 0 0 0,-2 0 0 15,-1 0 0-15,-3-1 0 0,1 2 0 16,-1-2 0-16,1 0 0 0,1-1 0 16,-1 2 0-16,2-2 0 0,0 2 0 15,-2-1 0-15,0 3-1 0,-1 1 1 16,-1 1 0-16,-2 1 0 0,-1 1 0 15,-1 1 0-15,0 0 0 0,-1 0 0 0,0-1 0 16,1 3 0-16,0-2 0 0,1-1 0 16,2 1 0-16,2 1 0 0,2-1 0 15,4 0 0-15,-1 0 0 0,0-1-1 16,0 1 1-16,-2-2 0 0,0 2 0 16,-4 0 0-16,-4 1 0 0,0 4 0 15,-1-1 0-15,0 2 0 0,-3-1 0 16,0-1 0-16,-1 1 0 0,-1-1 0 15,0-3 0-15,-3 0 1 0,0-2-1 16,1-1 0-16,-2 1 0 0,-1 0 0 16,1-2-3-16,-1-1-8 0,2 1-11 15,-2-1-112-15,-2-4-111 0,4 2-280 0</inkml:trace>
  <inkml:trace contextRef="#ctx0" brushRef="#br0" timeOffset="505642.1281">21428 9263 496 0,'-8'1'121'15,"3"-1"5"-15,-1 1-74 0,1-2-16 16,4 1-7-16,1 0-1 0,3 0-4 16,-1 0-3-16,4 0 0 0,1 0-2 0,3-1 1 15,3 0-1-15,0-1-1 0,2 0-3 16,2-2-3-16,1-2-4 0,-1-1-2 16,0-1-2-16,-1-1-2 0,0-1 0 15,0-2-1-15,-3-2 0 0,-1 2 0 16,-2-2 0-16,-2-2-1 0,-2 2 0 15,-1-2 0-15,-4-1 0 0,1 1-1 16,-4 1 1-16,0 2 0 0,-3 2 0 16,-1 2-1-16,-4 2 1 0,0 3 0 15,-3 4 0-15,-2 2-1 0,-3 3 1 0,1 5 0 16,-4 1-1-16,1 4 1 0,-2 2 0 16,3 3 0-16,-1 0 1 0,3 2 0 15,1 4 1-15,2 0 2 0,2 0 1 16,2 1 3-16,3 0 3 0,2-2 1 15,3 2 2-15,3-3 1 0,3-1-1 16,3-1-1-16,3-5-2 0,2 0-1 16,5-3-4-16,3-3-1 0,1-3-2 15,3-3 0-15,4-4-1 0,2-3-1 16,-2-5-2-16,1-2-6 0,-1-5-9 0,-2 0-13 16,-1-3-10-16,-5 1-16 0,-1 2-120 15,-6 0-126-15,-2 1-295 0</inkml:trace>
  <inkml:trace contextRef="#ctx0" brushRef="#br0" timeOffset="505961.4024">21576 8854 580 0,'-4'-10'135'0,"2"-1"5"0,4 1-95 15,3-1-10-15,5 1-4 0,5 3-3 16,0-2-6-16,3 3-6 0,-1 0-5 15,2 1-4-15,1 0-4 0,-2-1-6 16,1-2-9-16,0 1-10 0,1 0 3 16,-2 0-132-16,-2-1-121 0,-2 2-301 15</inkml:trace>
  <inkml:trace contextRef="#ctx0" brushRef="#br0" timeOffset="506223.7296">21838 8594 552 0,'-3'-2'123'16,"2"-2"4"-16,1 3-92 0,5 3-9 15,0 2-1-15,1 2-1 0,5 4 0 16,1 1-1-16,2 3-3 0,3 4 0 0,4 1-2 16,2 5-1-16,3-2-2 0,-2 1-3 15,3 1-3-15,-3 1-1 0,0 1-2 16,-7-2-3-16,-6-1-1 0,-6 2 0 15,-5-1-1-15,-6-2 0 0,-7 0 0 16,-7-3-3-16,-3-2-3 0,-2-4-8 16,-2-3-8-16,0-2-9 0,0-5-13 15,3-4-113-15,1-9-117 0,3-6-277 16</inkml:trace>
  <inkml:trace contextRef="#ctx0" brushRef="#br0" timeOffset="506414.5431">21931 8260 607 0,'-6'-15'141'0,"0"1"4"0,1 5-100 0,1 1-15 16,3 2-7-16,2 4-5 0,3 2-9 16,2 3-16-16,3 4-16 0,2 1-123 15,0 1-121-15,0 2-307 0</inkml:trace>
  <inkml:trace contextRef="#ctx0" brushRef="#br0" timeOffset="507202.321">22101 8614 396 0,'-3'-3'97'16,"-1"0"4"-16,0-1-57 0,2 1-12 15,1 1-2-15,1 0-2 0,-2-1-3 0,2-1-4 16,2 3-3-16,-1 0 0 0,0-2-3 16,-1 1 0-16,1 1-2 0,-1-2-1 15,0 1-1-15,0-1-1 0,0 1-1 16,-1 0-1-16,1 0-2 0,0-1-1 15,0 0-1-15,1 0-1 0,0 0 0 16,-1-2 0-16,4 2 0 0,-1-2 1 16,-2-2 0-16,0 3 1 0,0-3 0 15,2 4 1-15,-3-1 2 0,-1-1 2 16,-1 3 0-16,1 1 2 0,0 4 0 16,-3 1 1-16,-1 1 0 0,-1 3-1 0,-1 6 1 15,-2 2-1-15,1 3 1 0,-2 3 1 16,2 4-1-16,5 2-1 0,0-1 0 15,6-1-1-15,3-3-3 0,5-2-1 16,4-3-2-16,2-3-1 0,2-4-1 16,2-3-1-16,1-5 0 0,0-3-1 15,0-3 1-15,-3-6-1 0,0-5 1 0,-2-4-1 16,-1 0 0-16,-2-3 0 0,-3-1 0 16,-4-1-1-16,-3 1 1 0,-3 2-1 15,-3 4 0-15,-4 3 0 0,-2 2 0 16,0 4 0-16,-1 4 0 0,1 4 0 15,0 4-1-15,2 1 1 0,0 6 0 16,2 2 0-16,3 2 0 0,2 0 0 16,3-1 0-16,2 0 1 0,6 0-1 15,3-3 0-15,2-2 1 0,2-3-1 16,1 1 1-16,2-5 0 0,-2-4-1 16,0-4 1-16,-3-2 0 0,-3-4-1 0,-1-1 1 15,-6-4-1-15,-3-2-1 0,-3 0-1 16,-4 0-3-16,-1-1-5 0,-4-3-9 15,1 6-10-15,-2 2-12 0,1 4-9 16,-1 4-51-16,1 3-65 0,-2 5-103 16,4 9-229-16</inkml:trace>
  <inkml:trace contextRef="#ctx0" brushRef="#br0" timeOffset="512056.791">22708 9138 674 0,'-4'-4'159'0,"1"3"8"0,2-3-109 16,1 2-11-16,1-2-3 0,3-1-3 16,-1 0-7-16,0-1-7 0,-1 0-7 15,1 1-7-15,0 2-3 0,-1 0-5 16,1 1-8-16,-1 0-14 0,2 1-20 15,-1 1-20-15,1 0-129 0,-2 0-143 0,1 5-340 16</inkml:trace>
  <inkml:trace contextRef="#ctx0" brushRef="#br0" timeOffset="512766.3979">23281 8781 503 0,'4'-8'119'0,"-4"-3"4"16,-3 0-76-16,1 1-14 0,-3 0-2 15,-3 2 1-15,0 0-3 0,-3 3-2 16,-3 3-1-16,-2 2-4 0,2 1-2 16,-7 3-5-16,0 1-3 0,-3 1-3 15,-2 0-4-15,-1 1-2 0,0-1-1 0,-1 4-1 16,3 0-1-16,3 2 0 0,4 1 1 16,4 0-1-16,5 2 0 0,4-1 1 15,3 2-1-15,5-1 1 0,4-1-1 16,4 0 0-16,5 0 1 0,5-3 0 15,2-1 2-15,4-2 0 0,1-2 0 0,2-1 1 16,-1-1 0-16,-1-2 0 0,-2 2 0 16,-1 1 0-16,-2 0 0 0,-1 2 0 15,-1 3 0-15,-3 0 1 0,-1 1-1 16,-2 3 0-16,-3 4-1 0,-3-1 0 16,-4 1 0-16,-4-1-1 0,-2 3 0 15,-3-1-1-15,-6 0 1 0,-1-1-1 16,0 2 0-16,-1 1-1 0,-2-1 1 15,1 1-1-15,0 0 1 0,-1-1-1 16,1-1 1-16,-3-4 0 0,-5-3-1 16,0 0 0-16,-1-2 1 0,-4-2-1 15,0-6 1-15,0-2-1 0,0-2 1 0,4-6-2 16,0-5-5-16,3-3-8 0,5-5-11 16,5-5-9-16,8 1-11 0,5-1-119 15,4 0-120-15,7 8-285 0</inkml:trace>
  <inkml:trace contextRef="#ctx0" brushRef="#br0" timeOffset="513196.472">23741 8608 508 0,'-3'-8'135'0,"-6"3"6"0,-3 3-35 16,-4 4-59-16,-4 3-7 0,-3 4-1 0,-3 3-3 15,-4 4-6-15,-1 7-4 16,1 3-4-16,-1 5-2 0,4 3-4 0,5 5-2 16,6 4-3-16,5 0-2 0,5 0-2 15,5-2-1-15,3 0-2 0,5-3-1 16,4-6-1-16,3-3-1 0,4-3-1 15,4-6-5-15,4-2-13 0,3-4-15 16,2-4-15-16,-1-4-127 0,-2-2-135 16,1-3-323-16</inkml:trace>
  <inkml:trace contextRef="#ctx0" brushRef="#br0" timeOffset="513634.5743">23817 8949 594 0,'7'-5'132'16,"-6"0"2"-16,4 1-104 0,3 0-9 15,3 0-2-15,1-1-2 0,2-1-3 16,-2 0-4-16,2-1-3 0,2-2-2 15,-2-1-1-15,0 1-1 0,-2-1-1 16,-2-1-1-16,0-2 0 0,-4 1 0 16,-5 0 0-16,-2 1 0 0,-3 0-1 15,-4-1 1-15,-2 2-1 0,-3 4 0 0,-1 1 0 16,-3 5 1-16,-2 2-1 0,0 2 0 16,-2 5 0-16,0 2 0 0,0 5 0 15,3-1 1-15,3 4-1 0,2 3 2 16,3 2 3-16,4 3 3 0,2 1 3 15,3-1 3-15,3 4 4 0,2-3 1 16,2 2 0-16,3-3-1 0,3-3-4 16,3-2-2-16,-1-1-3 0,5-3-3 0,1-3-2 15,3-4-2-15,1-2-2 0,1-2-7 16,1-3-15-16,5-4-13 16,-2-2 12-16,0-1-143 0,0-2-130 0,-1-3-315 15</inkml:trace>
  <inkml:trace contextRef="#ctx0" brushRef="#br0" timeOffset="514132.3124">24155 8454 525 0,'7'-7'131'0,"1"1"5"16,-4-1-66-16,2 2-25 0,0 2-6 15,1 6-3-15,1 2-1 0,-1 4-2 16,-1 7-2-16,0 4-1 0,-1 2-2 15,-1 4-3-15,-2 1-3 0,-2 1-4 16,0 0-5-16,2-1-3 0,-2 0-2 16,-2-1-3-16,0-4-2 0,-2-2-1 0,-1-2 0 15,-3-2-4-15,-3-3-6 16,-4-4-11-16,-3-2-15 0,-3-3-13 0,-4-6-12 16,0-1-120-16,-3-10-126 0,2-4-288 15</inkml:trace>
  <inkml:trace contextRef="#ctx0" brushRef="#br0" timeOffset="514327.7903">24119 8238 513 0,'6'-18'139'0,"0"6"2"15,-2 2-23-15,1 3-80 0,-1 2-14 16,1 4-6-16,0 0-5 0,1 2-6 16,-1 1-12-16,0 6-15 0,-2 0-125 15,-1 3-120-15,4 4-310 0</inkml:trace>
  <inkml:trace contextRef="#ctx0" brushRef="#br0" timeOffset="514953.5931">24325 8578 454 0,'7'-8'97'0,"-1"-1"1"0,0 2-78 16,-1-2-13-16,0 2-5 0,-3 2-2 0,2 0-1 15,-3 1-1-15,0 3 1 0,1 0 0 16,-2 0 4-16,-2 2 4 0,1 0 4 16,-1 1 5-16,1 0 3 0,-1-2 3 15,1 2 1-15,0 1-1 0,0-2-2 16,1 0-3-16,-2 0-2 0,2 0-4 15,0 1-1-15,-1-2-1 0,2-2-1 16,-2 1-1-16,1-1 0 0,1-1 0 16,1 0-1-16,-2-1 1 0,1-1-1 15,0 1 1-15,0 0 1 0,1-1 0 0,-2 0 0 16,1 1 0-16,-1 0 0 0,0-1 0 16,0 4-1-16,1-1 1 0,-1-2-1 15,1 2 0-15,-1-2 2 0,1 3 0 16,1 1 0-16,-1-4 0 0,-1 3 0 15,-1 1 0-15,1 4 0 0,1-3 0 16,-2 0-1-16,1 1 1 0,0 5 0 16,1 0 0-16,-2 0 2 0,1 1 0 15,-2 5-1-15,2 3 1 0,-1-2-1 16,0 1-1-16,1 0-1 0,1 1-2 0,3-2-1 16,1-2-1-16,0-4-2 15,5 1 1-15,-1-4-2 0,2-3 1 0,2-2-1 16,0-2 0-16,1-3 0 0,-2-2 0 15,0-1 0-15,-3 2-1 0,-2 0 1 16,-2 0 0-16,-3 3 0 0,-3 2 0 16,1 4-1-16,-4-1 1 0,2 2-1 15,1-1 0-15,0 2 0 0,1 0 0 0,1 0 0 16,1-1 0-16,3-1 0 16,0 0 0-16,2-3 0 0,2 0 0 0,2-3 0 15,0 0 1-15,2-5-1 0,0-1 0 16,-2-2 1-16,1-2-2 0,-3 0-6 15,-3-2-12-15,-8-2-14 0,0 6-15 16,-4 2-127-16,-6 2-134 0,-6 5-320 16</inkml:trace>
  <inkml:trace contextRef="#ctx0" brushRef="#br0" timeOffset="516024.2143">24388 8487 358 0,'3'-6'108'16,"-2"0"6"-16,0 0 4 0,0 2-66 15,1 2-16-15,-1 1-3 0,-1 0-3 16,1 3-5-16,-1-1-3 0,0 5-4 16,0 0-1-16,1 5 0 0,-2 1-1 15,1 1 0-15,-1 3-1 0,2 0-1 16,-1 1 0-16,1-1-2 0,2-1-1 16,0-1-1-16,3-3-2 0,1-1-1 0,1-3-2 15,2-3 0-15,2-3-1 0,2-3-1 16,2-2 0-16,0-3-1 0,1 0 0 15,-1-3-1-15,0 1 0 0,-3-1 0 16,-3 1 0-16,-2 0 0 0,-3-1 0 16,-2 2 0-16,-3-2-1 0,0 1 1 15,0 1-1-15,0 0 0 0,0 0 0 16,0 3 0-16,0 0 1 0,2 3-1 16,-1-1 0-16,-1 3 0 0,-1-1 0 15,1 1 0-15,1 1 0 0,-1 0 0 0,0-1 0 16,0 2 0-16,2-1 0 0,0 2 0 15,1 0 0-15,-2-2 0 0,0 0 0 16,0 1 0-16,2 0 0 0,-1-1 0 16,-1 0 0-16,2 2 0 0,-1-1 0 15,2 2 0-15,-3-2 0 0,3 2 1 0,-3 1-1 16,0 0 1-16,2 1 0 0,0 1-1 16,0 0 1-16,1 2 0 0,0 1 0 15,4 1 1-15,-1 0 0 0,2-1 1 16,0-1-1-16,3-2 1 0,0-1 0 15,0-4 0-15,0-2-1 0,2-2 0 16,-1-2 0-16,-1-3 0 0,1 0-1 16,-3-3 0-16,-2-1 0 0,-2-1 1 15,-3-2-1-15,-2 1 0 0,-2-3 0 16,-4 0-1-16,-3 0-3 0,-1 1-6 16,-1 0-9-16,-1 2-8 0,1 3-9 0,0 3-15 15,0 2-113-15,1 4-117 0,2-1-279 16</inkml:trace>
  <inkml:trace contextRef="#ctx0" brushRef="#br0" timeOffset="516533.8339">24814 8363 523 0,'13'-8'124'0,"0"1"5"0,4 4-80 15,3 2-16-15,0 5-5 0,0 2-1 16,2 5-2-16,3 5-1 0,-2 4 0 15,0 4 0-15,0 4 1 0,-1 4-1 16,-4 6-2-16,-3 2-2 0,-6 6-2 16,-1 3-3-16,-5 1-4 0,-3 6-2 15,-4-1-2-15,-4 1-2 0,-3-1-1 16,-2-4-1-16,-6-2-1 0,-4-4-1 16,-1-5 1-16,-6-5-1 0,0-2-5 0,-4-6-10 15,0-4-16-15,1-4-17 0,1-4-122 16,2-3-130-16,5-5-316 0</inkml:trace>
  <inkml:trace contextRef="#ctx0" brushRef="#br0" timeOffset="519172.2048">15016 12791 464 0,'-1'-3'118'0,"-1"1"5"0,-1 1-54 0,3-2-28 16,-2 1-8-16,-1 0-5 0,1 2-3 16,1-1-3-16,-1 1 0 0,2 0 0 15,-1 0-1-15,0 0 1 0,1-1-1 16,-1 1-1-16,1-1 0 0,1 1-3 16,-2 0-1-16,1 0-3 0,0 0-3 15,0 1-3-15,0-1-2 0,0 0-2 16,0 0-1-16,0 0-1 0,-1 0 0 15,1 0-1-15,-2 0 1 0,2 0-1 0,0 0 1 16,0 0 0-16,0 0 1 0,0 0 2 16,0 0 2-16,0-1 1 0,0 1 0 15,-1 0 1-15,1-2 0 0,1 2-1 16,-1 0-1-16,0 0-2 0,0 0 0 16,-1 0-1-16,2 0-1 0,-2 0 1 15,0 0-1-15,1-1 1 0,-1 1-1 16,-1-1 2-16,2 0 0 0,-2 1 0 0,2-3 2 15,0 3 1-15,-1-1 1 0,-1 0 1 16,2 0 0-16,0 1 0 0,2-2 0 16,-4 1-1-16,2 0 0 0,0 0-1 15,0 0 0-15,0 1 0 0,2 0-2 16,-1 0 0-16,0 0 0 0,0 0-1 16,2 1-1-16,-2 0-1 0,2 0 0 15,0 0 0-15,1 2-1 0,0-1 0 0,-1 0 1 16,2 0-1-16,1 0-1 0,0-2 1 15,-1 2 0-15,1-4 0 0,2 1-1 16,0-1 1-16,1-2-1 0,1-2 1 16,1 0-1-16,1 0 0 0,1 1 1 15,0 0-1-15,-1 1 0 0,1 2 0 16,0 1 0-16,0 1 0 0,-2 0 0 16,-1 2 0-16,-1-1 0 0,-2 1-2 15,-1 1-5-15,-4 2-8 0,1 1-12 16,-2 0-19-16,-1 0-19 0,-1 1-130 0,-3-1-145 15,2 0-334-15</inkml:trace>
  <inkml:trace contextRef="#ctx0" brushRef="#br0" timeOffset="520256.9632">15631 12690 643 0,'0'-3'164'16,"-1"0"10"-16,-1 3-96 0,-1 1-14 16,1 2-7-16,0 0-9 0,4 2-11 15,0 0-11-15,3 0-7 0,4-2-4 16,3-2-3-16,5-2-3 0,3-1-1 16,3-4-1-16,4-1 0 0,0-3-3 15,1-2-1-15,-1 0-1 0,1-2-1 16,-2-1-1-16,-4 1 0 0,-3-2-1 0,-3 1-2 15,-5 2-1-15,-6-1-2 0,-5 2-1 16,-3-2-2-16,-7 3-3 0,-4 3 0 16,-2-1 1-16,-3 4 0 0,-1 4 2 15,-2 4 1-15,-1 3 2 0,-2 3 3 16,1 5 2-16,-2 4 0 0,2 2 1 16,-1 1 2-16,4 2 0 0,2-1 2 15,4 3 0-15,5-1 2 0,5 1 0 16,4 0 2-16,5-3 1 0,2 0 0 15,4-1 1-15,4-1 0 0,5-3 1 0,2-1-1 16,3-5-2-16,4 1-2 0,7-2-2 16,5-4 0-16,0-2-2 0,3-3-1 15,0-5-2-15,-1-1-5 0,-2-3-10 16,-3-3-17-16,-6-3-20 0,-3 2-17 16,-4-1-129-16,-3-5-143 0,-1 1-327 15</inkml:trace>
  <inkml:trace contextRef="#ctx0" brushRef="#br0" timeOffset="520578.1039">16089 12214 739 0,'-12'-4'186'16,"5"3"2"-16,-1 0-109 0,6 1-23 15,4 0-11-15,3 0-9 0,4 0-12 16,3 0-9-16,4 1-4 0,4 0-1 15,-1 1-5-15,5 0-9 0,-2 0-14 16,2-1-25-16,2 1-25 0,-2-2-132 16,-2-3-152-16,-1 4-356 0</inkml:trace>
  <inkml:trace contextRef="#ctx0" brushRef="#br0" timeOffset="520795.5342">16534 11925 659 0,'4'7'149'0,"1"4"5"0,-1 5-109 0,3 4-6 16,-1 2 2-16,2 1-3 0,2 1-5 15,0 1 0-15,0-1-3 0,0 1-6 16,-2-1-6-16,-2 0-6 0,-2 0-1 16,-4-1-3-16,-4-4-4 0,-3 2-3 15,-5-2-9-15,-4 1-14 0,-4-3-21 16,-3-4-16-16,-5-3-128 0,-2-2-139 15,-2-8-327-15</inkml:trace>
  <inkml:trace contextRef="#ctx0" brushRef="#br0" timeOffset="520998.2049">16435 11677 607 0,'2'-11'151'0,"-1"5"2"0,2 2-61 16,4 4-60-16,-1 3-14 0,3 3-23 15,2 4 131-15,0 2-277 0,2 5-148 16,2 2-424-16</inkml:trace>
  <inkml:trace contextRef="#ctx0" brushRef="#br0" timeOffset="522735.3571">16823 12032 420 0,'-1'-2'118'0,"0"-3"5"0,-3-1-19 16,4 2-59-16,-1-2-14 0,1 2-5 15,0 1-5-15,1-1-4 0,0-1-1 16,0 3-2-16,-1-3 1 0,2 4 2 15,-1-3 0-15,-1 2 1 0,0 0 1 16,-1 1-1-16,1 0 0 0,0 0 0 0,-2-1-2 16,1 2 0-16,1 0-1 0,0-1 0 15,0 0 0-15,0 1-1 0,-1 1 0 16,0 2-3-16,-2-1 0 0,1 4-2 16,1 4-1-16,-3 0-1 0,3 2 0 15,-1 2-1-15,2-2 0 0,2 4 0 16,1 1-1-16,1-2-1 0,2-1-1 15,0-2-1-15,3 0 0 0,1 1 0 16,1-7 0-16,3-3-1 0,0-2 1 16,3-2 0-16,0-3 0 0,2-3 0 15,-5-3-1-15,0-1 1 0,-2-3 0 0,-3-2 1 16,-5 2 0-16,-1-1 1 0,-3 1 0 16,-3 2 1-16,0 0 0 0,-2 3-1 15,2 3-1-15,0 4 0 0,0 1-1 16,2 3-1-16,1 4-1 0,0 3 0 15,3 1 0-15,-2 2 0 0,2-2 0 16,2 1 1-16,0 0-1 0,0-3 0 16,1 0 0-16,-1-2 0 0,0-1 0 0,-1-2 0 15,-2 0 0-15,1-2 0 0,-2-1 1 16,0-4 0-16,-1 1-1 0,-1-4 1 16,1 3 0-16,-3-6-1 0,2 1 1 15,-1-1-1-15,1 4 0 0,-1-1 0 16,2 1 1-16,-1-2-1 0,1 6 0 15,0-2 0-15,0 3 0 0,0-3 0 16,0 3 0-16,0 0-1 0,0 1 1 16,0 0 0-16,1 0 0 0,-1 0 0 15,-1 0 0-15,1 1 0 0,-1 0 1 0,1 1-1 16,0 1 0-16,0 0 1 0,0 0-1 16,0 1 1-16,1 0-1 0,-1 1 0 15,1-2 0-15,-1 0 1 0,2 0-1 16,-1-1 0-16,0 1 0 0,0 0 0 15,2 0 0-15,0 0 0 0,0 1 0 16,-2-1 1-16,3 1-1 0,-2-2 0 16,1 2 0-16,-1-1 0 0,-1-1 0 15,2 0 0-15,0 0 0 0,-1-1 0 0,-1 0 0 16,0-1 1-16,-1 0-1 0,1 1 0 16,-1-1 0-16,0 0 1 0,0-1-1 15,0 1 1-15,0 0 0 0,1 0 0 16,2 0 0-16,-2 1 0 0,3 1 1 15,1-2 0-15,0 1 1 0,2 0 0 16,0-1 1-16,1-1 0 0,0 0 0 16,0-2 0-16,-2 1-1 0,0-2 0 15,-2-1 0-15,-2 1-1 0,0 1 0 16,-2-1 0-16,0 0 0 0,-2-2-1 0,0 1 1 16,-2 0-1-16,0 2 0 0,-1-2-1 15,2 2 0-15,-2 1 0 0,0 2-2 16,0 1-3-16,1 0-5 0,1 3-8 15,0 0-10-15,1 1-12 0,-2 0-9 16,3 3-8-16,0-2-4 0,-1 0-1 0,1-1 2 16,0 1 4-16,0-3 7 15,1-1 9-15,-2-2 7 0,2 0 7 0,0-2 6 16,2 2 8-16,-4-4 9 0,2 1 11 16,0-4 8-16,-2 1 7 0,1 0 6 15,-2 1 6-15,0-2 4 0,0 1 2 16,1 2 0-16,0 2 0 0,1-2-2 15,0 2-2-15,1 0-5 0,0 1-3 16,0 2-5-16,1 2-3 0,0-1-4 16,3 6-4-16,0 0-3 0,1 6-1 15,0-2-1-15,0 3-3 0,1-1-1 16,2 1-1-16,1-3 1 0,2-1 0 0,2-2 1 16,3-3-1-16,1-2 1 0,2-4 0 15,-1-3-1-15,2-2-1 0,-2 0 0 16,-2-3-1-16,-3-2 0 0,0-3 0 15,-3-1-1-15,-6-2 1 0,-2-3-1 16,-6-8 0-16,0-3 0 0,-2 1-3 16,-2-3-8-16,-2 4-14 0,-1 1-15 15,0 6-17-15,3 6 50 0,0 9-185 16,-1 4-139-16,3 7-341 0</inkml:trace>
  <inkml:trace contextRef="#ctx0" brushRef="#br0" timeOffset="524590.8955">17927 12206 444 0,'25'-13'124'16,"1"-1"5"-16,-6 1-19 0,-2 1-57 15,-4-1-11-15,-7 2-2 0,-5 3-2 16,-4 2-2-16,-9 1 0 0,-5 2 0 15,-7 3-2-15,-2 0-3 0,-3 4-5 16,-4 2-4-16,-1 2-3 0,1 1-5 16,-1 4-5-16,3 0-4 0,0 3-2 15,5 1-2-15,2 1 0 0,8 1-1 16,2-2 0-16,8 1 1 0,5 1-1 0,5 0 0 16,4-2 0-16,6 1 0 0,0-1 0 15,8 1 0-15,1-2 0 0,3-1 0 16,2-3 0-16,4 0 0 0,-1-1 0 15,3 0 0-15,-4-1 0 0,0 0 0 16,-3 1 0-16,-3 1 0 0,-6 2 1 16,-3 0-1-16,-5 1 1 0,-3 2-1 15,-6 0 0-15,-4-1 1 0,-4 1-1 16,-4-1 1-16,-5 0-1 0,-3 1 0 16,-4-1 0-16,-3 0 0 0,-2 3 0 0,-2-1 1 15,-2 0-1-15,-1-3 0 0,0 1 0 16,-1-1 0-16,0-2 0 0,3-2-4 15,0-3-7-15,5-2-6 0,2-1-9 16,8-5-12-16,6-4-9 0,5-1-9 16,9-2 14-16,4-6-127 0,4 0-115 15,8-1-280-15</inkml:trace>
  <inkml:trace contextRef="#ctx0" brushRef="#br0" timeOffset="524859.346">18577 12243 539 0,'-11'-12'147'0,"-8"0"6"0,-6 3-25 16,-6 4-81-16,0 4-10 0,-4 5-6 16,-3 4-2-16,3 3-6 0,0 5-4 15,5 6-3-15,0 6-1 0,5 7-2 16,3 7-1-16,5 5-3 0,2 6-2 15,5 3-3-15,3 0-2 0,5 1-1 16,6-7 0-16,4-5 0 0,5-3-1 16,7-9-2-16,5-5-7 15,6-7-12-15,4-8-16 0,5-3-13 0,3-6-126 16,1-8-135-16,1-4-316 0</inkml:trace>
  <inkml:trace contextRef="#ctx0" brushRef="#br0" timeOffset="525282.381">18675 12542 673 0,'-4'-4'151'0,"3"3"5"16,2 1-113-16,4 3-13 0,5-6-1 0,5-1 2 15,1-2-1-15,5 1-4 0,3-2-1 16,2-2-3-16,4-3-3 0,1 0-5 15,1-2-4-15,1 1-5 0,-2-3-1 16,-3-1-2-16,-4 0-3 0,-3 1 0 16,-6-1-1-16,-5 2-1 0,-8 0 0 15,-4 3 0-15,-9 1-1 0,-4 1 0 16,-8 4-1-16,-6 4-2 0,-4 2-3 0,-5 2 0 16,-3 5 0-16,-1 4 0 15,2 5 3-15,2 5 6 0,3 4 5 0,6 3 3 16,5 4 1-16,6 2 1 0,5 2 0 15,6-2-1-15,2 3-2 0,3-4 2 16,7-1 2-16,4-2 2 0,4-2 2 16,6-4 0-16,6-2 0 0,5-3-2 15,4-3-3-15,4-4-3 0,7-4-3 16,3-6 0-16,4-1-3 0,-2-3-4 0,-1-5-8 16,-3-4-16-16,-1-4-16 15,-11-1-16-15,-6 1 76 0,-8-2-207 0,-6 0-144 16,-5 4-351-16</inkml:trace>
  <inkml:trace contextRef="#ctx0" brushRef="#br0" timeOffset="525504.786">19073 12028 624 0,'9'-8'141'0,"-3"4"5"0,4 6-104 15,4 5-4-15,1 2-2 0,5 5-2 16,1 3 0-16,2 2-1 0,0 2-3 16,0 2-4-16,-2 1-6 0,-5 5-6 15,-2-2-2-15,-8 0-6 0,-7 1-10 16,-9-1-16-16,-5-2-19 0,-6 0 132 16,-5-6-271-16,-2-4-155 0,-4-4-421 0</inkml:trace>
  <inkml:trace contextRef="#ctx0" brushRef="#br0" timeOffset="525704.2518">19008 11714 666 0,'13'-7'147'0,"1"2"1"16,1 3-117-16,1 4-13 0,2 1-7 15,1 6-15-15,0 2-9 0,0 0-134 0,-1 4-122 16,2 2-318-16</inkml:trace>
  <inkml:trace contextRef="#ctx0" brushRef="#br0" timeOffset="526391.6372">19377 12086 177 0,'-1'0'67'15,"1"0"12"-15,1 2-6 0,-2-5-1 0,2 3 0 16,0-2-1-16,1 0-6 0,-1 1-8 15,-1 0-8-15,0-3-8 0,0 4-5 16,1-2-2-16,-1-1-5 0,0-2-2 16,0 2-2-16,0-3-3 0,0 3-2 15,0-2-3-15,-1 2-2 0,0-1-2 16,-1 3-2-16,1 0 0 0,-1-1-2 16,0 1 0-16,1 2 0 0,0 1 1 15,0-4 1-15,1 2 0 0,0-1 2 0,1 2 0 16,-1-3-1-16,1-2 0 0,-1 1-1 15,3-1-1-15,-2-1-1 0,-1 0 0 16,2 0 1-16,-2 0 1 0,2 2 1 16,-1 0 1-16,-4-2-1 0,2 6 0 15,-1 3-1-15,-2 3-3 0,-1 3-1 16,-1 4-2-16,-1 4-2 0,2 5 1 16,-1-1-1-16,-1 0 0 0,6 1 1 15,-1-3 0-15,4-1 1 0,3-3 1 0,1-4 0 16,5-1 0-16,1-5 0 0,3-3 0 15,5-3-2-15,1-4-1 0,-3-5 0 16,5-1-1-16,-1-3 1 0,-1-3-1 16,-3 0 0-16,-4-2 0 0,-3 2 0 15,-2 1 0-15,-8 3 0 0,-1 2 0 16,-9-1 0-16,3 10 0 0,-2 3-1 16,-2 4 1-16,1 4 0 0,2 2-1 15,-1 4 0-15,8 5-1 0,-1-5 1 0,2 0-1 16,7 0 0-16,2-1 0 0,3-4 1 15,3-1-1-15,1-6 0 0,4-1 1 16,-1-4-1-16,-2-4 1 0,0-5 1 16,-2-1-1-16,-2-5 1 0,-2 0 0 15,-3-2-1-15,-2-3 0 0,-3 0-1 16,-3-2-7-16,-2-2-11 0,-2 4-18 16,-2 2-25-16,-2 4-17 0,-3 3-128 15,-2 6-147-15,2 5-328 0</inkml:trace>
  <inkml:trace contextRef="#ctx0" brushRef="#br0" timeOffset="526662.9754">19737 11878 681 0,'16'-10'158'15,"-1"4"4"-15,2 2-111 0,3 6-13 0,-1 3-3 16,1 7-6-16,3 6-5 0,0 10-6 15,2 5-4-15,2 9-2 0,0 5-4 16,-2 4-1-16,1 3-1 0,-4 4 0 16,-1 2 0-16,-3 3 1 0,-5 2-1 15,-5-1 0-15,-7 0-1 16,-5-2-1-16,-11-2-2 0,-7-6 0 0,-10-5-2 16,-5-5-4-16,-2-1-4 0,-3-6-10 15,1-4-11-15,2-7-16 0,3-4-13 16,5-8-125-16,6-4-132 0,6-12-311 15</inkml:trace>
  <inkml:trace contextRef="#ctx0" brushRef="#br0" timeOffset="528051.7241">20667 12396 756 0,'-10'-1'189'15,"-1"-1"3"-15,6-2-113 0,3 0-21 16,4 2-15-16,6-1-12 0,3 1-12 16,2-3-9-16,5 1-3 0,6-1-2 15,1 4-2-15,2-3-5 0,0 1-11 16,0 0-18-16,-3 1-24 0,-2 1-18 15,-4 1-126-15,-6-3-146 0,-2 3-328 0</inkml:trace>
  <inkml:trace contextRef="#ctx0" brushRef="#br0" timeOffset="528261.4563">20712 12505 799 0,'-6'3'187'0,"4"-3"3"0,3 2-122 0,4-1-27 15,3-1-16-15,7 0-8 0,2-2-6 16,4 1-6-16,5-3-3 0,3-2-5 16,5-3-10-16,3 2-20 0,0-3-24 15,1-1-29-15,0-1-106 0,-3-3-138 16,1 0-300-16</inkml:trace>
  <inkml:trace contextRef="#ctx0" brushRef="#br0" timeOffset="528470.2476">21154 12135 692 0,'4'-5'157'15,"2"5"5"-15,4 3-108 0,0 4-16 16,2 2-3-16,5 3 1 0,5 2 2 16,3 0-2-16,4 2-1 0,3 0-4 15,4 0-5-15,0 1-4 0,-1 2-5 16,-6 0-4-16,-6 2-3 0,-11 0-4 0,-5 4-1 15,-14 1-2-15,-7 2-2 0,-9 3-8 16,-8-3-15-16,-6 3-35 0,-2 1-88 16,-4-2-58-16,1 3-141 0,-9-2-294 15</inkml:trace>
  <inkml:trace contextRef="#ctx0" brushRef="#br0" timeOffset="530938.7725">10499 14348 650 0,'-11'-10'172'0,"5"1"12"16,-2 1-90-16,1 4-13 0,2 0-7 16,3 3-8-16,0 2-15 0,4-2-13 15,1 1-13-15,5-1-9 0,1 0-7 16,4 2-5-16,0-2-1 0,3-2-1 16,-1 2-4-16,1-2-8 0,-3 3-11 15,-2-2-13-15,-1 3-18 0,-4-1-18 16,0 1-12-16,-3 3 22 0,-3 0-140 15,-3 1-123-15,0 1-291 0</inkml:trace>
  <inkml:trace contextRef="#ctx0" brushRef="#br0" timeOffset="531177.106">10505 14394 695 0,'-9'5'181'0,"1"-1"6"0,2-2-102 16,2 2-21-16,4-3-13 0,2 0-15 15,6-1-15-15,3-1-10 0,5-1-8 16,2-5-8-16,4 1-13 0,4-4-18 15,3 1-22-15,4-4 41 0,0-1-175 16,1-1-142-16,0 0-339 0</inkml:trace>
  <inkml:trace contextRef="#ctx0" brushRef="#br0" timeOffset="531373.5832">10958 14018 663 0,'1'4'149'15,"1"1"4"-15,1 3-112 0,5 2-12 16,1 3 0-16,4 2 2 0,1 0-1 16,2 0-2-16,4 0 1 0,2 0 1 0,2-1 1 15,3 0-4-15,2 0-4 0,-5-1-3 16,-2 1-3-16,-2 2-5 16,-8 1-4-16,-6 2-3 0,-10 3-3 0,-7 3-7 15,-7 2-15-15,-4 5-26 0,-4-2-22 16,-2 3-127-16,-1 2-145 0,3 3-342 15</inkml:trace>
  <inkml:trace contextRef="#ctx0" brushRef="#br0" timeOffset="534769.5154">12139 14050 507 0,'17'-10'126'16,"-2"3"6"-16,-4-1-68 0,-3 3-18 15,-6-1-4-15,-4 0-1 0,-5-1-2 16,-4 1 0-16,-1 0 1 0,-3 3 0 16,-2-1-1-16,-3 4-5 0,-2 4-6 0,3 0-5 15,-3 3-7-15,-5 2-6 0,-3 2-4 16,2 2-4-16,-2 1-1 0,4 0-1 15,1 1 0-15,8 0 0 0,5-2 0 16,7 1 0-16,5-1 0 0,7 1 0 16,4-1 0-16,8-1 0 0,2 1 0 15,3-2 0-15,4-1 0 0,3-3 0 16,-1-1 0-16,1-2 1 0,1-1-1 16,-1 0 0-16,-3 2 0 0,-3 0 1 15,1 2-1-15,-4 2 0 0,0 2 0 0,-9 0 0 16,-5 2 0-16,-5-1 0 0,-5 2 0 15,-5 0 0-15,-4 0 1 0,-9 2-1 16,0 1 0-16,-4 0 0 0,0 0 0 16,-4 0 0-16,1 4 0 0,-8-2 0 15,5-2 0-15,-3-4 0 0,0-3 0 16,4-3-5-16,5-3-10 0,2-8-14 16,12 1-17-16,6-5-17 0,11-1-119 15,4-2-135-15,8 0-303 0</inkml:trace>
  <inkml:trace contextRef="#ctx0" brushRef="#br0" timeOffset="535110.1964">12782 13986 441 0,'6'-21'120'0,"-1"-2"8"0,0 3-47 15,0 5-18-15,-3 1-6 0,-4 3-2 16,-2 5-2-16,-3 3-1 0,-3 7 1 16,-7 2-1-16,-6 4-3 0,-3 5-5 15,-1 8-5-15,-1 8-7 0,-2 4-7 16,-1 6-5-16,4 1-7 0,6 7-4 0,2 2-3 15,5-5-2-15,5 0-1 0,5-4-1 16,12-2-2-16,5-4-1 0,4-6-2 16,5-4-8-16,7-4-12 0,6-3-17 15,1-5-19-15,2-6-17 0,1-5-123 16,0-8-139-16,8-6-312 0</inkml:trace>
  <inkml:trace contextRef="#ctx0" brushRef="#br0" timeOffset="535555.9812">13108 14166 642 0,'-3'3'152'0,"2"-2"6"0,2 3-98 0,3-1-16 16,5 0-6-16,2-1-3 0,2-1-5 15,2-1-6-15,4 0-5 0,2-2-4 16,3-2-4-16,-2-1-4 0,-3-1-3 16,-2-2-1-16,1-1-1 0,-6-2-1 15,-4-1-1-15,-3 0 1 0,-2-2-1 16,-3 3 1-16,-3 0-1 0,-2 1 1 16,-3 0-1-16,-4 3 1 0,-7 1-1 15,0 1 0-15,-7 4 0 0,-4 2 0 16,-1 3 0-16,-1 6 1 0,0 1 0 0,3 6 5 15,0 1 2-15,9 3 3 0,1 0 2 16,4 1 1-16,6 2 0 0,3 3-1 16,3-2-3-16,3 0-3 0,4 2-1 15,3 0-1-15,5-2 0 0,5-3 0 16,4-3-1-16,5 0 1 0,3-4 0 16,7-2-2-16,1-4-1 0,-1-3-2 15,4-4-5-15,0-4-8 0,-2-3-10 16,1-5-16-16,-3-1-19 0,-3-2-17 0,-3-1-122 15,-5-1-136-15,-5 2-310 0</inkml:trace>
  <inkml:trace contextRef="#ctx0" brushRef="#br0" timeOffset="536094.0538">13577 13755 700 0,'0'-6'173'0,"-1"-1"6"0,2 6-103 15,0 4-20-15,2 2-9 0,0 4-7 16,1 2-8-16,2 5-6 0,0 3-5 16,2 0-3-16,-1 0-2 0,0 1-2 15,-1-1-3-15,-1 0-1 0,-3 0-3 16,-2-2 0-16,-4 1-2 0,-3 1-1 0,-4-1-3 15,-2-2-4-15,-1-1-10 0,-4-6-17 16,1-2-25-16,0-7-20 0,2-8 33 16,2-8-164-16,2-3-142 0,2-7-322 15</inkml:trace>
  <inkml:trace contextRef="#ctx0" brushRef="#br0" timeOffset="536313.8488">13527 13591 681 0,'3'-18'174'0,"0"5"7"16,-2-2-101-16,0 5-19 0,4 1-14 15,-2 0-12-15,4 4-14 0,3 3-11 16,0 2-22-16,1 2-28 0,1 3 9 16,-3 4-155-16,3 7-146 0,-4 3-356 15</inkml:trace>
  <inkml:trace contextRef="#ctx0" brushRef="#br0" timeOffset="536788.7461">13742 13790 524 0,'2'-7'125'15,"-2"-1"4"-15,2 0-81 0,-1 1-14 16,2 0-4-16,-1 1-3 0,2 1-4 0,-2 2-3 15,1 2-1-15,-1-1 1 0,1 0 0 16,-3 1 1-16,1 1 2 0,-1 0 0 16,0 0 1-16,0 0 0 0,0-2 0 15,-1 4-1-15,-1-4-1 0,2 2 0 16,-1 2 0-16,-1-2-2 0,1 3 0 16,-2 3 0-16,2 2 0 0,-2 2-1 15,1 2-1-15,0 3-2 0,-1 2-1 0,1 1-3 16,2-1-2-16,-2 0-2 15,4 0-3-15,1-2-1 0,6-3-1 0,1-2-1 16,2-4-1-16,3-3-1 0,2-4 1 16,0-3-1-16,-1-2 0 0,0-3 0 15,-2-2 0-15,-1-1 1 0,-2 0-1 16,-4 1 1-16,-3 2-1 0,-3-1 1 16,-2 3 0-16,-4 4-1 0,0 3 0 15,-2 4 1-15,-1 4 0 0,1 1-1 16,1 5 1-16,1-2 0 0,2 4 0 0,5-1 0 15,1-1 0-15,5-1-1 16,5-4 1-16,3 1 0 0,4-2-1 0,1-5 1 16,2-2 0-16,0-3 0 15,-1-4 0-15,-4-4 0 0,-2-1 0 0,-3-2 0 16,-5-3 0-16,-3 0-1 0,-4-3-4 16,-3 2-7-16,-3-1-11 0,-1-2-17 15,-3-1-23-15,1 1-17 0,-2 0 83 16,1 4-209-16,1-1-142 0,0 5-349 15</inkml:trace>
  <inkml:trace contextRef="#ctx0" brushRef="#br0" timeOffset="537007.7582">14122 13630 609 0,'12'-3'144'16,"2"3"4"-16,-2 6-99 0,3 5-13 15,3 7-4-15,-1 5-5 0,3 7-5 16,0 6-6-16,-2 4 2 0,1 5 3 0,1 1 2 15,0 1 1-15,-1-1 0 0,0 1 1 16,-1-3-1-16,-6 1-4 0,-4-1-8 16,-8-2-3-16,-8-2-3 0,-6-1-4 15,-6-1-3-15,-7-1-7 0,0-4-6 16,0-6-12-16,3-4-16 0,4-7-17 16,4-6-125-16,1-7-135 0,11-11-318 15</inkml:trace>
  <inkml:trace contextRef="#ctx0" brushRef="#br0" timeOffset="537235.1332">14639 14088 773 0,'1'-6'198'16,"2"2"1"-16,-1 0-83 0,-1 1-59 0,4-1-26 15,3 0-13-15,0 1-11 0,2-2-9 16,1-3-12-16,-1 8-13 0,2-1-19 16,0 2-21-16,-1 1-80 0,-3 1-53 15,-2 6-124-15,-2 6-247 0</inkml:trace>
  <inkml:trace contextRef="#ctx0" brushRef="#br0" timeOffset="537465.5105">14586 14257 792 0,'-6'6'198'0,"3"-2"4"16,0-1-104-16,2-1-41 0,-3-4-19 15,9 1-13-15,0-3-10 0,5 1-11 16,1-3-11-16,1 1-14 0,3 1-20 16,6 4-26-16,-4 0-138 0,0 5-156 15,-1 5-365-15</inkml:trace>
  <inkml:trace contextRef="#ctx0" brushRef="#br0" timeOffset="538640.4494">15376 14214 426 0,'-13'0'117'16,"1"0"6"-16,-1 0-43 0,4-1-21 16,3 1-11-16,-3-1-4 0,4 1-4 15,1 0-3-15,1-2-5 0,-1 4-2 16,2-2-3-16,-2 0-1 0,3 1-2 15,-1 0-1-15,2-1-2 0,-1 1 0 16,2 0-1-16,3 1-1 0,-1-1-1 0,3 0-2 16,0-1-2-16,4 1-2 0,4-1-1 15,2 0-3-15,5 0-3 0,7 2 0 16,3-4-3-16,2 1 0 0,4 0-1 16,1-2 1-16,5 1-1 0,-1-2 1 15,3 1 0-15,2 0 0 0,4 1 0 16,0 2-1-16,5 0 1 0,1 0-1 15,4-1 1-15,1-2 1 0,8 2 0 0,4-2 2 16,7 2 1-16,3 0 1 16,4-3 0-16,7 2 1 0,4 1-1 0,1 1 0 15,3-3-1-15,2-1 0 0,2 3-2 16,2 2-1-16,1 2-1 0,-2-3 0 16,-3-1-1-16,2 2 0 0,-2 3-1 15,-2-3 1-15,-5-1-1 0,-2 0 1 16,-3 2-1-16,-5 0 0 0,0 0 1 15,-4-1-1-15,-5 0 0 0,-2 1 0 16,-3-1 1-16,-4-1-1 0,-4 0 0 16,-7-1 0-16,-4 1 1 0,-6 0-1 15,-5 1 0-15,-7 1-1 0,-9 0-3 0,-6-1-7 16,-7 1-11-16,-8 1-18 0,-8-2-20 16,-8-1-13-16,-4 0-128 0,-8 0-140 15,-3 0-316-15</inkml:trace>
  <inkml:trace contextRef="#ctx0" brushRef="#br0" timeOffset="539195.9719">16660 13824 566 0,'6'-9'153'0,"-2"-7"12"16,0-3-47-16,2 0-48 0,1-3-8 0,2-4-3 15,-1-5-8-15,1-2-8 0,-1 0-10 16,-1-6-10-16,-1-1-6 0,-4 2-5 16,-2 3-3-16,0 5-2 0,-1 6-2 15,-3 7 0-15,1 9-2 0,-2 9 1 16,1 5-2-16,-1 6-3 0,0 8-8 15,0 6-16-15,4 4-29 0,-1 6-19 16,-1 3-129-16,2 0-148 0,5 4-342 16</inkml:trace>
  <inkml:trace contextRef="#ctx0" brushRef="#br0" timeOffset="539841.9575">15786 14568 624 0,'0'-11'160'15,"-3"4"9"-15,2 3-92 0,0 6-10 16,-1 5-6-16,1 5-7 0,0 6-10 16,0 4-10-16,-2 3-8 0,1 5-8 15,-2 3-4-15,1 2-5 0,-1-1-3 16,0 3-3-16,3-3-1 0,-1 0-1 15,0-1-2-15,4-4-9 0,-2-4-12 16,3-3-17-16,1-4-21 0,0-6-8 0,0-9-128 16,4-5-137-16,0-8-306 15</inkml:trace>
  <inkml:trace contextRef="#ctx0" brushRef="#br0" timeOffset="540059.3597">16156 14825 760 0,'2'-2'183'0,"5"1"6"0,-3-2-112 16,1-1-30-16,1 2-12 0,0-2-6 15,1 2-10-15,1-1-10 0,-2 1-14 16,1 1-13-16,1 0-19 0,1 1-23 15,0 1-86-15,0-2-48 0,0 1-125 16,5 1-249-16</inkml:trace>
  <inkml:trace contextRef="#ctx0" brushRef="#br0" timeOffset="540546.4085">16817 14741 742 0,'-1'-4'181'0,"0"3"7"16,2 0-104-16,2-1-30 0,4 2-12 15,2-1-7-15,4 0-8 0,3-2-7 16,4 1-7-16,5-2-3 0,3-1-4 15,-1 1-1-15,-1-3-3 0,-1 1 0 16,-3-2-1-16,-3-2-2 0,-4 1-2 16,-3-2-2-16,-4 0-3 0,-3-3-2 15,-4 1-2-15,-1 4-3 0,-3-2 0 0,-3 2 2 16,-4 0 1-16,-5 3 2 0,-3 1 2 16,-4 2 2-16,-6 0 2 0,-2 7 1 15,-2-2 2-15,-2 6 0 0,3 0 4 16,2 6 3-16,2-2 2 0,5 3 4 15,1-1 1-15,4 6 3 0,2 2-1 16,4 3-1-16,5-2-2 0,4 1-1 16,4 2-2-16,4-1-1 0,5-1 0 15,4-2-1-15,2-4-1 0,2 1 0 16,3-2-2-16,3-5 0 0,4-3-2 0,2-4 0 16,2-4-4-16,2-5-7 0,-1-2-11 15,-3-2-13-15,-2-2-19 0,-4 0-20 16,-7-1-4-16,-5 0-129 0,-2 1-134 15,-2 3-303-15</inkml:trace>
  <inkml:trace contextRef="#ctx0" brushRef="#br0" timeOffset="540845.1608">17171 14463 830 0,'-2'1'196'0,"2"1"4"0,1 1-127 16,2 0-27-16,5 2-17 0,3-1-9 15,2 1-7-15,2 1-6 0,2-2-8 16,4-1-11-16,1-1-13 0,1-4-22 16,-2 0-22-16,0 0-90 0,-1-3-43 15,-3-3-125-15,-4 0-244 0</inkml:trace>
  <inkml:trace contextRef="#ctx0" brushRef="#br0" timeOffset="541075.5358">17531 14370 590 0,'0'2'159'0,"3"3"6"16,-2 2-11-16,2 3-110 0,2 2-7 0,3 3-1 15,0 2-1-15,1 4-6 0,3 1 0 16,-1 3-2-16,0 0-2 0,-1 3-3 16,-3-1-5-16,-3 2-3 0,-2-4 0 15,-5 1-5-15,-2 0-3 0,-6-1-2 16,-3-4-2-16,-2-1-6 0,-1-5-9 15,-2-4-12-15,-2-7-20 0,1-7-20 16,3-8 67-16,5-5-204 0,0-7-148 16,3-4-365-16</inkml:trace>
  <inkml:trace contextRef="#ctx0" brushRef="#br0" timeOffset="541299.5395">17502 14251 611 0,'2'-11'182'0,"1"5"6"0,-2-1-14 15,1 4-109-15,2 3-14 0,0 0-13 16,-1 3-15-16,2 2-18 0,0 2-23 0,1 0-29 16,0 1 130-16,-1 1-277 0,4 1-165 15,2-3-442-15</inkml:trace>
  <inkml:trace contextRef="#ctx0" brushRef="#br0" timeOffset="541931.9996">17701 14373 529 0,'3'-3'137'0,"-4"1"6"0,-1 1-53 15,2 0-40-15,-1 0-8 0,0 1-6 16,0-2-4-16,-1 2-4 0,1 0-6 15,0-1-5-15,1 1-5 0,0-1-3 16,-1 1-2-16,1 0-4 0,1-1 0 16,-1 1-1-16,1-1 0 0,-1-1 1 15,0 2 2-15,0-1 3 0,1 0 1 0,-1 0 2 16,2 1 1-16,-2 0 2 16,0-2 0-16,0 2 1 0,0 0-1 0,0 2-1 15,0-2 0-15,0 0-1 0,0 0-1 16,0 3 0-16,0 3-2 0,0 3 0 15,-2 3 0-15,1 2 0 0,1 4 0 16,1 3 0-16,1 2 1 0,1-1 0 16,5 3-1-16,2-4-1 0,-1-2 0 15,4 0-1-15,1-6-1 0,3-2-2 16,1-5 0-16,-3-8-1 0,4-1-1 16,-2-3 0-16,1-4-1 0,-2-6 0 0,-3-2 0 15,-4 0 0-15,0-1 0 0,-4 3 1 16,-4 0-1-16,-3 2 0 0,-1 8-1 15,-3 3 1-15,0 3 0 0,-1 6-1 16,0 4 0-16,3 2 0 0,1 3 0 16,3 2 0-16,3 0 0 0,3 2 1 15,3-2-1-15,5-1 0 0,2-4 0 16,6 0 0-16,4-3 0 0,-1-4 0 16,2-5 0-16,-2-5 0 0,-1-5 0 15,-4-3-1-15,-4-7-5 0,-6-3-6 0,-4-3-10 16,-3-2-19-16,-3 0-25 0,-2-2 106 15,-4 2-249-15,0 4-159 0,-3 4-414 16</inkml:trace>
  <inkml:trace contextRef="#ctx0" brushRef="#br0" timeOffset="550779.9119">18839 7854 650 0,'-2'-16'170'0,"-4"4"8"0,1 5-90 15,1 7-23-15,2 3-10 0,-1 5-10 16,1 5-11-16,2 7-11 0,0 6-7 16,0 4-4-16,0 3-1 0,2 0-3 15,1 2-2-15,-1-4-2 0,1-4-1 16,-1-1-4-16,2-4-9 0,-3-2-12 16,1-4-17-16,0-3-18 0,-1-3-25 0,1-3-114 15,-2-4-134-15,2-3-300 0</inkml:trace>
  <inkml:trace contextRef="#ctx0" brushRef="#br0" timeOffset="551258.2189">18887 7604 556 0,'-20'-7'134'0,"-3"1"4"16,-7 3-84-16,-2 8-17 0,-3 4-10 15,-1 7-7-15,-6 7-6 0,-5 5-2 16,-1 10 0-16,1 6 3 0,3 4 3 15,3 5 3-15,6 2 2 0,7-2 2 16,11-1 0-16,8-3-2 0,9-3-3 16,6-4-2-16,9-5 0 0,8-3 0 15,9 1 0-15,5-7-2 0,7-4-2 16,6-4-2-16,5-7-3 0,5-4-2 16,3-11-4-16,5-9-1 0,2-5 0 0,2-11-1 15,-1-4-1-15,-1-7 1 0,-4-2 0 16,-6-2 0-16,-11-3-1 0,-8-4 1 15,-12 0 0-15,-10 0-1 0,-15-1 1 16,-11-4 0-16,-12 0 0 0,-11 1 0 16,-8 7-1-16,-8 3-1 0,-11 6 0 15,-5 10-2-15,-4 11-2 0,-3 11-5 16,-1 10-13-16,2 8-21 0,4 10-19 16,10 5-124-16,11 1-140 0,5 1-329 0</inkml:trace>
  <inkml:trace contextRef="#ctx0" brushRef="#br0" timeOffset="552277.753">20407 13888 631 0,'-17'-8'168'16,"0"-1"9"-16,3-3-81 0,2-2-25 15,5 1-10-15,3-1-6 0,5 0-11 0,4-3-11 16,3-1-9-16,1 2-6 0,4 3-5 16,4-2-3-16,1 2-3 0,2 2-2 15,2 2-3-15,2 2 0 0,1 1 0 16,-1 3-2-16,-2 3 1 0,-2 1 0 15,-2 3-1-15,-4 2 1 0,-3 3-1 16,-4 3 1-16,-3 3-1 0,-4 0 1 16,-6 3-1-16,-4 3 1 0,-6 3-1 15,-6 3 0-15,-4-1 0 0,-3 0 0 16,-2 3-1-16,2-1 1 0,-1 0 0 16,4-3 0-16,5-1 0 0,4-2 0 15,2-2 0-15,4-5 0 0,2-2 1 0,6-2 0 16,1-1 0-16,2-4 0 0,4-2 1 15,3-2 0-15,4-1 0 0,0-2-1 16,4-4 2-16,2 0-2 0,2-1 1 16,1 0-1-16,3 1 0 0,-1 0-1 15,1 3 1-15,0 1-1 0,-1 1 0 16,-2 1-3-16,-3 0-7 0,-2 4-13 16,-3-1-16-16,-2 1-23 0,-3 1-13 15,-2 0-21-15,-1-1-107 0,-2-2-126 16,3 1-274-16</inkml:trace>
  <inkml:trace contextRef="#ctx0" brushRef="#br0" timeOffset="552701.4939">20707 13627 563 0,'-6'-23'134'15,"-6"-2"5"-15,-5 3-82 0,-4 3-13 16,-6 3-3-16,-5 0-2 0,-5 7-2 16,-2 5-4-16,-1 8-3 0,-6 0-6 15,1 6-6-15,0 7-5 0,-2 6-5 16,4 7 0-16,-1 6 1 0,-1 4 1 16,2 10 1-16,3 3 3 0,4 3 0 15,8 3 1-15,6 1-3 0,10-3 1 16,9-3-1-16,12-1 1 0,9-4-1 0,12-6 0 15,4-9-1-15,9-6-1 0,6-7-2 16,7-5-2-16,10-7-3 0,7-9-1 16,2-10-1-16,6-6 0 0,3-5-2 15,0-10 0-15,-1-7-1 0,-3-7-1 16,-8-6 1-16,-4-3-1 0,-11-1 1 16,-10-4 0-16,-12 0 1 0,-14 0 0 15,-16-1 1-15,-16 3 0 0,-16 0-1 16,-13 5 1-16,-15 6-1 0,-13 8 0 0,-8 10-1 15,-12 17-9-15,-6 14-16 0,-3 10-17 16,-2 14-26-16,1 11-124 0,-8 8-143 16,2 7-333-16</inkml:trace>
  <inkml:trace contextRef="#ctx0" brushRef="#br0" timeOffset="555505.5598">8350 16637 452 0,'-1'-14'137'0,"-1"2"9"16,-3 1 7-16,0 4-82 0,-3 1-8 15,4 0-6-15,-1 3-5 0,-1 3-6 0,1 3-7 16,0 4-8-16,-1 4-7 0,0 6-5 16,-1 6-4-16,0 8-3 0,-2 7 0 15,0 4-1-15,0 0-2 0,1 5-1 16,-1 1-2-16,3 0-3 0,2-6 0 16,2-4-1-16,0-5-1 15,2-4-1-15,2-9 0 0,0-6 0 0,1-8-1 16,0-6 1-16,3-7-2 0,2-8 1 15,2-7-1-15,-1-6 1 0,1-3-1 0,1-6 0 16,-2-4 1-16,-1-5-1 0,-2 1 1 16,-2 2-1-16,-1 2 1 0,-3-1 1 15,-2 3-1-15,-1 6 1 0,-3 6 1 16,-1 6 1-16,1 4 2 0,-1 5 3 16,1 3 2-16,1 4 2 0,1 1 1 15,3 3-1-15,1 1-2 0,2 0-1 16,5 1-2-16,1-1-3 0,6 2-1 15,3-2 0-15,4-2-1 0,3 1 1 0,3-3-1 16,1 0 0-16,0-3 0 0,2-1-1 16,-4-1-1-16,-2 0-4 0,-3-1-10 15,-3 2-13-15,-1 1-22 0,-4 2-17 16,-5 4-22-16,-2 1 7 0,-4 1-119 16,-5 3-121-16,-2 1-263 0</inkml:trace>
  <inkml:trace contextRef="#ctx0" brushRef="#br0" timeOffset="555733.921">8320 16805 697 0,'-9'7'171'16,"4"-3"4"-16,3-2-95 0,4 1-30 16,3-3-10-16,5 1-9 0,3-2-10 15,3 1-4-15,4-2-3 0,2 0-4 16,1 0-7-16,0-2-18 0,3 0-22 0,0 2-24 15,-3-3-127-15,-1 0-144 0,-1 2-343 16</inkml:trace>
  <inkml:trace contextRef="#ctx0" brushRef="#br0" timeOffset="556292.3838">8870 16197 670 0,'-26'-4'174'16,"0"7"3"-16,-4 6-83 0,0 6-39 15,2 5-13-15,4 1-14 0,3 2-12 0,5 3-6 16,5-2-4-16,7-2-1 0,9-1-2 16,6 0 0-16,5-3-2 0,5 1 0 15,4-7-1-15,5 0 1 0,0-1-1 16,0-2 1-16,-1-3-1 0,-4 1 0 16,-4 1 1-16,-7-1-1 0,-4 4 1 15,-5 1-1-15,-6 3 1 0,-5 2 0 16,-5 2 1-16,-3 1-1 0,-3 2 1 15,-1-1-1-15,-3 0 1 0,0-1 0 16,4-1-1-16,3 1 0 0,3-1 0 0,6-1 0 16,4-1 0-16,5 0-1 0,4-1 1 15,3 1-1-15,4-2 1 0,4 1-1 16,-1-3 0-16,-1 1 0 0,1-3 0 16,-2-2 1-16,-1 0-1 0,-4 1 0 15,-2-3 0-15,-3 3 0 0,-4 1 1 16,-1 4-1-16,-3-1 0 0,-5 3 1 15,-3 2-1-15,-5 2 0 0,-3-2 1 16,-1 2-1-16,-4-1 2 0,2 2 1 0,1-1 2 16,1-1 3-16,4 0 1 0,4-2 1 15,3 0-1-15,4-4 0 0,5 1-1 16,6-3-4-16,2 0-1 0,6-3-2 16,6-2 0-16,1-3-1 0,5-5-3 15,3-3-13-15,2-3-20 0,0-3-22 16,0-1-30-16,-5-1-110 0,2 3-140 15,-4 4-308-15</inkml:trace>
  <inkml:trace contextRef="#ctx0" brushRef="#br0" timeOffset="557184.7696">9178 16905 489 0,'-2'-5'122'16,"-1"-3"4"-16,1-3-72 0,1-2-9 15,0 0-3-15,1-5-4 0,0-2-2 16,0 0-2-16,1 3-1 0,-1 1 2 15,1 3 0-15,0 2 1 0,-1 3 0 16,0 5-3-16,0 3-3 0,0 3-2 0,-1 8-4 16,-1 5-4-16,-1 6-4 0,1 4-4 15,-2 6-1-15,2 4 0 0,0 2-2 16,2-3-1 0,3-2-1-16,2-3-2 0,3-5 0 0,2-4-1 0,5-6-2 15,1-9 0-15,3-2-1 0,2-11 0 16,1-6 0-16,3-5 0 0,-3-8 0 15,1-1-1-15,-2-5 1 0,-4-7-1 16,-1-2 1-16,-4 1-1 0,0 2 0 16,-4 3 1-16,-3 1-1 0,-4 7 0 15,-2 7 1-15,-3 10-1 0,-1 7 0 0,-5 10 0 16,0 5 1-16,1 10-1 0,-1 4 0 16,1 5 0-16,3 5-1 0,1 1-1 15,5 4-3-15,4-3-7 0,3-1-9 16,7-3-17-16,0-4-16 0,5-6-13 15,2-5-20-15,-1-8-108 0,4-6-124 16,-2-10-277-16</inkml:trace>
  <inkml:trace contextRef="#ctx0" brushRef="#br0" timeOffset="557511.133">9645 16702 618 0,'2'-4'151'0,"0"0"8"0,-1 4-86 0,3 5-18 16,-3 1-7-16,-1 4-3 0,0 6-3 16,-1 3-5-16,-1 3-4 0,0 5-4 15,-1-2-3-15,0 5-3 0,0 2-2 16,1-1-1-16,-1 2-1 0,1-2-3 15,2 0-3-15,1-2-3 0,2-4-1 0,2-1-2 16,1-7-2-16,4-3-2 16,1-4-2-16,3-6-2 0,1-1-4 15,2-4-7-15,0-5-10 0,2-3-13 16,-1-2-18-16,-1-4-15 0,-1-2-8 0,-2-4-15 16,-3 0-49-16,-4-3-47 0,-5-1-96 15,-3 1-206-15</inkml:trace>
  <inkml:trace contextRef="#ctx0" brushRef="#br0" timeOffset="557739.1795">9682 16768 670 0,'-10'-4'180'0,"1"1"8"0,3 0-85 15,4 1-35-15,3-1-15 0,3 1-14 16,3 1-16-16,5-1-11 0,3 0-11 16,5-1-12-16,2 1-22 0,3 0-23 15,5-2-23-15,-1 0-113 0,2 1-138 16,3 0-305-16</inkml:trace>
  <inkml:trace contextRef="#ctx0" brushRef="#br0" timeOffset="558232.1262">9957 16815 521 0,'-1'-2'145'0,"-1"0"9"16,-1 2-23-16,3-1-70 0,0 1-12 0,1 1-7 15,1 0-3-15,-1 3-6 0,1-2-5 16,0 2-4-16,0 0 0 0,1 2-5 16,-2-3-2-16,0 2-2 0,0-1-2 15,-1 2-1-15,0-2-1 0,-1-1-2 16,0 0 0-16,-2-1-1 0,1 0-1 15,1-2 0-15,-1 0-2 0,0 0-2 16,2 0 0-16,0-3-1 0,-1 1-1 0,1-1 0 16,0 1-1-16,-2-1 1 15,2 1 0-15,-2-1 1 0,2 2 0 16,0 2 0-16,1 3 1 0,-1 1 0 0,0 2 0 16,-1 3 0-16,2 2 1 0,0 4 1 15,1 3 2-15,-2 0 1 0,2 3 1 16,2-1 1-16,0 1 1 0,-1-3 0 15,1-2-2-15,1-5-1 0,0-5-2 16,0-2-1-16,-2-6-2 0,3-6-1 16,0-7 0-16,2-5-1 0,-1-5 1 15,3-3-1-15,1-3 0 0,0-1-1 0,0 0 0 16,0 2 0-16,-1 3 0 0,0 4 0 16,-2 4-1-16,-2 4-1 0,1 7 1 15,-3 8-1-15,-2 8 1 0,-1 6-1 16,-1 4 0-16,-3 3 0 0,1 5 0 15,0 3 0-15,0 3 0 0,2 1-3 16,3 3-6-16,-1-4-7 0,3-1-12 16,0-4-18-16,1-6-22 0,1-7-12 15,2-3-22-15,-3-10-101 0,4-4-123 16,-3-3-269-16</inkml:trace>
  <inkml:trace contextRef="#ctx0" brushRef="#br0" timeOffset="558654.5304">10201 16648 654 0,'-2'-9'171'0,"2"3"7"15,3 0-78-15,2 1-42 0,3 2-10 16,3 1-8-16,0 2-12 0,1 3-10 15,1 0-5-15,2 4-4 0,1 2-2 16,-3-1 0-16,2 3-2 0,2 1 0 16,0 0 0-16,-1 2 0 0,-2 0 0 0,-3 5 0 15,0 2-1-15,-4-2-1 0,-4 2-1 16,-3 0 0-16,0 2-1 0,-1 0 0 16,1-1-1-16,2 3 1 15,2 1-1-15,2 3 0 0,4 0 0 0,-2 1 0 16,3 0 0-16,-1 0 0 0,0-2 0 15,-3-2 0-15,0-3 0 0,-3-1 1 16,-1-4-1-16,-2-3 0 0,-5-1 1 16,-2-5 0-16,-3-1 1 0,-4-5 1 15,-3 0 0-15,-5-4 0 0,-1-2 0 0,-1-2-1 16,1-2-3-16,0-2-7 0,3 1-11 16,6-3-15-16,4 0-21 0,7 1-14 15,3 3-24-15,3-2-103 0,3 4-126 16,4 1-274-16</inkml:trace>
  <inkml:trace contextRef="#ctx0" brushRef="#br0" timeOffset="558883.4404">10620 16904 862 0,'-5'-3'212'0,"3"1"2"0,-2 2-114 16,3 0-44-16,1 0-25 0,2-1-15 16,3 1-10-16,3 1-7 0,-1-1-9 0,4 0-10 15,-1 1-18-15,2 2-29 0,0-2-18 16,-2 3-124-16,-3-1-2 0,1 0-115 16,-1 0-203-16</inkml:trace>
  <inkml:trace contextRef="#ctx0" brushRef="#br0" timeOffset="559104.8487">10599 17073 761 0,'1'7'169'0,"1"-3"0"0,1 1-125 16,4-3-22-16,0 1-15 0,3-1-22 15,1 4-22-15,2 0-131 0,-1-1-138 16,1 8-339-16</inkml:trace>
  <inkml:trace contextRef="#ctx0" brushRef="#br0" timeOffset="563580.7089">11248 16745 536 0,'-6'-9'148'0,"1"-1"5"0,4 4-8 15,2-1-102-15,6-1-11 0,1 2-7 16,2-1-5-16,2 1-4 0,4 0-2 0,1 1-3 15,2 2-2-15,-1 1-2 0,2 2-1 16,-2 0 0-16,-1 0-1 0,-3 2 2 16,-2 1 1-16,-2 2 0 0,-3 2 1 15,-3 2 0-15,-3 2-1 0,-1 5 0 16,0 4-1-16,-4 3-1 0,-1 2-2 16,-1 3-1-16,1 2 0 0,0-1-2 15,2-1 1-15,0 2-1 0,1-1-1 0,3-2 1 16,2-4-1-16,0 1-4 15,1-3-11-15,0-6-11 0,0-1-16 0,-1-3-12 16,2-3-19-16,-4 0-106 0,-2-4-122 16,0-1-265-16</inkml:trace>
  <inkml:trace contextRef="#ctx0" brushRef="#br0" timeOffset="563811.807">11262 16767 608 0,'-7'-11'150'0,"-1"3"5"16,0 8-88-16,2 8-19 0,-1 4-6 15,3 6-4-15,1 6-8 0,1-1-6 16,2 8-5-16,-2 2-3 0,2 0-5 16,0 2-5-16,2-2-4 0,0-1-15 15,1 0-18-15,-1-4-17 0,2-3-127 0,1-6-135 16,-1 0-328-16</inkml:trace>
  <inkml:trace contextRef="#ctx0" brushRef="#br0" timeOffset="564447.6169">11861 16821 464 0,'-3'-9'133'0,"-3"0"9"0,0 1-10 16,-4 2-74-16,2 2-13 0,-3 3-7 15,0 5-5-15,0 2-4 0,0 5-4 0,-3 6-1 16,2 2-2-16,0 4 1 0,3 2-1 16,2 5 1-16,1 3-3 0,5 0-3 15,5-1-5-15,5-2-3 0,3-2-3 16,3-4-2-16,3-5-1 0,3-6-2 16,1-4-1-16,0-4 1 0,0-2-1 15,-1-5-1-15,-3-2 1 0,-2-5 0 16,-3-4-1-16,-5-5 2 0,-3-5-1 15,-6-4 0-15,-4-2 1 0,-4-1 0 0,-5-1 0 16,-5-5-1-16,-4-3 1 0,-3-2-1 16,-2 1 1-16,-1-3-1 0,-2-3 0 15,3-1 0-15,-1 3 1 0,2 6 0 16,2 5 5-16,6 3 5 0,1 3 4 16,6 10 1-16,5 3 1 0,3 1 0 15,7 4-2-15,5 0-4 0,6 0-4 16,4 2-5-16,8 0-3 0,3-1-4 15,9 0-10-15,6-1-15 0,3 1-21 0,1 2-20 16,0-1-130-16,-2 5-147 16,-3 3-338-16</inkml:trace>
  <inkml:trace contextRef="#ctx0" brushRef="#br0" timeOffset="564831.1806">12276 16557 624 0,'-15'5'163'0,"-2"6"14"16,-6 5-81-16,0 10-18 0,1 8-6 15,2 7-8-15,2 6-10 0,2 7-13 16,1 4-13-16,10 3-10 0,2-3-9 15,3-8-9-15,3-5-13 0,6-7-20 0,7-6-27 16,2-9-19-16,5-7-125 0,7-7-149 16,2-1-328-16</inkml:trace>
  <inkml:trace contextRef="#ctx0" brushRef="#br0" timeOffset="565471.363">12437 16887 450 0,'0'-10'126'15,"0"3"6"-15,-2 2-12 0,1 0-71 0,0 1-11 16,-1 2-3-16,0 2-3 0,1 0 0 16,0 0-2-16,1-2 0 0,0 2 1 15,-1 0-2-15,1 0-2 0,0-2-2 16,0 0-4-16,1-1-1 0,-2-1-4 16,1 1-2-16,-3-5-2 0,3 2-1 15,-1 1-1-15,1 2 1 0,-1-2-1 16,-1 1 1-16,2 2 1 0,2 3 0 15,-4-2 0-15,2 1-1 0,-2-2-1 16,2 7-1-16,-1 4 0 0,-2 3-1 16,1 3-1-16,-1 5-1 0,0 6 1 15,2 6 0-15,-1 3-1 0,1-2 0 0,4 0-1 16,0-1-2-16,3-2 0 0,3-5-1 16,0-6-1-16,0-4 0 0,4-6-1 15,-1-5 0-15,0-5 0 0,0-4 0 16,1-4 0-16,-1-7-1 0,-2-4 1 15,-2-3-1-15,-3-2 1 0,-2 2 0 16,-2 2 0-16,-4 2 1 0,0 5-1 16,-2 7 0-16,0 6 0 0,0 5 0 0,1 7 0 15,3 5 0-15,0 4-1 0,3 2 1 16,2 3 0-16,1-3 1 0,3-2-1 16,3-2 1-16,2-4-1 0,3-4 0 15,0-4 0-15,4-5 1 0,1-4-1 16,2-2 0-16,0-5 1 0,-1-3-1 15,-4-3-1-15,-2-4-5 0,-4-2-7 16,-5-3-12-16,-4-4-16 0,-6 0-18 0,-1-1-13 16,-5-3-10-16,-2-4-5 0,-3-1-109 15,-1-2-113-15,0 0-260 0</inkml:trace>
  <inkml:trace contextRef="#ctx0" brushRef="#br0" timeOffset="565682.797">12691 16554 561 0,'15'-3'127'0,"-3"4"3"0,2 3-89 15,1 3-17-15,2 3-6 0,1 2-3 0,2 4-1 16,-1 3-1-16,6 2 0 0,0 2 1 16,2 4 2-16,0 2 2 0,-1 1 1 15,-3 3-1-15,-3 0-2 0,-3 0-2 16,-5 2-1-16,-7 2-5 0,-5 4-9 16,-6 3-13-16,-7 0-13 0,-4 1-130 15,-8 0-128-15,-3 1-322 0</inkml:trace>
  <inkml:trace contextRef="#ctx0" brushRef="#br0" timeOffset="568948.4809">13483 16939 199 0,'1'10'50'15,"-1"0"-1"-15,1 0-9 0,0 0-34 16,-1-3-5-16,0-2-1 0,3-1 1 15,-2-3-1-15,0 0-1 0,1-1-8 16,-1-1-14-16,0-2-26 0,0 2-38 16,-2 0-89-16</inkml:trace>
  <inkml:trace contextRef="#ctx0" brushRef="#br0" timeOffset="569180.8668">13493 16922 362 0,'-2'-12'107'0,"2"1"9"15,0 0-23-15,0-2-23 0,0-1-15 16,-1 1-6-16,2-1 0 0,-1 3 0 15,-1 0-2-15,1 0-1 0,-1 5-3 16,2 0-3-16,-2 2-5 0,0 3-7 16,-2 2-5-16,1 5-6 0,-1 4-4 15,2 5-3-15,-3 3-3 0,1 2-1 0,0 3 0 16,1 1-1-16,2 3-2 16,0 4 0-16,0-4-1 0,2 0-1 0,3 0-3 15,3-1-6-15,-2-3-10 0,1-2-13 16,-1-5-13-16,1-2-11 0,1-1-17 15,-1-4-110-15,-4-4-118 0,1-1-272 16</inkml:trace>
  <inkml:trace contextRef="#ctx0" brushRef="#br0" timeOffset="569445.1524">13374 16992 632 0,'-8'-2'156'0,"0"-1"9"0,2 2-96 16,2 1-16-16,4 0-6 0,4 2-4 15,1-3-8-15,6 2-7 0,6 1-8 16,4-2-4-16,3-2-2 0,2 2-9 15,3-3-22-15,3 2-25 0,-1-4-79 16,-2-4-64-16,3-2-131 0,-3 4-285 16</inkml:trace>
  <inkml:trace contextRef="#ctx0" brushRef="#br0" timeOffset="572185.535">15196 16699 453 0,'4'13'107'15,"-3"-7"9"-15,-1-1-70 0,0-5-5 0,2-4-2 16,-2-2-1-16,1-5 2 0,0-5 0 15,0-5-4-15,2-5-1 0,-2-5 0 16,-1-6 0-16,-4-4-3 0,1-2 0 0,0 1-3 16,1 2-1-16,-2 6-1 0,1 7-1 15,3 8-1-15,2 5-1 0,-1 9-4 16,-1 6-2-16,-1 6-4 0,-1 4-4 16,1 6-4-16,1 4-3 0,0 5-2 15,1 6-5-15,1 1-9 0,1 3-13 16,1-3-13-16,1 0-15 0,0-2-12 0,1-3-16 15,-1-4-108-15,-3-2-117 0,3-2-267 16</inkml:trace>
  <inkml:trace contextRef="#ctx0" brushRef="#br0" timeOffset="572746.2163">14485 16995 361 0,'-33'3'104'0,"0"-2"5"16,-1-1 2-16,5-2-62 0,0-2-8 0,4 1 0 15,3-3 0-15,3-1-1 0,3-1-1 16,1 2-2-16,3 0-4 0,3-2-3 16,3 3-4-16,2-1-5 0,4 4-4 15,3 1-5-15,2 1-4 0,4 3-2 16,5 1-4-16,6 3 0 0,2-2 0 16,3 3 2-16,8-1 0 0,5-2 1 15,3 0 1-15,2 0 0 0,2-3 0 16,4 3-1-16,2 0-1 0,3 0-1 15,5 0-1-15,6-3 0 0,4-1-1 16,2 1 0-16,2-2 0 0,4-2 0 0,0 1-1 16,6-3 0-16,-1 1 1 0,2 0-1 15,3 0 0-15,1-1 1 0,7-1-1 16,1-1 0-16,-1 3 0 0,-2 0 0 16,2 0 0-16,1 2 1 0,1-3 0 15,-5 3 0-15,-4 1 0 0,0-1 0 16,-1 2 0-16,-5-1 0 0,0 1 0 15,-6-1-1-15,-4 0 0 0,-2 2 1 0,-9-2-1 16,-4-2 0-16,-7 0 0 0,-7 1-3 16,-9 0-3-16,-5-1-6 0,-4 1-10 15,-8 1-8-15,-5-1-8 0,-8 1-13 16,-4-1-93-16,-6-6-21 0,-6 1-96 16,-4 0-200-16</inkml:trace>
  <inkml:trace contextRef="#ctx0" brushRef="#br0" timeOffset="573322.6104">14608 17350 617 0,'-3'-19'152'0,"-2"0"8"0,2 0-90 16,1 1-14-16,1 3-8 0,0 2-3 15,-1 2-5-15,2 6-5 0,0 4-6 16,0 2-4-16,0 6-3 0,-1 6-3 16,0 3-5-16,0 6-3 0,-1 2-2 15,1 2-3-15,-1 1-2 0,0 1-1 16,1 0-2-16,0 1-2 0,1-2-5 15,-1-2-10-15,1-1-17 0,2-3-19 16,2-5-20-16,1-5-123 0,1-2-141 0,1-4-318 16</inkml:trace>
  <inkml:trace contextRef="#ctx0" brushRef="#br0" timeOffset="573573.9985">14947 17560 738 0,'0'-3'178'0,"0"0"6"0,0 1-110 15,3-1-20-15,1 2-15 0,3 1-10 16,1-1-7-16,0 1-7 0,1-1-6 0,2 2-9 15,0 0-14-15,2 0-22 0,1 1-22 16,-1-1-134-16,2-1-150 0,1-3-357 16</inkml:trace>
  <inkml:trace contextRef="#ctx0" brushRef="#br0" timeOffset="574093.0033">15581 17434 649 0,'-1'3'152'0,"0"0"7"0,1 4-91 16,3-1-24-16,3 1-8 0,2 0-3 0,3 1-1 15,1-3-4-15,3-3-5 0,2-1-5 16,1-3-4-16,1-4-3 0,0-2-4 16,-2-3-2-16,0-1-2 0,-1 0-1 15,-2-4-1-15,-3 2 0 0,-3 0-1 16,1-1 0-16,-4 0-1 0,-5 3 0 15,-2 0 0-15,-5 0-1 0,-1 2 0 0,-4 1-1 16,-4 2 1-16,-3 4-1 0,0 5 1 16,-2 1 0-16,-1 6 0 15,-1 3 1-15,2 4 0 0,0 2 1 0,4 3 1 16,2 4 1-16,3 1 1 16,3 3 2-16,3 2 3 0,2-1 2 0,4 3 3 15,4-2 1-15,1-2 1 0,2-3 0 16,4-4-2-16,2-2-1 0,4-4-4 15,1-4-2-15,5-5-1 0,1-3-3 16,5-3-6-16,-1-3-14 0,3-3-21 16,-1-1-23-16,2-2 2 0,-6 0-140 0,-1 3-144 15,-7 0-323-15</inkml:trace>
  <inkml:trace contextRef="#ctx0" brushRef="#br0" timeOffset="574682.7446">15955 17301 635 0,'-10'0'166'15,"1"1"5"-15,3 0-66 0,5 2-48 0,3 2-13 16,6-2-8-16,1 1-8 0,6 1-7 16,2-3-4-16,2 1-4 0,-1-2-3 15,0-1-3-15,1-2-8 0,-1-2-15 16,-3-2-20-16,2 0-17 0,-2-3 32 15,-1 0-168-15,-1 1-141 0,-1 3-333 16</inkml:trace>
  <inkml:trace contextRef="#ctx0" brushRef="#br0" timeOffset="574931.085">16344 17216 530 0,'0'5'143'16,"1"3"9"-16,2 0-14 0,2 4-90 0,0 2-7 16,2 1-1-16,0 0 0 0,3 3-3 15,-1 0-7-15,0 0-5 0,0-3-5 16,0 1-4-16,-3 0-6 0,1-1-3 16,-6-1-4-16,-1 0 0 0,-3 0-1 15,-5-1-1-15,-1 0-5 0,-5-3-12 16,-1-1-16-16,3-3-14 0,0-5-18 15,1-6-120-15,0 0-134 0,1-5-303 0</inkml:trace>
  <inkml:trace contextRef="#ctx0" brushRef="#br0" timeOffset="575152.4762">16343 17170 691 0,'-4'-8'171'16,"1"1"7"-16,-1 2-105 0,1 1-18 15,1 2-12-15,1 1-11 0,-2 1-13 0,5 1-21 16,-1 0-29-16,5 3-20 0,-1 0-132 16,1-2-143-16,1 5-342 0</inkml:trace>
  <inkml:trace contextRef="#ctx0" brushRef="#br0" timeOffset="575770.8404">16641 17222 399 0,'1'-3'110'0,"-2"-1"5"16,1 0-21-16,0 2-52 0,1 1-10 0,-1-2-3 16,1 1-1-16,-1-1-2 0,0 0-3 15,1 0 0-15,-1 1-2 0,0-1-2 16,-1 1-1-16,1-1-2 0,0 2-2 16,-1-1-2-16,1 1-2 0,0-2-1 15,1 1-1-15,0-2-1 0,0 0-1 16,1 1 0-16,0-1 2 0,-2 1 0 15,1 0 2-15,1-1 1 0,-2 0 1 16,-2 2 0-16,2 1 1 0,0-2-1 0,0 2-1 16,-1 0 0-16,0 1 0 0,0-1-1 15,-1 2 0-15,1 0-2 0,-1 3 0 16,-1-1 0-16,1 5-1 0,-1 3 1 16,1 4 0-16,1 0 2 0,0 6 0 15,-1 3 0-15,4 0 0 0,-1-1-2 16,2 2-1-16,4-3-1 0,0-4-3 15,1-4-1-15,5-4 0 0,0-6-2 16,2-2 1-16,1-7-1 0,-1-3 1 16,-1-3-1-16,1-2 0 0,-3-4 1 15,-3 0-1-15,-3 1 0 0,-2 0 0 16,-2 4 0-16,-2 2 0 0,-1 5 1 0,-3 4-1 16,0 5 0-16,-2 6 0 0,4 3 1 15,-1 2-1-15,2 4-1 0,4-1 1 16,3 1 0-16,2-2-1 0,6-4 1 15,2-1-1-15,5-2 1 0,4-6 0 16,5-2-1-16,-1-2 1 0,3-6 1 16,-1-6-1-16,-3-4 0 0,-5-5 0 0,-3-3 0 15,-7-3 0-15,-6-3 0 0,-3 1-5 16,-3 2-9-16,-6 0-12 0,-1 5-19 16,-1 2-12-16,-3 5-15 0,-1 4-117 15,-2 6-126-15,-6 6-284 0</inkml:trace>
  <inkml:trace contextRef="#ctx0" brushRef="#br0" timeOffset="580200.7773">10545 16249 294 0,'-2'-9'78'0,"-1"3"3"0,0-1-23 15,0 0-27-15,0 3-10 0,-1-1-3 16,-1 0-1-16,0-1-1 0,-1 1 0 16,1 1-3-16,-1-1-1 0,1 3-3 0,0-3-2 15,3 1-1-15,-1-1-2 0,1-1 0 16,2-1 1-16,1-1 2 0,0-1 3 15,1-2 1-15,1-2 3 0,1-1 2 16,0-1 1-16,-1-1-1 0,2-2-2 16,0-3 0-16,1 0-3 0,2 0-2 15,-2 2-1-15,1 0-2 0,-1 4-1 16,-1 3 0-16,0 2 1 0,-1 4 1 16,-3 4 1-16,-1 2 2 0,-1 4 1 15,-2 4 0-15,-1 9 2 0,-2 7 0 16,-1 7-1-16,-2 10 1 0,0 7 2 0,-2 7 2 15,0 3 2-15,1 4 0 0,1 1 0 16,3 1-3-16,5-1-1 0,1-5-4 16,4-5-3-16,2-3-3 0,2-8-1 15,2-8-1-15,1-4-1 0,1-6 0 16,1-4 0-16,-1-4-1 0,0-7 0 16,0-1 0-16,-3-3 0 0,-1-2 0 15,-1-1 0-15,-3 0 0 0,-1 2 1 16,-3 6-1-16,0 3 0 0,0 5 0 0,-1 7 0 15,-1 8-1-15,0 6 1 0,1 9-1 16,-2 2 0-16,1 5 0 0,-2 4 0 16,4 1 1-16,0-4-1 0,1 1 0 15,2-3 0-15,1-3 0 0,0-1 0 16,1-6 1-16,-1-1-1 0,-1-4 0 16,-2-3 0-16,-1-5 0 0,-1-6 1 15,-1-4-1-15,0-4 1 0,-3-6 0 16,-1 0 0-16,-2-3 1 0,-1-2-1 15,-1-2-4-15,-1-2-9 0,0-1-11 0,1-1-9 16,3 0-21-16,1-2-110 0,6-2-121 16,3-1-282-16</inkml:trace>
  <inkml:trace contextRef="#ctx0" brushRef="#br0" timeOffset="581314.336">10805 16935 518 0,'-5'-2'127'0,"0"0"5"15,2 1-78-15,-1-2-9 0,-1 2-2 16,1 0-1-16,1 0 0 0,-1-1-1 15,2 1 2-15,-2 0-1 0,1 1-1 0,2-1-4 16,0 1-4-16,1-2-6 0,-1 1-5 16,2 1-5-16,0-1-4 0,2-1-2 15,-1 0-3-15,4 0-1 0,2-1-1 16,3 1-1-16,1-2-1 0,4 2 0 16,2-2-2-16,2-1 0 0,1 2-1 15,-1 0-2-15,0 1-4 0,-3-1-9 16,-2 1-12-16,-2 2-13 0,-2 1-16 15,-2 3-9-15,-3-2-18 0,-1 4-108 0,-1-1-119 16,0 1-274-16</inkml:trace>
  <inkml:trace contextRef="#ctx0" brushRef="#br0" timeOffset="581600.711">10816 17083 538 0,'-4'0'136'0,"-1"2"5"0,1-1-67 16,-1 1-23-16,2 0-10 0,2 1-5 15,0 1-4-15,0 0-3 0,2-1-3 0,1 0-3 16,2 0-3-16,1-1-4 0,2-1-2 15,4 1-4-15,4-2-2 0,2-2-4 16,3 0-6-16,2 1-14 0,2-4-17 16,2-1-24-16,1-3-115 0,2-7-131 15,1-2-312-15</inkml:trace>
  <inkml:trace contextRef="#ctx0" brushRef="#br1" timeOffset="584866.4724">7753 15841 479 0,'-5'-25'112'0,"2"1"2"0,0 0-69 15,1 2-21-15,1-1-7 0,1 1-2 16,1 1-1-16,2 4-3 0,-2 1 1 16,1 4 0-16,1 3 1 0,1 4 1 15,-1 7 2-15,1 5 2 0,0 10 0 0,-2 14 1 16,2 9-1-16,-3 18 0 0,1 15 0 16,0 12-3-16,-4 14-1 0,0 14-3 15,-1 8-1-15,-1 9-2 0,-4-2-2 16,0 10-2-16,-2-4-1 0,0-1-1 15,-5-10 0-15,-1-5 0 0,2-5-1 16,0-8 1-16,-2-12-1 0,2-8 0 16,0-9 1-16,6-8-1 0,4-11-3 15,1-13-13-15,5-11-9 0,4-13-19 0,2-10-113 16,7-16-122-16,0-10-295 16</inkml:trace>
  <inkml:trace contextRef="#ctx0" brushRef="#br1" timeOffset="585894.1135">7837 15598 522 0,'-18'-1'121'15,"2"-2"4"-15,5 1-87 0,5 0-11 16,3-2-7-16,4 0-6 0,7 1-4 15,4-4-5-15,6-1-2 0,4-1-1 16,4-2 1-16,5-1 0 0,3 0 2 16,2 0 1-16,3-1 0 0,1 5 1 15,4 0-1-15,7 3 0 0,4 1-1 0,2 1-2 16,3 2-1-16,3 1 0 16,2 0 0-16,3 1-1 0,1 0 2 0,3 1 0 15,3-1 1-15,2 0 1 0,1-1 1 16,4 2 1-16,4 0 1 0,4-1 1 15,-2 1-1-15,0 1 1 0,1 3-1 16,6-1 1-16,4 1-1 0,-2 1-1 16,-2 2 0-16,2-1-2 0,2 3 0 0,5 0-1 15,0 3-2-15,-4-3 0 0,0 0 0 16,4 0-1-16,7-2 0 0,0-3 0 16,-2-6 0-16,2-1-1 0,8-2 1 15,1-2 0-15,-1-2-1 0,-2-2 0 16,-2 2 1-16,3 3-1 0,-2-1 0 15,-6 0 0-15,0 3 0 0,3 6 1 16,-2-2-1-16,-3 2 0 0,-3 1 1 16,-3 0-1-16,5 1 0 0,-1-3 0 15,0-1 1-15,-1 0-1 0,3-1 0 16,2-2 0-16,4 1 0 0,-5-4 1 0,1 2-1 16,0 1 0-16,1-2 0 0,-4 0 0 15,0 0 1-15,0 1-1 0,3 2 0 16,-2-2 0-16,-6 0 1 0,-2 1-1 15,0 3 0-15,-1 1 0 0,-1 2 0 16,-3 1 0-16,-3-1 0 0,-1 2 0 16,1 0 0-16,3 1 0 0,-4-2 0 15,0-3 0-15,0 1 0 0,-1 1 1 0,6-4-1 16,1 2 0-16,-5-5 0 0,-1 0 0 16,3 0 0-16,-4-1 0 0,3 1 0 15,-7 2 0-15,-1-2-1 16,-5 2 1-16,0 3 0 0,-3 1 0 0,-1-2 0 15,0 3 0-15,-1 0 0 0,-1 0 0 16,-1 1 0-16,-2-1 1 0,0 0-1 16,0 0 0-16,0-2 0 0,-1 0 0 15,1-1 0-15,-3-2 0 0,2 0 0 16,-1-1 0-16,-4 1 0 0,-3-3-1 0,1 2 1 16,-2 1 0-16,-2 1 0 0,-2 1 0 15,-2-2 0-15,-2 1 0 0,-3 1 0 16,-3 0 0-16,-3-1 0 0,0 1 1 15,-1 1-1-15,0-1 0 0,0 2 0 16,-3-2 0-16,-1-2 0 0,-1 0 0 16,-2-2 0-16,-4-2 0 0,-4 0 0 0,-1-2 0 15,-3 1 0-15,-3-1-1 0,-3 3-4 16,-2 0-5-16,-2 0-5 0,-3 1-4 16,-6 1-11-16,0-1-14 0,-4-1-109 15,-5-2-111-15,1 3-273 0</inkml:trace>
  <inkml:trace contextRef="#ctx0" brushRef="#br1" timeOffset="586141.4565">18712 15688 525 0,'2'12'120'16,"1"6"3"-16,-1 7-88 0,2 5-8 16,2 12-4-16,1 13-2 0,0 9-2 15,-5 7-3-15,-1 6-3 0,-2 9 0 16,2 9-1-16,-3 2-1 0,-3-1-2 15,-1-2-1-15,3 1-1 0,3 2-2 16,3-2-1-16,-3-6-2 0,-1-3 0 0,3-2-1 16,2-3-1-16,2 0-1 0,-1-3-1 15,-2 0-2-15,5-5-2 0,-1-1-2 16,0-7-6-16,1 4-14 0,-3-2 74 16,-2-3-186-16,0-2-118 15,-2 0-322-15</inkml:trace>
  <inkml:trace contextRef="#ctx0" brushRef="#br1" timeOffset="587797.8268">7530 18065 562 0,'-9'-1'124'0,"0"-5"2"0,3-2-95 16,3 2-14-16,1-1-8 0,1-2-3 15,5 2-1-15,0 0-2 0,3 1-1 16,1 1 1-16,2 3 2 0,3 4 0 16,1 0 2-16,3 2 1 0,2-1 0 15,6-4 0-15,2 9 0 0,5-2-1 0,6 1-1 16,4 2-2-16,3-1 1 0,2 2 0 16,-1 4 1-16,6-7 1 0,-1-2 2 15,4-4 1-15,0 1 1 0,7 2 2 16,3-1-1-16,3 0 0 0,2 0-1 15,4-2-2-15,1 4-1 0,6-3-2 16,1 1-1-16,2-5 0 0,0 2-2 16,4-1 1-16,4 1 0 0,5 0 0 15,-3 0 0-15,-1-3 1 0,1 0 1 16,5 2 0-16,6 2-1 0,-3-1 1 16,-2-4-1-16,2 2-1 0,2 2 0 0,6 1-1 15,-3-1-1-15,-4-1 1 0,2 0-1 16,4 1 1-16,1 1-1 0,1-1 0 15,-6-2 1-15,1 0 0 0,7 4-1 16,-1-1 0-16,-3-1 0 0,-3-1 0 16,2-1 0-16,3 5-1 0,0-3 1 15,-5-3-1-15,1 2 0 0,3 0 0 16,3 1-1-16,-4 0 1 0,-4-6-1 16,-3 1 0-16,3 2 0 0,-1 2 1 0,-2-2-1 15,0 5 0-15,1-6 0 0,2 7 0 16,1-2 1-16,-3-1-1 0,-1-2 0 15,-4 2 0-15,2-4 0 0,1 8 1 16,-4-4-1-16,-2 0 0 0,1-2 0 16,3 4 0-16,-1 1 0 0,-4-5 1 15,-2-3-1-15,1 1 0 0,2-1 0 16,1 2 0-16,0 0 0 0,-4-5 0 16,-2 1 0-16,1 3 0 0,2 2 0 15,-1 2 0-15,-4-1 1 0,-1 0-2 0,-1 3 1 16,-2 2 0-16,2 3 0 0,0 2 0 15,-5-2 0-15,0 2 0 0,-3-1 1 16,0 0-1-16,1-2 0 0,-2-1 0 16,-2-3 0-16,1-1 0 0,-3-1 0 15,-1 0 0-15,2-1 0 0,-1 0 0 16,0-1 0-16,-4 0 0 0,0 1 0 0,0 0 0 16,-2-2 0-16,-3 1 0 0,-1-3 0 15,-4 3 0-15,0-3 0 0,2 0 0 16,0 0 0-16,-1 1 0 0,-1-2 1 15,0 1-1-15,-1-6 0 0,-4 3 0 16,-3-2 0-16,0 2 0 0,2 1 0 16,-1 3 0-16,-2 2-1 0,-2 2 1 15,-2-1 0-15,-2 0 0 0,-2-2 0 16,-3 2 0-16,-2-2 0 0,-2 2 1 16,1 1-1-16,-1 0 0 0,0 4 0 15,0-2 0-15,1 2 0 0,-1-2 0 0,0 1 0 16,-2-2 0-16,-2-1 0 0,-2-2 0 15,-2-1 0-15,-5 0-1 0,-2-1 1 16,0 0 0-16,-2 2 0 0,1-1 0 16,-3 1 0-16,-2-1 1 0,0 3-1 15,-2-1 0-15,0 0 0 0,-2 2 0 16,-2-1 0-16,-1 0 0 0,-1 0 0 0,0 1 0 16,0-1 1-16,-1 0-1 0,-1-1 0 15,1 2 0-15,-3-2 1 0,1 1-1 16,-2-1 0-16,0 1 0 0,-1 0 0 15,0 0 0-15,0 0 1 0,0 0-1 16,0 0 0-16,0 1 1 0,0-1-1 16,1 0 0-16,-1 0 0 0,2 0 0 15,-1 0 1-15,-1 0-1 0,2 0 0 16,-1 0-1-16,1-1 1 0,-1 0 0 16,0 1 0-16,0-1 0 0,1 1 0 15,-2 0 0-15,1 1 0 0,-1-1-1 0,0-1-11 16,1 3-18-16,0 2-33 0,-1-2-109 15,-2-4-130-15,-4 13-315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01:16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2793 4383 562 0,'-1'-12'138'16,"-1"2"8"-16,1 0-78 0,2 3-17 15,1 0-8-15,1 3-4 0,3-1-6 16,1 5-2-16,2 0-3 0,1 3-4 15,4 3-1-15,0 2-1 0,2 3-1 0,4 2-2 16,-1 3-2-16,2 3-3 0,1-1-2 16,3 2-3-16,1 2-2 0,0 0-1 15,3 0-3-15,-1-3 0 0,2 1 0 16,-3-2 0-16,0-2-2 0,-2-2 0 16,-2-2 0-16,-5-2-2 0,0-2-3 15,-6-2-10-15,-2-2-14 0,-4-1-9 16,-4-1-14-16,-4-2-11 0,-3 0 56 15,-7-1-179-15,-2-3-125 0,-3 2-319 16</inkml:trace>
  <inkml:trace contextRef="#ctx0" brushRef="#br0" timeOffset="203.4539">3143 4299 667 0,'-5'-2'157'0,"-2"3"5"0,0 5-103 15,-4 5-13-15,-3 4-9 0,-1 3-7 16,-3 6-7-16,-2 3-3 0,1 1-6 16,-2 1-3-16,0-1-4 0,2 3-3 15,-1-2-5-15,4-3-12 0,1-4-13 0,4-2-14 16,4-8-15-16,4-3-122 0,5-4-133 16,8-5-304-16</inkml:trace>
  <inkml:trace contextRef="#ctx0" brushRef="#br0" timeOffset="479.2284">3531 4162 704 0,'2'-2'169'0,"-7"3"6"0,-1 0-111 15,0 7-16-15,-1 1-7 0,3 6-8 16,-1 2-7-16,2 5-7 0,-1 3-3 15,3 2-4-15,0-1-2 0,1-1-2 16,0 0-2-16,1 0-2 0,3-3 0 16,1-1-1-16,3-2-2 0,2-2 1 15,2-2-1-15,4-2 1 0,0-2 0 0,-1-2-2 16,2-2-3-16,0-5-8 0,0-3-15 16,-2-2-14-16,-1-6-15 0,-2-2-10 15,0-3 18-15,-6-4-142 0,-3 1-123 16,-5-3-289-16</inkml:trace>
  <inkml:trace contextRef="#ctx0" brushRef="#br0" timeOffset="637.8034">3482 4203 725 0,'-1'-6'176'0,"1"-2"2"16,1 1-100-16,3 1-30 0,6 1-18 15,2 0-14-15,8 1-6 0,8-1-4 16,3 0-6-16,5 1-19 0,8 0-22 15,1 0-16-15,0 1-125 0,-5 1-139 16,-1 6-325-16</inkml:trace>
  <inkml:trace contextRef="#ctx0" brushRef="#br0" timeOffset="1035.7365">3934 4277 747 0,'2'-4'175'0,"-5"1"3"16,3 6-118-16,1 5-20 0,1 6-10 16,-1 2-9-16,1 3-7 0,3 4-3 15,0 3-2-15,1 1 1 0,2-2 2 16,-1-2-2-16,2-2-1 0,0-2 1 15,2-4-1-15,2-6 1 0,0-5-4 16,4-1-1-16,0-7 0 0,2-4 0 16,0-7-2-16,-1-5 0 0,-3-1 1 0,0-1-1 15,-5-2 2-15,0 3-1 16,-4 3 3-16,-2 6 2 0,-1 3 1 0,-3 5-1 16,0 5-1-16,-1 4 0 0,-1 5-2 15,-1 1-3-15,1 4-2 0,0 3-4 16,2 2-2-16,0-1-4 0,3 1-9 15,1-3-6-15,3-1-5 0,1-1-11 16,3-5-13-16,3-3-11 0,4-1-7 16,3-1-7-16,0-4-107 0,1-2-121 15,0 0-267-15</inkml:trace>
  <inkml:trace contextRef="#ctx0" brushRef="#br0" timeOffset="1648.1376">4390 4107 623 0,'-4'-7'143'16,"1"-2"4"-16,2 2-94 0,2 2-22 16,0 3-6-16,1 2-2 0,1 0-1 15,-1 1-1-15,1 0 0 0,-1 1 0 16,-1 0 1-16,2 0 0 0,-2-1 0 15,-1-1 1-15,0 2 0 0,0-2 1 16,-1-2-2-16,1 2-2 0,-1-1-2 16,-3 0-2-16,0 0-3 0,1-2-2 15,-2 2-4-15,0 1 0 0,-1-1-2 0,1 0 0 16,0-1 1-16,1 2 1 16,-1 0 0-16,2 0 1 0,-1 0 0 0,2 0-1 15,-1 2 0-15,3-2-2 0,0 2-1 16,4-1-1-16,1 2-1 0,2 0 0 15,2 1-1-15,3 1 0 0,1-1 1 16,3-1-1-16,3 0 0 0,0-1 0 16,-2-2-1-16,3 1 1 0,0-2-1 15,-2 0 0-15,-1 0 1 0,0 1-1 0,-2 1 1 16,0 0-1-16,-7-1 0 0,-2 3 1 16,2 0 1-16,-5 1-1 0,-4 1 0 15,-4 1 0-15,-1 1 1 0,2 4-1 16,-2 3-1-16,-2 1 1 0,3 4-1 15,1 6 0-15,4 3 0 0,6 4 0 16,2 6 0-16,1 0-1 0,4 2 1 16,1 2-1-16,2-3 0 0,1 1 0 15,-4-3 0-15,-1-5 0 0,-3-4 1 16,-2-3-1-16,-6-7 1 0,-3-2 0 0,-7-4 0 16,-2-3 1-16,-7-4 0 0,-4-5-1 15,-3 0 1-15,1-3-1 0,2-3 0 16,2-1-3-16,3-1-7 0,7 1-11 15,1 1-14-15,7 0-20 0,0 1-20 16,2-1-5-16,0 0-127 0,7 3-135 16,-2-1-301-16</inkml:trace>
  <inkml:trace contextRef="#ctx0" brushRef="#br0" timeOffset="3109.58">5251 4466 543 0,'-16'-4'137'16,"-2"-1"7"-16,0 2-78 0,-1-1-8 15,3 0-3-15,0 0-4 0,0-1-4 16,2-1-3-16,3 1-2 0,2 1-6 16,3-1-7-16,6 3-5 0,1-1-6 15,8 2-3-15,4 1-4 0,6-1-3 0,3 1 0 16,6 0 0-16,4-2 1 0,2 1-1 16,4 2-1-16,-1-1-1 0,2 2-2 15,-5-4 0-15,5 2-1 0,-1-1 0 16,4 2-1-16,2-1 1 0,1 0-1 15,2-1-1-15,6 1 0 0,-4-2 0 16,0-1-1-16,-6-2 1 0,-3 1-1 16,-4-1 0-16,-5 0 1 0,-4 0-2 15,-6 0 0-15,-4 1-2 0,-2 2-6 16,-6-1-7-16,-5 2-6 0,-1 0-10 16,-4 1-7-16,-2 1-10 0,-2 2-6 15,-1-1-2-15,0 1-5 0,0 0-6 0,2 2-100 16,-1-2-109-16,2-1-263 0</inkml:trace>
  <inkml:trace contextRef="#ctx0" brushRef="#br0" timeOffset="3602.0051">5952 4303 663 0,'-9'-8'156'15,"2"-1"4"-15,3 2-106 0,2 2-19 16,4-1-8-16,3 2-7 0,3 2-6 16,1 0-4-16,5 2-4 0,-1 3 1 0,2 2-2 15,3 3-1-15,1 2 0 0,2 1-2 16,-1 3 0-16,1-1-1 0,4 0 0 15,-1 1 0-15,-2-1 0 0,0 0-1 16,-2-4 1-16,-2 2 0 0,-2-2 1 16,-4-2 3-16,-3 0 4 0,-5 0 5 15,-6 0 0-15,-4 2 1 0,-8-1 0 16,-6 5-1-16,-7-2-4 0,-4 1-5 16,-3 1-8-16,1 1-9 0,2-1-13 15,3 1-17-15,6-3-14 0,5 1-127 0,6 0-136 16,3-3-318-16</inkml:trace>
  <inkml:trace contextRef="#ctx0" brushRef="#br0" timeOffset="4536.6358">5435 3980 587 0,'-1'-10'148'0,"-2"1"5"15,1 1-79-15,1 3-23 0,-2 0-9 0,3 3-6 16,0 3-6-16,-1 2-8 0,1 2-3 15,0 4-4-15,1 2-2 0,-1 4-3 16,0 1-1-16,1 0-1 0,-1 1-1 16,0 2-2-16,0 0-1 0,0-2-1 15,2-1-1-15,-2-2-1 0,1 0 0 16,1-2-1-16,1 0 1 0,-2-2-1 16,1 1 0-16,0-2 1 0,-1-2-1 15,0 0 1-15,-1-2-1 0,0-2 1 0,-1-3 0 16,1-3 0-16,0-2 0 0,-1-2 0 15,1-3-1-15,-2-1 1 0,2-1 0 16,-1-4 0-16,0-1-1 0,-1-1 2 16,-1-3-1-16,1-1 2 0,-2-3 2 15,2 0 2-15,-2-1 2 0,1 1 1 16,3 2 1-16,0 2 1 0,2 3-2 16,1 2 0-16,1 2-3 0,3 5-2 0,1 0-1 15,0 3-2-15,3 0-1 0,2 2 0 16,-1 2 0-16,0-1 0 15,3 1-1-15,-1 1-3 0,2-2-8 0,3 3-12 16,-1 0-15-16,0 1-16 0,4 1-13 16,-2-1 18-16,-2 2-142 0,-4 0-122 15,-5 1-290-15</inkml:trace>
  <inkml:trace contextRef="#ctx0" brushRef="#br0" timeOffset="4781.9869">5466 4017 565 0,'-5'3'131'0,"1"-2"4"15,2 2-91-15,-1-1-12 0,3 1-4 16,0-1-1-16,1 1 0 0,1-1 2 16,2 3 1-16,-1-3 2 0,2 1 0 0,1-2 0 15,0-1-4-15,1-1-2 0,1 0-5 16,-1-4-4-16,4 1-4 0,3-1-3 15,2 2-2-15,3-2-9 0,1 0-15 16,4 0-25-16,1 1 30 0,-2 0-171 16,-3 3-146-16,-6 1-359 0</inkml:trace>
  <inkml:trace contextRef="#ctx0" brushRef="#br0" timeOffset="6059.334">6861 4036 559 0,'-14'-22'146'15,"3"5"8"-15,1 3-73 0,4 6-23 16,8 4-9-16,2 5-4 0,6 6-5 16,4 6-7-16,3 7-7 0,4 4-2 15,3 2-3-15,1 8-5 0,-1 0-6 0,1 2-3 16,0 2-3-16,2 0-2 0,2-1-1 15,2 3 0-15,0-3-1 0,1-3 1 16,-3 3-1-16,-4-8-2 0,-4-2-7 16,-3-2-11-16,-8-4-15 0,-2-6-15 15,-3 0-13-15,-2-7-120 0,-3-1-128 16,-2-2-293-16</inkml:trace>
  <inkml:trace contextRef="#ctx0" brushRef="#br0" timeOffset="6258.2356">7296 3927 733 0,'-14'9'172'0,"-3"5"5"16,-5 8-119-16,-6 5-14 0,-7 6-9 16,2 10-6-16,-6 3-9 0,-1 3-5 15,-1 5-6-15,-1 2-2 0,2 0-5 0,5 1-5 16,3-5-9-16,5-3-18 0,6-6-20 15,9-10-9-15,12-6-128 0,11-7-136 16,9-9-313-16</inkml:trace>
  <inkml:trace contextRef="#ctx0" brushRef="#br0" timeOffset="6516.545">7822 3985 808 0,'-22'-4'189'0,"-8"5"2"0,-2 5-129 15,-6 4-18-15,0 5-13 0,1 6-10 16,0 3-6-16,3 4-3 0,5 5-2 16,4 0-2-16,9 7-1 0,5 1-3 15,6-1-4-15,4 1-9 0,6 2-10 0,5-4-13 16,2-2-12-16,5-5-13 0,4-4-10 15,4-5-11-15,3-4-67 0,1-7-37 16,3-6-97-16,2-2-210 16</inkml:trace>
  <inkml:trace contextRef="#ctx0" brushRef="#br0" timeOffset="6893.4236">7884 4345 691 0,'-14'1'196'0,"3"0"6"15,1 0-49-15,2 3-80 0,5-1-22 16,5-1-19-16,4 2-16 0,3-1-8 0,4-1-5 16,3 0-1-16,3-4-1 0,2-1 0 15,1-2 0-15,1-3 0 0,-1-3 0 16,-1-3-1-16,1-2-1 0,-2 0-1 16,-4-2-2-16,-3-2-3 0,-4 0-2 15,-5 0-1-15,-6 4-2 0,-4 1-3 16,-5 3 0-16,-4 2-1 0,-2 5 1 15,-4 4 3-15,-1 5 1 0,-1 4 3 0,0 5 3 16,-3 0 6-16,3 7 4 0,-2 3 2 16,5 3 1-16,2 1 1 0,5 0 1 15,6 2-1-15,4 2-2 0,7-1-1 16,6-3-2-16,4 1-1 0,5-1-1 16,2-3-1-16,1-5 0 0,2-2 0 15,1-3-1-15,1-6-5 0,3-3-4 16,-1-7-12-16,4-2-18 0,1-4-16 15,1-5-17-15,-2-3-101 0,-3-1-17 16,-5-6-110-16,-2 1-199 0</inkml:trace>
  <inkml:trace contextRef="#ctx0" brushRef="#br0" timeOffset="7118.7922">8295 3751 594 0,'9'1'139'0,"1"6"5"16,1 6-92-16,1 2-11 0,-1 5 2 15,0 2 2-15,-1 3-1 0,-1 4-4 16,-2 0-5-16,-5 0-5 0,-4 0-6 16,-6-2-8-16,-5-3-9 0,-4 1-15 15,-5-7-22-15,-2-3-17 0,-6-3-9 16,-2-7-125-16,-1-5-133 0,5-2-303 15</inkml:trace>
  <inkml:trace contextRef="#ctx0" brushRef="#br0" timeOffset="7229.466">8142 3556 645 0,'12'-25'153'0,"1"7"2"0,-1 6-102 16,3 7-16-16,-2 4-13 0,3 3-13 15,2 4-22-15,2 5-25 0,2 2-119 16,-4 7-125-16,1 4-315 0</inkml:trace>
  <inkml:trace contextRef="#ctx0" brushRef="#br0" timeOffset="7785.9901">8539 3900 487 0,'4'-2'121'0,"-4"-1"5"0,-2 0-62 0,-3 0-24 16,5 2-3-16,-1 0-3 0,1-1-2 16,-1 2-2-16,1-2-2 0,0 1-3 15,4 0-2-15,-4-1-2 0,0 0 0 16,-2 1-3-16,2-1 1 0,0 2-1 15,-1-1 0-15,1 2-1 0,0-1-1 16,0 0-2-16,0 2-3 0,0-1-3 0,-1 3-2 16,1 3-2-16,0 1 0 0,0 5-1 15,0 4-1-15,1 0 0 0,0 3 0 16,1-1-1-16,0 0 0 0,2-2-1 16,0-1 0-16,3-3 1 0,0-3-1 15,4-3 0-15,1-3 0 0,1-4 0 16,1-4 1-16,2-1 4 0,-2-4 3 15,-1-2 5-15,-3-2 2 0,-1 0 2 16,-3 1 2-16,-3 1 0 0,-3 0 0 16,0 2-3-16,-1 4-3 0,0 3-3 0,0 3-2 15,0 3-1-15,1 0-3 0,2 3-1 16,0 1-2-16,5-1-2 0,2 2 1 16,4-3-1-16,3 0 1 0,-1-3 0 15,3-3 0-15,0-4 0 0,0-2 0 16,-3-4 1-16,-3-3 0 0,-3-2 0 15,-2-1-1-15,-4 0-4 0,-3-1-12 16,-5 0-15-16,-4 0-23 0,-2 2-17 0,0 0 15 16,-2 3-148-16,0 1-139 0,1 1-310 15</inkml:trace>
  <inkml:trace contextRef="#ctx0" brushRef="#br0" timeOffset="7979.4583">8843 3737 539 0,'19'-3'150'0,"2"0"5"15,1 2-2-15,3 3-108 0,-1 3-10 16,2 6-4-16,-3 5-3 0,-1 5-4 0,3 6-1 16,-1 6-1-16,2 6-5 15,0 7-3-15,1-1-3 0,1 4-2 0,-4 1-1 16,-4 3-4-16,-5 1-3 0,-11-2-5 16,-7-1-12-16,-12-2-11 0,-9-3-15 15,-6-1-11-15,-4-2-17 0,-2-2-111 16,1-8-120-16,3-5-273 0</inkml:trace>
  <inkml:trace contextRef="#ctx0" brushRef="#br0" timeOffset="8281.8537">9488 4364 768 0,'-11'-2'199'0,"5"0"0"15,1-1-84-15,4 2-59 0,3 1-22 16,6 0-15-16,0-1-13 0,5 1-7 15,3 0-8-15,-2-2-15 0,2 2-17 16,3-1-19-16,0 1-23 0,-2 1-117 0,-3 3-138 16,-3-1-301-16</inkml:trace>
  <inkml:trace contextRef="#ctx0" brushRef="#br0" timeOffset="8428.4635">9492 4499 702 0,'-1'6'166'0,"2"0"0"0,4 2-101 0,1-7-33 16,5 3-20-16,1-2-21 0,4-2-17 0,6 0-17 15,4 1-98-15,1-2-25 0,6 6-109 16,0-3-207-16</inkml:trace>
  <inkml:trace contextRef="#ctx0" brushRef="#br0" timeOffset="9115.3652">10468 3688 665 0,'-2'-16'172'0,"3"4"3"16,0 0-56-16,8 7-75 0,2 1-14 16,2 4-10-16,2-1-7 0,1 1-7 15,1 1-2-15,3-1-3 0,0 0 0 0,1-1 0 16,5-1 0-16,2 0 0 0,0-1 1 16,-2-2-1-16,-4 1 1 0,-5-1 0 15,-6 0 1-15,-11 0 0 0,-8 0 0 16,-13 2-1-16,-7 0 0 0,-5 5-1 15,-4 1-2-15,-2 2 0 0,0 1 0 16,-2 3 0-16,8 1-1 0,1 2 1 0,4 1 1 16,2 2 0-16,3 1 0 0,6 2 0 15,6 2 0-15,3 3-1 0,10-1 1 16,4 0-1-16,7-2 0 0,6 1 0 16,1-2 1-16,6-1 0 0,0-1 0 15,1 0 1-15,0-1 0 0,-1 1 1 16,-1-1-1-16,1 0 1 0,0 0-1 15,-1 1 1-15,-1 0-1 0,-3 0 1 16,-3-1-1-16,-3 1 2 0,-7 2 0 16,-3 0 1-16,-6-3 1 0,-5-1 1 0,-5 1 2 15,-4 0 2-15,-3-2 1 0,-2 3 0 16,-1 1 1-16,-1 0-2 0,-1 2-2 16,1 3-1-16,0-1-3 0,-1 2-1 15,-3 1-2-15,-1 1 0 0,1-2 0 16,-1 1 0-16,4-2 0 0,1-1 1 15,5-1 0-15,4-3 0 0,6-1-1 0,5-1 1 16,4-1 0-16,8-3 0 0,5-1 0 16,4-2 2-16,4-2 1 0,6-2 1 15,3-3 0-15,2 0 0 0,3-5 0 16,3 2-1-16,7-3-2 0,-1 1 0 16,2-1-4-16,1-1-4 0,1 4-11 15,-2 0-15-15,-7 1-19 0,-7 1-20 16,-5 5 2-16,-7 1-137 0,-7 2-139 15,-7 1-311-15</inkml:trace>
  <inkml:trace contextRef="#ctx0" brushRef="#br0" timeOffset="9477.3834">10384 4932 719 0,'2'2'173'0,"1"4"6"0,0 5-111 16,1 1-17-16,2 6-8 0,1 2-7 16,1 4-8-16,-1-1-5 0,2-1-4 15,-2 0-1-15,0-4 1 0,1-3-2 16,-2-4-1-16,1-1-1 0,-1-6-2 15,0-3-1-15,2-4-2 0,2-3-5 16,-1-5-1-16,5-2 0 0,-3-8-2 16,2-1-1-16,1 0 0 0,-1 1-1 15,0 1 0-15,-2 7 0 0,0 3-1 16,0 8-3-16,-2 5-7 0,0 3-9 0,0 4-12 16,-2 5-17-16,4 2-19 0,-1 0-12 15,2 2 68-15,3-1-189 0,1-1-133 16,4-2-329-16</inkml:trace>
  <inkml:trace contextRef="#ctx0" brushRef="#br0" timeOffset="9906.8825">11566 4190 605 0,'-9'-19'164'0,"4"4"9"0,-1 2-45 0,2 3-67 16,4 6-8-16,4 3-3 0,2 2-4 16,5 4-7-16,5 4-8 0,4 5-5 15,4 6-2-15,4 3-5 0,4 4-6 16,-1 1-3-16,1 2-4 0,-3-1-3 15,-1-2-6-15,1-4-14 0,-4-3-20 16,-1-5-25-16,-1-3-20 0,-2-3-126 16,-5-6-149-16,-3-2-327 0</inkml:trace>
  <inkml:trace contextRef="#ctx0" brushRef="#br0" timeOffset="10078.4139">11914 4108 696 0,'-21'7'195'0,"1"1"4"16,-2 2-52-16,3 5-80 0,-1 2-19 16,-1 1-13-16,2 7-16 0,-4-1-11 15,3 4-10-15,-2 2-13 0,2-3-24 0,3 1-27 16,6-4-109-16,3-3-27 0,8-1-132 16,4-4-246-16</inkml:trace>
  <inkml:trace contextRef="#ctx0" brushRef="#br0" timeOffset="10323.709">12124 4135 828 0,'2'-2'198'0,"-4"1"4"0,0 3-126 15,-1 4-23-15,1 4-11 0,-2 5-9 16,-1 3-8-16,0 3-5 0,1 3-1 15,0 3-4-15,1 0-2 0,2-1-4 16,1-3-1-16,3 2-3 0,2-3-2 16,8-1-2-16,3-4-1 0,1-2-5 0,5-6-8 15,6-1-11-15,2-6-15 0,2-3-21 16,-7-5-19-16,1-5-19 0,-3-1-118 16,-1-2-138-16,-11-3-307 0</inkml:trace>
  <inkml:trace contextRef="#ctx0" brushRef="#br0" timeOffset="10477.832">12129 4134 859 0,'-8'1'205'0,"-1"-2"0"15,9 0-131-15,11-2-24 16,4 2-20-16,2-1-21 0,6-1-14 0,9 1-11 16,4-1-16-16,5 3-21 0,-4 0-16 15,2 0 32-15,-2 3-167 0,-2 2-140 16,-2 1-327-16</inkml:trace>
  <inkml:trace contextRef="#ctx0" brushRef="#br0" timeOffset="10772.0536">12527 4199 611 0,'-5'4'169'0,"5"1"5"16,2 1-24-16,1 4-96 0,1 2-9 15,1 4-6-15,-1 0-9 0,2 2-7 16,1 0-5-16,2 2-3 0,0-3-5 16,1-1-2-16,1-5-2 0,3 0-1 15,0-6-1-15,5-3-1 0,4-2 0 0,2-7 0 16,0-3-1-16,-1-3-1 0,0-4 0 16,-3 1 0-16,-5 0 0 0,-5 0-1 15,-4 6 0-15,-1 4 1 0,-2 8-1 16,-4 6-3-16,-1 3-7 0,-4 2-9 15,0 4-13-15,1 1-17 0,2 1-10 16,3-3-18-16,4 1-117 0,2-2-126 16,4-3-293-16</inkml:trace>
  <inkml:trace contextRef="#ctx0" brushRef="#br0" timeOffset="11137.0677">12985 4058 949 0,'-13'-10'209'0,"6"3"0"0,7 2-156 16,4 3-32-16,6 0-9 0,5 1-6 0,3 2-4 16,4 1-1-16,4 0-1 15,2-1 1-15,3 2-1 0,2 2 1 0,-1 0-1 16,-2 2 0-16,-1 2 0 0,-6 0 0 15,-6 5 0-15,0 0-2 0,-8 1-2 16,-3 4-4-16,-5 0-2 0,-2 2-2 16,-2 3-5-16,0 3-1 0,-2 3 1 15,1 2 4-15,-1 1 1 0,2-1 3 16,-2 4 3-16,1-3 5 0,0-1 1 0,-1-2-1 16,-2-2 1-16,-3-6 0 0,-1-1 0 15,2-5 1-15,-5-3-1 0,-2-3 0 16,-1-4-5-16,0-5-12 0,5-1-15 15,1-5-18-15,2-2-18 0,4-4-123 16,6-2-139-16,7 0-311 0</inkml:trace>
  <inkml:trace contextRef="#ctx0" brushRef="#br0" timeOffset="11343.5165">13627 4362 847 0,'-1'-2'214'0,"0"-2"1"0,-2 1-102 15,2 1-54-15,-1-1-24 0,0 1-20 16,1 0-17-16,1-1-19 0,-1 2-22 0,1 0-29 16,0-1-25-16,1 4-119 0,2-2-147 15,-1 1-320-15</inkml:trace>
  <inkml:trace contextRef="#ctx0" brushRef="#br0" timeOffset="11757.8128">13996 4238 608 0,'-1'-2'169'15,"3"1"8"-15,2-1-40 0,4 1-67 16,2 0-10-16,6-2-7 0,3-3-9 16,3-1-8-16,3-4-8 0,6 0-8 15,1 1-4-15,3-2-6 0,0 0-3 0,-2-1-3 16,-1 2-1-16,-4-1-1 0,-9-3-1 16,-4-2 0-16,-6 1 0 0,-7-1-1 15,-6 2 0-15,-5 1-2 0,-9 3-5 16,-9-2-4-16,-9 7-4 0,-5 4-2 15,-2 6 1-15,-2 5 1 0,-1 7 3 16,0 5 6-16,5 7 7 0,5 7 3 16,4 0 3-16,3 4 1 0,7 1-1 15,7 0 0-15,11-2-2 0,9-1-1 16,12-5-1-16,9-4-1 0,7-10-1 0,8-1 1 16,5-6-2-16,12-3 1 15,2-7-3-15,6-5-5 0,1-7-13 0,6 0-14 16,0-7-18-16,-2-2-10 0,-8-3-20 15,-1 1-116-15,-8 0-129 0,-8 5-286 16</inkml:trace>
  <inkml:trace contextRef="#ctx0" brushRef="#br0" timeOffset="11993.059">14532 3626 714 0,'-6'3'189'16,"1"-1"4"-16,5-2-56 0,5 2-84 16,4 2-20-16,4-1-12 0,6 0-9 0,0 1-17 15,6 0-18-15,3-1-22 0,9-2-15 16,0 0 77-16,-1-1-212 0,0-1-147 15,-1 0-356-15</inkml:trace>
  <inkml:trace contextRef="#ctx0" brushRef="#br0" timeOffset="12209.483">15014 3495 710 0,'-6'1'180'15,"0"3"3"-15,1 1-71 0,4 3-69 16,1 4-16-16,3 3-8 0,3 5-8 15,3 0-4-15,1 2 1 0,3 4 2 16,-1 1 2-16,3 1 2 0,0 4 1 16,1 0-2-16,-3 1-1 0,-2 0-3 15,-2-3-4-15,-3-1-10 0,-5-5-13 16,-5-5-18-16,-5-6-23 0,-5-7-25 16,-4-6-115-16,-5-4-141 0,-6-11-308 15</inkml:trace>
  <inkml:trace contextRef="#ctx0" brushRef="#br0" timeOffset="12327.166">14940 3223 654 0,'11'-6'161'0,"-1"4"0"16,4 2-59-16,3 2-91 0,4 0-29 0,-1 2-137 16,1 3-135-16,1 0-335 0</inkml:trace>
  <inkml:trace contextRef="#ctx0" brushRef="#br0" timeOffset="12910.6063">15218 3579 500 0,'-1'-7'125'0,"0"2"3"15,1-1-64-15,0 3-29 0,1 0-6 16,0 3-4-16,1-1-2 0,-2-1-1 0,0 1 2 16,1 1 3-16,-1-2 4 0,1 0 3 15,-1-3 2-15,1 4 2 0,1-1 1 16,-1-2-1-16,-1 3 0 0,1 0-2 15,-2 1-5-15,0 3-3 0,-1 2-4 16,0 4-3-16,-2 4-3 0,-2 2-2 16,0 2-3-16,-1 2 0 0,2 0-2 15,2 3-3-15,4-2-1 0,4-1-3 16,5-1-1-16,4-3-2 0,6 0-1 16,3-6 1-16,2-4-1 0,5-3 0 0,0-6 1 15,1-2-1-15,0-5 1 16,-5-3-1-16,0-2 2 0,-5 0-1 0,-6-1 1 15,-3 1 0-15,-5 1-1 0,-3 3 1 16,-3 4 0-16,-2 5-1 0,-3 3-1 16,-2 3 1-16,0 2-1 0,1 6 0 15,0 5-1-15,2 1 0 0,1 0 0 16,1-1-1-16,7 3 0 0,5-2-1 16,2-2 1-16,4-4 0 0,0-4 0 0,1-5 1 15,5 0 0-15,-5-6 2 0,-2-6 1 16,-2-5 0-16,-3-4 0 0,-2 1 0 15,-3-3-1-15,-2-3-3 0,-2 0-10 16,-2 2-13-16,-2 3-17 0,-1 4-24 16,2 1-19-16,-1 8-129 0,-1 4-147 15,4 6-330-15</inkml:trace>
  <inkml:trace contextRef="#ctx0" brushRef="#br0" timeOffset="13188.7821">15808 3584 725 0,'0'-2'176'16,"2"7"5"-16,-1 1-104 0,1 2-27 16,0 3-9-16,0 2-7 0,1-2-9 15,-1 1-6-15,2 0-4 0,0 0-3 16,-1-1-2-16,3-1-2 0,3-3 1 16,2 1 1-16,4-4 2 0,1-6 4 15,3-5 1-15,6-3 1 0,1-3-2 0,-1-2-2 16,1-1-3-16,0 0-2 0,-4 1-5 15,-1 6-2-15,-6 1-2 0,-2 6 0 16,-5 4-1-16,-3 7-1 0,-2 2-6 16,-3 7-7-16,-2 2-12 0,1 3-18 15,0 3-23-15,2 2-15 0,4 0-128 16,-1 0 3-16,6-2-113 0,1-1-200 16</inkml:trace>
  <inkml:trace contextRef="#ctx0" brushRef="#br0" timeOffset="14177.3457">2529 6499 598 0,'-7'-17'154'0,"0"-2"11"16,-2 0-80-16,2 0-12 0,4 4-3 16,2-1-4-16,2 4-6 0,4 2-7 15,1 3-9-15,4 4-7 0,4 6-9 16,0 4-4-16,6 5-4 0,2 7-3 0,1-1-3 16,3 7-1-16,1 4-2 15,2 0-1-15,1 1-1 0,-1-1-3 0,-1-2 0 16,1 5-2-16,-1-4-1 0,-4-3-1 15,-4-5-1-15,-1 0 0 0,0-2-4 16,-5-2-8-16,-1-3-14 0,-3-6-18 16,-4-1-30-16,1-1-19 0,-6-8-63 15,-4-4-67-15,-1-1-127 0,0-5-251 16</inkml:trace>
  <inkml:trace contextRef="#ctx0" brushRef="#br0" timeOffset="14354.9319">2888 6430 688 0,'-11'13'182'16,"0"5"6"-16,-6 2-77 0,-4 3-47 15,-4 3-17-15,-5 3-12 0,-2 2-12 16,-3 1-9-16,1 2-8 0,0-1-17 16,5 0-21-16,6-3-24 0,6-3-16 0,4-6-123 15,10-6-142-15,6-7-317 16</inkml:trace>
  <inkml:trace contextRef="#ctx0" brushRef="#br0" timeOffset="14639.49">3159 6343 748 0,'1'-11'194'0,"1"3"6"0,-4 5-78 16,2 1-60-16,-1 6-16 15,0 3-12-15,-2 6-10 0,-1 6-7 16,-3 6-4-16,0 3-2 0,0 4-1 0,-3 3-1 16,0 2-1-16,2 1 0 0,0-1 0 15,2-3 0-15,4-1-1 0,0-1 0 16,5-3-1-16,4 0-2 0,4-6 0 16,3-2-2-16,3-4 0 0,2-5-1 15,5-6-1-15,3-5 0 0,1-7-3 0,-1-4-7 16,2-2-10-16,-2-2-14 0,0-5-20 15,-5-2-24-15,-4 2-24 0,-3-1-118 16,-4 2-140-16,-1 1-313 0</inkml:trace>
  <inkml:trace contextRef="#ctx0" brushRef="#br0" timeOffset="14792.869">3164 6267 664 0,'9'-13'166'0,"6"2"0"0,6 0-34 16,4 0-121-16,7 2-29 0,2 1-24 0,3 0-122 15,-2 2-132-15,0 2-322 0</inkml:trace>
  <inkml:trace contextRef="#ctx0" brushRef="#br0" timeOffset="15151.8116">3665 6459 744 0,'-10'-10'201'0,"4"5"2"0,1 5-53 15,3 5-87-15,3 5-19 0,3 3-15 16,0 5-11-16,4 2-7 0,-2 3-3 0,3-1-2 16,-1 0-2-16,2-4-2 0,1-1-1 15,2-2 0-15,1-4 0 0,4-5 0 16,1-4 0-16,3-5 0 0,1-3 0 16,0-5 0-16,1-4 0 0,-2 0 0 15,-2 1-1-15,-2 0-1 0,-4 4 0 0,-3 3-2 16,-2 6-4-16,-3 3-8 15,-2 7-13-15,-2 3-16 0,-1 3-21 0,1 1-13 16,0 1-13-16,0-1-115 0,1 2-129 16,2-1-283-16</inkml:trace>
  <inkml:trace contextRef="#ctx0" brushRef="#br0" timeOffset="15393.8311">4210 6580 790 0,'-1'2'193'0,"1"-1"4"16,2 0-122-16,2 3-15 0,1-1-14 15,1 1-13-15,4 1-10 0,2-3-8 16,2 2-5-16,1 0-4 0,4-3-7 0,2-1-13 15,-1 0-20-15,3-1-27 0,-3-1-22 16,-1 0-125-16,-3 1-149 0,0 1-332 16</inkml:trace>
  <inkml:trace contextRef="#ctx0" brushRef="#br0" timeOffset="15811.7205">4527 6476 747 0,'-1'-8'189'0,"-3"3"3"0,2 3-102 15,2 5-31-15,2 4-14 0,1 2-13 16,1 4-13-16,0 2-6 0,3 2-3 16,-3 2-3-16,1-1-2 0,0-1-2 15,0-2-1-15,-1-1 0 0,4 0 0 16,1-3 1-16,0-4 0 0,2-2 2 16,3-5 1-16,3-2 1 0,2-6-1 15,-1-4 1-15,2-4-1 0,-1-2-1 16,3-2-1-16,-2 1-1 0,-3-1-1 15,0 3-1-15,-2 3 0 0,-2 5-1 16,0 5 0-16,-3 5 0 0,-3 5-3 0,-2 5-6 16,-2 4-10-16,0 3-13 0,-3 1-20 15,0 2-22-15,0-1 52 0,-1-1-187 16,1-1-143-16,2 2-351 0</inkml:trace>
  <inkml:trace contextRef="#ctx0" brushRef="#br0" timeOffset="16297.2895">5202 6604 645 0,'-7'-4'163'0,"-3"-1"6"0,-2 3-85 16,-2 2-35-16,-3 1-10 0,-2 2-10 16,-3 4-9-16,0 1-7 0,2 4-4 15,3 1 0-15,0 5-2 0,8 2 0 16,2 0-1-16,4 1 0 0,3-1-2 16,3-2-2-16,2 1-1 0,3-7-1 15,1-5 0-15,3-4-1 0,5-6 1 0,2-5-1 16,1-6 1-16,2-4-1 0,-2-4 2 15,-2-4 3-15,2-1 7 0,-5-2 3 16,-2-1 5-16,-3-3 1 0,-4-5 2 16,-5-6-1-16,1-2-3 0,-2-3-5 15,-2-2-5-15,1 4-3 0,0 5-1 16,0 10 1-16,2 9 2 0,-2 12 0 16,-2 10 1-16,-2 8 0 0,0 13-1 15,2 5 0-15,-3 10-3 0,2 7-2 16,-1 2-1-16,3 3-1 0,3 2 0 15,-1-6-2-15,3-1-5 0,6-4-7 16,0-9-10-16,5-1-10 0,6-3-14 0,4-7-16 16,5-3-9-16,1-7-15 0,0-5-109 15,0-3-122-15,2-5-285 0</inkml:trace>
  <inkml:trace contextRef="#ctx0" brushRef="#br0" timeOffset="16723.3418">5445 6190 821 0,'-4'-4'186'0,"2"3"1"0,4 1-133 16,2 1-24-16,4 3-10 0,2 0-11 16,2 5-6-16,1 1-1 0,-2 0-1 0,0 2-1 15,1 0 1-15,-1 2 0 0,-1-1-1 16,0 2 0-16,-1-1 1 0,1 2-1 16,1 3 0-16,-2 2 1 0,-2-1-1 15,0 5-1-15,1 1-1 0,-3 3-1 16,1 2 0-16,-1-1-3 0,0 3 1 15,1 0-1-15,2 0 2 0,1 3 0 16,1-2 2-16,0 2 0 0,-1-2 1 16,0-2 1-16,-3 0 0 0,-4-4 0 0,-3-4 1 15,-4-1-1-15,-4-9 1 0,-4 0-1 16,-5-8 1-16,-4-5-5 0,-1-2-10 16,-1-5-12-16,3-3-15 0,3-2-10 15,3 0-5-15,4 1-127 0,5 2-126 16,4 0-287-16</inkml:trace>
  <inkml:trace contextRef="#ctx0" brushRef="#br0" timeOffset="17767.6298">6432 6471 647 0,'-10'-5'173'0,"2"0"10"0,2 2-89 0,1 3-24 15,3 0-9-15,5 3-9 0,2 2-13 16,3 1-12-16,5 2-9 0,3-1-4 16,1 1-1-16,5-1-3 0,3-1-4 15,5 0-2-15,3-1-8 0,4-1-9 16,1-1-10-16,1 0-14 0,1-2-18 15,-1-3-11-15,-1-5-17 0,-3 0-73 0,-7-3-32 16,-2 1-103-16,-4-2-203 0</inkml:trace>
  <inkml:trace contextRef="#ctx0" brushRef="#br0" timeOffset="18675.9577">6915 6372 599 0,'-14'-15'159'0,"2"2"11"0,0 1-73 16,1 1-25-16,2 1-9 0,1 1-10 16,4 6-12-16,6 4-12 0,7 6-10 0,2 0-7 15,5 3-6-15,3 0-4 0,5 4-1 16,-1-1 1-16,0 2-1 0,-3-3 0 16,3 3 0-16,-1-1-1 0,1 5 0 15,1-2-1-15,0 0 1 0,2-2 0 16,-2-3-1-16,-5 0 1 0,-6-1 0 15,-8-2 0-15,-7 2 1 0,-11-1-1 16,-10 1 0-16,-5 3-1 0,-3 4-4 16,-2 0-6-16,-1 0-15 0,1 3-18 15,4 0-17-15,4 0-128 0,4-3-141 0,5-1-329 16</inkml:trace>
  <inkml:trace contextRef="#ctx0" brushRef="#br0" timeOffset="22494.7283">7621 6354 412 0,'-25'-41'126'0,"3"3"7"16,0 2 5-16,7 6-71 15,3 4-4-15,3 6 0 0,1 4-2 16,3 6-6-16,2 5-3 0,4 7-5 0,6 7-5 15,1 6-6-15,6 6-9 0,6 9-6 16,7 7-1-16,6 6-3 0,4 5-3 16,5 3-6-16,6 0-3 0,-1 1-2 15,1-6-1-15,-5-1-1 0,-1-5 0 16,-3-3-1-16,-4-4 0 0,-4-1-1 16,-4-3-2-16,-3-2-7 0,-4-4-8 15,-4-2-14-15,-4-4-16 0,-6-5-16 0,-2-3-13 16,-4-4 41-16,-5-4-156 0,-3-2-125 15,-2-4-298-15</inkml:trace>
  <inkml:trace contextRef="#ctx0" brushRef="#br0" timeOffset="22713.9386">8065 6267 682 0,'1'-2'173'0,"-1"10"6"0,-4 4-100 15,-2 8-23-15,-2 5-6 0,-5 8-8 16,-4 7-13-16,-5 6-8 0,-6-2-7 16,-9 3-2-16,-3 2-4 0,-4-3-2 15,-3 2-3-15,1-5-2 0,3-3-6 16,7-3-13-16,12-1-22 0,10-6-19 16,9-1-56-16,12-9-79 0,10-2-131 15,7-4-273-15</inkml:trace>
  <inkml:trace contextRef="#ctx0" brushRef="#br0" timeOffset="22900.4914">8431 6741 774 0,'1'0'187'0,"1"1"5"0,-2 3-115 0,-3 1-25 15,1 2-11-15,-6 1-13 0,3 7-11 16,-1 1-6-16,-1 1-8 15,1-1-15-15,1 1-19 0,5-1-26 0,5-1-2 16,-1-4-139-16,7-2-147 0,1-8-334 16</inkml:trace>
  <inkml:trace contextRef="#ctx0" brushRef="#br0" timeOffset="23261.5278">8871 6235 592 0,'-12'-7'145'0,"-7"3"9"0,-3 4-83 16,-4 7-7-16,-4 7 2 0,-2 6-1 15,-3 7-4-15,1 8-5 0,4 5-8 16,3 4-9-16,4 2-11 0,7-1-10 16,6 0-7-16,7-3-4 0,7 0-3 15,8-7-2-15,7-3-5 0,8-5-6 0,6-4-12 16,7-3-14-16,8-3-13 0,1-9-16 15,1-3-15-15,-1-3-71 0,-4-6-45 16,-2-5-107-16,-2-2-222 0</inkml:trace>
  <inkml:trace contextRef="#ctx0" brushRef="#br0" timeOffset="23662.4994">9056 6555 736 0,'-10'-3'167'0,"8"6"1"16,0-1-109-16,4 2-36 0,3 1-10 15,3-1-2-15,6 1-7 0,3 0-1 16,2-1-1-16,6-2-1 0,3-2 1 16,1-3 1-16,2-2 1 0,0-4 1 0,-1-1-1 15,1-3 1-15,-4-4 0 0,-4-3-1 16,-3 1-1-16,-7-2-1 0,-3 0 0 15,-9 0-1-15,-7 2 1 0,-6 1 0 16,-7 5-1-16,-4 2 0 0,-4 2 0 16,-6 4-1-16,-1 4 1 0,0 2-1 15,-1 6 3-15,3 5 2 0,4 5 2 16,4 6 2-16,5 5 1 0,5 5 1 16,3 3 1-16,5 1-2 0,2-3-1 15,4-1-2-15,2-2-1 0,4-2-1 16,7-4-1-16,5-2-2 0,7-3 0 15,5-3-2-15,7-5 0 0,6-4-2 16,5-5-6-16,2-3-10 0,-1-5-11 0,-3-4-22 16,-2-5-22-16,-4-1-117 0,-7 0-137 15,-3 2-311-15</inkml:trace>
  <inkml:trace contextRef="#ctx0" brushRef="#br0" timeOffset="26232.9262">8377 6913 208 0,'0'-1'63'0,"1"-1"8"15,1 1-20-15,0-1-5 0,-2 0-2 0,1-1-5 16,-1 2-4-16,2 0-3 0,-4 0-5 16,1-2-2-16,0 2-2 0,-2-1 0 15,2-1 2-15,-1 2 1 0,-2-3 2 16,3 2 1-16,0-1 1 0,2 3 0 16,-2-2 0-16,-1 1-1 0,1-2 1 15,1 3-1-15,0-1 0 0,0 1-1 16,-2 0 1-16,3 5 1 0,1 4-2 15,0 0-3-15,0 6-4 0,1 3-2 0,0 3-1 16,1 1-5-16,-2-2-3 16,3 1-3-16,-2-5 0 0,0-2-1 0,0-4 0 15,-1-4 0-15,0-1 0 0,0-1 2 16,-1-4 1-16,2-3 3 0,-2-2 1 16,3-4 1-16,-1-2 2 0,1-7 0 15,1-4-2-15,1-2-1 0,1-2-3 16,2 2-2-16,-1 2-2 0,2 1-2 15,1 5-2-15,-1 5 0 0,-1 5 0 16,-1 3-1-16,1 3 1 0,-2 5-1 16,0 1 1-16,0 5-1 0,-3 3 0 0,1 2 0 15,-2 2 0-15,-2 3 0 0,2 0-1 16,-2 0 0-16,-1-2-1 0,0-4-3 16,0 2-8-16,0-3-11 0,0-2-19 15,0-1-20-15,0-1-24 0,1-2-116 16,0 2-138-16,3-1-308 0</inkml:trace>
  <inkml:trace contextRef="#ctx0" brushRef="#br0" timeOffset="26726.6086">8777 7172 478 0,'-2'-3'135'0,"-1"1"6"16,-2 1-21-16,0 0-63 0,-2 2-9 15,-1 0-6-15,-2 3-8 0,-1 2-5 0,2 0-5 16,-2 4-4-16,1 1-6 0,1 1-4 16,3 1-3-16,2 1-3 0,4-2 0 15,4-1-2-15,3-2-2 0,2-4 1 16,3-4-1-16,2-2 1 0,-1-4-1 16,3-3 1-16,0-4 0 0,0-4 0 15,0-2-1-15,-1-3 1 0,-1-1 2 16,1-2 2-16,-3-2 3 0,-2 1 1 15,-1 1 3-15,-2 1 2 0,-2 2 2 16,-2 4 2-16,0 3 2 0,-1 4 0 16,-2 7-2-16,0 5-2 0,-1 4-2 15,1 6-3-15,-2 3-4 0,0 4-4 0,1 5-2 16,1 1-3-16,1-1-7 0,2 1-13 16,2 0-20-16,3-1-18 0,3-4-22 15,4-1-114-15,1-5-134 0,6-4-296 16</inkml:trace>
  <inkml:trace contextRef="#ctx0" brushRef="#br0" timeOffset="28046.0036">9521 6081 613 0,'3'-13'159'0,"-1"0"11"0,1 4-85 16,-1 1-17-16,1 3-6 0,-1 5-6 16,2 5-9-16,-1 2-10 0,1 6-8 15,0 2-6-15,-1 4-4 0,1 1-4 16,0 2-4-16,-2 2-3 0,-1 0-2 15,-1 2-2-15,-1 1-1 0,-2 0-3 16,-2 0-4-16,-3-3-10 0,-2-4-12 16,-1-4-20-16,-2-5-19 0,0-6-23 0,0-8-113 15,0-7-135-15,1-3-298 0</inkml:trace>
  <inkml:trace contextRef="#ctx0" brushRef="#br0" timeOffset="28179.1658">9440 5869 577 0,'3'-41'151'0,"1"14"7"15,2 6-86-15,1 9-7 0,3 4-11 16,1 6-12-16,4 4-12 0,1 2-10 16,1 5-19-16,1 2-24 0,2 4-29 15,-2 3-117-15,2 2-133 0,2 5-321 16</inkml:trace>
  <inkml:trace contextRef="#ctx0" brushRef="#br0" timeOffset="29189.5727">9771 6138 551 0,'-8'-6'127'0,"-1"0"1"16,2 2-91-16,1 0-15 0,1 2-4 15,1 0-6-15,2-1-6 0,-1 3-2 16,3-2 0-16,-1 0 0 0,2 1 1 15,0 1 2-15,1-1 2 0,-1 1 2 16,1 0 3-16,-1 0 1 0,-1 0 2 16,2 0 0-16,-1 0 1 0,-1 1 0 15,1 0 3-15,-1-1 3 0,-1 2 2 16,2 0 1-16,-1 1 1 0,0-1 0 0,0 2-1 16,0 1-2-16,1 0-4 0,2 1-3 15,-1 0-2-15,1 0-3 0,2 1-1 16,-2-1-2-16,1-1-3 0,1 0 0 15,0-2-2-15,-2-2 0 0,4-1-1 16,-5-3 1-16,3 0 1 0,0-2 1 16,1 0 0-16,-4-1 1 0,1-2-1 0,-2 0 2 15,-2-1-1-15,0 1-1 0,-1-1-1 16,-3 1 0-16,2 0-2 0,-1 2 0 16,0-1-1-16,1 4-1 0,-2 1-1 15,0 4 0-15,0 2 0 0,1 2-1 16,1 4 1-16,-2 2-1 0,2 0 0 15,3 2 1-15,0-2-1 0,2 2 0 16,0-2 0-16,3 0 0 0,0-1 0 16,2-2 0-16,2 0 0 0,1 0-1 15,2-3 1-15,1 0-1 0,2-3 0 0,1-2 1 16,1-2-1-16,-2-3 1 16,-2-2 0-16,-2-3 0 0,-2-2 0 0,-2 2 1 15,-2-2 0-15,-4 0 0 0,1 1 1 16,-2 1 0-16,-2 3 0 0,0 0-1 15,-1 1 1-15,1 1-1 0,0 2 0 16,0-1-1-16,1 1 1 0,0 2-1 16,1 0 0-16,0 0 0 0,0 1 0 0,0 0 0 15,0 1-1-15,0 0 1 0,1 1 0 16,-1-1 0-16,0 0-1 0,1 1 1 16,1-2-1-16,-1 0 1 0,-1-1-1 15,1 2 0-15,-1-2 0 0,1 1 1 16,-1-1-1-16,0 0 0 0,0 0 1 15,0 0 0-15,0 0 0 0,0 0 0 16,0 0 0-16,-1-1 0 0,1 1 0 16,-1 0 0-16,0 0 0 0,1 0 0 15,-2 0-1-15,2-2 1 0,2 2 0 16,-4 0 0-16,2-1 0 0,0 1 0 0,2-1 0 16,-2 1 0-16,0 0 0 0,0-1 0 15,1 1-1-15,-1 0 1 0,0-2 0 16,0 2 0-16,1 0 0 0,-1-1 0 15,0 1 0-15,0-1 0 0,0 1 0 16,0-1 0-16,0 2 0 0,1 0 1 16,-1 2-1-16,1 2 0 0,1 2 0 15,-1 4 0-15,1 1 0 0,1 3 0 16,-1 0 0-16,3-1 0 0,2 0 0 0,3-2 0 16,1-2 0-16,3-4 0 0,2-2 0 15,1-4 0-15,-1-5 0 0,1-3 0 16,0-3 0-16,1-1 0 0,-2-5 1 15,-1-1-1-15,-4-1 1 0,-2 2-1 16,-3 0 0-16,-5 1 1 0,-5 0-1 16,-3 1-5-16,-3 3-10 0,-2 2-14 15,1 2-26-15,0 3-22 0,1 6-28 16,3 3-104-16,1 4-135 0,4 5-283 16</inkml:trace>
  <inkml:trace contextRef="#ctx0" brushRef="#br0" timeOffset="29470.8298">10262 5905 720 0,'9'-11'166'0,"1"9"3"0,1 6-117 15,2 5-13-15,2 7-4 0,5 5-7 16,-1 6-5-16,3 6-2 0,1 4 0 15,1 5-2-15,-1 2-4 0,0 5-1 16,1 0-1-16,-2 5-3 0,-3-2-2 16,-5 2-3-16,-2-2-2 0,-6-2 0 15,-3-5-1-15,-10-3-3 0,-4-6-4 16,-3 0-6-16,-5-7-9 0,1-3-14 16,-7-4-17-16,0-6-10 0,0-2-20 0,2-10-109 15,2-4-124-15,3-3-283 0</inkml:trace>
  <inkml:trace contextRef="#ctx0" brushRef="#br0" timeOffset="29681.929">10757 6447 867 0,'4'-8'203'0,"1"1"2"15,1 2-134-15,1-1-30 0,2 1-14 16,1 1-13-16,2 2-10 0,-1 1-6 16,2 1-9-16,2 0-16 0,1 1-22 15,-1 0-20-15,-1 3-6 0,-4-2-129 16,1 3-140-16,-7-1-306 0</inkml:trace>
  <inkml:trace contextRef="#ctx0" brushRef="#br0" timeOffset="29830.5446">10758 6582 760 0,'0'2'171'0,"2"-1"0"15,3-1-129-15,3 1-15 0,4-1-13 16,2-1-20-16,3-2-22 0,4 0-12 0,2-1-22 16,4 1-110-16,3 0-125 15,3 3-282-15</inkml:trace>
  <inkml:trace contextRef="#ctx0" brushRef="#br0" timeOffset="30494.803">11629 5777 817 0,'-2'-13'179'0,"8"5"0"0,11 4-139 0,8 1-22 16,2 0-6-16,3 1-4 0,2 2-5 15,0 2-2-15,1 1 0 0,1-5 0 16,-4 4 0-16,-2-4-1 0,-1 1 1 15,-8 1 0-15,-4-4 1 0,-7 1 0 16,-7 2 0-16,-7-2 0 0,-9-1 0 16,-7 2-2-16,-8-3-1 0,-1 0-2 15,-9 3 0-15,-2-2 0 0,-1 4 0 16,0 0 0-16,7 4 2 0,6-1 1 16,3 1 1-16,8 1 0 0,8 0 1 0,5-1-1 15,6-1 0-15,4 1-1 0,7 3 0 16,2 2 0-16,7 2 0 0,4 2 1 15,5 1-1-15,0-1 1 0,4 3-1 16,0 0 1-16,2 1-1 0,0 0 0 16,-4 2 1-16,-1 2-1 0,-2 1 0 15,-6 1 0-15,-4 3 0 0,-6-2 1 16,-7 1 0-16,-4-1 0 0,-5 1 0 0,-5-2 1 16,-9 3 0-16,-4-1-1 0,-7 1 1 15,-3 2-1-15,-6 3 0 0,-2 0 0 16,-4 3-1-16,1-1 1 0,1 1 0 15,4 2 3-15,0-4 5 0,8-3 3 16,4-1 4-16,6-6 1 0,7-2 0 16,7-7 0-16,4-2-2 0,8-6-4 15,6-2-3-15,5-3-3 0,7-3 0 16,7 2-1-16,3-2-1 0,4-1 0 16,1 1-1-16,4-1-1 0,1 2 0 15,-2 1-3-15,-2 0-9 0,-3 2-15 0,-4 1-25 16,-3 3-17-16,-8 2-1 0,-9 3-135 15,-4 3-141-15,-7 2-309 0</inkml:trace>
  <inkml:trace contextRef="#ctx0" brushRef="#br0" timeOffset="30827.9202">11540 6954 645 0,'0'-7'154'16,"0"0"8"-16,0 3-104 0,1-1-4 16,0 5 1-16,-1-2-3 0,0 6-6 15,2 5-5-15,0 0-5 0,1 4-7 16,-2-1-5-16,1 3-4 0,2 3-5 0,0-2-3 16,-2-3-1-16,2-3-2 15,1 1 0-15,2-2-1 0,3-3 1 0,1-4 1 16,3-2 1-16,4-5 0 0,0 3-1 15,2-8 0-15,2-3-1 0,2-3-2 16,-3 1-2-16,0 0-2 0,-3 3-1 16,-2 2-1-16,-1 5 0 0,-5 4-1 15,-4 6-3-15,-1 3-9 0,-2 0-16 0,0 2-22 16,-1 2-28-16,2 2-31 16,1-2-110-16,2 1-143 0,3 0-305 0</inkml:trace>
  <inkml:trace contextRef="#ctx0" brushRef="#br0" timeOffset="31224.468">12811 6213 725 0,'3'-8'178'16,"1"4"5"-16,5 4-110 0,7 6-18 16,3 2-11-16,4 3-12 0,3 5-8 15,1 5-8-15,1 0-4 0,-2 1-4 16,-1 0-3-16,0 0-1 0,-3 1-9 16,0-2-15-16,-1-3-28 0,-2 0-17 15,-2-2-129-15,-2-4-148 0,-1-4-342 16</inkml:trace>
  <inkml:trace contextRef="#ctx0" brushRef="#br0" timeOffset="31402.9948">13102 6225 783 0,'-27'12'195'0,"4"8"3"0,-3 2-118 0,1 0-28 15,0 1-12-15,0 2-14 0,2 2-15 16,1-2-17-16,5-1-19 0,4-3-30 15,7-4-25-15,9 0-119 0,7-7-145 16,9-5-331-16</inkml:trace>
  <inkml:trace contextRef="#ctx0" brushRef="#br0" timeOffset="31651.6348">13562 6082 718 0,'-6'-4'190'0,"3"5"5"0,-5 5-61 16,0 4-78-16,-5 4-17 0,-1 2-7 15,-1 6-10-15,-2 1-9 0,0 3-2 16,0 1 0-16,3 3-2 0,4 0-2 16,5-1-1-16,4-1-2 0,5-1-1 0,4-2-1 15,6-3-1-15,3-6-2 0,4-3-1 16,1-4-4-16,2-4-7 0,1-5-11 15,1-3-19-15,-3-4-22 0,-2-3-17 16,-2-4-115-16,-3-1-4 0,-4-3-111 16,-2-1-194-16</inkml:trace>
  <inkml:trace contextRef="#ctx0" brushRef="#br0" timeOffset="31804.2358">13478 6093 848 0,'-6'-4'193'0,"7"2"0"0,9-2-127 0,8 2-38 16,4-5-22-16,4 0-26 0,6-3-31 16,2 4-22-16,2 0-120 0,4 0-143 15,-2 3-324-15</inkml:trace>
  <inkml:trace contextRef="#ctx0" brushRef="#br0" timeOffset="32191.1841">13866 6219 740 0,'4'-9'179'0,"-1"6"4"0,2 3-117 0,3 5-11 16,-3 3-9-16,1 3-13 0,0 3-10 16,-1 5-5-16,0 2-3 0,0 1-4 15,-1 0-2-15,4-1-2 0,-1 1 0 16,3-4-1-16,0-4 0 0,2-3-1 16,0-3-1-16,1-5-1 0,-1-6 0 15,1-4-2-15,1-4 0 0,0-4 0 0,2-4 0 16,-2-2-1-16,-1 1 1 0,0 2-1 15,-2 2 0-15,-4 4 0 0,-1 5-1 16,-2 4 0-16,-2 7-4 0,1 3-5 16,-3 4-7-16,2 3-11 0,-2 2-14 15,3-1-18-15,-2 1-10 0,4-1-16 16,1-3-108-16,1-3-122 0,5-3-277 16</inkml:trace>
  <inkml:trace contextRef="#ctx0" brushRef="#br0" timeOffset="32388.7987">14416 6265 911 0,'-6'-1'216'0,"5"1"0"16,0 3-128-16,2-2-47 0,4 1-14 15,3 1-13-15,2 1-10 0,2-2-6 0,4-1-7 16,0 0-10-16,4 1-18 0,-2-2-31 15,2 0-25-15,-3 1-124 0,4 1-150 16,-4 1-337-16</inkml:trace>
  <inkml:trace contextRef="#ctx0" brushRef="#br0" timeOffset="32753.349">14708 6176 740 0,'0'4'179'0,"-4"2"4"0,2 4-116 16,-2 3-20-16,3 4-13 0,1 5-11 15,1 3-10-15,1-1-6 0,2 0-4 16,2-2 1-16,4 0-1 0,1-4 2 0,0-3 2 15,2-5 1-15,5-3 3 0,-3-5 2 16,5-2 1-16,-4-8 1 0,2-3-1 16,1-4-2-16,0-5-1 0,0 0-3 15,2-2-1-15,-3 0-3 0,3 3 0 16,-2 2-2-16,-1 4-2 0,-4 5 1 16,-3 6-1-16,-3 2 0 0,-2 5-1 15,-4 3-2-15,1 7-7 0,-3 3-10 16,0 2-15-16,0 2-24 0,0 4-18 15,0-2-128-15,0-1-145 0,6-2-328 0</inkml:trace>
  <inkml:trace contextRef="#ctx0" brushRef="#br0" timeOffset="33242.382">15312 6547 640 0,'-4'-7'163'0,"-2"2"7"0,-3 3-88 16,-3-1-26-16,-3 3-7 0,-1 3-7 0,-2 3-11 16,1 2-8-16,-2 3-5 0,0-1-5 15,7 6-3-15,2-1-3 0,4-1-2 16,2-1-2-16,4-2-1 0,4-4-2 16,3 0 1-16,3-5-1 0,2-5 0 15,0-5 0-15,8-1 1 0,2-3-1 16,1-3 1-16,0-5-1 0,-3 0 2 15,-2-5 1-15,1 2 2 0,-8-8 2 0,-5-1 2 16,-4 3 2-16,1 2 3 0,-3 5 4 16,-1 5 0-16,1 5 0 0,-2 7-1 15,1 6-2-15,-1 4-2 0,1 6-3 16,-1 6-4-16,0 4-4 0,1 6-2 16,-1 2-2-16,2 4-5 0,2-1-7 15,0-3-11-15,1-2-15 0,3-5-18 16,2-2-16-16,4-5-19 0,2-5-112 15,2-3-132-15,5-2-292 0</inkml:trace>
  <inkml:trace contextRef="#ctx0" brushRef="#br0" timeOffset="33652.2849">15526 5986 767 0,'-5'-15'188'15,"3"6"4"-15,3 0-117 0,5 4-20 16,4 4-14-16,3 0-15 0,4 3-11 16,3 3-7-16,2 1-3 0,2 2-2 15,1-1-1-15,-1 0-2 0,1 4 1 16,-2-2 0-16,-3-2-1 0,-3-1 1 15,-4 3 0-15,-2-2 0 0,-3 2 0 0,-7-2 0 16,-2 3 1-16,-2 2-1 0,-2 2 0 16,-4-2 0-16,0 3-1 0,1-1 1 15,-1 2-1-15,3 0-1 0,1 1-2 16,2 1-1-16,3 0-3 0,4 0-2 16,1 2-3-16,0 1 0 0,1-2-1 15,-2-2 0-15,2 1 0 0,-2 0-3 16,-2-3 1-16,-2-3 2 0,-4-2 1 0,-3-2 1 15,0 0-3-15,-3-2-9 0,-4-1-11 16,1 0-15-16,-1 1-42 0,1 0-84 16,4 0-120-16,4 0-259 0</inkml:trace>
  <inkml:trace contextRef="#ctx0" brushRef="#br0" timeOffset="33836.8053">16051 6337 874 0,'-7'-13'210'0,"2"2"0"0,-2 0-124 15,-1 3-42-15,2 2-25 0,3 1-28 16,-2 1-27-16,2 2-29 0,1-1-24 16,2 3-121-16,1 1-146 0,4 2-321 15</inkml:trace>
  <inkml:trace contextRef="#ctx0" brushRef="#br0" timeOffset="34260.7085">16396 6092 695 0,'-5'-2'174'15,"0"0"6"-15,2 2-108 0,-2-1-15 16,7 2-5-16,0 1-10 0,7 1-9 16,0-1-9-16,6 1-4 0,4-2-3 0,4 0-4 15,1-3-4-15,3-2-3 0,-2-7-2 16,1 2-2-16,-3-2-1 0,-2-2 0 16,-4-3 0-16,-4 0 0 0,-5-2 0 15,-4 4-1-15,-6-4 1 0,-5 1-1 0,-8 1 0 16,-3 4-3-16,-7 3-3 15,-8 6-4-15,-6 7 1 0,0 5-2 16,-4 7 1-16,-1 3 2 0,0 7 3 0,2 5 3 16,5 2 3-16,9 1 1 0,5 5 1 15,7-2-1-15,7 2 0 0,10-1-1 16,9-6 0-16,10 0-1 0,6-5 0 16,7-6 1-16,8-7-1 0,8-5 0 15,5-6-3-15,3-5-8 0,3-5-11 16,1-7-15-16,1-3-16 0,-2-1-16 15,-3-2-70-15,-8 2-51 0,-3 1-112 0,-9-1-226 16</inkml:trace>
  <inkml:trace contextRef="#ctx0" brushRef="#br0" timeOffset="34512.8196">16719 5512 886 0,'-2'-5'201'0,"0"5"2"0,6 1-142 16,5 4-29-16,4 4-13 0,4 0-8 16,4 0-5-16,0-1-9 0,3-2-8 15,3-1-10-15,4-3-14 0,-2-3-18 16,1 0-13-16,-3-3-18 0,-3-1-93 15,-2-2-15-15,-3-4-101 0,-5 1-190 16</inkml:trace>
  <inkml:trace contextRef="#ctx0" brushRef="#br0" timeOffset="34672.366">17095 5396 692 0,'-1'3'169'0,"0"4"3"0,1 2-99 16,0 5-27-16,1 3-11 0,0 4-10 15,1 3-7-15,1 2-6 0,-1 2-4 16,2 0-1-16,-2 4-3 0,2 1 0 15,0-2-1-15,0 0 0 0,-2 0-1 16,-1-2-1-16,-3-4-3 0,-3-4-9 0,-4-5-15 16,-4-2-17-16,-6-6-19 0,-5-7-120 15,-7-6-136-15,-2-7-311 0</inkml:trace>
  <inkml:trace contextRef="#ctx0" brushRef="#br0" timeOffset="34804.0806">16984 5098 800 0,'9'-7'175'0,"4"3"1"16,1 4-134-16,3 3-31 0,1 4-34 0,-2 3 32 15,-2 2-183-15,2 4-147 0,-2 2-373 16</inkml:trace>
  <inkml:trace contextRef="#ctx0" brushRef="#br0" timeOffset="35701.8877">17300 5511 490 0,'3'-4'123'0,"1"1"6"0,-2 0-73 0,1-1-7 15,-2 1-1-15,0-1-4 0,1-2-4 16,-2 2-2-16,0-1 0 0,0 2 0 16,0-2-2-16,0 0-3 0,0-1-2 15,-2 1-4-15,2-1-2 0,-1 2-3 16,0-1-4-16,1 2-3 0,-1 1-2 15,-1-1-3-15,2 0-1 0,0 2-3 16,0-1-1-16,2-1-1 0,-2 1-1 16,2-1-1-16,1 3 0 0,-2-1 0 0,0 0 2 15,-1-3 1-15,0 6 3 0,-1 1 0 16,0 2 2-16,-1 3 0 0,-1 3 0 16,-1 5-1-16,-2 4-2 0,-3 0-2 15,1 4-2-15,-2 1 0 16,1 0-1-16,2-1-1 0,2-4 0 0,6 2-1 15,4-1 0-15,4-4 0 0,5-6 0 16,4-1 0-16,-1-5 0 0,4-5 0 16,-1-2 0-16,-1-7 0 0,2-2 0 15,-4-2 0-15,-1-3 0 0,-2-1 1 0,-3 1-1 16,-2-2 1-16,-4 4-1 0,-5-1 1 16,-1 5-1-16,-4 3 1 0,0 4 0 15,-1 6-1-15,0 3 1 0,1 3-1 16,2 4 0-16,1 2 0 0,3-1 0 15,1 1 0-15,7 2 0 0,4-3 0 0,3-1-1 16,5-2 1-16,3-3 0 0,-1-5-1 16,3-4 1-16,-2-4 0 0,-1-3 0 15,-3-7 1-15,-4-2-1 0,-3-4 0 16,-2-1-2-16,-5-3-4 0,-4-2-5 16,-2-1-7-16,-3 1-4 0,1 3-2 15,-2 3 0-15,3 4 2 0,-2 6 3 16,3 3 6-16,0 6 6 0,2 3 4 15,0 3 3-15,2 3 2 0,1 2 2 16,2 3 3-16,3 0 1 0,0 3 1 16,2 2 1-16,1 2-1 0,3-1-2 0,1 2-1 15,-1-1-2-15,3 0 0 0,-2-1 2 16,1-2 2-16,1-1 2 0,-2-6 1 16,0-1 0-16,-1-3 0 0,-1-4-1 15,-2-4-3-15,2-4-1 0,-2-5-3 16,1-2 0-16,-2 0-1 0,0-2 0 15,2 0 0-15,-3 3-1 0,0 4 0 16,-2 3 0-16,-1 3-1 0,-1 6 0 16,-1 3 0-16,-2 2 0 0,0 4 0 0,-2 3-4 15,1 1-5-15,-2 0-14 0,0 0-21 16,3-1-23-16,1 1-34 0,-1-5-104 16,7 0-139-16,2-2-299 0</inkml:trace>
  <inkml:trace contextRef="#ctx0" brushRef="#br0" timeOffset="40413.9025">13311 7129 259 0,'-1'-6'89'15,"0"1"9"-15,1-1-21 0,-3 1-11 16,2 0-4-16,0 0-5 0,0 0-10 16,-2 0-8-16,2-1-5 0,0 0-2 15,0-1-1-15,-1 1-1 0,0 0 1 16,1 1-1-16,-2 0 0 0,2 2-1 16,0 2-2-16,-2 1-2 0,2 4-3 0,0 3-4 15,-2 3-2-15,3 3-3 0,0 5-3 16,0 2-1-16,2 2-1 0,1 3-3 15,2-1-1-15,4 0-1 0,4-1-1 16,6-3 0-16,4-1-1 0,5 0 0 16,4-5-1-16,5-3 1 0,2-3 0 15,-1-4-1-15,2-4 1 0,2-4-1 16,3-5 1-16,1-4-1 0,1-2 1 16,2-4-1-16,2 1 0 0,-4-2 0 15,0 2 0-15,-7 1 0 0,-4 1 1 0,-6 3-1 16,-6 3 0-16,-6 2 0 15,-4 4 0-15,-5 2 0 0,-4 5 0 0,-1 2 0 16,-2 2 0-16,0 4 1 0,0 1-1 16,0 2 0-16,3-1 0 0,4-1 0 15,2 1 0-15,4-1 0 0,3-2 0 16,5-4 1-16,4-2-2 0,4-2 2 16,4-3-1-16,3-4 0 0,3-5 0 15,0-1 0-15,1-2 0 0,0-1 1 0,-2-1-1 16,-8 1 0-16,-4 3 0 0,-6 3 0 15,-1 5 0-15,-6 4 0 0,-4 4 0 16,-3 2 0-16,0 5-1 0,-2 3 1 16,-1 0 0-16,0 1 0 0,2 0 0 15,2-2 0-15,4 0 0 0,4-4 0 16,4-4 0-16,4-3 0 0,5-1 0 16,4-7 0-16,6 0 0 0,0-6 1 15,2-4-1-15,1-2 1 0,1 0 0 16,-4-2 0-16,-2 1-1 0,-2 0 1 0,-5 2 0 15,-4 6-1-15,-5 3 0 0,-6 2-4 16,-6 7-11-16,-6 3-19 0,-5 5-12 16,-7 1-86-16,-5 2-42 0,1 3-117 15,-2 3-233-15</inkml:trace>
  <inkml:trace contextRef="#ctx0" brushRef="#br0" timeOffset="41237.2947">13420 7897 269 0,'-2'1'101'0,"-2"-1"9"15,3 0-13-15,0 2-17 0,-1-2-5 16,2-2-10-16,-1 0-13 0,0-1-7 15,0 1-2-15,-2-2-1 0,1 1 1 0,-2-4 0 16,1 3-1-16,0-1-1 0,-1-1-3 16,2 2-3-16,0-1-3 0,-1 0-2 15,2 3-3-15,0-1-4 0,-1 1-3 16,2-1-2-16,-1 2-3 0,1 0-2 16,-1 1-3-16,0-1-2 0,1 1-2 15,0 0 0-15,0 1-2 0,0 0 0 0,0 0-2 16,0 3 1-16,0 3-1 0,-2 3 0 15,1 5 0-15,1 2 0 0,0 5 0 16,1 2-1-16,-1 3 1 16,2 0-1-16,0-1 0 0,1-1 0 0,0-3-1 15,2-2 1-15,1-1-1 0,2-4 1 16,0-3-1-16,2-2 0 0,1-4 0 16,0-4 1-16,3-4-1 0,-3-6 1 15,2-3-1-15,1-3 1 0,-2-6 0 16,-1-4-1-16,1-5 1 0,-2 0 0 0,1-2 0 15,-1 2-1-15,-2 2 1 0,0 4-1 16,0 7 1-16,0 6 0 0,-1 8-1 16,-1 5 1-16,-1 8 0 0,-1 5 0 15,-1 5 0-15,1 4-1 0,-2 3 1 16,1 0-1-16,-2 1 0 0,1-1-1 0,2-1-1 16,0-1-5-16,2-5-8 0,3-1-12 15,-1-6-19-15,2-3-21 0,1-1-14 16,1-3-127-16,-1-2-142 0,0-3-320 15</inkml:trace>
  <inkml:trace contextRef="#ctx0" brushRef="#br0" timeOffset="41958.3158">13876 8066 675 0,'-6'-2'181'0,"1"2"8"15,1 0-90-15,2 1-28 0,2 0-11 16,2-1-11-16,2 3-17 0,4-1-12 16,2-1-7-16,3 0-4 0,2 2-2 15,1-4-2-15,2 2-3 0,0-2-2 16,-3-1-12-16,1 1-16 0,-3 1-26 16,-3-2-21-16,-2 2-127 0,0-3-149 15,0 7-338-15</inkml:trace>
  <inkml:trace contextRef="#ctx0" brushRef="#br0" timeOffset="42847.4649">11982 6985 717 0,'-7'-5'186'0,"3"3"2"0,2 0-91 16,4 3-38-16,1-2-14 0,3 0-14 15,0-2-15-15,5 3-8 0,1-1-1 16,0 0-3-16,2 0-5 0,-2 1-10 16,0 0-13-16,1 2-17 0,-4-1-18 15,-2 3-16-15,-4 0-120 0,-2 1-132 0,1 2-297 16</inkml:trace>
  <inkml:trace contextRef="#ctx0" brushRef="#br0" timeOffset="43029.3443">11956 7130 714 0,'-1'0'179'0,"1"-1"3"15,1 1-97-15,1 1-29 0,1-1-14 16,1 2-13-16,3-2-14 0,2 1-4 0,1-2-3 15,0 1-4-15,2-2-11 0,0 0-20 16,0-1-22-16,-1 1 150 0,-1-1-291 16,0 2-164-16,-4 2-444 0</inkml:trace>
  <inkml:trace contextRef="#ctx0" brushRef="#br0" timeOffset="43230.1055">12111 7053 793 0,'-1'-2'184'0,"1"0"2"16,1 1-121-16,2 0-29 0,7 1-12 16,1 2-14-16,2 1-9 0,-1 1-16 15,1-1-24-15,2 2-19 0,0 0-128 16,-4 0-144-16,3-1-340 0</inkml:trace>
  <inkml:trace contextRef="#ctx0" brushRef="#br0" timeOffset="43677.3736">12334 7020 613 0,'-17'4'180'16,"6"-1"3"-16,0 5-11 0,2 0-115 15,4 3-20-15,5 0-11 0,4 0-16 16,2 2-6-16,5-2-2 0,4-2-1 16,2-2-1-16,2-1 1 0,1-3 0 0,1-1-1 15,0-4 1-15,-3-3 0 0,-2-1-2 16,-5 0 0-16,-1-4-3 0,-7 1-4 16,0-2-6-16,-6 0-10 0,0 0-10 15,-3 0-11-15,-1 1-6 0,0 0-6 16,2 3-3-16,0 2-3 0,3 3-7 15,-1 2-21-15,2 4 2 0,0 1 9 16,1 1 19-16,0 2 28 0,0 0 26 0,1 2 28 16,0-2 39-16,-1 1 16 0,2 1 5 15,-1 0-8-15,1-2-15 0,2 2-14 16,0-3-6-16,-1 1-3 0,3-3 1 16,2-2 3-16,3-1 1 0,2-4-1 15,4-1 0-15,1-5 2 0,1 1 1 16,0-3-4-16,-3-2-5 0,-4-2-3 15,-1 2-1-15,-5-1-1 0,-4-1-6 16,0 2-5-16,-4 0-4 0,0 3-4 16,-2 3-4-16,-2 2-6 0,-2 6-14 15,-3 1-29-15,-3 6-32 0,-2 3-137 0,3 4-162 16,2 1-382-16</inkml:trace>
  <inkml:trace contextRef="#ctx0" brushRef="#br0" timeOffset="44329.982">11683 5348 679 0,'-1'2'171'15,"-4"5"9"-15,3 4-104 0,-1 3-12 0,2 2-7 16,2 6-11-16,2 0-10 0,4 5-11 16,0-5-7-16,4-2-6 0,3-3-4 15,1-3-2-15,-1-6-2 0,2-2 1 16,-1-11 0-16,0-1 0 0,-1-4 2 15,-1-3 1-15,-5-3 1 0,-2-4 0 0,-3 0 0 16,-6-2-2-16,-4 1-1 16,-3 0-3-16,-3 1-2 0,-2 4-8 15,-2 2-12-15,0 3-13 0,1 2-15 0,2 4-15 16,6 6-12-16,3 2-12 0,4 3-30 16,4 3-73-16,5 0-106 0,4 2-233 15</inkml:trace>
  <inkml:trace contextRef="#ctx0" brushRef="#br0" timeOffset="44562.363">11878 5391 606 0,'3'-3'170'0,"-5"1"9"15,1 1-59-15,-3 2-47 0,1 3-11 0,-1 1-11 16,2 2-13-16,0 3-11 0,1 0-9 16,4 2-4-16,2 0-4 0,3-1-3 15,3-1-2-15,5-2-2 0,2-1-1 16,3-3 0-16,-1-2-1 0,-1-6 2 15,0-2 1-15,-5-5 4 0,-1-3 1 16,-5-2 3-16,-3-2 2 0,-4 0 1 0,-3 1 0 16,-4 2-3-16,-5 1-3 15,-4 2-3-15,-2 4-12 0,-4 1-29 0,-2 5-36 16,-3 3-143-16,2 2-168 0,3 3-404 16</inkml:trace>
  <inkml:trace contextRef="#ctx0" brushRef="#br0" timeOffset="46026.9515">14182 8031 349 0,'-1'-3'112'15,"0"-1"8"-15,-2-2-12 0,2-2-34 16,-3-2-12-16,2-1-7 0,-1-3-3 16,0 1 0-16,0 1 1 0,1-1 2 0,-1 4 0 15,3 3-2-15,-1 1-6 0,2 3-5 16,2 7-7-16,2 5-7 0,0 5-7 16,1 3-6-16,-1 5-4 0,2 3-2 15,0 1-2-15,2 0-1 0,0-1-3 16,-2-3-1-16,1-2 0 0,1-4-1 15,0-2 0-15,-2-4 0 0,-2-5-1 16,0-2 1-16,0-6 0 0,0-1 1 16,-1-6 3-16,3-3 0 0,-1-3 2 15,0-2 1-15,1-5 0 0,1 0-1 0,-2-1-1 16,1 1-2-16,0 1-1 16,1 2-2-16,-1 7-1 0,0 6 0 0,0 5 0 15,-1 6 0-15,1 5-1 0,-1 5-2 16,-1 3-2-16,0 0-5 0,-3 2-7 15,1-2-11-15,-1 2-16 0,0-1-23 16,-1-4-11-16,2 0-130 0,2-4-141 16,6-2-329-16</inkml:trace>
  <inkml:trace contextRef="#ctx0" brushRef="#br0" timeOffset="46624.4698">14601 8257 693 0,'-7'-5'164'0,"-2"7"4"15,-1 0-112-15,3 3-14 0,0 1-8 16,-1 4-10-16,2 2-9 0,1 5-3 16,3-1-3-16,-1 1-3 0,2-1-1 15,1 1-2-15,4-3 0 0,-2-3-1 16,6-3-1-16,-1-3 0 0,2-3 0 16,0-6 0-16,1-3-1 0,1-5 1 0,1-2 0 15,-2-3 0-15,0-4 1 0,-3-1 2 16,0-1 3-16,-4-2 2 0,1 1 2 15,-3-1 3-15,-1 3 2 0,0 2 3 16,0 2 1-16,-1 6 0 0,0 1 0 16,-1 5-1-16,1 4-3 0,-1 7-2 15,2 3-4-15,-1 0-3 0,1 4-3 0,-2 4-3 16,4 4 0-16,-1-2 0 0,0 2-1 16,1 1-1-16,2 2 0 0,1-2-3 15,1-3-9-15,4-1-12 0,0 1-13 16,3-5-16-16,1-3-18 0,2-4 5 15,2-2-138-15,2-4-130 0,-1-4-307 16</inkml:trace>
  <inkml:trace contextRef="#ctx0" brushRef="#br0" timeOffset="46898.7383">14961 7933 683 0,'-8'-3'205'16,"3"-1"6"-16,1 2-17 0,2 2-116 16,3 0-21-16,3 0-16 0,2 0-18 15,3 0-11-15,4-1-7 0,1 1-2 16,1 0-1-16,1 0-7 0,0-1-10 15,0 1-17-15,-1 0-23 0,-3 2-26 16,1-1-136-16,-4 2-157 0,1-1-360 0</inkml:trace>
  <inkml:trace contextRef="#ctx0" brushRef="#br0" timeOffset="47061.3203">14961 8084 816 0,'0'3'186'0,"4"-2"0"0,2 0-134 16,3 1-21-16,2-1-11 0,2-1-8 0,4 0-14 15,0-4-22-15,2-1-27 0,0 0-136 16,0-2-149-16,2 2-366 0</inkml:trace>
  <inkml:trace contextRef="#ctx0" brushRef="#br0" timeOffset="50433.6858">15412 8017 500 0,'-2'-11'129'16,"-2"-4"7"-16,0-1-59 0,1-4-22 15,-2-4-5-15,0 1-2 0,-1-4-2 16,1 1 0-16,-1 1 0 0,2 1-1 16,0 5-2-16,2 3-2 0,-1 1-4 0,3 7-6 15,2 5-5-15,-1 4-4 0,2 6-5 16,1 6-3-16,0 4-4 0,2 6-2 15,0 7-1-15,0 0-1 0,0 5-3 16,-1-2 0-16,1-3-1 0,-1-1-1 16,-1-5 0-16,0-4-1 0,-1-3-1 15,1-5-2-15,0-3-6 0,0-4-5 16,4-3-5-16,0-3-7 0,2-5-7 16,4-4-5-16,-1-5-3 0,4-4 1 15,-1-6 2-15,1-4 5 0,1-2 6 16,0 0 5-16,-2 2 8 0,1 3 6 0,-2 4 3 15,-2 5 4-15,-2 7 4 0,-3 5 7 16,-4 5 5-16,0 4 5 0,-5 5 4 16,-2 2 4-16,0 3 3 0,-3 2 2 15,-3 3-2-15,-1 0-2 0,-2 1 0 16,0 1-1-16,-2 0 1 0,1-4-1 16,1-3-1-16,-1 0-1 0,3-4-1 0,2-4-3 15,2-1-4-15,2-3-3 0,3-1-3 16,2 1-4-16,3-2-3 0,1 0-2 15,3 2-2-15,2-1 0 0,1 2 0 16,4 0 0-16,-1-1-1 0,2 1 0 16,2 0-5-16,1-1-11 0,0 2-17 15,0-2-28-15,0 2-35 0,-1 2-130 16,-1 1-163-16,0 7-365 0</inkml:trace>
  <inkml:trace contextRef="#ctx0" brushRef="#br0" timeOffset="51487.9003">18233 6111 743 0,'-10'-1'195'0,"4"2"5"0,-3-1-105 15,5 1-26-15,1 1-15 0,3-2-17 16,3 0-15-16,5 0-11 0,2-2-5 16,3 2-3-16,3-2-2 0,3 1-9 15,2-2-12-15,-2 1-20 0,0 2-23 16,-4-1-16-16,-1 2-126 0,-4 0-145 15,-4 1-320-15</inkml:trace>
  <inkml:trace contextRef="#ctx0" brushRef="#br0" timeOffset="51646.4845">18231 6198 713 0,'-5'4'188'0,"-1"-2"4"15,-1 1-93-15,7 0-35 0,0 1-17 16,4 0-13-16,1-1-16 0,4 1-9 0,0-1-7 15,5-1-13-15,0 0-22 0,4 0-28 16,1-4-135-16,0 2-152 0,1 0-368 16</inkml:trace>
  <inkml:trace contextRef="#ctx0" brushRef="#br0" timeOffset="52554.2846">19143 5348 669 0,'-5'-20'157'0,"-1"6"6"16,7 1-108-16,4 2-13 0,5 2-5 16,3 1-5-16,8 3-6 0,1 3-5 15,9 2-5-15,0 0-3 0,2 1-2 0,1-1-4 16,1 0-1-16,-1 1-2 15,-1-1 0-15,-5-1-2 0,-5 1 0 0,-5 0-1 16,-5 1 0-16,-8-1 0 0,-9 0 0 16,-7-1-1-16,-7 2 1 0,-5-1-1 15,-5 0-1-15,-4 2 0 0,-3 0-2 16,-4 1 0-16,0 1 0 0,1 3 0 16,0 0 0-16,2 3 0 0,3-2 2 15,6 5 0-15,5-4 0 0,7 4 1 16,5-2 1-16,6 0-1 0,6 1 0 0,7 0 1 15,4 2 0-15,7 2 0 16,4-2 0-16,6 2 1 0,3 3 0 0,5-1 2 16,2 1 0-16,3 1 3 0,2 1 0 15,2 1 3-15,-3 1 0 0,-1 2 0 16,-5 0-1-16,-3 1 0 0,-7 2-2 16,-7 2-1-16,-6 2-1 0,-5-1-1 15,-8 1-1-15,-4 3 0 0,-6 1 0 0,-6 1-1 16,-7 0 0-16,-10 0-1 15,-7-1 1-15,-6 1-1 0,-5-4 1 0,-6-1 0 16,0-3 0-16,1 1 3 0,4-4 2 16,5-1 2-16,5-4 3 0,7 0 1 15,8-6 1-15,6-3-1 0,9-2-1 16,8-4-4-16,7-4-1 0,6 1-3 16,6-2-1-16,7-1-1 0,6 1 1 15,5-2-1-15,7 2 0 0,5 0 0 16,4-1 0-16,5 2 0 0,2-2-1 15,0 1 0-15,-2-1 1 0,-3 0-1 16,-2-1-1-16,-8 1-1 0,-5 1-4 16,-8 2-8-16,-5 1-14 0,-7 3-23 15,-4 1-24-15,-9 2 54 0,-7-1-193 0,0-2-153 16,-4-3-364-16</inkml:trace>
  <inkml:trace contextRef="#ctx0" brushRef="#br0" timeOffset="53516.9388">18893 6921 648 0,'-6'-16'174'16,"1"4"5"-16,0 4-77 0,2 10-35 15,1 7-9-15,2 6-9 0,0 5-12 16,0 4-12-16,2 3-6 0,-2 2-6 16,-2 2-4-16,2-2-4 0,-2 1-6 15,-1-3-12-15,2-4-14 0,0-1-20 16,1-5-18-16,2-3-6 0,2-6-127 15,4-5-135-15,1-6-296 0</inkml:trace>
  <inkml:trace contextRef="#ctx0" brushRef="#br0" timeOffset="53700.6289">19084 6964 695 0,'-6'-2'178'0,"-5"6"8"15,-1 2-101-15,0 3-14 0,-4 2-8 16,1 0-9-16,0 1-11 0,2 2-9 15,1-2-7-15,2-1-8 0,5 0-4 16,4 0-4-16,2-1-4 0,5-2-2 0,4 0-3 16,5-2-1-16,2-1-6 0,4-2-9 15,1-1-15-15,1-1-21 0,1-2-23 16,0-1-19-16,-2-1-121 0,-2 0-141 16,3 1-311-16</inkml:trace>
  <inkml:trace contextRef="#ctx0" brushRef="#br0" timeOffset="53867.4603">19282 7027 651 0,'-12'-3'194'0,"6"0"4"0,1 2-14 16,3 1-117-16,2 1-21 0,2-3-16 16,6 3-15-16,2 0-12 0,3 3-14 15,2-3-19-15,-1 2-24 0,1-2-19 16,0 3-126-16,-2-2-145 0,-2 4-332 15</inkml:trace>
  <inkml:trace contextRef="#ctx0" brushRef="#br0" timeOffset="54049.9718">19266 7167 824 0,'-3'1'193'0,"2"-1"2"0,1 0-133 15,4-1-24-15,3-1-11 0,3 0-8 16,1 0-10-16,3-2-14 0,0-1-14 16,2 3-22-16,0-1-21 0,2 0 60 15,-2 0-195-15,1 3-147 0,-3 3-352 16</inkml:trace>
  <inkml:trace contextRef="#ctx0" brushRef="#br0" timeOffset="54285.3434">19604 7091 631 0,'-3'-2'186'15,"3"0"5"-15,1 1-1 0,2 2-126 16,2 1-22-16,-2-5-13 0,5 4-10 15,2 1-8-15,1-2-12 0,0 1-13 16,1-2-23-16,3 1-22 0,2 2-14 0,-4-1-123 16,1-1-141-16,-2-2-308 15</inkml:trace>
  <inkml:trace contextRef="#ctx0" brushRef="#br0" timeOffset="54754.6472">19896 7040 708 0,'-8'3'178'0,"2"1"3"15,2 2-84-15,3 1-48 0,1 0-17 0,2-3-7 16,3 3-8-16,4-2-6 0,3-3-3 16,4-1-1-16,5-1 0 0,2-2 0 15,2-2-2-15,-1-3-1 0,-2-2 1 16,-1-1-1-16,-8-1 0 0,-4 0 0 15,-7-2-1-15,-4-1-1 0,-7 1 0 16,-3 1 0-16,-4 1-1 0,-1 1-1 16,0 2-3-16,0 5-4 0,0 3-7 15,4 2-6-15,2 3-11 0,4 4-9 16,3 0-8-16,4 3-4 0,4 0-1 16,3-1 2-16,3 1 2 0,4-2 7 0,0 0 5 15,1-2 7-15,1 0 5 0,0-4 6 16,1 3 9-16,-1-5 10 0,0 0 8 15,1 0 10-15,1-2 9 0,1-4 7 16,0-1 6-16,0-2 4 0,-2-1 2 16,1-3 2-16,-2 2 0 0,-2-4-1 0,-3 2-2 15,-4 2-1-15,-3 0-4 0,-3 3-3 16,-5 1-5-16,-3 2-4 0,0 5-5 16,-3 0-5-16,1 3-6 0,-1 2-3 15,2 1-5-15,0 0-3 0,2 2-4 16,-1 0-9-16,1 0-17 0,1-2-31 15,1-2-24-15,2 1-129 0,2-5-153 16,3 0-351-16</inkml:trace>
  <inkml:trace contextRef="#ctx0" brushRef="#br0" timeOffset="55763.8505">19334 5015 516 0,'-3'-20'144'0,"-6"-1"10"0,-3 3-25 16,-3 7-56-16,-1 0-3 0,-1 5 1 16,-3 2-4-16,3 10-6 0,5 8-9 0,2 3-10 15,5 3-9-15,3-1-11 0,4 2-9 16,8 3-5-16,2-5-4 16,4-4-1-16,3-3-2 0,4-4 1 0,3-2-1 15,1-3-1-15,-1-4 1 0,-1-4-1 16,-2-3 1-16,-2 0-1 15,-6-3 1-15,-4-1-1 0,-5-2-1 0,-5 2-3 16,-2-2-4-16,-4 5-7 0,-2-1-10 16,-2 1-15-16,0 3-14 0,3 2-11 0,0 4-5 15,3 2-2-15,1 0-1 16,4 4 2-16,1 2 8 0,3-1-30 0,3 0-9 16,0 1 6-16,0-3 20 0,1-1 35 15,0-1 30-15,-3-1 20 0,-1-2 53 16,-1 0 30-16,-1 0 13 0,-3 2-4 15,0 0-19-15,-2 0-11 0,1 3-7 16,-2 0-5-16,2 3-5 0,0-1-7 16,1 0-7-16,4 1-8 0,1-1-9 15,3-1-5-15,2 0-5 0,5-2-2 0,1-3-3 16,1-1 0-16,3-4-1 0,-2-3 3 16,0-3 2-16,-3-1 1 0,-5-1 2 15,-4-3-1-15,-4 2-1 0,-7-1-2 16,-3 3-2-16,-6 2-5 0,-1 2-13 15,-4 4-29-15,0 3-37 0,-2 5-140 16,2 6-165-16,1 2-398 0</inkml:trace>
  <inkml:trace contextRef="#ctx0" brushRef="#br0" timeOffset="56982.6729">20306 5859 524 0,'-10'-16'153'16,"1"2"11"-16,5 5-15 0,0 1-81 15,4 7-12-15,2 3-4 0,4 5-6 16,3 2-5-16,2 5-8 0,3 2-3 16,4 2-2-16,2 2-5 0,4 1-5 15,0-2-5-15,4 0-4 0,1-2-3 0,-1-1-2 16,0-2-2-16,-2 0-3 0,-3-2-6 16,-3-3-10-16,-5 0-17 0,-2 0-17 15,-4-2-18-15,-1-2 1 0,-4-1-134 16,-4-2-132-16,1 1-301 0</inkml:trace>
  <inkml:trace contextRef="#ctx0" brushRef="#br0" timeOffset="57151.9345">20623 5809 657 0,'-9'-5'163'0,"-2"5"8"0,-1 6-98 0,-4 4-18 15,-5 2-10-15,-2 5-9 0,-2 6-10 16,0 1-10-16,-1 3-7 0,-1-2-5 15,4 3-11-15,3 2-15 0,5-3-18 16,4-4-16-16,4-2-124 0,5-5-136 16,7-3-317-16</inkml:trace>
  <inkml:trace contextRef="#ctx0" brushRef="#br0" timeOffset="57513.8616">20871 5837 614 0,'-1'1'148'0,"-2"3"6"0,-1 2-91 0,-1 2-17 16,3 6-5-16,-2 3-3 0,1 5-3 16,0 1-4-16,0 3-2 0,2 2 0 15,0 0-4-15,0-2-3 0,1-3-5 16,1-3-3-16,4-2-3 0,1-4-4 16,4-3-3-16,1-5-2 0,5-2-1 0,3-4-3 15,2-3-6-15,2-3-9 0,1-3-14 16,-6-3-12-16,3 0-12 15,-5-1-9-15,-4-1-11 0,-3-2-64 0,-6-2-34 16,-5-3-90-16,-1-1-197 0</inkml:trace>
  <inkml:trace contextRef="#ctx0" brushRef="#br0" timeOffset="57656.4759">20892 5787 617 0,'-16'-14'161'0,"2"4"11"16,4 4-82-16,1 1-23 0,4 2-10 15,7-1-9-15,4 1-13 0,5 2-10 16,8-1-12-16,8 1-9 0,8-1-10 15,3 2-18-15,3-1-19 0,0 0-18 16,0 0-124-16,-3 1-139 0,-3 0-321 16</inkml:trace>
  <inkml:trace contextRef="#ctx0" brushRef="#br0" timeOffset="57882.87">21287 5838 709 0,'-2'-1'174'0,"1"2"6"0,4 4-109 0,2 5-17 16,1 3-7-16,0 6-6 16,0 5-9-16,0 3-10 0,0 4-6 0,-2-1-5 15,-2 0-4-15,0-2-3 0,-2-4-7 16,-2-3-12-16,1-5-22 0,0-2-22 15,1-5 117-15,2-1-254 0,3-6-159 16,3-3-405-16</inkml:trace>
  <inkml:trace contextRef="#ctx0" brushRef="#br0" timeOffset="58147.1621">21599 5827 692 0,'-2'4'163'0,"-3"-2"7"0,-1 4-111 15,-3 3-10-15,0 3-2 0,-2 0-4 16,-1 3-3-16,-4 0-4 0,2 3-3 16,-4-1-2-16,1 0-3 0,1 0-4 15,0-3-3-15,2-1-2 0,1 0-2 16,5-2-3-16,2-4-2 0,2 0-2 16,2 0-3-16,2-1-1 0,2 0-2 0,3-1-2 15,0 0-1-15,2-1 0 16,3 0-1-16,4 1-1 0,1-2-7 15,5-2-7-15,1 0-11 0,2-1-18 0,0 0-27 16,-1 0-19-16,-1 0-127 0,-2-1-145 16,-1 1-332-16</inkml:trace>
  <inkml:trace contextRef="#ctx0" brushRef="#br0" timeOffset="58566.7355">21722 5625 775 0,'-2'-5'181'0,"5"0"5"0,3 0-125 0,5 4-21 16,2 0-4-16,3-1-4 0,3 5-7 15,2-1-6-15,1 1-4 0,0 0-2 0,0 2-1 16,0-1-2-16,1 1-3 15,-2 0 0-15,-3 0-3 0,-2 0 0 0,-2 1-2 16,-7 1 0-16,-3 3-1 0,-6 1 0 16,-1 2-1-16,-5 1 1 0,1 2-1 15,-2 5 1-15,3 1-1 0,0 1 0 16,4 4 0-16,1 0 1 0,3 5-2 16,4 3 1-16,1-3-5 0,2 0 0 0,2 0-1 15,1-4-1-15,2-1-1 0,-1-3 0 16,-3-5-1-16,0-1 4 0,-3-3 1 15,-3-2 0-15,-7-2 2 0,-4-3 0 16,-6-1 1-16,-5-2 1 0,-2-3 0 16,-5 1 0-16,2-2-7 0,1-1-9 15,3 1-19-15,3-3-18 0,7-2-16 16,6-1-126-16,3-1-143 0,5-1-317 16</inkml:trace>
  <inkml:trace contextRef="#ctx0" brushRef="#br0" timeOffset="58731.7915">22298 6014 833 0,'-1'-5'204'0,"-5"1"3"16,1-4-130-16,0 3-21 0,3 0-18 16,-1-1-21-16,5 1-29 0,1 2-38 15,5 0 67-15,-3 0-224 0,2-2-170 0,-1 0-425 16</inkml:trace>
  <inkml:trace contextRef="#ctx0" brushRef="#br0" timeOffset="59959.8125">16010 8070 594 0,'-8'-4'173'0,"2"2"8"0,4-1-33 15,-1 2-77-15,3 1-11 0,2 1-11 16,0 0-10-16,3 2-14 0,2 1-8 16,2-1-5-16,1 1-4 0,2-2-2 15,1 1-5-15,2-1-9 0,1-1-13 16,0-1-20-16,-3 0-17 0,1-1-15 16,-2 1-40-16,-3 0-83 0,-4 0-117 15,-2 1-247-15</inkml:trace>
  <inkml:trace contextRef="#ctx0" brushRef="#br0" timeOffset="60114.2863">16042 8158 657 0,'-9'6'170'0,"2"-2"3"15,2-1-83-15,4 1-37 0,3 0-13 16,4-2-12-16,4-2-12 0,2 1-9 16,4-1-8-16,4-2-15 0,-1-3-14 15,2-2-13-15,2-1-11 0,-1 0-26 16,0-3-97-16,-2 0-114 0,-2 1-250 15</inkml:trace>
  <inkml:trace contextRef="#ctx0" brushRef="#br0" timeOffset="60307.7578">16289 7963 647 0,'1'-10'153'16,"2"3"4"-16,3 6-104 0,0 2-11 16,4 4-6-16,0 2-6 0,2 4-8 15,1 0-3-15,3 3-1 0,0-1-3 16,4 3-2-16,-1-2-1 0,3 0-1 15,2 0-1-15,-4-1-2 0,0 1-1 0,-4-1-2 16,-6 0-1-16,-5-1-1 0,-8-1-2 16,-7 0-6-16,-5 0-17 0,-6-3-16 15,-4 2-14-15,-1 0 2 0,1-1-131 16,1-3-131-16,7 2-293 0</inkml:trace>
  <inkml:trace contextRef="#ctx0" brushRef="#br0" timeOffset="60718.7182">16685 8187 702 0,'2'3'169'0,"-3"-1"3"0,1 4-110 16,0 4-17-16,0 2-8 0,1 2-5 15,2 2-8-15,-1 1-7 0,3 1-3 16,1-2-2-16,0-1-2 0,0-2-2 16,0 0-2-16,-1-5 0 0,1-3-2 15,-1-2-1-15,-1-5 0 0,2-2-1 16,1-5 0-16,1-5 0 0,3-1 1 15,1-6-1-15,0-1 0 0,2-2 0 16,1 1 0-16,-1 2 0 0,1 4-1 0,-3 5-1 16,-1 5 0-16,-1 5 0 0,-3 5 0 15,-1 2 0-15,-2 3-1 0,-1 5-5 16,-2 1-5-16,0 1-8 0,-1 0-13 16,1 1-14-16,2 2-14 0,0 0 32 15,4-3-159-15,4-3-131 0,1-2-319 0</inkml:trace>
  <inkml:trace contextRef="#ctx0" brushRef="#br0" timeOffset="61564.097">17180 8250 640 0,'2'-3'182'16,"-2"1"10"-16,1 0-55 0,0 0-61 15,2 1-13-15,1 0-12 0,-1 1-18 16,2 0-13-16,2 0-9 0,2 1-5 0,1-1-4 16,1 0-5-16,0 1-12 0,1 1-14 15,0 0-18-15,-2-1-20 0,1 0 15 16,-2 2-150-16,-3-2-137 0,-2 0-319 16</inkml:trace>
  <inkml:trace contextRef="#ctx0" brushRef="#br0" timeOffset="61723.652">17211 8336 633 0,'-2'2'173'15,"1"0"5"-15,1 1-53 0,1-2-70 0,3-1-14 16,2 3-12-16,1-2-11 0,0 0-10 16,4-1-12-16,3 0-19 0,1 0-24 15,2-2-134-15,-3 0-144 0,4-3-354 16</inkml:trace>
  <inkml:trace contextRef="#ctx0" brushRef="#br0" timeOffset="62280.2005">17658 8137 584 0,'4'-16'159'0,"0"2"14"0,0 3-57 16,-1 3-47-16,1 4-3 0,1 7-5 0,-2 6-11 16,0 6-11-16,-1 4-13 0,2 4-7 15,-2 4-6-15,1 1-5 0,-1 0-5 16,0-1-2-16,0-3-7 0,0-1-9 15,2-2-15-15,1-5-14 0,1-4-19 0,2-5-12 16,0-4-11-16,3-3-106 16,1-5-116-16,2-6-259 0</inkml:trace>
  <inkml:trace contextRef="#ctx0" brushRef="#br0" timeOffset="62463.2326">17874 8179 502 0,'-1'-6'147'15,"-3"4"7"-15,-1 4-18 0,-3 3-66 16,-2 1-11-16,-1 2-7 0,-1 3-6 15,-2 0-5-15,2 2-4 0,0-1-4 16,2 0-4-16,3-1-5 0,2-1-2 0,3 0-5 16,5 0-3-16,4-2-5 0,4-2-3 15,4-2-3-15,4-4-3 0,6-3-6 16,6-1-8-16,2-3-14 0,2-1-19 16,1 0-21-16,-1 1-27 0,-2 1-104 15,-2 0-129-15,-3 0-287 0</inkml:trace>
  <inkml:trace contextRef="#ctx0" brushRef="#br0" timeOffset="62832.8377">18264 8114 687 0,'-4'5'174'0,"-2"3"4"0,0 2-100 16,0 2-23-16,1 2-10 16,0 2-10-16,1 1-12 0,3 0-10 0,0 0-5 15,3-2-3-15,2 2-7 0,1 0-16 16,1-2-18-16,0-2-19 0,0-2-131 16,0-2-145-16,0-2-341 0</inkml:trace>
  <inkml:trace contextRef="#ctx0" brushRef="#br0" timeOffset="63015.3608">18186 8224 798 0,'-2'-5'200'0,"2"0"2"16,1 0-109-16,3 2-37 0,1 2-17 15,3-2-15-15,5 2-12 0,1 0-7 16,3 1-9-16,5 0-16 0,3-2-32 15,1 1-23-15,-1 0-130 0,-1-1-153 16,-5 3-356-16</inkml:trace>
  <inkml:trace contextRef="#ctx0" brushRef="#br0" timeOffset="63513.9901">18547 8170 648 0,'0'-2'163'0,"0"-1"7"16,0 3-87-16,-2 3-27 0,2 0-8 15,0 8-7-15,-1 1-9 0,1 2-8 16,0 1-7-16,0 2-5 0,1 1-4 15,2 1-3-15,0-2-1 0,1-2-1 16,1-2 0-16,0-2 1 0,0-1 2 16,2-5 2-16,1-6 2 0,1-4 2 15,1-6 1-15,4-2 2 0,0-1-2 16,2-6-1-16,1-1-2 0,2 3-2 0,-1 2-2 16,-1 3-3-16,-1 3 0 0,-4 2-2 15,1 6 0-15,-5 6-1 0,0 3 0 16,-5 3-7-16,1 2-12 0,-2 4-20 15,1 4-17-15,-1 3-15 0,2 0-15 16,2 0-120-16,0-2-130 0,5-4-285 16</inkml:trace>
  <inkml:trace contextRef="#ctx0" brushRef="#br0" timeOffset="64061.3622">18989 8475 645 0,'-5'-10'160'16,"-2"3"6"-16,-2 1-97 16,0 4-18-16,3 5-7 0,-2 0-8 0,-1 5-10 15,2 2-9-15,1 3-7 0,-1 1-4 16,4 2-2-16,-1-4-2 0,5 3-2 15,2-3 1-15,4 0-1 0,1-4 0 16,3-3 1-16,2-4-1 0,3-4 0 16,1-4 1-16,1-3 0 0,-2-6 0 15,0-3 4-15,0-6 3 0,-5-3 3 0,-1-3 1 16,-5-3 2-16,0-3 1 0,-4 3 0 16,0 0 0-16,-1 2-1 0,0 4 1 15,-1 6 0-15,0 6 2 0,-2 5 0 16,1 6-1-16,-2 9-3 0,-1 7-1 15,0 2-4-15,-1 7-3 0,1 4-2 16,2 7-2-16,0 2 0 0,5-1 0 0,2 2-5 16,5 0-9-16,1-3-11 0,6-2-16 15,1-3-27-15,4-4 50 0,0-4-194 16,5-3-152-16,1-1-371 0</inkml:trace>
  <inkml:trace contextRef="#ctx0" brushRef="#br0" timeOffset="65344.7692">22605 5828 581 0,'-13'-5'152'0,"2"2"11"0,-1 1-63 16,1 4-35-16,3 1-8 0,1 1-5 15,5 2-6-15,2 0-8 0,4 2-8 16,3-2-6-16,2-1-4 0,4-2-4 15,1 0-3-15,0-3-4 0,3-4-2 16,1-2-2-16,0-4-2 0,-1-2-1 16,-3-4-1-16,0-1-1 0,-3-5 1 15,0-2-1-15,-3 1 0 0,-3 0 0 16,-2 1 0-16,-3 0-1 0,-3 1 0 0,-4 6-1 16,-2 4-1-16,-4 1 1 0,-1 7-1 15,-3 2 0-15,-2 4 1 0,1 6 0 16,-2 6 0-16,-1 4 2 0,2 7 0 15,-1 4 0-15,3 5 1 0,0 3 1 16,6 3 2-16,4 1 1 0,5-3 1 16,6-1 1-16,7-2 0 0,5-4 0 15,6-4-1-15,2-6 0 0,6-6-3 16,2-5 0-16,4-6-3 0,1-5-7 16,0-5-13-16,1-5-20 0,0-2-21 0,-4-3-16 15,-1-1-127-15,-6-2-143 0,-5-4-317 16</inkml:trace>
  <inkml:trace contextRef="#ctx0" brushRef="#br0" timeOffset="65709.5382">22732 5226 683 0,'-8'-10'179'15,"-1"0"6"-15,3 4-98 0,2 1-18 16,2 2-15-16,4 2-12 0,3 2-14 16,2 1-10-16,4 1-8 0,5 1-4 15,3 2-4-15,0-1-12 0,2 1-19 16,2-1-24-16,1 0-18 0,-3 0-125 16,-4-4-143-16,-1 0-325 0</inkml:trace>
  <inkml:trace contextRef="#ctx0" brushRef="#br0" timeOffset="65954.0851">23120 4925 681 0,'2'2'155'0,"-2"3"6"16,2 3-112-16,3 7-9 0,0 3-1 15,0 4 0-15,1 4-4 0,0 2-3 16,0 0-6-16,2 0-2 0,-2 2-4 15,0-1-4-15,0-1-2 0,0 1-3 16,-2-1-2-16,-2 0 0 0,-4-1-2 16,-3-3-3-16,-3 1-1 0,-3-2-1 15,-3-4-1-15,-5-1-9 0,0-3-14 16,-2-4-23-16,1-4-20 0,1-5-96 16,0-6-36-16,3-7-126 0,3-7-232 15</inkml:trace>
  <inkml:trace contextRef="#ctx0" brushRef="#br0" timeOffset="66108.8852">23102 4749 748 0,'-5'-21'185'0,"1"4"6"0,1 5-115 0,3 3-20 16,-1 3-15-16,-1 2-11 0,4 4-17 16,0 5-23-16,4 1-37 0,1 4-64 15,1-2-83-15,7 3-140 0,-1 0-309 16</inkml:trace>
  <inkml:trace contextRef="#ctx0" brushRef="#br0" timeOffset="67930.9841">23341 5113 310 0,'-1'0'102'0,"-1"-1"8"0,0 1-20 15,2 1-16-15,-2-1-12 0,2 0-13 16,-2 0-8-16,1-1-5 0,0-1-5 16,1 1-5-16,-1-3-2 0,1 2-3 15,0-2-3-15,-2-1-2 0,4 1-1 16,-1-3-2-16,0 3 0 0,-1-1-1 16,3 0 0-16,-3 0-1 0,2 1 0 15,-1 0-1-15,-1 2 0 0,-1-3 1 0,2 3 1 16,-1-1 0-16,0 0 1 0,1 0 0 15,-1 2 0-15,0-3 0 0,3 2-1 16,-3-1-1-16,0 0 0 0,0 0-2 16,0 1 0-16,0-1-1 0,-1 0-1 15,1 0 0-15,0 2-1 0,0 0-1 16,0-2 0-16,0 2-1 0,0-1 2 16,0 3-1-16,0-1 1 0,-2-1 0 15,2 1 1-15,0 1 1 0,0 0-1 0,0 1 1 16,-1 2 0-16,0 4-1 0,0 1 0 15,-4 0 1-15,1 6-1 0,-1 2-1 16,0 1 1-16,1 0-2 0,-1-2-1 16,2 3 0-16,7 2-1 0,0-7-1 15,3 0-1-15,4-3 0 0,5-3-1 16,1-2 1-16,1-3-1 0,2-7 1 16,1-2-1-16,-2-2 1 0,1-3 0 0,-3-4-1 15,-3-1 1-15,-1 0 0 16,-3 3 0-16,-4-1 0 0,-2 1 1 0,-3 3 0 15,-2 2 1-15,-2 5 0 0,0 3-1 16,-2 3 1-16,1 5 0 0,0 2-1 16,2 1-2-16,-1 2 1 0,5 1-1 15,1-1 0-15,5-1 1 0,3 1-1 16,3-5 0-16,5-1 0 0,0-2 0 16,2-6 0-16,1-3 0 0,-1-2 1 0,-3-5-1 15,0-2 1-15,-5-3 0 0,-3-1 0 16,-3 0 1-16,-3-3-1 0,-4-1 0 15,-3-2 0-15,-2-2-1 0,-1 1-4 16,-1 2-3-16,-2 2-9 0,3 6-11 16,0 5-14-16,-1 5-17 0,2 8-15 15,1 6-16-15,1 3-112 0,-1 4-126 16,3 2-289-16</inkml:trace>
  <inkml:trace contextRef="#ctx0" brushRef="#br0" timeOffset="74296.8821">10188 10292 763 0,'-14'-1'188'15,"3"-1"0"-15,4 1-114 0,3 1-24 16,5 0-17-16,4 0-14 0,3 1-12 15,3-1-5-15,3 0 0 0,4 0-2 16,1-2-7-16,4 1-11 0,-1-2-13 16,2 0-18-16,-1 1-13 0,-2 0 63 15,-2-1-189-15,-3 5-133 0,-5-1-329 16</inkml:trace>
  <inkml:trace contextRef="#ctx0" brushRef="#br0" timeOffset="74485.0584">10122 10460 720 0,'-5'3'172'0,"-3"1"2"0,5-2-108 15,4 0-24-15,4-2-12 0,2 1-12 16,3-1-8-16,2 2-3 0,3-2-2 0,3 0-1 16,3-2-8-16,0-2-16 0,1 1-20 15,0-1-11-15,-1-2-128 0,-2 0-137 16,-3 6-321-16</inkml:trace>
  <inkml:trace contextRef="#ctx0" brushRef="#br0" timeOffset="77827.4034">11268 9674 615 0,'-15'-12'151'0,"4"1"6"0,5 1-95 15,3 2-14-15,4 2-10 0,6 0-5 0,4 1-7 16,3 1-6-16,4 2-4 0,6 2-2 15,7-2-2-15,3 2-3 0,2 2-2 16,1-1-3-16,1-1-1 0,-2-1-1 16,-3 2-1-16,-4-1 0 0,-4 2-4 15,-6-1-4-15,-6 3-5 0,-5 0-4 16,-6 1-3-16,-7 0-5 0,-5 1-5 16,-7-1-2-16,-1 1 1 0,-5-1 3 0,-7-3 3 15,-2 1 3-15,-6-3 5 0,-1-2 4 16,0 0 6-16,-3-1 4 0,1 1 5 15,3-1 3-15,1 2 4 0,7 2 4 16,4-2 3-16,2 5 2 0,8 0-1 16,5 1 0-16,9 1-2 0,6 0 0 15,8 0-1-15,6 2-1 0,5 0 0 16,3 0-1-16,5 3 0 0,1 2 0 16,3 0-1-16,1 1-2 0,-1 2 0 15,0 3 0-15,0 1 0 0,-3 1-1 16,-2 3 1-16,-6 3-3 0,-3 4 1 15,-7 0-2-15,-4 3-1 0,-5 0-1 0,-5 1 0 16,-9 2-2-16,-3 0 0 16,-7 0 0-16,-10-1-1 0,-10 2 0 0,-1 4-1 15,-8-2 1-15,-6 2-1 0,-6 1 1 16,3 0-1-16,0 0 1 0,7-5 2 16,0-4 2-16,6-5 4 0,6-4 4 15,3-8 2-15,12-4 1 0,7-3 1 16,9-1-2-16,9-2-1 0,9-1-4 0,6-1-4 15,13 1-1-15,-1-3-2 0,6-2 0 16,3-2-1-16,3 0 0 0,3-2 0 16,2 1-2-16,-5 0 1 0,2 2-1 15,-4 4-5-15,-4 0-11 0,-7 1-18 16,-6 3-23-16,-5 3-23 0,-5 5-14 16,-11-1-108-16,-7 0-128 0,-3 2-267 15</inkml:trace>
  <inkml:trace contextRef="#ctx0" brushRef="#br0" timeOffset="78086.7175">10885 11067 638 0,'5'-1'160'15,"-2"3"8"-15,1 3-92 0,0 5-20 0,-2 5-8 16,0 2-4-16,-3 5-11 0,-4 5-9 16,-1 2-9-16,-2 1-4 0,-3-1-5 15,0 1-4-15,1-2-7 0,2-5-12 16,6-5-22-16,4-4-12 0,8-4-24 16,4-7-108-16,5-5-130 0,5-9-284 15</inkml:trace>
  <inkml:trace contextRef="#ctx0" brushRef="#br0" timeOffset="78280.1947">11109 11130 637 0,'-10'5'163'0,"-5"-1"8"15,-1 5-86-15,0 2-21 0,-2 0-6 16,0 3-4-16,-2 0-9 0,1 1-7 16,3 0-7-16,2-2-6 0,3-1-5 15,6 1-6-15,4-4-5 0,7 1-4 16,3-2-2-16,3-2-2 0,5-1-1 0,3-2-7 15,4-2-8-15,1 1-12 0,3-2-21 16,5-2-19-16,2 1-21 0,0 0-114 16,3 0-134-16,-2-3-296 0</inkml:trace>
  <inkml:trace contextRef="#ctx0" brushRef="#br0" timeOffset="78877.0314">11388 11127 620 0,'-5'-1'166'0,"2"0"5"16,-1 1-75-16,5 0-40 0,2 0-15 16,3 1-11-16,-3-2-12 0,8 4-11 15,3 1-8-15,-1 0-10 0,2 2-16 16,-2 0-14-16,2 0-21 0,2 1-110 15,-6-2-129-15,2 0-288 0</inkml:trace>
  <inkml:trace contextRef="#ctx0" brushRef="#br0" timeOffset="79042.0961">11365 11300 610 0,'-9'4'161'0,"2"0"2"0,3-1-44 16,5-1-77-16,4 0-16 15,4-1-10-15,2-2-9 0,4 1-4 0,1 0-7 16,2-2-9-16,0 0-14 0,2-1-16 16,-2 1-2-16,1 0-120 0,-2-1-120 15,1 2-279-15</inkml:trace>
  <inkml:trace contextRef="#ctx0" brushRef="#br0" timeOffset="79212.2242">11598 11261 707 0,'1'-4'161'0,"0"-1"1"0,3 0-111 16,3 2-24-16,4-1-12 0,0 0-15 16,3 3-19-16,-1 0-19 0,2 2-124 15,-1 1-129-15,2 1-321 0</inkml:trace>
  <inkml:trace contextRef="#ctx0" brushRef="#br0" timeOffset="79693.2255">11846 11271 714 0,'-7'8'157'0,"3"-3"2"15,5 1-122-15,4 0-15 0,6 2-3 16,4-4-5-16,3-1-2 0,4-2 1 0,2-2-2 16,-1-3 1-16,-1-3-1 0,-2-2 0 15,-3-2-2-15,-6 2 0 0,-5-3-3 16,-4 1-1-16,-2 0-3 0,-3 4-2 16,-5 0-5-16,-3 1-7 0,-2 1-7 15,-2 1-8-15,-1 2-8 0,3 2-3 16,-1 1-2-16,5 4-2 0,2 1 2 15,7 2 2-15,2 3 3 0,1-1 6 16,3 1 4-16,2 0 5 0,-1-2 4 0,3-2 7 16,-3 1 7-16,2-2 8 0,-1 0 3 15,1 0 5-15,-2 0 8 0,3 0 6 16,1 0 1-16,0 2-1 0,1-5 0 16,4 1 2-16,-1-4-3 0,0-2-3 15,6-3 0-15,-2-4 4 0,2-1 4 16,-4-2 1-16,-1-1 0 0,-1-1 1 15,-3-1-1-15,-8 3-4 0,-4 1-4 16,-4 0-3-16,-8 3-4 0,-2 1-4 16,-2 4-2-16,-4 0-4 0,-2 4-4 0,-2 2-7 15,0 4-13-15,7 3-14 0,-1 2-24 16,4 2-28-16,3 1-116 0,6-1-143 16,5 1-319-16</inkml:trace>
  <inkml:trace contextRef="#ctx0" brushRef="#br0" timeOffset="80365.0276">11157 9129 670 0,'-10'2'174'0,"-2"4"7"16,-1 2-95-16,1 6-22 0,1 3-9 15,2 2-12-15,6 1-14 0,2 1-11 16,2-3-6-16,5 1-3 0,5-5-3 15,2-3-1-15,7-3 1 0,2-6 0 16,6-3 2-16,-2-6 0 0,1-6 0 0,-4-4 0 16,-2-1 0-16,-8-2-2 0,-3-1-2 15,-5 3-1-15,-4 0-1 0,-3 3-1 16,-5 1-1-16,-6 2-5 0,0 4-7 16,-6 0-12-16,-3 5-15 0,0 4-12 15,0 4-12-15,3 5-9 0,3 2-13 16,4 1-106-16,5 4-113 0,6-1-269 15</inkml:trace>
  <inkml:trace contextRef="#ctx0" brushRef="#br0" timeOffset="80594.4163">11342 9233 693 0,'2'-7'179'16,"-3"1"7"-16,-3 2-102 0,0 2-17 15,1 2-9-15,-2 1-15 0,0 4-15 16,1 1-9-16,2 0-8 0,3 3-5 15,4-2-3-15,6 2-1 0,5-2-1 16,5-3 0-16,4-3 0 0,1-5 0 0,2-3 0 16,-2-5 1-16,-1-2-1 0,-6-2 2 15,-5 0 0-15,-6 0 0 0,-4 4 0 16,-4 4 0-16,-6 0-2 0,-6 5-10 16,-6 1-23-16,-4 4-27 0,-3 4-43 15,-4 5-99-15,0 2-143 0,0 4-311 16</inkml:trace>
  <inkml:trace contextRef="#ctx0" brushRef="#br0" timeOffset="82528.3676">12111 10183 724 0,'-16'-14'186'0,"9"7"8"0,-3-2-105 15,2 6-19-15,5 0-13 16,0 4-12-16,3 6-11 0,3 2-9 0,3 5-6 16,1 5-3-16,2 5-2 0,1 4 0 15,5 3-2-15,4 0-4 0,0 2 0 16,4 1-3-16,2-4-2 0,2 0-2 15,4-2-6-15,-5-3-11 0,-2-2-14 16,1-4-22-16,-2-3-24 0,-4-1-25 16,-3-7-116-16,-2-4-142 0,-3-2-308 0</inkml:trace>
  <inkml:trace contextRef="#ctx0" brushRef="#br0" timeOffset="82710.8931">12373 10215 700 0,'-22'3'181'0,"-3"5"7"0,0 4-99 16,-1 3-23-16,1 4-11 0,-3 3-13 16,0 4-14-16,4 1-11 0,2 1-6 15,1 3-7-15,0 1-7 0,1-2-12 0,6 0-15 16,1-3-18-16,5-4-16 16,2-5-22-16,4-4-111 0,6-7-130 0,3-3-283 15</inkml:trace>
  <inkml:trace contextRef="#ctx0" brushRef="#br0" timeOffset="82969.1971">12618 10196 681 0,'-1'-8'198'0,"-2"3"6"15,0 1-32-15,-1 4-91 0,0 1-22 16,-1 4-16-16,0 3-14 0,1 4-11 15,-4 4-5-15,2 2-4 0,0 4-3 16,1 3-1-16,3 0-1 0,2 1-2 16,3-1 1-16,3-3-2 0,3 0 0 15,1-3-1-15,1-3-2 0,2-4-5 16,3-3-8-16,0-2-10 0,1 1-15 0,0-6-23 16,1-3-20-16,1-1-21 0,-7-6-107 15,-2-2-132-15,-1-3-292 0</inkml:trace>
  <inkml:trace contextRef="#ctx0" brushRef="#br0" timeOffset="83122.7796">12627 10172 740 0,'-8'-4'200'0,"2"2"5"0,2-1-99 16,4 2-32-16,2 0-17 16,1-2-18-16,7 2-19 0,6 0-12 0,6-2-9 15,0 1-12-15,5 2-16 0,2-1-25 16,3 2-19-16,-1 3-40 0,-2 1-95 15,-2 2-133-15,1 4-275 0</inkml:trace>
  <inkml:trace contextRef="#ctx0" brushRef="#br0" timeOffset="83399.0339">12977 10211 705 0,'-3'2'177'0,"1"3"9"15,-1 3-104-15,1 3-18 0,2 2-6 16,0 3-10-16,0 2-11 0,0 4-9 0,1-2-6 16,0 1-6-16,1 0-3 0,-4 1-4 15,1-1-4-15,1-3-2 0,0-2-6 16,0-1-9-16,0-3-17 0,1-2-21 15,2-7-18-15,2-3-19 0,0-6 1 16,1-2-118-16,1-6-122 0,5-2-261 16</inkml:trace>
  <inkml:trace contextRef="#ctx0" brushRef="#br0" timeOffset="83619.9962">13142 10308 703 0,'-1'0'182'0,"-3"1"8"0,1 0-99 15,-4 3-18-15,1 0-8 0,-2 0-12 16,-2 4-13-16,0 2-7 0,-1-2-4 16,0 2-6-16,0 0-3 0,1 0-2 15,2-1-4-15,0 0-3 0,5 1-2 16,2 1-3-16,2 0-2 0,2 2-2 0,4-1-1 16,1 0-4-16,3 0-4 0,3-2-9 15,4-2-10-15,2-2-16 0,0-1-21 16,2-4-21-16,2-1-19 0,0-3-114 15,1-3-135-15,-3-5-301 0</inkml:trace>
  <inkml:trace contextRef="#ctx0" brushRef="#br0" timeOffset="83985.3571">13347 10082 811 0,'-3'-9'186'15,"3"1"1"-15,6 2-129 0,5 2-29 16,5 1-7-16,3 3-9 0,3 0-8 16,2 2-2-16,0 2-2 0,0 0 1 15,-1-1 2-15,1 1 1 0,-4 1 2 16,-1 1 0-16,-4 2 1 0,-3 1 0 0,-1 2-1 16,-4 3-2-16,-2 1-1 0,-4 1-2 15,-1 3-1-15,0 0 0 0,-1 2-1 16,-1 0 1-16,0 2-1 0,0 2 0 15,1 0 1-15,-1 2-1 0,1 0 0 16,0 2 1-16,-1 0-1 0,-2-1 1 16,-1 0 0-16,-1 0 1 0,-3-2 1 15,-2-1 1-15,-2-3 2 0,-2-5 1 0,0-4 1 16,1-2-1-16,-2-6-1 0,1-1-3 16,4-4-9-16,2-2-16 15,5-6-24-15,4-2-24 0,4-1 70 16,4-5-205-16,8-4-151 0,1-2-365 0</inkml:trace>
  <inkml:trace contextRef="#ctx0" brushRef="#br0" timeOffset="84177.8417">13897 10381 848 0,'-5'-3'220'0,"2"0"6"0,-2-1-110 0,3 2-38 15,-2 1-21-15,3-2-19 0,0 2-17 16,0 0-8-16,-2 0-7 0,4 1-10 16,-1 0-18-16,2 0-20 0,-1 1-32 15,0 3-37-15,-1-2-122 0,-1 2-161 16,1-1-348-16</inkml:trace>
  <inkml:trace contextRef="#ctx0" brushRef="#br0" timeOffset="84672.0667">14223 10346 792 0,'-19'2'185'0,"8"1"1"0,8 0-125 16,7 2-22-16,5-2-13 0,8 0-10 15,3 0-8-15,4-3-3 0,3-1-1 16,3-7-1-16,1-2-1 0,5-2 0 16,-4 0-1-16,0-4-1 0,-2-4 1 15,-2 1 0-15,-3 0 0 0,-5 1 0 0,-6 0 0 16,-3-2-1-16,-5 3 0 0,-3 1 0 15,-6 2 0-15,-3 1 0 0,-5 0-1 16,-5 2 0-16,-5 1 1 0,-5 2-1 16,-4 3 0-16,0 4 1 0,-4 4 0 15,4 4 2-15,-1 4 3 0,2 3 3 16,4 4 3-16,1 3 3 0,3 3 3 16,3 3 0-16,4 3 0 0,7 0-2 0,6 1 0 15,4-1-4-15,11 1-1 0,4-3-1 16,5-2-2-16,6-4-2 0,4-2 0 15,2-7-3-15,4-3 0 0,-1-5-5 16,3-4-5-16,0-5-8 0,-1-3-13 16,-2-5-23-16,-3-1-22 0,-1 2-24 15,-1-1-114-15,-3-2-139 0,-4 4-308 16</inkml:trace>
  <inkml:trace contextRef="#ctx0" brushRef="#br0" timeOffset="85005.9717">14666 9745 818 0,'-22'-3'212'0,"8"-1"5"15,5 0-106-15,4 1-40 0,4 0-21 16,4 0-15-16,5-1-14 0,5 0-9 16,5 2-6-16,4-1 0 0,8 0-2 15,0 0-5-15,4 2-9 0,1 0-13 16,1 1-19-16,-2 2-26 0,-1-2-24 0,-6 2-131 15,-1-1-156-15,-2 0-345 0</inkml:trace>
  <inkml:trace contextRef="#ctx0" brushRef="#br0" timeOffset="85223.5824">15095 9549 755 0,'2'-7'182'0,"1"2"3"16,2 0-111-16,-1 7-27 0,3 4-7 15,0 2-6-15,0 7-7 0,-1 2-5 16,3 4 2-16,-2 2-1 0,1 4-2 16,-1 3-1-16,0-1-3 15,-1 3-3-15,-3-3 0 0,-2 2-5 0,-5-2-4 16,-2-2-1-16,-5-2-6 0,-2-3-11 16,-4-4-13-16,-2-2-20 0,0-5-28 15,-2-5-25-15,0-5-118 0,3-7-144 16,2-6-317-16</inkml:trace>
  <inkml:trace contextRef="#ctx0" brushRef="#br0" timeOffset="85365.7456">15078 9252 778 0,'1'-12'183'16,"1"2"1"-16,4 4-123 0,3 0-23 15,2 2-14-15,1 4-21 0,3 2-38 0,1 6-18 16,1-1-131-16,-1 3-143 0,-1 2-344 15</inkml:trace>
  <inkml:trace contextRef="#ctx0" brushRef="#br0" timeOffset="94772.3306">23848 4874 168 0,'0'7'40'0,"-1"1"1"0,1-1-21 16,-1-1-11-16,2-1-6 0,-1 4-5 16,0-6-4-16,1-1-6 0,0-1-6 15,0-1-1-15,1-1 0 0,-2-1 1 16,1-3 2-16,0 2 3 0,-1 0 6 16,1-2 6-16,1 2 0 0,-2-2 1 15,1 1-1-15,1-1 1 0,-2 0 4 0,0 0 8 16,1 2 6-16,-2-1 7 0,1 0 5 15,0-1 5-15,-1 3 2 0,1 0-2 16,-1 0-6-16,1 1-6 0,0 1-6 16,-1 1-2-16,1 2-1 0,-2-2 2 15,1 3 1-15,0-1 3 0,1 1 3 16,-1 0 3-16,-1-1 1 0,2 1-4 16,-1-1-2-16,1-1-2 0,0-1-2 0,1 0-4 15,1-1-4-15,-1 0-1 0,3-1-3 16,0-1 0-16,1-2-2 0,2 0-1 15,-1 0-1-15,0-3 0 0,0 1-1 16,0 0 1-16,-1-1-1 0,1 1 0 16,-2 1 1-16,-1 0-1 0,1 0 0 15,0 0 0-15,-2-1 0 0,-1 1 0 16,1 1 0-16,0-1 0 0,-1 1 1 0,1 0 0 16,-1 0 3-16,-1 3 1 0,0 1 1 15,-1 1 1-15,-2 3 1 0,-1 2 0 16,-2 0-1-16,0 1-3 0,-1 3-2 15,-2 0-3-15,-1-1-7 0,1 0-25 16,0 0-37-16,2 1-39 0,-1 1-75 16,0-1-163-16</inkml:trace>
  <inkml:trace contextRef="#ctx0" brushRef="#br0" timeOffset="95276.648">23901 4863 329 0,'-5'-1'83'0,"0"2"2"0,-1 0-41 16,0 2-19-16,0 0-6 0,-1 2-4 16,1 0-5-16,0 1-3 0,1 0-1 15,2 0-1-15,0-1-2 0,1 1-2 0,0-2-2 16,2 0-1-16,0-2-2 15,2-2-2-15,-1-1-2 0,3-1-2 0,-2-2-1 16,3-1 0-16,1-1 0 0,0 0 3 16,0 0 2-16,2-3 4 0,-2 1 7 15,1-1 9-15,0-2 8 0,0 0 7 16,-3-1 7-16,4-1 7 0,-3 1 2 16,-3-1 1-16,1-1-4 0,-2 1-2 15,-1 2-1-15,0 1-2 0,-4 1-2 16,3 3 1-16,-3 3-1 0,2 3-1 15,-4 2-2-15,0 4-4 0,-2 3-4 0,0 4-4 16,-1 3-4-16,1 5-4 0,0 2-2 16,1 5-2-16,2 4-1 0,-1 2-2 15,2 2 0-15,2 3-1 0,-2 0-1 16,0-1-1-16,1 0 0 0,-1-3-1 0,4 1 0 16,-1-3 0-16,1-1-1 15,2-2 1-15,3-5-1 0,0-1 0 0,2-5-2 16,2-3-3-16,-1-5-6 0,0-2-8 15,0-3-11-15,1-2-11 0,1-2-10 16,-3-1-13-16,0-2-113 0,0-1-118 16,-1-4-281-16</inkml:trace>
  <inkml:trace contextRef="#ctx0" brushRef="#br0" timeOffset="97904.7637">23989 5068 530 0,'-3'-14'133'16,"2"2"7"-16,-2 0-69 0,-1 2-17 15,1 0-3-15,1 4-3 0,0 2-4 16,0 3-6-16,1 3-5 0,1 4-6 16,-1 6-4-16,2 2-6 0,-1 6-6 15,0 1-3-15,1 2-1 0,1 0-3 16,-1 2-1-16,0-2-1 0,1-2-2 15,0 0-3-15,-1-3-10 0,3-1-10 0,-1-1-14 16,1-6-11-16,2-3-9 0,0-3-120 16,-1-5-124-16,4-4-283 0</inkml:trace>
  <inkml:trace contextRef="#ctx0" brushRef="#br0" timeOffset="98190.9347">24173 5063 627 0,'-5'3'160'0,"-4"2"7"16,1 0-79-16,-2 2-29 0,-1 1-8 15,-3 0-7-15,-2 1-6 0,-1 1-7 16,0 0-7-16,-1-1-4 0,-2 1-3 16,2 0-1-16,-1 1-1 0,2 0 0 15,4 1-1-15,2 0-1 0,2-1-2 16,4 1-2-16,3-3-2 0,3 1-2 15,3-3-3-15,3 0-1 0,2-1-1 16,2-3 0-16,3 1-1 0,2-1-3 16,3-2-4-16,1-1-6 0,1-4-9 15,0 0-15-15,0-1-16 0,-1-1-14 0,-2-1-16 16,-1 0-113-16,-4-3-128 0,1 1-292 16</inkml:trace>
  <inkml:trace contextRef="#ctx0" brushRef="#br0" timeOffset="98549.9837">24329 5032 557 0,'4'-6'155'0,"-4"1"9"0,-2 3-26 16,-1 3-78-16,1 5-13 0,-1 4-6 15,0 1-8-15,-1 2-9 0,-1 4-8 16,1 2-4-16,2 0-5 0,-1-2-2 15,1-1-2-15,2 3-2 0,0-2-4 16,1-2-10-16,2 0-11 0,2-1-12 0,-2-1-11 16,3-2-15-16,-1-3-118 0,-1-2-126 15,-2-2-285-15</inkml:trace>
  <inkml:trace contextRef="#ctx0" brushRef="#br0" timeOffset="98741.4702">24234 5158 725 0,'-3'1'177'0,"2"-2"5"15,1 0-105-15,4 0-25 0,0 1-12 16,2 0-12-16,2 0-8 0,2-2-7 0,2 2-5 16,4-1-5-16,0-1-10 0,4-3-17 15,-1 2-19-15,1 1-15 0,0 0 23 16,-3-2-155-16,-4 1-137 0,1 3-313 15</inkml:trace>
  <inkml:trace contextRef="#ctx0" brushRef="#br0" timeOffset="99120.5834">24473 5054 701 0,'-3'-1'164'0,"1"4"5"16,2 1-109-16,0 4-19 0,1 0-8 15,-1 6-6-15,0 0-2 0,0 2-7 0,0 1-5 16,1 2-3-16,-1-2-2 0,2 0-2 16,-1-1-1-16,1-3-2 0,1 0 0 15,-1-4-2-15,3-4 1 0,0-2-1 16,2-4 1-16,2-6-1 0,1-2 1 15,2-4-1-15,3-3 1 0,-1-1-1 16,2-1 0-16,0 1 0 0,0 2 0 0,-3 3-1 16,-1 3 1-16,-3 2 1 0,-3 4 0 15,-1 6 1-15,-2 2 0 0,-2 1-1 16,0 3 1-16,-1 2-1 0,-1 3 0 16,0 2-2-16,0 3-1 0,-1-1-4 15,1 0-8-15,1 1-11 0,0-2-13 16,4-4-13-16,-1 1-14 0,4-3-124 15,0-4-130-15,3-2-303 0</inkml:trace>
  <inkml:trace contextRef="#ctx0" brushRef="#br0" timeOffset="99645.1911">24837 5348 569 0,'-2'-5'154'0,"-4"1"9"15,-1 1-34-15,-1 0-70 0,2 2-11 16,-1 1-4-16,0 3-4 0,-2 0-6 16,1 2-6-16,-1 5-3 0,0 2-5 15,1 2-3-15,0 3-5 0,2 0-2 0,3 0-3 16,1 0-2-16,4-2-3 0,0-4 0 16,3-1-1-16,2-5-1 0,2-4 0 15,1-2 0-15,0-7 0 0,4 0 0 16,0-6-1-16,-1-3 1 0,-1-2 0 15,1-2 0-15,-2-3 0 0,-3 0 0 16,-2-3 0-16,-1 0 0 0,0 0 1 16,0 4-1-16,-2 0 1 0,-2 4 2 0,-2 6 2 15,-1 3 2-15,0 6 0 0,-2 7 0 16,-2 3 0-16,2 5-1 0,-1 5-1 16,2 6-3-16,2 1-1 0,-1 4-1 15,2 2 1-15,2 0-7 0,2-1-2 16,3-1-8-16,2-5-10 0,1-1-14 15,4-4-9-15,2-3-13 0,-2-3-5 16,1-4-10-16,0-5-110 0,-1-2-116 16,1-4-276-16</inkml:trace>
  <inkml:trace contextRef="#ctx0" brushRef="#br0" timeOffset="99925.4365">24979 4609 703 0,'-2'-9'154'0,"6"4"3"16,3 6-117-16,6 7-15 0,4 11-8 15,4 5-3-15,2 8 0 0,3 5 1 16,-2 5-3-16,2 5 0 0,-2 4-2 15,-2 2 1-15,-2 1-1 0,-3-1-1 16,-3-3-1-16,-2 1-2 0,-5-5-1 16,-3 1-6-16,-4-7-15 0,-4-1-22 0,-3 0-96 15,-4-2-42-15,0-5-122 16,-5-3-260-16</inkml:trace>
  <inkml:trace contextRef="#ctx0" brushRef="#br0" timeOffset="103355.3987">15325 9630 190 0,'0'-6'73'0,"1"-1"12"15,0 2 3-15,-1 1-14 0,2 1-6 0,-2 0-6 16,-2-1-7-16,2 2-8 0,0 0-9 16,2-1-6-16,-4 1-5 0,2-1-2 15,0 2-2-15,0 0-3 0,0-2 0 16,-1 2-2-16,1 0-2 0,0 0-2 15,-1-1-1-15,1 2 0 0,0-1-1 16,-1 1 0-16,2-1-1 0,-2 1 1 16,1-1-1-16,0 1 0 0,0-1-2 15,0-1-1-15,0 1 0 0,1-1 0 0,-1 0-1 16,1 0 2-16,-1 1 1 0,1 0 1 16,-1-1 0-16,2 0 1 0,-2 2 0 15,-2-3-2-15,4 2 0 0,-2-1-1 16,-2-1-1-16,2 2 0 0,0 0 1 15,0 0 0-15,0-1 0 0,-1 2 1 16,1-1 0-16,0 1 1 0,0 0-2 16,0 0 0-16,0 1-1 0,-1 3 0 15,1 1-2-15,-1 2 1 0,0 4-2 0,-1 2 0 16,2 2-1-16,-1 4 0 0,1-1-1 16,0-1-1-16,1 2-1 15,3-1 0-15,0-2 0 0,2-1-1 0,2-4 1 16,1-1-1-16,3-3 0 0,2-3 1 15,3-6-1-15,-4-4 0 0,1-4 1 16,-1-1 0-16,0-1 0 0,-4 0-1 16,-1 1 1-16,-6 1 0 0,3 4 0 15,-4 1 0-15,3 3 0 0,-5 3 0 16,1 0 0-16,-2 4 0 0,2 1 0 16,2 1-1-16,0 3 0 0,-1 3 0 15,5-2 1-15,1 0-1 0,1-3 0 16,2-1 0-16,1-2 0 0,0-2 0 0,0-6 0 15,0-2 0-15,0-3 0 0,1-3 1 16,-3 0 0-16,-2-3 1 0,1 1 1 16,-3-2 1-16,-3 3 2 0,-1-2-1 15,-1 2 1-15,-2 0 0 0,-1 2-1 16,1 0-2-16,-2 3 0 0,2 1-1 0,-1 3-1 16,2 0 0-16,0 2-1 0,0 1 0 15,-1-2 0-15,2 4 0 0,-1-1 0 16,1 0-1-16,-1 1 1 0,1 1 0 15,-1-1 0-15,1 1-1 0,1-1 1 16,-2-1-1-16,1 1 0 0,0-2 0 16,1 1 0-16,-1 0 0 0,0-2 1 15,0 1-1-15,-3-3 1 0,3 3 0 16,0 0-1-16,0 0 1 0,0 0 0 16,0 2-1-16,0-2 0 0,2 3 1 15,-4-3-1-15,2 3 0 0,-1-3 1 16,1 1-1-16,-1 0 1 0,1-1-1 15,0 2 1-15,1-1 0 0,-1-1-1 0,0 1 1 16,0-1 0-16,0 1-1 0,-2-1 1 16,2 1 0-16,0-1-1 0,0 0 1 15,0 2 0-15,0-2-1 0,0 0 1 16,2 2-1-16,-2-3-1 0,0 1-1 16,-1-3-4-16,1 3-7 0,1-2-9 15,0 1-15-15,2 0-17 0,-1-1-13 0,1 0-128 16,0 3-138-16,4 0-320 0</inkml:trace>
  <inkml:trace contextRef="#ctx0" brushRef="#br0" timeOffset="103901.9354">15880 9523 667 0,'-4'-8'169'0,"1"3"4"0,0 3-88 16,2 2-34-16,1 4-9 0,2 4-6 15,0 4-9-15,0 3-6 0,-1 2-3 0,0 6-3 16,1 1-3-16,-2 0-4 0,0 1-3 15,-2-2-5-15,2-1-10 0,2-2-12 16,0-4-15-16,4-7-12 0,3-1-9 16,4-7-8-16,3-6-4 0,4-6 0 15,2-4 7-15,1-2 13 0,0-4 14 16,-1-1 14-16,-2-3 17 0,-4 1 17 16,-1 2 16-16,-6 1 13 0,-2 4 11 15,-2 5 10-15,-4 3 1 0,0 6-5 16,-3 4-5-16,-2 6-5 0,-2 2-6 0,0 3-8 15,-2 0-7-15,-2 4-5 0,1-1-1 16,-1 0 0-16,1-2 0 0,1-1-1 16,-1 0-2-16,3-4-1 0,1-1-2 15,3 0-3-15,0-3-2 0,2 0-3 16,4 0-3-16,1-2 0 0,0-1-2 16,3 1 1-16,1-4-2 0,2 1 1 15,-1 0-1-15,1-1 0 0,0-1 0 0,0 2 0 16,0-2-1-16,-1 2-3 0,0 1-6 15,-2 0-8-15,1 0-14 0,-3 1-22 16,-1 3-20-16,-2 0-17 0,-1 2-121 16,-2 1-137-16,0 4-311 0</inkml:trace>
  <inkml:trace contextRef="#ctx0" brushRef="#br0" timeOffset="104171.2147">16190 10153 771 0,'0'4'189'15,"-3"-3"8"-15,1 2-122 0,1-2-12 16,-1 0-6-16,1 0-10 0,1-1-12 0,-1 0-9 15,2 2-7-15,-1-2-6 0,0-2-5 16,3 2-3-16,-2-1-7 0,0-2-10 16,0 0-17-16,1-2-26 0,0 1-25 15,-1-2-136-15,0-1-158 0,3 5-362 16</inkml:trace>
  <inkml:trace contextRef="#ctx0" brushRef="#br0" timeOffset="104837.3047">16576 10160 665 0,'-5'3'166'0,"-1"2"6"16,2 1-95-16,3 2-21 0,2 0-8 16,1-1-7-16,3 2-7 0,3 0-5 15,3-3-5-15,2-3-2 0,3-1-4 16,1-4-3-16,6-2-3 0,1-5-2 16,3-1-3-16,0-3-3 0,0-2-1 0,0-1-1 15,-2-1 0-15,-1-1-1 16,-2 0 0-16,-4 0 0 0,-2 1-1 0,-4 0 1 15,-2 1-1-15,-4 1 1 0,-5 2-1 16,-4 0 0-16,-5 2 0 0,-2 3 0 16,-4 2 0-16,-1 2 0 0,-5 3-1 15,1 4 0-15,-3 2 1 0,1 3-1 16,-1 1 1-16,-3 5 0 0,3 2-1 16,2 2 1-16,-1 2 0 0,1 4 0 15,3 1 0-15,4 1 1 0,3 2-1 16,2 0 0-16,4-1 1 0,2 0 0 15,6 0 0-15,5-3 2 0,2 1 0 16,3-4 3-16,6-3 2 0,2-1 0 0,4-1 1 16,1-6-1-16,2-4-1 0,4-4-1 15,3-3-2-15,0-3-2 0,1-3-1 16,1-5-6-16,-4-2-8 0,-2 0-16 16,-5 0-22-16,-5 2-25 0,-7 0-136 15,-4 1-154-15,-1 2-358 0</inkml:trace>
  <inkml:trace contextRef="#ctx0" brushRef="#br0" timeOffset="106368.8613">17160 9623 497 0,'-4'-4'122'16,"-1"2"2"-16,2 1-67 0,0-1-25 15,2 1-8-15,0 1-5 0,0-1-7 16,1 2-4-16,1-1-3 0,-1 1-2 16,1 2-3-16,0-1-1 0,2 0 0 15,-1 0-1-15,1-1 0 0,-2 0 0 16,1 1 0-16,-1-2 2 0,1-2 2 0,-1 4 3 15,0-4 3-15,-1 2 4 0,0 0 4 16,0-1 2-16,-1 0 3 0,1 0 2 16,-1-2-2-16,-1 2 0 0,2-1-3 15,0 0-2-15,-1 1-2 0,0-1-1 16,0 1 1-16,0-1-1 0,-2 2 1 16,1-1 1-16,-2 0 0 0,0 2 0 15,1-1-1-15,-1 1 0 0,-1-1 0 16,0 2 0-16,0-2-1 0,0 0 0 0,0 0 0 15,1 1-1-15,-1-2 0 0,1 1-1 16,0 0-1-16,3 1 0 0,-1-1-1 16,0 0-1-16,2 0-1 0,0 1-1 15,2 0-1-15,0 0-1 0,1-1 0 16,3 3-2-16,3-2 1 0,1 0-1 16,5-1 0-16,2-1-1 0,4 0-2 15,0-3-12-15,2 2-15 0,2-1-24 16,0 1-18-16,1-2-129 0,-4 0-146 0,-1 3-336 15</inkml:trace>
  <inkml:trace contextRef="#ctx0" brushRef="#br0" timeOffset="106704.1749">17569 9401 772 0,'0'-11'184'0,"-1"4"3"0,2 3-123 16,-1 3-19-16,1 2-10 0,-2 3-10 16,4 6-10-16,-1 3-5 0,2 6-4 15,-1 1-1-15,2 5-2 0,1 2-1 16,3 2-1-16,-4-1 0 0,1 2-1 15,-1-3 1-15,-1 0-1 0,-2 0 1 16,-2-2-1-16,-2 0 1 0,-2-6-1 16,-5-3 1-16,-2 0-1 0,-2-3 1 0,-6-5-2 15,-3-2-5-15,-2-2-11 0,-2-3-17 16,0-1-18-16,1-4-13 0,3-4 9 16,2-7-138-16,8-4-127 0,3-5-292 15</inkml:trace>
  <inkml:trace contextRef="#ctx0" brushRef="#br0" timeOffset="106825.8586">17487 9263 655 0,'6'-11'160'0,"-5"2"5"0,1 3-97 0,0 1-25 15,2 3-12-15,1 1-9 0,2 1-15 16,2 3-25-16,2 2 91 0,0 0-239 16,6 0-149-16,2 1-409 0</inkml:trace>
  <inkml:trace contextRef="#ctx0" brushRef="#br0" timeOffset="107968.0879">17745 9438 602 0,'-6'-4'142'0,"-1"1"3"0,2 0-94 0,0 1-15 16,0-1-5-16,3 3-4 0,-1-1-4 15,1 2-5-15,1 1-3 0,-1-1-3 16,2 0-1-16,-1 0-2 0,1 0-1 16,0 1-2-16,0-1 0 0,0-1-1 15,0 0 0-15,1 0-1 0,1-1-1 16,-1-2 1-16,-1 1 0 0,1-1-1 15,0 1 0-15,-1-1-1 0,2 0-1 16,-2 2 1-16,0-2-1 0,0 1 0 16,0-1 1-16,1 1-1 0,-1 1 1 0,1-1 1 15,-1 0 0-15,0 1 1 0,0-1 1 16,0 1 1-16,0 0 1 0,0-2 1 16,0 2 0-16,0 1 1 0,0-1-1 15,0 0 0-15,0 0-1 0,0-1-1 16,0 0-1-16,1 1 0 0,-1-2-2 15,2 1 0-15,-2-1 0 0,0 2-1 0,0 0 1 16,0 0-1-16,-2-1 1 16,2 0 0-16,0 1 1 0,-1 0-1 0,0-1 1 15,1 0-1-15,-1 1 0 0,1-1 0 16,0 1-1-16,0 0-1 0,1 0 0 16,0 1-1-16,0 0 1 0,1-1-1 15,-1 1 1-15,0 0-1 0,-1 1 1 16,0-1 0-16,0 0 0 0,0 0 0 15,0 0 1-15,0 1-1 0,0-1 1 16,0 0-1-16,0 0 0 0,0 0 0 16,1 1 0-16,-1-1-1 0,-1 0 0 0,2 0 0 15,-1 0 0-15,1 0 1 0,1-1-1 16,-1 0 1-16,0 0-1 0,2-2 0 16,-1 1 1-16,-1 0-1 0,0 0 1 15,1 1-1-15,-2-2 0 0,0 1 1 16,0 1-1-16,-2-1 1 0,1 1 0 15,0-1 0-15,0 2 1 0,0 0-1 16,-1-2 1-16,-1 5-1 0,0 2 1 0,0 1-1 16,-1 5 0-16,0 2 0 0,2 5 1 15,-1 5-1-15,3 0-1 0,1 3 1 16,4-4-1-16,2 2 1 0,0 1-1 16,1-6 0-16,1-1 0 0,2-2 0 15,-1-3 0-15,0-1 0 0,2-7 0 16,1-4 0-16,1-4 0 0,-1-2 1 15,-2-5 1-15,0-2 4 0,-1-3 2 16,-4-2 1-16,-1 0 2 0,-2-2 1 0,-2 1 0 16,0 2-1-16,-1 0-1 15,-2 4-1-15,-1 5-2 0,1 3 0 0,-2 6-2 16,2 5 0-16,-1 1-1 0,2 6-2 16,2 1-1-16,3 1-1 0,1 2-1 15,3-1-1-15,5-4-1 0,0 1-2 16,5-3-1-16,2-2 0 0,2-2-1 15,1-4 2-15,1-3 0 0,-1-2 2 16,-2-3 1-16,-3-5 3 0,-2-3 0 0,-5-3 1 16,-2-4 1-16,-6-2-1 0,-3-2 1 15,-2-2-1-15,-3 1 0 0,-2 1-5 16,-2-2-10-16,-1 4-14 0,-1 4-21 16,-1 3-15-16,0 8-16 0,-1 4-129 15,0 6-141-15,2 4-315 0</inkml:trace>
  <inkml:trace contextRef="#ctx0" brushRef="#br0" timeOffset="109336.5244">18280 9432 538 0,'-2'-5'136'0,"1"-2"7"0,-3-4-67 0,2 1-17 16,1 1-1-16,-1 1-1 0,0-1-2 16,1 3-1-16,0 1-4 0,-1 0-5 15,2 4-8-15,0 2-8 0,0 4-7 16,2 4-5-16,-1 3-4 0,1 4-5 15,2 5-1-15,0 2-1 0,2 1-2 16,0 1 0-16,0-1-2 0,3-2-1 16,-1-3 0-16,-1-4-1 0,1-6 1 0,-2-1 0 15,0-3 0-15,-1-3 2 0,-1-3 2 16,-1-3 2-16,0-3 1 0,-1-3 3 16,2-2 0-16,0-4 1 0,0-7-1 15,1-3-3-15,3-2-1 0,2 1-2 16,1 0-3-16,0 1 0 0,2 4-2 15,2 9 0-15,-1 5 0 0,0 9 0 16,-1 6 0-16,0 5 0 0,-2 6-2 16,-2 4-2-16,0 4 1 0,-3 1-4 15,2 2-4-15,-5-1-5 0,2 2-6 16,-1-3-9-16,-1-4-9 0,0-2-15 0,1-3-15 16,-1-3-12-16,2-2-119 0,-1-4-132 15,4-3-306-15</inkml:trace>
  <inkml:trace contextRef="#ctx0" brushRef="#br0" timeOffset="110034.0096">18818 9727 561 0,'-1'-10'142'0,"0"2"6"0,-3-1-65 16,2 3-33-16,-3 0-6 0,-1 2-2 15,0 1-3-15,-2 3-5 0,-1 0-5 16,-2 2-2-16,-2 3-4 0,2 5-3 16,0 2-4-16,1 1-2 0,2 2-3 15,3 0-2-15,1 2-2 0,3-1-3 0,1-3-2 16,1 0 0-16,1-5-2 0,1 1 1 16,2-4-1-16,4-3 1 0,-1-4-1 15,2-3 1-15,1-3 0 0,1 0-1 16,1-3 1-16,-2-4 0 0,-4-1 0 15,0-2 2-15,1-2 1 0,-3-1 3 16,-2-3 1-16,-2 1 2 0,1-1 0 16,0 2 3-16,-3 4 0 0,0 2 1 15,-4-1 0-15,2 7 1 0,0 4 0 0,-1 5-1 16,0 2-2-16,-1 4-2 0,1 3-2 16,2 10-3-16,0-1-2 0,-1 1-1 15,5 2-1-15,0 4 0 0,3-1-1 16,1 1 1-16,4-3-1 0,1-2-1 15,1 1-6-15,-1-1-3 0,3-3-5 16,2-3-15-16,-2-2-21 0,3-2-21 16,1-3 127-16,0-1-262 0,-2-3-163 15,-4-1-418-15</inkml:trace>
  <inkml:trace contextRef="#ctx0" brushRef="#br0" timeOffset="111177.8386">19577 10075 736 0,'-13'-1'190'0,"-2"-4"10"0,5 4-109 15,1-2-20-15,5 4-11 0,4 1-11 16,3-1-14-16,3 0-13 0,5 3-9 15,3-3-5-15,1-1-1 0,3-4-2 16,2-1-3-16,4 1-6 0,0-3-8 16,3 0-14-16,-1-2-19 0,-2 3-22 15,2 4-17-15,-4 1-128 0,-5 2-145 0,-4 0-324 16</inkml:trace>
  <inkml:trace contextRef="#ctx0" brushRef="#br0" timeOffset="111364.8999">19601 10195 763 0,'-3'2'183'16,"-1"-2"4"-16,3 2-117 0,2-4-21 0,3 2-14 16,2-1-11-16,2 1-10 0,3-1-5 0,4-3-5 15,1-1-11-15,1 1-24 0,5-3-23 16,3 1-138-16,-3 1-151 0,2 3-367 15</inkml:trace>
  <inkml:trace contextRef="#ctx0" brushRef="#br0" timeOffset="113865.598">9851 12929 688 0,'-8'1'183'0,"1"1"7"16,1-5-69-16,4 3-60 0,3 0-16 16,1-1-4-16,3 0-15 0,4-2-9 15,1 1-6-15,4-1-3 0,2 0-2 16,1-1-3-16,3 1-2 0,1 0-2 16,-2 0-9-16,1 0-10 0,-1-1-16 15,-1 3-19-15,-2 0-15 0,-3 2-41 16,-2 0-87-16,-4 1-121 0,0 2-261 15</inkml:trace>
  <inkml:trace contextRef="#ctx0" brushRef="#br0" timeOffset="114029.2767">9919 13070 726 0,'-6'0'180'0,"3"0"2"0,0 0-105 16,6 0-26-16,2 0-15 0,1-1-11 0,2-1-13 15,2 1-7-15,2 0-9 0,3 0-16 16,0-2-22-16,3 1-3 0,0 1-141 16,4-3-142-16,2-1-340 0</inkml:trace>
  <inkml:trace contextRef="#ctx0" brushRef="#br0" timeOffset="115831.4031">10743 12796 650 0,'-11'2'158'16,"1"3"4"-16,2 1-86 0,5 1-35 15,3 6-12-15,3-6-8 0,4 2-5 16,2-2-4-16,4 0-3 0,0-3-1 16,4-3-1-16,3-7-3 0,4 0 0 15,1-3 0-15,-3-5-1 0,6-2 0 16,-1-5-1-16,-1-1 0 0,-5 1 0 15,-7 0-1-15,-3-1 0 0,0 3-1 0,-11-1 1 16,-5 3 0-16,-6 0 0 0,-3 2 0 16,-7 4 0-16,-5 1-1 0,-2 4 1 15,-1 6 0-15,-3 4 0 0,0 4 0 16,-2 4 2-16,3 6 3 0,0 1 2 16,4 6 3-16,3 2 1 0,4 2 2 15,7 2 2-15,7-1-1 0,7 2-1 16,6 0-2-16,5-1-1 0,8-2 1 15,6-1-1-15,3-2-1 0,3-3 0 0,5-2-2 16,3-4-1-16,2-5-1 0,-3-4-3 16,3-3-1-16,-3-5-1 0,1-2-2 15,-3-2-5-15,-4-5-10 0,1 2-13 16,-2-3-21-16,-5-1-17 0,-1 0-31 16,-8-1-104-16,-4-3-129 0,-4 1-284 15</inkml:trace>
  <inkml:trace contextRef="#ctx0" brushRef="#br0" timeOffset="116105.6029">11051 12389 816 0,'-8'-5'196'16,"2"0"2"-16,1 3-124 0,6 0-26 0,5 2-15 15,4 2-12-15,2-1-10 0,8 1-6 16,2 0-1-16,5 0-7 0,4-1-14 16,1-2-18-16,-1-1-22 0,0-1-14 15,-1-2-131-15,-3-2-145 0,-2-4-326 16</inkml:trace>
  <inkml:trace contextRef="#ctx0" brushRef="#br0" timeOffset="116359.0567">11509 12020 705 0,'0'-6'156'0,"0"4"2"0,3 5-119 16,2 7-11-16,1 4-3 0,2 5-4 15,0 4-1-15,2 6 0 0,-1 0-1 16,2 3-2-16,2 0-2 0,0 1-2 16,4-1-1-16,-1 1-2 0,1-1-2 0,-1-1 0 15,-3-1 0-15,-4-1-1 0,-6-2-1 16,-9-2 0-16,-5-2 0 0,-7-2-1 16,-1-4-2-16,-4 0-5 0,-3-5-11 15,-1-3-18-15,1-7-22 0,-1-3-19 16,0-8-117-16,-1-9-136 0,1-10-304 15</inkml:trace>
  <inkml:trace contextRef="#ctx0" brushRef="#br0" timeOffset="116491.7037">11454 11971 596 0,'8'-8'136'0,"0"0"1"15,2 1-89-15,3 2-38 0,2 3-21 16,0-1-120-16,3-1-116 0,3 1-290 15</inkml:trace>
  <inkml:trace contextRef="#ctx0" brushRef="#br0" timeOffset="117430.7337">11808 12123 289 0,'0'-4'90'0,"1"2"5"0,-3-3 5 16,3 4-49-16,0 0-8 0,1-6 0 15,-2 7-1-15,1 0-3 0,-2 0-2 16,-1 0-2-16,2 0-4 0,0 0-3 15,-2 4-3-15,2-4-2 0,-1-1-3 16,1-2-1-16,-1 3-3 0,-1-1 1 16,2 0-1-16,-1-1 0 0,0 0 0 0,0 0 1 15,1 1 0-15,-2-2 0 0,1 1 0 16,0-2-1-16,0 2 0 0,1-2-2 16,-1 2-2-16,1-1 0 0,0 1-2 15,0-1-2-15,-2 2 0 0,2 0-1 16,-1-1 0-16,4 1 1 0,-5 1-1 15,4 0 0-15,-2-1 1 0,0 1 0 16,0 0-1-16,1 0 1 0,-2 0-1 16,2-1 0-16,-2 0 0 0,1-1-2 15,0 0 0-15,1 1-1 0,-2-2 0 0,2 1-2 16,-1 1 0-16,1-1-1 0,0 1 0 16,-1 0 0-16,1 1-1 0,1-1 0 15,-1 1 1-15,-1 0-1 0,0-2 0 16,0 2 0-16,0 0 1 0,0-1-1 15,0 1 1-15,-1 0 1 0,1 0 0 16,-2 0 1-16,4 0 1 0,-4 0 0 0,4 1 1 16,-2-1 0-16,0 0 0 0,1 0 0 15,-1 2-1-15,0-2-1 0,0 0 1 16,1 0-1-16,-1-2 0 0,0 0 1 16,0 0 0-16,0-1 0 0,-1 1 1 15,1 0 0-15,0 1 1 0,-1 2-1 16,1 2 0-16,0 1 0 0,0 4-2 15,-2 4 0-15,1 6-1 0,-1 1-1 0,1 6 0 16,-1 0 0-16,1 2 0 16,0 1 0-16,2-2-1 0,3-1 0 15,2-4 1-15,4-2-1 0,2-2-1 0,4-5 1 16,3-4 0-16,5-4 0 0,0-4-1 16,1-5 1-16,-2-3 0 0,-1-4 0 15,-4-4 0-15,0-1 0 0,-6-3 1 16,-1-2 0-16,-4 1 1 0,-1-2 0 15,-2 1 0-15,-4 4 0 0,-1 2 1 16,-3 4 0-16,0 4-1 0,0 6 0 16,0 5 0-16,-1 4-1 0,1 5 0 0,4 3-1 15,0 2 0-15,3 0 0 0,2 1 0 16,2-2 0-16,4-1-1 0,4-3 1 16,-1-2 0-16,10-4 0 0,0-1 0 15,1-6 0-15,5-4 0 0,1-1 0 16,1-5 0-16,0-3 1 0,-4-1 0 15,-4-3 1-15,1 0 0 0,-12-2 0 16,-4-3 0-16,-9-3 0 0,-6-1-4 16,-5 1-8-16,-8 1-15 0,-8 1-21 15,2 6-27-15,-8 5 88 0,-4 8-231 0,1 1-163 16,-2 8-397-16</inkml:trace>
  <inkml:trace contextRef="#ctx0" brushRef="#br0" timeOffset="117846.3797">11372 11759 676 0,'-12'-3'168'0,"0"-2"6"0,-1 2-97 0,5 3-22 15,1 3-11-15,-1 0-7 0,4 3-9 16,0 1-6-16,2 0-4 0,2 0-4 15,0-1-1-15,4 2-1 0,2-2-1 16,3-1-1-16,3-2 0 0,3 0-1 0,4-1-1 16,-2-3-1-16,-1-3-1 15,-3 1-1-15,-4-2 0 0,-1-1-1 0,-6 0-1 16,-5-3-1-16,1 3-6 0,-1 1-12 16,-5-2-25-16,6 5-26 0,1 4-129 15,1 3-7-15,5 2-127 0,4 4-230 16</inkml:trace>
  <inkml:trace contextRef="#ctx0" brushRef="#br0" timeOffset="119029.3298">12608 12061 490 0,'0'-4'121'0,"0"1"4"0,0 0-63 0,0 0-27 15,0 0-8-15,-1-2-3 0,0 1-4 16,-1 0-3-16,2 3 0 0,-1-4 0 16,0 2 1-16,0-1 1 0,1-1 0 15,-1 1 1-15,-1-1 0 0,0-1 2 16,1 4-1-16,-1-1 2 0,1 0-1 15,0 0 0-15,1 2 0 0,-1-1-1 16,0 0-1-16,1 1-1 0,0 0-3 16,0 1-1-16,1 4-3 0,-1 3-1 15,0 2-1-15,2 5-1 0,1 6-1 0,-1 3 0 16,2 3 0-16,-1 1-2 0,1 0 0 16,2 0-2-16,-2-4-2 0,0-1 0 15,1-1-1-15,-1-4 0 0,0-5 0 16,1-2-1-16,-1-3 1 0,1 0 0 15,1-6 0-15,-1-5 1 0,2-3 1 16,2-3 1-16,2-1 1 0,3-5 2 16,2-5-1-16,-1-3 0 0,0-6 0 15,0 0-2-15,1-5 0 0,0-1-2 16,1 3-1-16,-1 2-1 0,-3 3 0 16,5 11 0-16,0 7 1 0,-3 11-1 0,-1 9 1 15,-5 6-1-15,0 6 1 0,1 7 0 16,-7 3-1-16,1 2 0 0,-5-4-4 15,2 4-6-15,-1-1-10 0,1-2-15 16,3-3-18-16,1 0-17 0,1-2-128 16,5 1-1-16,1-8-113 0,8 0-206 0</inkml:trace>
  <inkml:trace contextRef="#ctx0" brushRef="#br0" timeOffset="119705.7067">13283 12462 518 0,'-4'-7'157'0,"-3"0"8"0,-3-2 3 0,-2 3-103 16,1 1-14-16,-1 1-8 0,1 4-10 16,-2 2-7-16,1 4-6 0,2 4-5 0,3 3-3 15,1 3-2-15,2 1-2 0,3 1-2 16,2 2-1-16,5-3-3 0,0-1 0 15,2-2-1-15,0-3-1 0,6-3 1 16,-1-3-1-16,1-4 0 0,1-4 0 16,0-6 1-16,0-2-1 0,1-4 1 15,-6-4 1-15,-3-6 1 0,-1-2 1 16,-1 0 2-16,-4-4 2 0,-1-4-1 0,-3 2 2 16,2-1-1-16,-3 4 0 0,0 4 1 15,2 3 0-15,-1 9 2 0,2 4 0 16,0 5 0-16,0 8-1 0,-1 5-1 15,1 3-3-15,-1 6-2 0,1 4-1 16,-1 6-2-16,1 2 0 0,2 3-1 16,4 1 1-16,3 2-1 0,-1-2-1 15,4-3-6-15,4-1-14 0,1-5-18 16,4-2-14-16,1-5-18 0,2-2 101 16,2-4-237-16,-1-4-147 0,3 1-373 15</inkml:trace>
  <inkml:trace contextRef="#ctx0" brushRef="#br0" timeOffset="120007.478">13620 12900 827 0,'-3'-2'203'16,"1"0"3"-16,1 0-130 0,1-2-21 16,1 1-12-16,0 0-16 0,3 0-14 0,-2 0-6 15,2-1-5-15,0 0-7 0,-2 1-12 16,1 0-23-16,-1-2-27 0,-1 0-117 15,1 2-25-15,-1-1-133 0,1 2-252 16</inkml:trace>
  <inkml:trace contextRef="#ctx0" brushRef="#br0" timeOffset="121287.6329">14622 11927 682 0,'-14'-18'160'0,"3"2"4"0,4 2-109 16,3 3-16-16,7 1-6 0,3 4-5 15,5 3-6-15,4 0-5 0,3 3-5 16,7 0-3-16,5 4-2 0,3 1-2 0,3 0-1 16,2 0-1-16,2 0-1 0,1 1-1 15,-3-3 1-15,-7 0-2 0,-1-1 1 16,-7-1-1-16,-6-1 1 0,-7 0-2 15,-5 0 1-15,-8 0-1 0,-3 0-1 16,-7 0-1-16,-5-1 0 0,-8 0-2 16,-5-1 0-16,-3 0 0 0,-5 0 0 15,-3-1 1-15,2 2 0 0,-1-1 2 16,4 2 1-16,3 1 1 0,5 1 1 16,5 2 2-16,7 1-1 0,5 1 1 15,5 1 0-15,4 2 0 0,6 1 0 16,4-2 0-16,4 2 0 0,4 0 0 0,4 0 0 15,7 0 1-15,6 1-1 0,2-2 1 16,4 2 0-16,4 2 2 0,0-5 0 16,3 7 2-16,-2 1 0 0,-4 0 1 15,-1 0 0-15,-3 1-1 0,-5 1-1 16,-2 4-2-16,-8-1 0 0,-7-2-1 16,-4 5-2-16,-7-2 0 0,-4 4 0 0,-7 3 0 15,-4 2 0-15,-6 4-1 0,-5 6 0 16,-7-2 0-16,-7 6 1 0,-4 2-1 15,-7-1 3-15,-6 1 1 0,0-2 4 16,0-1 2-16,5-2 4 0,5-3 2 16,3-6 1-16,9-2 2 0,11-5-2 15,6-7-1-15,4-3-3 0,9-5-3 16,6-4-1-16,5-2-2 0,7-3 0 16,3-2-1-16,7-4 0 0,5 3 0 15,3-3 0-15,5 0-1 0,2-1-1 0,2 2-1 16,5-1 0-16,1 3-2 0,-2-3-1 15,-3 3-1-15,-2 1-5 0,-5 4-12 16,-5 2-12-16,-6 1-20 0,-7 5-25 16,-3 4-19-16,-6 3-132 0,-5 2-150 15,-1 3-334-15</inkml:trace>
  <inkml:trace contextRef="#ctx0" brushRef="#br0" timeOffset="122087.4049">14581 13372 497 0,'0'-6'135'15,"-2"1"10"-15,1-1-49 0,0 1-22 0,-2 1-1 16,2 0 0-16,-2 1 0 0,2 3-5 15,0 0-4-15,0 5-7 0,0 3-9 16,-1 3-12-16,2 1-9 0,0 4-9 16,0 2-5-16,0 3-5 0,0 1-4 15,0 0-2-15,2-1-4 0,-1 0-9 16,1 0-15-16,1-3-17 0,2-3-20 0,1-7-18 16,4-3-14-16,-1-5-117 15,4-4-132-15,1-8-289 0</inkml:trace>
  <inkml:trace contextRef="#ctx0" brushRef="#br0" timeOffset="122292.8592">14790 13338 747 0,'-10'-1'188'0,"-6"1"7"16,-2 4-113-16,-1 1-17 0,0 3-8 16,0 3-11-16,0 3-10 0,2 2-9 15,-1 3-6-15,5 0-3 0,2 3-2 0,2-2-5 16,4 0-2-16,2-5-4 15,5 1-2-15,4-2-3 0,3-3-7 0,2-2-8 16,5-3-14-16,1-1-15 0,5 2-21 16,1-4-19-16,2-2-36 0,2-5-91 15,0 1-127-15,-2-2-274 0</inkml:trace>
  <inkml:trace contextRef="#ctx0" brushRef="#br0" timeOffset="122489.317">14966 13441 829 0,'-5'-2'198'15,"0"-2"1"-15,4 3-122 0,2-2-32 16,3 1-17-16,3 1-13 0,3-1-9 16,2 1-6-16,2 0-7 0,-1 0-12 15,1 1-17-15,-1 0-20 0,-2 0-17 0,0 0-127 16,-3 1-142-16,1-1-321 0</inkml:trace>
  <inkml:trace contextRef="#ctx0" brushRef="#br0" timeOffset="122667.8384">14969 13567 704 0,'-2'1'175'16,"4"-1"6"-16,0 2-77 0,2-4-57 0,3 2-19 15,0-1-8-15,2 0-6 0,1 0-5 16,1-2-10-16,0 1-12 0,2-2-15 16,0 2-17-16,0-2-6 0,-1 2-133 15,0-3-137-15,2 1-317 0</inkml:trace>
  <inkml:trace contextRef="#ctx0" brushRef="#br0" timeOffset="123008.8653">15299 13512 720 0,'-3'1'198'0,"-2"-2"8"0,1 0-83 15,3 2-40-15,1-2-17 0,2 1-14 16,2 0-14-16,1-1-12 0,1-1-8 16,1 1-5-16,4 2-4 0,-1-3-2 15,0 1-3-15,1-3-6 0,1 3-11 16,2-3-13-16,-1 2-21 0,-2-3-30 15,1 2-23-15,-1 2-124 0,3 0-149 0,-5-3-327 16</inkml:trace>
  <inkml:trace contextRef="#ctx0" brushRef="#br0" timeOffset="123488.4766">15592 13408 785 0,'-11'1'196'0,"2"0"2"16,0 3-99-16,1 0-46 0,2 2-20 16,2 4-10-16,2 0-9 0,3 1-6 15,0 0-1-15,4 1-1 0,4-2-1 16,1-1 0-16,2-1-1 0,3-3-1 16,2-4 1-16,0-2-2 0,0-3-1 15,2-2-1-15,-4-4-2 0,-1-1-5 16,-4-1-6-16,-5 0-6 0,-3-3-8 15,-3 1-8-15,-3 1-11 0,1-2-5 0,-2 5-6 16,0 1-2-16,1 1 1 0,3 3 3 16,1 3 5-16,1-1 9 0,0 6 9 15,2-2 10-15,-2 3 9 0,1-3 10 16,1 4 9-16,-2 0 10 0,-1 2 8 16,1 2 6-16,-1-1 3 0,2 1 1 15,0 3-1-15,0-2-1 0,3 0-3 16,-1-3-4-16,5 3 3 0,2 0 1 0,3-2 1 15,2-2 1-15,4 1 0 0,1-4-1 16,2 0 1-16,1-6-4 0,1-3-3 16,-4-4-1-16,1-1-1 0,-3 0-2 15,0-1 0-15,-6 0-2 0,-4-2-1 16,-6 1-3-16,-3-1-2 0,-8 2-3 16,-6-1-2-16,-4-2-5 0,-4 3-10 15,-3 2-16-15,-1 2-20 0,-1 5-32 16,0 2-22-16,2 1-124 0,6 1-149 15,3 1-328-15</inkml:trace>
  <inkml:trace contextRef="#ctx0" brushRef="#br0" timeOffset="124034.0464">14610 11463 754 0,'-10'1'192'15,"0"2"6"-15,1 3-114 0,2 2-17 16,2 3-12-16,2 1-14 0,3 3-13 16,1 1-11-16,4 0-5 0,1-1-4 15,4-2-3-15,2-2-1 0,0-3-2 16,3-2 0-16,2-5-1 0,0-2 0 16,-1-3 0-16,-3-2 0 0,1 0-1 15,-1 0 1-15,-3-4 0 0,-6-1-2 16,-4 1-6-16,-3-1-7 0,-1 1-13 15,-5-1-16-15,-3-2-19 0,2 3-12 0,1 1-7 16,3 2-6-16,4 2 4 16,2 1-101-16,3 4-99 0,5 2-245 0</inkml:trace>
  <inkml:trace contextRef="#ctx0" brushRef="#br0" timeOffset="124254.0456">14782 11524 543 0,'6'4'149'0,"-1"-1"9"15,-2 4-53-15,-1 0-26 0,-2 1-6 0,-1 1-6 16,0 2-7-16,2 0-7 0,4 3-9 15,1-3-8-15,1 0-9 0,4-2-8 16,2-1-5-16,1-1-5 0,2-2-2 16,0-3-3-16,4-2 0 0,-1-1-1 15,2-2 0-15,1-4 1 0,-3-1 1 16,-2-3 3-16,-5-1 1 0,-3-3 0 16,-6-1 0-16,-5 0-1 0,-5-1 0 15,-4 0-3-15,-7 0-2 0,-1 1-9 16,-6 1-11-16,2 6-17 0,-1 6-24 15,3 4-26-15,1 8-135 0,3 3-156 0,2 11-356 16</inkml:trace>
  <inkml:trace contextRef="#ctx0" brushRef="#br0" timeOffset="124888.9631">15963 12410 717 0,'-10'-5'176'0,"3"1"3"16,2 3-112-16,4 2-14 0,6 5-11 15,2 2-8-15,5 1-10 0,3 4-7 0,2 3-3 16,3-1-3-16,1 3-3 0,1-1-2 16,0 0-1-16,0 0-2 0,-3-1-1 15,0-1-2-15,0-2-5 0,-1-2-9 16,-3-1-15-16,-1-1-16 0,-3-3-16 15,0-3 74-15,-4 0-207 0,-2-6-141 0,-1 2-352 16</inkml:trace>
  <inkml:trace contextRef="#ctx0" brushRef="#br0" timeOffset="125051.5244">16234 12356 752 0,'-15'6'188'16,"1"5"7"-16,-1 5-114 0,-2 3-21 15,0 5-10-15,-3 1-11 0,0 2-13 16,-3 3-10-16,0-3-9 0,-2 0-8 0,3-4-13 16,1-1-18-16,4-2-22 15,6-4-18-15,8-7-131 0,6-3-148 0,12-3-335 16</inkml:trace>
  <inkml:trace contextRef="#ctx0" brushRef="#br0" timeOffset="125383.9848">16541 12303 706 0,'-5'-5'176'16,"-1"2"6"-16,5 4-101 0,-4 0-27 15,2 4-10-15,-1 6-8 0,0 1-9 16,2 4-9-16,-2 5-3 0,-2 1-2 16,2 5-1-16,2 1 0 0,-1 0 0 15,2 2-1-15,0-2 0 0,3 0 0 0,2-1-1 16,2-3-1-16,3-1-2 0,2-4-2 16,2-3-2-16,4-4-1 0,2-4-2 15,2-5-4-15,1-5-6 0,2-4-10 16,-1-5-11-16,-1-3-18 0,-1-2-16 15,-4-3-11-15,-1 2-12 0,-6-7-110 16,-5 0-121-16,-7-3-277 0</inkml:trace>
  <inkml:trace contextRef="#ctx0" brushRef="#br0" timeOffset="125541.5497">16465 12286 808 0,'-14'1'196'0,"4"2"2"16,7-6-124-16,7 2-24 0,8 2-16 15,8-2-12-15,7-1-15 0,5-3-9 16,2-3-13-16,5 0-16 0,5 0-18 16,2-1-15-16,-3 0 78 0,-4 2-213 15,-1 3-143-15,-5 5-358 0</inkml:trace>
  <inkml:trace contextRef="#ctx0" brushRef="#br0" timeOffset="125779.9024">16865 12408 775 0,'2'4'182'0,"3"1"5"16,0 6-128-16,1 4-16 0,0 3-3 15,-1 4-5-15,0 1-10 0,-3 2-7 16,1 1-4-16,-4-2-4 0,-2-2-7 15,2 0-15-15,-1-2-21 0,0-3-21 16,5-5-16-16,3-3-36 0,5-4-94 16,4-6-127-16,7-4-261 0</inkml:trace>
  <inkml:trace contextRef="#ctx0" brushRef="#br0" timeOffset="126002.8903">17173 12404 716 0,'-4'1'181'0,"-8"1"6"0,0 6-97 15,-4 1-29-15,0 5-11 0,-4 2-7 0,-4 2-10 16,-3 2-4-16,-1-1-1 16,0 0-1-16,1-2 0 0,3 0-2 0,4-3-2 15,5-2-3-15,7-2-3 0,5-2-5 16,6 1-4-16,3-2-3 0,4-2-2 16,6-1-2-16,4-1-2 0,4-1-5 15,1-2-7-15,2-2-7 0,4-1-10 16,0-1-14-16,-1-3-20 0,3-1-18 15,-1 1-13-15,0 1-119 0,-1-2-137 0,-1 2-314 16</inkml:trace>
  <inkml:trace contextRef="#ctx0" brushRef="#br0" timeOffset="126389.3632">17227 12166 843 0,'-2'-14'187'0,"2"2"2"0,7 1-142 0,7 5-25 16,2 2-7-16,4 1-2 0,2 3-4 15,1 2-6-15,-3 3-2 0,1 2 0 16,-1 2 1-16,-3 1 0 0,-1 2 2 16,-3 0 0-16,-2 3 1 0,-1 2-1 15,-1 2 0-15,-3-1 0 0,-1 1-1 16,-2 5-2-16,0 0-1 0,1 1 1 15,-1 2-1-15,3 0 0 0,-1 2 0 16,1 0-1-16,2-2 2 0,-2 0-1 16,1 0 0-16,-1-1 2 0,-2-3 1 0,1 1 1 15,-3-1 1-15,2-1-1 0,-2 0 1 16,-2 1 0-16,-2-1-1 0,-2-1-1 16,-1-4-1-16,-2 0 0 0,-4-2 1 15,-1 0-1-15,-3-3 0 0,-1 3-1 16,-2-4-4-16,-3-1-12 0,1-2-16 15,3-2-18-15,3-5-20 0,3-4-88 16,2-8-45-16,8-3-122 0,6 0-236 16</inkml:trace>
  <inkml:trace contextRef="#ctx0" brushRef="#br0" timeOffset="126565.8867">17759 12559 819 0,'0'-7'215'16,"0"1"3"-16,-3-2-95 0,2 2-55 16,-1 0-23-16,1 0-19 0,-3-3-21 15,1 3-19-15,1 1-21 0,0 2-24 0,2 0-25 16,0 2-135-16,1 1-157 0,1 0-355 16</inkml:trace>
  <inkml:trace contextRef="#ctx0" brushRef="#br0" timeOffset="127084.3206">18168 12310 690 0,'-6'-4'170'16,"3"1"5"-16,2 2-81 0,4 1-50 16,2 2-11-16,1 1-7 0,4 0-5 0,3 1-5 15,3-1-4-15,1-3-2 0,0-2-2 16,4 1-1-16,0-3-2 0,0-2-1 15,-4 0 0-15,-2 0-1 0,-2-2-1 16,-1-1 0-16,-6-2 0 0,-4 0-1 16,-2-1-1-16,-5 2 1 0,-4-1-1 15,-6 3-1-15,-4 2 1 0,-6 3-1 0,-3 3 1 16,-2 3-1-16,-2 6 2 0,1 4 5 16,2 3 4-16,2 8 3 0,2 3 3 15,6 6 2-15,1 2 3 0,5 1 0 16,3 0-1-16,7 0-2 0,4-2-1 15,6-2-2-15,7-5-2 0,4-6-1 16,6-4-3-16,6-5-3 0,5-6-2 16,6-4-3-16,2-6-2 0,3-5-3 0,4-4-5 15,-1-5-6-15,0-2-7 16,-3-2-12-16,-6-3-15 0,-6 2-21 16,-4 1-15-16,-9 0-127 0,-8 4-144 0,-3-1-334 15</inkml:trace>
  <inkml:trace contextRef="#ctx0" brushRef="#br0" timeOffset="127298.7437">18373 11899 709 0,'2'-9'175'16,"4"1"6"-16,5 2-84 0,6 6-55 15,5 1-12-15,4 4-5 0,5-2-6 16,1 2-10-16,2 0-12 0,1 0-18 16,0-2-19-16,-1-1-16 0,-1-3-129 15,-5-2-140-15,-1-2-331 0</inkml:trace>
  <inkml:trace contextRef="#ctx0" brushRef="#br0" timeOffset="127530.7191">18820 11669 772 0,'3'-3'177'0,"5"3"2"16,-2 3-121-16,2 3-28 0,3 1-6 15,4 3-1-15,1 2-2 0,2 3-2 0,3 1 1 16,3 0 1-16,3 2 1 0,-1 5-2 16,1-1-3-16,-1 2-3 0,-4 0-5 15,-2 2-2-15,-7 1-3 0,-7-3-2 16,-7 0-2-16,-7-2-3 0,-14-2-4 15,-10-2-5-15,-8-6-8 0,-4-1-9 16,-6-5-16-16,-5-2-20 0,0-9 115 16,3-4-249-16,6-5-153 0,7-10-404 15</inkml:trace>
  <inkml:trace contextRef="#ctx0" brushRef="#br0" timeOffset="127652.8933">18763 11355 706 0,'16'-9'153'0,"-5"5"0"0,2 0-124 16,0 5-27-16,-1 2 146 0,-1 3-298 16,2-1-151-16,-4 2-438 0</inkml:trace>
  <inkml:trace contextRef="#ctx0" brushRef="#br0" timeOffset="128851.4737">19206 11697 567 0,'0'-3'136'16,"-3"0"5"-16,1 1-83 0,-1 0-18 16,1 1-4-16,-2 0-2 0,3-1-2 15,-2 2-2-15,3-1-2 0,-1-1-1 16,1 0-2-16,0 1-2 0,3-2-1 15,-2 0-3-15,1-1-2 0,1 1-2 16,-1-2-3-16,2 1-2 0,-2 0-2 16,1 2-1-16,-1-2 0 0,-1 2-1 15,1 1 3-15,-2-1 1 0,1 1 1 0,-1 0 1 16,-1 0 1-16,1 0 1 0,0-1-2 16,-2 2-2-16,2-1-2 0,-1 1-2 15,1 1-1-15,-1 2-2 0,-1-1-1 16,-1 4-1-16,1 3 0 0,-1 2 0 15,0 1 0-15,0 3 0 0,1 1-1 16,2 1 0-16,0-1 1 0,1-4-1 16,1 0 1-16,2-3-1 0,0-4 0 15,1-1 1-15,-1-4-1 0,1-2 1 0,1-1 0 16,1-5 1-16,0 1-1 0,-1-2 1 16,0-3 1-16,-1 1-1 0,0-1-1 15,-3 1 1-15,-2 2-1 0,-1 2 0 16,-1 1 0-16,-2 2-1 0,-1 3 1 15,0 2-1-15,0 3 1 0,1 1-1 16,0 1 0-16,0 0 0 0,2 1 0 16,0-1 0-16,1 1 0 0,1-3 0 15,0 1 1-15,1-1-1 0,-1 0 0 16,3-3 0-16,-2-1 1 0,0 0-1 16,2-3 1-16,-2 1-1 0,2-3 1 15,-1 1 0-15,-1 1 0 0,2-2-1 0,-2 0 1 16,0 0-1-16,2 0 0 0,-2 0 0 15,0-1 0-15,3 1 1 0,-2 0-1 16,1 2 0-16,0-1 0 0,-2 2 0 16,2-1 0-16,-2 3 0 0,0-1 0 15,-1 1 0-15,-1 0 0 0,0 0 0 16,1 0 0-16,-3 0 0 0,2-1 0 0,-1-1 1 16,-1 0-2-16,2-1 1 0,-1 2 0 15,-1-2 0-15,1-1 1 0,-1 1-1 16,1 1 1-16,-1 0 2 0,1 0 2 15,-2 1 2-15,2 2 1 0,-2 2 1 16,2 3 0-16,-3 1 0 0,1 4-2 16,2 4-1-16,-1 3-2 0,1 2-1 15,2-2-1-15,0 1 0 0,2 0-1 16,3 0 0-16,1-3 0 0,5-3-1 16,2-1 0-16,2 1 0 0,6-2 0 0,0-8 0 15,1 0 0-15,0-3 0 16,-1-4 0-16,0-3 0 0,0-4 0 0,-7-2 1 15,1 0 0-15,-1-2 0 0,-3-3 0 16,-5-2 0-16,-4 3 0 0,-2 0 0 16,-2 0-1-16,-2 5 1 0,-2 1-1 15,0 6 0-15,0 3 0 0,-2 6 0 16,3 6 0-16,-1 2 0 0,3 5 0 0,-1 0 0 16,3 2 0-16,3 2 0 0,3-1 0 15,2-1 0-15,6-2 0 0,4-2 0 16,6-1 0-16,0-3-1 0,3-3 1 15,0-6 0-15,1-1 0 0,-3-3 0 16,-2-4 0-16,-5-4 1 0,-1-3-1 16,-1-1 1-16,-4-3 1 0,-2 0 0 15,-6-4 0-15,-1-2-1 0,-5-1 0 16,-3 0-5-16,-3 1-9 0,0 1-11 16,-2 1-12-16,0 5-15 0,-2 4-15 15,4 7-19-15,1 6 104 0,2 4-227 0,4 5-144 16,2 1-374-16</inkml:trace>
  <inkml:trace contextRef="#ctx0" brushRef="#br0" timeOffset="129293.8548">19964 11560 825 0,'-5'-8'183'0,"0"5"2"0,3 4-137 16,-1 4-20-16,4 6-7 0,-1 2 0 16,2 3-4-16,-1 5-3 0,-1 1-2 15,2 1-1-15,-1 2-2 0,2-1-4 0,-1-2-4 16,1-2-8-16,-1-2-9 16,3-3-11-16,1-4-12 0,2-7-7 15,1-1-9-15,5-3-1 0,2-1 5 0,1-5 8 16,4-5 11-16,0-6 11 0,2 0 8 15,-1-5 11-15,0 0 8 0,-1-2 8 16,-3 3 8-16,-4 6 8 0,-3 4 6 16,-4 3 5-16,-5 7 1 0,-3 3-2 15,-4 6-4-15,-2 2-6 0,-3 1-3 16,-3 3-3-16,-2 2-1 0,-2 3 1 0,-1-1 2 16,0-2 2-16,2-1 1 0,3-1-2 15,2 0-2-15,4-3-3 0,4-3-5 16,4 0-4-16,5-1-4 0,4-2-4 15,5 0-1-15,6-4-2 0,5-1 0 16,7-4-5-16,3 1-12 0,4-2-19 16,4-1-33-16,2 2 16 0,-4-1-174 0,-2 4-169 15,-4 2-392-15</inkml:trace>
  <inkml:trace contextRef="#ctx0" brushRef="#br0" timeOffset="130675.9266">14528 13813 552 0,'-9'-24'133'0,"-2"-1"7"0,1 5-83 0,-2 1-11 16,2 3-3-16,-2 4-2 0,2 2-3 16,-1 7-3-16,0 1-4 0,1 4-4 15,3 3-2-15,1 4-3 0,2 8-2 0,2 2-3 16,3 5-2-16,4 7-3 0,1 3-3 16,6 5-1-16,4 2-3 15,4-1-3-15,0 2 0 0,5-3-1 0,2-2 0 16,4-4-1-16,-1-5 1 0,3-6-1 15,-1-2 1-15,6-4-1 0,2-5 0 16,5-4 0-16,2-2-2 0,2-4 0 16,3-2-2-16,0-4-2 0,-3-1-1 15,0-3-2-15,-1 0 0 0,-1 0-2 16,-4-1 1-16,-2 0 0 0,1 1 0 16,0 1 0-16,-2-2 1 0,-2 3-1 15,-4-3 0-15,-1-1 0 0,-6 0-1 16,-1 1 2-16,-4-2 2 0,-2 0 1 0,-2-2 2 15,0 2 1-15,0-1 3 0,2-1 0 16,0 0 1-16,0 1 0 0,-2 0 2 16,5 1-1-16,-1-1 2 0,2 2-1 15,-1 2 0-15,4 0 0 0,1-1-1 16,3 3-1-16,0-1 0 0,3 2-1 16,0 0 0-16,3 3 0 0,-1 1 1 15,0 2-1-15,2 3 0 0,2 2 0 0,2 3 0 16,1 3 0-16,2-1 0 0,2 0-1 15,2 1 1-15,-4 0 0 0,-1-1 0 16,-2-2 0-16,-3-2 0 16,-4 2 1-16,-3-3-1 0,-4 1 0 0,-3-1 0 15,-3 1 0-15,-2-1 0 0,-5-2-1 16,-1 1 1-16,-4-3 0 0,-2-2 0 16,1-3 0-16,-3-2 0 0,1-4 0 0,0-3 0 15,-1-3 1-15,2-5 0 16,1-2 0-16,3 0-1 0,4-4 1 0,2-3 0 15,6 1 0-15,1 0 0 0,4 0 0 16,0 1 0-16,0-1 0 0,1 1 0 16,-1 1 0-16,-2 1 0 0,0 0-1 15,1 2 0-15,-2 3 0 0,1 6 1 16,-1 3-1-16,1 5 0 0,-1 4 0 16,1 3 0-16,0 4 0 0,4 1 0 0,2 2 0 15,1 0 0-15,2 2 0 0,4 1 0 16,2 0 0-16,4-1 0 0,2 2 0 15,2-1 0-15,3-1 0 0,7 1 1 16,3-3 0-16,3 2 1 0,1-6 1 16,5 1 0-16,3-3 0 0,5-1 0 15,1-2 0-15,1-4 0 0,3-4-2 16,1 2 0-16,1-6 0 0,1-2 0 16,-2-4-1-16,-3-1 2 0,-3 1 0 15,-3-3 2-15,-2 0 0 0,-4 1 0 16,-7-1 1-16,-3 1-1 0,-6 1 0 15,-5 0-1-15,-7 2-1 0,-7-5-1 0,-8 5 0 16,-7 0-1-16,-8 2-4 0,-7 1-5 16,-3 2-6-16,-6 4-8 0,-3 4-11 15,-4 1-13-15,-1 2-126 0,-3 2-127 16,-4 4-309-16</inkml:trace>
  <inkml:trace contextRef="#ctx0" brushRef="#br0" timeOffset="132842.9434">16310 14381 541 0,'-19'-24'141'0,"2"0"7"0,3-1-40 15,0 2-57-15,4 2-5 0,3 3-1 16,3 2 1-16,2 2-3 0,3 6-3 16,2 3-2-16,3 5-4 0,1 5-5 15,4 5-3-15,4 4-5 0,2 5-1 16,6 4-3-16,4 5-3 0,9 3-1 0,2 4-1 15,3 1-3-15,3 1-1 0,0 1-3 16,1 0 0-16,-1 0-1 0,-4-3-2 16,-2-1-1-16,-2-3-1 0,-2 0-3 15,0-3-4-15,-2-3-6 0,0-2-11 16,-4-6-11-16,-2-5-18 0,-1-2-16 16,-5-3-13-16,-4-2-79 0,-5-5-36 15,-5 0-106-15,-5 0-216 0</inkml:trace>
  <inkml:trace contextRef="#ctx0" brushRef="#br0" timeOffset="133067.3419">16966 14204 717 0,'-16'8'167'0,"-7"4"7"0,0 5-117 16,-3 7-10-16,-3 6-5 0,-2 3-5 0,-2 5-4 15,-2 4-6-15,-3 3-5 0,-4 3-4 16,-2-2-5-16,-3 1-4 0,1-1-4 16,-1-3-2-16,7-5-1 0,4-7-7 15,11-8-12-15,9-6-21 0,13-5-19 16,12-8-19-16,9-5-120 0,10-8-141 16,12-5-309-16</inkml:trace>
  <inkml:trace contextRef="#ctx0" brushRef="#br0" timeOffset="133332.6334">17296 14209 605 0,'-32'14'162'0,"0"4"11"0,-2 2-47 0,2 5-62 15,1 7-10-15,6 4-5 0,3 5-6 16,3 1-8-16,3 4-9 0,7 5-6 16,2-1-5-16,6 1-5 0,5-4-5 15,3-3-3-15,7-2-4 0,4-8-10 16,5-5-14-16,6-7-18 0,2-9-19 16,5-2-17-16,1-8-118 0,-1-8-135 15,0-6-297-15</inkml:trace>
  <inkml:trace contextRef="#ctx0" brushRef="#br0" timeOffset="133743.7452">17525 14606 718 0,'-7'-5'170'15,"2"1"5"-15,2 2-107 0,6 2-22 16,4 4-8-16,0-3-4 0,3 1-6 0,-1-5-5 15,4 5-5-15,2-1-3 0,2-1-4 16,0-2-4-16,2-2-3 0,-2-1-2 16,2 4-2-16,-1-9-3 0,-3 2-2 15,-2-5-4-15,-2 0-1 0,-4-2-1 16,-3-2 0-16,-5 1 0 0,-4-1 3 16,-4 1 2-16,-3 0 2 0,-4 3 1 15,-2 3 1-15,-3 4 1 0,-1 3 0 16,-4 6-1-16,-2 3 3 0,-2 5 2 15,1 4 3-15,2 2 3 0,2 4 2 16,3 1 2-16,4 2 2 0,6 3 0 16,3 1-1-16,6 0-1 0,4-1-3 0,5 3-1 15,7-1-1-15,6-2-2 0,4-4-2 16,5-4-1-16,3-3-2 0,3-4-2 16,2-3-2-16,2-8-4 0,-2-2-8 15,2-6-11-15,-1-2-19 0,0-4-17 16,0-4-17-16,-4-1-119 0,-4-2-136 15,-4 2-306-15</inkml:trace>
  <inkml:trace contextRef="#ctx0" brushRef="#br0" timeOffset="133984.1067">17998 14096 687 0,'3'-14'156'0,"2"1"4"0,3 5-116 16,3 7-3-16,1 6-1 0,0 4 1 0,2 6 1 16,-2 6-2-16,1 1-2 0,1 5-2 15,-2 2-5-15,-3 1-6 16,-2 0-6-16,-3 2-7 0,-4-2-2 0,-5-1-5 16,-5 0-5-16,-3-4-11 0,-7-1-14 15,-3-5-18-15,-5-6-20 0,-2-7-18 16,-2-6-123-16,-1-9-141 0,4-10-309 15</inkml:trace>
  <inkml:trace contextRef="#ctx0" brushRef="#br0" timeOffset="134127.7277">17828 13768 598 0,'3'-7'159'16,"2"3"3"-16,4 3-27 0,2 2-98 15,6 3-13-15,2 2-7 0,6-1-14 16,1 3-21-16,2 2 63 0,-2 0-209 15,-1 0-143-15,0 2-383 0</inkml:trace>
  <inkml:trace contextRef="#ctx0" brushRef="#br0" timeOffset="134758.8369">18229 13995 496 0,'0'-11'133'0,"-2"5"4"0,-1 1-20 16,2 2-77-16,0 1-12 0,0 1-4 16,0-1-2-16,-1 2-3 0,1 0-2 15,0 0-1-15,0-1-2 0,1 2 1 16,0-1 0-16,-2 0 1 0,2 0 1 15,-1-1 1-15,2 2 1 0,-1-2 0 16,0 1 0-16,0-1 1 0,0 1-2 16,0 0 0-16,0 0-1 0,0-1-1 0,-1 1 0 15,0 0-2-15,0 1-1 16,-2 1 0-16,2 2-1 0,-1 1-1 0,-1 5-1 16,-1 1 0-16,2 3-1 0,0 4-2 15,-2 1-1-15,1 4-1 0,1 1-2 16,1 0 0-16,3 0 1 0,1-5-1 15,2-3 1-15,3-1 0 0,3-5-1 0,5-4 1 16,0-5-1-16,2-2 0 0,2-4-2 16,1-4 1-16,-2-4-1 0,-1-2 2 15,-4-2-1-15,1-3 2 0,-5-1 0 16,-3-1 0-16,-3 4 1 0,-3 2 0 16,-2 5 1-16,-2 2-1 0,-2 7-1 15,-1 3-1-15,-1 10 0 0,2-1-1 16,0 5-1-16,0 2 0 0,3 3-1 15,1 0 0-15,2 1-1 0,4-2 0 16,2-2 0-16,5-4 0 0,7-1 1 16,3-3-1-16,3-7 0 0,4 0 1 15,0-6 0-15,-1-3 0 0,-2-6 0 0,-3-1 0 16,-6-5 1-16,-3-3-1 0,-7-2 1 16,-3-2-1-16,-4-2 1 0,-4 1-2 15,-2 1-4-15,-3 3-9 0,0 3-13 16,-2 6-17-16,-2 4-22 0,1 5-17 15,0 5-55-15,-2 2-71 0,2 2-123 16,1 0-251-16</inkml:trace>
  <inkml:trace contextRef="#ctx0" brushRef="#br0" timeOffset="134973.2647">18622 13862 628 0,'13'-9'163'15,"0"1"9"-15,-1 6-67 0,4 2-47 16,3 4-8-16,2 5-3 0,1 7-6 15,2 8-8-15,1 5-8 0,0 5-5 16,4 9-3-16,-3 6-4 0,4 6-4 16,-1 2-2-16,-2 3-3 0,0 0 1 0,-4 2-2 15,-5 1 0-15,-9-1-2 16,-6-3-1-16,-13 0-2 0,-7-3-4 0,-10-6-7 16,-2-3-10-16,-6-7-18 0,-1-8-19 15,-1-6 62-15,1-9-201 0,4-9-147 16,5-6-369-16</inkml:trace>
  <inkml:trace contextRef="#ctx0" brushRef="#br0" timeOffset="136149.7322">18010 3882 752 0,'6'-3'144'0,"-1"-2"-11"0,0-2-267 0,6-3-147 16,2-2-332-16</inkml:trace>
  <inkml:trace contextRef="#ctx0" brushRef="#br0" timeOffset="138107.7656">21172 12453 307 0,'-10'-3'31'0,"4"-3"-31"16,0-1-102-16,2-1-133 0</inkml:trace>
  <inkml:trace contextRef="#ctx0" brushRef="#br0" timeOffset="138340.1373">21011 12303 636 0,'-13'0'163'0,"-1"1"12"15,1 2-88-15,3-1-16 0,1 2-10 16,4 1-8-16,4-2-9 0,5 2-11 16,6-1-10-16,4-1-8 0,6-2-5 15,3-1-2-15,4-1-1 0,1-2-3 16,2-1-7-16,-1 2-13 0,-1-2-19 16,-2 2-22-16,1-2-11 0,-1 2-13 0,-5 0-118 15,-3 1-128-15,-2 0-276 0</inkml:trace>
  <inkml:trace contextRef="#ctx0" brushRef="#br0" timeOffset="138511.1751">21120 12450 666 0,'-17'7'170'16,"2"1"7"-16,2-3-83 0,3-2-39 16,3 1-13-16,3-1-9 0,4-1-9 15,2-1-10-15,6-1-7 0,0 0-7 16,5 0-12-16,1 0-21 0,2-1-16 15,4-1-135-15,-2-1-143 0,5-4-349 16</inkml:trace>
  <inkml:trace contextRef="#ctx0" brushRef="#br0" timeOffset="138990.8157">21434 12226 625 0,'-8'-2'165'0,"2"0"5"16,0 4-65-16,4-1-48 0,4 4-15 15,5 2-7-15,3 2-11 0,4 4-9 16,7 3-4-16,4 2-2 0,6 2-2 16,3-3-3-16,3-1 0 0,1-1 0 15,1-2-1-15,-1-2-1 0,-5-1-1 16,-6-1 1-16,-7-1-1 0,-8 2 0 16,-11 0-1-16,-12 2 1 0,-10 0-1 15,-9 5-3-15,-12 2-11 0,-12 0-15 16,-8 3-14-16,-6 2-18 0,-5 0-123 15,-3 3-136-15,-9-2-313 0</inkml:trace>
  <inkml:trace contextRef="#ctx0" brushRef="#br0" timeOffset="139735.8951">4255 16347 707 0,'-29'-8'174'0,"3"2"7"16,3 1-94-16,7 0-36 0,11 4-15 16,5 1-6-16,4 0-5 0,3 3-8 15,5 1-7-15,6-1-3 0,4 2-1 16,5 1 0-16,2 0-2 0,3 0-2 16,-2-2-5-16,1-2-13 0,-3 2-17 15,-3-3-19-15,-2 2-24 0,-7-3-116 16,-4 2-139-16,-1-1-308 0</inkml:trace>
  <inkml:trace contextRef="#ctx0" brushRef="#br0" timeOffset="139889.4835">4319 16506 681 0,'-17'18'173'16,"2"1"2"-16,5-1-85 0,6-1-41 0,7 1-17 15,6-4-11-15,5-2-9 0,6-2-8 16,3-4-10-16,3-2-14 0,3-4-16 15,-3-6-13-15,1-3-18 0,-1-4-110 16,-3-2-126-16,-2-8-275 0</inkml:trace>
  <inkml:trace contextRef="#ctx0" brushRef="#br0" timeOffset="140101.6088">4564 16159 578 0,'-2'-8'140'0,"0"5"4"0,1 3-79 16,4 6-21-16,-2 3-13 0,6 6-6 15,3 3-6-15,5 4-3 0,3 2-2 16,5 0-1-16,6-1 0 0,4 2 0 16,1-5 2-16,1 1 1 0,-4-2 1 15,-4-2 0-15,-7 2-2 0,-8 5-1 16,-10 0-2-16,-10 2-3 0,-9 2-1 16,-8 3-4-16,-4-1-14 0,-7 1-12 15,1-2-20-15,-6-2 8 0,2-2-144 0,5 2-138 16,2-3-323-16</inkml:trace>
  <inkml:trace contextRef="#ctx0" brushRef="#br0" timeOffset="141267.0962">5418 16167 542 0,'-10'-18'140'0,"-1"5"9"0,-1 1-65 15,-2 6-20-15,1 3-9 0,2 4-5 16,0 4-3-16,3 7-3 0,0 7-8 0,3 7-5 15,2 8-5-15,6 4-5 0,-2 5-5 16,3 3-4-16,1 2-4 0,2 0-4 16,2-8-2-16,-1-2-1 0,-2-7 0 15,4-5 0-15,-2-8-1 0,0-6 0 16,-1-7 1-16,1-6-1 0,-3-9 0 16,0-6 0-16,-2-7 0 0,0-5 0 15,-3-4 0-15,-2-5 0 0,-1-3-1 0,-3-6 0 16,-2-1-2-16,-1-2 0 0,-5-2 0 15,-1-3-1-15,-1-1 1 0,1 3 0 16,-3 6 2-16,2 8 5 0,3 5 5 16,2 6 4-16,4 8 2 0,2 6 1 15,5 4 1-15,5 1-1 0,4 2-2 16,7 1-4-16,5 2-4 0,4-1-2 16,3 0 0-16,4 1-2 0,3-1 0 15,1-2-2-15,0 0-6 0,1 0-11 16,2 1-18-16,1 0-17 0,-4 2-17 15,-1 3-22-15,-4 3-115 0,-7 2-133 16,-7 2-290-16</inkml:trace>
  <inkml:trace contextRef="#ctx0" brushRef="#br0" timeOffset="141452.6195">5425 16339 777 0,'-7'6'178'15,"3"-4"5"-15,5-2-117 0,3 0-24 16,5 0-12-16,2-4-7 0,3-1-3 16,5-4-4-16,2-2-5 0,2-1-4 15,4 0-3-15,2 1-11 0,3 1-16 16,-1 3-28-16,0 1-26 0,0 4-117 16,-4 4-145-16,-4 3-326 0</inkml:trace>
  <inkml:trace contextRef="#ctx0" brushRef="#br0" timeOffset="141984.2883">6145 15591 825 0,'-28'-9'190'0,"-1"9"1"16,-3 9-131-16,0 6-24 0,-1 4-10 15,0 11-9-15,2 5-5 0,2 2-4 0,3 0-2 16,7-1-1-16,6 0-1 0,10-1-2 16,8-3-1-16,7-1 0 0,9-1-1 15,3 0 0-15,3-3 0 0,1-2 0 16,-1 0 0-16,0-4-1 0,-2-4 0 16,-6-2 1-16,-2-2-1 0,-4-1 0 15,-2 1 1-15,-6 1 0 0,-5 2 0 16,-2 1 0-16,-2 4 1 0,-5 1-1 0,-1 3 0 15,-1 2 1-15,0 0-1 0,0 1 0 16,-1 2 1-16,3 1-2 0,2 0 1 16,2-1 0-16,3 0 0 0,2-3 0 15,1 0 0-15,4-3-1 0,1-2 1 16,2-2 0-16,3-3 0 0,2-1-1 16,-2-1 0-16,1-3 0 0,-1 0 1 15,-1 0-1-15,-3 2 1 0,-2-1-1 16,-4 3 1-16,-2 0 0 0,-1 1 1 0,-5 2-1 15,-2 0 0-15,-1 0 0 0,-1 0 0 16,0 1 1-16,0 2-1 0,1 0 1 16,1-1-1-16,3 0 1 0,3-1 1 15,1 1-1-15,2-1 0 0,4-4 0 16,3-2-1-16,4 0 1 0,4-4-1 16,3 2-3-16,6-4-9 0,1 0-12 15,5-2-16-15,4 0-19 0,-1-3-23 16,0-1-116-16,-1-2-136 0,-1 1-299 15</inkml:trace>
  <inkml:trace contextRef="#ctx0" brushRef="#br0" timeOffset="142348.4331">6294 16305 743 0,'-9'-9'175'0,"2"3"2"0,6 4-120 0,4 4-13 0,6 3-9 15,4 4-8-15,6 3-6 16,1 5-4-16,2 3 1 0,2 1-1 0,3 4-2 16,0 5-4-16,-2 2-2 0,1-1-2 15,-1 1-1-15,-2 1-2 0,3 3-2 16,-3-6-3-16,0-1-5 0,2-5-8 16,-3-2-14-16,-1-3-17 0,-1-6-18 15,-1-3-9-15,-3-7-125 0,-5-3-131 16,-4-1-302-16</inkml:trace>
  <inkml:trace contextRef="#ctx0" brushRef="#br0" timeOffset="142520.6419">6692 16284 724 0,'-17'4'179'16,"-4"2"4"-16,0 6-107 0,-1 5-26 15,0 4-11-15,0 6-12 0,1 4-10 16,-1 7-8-16,1 3-5 0,2 2-6 0,-1 0-12 15,2 0-16-15,4-1-20 16,4-4-22-16,5-8-115 0,5-5-137 0,10-4-304 16</inkml:trace>
  <inkml:trace contextRef="#ctx0" brushRef="#br0" timeOffset="142897.5572">7010 16230 621 0,'0'-11'150'0,"-1"4"4"0,1 2-87 16,1 3-24-16,0 4-7 15,1 5-2-15,-1 6-2 0,-1 5-3 16,0 4-1-16,-3 6 1 0,1 2-3 0,0 5-2 16,-1 4-1-16,-1 2 0 0,1 2-2 15,-1-1 0-15,0 0 0 0,3 1-2 16,-1-4-3-16,3-3-3 0,1-4-2 16,5-4-3-16,2-4-3 0,4-4-2 15,3-7-1-15,4-3-4 0,4-6-8 16,1-8-14-16,2-3-20 0,0-6-21 0,1-2-13 15,-2-5-17-15,-3-1-111 16,-4-3-126-16,-6 0-270 0</inkml:trace>
  <inkml:trace contextRef="#ctx0" brushRef="#br0" timeOffset="143041.1583">7052 16250 768 0,'-14'-1'199'16,"2"-2"6"-16,5 3-114 0,3-1-24 15,5 1-18-15,4 0-17 0,6 0-16 0,4-1-14 16,7-1-20-16,6 0-21 0,5-2-24 16,8-1-24-16,6-1-118 0,-2 1-146 15,4 4-314-15</inkml:trace>
  <inkml:trace contextRef="#ctx0" brushRef="#br0" timeOffset="143473.9929">7497 16420 742 0,'-3'-4'174'0,"-1"6"6"16,3 5-120-16,1 5-13 0,3 7-6 16,-1 3-6-16,2 6-6 0,1 2-5 15,0 1-5-15,1 0-1 0,-1-3-3 16,1-2-1-16,-1-3-1 0,-1-5 1 16,3-1-1-16,0-4 0 0,0-6-1 15,3-6-3-15,1-6-1 0,3-3-3 16,2-5-2-16,2-5-1 0,3-6-1 15,0-5 0-15,-1-1 0 0,2-2-1 16,-2-4 0-16,0 5 0 0,-4 4 0 0,-2 5-1 16,-1 8 0-16,-4 9 0 0,-1 8-1 15,-3 8-5-15,-3 7-5 0,-1 4-3 16,0 8-4-16,-1 0-7 0,-1 4-10 16,1 2-12-16,4-1-15 0,2 2-7 15,3-4-3-15,0-6-121 0,5-1-125 16,5-4-286-16</inkml:trace>
  <inkml:trace contextRef="#ctx0" brushRef="#br0" timeOffset="143739.9589">8179 16599 628 0,'-8'-5'186'16,"2"3"8"-16,-1-2-14 0,5 4-109 15,2 0-17-15,1 1-13 0,2 2-13 16,4-2-11-16,1 1-8 0,4 2-3 16,2 0-4-16,2-2-10 0,2 1-17 15,3-2-23-15,2 0-21 0,2-1-114 16,-1-1-20-16,1 2-125 0,0 3-223 15</inkml:trace>
  <inkml:trace contextRef="#ctx0" brushRef="#br0" timeOffset="144238.167">8595 16489 567 0,'-3'-13'164'15,"0"4"8"-15,-2 3-23 0,3 3-83 0,3 7-15 16,1 4-6-16,2 7-9 0,1 5-10 16,0 4-6-16,2 4-2 0,-1 2-2 15,1-2-2-15,0-1-2 0,-2-1 0 16,1-3-1-16,-1-4 0 0,0-3-2 16,0-2-2-16,0-6 0 0,-1-3-2 15,1-5 0-15,1-6-2 0,3-5-1 16,1-5-1-16,1-5 1 0,1-4-1 15,0-5 0-15,2-3 0 0,1-2-1 0,-2-2-1 16,2 3 0-16,-2 3-1 0,2 8 0 16,0 6-1-16,-2 7 0 0,-2 11 0 15,0 9-1-15,-1 6-2 0,0 5-1 16,-2 3-1-16,3 5-1 0,-2 2-4 16,3 2-4-16,-2-2-5 0,0-1-8 15,0-1-11-15,-1-3-14 0,2-1-8 16,2-4 1-16,-4-5-122 0,7-4-122 15,0-2-285-15</inkml:trace>
  <inkml:trace contextRef="#ctx0" brushRef="#br0" timeOffset="144819.3273">9316 16806 552 0,'-7'-7'158'0,"-1"2"6"0,-2 1-25 16,-1 4-79-16,0 4-17 16,0 2-9-16,1 6-11 0,-2 3-7 0,2 2-7 15,-1 4-4-15,3 1-1 0,1 1-1 16,1 4-1-16,5-1 0 0,2-1 1 15,4-1-1-15,3-5 1 0,1-4 1 16,5-4 0-16,2-7 0 0,1-8-1 16,-2-8 0-16,4-4-1 0,1-5-1 0,-2-2 1 15,1-2-2-15,-4-4 1 0,-1 1 0 16,-2-2 1-16,-4-5 0 0,-4 0 1 16,-1 1 1-16,-2 0 2 0,-2 3 3 15,0 4 4-15,-2 8 4 0,0 6 1 16,-1 9 1-16,0 5-1 0,-1 6-1 15,0 8-3-15,-1 4-6 0,1 7-3 16,4 4-3-16,-1 1-1 0,0 2 0 16,4-1 0-16,1 0-1 0,3-1-5 15,2-4-9-15,3-4-9 0,1-1-18 16,4-6-20-16,0-3-19 0,1-4-121 16,0-5-136-16,2-5-307 0</inkml:trace>
  <inkml:trace contextRef="#ctx0" brushRef="#br0" timeOffset="145306.1449">9605 16309 731 0,'-8'-22'183'0,"1"1"7"15,2 4-112-15,3 1-17 0,3 3-14 16,2 5-11-16,5 1-12 0,2 2-9 0,2 2-7 16,1 3-4-16,4 0-1 0,3 1-2 15,0-1 0-15,-2 0 0 0,0 2-1 16,-2-2 1-16,0 0-1 0,-3 2 1 15,-6 4 0-15,-2 3 0 0,-3 3 0 16,-3 4 0-16,-1 2 0 0,-3 4 0 0,1 3-1 16,-1-1 1-16,1 6-2 0,3-1 0 15,1 4-2-15,3 3 0 0,2-2 0 16,2-1 0-16,3 1-1 0,1-3 0 16,2-2 1-16,2-4 0 0,0-3 0 15,1-2 0-15,-3-5 0 0,-2 0 1 16,-2-3 0-16,-5-2 1 0,-4-1 0 15,-4-2 0-15,-5-2 1 0,-3 0 1 16,-5-3-1-16,-3 1-3 0,-1-2-6 16,0-2-8-16,1 0-12 0,0-2-15 15,3 2-12-15,3 0-16 0,3-2-119 16,4 2-125-16,3 2-295 0</inkml:trace>
  <inkml:trace contextRef="#ctx0" brushRef="#br0" timeOffset="146036.0287">10031 15719 453 0,'-1'-13'120'0,"1"-1"6"0,0 3-47 15,0 0-29-15,1 0-8 0,1 2-5 16,2 0-6-16,1-1-4 0,1 0-4 16,1 1-2-16,1-1-2 0,3 0-1 15,-1-1 0-15,3 4 1 0,1 5 1 16,-1 6 2-16,2 7 1 0,-1 6 2 15,-1 9 0-15,-2 11-2 0,-4 3-2 16,-3 4-3-16,-1 7-4 0,-1 7-3 16,0 5-3-16,-1 0-3 0,0 1-1 15,1 0 0-15,1-3-1 0,1-3-1 0,2-13 0 16,0-7-1-16,0-6 0 16,2-8 0-16,-2-5-1 0,0-7 1 0,0-5-1 15,-2-2 0-15,0-2-2 0,-2 0-2 16,0 1-2-16,0 2-3 0,-2 4-2 15,1 7-1-15,-1 5 0 0,2 6 2 16,1 8 3-16,-1 4 1 0,2 8 3 16,1 5 2-16,0-1 2 0,2 2-1 15,0 0 0-15,2 0 1 0,1-4 0 16,0-8 0-16,-2-5 2 0,-1-4 1 0,0-6 1 16,-5-4 3-16,-3-6 2 0,-5-2 1 15,-3-3 1-15,-2-2 1 0,-4-3-1 16,-1-1-1-16,-2-2-3 0,-3 0-1 15,2-3-2-15,-1-4-3 0,2 0-6 16,3-1-12-16,4-2-16 0,4-1-19 16,5-1-17-16,7-2-125 0,1 2-140 15,7-3-318-15</inkml:trace>
  <inkml:trace contextRef="#ctx0" brushRef="#br0" timeOffset="146233.7277">10575 16615 770 0,'-6'-11'214'0,"0"5"3"0,-2 1-43 15,2 2-101-15,2 2-32 0,3 1-18 16,2 3-12-16,3-1-13 0,3 2-15 16,3 1-15-16,0 0-22 0,3-2-23 15,2 2-24-15,-3-1-116 0,1 2-141 16,-1 2-306-16</inkml:trace>
  <inkml:trace contextRef="#ctx0" brushRef="#br0" timeOffset="146380.8673">10547 16837 881 0,'-2'3'194'0,"1"-2"2"0,5 3-141 0,1-1-31 16,5-3-21-16,-1-3-21 0,5-1-28 15,2 0-23-15,2-1-126 0,2 1-147 16,1 0-340-16</inkml:trace>
  <inkml:trace contextRef="#ctx0" brushRef="#br0" timeOffset="147234.5383">11563 16480 626 0,'-7'-4'162'0,"1"2"5"16,0 0-68-16,6 0-45 0,2 2-9 15,4 3-6-15,4-2-6 0,4 0-9 16,5-2-4-16,2-3-4 0,3 1-4 15,2-5-5-15,0-3-3 0,0-2-2 16,-3-3 0-16,-2-1-1 0,-3 0-1 16,-2-3 1-16,-5 0-1 0,-4-2 1 15,-3 1-1-15,-5 2 0 0,-5 1 0 16,-3 0 0-16,-4 4 1 0,-6 4-1 16,-2 4 0-16,-5 6 0 0,-3 5 0 15,-1 7 0-15,-5 5 0 0,2 6-1 0,-1 8 1 16,1 7 1-16,2 5 4 0,3 5 4 15,1-1 5-15,4 5 3 0,3-1 4 16,7-2 1-16,7-1 2 0,7-6-2 16,6-3-3-16,8-5-2 0,5-3-3 15,4-6-3-15,4-5-1 0,4-8-3 0,4-3-1 16,0-7-3-16,5-2-1 0,0-6-3 16,2-4-6-16,0-1-11 0,0-2-16 15,-2 1-19-15,-3-3-23 0,-5-1-16 16,-4 3-126-16,-8 0-143 0,-3 5-317 15</inkml:trace>
  <inkml:trace contextRef="#ctx0" brushRef="#br0" timeOffset="147582.248">11808 15964 756 0,'-17'-7'190'0,"2"1"8"0,4 1-114 15,6 4-17-15,3 0-11 0,3 1-9 16,4 1-10-16,6 0-10 0,5 0-8 16,7 0-3-16,3-1-3 0,5 0-4 15,2 0-7-15,2 3-12 0,-2-3-14 16,-1-1-24-16,-2-1-27 0,-3 1-25 0,-5-2-118 16,-3-4-147-16,2-2-315 15</inkml:trace>
  <inkml:trace contextRef="#ctx0" brushRef="#br0" timeOffset="147849.7241">12317 15607 713 0,'0'-10'167'0,"-3"4"5"0,3 5-110 0,1 5-18 15,2 5-9-15,2 5-6 0,0 4-4 16,2 4 1-16,3 6-1 0,2 2 0 15,4 3 2-15,0 1-2 0,2 0-1 16,2 3-2-16,-1 2-1 0,0-1-4 16,-4 3-4-16,-3-3-3 0,-5-1-1 15,-4 1-2-15,-5-3-1 0,-5-5-3 0,-5-1 0 16,-8-6-3-16,-4 1-6 16,-6-3-9-16,-3-5-15 0,-2-2-24 15,2-10-24-15,1-4-34 0,1-8-103 0,10-7-137 16,4-4-295-16</inkml:trace>
  <inkml:trace contextRef="#ctx0" brushRef="#br0" timeOffset="147995.0269">12134 15392 746 0,'0'-13'185'0,"3"2"1"0,3 1-105 15,2 4-30-15,4 2-25 0,2 1-32 16,6 1-36-16,0 6-142 0,1 1-151 15,-9 5-372-15</inkml:trace>
  <inkml:trace contextRef="#ctx0" brushRef="#br0" timeOffset="148904.147">12587 15695 430 0,'2'-5'123'0,"-2"0"5"0,0 1-23 15,-2 2-50-15,1 0-9 0,0-1-3 16,0 1-4-16,-1 0-6 0,0 1-3 16,1-1-3-16,0 2-4 0,-1-1-2 15,2-1-5-15,-1 2-1 0,1-1-2 16,-1 0 0-16,1-2-1 0,1 1 0 16,-1 0 1-16,0-2 0 0,1 0-1 0,1-1 0 15,-1 0 0-15,0 0-2 16,0-1 0-16,0 1-1 0,1 2-1 0,-2-2 0 15,0 1-1-15,-2 1-1 0,1-1 0 16,0 3 1-16,0-3 0 0,-2 0 0 16,2 3 0-16,1-1 0 0,-1 0 0 15,0 1-2-15,1 0 0 0,-2 0-2 16,2 1 0-16,0-2-1 0,0 2 0 0,0-1-1 16,2 1-1-16,-2 0 1 0,1 0-1 15,0 1 0-15,0-2 0 0,1 1 0 16,-1 0 0-16,1 0 1 0,-1-1-1 15,1 0 0-15,-1 0 0 0,0-1 1 16,0 0-1-16,-1-1 2 0,2 1-1 16,-2 0 3-16,0-1 1 0,-2 1 3 15,2-1 0-15,-1 1 0 0,0 1 1 16,1-1 0-16,-1 1-1 0,-1 1-2 16,1 1-1-16,1 4 0 0,-1 4-1 0,-1 3 1 15,-1 6-1-15,-2 4 0 0,0 5 0 16,2 5-1-16,-1 3-1 15,1-4 0-15,3 0-1 0,2 0 0 0,3-4-1 16,2-5 1-16,2-6-1 0,2-5 0 16,0-3 0-16,1-3 0 0,3-4 1 15,-1-6-1-15,2-2 0 0,1-2 0 16,-1-4 1-16,1-5-1 0,-3-2 1 0,-3-4-1 16,-1 0 1-16,-4 1-1 0,-1 2 1 15,-5 3-1-15,-4 4 1 0,-1 7-1 16,-2 2 0-16,-2 6 0 0,-1 5 0 15,1 4 0-15,2 6 0 0,6 2 0 16,2 1 0-16,6 3-1 0,1 0 0 16,3 0 0-16,5-2-1 0,5-6 0 15,5 0 0-15,3-3 0 0,2-3 0 16,1-4 1-16,1-5 0 0,-3-4-1 16,-4-2 2-16,-5-4 0 0,-4-2 0 15,-5-3 0-15,-3-3 1 0,-6-4-1 16,-4-2 1-16,-4-3-1 0,-1-2-5 15,-4-1-9-15,-2-1-14 0,0 5-15 0,-2 4-17 16,1 5-14-16,2 6-22 0,-1 7-109 16,2 9-128-16,0 7-284 0</inkml:trace>
  <inkml:trace contextRef="#ctx0" brushRef="#br0" timeOffset="149499.8489">13202 15657 559 0,'0'-6'141'0,"0"0"6"16,0 1-69-16,0 0-23 0,0 2-10 15,1 2-2-15,-1 5-1 0,2 3-2 16,0 4-4-16,-1 5-3 0,2 9-1 16,3 4-3-16,0 2-5 0,1 1-4 15,2-2-4-15,0 2-2 0,0-4-3 16,1-3-1-16,-3-4-2 0,1-2 1 16,-2-4 1-16,-1-3 0 0,-1-3 2 0,-2-7 2 15,0-4 0-15,0-7 1 0,-1-3-1 16,0-4-1-16,4-5 0 0,0-3-4 15,3-6-2-15,4-4-3 0,1-2-1 16,3 1-2-16,4 1-1 0,-2 4 0 16,-1 4 0-16,0 11-1 0,-1 6 0 15,-2 10 0-15,-3 7 0 0,-4 6-1 16,-1 7-3-16,-1 5-2 0,-1 1-4 16,-1 3-3-16,0 2-1 0,-1-1-1 0,2 2-3 15,-2-4-8-15,3 2-7 0,0-2-13 16,2-1-17-16,2-3-22 0,0-3-116 15,0-4-134-15,4-4-305 0</inkml:trace>
  <inkml:trace contextRef="#ctx0" brushRef="#br0" timeOffset="150124.3118">13767 16095 652 0,'-15'0'151'0,"1"2"5"0,-1 3-101 16,0 2-19-16,0 4-6 15,2 1-2-15,1 3-5 0,1 3-2 16,3 2-3-16,3-3-3 0,3 0-2 0,2-3-3 16,4-1-3-16,2-3-2 0,4-4-1 15,1-2-1-15,1-3-1 0,1-2-1 16,3-4 0-16,1-5 0 0,-1-3 0 16,1-2-1-16,-1-3 1 0,2-3 1 15,-4-5 0-15,-2-2 3 0,-2-3 1 0,0-3 2 16,-4-3 1-16,-2 0 0 15,-2 1 3-15,0 3 1 0,-2 3 4 0,-2 8 3 16,-1 7 1-16,0 8 0 0,0 6 0 16,-4 5-1-16,3 5-4 0,-1 7-5 15,-2 6-4-15,4 5-3 0,-1 4-2 16,3 2 0-16,2 2-1 0,0 1 0 16,2-3 0-16,0-2-1 0,5-2-4 15,0-3-6-15,3-2-11 0,3-2-16 16,3-2-17-16,4-3-17 0,2-2-22 0,-1-5-112 15,0-2-133-15,3-4-293 16</inkml:trace>
  <inkml:trace contextRef="#ctx0" brushRef="#br0" timeOffset="150461.3993">14352 16587 884 0,'-6'-8'222'0,"-1"6"6"16,1-2-112-16,2 2-50 15,0-1-24-15,3 0-14 0,0-1-11 0,-1 3-16 16,2-3-21-16,0 2-25 0,0-1-41 16,1 1-145-16,-2-2-174 0,2 2-411 15</inkml:trace>
  <inkml:trace contextRef="#ctx0" brushRef="#br0" timeOffset="151131.5582">15123 15997 598 0,'-16'-23'140'0,"1"0"5"0,3 2-94 16,2 0-10-16,4 2-6 0,2 3-2 15,6 2-2-15,1 2-2 0,5 3-1 16,0 5-1-16,6 8 1 0,2 5 0 0,3 7 1 15,6 6 0-15,2 10 0 0,3 7-2 16,3 3-3-16,2 4-4 0,3 6-4 16,0 3-4-16,0 0-3 0,1-2-4 15,0-1-1-15,-2 0-1 0,-1-1-1 16,-1-4 0-16,-1-3-1 0,-3 0 0 16,-3-4-1-16,-2-2-1 0,-2-1-3 15,-2-4-4-15,-2 0-6 0,-4-7-10 16,-3-4-10-16,-2-4-12 0,-1-5-16 0,-3-4-6 15,-2-4-14-15,-1-3-108 0,-3-2-118 16,-1-4-277-16</inkml:trace>
  <inkml:trace contextRef="#ctx0" brushRef="#br0" timeOffset="151368.0926">15827 15972 704 0,'-13'0'161'16,"-3"5"4"-16,-3 8-106 0,-3 12-18 16,-5 8-8-16,-4 7-3 0,-2 8-2 15,-3 2 0-15,-8 6-3 0,-6 6-3 16,1 0-6-16,-3 3-4 0,0-2-6 16,-5-1-1-16,1 2-3 0,9-4 0 15,8-5-4-15,2-6-11 0,12-7-18 16,8-6-22-16,12-9 107 0,5-10-246 15,8-8-157-15,9-8-403 0</inkml:trace>
  <inkml:trace contextRef="#ctx0" brushRef="#br0" timeOffset="151743.0924">16606 15926 620 0,'-19'9'150'16,"-9"8"5"-16,-6 9-95 0,-2 9-9 0,-2 6-7 16,-5 9 0-16,0 4-1 0,1 4-1 15,2 4-1-15,7 5-2 0,3 4-3 16,5-1-5-16,8 0-7 0,7-1-6 16,6-6-6-16,8-5-6 0,7-10-8 15,8-5-13-15,8-8-17 0,10-7-25 16,6-9-15-16,7-10-131 0,4-5-147 15,4-8-334-15</inkml:trace>
  <inkml:trace contextRef="#ctx0" brushRef="#br0" timeOffset="152158.9659">16973 16481 730 0,'-11'-1'171'0,"-1"1"7"0,6 3-118 16,3 1-14-16,3 3-6 16,2 1-5-16,7 1-4 0,2-1-8 0,5 1-6 15,3-3-4-15,5-2-3 0,0-4-3 16,3-4-2-16,1-3-1 0,-2-3-2 16,0-5-1-16,-2-1-2 0,-1-2-2 15,-4-1 0-15,-5 0-1 0,-4-1-1 16,-2 1 1-16,-8-1 0 0,-5 3 1 15,-6 2 2-15,-3 2 0 0,-4 1 1 16,-4 4 0-16,-5 6 0 0,-5 0 0 0,-6 6-1 16,-4 8 1-16,-2 3 1 0,0 7 2 15,-1 6 2-15,6 5 2 0,6 7 2 16,8 2 0-16,8 1 2 0,7 1-2 16,5 1 0-16,8-1-2 0,3-4-2 15,6-2-1-15,6-2-1 0,8-5-1 16,8-4 0-16,7-6 0 0,4-5-1 15,5-6-1-15,4-6-3 0,4-7-4 0,2-7-17 16,4-2-17-16,2-4-21 16,0-6-22-16,0-2-120 0,-4-3-142 15,-3 2-314-15</inkml:trace>
  <inkml:trace contextRef="#ctx0" brushRef="#br0" timeOffset="152447.8497">17815 15729 659 0,'4'1'141'0,"0"8"4"0,2 6-116 15,1 6-5-15,3 6 4 0,1 1 9 16,0 5 5-16,2 2 5 0,2 2 2 15,0 1 0-15,-2 0-2 0,0-1-10 16,-4 1-8-16,-4-4-7 0,-4-1-9 16,-5-2-7-16,-7-2-11 0,-5-1-13 15,-6-4-17-15,-5-5-19 0,-3-5-13 0,-2-5-20 16,-1-5-113-16,1-9-127 0,4-7-283 16</inkml:trace>
  <inkml:trace contextRef="#ctx0" brushRef="#br0" timeOffset="152574.196">17650 15543 746 0,'2'-16'175'0,"2"1"3"0,2 6-123 15,5 0-14-15,4 4-16 0,1 3-11 16,1 5-29-16,1 5-29 0,2 2-133 16,-3 4-144-16,0 7-355 0</inkml:trace>
  <inkml:trace contextRef="#ctx0" brushRef="#br0" timeOffset="153625.8377">18199 15732 468 0,'1'-5'120'0,"-1"0"6"16,-1 2-64-16,-1 2-15 0,0 0-7 16,-2 2-2-16,1-1-6 0,-1 3-6 15,-1-1-4-15,1 2-3 0,1-1-2 16,-1 1-1-16,2-1-2 0,-1 0-1 15,2 0-1-15,1-1 0 0,-1 1 0 0,1-2-1 16,0-1 0-16,0 0 0 0,0-3 0 16,1 2-2-16,-1-3 0 0,1 0 0 15,0-1 1-15,1-1 0 0,-1-1 1 16,0 3 1-16,0-3 1 0,-1 4 1 16,2-1 0-16,-1 2-1 0,0 0 0 15,-1 1-1-15,1 2-1 0,-2 1-1 16,1 0-2-16,-1 1-1 0,0 1-1 15,-2 1-1-15,2 3-1 0,0 1 0 0,-1 4 1 16,1-1 2-16,0 1 0 16,2 0 2-16,-1 1 0 0,1 0-1 0,1-1 0 15,1 1-1-15,1-3-2 16,1 0-2-16,1-1-1 0,1-3-1 0,2-1 0 16,2-2 0-16,0-4-1 0,0-1 0 15,0-3 1-15,0-1-1 0,-2-2 1 16,-1-1-1-16,-3 0 1 0,-1 0-1 15,-2 0 1-15,-1 0 0 0,-1 1 0 0,-2 2 0 16,0 0 0-16,-1 2 1 16,-1 0-1-16,2 3 1 0,-3 0-1 15,1 3 1-15,1-1-1 0,0 2-1 16,1-1 1-16,1 2-1 0,-1-1 0 0,2 1 0 16,0-3 0-16,2 2 0 0,0-3 0 15,0 0 0-15,0 1 0 0,-1-4 0 16,1 1 0-16,1 0-1 0,-1 0 1 15,1-2 0-15,-2 1 0 0,1 1-1 16,0-2 1-16,-1 3 0 0,-1-1 0 0,1 0-1 16,-1 1 1-16,0-1 0 0,-1 1 0 15,1 0 0-15,-1 0 0 0,-1-2 0 16,1 4 0-16,0-2 0 0,0 0 0 16,2-2 0-16,-2 1 0 0,1 1 0 15,0-1 0-15,0 0 0 0,1 1 0 16,-1 0-1-16,0 0 1 0,1-2 0 15,2 1 0-15,-1-1-1 0,1 2 1 16,-1-1 0-16,-1-2 1 0,2 2-1 0,-2 0 0 16,0-1 0-16,-2 2 0 0,1-2 0 15,0 1 1-15,0-2-1 16,-1 1 1-16,1 2 1 0,0-1-1 0,0-1 1 16,-2 1 0-16,2 0-1 0,2 1 1 15,-2 2 0-15,1 2 0 0,-1 1 0 16,1 2-1-16,2 4 1 0,-1 3-1 15,2-1-1-15,1 1 1 0,2-2-1 16,1 1 1-16,2-3-1 0,0-4 0 0,4 1 0 16,0-5 0-16,1-2 0 0,2-2 0 15,-1-3 0-15,0-4 0 0,-1-3 0 16,-4-4 1-16,-3 2-1 0,-2-2 0 16,-7-4 1-16,-1-1-1 0,-4 0 1 15,-3 1-4-15,-2 2-5 0,0 0-13 16,-1 1-19-16,2 8-24 0,0 2-23 15,2 3-121-15,-1 6-145 0,4 4-320 16</inkml:trace>
  <inkml:trace contextRef="#ctx0" brushRef="#br0" timeOffset="154146.2113">18690 15596 652 0,'5'-14'148'16,"1"7"1"-16,4 6-99 0,2 7-23 15,3 6-7-15,1 8-1 0,3 7 5 16,2 9 6-16,0 6 4 0,2 6 3 16,3 7 5-16,3 2 0 0,4 3-1 0,-2 0-3 15,1 2-6-15,-4-1-5 0,-2-2-2 16,-8-2-6-16,-6 1-5 0,-9 1-4 16,-7-2-2-16,-8 0-3 0,-7-3-2 15,-6-1-1-15,-5 0-1 0,-2-3-1 16,2-6-4-16,-2-3-5 0,4-4-9 15,1-8-16-15,6-6-21 0,3-7-19 16,2-6-21-16,1-4-115 0,3-5-138 16,4-3-303-16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3T12:17:51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10111 7000 406 0,'-13'-17'92'16,"2"-4"3"-16,-1 2-66 0,1 0-8 15,-1 5-5-15,-1 0-1 0,-1 2-3 0,-3 2 0 16,-3 3 0-16,-3 1-1 0,-2 2-1 16,-4 0-1-16,-3 1-2 0,-4 2 0 15,-4-1-1-15,-4 5-1 0,-3 0-1 16,-2 5-2-16,0 4 0 0,-2 5 0 16,-2 6-1-16,-4 2 0 0,2 3 0 15,-4 2 0-15,0-1 0 0,0-1 0 16,2 2 0-16,2-4 0 0,4 4 2 15,2 0 0-15,3 1 1 0,3 2 1 16,1 3 1-16,3 2 0 0,6 3 0 16,2 2-1-16,7 3 0 0,4-1-1 15,8-2 0-15,6-2-1 0,5 0-1 16,3-6 0-16,9-3 0 0,6 0 0 0,7 0 0 16,5 1-1-16,6-1 0 0,7-2 0 15,3 1 0-15,6-3 0 0,4 3-1 16,5-9 1-16,5-3 0 0,1-8-1 15,4-4 1-15,2-9-1 0,3-6 1 16,2-12-1-16,0-2 1 0,0-5-1 0,0-3 0 16,3-2 1-16,0-5-1 0,-2 1 1 15,-2-2-1-15,-3 1 0 0,-2-4 1 16,-2-5-1-16,-9-6 1 0,-4 1 0 16,-8-4 0-16,-5-4 2 0,-7-3-1 15,-9 2 2-15,-8 4 0 0,-5-3 1 16,-9-1 1-16,-7 0 1 0,-10 4 1 15,-9 2-1-15,-14 4 0 0,-11 4-1 16,-10 10-2-16,-15 14-3 0,-16 9-6 16,-16 12-10-16,-18 11-13 0,-8 10-105 15,-19 11-107-15,-15 14-265 0</inkml:trace>
  <inkml:trace contextRef="#ctx0" brushRef="#br0" timeOffset="6048.3132">20405 7610 258 0,'-1'2'60'0,"-2"-2"-1"0,2 0-42 16,-2 1-5-16,1 0-4 0,-2 2-5 15,3-1-1-15,-3 0-1 0,2 1 0 16,-1-1 0-16,2 0 0 0,-1 0 4 0,2-2 7 15,-1 1 4-15,1-1 2 0,0-1 0 16,1 1 1-16,2 0 0 0,2-1-3 16,3 0-6-16,2-1-5 0,2 2 0 15,2-1-1-15,2 0-1 0,3 0-1 16,0 1 0-16,2-2 0 0,1 1-1 16,3 0 0-16,0 0 1 0,1 0-1 15,1-1 0-15,-1 2 0 0,2-1 0 16,0 0 1-16,0 3 0 0,-1 0 0 0,0-1 0 15,-1 0 0-15,0 1-1 0,-2 0 1 16,-2-1-1-16,-1-1 0 0,-1 0 0 16,-2 0 0-16,-2 0 0 0,-1 0 0 15,-4 0-1-15,-1 1 1 16,-3 2 0-16,-1-2 0 0,-4 0 1 0,0 0 0 16,-4 2-3-16,-1-2-16 0,-2 3-70 15,-2-2-73-15,-8 3-187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</inkml:channelProperties>
      </inkml:inkSource>
      <inkml:timestamp xml:id="ts0" timeString="2018-10-23T13:30:10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21439 3989 41,'0'0'34,"14"17"0,2-7-11,8-5-18,7 4-23,-5-9-10,7 0-4,-14-9-2</inkml:trace>
  <inkml:trace contextRef="#ctx0" brushRef="#br0">21615 3709 46,'18'5'33,"-5"1"0,5 15-6,-4 0-21,-5 2-2,0 5-1,2-6 1,-4-1-1,-7-9 0,0-12 0,0 0-1,12 0-1,-3-15 1,7-3-1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22/10/2020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customXml" Target="../ink/ink10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smtClean="0"/>
              <a:t>Διαλεξη </a:t>
            </a:r>
            <a:r>
              <a:rPr lang="en-US" dirty="0"/>
              <a:t>8</a:t>
            </a:r>
            <a:r>
              <a:rPr lang="el-GR" baseline="30000" smtClean="0"/>
              <a:t>η</a:t>
            </a:r>
            <a:r>
              <a:rPr lang="el-GR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Μετασχηματισμός </a:t>
            </a:r>
            <a:r>
              <a:rPr lang="en-US" sz="2100" dirty="0" smtClean="0"/>
              <a:t>Fourier </a:t>
            </a:r>
            <a:r>
              <a:rPr lang="el-GR" sz="2100" dirty="0" smtClean="0"/>
              <a:t>Διακριτού Χρόνου</a:t>
            </a:r>
            <a:endParaRPr 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Ιδιότητες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Fourier </a:t>
            </a:r>
            <a:br>
              <a:rPr lang="en-US" b="1" dirty="0" smtClean="0"/>
            </a:br>
            <a:r>
              <a:rPr lang="el-GR" b="1" dirty="0" smtClean="0"/>
              <a:t>Διακριτού Χρόνου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743" y="487332"/>
            <a:ext cx="6828617" cy="59231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7718040" y="1335240"/>
              <a:ext cx="112680" cy="115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1560" y="1330200"/>
                <a:ext cx="1310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40400" y="416880"/>
              <a:ext cx="8715600" cy="6129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400" y="406440"/>
                <a:ext cx="8733240" cy="61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89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Γραμμικότητα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33520" y="1489680"/>
              <a:ext cx="7297560" cy="2932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640" y="1479600"/>
                <a:ext cx="7313760" cy="29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20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Γραμμικότητα</a:t>
            </a:r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r>
              <a:rPr lang="el-GR" dirty="0" smtClean="0"/>
              <a:t> Βρείτε το </a:t>
            </a:r>
            <a:r>
              <a:rPr lang="el-GR" dirty="0" err="1" smtClean="0"/>
              <a:t>Μετασχ</a:t>
            </a:r>
            <a:r>
              <a:rPr lang="el-GR" dirty="0" smtClean="0"/>
              <a:t>. </a:t>
            </a:r>
            <a:r>
              <a:rPr lang="en-US" dirty="0" smtClean="0"/>
              <a:t>Fourier </a:t>
            </a:r>
            <a:r>
              <a:rPr lang="el-GR" dirty="0" smtClean="0"/>
              <a:t>του σήματος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που φαίνεται στο σχήμα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500" t="23757" r="15500" b="51381"/>
          <a:stretch/>
        </p:blipFill>
        <p:spPr>
          <a:xfrm>
            <a:off x="4260094" y="851016"/>
            <a:ext cx="4864608" cy="1737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93840" y="582480"/>
              <a:ext cx="8725320" cy="489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120" y="573120"/>
                <a:ext cx="8745120" cy="49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56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Χρονική μετατόπιση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09040" y="1145520"/>
              <a:ext cx="7070400" cy="467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8240" y="1136520"/>
                <a:ext cx="7083720" cy="46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81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Χρονική μετατόπιση</a:t>
            </a:r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r>
              <a:rPr lang="el-GR" dirty="0"/>
              <a:t> </a:t>
            </a:r>
            <a:r>
              <a:rPr lang="el-GR" dirty="0" smtClean="0"/>
              <a:t>Βρείτε </a:t>
            </a:r>
            <a:r>
              <a:rPr lang="el-GR" dirty="0"/>
              <a:t>το </a:t>
            </a:r>
            <a:r>
              <a:rPr lang="el-GR" dirty="0" err="1"/>
              <a:t>Μετασχ</a:t>
            </a:r>
            <a:r>
              <a:rPr lang="el-GR" dirty="0"/>
              <a:t>. </a:t>
            </a:r>
            <a:r>
              <a:rPr lang="en-US" dirty="0"/>
              <a:t>Fourier </a:t>
            </a:r>
            <a:r>
              <a:rPr lang="el-GR" dirty="0"/>
              <a:t>του σήματος που </a:t>
            </a:r>
            <a:r>
              <a:rPr lang="el-GR" dirty="0" smtClean="0"/>
              <a:t>φαίνεται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 </a:t>
            </a:r>
            <a:r>
              <a:rPr lang="el-GR" dirty="0"/>
              <a:t>στο </a:t>
            </a:r>
            <a:r>
              <a:rPr lang="el-GR" dirty="0" smtClean="0"/>
              <a:t>σχήμα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35"/>
          <a:stretch/>
        </p:blipFill>
        <p:spPr>
          <a:xfrm>
            <a:off x="5573486" y="405246"/>
            <a:ext cx="3570514" cy="1533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5080" y="366120"/>
              <a:ext cx="8735040" cy="5895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0" y="356760"/>
                <a:ext cx="8755560" cy="59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50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Μετατόπιση στη συχνότητα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937520" y="1278000"/>
              <a:ext cx="7149240" cy="2477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6360" y="1268640"/>
                <a:ext cx="7162920" cy="24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021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 Μετατόπιση στη συχνότητα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Βρείτε τον αντίστροφο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σήματος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l-GR" i="1" dirty="0" smtClean="0"/>
                  <a:t> </a:t>
                </a:r>
                <a:r>
                  <a:rPr lang="el-GR" dirty="0" smtClean="0"/>
                  <a:t>αν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&lt;|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 |&lt;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10960" y="1121400"/>
              <a:ext cx="8566920" cy="5361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240" y="1111320"/>
                <a:ext cx="8589960" cy="537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997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 στάθμιση στο χρόνο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920960" y="1163160"/>
              <a:ext cx="5601240" cy="1163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7640" y="1153440"/>
                <a:ext cx="5626080" cy="118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89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 στάθμιση στο χρόνο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Βρείτε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σήματος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αν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73120" y="307800"/>
              <a:ext cx="8011800" cy="37738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600" y="296640"/>
                <a:ext cx="8033040" cy="37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14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860" t="29659" r="15728" b="17552"/>
          <a:stretch/>
        </p:blipFill>
        <p:spPr>
          <a:xfrm>
            <a:off x="1089306" y="1082848"/>
            <a:ext cx="6954993" cy="5426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8680" y="464040"/>
              <a:ext cx="9056880" cy="5399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" y="453960"/>
                <a:ext cx="9070200" cy="541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38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Να </a:t>
                </a:r>
                <a:r>
                  <a:rPr lang="el-GR" dirty="0"/>
                  <a:t>βρεθεί ο </a:t>
                </a:r>
                <a:r>
                  <a:rPr lang="en-US" dirty="0"/>
                  <a:t>DTFT </a:t>
                </a:r>
                <a:r>
                  <a:rPr lang="el-GR" dirty="0"/>
                  <a:t>του σήματος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59000" y="658080"/>
              <a:ext cx="8610480" cy="4641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480" y="648000"/>
                <a:ext cx="8615520" cy="46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86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  <a:r>
              <a:rPr lang="en-US" dirty="0" smtClean="0"/>
              <a:t> </a:t>
            </a:r>
            <a:r>
              <a:rPr lang="el-GR" dirty="0" smtClean="0"/>
              <a:t>συνέλιξη στο χρόνο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794240" y="590400"/>
              <a:ext cx="5695200" cy="3062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3080" y="580680"/>
                <a:ext cx="5719320" cy="30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47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  <a:r>
              <a:rPr lang="en-US" dirty="0" smtClean="0"/>
              <a:t> </a:t>
            </a:r>
            <a:r>
              <a:rPr lang="el-GR" dirty="0" smtClean="0"/>
              <a:t>θεώρημα </a:t>
            </a:r>
            <a:r>
              <a:rPr lang="en-US" dirty="0" err="1" smtClean="0"/>
              <a:t>Parseval</a:t>
            </a: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802160" y="813600"/>
              <a:ext cx="7174080" cy="5290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9920" y="804600"/>
                <a:ext cx="7188840" cy="530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86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Συνεχίζεται… </a:t>
            </a: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l-GR" sz="5400" b="1" dirty="0" smtClean="0">
              <a:ln w="22225">
                <a:solidFill>
                  <a:srgbClr val="00B0F0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50" y="2750474"/>
            <a:ext cx="6648450" cy="3057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29640" y="2819520"/>
              <a:ext cx="7175520" cy="3078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640" y="2811600"/>
                <a:ext cx="7194960" cy="30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04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Να </a:t>
                </a:r>
                <a:r>
                  <a:rPr lang="el-GR" dirty="0"/>
                  <a:t>βρεθεί ο </a:t>
                </a:r>
                <a:r>
                  <a:rPr lang="en-US" dirty="0"/>
                  <a:t>DTFT </a:t>
                </a:r>
                <a:r>
                  <a:rPr lang="el-GR" dirty="0"/>
                  <a:t>του σήματος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∈(−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91880" y="1564920"/>
              <a:ext cx="8916840" cy="5010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680" y="1555200"/>
                <a:ext cx="8934840" cy="502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97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Να </a:t>
                </a:r>
                <a:r>
                  <a:rPr lang="el-GR" dirty="0"/>
                  <a:t>βρεθεί ο </a:t>
                </a:r>
                <a:r>
                  <a:rPr lang="en-US" dirty="0"/>
                  <a:t>DTFT </a:t>
                </a:r>
                <a:r>
                  <a:rPr lang="el-GR" dirty="0"/>
                  <a:t>του σήματος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   ∀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∈(−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52640" y="501120"/>
              <a:ext cx="8959680" cy="6012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360" y="491400"/>
                <a:ext cx="8978400" cy="603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7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237" y="1293283"/>
            <a:ext cx="5114925" cy="4686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854520" y="1637280"/>
              <a:ext cx="5088600" cy="4401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45520" y="1629000"/>
                <a:ext cx="5108040" cy="441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61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Μετασχηματισμός </a:t>
                </a:r>
                <a:r>
                  <a:rPr lang="en-US" b="1" dirty="0" smtClean="0"/>
                  <a:t>Fourier </a:t>
                </a:r>
                <a:r>
                  <a:rPr lang="el-GR" b="1" dirty="0" smtClean="0"/>
                  <a:t>Διακριτού Χρόνου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Παραδείγματα: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Να </a:t>
                </a:r>
                <a:r>
                  <a:rPr lang="el-GR" dirty="0"/>
                  <a:t>βρεθεί ο </a:t>
                </a:r>
                <a:r>
                  <a:rPr lang="en-US" dirty="0"/>
                  <a:t>DTFT </a:t>
                </a:r>
                <a:r>
                  <a:rPr lang="el-GR" dirty="0"/>
                  <a:t>του σήματος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39"/>
                <a:ext cx="8959042" cy="6021533"/>
              </a:xfrm>
              <a:blipFill rotWithShape="0">
                <a:blip r:embed="rId2"/>
                <a:stretch>
                  <a:fillRect l="-1905" t="-1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90080" y="452520"/>
              <a:ext cx="8901000" cy="6068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800" y="440640"/>
                <a:ext cx="8921160" cy="609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3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>Fourier </a:t>
            </a:r>
            <a:r>
              <a:rPr lang="el-GR" b="1" dirty="0" smtClean="0"/>
              <a:t>Διακριτού Χρόνου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Παραδείγματα: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898200" y="1157400"/>
              <a:ext cx="8195040" cy="5030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400" y="1147320"/>
                <a:ext cx="8216640" cy="505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17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39"/>
            <a:ext cx="8959042" cy="6021533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Μετασχηματισμός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Fourier </a:t>
            </a:r>
            <a:br>
              <a:rPr lang="en-US" b="1" dirty="0" smtClean="0"/>
            </a:br>
            <a:r>
              <a:rPr lang="el-GR" b="1" dirty="0" smtClean="0"/>
              <a:t>Διακριτού Χρόνου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24" y="548638"/>
            <a:ext cx="6715476" cy="58084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96892" y="4763193"/>
            <a:ext cx="45719" cy="66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36320" y="2431440"/>
              <a:ext cx="4431240" cy="442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8040" y="2422800"/>
                <a:ext cx="4446000" cy="4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7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9295</TotalTime>
  <Words>300</Words>
  <Application>Microsoft Office PowerPoint</Application>
  <PresentationFormat>On-screen Show (4:3)</PresentationFormat>
  <Paragraphs>78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228</cp:revision>
  <cp:lastPrinted>2019-10-17T11:46:09Z</cp:lastPrinted>
  <dcterms:created xsi:type="dcterms:W3CDTF">2018-08-17T16:23:20Z</dcterms:created>
  <dcterms:modified xsi:type="dcterms:W3CDTF">2020-10-22T11:39:40Z</dcterms:modified>
</cp:coreProperties>
</file>