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2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5"/>
  </p:notesMasterIdLst>
  <p:sldIdLst>
    <p:sldId id="256" r:id="rId2"/>
    <p:sldId id="295" r:id="rId3"/>
    <p:sldId id="296" r:id="rId4"/>
    <p:sldId id="297" r:id="rId5"/>
    <p:sldId id="298" r:id="rId6"/>
    <p:sldId id="299" r:id="rId7"/>
    <p:sldId id="300" r:id="rId8"/>
    <p:sldId id="301" r:id="rId9"/>
    <p:sldId id="302" r:id="rId10"/>
    <p:sldId id="303" r:id="rId11"/>
    <p:sldId id="304" r:id="rId12"/>
    <p:sldId id="305" r:id="rId13"/>
    <p:sldId id="306" r:id="rId14"/>
    <p:sldId id="307" r:id="rId15"/>
    <p:sldId id="308" r:id="rId16"/>
    <p:sldId id="309" r:id="rId17"/>
    <p:sldId id="310" r:id="rId18"/>
    <p:sldId id="311" r:id="rId19"/>
    <p:sldId id="312" r:id="rId20"/>
    <p:sldId id="313" r:id="rId21"/>
    <p:sldId id="320" r:id="rId22"/>
    <p:sldId id="314" r:id="rId23"/>
    <p:sldId id="285" r:id="rId2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68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9T09:16:40.37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1137 13056 415 0,'-6'-6'112'0,"-2"0"6"0,1 0-40 16,0 1-28-16,-1 2-14 15,1 0-6-15,1-1-3 0,1 3-4 0,0-1-3 16,2 0-1-16,2 2-3 0,0 0-1 16,2 0-1-16,2 2-2 0,2-1 0 15,2 1-2-15,2 1 0 0,2-1 0 16,2 3 1-16,2 3 0 0,2 1 0 16,-1 0-1-16,1 2 0 0,3 2-1 0,2 1 0 15,-3-2-1-15,2 2-1 16,1-1-1-16,-1 1 1 0,-2-1-1 0,-1-1 1 15,-4-2-1-15,2 1 1 16,-2-2-1-16,-4-2-1 0,1 2-1 0,-2-1 0 16,1 1-2-16,-1 2 0 0,-3-3-1 15,-1 2 0-15,0-3 0 0,-2 1-1 16,0-4-2-16,-2-1-3 0,0 0-5 16,-1-2-6-16,1-1-8 0,-1-1-8 15,0 1-10-15,0-2-14 0,0-1-106 0,-1-2-115 16,0 1-274-16</inkml:trace>
  <inkml:trace contextRef="#ctx0" brushRef="#br0" timeOffset="366.656">1405 12983 508 0,'0'-5'125'0,"-2"1"5"0,-1 1-66 15,-1 4-25-15,2 6-8 0,-3 2-5 16,0 4-4-16,-2 2-1 0,-3 3 0 0,0 4-2 15,-1 2 0-15,-6-2-2 0,-1 2-2 16,-4-2-3-16,0 3-2 0,-2 1-4 16,-1-2-1-16,-1-1-2 0,5-1 0 15,3-1-2-15,1 0 0 0,3-5-2 16,5-5-5-16,5-4-5 0,2-3-7 16,6-4-10-16,3-2-9 0,6-5-11 15,3-2-107-15,1-5-109 0,1 2-265 16</inkml:trace>
  <inkml:trace contextRef="#ctx0" brushRef="#br0" timeOffset="804.2974">1688 13054 565 0,'-1'-6'130'0,"-2"1"3"0,2 1-92 0,0 1-13 16,0-1-5-16,1 8-5 0,-2-2-1 15,2 3-2-15,0 2-2 0,0 4 1 16,0 0 1-16,2 5 3 0,-2 0-1 15,0 1-1-15,1 1 0 0,-1 0-2 16,0-1-1-16,-1 1-2 0,1 2-3 16,0-2-2-16,1 1 0 0,-1-3 0 0,2-2-2 15,1 0 0-15,0-2-1 0,2-2 0 16,0-2-1-16,1-1-1 0,2 1 1 16,-1 0-1-16,4-1 0 0,-1-2 0 15,5-2 0-15,-4 0 0 0,4-3-1 16,-1-3-2-16,2-1-3 0,0-4-5 15,1 1-5-15,-4-2-7 0,5 1-8 0,-4-1-6 16,1 2-5-16,0-1-9 0,-4 0-60 16,-3-2-42-16,-2-1-92 0,-2 0-205 15</inkml:trace>
  <inkml:trace contextRef="#ctx0" brushRef="#br0" timeOffset="1031.437">1747 13086 468 0,'-13'-5'136'0,"1"-1"7"0,1-2-2 16,4 2-90-16,2-1-15 0,5 1-9 16,1 0-7-16,5 0-6 0,2-2-6 15,4 2-3-15,4 0-3 0,2 0-3 16,3 0-5-16,2 3-9 0,2 0-8 15,-1 3-13-15,0 3-81 0,-5 1-33 0,0 1-100 16,-4 2-202-16</inkml:trace>
  <inkml:trace contextRef="#ctx0" brushRef="#br0" timeOffset="1492.1575">2030 13175 581 0,'1'-2'134'0,"-2"1"3"0,-2 1-90 16,3 2-14-16,-1 4-6 0,1 2-2 15,-1 0-3-15,1 4-2 0,0 2-2 16,0 1-1-16,2-2-3 0,1 0-2 15,0 0-1-15,3-2-3 0,1-3 0 0,1 1-1 16,0-5-2-16,-2-2 1 0,1-2-1 16,2-1-1-16,0-4 0 0,1-2 0 15,0-7-1-15,1 2 0 0,0-4-1 16,3-1-1-16,-3 0 0 0,0-1 0 16,-2 1-1-16,2 4 1 0,0-1-1 15,-1 2 0-15,-2 4 0 0,0 0 0 16,-1 3-1-16,1 5 1 0,-2 3-1 0,-1 3 1 15,0 5 0-15,-2 2 0 16,2 2 0-16,-2 3 1 0,-3 2-1 16,2 1 1-16,1 0-1 0,2-4 0 0,-3 1 0 15,3-2 1-15,0-1-2 0,3-4-4 16,-3 0-6-16,1-4-7 0,2 1-8 16,0-2-12-16,1 0-11 0,2-3-39 15,-6-1-73-15,3-6-104 0,0 0-234 16</inkml:trace>
  <inkml:trace contextRef="#ctx0" brushRef="#br0" timeOffset="1980.7128">2382 13053 468 0,'-3'-8'125'0,"0"0"4"0,2 1-25 0,0-1-66 16,1 3-11-16,1 0-4 0,4 3-4 16,2 1-1-16,3 1-3 0,2-2-1 15,3 4-1-15,0-4-3 0,1 1 0 16,2 0-3-16,-2-3 0 0,1 1-2 16,0 0 0-16,0 1 0 0,-2 1 0 15,0-2 1-15,-3 2-1 0,0 2 1 16,-2 3-1-16,-2-2 1 0,-1 2-2 15,-2 6 0-15,0 2-1 0,-4 0-1 0,0 4 0 16,0 1 0-16,1 2-1 0,0-1 0 16,0 0 0-16,2-2-1 0,2 4 1 15,0-4-1-15,1-1 0 0,0 2 1 16,0 0-1-16,1 0 0 0,-1-1 1 16,0-3-1-16,-1 2 0 0,-1-1 0 15,-1-3 1-15,-3-4-1 0,-1 0 0 16,-3-1 0-16,-1 2 1 0,-3-3 0 15,-2 0 0-15,-1-1 0 0,2 0 1 0,-2-1 0 16,0-1 0-16,-1-2 1 0,0 1 0 16,1-1-1-16,2 0-1 0,-1 1 0 15,2-1-1-15,0 0-2 0,4-1-5 16,-2 0-6-16,-1 0-12 0,3 2-9 16,-2 0-18-16,1 2-107 0,0-1-117 15,0 3-274-15</inkml:trace>
  <inkml:trace contextRef="#ctx0" brushRef="#br0" timeOffset="6724.4534">1262 14093 432 0,'0'-9'113'0,"-5"-2"4"15,0 1-54-15,1 2-15 0,1 0-10 16,1 4-4-16,-1-4-2 0,-2 0-3 0,1 1 0 16,-1 1-1-16,0 0-2 0,-1 5-2 15,0 0-5-15,0 6-3 0,-3 1-4 16,1 6-3-16,-1 4-4 0,-2 1-1 15,0 3-2-15,0 2 0 0,1-1 1 16,3 2-1-16,1-2 0 0,2-2 0 16,5 3 0-16,2-2 0 0,4 0-1 15,2-3 1-15,3-4-1 0,1 1-1 16,3-5 1-16,3-2-1 0,-1-5 1 0,0-1 0 16,-2-2 0-16,2-3 0 15,-1-3 0-15,-4-5 1 0,-3-2 0 16,-1-2 0-16,-3-1 0 0,-4-2-1 0,1-1 0 15,-7 0 0-15,-1 0 0 0,-2-4-1 16,-4-3 0-16,0 0 0 0,-2-4 0 16,-3-3 0-16,-1-1 0 0,0 2-1 15,0 0 2-15,1 6-1 0,1 0 0 16,2 7 3-16,2 3 2 0,4 6 1 0,0 1 2 16,4 4 1-16,2 3-1 0,2 0 1 15,1 1-2-15,2 0-2 0,3 0-1 16,2 0-1-16,4 0 1 0,2-1-1 15,3-1 1-15,4-2-1 0,3-4 0 16,2-1 0-16,-1 0-1 0,-2-3-1 16,2 2 0-16,-3 0-1 0,-5 1-3 15,-3 2-6-15,-4 3-9 0,0 1-8 16,-3 4-11-16,-4 1-11 0,1 4 0 0,-2 3-122 16,-3 2-114-16,1 5-280 0</inkml:trace>
  <inkml:trace contextRef="#ctx0" brushRef="#br0" timeOffset="7106.9626">1679 13929 506 0,'-3'-7'132'0,"-2"1"5"15,-3-1-39-15,2 5-54 0,1 2-12 16,4 3-4-16,-2 3-3 0,-1 4-3 16,3 4-3-16,-2 4-2 0,3 5-2 15,-1 2-2-15,-2 2-1 0,2 2 0 16,-1 3-1-16,2-1-1 0,-3-2 1 16,0-2-1-16,0 2 0 0,1-3-1 0,-1-1-2 15,2-3 0-15,0-2-2 0,2-1-1 16,2-3-1-16,0-4 0 15,1-2-1-15,2-3 0 0,3-2-1 0,0-3 1 16,2-2-1-16,0-3 1 0,4-2-1 16,1-2 0-16,2-3-1 0,0 0-1 15,-1-1-4-15,1 1-7 0,1 2-7 16,-4-1-8-16,0 2-11 0,-3 0-9 16,1 0-12-16,-5-3-109 0,2-1-113 15,-3 0-275-15</inkml:trace>
  <inkml:trace contextRef="#ctx0" brushRef="#br0" timeOffset="7339.3536">1720 13891 563 0,'-8'-9'131'0,"1"0"4"16,1 2-87-16,2 0-14 0,3 1-7 15,4 1-5-15,-1-1-4 0,2 0-3 16,3 1-3-16,3 2-2 0,3-1-3 16,3 1-3-16,1 2-2 0,5-1-7 15,0 4-10-15,-1-1-9 0,0 2-23 16,-5 2-101-16,-3 3-112 0,3 2-268 0</inkml:trace>
  <inkml:trace contextRef="#ctx0" brushRef="#br0" timeOffset="7695.0005">2013 14071 566 0,'-2'5'129'0,"-1"-1"5"0,0 8-87 15,1 1-14-15,2 2-4 0,-3-3 1 16,3 3-1-16,2-2-2 0,-2 1-2 15,3-3-1-15,1-2-4 0,0-1-3 16,3-2-2-16,1-1-1 0,1-3 0 0,3-2-2 16,3-3-2-16,2-4-3 0,3-2 0 15,1-4-2-15,1-3-1 0,1-1-3 16,-1-1-1-16,-2-2 0 0,0 4 0 16,0 0 0-16,-4 3 0 0,-1 6 0 15,-3 1 0-15,-4 3 0 0,0 7 1 0,-5 2-1 16,-1 4 1-16,-1 4 0 0,-2 1-1 15,-1 1 0-15,1 2-4 0,1-2-5 16,3 1-8-16,-3-4-6 0,6-1-11 16,1-3-9-16,2-2-11 0,2-3-46 15,0-2-62-15,1-3-102 0,4 2-227 16</inkml:trace>
  <inkml:trace contextRef="#ctx0" brushRef="#br0" timeOffset="8180.5276">2483 13723 630 0,'-1'0'143'0,"-2"-3"3"16,2 2-104-16,2 2-12 0,-1 1-7 16,4 0-4-16,3 2-4 0,2-1-2 15,1 0-2-15,7-1-1 0,1 0-1 16,4-2-1-16,0 1 0 0,-1-1 0 16,-1 1-2-16,1 3 2 0,-4 1-1 15,-1 2-1-15,-5 1 0 0,0 5-1 16,-3 0 0-16,-3 4-1 0,-2 2-1 15,-2 3-1-15,-4 2 0 0,3 6-1 0,-2-1 0 16,-1 3 0-16,3 0 0 0,-1-2-1 16,1 0 0-16,1-1 0 0,-1-4 1 15,3-2-1-15,-1-2 0 0,2-5 0 16,-2-2 0-16,1 0 1 0,-2-4-1 16,-2-3 0-16,0-1 1 0,-2-2 0 15,-4-2 0-15,0 2 1 0,-3-4 0 0,-1-1 0 16,1 2 0-16,-1-2 0 0,0-1-1 15,1 2 0-15,0-1-5 0,0 0-6 16,1 2-9-16,0-1-13 0,2 1-15 16,2-1-124-16,1 4-128 0,0 4-308 15</inkml:trace>
  <inkml:trace contextRef="#ctx0" brushRef="#br0" timeOffset="12321.0872">1068 15048 486 0,'-8'-8'123'0,"-1"-1"6"15,-2-1-64-15,2-1-16 0,0-2-8 16,-1 0-2-16,1 1-5 0,2 1-4 15,2 1-2-15,1 2-2 0,-1-2-2 16,4 4-2-16,0 1-5 0,0 3-2 0,3 2-3 16,1 2-1-16,0 3-3 0,3 3-2 15,2 2-2-15,2 5 0 0,1 2 0 16,1 3 0-16,1 1-1 0,3-1-1 16,1 1 0-16,2 1-1 0,-1-5-1 15,1-1 1-15,-1-2 0 0,1-1-1 16,-4-2 0-16,0-1 1 0,-2-1-1 15,0-2 0-15,-2-1-2 0,0-1-4 16,-3 0-6-16,0-1-7 0,-2-1-9 16,-3 0-8-16,1-1-7 0,2 1-8 0,-7-2-31 15,-2 0-76-15,0-2-102 16,-3-2-234-16</inkml:trace>
  <inkml:trace contextRef="#ctx0" brushRef="#br0" timeOffset="12567.8694">1231 14905 536 0,'-5'1'128'16,"-2"2"6"-16,-3 4-76 0,1 5-20 16,1 5-8-16,-3 5-4 0,-3 0-3 15,0 4-5-15,-2 1-4 0,-3 0-2 16,-1-1-4-16,-4-4-2 0,1-1-1 15,1-1-2-15,4 0-1 0,2-4-1 16,3 0-4-16,4-3-6 0,4-3-7 16,2-3-10-16,4-3-9 0,2-4-114 0,1-2-115 15,3-3-275-15</inkml:trace>
  <inkml:trace contextRef="#ctx0" brushRef="#br0" timeOffset="12881.5094">1427 14915 533 0,'-1'2'124'0,"-2"2"4"0,0 2-82 15,0 4-14-15,1 2-4 0,1 4-1 16,-2 3-2-16,1 2-2 0,-1 0-4 15,3 2-1-15,-1-2-1 0,0 0-2 16,0-3-1-16,3 0-1 0,2-4-1 16,1 0-2-16,-1-3-1 0,3-3-3 0,1 0-1 15,1-2-1-15,-2-3-2 0,0-1-1 16,1-1 0-16,2-2 0 0,-1-1-2 16,2 0-3-16,0-2-6 0,0 2-9 15,2-2-9-15,-1 1-9 0,-1 0-22 16,-1-3-99-16,-4-1-111 0,-1-2-258 15</inkml:trace>
  <inkml:trace contextRef="#ctx0" brushRef="#br0" timeOffset="13073.0662">1456 14900 687 0,'-3'-4'159'16,"-1"1"1"-16,2-1-111 0,0 1-17 15,4 3-12-15,-1-2-9 0,3 2-7 0,0-1-3 16,4 1-5-16,3 0-6 16,2 0-10-16,3 1-9 0,4 1-12 0,3 2-53 15,-1 2-65-15,0-2-107 0,-1 3-233 16</inkml:trace>
  <inkml:trace contextRef="#ctx0" brushRef="#br0" timeOffset="13366.0919">1781 15056 587 0,'-2'2'140'0,"-3"4"4"0,1 1-86 0,-1 2-21 16,1 1-6-16,3 1-3 0,1-1-4 16,0-1-4-16,3-1-4 0,2 0-1 15,2 0-1-15,3-2 0 0,-2-2-2 16,3-2 0-16,3-2 0 0,0-4-1 15,-1-4-3-15,3-1 0 0,-2-3-3 16,4-3-1-16,-4-2-2 0,1 1 0 16,-3 3-1-16,0 0-1 0,-3 5 0 15,-2 2 0-15,-2 4 0 0,-1 6-1 16,-3 4-3-16,-1 1-5 0,1 5-6 0,-1-1-7 16,0 2-12-16,2 0-13 0,-1-2-8 15,1-2-113-15,-1-2-117 0,3-2-279 16</inkml:trace>
  <inkml:trace contextRef="#ctx0" brushRef="#br0" timeOffset="13792.157">2069 14791 618 0,'1'-3'134'0,"4"2"1"16,2 1-109-16,4 3-11 0,2 0-4 15,1 4-2-15,2-4-1 0,3 2-1 16,-1-1 0-16,0-1 2 0,0 0 2 16,0 1 2-16,0-1 1 0,-3 3 0 0,0 3 0 15,-4 1-3-15,-1 2-2 0,-2 3-3 16,-3 3-2-16,-1 4-1 0,-3 3-2 15,0 4 0-15,0 2 0 0,1 0-1 16,-4 3 1-16,2-3-1 0,2 0 1 16,1-2-1-16,-3-2 0 0,1-1 0 15,1-1 0-15,-1-6 1 0,-1 1 0 0,0-2 2 16,-3-6 3-16,-1-1 2 0,-4-6 3 16,-3-1 1-16,0 0 1 0,-1-6-2 15,-4 1 0-15,1-1-4 0,2-4-4 16,3-2-5-16,1-1-6 0,1-3-7 15,3 0-9-15,3 0-9 0,3 1-9 16,2 1-12-16,2 3-110 0,1 2-113 16,4 4-273-16</inkml:trace>
  <inkml:trace contextRef="#ctx0" brushRef="#br0" timeOffset="14016.7509">2537 15079 711 0,'-3'-4'171'15,"-2"-1"1"-15,2 4-106 0,2 0-24 16,1 2-18-16,1-2-11 0,1 2-6 0,3 1-6 16,1 1-2-16,4-3-8 0,0 2-7 15,3 1-9-15,4 0-13 0,-1 0-12 16,0-3-32-16,0 0-88 0,-2 5-111 15,-2 0-253-15</inkml:trace>
  <inkml:trace contextRef="#ctx0" brushRef="#br0" timeOffset="14202.2182">2598 15182 668 0,'-6'1'163'0,"0"0"3"0,0-2-100 15,2 2-22-15,3 0-14 0,1-1-10 16,1 3-7-16,3-3-7 0,-1 1-8 16,7 1-7-16,1 1-10 0,3-3-18 15,2 2 10-15,2-3-142 0,2 1-129 16,0 0-316-16</inkml:trace>
  <inkml:trace contextRef="#ctx0" brushRef="#br0" timeOffset="15032.3997">3219 14705 645 0,'-4'-5'146'0,"3"-1"1"16,2 2-104-16,4 1-16 0,4-1-7 16,3 3-5-16,4-2-4 0,4 3-3 15,2-1-1-15,-3-1-3 0,5 1-1 16,-2-3-2-16,-2 1 0 0,1 1-1 0,-5-4 1 16,-1 2-1-16,-3 2 1 0,-2-1-1 15,-4 2 1-15,-5 0 0 0,-2 1 0 16,-5 4 0-16,-4-2 0 0,-3 3 0 15,-6-1 1-15,-5 3-1 0,-6 1 1 16,-4 2-1-16,-4 0 0 0,0 2 0 16,-1 2-1-16,3-1 2 0,5 2 3 0,6-2 1 15,7-2 2-15,5-1 1 16,4-2 0-16,5-2-1 0,4-3-1 0,2 1-2 16,3-1-2-16,4 0-2 0,2 1 0 15,2 1 0-15,3 0 1 0,3 2 1 16,3-1 0-16,0 2 0 0,1 0 1 15,2 2 2-15,0-2-1 0,0 2-1 16,-2 1-1-16,-2-1 0 0,-3 2-1 16,-1 1 0-16,-3 0-2 0,-7 1 1 15,1-2-1-15,-5 4 1 0,-1 0 0 0,-5-2 0 16,-4 1-1-16,-4 1 1 0,-3 2 0 16,-5 1-1-16,-6-2 1 15,-2 1-1-15,-2 1 0 0,2 0 1 0,0-2-1 16,1-1 2-16,3 0 0 0,3-2 1 15,3-1 2-15,5-1 1 0,1-2 1 16,4 0 1-16,2-1-1 0,5-3-1 16,1 0 0-16,6-1 0 0,3-3 0 15,2 1 2-15,7-3 0 0,3 0 1 16,5 1 0-16,2-2 0 0,3-2-2 0,0 2-1 16,3-2-2-16,-2 0-3 0,0-2 0 15,-2-2-1-15,-2 2-2 0,-3-1-3 16,-1 1-6-16,-2 1-9 0,-2 4-16 15,-4 2-17-15,-2 5-18 0,-3-1-118 16,-6 1-132-16,-4 2-303 0</inkml:trace>
  <inkml:trace contextRef="#ctx0" brushRef="#br0" timeOffset="15538.4428">2903 15602 620 0,'0'-4'147'15,"-2"5"5"-15,-1 1-95 0,-1 1-14 16,1 7-6-16,-1 2-4 0,0 5-4 16,-2 3-4-16,1 1-4 0,-2 5-4 0,2-2-4 15,2 1-4-15,-1-2-4 0,0 0-3 16,4-1-7-16,-1-3-10 0,5-3-11 15,2-4-13-15,0-1-11 0,4-5-29 16,-2-6-93-16,3-4-113 0,3-6-253 16</inkml:trace>
  <inkml:trace contextRef="#ctx0" brushRef="#br0" timeOffset="15783.2685">3007 15689 587 0,'-3'1'142'0,"-2"0"4"0,-3 3-84 0,1 2-21 16,-2 1-6-16,1 3-4 0,-3 1-2 16,-2 4-2-16,1 0-1 0,0-2-2 15,1 2-2-15,1-3-2 0,3-1-3 16,1-1-4-16,2-3-3 0,4 1-4 16,1-1-1-16,3 0-3 0,0 2-1 0,3-2-1 15,2 1-2-15,0-2-3 0,2 0-7 16,3-3-8-16,-1 0-9 0,2-3-14 15,2-1-12-15,0-2-95 0,2 0-23 16,0-4-101-16,3 0-208 0</inkml:trace>
  <inkml:trace contextRef="#ctx0" brushRef="#br0" timeOffset="15977.7571">3304 15733 716 0,'-2'-1'160'16,"-1"-1"0"-16,1 1-121 0,1 1-17 16,2 0-8-16,3 0-6 0,2 1-4 15,0 1-4-15,2 0-3 0,4-1-6 16,-1 2-10-16,1 0-12 0,1 0-11 16,-4 1-118-16,0-1-123 0,-1 3-292 15</inkml:trace>
  <inkml:trace contextRef="#ctx0" brushRef="#br0" timeOffset="16185.9525">3345 15854 700 0,'-5'-1'168'0,"0"0"4"0,3 0-107 0,1 1-21 15,2-2-13-15,1 2-8 16,0 0-8-16,1 0-7 0,6 0-3 0,-4 0-2 15,3-1-1-15,1 2-2 0,0-2-7 16,4 1-14-16,-1 0-15 0,-2 0-16 16,5 1-96-16,-2-1-29 0,2 0-112 15,-2 2-216-15</inkml:trace>
  <inkml:trace contextRef="#ctx0" brushRef="#br0" timeOffset="16462.2591">3632 15802 719 0,'-4'-2'160'0,"2"1"1"0,1 0-120 0,2 0-18 16,1 1-9-16,2 0-6 0,1 0-3 16,3 1-5-16,1-1-5 0,1 0-11 15,1-1-12-15,1 1-13 0,1 0-37 16,2-2-84-16,-1 1-113 0,2 1-250 0</inkml:trace>
  <inkml:trace contextRef="#ctx0" brushRef="#br0" timeOffset="16969.1462">3872 15737 546 0,'-4'-2'158'0,"1"2"5"0,-2-1 1 16,2 4-111-16,0 0-15 0,-2 3-10 15,5 3-6-15,0 1-5 0,1 0-4 0,3 2-3 16,2-1-3-16,2-3-2 0,3-1-1 15,2-3-1-15,1-2-1 0,5-1-1 16,-2-4 0-16,0-1-1 0,-2-5 0 16,1-2-1-16,-4-4 0 0,-1 2 0 15,-4-4 0-15,-3-1-1 0,-2 0 1 16,-2 3-2-16,-2 3-6 0,-3 0-8 16,-2 1-8-16,-2 5-6 0,-1 0-6 0,0 2-4 15,3 4-1-15,1 1 2 0,1 2 6 16,3 0 4-16,2 2 4 0,0 1 3 15,2 0 3-15,2 2 3 0,-2-1 4 16,3 0 2-16,-1 2 3 0,-1-3 6 16,1 0 6-16,-1 0 6 0,0 1 6 15,0-3 5-15,-1 1 2 0,1 1 4 16,0 1 1-16,2 1-2 0,1 0-2 0,2-1-3 16,1 1-2-16,2 0-1 15,2-2-2-15,0-1-2 0,4-3-3 0,2-2-1 16,-2-1-3-16,0-4 0 0,0-2-1 15,-1-3 2-15,-2-2 2 0,-2 0 1 16,-4-3 0-16,-1 1 0 0,-3 1-1 16,-2 1-2-16,-4 2-2 0,-2 1-4 15,-4 2-6-15,-3 2-10 0,-1 1-11 16,-3 3-14-16,0 1-13 0,1 1-117 16,-5-1-126-16,5 3-290 0</inkml:trace>
  <inkml:trace contextRef="#ctx0" brushRef="#br0" timeOffset="17701.2248">3380 14321 457 0,'-18'-8'124'16,"-4"5"8"-16,0-1-52 0,-1 3-11 16,0 1-6-16,-1 0-4 0,2 3-4 15,5 3-6-15,1 2-7 0,5 3-8 16,4 0-8-16,2 4-7 0,6-2-6 16,4 0-6-16,4 1-2 0,2-4-2 15,2-3-1-15,1-1 0 0,0-3 0 16,4-5-1-16,-2-4 0 0,-2-1 0 15,-2-4-1-15,1-1 0 0,-3-1-2 0,-2-1-3 16,-3-1-6-16,-3 4-8 0,1 0-8 16,-1 2-7-16,-3 2-7 0,0 1-3 15,3 4-3-15,1 2 2 0,-3 0 3 16,6 0 3-16,-1 1 5 0,3 0 3 16,1 1 4-16,-3 0 5 0,0-1 4 15,5-4 5-15,-8 5 9 0,-1-1 12 16,-2-2 11-16,0 1 9 0,-1 0 7 0,0 1 7 15,-4 0 5-15,1-2 0 0,-2 2-5 16,1 3-3-16,-1 1-5 0,2 2-4 16,-2 4-5-16,3 1-5 0,4 4-4 15,2 0-3-15,1 0-4 0,5 0-2 16,0-3-2-16,6-4-3 0,0 0 0 16,1-4 0-16,-3-5-1 0,3-3 0 15,0-3 0-15,1-3 0 0,-1-3 0 16,-1-4 0-16,-3-2 0 0,3 2 1 15,-8-2 0-15,-3-1-1 0,-5 2 1 16,-5 2-1-16,-4 3 0 0,-1 3-2 0,-4 5-7 16,-2 4-13-16,-2 3-12 0,1 6-14 15,2 6-13-15,1 4-115 0,4 1-126 16,8 1-281-16</inkml:trace>
  <inkml:trace contextRef="#ctx0" brushRef="#br0" timeOffset="18239.7915">3920 14992 506 0,'-4'-21'126'0,"2"3"5"0,0 4-68 15,2 1-19-15,0-1-6 0,3 4-5 0,1 3-3 16,-2 1 0-16,3 3-1 15,1 3 0-15,3 3 1 0,0 2-2 0,1 3-3 16,1 3-3-16,1 3-4 0,3 4-3 16,0 2-5-16,2 3-4 0,-1-2-2 15,1 2-2-15,1-1-1 0,1-2-1 16,-2-4-5-16,-1-3-8 0,-1 0-9 16,-2-4-15-16,-1-1-13 0,-2-3-34 15,-3-3-89-15,0-1-116 0,-3 0-257 0</inkml:trace>
  <inkml:trace contextRef="#ctx0" brushRef="#br0" timeOffset="18432.3638">4214 14891 580 0,'-10'2'150'0,"-4"3"4"15,-4 2-61-15,0 4-47 0,-2 5-12 16,-2 1-10-16,0 5-8 0,-2 3-6 0,0 1-5 15,5 1-3-15,1 0-4 16,5-2-9-16,3-4-14 0,8-1-14 0,2-7-120 16,3-5-127-16,4 0-305 0</inkml:trace>
  <inkml:trace contextRef="#ctx0" brushRef="#br0" timeOffset="18708.7093">4408 14872 601 0,'-2'1'139'0,"0"3"6"16,-2 2-99-16,1 2-11 0,0 5-3 16,0 1-2-16,3 3-3 0,-2 2-4 15,-1 4-2-15,2 2-2 0,0-2-2 0,-3 0-1 16,1-1-2-16,1-2-2 15,1-2-4-15,2-4-1 0,4-2-3 0,0-1-3 16,5-2-3-16,2-1-5 0,-1-2-4 16,3-2-7-16,-1-2-11 0,2 0-12 15,-3-4-14-15,2 1-114 0,-2-3-119 16,1 2-288-16</inkml:trace>
  <inkml:trace contextRef="#ctx0" brushRef="#br0" timeOffset="19331.1431">4476 14885 576 0,'-9'-3'137'0,"1"-1"5"0,2 1-90 16,1 0-9-16,1-1-5 0,3 0-2 0,2 0-4 15,1-1-7-15,5 0-4 0,1-1-7 16,2 1-3-16,1 0-4 0,0 1-4 16,2 2-5-16,2 2-10 0,0 0-12 15,1 5-11-15,-1-1-15 0,-1 4-113 16,3-1-121-16,-4 1-282 0</inkml:trace>
  <inkml:trace contextRef="#ctx0" brushRef="#br0" timeOffset="19541.4176">4709 14877 645 0,'-3'-2'148'0,"-1"2"3"0,3 0-103 16,0 5-15-16,1 3-9 0,1 2-7 15,-1 3-4-15,0 3-4 0,0 6-2 16,0 4-3-16,1-2-2 0,1 1-6 15,-1-2-9-15,3-1-12 0,1-4-12 16,4-3-51-16,1-5-70 0,1-6-109 0,5 2-241 16</inkml:trace>
  <inkml:trace contextRef="#ctx0" brushRef="#br0" timeOffset="19782.8246">4947 14939 554 0,'-6'1'143'0,"-3"3"6"0,-2 2-51 16,-3 2-49-16,3 4-8 0,-4 1-3 16,1 1-1-16,-2 2-3 0,1-2-3 15,2 1-3-15,3 0-3 0,0-2-5 16,4-2-5-16,3 1-5 0,6-2-3 16,0 0-3-16,2 0-2 0,3-3-4 15,3 1-3-15,1-1-5 0,3-2-7 16,1-1-8-16,2-3-10 0,2-2-12 0,-1-4-8 15,0 0 3-15,-1-5-122 16,-1 0-117-16,-2-3-280 0</inkml:trace>
  <inkml:trace contextRef="#ctx0" brushRef="#br0" timeOffset="20107.3373">5021 14836 727 0,'-2'-6'173'15,"-2"0"2"-15,4 2-116 0,0 3-18 16,4 0-11-16,0 1-7 0,9 1-9 0,-2 2-7 16,2 1-2-16,2 1-2 0,2 1-1 15,3 1-1-15,-1 1-1 0,0 1 1 16,-1 1-1-16,-1-1 0 0,0 4 1 16,-3-1-1-16,-3 1 0 0,-1 2 1 15,-3 2-1-15,-3-1 0 0,-1 4-2 16,-2 1 0-16,1-3-2 0,-4 0-1 15,1 2-1-15,-1-3-1 0,-1 0 0 0,0-2 1 16,-1-3 1-16,-2-1 0 16,1 1 3-16,-2-3 0 0,-1-2 1 0,2 1 0 15,-1-3 1-15,1-2-1 0,1 1-10 16,0-3-9-16,0 0-12 0,1-1-12 16,1-1-13-16,0 0-116 0,1-2-122 15,0 3-279-15</inkml:trace>
  <inkml:trace contextRef="#ctx0" brushRef="#br0" timeOffset="21226.4896">5631 15004 433 0,'-2'-13'129'0,"-5"-1"6"0,-1 3-3 0,-2 4-72 16,-2 1-14-16,-2 3-9 0,1 3-4 15,-1 5-5-15,-2 1-3 0,5 8-3 16,2 2-2-16,0 2-1 0,3 3-2 16,2 2-1-16,1-1-3 0,5 5-3 15,-1-6-2-15,3-2-4 0,-3 0-1 16,5-3-2-16,0-3-1 0,2 0 0 15,2-5 0-15,1-3-1 0,1-3 1 16,4 0-1-16,-3-6 0 0,1-1 0 0,-5-3 0 16,1-5 1-16,-2 0-1 15,-2-1 1-15,-4-4 0 0,-2 0 0 0,-3-7 0 16,-2-3 0-16,-6-3-1 0,-4-2 1 16,-2-2-1-16,1-1 0 0,-3 1 0 15,2 3 0-15,1 0 0 0,0 3 0 16,4 3 2-16,1 1 2 0,-1 4 3 15,3 2 3-15,3 1 1 0,3 4 1 16,3 2 1-16,4 0-3 0,3 1 0 0,6 0-4 16,-1-1-2-16,4 0-2 0,4 0-2 15,2 2-3-15,4 2-8 16,3 3-12-16,3 2-12 0,2 4-15 16,3 4 5-16,-3 3-132 0,-2 2-126 0,-3 5-296 15</inkml:trace>
  <inkml:trace contextRef="#ctx0" brushRef="#br0" timeOffset="21528.1404">5927 14860 564 0,'-3'2'130'0,"-2"4"4"0,0-1-86 16,-1 4-15-16,1-1-5 0,1 4 0 15,2 3 0-15,-2 2-1 0,2 2 0 0,-1 4-1 16,1 3 1-16,-1 2 0 16,2-1-1-16,-1-2-1 0,0 1-3 0,1-1-1 15,4-3-4-15,0-3-5 0,3 0-3 16,1-2-3-16,1-2-2 0,3-1-2 16,4-1 0-16,0-6-2 0,3-2-3 15,-1-4-4-15,1-3-9 16,2-3-11-16,0-4-13 0,-1-1-11 0,0 0-11 15,-5-1-33-15,1 2-80 0,-4-1-105 16,-5 0-236-16</inkml:trace>
  <inkml:trace contextRef="#ctx0" brushRef="#br0" timeOffset="21697.5234">5910 14817 738 0,'-6'-11'169'0,"0"0"1"15,5 1-121-15,4-2-18 0,5 1-11 16,4 1-10-16,3 0-8 0,2 3-10 16,2 0-10-16,1 5-14 0,3 0-13 0,1 2-21 15,-1 2-104-15,-1 0-120 0,1 6-269 16</inkml:trace>
  <inkml:trace contextRef="#ctx0" brushRef="#br0" timeOffset="22066.876">6286 15013 464 0,'0'9'129'0,"0"4"6"0,0-2-16 15,2 5-72-15,-1-3-9 0,1 3-3 16,2-1-3-16,1-1-3 0,1 0-2 15,2 1-3-15,4-4-3 0,-1-2-3 16,3 0-3-16,0-5-2 0,3-2-4 16,-1-3-2-16,1-4-2 0,-1-2-1 0,1-4-1 15,-1-5-1-15,-1-1 0 0,-2-2-2 16,1 1 1-16,-3-3-1 0,-4 4 0 16,-1 2 1-16,-1 7-1 0,-3 1 0 15,1 6 0-15,-2 6 0 0,0 9 0 16,-1-1 0-16,2 4 0 0,0 0 0 15,-2 4-1-15,1 1-3 0,2-1-6 16,0-3-7-16,6 1-11 0,1-3-9 16,2 1-10-16,8-5-10 0,3-3-107 0,3-2-111 15,1-4-264-15</inkml:trace>
  <inkml:trace contextRef="#ctx0" brushRef="#br0" timeOffset="22396.8455">6887 15103 623 0,'-5'-3'172'0,"0"0"6"0,-1 1-55 16,2-2-56-16,3 2-13 0,-1-1-11 15,4 3-10-15,0 0-9 0,2 0-7 16,3 3-4-16,3-1-3 0,-1-1-3 16,5 2-6-16,1-3-7 0,2 0-9 15,1 0-13-15,0-4-16 0,0-1-18 16,0 1-14-16,1 1-118 0,-3-1-129 15,-4-2-293-15</inkml:trace>
  <inkml:trace contextRef="#ctx0" brushRef="#br0" timeOffset="22601.0596">7151 14951 690 0,'1'-4'158'0,"-2"0"6"16,1 4-112-16,1 5-11 0,-2 6-6 15,1 0-5-15,-1 5-4 0,0 2-6 16,-1 3-5-16,0 2-6 0,1-1-3 0,-2-1-3 16,3-1-5-16,-1-2-7 0,0-3-12 15,3-3-11-15,4-3-12 0,3-5-9 16,3-2-11-16,0-2-42 16,3-3-64-16,1-2-95 0,-1-2-217 0</inkml:trace>
  <inkml:trace contextRef="#ctx0" brushRef="#br0" timeOffset="22810.5242">7310 15069 527 0,'-6'2'134'16,"-2"0"6"-16,-2 3-49 0,-2 2-45 15,1-1-8-15,0 0 0 0,0 3-1 0,1-1-1 16,1 2-2-16,1-3-3 0,3 2-4 16,1 0-5-16,2 0-5 0,2-1-5 15,1-1-5-15,1-2-2 0,4 1-3 16,0-3-2-16,3-1-2 0,1-1-3 15,5-2-8-15,2 0-8 0,6 0-8 16,0-2-11-16,4 2-9 16,0-3-10-16,0 1-63 0,-1-4-43 0,-4 0-97 15,-3 1-214-15</inkml:trace>
  <inkml:trace contextRef="#ctx0" brushRef="#br0" timeOffset="23179.188">7468 14665 736 0,'-2'-9'158'16,"2"3"1"-16,4 2-132 0,3 3-12 16,3 0-6-16,1 2-1 0,1 2-2 15,1 2 0-15,0-1 1 0,0 3 2 0,2-1 1 16,-3 1 2-16,-1 3-1 0,-1 2 0 15,1 4-1-15,-1 5-3 0,-2 0-2 16,-2 3-2-16,-1 4 0 0,-1 4-2 16,-3 2 0-16,1 6 0 0,-2 1-1 15,-2 2 1-15,1 0-1 0,1 1 0 0,-1-2 0 16,1 1 1-16,-1-8-1 0,-1-2 0 16,1-3 0-16,0-6 1 0,-3-4 2 15,2-3 2-15,-3-9 3 0,-1-1 2 16,-2-6 0-16,0-1 0 0,-3-1-1 15,-3-3-1-15,0-2-9 0,-3 2-15 16,-2-2-21-16,-4 5-22 0,-2-4-125 16,-2 5-141-16,-2 1-333 0</inkml:trace>
  <inkml:trace contextRef="#ctx0" brushRef="#br0" timeOffset="30561.5061">2989 14123 627 0,'0'-12'140'0,"0"1"0"16,0 10-102-16,-3-2-12 0,1 7-6 15,1 1-3-15,-1 0-1 0,2 2 1 16,-3 2 0-16,0-2-1 0,1 3-3 15,-2 0-3-15,-2 1-3 0,-1 0-3 16,-1 2-5-16,0 3-9 0,-1 4-11 0,2-2-13 16,2 1-50-16,3-1-75 0,4 2-114 15,3-2-252-15</inkml:trace>
  <inkml:trace contextRef="#ctx0" brushRef="#br0" timeOffset="31317.7788">3394 13886 543 0,'-1'-17'130'0,"0"2"4"0,-2 0-80 15,1 3-16-15,3 2-7 16,-3 2-2-16,2 4-4 0,-8 1-1 0,6 7-2 16,-1 6-1-16,0 3-1 0,-1 5-3 15,2 2-3-15,0 5-2 0,7 2-3 16,-2-3-1-16,0-3-3 0,7 2 0 15,-1-7-2-15,2-3 1 0,0-6-1 16,2-2 1-16,2-8-1 0,1 0 0 16,-4-11-1-16,4 0 0 0,1-5-1 15,-2-2 0-15,2-2 0 0,-2 0 0 0,1-3 0 16,1 3-1-16,-2 1 1 0,-3 5-1 16,-1 2 0-16,-4 4 1 0,-2 5-1 15,-4 5 0-15,-1 3 0 0,-2 4 0 16,-1 5 0-16,0 4 0 0,0 3 0 15,2 4 0-15,2 4-2 0,2 0-3 16,3 2-4-16,4-2-6 0,2-1-11 0,4 0-10 16,2-3-12-16,3-5-59 15,1-1-56-15,0-4-104 0,5-1-226 0</inkml:trace>
  <inkml:trace contextRef="#ctx0" brushRef="#br0" timeOffset="31716.518">3945 13725 543 0,'3'-7'126'0,"-3"1"2"15,1 3-84-15,-1 6-11 0,-1 4-4 16,0 4-2-16,-2 3-2 0,-2 4-2 16,2 7-1-16,-2 3-2 0,1 2-2 15,0 2-1-15,2 0-2 0,0 2 1 16,2 1-1-16,2-5 0 0,2 0-2 15,1-6-2-15,2-3-2 0,1-3-2 16,4-5-2-16,0-4-2 0,1-5-1 16,3-3-3-16,1-4-5 0,3-2-8 0,-1-4-13 15,2-1-10-15,1-2-12 0,-1 1-57 16,-4-6-59-16,-3 1-104 0,-4-2-222 16</inkml:trace>
  <inkml:trace contextRef="#ctx0" brushRef="#br0" timeOffset="31884.6954">3972 13741 636 0,'-4'-7'151'16,"0"-1"2"-16,1 0-87 0,6 2-33 0,2 1-14 16,2 1-9-16,4-1-4 0,4 3-6 15,2-1-9-15,4 2-12 0,5 0-13 16,2 1-120-16,-1 1-122 0,0 0-303 15</inkml:trace>
  <inkml:trace contextRef="#ctx0" brushRef="#br0" timeOffset="33522.13">4183 13896 481 0,'0'-13'127'0,"0"0"7"0,-1 1-57 16,1 1-18-16,0 1-11 0,-1 1-5 16,1 3-7-16,1 4-6 0,0 0-4 0,0 6-4 15,-1 1-5-15,2 5-2 0,1 3-2 16,2 6-2-16,1 1-1 0,-1 1-2 16,3 1-2-16,3-1 0 0,0-3-2 15,-2-3 1-15,5-3 0 0,-4-4 1 16,2-3 2-16,0-7 1 0,-1-2 0 15,0-5 0-15,1-2 0 0,-1-5-2 16,3-1-2-16,-2 0-1 0,-3 0-2 16,2 1-1-16,-1 1 0 0,-4 3 0 15,-1 2-1-15,-2 5 0 0,1 4-1 16,0 4 1-16,-4 5 1 0,-2 4-1 0,2 4-1 16,2 4 0-16,-2 2-4 0,1 2-8 15,1 1-9-15,2-2-13 0,3 0-12 16,2-2-13-16,2-5-111 0,0-4-3 15,0-7-96-15,5 2-184 0</inkml:trace>
  <inkml:trace contextRef="#ctx0" brushRef="#br0" timeOffset="33882.8913">4607 13719 603 0,'0'-13'137'0,"1"-2"4"0,4 1-100 16,4 3-12-16,2-1-8 0,3 4-4 16,0 0-4-16,-1 2-3 0,2 4-3 15,-3 0-3-15,-2 4 0 0,0 0-1 0,-4 1 3 16,0 2 0-16,-1 2 3 0,-3 0 0 16,-2 2 0-16,-2 2 0 0,-3 1-1 15,0 4-2-15,0 1-2 0,0 2-2 16,2 1-1-16,0 2-1 0,5 3 0 15,0 1 0-15,3-2-1 0,3 1 1 16,1 0-1-16,3 0 0 0,-1-3 1 16,3 0-1-16,-3-1 1 0,1-2-1 15,-6-2 1-15,0-2 0 0,-5-4 3 0,-2 0 2 16,-6-1 0-16,-3-3 1 0,-3 0 0 16,-1 0-1-16,-2 1-6 15,0 1-14-15,-2 0-15 0,-2 0 52 0,1 1-184 16,-1 0-134-16,1 3-345 0</inkml:trace>
  <inkml:trace contextRef="#ctx0" brushRef="#br0" timeOffset="35268.4702">5080 14060 598 0,'0'-11'144'0,"0"8"5"0,-4 4-90 16,0 3-13-16,1 2-7 0,-2 2-4 15,-1-1-3-15,1 0-6 0,0 3-4 16,-1-1-4-16,1-1-5 0,-1 2-4 16,1-1-3-16,1-1-3 0,1 1-4 0,-1-1-11 15,1 0-13-15,3-2-19 0,4 0-22 16,0-1-106-16,4 1-126 0,2-1-282 15</inkml:trace>
  <inkml:trace contextRef="#ctx0" brushRef="#br0" timeOffset="35450.198">5458 14072 679 0,'-2'-7'148'0,"-2"0"1"0,0 1-116 16,2 1-15-16,1 3-10 0,0 1-6 16,1-2-9-16,0 5-11 0,1-2-13 15,0 2-56-15,1 0-62 0,3 3-106 16,0 0-234-16</inkml:trace>
  <inkml:trace contextRef="#ctx0" brushRef="#br0" timeOffset="35583.1732">5526 14132 497 0,'0'1'130'0,"-2"-1"1"0,1-1-22 16,1-2-83-16,-1 3-15 0,2-1-16 15,-1-1-61-15,3 1-64 0,-1-2-101 16,4 2-240-16</inkml:trace>
  <inkml:trace contextRef="#ctx0" brushRef="#br0" timeOffset="35719.3472">5898 14109 638 0,'1'-2'146'0,"-2"0"2"15,-3 0-109-15,3-1-13 0,-1 1-11 16,0 2-19-16,2 2-95 0,0-1-47 16,2 4-112-16,-1 3-246 0</inkml:trace>
  <inkml:trace contextRef="#ctx0" brushRef="#br0" timeOffset="37857.3573">8255 12399 461 0,'0'-27'115'0,"-1"3"3"16,1 9-65-16,0 2-15 0,1 6-14 15,-1 4-9-15,3 5-4 0,1 4-5 16,3 6-1-16,-3 5 1 0,0 9 2 16,-1 9 3-16,0 11 4 0,-2 10 2 15,-1 10 0-15,-6 13-1 0,2 13-1 16,-1 8-2-16,-3 8-4 0,1 6-3 0,-1 7-2 15,2 3-2-15,1 1 0 16,1 0 0-16,0 1 2 0,2 1 1 16,1 2 3-16,-1 1 2 0,0 3 0 0,1 4 2 15,0 3-1-15,1 3-2 0,-2 3-2 16,2 2-2-16,0 0-2 0,0-1-1 16,0 0 0-16,-2-3-1 0,2-6 0 15,-1-7 1-15,1-8 1 0,0-8 2 16,-1-12 2-16,1-6 1 0,1-8 1 15,3-8-1-15,-2-4 0 0,1-4-1 0,-1-4-2 16,2-4-2-16,-2-5-2 0,3-6 0 16,-2-5-1-16,0-4 0 0,1-4-1 15,1-8-4-15,-1-3-3 0,0-8-4 16,-2-6-8-16,1-2-9 0,0-7-10 16,-1-8 5-16,-1-4-126 0,1-5-115 15,-4-4-287-15</inkml:trace>
  <inkml:trace contextRef="#ctx0" brushRef="#br0" timeOffset="45159.8007">1961 12072 315 0,'-5'-3'97'15,"0"2"6"-15,-1-2-5 0,1 0-43 16,0-2-12-16,2 0-3 0,-2 0-4 16,2 0-4-16,0 2-3 0,0-2-2 0,1 0-3 15,-1 0-3-15,2 1-3 0,2 2-1 16,2-3-4-16,0 0-1 0,5 0-1 15,2 0-2-15,1-1 0 0,3 1-1 16,3-3-1-16,4 1-1 0,5 2-1 16,2-1-1-16,3 1-2 0,4 2 0 15,2-2-1-15,0 0 0 0,0-1 0 16,-4 0-1-16,-4 0 1 0,-2-1 0 16,-5 1-1-16,-4 1 1 0,-7 2-1 15,-3 2 0-15,-5-1 0 0,-3 2-1 0,-6 2-1 16,-3 1-2-16,-9 2-4 0,-5 2-2 15,-5 2-2-15,-6 2 0 0,-7 1 0 16,1 1 1-16,-2-2 2 0,1 0 3 16,3-2 4-16,6 1 1 0,2-1 0 15,7-1 1-15,2 0 1 0,4-1 0 16,7-1 0-16,3-1 0 0,2-1 0 16,3-1 0-16,4-1 1 0,4 0-1 0,4-1 1 15,0 2 1-15,3-2 1 0,6-3 3 16,0 5 0-16,3 2 1 0,3 0 1 15,3 1 0-15,1 2-2 0,1 0-1 16,-3 7-1-16,1-5-1 0,-1 1-1 16,-5 2 0-16,-1 1-2 0,-4 2 1 15,-4-2-1-15,-4 5 0 0,-5-1 1 16,-7 3-1-16,-6 1 1 0,-8 5 1 16,-6 2 0-16,-4 2 1 0,-7 2 2 0,0-1 3 15,-2 0 5-15,0-4 3 16,6-3 3-16,2-4 2 0,4-4 1 0,6-4-1 15,5-6-1-15,-1-6-4 0,7-1-2 16,2-3-4-16,2-4-2 0,5-4-3 16,0-3-2-16,3-2-2 0,6 0-1 15,4-4-1-15,2-1 0 0,4 1-1 16,4 1 0-16,4 2-2 0,1 4-1 16,4 2-1-16,-3 2-2 0,1 3-3 0,1 3-2 15,-5 1-3-15,-2 1-1 0,-2 0 0 16,-3 1 0-16,-1 1 1 0,-4-1 3 15,-2-1 3-15,-3 1 3 0,0 0 3 16,-2 0 1-16,-2-2 1 0,0 1 1 16,-3 0 0-16,0 1 0 0,-1 0 2 15,-1 2 0-15,0 1 2 0,1 2 0 16,-2 1 2-16,3 2-1 0,-2 0 1 0,2 2 0 16,-2-2-2-16,2-1 0 0,0 1 0 15,1-3-1-15,1-2 1 0,-1-1 0 16,1-4 1-16,1-3-1 0,4-4 1 15,0-2 0-15,3-4-1 0,-1-2 0 16,4 0-2-16,0-2 0 0,1 6-1 16,-2 1 0-16,-3 4 0 0,-2 5-1 15,0 3 1-15,-4 7-1 0,0 4 1 16,-3 4 0-16,1 3 0 0,0 3 0 16,-1 2 0-16,1 2 0 0,-2-2 0 0,2-2-3 15,0-2-6-15,0 0-8 0,0-7-9 16,1-4-13-16,-1-3-8 0,1-6-7 15,0-5-10-15,0-6-44 0,-1-7-52 16,-2-4-93-16,-3-7-207 0</inkml:trace>
  <inkml:trace contextRef="#ctx0" brushRef="#br0" timeOffset="45286.1793">2657 11889 474 0,'-5'-17'135'15,"1"7"1"-15,1 4-2 0,-1 6-97 16,3 6-18-16,-1 8-9 0,4 6-5 0,1 10-8 15,1 5-13-15,0 7-24 0,-1 3-96 16,5 1-108-16,-1 1-266 0</inkml:trace>
  <inkml:trace contextRef="#ctx0" brushRef="#br0" timeOffset="45511.3444">2961 12472 541 0,'2'0'123'0,"-2"0"3"16,1 0-79-16,2 0-22 0,0 0-5 16,-1-2 0-16,1 2-1 0,2-3-2 15,-2 1-2-15,0-3-2 0,3 0-3 16,-1-2-2-16,4 1-1 0,-3-3-3 16,1 2-1-16,3-2-2 0,-2 4-4 0,-1 0-6 15,-1 3-6-15,-1-1-9 16,-3 2-7-16,1 2-112 0,-4 1-110 0,-2-2-267 15</inkml:trace>
  <inkml:trace contextRef="#ctx0" brushRef="#br0" timeOffset="45722.801">2950 12084 476 0,'-9'-12'123'0,"-1"5"3"0,3 9-58 0,0 4-22 16,0 9-15-16,3 5-7 15,1 7-5-15,-1 8-5 0,2 3-2 0,1 4-2 16,1 7-2-16,0 3-3 0,0 2-1 16,0-2-2-16,1-1 0 0,1-2-1 15,1-6 0-15,2-7-5 0,0-8-5 16,3-4-9-16,3-7-3 0,0-6-118 16,2-6-112-16,2-5-278 0</inkml:trace>
  <inkml:trace contextRef="#ctx0" brushRef="#br0" timeOffset="46090.2748">3408 12286 526 0,'-4'-7'125'15,"-3"-1"2"-15,-3 5-73 0,-4-1-24 16,0 6-7-16,-6 3-3 0,-4 4-2 0,-1 6 0 15,-1 0 2-15,2 5 0 0,2 3 1 16,5 3-2-16,4 1-3 0,7-1-2 16,4-4-4-16,3-1-3 0,6-2-2 15,2-5-2-15,3-6-1 0,2-3 0 16,3-5 0-16,3-5-1 0,-1-5 1 16,-1-5-1-16,5-4 1 0,-5-4-1 15,-1-2 0-15,-2-2-1 0,-3 3 1 0,-1 2-1 16,-1 5 0-16,-4 4 0 0,-2 5-1 15,-2 3 1-15,1 10-1 0,-1 3 0 16,-1 5 1-16,2 3 0 0,2 3-2 16,1 5-1-16,2-1-3 0,2-1-6 15,2-1-6-15,4-5-8 0,1-3-9 16,5-4-3-16,-1-7-114 0,5-4-110 16,1-8-271-16</inkml:trace>
  <inkml:trace contextRef="#ctx0" brushRef="#br0" timeOffset="46800.4641">3640 12210 694 0,'-3'-5'149'0,"2"4"0"0,5 2-119 16,5 3-17-16,3-1-7 0,4 2-3 16,1 2-1-16,5-1-1 0,5-1 0 15,3-3 0-15,0-2-1 0,2-1 1 0,-1-3-1 16,-3 0 0-16,-3 0 0 0,-7-1 0 15,-3 0-1-15,-7 3 1 0,-3 4-1 16,-6 1 0-16,-5 7 0 0,-4 2-2 16,-5 3-1-16,-3 5 0 0,-1 3-1 15,-1 5 1-15,0 0-1 0,2 2 1 16,3-1 2-16,4 2 1 0,6-4 0 16,4-3 1-16,7-3 0 0,4-4-1 15,3-5 1-15,6-4 0 0,1-7 0 16,5-6-2-16,-1-5 0 0,1-3-2 0,1-6-1 15,-2-1 0-15,1-2 0 0,-3-2 0 16,-4 2 1-16,-2 1 2 0,-3 1 1 16,-4 1 0-16,-3 5 2 0,-3 0 0 15,-3 3 0-15,-2 1 2 0,-1 4 1 16,0 2 0-16,1 2 2 0,-2 1-1 16,2 1 0-16,2 2 0 0,0 2-1 15,0 0 0-15,1 0-2 0,-1 1-1 0,1 1 1 16,3 1-1-16,-2-2 1 15,1-2 0-15,2 1 0 0,0-4 1 0,1 1 0 16,1-1 0-16,-2-4-1 0,2 2 0 16,-1-2 0-16,-1 1-1 0,0 0 1 15,-2 1-2-15,-1 0 1 0,-1 4 0 16,-2 3-1-16,1 1 1 0,-2 2 0 16,-1 6 1-16,-1 2 1 0,3 5 1 15,-1-1 1-15,2 2 1 0,1 0 0 16,1-2 0-16,3-4 0 0,2-3 0 0,-1-4-2 15,3-4 0-15,1-5-1 0,4-3-1 16,-1-6 0-16,2-5 0 0,4-3-1 16,0-6-1-16,-1-4 0 0,1-1-2 15,-6-2-2-15,2 5-2 0,-3 1 0 16,-2 5-2-16,-4 4 1 0,-1 6 0 16,-1 5 1-16,-4 4 2 0,0 1 0 15,-3 5 2-15,-1 5 1 0,2 6 0 0,-2 4 0 16,4 5 1-16,0 2 1 0,4 6-1 15,0 0 1-15,4 2-2 0,3-2-12 16,4-4-13-16,0-3-62 0,1-5-63 16,1-7-112-16,-3 0-252 0</inkml:trace>
  <inkml:trace contextRef="#ctx0" brushRef="#br0" timeOffset="47460.5176">1823 12673 384 0,'-25'4'108'0,"1"-4"5"0,2 0-28 16,6 0-30-16,2 0-18 0,6-1-9 15,4-1-6-15,6 1-5 0,5 0-3 16,6 0-1-16,3-2-2 0,6 2 1 16,3 0 1-16,5-1 0 0,4 0 0 15,2-2 0-15,2 2-2 0,5-1-2 16,3 1-2-16,6 2 0 0,3 0-1 15,4 2 1-15,3 2-1 0,-1-4 2 16,3 1 0-16,2 1 3 0,2-4-1 16,3 1-1-16,5-3 0 0,1 1 0 0,6-2-3 15,4 1-1-15,5-1-2 0,2 0-1 16,1 1-1-16,-2-4 1 0,3 2 0 16,2 1 1-16,0-1 0 0,-4 0 1 15,-6 0 0-15,-3 1 0 0,2 2 0 16,-7 2-1-16,-3 1 0 0,-5 3-1 15,-3 0-1-15,-4 2 0 0,-5 0 0 0,-10-1 0 16,-3-1-1-16,-7 0 0 0,-5-2 0 16,-6 0 1-16,-3 2-2 0,-3-2-5 15,-1 0-10-15,-5 0-14 0,-3 1 39 16,-7-4-170-16,-1 4-131 0,-5-2-334 16</inkml:trace>
  <inkml:trace contextRef="#ctx0" brushRef="#br0" timeOffset="48718.1118">8990 12292 443 0,'-3'-10'122'0,"3"-1"8"0,-2-1-42 16,-1 1-26-16,2 0-13 0,1 1-6 16,1 0-7-16,4 3-5 0,1 1-5 15,4 0-6-15,4 0-3 0,3 0-5 16,4-2-3-16,7 2-3 0,5 0-1 16,2 1-1-16,7 0-2 0,1 0 0 15,3 3-2-15,-1-1 0 0,-3 3 0 16,-5-2-1-16,-6 1-1 0,-7 1-1 15,-8-2 0-15,-6 1-2 0,-6 1 1 16,-9 0-1-16,-3 1 0 0,-7 1-1 0,-12-4-4 16,-5 7-4-16,-9 1-2 0,-8 1 0 15,-7 2-1-15,-2 2 1 0,1 3 2 16,5 2 5-16,5-3 4 0,1-2 4 16,7-3 3-16,15 0 0 0,5-3 1 15,7 0 1-15,7-1-1 0,8-3 0 16,6 1 0-16,12 5-1 0,0-6 0 15,3 0-1-15,6 0 1 0,3-1-1 16,2 3 0-16,6-2 1 0,1 1 1 0,2 2 0 16,-2 3 0-16,0 3 1 0,-3 4 0 15,-6-2 0-15,-6 4 1 0,-7 2 1 16,-8 2 0-16,-8 2 1 0,-8-1 1 16,-8 3 0-16,-10 1 0 0,-9 3 0 15,-8-1-2-15,-9 0 0 0,-3 2-2 16,-1-1 1-16,1-3 1 0,4-2 2 15,6-5 0-15,6-2 2 0,11-2-1 16,6-6 0-16,8-2-3 0,6-1-1 0,7 0-2 16,5-1-1-16,7-2 0 0,6-2-1 15,3-2 0-15,7-3-1 0,3-1 0 16,8-4-1-16,4-1-1 0,5 1-1 16,1-2 0-16,1 0-1 0,-3 1 0 15,-2-1 0-15,-5-1 1 0,-9 1 1 16,-6 1 0-16,-7 1 1 0,-6 2 1 15,-5 0-1-15,-4 3 2 0,-4 2-1 0,-1-2 2 16,-2 1 1-16,0 0 0 0,-2 2 2 16,2-2 1-16,0 1 1 0,-1 1 1 15,0 2-1-15,1 0 1 0,0 3-2 16,1 3 1-16,0 4-2 0,0 1-1 16,1 1-1-16,2 3 0 0,0 2-1 15,2 0 0-15,1-1 0 0,3-2-1 16,3-1 1-16,4-3 0 0,0-3 0 15,5-2 0-15,1-3 0 0,1-4 0 0,-2-3-1 16,-2-2 0-16,-1-3 0 0,-1-1 0 16,-5-4-2-16,-1 1-5 0,-2-1-9 15,-3-2-11-15,-1 0-14 0,-3-1-12 16,1 0-4-16,-3 2-118 0,-2 0-117 16,0 1-272-16</inkml:trace>
  <inkml:trace contextRef="#ctx0" brushRef="#br0" timeOffset="49734.9332">10114 12411 520 0,'-3'-4'139'0,"-5"4"7"15,1 3-49-15,-1 3-41 0,2 5-9 16,-1 4-6-16,1 4-7 0,-1 4-5 16,3 3-6-16,-1 0-4 0,4-2-5 15,-1 0-3-15,5-1-3 0,1-3-2 16,2-5-2-16,2-2-1 0,6-5 0 15,0-3-2-15,4-2 1 0,1-6-1 16,1-2-1-16,2-2 0 0,-3-3 0 0,-1-3-2 16,-5-3 1-16,-2-1-1 15,-5-4 0-15,-5-3-1 0,-3-1-3 0,-5-2-3 16,-3 1-2-16,-5 0-3 0,2 3 0 16,-2 3 0-16,0 5 1 0,2 2 3 15,1 6 4-15,-1 4 2 0,8 3 2 16,-2 3 1-16,3 2 1 0,4 1-1 15,3 0 0-15,2 3-2 0,2-3-1 16,3 1-2-16,3-1-1 0,5-2 0 16,0-2 1-16,2-2 0 0,0-3 2 0,1 0 2 15,1-3 1-15,-2 1 1 0,-3-1 0 16,0 2 0-16,-3 0 0 0,0 0 0 16,-3 1-1-16,-2 0 1 0,-3 0 0 15,0 2 0-15,-2-1 0 0,-1 0 0 16,-1 1 0-16,-1 1 1 0,-1-1-1 15,1 2-1-15,-2-2 1 0,1 2 0 16,-1-1-1-16,-4 1 0 0,4 1 1 16,1-2-1-16,-2 0 0 0,0 0 0 0,-1 0 1 15,2 0-1-15,5-2 1 0,-5 0-1 16,-2 2 1-16,0-1 0 0,0-1 0 16,2 1 0-16,1 0 1 0,-4 1-1 15,3 0 1-15,0-1 1 0,3 1-1 16,-3 0 0-16,1 0 1 0,0 0-1 15,2 0 0-15,0 0-1 0,-1 0 1 16,0 0-1-16,3 0 0 0,-1-1 1 16,-1 1-1-16,0-2 0 0,-2 2 0 15,3-2 1-15,-1 1 1 0,-2 1 1 0,-1-2 2 16,1 1 3-16,-1 1 1 0,1-1 3 16,-2 2 0-16,1-1 0 0,1 0 0 15,3 0-2-15,0 1-1 0,3-1-1 16,3 0 0-16,6 2 0 0,-1-4 0 15,5 2-1-15,3-2-1 0,2-2 0 0,1-1-3 16,-2-1-2-16,2-1-4 16,-1 0-6-16,-3-1-6 0,0 3-5 15,-4 2-6-15,-2 1-7 0,-4 2-4 0,-8 0 0 16,-2 3 1-16,-3 1 2 0,-5-1 1 16,-2 1 5-16,-2 0 7 0,-1 1 4 15,2 1 4-15,0-3 6 0,0 1 6 16,1 0 8-16,1-2 6 0,1 2 4 15,1 1 4-15,0 0 2 0,1 1 2 16,0 2-2-16,0 3-2 0,1 2-4 16,2 1-3-16,-1 1-3 0,2 1-3 15,1 0-2-15,1 1-2 0,1-1-1 0,1-1-1 16,0-2-3-16,0-1-6 0,1-1-9 16,0 0-9-16,-1-3-2 0,1-3-122 15,1-3-117-15,0 2-283 0</inkml:trace>
  <inkml:trace contextRef="#ctx0" brushRef="#br0" timeOffset="50052.0672">10776 12432 622 0,'-3'1'140'0,"2"1"3"0,1 6-105 16,-2 0-10-16,2 5-4 0,0 3-5 15,1 1-1-15,1-1-2 0,3-2-1 16,1 0-1-16,3-2-2 0,1-3 1 0,2-5 0 16,4-2-2-16,2-5-2 0,3-3-1 15,0-5-1-15,1-4-2 0,1-2-1 16,-3 1-2-16,-1-2-1 0,-3 1 0 16,-4 3 0-16,0 3-1 0,-3 5 0 15,-1 4-1-15,-3 3 1 0,-1 3 0 16,0 5-1-16,-1 2-1 0,-1 2-4 15,-2 3-5-15,1 0-6 0,-1-2-10 16,0 1-10-16,0-5-12 0,1 0-115 16,-1-4-118-16,0-5-284 0</inkml:trace>
  <inkml:trace contextRef="#ctx0" brushRef="#br0" timeOffset="50195.5864">11035 12075 593 0,'-5'-11'127'0,"1"9"1"16,-1 4-101-16,1 8-17 0,2 5-7 16,-1 6-15-16,3 3-60 0,-2 4-56 0,2 2-96 15,5 3-227-15</inkml:trace>
  <inkml:trace contextRef="#ctx0" brushRef="#br0" timeOffset="50383.8368">11406 12566 649 0,'2'0'145'16,"-7"-4"3"-16,2 2-112 0,3 1-8 15,2 2-3-15,0-2-4 0,-1 0-4 16,4 0-4-16,5 3-2 0,-1-1-3 16,-1-2-3-16,-2-5-4 0,3 5-6 15,2 0-14-15,-1 1-11 0,-2-2-13 16,1-1-116-16,-3-2-121 0,1 1-290 15</inkml:trace>
  <inkml:trace contextRef="#ctx0" brushRef="#br0" timeOffset="50605.6768">11308 12051 619 0,'-9'13'134'16,"-4"7"2"-16,5 9-107 0,-2 7-12 15,1 7 2-15,1 6 0 0,2 5 2 16,2 6 0-16,2 2 4 0,0 2 1 0,5-1 1 16,1 0-5-16,2-4-3 15,1-5-2-15,0-5-5 0,3-4-3 0,1-2-7 16,-1-4-12-16,1-6-15 0,3-5-16 16,0-4-42-16,0-10-86 0,4-8-120 15,3-11-267-15</inkml:trace>
  <inkml:trace contextRef="#ctx0" brushRef="#br0" timeOffset="50996.8165">11932 12355 574 0,'-18'1'136'0,"-4"-1"3"16,0 2-81-16,-1 6-24 15,3 3-7-15,0 2-3 0,4 5-4 0,1 1-4 16,7 3-4-16,0 1-2 0,6-1-3 16,1-3-3-16,3-3-1 0,6-2-2 15,-1-2 0-15,4-5 0 0,2-4 0 16,2-5 0-16,5-1 0 0,-3-4-1 15,3-6 1-15,-1-3 0 0,-1-3 0 16,0 1-1-16,-7-3 1 0,-3 1 1 16,0 5 1-16,-5 1 2 0,0 4 1 15,-2 5 2-15,-1 4 0 0,1 6-1 16,0 4 0-16,1 4-1 0,0 4-6 0,3 2-7 16,2 0-11-16,4 2-13 0,5 0-15 15,3-3-116-15,1-4-122 0,7-1-293 16</inkml:trace>
  <inkml:trace contextRef="#ctx0" brushRef="#br0" timeOffset="51417.1442">12233 12295 593 0,'-17'-8'151'0,"2"0"6"16,8 0-80-16,2 2-23 0,3 2-13 16,4 2-6-16,4 3-9 0,2 2-7 15,5 2-7-15,6 0-3 0,4 2-2 16,5-2-3-16,3-2-1 0,0 2-1 15,3-2-1-15,-5-2 1 0,0 1-2 16,-3-3 1-16,-3 1 0 0,-4 0-1 16,-3-1 1-16,-5 1-1 0,-4 1-1 15,-6 2 1-15,-2 3 0 0,-9 4 0 0,-2 1 0 16,-2 3 0-16,-1 5 0 0,-1 2 0 16,0 3 0-16,1-1 0 0,3 3 0 15,3 0 0-15,3-1 1 0,1-2-1 16,6-3-2-16,3-1-5 0,1-3-6 15,5-3-8-15,3-4-12 0,2-4-11 16,6 1 14-16,-2-6-139 0,3-4-121 16,0 4-296-16</inkml:trace>
  <inkml:trace contextRef="#ctx0" brushRef="#br0" timeOffset="51882.8024">12845 12388 470 0,'-4'-8'120'0,"-1"2"4"0,-1 1-60 0,0 0-20 16,-7 3-7-16,2 1-7 0,-2 2-7 16,-5 3-3-16,-2 2 0 0,-2 4 1 15,-1 2-1-15,1 2 0 0,1 5 0 16,2-1-1-16,10 3-2 0,1-1-4 0,8-1-5 16,6 0-2-16,3-6-3 0,3-3-1 15,7-2 0-15,1-5-1 0,4-3 1 16,-2-5-1-16,-1-4 0 0,2-3 0 15,0-3 0-15,-3-3 0 0,-1-3-1 16,2 0 1-16,-2-1-1 0,-4 3 0 16,-1 0 1-16,-6 6-1 0,0 1 0 15,-6 6 0-15,-2 2 1 0,0 6 0 0,0 3 1 16,0 5-1-16,0 4 1 16,2 3-1-16,1 2 1 0,5 2-1 0,1 4-2 15,6-5-7-15,3 1-15 16,7 0-17-16,4-4-120 0,6-2-129 0,0-2-313 15</inkml:trace>
  <inkml:trace contextRef="#ctx0" brushRef="#br0" timeOffset="54868.8632">8811 13597 494 0,'-10'-8'129'0,"1"-2"5"0,1 3-58 16,2 0-25-16,2 1-12 0,3 0-8 15,0 1-5-15,2 2-4 0,4 6-4 0,1-3-3 16,2 6-4-16,2 1-2 0,5 4-2 15,2 4-1-15,3 1-1 0,1 0 1 16,1 1-2-16,0 0 0 0,0-1 0 16,-1 0 0-16,-1 0-1 0,-1-2-1 15,-2-1-1-15,-1 0 0 0,-4-1-2 16,-1-1-3-16,-4 0-5 0,0-2-10 16,-4-2-6-16,0 1-9 0,-3-3-13 15,0-2-40-15,0-1-67 0,-2-2-96 0,1-3-221 16</inkml:trace>
  <inkml:trace contextRef="#ctx0" brushRef="#br0" timeOffset="55081.2823">9062 13556 470 0,'-4'-2'133'16,"1"2"5"-16,-5 2-9 0,1 4-77 15,-4 5-13-15,-3 5-7 0,-1 1-3 16,-4 5-6-16,-7-2-4 0,-2 2-5 0,-2 0-4 15,-1 1-3-15,0-3-3 0,2 0-2 16,3-3 0-16,7-1-3 0,5-4-5 16,7-1-10-16,4-5-8 0,8-3-8 15,5-5-13-15,5-1-113 0,3-1-116 16,7-2-272-16</inkml:trace>
  <inkml:trace contextRef="#ctx0" brushRef="#br0" timeOffset="55328.2271">9293 13565 530 0,'-1'-5'137'0,"0"4"2"0,-3 1-40 0,1 1-62 16,-1 4-10-16,2 3-5 0,-3 2-3 16,1 5-1-16,-1 0-2 0,0 0 0 15,3 3-1-15,-2 0-1 0,3 0-2 16,0 1 0-16,-1-1-3 0,5 2-1 0,1-3-1 15,0-2-3-15,5-2 0 0,2-2-2 16,2-2-1-16,5-4-1 0,1-3-6 16,2-1-8-16,0-1-12 0,0-2-11 15,-2 1-14-15,-2-3-114 0,-2 0-119 16,-5-2-280-16</inkml:trace>
  <inkml:trace contextRef="#ctx0" brushRef="#br0" timeOffset="55502.765">9400 13556 520 0,'-11'-11'153'0,"2"3"6"0,3-1 0 0,1 2-107 15,3 1-15-15,3 1-11 0,3 0-9 16,4 1-8-16,3 2-7 0,1-1-10 16,3 2-11-16,1 0-13 0,2 2-15 15,-3 3-116-15,-2-1-123 0,3 2-292 0</inkml:trace>
  <inkml:trace contextRef="#ctx0" brushRef="#br0" timeOffset="55784.1332">9608 13687 616 0,'2'8'135'16,"-2"-5"4"-16,1 2-109 0,2 1-8 0,2-2-2 0,0 0-2 15,0-2-1-15,2 1-1 0,3-2-1 16,1 0-1-16,0-3 1 0,4-2 0 16,0-3-1-16,3-1-1 0,-2-2-2 15,-3-2-3-15,2 1-2 0,-4 0-2 16,0 1-2-16,-1 4-2 0,-5 3 0 16,2 1 0-16,-2 6 0 0,1 2 0 15,-3 4 0-15,-2 1 0 0,0 2-2 16,0 3-4-16,3 3-6 0,-1-3-10 0,-2 0-8 15,5-3-9-15,4 2 3 0,0-4-124 16,-1-5-113-16,4-5-276 0</inkml:trace>
  <inkml:trace contextRef="#ctx0" brushRef="#br0" timeOffset="56148.1001">9919 13482 646 0,'0'-14'144'0,"0"3"2"16,4 2-111-16,2 3-14 0,5 4-6 16,1 1-5-16,3 1-3 0,1 0-4 15,2 0-2-15,1 1 1 0,-2 0-2 16,-1-1 2-16,-3 1-1 0,0 2 0 16,-4-1 0-16,0 3 1 0,-3 0-1 15,-2 1 0-15,-2 4 0 0,0 2 0 16,-4 2 0-16,-1 2-1 0,-1 3 0 0,-1 4 0 15,1 1 0-15,1-1 0 16,1 0 0-16,0 1 0 0,1-2-1 0,1-2 1 16,0 0 0-16,1-2 0 0,-1 1 0 15,0-5 0-15,1 0 0 0,-2-2 0 16,1-1 0-16,-2-2 0 0,-2-2 0 16,0-2 0-16,-2 1 0 0,-1-3 0 15,-1-1-1-15,0-2-5 0,-1 0-6 16,3-1-6-16,0-3-8 0,4 0-12 0,0 1-105 15,1-2-5-15,2 0-87 0,5 3-178 16</inkml:trace>
  <inkml:trace contextRef="#ctx0" brushRef="#br0" timeOffset="56515.1806">10427 13633 577 0,'-7'-3'136'0,"0"-1"4"0,2 0-88 15,1 2-16-15,4-1-4 0,0 1-3 16,3 1-3-16,-1 0-3 0,3-1-2 0,3 2-3 15,0 2-2-15,4-1-2 16,2 0-1-16,3-1-2 0,4 1-2 0,1-2-2 16,5 1-1-16,2-1-1 0,4 1-2 15,5-1-1-15,0-1 0 0,4 1-1 16,3 1-1-16,1-1-1 0,-2 0-2 16,0-3-5-16,-4 2-4 0,-1-1-5 15,-4-3-7-15,-6 1-8 0,-7 0-8 16,-3 3-12-16,-10 0-62 0,-5 1-42 0,-5 0-98 15,-4 1-211-15</inkml:trace>
  <inkml:trace contextRef="#ctx0" brushRef="#br0" timeOffset="56764.2073">10918 13501 588 0,'-4'-7'133'0,"-1"1"1"0,4 1-97 15,2 2-15-15,2 1-8 0,-1 3-3 16,4 0-4-16,2 2-3 0,-1 0-1 15,4 2 0-15,0 3-1 0,4 0 0 0,1 0-1 16,2 1 1-16,-2 1-1 0,1 0-1 16,0-1 1-16,-2-3-1 0,0 0 0 15,-6 0 0-15,-1-1 0 0,-3 0 0 16,-3 1 1-16,-2 0-1 0,-2 3 0 16,-5 0 0-16,1 0 0 0,-1 3 0 15,0 0-2-15,-1 1-5 0,3-1-8 16,2-1-7-16,2-2-5 0,1-1-111 15,3-4-108-15,2-4-262 0</inkml:trace>
  <inkml:trace contextRef="#ctx0" brushRef="#br0" timeOffset="57140.766">11297 13398 524 0,'-2'-1'125'0,"0"5"3"0,0 4-74 15,1 4-21-15,0 8-10 0,1 5-1 0,0 4 0 16,0 5 2-16,0 4 1 0,-1 0 1 16,1 3 1-16,0-2-1 0,-2-4-2 15,2 1-5-15,3-5-4 0,1-5-6 16,0-2-3-16,4-7-6 0,0-5-9 16,1-5-11-16,2-4-9 0,-2-8-8 15,3-5-9-15,-1-3-8 0,-1-4-20 16,-2-7-79-16,-2 0-90 0,-1-7-223 15</inkml:trace>
  <inkml:trace contextRef="#ctx0" brushRef="#br0" timeOffset="57562.1716">11261 13245 496 0,'-11'-12'133'0,"1"1"4"0,0 2-11 15,5 4-94-15,4 2-11 0,6-1-4 16,3 4-4-16,3 1-1 0,3 3-3 15,6 1-1-15,5 2 0 0,7 4 0 16,5 0-1-16,7-2-2 0,7-3 0 0,8 0-1 16,2 0-1-16,4-1-1 0,6-3-2 15,3 0 1-15,1-7-1 0,1 0 0 16,3 0 0-16,3-4 0 0,2-2-1 16,-5 0 1-16,1-1 0 0,-7 5-1 15,1 1 1-15,-3-2 0 0,-11 3 1 16,-7 1-1-16,-6-1 1 0,-8 3 0 15,-2 2 1-15,-10 3 0 0,-12 1 0 0,-2 0 0 16,-8 3 1-16,-5 1 0 0,-6 3 1 16,-4 3 1-16,-2 2 1 0,-1 2 2 15,-3 4 3-15,2 5 3 0,2 1 2 16,1 5 1-16,1 5 1 0,0 1 0 16,4 4-1-16,0 0-3 0,0 1-3 15,0 1-2-15,2-2-3 0,3-2-1 16,2-2-2-16,2-3-1 0,2-2-2 15,1-4-2-15,1-1-6 0,-1-7-11 16,-1-5-10-16,0-3-12 0,-4-5-8 0,-2-4-12 16,1-5-34-16,-5-4-74 0,-6-6-101 15,-6 1-232-15</inkml:trace>
  <inkml:trace contextRef="#ctx0" brushRef="#br0" timeOffset="57995.5235">11323 13897 494 0,'-19'3'117'0,"4"-1"3"16,1-1-70-16,6 0-18 0,-1-1-5 15,3-1 0-15,1 1-2 0,3-1-2 16,3-1-2-16,1 1-3 0,2-1-1 16,5 2-1-16,3 0-2 0,6-1 1 15,7 1 0-15,5 0 2 0,8-2 1 16,7 2 1-16,7-2 0 0,7-2 0 15,3 0-2-15,7 2-2 0,2 0-1 16,5-1-4-16,-1 1-2 0,1-1-2 0,1 2-2 16,1 0-1-16,-3 0-1 0,-5-3-2 15,-6 5-1-15,-3-1-1 0,-6 1-1 16,-9 3-2-16,-9 2-3 0,-7-2-1 16,-6 2-2-16,-4-2-12 0,-7-1-13 15,-5 2-15-15,-5-2-116 0,-2-3-124 16,-2 0-303-16</inkml:trace>
  <inkml:trace contextRef="#ctx0" brushRef="#br0" timeOffset="58731.5926">11721 13442 587 0,'-3'-3'139'15,"-1"-3"4"-15,4 2-87 0,4 0-20 16,3 0-9-16,3 1-5 0,2-1-5 15,4 3-2-15,4 0-3 0,2-1-1 16,2 1-1-16,4 1-3 0,4 0 0 16,0 0-3-16,-1-1-3 0,-1 1-5 0,-2 0-8 15,-3-1-6-15,-4 1-8 0,-4 0-6 16,-5 1-13-16,-2 0-57 0,-5 0-49 16,-5 1-95-16,-3 0-211 15</inkml:trace>
  <inkml:trace contextRef="#ctx0" brushRef="#br0" timeOffset="58878.4754">12024 13433 560 0,'-4'3'134'16,"0"1"2"-16,0 2-82 0,1 1-22 0,2 4-8 15,1 2-5-15,1 1-4 0,-1 3-4 16,1 3-1-16,2 1-1 0,-2 1-2 16,0 0-1-16,0 0-1 0,1 0-3 15,-1-4-12-15,0 0-14 0,2-2-123 16,0-3-120-16,3 0-308 0</inkml:trace>
  <inkml:trace contextRef="#ctx0" brushRef="#br0" timeOffset="59440.1911">12750 13548 514 0,'-5'-3'133'16,"2"2"4"-16,0-1-52 0,3 0-44 16,4 2-11-16,2 0-5 0,0 2-7 15,0-2-4-15,4 0-4 0,2 0-2 16,2-3-1-16,5 2-3 0,5 1-1 15,1-4-2-15,6 2-3 0,0-2-5 16,0-1-6-16,0 4-8 0,-2-4-9 0,0-2-9 16,-1-2-108-16,-1 2-108 0,-3-2-260 15</inkml:trace>
  <inkml:trace contextRef="#ctx0" brushRef="#br0" timeOffset="60554.3899">13132 13375 458 0,'-3'-5'129'16,"0"3"5"-16,0-2-22 0,0 1-62 15,3 1-18-15,1 2-9 0,3 1-7 16,3 0-5-16,3 3-5 0,0 0-2 16,3-2-2-16,1 6 0 0,3-3-1 0,1 2-1 15,0 0 1-15,-1-2-1 0,2 0 1 16,1 1-1-16,0-3 0 0,-3-1 0 16,-3 0 0-16,0 0 1 0,-6 1-2 15,-1 2 1-15,-10-1 0 0,-2 6 0 16,-3 1 1-16,-5 2-1 0,1 4 1 15,0 1-1-15,-2 0 1 0,5 3 0 16,-1-2-4-16,2 1-8 0,1-2-12 16,2 1-118-16,2-3-116 0,4 0-293 15</inkml:trace>
  <inkml:trace contextRef="#ctx0" brushRef="#br0" timeOffset="61878.5455">13642 13335 490 0,'-1'-10'125'0,"-3"0"5"0,2 4-62 15,0 1-21-15,2 1-11 0,0 4-6 16,2 0-7-16,-1 1-3 0,1 4-3 16,2 4-4-16,0 2-2 0,1 4 0 0,1-2-3 15,2 3-2-15,1 2-1 16,2 3-2-16,0 0-2 0,0 1-1 0,1-2-7 16,0-1-6-16,-1-2-7 0,0-2-9 15,3-5-12-15,-2-3-57 0,0-3-50 16,1-5-93-16,-1-3-205 0</inkml:trace>
  <inkml:trace contextRef="#ctx0" brushRef="#br0" timeOffset="62078.925">13900 13381 464 0,'0'0'130'0,"-1"1"2"0,-1 2-11 0,-1 3-77 16,0 4-16-16,-2 6-7 0,-1 2-3 15,-2 4-2-15,0 4-1 0,-3 3 0 16,0 2 0-16,-3 1-1 0,-3-3 0 15,1 0-2-15,1-2-2 0,-2 0-2 16,3-3-3-16,0-5-2 0,4-2-5 16,4-2-9-16,4-4-10 0,4-2-11 15,5-4-19-15,3-5-105 0,4-5-115 0,2-2-269 16</inkml:trace>
  <inkml:trace contextRef="#ctx0" brushRef="#br0" timeOffset="62390.1948">14104 13245 604 0,'-3'-10'136'0,"1"3"2"0,-2 7-99 15,2 7-14-15,-3 3-5 0,0 2-2 16,0 4-1-16,0 4-2 0,0 3 0 15,-1 2 0-15,0-2 1 0,4 4 0 16,-2 2 2-16,4 1 0 0,0-2 0 16,0 0-2-16,4-1-1 0,-1-3-2 15,2 0-4-15,1-6-3 0,2-2-1 16,0-5-3-16,3-2 0 0,0-3-1 16,5-4-2-16,1-3-4 0,0-1-7 0,3-3-9 15,0 1-10-15,-2-3-9 0,0 0-10 16,-2-1 0-16,-3-1-116 0,-4 0-110 15,-5-5-268-15</inkml:trace>
  <inkml:trace contextRef="#ctx0" brushRef="#br0" timeOffset="62557.778">14045 13241 701 0,'-5'-11'155'0,"3"-1"0"16,4 5-118-16,3 1-16 0,5 3-11 15,2 1-9-15,1-1-12 0,5 2-11 16,2 1-12-16,4 0-23 0,3 1-98 16,0 1-114-16,1 1-262 0</inkml:trace>
  <inkml:trace contextRef="#ctx0" brushRef="#br0" timeOffset="62908.9556">14377 13377 568 0,'-1'-1'132'0,"-2"-1"5"0,2 2-87 16,0 0-15-16,0 2-5 0,1 1-2 0,0 2-3 16,1 3-3-16,0 2-2 0,1 2-1 15,3 4-3-15,0 0-1 0,1 2 0 16,2 1-1-16,0-5-1 0,2 1-2 15,0-4 0-15,1-2-3 0,0-4 0 16,2-3-3-16,2-4 0 0,0-5-2 16,-3-2 0-16,4-4-1 0,-3-1 0 15,3-5-1-15,-2 1-1 0,-4 0-1 16,2 2 0-16,-1 2 0 0,-2 4-2 16,-3 4 1-16,-3 3-1 0,0 3 1 0,-1 5-1 15,-2 1-3-15,0 1-5 0,-1 3-4 16,1 1-8-16,1 1-7 0,0 3-8 15,2-3-5-15,2-1-9 0,0-1-107 16,1-3-110-16,-2-1-266 0</inkml:trace>
  <inkml:trace contextRef="#ctx0" brushRef="#br0" timeOffset="63287.9825">14689 13233 605 0,'1'-11'135'0,"3"3"1"0,1 2-95 16,5 3-24-16,2 0-9 0,5 3-2 15,0-1-3-15,1 1-1 0,-1 1-1 16,1 0-1-16,-2 1 1 0,-3-1 0 16,-1 0 2-16,-4 2 1 0,-2 0 1 0,-1 3-1 15,-4 4 1-15,-2 1 0 0,-1 3-2 16,-2 0-1-16,0 4 0 0,-1 2-2 15,1 1 0-15,1-1 0 0,2 3 0 16,1 2 0-16,1 0 0 0,2 2 0 16,1-1 1-16,1-2-1 0,1 1 0 15,1-4 0-15,-1 0 0 0,-3-4 0 16,2-3 0-16,-4 0 0 0,-1-3 0 16,-2 0 0-16,-3-2 0 0,-2-2 0 0,-1-1 0 15,-3-1-1-15,-1 1 2 0,-3-1-1 16,1 0 0-16,0 0 0 0,2-3-2 15,0 1-7-15,2 0-6 0,4-1-14 16,2-1-113-16,3-2-113 0,2-1-282 16</inkml:trace>
  <inkml:trace contextRef="#ctx0" brushRef="#br0" timeOffset="63526.9855">15075 13409 677 0,'0'-3'155'0,"0"-1"1"0,3 1-106 16,-2 2-23-16,2 0-10 0,2 0-8 0,3 1-4 15,-1-1-3-15,2 1-7 0,2 0-10 16,-2 1-11-16,2-1-14 0,1 2-117 15,-4-1-122-15,-1 2-296 0</inkml:trace>
  <inkml:trace contextRef="#ctx0" brushRef="#br0" timeOffset="63678.3456">15069 13556 651 0,'1'3'142'0,"0"-3"0"0,6 5-114 15,-1-5-13-15,2-3-6 0,2 2-10 16,4-5-10-16,-1 1-11 0,4 0-76 16,0-5-44-16,0 5-103 0,3 0-222 15</inkml:trace>
  <inkml:trace contextRef="#ctx0" brushRef="#br0" timeOffset="64009.0627">15239 13130 661 0,'10'-7'147'0,"1"3"2"16,4 0-112-16,2 2-16 0,4 1-6 15,-3-6-5-15,8 5-4 0,3 2-3 16,2-2-1-16,2 2-1 0,1-2 0 16,-1 2-2-16,3 3-5 0,-7-4-7 0,-3-1-6 15,-3-3-6-15,-4 3-11 16,-6 1-24-16,-3 0-89 0,-8-1-101 0,-2 4-243 15</inkml:trace>
  <inkml:trace contextRef="#ctx0" brushRef="#br0" timeOffset="64219.5935">15530 13103 492 0,'-7'2'130'16,"4"3"4"-16,-1 1-34 0,0 5-60 15,0 2-12-15,0 1-5 0,0 6-2 0,3 5-2 16,0-1-1-16,-2 3 1 0,2 1 0 15,1 0 1-15,2 3-2 0,1 0-2 16,1-1-3-16,-2 0-4 0,3 0-2 16,1 1-4-16,-2-2-8 0,-2-2-11 15,1-4-14-15,-3-2 0 0,1-1-132 16,-4-5-126-16,5-3-309 16</inkml:trace>
  <inkml:trace contextRef="#ctx0" brushRef="#br0" timeOffset="64823.6194">16039 12916 526 0,'-8'-16'141'16,"-2"5"5"-16,-5 2-23 0,-2 5-82 0,-5 3-12 15,-1 4-6-15,-3 0-3 16,1 5-3-16,3 1-2 0,2 4-2 0,5 3-2 15,6 2-2-15,6 4-2 0,3-2-2 16,4 0-3-16,4 3-2 0,5-3-3 16,2 0-2-16,3-4-2 0,3 0-1 15,0 0-1-15,-1-3-1 0,-3-1 2 16,-3 1 1-16,-4-4 3 0,-2 2 1 16,-7-2 1-16,-5 2 2 0,0 0 0 15,-5 4 1-15,-2 0 0 0,-4 2 1 0,-2 0 0 16,-2 2 0-16,2 1-1 0,1 0 1 15,0-2 0-15,4-1-1 0,4 2-1 16,1 1 1-16,5-1-1 0,2-1 0 16,2-1 1-16,3 2-1 0,3-1 0 15,0-2 0-15,1-3 0 0,1 3 0 16,-3-3 0-16,0 0 1 0,1-2-1 16,-5-1 0-16,0 0 0 0,-3-1 0 15,-3 0 0-15,0 1 1 0,-2 0 1 0,-3-1 1 16,4 2 0-16,-3 0 0 0,0 0 1 15,2-1 0-15,0 0-2 0,4 0 0 16,4 2-1-16,0-1 0 0,7 0 0 16,6-1-4-16,6 0-8 0,1-2-14 15,4-3 12-15,3-2-145 0,3-2-129 16,0-2-321-16</inkml:trace>
  <inkml:trace contextRef="#ctx0" brushRef="#br0" timeOffset="65669.0955">16176 13301 504 0,'2'-3'126'0,"-1"-1"3"0,0 0-63 0,0 1-26 16,3 2-9-16,0-1-2 0,2 4-2 16,0 1-2-16,1 2-2 0,3 1 0 15,1 5 0-15,1 1 0 0,4 3-2 16,0 0-1-16,1 1-2 0,4 0-2 16,0 2-3-16,2-1-2 0,0-1-4 0,1 0-2 15,-1 1-2-15,-1 0-3 0,-1-2-3 16,-3 1-4-16,-1-3-7 15,-4 1-7-15,-2-4-11 0,-4 0-8 0,-2-3-9 16,-3-1-19-16,-3-2-93 0,-1-4-108 16,-3-2-249-16</inkml:trace>
  <inkml:trace contextRef="#ctx0" brushRef="#br0" timeOffset="65876.0858">16489 13306 596 0,'-3'-1'136'0,"-2"2"4"0,-3 2-96 16,-2 4-14-16,-4 4-6 0,-4 4-2 15,-3 2-3-15,0 3-2 0,-2 4-4 16,0 2-2-16,0-4-2 0,2 0-3 16,2 0-3-16,2-2-4 0,4-3-11 15,5-3-12-15,4-1-14 0,6-2-116 16,2-4-119-16,6-3-294 0</inkml:trace>
  <inkml:trace contextRef="#ctx0" brushRef="#br0" timeOffset="66203.0753">16638 13282 561 0,'0'0'127'0,"-2"2"3"0,0 3-89 16,0-1-17-16,0 3-5 0,-2 2-1 15,1 4 0-15,0 1-1 0,3 3 0 16,-1-2 1-16,2 4-1 0,0 1 0 15,4-2-2-15,0-2-2 0,2 1-3 16,0-1-3-16,2-1-2 0,3-3-3 0,1-6-7 16,-1 2-10-16,1-4-10 0,0-1-12 15,-1-3-118-15,-4-4-119 0,-2-3-290 16</inkml:trace>
  <inkml:trace contextRef="#ctx0" brushRef="#br0" timeOffset="66375.2151">16648 13294 677 0,'-6'-5'171'0,"1"2"5"16,1-1-106-16,2-1-18 0,4 1-12 15,4-1-12-15,4 0-11 0,1 1-14 16,6-4-14-16,2 2-11 0,5 0-15 16,1 1-10-16,0 3-12 0,1-2-40 15,-1 3-75-15,-5 1-103 0,-2 1-230 16</inkml:trace>
  <inkml:trace contextRef="#ctx0" brushRef="#br0" timeOffset="66660.8158">16916 13363 547 0,'1'11'124'0,"1"-1"4"0,0-2-83 15,1 3-22-15,1 1-3 0,3-2-1 16,-3 1-3-16,4 0-3 0,0-2-4 15,2-2-2-15,1-1-1 0,1-6-2 0,-1 0-1 16,3-3 0-16,-2-4-1 0,2-1-1 16,-1-1 0-16,-2-2 0 0,0 3-1 15,0-2 0-15,-1 1 0 0,-3 3 0 16,-1 3 0-16,-2 0-1 0,1 2 1 16,-2 2 0-16,-2 3-1 0,0 1 1 15,0 2 0-15,0 4 0 0,3 1 0 16,-1 2 0-16,1 3-1 0,1-2-4 15,3 2-6-15,0-4-7 0,1-2 3 16,-1-2-124-16,3-1-111 0,0-4-280 0</inkml:trace>
  <inkml:trace contextRef="#ctx0" brushRef="#br0" timeOffset="67109.4774">17244 13196 581 0,'3'-1'133'15,"1"2"3"-15,3-2-92 0,2 1-17 16,4 1-4-16,4-1-3 0,2 0-3 15,3 1-3-15,1-2-2 0,1 0-1 0,3 1-2 16,-2 0-2-16,-3 1-1 0,0 0 0 16,-6 2-2-16,-3 2 0 0,-2 0 0 15,-6 4-1-15,-4 2-1 0,-1 4 1 16,-4-1-1-16,-3 1-1 0,0 5 1 16,-3 1-1-16,3 0 1 0,1-3-1 15,-2 2-1-15,5 1 1 0,0-2-1 16,2-2 1-16,4-1-1 0,-1-2 0 15,2-1 0-15,2-3 0 0,0 2 1 0,-1-3-1 16,2 2 0-16,-4-5 0 0,-1 2 0 16,-4 0-1-16,-1-2 1 0,-3 0 0 15,1 1 0-15,-2 0 0 0,2 0-1 16,0-2-6-16,6 3-6 0,-1 0-9 16,3-3-10-16,2 0-31 0,2-4-91 15,0-2-110-15,4-2-256 0</inkml:trace>
  <inkml:trace contextRef="#ctx0" brushRef="#br0" timeOffset="67676.3709">17660 12628 605 0,'10'-11'128'0,"2"5"1"0,1 1-109 16,2 3-10-16,0 4-5 0,-2 4-1 16,-1 4-1-16,1 6 0 0,-5-1 3 15,-3 6 4-15,-2 3 2 0,-5 2 4 16,-1 3 2-16,-2-1 1 0,-6-1 1 15,-3 1-1-15,1 1-3 0,1 0-2 16,-1 0-3-16,1 2-2 0,3-2-2 16,3 0-2-16,3 0-2 0,3-3 0 0,1 0-1 15,3-3 0-15,2-2-1 0,0 0 0 16,4-3 0-16,2 2-1 0,-1 0 1 16,-3-2-1-16,1 3 1 0,-3 0-1 15,-5 2 0-15,-2-1 0 0,-3 3 1 16,-3-1 1-16,-1 2 1 0,0 3 0 15,-2-1 0-15,4 1 1 0,0-1 0 0,1-3-1 16,0-4-1-16,3 2-1 0,2-3 0 16,1-2-1-16,0 0 1 0,2-2-1 15,-1-3 0-15,4 4 1 0,-3-6-1 16,0 0 1-16,-1 1 0 0,0 1 0 16,-2-2 2-16,0 2 0 0,-2-1 2 15,-2 1 2-15,-1 0 0 0,-1-1 0 16,-3 2 1-16,0-1-1 0,-2 0-1 15,-2 3-2-15,0-2-1 0,-1 3-6 16,1-1-14-16,1-1-18 0,1 0 133 0,-2-2-270 16,0-1-152-16,-3-2-418 0</inkml:trace>
  <inkml:trace contextRef="#ctx0" brushRef="#br0" timeOffset="72474.6974">11286 14290 523 0,'-1'-20'122'16,"1"3"3"-16,0 3-76 0,1 2-18 16,1 4-9-16,-2 3-2 0,2 5 0 15,-2 1 1-15,0 5 2 0,-1 8 1 16,1 3 0-16,0 6 0 0,1 7 1 16,-1 4-1-16,1 5-2 0,2 2-2 0,-1-1-3 15,3 0-2-15,0-2-3 0,1-3-3 16,0-3-1-16,2-8-2 0,-2-3-1 15,2-4 0-15,-2-5-1 0,2-4 0 16,-1-2 0-16,-1-5 0 0,2-4-1 16,-1-1-1-16,2-5 1 0,-1-3-2 15,-1-4 1-15,2-5-1 0,2-3-1 16,0-3 0-16,-1-3 0 0,1 2 0 16,-2-1-1-16,2 5 1 0,-3 4-1 0,1 5 1 15,-2 5-1-15,-1 6 1 0,-1 6-1 16,0 5 1-16,0 5-1 15,-3 7 1-15,1 1 0 0,-1 4 0 0,1 1 1 16,-1 4-1-16,1-4 0 0,0 1 0 16,0-4 0-16,2-1 0 0,-2-3 0 15,3-3-6-15,2-3-9 0,-1-2-9 16,0-3-13-16,2-2-10 0,2-2-13 16,0-1-114-16,0-4-117 0,-1-1-274 0</inkml:trace>
  <inkml:trace contextRef="#ctx0" brushRef="#br0" timeOffset="72778.7718">11764 14381 589 0,'-1'-5'135'0,"-2"1"4"0,2 2-94 16,0 3-13-16,1 4-5 0,-1 1-3 15,0 4-1-15,-1 4-1 0,-1 5-1 16,0 3 0-16,4 8-2 0,-1-1-1 16,0 0 0-16,0 2-2 0,4-1 0 15,1 0-2-15,-1-5-1 0,-2-3-3 16,2 2-1-16,2-2-2 0,3-4-2 16,-1-2-2-16,2-1-1 0,5-3 0 0,1-2-3 15,2-5-3-15,3-4-9 0,-3-4-9 16,3-2-12-16,0-3-10 0,-3-3-10 15,-2-3-4-15,-2 0-114 0,-3-1-109 16,-4-3-265-16</inkml:trace>
  <inkml:trace contextRef="#ctx0" brushRef="#br0" timeOffset="72949.8253">11749 14377 670 0,'-6'-10'155'0,"4"0"2"15,3 2-104-15,4 0-21 0,7 1-14 16,5 0-8-16,4 1-5 0,4 2-5 16,4-1-6-16,4 4-11 0,3 0-10 15,-2-2-13-15,-1 4-118 0,-2-2-121 16,-4 1-293-16</inkml:trace>
  <inkml:trace contextRef="#ctx0" brushRef="#br0" timeOffset="73311.2683">12111 14461 502 0,'-1'-1'124'0,"2"-2"4"15,-2 4-57-15,1-1-32 0,1 3-9 16,0 4-2-16,1 0-3 0,2 4-2 15,-1 0-2-15,8 0-2 0,-2-1-2 16,1 1-1-16,-1-5-2 0,2 5 0 16,0-6 0-16,1 0-2 0,-6-5-1 15,3-3-3-15,1-3-1 0,4 3-1 16,-1-10-3-16,0 1-1 0,-2 1-1 16,0 2 0-16,0 2-1 0,-5 3 0 15,-2 3 0-15,-2 5 0 0,0 2 1 0,-1 4-1 16,-1 3 0-16,1 3 0 0,-2 1 0 15,2 0 1-15,1-1-3 0,2 0-7 16,3 0-11-16,2-2-10 0,2-3-11 16,3-3-13-16,-1 0-108 0,2-3-116 15,-1-1-263-15</inkml:trace>
  <inkml:trace contextRef="#ctx0" brushRef="#br0" timeOffset="73731.1015">12462 14245 613 0,'-2'-9'144'0,"2"2"2"15,2 1-80-15,3 2-38 0,4 3-11 16,3 1-5-16,3-2-2 0,2 2-2 15,4-1 0-15,1 1-1 0,0 0 2 16,1-1-1-16,0 2 0 0,-3 0 0 16,0 4-1-16,-3 1-2 0,1 3-1 15,-4 3-2-15,-5 3 0 0,-4 2-1 16,-1 4 0-16,-5 1-1 0,-3 4 1 16,-1-2-1-16,0 4 0 0,0 3 0 15,2-2 1-15,0 1-1 0,6-2 0 16,-2-1 0-16,-1-4 0 0,2-2 1 0,1-3-1 15,-3-2 0-15,-4-3 2 0,0-4 3 16,-3 0 4-16,-3 0 3 0,-2-1 0 16,-1-2 1-16,2 0 0 0,0 2-2 15,0-1-3-15,2-1-7 0,0-1-9 16,4-1-11-16,1-1-13 0,-1 0-11 16,-1-2 23-16,1-1-152 0,-1-1-128 15,3 2-308-15</inkml:trace>
  <inkml:trace contextRef="#ctx0" brushRef="#br0" timeOffset="74373.424">12122 14437 557 0,'-4'-10'133'0,"2"3"4"0,2 1-80 16,-2 1-20-16,2 2-8 0,0 1-5 16,2 2-3-16,-1 1-2 0,-1 5 0 15,0 4-1-15,0 1 0 0,0 6-2 0,0 5 1 16,1 0-1-16,-1 5-2 0,3 1-2 15,-3 2-1-15,2-3-2 0,-1-3 0 16,1-2-1-16,-1-1 0 0,1-4 0 16,-1-3-1-16,3-4-1 0,-1-2-1 15,-1-2-1-15,0-3 0 0,6-2-1 16,-1-5-1-16,2-1 0 0,-3-3 0 16,1-1-1-16,2-2 0 0,-2-5 0 15,-3 2-1-15,-2-4 0 0,3 0 1 16,-1-2-1-16,-1 1 0 0,4-1 0 15,2 4 0-15,1-2 0 0,2 4 0 0,1 2 0 16,-1 4 0-16,0 3-1 0,-2 5 1 16,-3 3 0-16,-1 4-1 0,-2 4 1 15,1 2 0-15,-1 2 0 0,-2-2 0 16,1 2 0-16,2 1-1 0,-1 1-2 16,0-4-10-16,2 3-10 0,-1-2-16 15,2 1-16-15,1-2-121 0,-2-1-132 0,0 2-307 16</inkml:trace>
  <inkml:trace contextRef="#ctx0" brushRef="#br0" timeOffset="78980.5236">8637 15221 477 0,'-6'-6'124'0,"1"1"5"0,1 0-58 0,-1 1-22 16,3 3-12-16,2 0-9 0,0 2-5 15,4 3-6-15,-1 1-5 0,3 2-2 16,3 4 0-16,2 1 0 0,2 2 1 15,2 2 0-15,1-2 0 0,1 0 0 16,3-2-2-16,2 3-1 0,-1-1-3 16,-2 0-1-16,3-2-2 0,-1 2-1 0,-1-2-1 15,-3 0-2-15,-2-2-2 0,-3 0-8 16,-2-2-6-16,-4 1-7 0,-3 1-10 16,0-2 1-16,-3 2-117 0,-1-3-110 15,-3-2-266-15</inkml:trace>
  <inkml:trace contextRef="#ctx0" brushRef="#br0" timeOffset="79191.4739">8902 15292 572 0,'-2'-1'128'16,"-3"1"2"-16,-1 1-93 0,-1 4-15 15,-4 3-5-15,-1 2-4 0,-3 5-2 16,-1 0-2-16,-1 1-2 0,0-1-1 15,2 1-1-15,0 2-2 0,3-3-1 16,2 0-3-16,4-1-5 0,2-2-7 16,4-1-10-16,4-4-53 0,2-3-62 0,4-7-100 15,5-3-228-15</inkml:trace>
  <inkml:trace contextRef="#ctx0" brushRef="#br0" timeOffset="79436.1171">9074 15245 586 0,'1'-2'132'0,"1"-1"2"16,-4 3-92-16,2 5-14 0,0 3-6 15,-1 2-2-15,-1 2 0 0,-1 4 0 0,0 3-2 16,-1 1-2-16,0-2-2 0,2 2-2 16,1-2-2-16,2 2-1 0,1-2-2 15,2-2-2-15,0-1 0 0,2 0-2 16,1-3-1-16,2-1 0 0,1-3-1 15,-2-3-1-15,3 1-3 0,1-2-5 16,1-3-8-16,-1-2-9 0,-1-4-9 16,1-1-11-16,0-4-113 0,-1-3-115 15,-2-3-272-15</inkml:trace>
  <inkml:trace contextRef="#ctx0" brushRef="#br0" timeOffset="79612.1231">9132 15198 629 0,'-6'-4'149'16,"2"1"3"-16,0 1-99 0,3 0-20 16,1 2-12-16,4-2-7 0,2 2-7 15,2 2-4-15,5-1-3 0,3 0-4 16,2 0-9-16,3 0-10 0,0 2-11 0,-1-1-34 16,3 1-83-16,-3 1-110 0,0-2-245 15</inkml:trace>
  <inkml:trace contextRef="#ctx0" brushRef="#br0" timeOffset="79867.851">9452 15318 502 0,'1'-2'127'0,"-1"4"4"16,-1-2-26-16,2 1-76 0,0 1-9 15,0 2-1-15,-2 1 1 0,2 1-3 16,3 0-1-16,-2 2-1 0,3-2-2 15,0-1-1-15,0 1-2 0,2-4-1 16,2 2-1-16,1-4-2 0,1-4-2 16,1 0 0-16,0-2-1 0,3-2-1 15,-2 0-1-15,2 0-1 0,-1 3-3 16,-2 1-3-16,-1 4-6 0,-1 1-6 16,-4 6-8-16,0 1-9 0,-1 3-12 0,-3-1-104 15,-1 1-106-15,-1-1-260 0</inkml:trace>
  <inkml:trace contextRef="#ctx0" brushRef="#br0" timeOffset="80273.6263">9761 15146 588 0,'-3'-5'138'0,"2"-2"2"0,1 1-85 16,2 2-25-16,2 3-10 0,1 1-4 15,4 0-4-15,4 2-2 0,0 1-1 16,4 0-2-16,3 4-1 0,1-1-1 0,1-1-1 16,-3 3-1-16,-2 0 0 0,-1 0-1 15,-2 2-1-15,-3 1 0 0,-4 1 0 16,-1 3-1-16,-1 1 1 0,0 2-1 15,-4-1 0-15,2 0 1 0,-2 3-1 16,0 1 0-16,0-1 0 0,1 0 1 16,-2 1-1-16,1 2 0 0,0 2 0 15,-1-2 0-15,-1-1 0 0,0-1 1 0,-2-1-1 16,0-3 0-16,-4-2 0 0,1-2 1 16,-2-1-1-16,-2-2 0 0,0-3 0 15,-2 0 0-15,2-3-6 0,-1-1-6 16,1-1-8-16,4-2-8 0,0-1-11 15,4-1-112-15,3-1-114 0,4-2-269 16</inkml:trace>
  <inkml:trace contextRef="#ctx0" brushRef="#br0" timeOffset="80482.3309">10304 15368 684 0,'1'-6'158'0,"0"0"2"0,1 2-100 16,1 2-30-16,2 0-15 0,1 2-7 15,3 2-5-15,2-1-4 0,2 1-6 16,1 1-9-16,2-1-10 0,1 2-9 0,0-1-8 16,0 1-116-16,-2 0-118 0,-3-1-276 15</inkml:trace>
  <inkml:trace contextRef="#ctx0" brushRef="#br0" timeOffset="80650.925">10368 15523 570 0,'-6'3'141'0,"6"-3"2"0,1-1-49 16,1 3-67-16,4-2-12 0,1-1-6 15,2 1-3-15,4-1-2 0,0-1-5 16,3 0-6-16,1-3-8 0,0 1-13 15,0 0-116-15,1-4-117 0,-1 3-291 16</inkml:trace>
  <inkml:trace contextRef="#ctx0" brushRef="#br0" timeOffset="81071.5751">10729 15375 517 0,'-7'0'124'0,"-2"3"5"15,1-2-56-15,-1 3-42 0,3-2-7 16,1 0-1-16,1 3-1 0,3 2-2 0,2 0-2 16,1 0-4-16,2 2-2 0,3 2-3 15,2 0-2-15,4-1-1 0,-1-3-2 16,1-2-1-16,1-3-1 0,-1-2 0 15,0-2-1-15,-4-4 1 0,1 0-2 16,-3-3 1-16,0-1 0 0,-5 0-1 16,1 1 1-16,-6-2-1 0,-1-3 1 0,-3-1-1 15,-2 1 0-15,1-1 0 0,-3-5 0 16,-1 0 1-16,-2-1-1 0,1 0 0 16,-3 0 1-16,4 0 1 0,-2 2 6 15,3 2 2-15,2 1 3 0,5 2 2 16,1 3 0-16,6 3 0 0,0-1-3 15,5 2-4-15,1-2-4 0,2 3-4 16,4 0-6-16,0 1-7 0,1-1-12 16,1 2-10-16,0 3-12 0,0 3-80 15,-1 0-36-15,1 1-101 0,-2-2-206 16</inkml:trace>
  <inkml:trace contextRef="#ctx0" brushRef="#br0" timeOffset="81355.4347">11029 15209 532 0,'-3'3'135'0,"-1"1"2"16,1 2-33-16,0 3-75 16,-1 3-9-16,0 1 0 0,2 0-1 0,-1 3-1 15,1 0 0-15,0 2-1 0,0 0 2 16,4-1-2-16,-1 1 0 0,0-1-3 15,3 0-2-15,1-2-2 0,1-2-2 16,1-3-2-16,0 0-2 0,2-2-2 16,1-2 1-16,1 0-2 0,0-3 0 15,0-6-3-15,2 1-3 0,2-3-7 16,-1-1-12-16,-1-1-8 0,0-2-11 16,0 0 1-16,-5 1-123 0,1 1-115 0,-7-4-277 15</inkml:trace>
  <inkml:trace contextRef="#ctx0" brushRef="#br0" timeOffset="81528.4167">11018 15168 727 0,'0'-3'158'0,"0"-1"0"0,3 3-123 0,3 1-17 0,1 1-10 15,3 0-7-15,2 0-6 0,2 1-9 16,3 0-8-16,1-1-8 0,2 0-13 15,2 2-67-15,-1-1-46 0,1 1-100 16,0-1-212-16</inkml:trace>
  <inkml:trace contextRef="#ctx0" brushRef="#br0" timeOffset="81824.1407">11302 15285 640 0,'2'8'142'0,"-1"-4"3"0,0 3-108 0,1 1-12 16,0-1-3-16,0 3-1 0,3-1-2 16,-1 0-1-16,3 1-2 0,-1-4-2 15,4-1-1-15,0-3-3 0,1-3-1 16,1-4-2-16,3-2-1 0,-2-2-2 16,2 1-1-16,1-2-1 0,-1 0-1 0,-1 0 0 15,1 2-1-15,-4 0 0 0,-1 3 0 16,-2 2 0-16,-2 3 0 0,-2 1 0 15,0 4-1-15,-2 1 0 0,1 4-2 16,-1 2-3-16,3 2-4 0,-2-2-7 16,3 0-8-16,-1 2-8 0,2-5-10 15,0 0-23-15,1-3-93 0,-1-6-109 16,2-1-254-16</inkml:trace>
  <inkml:trace contextRef="#ctx0" brushRef="#br0" timeOffset="82170.4803">11616 15134 695 0,'1'-7'150'0,"2"-4"-1"0,3 2-117 16,2 4-18-16,3 3-10 0,2-1-1 0,3 2-2 16,-2 0 0-16,3 3-1 0,-1 1 1 15,0 0-1-15,-1 0 0 0,-2 2 0 16,-2 1 1-16,-3 0-1 0,-1 2 0 15,-2 3 0-15,-1 1 1 0,-3 2-1 16,-1 5 0-16,-1 3 1 0,1 3-1 16,-2 0 0-16,2 3 0 15,0 0 0-15,3 2 1 0,1-2-1 0,0-2 0 16,1-1 0-16,0 0 0 0,-2-7 1 16,-1 0-1-16,-1 0 0 0,-2-6 1 0,0-2-1 15,-6-4 0-15,0-4 1 0,1 3-1 16,-1-4 0-16,-2-1-3 0,2-1-7 15,0 0-6-15,2 0-8 0,-1-3-10 16,2 3-40-16,3-2-77 0,-2 0-104 16,5-5-234-16</inkml:trace>
  <inkml:trace contextRef="#ctx0" brushRef="#br0" timeOffset="82586.4005">12116 15308 522 0,'-4'-1'136'0,"0"1"3"0,3 0-43 0,1 0-54 15,1 1-12-15,2 0-5 0,3 0-5 16,6 2-5-16,3 0-3 0,1 1-4 15,5 0-3-15,6-1-1 0,6 1-2 16,3 0-1-16,-3-2 0 0,4-1-2 16,-1 1-6-16,-4 0-8 0,-3-1-8 15,-3-1-8-15,-3 2-8 0,0-2-112 16,-4-2-112-16,-2 0-264 0</inkml:trace>
  <inkml:trace contextRef="#ctx0" brushRef="#br0" timeOffset="82849.6801">12555 15189 602 0,'-4'-7'136'16,"1"2"2"-16,-1 1-99 0,3 2-16 15,2 2-9-15,3 0-4 0,1 2-4 16,1 1-3-16,1 1-2 0,3 1 0 0,1 1 0 16,2 2 0-16,2-2 0 0,1 0-1 15,2 1 1-15,0 1-1 0,3 0 0 16,-2 1 1-16,-4 1-1 0,-3 0 0 15,-2-1 0-15,-4 1 0 0,-1-1 0 16,-6 2 1-16,-5 1-1 0,-2 0 0 16,-3 2 1-16,-2 0-1 0,-3 2 1 15,-2 1-1-15,2 1 0 0,3-1-5 16,4-3-7-16,1 4-12 0,3-4-24 16,3-3-92-16,2-5-108 0,1-1-255 15</inkml:trace>
  <inkml:trace contextRef="#ctx0" brushRef="#br0" timeOffset="83122.7567">12802 15103 560 0,'-4'-6'129'16,"2"2"3"-16,-1 3-89 0,2 4-14 15,0 4-5-15,1 4-1 0,0 6-2 16,1 5-3-16,-1 8-1 0,0 3 0 16,0 4 0-16,2 3 0 0,0 2-1 15,-1 0-2-15,1 0-3 0,1-5-2 16,0-3-3-16,1-6-5 0,0-4-9 16,1-8-12-16,1-7-9 0,2-3-13 15,-2-7-61-15,1-5-55 0,-3-5-104 16,0-6-219-16</inkml:trace>
  <inkml:trace contextRef="#ctx0" brushRef="#br0" timeOffset="83533.5766">12780 15020 601 0,'5'-15'130'0,"-1"1"1"15,5 3-103-15,6 4-14 0,3 1-5 16,4-1-2-16,5 3-2 0,2 2-1 0,7 1-1 15,4 3-1-15,5 1-1 0,4 1 0 16,2 1 1-16,3-1 1 0,8-4 0 16,3-1 1-16,-1-4-1 0,0-2 1 15,1-2-1-15,3 2-1 0,0-1-1 16,-5 2-1-16,0 1 1 0,-2 3-1 16,-4 1 1-16,-4-1 1 0,-9 0 1 15,-5 1 3-15,-4 1 0 0,-10 0 1 16,-6 2 0-16,-8 2-1 0,-4 1 0 0,-4 3-1 15,-7 3 1-15,-3 4 1 0,-2 5 0 16,-1 2 3-16,-1 3 0 0,0 5 2 16,-1 2 2-16,2 3 1 0,-1 4 1 15,3 1 0-15,1 4 0 0,5 0 1 16,3 1-3-16,4 3-3 0,4 0-3 16,3-6-2-16,1 3-3 0,2-5-1 15,0-2-2-15,-3-4-2 0,2-3-5 0,-5-7-6 16,0-2-7-16,-3-3-13 15,-2-5-9-15,-2 0-11 0,-2-5-27 0,-3-2-85 16,-6-3-106-16,-3-3-243 0</inkml:trace>
  <inkml:trace contextRef="#ctx0" brushRef="#br0" timeOffset="83934.6713">13052 15548 397 0,'-15'0'105'0,"1"-3"4"0,1 3-39 16,1 0-26-16,2 2-10 0,-1 0-4 15,1-1-3-15,1 2-3 0,3-2-1 0,1-1-3 16,2 3-2-16,-1-2-2 0,5-1-1 15,2 1-2-15,0 0-1 16,1 2-1-16,3 0-2 0,2 2 0 0,3 1 1 16,2 0-1-16,4 1 2 0,5 0 2 15,8-1 0-15,2-3 1 16,8 1 2-16,3-1 1 0,6-4-2 0,5 1-1 16,4-3-2-16,1-2-2 0,0 2-2 15,-3-7-3-15,2 4-2 0,-1 2-1 16,-6-2-3-16,-1 0-2 0,-4 2-5 0,-1-1-5 15,-8 4-6-15,-5-3-5 0,-8 1-4 16,-7 1-3-16,-9 0-4 0,-6 1-5 16,-10 1-99-16,-7-2-8 0,-8-1-90 15,-6-3-195-15</inkml:trace>
  <inkml:trace contextRef="#ctx0" brushRef="#br0" timeOffset="84202.1589">13120 15168 547 0,'5'-7'138'0,"4"1"2"0,-1 0-40 15,3 2-69-15,3 0-10 0,7 3-3 16,1 1-2-16,1 0-2 0,3 0-2 15,2 1-1-15,4-1-2 0,2 4-4 0,-6-3-7 16,0 2-9-16,0-2-8 0,-2 3-7 16,-5-2-10-16,-5 0-9 0,-6 1-55 15,-2-3-48-15,-5 2-88 0,-3 0-202 16</inkml:trace>
  <inkml:trace contextRef="#ctx0" brushRef="#br0" timeOffset="84320.8434">13478 15168 220 0,'-11'3'219'0,"-3"-1"-27"15,2 3-81-15,-1 2-30 0,0 4-25 16,1 3-19-16,5 4-10 0,-2 1-6 15,3 1-5-15,2 1-4 0,2 1-3 16,1 2-3-16,-1-6 0 0,4 0-1 16,1-1-6-16,0 1-13 0,2-2 113 15,1-3-245-15,-1-3-136 0,2-3-391 16</inkml:trace>
  <inkml:trace contextRef="#ctx0" brushRef="#br0" timeOffset="84788.3121">14172 15310 571 0,'3'-5'142'0,"-3"3"5"16,2-2-61-16,4 2-45 0,2 1-12 16,3 2-5-16,0-1-4 0,5 0-5 15,1 0-2-15,2 1-3 0,6-2-3 0,3-2-2 16,3 1-1-16,2-1-7 0,0 0-12 15,0-1-12-15,-2-1-10 0,-2 0-19 16,-5 0-104-16,-1-2-116 0,-6 0-263 16</inkml:trace>
  <inkml:trace contextRef="#ctx0" brushRef="#br0" timeOffset="85045.9108">14580 15184 590 0,'-1'-6'134'0,"1"2"1"15,0 1-91-15,1 1-23 0,3 2-9 0,1 0-5 16,2 2-3-16,2 0-3 0,-1 2 1 16,3-1-2-16,0 2 1 0,3 0-1 15,1 0 1-15,0 1-1 0,1 0 0 16,2 1 0-16,0 0 0 0,2-1 0 16,-6 0 0-16,0 0 0 0,-3 2-1 15,-4-3 1-15,-4 1-1 0,-6 1 1 16,-3 2 0-16,-4-1 0 0,-2-1 0 15,-2 2 0-15,0 1-1 0,-2 0-3 16,2 1-6-16,1 0-13 0,3 0-113 0,3 0-110 16,1-3-283-16</inkml:trace>
  <inkml:trace contextRef="#ctx0" brushRef="#br0" timeOffset="85370.5462">14912 15130 446 0,'-6'-8'127'0,"1"-1"4"15,2-1-10-15,-1 3-74 0,4 2-13 16,1 3-5-16,2 3-3 0,1 1-3 0,4 3-2 16,0 5-2-16,2 0-3 0,2 3-1 15,1 2-4-15,1 2-3 0,2-1-2 16,-1 2-5-16,-2 0-7 0,1-1-10 16,-1-1-10-16,0-4-10 0,-2-1-23 15,-3-5-96-15,1-5-111 0,-1-4-250 16</inkml:trace>
  <inkml:trace contextRef="#ctx0" brushRef="#br0" timeOffset="85524.1189">15146 15107 606 0,'-4'10'136'0,"0"2"2"16,-3 6-98-16,-1 4-17 0,-2 4-6 15,-2 1-3-15,1 3-3 0,0 1-2 16,1 1-3-16,0-4-8 0,3-1-12 15,3-3 15-15,3-2-145 0,0-6-120 0,7-5-312 16</inkml:trace>
  <inkml:trace contextRef="#ctx0" brushRef="#br0" timeOffset="85799.3829">15308 15117 606 0,'0'0'137'0,"0"2"3"0,-1 3-100 0,-2 1-12 15,2 5-3-15,-1 0 0 0,0 3-2 16,1 0-3-16,0 1-1 0,1 1-1 16,2 2-2-16,2 0-2 0,1-1-2 15,1-3-4-15,4 1-1 0,2-3-3 16,4-1-1-16,1-4-2 0,4-3-2 0,2-2-7 15,0-2-13-15,1-2-10 0,-2 1-13 16,0-1-44-16,-4-3-76 0,-2-1-111 16,-2 1-238-16</inkml:trace>
  <inkml:trace contextRef="#ctx0" brushRef="#br0" timeOffset="85971.9624">15340 15030 724 0,'-2'-5'155'0,"2"0"1"16,2 3-123-16,1 2-21 0,4 2-15 15,1 0-12-15,4 1-11 0,1 2-10 16,3-2-43-16,2 4-76 0,0-5-109 16,2 3-237-16</inkml:trace>
  <inkml:trace contextRef="#ctx0" brushRef="#br0" timeOffset="86244.8532">15596 15145 557 0,'1'4'126'0,"0"-1"3"0,0 0-81 16,2 0-24-16,-1 1-4 0,2-1-1 16,1-1 1-16,1-1-1 0,3 0-2 15,-1-2-1-15,4-1-3 0,3-2-2 16,1-1-3-16,0-2-2 0,1-1-2 15,3 1-2-15,1-1 0 0,-1 1-2 16,-4 3 1-16,0 0-1 0,-2 3 0 0,-3 1 0 16,-3 1 0-16,-4 4 0 0,0 1 0 15,-1 5 0-15,0 1-1 0,-2 3 0 16,1 0-2-16,0-1-4 0,-1 2-6 16,3-1-8-16,0-2-11 0,3-2-116 15,0-2 1-15,0-4-95 0,3 1-184 16</inkml:trace>
  <inkml:trace contextRef="#ctx0" brushRef="#br0" timeOffset="86616.8729">15866 14973 616 0,'-1'-12'137'0,"4"4"2"15,2 4-88-15,3 0-36 16,6 7-7-16,2-2-2 0,2 0 0 0,1 3-2 16,4-2-2-16,1 2-1 0,-1 0 0 15,-2-1 1-15,-1 1 1 0,-1 1 2 16,-2 2 1-16,-3 4-1 0,-4 0 1 16,-2 3-1-16,-4 2-1 0,-3 3-2 15,-3 1-1-15,-3 2 0 0,-1-2-1 16,0 2 1-16,0-2-1 0,-1 1 0 15,1 1 1-15,1-1-1 0,2-1 0 0,1-2 0 16,1-3 1-16,1-1-1 0,0-4 0 16,1-2 0-16,1-5 1 0,-1 0-1 15,-2-1 0-15,-2-1 0 0,1 1 0 16,-2-1 0-16,-2-1-1 0,0 1-6 16,0-1-8-16,-4-1-7 0,5 0-11 15,3 1-114-15,-3 0-115 0,2 0-280 16</inkml:trace>
  <inkml:trace contextRef="#ctx0" brushRef="#br0" timeOffset="86887.6714">16326 15155 573 0,'0'-4'129'0,"1"-1"3"0,-1 1-94 16,2 0-12-16,2 5-3 0,0-4 0 0,-1 1 0 16,2-1 0-16,1 2-1 0,1 0-1 15,0 0-2-15,-1 1-1 0,1-1-4 16,2 1-4-16,0 1-2 0,-1 0-3 16,1-1-3-16,1 1-7 0,-1 2-10 15,1-2-11-15,-1 3-15 0,-1-2-118 16,-2 0-124-16,-1 2-296 0</inkml:trace>
  <inkml:trace contextRef="#ctx0" brushRef="#br0" timeOffset="87054.3231">16279 15267 647 0,'5'-1'139'15,"0"-2"0"-15,1-1-111 0,1 1-15 16,3 0-8-16,0 0-5 0,1 0-9 0,0-2-13 16,1 0-118-16,1 1-114 0,0 0-291 15</inkml:trace>
  <inkml:trace contextRef="#ctx0" brushRef="#br0" timeOffset="88043.1997">16649 14817 521 0,'3'-16'126'16,"-2"2"3"-16,0 3-54 0,1 5-44 0,1 1-6 16,-2 6 0-16,0 6 1 15,-1 4 1-15,2 7-2 0,-1 5-2 0,1 8-2 16,0 3-4-16,0 5-3 0,0 3-4 16,2 0-1-16,0-2-2 0,-1-1 0 15,2-4 0-15,-1-7 1 0,3-5 0 16,2-3 0-16,0-6 0 0,-1-3 0 15,3-3-1-15,0-3-1 0,1-4-2 16,-1-4-1-16,0-3-1 0,3-5-2 16,-3 1-2-16,1-3-2 0,0-2 0 0,1 2-2 15,-2-1 1-15,0 3 0 0,-4 4 1 16,2 2 1-16,-2 3 1 0,-3 4 0 16,-1 3 2-16,-1 5-1 0,-2 2 0 15,-2 4 1-15,0 2 0 0,-1 3 0 16,1 0-2-16,1 1-7 0,1-1-10 15,1-4-8-15,1-2-8 0,3-3-8 16,3-5-9-16,2-3-110 0,-1-4-107 16,5 0-260-16</inkml:trace>
  <inkml:trace contextRef="#ctx0" brushRef="#br0" timeOffset="88347.5339">17078 14927 544 0,'1'-9'137'0,"-1"2"5"0,-1 2-68 0,1 5-26 16,-3 3-10-16,3 5-4 0,0 3-5 15,0 6-4-15,0 4-3 0,2 6-2 16,0 1-3-16,2 0-2 0,-1 2-3 15,1-2-2-15,1-2-1 0,1-4-3 16,0-4-2-16,0 0-2 0,1-4-1 0,0-2 0 16,0-1 0-16,1-3-4 0,0-5-5 15,2 1-7-15,0-4-13 0,1-1-10 16,-3-3-13-16,1 0-49 0,-3-2-68 16,-1 0-106-16,0-1-231 0</inkml:trace>
  <inkml:trace contextRef="#ctx0" brushRef="#br0" timeOffset="88521.6467">17099 14927 713 0,'-6'-7'169'0,"1"-1"1"0,3 2-107 16,2 1-26-16,4 3-16 0,2-1-10 15,4 0-10-15,2 0-14 0,4-1-12 16,3 2-11-16,0 1-12 0,3 0-20 15,-1 2-102-15,-1 0-113 0,-2 4-258 16</inkml:trace>
  <inkml:trace contextRef="#ctx0" brushRef="#br0" timeOffset="88820.3331">17335 15111 586 0,'1'11'132'0,"2"0"3"0,-2 0-87 15,1-3-25-15,2 1-4 0,0-1-1 16,2 0 0-16,1-3-3 0,2-3-3 16,3 1-3-16,2-3-2 0,3-4-2 15,0 0-1-15,1-2-1 0,2-2-1 16,-1-1 0-16,-1-2-2 0,0 0 1 0,-3-1 0 16,-2 1-1-16,-2-2 1 0,-2 6-1 15,-3 0 1-15,-2 2 1 0,-3 2 2 16,-2 6 1-16,1 3 1 0,-2 1-1 15,0 1 1-15,-1 3-2 0,2 1-1 16,2 3-3-16,1-4-6 0,-1-2-9 16,3 1-9-16,2-2-11 0,0-4-69 15,0 0-50-15,0-5-104 0,5 2-222 16</inkml:trace>
  <inkml:trace contextRef="#ctx0" brushRef="#br0" timeOffset="89165.3421">17657 14846 560 0,'-1'-10'147'15,"5"3"0"-15,1 1-3 0,2 3-123 16,3 3-13-16,4 0-5 0,2 0 0 0,4 3-1 16,0-1-2-16,2 2 1 0,0 2-1 15,0 0 1-15,-3 3-1 0,0-1 0 16,-1 2 1-16,-3 1-1 0,-3 3 0 15,0-1 0-15,-3 4 1 0,-2 3-1 16,-3 1 0-16,0 4 1 0,-3 1-1 16,0 1 1-16,-1 0-1 0,0-1 1 0,1-3 1 15,2 1 0-15,-2-5 0 0,0-2 2 16,0-2 0-16,2-2 1 0,-3-3 1 16,0-1 2-16,-1-3 2 0,-4-3 2 15,0 1 0-15,-1 0 0 0,-3-3-2 16,-2 1-1-16,-1 0-3 0,0 1-10 15,-1 0-11-15,-1-1-14 0,0 2-14 16,-3 1-122-16,1-2-126 0,3 4-307 16</inkml:trace>
  <inkml:trace contextRef="#ctx0" brushRef="#br0" timeOffset="92524.4344">8220 16783 244 0,'-2'-9'63'16,"2"-3"5"-16,0 1-30 0,1-1-7 16,2 3-2-16,-1-2 1 0,2-1 4 15,-1-1 0-15,2 1-1 0,0-1-3 0,0 0-1 16,-1 0-3-16,1 2-4 0,0 1-6 15,-2 2-2-15,1-1-3 0,-2 3-2 16,1 0-2-16,-1 2-2 0,0 2-1 16,-1 0-2-16,0 2 0 0,-1-1 0 15,0 1-1-15,0 1 1 0,0 1 2 16,0-2 0-16,0 0 1 0,-1-2-1 16,0 5 2-16,-1 1-1 0,2 2-1 15,-2 1 1-15,-1 0-1 0,2 6 0 0,-1-1 0 16,-1 4 1-16,2 1 0 0,-1 3 0 15,-1 3-1-15,1 4 0 0,-2 0 0 16,0 2-1-16,1 1 1 0,-2 0 0 16,1 3 1-16,2 0 1 0,-1 0 0 15,2 3 0-15,1-1 1 0,0 1-1 16,0-1 0-16,0 1 0 0,-1-4 0 16,0 1-1-16,-1 1 0 0,0 1-1 15,1-2-1-15,-2 0 0 0,2 0 0 0,0 0-1 16,2-4 0-16,-2 2 0 0,0-3-1 15,1 1 0-15,-2-2-1 0,2-3 1 16,2-2 0-16,-4 0-1 0,2-4 1 16,0-1-1-16,0 0 1 0,-1 1-1 15,-1 0 0-15,-1-1 0 0,1-1 1 16,-1 0-1-16,2-3 0 0,-1 3 0 16,2-1 1-16,1-2-1 0,3 1 0 15,-3 1 0-15,1-1 1 0,2 2-1 16,0-2-1-16,-1-1-3 0,2 2-7 0,-1-2-10 15,1 0-117-15,-2-2-112 0,-1-6-289 16</inkml:trace>
  <inkml:trace contextRef="#ctx0" brushRef="#br0" timeOffset="93793.8213">8750 16196 459 0,'3'-12'123'15,"0"2"7"-15,-3 3-53 0,0 4-21 16,-3 3-15-16,0 4-10 0,-1 3-6 0,-2 7-6 15,-2 4-3-15,-1 5-2 0,-5 4 0 16,2 5-1-16,-2-1-1 0,0 2-1 16,0-4-1-16,2-2-2 0,1-1-2 15,2-7-1-15,1-3 0 0,2-3 0 16,1-7 0-16,1-5 0 0,3-7 0 16,1-6-2-16,2-6 1 0,3-1-2 15,0-7-1-15,4-2-1 0,1-3 1 0,-1-1-1 16,2 2 0-16,0-1 0 0,2 3 0 15,-1 4-1-15,-1 1 1 0,0 9 0 16,-2 4-1-16,-1 6 1 0,-1 3 0 16,-2 5 0-16,0 4 0 0,0 3 0 15,-1 4 1-15,1 3-1 0,1 3 1 16,0 1-1-16,1 3 1 0,1 2-1 16,1-3 0-16,3 1 1 0,1-3-1 15,2-4 1-15,-1 1-1 0,1-4-1 0,2-1-2 16,-2-3-7-16,0 0-9 15,-2-2-6-15,-2-3-7 0,-2 1-9 0,-2-1-3 16,-2-2-112-16,-1 1-103 0,-4-3-259 16</inkml:trace>
  <inkml:trace contextRef="#ctx0" brushRef="#br0" timeOffset="93966.1765">8674 16441 560 0,'-16'-7'137'0,"1"-1"7"15,4 5-78-15,4-2-21 0,2 0-10 16,4 4-8-16,3-2-6 0,3 3-6 16,2 0-5-16,6 0-5 0,2 0-3 15,6 0-5-15,3-1-11 0,5 0-12 16,3-2-13-16,5 1-114 0,0-3-119 16,4 0-287-16</inkml:trace>
  <inkml:trace contextRef="#ctx0" brushRef="#br0" timeOffset="94364.6507">9188 16402 554 0,'-2'-4'136'16,"-1"3"5"-16,2 3-77 0,1 7-22 15,1-1-12-15,-1 6-8 0,1 3-7 16,2 4-5-16,1 2-4 0,-1 0-5 16,1-1-8-16,0-1-10 0,3 0-13 15,-1-4-116-15,-1-3-118 0,4-2-292 16</inkml:trace>
  <inkml:trace contextRef="#ctx0" brushRef="#br0" timeOffset="94863.1389">9434 16354 598 0,'-7'-7'149'0,"3"0"4"0,2 3-67 0,1-1-45 16,2 2-12-16,4 3-7 0,-2-3-7 15,5 4-4-15,0 0-5 0,2 1-2 16,1 0-2-16,1-1-2 0,1 0 0 16,1 2-2-16,-4-3-1 0,0-2-2 15,-4 0-1-15,0 2-2 0,-2 0 0 16,-3 2 0-16,-2 3 1 0,-3 3 1 0,-1 3 2 15,-1 2 1-15,0 3 2 0,-1 4 0 16,2 4 1-16,0 2 0 16,1 2 0-16,2-1 1 0,3 1-1 0,0-2 2 15,4-3-1-15,-1-6 1 0,6-4 0 16,3-5 0-16,-2-5 0 0,6-5 0 16,3-3-1-16,2-4 0 0,0-4-1 15,1-4 0-15,1-6 0 0,0-2 0 16,-4-3-1-16,-2 1 1 0,-3 0-1 15,-3 2 1-15,-5 3 0 0,-2 6 0 16,-4 6 1-16,-2 5-1 0,-1 4 1 0,-3 3 0 16,0 3 0-16,-1 5 0 0,0 5 0 15,1 2-1-15,1 4 0 0,2 1 0 16,2 1-2-16,1 4-10 0,3-3-8 16,2 0-9-16,2-5-12 0,5 0-112 15,0-6-117-15,3-6-276 0</inkml:trace>
  <inkml:trace contextRef="#ctx0" brushRef="#br0" timeOffset="95141.0451">10014 16425 610 0,'-10'13'138'0,"0"5"1"16,3 1-98-16,1 3-17 0,1 2-6 15,4-1-4-15,2-2-4 0,2-2-3 0,2-4-2 16,3-3-1-16,1-4-2 0,3-4-1 16,1-1 0-16,0-7 0 0,0-3-1 15,0-4-3-15,1-4-1 0,-1-3-3 16,-2-4 0-16,-2-3-1 0,-4 1 0 16,-3-2 0-16,-3 1 2 0,-3 3-2 15,-2 2-1-15,-3 6-4 0,1 3-8 16,1 7-5-16,-1 4-73 0,2 3-37 15,0 4-90-15,-1 5-199 0</inkml:trace>
  <inkml:trace contextRef="#ctx0" brushRef="#br0" timeOffset="95561.2099">10129 16385 539 0,'1'-3'135'0,"-2"2"3"16,0 3-71-16,2 4-26 0,0 5-12 15,0 5-9-15,2 5-8 0,-1 4-4 0,2 2-3 16,0 1-3-16,-1 1-7 0,2-1-10 16,3-2 28-16,0-5-156 0,2-4-120 15,5-2-319-15</inkml:trace>
  <inkml:trace contextRef="#ctx0" brushRef="#br0" timeOffset="96356.6663">10369 16354 662 0,'-9'-6'149'0,"3"2"3"0,4 2-112 0,5-1-15 16,5 3-8-16,3 1-5 0,6 3-5 15,0 0-4-15,2-2-1 0,1-1-1 16,0 2-1-16,1-3 1 0,-2 0-1 16,-1-1 0-16,-4-1-1 0,-2 2 1 0,0 0-1 15,-6 2 0-15,-4 1 0 0,-4 5 1 16,-2 0-1-16,-1 2 1 0,-2 4 0 16,-3 5 0-16,0 3 0 0,2 2 0 15,1 0 1-15,0 2 0 0,3-1 0 16,-1-5 0-16,7 0 1 0,0-6-1 15,4-4 0-15,3-4 0 0,3-3 0 0,2-6-1 16,3 0-1-16,1-8-1 0,0-3-2 16,2-1-1-16,0 1 0 0,1-6-1 15,-1 2 1-15,0-3 0 0,-3 1 3 16,-3 2 0-16,-2 1 1 0,-5 1 1 16,-2 6 0-16,-4 3 1 0,-2 3 2 15,-3 4 1-15,-1 2 2 0,-1 3 1 16,-1 2 2-16,-2-1 1 0,3 3 2 15,0 1-2-15,0 0 0 0,4 1 0 16,-1-2-2-16,3 0-1 0,1-1-2 16,1-1-1-16,1-1-1 0,2 0-1 15,1-1-1-15,2 0 0 0,0-1-1 0,2-2 1 16,-1 2-1-16,-1-3 0 0,0-2 0 16,-4 0 1-16,1-2-1 0,-1 1 0 15,-3-3 1-15,2-1-1 0,-3 2 0 16,1 2 1-16,-1-1-1 0,0 2 0 0,-1-3 0 15,1 3 0-15,-3-1-1 16,3 0 1-16,-1 1-1 0,-3-2 0 0,2 0 1 16,1 2-1-16,-2 0 1 0,2-1-1 15,-1 1 1-15,-1 0 1 0,3 1 0 16,-1 2 0-16,0 0 1 0,-1 1 1 16,1 2 0-16,0 4 1 0,1 1-1 15,0 2 0-15,1-1-1 0,2 2 0 16,2 1-1-16,1-2 0 0,2-2 0 15,3-3 0-15,1-3-1 0,3-4 1 16,1-5-1-16,1-2 1 0,0-6-1 16,-2-4 0-16,1-1 0 0,-4 0-1 15,-3 0-1-15,-4 1-2 0,-2 3-3 0,-5 1-5 16,-3 3-10-16,-2 3-11 0,-7 1-10 16,0 0 12-16,-2 0-134 0,-3-3-120 15,2-3-290-15</inkml:trace>
  <inkml:trace contextRef="#ctx0" brushRef="#br0" timeOffset="96495.1614">10774 15919 611 0,'-2'7'137'0,"2"6"0"16,0 4-98-16,2 5-18 0,3 4-12 16,0 1-10-16,1 2-14 0,2 2-122 15,-2-3-115-15,4 2-296 0</inkml:trace>
  <inkml:trace contextRef="#ctx0" brushRef="#br0" timeOffset="97195.9724">11077 16349 658 0,'-2'-2'141'0,"-3"2"1"16,5 0-116-16,1 0-12 0,1 2-5 16,2 0-2-16,0 1-1 0,1-2-2 0,-1 0-1 15,4-1-2-15,-1 0 0 0,0 0 0 16,1-2-1-16,-3 2 1 0,0 2-1 16,-4 2 0-16,-1 2 1 0,-3 3-1 15,0 2 0-15,-3 5 0 0,1 0 0 16,-1 3 0-16,1 0 1 0,1 1-1 15,3 2 0-15,0-3 0 0,3-3 0 16,0-3 1-16,7-3-1 0,0-5 0 16,2-3 0-16,2-5 0 0,4-2 0 0,2-5 0 15,1-3 0-15,-1-2 0 0,-1-2-1 16,-1-3 1-16,-2 2-1 0,-4-3 1 16,-2 4 0-16,-2 2 0 0,-2 2 0 15,-1 0 0-15,-1 4 1 0,-2 1-1 16,2 5 1-16,-2-4 1 0,-1 5 2 15,-1-1-1-15,1 2 2 0,0 2 0 16,0 1 1-16,0 0 0 0,1 2-1 16,0 1-1-16,1 1 0 0,-1 0-1 15,1 0-1-15,-2 0 1 0,3-2-1 0,-1 0 1 16,1-3 1-16,-1 0 0 0,-1-2 1 16,3 2 0-16,0-2 0 0,-2 2-1 15,2-1 0-15,-3 2-1 0,3 1-1 16,1 2-1-16,-3 0 1 0,3 3 1 15,-1 2 3-15,2 4 2 0,2 0 2 16,0 3 2-16,1 1 2 0,1-2 1 16,1-3-1-16,0-2-3 0,0-4-3 15,2-2-1-15,-1-6-2 0,0-5-1 0,4-5-2 16,-3-5-1-16,5-4 0 0,0-3 0 16,-2-1 0-16,0 2-1 0,-1-1 0 15,-3 5-2-15,-2 3 0 0,-3 7-1 16,-3 3-1-16,-2 2-1 0,-1 7-4 15,-2 2-3-15,-1 4-4 0,-1 4-3 16,1 1-3-16,-1 1-3 0,2 4-4 16,1-2-2-16,2 3-6 0,5-5-2 0,0-1-19 15,3-3-94-15,1-1-105 0,3-6-256 16</inkml:trace>
  <inkml:trace contextRef="#ctx0" brushRef="#br0" timeOffset="97827.0114">11796 16332 592 0,'2'-4'136'0,"2"2"1"0,1-2-89 16,2 3-23-16,3-2-9 0,2 5-5 16,3-2-3-16,2-2-3 0,2 2-2 0,-1 0-1 15,2-1-1-15,-3 1 0 0,-3-1 0 16,-3 1-1-16,-2 0 0 0,-5 2 1 16,-3 5-1-16,-1 2 0 0,-4 6 1 15,1 1-1-15,-5 4 0 0,0 4-1 16,2 1 0-16,-4 0-1 15,2 1 1-15,5-1-1 0,2-3-1 0,3-4-1 16,3-3-1-16,5-4-3 0,2-3-2 16,4-5 0-16,0-5 0 0,2-1 1 15,2-6 0-15,1-2 1 0,-2-1 3 16,0-5 1-16,-5 1 0 0,6-1-1 0,-4-3 1 16,-2 3 1-16,-3-1 0 0,2 2 0 15,-3-1 2-15,-4 1 2 0,-6 3 2 16,-6 1 3-16,-3 4 3 0,-1 1 2 15,-1 4 3-15,-2 3 1 0,-1 5 2 16,-1 3 0-16,4 2-1 0,0 2 1 0,0 3 0 16,-1 2-1-16,4 0-1 0,0-1-2 15,5-1-1-15,3 1-3 0,2-3-3 16,4 0-3-16,3-9-1 0,3-2-1 16,3-4 0-16,3-2-1 0,3-5 1 15,0-2-1-15,6-5 1 0,0 1 0 16,2 2-1-16,0-1 0 0,-4 5 1 15,-2-1-1-15,0 4 0 0,-7 4 1 16,-3 6-1-16,-4 5 0 0,-2 2 0 16,-4 5-2-16,-2 3-3 0,-1 3-11 0,0-1-11 15,0 2 83-15,2-1-213 0,0-3-135 16,2-2-363-16</inkml:trace>
  <inkml:trace contextRef="#ctx0" brushRef="#br0" timeOffset="99800.2108">13775 16203 376 0,'-1'-17'106'0,"-4"-4"5"15,2 3-38-15,-2-2-14 0,1 2-13 16,0 2-6-16,2 3-4 0,1 0-5 16,1 6-3-16,1 3-4 0,1 7-3 0,3 7-3 15,0 3-3-15,3 7-3 0,-2 7-2 16,0 6-2-16,-2 5-3 0,-1-2-1 16,-2 2-2-16,2 2 0 0,-3-3 0 15,1-1 1-15,0-4 1 0,3-4 1 16,0-3 0-16,-1-7 2 0,2-6 0 15,0-6 0-15,2-7-1 0,1-6-2 16,0-8 0-16,2-2-2 0,0-5 0 16,1-3-2-16,1-2 0 0,1 2-2 15,-1-4 1-15,0 3-2 0,1 0 1 16,0 5-1-16,-2 5 1 0,-1 4 0 0,-4 6 1 16,0 8 0-16,-4 8 1 0,-3 3 0 15,2 5 0-15,-3 5 0 0,1 1 0 16,1 4 1-16,1-1-1 0,4 2-3 15,2 1-6-15,0-2-8 0,3-3-7 16,2-3-9-16,2-5-1 0,-1-5-119 16,3-4-110-16,-1-6-269 0</inkml:trace>
  <inkml:trace contextRef="#ctx0" brushRef="#br0" timeOffset="100167.2712">14149 16217 524 0,'0'-8'128'0,"-2"4"3"15,2 1-69-15,-2 4-22 0,1 5-10 16,2 4-4-16,-1 4-2 0,0 2-4 16,0 3-1-16,0 4-2 0,2 2-2 15,-2 1-1-15,-2 2-1 0,2-1 1 16,2 1 0-16,0-1 0 0,2-1-1 16,1-3-1-16,0-5-2 0,1-3-2 0,2-5-2 15,3-3-2-15,2-4-1 0,2-6-2 16,4-3-5-16,0-5-6 0,3-1-10 15,-1-3-10-15,0-3-10 0,-1-1 10 16,-3 1-136-16,-4 2-119 0,-4 1-291 16</inkml:trace>
  <inkml:trace contextRef="#ctx0" brushRef="#br0" timeOffset="100340.3736">14215 16158 617 0,'-13'-2'155'0,"3"3"1"0,1-1-61 16,4 2-59-16,5 3-16 0,2-1-9 16,4 1-6-16,2 1-7 0,3 1-12 15,5 0-9-15,2 2-11 0,2-2-19 16,1 1-104-16,1-1-116 0,-1-1-265 16</inkml:trace>
  <inkml:trace contextRef="#ctx0" brushRef="#br0" timeOffset="100599.8934">14487 16397 512 0,'1'2'128'16,"-1"1"4"-16,2-2-38 0,-2 1-60 16,2-2-6-16,-2 0-3 0,3 0 0 0,0-1-1 15,1-1-5-15,1-1-3 0,3-2-3 16,0-1-3-16,4 0 0 0,-1-1-1 15,2 2 1-15,1 4-1 0,-1-1 1 16,1 6-1-16,-2 1-1 0,-1 6-1 16,0 1-2-16,-2 3-2 0,-1 0-1 15,-2 2-1-15,-1-1-6 0,0 1-9 16,0-2-13-16,1-3-10 0,0-4 13 16,0-3-139-16,1-3-125 0,0-7-296 15</inkml:trace>
  <inkml:trace contextRef="#ctx0" brushRef="#br0" timeOffset="100980.6165">14779 16136 631 0,'0'-10'139'16,"1"-2"2"-16,4 3-106 0,2 1-15 0,3 2-7 15,1 2-3-15,1 1-2 0,-1 3-3 16,2 2-3-16,1-1 0 0,1 1-1 16,0 2 0-16,-1 0-1 0,0 1 1 15,-2 1-1-15,-1 2 1 0,-2 1-1 16,-4 1 0-16,-1 1 0 0,-2 2 0 16,0 2 1-16,-2 1-1 0,0 3 0 15,1 1 0-15,-1 1 0 0,0-2 0 16,0 0 0-16,0-2 0 0,0 0 0 0,-2 0 1 15,-2-2-1-15,2-2 1 0,-2 2 0 16,-1-1 1-16,-3-1 0 0,-1 1 2 16,-1-5-1-16,-3 0 1 0,-1 1 0 15,1-2-1-15,-2 0 0 0,2-3-2 16,2-3-8-16,1 0-9 0,2-2-13 0,5-3-75 16,2-2-45-16,2-2-105 15,4-5-226-15</inkml:trace>
  <inkml:trace contextRef="#ctx0" brushRef="#br0" timeOffset="101177.5707">15163 16189 674 0,'0'-5'166'15,"3"1"3"-15,-1 0-81 0,6 2-48 0,-2 1-16 16,3-1-10-16,3 2-9 0,0 0-12 15,0 2-11-15,3 1-14 0,-1 1-12 16,1 1 5-16,-3-1-130 0,-1 0-122 16,-1 1-288-16</inkml:trace>
  <inkml:trace contextRef="#ctx0" brushRef="#br0" timeOffset="101334.6355">15172 16350 673 0,'-4'4'158'0,"2"0"2"0,1-2-102 16,3 1-25-16,3-1-12 0,2-2-10 16,4 0-9-16,3-1-10 0,2-2-11 15,3 0-11-15,2-4-14 0,0 4-117 16,2-5-121-16,3 5-289 0</inkml:trace>
  <inkml:trace contextRef="#ctx0" brushRef="#br0" timeOffset="102036.9344">14495 16312 438 0,'-5'-3'119'16,"-2"-2"5"-16,0 2-45 0,2 2-23 0,-1 0-14 16,0 2-7-16,1 3-3 15,1 1-5-15,2 1-4 0,1 2-4 0,1 3-4 16,2 4-3-16,1 0-4 0,3 2-8 15,1-1-14-15,3 3 60 0,1 0-194 16,2-5-130-16,5-4-356 0</inkml:trace>
  <inkml:trace contextRef="#ctx0" brushRef="#br0" timeOffset="102832.2197">15651 16195 484 0,'-9'1'131'0,"1"3"5"16,-2 1-28-16,0 2-62 0,-1 1-13 16,4 6-6-16,1 2-5 0,3 0-5 15,3-3-4-15,1 1-3 0,4-2-3 16,4 1-2-16,2-4-2 0,1-4-1 16,3-4 0-16,1 0-1 0,2-2-1 15,2-4 0-15,-2-1 0 0,0-4 0 0,-2-2 0 16,-2 1 0-16,-3-2 0 0,-4-2 0 15,-7-1 1-15,0 1 0 0,-5 2 0 16,-1 2 0-16,-4 0 0 0,-1 3 0 16,-1 3-1-16,1 3-3 0,-2 2-10 15,2 4-9-15,2 2-15 0,4 1-114 16,5 2-118-16,6 1-288 0</inkml:trace>
  <inkml:trace contextRef="#ctx0" brushRef="#br0" timeOffset="103336.5041">16084 16349 583 0,'5'-2'136'0,"-1"0"6"15,1 7-90-15,1 3-14 0,-1 0-7 16,1 3-3-16,-1 3-5 0,0 0-6 16,-3 4-5-16,-2-1-5 0,2 1-3 15,-4 3-5-15,0-2-15 0,1 2-16 16,-1-4-121-16,4-1-125 0,3-3-314 16</inkml:trace>
  <inkml:trace contextRef="#ctx0" brushRef="#br0" timeOffset="103762.7231">16705 16165 609 0,'-1'-5'144'0,"1"2"4"15,1 3-91-15,2 1-16 0,3 6-10 16,-1 2-4-16,1 3-2 0,1 3-2 16,2 2-1-16,-2 0-1 0,-1 0-1 15,2-1-1-15,-1-1-2 0,1-4-1 16,-1-3-1-16,-1-4-3 0,-2-1-1 15,2-7-2-15,0-5-2 0,0 0-2 0,3-5-2 16,0-2-1-16,1-2-1 0,5-2-2 16,-2 3-1-16,2 1 0 0,-1 3 0 15,-2 4-1-15,-2 4 0 0,-2 4 0 16,1 5 1-16,-4 3-2 0,0 5-2 16,-1 4-4-16,1 3-5 0,2 1-9 15,-3 1-9-15,5-2-11 0,1 0-8 0,4-3 23 16,1-2-143-16,1-6-119 0,5-1-295 15</inkml:trace>
  <inkml:trace contextRef="#ctx0" brushRef="#br0" timeOffset="104122.0347">17453 16075 561 0,'2'-2'135'0,"-1"2"6"0,-1 2-78 16,-1 4-21-16,0 1-10 0,-3 2-5 16,-1 3-2-16,-2-1-5 0,-2 1-4 15,-2 2-2-15,-1-2 0 0,-1 1 0 16,-1 1 2-16,0 2 1 0,-4-1 2 0,2-1 0 15,1 3-1-15,0-2-1 0,3 0-2 16,-1-3-2-16,5-2-4 0,2 0-2 16,4-2-2-16,1-2-3 0,4 3 0 15,0-3-2-15,3 0-3 0,3 0-3 16,3-2-8-16,2 0-8 0,0-2-9 16,4-2-11-16,2 0-10 0,4-1 35 15,-4-2-157-15,1 1-122 0,4 1-309 16</inkml:trace>
  <inkml:trace contextRef="#ctx0" brushRef="#br0" timeOffset="104414.2068">17774 16171 541 0,'-9'3'131'15,"-1"2"3"-15,-1 3-51 0,0 5-53 16,1 4-8-16,2 1-3 0,0 4 0 0,5-1-3 16,3-1-3-16,5-1-3 0,5-2-3 15,1-3-2-15,3-2-1 0,5-3-2 16,1-3-1-16,2-7 1 0,1-7-1 16,0 0 0-16,1-6 0 0,-2-5 0 15,-3-4-1-15,-5-2 2 0,-4 2 0 16,-6 0 0-16,-7 0 0 0,-6 6 0 15,-7 5-2-15,-3 4-11 0,-5 10-13 16,-8 6-127-16,-4 8-124 0,0 7-316 16</inkml:trace>
  <inkml:trace contextRef="#ctx0" brushRef="#br0" timeOffset="105524.9097">8692 17050 497 0,'-1'-26'136'16,"1"1"6"-16,-1 10-43 0,-3 1-42 16,4 9-16-16,1 8-11 0,0 5-6 15,1 9-7-15,-2 4-5 0,-2 6-4 16,1 6-1-16,-3 4 0 0,-2 0-2 15,-1 2 0-15,-2-2-2 0,1-1 0 0,-2-1 0 16,1-6-1-16,1-6-1 0,2-4 0 16,2-6-3-16,3-5-3 0,2-5-4 15,2-9-5-15,1-4-5 0,4-2-3 16,-1-8-2-16,1-2-1 0,0-3 1 16,1-5 2-16,0 2 4 0,1 0 2 15,-1 0 1-15,1 3-1 0,-3-2 1 16,-1 5 0-16,-1 0-2 0,-1 4-2 15,-2 6-40-15,-2 2-61 0,-1 4-87 0,0 6-209 16</inkml:trace>
  <inkml:trace contextRef="#ctx0" brushRef="#br0" timeOffset="106032.1923">8715 17018 552 0,'-6'-10'140'15,"0"0"5"-15,1 3-71 0,2 1-24 0,3 2-13 16,0-1-6-16,3 2-7 0,5 3-6 16,-2-3-3-16,3 2-5 0,4-2-2 15,3 3-2-15,2 0-2 0,2 0-2 16,0-1-8-16,5 2-10 0,1 3-9 15,-1 2-9-15,-5 0-8 0,0 2-118 16,-7-1-118-16,-2 0-276 0</inkml:trace>
  <inkml:trace contextRef="#ctx0" brushRef="#br0" timeOffset="106223.0315">8719 17192 635 0,'-5'-3'146'0,"0"1"1"0,4-2-104 16,2 2-16-16,3-1-9 0,3 1-6 16,4-1-5-16,3 0-4 0,3 0-1 0,2 0-2 15,4 0-6-15,0 2-8 16,0 1-9-16,0 1-12 0,-3 3-45 0,-2 0-69 16,-5 2-103-16,-5 1-228 0</inkml:trace>
  <inkml:trace contextRef="#ctx0" brushRef="#br0" timeOffset="106415.5267">8671 17396 595 0,'-18'6'145'16,"1"1"6"-16,2-1-85 0,5 0-22 16,3 1-10-16,4-1-6 0,3 0-8 15,5-1-6-15,3 0-5 0,3 0-5 16,5-2-3-16,3-1-5 0,4-3-9 15,3-3-10-15,4-1-11 0,3-2-12 16,0-2-113-16,-1 1-118 0,1-3-277 16</inkml:trace>
  <inkml:trace contextRef="#ctx0" brushRef="#br0" timeOffset="106648.4806">9071 17248 527 0,'-2'-1'140'0,"0"1"5"15,-1 2-41-15,1 4-57 0,-2 6-16 16,2 1-7-16,-1 3-6 0,2 4-4 0,0 0-1 16,1 0-1-16,1-2 0 0,2-2 0 15,2-1-1-15,-1-3-1 0,4-2-1 16,0-4-2-16,2-3-2 0,2-5-2 16,1-3-1-16,1-2-1 0,2-5-3 15,1-3-3-15,1-2-5 0,-1 0-7 16,-1-4-10-16,-3 0-9 0,1 0-13 15,-6 1-113-15,-2 1-116 0,-1 4-282 16</inkml:trace>
  <inkml:trace contextRef="#ctx0" brushRef="#br0" timeOffset="107300.0792">9507 17322 527 0,'-13'6'138'0,"0"1"5"0,-1 3-32 16,1 2-70-16,3 2-13 0,0 0-5 16,5 2-5-16,2 0-4 0,3 0-4 15,3 0-4-15,2-1-2 0,4-2-1 16,1-1-2-16,0-3-3 0,-1-5-2 15,2-4-4-15,0-5-5 0,0-1-1 16,-3-5-2-16,-1-2 0 0,-1-1 2 16,-3 0 3-16,-2 0 4 0,-1 1 4 15,-4-3 3-15,1 3 3 0,-5-3 1 0,2 1 0 16,0 1 1-16,0-1 1 0,0 0 1 16,1 4 1-16,2 1 1 0,2 4-1 15,0 1 1-15,2 3-2 0,2 2 0 16,0 2-1-16,2 3-3 0,1 0-2 15,2 1 0-15,0-1-3 0,3 0-1 16,1-4-5-16,2 0-2 0,1-3-3 16,2-3-3-16,0-1-4 0,3 0-1 0,-2-1-1 15,0 0 0-15,2 1 1 0,-3 3 1 16,0-1 2-16,-5 0 2 0,-2 2 1 16,-1-1 1-16,-6 2 2 0,0 0 2 15,-4 1 1-15,-3 0 2 0,2 1 3 16,-3 0 4-16,1 1 5 0,-1-1 5 15,-2 0 4-15,1-1 5 0,1 1 5 16,0-1 4-16,0-1 2 0,0 1 3 16,3-1-2-16,0 0-1 0,1-2-3 0,0 2-2 15,1 1-3-15,1-1-3 16,0-1-2-16,3 2-2 0,1-1-1 0,1 2-2 16,3-2 0-16,0-1-3 0,1-2-1 15,2 2-3-15,1-2-1 0,0-1-2 16,2 1-1-16,0 1-4 0,1-2-6 15,-2 1-6-15,1 2-9 0,-4 0-9 0,-1 1-8 16,-4 2-12-16,-1 2-50 16,-4 1-57-16,-2-1-99 0,-3 2-220 0</inkml:trace>
  <inkml:trace contextRef="#ctx0" brushRef="#br0" timeOffset="107512.7867">9797 17274 675 0,'-6'8'154'16,"0"3"2"-16,1 5-111 0,0 2-17 0,0-1-9 16,1 2-6-16,2 0-5 0,-1 1-5 15,2 0-10-15,2-3-17 0,4-1-15 16,1 0-119-16,4-6-124 0,4-6-308 15</inkml:trace>
  <inkml:trace contextRef="#ctx0" brushRef="#br0" timeOffset="107875.99">10064 17312 540 0,'-9'0'147'16,"-3"1"5"-16,-1 3-9 0,0 2-98 0,0 1-10 16,-2 4-1-16,1 1-2 0,-2 2-1 15,1 2-4-15,3 0-3 0,1 1-3 16,3-1-6-16,3-1-5 0,5-3-3 16,5 0-2-16,4-5-3 0,3-2-3 15,3-6-3-15,2-5-3 0,0-5-2 16,1-3-3-16,1-3-1 0,-1-1 1 15,-3-3 1-15,0 2 2 0,-3-1 3 16,-1 3 3-16,-3 2 1 0,-1 2 2 16,-4 4 0-16,0 5-1 0,-2 6 1 15,-2 2 0-15,0 9 0 0,-2 1 0 0,2 5-1 16,-2 2 0-16,1 1-4 0,2 1-5 16,0 0-8-16,2-1-12 0,3 0-11 15,1-2 16-15,1-5-143 0,0-4-121 16,3-8-302-16</inkml:trace>
  <inkml:trace contextRef="#ctx0" brushRef="#br0" timeOffset="108016.6087">10140 17019 550 0,'-10'-24'139'16,"-1"4"2"-16,3 10-78 0,1 13-19 15,2 5-17-15,3 7-16 0,0 6-18 16,3 4 83-16,-1 6-217 0,1 2-129 15,5 3-362-15</inkml:trace>
  <inkml:trace contextRef="#ctx0" brushRef="#br0" timeOffset="108391.8585">10420 17344 540 0,'-16'7'134'15,"-3"0"4"-15,2 3-63 0,2 2-37 16,3 4-10-16,4 2-4 0,4 1-6 16,2-3-5-16,6 1-4 0,2-1-3 0,4-2-2 15,5-6-2-15,-1-5-2 0,3-10 0 16,2-2-1-16,-2-8-1 0,1-4 0 15,0-5-1-15,-3-5 1 0,-1-2 0 16,-2-1 1-16,-3-3 1 0,-3 2 2 16,-6-7 0-16,0 2 0 0,-5-3 0 15,-5-1 0-15,-2 2 0 0,-3 3-1 0,-1 5-1 16,0 8 2-16,-3 5-1 0,-1 10 1 16,-1 10-1-16,3 8 1 0,2 8 0 15,1 6-1-15,6 6-1 0,4 3-8 16,3 4-13-16,9 4-128 0,1-1-123 15,8-1-317-15</inkml:trace>
  <inkml:trace contextRef="#ctx0" brushRef="#br0" timeOffset="108781.4286">10792 17182 546 0,'-13'2'139'0,"-3"2"1"0,0 2-37 15,2 2-75-15,-1 1-14 0,0 1-5 16,2 0-4-16,2 0-2 0,5 2-1 16,1 0-1-16,1-1 0 0,4 2 0 15,1 0-1-15,1 1-1 0,0-1-2 16,1-3 0-16,-2 1-1 0,-1 0 0 0,0-3 1 16,-3-1-1-16,2 1 2 0,-3 2 1 15,3 0 2-15,-2 0 1 0,1 2 2 16,1-1 0-16,2 1 0 0,1 0 1 15,2-2-1-15,5-1-1 0,4-4-2 16,2-3-1-16,4-1-4 0,3-4-2 16,2-6-4-16,3-1-2 0,-1-5 0 15,-2 1 0-15,1-2 2 0,-3 0 1 16,-3 0 6-16,-3 1 5 0,-3 4 3 0,-5 3 4 16,-3 2 1-16,-3 3 1 0,-3 6-1 15,-2 3-1-15,-4 4-2 0,3-1-2 16,-1 5-3-16,0 2-2 0,-1 1-3 15,3 1-9-15,3-2-13 0,4 1-116 16,0-2-116-16,4-4-291 0</inkml:trace>
  <inkml:trace contextRef="#ctx0" brushRef="#br0" timeOffset="109332.6134">11275 17253 595 0,'-8'1'139'15,"-3"2"4"-15,1 3-93 0,-1 2-16 16,-2 2-3-16,-1 2-4 0,2 4-3 0,-3 3-4 16,0-2-4-16,3 1-1 0,2 2-2 15,3 1-1-15,2-3-1 0,3-2-2 16,4-1 0-16,4-3-3 0,3-2-1 15,1-5-3-15,2-5-2 0,4-4-1 16,-3-5-3-16,4-3-1 0,-1-3-1 16,0 0 0-16,1-1 0 0,-1 1-1 15,-1-1 2-15,0 7 2 0,-4 3-1 0,0 3-2 16,-4 4-2-16,-2 4-3 0,0 2-2 16,-4 5-3-16,2 4-1 0,-2 1 0 15,1 2 1-15,2-2 0 0,1 0-1 16,2-3 1-16,2-5 0 0,2-5 1 15,0-6 1-15,0-7 3 0,2-3 1 16,0-4 2-16,1-3 0 0,0 0-3 16,-3-2-9-16,1 0-39 0,1 3-31 15,-2 3-3-15,-1 3 3 0,-1 1 10 16,-2 5 19-16,1 3 24 0,0 7 57 0,-2 1 44 16,3 3 8-16,-1 3 1 0,1-1-3 15,3 1-9-15,3 0-14 0,0-3-15 16,1 3-11-16,-1-3-1 0,1 0 0 15,-1 0-1-15,-3 3-2 0,-4 1 2 16,-5 2 1-16,-3-2 0 0,-5 2 0 16,-3 4-1-16,-7 2-2 0,-3 2-3 0,-3 3-5 15,-1 0-13-15,1 1-14 0,2-1-127 16,1-4-123-16,10 0-308 0</inkml:trace>
  <inkml:trace contextRef="#ctx0" brushRef="#br0" timeOffset="111049.4103">13913 17035 356 0,'-2'-17'109'0,"1"-3"6"0,-1 3-30 16,-1 0-17-16,1 2-14 0,-2 2-12 15,2 3-7-15,-2 3-4 0,0 2-4 16,2 2-3-16,-1 2-3 0,2 2-4 16,0 4-2-16,2 4-3 0,-1 3-4 15,1 5-1-15,1 4-2 0,-1 5-1 16,0-1-1-16,0 4 0 0,1-2-1 0,-1-2 0 16,3 1-1-16,-3-4 0 0,1-2 0 15,2-3-1-15,-2-1 1 0,3-2-1 16,-2-1 0-16,0-1 1 0,1 0-1 15,-2-2 0-15,1 1 0 0,-2-2 0 16,0-3 1-16,-1 0-1 0,2-4 2 16,-1-2 1-16,0-3 1 0,0-4 0 15,3 0 2-15,0-1 0 0,2-5-1 16,1 1 0-16,4-3-2 0,0-1-1 16,1 3-1-16,1 1 0 0,0-1-1 15,-1 4 0-15,-1 1 0 0,-2 5 0 0,0 3 0 16,-2 2 0-16,-1 3-2 0,-1 4-1 15,-1 0-6-15,-1 2-7 0,1 0-10 16,0 2-10-16,-1-1-86 0,2-2-33 16,-2-2-101-16,4 2-211 0</inkml:trace>
  <inkml:trace contextRef="#ctx0" brushRef="#br0" timeOffset="111439.7921">14311 17024 587 0,'0'-6'140'0,"-3"3"2"0,1 6-82 16,1 7-24-16,2 4-13 0,0 6-7 16,-2 1-2-16,0 3-1 0,1 1-3 15,-3 0 1-15,2-1-1 0,0-1 0 16,-2-2 2-16,3 1 0 0,0-2 1 0,3-6-1 16,0-2-2-16,2-1 0 0,3-3-1 15,0-3-3-15,4-4-1 0,1-1-2 16,1 0-1-16,4-2-1 0,0-1 0 15,0-2-1-15,-1 1-3 0,2 3-4 16,-3-1-7-16,-2 1-8 0,-2-1-9 16,-1 1-9-16,-2 2-13 0,0 1-111 15,-3-2-115-15,0 1-275 0</inkml:trace>
  <inkml:trace contextRef="#ctx0" brushRef="#br0" timeOffset="111627.1539">14368 17050 671 0,'-9'-9'149'0,"0"2"1"0,5-1-112 16,3 2-16-16,7 5-11 0,4-3-6 16,0 0-7-16,8 1-11 0,4 3-10 15,3 1-16-15,0-1-111 0,0 0-117 16,2 2-284-16</inkml:trace>
  <inkml:trace contextRef="#ctx0" brushRef="#br0" timeOffset="111935.2454">14677 17150 623 0,'-5'11'143'0,"0"1"4"0,4 6-101 16,0-4-14-16,0 3-5 0,-1-1-3 16,2 0-2-16,2-1-5 0,1-2-4 15,0-3-3-15,3-2-1 0,1-5-2 16,4-4-1-16,0-3-2 0,4-3 0 16,-2-2-2-16,5-3-1 0,-1-3-2 15,-1 1 0-15,-2 0 0 0,1 2-1 0,-2 1-2 16,-2 2-1-16,-1 6-3 0,-4 2-2 15,-1 4-5-15,-1 2-6 0,-3 4-6 16,0 1-4-16,2 1-3 0,-2 2-5 16,3 0-9-16,-1 0-99 0,1-1-98 15,2-2-252-15</inkml:trace>
  <inkml:trace contextRef="#ctx0" brushRef="#br0" timeOffset="112278.8109">14966 17036 615 0,'-4'-6'138'0,"3"1"1"0,2 2-93 16,6 1-27-16,0 2-10 0,3 4-4 16,3-2-3-16,2 2 0 0,1 2-1 15,1-1-1-15,0-1 0 0,0 3 1 0,-1-1-1 16,-1 4 0-16,-3 0 0 0,-2 2-1 15,-3 2-1-15,-1 3 0 0,-2 2-1 16,-3 2 1-16,-1 0-1 0,-1 3 1 16,-3 2 0-16,2 0 1 0,-2 1 0 15,1-1 1-15,-1-3 0 0,0-2 0 16,-1-3 1-16,0-3-1 0,1-3 2 16,-3-2 1-16,1-4 1 0,-2 0 1 15,-1 0 1-15,-2-2-1 0,-2 0 0 16,-2-2-2-16,-2 0-7 0,-5 0-9 15,0-2-11-15,-4-3-23 0,0 2-96 0,1-1-108 16,1-3-258-16</inkml:trace>
  <inkml:trace contextRef="#ctx0" brushRef="#br0" timeOffset="112694.9497">13648 16969 511 0,'-2'-14'123'0,"-1"6"3"15,4 4-78-15,-1 7-11 0,3 5-8 16,1 8-6-16,-1 6-5 0,1 6-3 15,0 5-2-15,-2 3-3 0,-1 4-1 0,-1 4-2 16,-1-1-1-16,1 3-1 0,0-2-1 16,2 2-4-16,5 1-8 0,2-3-15 15,5-2-119-15,5-3-115 0,5-3-296 16</inkml:trace>
  <inkml:trace contextRef="#ctx0" brushRef="#br0" timeOffset="113112.5787">15452 17031 570 0,'-1'-6'137'0,"0"1"5"15,-1 10-83-15,0 3-16 0,1 5-8 16,1 5-5-16,-2 6-5 0,0 4-2 0,0 4-4 16,-1 1-4-16,0 1-3 0,2 2-3 15,-2-1-3-15,2-2-2 0,2-1-4 16,3-3-7-16,-1-4-12 0,4-3-12 16,-1-4 122-16,2-3-253 0,0-3-142 15,1-7-392-15</inkml:trace>
  <inkml:trace contextRef="#ctx0" brushRef="#br0" timeOffset="113624.2272">15580 16840 511 0,'0'-5'122'0,"1"-1"1"0,0 3-58 16,2-1-42-16,2 1-11 0,1 5-6 16,0-2-2-16,1 0-2 0,1-2 0 15,0 2-2-15,1 3 1 0,-2-2-1 16,-1 0 1-16,0 2 1 0,-2 0 0 15,-2 2 2-15,-2 4 1 0,-2-2 2 16,-2 2 3-16,1 1 1 0,-5 1 2 0,3 0 0 16,-2 1 0-16,1 0 0 0,0 2-1 15,1 0-2-15,1 2-2 0,3 1-1 16,0-1-2-16,2-1-2 0,1-1-3 16,2-2-4-16,2-1-5 0,3-3-6 15,-1-3-9-15,3 0 0 0,2-5-121 16,-1 3-110-16,3-6-278 0</inkml:trace>
  <inkml:trace contextRef="#ctx0" brushRef="#br0" timeOffset="114856.2279">13154 16848 608 0,'-15'-10'139'0,"0"-1"3"16,4 3-97-16,5 4-13 0,4 0-9 0,6 0-5 16,2 2-4-16,4 0-3 0,4 2-4 15,0 2-3-15,2 0-1 0,4 1-2 16,1 0 0-16,-1 0 0 0,-1 0-1 16,-1 1 0-16,1-1-1 0,-2-3-1 15,-5 3 1-15,-4-4-2 0,-1 2 1 16,-5-1 0-16,-6-1 0 0,-2 0 1 15,-4 2 0-15,-3-2 0 0,-5 2 0 16,-3 0 1-16,-6 4-1 0,-4 1 1 16,-2 4 0-16,-2-1 1 0,-2 0 1 0,4 2 1 15,1 2 1-15,6-2 0 0,3 1 0 16,6-1 0-16,3 1 0 0,6-1-1 16,4 2-1-16,4-5-1 0,5 2 0 15,6-3 0-15,4-1 0 0,4 0-1 16,5 1 1-16,3-1-1 0,2 1 0 15,3-1 1-15,-3-1-1 0,-1 6 0 0,-1 0 0 16,-3 0 0-16,-4 1 0 0,-5 2 0 16,-5-2 0-16,-2 2 0 0,-3-5 0 15,-2 4 0-15,-11 0 0 0,0 1 1 16,-3-1-1-16,-1 3 0 0,-8 2 0 16,-3 3 0-16,-5 0 0 0,-1 2 0 15,0 2 1-15,-2-2 1 0,0 0 4 16,2-2 4-16,5-2 3 0,2 0 4 15,3-5 1-15,6-1 1 0,2 1-2 16,5-2-3-16,3-1-4 0,3 0-3 16,4-3-3-16,5 0-1 0,2-2-2 0,3 0 0 15,3-1-1-15,2-1-3 0,2-4-8 16,2 2-9-16,0-1-11 0,-2 3-11 16,0 2-14-16,0-2-117 0,-7 4-122 15,0 1-285-15</inkml:trace>
  <inkml:trace contextRef="#ctx0" brushRef="#br0" timeOffset="115206.8606">12804 17728 550 0,'-1'-6'140'0,"0"1"6"16,-1 3-73-16,2 3-16 0,0 3-8 0,0 6-5 16,2-1-4-16,-1 5-7 0,1 4-5 15,1 3-3-15,0 0-4 0,0-2-5 16,1-1-2-16,0-3-1 0,4 0-2 16,-2-7-1-16,0-5-3 0,1-2-1 15,3-3-1-15,0-4-2 0,1 0 0 16,1-9-3-16,4 0-1 0,-1-1-3 15,-2 2-3-15,3-1-3 0,1 2-3 16,-1 2-4-16,-1 6-3 0,-1 3-3 16,0 1-2-16,5 4-2 0,-6 8-7 0,2 1-5 15,1 5-6-15,3 3-101 0,1 0-15 16,1 4-98-16,6-5-203 0</inkml:trace>
  <inkml:trace contextRef="#ctx0" brushRef="#br0" timeOffset="115907.7055">16180 17133 561 0,'0'0'126'0,"0"0"2"0,-1 2-89 0,0 2-15 15,-4 2-6-15,-1 2-1 0,-2 1 1 16,0 1 2-16,-3 2 2 0,-2 1 2 15,-1-2 2-15,-1 1 0 0,-2-2 1 16,0 1-2-16,-3 1-3 0,-2-2-3 16,1 1-1-16,2-1-3 0,1-1-1 15,4 0-2-15,3-3-3 0,3-2-1 16,5 0-2-16,4-3-2 0,4 2-2 0,0 0-1 16,4 2-1-16,4 0-1 0,4 1 0 15,-1 0-3-15,2 1-4 0,1-1-5 16,-1 2-7-16,2-3-9 0,-1 0-10 15,0-1-9-15,0-1 7 0,-1-2-127 16,2-2-117-16,0 1-288 0</inkml:trace>
  <inkml:trace contextRef="#ctx0" brushRef="#br0" timeOffset="116237.1329">16511 17215 495 0,'-10'-5'135'15,"-2"4"6"-15,-3 1-10 0,-1 5-86 16,-1 2-10-16,2 5-3 0,2 4-2 16,0 3-2-16,5 0-5 0,4 3-3 0,3-1-6 15,6 0-4-15,3-3-3 0,6 0-3 16,4-3-3-16,2-3 0 0,1-5-1 15,2-3 0-15,-1-4-1 0,-1-3-2 16,-3-2-1-16,-3-5-1 0,-3-2-3 16,-2 0-2-16,-3-3 1 0,-3 2-1 0,-3-4 0 15,-3-4-2-15,-2 2-5 0,-2 2-4 16,0 1-5-16,-3 2-7 0,1 0-10 16,-2 6-12-16,3 1-58 0,-1 5-29 15,6 1-84-15,-2 2-177 0</inkml:trace>
  <inkml:trace contextRef="#ctx0" brushRef="#br0" timeOffset="116569.2736">16715 17218 530 0,'-7'3'141'0,"-3"1"5"16,2 3-46-16,-2 1-48 0,2 4-11 16,2 4-7-16,0 1-4 0,0 2-6 0,2 4-4 15,2-4-3-15,1 2-3 0,3-4-2 16,2-1-2-16,2-2-2 0,1-3-2 16,6-4-2-16,-1-2 0 0,2-2-2 15,1-4 0-15,1-4-2 0,0-2 0 16,0-4 0-16,-3-1-1 0,-2-4 1 15,-1 0-1-15,-4-1 1 0,-3 0 0 16,-6-2 0-16,-3 2 0 0,-4 1-6 16,-1 5-11-16,-4 5-16 0,-4 6 13 0,-3 7-151 15,4 7-135-15,-1 5-335 16</inkml:trace>
  <inkml:trace contextRef="#ctx0" brushRef="#br0" timeOffset="121948.0565">19055 12731 177 0,'0'-21'42'0,"-1"-2"0"16,3 4-17-16,-2 2-21 0,1 0-2 16,-1 0-1-16,0 2 7 0,0 0 12 15,-1 3 13-15,-1 0 12 0,0 3 8 16,4 2 7-16,-1 4 3 0,-2 0-6 16,1 2-10-16,0-1-13 0,1 4-10 15,-1 0-7-15,1 2-3 0,-2 1-2 0,3 4 1 16,1 6 1-16,0 7 1 0,1 8 0 15,-1 5 1-15,0 10-2 0,0 7 0 16,2 11-1-16,-3 10 0 0,-2 6-3 16,4 10 0-16,-1 2-2 0,2 10-1 15,-1 2-2-15,-3 0-1 0,4 2-1 16,1-1-1-16,-1 3-1 0,1 0 1 16,-5 1-1-16,6 3 0 0,1 5 0 15,-4 0 0-15,0 8-1 0,2-3 1 0,-1 4 0 16,-1 0 0-16,0 3-1 0,-1-8 1 15,4-2-1-15,-5-2 1 0,-2-1-1 16,0-10 1-16,3-5-1 0,1-8 0 16,-3-1 2-16,-2-2-1 0,1-4 2 15,2-3 1-15,3 1 0 0,-1-2 0 16,-3 0 0-16,0-1 0 0,0 2-1 16,3 0-1-16,-2-4-1 0,0-1 0 15,-1-2-1-15,1-3 1 0,1-1-1 16,-1-8 0-16,-1-6 0 0,1-3 1 15,-1 0-1-15,0-2 0 0,1-5 0 16,1-4-1-16,1-2-3 0,1-3-6 0,-1-3-6 16,0-4-10-16,1-7-37 0,-5-2-80 15,0-5-105-15,1-9-244 0</inkml:trace>
  <inkml:trace contextRef="#ctx0" brushRef="#br0" timeOffset="123800.3316">18905 12646 418 0,'0'-5'112'0,"-1"3"5"16,0 1-49-16,0 2-21 0,1 1-16 16,-1 4-9-16,1 4-6 0,-2 2-7 15,2 7-2-15,-1 3-2 0,1 7 1 16,-1 7 1-16,1 5 2 0,0 10 1 15,1 9-1-15,-2 3 2 0,0 13 1 0,-2 4-2 16,2 8-3-16,-1 3-2 0,-1 3 0 16,-1 2-1-16,1 4-1 0,-1 0-1 15,4 2-1-15,0-1 0 0,-1 0 0 16,-2 1-1-16,3 0 1 0,4-3-1 16,0-4 0-16,-2 3 1 0,2-1-1 15,2-1 0-15,3 0 1 0,0-1-1 16,0 0 0-16,1 0 0 0,1-4 0 15,0 1 1-15,1-2-1 0,-1-3 0 16,-1 0 0-16,-2-8 0 0,0 1 1 0,-2-3-1 16,-2-1 0-16,-1-2 0 0,0 1 0 15,-2 0 0-15,-1-3 1 0,0 0-1 16,1-3 0-16,-2-1 0 0,0-5 0 16,-1 1 0-16,2-3 0 0,0 3 0 15,2-4 0-15,-1-1 0 0,3-4 0 16,1 0 0-16,2-5-1 0,1-2 0 15,2-4-2-15,-1 0-3 0,-1-3-3 0,1-2-4 16,0-4-8-16,-2-4 0 0,0-5-116 16,-2-7-104-16,2-4-266 0</inkml:trace>
  <inkml:trace contextRef="#ctx0" brushRef="#br0" timeOffset="124351.6424">19568 12580 161 0,'0'-6'36'0,"1"1"-1"16,2 0-20-16,-1 0-20 0,1 3-16 16,-1-2-15-16,-1 2-26 0,2 0-60 15</inkml:trace>
  <inkml:trace contextRef="#ctx0" brushRef="#br0" timeOffset="125396.2982">19794 12279 535 0,'-2'-10'130'0,"0"0"6"0,-1 1-71 0,1 3-21 15,1 3-7-15,-2 5-5 0,2 4-3 16,0 6-5-16,0 7-5 0,-1 5-6 16,1 8-2-16,1 4-3 0,0 0-1 15,1 4-3-15,-1-2-1 0,3-2 0 16,-1-5 0-16,-2-4 0 0,2-6-2 15,-1-4 1-15,1-6-1 0,-1-4 0 16,1-4 1-16,-1-4-1 0,1-7 1 0,0-3-1 16,-1-5 0-16,-4-5 0 0,2-4 0 15,-3-6-1-15,-4-3 0 16,-2-4 1-16,-1-1-1 0,0-3 0 0,1 3 0 16,-1 2 0-16,0 3 1 0,4 3 0 15,-1 8 2-15,4 3 4 0,-1 7 3 16,1 3 4-16,0 3 0 0,4 3 1 15,0 4 0-15,4 1-2 0,2 3-3 16,3 1-3-16,3 0-4 0,4 1 1 16,2 1 1-16,3-1 0 0,4 0 0 0,0-3 1 15,5-1 0-15,0-3-1 0,5-1 0 16,-2-5-1-16,3 1-1 0,0-1-1 16,-2-3-1-16,-2 0-2 0,-5-1-3 15,-4 2-6-15,-2 0-11 0,-7-1-11 16,-6 2-12-16,-3-5-10 0,-1 8 2 15,-4 2-127-15,-4-1-122 0,3 4-285 16</inkml:trace>
  <inkml:trace contextRef="#ctx0" brushRef="#br0" timeOffset="125734.5741">20393 12237 475 0,'-3'-10'129'16,"-1"0"6"-16,2 3-27 0,1 1-60 15,1 2-9-15,1 2-1 0,3 3-6 16,1 4-5-16,2 2-5 0,4 4-3 15,2 4 0-15,5 1-2 0,2 5-1 16,5 0 0-16,2 3-1 0,1-1 1 16,1 2-2-16,0 1-4 0,-1-2-3 0,-3-2-1 15,1 0-1-15,-3-1-3 0,1-3-2 16,-5-2-8-16,-2-3-10 0,-1-2-13 16,-6-3-13-16,-1-2-9 0,-4-3-121 15,-4-5-124-15,-1-2-290 0</inkml:trace>
  <inkml:trace contextRef="#ctx0" brushRef="#br0" timeOffset="125917.0867">20747 12203 628 0,'-15'12'152'0,"-6"3"7"16,0 2-96-16,-3 5-12 0,-3 4-7 15,-6 4-4-15,-3 3-9 0,-3 3-7 16,2-2-7-16,0 3-6 0,4-4-9 15,5-2-12-15,9-8-13 0,8-4-14 16,7-6-16-16,6-7-123 0,6-4-131 16,8-7-308-16</inkml:trace>
  <inkml:trace contextRef="#ctx0" brushRef="#br0" timeOffset="126286.444">21104 12235 651 0,'-6'13'152'0,"-4"3"5"0,-2 6-107 16,0 2-11-16,-3 5-3 0,-1-1-1 0,-1 0-7 15,0 1-6-15,1 0-5 0,2-7-4 16,3-5-4-16,4-5-3 0,5-5-4 16,3-3-4-16,5-9-2 0,1-3-2 15,4-8-2-15,4-4-1 0,1-2 0 16,-1-6 0-16,-2-4 2 0,1-1 1 15,0-3 3-15,2 1-1 16,-1 1 2-16,-2 2 0 0,1 5 0 0,-1 5 0 0,-2 6 0 16,-2 7 2-16,-3 8 1 15,-1 5 0-15,1 5 1 0,-1 5 0 0,0 3 1 16,1 3 0-16,3 2 0 0,0 1 1 16,4 3 1-16,0-1-1 0,3 2 0 15,2 0 0-15,2 0-1 0,1 1-1 16,2-4-5-16,-2-5-7 0,-1-3-7 15,-3-2-13-15,-1-4-12 0,-5-4 17 16,-5-4-144-16,-4-1-122 0,-3-1-302 16</inkml:trace>
  <inkml:trace contextRef="#ctx0" brushRef="#br0" timeOffset="126446.571">21080 12388 699 0,'-14'0'162'0,"8"0"3"0,2-2-112 15,4 1-21-15,7 0-11 0,2-3-5 16,7 1-7-16,3-1-5 0,1-1-5 0,6 0-8 16,4 0-12-16,-1 0-15 15,-2 2 76-15,-1 1-207 0,-6 4-137 0,-1 0-358 16</inkml:trace>
  <inkml:trace contextRef="#ctx0" brushRef="#br0" timeOffset="126916.4896">19601 12786 494 0,'-24'3'122'0,"-2"0"4"15,1-2-62-15,2 0-23 0,2 1-6 16,4-2-1-16,4 1-1 0,4-2-3 16,6 1-2-16,4 0-2 0,6 0-3 0,7 0-4 15,4-2-3-15,6 2-2 0,7 0 4 16,6-2 1-16,8-4 1 0,8-3 2 15,7-2 0-15,12 1 0 0,9-4-3 16,8-5-3-16,9 2-5 0,8 1-4 16,6 3-2-16,4-3-2 0,-4 4-2 15,2 1 0-15,0 7-1 0,-5 3-1 0,-7 2 0 16,-8 1-2-16,-9 6 0 0,-6 0-3 16,-8 2 0-16,-11 0-2 0,-6 0-1 15,-7-1 0-15,-8 0-1 0,-4 0-1 16,-6-3-3-16,-9-1-5 0,-6-2-2 15,-7-2-5-15,-6-1-9 0,-8-2-10 16,-8-2-27-16,-7-1-93 0,-5 1-113 16,-7 2-270-16</inkml:trace>
  <inkml:trace contextRef="#ctx0" brushRef="#br0" timeOffset="127825.2477">19612 13332 456 0,'-3'-6'123'0,"-2"1"7"0,0 1-50 0,2-1-23 16,1 4-12-16,2 0-6 0,1 2-6 15,2-1-4-15,0 3-5 0,3-2-3 16,2 6-3-16,-1 1-4 0,3 3-3 15,0 0-4-15,-2 3-2 0,2 1-2 16,0 1-3-16,-2 0-4 0,1-1-6 16,0-1-9-16,0-1-8 0,4-2-10 15,0-4-2-15,2-2-117 0,-2-4-111 16,2-3-268-16</inkml:trace>
  <inkml:trace contextRef="#ctx0" brushRef="#br0" timeOffset="127997.2261">19878 13301 532 0,'0'-4'135'0,"-2"4"5"0,-2 2-66 16,0 7-26-16,-1 3-11 0,-1 5-6 16,-1 6-7-16,-2 5-4 0,0 4-4 0,-1 3-3 15,-3 1-2-15,0 3-2 16,-2-1-1-16,1-2-2 0,-1-4-1 16,3-4-5-16,1-3-7 0,1-7-10 0,6-6-11 15,4-5-14-15,4-5-117 0,2-4-122 16,3-4-293-16</inkml:trace>
  <inkml:trace contextRef="#ctx0" brushRef="#br0" timeOffset="128261.1711">19971 13344 584 0,'0'-1'139'0,"1"1"6"0,1 5-87 16,-1 1-14-16,0 1-5 0,1 3 1 15,0 3-2-15,0 0-4 0,-2 4-4 16,0-1-3-16,1 2-5 0,-1 3-5 16,0 0-4-16,2 0-4 0,0-2-3 15,2-1-2-15,3-1-1 0,2-3-1 16,2-4 0-16,3 0-1 0,4-3-2 16,-1-3-2-16,2-3-6 0,0-1-10 0,-1-5-9 15,0-1-13-15,-3-2-12 16,-3-2 31-16,-1 1-155 0,-3 0-122 0,-3-2-305 15</inkml:trace>
  <inkml:trace contextRef="#ctx0" brushRef="#br0" timeOffset="128429.7185">20025 13282 702 0,'-15'-4'168'0,"4"0"3"0,5 1-111 16,7 0-21-16,2 0-12 0,7-1-8 15,3 2-8-15,4-2-11 0,5 0-12 16,4-1-10-16,-3 0-15 0,6 2-13 16,-3-2-122-16,-2 2-129 0,0 2-301 15</inkml:trace>
  <inkml:trace contextRef="#ctx0" brushRef="#br0" timeOffset="128698.0034">20364 13357 491 0,'-1'6'129'0,"-1"-1"5"15,0 1-31-15,2-1-63 0,2 1-10 16,-1-3-4-16,1 2-3 0,3 1-2 16,-1 1-4-16,2-4-2 0,1 1-3 0,2-2-1 15,3 0-3-15,0-4-2 0,1 0-1 16,-1-2 0-16,3 2-2 0,1-1 0 15,-3 2-1-15,2 1 0 0,-3 1-1 16,0 3 0-16,-1 3-2 0,-2-1-3 16,-2 3-9-16,2 1-11 0,-4 0-11 15,-2-2-113-15,1-2-7 0,-3 0-101 16,3-1-195-16</inkml:trace>
  <inkml:trace contextRef="#ctx0" brushRef="#br0" timeOffset="129424.0562">20364 13386 430 0,'-1'-4'120'15,"-1"-1"8"-15,-1 2-40 0,2-2-24 16,-1 1-12-16,2 2-5 0,-2-1-3 16,2 2-6-16,-1 1-3 0,2 2-3 15,2 3-4-15,-2 3-4 0,-1 2-5 16,1 3-3-16,0 3-3 0,-1 4-2 16,0 0-2-16,-1 1-1 0,1 0-1 15,0-1-1-15,0-5-1 0,1 0-1 0,2-4-1 16,-2-2 0-16,2-4-2 0,-1-4 0 15,0-4 0-15,3 0 0 0,-2-5 0 16,2-4 0-16,0 0 0 0,-2-5 0 16,3 0-1-16,2 0 0 0,-1-2 1 15,2 2-1-15,-1 4 0 0,2 0 0 16,0 3 0-16,0 6 0 0,-2 0 0 0,2 4 0 16,0 5 0-16,0 1 0 0,1 4 0 15,0 0 0-15,0 1 0 0,1 1 0 16,0 0-1-16,0 2-2 0,2-3-3 15,-3 0-8-15,0-2-8 0,0 1-10 16,-2-3-11-16,-1 0-16 0,0-2-116 16,-2-2-123-16,0-2-291 0</inkml:trace>
  <inkml:trace contextRef="#ctx0" brushRef="#br0" timeOffset="129956.5127">20634 13129 618 0,'-9'-3'154'0,"-1"1"7"0,2-1-93 16,3 5-18-16,5 0-8 0,4 0-8 16,2 3-9-16,1-2-9 0,5 1-6 15,6 0-4-15,0-1-2 0,3-3-1 16,3-1-2-16,1-2 0 0,-1-2 0 16,1 3 0-16,-3-1-1 0,-1 1 1 0,-5 1-1 15,-5 2 1-15,-3 0-1 0,-3 4 0 16,-4 1 1-16,-3 2-1 0,-2 3 0 15,-1 1 1-15,-1 1-1 0,1 3 0 16,-1 3 0-16,2 0-1 0,1 2-1 16,0 1-1-16,2 3-1 0,1 2-2 15,0-1-2-15,2 3-1 0,1 0-1 16,-1 0-1-16,1 0 0 0,1-1-1 0,-1 0 1 16,-3-6 2-16,0-1 2 0,-2-4 1 15,-1-1 1-15,-2-4 2 0,-2-2 1 16,-4-3 2-16,-1-1 0 0,-2 1 0 15,-4-7 1-15,2 2 0 0,0-1 0 16,1-2 0-16,4-3 1 0,2 1-2 16,2-3-2-16,7 3-9 0,0-6-9 15,3 2-11-15,2-4 18 0,2 3-142 16,5-3-122-16,3 1-298 0</inkml:trace>
  <inkml:trace contextRef="#ctx0" brushRef="#br0" timeOffset="130129.5924">21082 13392 661 0,'1'-4'167'0,"-2"2"6"0,0 1-98 16,1 0-25-16,1-1-11 0,2 4-11 16,-2-1-12-16,2 0-17 0,2 1-16 0,2 2-16 15,0 0-13-15,0-1-11 0,1 2-117 16,-1 0-125-16,3 0-282 0</inkml:trace>
  <inkml:trace contextRef="#ctx0" brushRef="#br0" timeOffset="130289.0236">21053 13524 659 0,'1'2'147'0,"0"0"0"16,3-2-106-16,2 0-23 0,5-1-11 0,2-4-12 15,3 0-14-15,3-2-86 0,2-2-43 16,6-1-105-16,1-1-235 0</inkml:trace>
  <inkml:trace contextRef="#ctx0" brushRef="#br0" timeOffset="132088.4809">21696 13081 376 0,'-1'-18'110'0,"-2"3"6"0,-1 3-38 16,2 2-14-16,1 5-13 0,0 4-11 16,-1 8-7-16,2 7-5 0,0 5-5 15,0 7-3-15,0 4-4 0,0 8-2 16,-1 3-2-16,1 2-1 0,0 1-2 0,0-3-2 15,0 1 0-15,1-3-1 0,2-4-1 16,0-2-1-16,1-8-2 0,0-3 1 16,2-2-1-16,-1-8-1 0,0-4 1 15,0-8-1-15,0-5 0 0,-1-5 0 16,3-5 0-16,-3-8 0 0,3 0-1 16,1-4 1-16,1-1-1 0,2-1 0 15,1 0 1-15,0 3-1 0,2 4 0 16,-2 5 0-16,-2 5 0 0,0 6 0 0,-4 6 0 15,-1 6 0-15,-3 4 0 0,1 4 0 16,-2 2 0-16,0 5 1 0,0 0-2 16,2 0-1-16,-1 1-3 0,2 0-6 15,-1-3-6-15,2 1-8 0,1-4-11 16,1-4-113-16,-3-1-113 0,3-2-277 16</inkml:trace>
  <inkml:trace contextRef="#ctx0" brushRef="#br0" timeOffset="132370.3041">22003 13167 591 0,'-3'-5'138'0,"-1"1"3"15,1 3-95-15,3 3-12 0,-1 4-5 16,0 2-1-16,1 3-5 0,1 6-3 0,-1 3-3 15,3 2-2-15,-2 0-1 0,3 3-1 16,1 2-3-16,1 0 0 0,0-3-2 16,2-1-1-16,1-4-2 0,2 1-2 15,0-6-1-15,0-3-5 0,1-4-6 16,0-2-9-16,1-4-10 0,-2-2-11 16,-1-2 20-16,-2-3-146 0,-2-1-121 15,-1-2-300-15</inkml:trace>
  <inkml:trace contextRef="#ctx0" brushRef="#br0" timeOffset="132540.6618">22011 13139 661 0,'-10'-4'161'0,"4"1"3"16,2 1-102-16,5 1-19 0,4-1-12 15,5 0-11-15,5 0-8 0,3-1-6 16,3-2-7-16,5 3-8 0,-1-2-9 15,2 2-12-15,0 0-12 0,-1 1-15 0,-4 2-109 16,-4 2-117-16,1 2-270 16</inkml:trace>
  <inkml:trace contextRef="#ctx0" brushRef="#br0" timeOffset="132811.2721">22298 13257 556 0,'-1'6'132'0,"-1"-1"4"0,1 1-78 16,1-1-23-16,2 0-5 0,2-1-3 0,1 1-1 16,1-3-4-16,1 1-2 0,3-2-1 15,1-1-3-15,2-2-2 0,2-3-1 16,2-3-2-16,3-2-1 0,1 1 0 16,2-1 1-16,-1 3-2 0,-1 3 0 15,0 5-2-15,-3 5 0 0,-3 4-2 16,-3 3-1-16,-3 1-1 0,-2 4-2 15,-3 1 0-15,-1-2-2 0,-2 1-7 16,1-2-6-16,-1-1-9 0,0 0-11 16,0-7-10-16,1 1 23 0,0-4-148 0,-1-2-119 15,3-3-301-15</inkml:trace>
  <inkml:trace contextRef="#ctx0" brushRef="#br0" timeOffset="133184.8913">22652 13076 643 0,'-6'-16'150'15,"5"3"4"-15,1-3-99 0,4 2-20 16,2 2-10-16,3 1-5 0,0 1-2 16,4 5-5-16,-1 2-2 0,0 3-2 15,0 3-1-15,2 7-2 0,-4-1-1 16,-2 3-2-16,0 3-1 0,-2 1 0 15,-3 2-1-15,1 0 0 0,-3-3-1 0,2 5-1 16,-2-1-1-16,3 1-1 0,-2-2 0 16,2 2 0-16,-1 1 0 0,3 1-1 15,1 0 2-15,-2-2-1 0,-1 1 0 16,0 0 0-16,0-1 0 0,-4-3-1 16,-1-2 1-16,-1-1-1 0,0 0 2 15,-4-2 0-15,-3-1 0 0,-1 1 2 16,1-2 0-16,-5 1 0 0,-1-1 0 15,1-3 0-15,0 1 0 0,2-1-4 16,2-3-5-16,2-3-9 0,4 1-9 0,1-3-8 16,6 0 5-16,2-3-128 0,1-3-116 15,4-3-281-15</inkml:trace>
  <inkml:trace contextRef="#ctx0" brushRef="#br0" timeOffset="133510.575">23193 13203 503 0,'1'-3'139'0,"-1"-1"7"16,2 2-8-16,2 2-91 0,1 1-14 16,1 1-3-16,1 2-3 0,3 2-3 15,2 1-4-15,3 6-1 0,2 0-1 16,4 2-4-16,1 2-2 0,3 1-2 16,-3 2-3-16,1-2-6 0,-1 0-9 15,-2-4-10-15,-3 0-13 0,-3-2-13 16,-1-2-78-16,-3-4-49 0,-4-2-110 15,-4-2-231-15</inkml:trace>
  <inkml:trace contextRef="#ctx0" brushRef="#br0" timeOffset="133703.7283">23454 13072 669 0,'-15'13'153'0,"-1"3"3"0,0 6-109 15,-4 1-18-15,-2 5-6 0,0 3-6 0,-2 1-4 16,2 2-5-16,0-2-3 0,1 0-4 16,4-3-6-16,3-3-13 0,3-4-12 15,4-5-14-15,3-6-118 0,3-5-122 16,2-5-293-16</inkml:trace>
  <inkml:trace contextRef="#ctx0" brushRef="#br0" timeOffset="133891.2197">23368 13092 618 0,'-6'12'139'15,"-5"3"5"-15,-2 6-100 0,0 6-15 16,0 2-5-16,0 4-3 0,1 3-4 16,-1-2-3-16,4 0-4 0,3-1-4 15,1-3-5-15,2-6-9 0,2 1-12 16,1-7-12-16,1-2-121 0,1-5-123 0,-1-5-301 15</inkml:trace>
  <inkml:trace contextRef="#ctx0" brushRef="#br0" timeOffset="134075.8601">23211 13208 691 0,'-2'2'156'16,"-3"-2"2"-16,2 3-115 0,3 2-17 15,0 1-6-15,1 0-6 0,3-1-4 16,2 1-4-16,3-1-3 0,2-3-2 16,2-4-3-16,5-1-6 0,0-1-11 15,1 0-12-15,2-2-14 0,0 1-116 0,0-1-122 16,-1 0-295-16</inkml:trace>
  <inkml:trace contextRef="#ctx0" brushRef="#br0" timeOffset="134579.3653">23147 13277 472 0,'-2'0'130'16,"-1"1"7"-16,1-2-40 0,1 2-39 15,1 0-15-15,2 1-8 0,1-1-6 16,0 0-6-16,6 0-5 0,0 1-3 15,4-4-2-15,3-1-3 0,5-2-3 16,4-1-1-16,5-2-3 0,3 0-3 0,1-1-7 16,2-1-15-16,1 3 0 0,-3 1-136 15,-2 2-126-15,-4 0-318 16</inkml:trace>
  <inkml:trace contextRef="#ctx0" brushRef="#br0" timeOffset="134842.4236">23321 12994 479 0,'0'-4'127'0,"-1"7"6"0,1 3-47 16,0 4-34-16,0 6-17 0,3 4-9 0,-2 7-8 15,2 3-5-15,0 2-5 0,1 2-6 16,2 3-14-16,-1-1-127 0,-2 0-120 16,2-2-309-16</inkml:trace>
  <inkml:trace contextRef="#ctx0" brushRef="#br0" timeOffset="135566.5976">22316 13221 450 0,'-5'-5'113'0,"1"0"4"0,-1 0-57 15,0 0-19-15,2 1-9 0,-1-1-3 16,1 1-3-16,1 0-2 0,2 1-1 16,0 1-1-16,0 1-1 0,0 1 1 0,2 2 0 15,0 4 0-15,0 3-1 0,-1 4-2 16,2 6-1-16,-1 2-2 0,2 3-3 15,-2 2-1-15,2-1-3 0,0 0-1 16,1-2 0-16,0-4-2 0,-2-2 0 16,2-6-1-16,0-1-1 0,0-3 0 0,-1-2-1 15,0-4 0-15,1-3 0 0,2-4-1 16,-1-2 1-16,2-3-2 0,1-4 1 16,-1-5-1-16,2 0 0 0,2 2-1 15,2-3 0-15,1 1 0 0,-1 2 0 16,1 3-1-16,1 7 0 0,-1 5-1 15,-4 4-1-15,1 8-3 0,-4 3-4 16,-3 7-4-16,0 1-5 0,0 2-7 16,1 0-9-16,2 2-13 0,-1-2-116 15,4 1-119-15,5-6-296 0</inkml:trace>
  <inkml:trace contextRef="#ctx0" brushRef="#br0" timeOffset="136518.5143">23751 13102 546 0,'3'-4'130'0,"-2"-1"4"0,3 5-78 16,1 1-20-16,1 6-6 0,0 1-5 0,2 2-2 15,3 3-2-15,0 1-1 0,2 1-3 16,1 2 0-16,1-1-2 0,0 0-3 16,-1 1-2-16,1-1-2 0,-1 1-4 15,0-1-6-15,0-2-12 0,-1 1-13 16,-1-5-14-16,0-2-117 0,-3-3-124 15,0-2-297-15</inkml:trace>
  <inkml:trace contextRef="#ctx0" brushRef="#br0" timeOffset="136688.0741">24006 13123 621 0,'-15'6'150'0,"2"5"4"16,-3 2-90-16,0 3-24 0,-1 5-12 15,0 2-7-15,0 1-5 0,-3-1-7 16,2 0-5-16,-1 2-6 0,2-5-9 16,4-1-13-16,0-3-14 0,5-3-121 15,3-1-124-15,6-4-306 0</inkml:trace>
  <inkml:trace contextRef="#ctx0" brushRef="#br0" timeOffset="136971.5618">24198 13135 666 0,'3'0'157'0,"-4"1"7"16,-1 4-106-16,1 2-14 0,-1 2-7 15,0 3 0-15,0-1-7 0,0 3-5 0,0 0-7 16,2 3-3-16,2-1-2 0,1 2-2 15,3-3-3-15,0 0-2 0,4-1-1 16,3-2-2-16,0-4-1 0,5 0-5 16,2-3-5-16,0-2-10 0,0-1-13 15,-2-1-15-15,-3-4-12 0,0 1-86 0,-7-3-39 16,-5-1-110-16,0 1-221 16</inkml:trace>
  <inkml:trace contextRef="#ctx0" brushRef="#br0" timeOffset="137123.1619">24185 13094 726 0,'0'-6'158'0,"4"1"0"0,3-1-119 16,5-1-23-16,5 1-12 16,7-2-5-16,0 0-5 0,5 1-11 15,1-1-11-15,2 2-14 0,-3 2-116 0,-3 3-121 16,-5 6-290-16</inkml:trace>
  <inkml:trace contextRef="#ctx0" brushRef="#br0" timeOffset="137410.4799">24464 13152 601 0,'-1'6'132'0,"1"3"4"0,1-1-102 15,2 2-12-15,2-1-1 0,1-1 0 16,3 0 0-16,4-2-3 0,3-1-3 16,3-2 0-16,3 0-3 0,0-5-1 15,3 1-2-15,-1-4-2 0,1 0-1 0,-3-1-1 16,-1 0-2-16,-3 0 0 0,-2 2-2 16,-3 1 0-16,-2 3-1 15,-3 2 0-15,-3 2 0 0,-3 1-2 0,-1 2-2 16,-1 2-5-16,-1 2-8 0,0 0-9 15,0 0-11-15,-1-1-60 0,2-1-58 16,-1-3-104-16,4-1-228 0</inkml:trace>
  <inkml:trace contextRef="#ctx0" brushRef="#br0" timeOffset="137769.9336">24742 13010 667 0,'4'-12'143'0,"1"2"1"0,2 1-118 15,5-1-15-15,4 3-3 0,3 1-1 0,2 1-2 16,2 3-3-16,-1 0-1 0,1 2-1 16,-2 4 1-16,-3 1 0 0,-1 2 1 15,-4 3 0-15,-5 0 1 0,-3 2 1 16,-2 2 0-16,-3 3 1 0,-3-1 1 15,-2 3-1-15,0 1-1 0,-1 0 0 16,1 2 0-16,2 0-2 0,0-3-1 16,2 2 0-16,-1 0 0 0,2 1-1 15,2-1 0-15,0-3 1 0,1 1-1 0,-1-2-1 16,2 0 1-16,0-4-1 0,-1 0 0 16,0-2 1-16,-3 0-1 0,-4 0 0 15,0-2 1-15,-4 1-4 0,-2 0-7 16,-2 1-11-16,-3-1 62 0,-2 0-191 15,-4-2-131-15,-1 0-347 0</inkml:trace>
  <inkml:trace contextRef="#ctx0" brushRef="#br0" timeOffset="168718.5309">22851 12126 575 0,'-3'-14'131'0,"3"2"5"0,3 1-94 16,3 1-11-16,5 3-4 0,0-3-2 15,3 0-2-15,-1-2-4 0,5 4-2 16,2 1-4-16,2 2-2 0,0-2-3 16,0 1-2-16,1 2-2 0,1 3-2 15,-6-4 0-15,-2 2-1 0,-7-1-1 16,-1 2 1-16,-3 4 0 0,-2-1-1 16,-7 2 0-16,-4 1 0 0,-3 2-1 15,-1 5-1-15,-9-3 0 0,-4 1 0 0,-1 6 0 16,-3-4 0-16,-2 3 0 0,2-2 1 15,0 0 0-15,4 2 1 0,0-3 0 16,2-4 0-16,7 3 1 0,4-3-1 16,1-1 1-16,6-1 1 0,6 0-1 15,6-1 0-15,3-1 0 0,2 1 0 16,4 0 0-16,3 1 0 0,-1-2-1 16,0 1 1-16,0 0 0 0,0 1-1 15,0-1 1-15,-2 1 0 0,-1 1 0 0,0 1 0 16,-3 1 0-16,-2 1-1 15,-3-1 1-15,-5 2 0 0,-2 0 0 16,-3 1 1-16,-6 0-1 0,-3 2 1 0,-3 1 0 16,-2 2 0-16,-1 2 1 0,-3 2 1 15,-1-1 1-15,2 2 3 0,-1-2 2 16,3-2 2-16,1-1 2 0,3-4 0 16,5-2 1-16,4-2-2 0,4-2-2 15,5-2-2-15,3-1-2 0,4-1-1 0,1-1-1 16,4-2 0-16,0 0-1 15,2-3-1-15,-1 0-1 0,3 0 1 0,2-3-2 16,0 0 0-16,1 1 0 0,3-1 0 16,1 0-1-16,0 1-3 0,0 1-9 15,-3 1-12-15,-2 1-16 0,-1 2-12 16,-2 2 3-16,-5-1-129 0,0 1-124 16,-1 1-283-16</inkml:trace>
  <inkml:trace contextRef="#ctx0" brushRef="#br0" timeOffset="168875.1546">23433 12494 596 0,'-3'3'145'0,"0"-2"6"15,-2-1-92-15,0-1-13 0,0 1-7 16,3-2-3-16,-2 1-9 0,3-1-9 16,-1-2-8-16,4 2-10 0,0-1-16 15,1 0-17-15,3 0 58 0,0 1-187 16,2-6-135-16,0 1-346 0</inkml:trace>
  <inkml:trace contextRef="#ctx0" brushRef="#br0" timeOffset="169269.8924">23771 12448 581 0,'-14'19'128'0,"3"-2"4"0,0 1-97 16,3-3-14-16,0-1-6 0,4-3-1 16,0-4 0-16,0-4-3 0,3-3-4 15,2-3-3-15,2-5 0 0,0-4-1 16,5-7-1-16,0-4-1 0,3-3-1 16,1-6 0-16,2-1 0 0,2-4-1 15,0 1 1-15,1-1-1 0,-1 3 1 16,0-1-1-16,0 6 1 0,-2 2 0 15,0 7 0-15,-4 5 0 0,-2 2 2 0,-2 6 1 16,-1 6 3-16,-1 3 2 0,-2 4 3 16,-2 2 3-16,2 5 1 0,-1 3 0 15,0 2 1-15,2 4-2 0,0 2-1 16,3 0-3-16,3 3-2 0,2 0-2 16,4 0-1-16,2 2-2 0,2-2-1 15,3-1-1-15,0 1-5 0,-1-4-7 0,0-1-12 16,-4-1-11-16,-2-4 2 0,-3-1-128 15,-6-5-123-15,-1-3-290 0</inkml:trace>
  <inkml:trace contextRef="#ctx0" brushRef="#br0" timeOffset="169471.1257">23866 12408 658 0,'-19'-2'156'0,"0"-4"8"15,5 2-106-15,4 3-14 0,3 1-9 16,7-1-3-16,7 1-6 0,4-1-10 16,4 2-7-16,4-2-6 0,6-1-4 15,0 0-13-15,7 1-13 0,4 1-14 16,3-2-13-16,0 4-118 0,-1 0-128 16,-1 2-291-16</inkml:trace>
  <inkml:trace contextRef="#ctx0" brushRef="#br0" timeOffset="169607.929">24310 12555 616 0,'-3'5'148'16,"-2"-2"8"-16,2-3-98 0,-1 1-15 15,2-1-6-15,2-1-6 0,1 1-9 16,3-3-16-16,2 0-22 0,2-1-19 16,3-3-127-16,-1-3-129 0,2-4-321 15</inkml:trace>
  <inkml:trace contextRef="#ctx0" brushRef="#br0" timeOffset="169925.1141">24628 12248 489 0,'6'-24'123'0,"-1"1"7"16,-1 6-66-16,-2 8-13 0,0 2-7 16,-2 7-2-16,0 5-4 0,-3 5-4 15,3 6-2-15,-1 4-4 0,1 4-4 16,1 6-3-16,3 1-4 0,0 4-4 15,0 0-4-15,3-1-6 0,0 3-12 0,2-4-17 16,-1-2-14-16,2-5 11 0,0-6-138 16,2-5-128-16,1-6-300 0</inkml:trace>
  <inkml:trace contextRef="#ctx0" brushRef="#br0" timeOffset="170138.5522">24911 12148 641 0,'-12'3'143'0,"0"5"5"0,1 4-107 16,1 4-10-16,0 5-6 0,4 1 1 15,0 5-2-15,2 2-3 0,3 3-5 16,2 2-2-16,3 2-5 0,1-1-2 16,2 2-7-16,0-3-9 0,1-2-11 15,-1-4-11-15,-1-4-12 0,-1-6-16 16,0-3-106-16,-2-8-113 0,-1-2-262 0</inkml:trace>
  <inkml:trace contextRef="#ctx0" brushRef="#br0" timeOffset="170295.2419">24795 12395 688 0,'0'-5'153'0,"-3"0"1"15,5 3-116-15,1-1-18 0,6 3-5 16,2 0-5-16,5 2-3 0,0 0-10 0,3 0-15 15,3 2-12-15,2 2-2 0,-1 0-123 16,1 0-122-16,0-1-292 0</inkml:trace>
  <inkml:trace contextRef="#ctx0" brushRef="#br0" timeOffset="170395.9576">25184 12521 616 0,'2'3'148'0,"-4"-5"3"0,1 2-100 0,0-1-18 16,1-1-14-16,1-1-22 15,2 1-138-15,0-4-132 0,5-5-327 16</inkml:trace>
  <inkml:trace contextRef="#ctx0" brushRef="#br0" timeOffset="171671.6899">24788 12406 256 0,'-7'-5'81'0,"3"-2"10"0,-3-1-19 15,2 0-8-15,2 0-8 0,-1 1-5 16,0 0-4-16,1-1-7 0,-1 0-7 15,-1 2-6-15,2 0-4 0,-2 1-4 0,-1 0-1 16,-1 2-3-16,1 2-1 0,0 1-1 16,-1 0-2-16,1 3 1 0,-2 0 0 15,2 2 0-15,1 0 0 0,0 2 0 16,2 0-2-16,0 0 0 0,2 0-2 16,2 1-1-16,3-2 0 0,1-1-2 15,5 0-1-15,3-2 0 0,3-2-1 16,2-2-1-16,4-2 0 0,2-1-1 15,-1-1-1-15,0 1-5 0,-1 1-9 16,-1 0-11-16,-1 2-99 0,-3 0-26 0,-5-2-107 16,3 1-221-16</inkml:trace>
  <inkml:trace contextRef="#ctx0" brushRef="#br0" timeOffset="195202.8734">19517 15008 181 0,'0'-4'47'16,"1"-2"3"-16,0 0-23 0,-2-2-3 0,1 2 1 16,0-1 2-16,0 0 3 0,0-3 4 15,0 1 4-15,-1 1 4 0,1-2 1 16,-2 1 0-16,2 0-2 0,0-1-2 15,-1 0-4-15,1-1-5 0,-2 0-4 16,2 1-3-16,1 0-2 0,-1 2-1 16,1 0-2-16,0 0 0 0,-1 4-1 15,2 0 0-15,-1 3-2 0,-2-2-1 16,2 5-2-16,-2-1-2 0,1 4 0 0,0 4-1 16,0 7 1-16,0 1-1 0,0 10 2 15,-2 3 0-15,1 10 1 0,0 1-2 16,0 2 0-16,-4 0-2 0,0 1-1 15,-1 0-2-15,2-3-2 0,-3-7 0 16,1 1-2-16,1-2 0 0,1-4-3 16,2-5-6-16,3-4-10 0,0-6-8 15,4 0-9-15,1-7-4 0,2-2-117 16,0-4-112-16,1-3-266 0</inkml:trace>
  <inkml:trace contextRef="#ctx0" brushRef="#br0" timeOffset="195617.7662">19683 14871 500 0,'3'-14'124'0,"-2"2"6"0,0 1-63 16,0 1-23-16,1 3-9 0,0 4-5 15,-1 2-3-15,1 3-3 0,-1 7-3 16,0 4-3-16,-1 5-2 0,0 5-3 16,-1 4-2-16,1 6-3 0,-3 4-2 15,2 1-2-15,-1 0-2 0,-1-2-1 0,0 1-1 16,0-3-5-16,1-3-7 16,-1-2-9-16,-2-3-8 0,4-1-9 15,1-3-25-15,-1-1-91 0,0-1-104 0,-2-4-242 16</inkml:trace>
  <inkml:trace contextRef="#ctx0" brushRef="#br0" timeOffset="195814.0793">19453 15258 591 0,'-5'-8'134'16,"3"0"3"-16,2 2-95 0,5 1-15 15,3 0-8-15,4 1-6 0,6 2-3 16,0-3-3-16,4 1-3 0,1 0-5 16,2 0-10-16,0 0-12 0,-1-2-118 15,-2 1-116-15,0-3-293 0</inkml:trace>
  <inkml:trace contextRef="#ctx0" brushRef="#br0" timeOffset="196119.2382">19953 14823 473 0,'-8'-1'125'0,"-1"3"5"15,-5 4-35-15,2 4-53 0,1 2-11 16,1 7-4-16,-1 4-4 0,1 9-2 16,2 3-2-16,0 3-2 0,1 4-2 15,0-1-1-15,-1 2-3 0,3-1-2 16,3-4-3-16,1-4-1 0,2-3-4 16,4-3-9-16,2-1-9 0,2-5-10 0,2-6-13 15,1-4-113-15,1-2-117 0,0-4-278 16</inkml:trace>
  <inkml:trace contextRef="#ctx0" brushRef="#br0" timeOffset="196668.9438">20050 15243 538 0,'-4'4'130'0,"-1"-1"5"0,1 0-68 15,2 0-30-15,3 1-9 0,2 0-4 0,0-2-4 16,2-1-3-16,4-1-4 15,0-1-4-15,2-4-2 0,-1-1-2 0,3-2-2 16,-1-2-1-16,1-1 0 0,-2-1-2 16,-1-2 1-16,-3 2 0 0,1-2-1 15,-2 2 0-15,-1-1 0 0,-4-2 1 16,0 1-1-16,-2-1 0 0,1 1 0 16,-4 1 0-16,1-1 0 0,-3 3 0 15,-1 4 1-15,0-1-1 0,0 6 0 0,-1 1 0 16,-1 4 1-16,-1 4-1 0,0 2 0 15,-2 4 0-15,-1 1 0 0,0 3 0 16,0 2 0-16,-3 2 1 0,1 3-1 16,0 3 1-16,3 1 1 0,1 3 1 15,1 1 2-15,3-2 2 0,6 1 1 16,2-2 2-16,4-4 0 0,4-3 0 16,5 0 0-16,2-6-2 0,3-3-1 15,4-3-2-15,-3-6-2 0,6-2-1 0,-1-2 0 16,-2-6-4-16,0-1-6 15,-1-4-6-15,0 0-10 0,0 0-8 0,-3-3-11 16,-3 1-47-16,-2 1-70 0,-1-2-104 16,-4-1-234-16</inkml:trace>
  <inkml:trace contextRef="#ctx0" brushRef="#br0" timeOffset="196967.3189">20388 14840 605 0,'1'-4'138'0,"0"2"6"0,0 4-95 15,3 3-11-15,0 3-3 0,1 3-3 0,-1 3 1 16,3 5-1-16,-1 3-3 0,0 5-6 15,-3 1-4-15,0 0-3 0,-2 1-5 16,-2 1-3-16,-4-5-4 0,-1-1-1 16,-3-6-1-16,0-2-2 0,-2-4-10 15,-2-2-11-15,2-4-15 0,0-2-12 16,1-4 7-16,2-6-134 0,-2-4-126 16,3-10-287-16</inkml:trace>
  <inkml:trace contextRef="#ctx0" brushRef="#br0" timeOffset="197094.9781">20335 14596 566 0,'0'-11'131'0,"1"3"0"0,0 0-91 15,3 3-16-15,1 5-8 0,0 2-7 16,1 2-11-16,0 6-15 0,1 5-114 16,1 0-111-16,-2 3-282 0</inkml:trace>
  <inkml:trace contextRef="#ctx0" brushRef="#br0" timeOffset="197743.9509">20604 14833 464 0,'-2'-4'113'0,"0"1"3"15,-1 1-62-15,2 1-22 0,-2 1-10 16,3-1-3-16,-1 1-4 0,0-2-2 16,0 4-1-16,0-2 0 0,-1 0 1 15,1 0 2-15,0-2-1 0,-2 1 1 0,2 0 0 16,1 1 0-16,-1 0-1 0,1 0 0 15,0 0 0-15,0-3-1 0,0 3 0 16,0-1 0-16,-1 0 1 16,1-1 1-16,0 0 0 0,2 0 0 0,-3 3 0 15,0-2 0-15,1 1-1 0,-2 0-2 16,1 0-2-16,-1 0-3 0,-2 2-1 16,2 1-2-16,-1 3-1 0,3 5-2 15,-3 0 1-15,0 2 0 0,2 5 0 16,-2 0 0-16,2 2 2 0,2-1 0 0,-1-2-1 15,4-1 1-15,1-1-1 0,2-2-1 16,2-4 0-16,0-3 0 0,0-5-1 16,1-1 0-16,0-5 1 0,0-1-1 15,-2-5 1-15,0 0 0 0,-2-1 0 16,1 0 2-16,-3-1 1 0,-1 2 1 16,0 2 2-16,-1 3 1 0,0 1-1 15,-1 2-1-15,-1 1 0 0,1 3-2 0,1 0-2 16,1 2 0-16,1-1-2 0,-1 2 0 15,3-1 0-15,2 1 0 0,0-1-1 16,1-2 0-16,1-1 1 0,-2-1-1 16,2-3 0-16,-4-1 1 0,0-1-1 15,-1-3 1-15,-2 1-1 0,-3-3-2 16,0-2-2-16,-3 2-6 0,0-2-9 16,-1-1-10-16,-2 2-15 0,0 2-10 15,1 2-14-15,0 2-113 0,-1 2-123 16,2 4-281-16</inkml:trace>
  <inkml:trace contextRef="#ctx0" brushRef="#br0" timeOffset="198244.418">20857 14681 477 0,'0'-5'121'0,"1"0"1"16,0 4-35-16,3 3-57 0,0 3-13 16,2 5-5-16,0 7-2 0,-1 4 1 15,2 3 2-15,-1 6 3 0,3 4 3 16,1 5 4-16,1 5 1 0,0 0 2 15,1 2-2-15,-1-1-3 0,-1 0-3 0,-4-2-4 16,-3 0-4-16,-4-4-2 0,-2-1-2 16,-6-1-2-16,-2-1-1 15,-2-2 0-15,-1-1-2 0,1-4 0 0,-1-3-1 16,1-1-1-16,3-7-5 0,1-1-6 16,2-6-8-16,0-6-8 0,2-6-9 15,3-4 12-15,4-6-134 0,0-5-114 16,3-2-286-16</inkml:trace>
  <inkml:trace contextRef="#ctx0" brushRef="#br0" timeOffset="198447.013">21169 15118 745 0,'3'-5'176'0,"-5"1"3"0,2 2-121 15,2 1-18-15,-1 0-13 0,1-1-9 0,2 2-9 16,1 2-9-16,1 0-11 0,1 2-14 16,1-1-15-16,0 2-13 0,0 1 8 15,-2 0-135-15,-1 2-124 0,-1 0-289 16</inkml:trace>
  <inkml:trace contextRef="#ctx0" brushRef="#br0" timeOffset="198609.5814">21151 15255 660 0,'-3'4'152'15,"1"-2"1"-15,1 3-111 0,1 0-14 16,1-1-8-16,3 1-6 0,2-3-13 16,5-1-17-16,0-3-16 0,2-2-122 15,3-2-125-15,5 1-309 0</inkml:trace>
  <inkml:trace contextRef="#ctx0" brushRef="#br0" timeOffset="199430.5223">21714 14622 532 0,'4'-9'142'0,"0"1"7"0,2 0-25 0,2 2-81 16,3 1-11-16,4 4-6 0,0-5-4 15,1 2-5-15,2 4-6 0,0-2-3 16,1-1-3-16,-3 3-2 0,-3-2-1 16,-1 1-1-16,-2 0 0 0,-4-3-1 15,-2 4-2-15,-4-1-1 0,0-1-1 16,-5 4-1-16,-2 0 0 0,-3 2-1 15,-2-2 1-15,-3 2 0 0,-5 1 1 0,-3 5 2 16,-1-3 0-16,0 2 1 16,0-1 0-16,1 4 0 0,1-2 1 0,4 0 0 15,4-1 1-15,3-1 1 0,1-1 0 16,5 0 0-16,1 0 1 0,2-1-1 16,2 0 0-16,2 0-1 0,2 2 0 15,1-1 0-15,2 2-1 0,3-1 1 16,1 2-1-16,2 0 0 0,1 0 1 15,2 1 0-15,2-3-1 0,2 2 2 0,-1 1 0 16,1 0 1-16,1 0 1 0,0 1 1 16,-4 2 0-16,-1 0 1 0,-4 4 0 15,0-2 0-15,-3 2 0 0,-3 3 1 16,-4 1-1-16,0 2 0 0,-4 1-1 16,-2 0 1-16,-5 1-1 0,-2 0-1 15,-3-2-1-15,-3 0 0 0,-4-2 0 16,-1 0-1-16,-1 2 0 0,0 1 1 15,1-2 0-15,1 2 0 0,1-3 2 0,6 0 1 16,0-2 2-16,3-2 1 0,3-5 2 16,2 1 0-16,-1-6 0 0,5 1 0 15,2-4-1-15,1-2 0 0,3 0-1 16,2-3-2-16,1 1 0 0,3-1 0 16,2 0 1-16,2-1 0 0,1-2 0 15,0 2 0-15,4 0 1 0,2 1 0 16,-1 0-1-16,1 1-1 0,1 2-2 0,-2-2-1 15,0 2-3-15,-2 0-4 16,0 1-11-16,-2-1-15 0,-2 1-23 16,-1 0-18-16,-1 0-130 0,-4 0-145 15,-5-1-336-15</inkml:trace>
  <inkml:trace contextRef="#ctx0" brushRef="#br0" timeOffset="201867.3345">21606 15663 538 0,'2'-2'136'0,"-2"2"7"0,1-2-66 16,-1 2-30-16,0 2-6 0,1 1-3 15,0 3-3-15,1 3-4 0,-2 1-3 0,1 3-2 16,0 2-1-16,-1 1-4 0,0 0-4 16,0-3-2-16,1 1-3 0,-1-3-2 15,0-3-2-15,0-1-2 0,1-4-1 16,2-4-2-16,1-3 0 0,0-4-1 15,4-6-1-15,0-3 1 0,2-1-1 16,2-2 0-16,-1-2 0 0,0 5-1 16,1 2 1-16,-3 5-2 0,-3 4 1 15,1 4 0-15,-3 6 0 0,-1 3 0 16,-2 4-2-16,0 2-2 0,2 3-7 0,-2 4-11 16,0-1-14-16,2-1-12 0,0 0-16 15,2-3-117-15,3-3-125 0,3-6-292 16</inkml:trace>
  <inkml:trace contextRef="#ctx0" brushRef="#br0" timeOffset="202454.935">22363 14619 566 0,'-2'-7'138'15,"0"2"4"-15,-3 6-80 16,0 8-18-16,1 4-9 0,-1 8-6 0,1 6-4 16,2 5-3-16,0 4 0 0,0 3-2 15,2 0-1-15,3 4-2 0,-2 0-2 16,1-3-1-16,2-2-2 0,-3-1-1 15,2-4-3-15,-1-4-2 0,-2-5-2 16,3-8-1-16,-2-4-2 0,0-2 0 16,2-7-1-16,0-1 0 0,2-6 0 0,3-2 0 15,-1-5 0-15,3-4 0 0,-1-6-1 16,4-1-1-16,-1-2 0 0,0 2 0 16,-1 0 0-16,-2 4 0 0,-1 5 0 15,-1 8 0-15,-4 6 2 0,1 8-1 16,-4 3 1-16,1 5 0 0,0 4 0 15,-2 0 0-15,2 3 1 0,-1 1-1 16,2-1 0-16,-1-2 0 0,1-1-3 16,1-1-11-16,2-1-12 0,-1-3-10 0,4-3-10 15,-2-6 21-15,4-1-147 16,1-5-121-16,0-3-292 0</inkml:trace>
  <inkml:trace contextRef="#ctx0" brushRef="#br0" timeOffset="202824.1827">22666 14934 489 0,'-1'0'135'16,"0"0"5"-16,-2 3-12 0,1 2-82 15,0 2-12-15,1 3-4 0,-1 3-2 0,2 2-1 16,0 3-1-16,0 1 0 0,0 2-1 16,1-1-1-16,-1 1-2 0,2-1-3 15,0-2-3-15,-1-1-3 0,1-1-5 16,2-2-2-16,1-3-3 0,1-3-1 15,1 0-1-15,2-3-2 0,-2-3-3 16,3-2-6-16,0-1-10 0,0-3-10 16,-2-2-10-16,0-3-8 0,-2 0-10 15,0-2-2-15,-2 0-108 0,-2-4-106 0,-2 0-260 16</inkml:trace>
  <inkml:trace contextRef="#ctx0" brushRef="#br0" timeOffset="202981.7742">22688 14874 608 0,'-5'-7'152'0,"-1"1"9"16,2 1-86-16,1 1-20 0,0 2-11 0,2 1-9 16,2-1-7-16,4 4-11 15,1-2-8-15,4 0-8 0,5-2-8 0,2 0-10 16,5-2-14-16,0 0-12 0,1 1 18 16,1 0-144-16,-4 2-127 0,0 1-300 15</inkml:trace>
  <inkml:trace contextRef="#ctx0" brushRef="#br0" timeOffset="203333.821">22918 14953 653 0,'-2'2'151'0,"1"3"4"15,-4-1-106-15,5 8-11 0,0 1-4 16,2 6-3-16,-1-2-3 0,1 1-4 16,0 1-4-16,2-2-2 0,-1-3-5 15,4 0-4-15,-3-5-3 0,5 0-1 0,2-4-2 16,1-2-1-16,2-3 0 0,2-4-1 16,0-2 1-16,2-5-1 0,-1-3 0 15,0 1 0-15,-2-3-1 0,-2 0 1 16,-2 3-1-16,-1 3 0 0,-6 2 0 15,0 4-2-15,-2 4 0 0,-3 3-2 16,1 3-3-16,-1 3-6 0,-3-2-7 16,3 6-5-16,0-2-7 0,1 1-7 15,0-2-5-15,2 1-4 0,0-3 7 16,5 0-118-16,-3-5-110 0,3 1-273 0</inkml:trace>
  <inkml:trace contextRef="#ctx0" brushRef="#br0" timeOffset="203712.8143">23234 14768 672 0,'3'-11'152'0,"-1"0"1"0,3 1-112 15,2 4-15-15,3 0-10 0,5 1-3 0,0 1-5 16,1 0-3-16,1 3-3 0,-3 0 1 15,2 2 1-15,-1 0 3 0,-3 3 2 16,-2 0 2-16,-1 2 1 0,-2 2 2 16,-2 3-1-16,-1 2-1 0,-1 0-3 15,-3 2-3-15,0 1-1 0,-1 2-1 16,-1 0-2-16,2 2 0 0,-2 1-1 0,0 2 0 16,3 3 0-16,0 2 0 0,2-1-1 15,-1-1 0-15,1-1 1 0,0 0-1 16,-1-3 0-16,-1-2 1 0,-2-3-1 15,-1-3 0-15,-1 1 1 0,-3-1 0 16,-5-3-1-16,0-2 1 0,0-2 0 16,-2-1 0-16,2-3-1 0,0-1-3 15,1-1-10-15,6-4-13 0,-1 1-16 16,5-2 46-16,1-1-177 0,3-2-138 16,5 3-336-16</inkml:trace>
  <inkml:trace contextRef="#ctx0" brushRef="#br0" timeOffset="203874.4313">23666 15045 764 0,'-2'-7'181'0,"1"2"0"0,-1 2-119 0,0-1-24 16,1 2-20-16,1-1-24 0,0 1-27 15,1 1-20-15,1 1-128 0,0 0-140 16,4-2-328-16</inkml:trace>
  <inkml:trace contextRef="#ctx0" brushRef="#br0" timeOffset="204288.9364">23841 14922 698 0,'6'-4'159'0,"-1"1"5"0,3-2-117 0,5 0-15 0,-1 0-7 16,2-1-5-16,2 0-5 0,3-3-6 15,-2 1-4-15,1-1-2 0,-2-1-2 16,0 0-1-16,-2-1-2 0,-3 0-2 0,-4 2-1 16,-3-2-1-16,-6-1-1 0,0 3 0 15,-7-1 0-15,-2 3 0 0,-5 2 1 16,1 2 0-16,-3 4-2 0,0 4-1 15,-2 3-1-15,2 1 1 0,1 2 0 16,1 4 1-16,-1 1 2 0,0 4 2 16,1 1 4-16,2 3 3 0,2 4 1 15,1 4 3-15,2-3 3 0,5 3 3 16,0-4 2-16,4-1 1 0,2-3-1 0,4-5-2 16,2-2-1-16,4-3-4 15,4-6-2-15,4-1-3 0,2-5-1 0,2-2-2 16,1-4-4-16,0-3-7 15,1-2-8-15,-1-2-12 0,-2 3-11 0,-4-3 21 16,-1 1-147-16,-5-1-125 0,-3-2-302 16</inkml:trace>
  <inkml:trace contextRef="#ctx0" brushRef="#br0" timeOffset="204540.8059">24023 14547 591 0,'8'-3'144'0,"1"0"5"15,4 1-42-15,3-1-83 0,2-1-12 16,3 0-1-16,0-1-8 0,-1-1-13 15,2-2-16-15,-2-2-38 0,-2 3-87 16,-2-2-113-16,-1 1-261 0</inkml:trace>
  <inkml:trace contextRef="#ctx0" brushRef="#br0" timeOffset="204737.6623">24285 14382 629 0,'0'7'142'16,"-1"1"5"-16,1 1-106 0,-1 6-12 15,1 2-3-15,1 2 1 0,3 1-2 16,-1 1-2-16,5 4 0 0,-1-2 0 16,3 0-1-16,0 2-3 0,-3-2-4 15,-1-1-4-15,-5-2-4 0,-3-1-3 16,-5-2-7-16,-3-1-14 0,-4-3-15 16,-2-4-13-16,-2-4 23 0,2-4-152 0,-1-5-131 15,6-4-309-15</inkml:trace>
  <inkml:trace contextRef="#ctx0" brushRef="#br0" timeOffset="204873.6814">24289 14183 641 0,'2'-7'150'0,"2"2"3"0,0 0-88 0,2 2-36 16,2 1-14-16,1 2-9 15,1 0-17-15,-2 3-18 0,1 0-123 0,0 2-125 16,0 5-312-16</inkml:trace>
  <inkml:trace contextRef="#ctx0" brushRef="#br0" timeOffset="205558.5609">24440 14410 298 0,'0'-4'82'16,"0"1"9"-16,-2 0-14 0,4 2-32 16,-2 0-9-16,0 0 0 0,1-1 1 0,-1 0-1 15,0 1-5-15,1-1-1 0,0 0-2 16,-1-1 0-16,2 2-1 0,-1-1 0 15,0-1-1-15,-1 1 0 0,0-1-1 16,0 1-1-16,1 0-2 0,-2-1 0 16,1 1-2-16,-1-1 0 0,1 2 0 15,0-3 0-15,0 3 0 0,0-1-1 0,0-1-2 16,1 1 0-16,-1 1-3 0,0-1 0 16,1 2-2-16,-1 0-1 0,-1 2 0 15,1 1 1-15,-1 3 0 0,0 4 0 16,-2 2 0-16,-1 6-1 0,1 2 0 15,-1 6-2-15,-1 2-1 0,2 2-2 16,0-2-1-16,2 0-1 0,2-4-1 16,3 0-2-16,1-7 0 0,3-4 0 15,2-3-1-15,3-5 0 0,2-4-1 16,1-4 0-16,1-3 0 0,4-3-1 16,-4-5 0-16,-1-1 1 0,-2-4 0 15,-3 0 0-15,-4 0 1 0,-1 2 1 0,-6-1-1 16,1 5 1-16,-2 2 0 0,0 6 0 15,-4 1 0-15,0 5 0 0,-2 2 0 16,1 5 0-16,1 4-1 0,1 3 0 16,0-1 0-16,6 5 0 0,1-1-1 15,8 2 0-15,2-3-3 0,4-1 0 16,2-3-1-16,3-2 0 0,2-3 0 16,0-5-1-16,-1-5 2 0,-1-3 2 0,0-3 0 15,-2-4 1-15,-3-5 0 0,-5-1 2 16,-5-5-1-16,-5-2 1 0,-3-3-1 15,-3 0-9-15,-3-3-11 16,-3 3-14-16,3 1-10 0,-1 4-9 0,3 4-8 16,-1 6-12-16,1 3-109 0,-1 5-112 15,1 4-271-15</inkml:trace>
  <inkml:trace contextRef="#ctx0" brushRef="#br0" timeOffset="205989.1377">24937 14384 635 0,'-1'-6'153'16,"-3"1"7"-16,3 2-100 0,0 4-15 0,-2 2-7 15,2 5-4-15,-1 3-6 0,-1 1-7 16,2 5-5-16,0 3-3 0,-1 2-1 16,2 1-2-16,2-2-1 0,-1 1 1 15,4-1-1-15,-2-4 0 0,2-1-1 16,1-5 0-16,1-4 0 0,-1-3-2 16,1-3-1-16,0-3 0 0,2-6-1 15,1-1-1-15,2-5 0 0,3-3-1 16,1-3-1-16,2 0 0 0,2-1-1 15,-3 0 0-15,0 3 0 0,-1 2 0 0,-3 5 0 16,-2 3-1-16,-2 6 1 0,-4 4 0 16,2 6 0-16,-4 3 0 0,0 5 1 15,0 4 0-15,-1 2 0 0,2 2 0 16,1 1 0-16,0 0 0 0,3-1-1 16,2-2-10-16,3-3-18 0,2-3-24 0,2-4-137 15,2-2-149-15,2 0-365 16</inkml:trace>
  <inkml:trace contextRef="#ctx0" brushRef="#br0" timeOffset="319938.9297">22557 15757 459 0,'4'-18'106'0,"-2"0"3"0,1 2-70 0,-2 3-11 16,0 5-3-16,0 1-2 0,-1 2 1 16,-1 1-2-16,1 3-2 0,0 1-2 15,1 3-2-15,-3 2-2 0,1 4-1 16,-2 2-1-16,1 6-1 0,-2 3 2 0,2 1-1 16,-3 2 0-16,2 4-2 0,1-2-1 15,3 5-2-15,-4-4-2 16,3 1-2-16,0 1-1 0,2-1 0 0,-1-2-1 15,0 0 0-15,-1-3-2 0,3 0-3 16,-1-2-4-16,1-3-5 0,-1-3-7 16,-1 0-13-16,3-2-9 0,-3-2-103 15,-2-3-103-15,-3-1-253 0</inkml:trace>
  <inkml:trace contextRef="#ctx0" brushRef="#br0" timeOffset="320279.7466">22394 16148 503 0,'-5'-2'122'0,"0"0"5"16,0 1-68-16,0 2-22 0,4 2-8 15,1 2-2-15,1 0-1 0,3 3-3 0,1 5-3 16,1 0-3-16,0 3-2 0,2 2-3 15,0 1-4-15,3-1-3 16,-1-1-2-16,2-2-1 0,-2-5 0 0,5 0-1 16,1-3 0-16,1-2 0 0,-1-4 0 15,1-1 0-15,-1-2 0 0,1-1 0 16,-2-4 0-16,-2-4 0 0,-2-3 0 16,0 2-1-16,0-3-1 0,-1 1 0 15,-1 0-3-15,-2 2-3 0,-1 2-5 16,1 2-4-16,0 1-8 0,-4 0-11 15,1 2-10-15,1 0-101 0,0 2-104 16,2 0-255-16</inkml:trace>
  <inkml:trace contextRef="#ctx0" brushRef="#br0" timeOffset="321327.575">21568 16634 596 0,'-7'-6'132'15,"3"3"4"-15,3-1-99 0,5 2-9 16,6 0-7-16,2 0-3 0,4 1-1 0,2-1-1 15,2 0-3-15,-1-2-4 16,3 2-1-16,-2-2-4 0,0 0-1 0,-1 2-1 16,-2 0-1-16,-1 2 0 0,-5-2-1 15,-1 1-1-15,-4 2 0 0,-4 2 0 16,-7-1 0-16,-4 3 0 0,-3-1 0 16,-4 4 0-16,-4 3 1 0,1 2 0 15,-3-1 0-15,-3 1 0 0,1 2 0 16,-1 0 0-16,1-2 0 0,0 1 0 15,2-2 0-15,4 0 0 0,7 0 0 0,5-2 1 16,2 1-1-16,7 2 1 0,4-4 0 16,3 1 0-16,3 0-1 0,2-1 1 15,0 0-1-15,3 0 1 0,-1 1 0 16,-1-2-1-16,-1 1 1 0,-1-1 0 16,-1 0-1-16,-2 2 1 0,-3-1 0 15,0 1-1-15,-1 4 1 0,-3 0-1 16,-1 4 0-16,-3 2 1 0,-1 1-1 15,-3 2 1-15,-2 2-1 0,-2-1 0 16,-5 2 1-16,-1 0-1 0,-5 0 1 0,-3-2-1 16,-2 1 2-16,-4 0 0 0,-1 0 2 15,-1-1 2-15,2-2 3 0,2-2 3 16,4 0 2-16,5-5 1 0,3-3 1 16,6-4-1-16,3-2-1 0,2-1 0 15,3-4-2-15,3-1-1 0,3-1-2 16,4 0-1-16,2-2 0 0,4 0-2 15,5-2-2-15,0 0-1 0,3 0-2 0,-6 3 0 16,4-1-2-16,-1 2-5 0,-2 1-9 16,-3 2-12-16,-2 5-11 0,-4-1-13 15,4 0-17-15,-8 2-107 0,-4 1-118 16,1 2-269-16</inkml:trace>
  <inkml:trace contextRef="#ctx0" brushRef="#br0" timeOffset="321715.3787">21368 17655 488 0,'0'-3'123'15,"0"3"5"-15,0 0-48 0,0 4-37 0,0 2-8 16,1 2-4-16,-1 4-2 0,0 2 0 16,0 2-2-16,-3 3-4 0,2-2-3 15,0 4-3-15,0-3-3 0,1-2-2 16,0-2-3-16,1-3-3 0,1-3 0 16,3-2-1-16,0-6-2 0,0-7 0 15,1-2-1-15,1-4-1 0,3-4 0 16,3-3 0-16,0-1-2 0,1-3-2 0,1 5 0 15,0 3-1-15,-1 4-1 0,-3 2 1 16,0 7-1-16,-3 3 2 0,0 5 0 16,-1 4 0-16,-1 4-2 0,1 1-5 15,0 4-8-15,-1-1-9 0,2 4-15 16,3-2 51-16,3-2-165 0,-2-2-120 16,5-4-300-16</inkml:trace>
  <inkml:trace contextRef="#ctx0" brushRef="#br0" timeOffset="322133.9526">22085 17007 537 0,'4'-8'137'0,"2"4"5"16,-1 0-48-16,4 4-52 0,0 4-10 15,1 2-4-15,2 2-5 0,0 3-4 0,0 2-6 16,0 0-5-16,1 1-2 16,1 1-1-16,1 0-2 0,-3-1-1 0,1-2 0 15,1 3-1-15,-1-2 0 0,0 0-2 16,-2 0-3-16,0-1-6 0,-3 0-6 16,2 2-5-16,-3-3-7 0,-3-1-7 15,0-2-8-15,-1-1-6 0,0 0-98 16,-3-5-99-16,-1-2-248 0</inkml:trace>
  <inkml:trace contextRef="#ctx0" brushRef="#br0" timeOffset="322347.3835">22338 16947 526 0,'-3'-5'123'0,"-2"2"6"16,-1 5-76-16,-2 5-13 0,-2 8-6 15,-1 3-2-15,-1 5 0 0,-2 4-4 16,-2 0-4-16,0 3-5 0,0-1-5 0,0-1-5 16,2-2-3-16,-1-2-4 0,3-3-3 15,2-2-5-15,5-3-9 0,3-5-11 16,2-5-14-16,3-3-65 0,2-4-48 16,4-4-102-16,3-1-214 0</inkml:trace>
  <inkml:trace contextRef="#ctx0" brushRef="#br0" timeOffset="322641.6093">22528 16910 588 0,'1'1'128'0,"-4"3"5"16,1 5-103-16,-3 3-8 0,1 6-2 15,-1 4 2-15,-1 3 0 0,0 3-2 16,-1-1-1-16,2 2 0 0,2-2 0 0,0-5-2 16,2 0-2-16,2-2-1 0,1-3-3 15,2-2-3-15,2-3-1 0,0-2-3 16,4 0 0-16,0-6-2 0,2-1 0 16,-3-6-2-16,5 1-3 0,3-3-4 15,2-1-9-15,-1-3-9 0,-1-2-12 16,-1 0-14-16,4 3-16 0,-8-4-90 15,-3-1-106-15,-3 1-236 0</inkml:trace>
  <inkml:trace contextRef="#ctx0" brushRef="#br0" timeOffset="322806.4466">22573 16975 649 0,'-6'0'140'16,"1"-2"1"-16,4 0-112 0,4 1-13 15,5-1-10-15,0-1-4 0,4 0-8 16,3-1-12-16,4 0-14 0,-2 0-110 0,-1 2-111 16,2-4-278-16</inkml:trace>
  <inkml:trace contextRef="#ctx0" brushRef="#br0" timeOffset="323199.9025">22818 17029 497 0,'4'4'128'0,"-4"4"10"15,0 2-34-15,0 5-56 0,0 3-6 16,-2 3-2-16,1 1 1 0,-1 1-1 15,-1-1-7-15,2-1-7 0,1-3-5 16,1-2-3-16,3-3-3 0,1-4-6 0,2-1-3 16,2-6-2-16,0-3-2 0,3-5 0 15,-1-3-1-15,1-4-1 0,0-4-2 16,0-3-2-16,2-1-3 0,-3 2-2 16,0-1 0-16,-3 4-1 0,1 4 0 15,-3 3 2-15,-1 3 1 0,-3 5 2 16,1 2 1-16,-1 5 1 0,0 2 1 15,-1 1-1-15,0 4 0 0,0 1 0 0,2 2-1 16,-2 1-4-16,0 1-4 16,3-3-6-16,-1 1-7 0,5-1-10 0,0-1-13 15,5-2-59-15,-1-2-48 0,0-5-96 16,3-4-211-16</inkml:trace>
  <inkml:trace contextRef="#ctx0" brushRef="#br0" timeOffset="323559.8451">23167 16862 596 0,'0'-3'137'0,"4"1"4"0,-1 4-80 16,2 1-38-16,1 2-9 0,0 0-1 15,4 1-1-15,-1 2-4 0,1 0-3 16,1 2-2-16,0 1 2 0,0 1 1 15,0 3 0-15,0 2 2 0,0 3-1 16,1 0-1-16,-2 3 0 0,0 0-1 0,-3 0-3 16,0 0 0-16,-3 1-1 0,-3-2 0 15,0 1 0-15,-2-1-1 16,1-1 1-16,0 0 0 0,-2-2 0 0,1 1 0 16,-1-3 1-16,1 0 0 0,0-2 1 15,-3-2 2-15,-2-2 2 0,1 2 0 16,-3-6 2-16,-2 0-1 0,-2-3-1 15,-1 0-1-15,1-2-4 0,0-2-8 16,1-1-8-16,0-2-10 0,2-1-8 16,3 1-10-16,1-2-13 0,3 0-105 0,2 0-108 15,3 0-261-15</inkml:trace>
  <inkml:trace contextRef="#ctx0" brushRef="#br0" timeOffset="323776.2868">23605 17160 664 0,'-3'-1'156'0,"0"-1"4"0,0 2-101 0,0 2-29 15,1-1-10-15,1 0-11 0,1 0-17 16,0 2-17-16,1-1-22 0,0 1-113 15,3-1-123-15,-1 1-291 0</inkml:trace>
  <inkml:trace contextRef="#ctx0" brushRef="#br0" timeOffset="324259.9935">23928 17118 660 0,'2'2'142'0,"3"-4"6"15,2 0-118-15,3-2-10 0,2 0-1 16,4 1 1-16,0-3-2 0,4-2-7 15,-1 0-4-15,2-1-3 0,-1-2-2 16,-2-2-1-16,-1-1 0 0,-1 0-2 16,-5-1-2-16,-1 0-2 0,-3 0-3 0,-3 2-1 15,-3 1 0-15,-2-1-2 0,-3 2 2 16,-2 3 0-16,-3 1 2 0,-2 2 2 16,-4 2 1-16,-2 4 2 0,-4 2 0 15,-1 4 2-15,-1 4 0 0,-2 4 2 16,2 3 3-16,1 4 4 0,2 2 2 15,3 1 4-15,3 1 3 0,2 0 3 16,4-1 1-16,0 0-1 0,5-1-1 16,0 1-1-16,4-2-2 0,3-1-2 0,2 0-2 15,3-2-3-15,2-3-1 16,2-2-3-16,4-2-1 0,4-3-2 0,1-4-2 16,4-2-3-16,2-3-8 0,3-5-9 15,-1-3-15-15,0-4-12 0,-2-2-21 16,-5-2-110-16,-2-1-124 0,0 0-283 15</inkml:trace>
  <inkml:trace contextRef="#ctx0" brushRef="#br0" timeOffset="324557.9493">24080 16676 665 0,'3'-2'147'0,"3"-1"3"0,2 2-115 15,5 2-12-15,1-1-7 0,2 1-1 16,-1 2-3-16,1-2-14 0,0 2-18 16,1-2-22-16,1-1-112 0,-4-1-120 15,3-3-296-15</inkml:trace>
  <inkml:trace contextRef="#ctx0" brushRef="#br0" timeOffset="324777.941">24359 16393 593 0,'3'7'137'0,"-1"5"6"0,1 2-97 15,5 7-8-15,-1 5 2 0,2 1-3 0,0 2-6 16,1 2-6-16,3 1-6 0,-4-2-7 16,1-3-5-16,-3 0-3 0,-4 0-1 15,-3-1 0-15,-3-3-1 0,-3-1-1 16,-5-1-6-16,-2-3-13 0,-3-4-13 15,-1-3-20-15,-3-5-112 0,-1-4-126 16,4-8-294-16</inkml:trace>
  <inkml:trace contextRef="#ctx0" brushRef="#br0" timeOffset="324896.6099">24362 16152 495 0,'4'-1'0'0,"0"1"-70"0,0 1-354 16</inkml:trace>
  <inkml:trace contextRef="#ctx0" brushRef="#br0" timeOffset="325630.6897">24481 16421 499 0,'0'-1'116'15,"-1"0"5"-15,0 1-79 0,1-3-14 0,0 2-6 16,1 0-3-16,0-1-2 0,-1-1-4 16,3 1-2-16,-1-2-1 0,-1 1 0 15,2 1 1-15,-1 1 1 0,1-2 0 16,-2 2 1-16,0 0 2 0,0 1 0 15,-1 0 0-15,0-1-1 0,0 1-1 16,0 0-1-16,-1 0-1 0,1 0-2 16,0 0-2-16,-1-2-1 0,1 4-2 15,-1-4 0-15,1 2-1 0,0 0 0 0,-1 0-1 16,1 0 2-16,0 0 2 0,0 0 1 16,0 0 3-16,-2 2 2 0,2 0 1 15,-2 3 4-15,-1 4 1 0,0 5 2 16,-2 5 0-16,0 4 0 0,1 5 0 15,1 2-1-15,1 0-3 0,2-2-3 16,3-1-2-16,3-5-4 0,1-5-2 0,3-3-1 16,4-5-2-16,-1-5 0 15,3-4-1-15,0-2-1 0,0-4 0 0,-3-4 0 16,1-2 1-16,-4-3-1 16,-2-1-1-16,-3 0 0 0,-3 0 0 0,1 3 1 15,-3 2-1-15,1 5-1 0,-2 2 0 16,0 4 0-16,-1 5 1 0,1 4 0 15,1 3 0-15,1 1-1 0,1 2 2 16,4 2 0-16,1-1 0 0,4-1 0 16,1-3-1-16,3-2 1 0,2-3-1 0,2-3 0 15,0-5-1-15,0-3-1 16,-1-3 1-16,-1-5-2 0,-2-2-1 0,-4-5-6 16,-4 1-12-16,-4-5-9 0,-5 0-13 15,-1-2-9-15,-5 2-13 0,-1-1-8 16,-1 5-102-16,0 0-105 0,1 5-254 15</inkml:trace>
  <inkml:trace contextRef="#ctx0" brushRef="#br0" timeOffset="325991.0185">24917 16383 607 0,'7'4'142'16,"-4"3"7"-16,2 4-92 0,1 4-13 15,-1 3-2-15,1 5-3 0,2 0-2 16,0 0-5-16,3 0-6 0,1-2-6 16,2-2-6-16,-1-5-4 0,1-2-4 0,-2-3-2 15,0-3-1-15,-1-3-1 0,0-5-1 16,-2-4-1-16,0-4-2 0,-1-4-2 15,2-2-4-15,-3-5-3 0,2-1-4 16,-3 0-2-16,1 2-1 0,-2 4 3 16,0 3 1-16,-2 2 3 0,-2 7 3 15,1 7 3-15,-4 3 2 0,2 4 1 16,2 6-1-16,-1-1-4 0,2 6-8 0,2 0-10 16,0 1-14-16,5 1-6 0,-4-2-112 15,0-2-115-15,0-2-266 0</inkml:trace>
  <inkml:trace contextRef="#ctx0" brushRef="#br0" timeOffset="327558.579">19533 17140 132 0,'-4'0'31'0,"-1"0"1"16,0 2-15-16,1-2-12 0,1 2-1 16,0-2 0-16,-2 1 1 0,3-1 1 0,0 0 2 15,-2-2 3-15,-1-1 3 0,0-2 10 16,1-1 11-16,-1 0 10 0,1 0 5 15,-3-3 3-15,1 1 2 0,0-1 0 16,1-2-7-16,-2 0-9 0,0-2-6 16,0-2-4-16,0 0-4 0,1-2-1 15,-1-2-2-15,-1 2-3 0,1-3-1 16,1 3-3-16,0 1-1 0,1 1-1 16,1 3-1-16,2 1 0 0,0 2 0 0,1 2 0 15,1 0 1-15,0 2-1 0,0 1 0 16,0 3-1-16,0 2 0 0,1 3 0 15,1 2 0-15,0 1 0 0,2 4 1 16,0 4 0-16,3 3 1 0,1 6 0 16,2 0-1-16,2 4-2 0,2 4-1 15,2 0-1-15,1 1-2 0,1 0-1 16,1-1-2-16,-1 0-1 0,2 0 0 0,-2-2-1 16,-2 1-1-16,-1-2 1 0,-2-2 0 15,-1-4-1-15,-2-2 0 0,-2-2 0 16,-2-1 0-16,-3-2 0 0,0-1-2 15,-3-2-3-15,0 1-5 0,-3-2-7 16,1-2-8-16,0-3-9 0,-2-2-10 16,-1-3-10-16,0-3-103 0,-1-4-108 15,-1-6-256-15</inkml:trace>
  <inkml:trace contextRef="#ctx0" brushRef="#br0" timeOffset="327982.2971">19670 16855 462 0,'-1'-4'112'0,"-2"3"4"16,-1 2-70-16,1 3-8 0,-2 2-5 16,0 3-2-16,-1 2-2 0,-3 3-2 15,2 4-1-15,-3 6 1 0,2 4 0 0,-5 3-1 16,1 4 1-16,-1 3-2 0,-3 3-1 15,-3-2-3-15,2 3-2 0,-4-3-3 16,2 1-3-16,-2-3-2 0,1 0-3 16,2-2-2-16,2 0-1 0,1-5-2 15,3 0-1-15,2-6-3 0,4-1-8 16,2-4-9-16,4-7-13 0,3-5-14 16,2-7 45-16,3-8-169 0,2-8-127 15,2-9-314-15</inkml:trace>
  <inkml:trace contextRef="#ctx0" brushRef="#br0" timeOffset="328395.2623">19817 16839 532 0,'-14'10'122'0,"-2"5"6"16,0 7-81-16,2 6-10 0,0 6-2 16,1 6 0-16,-1 3 2 0,5 6-3 15,0 0-3-15,2 0-4 0,2-1-4 16,1-4-5-16,3-2-4 0,2-3-3 16,4-2-4-16,0-4-1 0,2-3-4 15,3-4-4-15,2-1-8 0,2-6-11 0,-2-3-11 16,1-2-13-16,2-5 35 0,-3-2-154 15,-1-4-119-15,-1-4-295 0</inkml:trace>
  <inkml:trace contextRef="#ctx0" brushRef="#br0" timeOffset="328866.9933">19910 17380 608 0,'2'-2'132'0,"1"-3"3"0,-1 0-101 0,4 0-16 15,2-1-5-15,2-2-1 0,2-1-2 16,0-1-2-16,1-2-3 0,2-2-1 16,0-1-1-16,0-1-1 0,-2-3 0 15,1 2-1-15,-2-2 0 0,-2 1 0 0,-2 1-1 16,0 0 1-16,-2 0-1 0,-5 0 0 15,-1 2 1-15,-3 2-1 0,0 0 0 16,-5 4 1-16,0 0-1 0,-2 5 0 16,-1 3 1-16,-2 1-1 0,0 4 0 15,-1 3 0-15,-2 3 1 0,0 1-1 16,-1 4 1-16,-1-1 0 0,1 5 1 16,1 0 2-16,0 1 2 0,2 2 3 0,1 1 3 15,2 3 2-15,3 1 3 0,1-1 2 16,2 1 2-16,2 2-1 0,3 2-3 15,4-1-1-15,1-2-3 0,2 1-2 16,3-1-3-16,2-3-2 0,2-3-2 16,3-2-1-16,1-4-1 0,2-3 0 15,2-1-1-15,0-4 0 0,1-3-2 16,0-1-5-16,-2-4-10 0,-1-2-11 16,-2-2-12-16,-3-4-17 0,-2 0-7 0,-2-2-108 15,-3-6-112-15,0-2-258 0</inkml:trace>
  <inkml:trace contextRef="#ctx0" brushRef="#br0" timeOffset="329172.5171">20186 16812 524 0,'0'-4'135'0,"2"3"7"15,-1 6-23-15,2 5-78 0,0 6-9 16,1 5-3-16,1 6 1 0,0 7-2 16,0 3-6-16,-3-1-4 0,1 1-4 0,-3-1-4 15,0-3-3-15,-4-4-2 16,-1-6-2-16,-1-2-3 0,0-2-8 0,0-6-13 15,-2-3-11-15,1-5-20 0,1-6-19 16,-2-8-96-16,1-6-112 0,2-8-249 16</inkml:trace>
  <inkml:trace contextRef="#ctx0" brushRef="#br0" timeOffset="329295.1946">20163 16538 662 0,'4'-14'140'0,"-3"2"0"0,3 3-116 15,0 7-15-15,1 6-11 0,-2 1-10 16,1 3-18-16,0 6-110 0,-3 0-114 16,4 5-282-16</inkml:trace>
  <inkml:trace contextRef="#ctx0" brushRef="#br0" timeOffset="330080.0236">20358 16852 486 0,'-1'-2'113'0,"0"0"3"15,-2-1-78-15,1 1-10 0,-1 0-3 16,1 1-2-16,1-1-2 0,-2 1-3 16,2-1-2-16,0 0-1 0,0 2-1 15,1-1-1-15,0 1-1 0,-2-2-1 16,2 1-2-16,0 1-1 0,0 1-2 15,0-1-1-15,0 0-1 0,0 0-1 0,2 0 1 16,-2 2-1-16,-2-1 3 0,2 0 1 16,0 0 2-16,-1 2 1 0,0 0 1 15,0 1 0-15,1 0-1 0,-2-1-1 16,2 1-3-16,-1-1-1 0,1-1-2 16,0-1-2-16,0-1 1 0,0 0-1 15,0-1 0-15,0-1 1 0,1-2 0 0,-1 1-1 16,2-1 1-16,-2 0 0 15,1 0 1-15,-1 1 3 0,1 0 1 0,-2 3 1 16,1 1 1-16,-1 3 1 0,1 3 3 16,-2 2 1-16,1 4 1 0,0 5 2 15,1 4 1-15,0 3 1 0,1 2 0 16,2 0-3-16,3 1-3 0,0-2-2 16,3-5-4-16,0-4-3 0,2-5-1 15,3-6-1-15,-2-3-1 0,3-4 0 16,-2-4-1-16,2-4 0 0,-2-4 0 0,0-3-1 15,-4-4 0-15,0-1 0 0,-4-1-2 16,-4 0 1-16,-1 3-1 0,-2 3 0 16,-3 4 1-16,-1 3 0 0,0 4-1 15,-1 4 1-15,1 3 0 0,0 6 1 16,1 1 0-16,3 4 1 0,1 3 1 16,3 0 0-16,3 1 1 0,2-3 0 15,4 0 0-15,4-6-1 0,1 1 0 16,1-7 0-16,3-2 0 0,-3-4-1 15,0-5 0-15,-2-2 1 0,-2-5-2 16,-3-4-1-16,-3 2-7 0,-2-2-7 0,-2 2-11 16,-2-2-10-16,-1 2-10 0,-3 3-8 15,1 3-10-15,-2 4-6 0,-2-2-97 16,0 5-104-16,0 1-251 0</inkml:trace>
  <inkml:trace contextRef="#ctx0" brushRef="#br0" timeOffset="330405.877">20628 16551 592 0,'1'-1'132'0,"1"5"4"16,2 4-93-16,2 6-12 0,0 4-3 15,2 5 2-15,-1 5 1 0,2 8 0 16,0 6-2-16,2 3-2 0,2 6-3 0,1 6-6 15,3 3-4-15,1 0-3 0,-2 2-3 16,-1 1-3-16,0-1-3 16,-3-4 0-16,-1-4-1 0,-2-3 1 0,-3 3-1 15,-2-1 1-15,-3-4-1 0,-5-2 1 16,-1 1 0-16,-6-2 1 0,-4-4 1 16,-3-1 0-16,-1-7 0 0,-3 3 1 15,0-8-2-15,0-3 0 0,3-5-3 0,1-3-7 16,3-8-13-16,3-3-16 15,5-9-12-15,0-1-19 0,5-4-110 0,1 0-122 16,6-12-277-16</inkml:trace>
  <inkml:trace contextRef="#ctx0" brushRef="#br0" timeOffset="330828.1043">20963 17181 632 0,'-5'-4'158'0,"1"3"2"15,-3-2-38-15,5 2-93 0,2 1-13 16,1 0-5-16,3-1-1 0,2 1-3 15,3-1-2-15,0 0-3 0,5-2 0 0,2-1-5 16,2 3-5-16,0-1-10 0,1-1-13 16,-2 2-13-16,1 0 38 0,-4 1-159 15,-3 0-123-15,0 1-302 0</inkml:trace>
  <inkml:trace contextRef="#ctx0" brushRef="#br0" timeOffset="331032.5413">20962 17333 684 0,'1'3'145'0,"1"0"6"16,0-1-117-16,4 1-14 0,1 0-2 15,3 1 3-15,3-3 1 0,1 2-3 16,3-3-4-16,1 0-4 0,0-2-8 0,0 0-18 15,1-2-19-15,-1 1-131 0,-2-2-133 16,2 0-332-16</inkml:trace>
  <inkml:trace contextRef="#ctx0" brushRef="#br0" timeOffset="336248.6948">3067 10924 389 0,'-3'-15'102'16,"1"2"4"-16,-1 0-39 0,-1 0-26 15,3 4-12-15,3 2-6 0,2 0-3 16,1 2-3-16,-2 0-3 0,1 0-2 15,1 3-3-15,-1-1-1 0,-1 2-1 16,0 1 0-16,-1 4-2 0,2 3 1 16,-2 6-2-16,2 9 1 0,-1 7-1 15,-3 4 0-15,0 7 0 0,-2 3-2 16,0 5 0-16,-2-1 0 0,-3-1 1 0,-1-1-1 16,1 0 0-16,1 1 0 0,0-1 0 15,0-1 0-15,1-1 0 0,1 2 0 16,0-2 0-16,2 0 0 0,-3-2 0 15,1-5 0-15,3-1-1 0,0-4 0 16,2-4 0-16,0-5 0 0,2-2-1 16,2-3 0-16,-2-2 1 0,0-2-1 15,-1-2 0-15,2-1 1 0,0 0-1 0,1 0 1 16,-2 0-1-16,2-2 1 0,1 0 1 16,0-1 0-16,3 1 0 0,1 0 0 15,0-3 0-15,2-2 0 0,0 1 0 16,2-2-1-16,2 1 0 0,-1-2 0 15,1-1-1-15,2-1 1 0,1 0-1 16,1-2 0-16,2 0 1 0,1-1-1 16,-1 0 0-16,-1-2 0 0,2 0 1 0,-1 2-1 15,2 1 0-15,-2-1 0 0,-2 2 0 16,1-1 1-16,4 3-1 16,-3-1 0-16,3 0 0 0,4 1 0 0,0-2 0 15,5 1 0-15,3 0 1 0,4 0-1 16,1 0 0-16,0-3 0 0,0 1 0 15,1 0 0-15,-3-2 1 0,-2 0-1 16,4 0 0-16,-1 1 0 0,3 1 0 16,2 0 0-16,1 2 0 0,5 1 0 0,2 4 0 15,-5-1 0-15,-1 1 0 0,-3 0 0 16,1 2 0-16,1 0 1 0,1-1-1 16,2 0 0-16,5-3 0 0,3 1 0 15,2-2 0-15,-3-1 0 0,0-1 0 16,-2-1 0-16,2 1 0 0,0 0 0 15,1 0 0-15,4 0 0 0,0 1 0 16,-2 0 0-16,1-2 0 0,-5 4 0 16,-1-1 0-16,-1 1 0 0,-2 3 0 0,3 0 0 15,4 0 0-15,2 0 0 16,1 1 0-16,1-1 0 0,-4 0 0 16,4 0 0-16,-2-2 0 0,3 2 0 0,-1-2 0 15,2-2 0-15,-1 1 0 0,-3 0 0 16,-1-2 0-16,0 2 0 0,-2-1 0 15,-1 0 0-15,3 1 0 0,0-4 0 16,4 0 0-16,-3 0 0 0,-1-3 0 16,4 1 0-16,-2-2 0 0,1 1 0 15,2 0 0-15,-1 0 0 0,2 1 0 0,-4 1 0 16,-2 0 0-16,-1 2 0 0,0 1 1 16,-2 1-1-16,3 2 0 0,2-1 0 15,-1-1 0-15,1 2 0 0,0 1 0 16,-4-1-1-16,1 1 1 0,-1 0 0 15,1 0 0-15,2 0 0 0,0 0 0 16,1 0 0-16,-1-3 0 0,-1 0 0 0,-2 0 0 16,1-1 0-16,-1 1 0 15,1 1 0-15,1-5 0 0,1 4 0 16,-1-1 0-16,0-1 0 0,-4 0 0 0,3 1 0 16,-3 1 0-16,3 2 0 0,1-5 0 15,1 4 0-15,-1-2 0 0,0 0 0 16,-2-2 0-16,1 1 0 0,0 1 0 15,-3-1 0-15,1 0 0 0,5-2 0 16,-1 2 0-16,-1 0 0 0,-2-2 0 16,-2 1 0-16,0 1 0 0,2-2 0 15,-2 2 0-15,2-3 0 0,3 1 0 0,1-2 0 16,0-1 0-16,-2-2 0 0,-3 2 0 16,3 0 0-16,-2 1 0 0,-2 2 0 15,3 0 0-15,-1 1 0 0,2 0 0 16,-2 0 0-16,-2 1 0 0,-1-1 0 15,2 2 0-15,-4 0 0 0,2 0 0 16,1 0 0-16,3 2 0 0,-2-2 0 16,-2 0 0-16,-3-2 0 0,5 1 0 15,-3 0 0-15,-4 1 0 0,1 0 0 0,4 1 0 16,0-1 0-16,-1 0 0 0,0 1 0 16,-2-1 0-16,-3 0 0 0,0 0 0 15,-3 0 0-15,4 3 0 16,1-2 0-16,0 0 0 0,1 2 0 0,1-1 0 15,1 1 0-15,-1 0 0 0,-5-3 0 16,2 4 0-16,-2 0 0 0,3 2 0 16,3-2 0-16,-2-1 0 0,2 0 0 15,-2 0 0-15,0 0 0 0,3 0 0 0,-3-1 0 16,1 1 0-16,-3 2 0 0,2-1 0 16,3-2 0-16,1 0 1 0,-2-1-2 15,1 0 1-15,-2-1 0 0,1-1 0 16,-2 2 0-16,1-1 0 0,1 1 0 15,1 1 0-15,3-4 0 0,1 0 0 16,1 2 0-16,-2-3 0 0,0 2 0 16,-2 0 0-16,1 0 1 0,-1-1-1 0,3 2 0 15,3-1 0-15,-1 0 0 0,1-1 0 16,-2-1 0-16,0 1 0 0,1-1 0 16,-3 2 0-16,0 0 0 0,5 0 0 15,-1-1 0-15,0 1 0 0,1 0 0 16,-3-3 0-16,3 2 0 0,-4-1 0 15,-1 1 0-15,4-2 0 0,0 2 0 16,-2 1 0-16,1-2 0 0,-1-1 0 16,-1 2 0-16,-1 1 0 0,-2 0 0 15,0 1 0-15,3-2 0 0,0 1 0 0,-3 1 0 16,1-1 0-16,-3 0 0 0,0 1 0 16,-4-3 0-16,-2 2 0 0,-1 0 0 15,1-1 0-15,1 2 0 0,0-1 0 16,-2 0 0-16,-1 2 0 0,-1-1 0 15,-3 1 0-15,-1-1 0 0,-4 0 0 16,1 0 0-16,-2 0 0 0,0 2 0 16,-1-1 0-16,1-1 0 0,0 2 0 0,0 1-1 15,-2-2 1-15,2 3 0 0,-2-3 0 16,-2-1 0-16,-3 0 0 0,-2 0 0 16,-1-1 1-16,0-2-1 0,-4 1 0 15,-2-1 0-15,-1 1 0 0,-1-1 0 16,-2 1 0-16,0 1 0 0,-1-2 0 15,-2 2 0-15,1-3 0 0,-2 2 0 16,-1-3 0-16,0-1 0 0,0 2 1 16,-1-2-1-16,0 1 0 0,-1-1 0 15,1 2 1-15,1 1-1 0,-2-2 0 0,-2 1 0 16,1 2 0-16,-2-2 0 0,-3 0 0 16,1 0 0-16,-2-1 0 0,1 0 0 15,-2-3 0-15,2 0 0 0,-1-1 0 16,0-1 0-16,1 1 0 0,-1-1 0 15,2 0 0-15,-2 0 0 0,2 2 0 16,-1-1 0-16,-2 1 0 0,1-1 0 16,1-1 0-16,-2 2 0 0,1-3 0 15,1 1 0-15,-1-3 0 0,0 1 0 16,0-1 0-16,0-1-1 0,1 0 1 16,-2-4 0-16,-1 0 0 0,1 0-1 15,-1-3 1-15,0 0 0 0,0 0 0 0,-2 0 0 16,1 3 0-16,-2-2 0 0,0 2 0 15,-1 2 0-15,0 1 0 0,-2 1 0 16,0 0 0-16,-1 2 0 0,-3 1 0 16,0 0 0-16,-1 0 0 0,-1 1 0 15,-2-1 0-15,1 0 0 0,-1 1 0 16,0 0 0-16,-4 2 0 0,1-1 0 0,-1 0 0 16,-3 0 0-16,-1 0 0 0,-4 2 0 15,-1 1 0-15,-1 0 0 0,-2 1 0 16,-5 0 0-16,-3-1-1 0,-5 1 1 15,-2-1 0-15,-3 0-1 0,-4-2 0 16,-5 2 0-16,1 1 0 0,0 2 0 16,-4-1 0-16,-5-1 1 0,-3 1-1 15,-1 1 0-15,-3-2 0 0,-1 0-1 16,-2 1 1-16,-2-1-1 0,-1 0 0 0,-2-1-1 16,-2 0 1-16,-1-1 0 0,-1 1 0 15,-5-4 0-15,1 1 1 0,0-2 0 16,-3-2 1-16,3 1-1 0,-3 1 1 15,-6-3 0-15,2 2 0 0,-1-3 0 16,2 4 0-16,-2 1 0 0,-5 2 0 16,-1-2 0-16,2 1 0 0,0 0 0 15,-2 2 0-15,-6 0 0 0,0-1 0 16,3-2 0-16,-1 1 0 0,-2 1 0 0,-3 0 0 16,0 1 0-16,-1 0 0 0,2 0 0 15,-10 3 0-15,-4-3 0 0,3 4 0 16,-3 0 1-16,-6-2-1 0,2 2 1 15,-2 4 0-15,2-2 1 0,1-2 0 16,-5 1 0-16,3 1 0 0,2-1 0 16,0 0 0-16,-5-3 0 0,7 4 0 15,-1-3 0-15,1 0 0 0,-3-2 0 0,6 4-1 16,-1-1 0-16,1-1 0 0,-4-4-1 16,6 3 1-16,1 2-1 0,-1-4 0 15,-5 0 0-15,5 2 0 0,1 0 0 16,-2-1 0-16,-3 0 1 0,1 2-1 15,4 2 0-15,-2-2 0 0,-3 1 0 16,0-1 0-16,8 4 0 0,-2-3 0 16,-1 1 0-16,-1-2 0 0,9 3 0 15,2-3 0-15,-5 1 0 0,0-2 0 16,5-1 0-16,4 2 0 0,2-1 0 16,-6-1 0-16,1 2 0 0,3 1 0 0,1 1 1 15,-2 1-1-15,-2 1-1 0,-3 1 1 16,6 3 0-16,-1 1 0 0,0 1 0 15,-2-2 0-15,0 1 0 0,4 1 1 16,2 0-1-16,-3-1 0 0,-2 0 0 16,4-2 0-16,7 5 0 0,4-1 0 15,-1-3 0-15,-2 0 0 0,4-1 0 0,2 2 0 16,6 1 1-16,0-2-1 16,-4 0 0-16,1-1 0 0,4 1 0 0,-1 1 0 15,4 1 0-15,2 1 0 0,-2 1 1 16,0-1-1-16,2 2 0 0,1-1 0 15,1-1 0-15,2 0 0 0,-1-5 0 16,4 2 0-16,4-1 0 0,0 0 0 16,5-3 0-16,1 1 0 0,-4-3 0 15,4 3 0-15,4-2 0 0,2 1 1 16,4 1-1-16,1 1 0 0,-1 2-1 0,1 2 1 16,0-1-2-16,-4 2-1 0,-2-3-7 15,2 1-12-15,5 0-114 0,2-3-110 16,7 1-283-16</inkml:trace>
  <inkml:trace contextRef="#ctx0" brushRef="#br1" timeOffset="342905.7751">20973 16263 459 0,'-10'-8'109'0,"-4"-1"2"15,-5 3-59-15,0-1-30 0,-2 4-8 0,0-3-5 16,-1 4-3-16,-3-2-2 16,1 0-2-16,-5 2-1 0,-1-2 0 0,-2 2 0 15,-3 1 0-15,-3-2 2 0,-3 1 1 16,0-1 2-16,-2 1 0 0,-1 2 1 16,0-2 0-16,0 2-1 0,-1 3-2 15,3 2-1-15,-2 1-1 0,-3 0-1 16,-1 1 0-16,-3 1-1 0,-1 0 1 15,1 1 1-15,-2 1 1 0,-2 2 1 16,1 1 1-16,3 5-1 0,-1 2 1 0,2 2-1 16,-3 5 0-16,-1 2-2 0,4 2-1 15,1 5 0-15,-1-2 0 0,1 2-1 16,4 1 1-16,1-2-1 0,3 1 0 16,3-1 0-16,1-2 0 0,3 1 1 15,-3 2-1-15,6-3 0 0,1 4 0 16,1 1 0-16,1 1 1 0,-1 3-1 15,5 1 0-15,4-2 0 0,1 3 1 16,2-2-1-16,2-3 0 0,3 0 0 0,1 0 0 16,2-3 1-16,2 3-1 0,1 2 0 15,2 3 0-15,1 2 0 0,5-3-1 16,0 0 1-16,1 0 0 0,1-3 0 16,4 0 0-16,-1-7 0 0,3-6 0 15,2 3 1-15,4 0-1 0,5-2 0 16,1 0 0-16,7-1 0 0,5 1 0 15,1 0 0-15,4-6 1 0,3 2-1 16,2-2 0-16,3-3 0 0,-1 2 0 0,3-4 1 16,1 3-1-16,4-1 0 15,3-2 1-15,-2-2-1 0,1-1 0 0,3-5 0 16,0 0 0-16,1 1 1 0,0-2-1 16,1 2 0-16,4-1 0 0,1-1 0 15,1-3 0-15,2-1 0 0,2-2 0 16,0 0 0-16,2 0 1 0,0 1-1 15,0-2 1-15,2 2 0 0,-2 1 0 0,2-1 0 16,-1 0 0-16,-1 1 0 0,-1-2 1 16,1 2-1-16,-1-2 0 0,0 3-1 15,4-1 1-15,-1 1 0 0,1-1-1 16,0-3 0-16,1-1 0 0,0 0 1 16,2 0-1-16,-1 0 0 0,0 0 1 15,0-4-1-15,-1 3 0 0,2 0 0 16,-2-1 0-16,2 1 0 0,-1 1 1 15,-1-2-1-15,1-1 0 0,0 1 0 16,0-3 0-16,2 1 1 0,0-1-1 0,-1 1 0 16,3-4 0-16,-1 0 0 0,0-1 0 15,0 0 0-15,-2 1 0 0,1 1 0 16,0-4 1-16,-2 1-1 0,-1 1 0 16,-1 1 0-16,-2 0 0 0,-1 2 0 15,1-1 0-15,-4-1 1 0,-1 1-1 16,0-2 0-16,1 0 1 0,1-5-1 15,0-1 0-15,0 0 0 0,0-4 0 16,-1 1 0-16,1-1 1 0,-1-1-1 0,-3 1 0 16,-1 1 0-16,-1-1 0 0,-2 1 0 15,-1 1 0-15,-2-3 0 0,-1 2 0 16,-3-2 0-16,3 0 0 0,-4-1 0 16,-2-3 0-16,-2 1 0 0,1 4 0 15,-1-1 0-15,-2 2 0 0,-2-3 0 16,-1-2 0-16,0-3 0 0,-2-4-1 15,0-4 1-15,-4-1 0 0,-1 2-1 16,-3-2 1-16,-2 2-1 0,-2 1 1 16,-1 2 0-16,-4 3 1 0,-2 0-1 0,0-5 0 15,-1 4 0-15,0-2 0 0,-4 2 1 16,-1-4-1-16,-5-3 0 0,-2-1 1 16,-4 0-1-16,-4-1 1 0,-3 0-1 15,-6-1 1-15,-1 6 0 0,-3 0 0 16,-5 1 1-16,-5 1 0 0,-3 1 0 15,-2 1 1-15,-4 1 0 0,-3 0 1 16,-3 0-1-16,-6 2 1 0,-2 0-1 0,-4-2 0 16,-2 1-1-16,-5-2-1 0,-4-1 0 15,-2 3 0-15,2 0 0 0,-6 1-1 16,0 2 0-16,-5 2 1 0,1 2 0 16,-2 0-1-16,-2 1 1 0,-1 1 1 15,1 0-1-15,-1-1 0 0,-2 3 0 16,1-4 0-16,-2 3 0 0,0 2-1 15,1-1 1-15,-4 1 0 0,1 3-1 16,-6-1 1-16,0 0-1 0,1 1 1 0,-5-3-1 16,-3 2 1-16,1 1-1 0,-7-1 0 15,3 1 0-15,-1 1 0 0,-5 3 1 16,-2 3-1-16,0 1 0 0,-4 5 0 16,0-4 0-16,-4 6 0 0,-2 2 0 15,-1 2 0-15,-2 0 0 0,-3 2-1 16,-8-1 0-16,1 7-3 0,-2-2-4 15,-3 6-6-15,-6 1-5 0,-4 1-119 16,-2 2-110-16,-5 6-282 0</inkml:trace>
  <inkml:trace contextRef="#ctx0" brushRef="#br1" timeOffset="345307.6755">23185 17812 491 0,'2'-9'124'16,"-1"-2"5"-16,-4 4-66 0,0 7-19 16,-1 7-13-16,-2 0-6 0,-1 4-6 15,-1 3-4-15,-2 4-4 0,2-1 0 0,-1 3-2 16,-2-7 1-16,3 2-1 0,0 0-1 16,0-4 0-16,2 0-1 0,-1-5 0 15,4-2-1-15,4-6-1 0,0-2-1 16,3-6-1-16,1-5-1 0,2-3 0 15,2-8-2-15,2 0 1 0,0-3-1 16,-1-1 1-16,1 1-1 0,0 1 0 16,0 3 0-16,-3 7 1 0,1 1-1 15,-2 7-1-15,-1 4 1 0,-1 3 1 16,-2 7-1-16,0 5 1 0,0 2 0 16,-1 3 0-16,1 4 0 0,-1 0 0 0,2 0 0 15,1 4 0-15,1-1-1 0,1-1 1 16,0-2 0-16,3-1 0 0,0-2-1 15,1-1 1-15,-1-6-1 0,0-2 0 16,-3-1 1-16,-1-2-1 0,-1-3 1 16,-4-2 0-16,-3 0-1 0,-2-2 1 15,-3 1 0-15,-2-2-1 0,-1 1 0 16,-3 3 1-16,-2 0-1 0,1 1 0 16,-5 2 0-16,1 2 0 0,-4 1 0 0,-1 3 0 15,-2 2 0-15,-1 1 0 0,2 1 0 16,1 0-2-16,3 1-1 0,3-2-6 15,3-3-6-15,4 0-7 0,4-1-7 16,5-2-10-16,1 0-65 0,3 0-45 16,1-3-93-16,4 1-206 0</inkml:trace>
  <inkml:trace contextRef="#ctx0" brushRef="#br1" timeOffset="345549.7732">23413 17793 567 0,'4'-10'130'0,"-3"7"3"0,2 2-94 16,-1 1-10-16,0 3-7 0,0 6-3 15,0 1-5-15,-1 2-4 0,1 3-3 16,-2-1-3-16,0 3-1 0,0 1-3 15,0-5-7-15,0 3-11 0,0-1-29 16,0-3-93-16,-2-1-110 0,2-3-264 16</inkml:trace>
  <inkml:trace contextRef="#ctx0" brushRef="#br1" timeOffset="345970.5011">23713 17759 453 0,'0'-1'109'0,"0"1"4"0,-1 0-66 0,-3 1-13 0,1 0-4 16,-2 0-2-16,-1 1-2 0,-2 1-2 15,0 1-3-15,-1 0-2 0,-1-1 0 16,1 1-2-16,0 8-2 0,-1-1 0 16,3 3-3-16,0 0 0 0,2 2-3 15,3 0-1-15,1 0-2 0,4-5-3 16,0-1 0-16,3-5-1 0,3-3-1 0,0-2 0 16,0-2 0-16,2-4 0 0,-1-4 0 15,0-1 0-15,-1-5 0 0,-1-1-1 16,-1 1 1-16,0 0 0 0,-4 1 1 15,1 6 1-15,-3 0 0 0,0 9 0 16,-1 1 1-16,-2 9-1 0,1 3 0 16,-3 3-1-16,2 4-1 0,-1 3-1 15,-1 4-2-15,2 3-7 0,1-5-8 16,0 1-9-16,1-1-4 0,1-2-122 0,0-5-116 16,3-10-285-16</inkml:trace>
  <inkml:trace contextRef="#ctx0" brushRef="#br1" timeOffset="346137.1641">23694 17420 628 0,'-6'-4'137'0,"-2"5"0"16,3 9-107-16,4 7-14 0,0 6-17 15,3 7 0-15,1 2-135 0,2 2-116 16,2 1-305-16</inkml:trace>
  <inkml:trace contextRef="#ctx0" brushRef="#br1" timeOffset="346710.9151">23854 17688 490 0,'-2'2'124'0,"0"-7"7"0,2-1-61 16,-1-2-23-16,4-3-8 0,-2-3-6 15,4 0-5-15,0-4-5 0,2 1-5 16,0 1-4-16,2 2-3 0,-2 3-2 15,2 3-1-15,-2 7-1 0,1 6 0 16,-2 7 0-16,0 8-1 0,-1 7-1 16,0 6-2-16,-4 10-1 0,1 3-1 15,0 6 0-15,-2 2 0 0,0 3 0 16,1-4-1-16,1-3 1 0,4-8-1 16,2-4 0-16,0-8 1 0,1-3-1 0,-1-8 0 15,-1-6 1-15,-3-1-1 0,-2-4 1 16,-5-6 0-16,-3-6 0 0,-2-5 0 15,-5-4 0-15,-1 0 0 0,-5-2-1 16,1 1 0-16,-2-2-2 0,3 1 0 16,0 1-4-16,0 0-7 0,3 0-7 15,5 2-8-15,4-1-9 0,2 1-118 0,3 1-117 16,5 0-287-16</inkml:trace>
  <inkml:trace contextRef="#ctx0" brushRef="#br1" timeOffset="347078.4402">24176 17656 671 0,'-12'-4'158'0,"-5"3"2"16,-4 2-111-16,0 4-14 0,-1 1-9 16,0 3-7-16,4 1-7 0,2 2-6 15,4 0-3-15,5 1-2 0,7-1-3 16,4-1-4-16,6-1-4 0,5-2-7 0,-1 0-4 15,5-2-3-15,-1-3-1 0,0 0 0 16,-2-1 1-16,-1-1 3 0,-4-1 4 16,-2 0 4-16,-4 0 4 0,-4 0 1 15,-4-1 2-15,-3 1 3 0,-2 0 3 16,-2 1 2-16,-2-1 3 0,-1 2 2 16,-1-1 3-16,0 9 2 0,1-3 2 15,-1 3 1-15,3 1 0 0,3 1 1 16,-1 3-1-16,4-1-1 0,3-2-2 0,3 0-1 15,3 4-2-15,2-3-1 0,4 1-3 16,3-1-2-16,2-2-2 0,2-1-4 16,0-1-9-16,1-5-7 0,1-1-9 15,-2-4-12-15,-1-3-58 0,-1-1-56 16,-1-6-101-16,1-2-218 0</inkml:trace>
  <inkml:trace contextRef="#ctx0" brushRef="#br1" timeOffset="347505.2665">24336 17423 341 0,'9'-21'113'0,"1"3"8"0,-3 2 4 15,0 3-57-15,0 3-14 0,-1 1-14 16,-1 3-8-16,1 4-7 0,-1 2-7 0,-3 6-5 15,3 2-2-15,-1 6-2 0,-2 6 2 16,1 5 3-16,-1 8 3 0,0 7 1 16,-2 2 2-16,-3 7-1 0,1 2-1 15,-3-1-3-15,2 1-4 0,0 0-5 16,0-4-3-16,2-1-4 0,0-4-5 16,1-1-5-16,2-2-8 0,-3-7-7 15,1-5-9-15,-1-6-12 0,0-5-111 0,-2-5-113 16,-3-5-276-16</inkml:trace>
  <inkml:trace contextRef="#ctx0" brushRef="#br1" timeOffset="347678.9024">24283 17793 653 0,'1'-7'148'0,"-1"6"3"0,3 1-110 15,1-2-13-15,4 2-9 16,3 0-4-16,0-1-5 0,2 1-6 0,2-1-8 15,1 0-11-15,1 0-11 0,-3 1-12 16,-2-3-115-16,-1 2-120 0,-1 0-286 16</inkml:trace>
  <inkml:trace contextRef="#ctx0" brushRef="#br1" timeOffset="347969.7602">24467 17714 585 0,'-2'5'139'16,"0"1"6"-16,-1 2-86 0,1 3-20 15,1 0-8-15,2 0-5 0,0 5-2 16,3-1-6-16,1-3-4 0,2 0-4 16,2-2-2-16,2-2-1 0,2-1-2 15,1-7-1-15,0 0-1 0,2-7-1 0,0-3 0 16,0 0-1-16,0-2-1 0,-1-1 1 15,-2 0-1-15,-2 1 0 0,-2 6 1 16,-2 1-1-16,-1 2 0 0,-3 4 0 16,-1 3 0-16,-3 2 0 0,1 0-1 15,-1 8-5-15,0 1-5 0,-2-1-12 16,2 2-9-16,2 0-14 0,4-2-115 16,0-1-118-16,5-7-285 0</inkml:trace>
  <inkml:trace contextRef="#ctx0" brushRef="#br1" timeOffset="348659.1192">24950 17263 592 0,'-6'-10'149'0,"4"5"5"16,-2-1-46-16,8 4-71 0,2 0-9 15,5 0-8-15,4 1-5 0,4-1-3 16,5-1-4-16,4 0-3 0,0-3-2 0,0 0-2 15,0-3 0-15,-2 1 0 0,-1-1 2 16,-5 0 3-16,-4 0 5 0,-2 3 1 16,-4 1 3-16,-3 4 1 0,-5 1 0 15,-3 3-1-15,-4 5-4 0,-2 5-4 16,-2 7-2-16,-2 2-2 0,-2 6-1 16,-2 5-1-16,2 3 1 0,-3 5 2 15,0 1 2-15,2 2 1 0,1 0 0 0,2-2 1 16,1-1-1-16,4-1 0 0,3-6-3 15,3-3-2-15,0-5-1 0,3-2-1 16,1-6-4-16,2-3-3 0,-3-4-5 16,2-4-7-16,0-2-8 0,-1-2-6 15,-1-3-5-15,-1-2-4 0,-2 1 0 16,1-4 2-16,-5-1 4 0,-2-2 4 16,-4-4 4-16,-1 0 1 0,-3-2 5 0,-2-2 3 15,-3 0 5-15,2 2 4 16,1 1 5-16,2 0 7 0,1 2 7 0,3 2 6 15,1 1 5-15,1 2 4 0,3-1 4 16,1 2 2-16,2 2 1 0,1 0 1 16,1 0 1-16,4 2 0 0,2 1-3 15,2 0-4-15,5 1-4 0,4-1-3 16,2 2-5-16,6-2-4 0,1 0-3 16,1-2-3-16,0 0-2 0,0-4-1 15,-3 1 1-15,-2 1-2 0,-4-1 1 0,-3 0-3 16,-4 2-5-16,-2 0-8 0,-4 3-12 15,-3 0-19-15,-3 0-113 0,-4-2-19 16,-1 7-115-16,-3-5-229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9T10:00:49.429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20363 3783 212 0,'-7'-7'40'0,"3"4"0"0,0-3-40 16,3 2-1-16,4-1 5 0,-1-1 11 15,3 0 9-15,1-2 10 0,1-1 7 16,2-2 6-16,2-3 4 0,1 2-1 16,2 0-5-16,0-1-7 0,1-1-6 15,1 0-6-15,0 1-4 0,-2-1-2 16,-1 0-1-16,-3-4 0 0,-2 1 2 15,-3 0 1-15,-2 2 3 0,-5 1 0 16,-2 0 1-16,-5 2 0 0,-4 5 0 0,-6 4-2 16,-3 4-1-16,-2 7-1 0,-6 7-2 15,0 5-2-15,-5 9-1 0,1 4-3 16,2 3 0-16,3 8-2 0,4 2-2 16,6-2-2-16,4 0-2 0,10-5-1 15,5-3-2-15,7-7-2 0,7-8 0 16,3-8 0-16,6-4-1 0,3-8 1 15,5-5 0-15,-1-10 0 0,3-6 0 16,-1-7 0-16,-1-5 0 0,1-6 0 0,-3-2-1 16,-2-7 1-16,-1 0-1 0,-4-2-1 15,-3 2 1-15,-4 3-1 0,-5 4 0 16,-3 7 0-16,-3 8 0 0,-4 10 0 16,-3 12 0-16,-1 8 0 0,-1 8 1 15,-3 7 0-15,1 5-1 0,-2 7 1 16,2 0 0-16,0 2 0 0,1 2 0 15,2-3 0-15,5-2 0 0,2-3-5 16,4-3-8-16,4-1-14 0,5-5-12 16,2-5 9-16,1-3-134 0,1-5-124 15,4-7-292-15</inkml:trace>
  <inkml:trace contextRef="#ctx0" brushRef="#br0" timeOffset="415.8878">20686 3229 540 0,'-1'-5'129'16,"-1"4"2"-16,1 1-73 0,-1 0-26 16,2 3-7-16,2 4-4 0,0 0-3 0,0 3-1 15,3 1-3-15,0 1-1 0,0 0-2 16,1-1-3-16,-1-1-1 0,0-3-2 16,1 0 0-16,-1-5-1 0,2-2 0 15,2-1-1-15,1-3 0 0,1-2-1 16,2-5 0-16,1 0 0 0,1-3-1 15,-2 0 0-15,2 0 0 0,-4 2-1 16,0 5 1-16,-1 3-1 0,-3 5 0 16,-2 5-2-16,-2 8-3 0,-1 2-9 0,-1 5-4 15,0 2-5-15,0 5-4 0,2-1-7 16,-1 2 0-16,3-2-112 0,1 0-100 16,3-5-262-16</inkml:trace>
  <inkml:trace contextRef="#ctx0" brushRef="#br0" timeOffset="870.6608">21174 3600 574 0,'6'-17'136'0,"-2"0"4"0,-2 1-86 16,1 4-14-16,-1 3-8 0,-2 5-5 16,0 8-5-16,-2 6-4 0,-2 6-3 15,-1 5-5-15,0 4-4 0,-1 7-1 16,0 2-3-16,1 2 0 0,3 1-1 15,2-3-1-15,2 0 1 0,4-3-1 16,4-4 0-16,2-5 0 0,2-9 1 16,2-4-1-16,2-8 1 0,2-7-1 0,-1-4 1 15,0-7 0-15,-2-4-1 0,0-3 1 16,-2-3 0-16,-3-4 0 0,-1 1-1 16,-1-2 1-16,-1 1 0 0,0 5-1 15,-3 6 0-15,-1 2 1 0,-1 9-1 16,-2 5 0-16,-1 8-1 0,-2 4 0 15,-1 4-5-15,-1 3-9 0,1 5-6 16,-2 1-8-16,2 3-13 0,0-1-42 16,2-1-71-16,2-1-101 0,1-1-228 0</inkml:trace>
  <inkml:trace contextRef="#ctx0" brushRef="#br0" timeOffset="1103.6093">21752 3398 585 0,'-3'-9'145'0,"-2"11"4"0,-2 2-61 16,1 11-54-16,0 5-12 0,-1 7-5 15,0 6-3-15,-3 5-2 0,0 1-1 0,0 4-1 16,0 0 0-16,3 2-1 0,2-3-2 16,5-2-2-16,4-1-2 0,2-3-1 15,5-7-2-15,4-4-4 0,1-7-9 16,3-4-12-16,1-7-12 0,-1-5-12 15,-3-5-112-15,-1-3-118 0,-3-5-275 16</inkml:trace>
  <inkml:trace contextRef="#ctx0" brushRef="#br0" timeOffset="1282.5094">21654 3436 689 0,'0'0'151'0,"5"-1"2"0,4-1-109 15,4 1-27-15,4-1-10 0,7-1 0 16,1 1-2-16,6-3-3 0,2 0-1 16,2-1-2-16,2 0-6 0,-2-2-9 15,0 2-8-15,-1 3-12 0,-3 0-33 16,-3 2-85-16,-5 2-108 0,-3 3-244 0</inkml:trace>
  <inkml:trace contextRef="#ctx0" brushRef="#br0" timeOffset="1550.2419">22057 3530 599 0,'-2'6'136'15,"-1"2"1"-15,3 4-94 0,-1 1-14 16,1 3-4-16,-2 0-3 0,2 0-1 0,1 0-1 16,3 0-1-16,-1-1-3 0,3-2-2 15,2-2-3-15,4-1-1 0,0 0-1 16,2-4-1-16,2-4 0 0,2-4-2 15,0-4 1-15,2 0-1 0,-3-2-1 16,0 2-1-16,-2 3-2 0,-3 0 1 16,-3 6-2-16,-3 3 0 0,-1 2 0 15,-3 2-2-15,-1 1-4 0,1 0-6 16,-1 1-8-16,1-1-11 0,2-1-9 0,3-1-14 16,1-4-104-16,1-3-4 0,3-2-92 15,1-2-180-15</inkml:trace>
  <inkml:trace contextRef="#ctx0" brushRef="#br0" timeOffset="1902.4692">22469 3358 710 0,'-12'-10'163'0,"5"0"2"16,6 0-109-16,7 2-26 0,7 0-13 15,5 1-5-15,5 2-4 0,3 2-4 16,1 2-3-16,1 4 0 0,-1 2 0 16,-3 3-1-16,-1 3 1 0,-5 4-1 15,-1 1 1-15,-2 3 1 0,-4 6-1 16,-1 2 1-16,-4 4 0 0,-3 3 0 0,-3 0-1 16,-3 2 0-16,-3 0 0 0,-2-1 0 15,1 0 0-15,0 1 0 0,0-1-1 16,2 0 1-16,4-1-1 0,0-1 0 15,0 0 0-15,0-2 0 0,-2-7 1 16,-3 1-1-16,-1-6 1 0,-4-2-4 16,-5-2-6-16,-4-5-8 0,-3-4-13 0,-4-4-11 15,0-3-14-15,-4-2-69 0,2-6-43 16,0-3-99-16,0-5-209 0</inkml:trace>
  <inkml:trace contextRef="#ctx0" brushRef="#br0" timeOffset="2316.7311">21402 3773 536 0,'0'-12'138'0,"-1"0"6"16,1 3-57-16,0 3-37 0,3 1-11 15,2 2-4-15,1 2-2 0,3 3-5 16,-1 6-5-16,4 5-4 0,-1 4-3 16,-2 7-4-16,1 4-7 0,0 4-24 0,-2 2-19 15,0 0-130-15,-3-1-134 0,0 4-335 16</inkml:trace>
  <inkml:trace contextRef="#ctx0" brushRef="#br1" timeOffset="20316.2835">8235 8287 380 0,'-1'-4'104'0,"0"1"-1"0,1 2-45 16,0 1-16-16,1 5-9 0,1 5-7 16,1 1-7-16,1 6-2 0,-1 6 1 15,1 7 1-15,0 4-3 0,-1 4-2 16,1-1-3-16,1 3-1 0,0 1-2 15,0-5 1-15,1 1-2 0,0-5 1 0,1 1-2 16,-1 0 1-16,-1-2-1 0,0-1-1 16,-1 1 0-16,-1-3-1 15,0-1 0-15,-3-2-1 0,0-6-1 0,0-2 0 16,-1-3 1-16,-2-6-1 0,-2-4 1 16,-1-4 0-16,-2-4 0 0,-2-5 0 15,-1-5 0-15,-1-5-1 0,-1-5 0 16,2-4-1-16,0-4-1 0,1-4 1 15,2-1-2-15,1-4 0 0,0 1-1 16,3-3 0-16,0-2 0 0,3-2 0 16,-1 3 0-16,5 2 0 0,1 4 1 15,-2 7 0-15,3 4 1 0,-1 7 0 0,-2 8-1 16,2 4 1-16,-2 7-2 0,-1 2-1 16,1 6-2-16,-1 5-3 0,1 6-7 15,1 8 6-15,-1 5-127 0,-3 8-110 16,-4-1-284-16</inkml:trace>
  <inkml:trace contextRef="#ctx0" brushRef="#br1" timeOffset="29479.2456">2850 11800 201 0,'4'-3'46'16,"1"1"1"-16,0-2-34 0,0 2-4 15,0-1-2-15,0 3-2 0,-1 1 0 16,3-1 1-16,-3 2 5 0,3-2 8 15,-1 1 7-15,2 0 8 0,1 0 5 16,-2 1 4-16,4-4 0 0,0 2-3 0,0-1-5 16,2 0-5-16,0 0-6 0,1-2-5 15,4 2-5-15,-1 0-3 0,5 1-2 16,3-1-3-16,0 1-2 0,3-2-1 16,2 2-1-16,2 0 0 0,-2 0-1 15,2-1 0-15,1 2 0 0,-1-1 0 16,1 0-1-16,0-1 1 0,-1 1-1 15,0-1 1-15,1 1-1 0,3-3 1 16,0 2-1-16,2 0 0 0,0 0 1 16,5 0-1-16,1 1 1 0,0-2 1 15,0 1-1-15,1-3 1 0,-4 1 1 0,0-2-1 16,-2 2 1-16,2 0 0 0,-1 0-1 16,0 1 0-16,-1 4 0 0,5 1-1 15,-1 0 1-15,1 1-1 0,-3 0 0 16,2-2 0-16,-3-1 0 0,-3-2 1 15,2 0 0-15,1 0-1 0,2-2 1 16,2 2 0-16,0 0 0 0,4 2 0 0,2 0-1 16,-1 0 0-16,0 1 0 0,-1-2 0 15,-1 0 0-15,-1-2-1 0,2 1 1 16,-3 1-1-16,3 0 0 0,-2 0 0 16,2 4 0-16,0 0 1 0,0-2-1 15,-2 1 0-15,0-3 0 0,-3 0 1 16,-1 1-1-16,4-1 0 0,-2-1 0 15,1 1 0-15,0 1 0 0,1 2 0 16,-1 0-1-16,0-1 1 0,-3 1 0 16,1-2-1-16,-4 3 1 0,-1-4 0 15,0-2-1-15,0 5 1 0,1-2 0 0,-1 0 0 16,0 3 0-16,1-2 0 0,2 2 0 16,-1 1 0-16,1-3 0 0,-3 2 0 15,2-3-1-15,-2 1 1 0,-2-2-1 16,0-3 1-16,4 2-1 0,0-3 1 15,0 2 0-15,2-1-1 0,-2 2 1 16,5 1 0-16,-3 0 0 0,-1 0-1 0,-1 0 1 16,1 0-1-16,-3-1 0 0,3 0 0 15,2-2 0-15,0 1 1 0,2 1-1 16,2-1 1-16,1 0 0 0,1 2 0 16,-2 0 0-16,-1-1 0 0,0 1 0 15,-4-3 0-15,0 3-1 0,-3 1 1 16,2-2 0-16,0 1 0 0,-2 1 0 15,0 1 0-15,3 0 0 0,0 1 0 16,-2-2 0-16,-3 1-1 0,1 1 1 0,-2-1 0 16,0 1 0-16,-4 0 0 15,-2 2 0-15,0 1 0 0,-1 0 0 0,-1 1 0 16,-1-1 0-16,-1-1 0 0,1-2 0 16,-1 0 0-16,2-3 0 0,0-4 0 15,-1 0 0-15,-1-2 0 0,3 4 0 16,-4-4 0-16,-3 0 0 0,-3 1 0 15,-3 1-3-15,-1 1-6 0,-3 2-36 0,-4-4-69 16,1 3-89-16,0-3-219 16</inkml:trace>
  <inkml:trace contextRef="#ctx0" brushRef="#br1" timeOffset="30611.5636">5199 11088 271 0,'6'-6'67'0,"-1"-3"3"0,-3 1-40 16,-1-2-8-16,-2-2-5 0,1-1-4 16,-2 0-3-16,-3-2-2 0,-1-1-1 0,-4 2 1 15,-2-1 1-15,-4 4 3 0,-4 0 0 16,-3 2 3-16,-4 3 1 0,0 3 0 16,-1 4 1-16,-2 1 0 0,0 3-2 15,0 4 0-15,2 3-2 0,-3 1-3 16,0 3-2-16,-1-1-2 0,1 2-2 15,2 0 0-15,1 2 0 0,-1-3 1 16,2 2 1-16,3-1 0 0,1 0 1 0,1 0-1 16,0 1 0-16,1-1-2 15,5 1-1-15,2 2 0 0,1-2-1 0,2 4-1 16,1 3 0-16,1 0 0 0,2 2 0 16,-3 4 0-16,2 3-1 0,-1 4 1 15,4-1-1-15,2 0 1 0,1 1 0 16,2-2 0-16,4-1 0 0,2-5 1 15,3-2-1-15,-1-1 1 0,3-2 0 16,4-2 0-16,2-2 0 0,3 0 0 16,4-2 0-16,3 0 0 0,3-3 0 15,4 1 1-15,0-2-1 0,3-1 1 16,1-3-1-16,0-1 0 0,0-4-1 16,2-1 1-16,0-6-1 0,-1-3 0 15,0-3 0-15,4 0 0 0,-2-4 0 0,1-2 0 16,0 0-1-16,-1-2 1 0,1 3 0 15,-4-3-1-15,-2-2 1 0,-1-4-1 16,-2 2 0-16,-2-3 1 0,-3-2-1 16,-5-1 0-16,0-1 0 0,-2-1 1 0,-4-4-1 15,-3-3 0-15,-6-3 1 0,-1-2-1 16,-5-1 1-16,-3-5 0 0,-4 1 0 16,-4-1 1-16,-4 2-1 0,-5-1 0 15,-6-2 0-15,-6-8 1 0,-7-3 0 16,-8 2 0-16,-8 1 1 0,-7 4-2 15,-4 7-2-15,-4 10-3 0,-5 16-7 16,-3 12-12-16,-2 11-97 0,-4 8-98 16,2 11-242-16</inkml:trace>
  <inkml:trace contextRef="#ctx0" brushRef="#br1" timeOffset="31475.3776">6123 11745 200 0,'-20'-4'59'16,"0"-1"8"-16,3-1-22 0,2-1 4 16,3 2 1-16,2-3 1 0,4 1-2 0,0-2-4 15,1 2-6-15,1-2-6 16,-1 2-8-16,2 0-7 0,-2 2-4 0,0 0-4 16,1 2-4-16,1 1-2 0,-2 1-1 15,1 1-1-15,1 0-1 0,1 0 0 16,1 0 1-16,0 0-1 0,1 0 1 15,0 1 0-15,1-1 0 0,1 0 0 16,2 0 0-16,3 1 1 0,1 0-1 16,1-1 1-16,5 0 1 0,3 2-1 15,3 0 0-15,3 1-1 0,4-1 0 0,2 2 0 16,6 1-1-16,0 1 0 0,4 0 0 16,2-1-1-16,2 0 1 0,1-2-1 15,2-1 0-15,1-5 0 0,3 1-1 16,1-1 0-16,3 1 0 0,0 1-1 15,0 2-1-15,2 2-1 0,0 4-2 16,-5 0-2-16,-1 0 0 0,2 1-1 16,2 0 1-16,0 1 1 0,2-2 1 15,3 2 2-15,2-2 1 0,3-1 2 16,-2-2 0-16,-1-2 0 0,3 1 0 0,0-3 0 16,-1 0 1-16,2 0 0 0,-1 0-1 15,3 0 1-15,-3-3 0 0,-1 1 0 16,-2-2 0-16,-2-1-1 0,-2-1-2 15,0 1-6-15,-4 2-34 0,-1-1-62 16,-4-3-82-16,-3 3-199 0</inkml:trace>
  <inkml:trace contextRef="#ctx0" brushRef="#br1" timeOffset="47881.8126">3843 13869 238 0,'-7'-3'74'0,"1"1"7"0,4-4-13 15,-2-2-20-15,4 3-5 0,4 2-4 16,-3-2-6-16,2 1-6 0,0 0-6 15,2 2-4-15,2-1-4 0,2 1-2 16,0-2-2-16,4 3-2 0,4-1 0 0,3 0-1 16,1 0-1-16,1 0 0 0,3-2-1 15,6 0 0-15,3-1 0 0,4 2-1 16,5-2 0-16,5 0 0 0,3 2 0 16,5 0-1-16,-3-1 0 0,-1-1-1 15,-2 0 1-15,0 0-1 0,1 0-1 16,0-1 1-16,0 3-1 0,3-1 1 15,4 2 0-15,-1-1-1 0,-3-2 0 16,-1 1 0-16,-4 1-1 0,-4-1-5 16,-2 2-5-16,-6 2-60 0,-5 0-41 15,-6 3-85-15,-9 6-191 0</inkml:trace>
  <inkml:trace contextRef="#ctx0" brushRef="#br1" timeOffset="49453.531">2182 14318 254 0,'-4'1'63'0,"1"-1"7"0,2 2-32 0,1-1-3 15,1 0 0-15,2 1 0 0,4 2 0 16,1-3-2-16,1 1-4 0,7 1-6 15,-1-3-4-15,5-1-3 0,0 1-2 16,5-1-3-16,1-2-2 0,1 2-2 16,0-3-1-16,2 2 0 0,0 0-2 15,1-1 0-15,0 2 0 0,3 0-1 0,1 1-1 16,-1 0 1-16,1 1-1 0,1 0 0 16,2 2 0-16,-1-2-1 0,-2-1 1 15,-2-1-1-15,-2 1 0 0,0-3 0 16,-3 1 0-16,-3-2-1 0,-3 2 1 15,-4 0 0-15,-2 2-1 0,-5-1 1 16,-5 1 0-16,-4 3-1 0,-4-1 1 16,-5 2 0-16,-4-1-1 0,-3 2 1 15,-3 0 0-15,-4 0-1 0,-3-1 0 0,-2-2 0 16,-2-2 0-16,-2-1 0 0,-2-2 0 16,0 0 0-16,-1-1 0 0,1-1 0 15,1-1-3-15,0 2-5 0,4 0-103 16,2-3-94-16,4 3-246 0</inkml:trace>
  <inkml:trace contextRef="#ctx0" brushRef="#br1" timeOffset="55688.6209">9231 9890 185 0,'13'-49'56'15,"0"2"10"-15,-6 17-18 0,0 0 8 16,1 5 3-16,-2 5 1 0,0 3-2 16,-2 6-8-16,-1 7-11 0,-1 4-9 15,-1 8-9-15,-1 9-4 0,-1 9-3 16,-3 10-1-16,0 19 1 0,-3 14 0 0,-3 12 0 15,-3 13-2-15,-6 18-2 0,1 8-1 16,-4 7-3-16,0 0-1 0,2 8-2 16,2 0-1-16,2-4 0 0,5-13-1 15,6-1 1-15,6-3-1 0,4-7 0 16,2-14-1-16,3-6 1 0,1-5-1 16,0-1 0-16,-3-5-1 0,-2-5-4 15,-4 0-9-15,-2-3-111 0,-5-2-102 16,-2-1-269-16</inkml:trace>
  <inkml:trace contextRef="#ctx0" brushRef="#br1" timeOffset="56913.913">919 12614 333 0,'5'-8'79'0,"1"-1"2"0,0 2-52 16,2-1-7-16,1 4-8 0,2 0-3 15,1 0-3-15,3 4-2 0,1-1-1 16,3 1 1-16,5 0 0 0,3 0 3 16,-2 1 1-16,5 2 2 0,-2-2 0 15,3 3 0-15,-1-1-1 0,-2 1-2 0,2 2-2 16,0-1-2-16,1 0-1 15,-2-3 0-15,0 1-1 0,-1-1 0 16,1 1 0-16,1 0 0 0,1 0 1 0,1-1 1 16,4 2 0-16,1 1 1 0,2-3 1 15,1 3-1-15,2-1 1 0,-1 1-2 16,2-3 0-16,-1 1 0 0,-2-2-2 16,1 0 0-16,2-1-1 0,0-1 0 15,1 0-1-15,5-1 0 0,2 0-1 16,4-2 1-16,2-2 0 0,-5-1-1 15,1-2 1-15,1 1-1 0,-1-2 0 0,0-1 0 16,0 1 1-16,1-1-1 16,2 2 0-16,2 0 1 0,-3-4-1 0,-1 2 1 15,-1 1-1-15,0 2 1 16,1 1-1-16,-1-1 1 0,0 5-1 0,1 1 0 16,-3 1 0-16,3-1 1 0,-5-2-1 15,-1-1 0-15,0 1 0 0,4 2 0 16,-3-3 1-16,3-1-1 0,-1 1 0 15,2 0 1-15,1-1-1 0,0-1 0 16,-7-4 0-16,2 1 1 0,-1 0-1 0,-1 0 0 16,-2 0 0-16,-1 3 0 0,-1 1 1 15,-1 1-1-15,-2 3 0 0,-1-1-2 16,-2 2-6-16,-5 1-104 0,-4-4-95 16,-2-1-250-16</inkml:trace>
  <inkml:trace contextRef="#ctx0" brushRef="#br1" timeOffset="61921.4915">17829 6612 423 0,'-10'-10'100'0,"3"2"2"16,0-1-61-16,5 3-18 0,3 2-10 15,7 2-7-15,1 1-3 0,6 1-1 16,5 1-1-16,3-4 0 0,8 3-1 0,3 2 1 16,5-4 1-16,6 2 2 15,6-1 0-15,1 2 0 0,7 3 1 0,0-1 0 16,2 0 0-16,-2 2-1 0,3 4-1 15,-2 1-1-15,-2-3-1 0,-2-1-1 16,-3 1 0-16,-4 1 0 0,-2-2 0 16,-8-1 0-16,-4 0-1 0,-2 0 1 15,-4-2 0-15,-4 1 0 0,-1-2 0 16,-5 2 0-16,-2-2 0 0,-3 1 0 0,-4 1-6 16,-4 1-102-16,-6-3-91 0,-9 4-241 15</inkml:trace>
  <inkml:trace contextRef="#ctx0" brushRef="#br1" timeOffset="65391.5599">21203 8325 436 0,'-1'7'93'16,"0"-2"1"-16,0-3-73 0,0 2-13 0,1-3-5 16,0-2-4-16,1-4-10 0,-1-5-27 15,1-6-56-15,0-6-73 0,0-11-176 16</inkml:trace>
  <inkml:trace contextRef="#ctx0" brushRef="#br1" timeOffset="65658.9218">21669 4542 323 0,'-12'-26'68'0,"-3"3"0"0,0 8-61 0,3 9-1 15,0 7-3-15,2 4-1 0,-1 6-1 16,2 4 0-16,2 2-1 0,1 4-1 16,2 4 1-16,2 4 0 0,2 5-1 15,1 9-6-15,1 15-15 0,3 11-46 16,-2 15-55-16,-7 14-133 0</inkml:trace>
  <inkml:trace contextRef="#ctx0" brushRef="#br1" timeOffset="65830.63">21418 8107 298 0,'-6'8'15'0,"-3"-9"-15"0,3-10-102 16,1-14-108-16</inkml:trace>
  <inkml:trace contextRef="#ctx0" brushRef="#br1" timeOffset="66014.6109">21801 4660 372 0,'-1'-49'91'0,"-3"14"0"15,-3 16-54-15,-2 13-12 0,0 14-10 0,-4 11-6 16,0 15-4-16,-1 16-4 0,3 20-2 16,-1 13-8-16,2 14-25 0,3 10-59 15,4 14-72-15,5 10-178 0</inkml:trace>
  <inkml:trace contextRef="#ctx0" brushRef="#br1" timeOffset="66186.4758">21786 8065 571 0,'-17'-6'114'0,"3"-3"-13"16,4-2-207-16,6-8-104 0,8-11-259 15</inkml:trace>
  <inkml:trace contextRef="#ctx0" brushRef="#br1" timeOffset="69902.2769">13121 9692 187 0,'-14'-3'49'0,"-2"2"2"0,-1 0-19 16,-3-2-12-16,0 1-1 0,0-2-1 16,-7 0-2-16,-5-2-2 0,-4 3-2 15,0-1-2-15,-7 3-3 0,-8 0-2 16,-2 3-3-16,-6 3 0 0,0 2-1 15,-5 1 0-15,-7-1 0 0,-1 1-1 16,0 2 0-16,-6 3 0 0,3-2 3 16,-3 1 7-16,0 3 11 0,6 3 6 0,-2 1 5 15,1 4 3-15,4 1 2 0,3 10-1 16,5 7-7-16,2 0-8 16,1 1-7-16,7 3-4 0,6-1-2 0,4-1-2 15,8-5-1-15,7-5-2 0,8 2 0 16,9-2-1-16,7-1 0 0,7-2-1 15,7 2 0-15,9-3 1 0,10 2-1 16,4-4 0-16,10-5 0 0,12-7 0 16,8-3 0-16,7-6-1 0,5-7 1 15,10-6 0-15,1-7-1 0,11-4 0 16,3-1 0-16,2-4 0 0,4-6 0 0,4-3 0 16,-2-4 0-16,6 3 0 0,-6-2 0 15,-2-3 0-15,-5-9 0 0,-6-1 0 16,-8-4 0-16,-4-5 0 0,-12-4 0 15,-10-4 0-15,-8 2 1 0,-9 0 1 16,-16-1 0-16,-17-1 1 0,-18 2 1 16,-22 3 1-16,-18 6-1 0,-28 7 0 15,-23 14-1-15,-25 15-7 0,-20 23-104 0,-23 17-5 16,-16 17-81-16,-24 12-176 0</inkml:trace>
  <inkml:trace contextRef="#ctx0" brushRef="#br1" timeOffset="75520.8489">12062 2559 380 0,'-12'-21'87'0,"-3"-1"2"0,-1 0-65 15,0 4-1-15,3 2-6 0,0 6-3 16,-6 1-3-16,-2 6-2 0,-2 7 0 15,-3 8 0-15,-1 5 1 0,-4 5 1 0,-1 3 1 16,3 7 0-16,0 4 0 0,-2 4-1 16,4 7-3-16,4 9-1 0,4 7-2 15,6 2-1-15,8 3 0 0,10-3-2 16,10-6 1-16,8-8-1 0,9-12-1 16,11-8 1-16,9-13-1 0,7-14 1 15,4-6 0-15,4-11-1 0,-3-7 1 0,3-13-1 16,-4-15 2-16,-7-9 2 15,-10-3 1-15,-4-6 0 0,-15-1 1 0,-9-3 0 16,-16-1 0-16,-15 5-2 0,-12 0-1 16,-16 6-3-16,-10 9-1 0,-9 9-6 15,-16 12-8-15,-14 17-107 0,-15 18-98 16,-16 24-258-16</inkml:trace>
  <inkml:trace contextRef="#ctx0" brushRef="#br1" timeOffset="84518.0916">4002 8089 353 0,'2'-2'86'0,"2"-1"3"16,0-1-54-16,3-1-7 0,0 1-4 15,3-1-3-15,2 3-2 0,2-1-2 16,2 0-1-16,2 0 0 0,3-1-1 16,2 0 0-16,5 0-1 0,1-2-1 15,4 1 0-15,1 0-2 0,0 0-1 16,1 0-2-16,-1-1-1 0,0-1-2 15,-3-1-1-15,-2 1-2 0,-1-2 0 0,-3 1-1 16,1 2 0-16,-4 1 0 0,-3 2-1 16,0 3-2-16,-5 2-5 0,-5 4-25 15,-5 0-86-15,-8-5-96 0,-5-1-238 16</inkml:trace>
  <inkml:trace contextRef="#ctx0" brushRef="#br1" timeOffset="84973.7787">4134 7822 286 0,'5'-7'71'0,"0"0"1"16,0 1-32-16,-2 1-20 0,1 2-7 16,-1 2 0-16,-2 2 2 0,0 2 5 15,-2 0 3-15,0 2 3 0,-2 1 0 16,-3 2 1-16,-3-1-3 0,0 3-5 0,-4 1-3 15,-3 1-2-15,-1 3-3 0,-1 2-1 16,1 3-2-16,0 2-2 0,2-2-1 16,1 2-1-16,2 2-1 0,2-3-1 15,2-2 1-15,-1 0 1 0,2-2 1 16,1 0 1-16,1 0 0 0,1-1 1 16,4-1-1-16,4-1 0 0,3-1-1 15,3-1-1-15,6-2-1 0,6-2 0 16,9 1-1-16,4-1 1 0,9 2-3 15,7-1-2-15,6 1 1 0,4-1-119 0,-2 0-102 16,-1-2-269-16</inkml:trace>
  <inkml:trace contextRef="#ctx0" brushRef="#br1" timeOffset="109012.5292">5598 6733 446 0,'-27'-14'103'0,"-5"3"2"0,0 1-74 0,7 9-7 16,-2 2-8-16,-3 3-6 0,-2 3-3 15,-3 3-3-15,-4 3-2 0,-3 6 0 16,-3 3-1-16,-2 3 0 0,-1 7-1 15,1 6 1-15,-1 4 0 0,2 2-1 16,1-1 0-16,1 1 2 0,2 2 0 16,2 0 2-16,2 0 0 0,4 2 2 15,1 3 1-15,6 6 1 0,3 2 1 0,6-1-1 16,6 4 0-16,3-1 0 16,6 1 0-16,6 0-1 0,7-1-1 0,3 1-1 15,8 1 0-15,7-3-2 0,7-3-1 16,6-4 0-16,5-9-1 0,4-10 0 15,5-7 0-15,8-8 0 0,1-7-1 16,8-7 1-16,0-6-1 0,3-5 1 16,-3-8 0-16,-1-3 0 0,-4-6 0 0,-1-8 1 15,-7-9 0-15,-3-8 0 0,-3-2 0 16,-1-4 0-16,-3-9 0 0,-5-4 0 16,-8-9 0-16,-5-5-1 0,-4-6-1 15,-6-5 1-15,-4-4-1 0,-8-11 1 16,-9-3-1-16,-5 6 2 0,-5 4 5 15,-12 5 4-15,-11 8 0 0,-14 4 1 16,-10 19 0-16,-11 15-1 0,-9 16-2 16,-14 18-12-16,-9 19-11 0,-11 15-4 15,-11 19-121-15,-14 16-112 0,-13 14-284 16</inkml:trace>
  <inkml:trace contextRef="#ctx0" brushRef="#br1" timeOffset="121718.6075">20280 5907 361 0,'-23'-35'94'0,"-2"5"4"0,-4 5-45 15,-2 6-16-15,-2 0-10 0,-5-2-7 16,-4-1-5-16,1-1-3 0,-2-1-1 16,-3 1-1-16,1 0 0 0,-1-1 0 15,-2 5-1-15,-1 1 1 0,-6 0 1 16,-9 3 0-16,-3 0-1 0,-6 3 0 16,-5 0-1-16,-3 6-2 0,-7 4-1 15,-4 5-1-15,-1 3-2 0,-5 6-1 16,-4 4 0-16,-4 5-1 0,-4-3 0 0,2 3-1 15,1 2 1-15,1 2 0 0,-1-4-1 16,3 1 1-16,7 2 1 0,3 3 1 16,6 3 1-16,-2 0 1 0,3 7 2 15,9 3 2-15,-1 6 0 0,11-1 1 16,2 3-1-16,4 0 0 0,10-1-2 16,10 2-1-16,8 0-2 0,11 3-1 15,7 0-1-15,12 4 0 0,10 0-1 16,9-2 0-16,9-1 0 0,12-3 0 15,12-4-1-15,10-3 1 0,10-2 0 0,8-5-1 16,11 2 1-16,9-2-1 0,10 1 1 16,4-3-1-16,4 3 1 0,8-7-1 15,8 2 1-15,4-7-1 0,-1-5 1 16,4-5-1-16,2-10 1 0,-1-9-1 16,-2-9 1-16,-2-10-1 0,-6-8 1 15,0-8-1-15,-12-8 1 0,-2-4-1 16,-5-4 0-16,-7-2 1 0,-12-3-1 0,-10-5 2 15,-11-1 0-15,-9-2 1 0,-14-1 1 16,-14-2 0-16,-11 0 1 0,-15 0 0 16,-15-4-2-16,-10 3 0 0,-19-2 0 15,-20 1-2-15,-13 3-1 0,-17 6 1 16,-16 7-1-16,-16 13 0 0,-16 7 1 16,-14 14-1-16,-6 12-1 0,-12 11 1 15,-8 6 0-15,-2 11 0 0,1 9-3 16,0 10-4-16,4 9-7 0,5 7-6 0,5 9-12 15,7 8-111-15,-1 2-111 0,11 4-273 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9T10:14:32.30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7003 8864 314 0,'-1'-3'77'0,"-2"1"1"0,1-2-36 15,-1 0-23-15,3 3-6 0,-1 0 0 16,1-2 0-16,0 3 0 0,1-1-1 16,1 1 1-16,0 0 0 0,2 0-1 15,1 0-2-15,-2 0-1 0,2 0 0 16,1 0-1-16,2-1-1 0,1 0-1 15,4-1-1-15,1 1-1 0,4 0-1 16,2 0 0-16,4 0 0 0,-1-1 0 0,0 0 0 16,2-1 2-16,-1 1-1 0,2-2 1 15,-3 1 0-15,0 0-1 0,1 1 0 16,-2 1-1-16,-3-1 0 0,0 2-1 16,-3 0-1-16,-2 2 1 0,-3-2-1 15,-1-2 0-15,0 1-1 0,0-3 1 16,0 1 0-16,-3-1 0 0,1-2 0 15,0 2 0-15,0 1-1 0,-3-1 1 16,1 3 0-16,-2-2-4 0,0 3-3 16,-3 0-9-16,-2 1-92 0,-3-1-90 0,0 0-226 15</inkml:trace>
  <inkml:trace contextRef="#ctx0" brushRef="#br0" timeOffset="566.8485">7146 8730 281 0,'9'-2'69'0,"-1"-3"2"0,1 0-26 0,-1 1-28 16,1 2-6-16,0-1-1 0,-2 1 4 16,-2-1 4-16,-1 2 5 0,-2-1 6 15,-1 0 1-15,-1 2 0 0,0 0-2 16,-2 0-6-16,-2 3-4 0,-2-1-6 15,-4 3-6-15,-2 3-3 0,-3-2-1 16,-1 1-1-16,-1 3 0 0,-4-3 0 0,2 1 0 16,2-1 0-16,1-1-1 0,0 1 1 15,1 1-1-15,-1-1 1 0,3 2 1 16,-1-2-1-16,1 2 1 0,-1-1 0 16,1 1 0-16,-2-2 1 0,4 2 0 15,0-2-1-15,1 2 0 0,2-2 0 16,2 1-1-16,1 0 0 0,2-1-1 15,2 1 1-15,1-1-1 0,0-2 1 16,4 0 0-16,-1 1 0 0,2-1 0 0,3 1 0 16,1-1 1-16,2-2 0 15,3 2-1-15,-1-1 1 0,3 0-1 0,0-1 0 16,1 0 0-16,0-1 0 0,3-1 0 16,2 2 0-16,0 3-1 0,3 3-6 15,-1 2 44-15,-1-2-150 0,-2 7-102 16,-6 4-279-16</inkml:trace>
  <inkml:trace contextRef="#ctx0" brushRef="#br0" timeOffset="12476.3012">4807 12320 364 0,'-3'0'89'0,"1"1"2"0,2-2-55 15,-2 2-8-15,2 4-10 0,0-1-5 16,0 0-3-16,3 1 0 0,2-2-1 16,1 2 2-16,4-2-1 0,0-2 1 15,4 0-1-15,2-1 0 0,1-1-2 16,3 0-2-16,1-3 0 0,0 2-2 0,-1-3-1 16,0 0-1-16,0 1-1 15,0-1 1-15,-1 1-1 0,-2 3 0 0,-2 1 0 16,1 1-2-16,-1 4-2 0,-2 0-5 15,-2 1-7-15,-3 3-61 0,-2-4-32 16,-2 0-77-16,-3 0-173 0</inkml:trace>
  <inkml:trace contextRef="#ctx0" brushRef="#br0" timeOffset="12940.7311">4976 12189 325 0,'3'-5'91'0,"-1"0"5"0,-1 2-39 16,0-2-10-16,0 1-9 0,-1 2-9 15,0 0-9-15,-2 2-6 0,-2 3-4 16,-1 2-3-16,-2 1-3 0,-3 1-1 0,-3 1-2 16,-2 1 0-16,-2 4 0 0,-3-1 1 15,-3-1-1-15,0 2 1 0,-3-2 0 16,-1 3 1-16,0-1 0 0,1 1 0 15,1-1 1-15,0 1-1 0,3-1 0 16,2 2 0-16,4 0 0 0,4-3-1 16,2-2 0-16,5 0 0 0,4-3-1 15,4 0 1-15,5-3 0 0,3 1-1 16,5-3 1-16,5 1 0 0,6-1 0 16,7-1-1-16,4 3-1 0,4-1-7 15,4 3 31-15,0-1-138 0,2-1-99 0,-6 9-271 16</inkml:trace>
  <inkml:trace contextRef="#ctx0" brushRef="#br0" timeOffset="92356.3171">24044 3849 187 0,'-10'17'46'0,"-1"4"4"0,0 4-28 16,1 6-4-16,3 1-2 0,2 1-1 0,1 1-3 15,3-2-3-15,2-4-1 0,2 0-2 16,2-4-2-16,2-3 0 0,4-4-1 16,3-3 0-16,4-4 0 0,-1-2 1 15,3-7-1-15,-3-4 2 0,1-5-1 16,-1-5 0-16,-1-2 0 0,-3-7 0 16,-2-5 0-16,-4-9-1 0,-2-2-1 15,-4-5 0-15,-1-2 0 0,-4 1-1 16,0 3 1-16,-5 8-1 0,0 9 2 15,0 9-1-15,-4 14-1 0,1 12-18 0,-3 12-48 16,1 10-53-16,-1 9-138 0</inkml:trace>
  <inkml:trace contextRef="#ctx0" brushRef="#br0" timeOffset="93184.5021">24236 7097 355 0,'-2'-2'82'0,"-4"4"3"0,0 7-53 16,-2 5-5-16,1 9-3 0,-2 2-4 15,2 6 2-15,0 3 0 0,1-1 2 16,2-3-3-16,0-5-3 0,4-5-3 15,4-4-2-15,1-6-2 0,2-8-3 16,2-3 0-16,2-8-3 0,2-8 0 0,3-6-1 16,0-6-2-16,1-7 1 0,0-6-1 15,-2-3 0-15,-5-3-1 0,-8-1 0 16,-3 3 0-16,-5 3-1 0,-5 9-1 16,-4 9-1-16,-1 15-5 0,3 20-21 15,-1 12-88-15,6 12-95 0,2 8-236 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9T10:16:51.35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665 5098 488 0,'-6'-8'122'0,"0"-1"6"0,-1 0-71 0,2 2-13 15,0-4-7-15,2 4-7 0,1 3-6 16,2 0-5-16,0 2-5 0,2 3-1 16,1 2 0-16,4 8 1 0,0 0 1 15,3 2 0-15,2 4 2 0,3 5 0 16,4 3-1-16,1 5 1 0,4 5 0 16,-1 0-2-16,1 2-2 0,2 1-3 15,0 1 0-15,-2 0-1 0,-3-3-2 0,0-2-3 16,-1-1 0-16,-2-1 0 15,-1-5-1-15,-1-1 0 0,-2-4-2 0,1 0 0 16,-1-4 0-16,-2-3 0 0,-2-3-1 16,-1 0 1-16,-3 1-1 0,-3-5-3 15,0-2-2-15,-3-1-6 0,-3-2-11 16,0-3-12-16,-5-5-10 0,-1-3-19 16,-6-3-107-16,0-1-118 0,-1-1-275 15</inkml:trace>
  <inkml:trace contextRef="#ctx0" brushRef="#br0" timeOffset="292.3218">951 5047 535 0,'1'-10'131'0,"-1"4"3"15,1 0-78-15,-2 6-16 0,0 5-8 0,-3 7-3 16,-1 5-4-16,-2 5-2 0,-4 6 0 16,-4 8 2-16,-2 8 0 0,-5 2-3 15,-3 5-3-15,-1 1-2 0,-2 2-4 16,0-1-3-16,-1-3-3 0,2-3-4 16,2-3 0-16,2-4-2 0,1-2-1 15,4-5-3-15,2-2-6 0,3-6-13 16,5-4-9-16,4-7-18 0,5-8-66 15,3-7-52-15,6-8-108 0,2-3-226 16</inkml:trace>
  <inkml:trace contextRef="#ctx0" brushRef="#br0" timeOffset="708.4413">1308 5103 548 0,'-7'1'141'0,"-8"2"9"16,-2 4-64-16,-1 3-28 0,-3 8-12 0,-1 5-5 16,0 8-4-16,0 5-5 0,1 3-6 15,4 5-5-15,4 2-4 0,5 0-3 16,4-2-3-16,4-4-3 0,8 0-3 15,0-6-2-15,3-4-2 0,3-3-2 16,3-3-4-16,1-2-9 0,4-4-18 16,-1-3-12-16,5-4-23 0,-1-4-111 15,2-6-128-15,2-3-291 0</inkml:trace>
  <inkml:trace contextRef="#ctx0" brushRef="#br0" timeOffset="1378.6918">1453 5441 498 0,'-3'3'135'0,"1"0"4"0,-2 0-13 15,3 0-88-15,1 2-12 0,2 1-5 0,1-1-2 16,-1 0-4-16,2-2-2 0,5 0-1 16,0-1-1-16,5-5-1 0,2 1-1 15,2-4-2-15,3-6 0 0,1 0-2 16,0-2 0-16,-1-4-1 0,-3 0-1 15,-2 0-1-15,-2-2 0 0,-3 2 0 16,-5-1 0-16,-3 3 0 0,-1 0-1 16,-2 3 1-16,-5-1 0 0,-1 2 0 15,-3 2 0-15,-3 3-1 0,-3 3-1 0,-3 2 0 16,-3 4-1-16,-4 5-1 0,1 2 1 16,1 6-1-16,1 2 0 0,3 4 0 15,5 2 1-15,0 4 0 0,7 4 0 16,-1 1 0-16,2 1 1 0,1 1 1 15,3 0 1-15,2-2 0 0,2-1 2 16,3-7 0-16,3-3 2 0,0-2-1 16,6-6 0-16,2-4 0 0,3-2-1 0,4-2-1 15,6-3 0-15,1-3-1 0,5-3-3 16,-1-3-7-16,3 0-14 0,-2-6-10 16,-2 0-21-16,-2-2-113 0,-4-2-124 15,-3 1-292-15</inkml:trace>
  <inkml:trace contextRef="#ctx0" brushRef="#br0" timeOffset="4291.8182">1889 5015 601 0,'-3'-11'156'16,"2"0"4"-16,0 6-75 0,0 1-34 16,2 5-13-16,-1 3-6 0,5 6-9 15,-3 0-5-15,3 3-5 0,-1 3-1 16,1 4 0-16,0-1-2 0,-2 1-2 16,-1-4-2-16,-1 3-3 0,-2 0 1 0,-3-1-1 15,0-1-5-15,-2-2-10 0,-2 0-20 16,-4-3-14-16,-1-5-66 0,-3-8-66 15,0-7-121-15,0-7-254 0</inkml:trace>
  <inkml:trace contextRef="#ctx0" brushRef="#br0" timeOffset="4435.9769">1766 4586 650 0,'-2'-6'149'0,"-2"0"1"0,3 1-107 0,5 3-17 16,3 2-9-16,4 4-6 0,1 3-17 15,3 1-21-15,1 3-123 0,0 3-124 16,3 3-314-16</inkml:trace>
  <inkml:trace contextRef="#ctx0" brushRef="#br0" timeOffset="5069.1113">2028 5049 443 0,'2'-5'114'16,"-1"0"4"-16,-1 2-45 0,1-1-34 15,-1 2-9-15,0-1-3 0,1 1-3 16,-1 0-3-16,0 1-1 0,-1-1-1 15,1 1 1-15,1 1 1 0,-2-3 1 16,1 2-1-16,-1 0 0 0,1 1-1 16,-1 0-1-16,-1-2-3 0,1 2-1 15,0-1-1-15,1 1 0 0,-1-1 0 16,0 0-2-16,1-1 1 0,-2 2-2 0,2-1-1 16,0 1-1-16,-1-2-1 0,0 2-1 15,1 0 0-15,0 0-1 0,-1-1 0 16,1 2-1-16,-2 0-1 0,2 3 0 15,-1-1-1-15,0 7 0 0,-1 0-1 16,0 5-1-16,1 1 1 0,0 2-1 16,1 0 0-16,1 1 0 0,2-5 0 15,1 2 0-15,5-2-1 0,1-3 1 0,2-3-1 16,4-3 0-16,2-1 0 16,3-5 0-16,0-4 1 0,-3-5-1 0,1-2 1 15,-2-3 0-15,-4-1 2 0,-4 0 3 16,-2 2 2-16,-2 0 4 0,-2 4 1 15,-3 2 3-15,-3 3-1 0,1 2 0 16,-2 3-3-16,2 3-3 0,-1 1-3 16,2 2-2-16,1 2-2 0,4 2-1 15,1 0-1-15,2 1 0 0,5 0-1 16,4-3 1-16,1-1-1 0,3-4 0 16,-1-3 1-16,2-1-1 0,-4-5 2 0,-2-3-1 15,-4 0 0-15,-4-4 1 0,-3 0-1 16,-4-3 1-16,-5 0-4 0,-1 1-5 15,-4 2-10-15,-1-2-16 0,0 4-21 16,1 0-13-16,2 2-23 0,3 5-105 16,4 2-125-16,4 2-272 0</inkml:trace>
  <inkml:trace contextRef="#ctx0" brushRef="#br0" timeOffset="5411.3116">2480 4884 598 0,'3'-5'135'0,"-1"2"2"0,6 5-92 15,0 5-20-15,3 5-7 0,5 8-1 16,3 7 3-16,3 6 2 0,2 5 2 15,1 3 1-15,-1 5 1 0,3 2 1 16,-1 2-3-16,1-1-4 0,-3 0-3 16,0 2-3-16,-6-2-4 0,-3-2-3 15,-8-3-2-15,-6-5 0 0,-8-3-2 0,-7-2-1 16,-6-5-1-16,-4 1-1 0,0-6-2 16,-3-3-2-16,2-4-3 0,2-5-9 15,3-4-13-15,7-12-10 0,2-6-12 16,5-6 81-16,5-4-201 0,7-6-132 15,4-1-331-15</inkml:trace>
  <inkml:trace contextRef="#ctx0" brushRef="#br0" timeOffset="5637.1004">2929 5292 755 0,'-6'-3'181'0,"2"2"2"0,2 0-111 16,-3 1-25-16,6 0-18 0,3 1-10 15,0-2-7-15,4 2-6 0,2-1-2 16,-1 0-5-16,7 0-9 0,-3 0-13 0,0 0-21 16,-3 2-11-16,2 1 0 0,-3-2-133 15,0 3-130-15,0-3-295 0</inkml:trace>
  <inkml:trace contextRef="#ctx0" brushRef="#br0" timeOffset="5802.9587">2939 5437 732 0,'1'3'166'0,"-2"-2"3"15,2-1-121-15,2-1-17 0,2 1-12 16,0-3-5-16,3 0-8 0,0-1-27 15,3 0-24-15,0 1-125 0,3-5-136 16,2 2-336-16</inkml:trace>
  <inkml:trace contextRef="#ctx0" brushRef="#br0" timeOffset="7291.2582">3764 4818 679 0,'-28'-24'160'0,"5"1"6"15,6 2-111-15,10 4-12 0,9 4-7 16,3 2-6-16,3 2-7 0,7 3-7 16,4 2-5-16,6 4-3 0,2 1-3 15,2 1-1-15,2-2-2 0,1 0 0 16,-3-2-1-16,-4-1 0 0,-3-2-1 16,-5-1 1-16,-2 1 0 0,-7 1 1 15,-4 1 0-15,-4 1 0 0,-6 1-1 0,-7 1 0 16,-4 3-2-16,-7-2-2 0,-10 1-5 15,-9 3-3-15,-6 2-3 0,-4 3-1 16,-3 0 1-16,0 0 1 0,6 2 2 16,9-2 4-16,9 1 4 0,6-4 2 15,10-1 0-15,8-1 1 0,5 1-1 16,4-2 0-16,3 2 0 0,6 0 1 16,5 0-1-16,5 2 1 0,7-1 0 15,5-1 1-15,6 2 0 0,5 0 2 0,4 1-1 16,0 1 1-16,0 1 1 0,-4 3-1 15,-2 3 1-15,-5 4 0 0,-3 3-1 16,-7 2 1-16,-4 5 1 0,-8 2 0 16,-4 1 1-16,-7 2 1 0,-5 2 0 15,-6 1 0-15,-4 4 0 0,-7 1-2 16,-4 3 0-16,-8 2-1 0,-7 1-1 16,-8 0-1-16,-8-1-1 0,-5-2 1 15,-3-2 1-15,2-3 5 0,5-7 5 0,4-3 3 16,7-6 3-16,7-7 1 15,9-6 3-15,6-7-2 0,4-8-5 0,8-5-4 16,8-8-3-16,7-3-3 0,7-3-2 16,5-1-3-16,4 1 0 0,2 1-1 15,3 1 1-15,2 7-1 0,1 5 0 16,4 2 0-16,3 5 0 0,2 2 0 16,1 4 0-16,3 5-2 0,-3 4-3 15,-2 3-8-15,-5 3-13 0,-7 1-17 16,-3 3-19-16,-5 0-14 0,-4 2 33 0,-10-2-154 15,1-3-128-15,-6-2-299 0</inkml:trace>
  <inkml:trace contextRef="#ctx0" brushRef="#br0" timeOffset="7686.0917">3162 6126 687 0,'-3'1'162'16,"2"2"8"-16,1 1-110 0,0 5-9 15,2 2-5-15,1 2-6 0,-1 2-4 16,1 1-6-16,0 0-5 0,0-1-6 0,0-3-4 15,1-1-4-15,1-2-5 0,1-3-2 16,-1-4-1-16,1-3-2 0,3-4 0 16,-1-5 0-16,3-4 0 0,0-4 0 15,-1-1-1-15,2-1 0 0,-1 1 1 16,-1 1-1-16,-1 6 1 0,-2 5-1 16,-1 4 1-16,-1 3-1 0,0 7 1 15,-2 2 0-15,0 5-1 0,0 3 0 16,2 1-4-16,-2 2-9 0,3 0-14 0,0-2-23 15,3 0-14-15,2-3-21 16,0-3-111-16,3-3-130 0,2-6-283 0</inkml:trace>
  <inkml:trace contextRef="#ctx0" brushRef="#br0" timeOffset="7868.7611">3512 6111 761 0,'-4'-2'182'0,"-2"-2"2"16,4 3-118-16,0 0-21 0,4 1-16 16,1 0-11-16,3 1-9 0,1 0-9 15,1 1-12-15,1 0-21 0,2 1-18 16,1 1 84-16,-3 1-218 0,-2 1-151 16,0 4-373-16</inkml:trace>
  <inkml:trace contextRef="#ctx0" brushRef="#br0" timeOffset="8030.6084">3512 6245 695 0,'-3'2'164'0,"2"-1"2"16,2 2-99-16,2-3-31 0,3 0-13 16,1-3-9-16,3 2-6 0,4-1-8 15,2-1-13-15,2 1-18 0,1-1-23 16,1 2-114-16,1 0-131 0,-4 2-308 15</inkml:trace>
  <inkml:trace contextRef="#ctx0" brushRef="#br0" timeOffset="8219.5645">3854 6161 680 0,'-3'-1'163'0,"7"0"2"0,1 1-91 16,1-1-40-16,4-1-12 0,-1 4-8 0,2-2-6 16,3 1-13-16,-1 1-20 0,1 1-15 15,1-1-127-15,-2 2-131 0,2 0-326 16</inkml:trace>
  <inkml:trace contextRef="#ctx0" brushRef="#br0" timeOffset="8672.0338">4122 6138 664 0,'-12'4'169'0,"2"2"3"16,2 0-69-16,6 4-59 0,3-2-14 16,3 2-9-16,6 0-8 0,4 1-5 15,5-1-4-15,0-2 0 0,2-3 0 0,1-1 0 16,0-4 0-16,-2-2-1 0,-3-6 1 15,-5 0 0-15,-2-3-1 0,-6 0-1 16,-5-3-1-16,-6 1-6 0,-1-2-8 16,-2 3-12-16,-2-1-11 0,2 2-6 15,-1 3-5-15,5 0-4 0,1 4-3 16,3 1-1-16,0 3 3 0,4 3 2 16,0 0-10-16,0 2-3 0,2 1 5 15,0 3 10-15,-1-1 21 0,5 1 17 16,-5 1 16-16,1-2 24 0,2 3 16 0,0 0 7 15,2 0 4-15,2 2-6 0,-1-2-6 16,5 0-4-16,3 0-3 0,1-3-4 16,1-3-4-16,0-2-3 0,1-5-2 15,-1-4 1-15,2-3-2 0,-2-1 0 16,-5-4-2-16,1 1-1 0,-3-1-3 16,-3-2-1-16,-3 4-2 0,-2 1-2 15,-6-1-2-15,0 1-3 0,-4 1-1 16,-1 0-6-16,-3 3-13 0,-5 0-25 15,-2 2-29-15,-4 1-114 0,-7 1-138 0,-4 1-323 16</inkml:trace>
  <inkml:trace contextRef="#ctx0" brushRef="#br0" timeOffset="9404.5685">3713 4364 638 0,'-22'-2'163'15,"0"3"9"-15,0 4-94 0,3 5-18 16,5 2-9-16,0 3-7 0,7 3-12 0,4 2-12 16,6-2-9-16,3 2-6 0,5-3-3 15,2-1-1-15,6-4-1 0,2-5 0 16,4-2 0-16,2-3 0 0,3-7-1 16,-3-3-3-16,-4-4-2 0,-1-4-3 15,-4-2-3-15,-6-3-5 0,-4-1-5 16,-6 0-5-16,-3 1-6 0,-3 1-4 0,-2 3-2 15,-1-1-4-15,-2 3-3 0,2 3 0 16,1 1 3-16,1 4 6 0,3 3 6 16,0 4 4-16,2 4 5 0,3 4 7 15,-1 1 6-15,3 3 1 0,-1-1 4 16,-1-1 2-16,0 1 5 0,1-1 7 16,-2 1 6-16,-1 0 6 0,0-2 6 15,-1 4 3-15,0-1 5 0,0 1 1 16,0 1-1-16,2-1-2 0,-1-2-2 15,3 0-3-15,0 0-1 0,4-2-3 0,0-3-1 16,3-2-1-16,2-3-2 0,0-3 1 16,1-2 0-16,0-6 1 0,-1-2 1 15,-2-4 0-15,-2-2 0 0,-1-1 0 16,-5 0-1-16,-1-1-2 0,-5 2-2 16,-2 5-5-16,-3 2-4 0,-3 5-7 15,-3 3-17-15,-3 4-26 0,0 6-42 16,-3 4-123-16,0 1-155 0,1 7-363 0</inkml:trace>
  <inkml:trace contextRef="#ctx0" brushRef="#br0" timeOffset="9981.6182">4502 5342 573 0,'-2'-10'159'16,"1"4"6"-16,1 1-46 0,3 4-58 15,-1 3-12-15,3 6-7 0,2 5-10 16,3 4-8-16,2 7-3 0,4 4-1 15,1 1-3-15,2 3-4 0,0 0-3 0,1-3-1 16,-2-1-2-16,1-2-4 0,-5-5-10 16,0-3-15-16,-2-2-21 0,-3-2-16 15,-1-5 12-15,-2-4-143 0,2-3-135 16,-2-5-305-16</inkml:trace>
  <inkml:trace contextRef="#ctx0" brushRef="#br0" timeOffset="10135.4245">4772 5364 615 0,'-10'-3'160'0,"-3"5"7"0,0 3-78 0,-6 0-27 16,2 7-12-16,-1 5-8 0,-2 3-12 15,-1 0-9-15,-1 6-9 0,-2 0-5 16,2 0-11-16,2-1-14 0,4-4-17 16,4 0-14-16,6-3 65 0,3-7-196 15,8-3-139-15,6-5-346 0</inkml:trace>
  <inkml:trace contextRef="#ctx0" brushRef="#br0" timeOffset="10378.8925">4968 5262 674 0,'0'-1'166'0,"-2"3"5"0,-1 6-94 15,1 3-23-15,-2 5-7 0,-1 1-8 16,2 5-5-16,-1 2-5 0,0 3-5 15,2 0-5-15,1-1-3 0,1 1-4 16,2-1-3-16,1 0-3 0,1-3-2 16,4-4-1-16,0-1-1 0,1-5-2 0,2-4-3 15,2-3-9-15,3-3-11 0,-1-4-17 16,1-4-19-16,1 0-21 0,-2-3-118 16,-2-2-135-16,0-2-304 0</inkml:trace>
  <inkml:trace contextRef="#ctx0" brushRef="#br0" timeOffset="10533.515">4962 5282 595 0,'-5'-4'169'0,"2"-1"3"0,1 0-8 16,5 2-117-16,3 0-17 0,3 0-11 16,3-1-14-16,2 0-15 0,5 2-22 15,3 3-13-15,0 0-94 0,1 3-33 16,2 2-116-16,-2 1-226 0</inkml:trace>
  <inkml:trace contextRef="#ctx0" brushRef="#br0" timeOffset="10861.2144">5219 5379 566 0,'-2'-4'151'0,"1"2"5"0,-1 0-45 0,1 2-60 16,1 3-11-16,1 2-5 0,1 3-7 16,0 3-7-16,1 3-3 0,0 2-2 15,2 2-2-15,0 0-1 0,2 1 0 16,2-2 0-16,1-2-1 0,2-3 0 16,3-4-2-16,1 0 0 0,2-6-2 15,0-5-1-15,2-2-1 0,-3-5 0 16,0-4-1-16,-1-2-1 0,-3-1 0 15,-2 3-1-15,-3 3 0 0,-2 3-1 16,-1 2 0-16,-1 6-1 0,-2 4 0 0,-2 2-1 16,-1 4-4-16,0 2-8 0,-2-2-13 15,1 4-21-15,1 2-14 0,2 0 49 16,-1-1-180-16,2-4-138 0,4 1-334 16</inkml:trace>
  <inkml:trace contextRef="#ctx0" brushRef="#br0" timeOffset="11196.4404">5540 5188 716 0,'-6'-9'176'0,"3"2"3"16,1 2-104-16,5 3-29 0,-1 2-12 15,2 2-11-15,3 0-12 0,2 4-6 16,1 0-2-16,3 4-1 0,1 0-1 15,1 2 1-15,4 2-2 0,-1 3 1 16,1 1-1-16,-1 1 1 0,0 0-1 0,-1 2 0 16,-1 1 0-16,-2 0 0 0,-1 0 0 15,-2-1 0-15,-3 0 0 0,-3-4 0 16,-2 0 0-16,-4-1 0 16,-1-1 0-16,-4-2 1 0,-2 1-1 0,-3-2 1 15,0 4-1-15,-6-3 0 0,-3 0 1 16,-3-1-2-16,-1-2-2 0,0-2-5 15,3 0-13-15,2-2-20 0,4-3-12 0,5-1-69 16,4-1-60-16,7 1-119 0,6 0-244 16</inkml:trace>
  <inkml:trace contextRef="#ctx0" brushRef="#br0" timeOffset="12120.546">5524 5259 549 0,'-3'-8'140'0,"-1"1"9"0,-1 1-71 16,1 0-16-16,1 0-9 0,2-1-6 15,-1 1-4-15,4 0-6 0,0 0-6 16,3 1-7-16,0 0-6 0,5 2-3 16,1 0-4-16,2 3-2 0,4 1-4 15,0 4-1-15,4 0-2 0,1-1 0 0,-1 1-1 16,-3 1-1-16,0-1 1 0,-5-2-1 16,-2 0 0-16,-5-2 1 0,-2 0 0 15,-3 2 0-15,-2-2 0 0,0 1 0 16,-2 1 1-16,1 1 0 0,-2 3-1 15,4 1 0-15,-2 3 0 0,0 3-1 16,2 1 1-16,0 2-1 0,0 1 0 16,3 3 0-16,-1 1 0 0,2 1 0 15,1 1 0-15,1 1 0 0,0-1 0 0,0-2 0 16,-1-3 0-16,-1 0 0 0,0-3 0 16,-4-3 0-16,-3-2-1 0,1 0 0 15,-3-2 0-15,0-3 0 0,-2-1 0 16,-2-2 0-16,-2 0 1 0,-3-2-1 15,1 0 1-15,-2-1 1 0,2 1 1 16,-4-2 0-16,2 0 1 0,3-1 0 16,1 0 0-16,1 1-1 0,3-1 1 15,0 0-2-15,6 1-3 0,2 0-10 16,6 1-18-16,1-1-22 0,3 0 67 0,3 2-202 16,2 1-148-16,1 2-368 0</inkml:trace>
  <inkml:trace contextRef="#ctx0" brushRef="#br0" timeOffset="12684.7403">6110 5462 616 0,'-5'-5'147'0,"5"4"5"0,1-3-89 0,7 4-22 16,3 1-8-16,2-4-4 0,2 0-5 15,2 0-5-15,-2-5-4 0,2-2-3 16,1 1-4-16,1-2-3 0,-1-2-1 16,-1 0-1-16,-1 1-2 0,-1-3 1 15,-3 1-1-15,-2-3 1 0,-5 4-1 16,-5 1 1-16,-4 1-1 0,-5 0 1 15,-4 4-1-15,-5 4 0 0,-2 5 0 16,-2 3 0-16,-3 4-1 0,2 3 0 16,1 4 0-16,1 1 1 0,3 5 2 15,2 3 1-15,4 0 2 0,3 3 3 16,3 2 0-16,4-2 0 0,4 1 0 0,7-2-2 16,4-5-1-16,5-2-2 0,6-5-2 15,4-4 0-15,5-5-2 0,5-4-4 16,1-4-8-16,0-6-13 0,-1-3-15 15,-1-2-11-15,-4-4-18 0,-6 0-111 16,-6-3-121-16,-3-2-274 0</inkml:trace>
  <inkml:trace contextRef="#ctx0" brushRef="#br0" timeOffset="13196.6258">6399 4874 699 0,'-12'-4'179'16,"6"1"4"-16,2 0-81 0,4 2-45 15,2 0-17-15,3-2-13 0,3 2-11 16,1-1-5-16,4 3-3 0,1-2-4 15,2-1-11-15,1 1-16 0,2 2-24 16,-3-1-13-16,1-1 19 0,-2-1-149 16,1-2-136-16,1 0-305 0</inkml:trace>
  <inkml:trace contextRef="#ctx0" brushRef="#br0" timeOffset="13413.1405">6693 4649 686 0,'-1'-2'158'0,"0"2"3"0,1 3-113 16,1 2-15-16,2 3-6 0,1 6-9 16,2 2-6-16,0 2-2 0,2 7-1 15,0 1 0-15,2 4-1 0,1 2 0 16,3 2-1-16,-1 2 0 0,1-1-1 0,-2-3-2 16,-2-1-1-16,-4-4-2 0,-10-4-3 15,-1-4-8-15,-5-1-14 0,-4-5-14 16,-4-3-22-16,-5-5-114 0,-5-7-130 15,2 2-298-15</inkml:trace>
  <inkml:trace contextRef="#ctx0" brushRef="#br0" timeOffset="14131.5377">6889 4631 492 0,'-1'-1'121'16,"-2"-1"4"-16,3 1-74 0,-1-1-13 0,0 1-5 16,0 0-7-16,1 1-5 0,-2-3-5 15,2 3-2-15,0-1-2 0,0 1-1 16,0 0-1-16,0-1 1 0,-1 1 1 15,1-1 2-15,-1 0 2 0,1-1 1 16,0 0 1-16,0 1 0 0,0-1-1 16,0 1 1-16,-1 1-1 0,1 0-2 15,0 0-1-15,-2 0-2 0,1 3-3 16,0 0-1-16,0 2-2 0,-2 1-3 16,1 4-1-16,1 4 0 0,-2 2-2 0,3 1 2 15,0 1 0-15,1 0 0 0,3 1 3 16,2-2 0-16,2-4 1 0,1-2 0 15,2-4 1-15,-1-5-1 0,2-2 1 16,1-5-2-16,-2-3 1 0,0-4 0 16,-1-2 2-16,-3-1 2 0,-1-1 0 15,-1 0 3-15,-3 2 0 0,0 3 1 16,-1 2-1-16,-2 4-1 0,-1 4-2 0,0 6-2 16,1 3-2-16,0 5-2 15,1-2-2-15,1 1-1 0,1 3-1 16,3-1 0-16,2 1 0 0,2-3-1 0,3 0 1 15,4 1 0-15,-1-5 0 0,2-2 0 16,1-4 0-16,1-6 0 0,-1-3 1 16,-3-6 0-16,-4-1 0 0,-1-5 0 15,-3 0 0-15,-5-2 0 0,-2 2-1 16,-2-1-6-16,-3 1-11 0,-5 1-19 16,-2 1-21-16,-3 2-29 0,-5 2-113 0,-2 3-141 15,-4 4-311-15</inkml:trace>
  <inkml:trace contextRef="#ctx0" brushRef="#br0" timeOffset="14337.2876">6704 4422 714 0,'-11'-7'183'15,"1"-1"2"-15,2 3-83 0,3 2-48 16,2-1-23-16,4 2-17 0,4 0-23 16,4 4-32-16,2 0 28 0,1-1-172 15,3-1-148-15,1 5-368 0</inkml:trace>
  <inkml:trace contextRef="#ctx0" brushRef="#br0" timeOffset="14814.3978">7247 4638 549 0,'-4'-3'140'0,"4"2"3"0,-1 0-50 0,3 2-50 16,-1 1-10-16,-1 2-5 0,3 2-3 15,-2 4-2-15,0 3-1 0,2 2-3 16,-2 0-2-16,5 1-3 0,1-2-3 16,2-1-1-16,5-2-2 0,3-5 0 15,2-3-1-15,2-3-1 0,1-2-1 0,0-5 1 16,1-7 0-16,-2-3 1 0,0-1 0 16,-4-2 0-16,0 1-1 0,-3 0 0 15,-3 3-1-15,-1 6-2 0,-4 4-2 16,-3 1 0-16,0 5-2 0,-2 5-2 15,-1 1-8-15,0 5-14 0,-1 5-17 16,1 4-20-16,1 4-118 0,2 5-133 16,5 0-308-16</inkml:trace>
  <inkml:trace contextRef="#ctx0" brushRef="#br0" timeOffset="15476.4532">7520 5385 699 0,'-5'-4'182'16,"1"2"3"-16,-1-1-91 0,2 2-35 15,3 0-15-15,1 1-17 0,1 1-14 16,4-1-7-16,1 1-4 0,1 0-4 16,1 1-8-16,-1 0-14 0,5 1-22 15,-2-2-11-15,0 1 63 0,-3 2-193 16,-2-2-140-16,3 2-336 0</inkml:trace>
  <inkml:trace contextRef="#ctx0" brushRef="#br0" timeOffset="15625.8816">7542 5479 709 0,'-1'0'181'0,"-1"1"2"0,1-1-98 15,1 2-30-15,3-1-15 0,-2-2-17 16,4 2-14-16,0 1-16 0,2-3-32 16,4 2-20-16,-1-1-125 0,5 3-143 15,0-1-341-15</inkml:trace>
  <inkml:trace contextRef="#ctx0" brushRef="#br0" timeOffset="16695.4895">8398 4852 580 0,'-2'-16'151'0,"-1"0"7"16,3 3-63-16,4-2-39 0,1 3-13 15,5-1-7-15,3 4-9 0,4 1-6 16,4 2-6-16,2 0-3 0,3 2-4 16,2 1-3-16,3 1-2 0,-1 0-1 0,3 1-1 15,-2 0-1-15,-1-1-1 0,-5 1-1 16,-3 0-3-16,-7 1-2 0,-6-1-1 15,-6 1-1-15,-4-2-2 0,-5 2 0 16,-8-1 0-16,-3 1 0 0,-6-1-1 16,-6 2-2-16,-3 2 0 0,-3-1 2 15,0 3 1-15,1 1 2 0,3 0 2 16,3 0 4-16,3 0 3 0,4-1 2 16,4 3 0-16,5-2 0 0,4-1 0 15,3 1 0-15,5 1-1 0,3 1 0 16,6 0 0-16,2-1 0 0,4 2 0 0,3 0 1 15,5-3-1-15,-2 1 1 0,5 2 0 16,0-2 1-16,2 4 0 0,1 1 2 16,2 4 0-16,-1 1 1 0,0 4 1 15,-3 0 0-15,-3 2 1 0,-3 1 0 16,-4 0 0-16,-7 1 0 0,-5 0-1 16,-4 0 0-16,-6 2 0 0,-3 2-1 0,-7 1-1 15,-7 0 0-15,-4 1 0 0,-6 1-1 16,-3 2-1-16,-3-1 0 0,-3 1-1 15,-3 1 0-15,0-4 1 0,-2 0 3 16,3-3 1-16,2-4 2 0,6-4 1 16,3-5 0-16,9-4 2 0,6-4-1 15,8-3-3-15,8-3-2 0,4-3-2 16,8-3 0-16,8-2 0 0,7 0 0 16,4 0 0-16,6 1 2 0,5 2 1 15,0 1 0-15,3 0 1 0,-1 6-1 16,0-1-1-16,-1 3-1 0,1 0-1 0,-1 0-1 15,2 3-2-15,-2 2-8 0,-2 0-17 16,-4 0-26-16,-8 1-28 0,-4 1-116 16,-3 2-144-16,-11 0-327 0</inkml:trace>
  <inkml:trace contextRef="#ctx0" brushRef="#br0" timeOffset="17786.4158">7946 6226 522 0,'-5'-11'134'0,"-1"1"8"16,0-2-70-16,1 4-6 0,-1-1-3 16,1 3-3-16,-1 2-5 0,2 5-6 15,1 3-6-15,3 7-7 0,-2 1-7 16,1 6-9-16,4 2-4 0,-1 5-4 16,2-1-2-16,-1 1 0 0,1-4-3 15,2 0-1-15,0-6-2 0,0 0-1 16,-1-7-1-16,0-4-1 0,1-4 0 15,-1-2 0-15,3-7 0 0,0-5 0 0,-1-6-1 16,4-1 1-16,2-4-1 0,-2-4 1 16,1 1-1-16,-1 2 1 0,-1 7-1 15,-3 2 0-15,-1 4 0 0,-3 9 0 16,0 5 0-16,0 5-1 0,-3 4-3 16,-1 2-4-16,1 5-7 0,0 3-9 15,1 1-14-15,0 1-16 0,2-2-12 16,3-1-18-16,1-2-103 0,-1-5-121 0,5-3-271 15</inkml:trace>
  <inkml:trace contextRef="#ctx0" brushRef="#br0" timeOffset="17960.9814">8235 6219 685 0,'-2'-9'181'0,"-1"1"7"15,0 3-89-15,0 2-32 0,3 1-13 16,0 2-17-16,3 1-14 0,0 2-11 15,3-1-7-15,2 1-4 0,2 0-11 0,1 2-12 16,-2 1-20-16,2-1-17 0,-2 1-22 16,0 0-112-16,-5 3-134 0,0-2-290 15</inkml:trace>
  <inkml:trace contextRef="#ctx0" brushRef="#br0" timeOffset="18107.8487">8234 6360 649 0,'-1'0'163'0,"-2"0"1"16,2 0-86-16,2 1-35 0,0-2-10 0,3 1-11 16,1 0-11-16,0-1-6 0,4 1-9 15,2-2-19-15,-2 2-12 0,6-1-9 16,1 0-124-16,1 0-128 0,3-2-301 16</inkml:trace>
  <inkml:trace contextRef="#ctx0" brushRef="#br0" timeOffset="18324.9679">8485 6269 744 0,'-5'-2'175'0,"1"0"1"0,3 1-118 15,1 1-18-15,3 1-12 0,0 1-11 16,5 0-8-16,0 2-4 0,3-2-3 0,2 1-8 15,-1 0-15-15,3-1-19 0,2 0-21 16,0-1-119-16,-2 1-135 0,2-2-315 16</inkml:trace>
  <inkml:trace contextRef="#ctx0" brushRef="#br0" timeOffset="18765.6637">8741 6241 685 0,'-10'7'166'0,"2"1"2"0,3-1-95 0,1 5-32 16,4-2-12-16,1 1-9 0,5 0-9 15,3 0-4-15,2-1 0 0,0-1-2 16,4-5-2-16,-1-1 1 0,1-3-2 16,0-3 1-16,-2-3-1 0,0-1 0 15,-5-3 0-15,-2-2-2 0,-3-2-4 16,-2 2-8-16,-1 0-8 0,-2 0-11 0,-2 2-7 15,1-1-4-15,2 2-4 0,1 3-2 16,1 0 0-16,2 4 5 0,1 0 9 16,0 5 7-16,1 0 4 0,1 4 7 15,-2 0 8-15,-1 2 11 0,-2 0 6 16,-1 1 5-16,-1 1 3 0,1 1 3 16,1 1 3-16,0 0 4 0,4-1 1 15,0-1 3-15,3 0 0 0,3-1 0 16,2-4 1-16,1-2-3 0,5-2-4 15,-1-2-4-15,4-3-2 0,-2-2-2 0,1-4 1 16,-2-3 0-16,-2-1 2 0,-1-2 0 16,-3-1 0-16,-5 0 1 0,-3 1-3 15,-6 1-3-15,-3 1-3 0,-6 2-3 16,-1 2-3-16,-2 1-7 0,-4 5-13 16,-1 1-19-16,0 5-22 0,-1 2-54 15,-1 2-84-15,0-1-133 0,1 3-286 0</inkml:trace>
  <inkml:trace contextRef="#ctx0" brushRef="#br0" timeOffset="19340.586">8522 4389 660 0,'-9'0'167'0,"-1"0"4"15,2 2-96-15,0 4-22 0,4 2-11 16,0 2-11-16,3-1-11 0,2 2-7 0,4-1-6 16,1 0-2-16,4-3-1 0,-4-4-1 15,5-2-1-15,1-3 0 0,0-6 0 16,1 0 0-16,-1-3 1 0,-4-3 0 16,3 3 0-16,-4-2 0 0,-5 0-1 15,-3 2 1-15,-4 3-1 0,-1 1-2 16,0 0-5-16,-2 4-7 0,1 0-11 15,1 4-11-15,2 3-10 0,1 1-10 0,1 2-9 16,1 3-8-16,1-1-1 16,3 1-87-16,-1-1-97 0,3 0-228 15</inkml:trace>
  <inkml:trace contextRef="#ctx0" brushRef="#br0" timeOffset="19539.5211">8592 4416 336 0,'6'-4'199'16,"0"0"-63"-16,-2 1 1 0,0-1-65 15,0 3-14-15,0 2-11 0,-2 0-8 16,3 4-6-16,-2 0-4 0,1 1-4 15,3 4-5-15,1 1-3 0,1 0-3 16,5 0-2-16,1-3-2 0,2 1 1 0,3-3-2 16,-2-2 2-16,1-5 2 0,0-3 1 15,-3-3 3-15,0-3 2 0,-4-3 2 16,-1-2 2-16,-5 0 0 0,-4-1 0 16,-5 2-3-16,-4-1-4 0,-5 4-4 15,-4 2-3-15,-5 3-10 0,-1 4-19 16,-1 4-35-16,-3 3-33 0,-2 4-117 15,6 0-151-15,0 6-343 0</inkml:trace>
  <inkml:trace contextRef="#ctx0" brushRef="#br0" timeOffset="20956.5092">9414 5245 591 0,'-9'-8'169'0,"3"0"8"0,0 2-38 16,1-1-67-16,1 3-12 0,2 0-10 16,0 1-13-16,4 1-11 0,0 1-8 15,2 2-6-15,1 2-5 0,1-2-2 16,1 2-2-16,4 0-1 0,-1 1-1 15,2-2-1-15,1 2-5 0,0-3-10 16,0 1-16-16,2-2-21 0,-1 0-13 16,-2 0-3-16,0-2-127 0,-1 2-129 0,-1 3-289 15</inkml:trace>
  <inkml:trace contextRef="#ctx0" brushRef="#br0" timeOffset="21425.2501">9891 5137 537 0,'3'-5'136'16,"-3"1"5"-16,-3 0-66 0,-2-1-24 0,-2 3-7 15,-4-1-6-15,0 2-4 0,-4 3-4 16,-1 1-3-16,0 3-5 0,-3 2-4 16,-1 2-4-16,2 2-4 0,-1 4-3 15,5 3-2-15,-1-1-2 0,4 3-1 0,5 0 0 16,3 1-2-16,5 0 0 0,4-4 0 16,2-3 0-16,5-3-1 0,0-3 1 15,3-7 0-15,2-2-1 0,2-6 1 16,1-4 0-16,-2-2 0 0,1-5 1 15,-3-1-1-15,-1-1 0 0,0-3 1 16,-5-1-1-16,0 3 1 0,-2 2-1 0,-4 3 3 16,-1 2 4-16,0 2 3 0,-4 5 3 15,-1 6-1-15,-2 2 1 16,0 5 0-16,-1 7-2 0,0 3-4 0,0 3-5 16,0 5 0-16,4 3-2 0,0 1 0 15,1-2-3-15,4-4-5 0,2-2-10 16,3-4-12-16,2-5-15 0,1-6-9 15,1-5-21-15,1-2-106 0,-3-5-121 16,3-2-271-16</inkml:trace>
  <inkml:trace contextRef="#ctx0" brushRef="#br0" timeOffset="21904.798">9998 4803 525 0,'-1'-4'129'0,"1"1"4"16,0-1-77-16,0 5-13 0,0-3-7 15,0 2-7-15,0 0-5 0,1 0-2 16,-1 2-3-16,1 2-1 0,-1-1-2 15,1 4-1-15,0-1-1 0,1 1 0 16,0 2-2-16,-1-2-1 0,1 0-1 16,-1-1-2-16,0 1 0 0,2-4 0 15,-2 0 1-15,0-2 0 0,0 0 4 0,0-1 2 16,1-1 3-16,0-2 1 0,-1-1 1 16,2-1-1-16,0-3 0 0,0-1-2 15,2-4-3-15,0-1-2 0,0 0-2 16,-1 1-2-16,0-1-1 0,1 2-1 15,-1 3-1-15,-2 3 0 0,1 3-2 16,-2 0 0-16,0 3-1 0,0 0 0 16,1 4-1-16,-1 1 0 0,-1 1-1 15,1 2 1-15,-1 3-1 0,0-1 1 0,0 1-1 16,0-1-1-16,-1-1-2 0,0-2-3 16,1-1-8-16,-2-2-8 0,1 1-15 15,-1-2-17-15,-1 0-12 0,1 0-20 16,-3 0-105-16,-1-2-124 0,2 2-278 15</inkml:trace>
  <inkml:trace contextRef="#ctx0" brushRef="#br0" timeOffset="22319.219">9998 4838 580 0,'0'-7'143'0,"-1"-3"6"15,1-1-79-15,0 1-16 0,0 2-7 16,0 1-3-16,0 2-4 0,1 0-3 0,-1 5-4 16,0 3-4-16,0 6-6 15,0 1-4-15,0 3-5 0,0 4-3 0,0 1-3 16,0 1-3-16,1 0-2 0,0-1-1 16,2-1-1-16,-1-1 0 0,2-1-1 15,0-2 0-15,-1-3 1 0,2-3-1 16,0-3 0-16,0-4 1 0,1-4 0 15,-2-5 3-15,1-5 2 0,-1-1 3 16,1-4 2-16,2-3 0 0,-1-4 0 16,2-1 0-16,3 0-2 0,3 1-3 15,-1-1-2-15,2 5-1 0,0 3-2 16,-1 4 0-16,-1 6-1 0,-5 6 0 0,-1 4 1 16,0 5-1-16,-3 4 0 0,0 5 1 15,0 3-1-15,0 3 0 0,-2 1-1 16,3 1-2-16,0 3-3 0,1-2-5 15,4 0-9-15,-1-2-14 0,4 0-24 16,3-1-22-16,1-5-117 0,2-4-140 16,5-2-320-16</inkml:trace>
  <inkml:trace contextRef="#ctx0" brushRef="#br0" timeOffset="23653.2761">10985 5076 599 0,'0'-12'139'0,"0"3"6"15,-2 1-94-15,2 3-12 0,-2 4-4 0,2 4-2 16,-1 5-4-16,0 1-4 0,-1 5-5 15,0 2-4-15,0 2-3 0,-1 3-1 16,1 2-1-16,1 1-2 0,0 1 0 16,1 2-2-16,1 3 1 0,1-2-1 15,1 0-1-15,0-2-2 0,2-2 0 0,0-1-1 16,1-5 0-16,2-2-4 0,0-4-6 16,1-7-12-16,2-2-13 0,0-3-11 15,-1-3-16-15,1-6-30 0,-3-3-84 16,0-3-110-16,-1 2-237 0</inkml:trace>
  <inkml:trace contextRef="#ctx0" brushRef="#br0" timeOffset="23819.4848">10983 5012 615 0,'-9'-2'165'0,"3"-3"1"15,4 1-51-15,3 3-71 0,-1-5-13 16,8 4-11-16,6 0-11 0,3 1-14 15,3 0-17-15,4 1-12 0,4 1 44 16,9 5-177-16,-4-5-136 0,1 3-340 16</inkml:trace>
  <inkml:trace contextRef="#ctx0" brushRef="#br0" timeOffset="24121.6438">11241 5279 640 0,'-2'-1'163'0,"2"0"1"16,1 1-63-16,0-1-63 0,4 0-11 15,2-1-10-15,2 1-8 0,2 1-8 0,1-1-12 16,4 1-17-16,3 0-23 0,-1 1-115 16,-1 0-130-16,4 3-311 0</inkml:trace>
  <inkml:trace contextRef="#ctx0" brushRef="#br0" timeOffset="24535.424">11561 5259 652 0,'-1'-2'147'0,"-1"4"2"0,0 5-106 0,-1 5-13 16,3 0-2-16,-1 4-2 0,0 2-3 16,2 0 1-16,0-1 0 0,2-2-1 15,1-3-1-15,0-2-2 0,1-3-1 16,2-3 0-16,0-4-1 0,3-4-2 15,3-4-2-15,3-5-2 0,4-1-2 16,2-6-3-16,3-1-3 0,0 0-1 16,-2-1-2-16,-2 3 0 0,-1 0 0 15,-4 3-1-15,-2 5 0 0,-5 5 0 16,-1 4 0-16,-1 5 0 0,-1 6 0 16,-5 3 0-16,-2 7-2 0,-2 2-3 15,1 2-6-15,-2 0-8 0,4 3-17 0,-1-3-18 16,5 0-23-16,3-3-112 0,5-2-131 15,0-3-302-15</inkml:trace>
  <inkml:trace contextRef="#ctx0" brushRef="#br0" timeOffset="25846.8891">12103 5332 694 0,'2'-4'177'0,"-2"3"4"16,0-1-104-16,0 2-20 0,1 0-9 0,-1 1-14 15,1 1-14-15,0 0-8 0,4-1-4 16,8-1-2-16,-2 0-2 0,3 1-7 16,2-2-12-16,4 0-18 0,3-2-20 15,2-2-23-15,-5 2-113 0,2-2-135 16,-3-1-300-16</inkml:trace>
  <inkml:trace contextRef="#ctx0" brushRef="#br0" timeOffset="26041.3299">12454 5238 685 0,'-5'-4'165'0,"1"3"2"0,1 1-101 0,-2 6-27 16,2 3-11-16,1 3-9 0,2 6-10 15,-3-1-5-15,1 3-7 0,1 1-11 16,1 0-15-16,0-2-12 0,2 1 42 0,-2-6-171 15,5 1-131-15,4-4-323 16</inkml:trace>
  <inkml:trace contextRef="#ctx0" brushRef="#br0" timeOffset="26480.0601">12600 4983 668 0,'0'-5'151'0,"1"4"2"0,1 1-114 15,3 2-14-15,2 1-5 0,5 2-6 16,2-2-5-16,3 3-4 0,4 1-2 0,1-1 0 15,0 0 1-15,-3 1-1 0,-3 1 2 16,-3-1 0-16,-4 1 1 0,-2 2-1 16,-6 1 0-16,-1 3 0 0,0 0-2 15,-2 2-1-15,-2 3-1 0,2 0-1 16,-2 5 0-16,3-1 0 0,-1 3 0 16,2 2-1-16,0-1 0 0,2 1 1 15,0-1-1-15,1-3 1 0,2 2 0 16,-1-4-1-16,0-2 1 0,0-2 0 0,-2-1 0 15,-2-3 1-15,0-3-1 0,-2-3 1 16,-3 1-1-16,-4-5 1 0,-1 0 0 16,-5-2-2-16,-1-2-4 0,-3 0-10 15,-2 1-9-15,-2-1-19 0,5 1-119 16,1 0-127-16,6 9-305 0</inkml:trace>
  <inkml:trace contextRef="#ctx0" brushRef="#br0" timeOffset="28153.5835">13147 5317 573 0,'-8'-2'149'16,"1"-1"5"-16,5 3-69 0,-1 0-34 16,3 2-13-16,3 0-6 0,2 1-6 15,3 2-8-15,3-4-3 0,2-1 0 0,4 0-3 16,1-4-1-16,2-3-3 15,-2-3-2-15,-1-2-1 0,0-1-2 0,2-1-1 16,-3-5-1-16,-3 1 0 0,0 1 0 16,-4 1 0-16,-1-1 0 0,-2 1 0 15,-5 1 0-15,-6 4 0 0,0 0 0 16,-2 1 0-16,-4 4 0 0,0 2 0 16,-4 3-1-16,-3 2 0 0,-1 3 0 15,0 4 0-15,-2 1 0 0,-1 4 0 16,1 2 0-16,1 3 1 0,7 2-1 15,2 4 0-15,1 0 1 0,5 2-1 0,5 0 2 16,3-2-1-16,5-1 1 0,2-1 1 16,4-2-1-16,3 0 1 0,2-3 0 15,3-5-1-15,2-2 0 0,-1-4-1 16,3-4 0-16,2-3 0 0,-1-6-2 16,0-2-4-16,0 0-4 0,-3 0-11 15,-2-2-16-15,-2 1-10 0,-3 2-20 16,-5-2-110-16,-2 0-122 0,1-1-284 15</inkml:trace>
  <inkml:trace contextRef="#ctx0" brushRef="#br0" timeOffset="28385.123">13463 4961 680 0,'-12'-7'173'0,"2"0"4"0,5 3-96 0,4 2-28 16,2 1-13-16,3 4-10 0,-2-3-12 15,9 4-9-15,4 1-4 0,1 1-6 16,2-1-13-16,4 0-22 0,0-3-13 16,4-1 79-16,-5-7-212 0,0-2-145 15,-2-5-359-15</inkml:trace>
  <inkml:trace contextRef="#ctx0" brushRef="#br0" timeOffset="28581.864">13816 4646 667 0,'-4'0'156'16,"3"3"4"-16,0 1-101 0,0 8-21 16,1 1-6-16,1 4-7 0,-1 3-4 15,2 4-3-15,2 3-4 0,0 3-3 16,0-1-2-16,4 3-4 0,-1 0-2 15,1-2-1-15,-1-2-3 0,-3-3-2 0,-3-4-9 16,-2-3-12-16,-4-4-16 0,-4-6-22 16,-3-2-112-16,-4-4-129 0,-1-4-297 15</inkml:trace>
  <inkml:trace contextRef="#ctx0" brushRef="#br0" timeOffset="28702.8154">13625 4536 578 0,'5'-18'133'0,"0"3"0"0,3 5-89 16,3 4-20-16,5 7-16 0,1 3-22 16,3 1-117-16,4 4-112 0,2 7-288 15</inkml:trace>
  <inkml:trace contextRef="#ctx0" brushRef="#br0" timeOffset="29353.7619">13984 4695 401 0,'-2'-2'105'0,"1"0"4"16,0 2-46-16,0-1-20 0,0 1-8 0,1-1-5 16,0 1-4-16,0 0-3 0,0 0-2 15,-2 0-1-15,4-1-1 0,-4-2 0 16,1 1-1-16,0-2 2 0,1 2 1 16,0-2 0-16,2-1 1 0,0 4 0 15,-2-1 0-15,1 0 1 0,-1 1-2 16,0 1-1-16,-1 0-1 0,-1 1-2 15,2-1-2-15,0 3-2 0,2 4-2 16,-5 2-2-16,-1 3 0 0,1 1-2 0,-2 8 2 16,0 5 1-16,1 0 1 0,-1-1 1 15,5 0 0-15,5-1 0 0,3 1 0 16,1-7-2-16,4-3-2 0,3-4-2 16,0-4-1-16,2-4-1 0,0-4-1 15,-1-7-1-15,-1-2 0 0,-2-3 0 16,-2-2 1-16,-3-2 0 0,-4 1 0 15,-2-1 0-15,-2 1 1 0,1 3-1 16,-4 2 1-16,0 3-1 0,-2 5 0 0,2 3 0 16,-2 4-1-16,2 5 0 0,-1 1-1 15,2 3 0-15,0 1 0 0,1 0-1 16,2 1 0-16,3 0-1 0,5-2 1 16,4-2-1-16,5 2 0 0,2-4-1 15,5-2 1-15,1-6 0 0,-2-4 0 16,-1-3 1-16,-6-4 0 0,-5-6 0 15,-3-2 1-15,-5-2 0 0,-6-4-1 16,-3 1 1-16,-1 1 0 0,-4 0-3 16,-1-2-6-16,-1 4-10 0,-2 4-14 0,4 6-15 15,-5 0-15-15,3 5-23 0,1 6-109 16,2 4-128-16,3 4-286 0</inkml:trace>
  <inkml:trace contextRef="#ctx0" brushRef="#br0" timeOffset="29837.4158">14466 4791 609 0,'0'-4'148'0,"0"2"2"15,-1 2-88-15,1 3-23 0,0 6-8 16,0 1-7-16,0 2-7 0,0 3-6 15,1 2-1-15,2 1-2 0,2-1 0 0,0-2-1 16,-1 0 2-16,4-3 3 0,-1 0 1 16,-1-5 1-16,0-2 2 0,1-3 2 15,-1-5 0-15,1-3 1 0,-1-5-1 16,0-4-1-16,3-2-1 0,-1-2-2 16,1-2-3-16,2-1-3 0,-1 3-2 15,0 2-2-15,-1 2-2 0,-1 6-1 16,-1 4 0-16,-2 6 0 0,-1 8 0 15,-1 0-1-15,-1 7 0 0,-1 4-1 16,0 2-1-16,3 4-5 0,1-2-7 0,6 1-17 16,0-2-21-16,6 1-25 0,2-3-113 15,3 0-138-15,2-4-312 0</inkml:trace>
  <inkml:trace contextRef="#ctx0" brushRef="#br0" timeOffset="30732.6847">14762 5433 606 0,'-4'-8'163'0,"-1"0"12"15,3 0-75-15,-1 3-17 0,-2-1-9 16,1 5-8-16,2-4-13 0,3 5-13 15,3 0-13-15,1 0-10 0,5 0-7 16,4 1-5-16,3 2-3 0,2-2 0 16,-2-1-5-16,3 0-10 0,0 0-16 0,0-1-23 15,1 0-17-15,0-1-13 0,-3 1-121 16,-1-1-135-16,0 0-295 0</inkml:trace>
  <inkml:trace contextRef="#ctx0" brushRef="#br0" timeOffset="30881.29">14845 5520 692 0,'-1'3'158'0,"1"-2"0"16,2-1-112-16,4 0-19 0,4-1-15 0,3-1-22 16,6-1-26-16,3 0-121 0,4-4-129 15,3 4-317-15</inkml:trace>
  <inkml:trace contextRef="#ctx0" brushRef="#br0" timeOffset="40095.089">10571 5087 519 0,'0'-10'127'0,"1"2"6"0,-2-1-75 15,2 1-13-15,-1 4-4 0,0-2-5 16,0 2-4-16,-1 0-3 0,0 1-2 15,0 3-3-15,-2 0-2 0,1 0-2 0,-1 3-2 16,1 2-1-16,-6 0-1 16,5 6-2-16,-1 4-1 0,-1 1-1 0,2 1-1 15,-4 1-3-15,3 4 0 0,2 4-1 16,-1-5 0-16,-1 1 1 0,0 1-1 16,2 3 1-16,2-1-1 0,1-5 0 15,3 0 0-15,1-2-2 0,0-3-2 16,3-1 0-16,-1-6-2 0,3-2 0 15,-1-3-1-15,2-3 1 0,0-5-1 0,2-1 1 16,1-3 0-16,1-2-1 16,-1-2 1-16,2-2-1 0,-1-1 0 0,-3 0 0 15,-2 0 0-15,0 1 0 0,-4-2 0 16,-1 0 1-16,-2 2-1 0,0 1 0 16,-1-2 0-16,1 1 0 0,-1-1 0 15,1 3 0-15,-1-1 0 0,2 1 0 16,-2 0 0-16,1 1 0 0,-1 1 0 15,-1 3 0-15,2-1 0 0,-1 3 0 16,-1 2 0-16,1 1 0 0,-2 0 0 16,2 2 0-16,-1 1 0 0,1 1 0 15,-2 2-1-15,0 0 1 0,-2 2-1 0,2 3 1 16,-1 1 0-16,0 2 0 0,-2 2 1 16,0 1-1-16,-1 2 1 0,0 3-1 15,1-1 1-15,-1 3 0 0,2-2 0 16,3 1 1-16,1 0 0 0,3 0 1 15,1 0-1-15,3-3 1 0,1-3-1 16,0-1 0-16,-1-4-1 0,2-3-3 16,2-4-8-16,3-3-16 0,2-3-21 0,3-2-24 15,1-4-119-15,6 1-139 0,0-2-321 16</inkml:trace>
  <inkml:trace contextRef="#ctx0" brushRef="#br0" timeOffset="52138.6632">10510 5741 464 0,'-1'-6'120'0,"-3"4"5"0,1-2-63 15,1 2-13-15,0-1-8 16,-1 1-8-16,2-2-5 0,-2 1-4 0,3 1-3 16,0 0-3-16,0 0-1 0,0 2-3 15,-1 2-1-15,1 1-2 0,1 1-1 16,-1 0-2-16,0 4-1 0,0 2-2 15,2 0-2-15,0 4 1 0,1 2-2 16,-1 2 0-16,3-1-1 0,1 0 0 16,3 0-1-16,-1 0 1 0,3 0-1 15,0-3 0-15,0-1 1 0,4 2-1 16,1-2 1-16,2 0-1 0,2 0 0 0,1-2 1 16,3-1-1-16,2-1 0 0,-4-3 0 15,2-3 0-15,0 0-1 0,-5-3 0 16,2-3-1-16,0 0 0 0,-1-2-2 15,0 0-1-15,1 0-1 0,-1 1-1 16,1 1-1-16,-3-2 0 0,-2-1 0 16,0 2 0-16,-1 0 1 0,-2-1 1 15,-1-1 2-15,1 1 0 0,-2-1 2 16,-2 1 1-16,2-1 1 0,0-1 0 16,-1-1 0-16,1 1 0 0,0-1 0 15,3-2 0-15,-1 0 0 0,1 0 0 0,2 0 1 16,2-1-1-16,3 0 1 0,1 0-1 15,-3-1 0-15,1 0 0 0,-2 1 0 16,-2 1 1-16,0 1-1 0,-1 2 0 16,0 1 0-16,2 3 0 0,0 1 0 15,4 3 0-15,-3-1-1 0,-1 3 1 16,-1 0 0-16,-1 5 0 0,0-2 0 0,-2 5 0 16,-2 0 0-16,1 1 0 0,2 0 0 15,-3 2-1-15,0-2 1 0,0 3 0 16,0-3-1-16,0 2 0 0,0 0 1 15,1 0-1-15,1 0 1 0,-2 0 0 16,-2-1 0-16,1 1-1 0,-1-4 1 16,-2-3 0-16,-1 0 0 0,-2-2-1 15,1-1 1-15,0-4 0 0,-2-1 0 16,2-1 0-16,0 0 0 0,1 1 0 16,0-7 0-16,2 0 1 0,2-2 0 15,1-5 0-15,2-1 1 0,3 1-1 0,-1-5 1 16,3 4-1-16,0 1 0 0,3 2 1 15,0 1-1-15,0-1 1 0,1 5-1 16,0-1 0-16,0 3 1 0,-1 1-2 16,0 1 1-16,-3 3-1 0,0 4 0 15,1 0 0-15,-2 1 1 0,-1 1-1 0,5 1 0 16,0 3 0-16,1 0 0 0,2 0 0 16,5 0 0-16,5 0 1 0,2 1-1 15,-5-5 0-15,4 0 0 0,2 0 0 16,-3-1 0-16,0-1 1 0,-1-2-1 15,-3-1 1-15,2 2 0 0,-5-4 1 16,1-1 0-16,-1-2 1 0,3-1 0 16,-3 0 0-16,-1-2 0 0,-5 1-1 15,0 0 0-15,-4-2 0 0,-1-1-1 16,-5-2 0-16,-1 0-1 0,-1-2-1 16,3 0-8-16,-1-1-8 0,-3 0-15 15,0-1-118-15,-7 2-120 0,-2-1-298 0</inkml:trace>
  <inkml:trace contextRef="#ctx0" brushRef="#br0" timeOffset="53195.8241">10890 6530 529 0,'-3'0'130'0,"2"0"4"0,-3-2-74 0,4-1-19 16,0 1-6-16,3-1-7 0,-2-4-5 15,1-2-3-15,0 0-2 0,-1-2-1 16,0-2-2-16,0 0-2 0,-1-4 1 15,0 3-2-15,0-1 0 0,1 1-1 16,-3-1-1-16,1 0-1 0,0-1-1 16,-3 2-1-16,1 2 0 0,2 0 0 15,-1 5 0-15,1 1 0 0,-2 6-1 16,3 5 0-16,-1 3-2 0,0 4 0 0,-2 2-2 16,3 7-1-16,-1 1-1 0,0 3 1 15,-2-1-1-15,2 3 0 0,2 0 1 16,-1-1-1-16,2-3 0 0,-4-1 1 15,4-2-1-15,-1-3 0 0,0-3 0 16,-1-1 0-16,1-3 0 0,-1-3 0 16,1-1 0-16,-1-1 0 0,2-3 0 15,-2-2 0-15,-2 0 1 0,2 0-1 16,-2-2 0-16,0-1 0 0,-2 1 1 16,1-2-1-16,1 1 0 0,-4-2 0 15,5 1 0-15,-2 2 0 0,1-1 0 0,0 1-2 16,1 0-4-16,0 2-5 0,3 0-7 15,0 2-10-15,-2-1-6 0,1 0-7 16,1 2-8-16,1-1 21 0,-1 1-133 16,1-1-111-16,-3-1-279 0</inkml:trace>
  <inkml:trace contextRef="#ctx0" brushRef="#br0" timeOffset="53607.2228">11108 6705 626 0,'1'5'156'15,"-2"2"3"-15,-2 1-91 0,2 0-15 16,-2 1-6-16,2 1-10 0,-1 0-10 16,-1-1-7-16,0 4-4 0,-2-1-10 15,1 1-20-15,0 0-23 0,0-1-86 16,-1-1-52-16,1-1-124 0,2-4-267 16</inkml:trace>
  <inkml:trace contextRef="#ctx0" brushRef="#br0" timeOffset="55463.5333">11715 6427 568 0,'-2'-10'143'0,"-2"3"7"15,0 0-74-15,1 1-26 0,-1 3-10 16,2 6-8-16,3 4-5 0,0 6-7 16,-1 5-4-16,2 2-5 0,2 5-1 15,1 2-1-15,0-1 0 0,-1-3-1 0,-1-5-1 16,2-2-1-16,0-1 0 15,1-4 0-15,-2-4 0 0,1-1-1 0,1-2 0 16,-1-4-2-16,1-2 0 0,-1-3 0 16,1-4-2-16,1-2 1 0,2-5-1 15,-2-2 0-15,2-4 0 0,1-5 0 16,1-3-1-16,-3 0 1 0,3 2-1 16,0 2 1-16,-2 6 1 0,-3 4 1 15,0 9 2-15,-1 6 1 0,1 7 0 16,-5 2 0-16,-2 7 0 0,-1 0-1 15,0 6-2-15,1 1-1 0,1 2-3 0,1-1-1 16,3 1-4-16,2-3-11 0,4 1-14 16,-1-4-18-16,0-3-4 0,5-2-128 15,-6-4-132-15,6-2-305 0</inkml:trace>
  <inkml:trace contextRef="#ctx0" brushRef="#br0" timeOffset="56427.4897">12366 6340 408 0,'1'-2'112'0,"1"-1"6"16,-1 2-45-16,1-1-17 0,-1 0-9 15,0 2-9-15,-1 0-4 0,0 0-1 16,0 0-2-16,0 2-1 0,0-2-2 16,-2 1-1-16,-1-1-2 0,1 0-3 15,-1 2-3-15,0 0-1 0,-2 1-2 16,-1 1-1-16,0-2-3 0,-2 2-2 16,0 1-2-16,-3 0-2 0,-2 0-1 15,-3-2-3-15,2 5 0 0,-2 0-1 0,2 2-1 16,1 0 1-16,1 0-1 15,1-4 0-15,4 1 0 0,1-1 1 16,3-1-1-16,-1-2 0 0,2 2 1 16,0-4-1-16,2 5 0 0,0-1 0 0,2 1 0 15,0-2 0-15,0 0 0 0,3-1 1 16,0-1-1-16,1 0 0 0,2-2 0 16,3 1-1-16,1 1 1 0,1 0-2 15,1-1-1-15,-1 1-5 0,1 1-4 0,-2 0-4 16,0 0-6-16,-2-2-7 15,1 1-8-15,-2 1-10 0,2 2-117 0,-3-2-118 16,-2-3-294-16</inkml:trace>
  <inkml:trace contextRef="#ctx0" brushRef="#br0" timeOffset="56900.639">12137 6619 516 0,'-4'-2'135'15,"0"-2"6"-15,1 1-52 0,-1 1-37 16,1 0-9-16,2 0-7 0,0-1-6 15,2 1-6-15,3 0-5 0,3 2-4 0,4 2-4 16,0 0-3-16,0 1-1 0,2-1-1 16,0 2-1-16,-2-2-1 0,0 2 0 15,0-3-2-15,1 0 0 0,3 0-1 16,0 2-1-16,-2-2 1 0,2 2-3 16,-2 0-6-16,-2 0-7 0,-1 0-12 15,-1 0-11-15,-2 1 12 0,-1-2-138 16,-2 0-123-16,-4 2-296 0</inkml:trace>
  <inkml:trace contextRef="#ctx0" brushRef="#br0" timeOffset="57929.8166">12624 6558 600 0,'-2'0'152'0,"0"5"7"0,0-4-81 0,1-1-22 15,-1-2-8-15,4 3-8 0,0 0-9 16,4 2-8-16,3-1-6 0,-2-1-5 16,3 1-5-16,2 3-4 0,2-4 0 15,-1 0-2-15,1 0-5 0,-3-2-9 16,2 1-10-16,-2 0-14 0,3 0-9 15,-6-1 2-15,0-2-132 0,-2 2-122 0,-1 2-290 16</inkml:trace>
  <inkml:trace contextRef="#ctx0" brushRef="#br0" timeOffset="58442.3394">12968 6490 535 0,'-2'-13'131'0,"3"2"6"0,-3 0-72 16,2 0-19-16,1 3-4 0,-1 0-4 15,1 3-3-15,-2 1-4 0,1 2-4 16,0 2-2-16,-1 5-3 0,-1 4-4 16,2 3-2-16,0 5-4 0,0 3-2 15,0 3-2-15,0 2-3 0,0-1-2 16,2-1-2-16,-1-2 0 0,0-1-1 15,1-3 0-15,0-1-4 0,0 1-12 16,2-2-13-16,-2-3-14 0,1-1-130 16,-2 0-134-16,1-4-328 0</inkml:trace>
  <inkml:trace contextRef="#ctx0" brushRef="#br0" timeOffset="61791.4182">2511 8043 674 0,'-8'6'174'16,"0"-1"9"-16,1 0-94 0,1 0-20 15,3-2-12-15,2 1-12 0,2 0-12 16,3-1-11-16,1 0-8 0,2-1-7 0,3-1-4 16,1 2 0-16,2-2-2 0,3-1-4 15,2-1-10-15,1-2-15 0,0 0-19 16,-1 0-18-16,-1 2-18 0,-3-1-114 15,-2 0-129-15,-6 5-285 0</inkml:trace>
  <inkml:trace contextRef="#ctx0" brushRef="#br0" timeOffset="61956.4698">2521 8184 696 0,'-3'0'177'0,"3"1"3"0,0-1-79 15,3 1-51-15,2 0-18 0,2-1-13 16,4 0-11-16,3 2-17 0,2-2-25 16,1 0 63-16,1-2-210 0,-2 4-153 15,-1 4-399-15</inkml:trace>
  <inkml:trace contextRef="#ctx0" brushRef="#br0" timeOffset="65201.1989">3291 8062 533 0,'-6'0'129'0,"1"-1"3"0,-1-1-78 15,3 2-13-15,-1-1-5 0,1-2-4 16,1 2-1-16,1 1-2 0,0 0-1 16,-1 0-1-16,2-1-2 0,0 1-4 15,0 0-3-15,0 0-3 0,2 0-2 16,0-2-3-16,-1 2-1 0,4-1-1 0,-1 1 0 15,2-1 0-15,1 0 0 0,1-2-1 16,1 2 2-16,2 0-1 0,-1-2 0 16,2 2 0-16,1-3 0 0,-2 2-1 15,1 1-1-15,-1-2-1 0,1 2-1 16,-2 0-2-16,1-2 0 0,-1 3 0 16,1-1-2-16,-3 0 1 0,0 0-1 15,-1 0 1-15,-2-1-1 0,-1 1 1 16,-2 1 0-16,-2 0-1 0,-1 1 0 0,-1-1-3 15,-2 2-6-15,0-1-11 0,-1 0-11 16,0 0-15-16,2 0-13 0,-1-1-121 16,0 2-1-16,3-2-105 0,0 2-193 15</inkml:trace>
  <inkml:trace contextRef="#ctx0" brushRef="#br0" timeOffset="66454.5094">4137 7370 349 0,'-15'-7'108'0,"0"1"8"16,0 0-30-16,3 2-12 0,0 0-9 15,1 3-12-15,1 0-6 0,4-1-6 16,1 2-7-16,3 0-6 0,3-2-6 0,3 1-5 16,5 2-5-16,4 1-2 0,4-1-3 15,5 1 1-15,2-1 1 0,4-1-1 16,4 3 0-16,3-6-2 0,1 2-1 16,-1 0-1-16,-1-1-1 0,-1-1-1 15,-4 2 0-15,-5-3-1 0,-3 2-1 16,-6-1 0-16,-4 1 0 0,-3 1-3 0,-4 2-2 15,-4-1-2-15,-4 1-2 0,-4 0-3 16,-3 3-5-16,-6-2-2 0,-4 1 0 16,-7 1 0-16,-4 0 1 0,-3 1 1 15,-2 0 4-15,-1 0 4 0,-1 1 4 16,4 0 2-16,3 0 2 0,2 1 1 16,5-1 2-16,1 0 0 0,7 1 2 15,2-2 0-15,6 0 1 0,1 0 0 0,6-1 0 16,3-1 1-16,3 0-1 15,4-2-1-15,3 1 1 0,4 3 0 0,2-1 1 16,5 2-1-16,3 0 1 0,-1 2 0 16,3 3 2-16,1 0 0 0,2-2 0 15,3 4 2-15,-4 0 1 0,2 2 0 16,-2 2 0-16,-2 0 0 0,-1 4-1 16,-4 0 0-16,-4 1-1 0,-2 2-1 15,-2 1 0-15,-3 1-2 0,-3 2-1 16,-2 0-2-16,-2 3 0 0,-4 0-1 0,-1 1-1 15,-4 4 0-15,-2 0 0 0,-4 1 0 16,-3 2 0-16,-4-1 0 0,-6-1-1 16,-4-4 1-16,-4-3-1 0,-2-1 0 15,-1-3 1-15,0-3-1 0,1-2 0 16,5-4 1-16,2-2-1 0,2-3 1 16,6-5 1-16,0-2 2 0,3-4 1 15,3-1 2-15,3-2 1 0,1-2 0 16,3 2 0-16,4-2 0 0,1 0-2 15,2 1-2-15,3-1 0 0,0 0-2 0,3 1 0 16,0-1-1-16,3 2 0 16,0 2 1-16,2 0 0 0,4 1 1 0,1 0 1 15,0 3 0-15,4-1 1 0,2 2 1 16,3-1 1-16,3 2 0 0,1 0 1 16,0 0-1-16,1-2 1 0,-2 1 0 15,-1 0 0-15,-1-1-2 0,-2-2 0 16,-6-2-1-16,0 0-1 0,-2-1 0 15,-1-2-2-15,-3-2 0 0,-2 2-6 16,-3-2-12-16,-1 2-17 0,-3 0-21 0,-2 2 39 16,-5-1-179-16,-2 1-148 0,-3 1-353 15</inkml:trace>
  <inkml:trace contextRef="#ctx0" brushRef="#br0" timeOffset="67962.505">3781 8721 495 0,'-3'-7'131'0,"-2"-1"7"0,0 0-49 15,0 3-32-15,1 2-8 0,2 0-4 16,1 2-5-16,-1 2-5 0,2 2-7 16,2 4-4-16,-2 3-4 0,2 2-4 15,1 3-4-15,-2 1-2 0,1 2 1 16,1 3-2-16,0-3-1 0,-1-1-1 15,-1-1-1-15,0-2 0 0,0-2-2 16,2-2 0-16,-1-5 0 0,1-3 0 0,3-3-2 16,0-4 1-16,1-4 0 0,4-3-1 15,3-4 1-15,-1-2-1 0,2-2 0 16,1-2-1-16,-2 1 1 0,2 3-2 16,-3 2 1-16,-4 5-1 0,0 4 1 15,-3 4 0-15,0 9-1 0,-2 3 1 16,-2 6 0-16,0 2 0 0,-1 4 0 15,1 1-1-15,-2 2-5 0,2-2-8 0,0 3-12 16,0-4-10-16,1-1-13 0,2-4-11 16,-2-1-93-16,1-1-26 0,0-8-100 15,2-4-207-15</inkml:trace>
  <inkml:trace contextRef="#ctx0" brushRef="#br0" timeOffset="68147.9258">4057 8792 720 0,'-5'2'175'0,"0"-4"3"15,3 1-113-15,0 0-20 0,4 2-13 0,0 0-11 16,5 1-10-16,2-2-7 0,3 1-5 16,3 0-10-16,2 0-12 0,2-2-15 15,-1 2-11-15,-1-1-16 0,0 2-114 16,-2-1-124-16,-3 1-278 0</inkml:trace>
  <inkml:trace contextRef="#ctx0" brushRef="#br0" timeOffset="68346.8229">4126 8939 570 0,'-8'2'168'0,"2"-2"6"0,0-3 1 16,5 2-119-16,-1 1-16 0,2-1-11 15,3 0-9-15,1-1-8 0,3 1-5 16,3-1-4-16,0-1-1 0,2 1-7 16,1-1-17-16,1 1-16 0,-1 2-12 15,1 0-3-15,-1 2-127 0,-2 0-130 0,1-4-287 16</inkml:trace>
  <inkml:trace contextRef="#ctx0" brushRef="#br0" timeOffset="68586.3455">4342 8862 699 0,'-1'-3'166'0,"0"-1"5"0,1 4-109 15,2 0-16-15,3 2-11 0,1 1-8 16,3-2-8-16,1 3-5 0,2-3-4 15,1 0-4-15,1 0-2 0,2-1-2 16,0 2-4-16,-2-4-14 0,1 2-18 16,-3 2-15-16,-1-1 70 0,-1-2-202 15,-4-1-143-15,3 1-351 0</inkml:trace>
  <inkml:trace contextRef="#ctx0" brushRef="#br0" timeOffset="68923.4467">4595 8808 620 0,'-8'4'157'0,"2"1"4"15,0 0-67-15,2 2-46 0,6 2-11 16,3 2-8-16,1-1-6 0,2 1-3 15,4-2-5-15,4 1-2 0,3-2-2 16,-1-3-2-16,3-4-3 0,0-4-1 0,0 0-1 16,-3-5-1-16,-2-3 0 15,-4 0-2-15,-3-1 1 0,-4 0-1 0,-5 1 1 16,-8-3-1-16,-3 3 0 0,-3 1-1 16,-2 1-6-16,-1 1-11 0,-4 2-8 15,4 1-6-15,1 4-8 0,3 2-6 16,4 0-7-16,2 4-7 0,4 0-22 15,4 1-75-15,4 0-102 0,3 2-238 16</inkml:trace>
  <inkml:trace contextRef="#ctx0" brushRef="#br0" timeOffset="69155.3694">4796 8821 612 0,'0'2'146'0,"-2"1"3"0,4 1-94 16,0 1-16-16,4 0-6 0,1 0-6 15,2-1-2-15,2-2-2 0,3 1-2 16,1-2-2-16,3-3 0 0,1-2-1 16,0-4-1-16,-1 0-1 0,-2-2-1 15,-3-2 1-15,-3 0 0 0,-7-2 0 0,-2 3-2 16,-5 0-1-16,-3 4-4 0,-4-2-1 16,-4 4-5-16,-1 2-10 0,0 4-16 15,-2 1-20-15,-2 3-20 0,-2 3-128 16,3 1-143-16,0 1-333 0</inkml:trace>
  <inkml:trace contextRef="#ctx0" brushRef="#br0" timeOffset="70867.8256">3867 7063 688 0,'-5'-4'175'0,"2"2"5"15,-1-1-89-15,4 1-31 0,1-1-13 16,2 1-8-16,-1 0-10 0,3 0-6 15,1 1-4-15,0 0-4 0,1 0-4 16,1 1-3-16,2 0-3 0,-1 1-2 16,0-2-1-16,2 1-2 0,-1-2-3 15,1 2-9-15,0-1-13 0,-1 1-19 0,-2-1-18 16,2 0-15-16,-1 0-122 0,-1 1-136 16,1-3-302-16</inkml:trace>
  <inkml:trace contextRef="#ctx0" brushRef="#br0" timeOffset="71225.9455">4334 6883 553 0,'-1'-5'161'0,"-2"1"10"16,-1 2-19-16,2 3-84 0,-2 3-14 0,-1 4-10 15,4 3-9-15,-1 4-11 0,2 5-7 16,1 2-6-16,0 1-3 0,2 1-4 16,-1 0-7-16,2 0-15 0,2-1-23 15,-1-2-17-15,1 3-129 0,1-4-141 0,2 1-338 16</inkml:trace>
  <inkml:trace contextRef="#ctx0" brushRef="#br0" timeOffset="73176.8552">5522 7928 543 0,'4'-16'135'15,"-3"1"7"-15,-4 3-75 0,1 3-13 16,-3 3-6-16,-2 4-2 0,-3 3-2 16,-2 5-4-16,-2 8-3 0,-1 4-5 15,-2 5-5-15,0 4-5 0,0 4-6 16,1 1-5-16,4-2-3 0,3 1-3 16,3-4-2-16,5-5-2 0,6-4-1 0,3-3 0 15,5-4 0-15,1-5 0 0,2-6 0 16,4-4 0-16,-1-3 0 0,0-4 0 15,-2-5 1-15,1-4-1 0,0-3 1 16,-4-3-1-16,-2-3 0 0,-2-3 1 16,1 2-1-16,-1 0 1 0,-5 2-1 15,-3 4 0-15,2 5 3 0,-3 7 2 16,-1 6 1-16,-2 6 0 0,-1 6 0 16,3 7 1-16,2 9-1 0,-4 2-2 15,6 4-2-15,0 4-1 0,-1-3-1 16,5 1-4-16,-1-4-9 0,2-3-15 15,7-3-18-15,0-3-15 0,2-5-129 0,2-5-141 16,3-2-326-16</inkml:trace>
  <inkml:trace contextRef="#ctx0" brushRef="#br0" timeOffset="73939.2349">5782 7521 339 0,'0'-1'105'16,"-2"0"4"-16,1-1-18 0,0-3-31 15,0 3-16-15,0 1-10 0,1-2-9 0,0 1-3 16,0 1-1-16,0-3-1 0,0 5 1 16,0-3 0-16,0-1 2 0,-2-3 1 15,2 3 2-15,-1 1 1 0,1 1 0 16,0 0 1-16,0 1 0 0,0-1-2 16,1 6-3-16,-1-2-3 0,-1 3-3 0,0 3-2 15,1 2-4-15,-1 4-2 0,1 1-2 16,1 2-1-16,-1-1 0 0,1 0-2 15,2-1 0-15,-1-2-1 0,2-3 0 16,-1-3-1-16,2-4 1 0,1-3 0 16,4-3 1-16,0-4 1 0,2-4 1 15,3-4-1-15,0-2 1 0,2-1 0 16,-3-1 0-16,0-1-2 0,-1 3 0 16,-2 2-1-16,-1 2-1 0,-1 4-1 15,-3 2 0-15,0 6-1 0,-1 4 1 16,-3 4-1-16,2 5-2 0,-3 2-7 15,-1 4-15-15,-1 3-14 0,1 0-17 16,1 0 59-16,0-2-192 0,3 0-139 0,2 0-344 16</inkml:trace>
  <inkml:trace contextRef="#ctx0" brushRef="#br0" timeOffset="75217.8461">6349 7983 596 0,'-3'-1'148'0,"2"-1"6"16,-1 1-89-16,0 4-14 0,2 0-9 15,2 0-6-15,1 2-7 0,2 1-7 16,3-3-3-16,1 1-3 0,2-1-2 16,2-5-1-16,-1 0-2 0,1-5-2 15,1-3-1-15,-2-1-2 0,2-4-1 0,-1-2-1 16,-2-2-1-16,0 1 0 0,-2 1-2 15,-3 0 0-15,-1 0 0 0,-3 2 0 16,-3 3-1-16,-2-1 1 0,-3 5-1 16,-2-1 1-16,-3 2-1 0,-2 5 0 15,-1 4-1-15,-2 4 0 0,-3 5 0 16,0 4 0-16,-2 4-1 0,1 6 1 16,2 2 1-16,3 1-1 0,4-1 1 15,3 2 0-15,4-2-1 0,7-1 1 16,1-1 0-16,6-3 0 0,3-3 0 0,2 1 0 15,5-6 0-15,2 1 0 16,3-5-1-16,0-5-1 0,2-3-12 16,0-4-13-16,3-3-16 0,-1 0-8 0,-1-2-127 15,0 1-135-15,-3 4-308 0</inkml:trace>
  <inkml:trace contextRef="#ctx0" brushRef="#br0" timeOffset="77171.7467">6606 7575 582 0,'-6'-6'170'0,"5"-2"4"0,2 6-10 15,3 2-102-15,2 1-15 0,0 0-13 16,2-2-10-16,1 1-7 0,2 3-5 16,1-1-4-16,-1-3-2 0,2 0-6 15,0-1-10-15,2 4-20 0,1-5-19 16,-2 1-16-16,0-3-122 0,-4-1-136 15,-1 1-312-15</inkml:trace>
  <inkml:trace contextRef="#ctx0" brushRef="#br0" timeOffset="77394.9818">6912 7402 679 0,'0'3'156'0,"1"0"4"0,2 5-106 15,2 4-20-15,1 1-4 0,0 3-2 16,1 1-4-16,2 2-3 0,-2 2-3 0,1-2-3 16,-1 1 1-16,-2-2-6 0,-1 2-2 15,-3-2-1-15,-2-1-1 0,-4-1-2 16,-1 1 0-16,-5-1-4 0,-3 0-9 16,-2-3-14-16,-2-2-15 0,-3-3-16 15,3-4 33-15,-2-9-161 0,3-5-134 16,5-6-314-16</inkml:trace>
  <inkml:trace contextRef="#ctx0" brushRef="#br0" timeOffset="77536.5732">6929 7147 666 0,'-1'-3'154'0,"0"-1"2"0,1 4-107 16,1 3-17-16,0 0-14 0,3 3-16 15,2 3-21-15,0 2 138 0,0 2-274 16,2 2-147-16,2 2-417 0</inkml:trace>
  <inkml:trace contextRef="#ctx0" brushRef="#br0" timeOffset="78149.6034">7095 7495 493 0,'-1'-8'130'16,"-3"-1"2"-16,3 1-36 0,-1-1-59 16,1 2-10-16,1 1-6 0,0-1-5 0,1 4-1 15,1-1-2-15,-1 2 2 0,-1-1 0 16,1 1 1-16,-1 0 1 0,0 1 0 16,0-1 1-16,0 1-1 0,0-1-1 15,-1 1 0-15,1 0-2 0,1 2 1 16,-2-2-2-16,1 1-1 0,-1 0-1 15,-1-1-1-15,2 1-2 0,-1-2 0 16,-1 0-2-16,2 2 0 0,0-1 0 0,-1 2-2 16,1-2 1-16,0 0 0 0,1 1-1 15,-1-2 0-15,0 2-1 0,1 0 0 16,0-1 1-16,0 2 0 0,1 3 1 16,0 2 0-16,-1 3 0 0,1 1 0 15,-1 4 0-15,0 2-1 0,-1 1-1 16,1 2 0-16,-1 1-1 15,3-1 2-15,-1-1-1 0,4-1 2 0,3-1 0 16,1-3 1-16,2-6 0 0,4-2 0 16,0-4-1-16,1-3 1 0,-2-6-1 15,-2-3 0-15,-1 0 1 0,-1-1 0 0,-3 0 1 16,-2-1 0-16,-3 2 0 0,0 3 1 16,-2 2 0-16,0 2-1 0,-2 0 0 15,1 3-1-15,-1 4 0 0,1 1-2 16,1 3-1-16,2 1-1 0,0 2-1 15,5 1-1-15,3 0 0 0,2-2 0 16,5-1-1-16,3-2 1 0,3-2-1 16,-4-6 0-16,4-3 1 0,-2-4 0 0,-3-3-1 15,-3-3 1-15,-2-2 0 16,-7-5-3-16,-1 1-2 0,-7-3-4 0,-3 0-11 16,-6-1-9-16,3 4-18 0,-1 2-14 15,-1 5-10-15,3 4-13 0,1 5-113 16,0 5-121-16,4 5-283 0</inkml:trace>
  <inkml:trace contextRef="#ctx0" brushRef="#br0" timeOffset="78488.9771">7566 7416 626 0,'-1'-4'162'0,"1"0"7"0,-2 2-72 16,3 2-41-16,1 4-12 0,2 2-10 0,1 1-8 16,1 4-6-16,1 1-6 0,3 3-2 15,1 1-3-15,0-1-1 0,1-1 1 16,0-1-1-16,-1-1 0 0,-2-5 1 16,2-1 0-16,-1-4 1 0,0-4 1 15,1-4 1-15,1-1-1 0,-1-7 1 16,0 0-2-16,-1-2-1 0,-1 0-1 15,-3 2-2-15,-1 1-2 0,0 3 0 16,-3 4 0-16,2 5-1 0,-3 3 0 16,0 6-1-16,2 4-1 0,-2 2-1 0,-1 6-5 15,1 1-10-15,0 3-11 0,2 1-22 16,2 1-23-16,3-3-133 16,2 1-151-16,2 0-350 0</inkml:trace>
  <inkml:trace contextRef="#ctx0" brushRef="#br0" timeOffset="79159.5989">8039 8099 633 0,'-4'-1'184'16,"2"1"11"-16,-2-2-44 0,2 2-61 0,-1 1-13 16,1-1-13-16,1 0-17 15,2 1-12-15,0-1-11 0,3 0-9 0,1 0-6 16,3-1-5-16,3 0-1 0,4-1-2 16,2 0-2-16,4-1-8 0,1 1-10 15,1-1-16-15,1 1-21 0,-5 0-20 16,0 0-16-16,-7 2-125 0,-4 2-140 15,-1 2-312-15</inkml:trace>
  <inkml:trace contextRef="#ctx0" brushRef="#br0" timeOffset="79360.0712">8042 8218 711 0,'0'5'167'0,"0"-4"3"16,0 0-108-16,1-1-20 0,3 0-12 16,-1-2-10-16,5 1-5 0,0-2-5 15,1-2-6-15,2 2-18 0,3-1-21 0,1 2 69 16,-1-1-211-16,-2 2-148 0,-1 3-388 16</inkml:trace>
  <inkml:trace contextRef="#ctx0" brushRef="#br0" timeOffset="80949.7364">8664 8247 639 0,'-7'-2'171'0,"-1"0"11"16,2-1-83-16,2 1-22 0,-1-1-11 0,4 3-13 15,5-1-12-15,0 1-12 0,2 0-10 16,1 0-7-16,4-1-5 0,3-1-2 15,0 1-1-15,1-2-3 0,0 0-13 16,3-1-17-16,3 2-27 0,0 0-19 16,2-2-126-16,1 1-148 0,3 2-333 15</inkml:trace>
  <inkml:trace contextRef="#ctx0" brushRef="#br0" timeOffset="81715.6571">9271 7777 672 0,'-12'-9'165'0,"4"2"5"16,4 1-104-16,3 0-14 0,3 2-10 0,4 1-9 15,4-1-9-15,6 0-7 0,4 3-5 16,5-2-2-16,2 2-4 0,4-2-1 15,1-2-3-15,1-1 0 0,-3-2-1 16,-1 1 0-16,-4-2-1 0,-1 2 0 16,-5 2-1-16,-4 1-2 0,-5 1-1 15,-5 3-3-15,-5-2-1 0,-4 4-2 16,-5-5-1-16,-4 3-3 0,-5 1-2 0,-2 2-2 16,-7-1 1-16,-5 2-1 0,-6 0 2 15,-2 1 2-15,-1 1 4 0,2 0 5 16,0 0 5-16,7 1 4 0,6 1 3 15,10-2-1-15,5 0 1 0,4 1-1 16,7-3-1-16,7 0-2 0,4-1 0 16,5-1-1-16,4 1 1 0,6 0-1 15,2-2 2-15,1 4 0 0,4 0 2 16,-1 1 2-16,1 2 0 0,-1 3 2 16,-1 0 0-16,-7 0 1 0,1 2-2 15,-3 1-1-15,-3 2-1 0,0 1-2 16,-5 3 0-16,0 5-1 0,-3-1-1 0,-5 3 0 15,-4 0 0-15,-5 1 0 0,-7 0-1 16,-2 2 1-16,-5-5-1 0,-2 5 0 16,-3-1 0-16,-2-1-1 0,-3-2 0 15,0 1-1-15,-3-2 1 0,-3 0-1 16,1-5 1-16,2-3 0 0,3-3 2 16,5-3 2-16,5-4 1 0,6-3 0 15,6-2 0-15,6-1 1 0,5 0-1 0,6-2 0 16,6 2-1-16,4-1-1 0,3 0 0 15,1 0 0-15,6 2-1 0,3-2 0 16,1-2-1-16,1 1-5 0,3 0-14 16,4-1-30-16,4-1 90 0,-3-1-237 15,-3 0-162-15,0 1-422 0</inkml:trace>
  <inkml:trace contextRef="#ctx0" brushRef="#br0" timeOffset="82952.3003">9057 8830 517 0,'-1'-9'137'0,"0"-4"9"16,-2 4-50-16,0 0-29 0,0 0-2 16,2 5 0-16,-2-1-1 0,1 2-5 0,1 3-6 15,-2 4-8-15,4 3-9 0,-1 3-10 16,0 4-9-16,2 1-6 0,0 5-3 15,1 2-1-15,-1 1-3 0,1 1 0 16,-2-4-2-16,0 0 0 0,0-3-1 16,2-3 0-16,-3-6 0 0,2-4-1 15,2-4 1-15,2-5 0 0,1-5 0 16,4-3-1-16,2-6 1 0,1 0 0 16,1-1 0-16,2 2-1 0,-1 2 1 15,0 4-1-15,-1 6 0 0,-3 3 0 0,0 6 0 16,-3 5-1-16,-2 4-2 0,-1 4-5 15,-1 4-7-15,-1 1-8 0,-1 3-14 16,1-1-13-16,0-2-19 0,2-1 11 16,0-4-140-16,0-5-133 0,1-4-316 15</inkml:trace>
  <inkml:trace contextRef="#ctx0" brushRef="#br0" timeOffset="83150.7407">9428 8873 813 0,'-3'-3'202'0,"-1"3"3"16,1-3-124-16,3 3-22 0,2-1-16 15,3 0-16-15,-1 0-14 0,5-2-6 16,1 1-4-16,1 2-2 0,2-3-7 16,1 3-10-16,-2 0-13 0,0-1-19 0,-2 2-18 15,0 0-13-15,-3 3 6 0,-1 1-128 16,-3 0-124-16,0 3-285 0</inkml:trace>
  <inkml:trace contextRef="#ctx0" brushRef="#br0" timeOffset="83317.5891">9480 9013 700 0,'-4'4'180'0,"2"-1"3"0,-2 1-87 0,4-3-37 15,1 2-15-15,0-3-13 0,4 1-14 16,0-1-6-16,2-1-3 0,2-1-5 15,0 0-11-15,0 0-10 0,2 0-16 0,0 1-19 16,-1 1 92-16,1 0-230 0,2-1-151 16,-1 2-382-16</inkml:trace>
  <inkml:trace contextRef="#ctx0" brushRef="#br0" timeOffset="83543.2491">9715 8966 692 0,'-5'-4'182'15,"1"-3"5"-15,3 1-58 0,2 1-74 16,3 0-17-16,0 1-6 0,3 1-10 16,2 1-8-16,3 2-5 0,-1-3-3 15,2 2-6-15,1-1-13 0,-1-1-19 16,3 1-21-16,1 0-17 0,-2-1-126 15,3 0-143-15,0 0-323 0</inkml:trace>
  <inkml:trace contextRef="#ctx0" brushRef="#br0" timeOffset="83811.6761">10010 8849 631 0,'-7'2'173'0,"1"3"3"0,1 0-21 16,2 2-105-16,3 3-18 0,0-1-8 16,4 1-7-16,0-2-3 0,0 0-2 15,3-1-2-15,1-3-1 0,2-3-1 16,0-1-1-16,-2-4-1 0,0 0-1 16,-2-2-1-16,-2-2 0 0,-2 0 0 15,-3 0-3-15,-3-1-5 0,0 1-9 16,-2-1-11-16,1 3-11 0,0 2-11 15,1 1-10-15,0 1-10 0,1-1-7 0,3 4-105 16,2 1-111-16,-1 0-268 16</inkml:trace>
  <inkml:trace contextRef="#ctx0" brushRef="#br0" timeOffset="84031.0824">10093 8892 528 0,'0'6'148'0,"2"4"4"0,1-1-18 0,3 0-82 16,3 0-11-16,3 0-5 0,2 0-6 15,3-2-5-15,4-3-4 0,2-3-4 16,1 0-2-16,3-4-4 0,2-5-2 16,-3-3 0-16,0 0-1 0,-4-1 4 15,-7 1 4-15,-4 0 3 0,-9-1 3 16,-9 3 1-16,-4 2-1 0,-7-3-3 16,-3 0-4-16,-6-1-10 0,-1-2-19 15,-3 1-22-15,-1-1-24 0,0 1-10 16,2 0-130-16,0 2-145 0,8 4-318 15</inkml:trace>
  <inkml:trace contextRef="#ctx0" brushRef="#br0" timeOffset="84844.0792">9161 7274 680 0,'-7'1'180'0,"1"-1"8"15,0 0-85-15,3 1-33 0,2 0-15 16,1 2-13-16,2 0-13 0,3 2-11 15,3 0-7-15,0-1-5 0,3 0-2 0,4-2-2 16,1-2-8-16,1 0-13 0,3-1-20 16,-1-2-22-16,1 1 128 0,-2-1-266 15,-2 1-160-15,-2-2-412 0</inkml:trace>
  <inkml:trace contextRef="#ctx0" brushRef="#br0" timeOffset="84996.2133">9493 7205 719 0,'-2'16'169'0,"-2"0"1"15,4 2-109-15,1 3-26 0,2 0-19 16,2 0-22-16,1 0-26 0,1 1-117 16,0-2-21-16,1 0-116 0,-2 1-240 15</inkml:trace>
  <inkml:trace contextRef="#ctx0" brushRef="#br0" timeOffset="87310.3573">10580 8017 501 0,'6'-18'132'16,"-3"-2"4"-16,-4 2-56 0,0 3-26 15,-3 0-9-15,-1 3-6 0,-2 2-3 16,-1 3-3-16,-5 6-2 0,0 4-1 0,-4 5-1 16,-2 8 0-16,-3 3-1 15,-1 6-2-15,1 3-3 0,1 4-3 0,3 1-4 16,3-1-4-16,6-3-3 0,6-1-4 16,5-1-3-16,6-5 0 0,3-2-1 15,3-8-1-15,6-1 0 0,-3-6 1 16,6-7-1-16,1-7 1 0,0-4 0 15,-2-5-1-15,-1-2 1 0,1-5 0 16,-1-2 0-16,-5 1 0 0,-3-1 1 16,-3-4-1-16,0 4 1 0,-7 5 1 15,0 2 4-15,-4 5 2 0,-1 6 2 0,0 5 1 16,-3 11 0-16,0 3-1 0,0 3 0 16,0 8-4-16,-1 1-3 0,1 4-2 15,2 1-1-15,0 1-1 0,3-3-2 16,4-2-2-16,2-3-10 0,6-1-11 15,5-2-20-15,4-3-18 0,3-3-15 16,0-3-124-16,-1-1-137 0,2-6-309 16</inkml:trace>
  <inkml:trace contextRef="#ctx0" brushRef="#br0" timeOffset="87625.9622">11032 8086 687 0,'-3'-3'176'0,"0"-2"10"15,-1 3-97-15,0-1-21 0,1 1-9 16,-1 0-10-16,1-1-12 0,2 3-11 16,0-1-10-16,0 1-6 0,1-1-4 15,0 2-7-15,1-1-11 0,0 0-14 16,2-1-20-16,-1 1-22 0,1 0-65 0,0 0-69 16,1 1-128-16,1 5-260 0</inkml:trace>
  <inkml:trace contextRef="#ctx0" brushRef="#br0" timeOffset="88114.7587">11241 8078 580 0,'-5'-5'166'0,"0"2"7"0,3 0-13 15,1 3-104-15,-1 2-13 0,0-1-7 16,3 1-7-16,4 2-6 0,2 0-4 0,2-1-3 16,2 0 0-16,3-3-2 0,4 1-2 15,-1-4-2-15,0-3-3 0,0-1-1 16,2-3-2-16,0-2-1 0,1-2 0 15,-3 0-2-15,-1-3 0 0,-4-2-1 16,-3 2 0-16,-2 0-1 0,-6-1 1 16,-3 0-1-16,-2 3 0 0,-3 1 0 0,-3 5-1 15,-3 1-1-15,-6 4-1 0,2 4 0 16,-2 5-1-16,1 4 0 0,1 2 1 16,0 3 0-16,5 5 1 0,1 3 1 15,3 4 2-15,-1 1 0 0,0 1 0 16,3 0 1-16,1 0 1 0,4-1 0 15,4-3 2-15,0-4-1 0,4-3 1 16,6 0 0-16,2-3-1 0,4-3-1 16,0-5 0-16,6-4-1 0,2-2-3 15,2-3-6-15,2-5-9 0,0-1-16 16,-3-5-18-16,-1-1-15 0,-5 1-130 0,-4 2-138 16,-1-1-324-16</inkml:trace>
  <inkml:trace contextRef="#ctx0" brushRef="#br0" timeOffset="88465.8709">11533 7695 748 0,'-3'-2'192'0,"0"-1"4"0,3 2-111 15,0 0-19-15,1 1-14 0,1-2-14 16,3 4-13-16,2-2-11 0,1-2-5 15,3 2-3-15,1 0-3 0,5-2-10 16,3-1-15-16,-1 0-21 0,2-2-21 16,1 1-16-16,2-3-126 0,-4-3-142 0,0-1-315 15</inkml:trace>
  <inkml:trace contextRef="#ctx0" brushRef="#br0" timeOffset="88663.7745">11835 7488 640 0,'-2'1'168'0,"1"4"4"0,-1 0-57 16,4 1-62-16,-1 3-13 0,2 2-9 0,2 0-6 16,1 2-4-16,3 2-3 15,2 2-3-15,1 1-2 0,3 1-3 0,0 0-2 16,-2 3-4-16,-2 0-1 16,-1-3-1-16,-5 0-1 0,-4-1-1 0,-6-1-6 15,-6-3-9-15,-4-1-12 0,-3-3-17 16,-3-3-15-16,-1-5 72 0,0-3-204 15,0-6-138-15,1-3-351 0</inkml:trace>
  <inkml:trace contextRef="#ctx0" brushRef="#br0" timeOffset="88780.4633">11770 7331 514 0,'8'-1'100'0,"-1"-2"-100"16,0 2-176-16,3 0-261 0</inkml:trace>
  <inkml:trace contextRef="#ctx0" brushRef="#br0" timeOffset="89533.9374">12056 7566 418 0,'-5'-3'118'0,"0"0"4"0,1 1-6 16,2-2-78-16,-1 2-11 15,2-1-3-15,-1 1-4 0,3 2-5 16,-1-1-2-16,-1 1-1 0,1-2 0 0,0 2 0 16,1 0 1-16,-1 2 3 0,-1-4 2 15,1 2 1-15,0 0 1 0,0 0 2 16,0 0 1-16,0 0 0 0,0-1 1 15,0 1 1-15,0-2-1 0,0 2 1 16,-2-2-2-16,4 2-1 0,-4-1-2 16,2 1-2-16,0 0-3 0,0 0-2 15,0-1-3-15,0 2-1 0,0 0-3 16,2 2-1-16,-2-1-1 0,-2 2-3 16,4 1 1-16,-1-1-2 0,0 2 1 0,0-3-1 15,2 1 1-15,-2-3-1 0,1 0 1 16,1 1-1-16,-1-4 1 0,0 1 0 15,0-2 1-15,-1-2 1 0,2 2 2 16,-2-4 1-16,0-2 2 0,-1 1 1 16,-1-1 0-16,0-1 0 0,-1 3-1 15,0-3-1-15,0 5 0 0,-1 2-1 16,1 0 0-16,0 3-1 0,1 3-1 0,0 2 0 16,0 3-1-16,0 2-1 0,1 5-1 15,0 1 0-15,0 1 0 0,2 0-1 16,3 2 1-16,2 0-1 0,2-5 0 15,1-1 0-15,1-2 0 16,2-5 0-16,5-2 0 0,2-6 0 0,-2-1 0 16,1-2 1-16,4-4-1 0,-1-3 0 15,-1 0 0-15,-4-1 0 0,-3-1 0 16,-1-1 1-16,-2 2-1 0,-6 0 1 0,-1 4 0 16,-6 0 0-16,0 3-1 15,-3 3 1-15,-2 2-1 0,-1 5 0 0,1 3 0 16,2 2 0-16,1 2 0 0,3 2 0 15,5 1 0-15,3-1 0 0,2-1-1 16,6 1 1-16,3-4-1 0,4-1 0 16,2-4 0-16,2-4-1 0,1-3 1 15,4-6 1-15,-4-3-1 0,-3-4 1 16,-4-6 1-16,-3 3-1 0,-5-2 1 0,-4-2-1 16,-8-1-5-16,-7 1-10 0,-2-1-15 15,-4 4-20-15,-4-1-22 0,-1 4-32 16,-7 5-104-16,-8 3-135 0,-7 8-288 15</inkml:trace>
  <inkml:trace contextRef="#ctx0" brushRef="#br0" timeOffset="89965.5319">10559 7531 474 0,'-12'-5'128'16,"-4"0"9"-16,-3 4-34 0,-4 4-45 16,-5 6-4-16,-4 5-1 0,-1 6-1 15,-4 7-5-15,-1 10-7 0,1 8-6 16,3 4-4-16,5 10-7 0,7 6-6 15,2 4-6-15,7 0-3 0,9 4-2 16,8 1-2-16,9 2-3 0,9-2-11 16,11-5-15-16,13-7-17 0,10-4-17 15,10-12-125-15,10-8-136 0,9-10-319 0</inkml:trace>
  <inkml:trace contextRef="#ctx0" brushRef="#br0" timeOffset="90526.0234">12592 7287 619 0,'5'-10'142'16,"0"3"2"-16,1 1-97 0,8 2-18 16,3 3-3-16,6 3-3 0,0 9-2 15,2 4-1-15,3 6 4 0,4 7 2 0,-2 6 0 16,1 8 1-16,-3 6-1 0,2 4-2 15,-1 4-2-15,-4 5-5 0,-5 3-5 16,-4-1-3-16,-6 3-4 0,-3 1-1 16,-7-5-2-16,-4-2 0 0,-6-7-1 15,-6-2 0-15,-9-6 0 0,-4-3-1 0,-5-5-1 16,1-4-1-16,-1-6-5 0,-1-4-4 16,-2-8-10-16,7-5-9 0,3-10-14 15,6-9-10-15,4-7 113 0,3-8-238 16,7-6-140-16,7-3-371 0</inkml:trace>
  <inkml:trace contextRef="#ctx0" brushRef="#br0" timeOffset="91177.6878">12939 7283 582 0,'0'-5'143'0,"1"-1"4"0,0 1-79 15,3 2-26-15,-2-1-5 0,3 0-5 16,3 1-4-16,-3 2-3 0,-2-2-1 15,2 3-1-15,-1 0-2 0,0 1-2 16,-2 2-3-16,-1 0-1 0,2 4-3 16,-2-3-2-16,0 1-3 0,0 1-1 0,-1-1-2 15,3-1-1-15,-2 0 0 16,0-3-1-16,-1 0 1 0,1 0 0 16,-1 1 1-16,0-1 1 0,0-1 2 0,0-1 2 15,2-1 1-15,-2 0 1 16,0 0 1-16,1-2 0 0,0-1-1 0,0 0 1 15,1 0-2-15,-2 1 0 0,0 1-1 16,0 0 0-16,1 2-1 0,-1-1-1 16,-1 4-1-16,2 3-1 0,-2 0-1 15,1 5-1-15,-2 4-1 0,4 1-1 16,-2 3 0-16,1-2 0 0,-1 3 0 16,2 0-1-16,1-1 0 0,-2-5 1 15,1-1-1-15,0-1 0 0,0-2 0 0,0-3 1 16,2-5-1-16,0-3 1 0,3-6-1 15,-1-3 1-15,4-3 0 0,1-2 0 16,1-4 1-16,3-2-1 0,2 0 0 16,2 0 0-16,-1 1 0 0,0 3-1 15,-2 1 1-15,-1 4-1 0,1 7 0 16,-5 4 0-16,-3 3 0 0,0 6 0 16,-1 2 0-16,-1 4-1 0,-1 5 0 15,-5 0-2-15,3 3-1 0,-1 3-3 16,-1 0-7-16,3 3-10 0,1-4-16 0,2-1-19 15,2-1-16-15,1-4-129 0,-1-1-144 16,1-3-329-16</inkml:trace>
  <inkml:trace contextRef="#ctx0" brushRef="#br0" timeOffset="95487.7212">13591 7857 604 0,'-5'-4'176'0,"1"3"10"16,-1-2-39-16,1 2-65 0,1 0-14 15,1-2-14-15,1 3-14 0,2 0-12 0,3-1-12 16,2 0-7-16,2-1-5 0,1-2-2 16,1 0-1-16,2-1-5 0,3-1-12 15,0 0-12-15,0 0-20 0,-1 2-17 16,1 3-18-16,-2 0-120 0,-3 2-133 16,-4 3-297-16</inkml:trace>
  <inkml:trace contextRef="#ctx0" brushRef="#br0" timeOffset="95678.2324">13581 7999 767 0,'1'-4'180'0,"-1"0"4"16,1-3-122-16,4 1-21 0,1-3-13 15,3 1-9-15,-1-3-7 0,5 0-7 16,1 0-11-16,2 0-19 0,1 2-20 15,2 2 70-15,-2 1-211 0,-1 1-152 16,-1 2-384-16</inkml:trace>
  <inkml:trace contextRef="#ctx0" brushRef="#br0" timeOffset="113537.1513">14645 7443 428 0,'-13'-5'120'0,"0"-4"6"0,5 3-40 16,-2 0-27-16,4 1-8 0,1 0-6 15,1 1-7-15,3 0-6 0,4 0-4 0,2 1-2 16,1-1-2-16,3 0-3 0,7-1-1 15,3 0-1-15,4 3 1 0,5-1-2 16,3-1 0-16,4 1-3 0,5-1-2 16,1 2-2-16,0-1-2 0,3-3-3 15,-3 1-2-15,2-1-1 0,-2 0-2 16,-5 0-2-16,-3-2-2 0,-1 4-7 16,-7 1-8-16,-6 1-9 0,-1 0-10 15,-9 5-7-15,-4 1-7 0,-5 0-12 16,-6 4 19-16,-7-3-115 0,-5 2-104 0,-4 0-257 15</inkml:trace>
  <inkml:trace contextRef="#ctx0" brushRef="#br0" timeOffset="114279.6765">14637 7423 388 0,'-3'-2'102'0,"1"-1"5"16,-1-1-50-16,1 3-10 0,-1-1-6 0,0 2-3 15,-1 0-4-15,-1 0-5 16,1 2-4-16,0 1-3 0,-1 0-4 0,0 1-1 16,1 0-3-16,-1-1-1 0,3 2-2 15,0 0-1-15,0-1-1 0,3 2-1 16,0-1-1-16,3 1-1 0,1 0 1 15,2-1-1-15,2 1-1 0,2-1 1 16,2-1 0-16,3 1 0 0,4 0 1 0,1 1 2 16,3-1 0-16,4 1 2 0,1 0-1 15,1 0 0-15,0 0-1 0,2-1-3 16,-1 1-1-16,-1 1-2 0,-3 1-1 16,1 2-1-16,-4 1 0 0,-2 0-1 15,-3 1 0-15,-4 0 1 0,-4 2-1 16,-3-1 1-16,-3 1 0 0,-3 1-1 15,-3 1 1-15,-4 0 0 0,-2 1 0 16,-4 3 0-16,-5 3 0 0,-4 1-1 16,-4-1 1-16,-3 4-1 0,-2 2-1 0,-2 1 1 15,-2 0-1-15,0 0 0 0,-1-2 0 16,-2 0-1-16,2-1 1 0,2 0 0 16,-1-3 0-16,2 0 0 0,3-4 1 15,4 3-1-15,4-5 1 0,2 0 0 16,3-3 0-16,3-3 0 0,1-3-1 15,3-1 1-15,3-1 0 0,3-5-1 16,2 2 0-16,1-4 1 0,3 0-1 0,2 1 0 16,1-2 1-16,2 1 0 0,2-4 0 15,1-1 0-15,4-1 0 0,2-1 1 16,0-1 1-16,4 1 0 0,1 0 1 16,4 3 1-16,3 0 1 0,1 2 1 15,1-1 1-15,3 1-1 0,2-1 0 16,1 1-1-16,0-1 0 0,-2 2-2 15,-1-2 0-15,-2 0-1 0,-1 2-1 0,-5-3 0 16,-2 2 0-16,-3-2 0 0,-3 2-1 16,0-1 0-16,-4 3 1 0,-1 0-1 15,-2 1-1-15,-3 1-3 0,-2 3-3 16,-1-2-4-16,-2 1-5 0,-3 0-6 16,0-1-5-16,-1 1-4 0,0-2-1 15,-2 1-5-15,-2-1-9 0,3 1 12 16,-3-1-113-16,-1 1-104 0,2 0-262 15</inkml:trace>
  <inkml:trace contextRef="#ctx0" brushRef="#br0" timeOffset="116861.2143">14180 7846 695 0,'0'-4'168'0,"-3"4"3"15,1 0-112-15,2 0-12 0,3 2-7 16,2-2-10-16,2 0-10 0,4 2-7 0,1-1-2 16,5-1-3-16,0-1-5 15,1-3-11-15,3 2-17 0,3-1-17 0,-2-4-16 16,0-1-124-16,0 1-135 0,1 2-315 16</inkml:trace>
  <inkml:trace contextRef="#ctx0" brushRef="#br0" timeOffset="117615.6076">14437 8690 582 0,'-5'-4'148'0,"-1"0"7"16,2 2-76-16,-1-1-21 0,3 1-8 16,-1 1-7-16,5 1-7 0,0 2-7 15,2 2-7-15,-1 6-5 0,4 1-3 16,0 3-3-16,2 2 1 0,-1 1 1 15,-1 2 0-15,1-1-1 0,-1-1 0 16,-1-2-1-16,0 0 0 0,-3-2-1 16,-1-2-4-16,1-2-1 0,-1-3-2 15,-1-2 1-15,2-3-1 0,-2-4 0 16,3-4 0-16,1-3-1 0,1-2 1 16,1-5-1-16,2-2 0 0,-1-3-1 0,1-1-1 15,1 2 0-15,-1 3 1 16,-1 3-2-16,-1 4 1 0,-1 4 0 0,-2 7 0 15,0 6 0-15,-2 4 0 0,-1 2 0 16,2 1 0-16,-1 3-1 0,1 3-1 16,0-1-4-16,1-2-6 0,0-2-9 15,1-2-14-15,1-1-13 0,0-3-11 0,0-3-12 16,3-1 8-16,0-4-121 0,1-2-116 16,1-1-272-16</inkml:trace>
  <inkml:trace contextRef="#ctx0" brushRef="#br0" timeOffset="117900.0171">14847 8726 628 0,'0'2'162'0,"0"-1"8"0,-1 0-89 16,1 0-20-16,0 0-8 0,3 2-8 15,-1-2-11-15,2 0-11 0,1-1-8 16,3 0-5-16,-1 0-4 0,3 0-5 0,1-2-8 16,0 1-12-16,-1-2-12 0,1 2-14 15,-2 1-11-15,1 0 60 0,-4 1-187 16,-4 0-129-16,2 3-327 0</inkml:trace>
  <inkml:trace contextRef="#ctx0" brushRef="#br0" timeOffset="118244.3189">14880 8870 698 0,'-2'1'165'15,"1"-1"3"-15,1 0-112 0,1 0-14 0,1 1-7 16,3-1-6-16,0 0-10 0,3 1-5 16,0-1-3-16,2-1-4 0,0 1-3 15,-1-1-4-15,3-2-11 0,-1 2-13 16,1 0-18-16,-1 0-19 0,-3-2-118 0,1 2-133 16,1 0-306-16</inkml:trace>
  <inkml:trace contextRef="#ctx0" brushRef="#br0" timeOffset="119070.4804">15282 8790 451 0,'3'-5'119'0,"-2"1"7"15,-1 0-48-15,1-4-27 0,-1 2-6 16,0-2-2-16,0-2-2 0,1 0-1 16,-1-1 0-16,0 0 1 0,0 1 0 15,0 2-2-15,1 0-4 0,-1 3-3 0,-1 3-4 16,0-2-4-16,1 4-6 16,0 3-4-16,0 0-3 0,-1 5-3 0,1 1-3 15,1 5-2-15,1 2-1 0,0 0-1 16,0 2-1-16,3 4-1 0,-1-5 0 15,-1-2-6-15,1 0-10 0,0-3-16 16,1-1-20-16,-3-2-12 0,-2-7-125 16,3 0-138-16,-3 0-312 0</inkml:trace>
  <inkml:trace contextRef="#ctx0" brushRef="#br0" timeOffset="121717.4237">11386 9036 569 0,'-16'-2'133'15,"-3"3"3"-15,0 4-91 0,-5 4-13 0,5 0-7 16,2 2-5-16,-2 3-5 0,6-2-3 16,2 2-4-16,2-2-2 0,7 0-2 15,4-1-2-15,6 0-3 0,1-1-4 16,4-2-4-16,0 0-4 0,1-2-3 16,0 0-2-16,0-2 0 0,-4-1 2 15,-3 1 3-15,-1 0 4 0,-3 1 3 0,-3 1 5 16,-3 0 3-16,-3 2 3 0,-1 2 4 15,-2 3 2-15,-4 1 2 0,-3 2 2 16,0 1 1-16,-4 2-1 16,1 0-1-16,-1 0-1 0,2 1-2 0,3 0-3 15,3-2 0-15,3 1-2 0,5-1-2 16,4-1 0-16,3-1-2 0,2-1-1 16,2-3-1-16,5 2 0 0,1-3 1 15,-1-3-1-15,4 0 0 0,0-3 0 16,-3-2 0-16,1 1 0 0,-5-3 0 0,2-1 0 15,-3 0 0-15,-3-1 0 0,-3 1 0 16,2 0 0-16,-2-1-2 0,1-1-6 16,-1 0-8-16,1 0-10 0,1-2 42 15,3 0-164-15,-2-3-123 0,3-1-313 16</inkml:trace>
  <inkml:trace contextRef="#ctx0" brushRef="#br0" timeOffset="122192.3452">11534 9323 570 0,'-1'1'140'0,"-2"0"6"16,2 5-82-16,0 1-20 0,1 2-7 16,0 2-6-16,0 0-5 0,2 3-6 15,2 1-4-15,0-1-2 0,-1 0-1 0,1-2-1 16,2 2-2-16,-1-5 0 15,1 0-2-15,-1-5 1 0,1-2-2 0,1-4 0 16,1-3-2-16,0-6 1 0,3-3 0 16,3-3 0-16,1 0 1 0,0-3 1 15,3 2-1-15,-2 0 1 0,-3 4-1 16,-1 3-1-16,-2 4-2 0,-3 4 0 16,-2 4-2-16,-1 4 0 0,-3 4-1 15,0 3 0-15,-1 3-1 0,3 1 0 16,-1 0-1-16,1 0-4 0,2-2-10 0,0 2-10 15,2-5-15-15,2 0-11 0,-3-5 95 16,0-1-224-16,0-3-137 0,1-2-356 16</inkml:trace>
  <inkml:trace contextRef="#ctx0" brushRef="#br0" timeOffset="122641.6054">12030 9323 655 0,'-7'-5'163'0,"3"0"7"0,3 1-99 15,1 1-18-15,1 2-7 0,3-1-9 16,2 1-11-16,5 1-8 0,-1 3-6 16,1-2-4-16,1 1-3 0,0 3-2 15,2-1-1-15,4 2-2 0,2-1-5 16,-2-2-8-16,0 2-13 0,3-1-15 16,4-2-13-16,-2-2 77 0,-6-1-204 15,0-1-134-15,-2 1-341 0</inkml:trace>
  <inkml:trace contextRef="#ctx0" brushRef="#br0" timeOffset="122862.1785">12280 9238 602 0,'-4'-7'140'0,"2"1"2"16,1 1-96-16,2 4-20 0,1 1-6 16,2 2-5-16,2 3-7 0,1 0-3 0,2 2-2 15,1 1-1-15,1-1-1 16,1-1-1-16,3 2 1 0,-2-2-1 0,1-1 0 15,-1 1 0-15,-2 0-1 0,-1 4 0 16,-4-1-3-16,-2 4-1 0,-4-1-1 16,-5 1 0-16,-3 0-2 0,-1 0-2 15,-2-2 0-15,-3-2-3 0,3-1-4 16,0-3-11-16,3-1-110 0,1-2-108 16,4-2-271-16</inkml:trace>
  <inkml:trace contextRef="#ctx0" brushRef="#br0" timeOffset="123447.4263">12691 9362 702 0,'0'-2'178'0,"-3"-2"3"0,4 4-106 0,1-1-15 16,3 1-10-16,3-1-11 0,0 1-15 15,2-2-6-15,1 1-5 0,-4-1-3 16,3 0-4-16,-1-1-3 0,1 0-10 15,-1 0-15-15,1-1-18 0,2 1-22 0,2 2-49 16,-1-1-84-16,-2 1-130 16,2 1-271-16</inkml:trace>
  <inkml:trace contextRef="#ctx0" brushRef="#br0" timeOffset="123756.6709">13012 9263 687 0,'0'1'160'16,"0"0"4"-16,2 3-113 0,-2 1-15 15,2 2-8-15,4 5-7 0,-2 2-5 16,0 2-4-16,0-3-2 0,4 2-1 16,-2-1-1-16,1-1 0 0,-2-3-2 15,2-3-1-15,2-2-1 0,0-2-1 16,-1-3-1-16,1-4 0 0,-1-2 0 15,3-5-1-15,3-3 0 0,-2-2 0 0,2 0-1 16,-1-1 0-16,-1 3 0 0,-1 1 1 16,-2 3-1-16,-3 6 0 0,-1 1-1 15,-3 6 0-15,1 4-2 0,2 3-5 16,0 2-7-16,0 3-10 0,1 2-13 16,0 1-18-16,2 1-120 0,2-4-129 15,-1 1-304-15</inkml:trace>
  <inkml:trace contextRef="#ctx0" brushRef="#br0" timeOffset="125091.3679">13469 9107 468 0,'-6'-6'133'0,"-2"0"6"0,-2 0-11 15,0 1-75-15,0 1-10 0,2 2-5 16,0-2-4-16,2 2-5 0,0-2-5 15,2 2-5-15,3 2-5 0,0-2-5 0,1 1-3 16,1 1-3-16,0-1-1 0,3 2-2 16,0-2 0-16,-2 0-1 0,3 0 0 15,-3-1 0-15,1 4 0 0,-3-2 0 16,-1 1 0-16,-1 0 1 0,-1 3-1 16,-2-2 1-16,1 2 0 0,-1-1 0 15,2 4-1-15,-1-4 1 0,0 1 0 16,1-3-1-16,-1 2 1 0,1-2 0 15,2 0 0-15,-1-2 0 0,1 2 0 16,1 0 1-16,-3-2 0 0,4 4 0 16,2 0 0-16,-1 1 0 0,2 1 0 15,2 0 1-15,0 1-2 0,4 4 1 0,0-4 0 16,-3 1 0-16,3-1-1 0,-4 2 1 16,1-1 0-16,-3-1 1 0,-3 3 0 15,-2 0 0-15,0 4 2 0,-5 0 1 16,-2 2 1-16,-1 2 2 0,-2 0-1 15,1 0 1-15,-1 0-1 0,2-1-2 16,4-2 0-16,3-1-3 0,3-2-1 16,4 0 0-16,4-1-1 0,2-1-1 0,1-2 0 15,1 2-2-15,3-2-1 0,-1 0-1 16,-2 1-1-16,0-1-1 0,-1 0 1 16,-1 1 1-16,-4-2 1 0,-1 0 2 15,-2 1 1-15,-3 2 1 0,-1 1 0 16,-2-2 0-16,-2 3 0 0,-1 2 0 15,0 0 0-15,-1 0 0 0,-2 2 0 0,-1 0 1 16,-2 0-1-16,1-1 0 0,-1 1-10 16,0-2-16-16,1 0-19 0,1-5-122 15,0 1-131-15,0-3-322 16</inkml:trace>
  <inkml:trace contextRef="#ctx0" brushRef="#br0" timeOffset="128525.2927">11491 8930 501 0,'0'-22'127'0,"1"7"5"0,-3 1-60 15,-1 5-24-15,1 1-5 0,-3 3-3 16,0 2-3-16,0 2-2 0,-3 2-2 16,-1 1-1-16,-1 4-4 0,-2 4-2 15,-1 4-3-15,-2 4-2 0,-1 4-2 16,1 5-1-16,2 2 0 0,-1 6-2 0,1 0-2 16,4 3 0-16,-1 3-2 0,2-1-1 15,0 3-2-15,1-1-1 0,3 0-2 16,1 0 1-16,4-2-2 0,0-2 0 15,3-2-1-15,2-5-1 0,0-4 0 16,-1-7-1-16,5 0-1 0,-3-3 0 16,3-2 0-16,1-4-1 0,-1 0 1 15,1-1-1-15,2 1 1 0,-4-3-1 0,-1 0 0 16,-6-5 1-16,1 2-1 0,0-1 0 16,-1-2 1-16,-2 0-1 0,0-1 1 15,-1-1-1-15,2 0 1 0,-3-1-1 16,-3-1 1-16,-2-1-1 0,-2 0 1 15,-1-2-1-15,2 0 0 0,-3-1 0 16,1-2 0-16,1-1 1 0,2 1-1 16,1-4-1-16,0 1 1 0,1-3 0 15,1-2 0-15,-1 0-1 0,3-5-1 16,-3-2-1-16,0-4-2 0,1-1-2 16,1-2-1-16,0-4-2 0,2-3 0 0,0-1 0 15,2 4 0-15,4 0 1 0,0 1 1 16,2 1 0-16,3 1-1 0,1 2-1 15,1 2-1-15,4-3-3 0,0 3-1 16,2-1-1-16,2 3 2 0,-2 1 2 16,-1 2 1-16,1 1 4 0,-2 5 2 15,-2 3 2-15,-3 2 0 0,0 2 0 16,-2 2 0-16,-2 2-1 0,-2 3-1 16,-1 0 1-16,-3 2 0 0,-1 2 0 0,-2 3 2 15,-3 0 0-15,0 1 2 0,-4 2 1 16,-1 3 1-16,-1 1 1 0,-3 4 3 15,-4 3 1-15,-1 3 4 0,-3 1 2 16,0 3 1-16,0 2 1 0,-2 5 0 16,4 1 0-16,1 8-1 0,2 3-1 15,1 6 0-15,1 4-2 0,3 2-1 16,4 1-1-16,3-1-2 0,4-4-1 0,5-5-4 16,6-8-7-16,2-7-19 0,7-7-25 15,5-8-46-15,6-7-94 0,7-4-136 16,0-10-305-16</inkml:trace>
  <inkml:trace contextRef="#ctx0" brushRef="#br0" timeOffset="129696.8543">13366 8924 512 0,'-6'-9'128'0,"-1"0"6"16,1 1-67-16,1 2-21 0,1 1-5 15,2 1-6-15,-1 0-6 0,5 3-4 16,-1 1-4-16,2 0-1 0,1 3-3 16,5 2 2-16,-1 2 0 0,4 2 4 15,3 4 1-15,1 4 3 0,1 4 1 16,2 2-1-16,-3 3-2 0,-1 3-4 16,-1 4-2-16,-2 1-4 0,-3 2-3 15,-2 1-3-15,-3 2-2 0,-2 3-2 0,-1-2 0 16,-1 2-2-16,-2 0 0 0,1-2-1 15,-3-1-1-15,-3-5 0 0,1 2 0 16,-2-3-1-16,0-4 1 0,-2-3-1 16,-2-5 1-16,-1-4 0 0,2 0-1 15,-2-6 1-15,-2-2-1 0,1-3 1 16,1-2-1-16,2-2 0 0,3-1 0 16,0-1 0-16,3-3 0 0,2 0 0 0,3-2 0 15,-1-1 0-15,2 0 0 0,1 0 0 16,1-1 0-16,0-1 0 0,2 1 0 15,0 0 0-15,2-1 0 0,1 0 0 16,2-1 0-16,1 1 0 0,1-4 0 16,0 0 0-16,3 1 0 0,-2-1-1 15,1-2 0-15,-3-1-1 0,-1-5-2 16,-2 2 0-16,0-3-2 0,-4-4-1 16,1 0-1-16,-2-4-2 0,-1 0 0 15,-1 1-2-15,1-4 1 0,-4 1-1 0,1-1 1 16,-1 1 2-16,-2 1 0 0,-2 2 2 15,-3 0 2-15,-2 3 1 0,-2 3 1 16,-1 3 2-16,-3 2 0 0,-1 2 0 16,0 3 1-16,-1 1 0 0,2 3 0 15,2 2 0-15,2 1 1 0,2 2 0 16,3 0 0-16,1 2 0 0,5 2 0 16,0 0 1-16,1 2-1 0,1 0 0 15,1 2-1-15,2 2 0 0,1 0 1 0,2 0-1 16,0 1 0-16,5 1 0 0,1 1 0 15,0 1 0-15,3 0 0 0,1 3 1 16,0 0 0-16,1 4-1 0,-2 0 2 16,1 1 0-16,-2 4 1 0,-1 1 0 15,-2 1 1-15,-3 0-1 0,1 2 0 16,-2 0-1-16,-3 0 0 0,-2 0-1 16,-1 0 0-16,-1 1 0 0,-3 2-1 0,-2-3 0 15,-5 1 1-15,2 0-1 16,-5 0 0-16,0-2 1 0,-1-3-1 0,0-2 0 15,0-4-4-15,3-2-13 0,0-7-15 16,4-2-18-16,2-3-28 0,2-7-105 16,3-1-130-16,3-1-287 0</inkml:trace>
  <inkml:trace contextRef="#ctx0" brushRef="#br0" timeOffset="131922.8766">14774 7009 615 0,'-20'-10'147'0,"-4"4"9"0,-1 4-92 0,3 3-8 16,1 3-4-16,2 2-2 15,3 3-5-15,4 4-7 0,4 0-7 0,6 2-10 16,1-2-8-16,3 1-6 0,4-3-2 16,4-3-3-16,5 0-1 0,2-5 0 15,4-3 0-15,3-1 0 0,3-4-1 16,1-4 1-16,-1-1-1 0,-5-1 0 16,-3-2 0-16,-6-1 0 0,-4-1 0 15,-7-1 0-15,-4 3 0 0,-3-3-1 0,-1 0-2 16,-4 1-3-16,0 2-7 15,-2 4-6-15,1 3-7 0,2 3-4 0,2 5-5 16,2 1-4-16,2 6-2 0,6 0 1 16,2 0 4-16,3 0 4 0,2 1 3 15,1-4 4-15,3 0 5 0,-2-4 7 16,-1 0 3-16,0-4 4 0,0 1 3 16,-2 0 4-16,-2-1 4 0,-2 0 4 15,0 2 5-15,-2 2 4 0,0 0 5 16,-2 3 1-16,0 0 1 0,1 2-2 15,-1 0-1-15,2 2-3 0,1 1-4 0,3 0-1 16,4-1-1-16,4 0-3 0,2-2-1 16,4-2-1-16,1-2-1 0,3-6 0 15,-2-3 0-15,0-5 1 0,-2-2 2 16,-3-7 1-16,-4-2 1 0,-3-1 1 16,-5-1 0-16,-6 2-1 0,-6 2-2 15,-3 1-3-15,-5 4-1 0,-4 3-2 16,-1 4-11-16,-3 4-18 0,-1 3-16 15,-1 3-13-15,-1 4-127 0,1 3-135 0,3 1-318 16</inkml:trace>
  <inkml:trace contextRef="#ctx0" brushRef="#br0" timeOffset="134248.4111">16135 7766 487 0,'-3'-5'127'0,"1"1"6"16,-3 1-54-16,1-1-27 0,-1 0-7 16,3 3-4-16,-4 0-4 0,1 2-2 15,-5-1-2-15,4 4-3 0,-1 1-2 16,-1 1-4-16,1 4-3 0,1 1-4 15,0 1-3-15,4 1-3 0,0 1-2 0,2 1-3 16,1-3-2-16,2 0-1 0,2 0-1 16,2-3-1-16,1-2 0 0,2-1 0 15,1-3-1-15,3-2 1 0,-1-3 0 16,2-4 0-16,-2-3-1 0,1-1 1 16,-2-1-1-16,2-1 0 0,-3-2 0 15,-3 0-1-15,1-1 1 0,-3 0-1 16,-1 2 0-16,-3-3 1 0,-2 0-1 15,0 4 1-15,-1 1 0 0,-1 1 0 16,0 0 0-16,1 3 0 0,0 3 0 0,0 2 0 16,1-1 0-16,-2 2 0 0,2 1-1 15,0 0 1-15,2 0 0 0,-2 0-1 16,1 0 1-16,0 0 0 0,2 1-1 16,-2-1 1-16,1 0 0 0,-1 0 0 15,2 1 0-15,-2 1 0 0,0-1 0 16,1 1 0-16,-1 2 0 0,-2 5 0 15,2-1 0-15,-1 4 0 0,0 1 1 0,-1 4-1 16,2 0 1-16,0 1 0 0,3 2 0 16,-1 1 0-16,4-2 0 0,1 2 0 15,2-4 0-15,2-1-1 0,2-1-9 16,0-5-14-16,1-3-20 0,1-3 65 16,0-3-201-16,-1-6-144 0,-2-2-367 15</inkml:trace>
  <inkml:trace contextRef="#ctx0" brushRef="#br0" timeOffset="135114.3459">16661 7681 597 0,'-1'0'141'0,"0"2"3"0,1-2-91 16,1 0-17-16,0 0-7 0,2 0-5 0,2 0-5 15,1-2-2-15,1 0 0 0,3-3-2 16,1-1 0-16,1-3-1 0,3 1-1 16,-2-2-1-16,2 0-1 0,0-1-1 15,0 0-3-15,-4 1 0 0,0-1-3 16,-5-3-1-16,0 4 0 0,-2 0-1 15,-4 2 0-15,-3 1 0 0,-3 1 1 16,-1 3 1-16,-2 6-1 0,-4-3 0 16,-5 4 0-16,0 2-1 0,-3 3 0 0,0 3-1 15,1 4 0-15,0 2-1 0,2 3 0 16,2 2 0-16,2 3 0 16,3 0 0-16,3-2 0 0,-1 3 0 0,5 0 1 15,4-1 0-15,3-2 1 0,3-2 2 16,3 0-1-16,3-1 1 0,4-5 1 15,2-2 0-15,2-2-1 0,0-6 0 16,3-1-2-16,0-4 0 0,1-5 0 16,2-2-2-16,-1-3-4 0,0-4-12 15,0 1-11-15,-2-3-13 0,-1 3-11 0,-4-1 36 16,-2 0-164-16,-6 1-129 0,-6 0-309 16</inkml:trace>
  <inkml:trace contextRef="#ctx0" brushRef="#br0" timeOffset="135563.8325">16971 7452 639 0,'-7'0'165'0,"-2"0"7"0,3 0-87 16,1 0-25-16,3 2-12 0,2-2-7 15,1 1-8-15,2 0-8 0,0 0-7 16,3 1-1-16,3-2-3 0,1 1-1 16,1-1-3-16,1-1-2 0,2-1-2 15,0 1-2-15,0 0-2 0,-1-2-4 16,-1 2-7-16,1-1-12 0,-2-1-19 15,0 1-18-15,-2-1-15 0,0 1-122 16,0 1-134-16,0-4-303 0</inkml:trace>
  <inkml:trace contextRef="#ctx0" brushRef="#br0" timeOffset="135830.2635">17291 7296 696 0,'-5'-8'160'15,"0"3"5"-15,4 5-114 0,0 0-15 0,0 3-5 16,1 4-3-16,1 3-4 0,0 3-3 16,1 5-2-16,0 1 0 0,3 7-3 15,1 1-3-15,2 4-1 0,0-1-3 16,-2 1-2-16,0-2-3 0,-2-1-2 15,-4-3-1-15,-4-3-1 0,-3-4-4 16,-2-4-8-16,-2-3-18 0,-3-4-20 16,1-4 101-16,-2-6-239 0,1-3-154 15,1-4-396-15</inkml:trace>
  <inkml:trace contextRef="#ctx0" brushRef="#br0" timeOffset="135988.0995">17225 6989 668 0,'6'-8'154'0,"0"-2"1"0,1 3-111 0,2 4-16 15,2 2-13-15,0 1-19 0,-1 4-20 16,1-1-130-16,-3 5-127 0,1 0-319 16</inkml:trace>
  <inkml:trace contextRef="#ctx0" brushRef="#br0" timeOffset="136764.2025">17466 7323 463 0,'-1'-5'117'16,"-2"0"4"-16,3 2-54 0,0 0-30 15,-1 0-9-15,0 1-2 0,1 1-4 0,0-1-4 16,0 1 0-16,0 0-2 0,-1 1 0 16,1-1 0-16,1 1 0 0,-1-2-1 15,1 1 0-15,0 1 0 0,1-1 1 16,0 0-2-16,-1-2 1 0,3 1-1 15,-1-1-1-15,0 1 0 0,1 1-1 16,0-2 0-16,-1 0 1 0,0 1 0 16,-2 2 0-16,0-1 1 0,0 0 0 15,-1 0 0-15,0 2 1 0,0-1-1 16,0 0-1-16,0 1-2 0,-1 2 0 0,0 0-2 16,1 1-2-16,-1 2 0 0,1 3-1 15,-2 0-2-15,4 1 0 0,-1 0-1 16,1 0 0-16,1 0-1 0,0-4-1 15,2 0 0-15,3-2-1 0,-1-2 1 16,0-1-1-16,3-1 0 0,0 0 0 16,-1-1 1-16,-1 0-1 0,0 0 1 15,-4-2-1-15,1 2 0 0,-1 1 0 0,-2 0 0 16,0 1 0-16,-2 2 0 16,0-1 0-16,1 3-1 0,0 1 1 0,0 0-1 15,3 2 1-15,1-2 0 0,2 0-1 16,2-3 1-16,2 0 0 0,1-3 0 15,2-3 0-15,0-3 0 0,1-2 0 16,1-3 1-16,-3 0 0 0,0-2 1 16,-2-1 1-16,-2-1 1 0,-1 2 0 15,-6 0 0-15,1 2 1 0,-3 1-1 16,0 2-2-16,-2 3 0 0,1 0 0 0,-1 1-2 16,1 3 1-16,-1 1-1 0,0-1-1 15,-1 0 1-15,1 2-2 0,-2-1-1 16,1 1-1-16,-1 0-1 0,0 1-1 15,2-1-1-15,-1 0 0 0,2 0 0 16,0 1 1-16,0-1-1 0,1 0 0 16,-1-1-1-16,1 1-2 0,1-1-1 0,0 0-2 15,0 0-2-15,0 1-4 16,3-2-3-16,0 1-2 0,-1 0-4 0,0 0-6 16,1-1-6-16,-2-1-6 0,0 2 34 15,-2 0-148-15,-3 0-119 0,3 1-299 16</inkml:trace>
  <inkml:trace contextRef="#ctx0" brushRef="#br0" timeOffset="137577.7789">17535 7234 410 0,'-1'-5'111'0,"-1"-2"6"0,1 1-50 0,-1-3-14 16,0 3-6-16,2 0-6 0,-1 1-3 15,0 0-4-15,2 2-2 0,-1-1-1 16,0 2 0-16,0 0-1 0,0 1 0 16,1 1 0-16,-1-1-3 0,-1 2-3 0,-4 3-3 15,4 3-2-15,-3 3-4 0,-1 2-3 16,1 2-3-16,-3 2-2 0,3 1-1 15,1 2-1-15,-1 0-1 0,3-1-2 16,2-2 0-16,1-1-1 0,3-2 0 16,1-2-1-16,1-3 0 0,2-4 1 15,2-2-1-15,0-4 0 0,1 0 1 0,0-3-1 16,3-1 1-16,-3-3-1 16,0-3 1-16,-1 0-1 0,0-2 1 0,-2 1-1 15,0-2 0-15,-3-1 1 16,-1 2-1-16,-1 0 1 0,-4-3-1 15,3 6 0-15,-2 0 1 0,-1 1-1 0,0 4 0 16,0 1 0-16,0 1 0 0,1 7 1 16,-2-3-1-16,0 0 0 0,-3-3 1 15,2 5-1-15,-1 0 0 0,1 1 0 16,-1 0 0-16,1 2 0 0,0 1 0 0,2 4 0 16,-2-1 0-16,0-1 1 0,1 0-1 15,-1-1 0-15,1 2 0 0,-1-1 0 16,2 2 0-16,-1 1 0 0,1 1 0 15,1 2 0-15,1 0 1 0,2 0-1 16,1-1 0-16,1 1 0 0,1-3 0 16,2-3-1-16,1-1 1 0,1-1 0 15,1-4 0-15,1-2-1 0,1-4 1 16,-1 0 0-16,1-4 0 0,-1-2 0 0,-2-1 0 16,-2-3 0-16,-2-2 0 0,-1-1 0 15,-2-1 1-15,-3-1-1 0,0-2 1 16,1 1-1-16,-4 2 0 0,4 1 0 15,-2 2 0-15,1 3-4 0,0 3-11 16,0 2-13-16,2 3-15 0,-1 3-14 16,-2 4-124-16,0-1-135 0,0 3-308 15</inkml:trace>
  <inkml:trace contextRef="#ctx0" brushRef="#br0" timeOffset="138165.0531">16026 7410 596 0,'-10'4'143'0,"-4"6"6"16,0 9-92-16,-3 6-13 0,1 11-8 0,-3 8-3 16,2 9-5-16,2 7-5 0,4 7-5 15,6 7-3-15,8-1-4 0,10 3-13 16,8-5-20-16,11-5 7 0,7-9-151 15,13-12-137-15,8-10-341 0</inkml:trace>
  <inkml:trace contextRef="#ctx0" brushRef="#br0" timeOffset="138660.7836">17938 7089 595 0,'10'0'135'0,"3"3"2"0,2 7-93 15,2 4-18-15,1 8-6 0,1 3 0 16,-1 12 2-16,0 6-1 0,0 7 0 16,-3 7 1-16,-1 6-1 0,-2 2-1 15,-2 6-4-15,-3-3-4 0,-2-2-4 16,-5-1-1-16,-2-4-4 0,-6-4-1 16,-3-1-1-16,-5-7 0 0,-6-5-4 15,-5-3-4-15,-1-8-8 0,-1-6-10 0,1-7-11 16,2-9 59-16,5-7-188 0,5-10-130 15,6-7-335-15</inkml:trace>
  <inkml:trace contextRef="#ctx0" brushRef="#br0" timeOffset="138977.0672">18164 7167 711 0,'-3'0'179'0,"-1"-1"5"0,3 2-108 0,0-1-17 15,1 1-13-15,3 0-11 0,2 1-13 16,3-2-9-16,1-2-5 0,4 1-3 16,2-2-6-16,3-1-11 0,0 0-21 15,0 1-20-15,2-1 137 0,-2 1-276 16,-1 1-162-16,-3 4-422 0</inkml:trace>
  <inkml:trace contextRef="#ctx0" brushRef="#br0" timeOffset="139276.2042">18498 7092 676 0,'-5'8'162'0,"0"3"4"0,4 3-99 16,-2 2-24-16,4 3-7 0,2 0-2 15,2 1-6-15,1-2-5 0,2-1-5 0,0-4-3 16,3-4-3-16,0-2-2 0,0-3-1 15,0-4-3-15,0-2 0 0,0-5-1 16,0-4-1-16,1-3 0 0,2-2-2 16,-1-2 0-16,-1-1-2 0,-1 2 1 15,-1 3-1-15,-1 5 0 0,-3 4 0 16,-2 4-1-16,-2 6-1 0,-3 2-3 16,0 4-5-16,-1 6-5 0,0 2-7 0,-1 4-10 15,3 3-14-15,2 1-15 0,1 2-124 16,3-1-131-16,7-2-317 0</inkml:trace>
  <inkml:trace contextRef="#ctx0" brushRef="#br0" timeOffset="139796.8803">18860 7771 699 0,'-4'0'177'16,"1"0"3"-16,2 0-104 0,-1 2-21 16,4 0-14-16,0-1-10 0,4 1-15 0,3 1-8 15,3 0-5-15,1-1-9 0,5-1-19 16,1 1-18-16,0 1-16 0,-1 0-125 15,-2 0-139-15,-5 1-322 0</inkml:trace>
  <inkml:trace contextRef="#ctx0" brushRef="#br0" timeOffset="139950.7183">18848 7984 603 0,'2'0'142'15,"1"-1"0"-15,3-2-71 0,2-2-54 16,6-2-21-16,3 0 155 0,1-3-291 16,3-2-141-16,5-1-419 0</inkml:trace>
  <inkml:trace contextRef="#ctx0" brushRef="#br0" timeOffset="145189.7138">20281 7237 537 0,'-22'-9'142'0,"7"1"7"0,1-1-51 16,6 2-39-16,3 1-13 0,4 2-5 16,2 0-6-16,3 2-4 0,3-2-5 15,4 2-5-15,5-1-5 0,3 2-2 16,5-1-4-16,3-2-2 0,5 1-2 15,2 0-3-15,3 0-1 0,0-2-1 16,2 1 0-16,-2-1-2 0,-3 1-3 16,-3-2-4-16,-6 2-8 0,-5 1-6 15,-4 0-5-15,-8 1-6 0,-5 2-4 16,-4 0 0-16,-8 2 3 0,-3 1 4 0,-5-1 4 16,-10 0 1-16,-5 1 2 0,-6 1 2 15,-5-1-1-15,-2 1 3 0,-5 1 3 16,-2 1 5-16,6 0 7 0,1-1 8 15,7 1 6-15,3-1 6 0,4-1 3 16,7-2 4-16,3 1 1 0,5-1-2 0,6-1-4 16,3 2-2-16,6-2-2 0,6 1-4 15,4 1-2-15,6 0-3 0,1 1-3 16,4 1 1-16,2 1 0 0,2 1 1 16,3 2 1-16,-1 2 0 0,4 3 2 15,0 0 0-15,0 2 1 0,2 1 0 16,1-1-1-16,-1 3-1 0,0 0-1 15,-4 0 0-15,-1 0-1 0,-3 4-1 16,-7 2 0-16,-5 2 0 0,-4 1-1 16,-9 0-1-16,-4 2 0 0,-7-1 0 0,-4 2-1 15,-6-1 1-15,-4 1-1 0,-4 0 1 16,0-1-1-16,-1 1 0 0,0 1 0 16,-2-3 1-16,2 0-1 0,2 0 0 15,-2-1 0-15,4-1 0 0,0-4 0 16,3-1 0-16,2-2 1 0,2-3-1 15,2-6 1-15,4 0 0 0,5-5-1 16,2 0 1-16,5-3 0 0,2-1 0 16,2-2 0-16,6 2 0 0,-1-4-1 15,2 1 1-15,0-4 0 0,5 2 0 0,2-1 0 16,1 1 0-16,3 1 2 0,2 0 5 16,1 1 2-16,4 5 3 0,1-3 0 15,1 0 1-15,2 2-1 0,1-2-1 16,0 0-5-16,0-1-2 0,-1 1-3 15,-4-1-5-15,-2 0-13 0,-3 0-17 16,-5 2-12-16,-3-1-131 0,-6 3-136 16,-4-2-330-16</inkml:trace>
  <inkml:trace contextRef="#ctx0" brushRef="#br0" timeOffset="145807.4526">19533 7738 648 0,'-10'-1'162'0,"1"-1"8"16,3 2-95-16,1 0-20 0,4 2-11 16,3-1-8-16,3-1-8 0,5 0-8 15,1-1-8-15,5-1-3 0,2 0-2 16,3-3-2-16,1-2-8 0,3 1-18 15,-1-2-18-15,2 3-18 0,0 2-125 16,-2 3-139-16,0 5-326 0</inkml:trace>
  <inkml:trace contextRef="#ctx0" brushRef="#br0" timeOffset="146336.0209">19795 8525 493 0,'-3'-2'144'15,"1"1"7"-15,-1-4-1 0,1 6-92 16,1 3-13-16,1 4-3 0,-1 2-3 0,1 4-7 16,0 3-4-16,0 4-5 0,1 1-1 15,1 1-2-15,-2-2-3 0,3 2-3 16,-2-1-1-16,-1-2-3 0,2-4 1 15,0-3-3-15,-1-2-2 0,0-2-1 16,-1-4-1-16,1-3-1 0,3-2-1 16,0-1 0-16,-1-5 0 0,2-4-1 15,4-4 0-15,2-3 0 0,0-2 0 16,3-3-1-16,2 0 1 0,0 2-1 16,1 4 0-16,-2 5 0 0,0 4 0 0,-2 3 0 15,-2 5 0-15,-2 3 0 0,-2 3 0 16,1 2 1-16,-2 1-1 0,0 1-2 15,-1-2-3-15,0 4-6 0,1-2-9 16,1-1-16-16,0-2-15 0,1 1-12 16,0-2 64-16,2-2-189 0,0-4-133 15,1-1-332-15</inkml:trace>
  <inkml:trace contextRef="#ctx0" brushRef="#br0" timeOffset="146538.9846">20228 8600 632 0,'-3'-1'181'0,"0"0"5"0,1 0-26 15,1 1-99-15,-1 0-19 0,5 0-10 16,0 0-14-16,4-2-8 0,1 2-5 0,2 0-3 16,1-2-8-16,0 2-10 0,1 0-16 15,1 0-16-15,-1 1-14 0,-2 0-17 16,-3 1-111-16,-2 1-121 0,-2 2-273 15</inkml:trace>
  <inkml:trace contextRef="#ctx0" brushRef="#br0" timeOffset="146700.6833">20212 8743 685 0,'2'4'153'0,"-2"-3"2"0,3 1-113 16,2-4-19-16,3 1-7 0,1-1-5 15,4-2-4-15,-1 0-5 0,4-1-14 16,1 1-12-16,3-1-13 0,-1 0-120 16,-2 0-123-16,0 0-303 0</inkml:trace>
  <inkml:trace contextRef="#ctx0" brushRef="#br0" timeOffset="146887.0347">20639 8563 703 0,'-4'5'164'0,"0"1"3"0,2 3-109 15,2 2-24-15,0 1-10 0,2 2-6 0,1-1-6 16,1 2-7-16,0-3-10 0,3-1-13 16,-3 0-13-16,3-3-14 0,-3-2-125 15,-1-4-131-15,3-3-313 0</inkml:trace>
  <inkml:trace contextRef="#ctx0" brushRef="#br0" timeOffset="147441.3642">20222 6779 687 0,'-12'14'162'0,"-3"0"5"0,4-1-109 16,4 2-16-16,2 0-10 0,4-3-6 16,3-1-6-16,4-2-5 0,4-3-4 15,4-3-2-15,2-3-1 0,3-3 0 0,2-5-1 16,1-1 1-16,0-5-1 16,-1-2 1-16,-6-2-1 0,-2 1 1 0,-4 1-2 15,-7 0-1-15,-3 1-1 0,-6 0-1 16,-3 3-1-16,0 6-5 0,-5 1-8 15,-1 4-16-15,2 5-14 0,0 2-13 16,2 5-11-16,2 5-122 0,3 1-128 16,4-1-291-16</inkml:trace>
  <inkml:trace contextRef="#ctx0" brushRef="#br0" timeOffset="147725.6799">20478 6807 661 0,'-11'-3'164'0,"-2"3"6"16,-1 3-100-16,2 3-18 0,2 1-10 15,3 3-9-15,2 2-9 0,5 1-9 0,4-1-6 16,5 1-2-16,5 0-3 16,6-2-1-16,2-2 0 0,5-4-2 0,1-2 1 15,1-6 0-15,1-3 0 0,-4-4 1 16,-1-2 1-16,-4-1-1 0,-4-2 1 15,-6-2 1-15,-5 0-1 0,-5-2 1 16,-4 3-2-16,-6 2 0 0,-3-1-1 16,-4 3-6-16,-4 2-17 0,-2 3-20 15,0 4-16-15,-1 1-61 0,0 2-68 16,1 2-125-16,1 2-250 0</inkml:trace>
  <inkml:trace contextRef="#ctx0" brushRef="#br0" timeOffset="149463.6499">21519 7661 516 0,'3'-13'135'0,"-3"2"7"15,-4-1-50-15,-2 2-36 0,-5 2-10 16,-2 0-2-16,-3 5-1 0,-3 3-3 16,-3 2-4-16,-2 7-5 0,-1 4-5 15,-2 4-5-15,0 7-5 0,2 3-5 16,0 3-3-16,6 1-3 0,4 1-3 16,5-2 0-16,8 0-1 0,3-5-1 15,6-2 0-15,4-6 0 0,4-4 0 0,2-3 0 16,4-5 0-16,2-6 0 0,-1-4 0 15,1-5 1-15,2-4-1 0,-2-1 0 16,-1-5 0-16,-2-3 0 0,-3-2 1 16,-1-3-1-16,-1 0 1 0,-2-3-1 15,-4-1 0-15,-1 4 1 0,-2 4-1 16,1 3 1-16,-5 5 2 0,-2 6 2 16,-2 5 1-16,-1 5 0 0,-3 6 1 15,1 5-1-15,-2 2 1 0,2 5-3 0,0 5-2 16,2-1-1-16,2 2 0 0,0-2-1 15,3 0 0-15,3 0-3 0,3-5-6 16,1-2-8-16,1-3-14 0,4-2-16 16,3-3-11-16,0-5 10 0,-1-2-139 15,0-1-126-15,1-4-299 0</inkml:trace>
  <inkml:trace contextRef="#ctx0" brushRef="#br0" timeOffset="149807.8371">21685 7357 643 0,'-3'-3'160'16,"-2"1"5"-16,4 2-94 0,-1-4-20 16,3 4-10-16,3 0-8 0,-1 2-8 15,5-2-9-15,3 0-4 0,0-2-3 16,2 0-4-16,4-1-7 0,2 0-15 15,-1-2-17-15,2 1-14 0,-1-1 24 0,0-1-153 16,-1-1-132-16,-2 2-310 0</inkml:trace>
  <inkml:trace contextRef="#ctx0" brushRef="#br0" timeOffset="150043.4013">22082 7150 554 0,'1'-1'149'16,"-2"3"6"-16,-1 2-38 0,1 2-62 0,-1 4-11 16,1 2-8-16,-2 3-6 0,2 1-8 15,0-1-5-15,1 3-6 0,0-1-5 16,1 2-15-16,1-1-16 0,2-1-16 15,1 0-131-15,0-1-135 0,2-3-334 16</inkml:trace>
  <inkml:trace contextRef="#ctx0" brushRef="#br0" timeOffset="150439.177">22215 7759 662 0,'-2'-3'179'0,"-3"3"12"0,0 1-81 16,0-1-24-16,0 0-11 0,1 3-9 16,2-3-14-16,1 1-11 0,-2-2-12 15,3 2-8-15,0 0-8 0,0-1-5 0,2-1-5 16,0 1-9-16,3 0-11 0,0-1-14 15,3-2-21-15,0 1-24 0,2 2-16 16,-1-1-127-16,0 0-142 0,3 1-320 16</inkml:trace>
  <inkml:trace contextRef="#ctx0" brushRef="#br0" timeOffset="150830.4022">22450 7767 622 0,'0'-3'153'0,"4"-2"7"0,0-1-73 16,4-1-39-16,2 0-10 0,5-3-2 15,2 0-5-15,3-2-7 0,0 0-5 16,4 0-6-16,-2-2-4 0,0 1-3 16,0-1-3-16,-4 1-1 0,-2 1-1 15,-5-1-1-15,-2 1-1 0,-4 0 0 16,-5 0-1-16,-4 1 0 0,-2 0-1 0,-5 1 0 15,-1 5-1-15,-6-1 0 0,-5 2-1 16,-4 4-1-16,-1 4 1 0,-1 4 0 16,-1 2 1-16,0 1 1 0,3 6 1 15,3 3 1-15,4 2 1 0,4 2 1 16,2 2 0-16,4 1 2 0,4 0 0 16,5 1 1-16,6-2 2 0,5-2 0 15,3 1 0-15,6-3-1 0,1-5 1 16,9-1-2-16,2-5 0 0,4-1-3 0,1-8 0 15,5-3-4-15,-2-6-5 16,3-1-14-16,-4-3-16 0,-3-1-12 0,-3 0 12 16,-4-3-141-16,-6 0-128 0,-3 3-299 15</inkml:trace>
  <inkml:trace contextRef="#ctx0" brushRef="#br0" timeOffset="151167.9949">22897 7165 674 0,'-3'-3'158'0,"2"3"8"16,2 3-98-16,2 0-19 0,2 6-10 16,0 2-3-16,1 5 1 0,-1 1-3 15,0 4-5-15,0 1-6 0,0 2-3 16,0 1-4-16,1 1-3 0,-2-2-5 16,-1 1-2-16,-3-5-3 0,-3-1-4 15,-2-2-9-15,-4-5-10 0,-1-3-20 16,-2-4-18-16,0-5-17 0,-4-5-122 0,-1-8-138 15,3-5-307-15</inkml:trace>
  <inkml:trace contextRef="#ctx0" brushRef="#br0" timeOffset="151300.7067">22893 7000 663 0,'3'-7'149'15,"2"1"3"-15,4 2-115 0,-1 3-12 16,3 0-8-16,2 3-6 0,0 1-18 0,2 3-15 15,-2 2-129-15,1 0-126 0,-1 4-319 16</inkml:trace>
  <inkml:trace contextRef="#ctx0" brushRef="#br0" timeOffset="151871.4503">23089 7196 434 0,'2'-7'123'0,"0"2"5"16,1 0-10-16,-1 2-71 0,0-1-13 0,-1 0-6 16,0 2-2-16,-1 1-3 0,0-1-2 15,0 1-2-15,-1 1 0 0,1 0-2 16,1 1-1-16,-1-1-1 0,0 0 0 15,0 0-1-15,-2 2 1 0,2-4 2 0,-3 4 0 16,1-1 2-16,-2 0 0 0,0 3 0 16,-1 1 0-16,1 3-1 0,-3 6-1 15,-1-1-1-15,-1 4-3 0,1 3 0 16,-1 3-2-16,4 0 0 0,3-2-2 16,2-2-1-16,5 0-1 0,6-3-2 15,6-1-1-15,0-8-2 0,1-2-1 16,3-5 0-16,1-2 0 0,-2-6-1 15,-2 0 1-15,-4-6-1 0,-1-2 1 16,-2 0 0-16,-2 0 0 0,-3 2 0 0,-2 0 0 16,-3 1 0-16,-1 1 0 0,-4 5 0 15,0 4 1-15,0 0-1 0,-3 5 1 16,3 1 0-16,-1 5-1 0,2 3 0 16,3 2 0-16,1 1-1 0,4-1 0 15,4 2-1-15,3-4 0 0,6 0 0 16,5-4 0-16,2-2 0 0,3-3 0 15,2-3 1-15,0-1-1 0,0-4 1 16,-6-3 0-16,-2-3 0 0,-4-2 0 16,-6-2 0-16,-5-3 1 0,-4-2-1 0,-5-2 0 15,-1-1-3-15,-5 2-10 0,0 0-15 16,-1 2-19-16,2 5-18 0,-2 4-131 16,-2 3-146-16,-1 7-335 0</inkml:trace>
  <inkml:trace contextRef="#ctx0" brushRef="#br0" timeOffset="153409.1672">21058 7307 575 0,'-19'17'141'0,"-3"7"6"0,-2 7-87 0,2 9-9 15,1 6-8-15,4 3-4 0,2 7-6 16,4 3-6-16,5-2-5 0,5 5-5 16,4-4-5-16,8 0-4 0,6-3-7 15,8-5-13-15,6-3-17 0,7-7-12 16,3-7-128-16,6-9-133 0,4-4-320 15</inkml:trace>
  <inkml:trace contextRef="#ctx0" brushRef="#br0" timeOffset="154292.3809">23531 6994 557 0,'-3'-7'130'0,"2"1"2"15,4 2-87-15,4 4-14 0,3 5-11 16,2 4-5-16,3 2-3 0,2 6-3 15,-1 2-3-15,3 5-2 0,0 3 1 16,-1 2 2-16,-2 4 1 0,0 3 1 0,-1 2 1 16,1 4 0-16,-4 3-1 0,-1 1-1 15,-3 2-2-15,-3-2-2 0,-2 2-1 16,-6-2-1-16,-3-5-1 0,-2 0-1 16,-6-3 1-16,-1-5-2 0,-1-2 0 15,-1-1-2-15,0-4-5 0,-2-3-5 16,-2-5-9-16,0-5 32 0,3-4-159 15,-2-6-121-15,3-8-316 0</inkml:trace>
  <inkml:trace contextRef="#ctx0" brushRef="#br0" timeOffset="154820.4505">23860 6910 647 0,'-1'-5'156'0,"-3"1"5"0,3 4-102 16,0 4-10-16,0 3-7 0,-1 7-4 16,2 3-6-16,-1 4-5 0,0 2-2 15,1 1-3-15,0 1-4 0,1-2-1 0,0-1-3 16,3-2-1-16,1-2-2 0,0-1-2 16,1-2-2-16,0-1-1 0,0-5-2 15,0 0 0-15,-2-4-2 0,0-4-1 16,-1-3 0-16,2-5 0 0,-1-1 0 15,2-4 0-15,-1-3 0 0,1-3 0 16,2-3-1-16,-1-2 1 0,0-1-1 16,3 3 0-16,0 1 0 0,1 1 0 15,0 5 0-15,-1 4 0 0,1 6 0 0,0 3 0 16,-1 4 0-16,-2 4 1 0,1 4-1 16,-2 1 0-16,0 3 0 0,0-2 0 15,0 4 1-15,0-1-1 0,-2 0 0 16,1 0 0-16,0 0 0 0,3 0-5 15,0-3-8-15,0-2-12 0,2-1-17 16,3-1-17-16,0-2 131 0,2-3-268 16,3-2-154-16,4 1-404 0</inkml:trace>
  <inkml:trace contextRef="#ctx0" brushRef="#br0" timeOffset="162262.0129">17883 9242 447 0,'-4'0'105'0,"0"4"5"0,-2 10-46 0,0 7-36 16,2 15-1-16,1 13 2 0,0 12 4 15,-2 15-2-15,-2 15-2 0,2 15-3 16,-3 6-4-16,-2 4-4 0,0 6-5 16,1 2-4-16,1-1-1 0,2-4-2 0,-3-10-3 15,4-4-2-15,3-6-2 0,-2-12-2 16,2-10-3-16,0-9-2 0,4-13-5 16,0-12-5-16,3-12-12 0,2-13 44 15,3-14-155-15,1-13-111 0,3-17-298 16</inkml:trace>
  <inkml:trace contextRef="#ctx0" brushRef="#br0" timeOffset="162772.4908">17903 9318 456 0,'-12'-15'95'0,"4"1"1"0,5-4-83 0,4 3-8 15,6-3 0-15,2 4 1 0,6-1 3 16,5 1 2-16,2 3 1 0,3 2 2 16,4 1 0-16,1 0-1 0,2 0-3 15,1 2-2-15,3 0-1 0,0 2-2 16,4 2-2-16,1 1 0 0,5 3-1 15,6 2 0-15,6 0 1 0,3-1-1 16,5-2 1-16,6-1 0 0,6 0 0 0,7-2-1 16,4-2 1-16,2-1-2 0,5 1 1 15,4-3 0-15,8 4-1 0,2-3 1 16,-1 1-1-16,4 0 0 0,6 4 0 16,2-2 0-16,2 3-1 0,-3-2 1 15,5 4-1-15,2-1 0 0,2 2 0 16,-3-3 1-16,4 4 2 0,0-2 0 15,-1 0 3-15,0 0 1 0,3 0 2 16,-3 2 1-16,-2-3 1 0,-2 0-2 0,-1 3 0 16,0 0-3-16,-7-1-1 0,-4 0-2 15,-3 2-1-15,-1-2-1 0,-5 2 0 16,-6-2-1-16,-6-1 1 0,-4 2-1 16,-5-2 0-16,-5 1-3 0,-7-1-9 15,-5-2-7-15,-7 0-111 0,-6 0-106 16,-6 0-271-16</inkml:trace>
  <inkml:trace contextRef="#ctx0" brushRef="#br0" timeOffset="164103.1181">18496 9666 548 0,'-11'-6'134'0,"0"-2"8"15,4 3-81-15,0 1-10 0,3 0-6 16,3 0-6-16,3 2-4 0,4 1-5 0,5 1-4 16,4 1-5-16,6 0-3 15,2 1-1-15,4 0 0 0,2-1-2 0,2 0-3 16,1-1-3-16,0-1-2 0,-2 0-3 16,0-2-1-16,-1 2-2 0,-3-1-1 15,-4-1-5-15,-5 1-7 0,-3-1-7 16,-5 1-3-16,-3-1-7 0,-4 2-5 15,-5-1-3-15,-4 2 2 0,-3-2 4 16,-3 1 4-16,-5-1 1 0,-5 2 2 16,-3 0 5-16,-3 1 2 0,1 0 2 0,-3 0 4 15,1 2 3-15,0-1 3 0,5 0 6 16,1 0 4-16,3-2 4 0,4 1 3 16,5-1 1-16,2 1 1 0,5 2-2 15,5 1 0-15,4-1-1 0,5 2-3 16,2-1 0-16,5 2 0 0,2-1 2 15,2 1 2-15,3-2 1 0,0-1 2 16,0 1 1-16,3-2 0 0,-1 2 0 16,-1 0 0-16,1 2-1 0,-1 0-1 0,-3 4-1 15,0 2-1-15,-5 0-2 0,-3 2-2 16,-3 1-1-16,-3 2-2 0,-4 1-1 16,-3-1-1-16,-3 3 0 0,-2 3-1 15,-4 0 0-15,-4 4 0 0,-1-1-1 16,-6 0 0-16,-3-1 0 0,-4 2 0 15,-1 0-1-15,-2-2 1 0,1-3-1 16,-1 0 1-16,3-5-1 0,2-1 1 16,3-5-1-16,2-2 1 0,3-3 1 15,5-3 1-15,2-1 1 0,5-1 0 0,4-1 0 16,2-1 0-16,4-1 0 0,2 1-1 16,2 1 0-16,2-1 1 0,2 0 0 15,3 0 2-15,1-1 1 0,2 2 0 16,0-1 0-16,2 0 0 0,1-2-1 15,2 2-1-15,-2-1-1 0,0 0-1 16,0 4-1-16,-4-1 0 0,2 0-1 16,-3 3-3-16,-4 0-5 0,0 2-16 0,-2 0-19 15,-3 0-19-15,-1 1-124 0,-3 2-138 16,0 2-323-16</inkml:trace>
  <inkml:trace contextRef="#ctx0" brushRef="#br0" timeOffset="165184.9436">18289 10593 329 0,'-2'-1'97'0,"-2"0"8"15,1-2-26-15,-1 1-16 0,0-2-7 16,0-1-5-16,2 3-4 0,0-2-2 15,-1 0-1-15,2 1 0 0,-2 2-3 16,2-1-3-16,1 2-5 0,-1 3-2 16,1 2-5-16,0 4-4 0,-1 4-4 0,0 4-2 15,-2 4-1-15,1 2 1 16,-2 4 0-16,0 0 0 0,1-1-2 0,-1-2-1 16,0-2-3-16,2-2-2 0,1-6-1 15,-1-3-3-15,2-2-2 0,0-3 0 16,3-3 0-16,-1-3-1 0,3-5 0 15,1-5-1-15,2 0 1 0,1-6 0 16,2-5 0-16,2-2 0 0,3-3-1 16,-2 2 1-16,1-1-1 0,0 5 0 15,-2 1 1-15,-1 6-1 0,-3 5-1 16,-2 6 1-16,-2 3 0 0,-1 5 0 0,0 2 0 16,-2 4-1-16,-1 3-1 0,2-1-2 15,-2 2-5-15,0 1-6 0,0-1-10 16,2 0-9-16,2-2-13 0,1-2-5 15,3-5-10-15,0 1-10 0,4-6-101 16,-2 0-107-16,2-2-260 0</inkml:trace>
  <inkml:trace contextRef="#ctx0" brushRef="#br0" timeOffset="165380.3109">18613 10684 664 0,'-4'2'162'0,"0"1"4"0,2-1-103 16,-1 2-20-16,3-2-10 0,2 1-8 16,1-1-11-16,2 1-7 0,1-2-4 15,2 1-2-15,2 0-6 0,1-2-9 0,0-2-14 16,0 2-7-16,0-1-17 0,-2 1-71 16,0 0-45-16,-4 3-103 0,-1 3-213 15</inkml:trace>
  <inkml:trace contextRef="#ctx0" brushRef="#br0" timeOffset="165550.0497">18602 10853 623 0,'1'-1'141'0,"-1"-1"1"16,4 1-99-16,-1-3-21 0,2 0-7 0,2 0-3 15,2-1-3-15,1 0-4 0,0-2-5 16,1 2-8-16,-2 0-8 0,3 0-20 15,-4 0-110-15,-1 3-114 0,1 2-285 16</inkml:trace>
  <inkml:trace contextRef="#ctx0" brushRef="#br0" timeOffset="166054.6921">18879 10654 608 0,'-3'7'137'15,"2"0"3"-15,0 4-96 0,-2 4-22 16,1 3-8-16,-2 3-2 0,2 1-3 0,-2 1-2 16,1 0-1-16,1-3 2 0,-2-3 2 15,3-3-1-15,0-3 1 0,0-4-2 16,-1-5 0-16,4-3-1 0,-2-2-2 15,1-7-1-15,1-3 0 0,1-2 1 16,-1-6 0-16,2-5 1 0,2-3 0 16,0-1-1-16,3 1 1 0,-1 1-3 15,3 2 0-15,0 5 0 0,-1 6 0 16,-1 6 0-16,-3 5 2 0,0 5 0 0,-2 6 0 16,-2 6-1-16,1 3 0 15,-1 2 0-15,2 4-2 0,2 1-1 0,1 1 0 16,2-2-1-16,2-3 1 0,2 0 0 15,3-6-1-15,1-1 2 0,0-4-1 16,1-3 0-16,-2-3 0 0,-2-2 0 16,0-4 0-16,-3-2 0 0,-1-1 0 15,-1-5 0-15,-1-5 0 0,-2-4 0 16,-1-1 1-16,-2-5-2 0,0-3 1 16,-1-3 0-16,-2 3-1 0,0 3 0 0,-1 1 0 15,0 4 0-15,0 5-4 0,-2 6-5 16,2 6-8-16,0 5-11 0,1 5-9 15,-2 5-16-15,4 2-92 0,-2 2-19 16,1 4-96-16,3 2-191 0</inkml:trace>
  <inkml:trace contextRef="#ctx0" brushRef="#br0" timeOffset="166286.4518">19319 10703 554 0,'2'0'136'0,"-2"0"6"0,-2 3-72 0,2 1-28 16,-1 4-9-16,0 2-7 0,-1 2-6 15,0 3-4-15,0 1-2 0,1 2-4 16,-1 0 0-16,2 0-2 0,0 0-1 16,0-1 1-16,2 0-3 0,-1-2-1 0,0 1-1 15,0-3-5-15,1-2-11 0,-1-2-12 16,0-4-20-16,0-4-114 0,-1-3-123 15,-1-7-299-15</inkml:trace>
  <inkml:trace contextRef="#ctx0" brushRef="#br0" timeOffset="167406.4663">18549 9334 478 0,'1'-5'119'0,"-2"0"6"0,1 1-67 16,-1 0-14-16,1 0-4 0,1 1-3 15,-1 1-5-15,0 1-3 0,0 0-4 16,0 1-3-16,0 2-1 0,0 4-1 16,1 1-2-16,-1 3-2 0,1 4-1 15,1 2-2-15,-2 2-1 0,1 3-4 16,0-3-2-16,0 2-2 0,1-2-2 16,-1-1 0-16,0-3-3 0,0-2-7 15,0-2-12-15,-1-3-10 0,0-2-15 0,2 1-61 16,-5-5-58-16,2 2-109 0,-1-3-225 15</inkml:trace>
  <inkml:trace contextRef="#ctx0" brushRef="#br0" timeOffset="167622.8914">18430 9439 608 0,'1'-2'147'0,"2"1"6"0,-1-3-86 15,6 1-22-15,0 1-9 0,6-2-6 16,0 1-2-16,1-2-7 0,2 0-6 16,0 0-3-16,1 0-5 0,-3-1-7 15,-2 1-13-15,-1 1-16 0,-1 1-11 16,-1 1-12-16,-5 2-117 0,0 4-122 16,3-1-283-16</inkml:trace>
  <inkml:trace contextRef="#ctx0" brushRef="#br0" timeOffset="167964.1298">18767 9298 602 0,'-12'3'146'0,"1"4"3"0,0 2-85 16,1 1-28-16,3 2-11 0,3 3-6 16,3-2-5-16,2 0-6 0,4 0-4 15,1-2-1-15,3-1-1 0,0-3-1 16,4-3 0-16,-1-1 0 0,1-3 0 16,0-2 0-16,-2-3 0 0,0-2 0 15,-2-2 0-15,-2-1 1 0,-3-3-1 0,-2-1 0 16,-2 1 1-16,-4-1-4 0,0 1-3 15,-1 1-9-15,0 1-5 0,1 2-5 16,1 3-7-16,1 2-11 0,0 3-7 16,2 2-5-16,3 3-49 0,-2-1-33 15,2 2-82-15,0 2-170 0</inkml:trace>
  <inkml:trace contextRef="#ctx0" brushRef="#br0" timeOffset="168180.5279">18841 9329 327 0,'2'1'170'0,"0"3"-49"15,-2 0-27-15,2 2-32 0,-2 1-15 16,0 3-8-16,0 0-9 0,1 2-8 15,0-1-5-15,2 1-2 0,-1 0 3 16,4-1 1-16,1-1 0 0,3-1 1 16,4-3 0-16,3-2 1 0,3-4 1 15,0-4-3-15,2-3-2 0,2-3-2 16,-2-1 0-16,-4-3-2 0,-3 0-1 16,-4 0-1-16,-5 1-3 0,-5-2 0 0,-5 3-2 15,-4-2-1-15,-3 4 0 0,-5 1-5 16,-2 3-12-16,-2 3-19 0,-3 7-11 15,-1 3 19-15,2 4-152 0,2 0-133 16,4 3-317-16</inkml:trace>
  <inkml:trace contextRef="#ctx0" brushRef="#br0" timeOffset="168951.9193">19651 10076 562 0,'-2'-8'136'15,"-2"3"5"-15,-2-3-84 0,-1 1-10 16,-4 1-6-16,0 1-3 16,-3 1-5-16,-2 3-3 0,-1-1-4 0,-2 4-5 15,-1 3-5-15,2 5-4 0,-2 2-3 16,2 4-3-16,2 2-3 0,1 3 0 16,4 1-1-16,5 2-1 0,1-2 0 15,4 0-1-15,4-4 0 0,5-2 0 16,3-4 0-16,4-2 0 0,2-4 0 15,2-5 0-15,2-4 0 0,2-5 0 0,-2-3 0 16,0-2 0-16,-3-3 0 0,-2 0 1 16,-1-2-1-16,-4-2 1 0,-1 0-1 15,-3 0 1-15,-2-1 0 0,-1 1 2 16,-2 4 2-16,-2 3 4 0,0 3 4 16,-1 6 0-16,-1 4 0 0,0 6 0 15,0 4-1-15,-1 4-3 0,1 2-5 16,1 3-2-16,0 2-1 0,1-1-2 0,0-2-2 15,1 2-7-15,2-6-11 0,4-1-11 16,1-5-13-16,2-2-10 0,3-3 78 16,1-5-204-16,4 0-130 0,1 0-338 15</inkml:trace>
  <inkml:trace contextRef="#ctx0" brushRef="#br0" timeOffset="169487.0966">19806 9700 479 0,'0'-1'119'0,"-1"-2"6"0,-1 1-63 16,1 1-20-16,1 0-6 0,0-1-4 16,-1 2-3-16,0 2-3 0,1 0-3 15,0 4-1-15,-2 3-1 0,1 3-1 16,1 3-1-16,-1 2 0 0,1 2-2 15,0 2-2-15,0 0-2 0,0-4-1 0,1 0-1 16,0 1-1-16,2-4-2 0,1-2 0 16,-2-3-2-16,3-3 0 0,1-3 0 15,3-5-1-15,-1-4-1 0,2-4 0 16,1-2 0-16,4-4 0 0,1-6-1 16,0 0 0-16,1-1 0 0,1-2-1 15,2 3 0-15,-2 2 0 0,-3 2-1 16,-2 6 0-16,-2 5-1 0,-2 6 0 0,-4 5 1 15,-2 8-1-15,0 1 1 0,-3 3-2 16,0 4-1-16,0 3-3 0,0 0-3 16,1-1-5-16,2-1-8 15,0 0-7-15,3-2-6 0,4-3-5 0,0-2-6 16,2-4-13-16,2-2-104 0,-2-3-109 16,3-1-267-16</inkml:trace>
  <inkml:trace contextRef="#ctx0" brushRef="#br0" timeOffset="170728.318">20266 10123 619 0,'0'0'147'0,"-1"-1"2"0,4-1-91 15,-1 1-22-15,4-1-10 0,-1 0-6 0,4 0-7 16,-1 1-4-16,2-2-2 0,1 1-3 16,0-1-6-16,1 1-10 0,1 1-7 15,-1-1-10-15,-2 1-17 0,-1 0-110 16,-1 1-118-16,-5 1-275 0</inkml:trace>
  <inkml:trace contextRef="#ctx0" brushRef="#br0" timeOffset="170925.1545">20265 10210 548 0,'0'2'130'0,"1"-2"2"0,1 1-71 0,1-1-31 15,1 0-14-15,3 0-6 0,2 2-3 16,2-4-3-16,0 1-2 0,0 0-7 15,2 1-15-15,0-1-115 0,-1-2-111 0,0 3-287 16</inkml:trace>
  <inkml:trace contextRef="#ctx0" brushRef="#br0" timeOffset="171784.3369">20983 10199 426 0,'-7'1'112'0,"-2"-1"7"0,2 1-54 16,1-1-15-16,-1 0-4 0,3 1-4 16,-1-1-5-16,2 2-4 0,1-2-4 15,-1 1-5-15,2-1-3 0,1 1-4 16,0-1-3-16,2 1-2 0,1 1-3 15,3-1-3-15,1 0 1 0,4-1 1 16,4 1 1-16,4-1 0 0,3 0 0 16,1-1 1-16,4 0 2 0,2-2 1 0,2 0 1 15,2-2-1-15,5-1 0 0,2-1 0 16,4 1-2-16,5-2-3 0,6 2-2 16,4 1-2-16,1 1-2 0,0 0 0 15,2-1-1-15,0 2-1 0,-3 0 1 16,0 1-1-16,-1-2 1 0,4 2-1 15,-2 1 0-15,-2-1 0 0,0-1 0 0,0-1 0 16,-2 2 0-16,-3-1 0 0,-3 1 1 16,1-2-1-16,0 2 0 0,-1 2-1 15,-4 0 1-15,-2-2 0 0,-3 1-2 16,-3 1 0-16,-5-1-2 0,-5-2-4 16,-3 1-3-16,-5-3-6 0,-1 1-7 15,-3 2-8-15,-4-3-5 0,-5 1-6 16,-3 1-15-16,-7-2-106 0,-5 0-112 15,-2 0-273-15</inkml:trace>
  <inkml:trace contextRef="#ctx0" brushRef="#br0" timeOffset="172854.5793">21636 9785 400 0,'6'-6'110'0,"-2"1"7"0,-3-3-25 15,-1 3-45-15,0-2-7 0,-3 0-2 16,-2 1-3-16,-1-3-3 0,-6 0-2 0,1 1-3 16,-1 2-1-16,-5 2-2 15,-3 3-4-15,-1 3-1 0,-1 6-4 0,1 1-3 16,-1 5-2-16,2 4-1 0,0 1-2 16,6 3-2-16,3 0 0 0,5 1-1 15,5 0-2-15,1-2 0 0,5-1-2 16,4-1 0-16,0-3 1 0,6-5-1 15,1-3 0-15,4-3 0 0,2-5 0 16,1-5 1-16,0-3-1 0,-1-3 1 16,-1-1 0-16,-1-3 0 0,-6-1 0 0,0-1 0 15,-4 0 0-15,-2-1 0 0,0-1 0 16,-2 2 0-16,-3-2 0 0,1-1 0 16,0 2-1-16,-1 2 1 0,-1 1 0 15,-1 3-1-15,-1 1 1 0,0 3 0 16,0 5-1-16,-1 0 1 0,-1 2 0 15,1 2-1-15,0 2 1 0,-2-1-1 16,2 3 1-16,-1 1-1 0,1 0 0 16,-1 3 0-16,1-2 0 0,1 2 0 15,1-2 0-15,-1-1 0 0,2 0-1 0,-1-1 1 16,0-1 0-16,0 0-1 0,-1-3 1 16,0 0-1-16,1 0 0 0,-1-1 0 15,0 0 1-15,0 0-1 0,0 0 1 16,0 0 0-16,0 0 0 0,0-1 0 15,0 1 0-15,-1-1-1 0,1 0 1 16,0-2 0-16,0 2 0 0,0 0 0 16,0 0-1-16,0-2 1 0,0 3 0 0,0-2 0 15,0 2 0-15,0 0 0 0,0-2 0 16,0 2 0-16,0 0 1 0,0 0-1 16,0 0 0-16,0-1 0 0,0 1 1 15,-1 1-1-15,1 1 1 0,0 1 0 16,-1 2 1-16,1 3-1 0,0 4 1 15,0 2-1-15,1 4 1 0,-1 1-1 16,2 2 0-16,1 1 0 0,2 0-1 16,0-2 0-16,2-1-5 0,2 0-12 15,3-5-10-15,3-1-13 0,2-5 42 16,0-3-167-16,1 0-129 0,3-9-315 0</inkml:trace>
  <inkml:trace contextRef="#ctx0" brushRef="#br0" timeOffset="173626.8842">21735 9357 501 0,'1'-2'125'16,"-1"-2"4"-16,0 3-74 0,0 1-15 15,0 2-7-15,0 3-6 0,-1 4-6 16,1 3-7-16,-2 5-4 0,-1 3-2 15,1 3-2-15,-2 2-2 0,0-2-1 16,-1 0-1-16,1-1 0 0,0-2-1 16,0-6 0-16,1-1-1 0,0-4 0 15,2-2 1-15,0-5-1 0,2-3 0 0,1-5 1 16,2-3 2-16,0-4 2 0,1-7 2 16,-1-4 2-16,1-3 2 0,1-5 0 15,1-1 2-15,0-2-2 0,2 2-1 16,0 4-3-16,1 4 0 0,-1 7 1 15,-1 5 1-15,-2 4 1 0,1 7 2 16,-4 4 0-16,0 5 1 0,-1 6-2 16,2 1-3-16,-2 5-2 0,3 4-2 0,0 0-3 15,2 3 0-15,2-3 0 0,2-1-1 16,0-5 0-16,4 3 1 0,-1-3-1 16,4-5 0-16,-1-1 1 0,1-2-1 15,-1-5 0-15,2 1 1 0,-4-9 0 16,1-3 0-16,0-2 0 0,-6-6 0 15,-1-1 2-15,-4-4 1 0,-2-4 0 16,-1-4 1-16,-4-3 0 0,0 1 0 16,2 2-1-16,0 2-1 0,0 3-2 15,0 2-2-15,0 7-6 0,1 5-10 16,-1 4-11-16,-1 6-8 0,0 4-12 0,-1 5-14 16,0 2-110-16,-2 5-115 0,-1 3-269 15</inkml:trace>
  <inkml:trace contextRef="#ctx0" brushRef="#br0" timeOffset="173980.2585">22220 9447 512 0,'0'-2'132'16,"0"1"5"-16,0 1-53 0,0 1-35 15,1 2-9-15,-1 1-5 0,2 2-5 16,-1 2-3-16,0 3-4 0,0 1-2 0,0 4-3 16,-1 0-1-16,0 3-2 0,0-2-1 15,-1 0-1-15,1-2 0 0,0 1-2 16,-1-4-2-16,1-1-3 0,0-3-3 15,1-1-1-15,-1-1 0 0,1-4-2 16,1-1 1-16,-1 1-5 0,1-5-6 16,1 1-11-16,0-3-13 0,1-1-11 15,0-2 7-15,-2 1-135 0,2 5-124 0,-3 2-294 16</inkml:trace>
  <inkml:trace contextRef="#ctx0" brushRef="#br0" timeOffset="183333.2393">21321 10705 534 0,'4'-14'132'0,"-2"2"6"15,-1 2-76-15,1 2-8 0,-4 3-3 16,2-2-2-16,-1 4-5 0,1 2-3 16,-1 1-6-16,0 1-6 0,-1 2-5 0,2 4-5 15,-1 2-2-15,1 5-1 0,-1 3-2 16,1 4 1-16,0 1-2 0,1 2-1 16,0 0-2-16,1 0-4 0,0-1-2 15,-1-2-1-15,2 0-1 0,-3 0-1 16,1-4 0-16,-1-2-1 0,0-1 0 15,-1-1-3-15,1-3-8 0,0-3-9 16,0-2-13-16,-1-4-16 0,1-2-9 0,1-3-20 16,-1-4-108-16,1-4-120 0,1-3-275 15</inkml:trace>
  <inkml:trace contextRef="#ctx0" brushRef="#br0" timeOffset="183664.585">21704 10843 569 0,'-1'-4'140'0,"-1"1"9"0,1 0-80 16,-2 2-13-16,3 0-6 0,0 0-6 16,0 1-4-16,0 1-3 0,3-1-5 15,-1 1-5-15,2 0-4 0,1 0-1 0,-1 1-3 16,4-2-2-16,-2-2-5 0,1 1-3 16,2-2-3-16,2-1-2 15,1 0-4-15,0-1-11 0,2 3-15 0,1-2-22 16,-2 2-22-16,0 2-120 0,-3 0-140 15,0 1-319-15</inkml:trace>
  <inkml:trace contextRef="#ctx0" brushRef="#br0" timeOffset="184412.354">22447 10678 497 0,'1'-8'125'0,"-4"1"5"16,1-2-70-16,-2 3-13 0,-1 1-2 15,1 0-2-15,-4 2-3 0,0 0-2 16,-3 2-3-16,-2 4-3 0,-1-1-2 15,-1 3-6-15,-3 5-4 0,-2 3-4 16,4 4-4-16,0 4-2 0,1 2-1 16,3 2-2-16,4 1-2 0,3-3 0 15,3 0-2-15,2-6-1 0,3-2-1 0,3-4 0 16,3-4-1-16,2-4 1 16,1-3-1-16,3-3 1 0,1-3-1 0,1-2 1 15,1-5 0-15,-1-1-1 0,0-5 1 16,2-3-1-16,-2-3 1 0,0-4-1 15,-1 3 0-15,0 0 1 0,-3 1-1 16,-3 4 2-16,-2 7 6 0,-4 3 3 16,-1 5 1-16,-4 4 2 0,-2 5 0 15,0 4 1-15,-2 3-2 0,1 5-5 16,-1 3-3-16,3 3-1 0,-1 2-1 0,3-1-1 16,4 0-1-16,3-1 0 0,4-3-2 15,4-2-9-15,3-3-15 0,4-4-26 16,3-1-24-16,1-3-119 0,4-3-143 15,0-2-326-15</inkml:trace>
  <inkml:trace contextRef="#ctx0" brushRef="#br0" timeOffset="186335.987">23619 10164 586 0,'4'-3'134'15,"-1"2"6"-15,-1 2-89 0,-1 4-13 16,0 4-8-16,0 2 0 0,-1 3-1 0,-2 2-3 15,-2 1-5-15,-1 0-5 0,-1-1-5 16,-1 2-3-16,-3 0-8 0,0-1-17 16,0-1-15-16,2 0-129 0,-2-3-130 15,0-2-327-15</inkml:trace>
  <inkml:trace contextRef="#ctx0" brushRef="#br0" timeOffset="188321.3495">23975 10122 489 0,'-4'-18'116'16,"-4"-6"4"-16,3-1-74 0,0-4-12 16,2-4-5-16,-2-3-2 0,2 0-2 15,2 0-3-15,2 6-3 0,-2 1-2 16,2 7-2-16,1 8-1 0,-1 5-2 16,0 9 0-16,0 7-1 0,0 9-1 15,-1 6-1-15,2 9-2 0,0 7-1 16,1 4-1-16,-1 3-2 0,0 0-1 0,3-1-2 15,-1 0-4-15,2-3-6 16,-1-6-8-16,1-2-12 0,3-1-12 0,1-2-109 16,-1-7-112-16,6-3-268 0</inkml:trace>
  <inkml:trace contextRef="#ctx0" brushRef="#br0" timeOffset="188583.5691">24549 9886 589 0,'-2'-13'140'0,"4"3"6"0,-2 5-87 0,0 6-15 15,-2 8-8-15,1 4-5 0,-1 7-4 16,1 3-4-16,-2 4-5 0,1 4-5 15,0 0-5-15,2-1-3 0,0-3-1 0,0 0-3 16,0-2-6-16,0-5-14 0,0-1-10 16,2-3-22-16,-2-3-112 0,0-3-127 15,0-3-296-15</inkml:trace>
  <inkml:trace contextRef="#ctx0" brushRef="#br0" timeOffset="188917.412">24801 9895 569 0,'1'-5'140'0,"0"4"4"15,-1 0-68-15,-1 2-32 16,0 4-12-16,-1 2-5 0,-2 3-3 0,-1 3-2 15,-2 3-2-15,-2 3-3 0,-2-1-4 16,-1 3-2-16,-3-2-2 0,2 0-3 16,-2-1-1-16,1-2-1 0,2-1-2 15,1-2 1-15,4-3-2 0,1 0 1 16,2-3-2-16,3-1 1 0,1-1-1 16,2-1 1-16,3 0-1 0,1-2 0 15,3-1-1-15,2-1-6 0,2 0-9 0,2-1-14 16,2-1-11-16,3-2 101 0,1 1-228 15,1-1-137-15,2 4-359 16</inkml:trace>
  <inkml:trace contextRef="#ctx0" brushRef="#br0" timeOffset="189548.0037">25075 10204 617 0,'-2'-13'149'0,"-1"-1"5"15,2-2-93-15,4 0-20 0,-3-4-9 16,1-2-7-16,0-1-7 0,0-3-6 16,1-1-6-16,-1 1-2 0,-2 2-1 15,1 3-1-15,1 5 2 0,0 4 0 16,-2 6 1-16,0 5 1 0,-2 6-1 16,1 6 0-16,-2 3-1 0,0 6-1 15,-2 1-2-15,3 3 1 0,-2 2-2 16,3 1 1-16,-1-1-1 0,0-2 0 0,1-1 1 15,1-1-1-15,1 0 0 0,2-2 0 16,1-3 1-16,1-2-1 0,4-4 0 16,2 0 0-16,-3-4 0 0,0-3 1 15,1-2-1-15,-2-2 1 0,-3-1 0 16,1-1 0-16,-5-3 0 0,2-1 0 16,-2 0 0-16,-2-2 0 0,1 1-1 15,-3 1 1-15,-1 0-1 0,-1 0 1 16,-2 2-1-16,-1 1 0 0,0 2 0 15,2 2 0-15,-1 1 0 0,2 0 0 16,1 5-1-16,0-2 0 0,1 3 0 0,0-1-1 16,1-1 0-16,2 0 1 15,-1 2-1-15,2-6 0 0,1 2 1 0,-1-1-1 16,1 0 2-16,1-2-1 0,-1-1 1 16,0 0 0-16,-1 0 1 0,-2 0 0 15,3-2 1-15,-3 2-1 0,-2-2 1 16,1 1 0-16,-1 1 0 0,2 0-1 0,-2 0 0 15,0 1 0-15,-1 1-1 0,2 0 0 16,-3 1 1-16,4-2-2 0,-2 1 1 16,4-1 0-16,0 2-1 0,1-2 1 15,2 0 0-15,1 1-1 0,0-1 1 16,4 0 0-16,0 0 0 0,5-1 0 16,2 0 0-16,2-1 0 0,3 1 0 15,2-1 0-15,2 0 0 0,1-1 0 16,-2 2-6-16,-2 0-14 0,-1 2-13 15,-3-1-7-15,-5 1-128 0,1-2-128 16,-5 3-312-16</inkml:trace>
  <inkml:trace contextRef="#ctx0" brushRef="#br0" timeOffset="195945.0438">24291 9932 457 0,'11'-6'119'0,"-1"-2"6"0,-1 0-60 15,-1 0-15-15,0 1-6 0,-2 0-1 16,-4-1-3-16,-2 1-1 0,-3 1-1 15,-2 1-1-15,-4 2 1 0,-2 0-1 16,-4 3-4-16,-2 2-5 0,-1 3-3 16,-3 5-4-16,-1 3-5 0,0 5-3 15,-2 2-3-15,1 5-2 0,1-1-2 16,2 2-1-16,4-1-1 0,3-2-1 16,7-2-1-16,5-4-1 0,4-3-1 15,4-2 0-15,6-4 0 0,2-2 0 16,2-3 0-16,2-6-1 0,0 0 1 0,1-6-1 15,1-2-1-15,-2-4 1 0,0-2-1 16,-2-3 1-16,-3-2 0 0,-1-2 1 16,-4-1-1-16,-1 0 1 0,-2 0 0 15,-1 4 0-15,-4 4 1 0,-1 4 0 16,-1 4 2-16,-3 6 1 0,-1 4 1 16,0 7 3-16,-1 5 0 0,1 3 0 15,2 6 0-15,0 3-2 0,2 3-1 16,1 2-2-16,1-2-2 0,5-1-1 0,4-3-1 15,2-4-5-15,8 0-10 0,3-7-15 16,5-1-20-16,7-4-20 0,3-2-123 16,2-1-140-16,7 0-319 0</inkml:trace>
  <inkml:trace contextRef="#ctx0" brushRef="#br0" timeOffset="204181.7591">24216 7601 562 0,'-7'-6'149'0,"4"1"8"0,0 1-57 15,3 0-41-15,1 1-14 0,1-1-6 0,3 0-5 16,1-1-10-16,1 0-8 0,3-1-6 16,2 1-3-16,3-1-2 0,3-1-1 15,1 0-3-15,1 0-5 0,0 3-11 16,0 1-17-16,-1-1-9 0,-2 3-21 15,-3 0-111-15,-4 2-127 0,-4 0-284 16</inkml:trace>
  <inkml:trace contextRef="#ctx0" brushRef="#br0" timeOffset="204350.9909">24276 7610 605 0,'-5'3'148'0,"1"1"4"15,1-3-92-15,1-1-21 0,3 0-9 16,3 0-6-16,2-1-5 0,6-1-9 16,3 0-5-16,3-3-2 0,7 0-18 15,2-1-22-15,3-4-119 0,4 0-128 16,-1-3-318-16</inkml:trace>
  <inkml:trace contextRef="#ctx0" brushRef="#br0" timeOffset="205491.5756">1818 11463 580 0,'-16'2'152'0,"2"0"11"15,6-4-75-15,2 1-18 0,1 0-12 0,2 0-7 16,7 2-8-16,-2-1-13 0,2-1-11 15,0-1-7-15,3 1-6 0,4-1-3 16,3-1 0-16,0 1-1 0,2-3-1 16,1 1-4-16,3 1-8 0,0-2-11 15,-2 0-18-15,-1 1-11 0,-1 2-23 16,-4-1-109-16,-3 2-125 0,-3 1-280 16</inkml:trace>
  <inkml:trace contextRef="#ctx0" brushRef="#br0" timeOffset="205666.2367">1732 11655 607 0,'-10'3'153'0,"4"-2"3"16,2-2-64-16,6 1-50 0,1-2-14 16,6 2-9-16,2 0-8 0,2 0-4 0,5-1-2 15,1 2-1-15,3-1-12 0,1 3-13 16,1-1-18-16,-3 2-122 0,1 2-128 15,-5 3-316-15</inkml:trace>
  <inkml:trace contextRef="#ctx0" brushRef="#br0" timeOffset="207798.1443">2496 11632 412 0,'-6'-4'112'15,"0"-1"6"-15,1 2-44 0,0-2-20 0,0 0-9 16,1 2-4-16,0 1-3 0,1-1-2 15,1 1-3-15,-2 1-1 0,2 1 0 16,1 0 0-16,-2 0-3 0,2 0-4 16,0 1-3-16,1 0-4 0,1 0-3 15,1 1-3-15,2 0-2 0,1-1-3 16,1 2 0-16,3-2 0 0,2-1-1 16,1 0-1-16,5 0-2 0,1-1-1 15,6-2 0-15,1 0-2 0,1-2-9 16,1-1-14-16,1 1-19 0,-2-1 21 15,0-2-155-15,-7 3-136 0,-4-1-333 16</inkml:trace>
  <inkml:trace contextRef="#ctx0" brushRef="#br0" timeOffset="208744.285">3331 11534 450 0,'-7'1'112'0,"-1"-1"5"0,-1 1-61 15,2 1-17-15,0-2-6 0,-1 0-4 16,2-2-4-16,1 2-3 0,2-1-3 16,0 1-2-16,1-2-2 0,2 2-3 15,-2 0-3-15,2 1-2 0,2-2-1 16,-1 1-1-16,1 1 0 0,2 0-1 15,1-1 1-15,2 0 0 0,1 0 1 16,3 3 0-16,0-5-1 0,3 5-1 16,0-3 0-16,1 0-1 0,0 0 0 0,1-3-1 15,2 2 0-15,0 2-1 0,-3-6 0 16,3 4 0-16,3 0 0 0,0-3 0 16,3 4 0-16,3-1-1 0,1-1 1 15,3 0 0-15,2 1-1 0,1 0 1 16,2 1-1-16,-1-3 1 0,1 2-1 15,-1 1 1-15,2 0 0 0,0-1 0 16,-2-1 0-16,3-2 1 0,0 3 0 0,3-4-1 16,0 1 0-16,5-1 1 0,1 2-1 15,5-1 0-15,-1 0 0 0,0-3-1 16,-2 0 1-16,0-2-1 0,1 0 1 16,1 1-1-16,1-2 1 0,3 1-1 15,1 2 0-15,2 2 1 0,-1 0 0 16,-2 2 0-16,-3-1 0 0,1 1 1 15,-2 2 0-15,-1 1 1 0,2-1-1 16,0 1 1-16,2 1-1 0,-1-1 0 16,0 0 0-16,-3 0-1 0,0 0 0 0,-1 1 0 15,1-2 0-15,0 0 0 0,4 1 0 16,-1-1-1-16,1 1 1 0,-3-1-1 16,2-2 1-16,-5 2-1 0,0 0 1 15,-3-1 0-15,-1 1 0 0,-1 1-1 16,1 1 1-16,-4-1 0 0,1 2 0 15,0 3 0-15,-5-3-1 0,-4-1 0 16,-4 0 1-16,-2 2-1 0,-4-1 0 0,-4-2 1 16,-7 0-1-16,0 2 0 0,-2-1 1 15,-4 0-1-15,-2-1-2 0,-1 1-3 16,-2-1-12-16,-2-1-19 0,-1 0-120 16,-3-3-127-16,-6 2-312 0</inkml:trace>
  <inkml:trace contextRef="#ctx0" brushRef="#br0" timeOffset="210078.8138">3979 10932 462 0,'9'-11'120'0,"-3"0"7"0,-2 2-61 15,-3-2-15-15,-1 4-3 0,0 0-2 16,-1 2-2-16,0 3-3 0,-3-1-1 15,1 1-2-15,-5 2-2 0,0 0-5 16,-2 5-7-16,-4 2-5 0,0 3-5 0,-1 6-5 16,0 7-3-16,3 5-2 0,-1 0-2 15,2 3 0-15,2-2-1 0,3 0 0 16,3-4-1-16,5-1 0 0,0-6 0 16,7 2 1-16,0-6-1 0,5-1 0 15,2-4 0-15,1-3 0 0,1-6 0 16,2-3 1-16,1-5-1 0,1-3 0 15,-1-2 1-15,-1-3-1 0,0-4 1 0,-3-2-1 16,-1-1 1-16,-5-3-1 0,-2-2 1 16,-3-2 0-16,-2-2-1 0,-3 2 0 15,0 3 1-15,-2 4 0 0,-2 5 0 16,2 4 1-16,-1 7 0 0,0 3 0 16,0 7 1-16,0 2-1 0,-1 6 0 15,2 6 0-15,0 4-1 0,-1 4 0 16,4 2 0-16,0 3-1 0,2-1 0 15,2-2 0-15,2-2-3 0,2-5-6 16,4 0-12-16,-1-5-14 0,4-3-12 16,3-2-20-16,0-3-113 0,3-5-125 15,0 1-287-15</inkml:trace>
  <inkml:trace contextRef="#ctx0" brushRef="#br0" timeOffset="210583.6072">4233 10612 554 0,'-3'-2'146'0,"1"1"9"0,0 0-63 0,2 0-29 16,0 2-13-16,-1-2-10 0,2 2-6 15,1-1-10-15,1 0-7 0,3-1-6 16,0-1-4-16,1 2-2 0,3-1-1 15,3 1-1-15,4 0-2 0,-3 0-7 16,2-1-13-16,1 2-16 0,1-1-21 0,-1 0-117 16,-4-1-131-16,1 1-308 15</inkml:trace>
  <inkml:trace contextRef="#ctx0" brushRef="#br0" timeOffset="210776.1475">4581 10422 661 0,'-2'-4'156'0,"-4"-1"0"15,2 8-102-15,2 1-21 0,-1 5-9 16,1 3-10-16,2 3-7 0,0 2-4 16,1 4-1-16,1 0-3 0,2 0-9 15,3 1-12-15,2-2-25 0,-3 1-112 16,4 1-124-16,-3 0-304 0</inkml:trace>
  <inkml:trace contextRef="#ctx0" brushRef="#br0" timeOffset="211960.0233">4966 10909 517 0,'-1'3'126'16,"-1"-2"5"-16,2 3-78 0,0-1-9 15,2 1-4-15,0 0-5 0,2-1-4 16,-1 1-2-16,4 0-2 0,-1-3-2 16,1-1-3-16,2-1-2 0,2-3-3 0,2 0-2 15,1-4-2-15,1-1-2 0,4-3-2 16,-1 1-3-16,3-1-2 0,-3-1 0 16,0 0-2-16,-5-1 0 0,-2 1-1 15,-4-1 0-15,-3 3 0 0,-4 0 0 16,-4 0 0-16,-2 0 0 0,-4 3-1 15,-2 0 0-15,-4 3 0 0,-3 2-1 16,-2 3 0-16,-2 3-1 0,2 5 1 16,0 2 0-16,0 3 0 0,3 5 0 15,2 2 1-15,1 1-1 0,3 3 1 0,0 2-1 16,4 4 1-16,5 0 1 0,3 0 0 16,2-1 0-16,5-3 2 0,3-2 0 15,2-2 0-15,3-2 0 0,2-6 0 16,3-1 0-16,4-5-1 0,3 1 0 15,3-5-1-15,3-3 0 0,5-4-1 16,1 0-3-16,1-3-10 0,0-2-16 16,-1 0-11-16,-5-1-21 0,-3-1-111 15,-4-3-127-15,-6 4-289 0</inkml:trace>
  <inkml:trace contextRef="#ctx0" brushRef="#br0" timeOffset="212954.0766">5455 10502 533 0,'-2'-25'133'0,"-1"-1"6"0,1 3-75 16,0 2-10-16,2 4-2 0,0 6-6 16,0 3-7-16,2 8-4 0,1 3-6 15,-1 5-6-15,3 6-7 0,-1 3-6 16,2 4-4-16,1 3-1 0,-2 2-2 0,1 2-1 16,2 0-1-16,-3-1 0 0,1-1 0 15,-1-3-1-15,0 1 1 0,-2-6-1 16,0 0 0-16,-1-2 1 0,-1-1-1 15,-3-1 0-15,-3-3-9 0,-4-3-11 16,0-1-14-16,-4 0-17 0,-2-4-85 16,-5-2-35-16,0-5-109 0,-1-3-212 15</inkml:trace>
  <inkml:trace contextRef="#ctx0" brushRef="#br0" timeOffset="213099.4583">5384 10221 582 0,'4'-12'141'0,"3"2"3"0,-4 4-85 16,3 2-21-16,-1 3-14 0,1-1-8 16,2 5-5-16,-2 1-11 0,2 2-12 15,2 5-23-15,-2 0-111 0,0 3-117 16,2 1-295-16</inkml:trace>
  <inkml:trace contextRef="#ctx0" brushRef="#br0" timeOffset="213690.8373">5564 10473 451 0,'1'-12'120'0,"-1"1"5"16,-3 0-46-16,5 2-36 0,-1 3-9 15,1 1-6-15,-1 0-5 0,1 3-7 16,-1-2-3-16,1 3-2 0,0 0-2 16,-1-2-2-16,-1 2 1 0,1 0-1 15,-1 0 0-15,0-1 1 0,1 2 1 16,1-1 0-16,-2 0 2 0,1 0 0 16,-1-2 1-16,1 1 0 0,-1 1 1 15,0-2 1-15,0 2 0 0,0 0 0 16,0 1-1-16,0 1 0 0,0 1-2 0,0 4 0 15,0 4-2-15,0 4-2 0,-1 2 0 16,2 4-2-16,0 1 0 0,0 1-2 16,2-1 0-16,3 1-2 0,3-5 1 15,0-1-1-15,5-6 0 0,2-1 1 16,3-6 0-16,2-3 1 0,-1-5 0 16,-1-2 1-16,2-3 0 0,-2-3 1 0,-5-3 0 15,-3-1 0-15,-1-2 1 0,-5 1-1 16,-3 2 1-16,-2 1-1 0,-2 3 0 15,-3 4-1-15,0 3-1 0,0 2 0 16,2 7 0-16,-1 3-2 0,0 3 0 16,4 4 0-16,3 0 0 0,2 2-1 15,2 0 0-15,4-1 0 0,4-2 0 0,4-2 1 16,2-3-1-16,0-5 0 16,2-3 0-16,1-5 0 0,-4-4 0 15,-1-6 1-15,-5-2 0 0,-3-4 0 16,-2-2 1-16,-4 1-1 0,-4 0-2 0,-2 2-4 15,-4 0-13-15,-1 3-21 0,-3 2-14 16,-1 8 78-16,-1 0-209 0,4 6-142 16,-3 5-356-16</inkml:trace>
  <inkml:trace contextRef="#ctx0" brushRef="#br0" timeOffset="214826.9298">3718 10476 561 0,'-9'-10'136'0,"-3"4"6"0,-5 7-83 16,-3 10-12-16,-2 6-8 0,-5 9-4 0,-1 9-4 15,1 9-3-15,1 8-4 0,7 5-4 16,3 10-5-16,7 5-4 0,5 3-4 15,6-1-3-15,5 0-5 0,11 0-9 16,11-4-13-16,12-8-9 0,16-7-20 16,11-8-114-16,13-11-125 0,12-12-292 15</inkml:trace>
  <inkml:trace contextRef="#ctx0" brushRef="#br0" timeOffset="215373.3063">6318 10162 610 0,'4'-1'133'16,"3"2"1"-16,7 6-102 0,2 8-15 16,2 3-3-16,3 6 5 0,2 6 4 15,0 9 1-15,-1 7 1 0,-2 5 2 0,0 3 3 16,-3 5-2-16,0 5-3 0,-4-2-4 15,-3-3-4-15,-1 0-2 0,-1-3-3 16,-3 2-4-16,-6-3-2 0,-4-5-3 16,-5-1 0-16,-6-2-2 0,-3-6-2 15,-6-3-2-15,-3-6-7 0,-1-4-9 16,0-5-14-16,-1-5-10 0,7-10-20 16,1-7-112-16,6-8-122 0,3-6-285 0</inkml:trace>
  <inkml:trace contextRef="#ctx0" brushRef="#br0" timeOffset="216032.4052">6719 10281 497 0,'0'-3'121'0,"-4"-2"4"0,0 1-71 15,2-3-17-15,-1-1-4 0,2-2-3 0,-1-2-1 16,-1-2 0-16,3 0-1 0,0-4 2 16,-1 1-1-16,0 0 0 0,0-1-1 15,1 1-3-15,-2-1-4 0,1 5-3 16,0 2-3-16,0 2-3 0,1 5-1 16,-1 2-3-16,1 4-1 0,-2 4-2 15,2 2-1-15,2 4-2 0,-1 2-1 0,2 4 0 16,1 1 0-16,1 2 0 0,1 1-1 15,0 0 1-15,-1 0-1 0,0 0 0 16,-1 0 1-16,-1-1-1 0,1 1 0 16,-1-4 0-16,-1-2 0 0,0-1 0 15,0-2 0-15,-2-4 0 0,-2-2 0 16,0-1 0-16,-2-2 0 0,-2-2 0 16,-1-1 0-16,-2 1 0 0,-1-2 0 15,-1-2 0-15,0 1 0 0,2-1 0 0,-1 1 0 16,1-2 0-16,3 2 0 15,2 0 1-15,1-1-1 0,2 2 0 16,2 0 1-16,1 0-1 0,2-1 1 0,2 1 0 16,4 1-1-16,1-1 1 0,2 2 0 15,1-1 0-15,0 0 0 0,4 0 0 16,0 2 0-16,0-2-1 0,4 0 0 16,3-1 0-16,1 0-5 0,1 0-10 15,1 0-17-15,-1 0-12 0,-2 0-25 0,-4 1-109 16,-1-2-128-16,-4 5-287 0</inkml:trace>
  <inkml:trace contextRef="#ctx0" brushRef="#br0" timeOffset="217634.9783">3566 12151 542 0,'2'-11'135'0,"1"0"9"16,-3-4-76-16,0 0-6 0,0 1-3 15,0 3-4-15,-2-1-4 0,1 3-4 16,0-1-8-16,1 7-7 0,1 6-8 15,3 6-7-15,-3 2-5 0,3 5-3 16,-1 2-2-16,1 6-2 0,-1 1 0 0,-2 0-1 16,0-2-2-16,-1 2 0 0,1-2-1 15,-1 1 0-15,0 0-1 0,-1-5 0 16,0 2-3-16,1-3-9 0,-1-2-15 16,-1 0-22-16,0-3-22 0,2-4-118 15,-1-4-139-15,2-4-315 0</inkml:trace>
  <inkml:trace contextRef="#ctx0" brushRef="#br0" timeOffset="218044.5953">3986 12285 579 0,'-3'-1'147'0,"1"1"8"16,0-2-82-16,0 1-15 0,2-1-10 16,2 0-6-16,0-1-6 0,2 2-7 0,-1-2-5 15,3-1-5-15,2 2-3 0,0-2-1 16,3-1-2-16,0 2-2 0,4-2-3 16,2 1-2-16,3 0-1 0,2 1-2 15,-2 0-1-15,0 1-7 0,1 1-10 16,-1-2-15-16,-3 2-19 0,-2-1-23 15,-4 2-113-15,0 0-132 0,-9 1-298 16</inkml:trace>
  <inkml:trace contextRef="#ctx0" brushRef="#br0" timeOffset="219664.7448">4909 12170 411 0,'4'-10'123'0,"-1"-1"5"0,-5 0-1 16,0 1-74-16,-2 0-10 0,-1 2-3 16,-3 0-3-16,-3 2-4 0,-4 4-4 15,-2 2-4-15,-5 2-3 0,-1 5-5 16,-1 3-3-16,0 5-5 0,1 5-2 15,3 0-1-15,3 2-1 0,3 4-1 16,6-3-1-16,3 1-1 0,5-2 0 0,2-3-1 16,6-2 0-16,1-2-1 0,6-3 1 15,4-3-1-15,1-3 1 0,4-6 0 16,0-2 0-16,3-6 0 0,0-1 0 16,-1-4 0-16,-4 0 1 0,-1-4 0 15,-3 0 0-15,-1-1 0 0,-3 1-1 16,-3-1 1-16,-2-2 0 0,-1 1-1 15,-5 2 0-15,0-1 0 0,-2 1 0 16,-1 1 0-16,-1 0-1 0,0 2 1 0,-2 0-1 16,2 2 1-16,0 2-1 0,0 0 1 15,-1 3 0-15,2 2 0 0,-1 3 1 16,1-1 0-16,-1 2 0 0,1 1 0 16,-1 1-1-16,2 2 1 0,-2-1-1 15,1 2 0-15,0-1-1 0,0 1 1 16,0 0 0-16,0 1-1 0,0-3 1 15,0 1-1-15,1-1 1 0,-1-1-1 16,1 0 1-16,-1-1-1 0,0 0 1 16,0 2-1-16,0-4 1 0,0 2 0 15,0-1-1-15,0 1 1 0,0 1 0 0,1-1-1 16,-1-2 0-16,0 2 1 0,0-1-2 16,2 1 1-16,-1-3 0 0,0 1 0 15,-1 1 0-15,1 1 0 0,0-2 0 16,1 1 1-16,-2 1-1 0,0 0 0 15,0-1 0-15,0 1 0 0,0 0 1 16,0 0 0-16,-2 2 1 0,2 3 0 16,0 5 2-16,-1 1 1 0,1 3 0 0,-1 2 1 15,2 3 0-15,-1 1-2 0,0-2 0 16,3-1-1-16,-1 2 0 0,2-2-2 16,1 1 0-16,3-3-2 0,3-2-5 15,3 1-13-15,3-1-17 0,0 0-13 16,5-1-20-16,-1-4-109 0,0 2-125 15,-3-2-279-15</inkml:trace>
  <inkml:trace contextRef="#ctx0" brushRef="#br0" timeOffset="221030.0623">5110 11757 591 0,'-5'-5'158'16,"-1"-1"5"-16,6 1-59 0,-1 2-47 16,4 1-14-16,3 1-8 0,2 1-10 0,3-1-8 15,3-1-4-15,-3 1-5 0,2-3-2 16,2 3-1-16,3-1-3 0,1-1-4 16,0 1-12-16,2 1-16 0,0-2-13 15,0 3-22-15,-3 1-110 0,-2-1-129 16,-2 3-289-16</inkml:trace>
  <inkml:trace contextRef="#ctx0" brushRef="#br0" timeOffset="221232.466">5478 11667 602 0,'2'-3'147'16,"0"0"2"-16,-2 2-80 0,0 2-29 15,1 4-10-15,-2 0-8 0,1 2-5 16,0 3-6-16,0 2-1 0,-3 4-5 16,2 0-7-16,-2 1-8 0,2 2-11 0,0 0-14 15,2 2-12-15,-1-2-112 0,5-2-117 16,1-3-275-16</inkml:trace>
  <inkml:trace contextRef="#ctx0" brushRef="#br0" timeOffset="222064.264">5850 12128 613 0,'-6'-1'149'15,"1"0"3"-15,3 2-90 0,2 0-21 16,1 0-9-16,4 2-6 0,2-1-4 0,3 1-4 15,2-1 1-15,2-2 0 0,3-1-2 16,1-3-2-16,2-1-1 0,-1-2-3 16,0-3-4-16,0-1-2 0,-1-1-2 15,-2-2-1-15,-2 1 0 0,-2-2-2 16,-1-1 1-16,-3 1 0 0,-6 0-1 0,-3-1 1 16,-4 0-1-16,-2 0 0 0,-3 4-1 15,-3 1-1-15,-2 2 0 0,-1 5-2 16,0 5 0-16,-4 3 0 0,-2 4 0 15,-1 4 1-15,-1 4 0 0,-1 3 1 16,2 2 1-16,1 0 0 0,3 3 0 16,5 2 1-16,5 0 0 0,2 0 1 15,6-2 0-15,1 1 1 0,6-1 1 16,3-2 1-16,6-1 1 0,1-4 1 16,6-2 0-16,3-3 0 0,3-2-1 0,0-4-2 15,1-2 0-15,3-4-1 0,1-4-2 16,4-1-3-16,0-3-9 0,-2-3-14 15,0-2-13-15,0 1-15 0,-3 1 64 16,-8-4-188-16,-6 2-131 0,-6 3-326 16</inkml:trace>
  <inkml:trace contextRef="#ctx0" brushRef="#br0" timeOffset="222406.8909">6253 11692 634 0,'-1'-7'150'0,"1"-1"5"0,-1 2-101 16,2 4-15-16,0 3-5 0,-1 4-2 15,3 3-6-15,-1 7-3 0,1 3-3 16,0 3-1-16,0 2 0 0,0 4-3 16,1 2-3-16,0 0-3 0,-1 0-3 15,2 1-1-15,-1-1-2 0,-2-2-2 0,-2-4-1 16,-2-1-1-16,-4-3 0 0,-1-4-5 16,-3-4-12-16,-3-4-20 0,-2-1-14 15,-1-1 22-15,-3-8-152 0,3-5-134 16,-1-8-313-16</inkml:trace>
  <inkml:trace contextRef="#ctx0" brushRef="#br0" timeOffset="222548.2381">6156 11561 610 0,'0'-6'144'16,"2"0"1"-16,1 1-92 0,3 2-24 15,3 2-10-15,2 2-6 0,0 2-11 16,3 2-14-16,-1 2-23 0,1 3-111 15,-2-2-118-15,-2 5-293 0</inkml:trace>
  <inkml:trace contextRef="#ctx0" brushRef="#br0" timeOffset="223198.6472">6398 11714 456 0,'-1'-6'117'0,"-1"1"4"0,1 1-55 16,0 1-25-16,0 0-8 0,1 2-5 0,-2 0-6 16,2-2-5-16,-1 2-3 15,1 1-2-15,0 0-1 0,0 0-1 16,-1 0 1-16,1 0 0 0,0 0 1 0,1 0-1 15,-1 0 1-15,1-1 0 0,1-2-1 16,-1 1-1-16,1-1-1 0,0 0-1 16,0-1-1-16,0 0-1 0,0-1 0 15,1 2 1-15,-1-2 0 0,0 0 1 0,-1 1 0 16,2 1 2-16,-2-1 0 0,-1 0 1 16,0 3 1-16,0 0 0 0,0 0-1 15,0 1-1-15,0 1-1 0,-3 4-1 16,2 3-1-16,-1 3 0 0,-2 8-2 15,0 2 1-15,0 1 0 0,1 2-1 16,2 3 1-16,1-1-1 0,5-2 0 16,1-3-1-16,4-3 0 0,2 1-1 15,3-4 1-15,1-6-1 0,2-1-1 16,-2-7 0-16,0-1-1 0,-2-5 1 0,0-2 0 16,-2-3 0-16,-2-1 1 15,-3-4 0-15,1-1 0 0,-5-1 0 0,0 1 0 16,-2-1 0-16,-3 1-2 0,-1 0 1 15,-1 4-2-15,0 3 0 0,0 4 0 16,0 5 0-16,2 5 0 0,-2 1 0 16,3 4 0-16,1 3 0 0,2 1 0 15,3 2 0-15,4-4 0 0,4 1 0 16,6-4 0-16,3 0 0 0,2-4 0 0,1-5 1 16,0-5 0-16,2-2 1 0,-2-4 1 15,-1-2 1-15,-2-1 0 0,-3-5 0 16,-2 1 0-16,-5 0-1 0,-4-1-4 15,-4-2-10-15,-6 3-16 0,-3 1-22 16,-3 3-28-16,-5 3-113 0,0 6-138 16,-1 5-313-16</inkml:trace>
  <inkml:trace contextRef="#ctx0" brushRef="#br0" timeOffset="227880.2754">6472 11444 365 0,'-1'2'104'0,"-1"-1"4"16,-2-1-16-16,2 1-45 0,0 3-12 15,-1-3-4-15,0 0-2 0,1-1-4 16,-1 1-1-16,1 1-1 0,1-2-2 15,-2-2-3-15,2 2-1 0,0 2-3 0,1-1-1 16,0 0-3-16,0 0-1 0,1-1-1 16,-1 2 0-16,1-2 1 0,1 0 1 15,0-2 1-15,2 0 1 0,1-1 0 16,1 0 0-16,1-2 0 0,2 0-1 16,0-1-2-16,1 1-1 0,1 0 0 15,1 0-1-15,0 0-1 0,1 2 0 16,2 0-1-16,2 2 0 0,0 1-1 0,3 0-1 15,3 1 0-15,0 2-1 16,-1-1 0-16,1 2-1 0,2-2 0 16,1 1 0-16,-2-3 0 0,2 0-1 15,1-3 1-15,2-2 0 0,1-1-1 0,-2-1-3 16,-1-2-10-16,-2 2-13 0,-2-2-12 16,-4 2-101-16,-4 0-27 0,0-2-112 15,-7 3-222-15</inkml:trace>
  <inkml:trace contextRef="#ctx0" brushRef="#br0" timeOffset="235511.9572">510 9579 280 0,'0'-1'74'0,"0"-3"4"0,0 0-11 15,-2-1-42-15,2 1-7 0,0-3-1 16,0 1 2-16,2-1 2 0,-2 0-1 0,1 0 3 15,-1-1 0-15,1-1 3 0,-1 1 1 16,0 0-1-16,-1 0 0 0,1 0-1 16,0 2-2-16,-1 1-1 0,1 2-1 15,0 0-3-15,0 5-2 0,0 1-1 16,-2 3-3-16,2 3 0 0,0 3-2 16,-1 3-1-16,0 6 1 0,-2 1 1 15,1 2 0-15,0 3 1 0,-2 1-1 16,0 3 1-16,1-2-1 0,0 2-2 0,2-2-1 15,1-2-2-15,0 0-1 16,1-1-1-16,2-4-2 0,-1-1 0 16,0-4 0-16,1-2-1 0,-2-3 1 0,0-3-1 15,-1-2 0-15,2-2 0 0,-4-3-2 16,2-2-4-16,0-1-6 0,2-1-7 16,-2-3-7-16,-2-3-9 0,2 0-10 15,-2-4-108-15,1-2-109 0,2 2-262 16</inkml:trace>
  <inkml:trace contextRef="#ctx0" brushRef="#br0" timeOffset="238354.3569">909 9635 409 0,'0'-2'107'0,"-1"-3"7"16,-2 1-50-16,1-2-14 0,-1 1-8 16,2 2-4-16,0-2-3 0,-3-2-4 15,2 4-3-15,-1-1-1 0,0 0-2 16,-1 3-2-16,0 0-2 0,-1 2-2 15,0 2-3-15,1 3-2 0,-4 1-2 0,2 4-3 16,-1 3 0-16,-2 0-2 0,-1 2 0 16,3 3-1-16,1 0 0 0,1 0-1 15,1-1 0-15,3-1-1 0,1 3-1 16,5-2-1-16,-1-2 1 0,2 0-2 16,1-1 0-16,2-3 0 0,1-2 0 15,-1-4 0-15,1-2 0 0,0-3 0 16,1-5 0-16,-1-2 0 0,-2-1 1 15,2-4-1-15,-5-5 0 0,2-1 0 0,-1-3 0 16,1-3 0-16,-4-1 0 0,0 2-1 16,-2-2 0-16,1 2 1 0,-3-2-1 15,1 5 0-15,-5-2 0 16,4 5 0-16,-1 4 0 0,0 3 0 0,1 4-1 16,1 5 0-16,-1 5 0 0,3 8 0 15,-3 0 0-15,0 3 0 0,1 5 0 16,-1 1 1-16,1 2 0 0,1 2 1 15,0-3-1-15,3-1 1 0,0 0-1 16,0-1 1-16,1-2-1 0,-1-5 0 16,1-3 0-16,-1 0-6 0,-1-3-8 0,1-5-12 15,-2 0-9-15,2-6-16 0,-2 1-114 16,1-5-122-16,-1-4-283 0</inkml:trace>
  <inkml:trace contextRef="#ctx0" brushRef="#br0" timeOffset="238669.5243">980 9471 535 0,'-3'-4'128'0,"-1"2"3"0,0-2-81 16,3 3-15-16,-1 0-9 15,2 0-4-15,2 1-5 0,0 1-3 0,2 1-2 16,2 1-3-16,0-1-1 0,1 2-1 16,3 2-1-16,0-2-1 0,1 1-7 15,-1-1-7-15,1-1-12 0,0-1-11 16,-1-3-112-16,-2-3-114 0,1-4-280 15</inkml:trace>
  <inkml:trace contextRef="#ctx0" brushRef="#br0" timeOffset="238846.0428">1220 9341 563 0,'-2'4'123'0,"-2"2"1"15,1 3-100-15,1 0-8 0,1 6-3 16,1 1-1-16,-1 2-2 0,1 2-4 16,0 0-2-16,1-1-3 0,1 1-7 15,3-3 6-15,-2 1-128 0,-1-4-110 0,2 1-285 16</inkml:trace>
  <inkml:trace contextRef="#ctx0" brushRef="#br0" timeOffset="239503.7492">1433 9676 483 0,'0'0'116'0,"-2"-2"4"16,0 1-74-16,0 1-12 0,2 0-4 16,0-1-3-16,0 2 0 0,1 0-3 0,0 2 0 15,2-1-1-15,-1 2 0 0,2 0-1 16,0 1-2-16,1-2-4 0,0 1-3 16,-2-2-4-16,2 1-2 0,-1-3-3 15,1-1-1-15,1-3 0 0,-1-2-2 16,1-2 1-16,2 0-1 0,1-3 0 15,-3-1-1-15,0-2 0 0,-2 1-1 16,-2 0 0-16,0 0 0 0,-5 1 0 16,-1 1-1-16,0 2 1 0,-4 1 0 0,-3-1 0 15,3 5 0-15,-2 3-1 0,1 2 1 16,1 3-1-16,0 5 1 0,1 3 0 16,2 5-1-16,-2 0 1 0,1 3 2 15,-7-1 0-15,6 6 1 0,1 0 1 16,0 0 1-16,3 1 1 0,2-2 1 15,2 1 0-15,5-1-1 0,-1-8 1 16,1-1-1-16,3-2 0 0,0-3-1 16,-1-5-1-16,2-1 0 0,1-4 0 0,2-2-1 15,1-2-1-15,1-4-4 0,1 0-4 16,1-3-8-16,1-4-10 16,-1 1-11-16,-1 1 37 0,-4-1-162 0,-2-1-122 15,-2 1-311-15</inkml:trace>
  <inkml:trace contextRef="#ctx0" brushRef="#br0" timeOffset="239841.0133">1614 9368 568 0,'2'-7'128'16,"-1"1"1"-16,1 3-96 0,2 2-7 15,1 2 0-15,1 7-2 16,-1 1 1-16,0 5-1 0,1 4 2 0,0 4 0 16,-1 3 0-16,0 1-3 0,-1 1-3 15,-1 1-4-15,0-3-2 0,-3 0-4 16,-3-2-3-16,0-3-3 0,-2-1-1 15,-4-4-4-15,-1-3-6 0,-2-2-9 16,-3-4-10-16,1-5-10 0,-3-5-8 16,1-5-11-16,2-4-109 0,2-8-109 0,0-6-262 15</inkml:trace>
  <inkml:trace contextRef="#ctx0" brushRef="#br0" timeOffset="239965.6732">1618 9155 591 0,'4'-1'129'0,"-5"2"1"0,1 3-103 16,-2 2-12-16,1 2-9 0,0 2-11 0,0 2-23 16,-2 4-101-16,2-1-106 15,0 0-265-15</inkml:trace>
  <inkml:trace contextRef="#ctx0" brushRef="#br0" timeOffset="240629.3186">1775 9407 346 0,'5'-6'92'0,"0"0"4"15,-2 0-42-15,1 0-17 0,1 1-5 16,-3 1-4-16,1 2-2 0,-1 1-2 16,0-1-1-16,0 2 1 0,-2-1 0 0,0 1-1 15,0 0 0-15,-1-1-3 0,-2 1-1 16,2-2-3-16,-3 0-3 16,3 2-2-16,0-2-3 0,0 1-3 0,0-2-1 15,1 1-1-15,0 1 0 0,0-2 0 16,0 1 1-16,0 0 2 0,-2 0 1 15,2 1 2-15,-1-2 0 0,-3 2 0 16,4 1-1-16,0 2 0 0,0 1-1 16,-1 2 1-16,1 5 0 0,0 2 3 15,4 5 1-15,-4 3 3 0,0 2 1 0,-1-1 0 16,3 3 0-16,2 1-2 16,1-3-2-16,0 0-3 0,2-5-2 0,1-3-3 15,6 1 0-15,-4-9-2 0,2-2 0 16,0-5 0-16,0-5 0 0,0-5 0 15,-1-5 0-15,-2-3 0 0,0-2-1 16,-3-3 0-16,-2-1-1 0,-3 2 1 16,0 2-1-16,-1 4 0 0,-2 3 0 15,-2 1-1-15,0 5 1 0,1 4-1 16,-1 5 0-16,-1 5 0 0,1 2-1 0,1 5 1 16,2 4 0-16,-1 2 1 0,5 2 1 15,2-2 0-15,2 0 0 0,2-4 1 16,2 0-1-16,0-5 1 0,2-2 0 15,1-5-1-15,0-3 1 0,1-5-1 16,0-2 0-16,-1-4 1 0,0-5-1 16,-4-1-1-16,-2-2-1 0,-3-2-3 15,-4 1-5-15,-2-2-7 0,-5 1-6 16,-3 1-10-16,1 2-7 0,-1 2-4 0,-2 2-11 16,3 6-109-16,-2 2-111 0,4 3-271 15</inkml:trace>
  <inkml:trace contextRef="#ctx0" brushRef="#br0" timeOffset="241376.4342">2206 9410 438 0,'0'-4'118'15,"-2"1"6"-15,-1 0-40 0,2 1-39 16,0 0-11-16,1 4-4 0,1 3-4 15,0 2-4-15,2 3-2 0,-1 3-1 16,1 3 0-16,-1 2 1 0,0 1-1 16,1-1-3-16,-1-1-3 0,2 0-1 15,0-4-4-15,1-3-1 0,-1-3-2 0,4-2-1 16,0-5 0-16,5-5-1 0,-1-5 0 16,3-5 0-16,1-5-1 0,1-5 0 15,0-2 0-15,-2 0-1 16,-2 1-1-16,-1 3 1 0,-2 4-1 0,0 4 0 15,-4 4-1-15,-1 6 0 0,0 4 0 16,-4 3-1-16,0 4 1 0,0 8 0 16,-3 2-1-16,0 5 1 0,-2 3-1 15,0 2-3-15,1 1-4 0,-1 0-6 16,-1-2-6-16,4-1-9 0,-1-6-13 0,5-1-111 16,-2-6-114-16,3-2-278 0</inkml:trace>
  <inkml:trace contextRef="#ctx0" brushRef="#br0" timeOffset="242131.02">2576 9518 335 0,'0'-20'98'0,"0"-1"6"15,-1-2-20-15,1 2-36 0,-3 2-8 0,3 1-4 16,-1 5-5-16,0 3-4 16,0 4-3-16,-1 4-1 0,0 4-2 0,1 7-1 15,0 5 1-15,-1 8 0 16,1 5-1-16,-1 6 1 0,-2 7-2 0,0 4-2 15,-1 2-1-15,0-1-3 0,1 1-2 16,-3-1-1-16,5 0-3 0,0-5-1 16,2-2 1-16,0-4-2 0,1-3 0 15,-1-6-1-15,1-3-1 0,0-5-1 16,-1-3-7-16,1-7-12 0,1-4-11 16,-1-7 0-16,-2-6-129 0,2-3-124 15,0-7-301-15</inkml:trace>
  <inkml:trace contextRef="#ctx0" brushRef="#br0" timeOffset="243617.0731">3087 9607 538 0,'-1'1'123'0,"-2"1"3"0,-1 1-91 16,-2 0-9-16,0-1-3 0,-1 2-1 15,-2-1-3-15,-1 1-2 0,1 0 0 16,-2-2-1-16,2 3 1 0,2-1-2 16,-1-1-1-16,1 0-2 0,2 1-3 15,-1-2-1-15,1 2-2 0,-1-2-2 0,0 1-2 16,-1 0-1-16,-1 0 0 0,0 0-1 15,0 0 0-15,2-1 1 0,1 1-1 16,-1-2 1-16,4 3-1 0,-1-2 0 16,3 3 1-16,1-1-1 0,1 1 0 15,1 1 1-15,2 0-1 0,0 1 0 16,1 1 1-16,0-1 1 0,3 0 0 16,0-1 1-16,-3 2 1 0,2-2 0 0,0 0 1 15,-2 0 0-15,1-1 0 0,-1 1 0 16,2-1-1-16,0-1-1 0,-2-1 0 15,2 0 0-15,-2-2-1 0,-1-1 0 16,-2 0-1-16,0 0 1 0,-3-1 0 16,1-2 0-16,-1 2-1 0,-1-1-2 15,1-2-5-15,-2 0-7 0,2 3-11 16,-1-3-11-16,1 1-17 0,-2-2-107 16,-1 2-117-16,3 1-273 0</inkml:trace>
  <inkml:trace contextRef="#ctx0" brushRef="#br0" timeOffset="244194.3456">3286 9685 452 0,'3'-9'109'0,"-3"-2"3"0,2 0-64 16,1 0-20-16,0-3-1 0,0 2-1 15,1-3-2-15,-1 2-3 0,2 0-1 16,-1 0 0-16,1 2-2 0,-2 0-1 16,1 2-1-16,-1 3-1 0,-1 0 0 0,-2 4-1 15,0 2-1-15,0 3-1 0,-4 1 0 16,4 6-2-16,2 2-1 0,-2 3-2 15,0 3 1-15,2 3-1 0,0 0-1 16,2 2-1-16,-3-3 0 0,1-1 0 16,0 0-2-16,0-2 1 0,0-3-2 15,-2 0 0-15,1-3 0 0,-1 0-1 16,-1-4 1-16,-1-1-1 0,-1 1 0 16,-2-1 0-16,-1 1 0 0,-3 2 0 15,-2-2 0-15,0 2 0 0,0-2 0 16,-2 0 0-16,-1-3 0 0,2 1 0 15,1-5-1-15,1 0 1 0,2-1 0 0,-1-1-1 16,3-1 0-16,2 0 1 0,0 0-1 16,3 1 0-16,1 0 0 0,0-1 1 15,4 1-1-15,1 1 1 0,2 0 0 16,3-2 1-16,1 1-1 0,4 0 2 16,-1 1-1-16,2 0 0 0,1-1 0 15,1 0 0-15,-1 0-1 0,-1 1 0 16,-2-2 0-16,0 2-1 0,-3-1-2 0,0-1-7 15,-1 2-9-15,-3 1-10 0,0-1-11 16,1-1-24-16,-3 2-99 0,-2-1-112 16,5 1-261-16</inkml:trace>
  <inkml:trace contextRef="#ctx0" brushRef="#br0" timeOffset="244495.3966">3658 9611 635 0,'-2'0'137'0,"0"1"1"16,3-1-115-16,0 1-8 15,3-1-2-15,2 1-3 0,-1 1-2 0,2-1-1 16,1 0 0-16,0 0-1 0,2 1-1 16,1-2-1-16,3 0-1 0,-1 0-3 15,2 0-4-15,-2-2-7 0,1 2-8 16,-4 2-13-16,-2-1-113 0,-4 0-114 16,-7 0-281-16</inkml:trace>
  <inkml:trace contextRef="#ctx0" brushRef="#br0" timeOffset="244667.9443">3594 9752 632 0,'-1'2'137'15,"-1"-3"1"-15,4-2-114 0,1 1-9 16,6-2-1-16,2-1-4 0,4 0-2 16,-2 2-1-16,2-2-2 0,1 2 0 15,-2 1-2-15,1 0 0 0,0 0-1 16,-3 1-5-16,3 1-10 0,0 1-11 0,-3-1-119 15,-1 0-118-15,-3-2-297 0</inkml:trace>
  <inkml:trace contextRef="#ctx0" brushRef="#br0" timeOffset="244932.455">3873 9472 617 0,'-2'-2'130'0,"2"1"0"15,1 1-109-15,1 2-14 0,5 3 1 16,-1 4 2-16,2 2 4 0,1 2 2 16,-1 4 1-16,2 0 3 0,0 2 0 15,1-2-1-15,1 0-2 0,-1-2-4 16,0-2-3-16,0-1-3 0,2-2-2 16,-4 0-1-16,0-1-2 0,-3-2-1 15,-3 0-1-15,-3-1-1 0,-4 2-1 16,-3 2-3-16,-6 1-4 0,-1 1-6 15,-7-2-8-15,2 4-9 0,-4 2-25 0,-1 1-97 16,-6 1-109-16,0-2-263 0</inkml:trace>
  <inkml:trace contextRef="#ctx0" brushRef="#br0" timeOffset="246104.4471">4740 9380 335 0,'0'-9'101'0,"-1"-1"7"15,0 3-14-15,0 0-39 0,1 2-9 16,-1 3-5-16,-2 2-5 0,2 2-5 16,-3 6-2-16,2 3-2 0,-1 6-2 15,1 3-3-15,-1 4-1 0,3 3-1 16,2 1-1-16,-5-1-3 0,4 4-2 15,-1-3-2-15,0-2-3 0,0-3-3 16,-1-2-2-16,0-4-1 0,2 0-1 0,-2-6-2 16,0-2-3-16,-2-3-9 0,2-3-7 15,0-1-11-15,1-2-106 0,-1-3-19 16,-1 0-101-16,2 0-208 0</inkml:trace>
  <inkml:trace contextRef="#ctx0" brushRef="#br0" timeOffset="248179.4683">5006 9474 307 0,'3'-7'96'0,"-1"1"6"0,-1 0-31 16,1-1-11-16,-1 1-5 0,-1 0-7 15,0-1-8-15,-3 1-7 0,2 1-2 16,-1 1-2-16,-2 0-2 0,0 1-2 15,-1 2-2-15,-1 4-2 0,-1 0-4 16,0 3-1-16,-2 3-3 0,0 3-2 16,1 4-1-16,-1 3-1 0,3 0-2 0,1 3 1 15,0 0-1-15,3-1-1 0,1-1-1 16,2-2 0-16,1-2 0 0,3-4-2 16,0-2 0-16,3-1-1 0,1-5 0 15,0-1-1-15,1-6 0 0,1-1 0 16,-1-4 0-16,2-3 0 0,1-2 0 15,0-3 0-15,0-3 0 0,-1 0-1 16,1 0 0-16,1 1 1 0,-3 1-1 0,-2-1 0 16,-2 2 0-16,-1 3 0 0,-1 5 0 15,-2 2 1-15,-3-2-1 16,0 8 2-16,1 3 0 0,-1 2 0 0,0 3-1 16,0 5 1-16,0-1 0 0,1 2-1 15,-1 2 0-15,1-1-1 0,-1 3-3 16,2-4-5-16,0-1-10 0,2 2-8 15,2-4-9-15,0 0 29 0,1-1-154 16,1-4-120-16,1 3-303 0</inkml:trace>
  <inkml:trace contextRef="#ctx0" brushRef="#br0" timeOffset="248460.8973">5178 9341 562 0,'-6'0'148'0,"1"1"1"0,1-2-42 0,3 2-74 16,3 1-10-16,2-1-4 0,2 3-7 15,0-3-8-15,4 1-1 0,0 0 0 16,1-1-3-16,2-2-9 0,3-1-11 0,0-3-12 16,1 2-120-16,2-5-122 0,-5 0-301 15</inkml:trace>
  <inkml:trace contextRef="#ctx0" brushRef="#br0" timeOffset="248625.449">5467 9182 627 0,'-6'7'146'0,"1"4"1"0,-3 0-88 16,5 2-38-16,-1 0-7 0,3 1-2 15,0-1-6-15,1 1-6 16,1-2-7-16,1 0-8 0,2-1-10 0,1 0-23 16,0-1-100-16,0 0-113 0,2 0-266 15</inkml:trace>
  <inkml:trace contextRef="#ctx0" brushRef="#br0" timeOffset="249138.8117">5646 9383 376 0,'3'-14'107'0,"1"-1"6"15,0-1-43-15,2 0-13 0,-1 2-9 16,-2 2-11-16,1 3-6 0,-1 2-3 15,-3 6-1-15,-2 4-1 0,-1 7 0 16,-2 4-1-16,-3 7-2 0,1 4-1 16,0 6-2-16,1 4-1 0,-1 2-3 0,3-3-4 15,1 3-2-15,1-5-2 0,0-3-2 16,1-2-2-16,0-6-1 0,2-2-4 16,-1-6-6-16,3-2-12 0,-1-4-12 15,2-2-128-15,-2-6-129 0,2 0-320 16</inkml:trace>
  <inkml:trace contextRef="#ctx0" brushRef="#br0" timeOffset="257965.7627">6099 9284 585 0,'12'-5'141'16,"-5"1"6"-16,-2 2-88 0,-1 0-15 15,-3 1-6-15,4-1-2 0,-5 3-4 16,1-1-2-16,-1 1-2 0,-1 2-2 16,0-2-3-16,-4 1-2 0,-1 3-3 0,-1-1-3 15,-6 3-5-15,0 3-2 0,-2 2-3 16,0 3-2-16,0 1 0 0,0 1-2 16,-1 3 0-16,1-2 0 0,2 0 0 15,-1 1-1-15,1-2 0 0,1 0 1 16,-1-2-1-16,4-2 0 0,-1 0 0 15,2-4 0-15,1 0 0 0,2-3 0 16,1 0 0-16,3-2 0 0,0-1 0 16,2 1 1-16,3-1-1 0,1 0 0 0,1 1 0 15,1 1 0-15,1-1 0 0,0-1 0 16,2 2 1-16,1-1-1 0,1-2 0 16,0 2 1-16,1-2-1 0,0-2 1 15,3 2 0-15,0-1 0 0,-1 0 0 16,-2 0 0-16,2 0 0 0,-2 2 0 15,0 2 0-15,-5 0-1 0,0 2 1 16,-4-1-4-16,-1 2-5 0,-1-1-12 16,-4-2-11-16,-2 0-14 0,1-2-15 15,-1 2-124-15,-2-2-132 0,2 0-305 16</inkml:trace>
  <inkml:trace contextRef="#ctx0" brushRef="#br0" timeOffset="258386.1213">6449 9525 361 0,'3'-7'107'0,"-1"-1"8"0,1-1-35 0,-1-1-12 15,0-3-5-15,0-1-10 0,0-2-5 16,-1-3-5-16,1 1-6 0,-1-2-5 16,0-2-4-16,0-1-5 0,0 1-4 15,2 1-4-15,-2 3-3 0,0 2-1 16,1 4 1-16,0 6 0 0,-1 2 0 15,-1 6-1-15,0 3 0 0,2 5-1 16,0 4-3-16,-1 1-3 0,3 3-1 16,0 1-2-16,0 2 0 0,1 1 0 15,0-2-1-15,0 1 0 0,0-3-5 0,1 2-7 16,-1-2-9-16,-1-3-10 0,1-3-9 16,-2-2-15-16,2-2-64 0,0-3-47 15,-4 0-101-15,2-3-216 0</inkml:trace>
  <inkml:trace contextRef="#ctx0" brushRef="#br0" timeOffset="258956.2645">6777 9492 570 0,'-3'-3'171'16,"-2"2"6"-16,2 0-20 0,1 0-91 15,2 1-15-15,2 1-11 0,2-1-14 16,2 2-12-16,3 0-7 0,1-2 0 15,3 1-2-15,1 0-6 0,-1-1-10 16,2-1-13-16,-1 0-17 0,0-1-10 16,-1 2-18-16,-3 2-116 0,-1-1-127 0,-4 0-284 15</inkml:trace>
  <inkml:trace contextRef="#ctx0" brushRef="#br0" timeOffset="259114.8377">6825 9575 686 0,'-6'5'167'0,"-1"-1"3"0,3-1-103 16,3 1-25-16,3-1-9 0,4-1-13 16,3-1-10-16,1-1-5 0,2-1-6 15,4-1-9-15,1-2-10 0,2-3-13 0,0-1-9 16,1 0-13-16,-2-2-117 0,-2-1-120 16,-1 1-282-16</inkml:trace>
  <inkml:trace contextRef="#ctx0" brushRef="#br0" timeOffset="259350.2198">7046 9365 555 0,'1'0'128'0,"-2"2"3"0,0-1-82 16,1 3-26-16,2 1-6 0,2 0-4 16,1 1-4-16,1 0-3 0,2 1-1 15,1 2-1-15,1-1-2 0,-1 2 0 16,2 1-1-16,-1 4 0 0,-2-2 0 15,-2 2 0-15,-1-1 0 0,-5 0 0 16,-3-1-1-16,-3 0 1 0,-4-1-2 16,-3 1-4-16,-2-1-8 0,0 2-13 15,2 1-110-15,1 0-110 0,3 2-277 16</inkml:trace>
  <inkml:trace contextRef="#ctx0" brushRef="#br0" timeOffset="259886.666">7967 9358 475 0,'-1'-9'118'0,"-1"-2"4"15,0 1-68-15,0-1-16 0,-1 1-3 0,2 3-4 16,0 0-6-16,-1 3-4 0,1 0-2 16,0-1-3-16,2 1-3 15,-1 2-1-15,0 1-2 0,1-1 1 0,-1 1 1 16,2-1 1-16,-2 3 3 0,0-2 2 15,0 2 2-15,1-1 1 0,-2 0-1 16,1 0 0-16,-2 2 0 0,0 2-4 16,1 2-1-16,0 3-4 0,-1 1-2 15,1 4-2-15,2 5-2 0,-1-2-2 16,4 2-1-16,-2 2-3 0,0 0-10 0,0-1-17 16,2-2-13-16,-2-1-9 0,1-1-126 15,0-2-131-15,2-3-306 0</inkml:trace>
  <inkml:trace contextRef="#ctx0" brushRef="#br0" timeOffset="260261.6164">7668 9660 579 0,'-11'-1'147'0,"0"-1"6"15,0 4-75-15,2-2-25 0,1 1-10 16,0 0-5-16,4 0-7 0,2 2-7 0,2-1-5 16,3-1-2-16,3 1-2 0,2 0 0 15,5-1 0-15,3 2 0 0,2-2-1 16,3 0-1-16,3 0-1 0,3-2-1 15,4 1-3-15,3 0-1 0,1-1-1 16,1 1 0-16,3-1-2 0,1-2-1 16,-1 0-1-16,-1-1 0 0,1 0-2 15,0-1 0-15,-2 0-2 0,-2 2-3 0,-3 0-7 16,-2 3-9-16,-7 1-13 0,-7 1-17 16,-5 0-10-16,-7 2 79 0,-6 0-203 15,-4-1-133-15,-5 2-340 0</inkml:trace>
  <inkml:trace contextRef="#ctx0" brushRef="#br0" timeOffset="260625.3883">7677 9815 524 0,'1'-8'145'15,"-2"0"11"-15,-1 2-38 0,0 4-50 0,-1 2-12 16,2 2-7-16,0 7-8 0,-1 1-8 15,0 2-8-15,0 4-8 0,1 3-4 16,-2 3-2-16,2 2-3 0,-3-2-2 16,3 2-2-16,0 1-1 0,2-1-3 15,-1-3-3-15,0-3-9 0,1-2-13 16,2-3-15-16,-2-5-10 0,3-2-18 0,-2-4-114 16,3-4-125-16,0-1-282 15</inkml:trace>
  <inkml:trace contextRef="#ctx0" brushRef="#br0" timeOffset="261067.7851">8029 9919 526 0,'3'-7'138'16,"-3"0"6"-16,-1-1-48 0,-2 5-44 16,-2-2-6-16,-2 2-3 0,-4 1-3 15,0 2-5-15,-1 5-3 0,-3 1-4 0,-1 4-5 16,-1 4-4-16,-2 2-4 0,4 5-3 16,-1-1-4-16,2 1-2 0,6 2-1 15,1-5-1-15,6-1-1 0,4-2-2 16,3-1 0-16,4-3-1 0,2-4 0 15,-1-3 0-15,5-2 0 0,1-3 0 16,0-5 0-16,0-3-1 0,0-2 1 16,-1-2 0-16,-1-3 0 0,-3-4 0 15,-2-2 0-15,1 2 0 0,-5 0 0 16,-2 0 1-16,-3 2 0 0,2 4 2 0,-2 6 0 16,-2 3 1-16,1 6-1 0,-2 5 1 15,1 4-1-15,0 5 0 0,1 2-2 16,-1 2-4-16,-1 2-6 0,2 2-6 15,2-1-11-15,1-2-14 0,3 0-11 16,3-4-19-16,1-3-113 0,2-2-123 16,2-1-292-16</inkml:trace>
  <inkml:trace contextRef="#ctx0" brushRef="#br0" timeOffset="261326.373">8273 10050 582 0,'-2'-13'147'16,"-1"-3"3"-16,2-2-57 0,0-2-59 15,0-2-9-15,1 0-4 0,0 0-4 16,1 4-3-16,0 2 3 0,0 5 2 16,0 3 4-16,2 7 3 0,-3 5-1 0,1 4-1 15,0 7-3-15,-1 5-5 16,2 3-3-16,-2 4-5 0,0 3-4 0,0 1-1 15,0 1-2-15,-2-1-2 0,2-4-9 16,-1-2-15-16,1-1-22 0,0-6-70 16,0-3-67-16,-1-3-128 0,1-4-274 15</inkml:trace>
  <inkml:trace contextRef="#ctx0" brushRef="#br0" timeOffset="262991.1643">8875 9558 393 0,'3'-2'107'15,"1"0"5"-15,0 0-36 0,-3 1-31 16,0-2-8-16,1 2-3 0,-2 0-5 16,3 0-3-16,-2-1-3 0,-1 0-2 15,4 2-1-15,-3-1 0 0,0-1 1 16,2 1-1-16,-2 1 2 0,1 0-1 16,1 1 1-16,-3 1 0 0,2-1-1 15,1 0-1-15,-1 2-1 0,-3-2-1 0,1 0 0 16,0 1 0-16,-4 1-3 0,-1 1-1 15,-1 1-2-15,-2-1-3 0,-3 3-1 16,-4 0-3-16,2 1-2 0,-6 1-1 16,1-2 0-16,-2 3-1 0,1 0-1 15,-3 1 1-15,1 0-1 0,-1-1 0 16,2 0 0-16,0-1 1 0,2-1-1 16,3-2 0-16,4 0 0 0,4-2-1 0,2-1 1 15,4 1 0-15,2-1 0 0,5-1 0 16,2 0 0-16,1 1 0 0,4-1 0 15,3 0 0-15,1-1 0 0,0 0 0 16,1-1 0-16,1 2 0 0,0 1 0 16,1-1 0-16,-3 2 0 0,1 1-7 15,2 0-12-15,-3 1-16 0,-1-1-11 16,-3 1-17-16,0-2-117 0,-5 1-129 16,-3-2-288-16</inkml:trace>
  <inkml:trace contextRef="#ctx0" brushRef="#br0" timeOffset="263378.8031">9111 9794 367 0,'-1'-1'89'0,"0"0"1"0,-1 0-52 16,1 0-16-16,-1-2-3 16,0 2-4-16,2 0-4 0,0 1-2 0,0-2 0 15,2 2 1-15,-1 2-2 0,1-1-3 16,1-1-3-16,-2 0-9 0,1 0-52 16,0 0-41-16,-1 0-76 0,0 0-175 15</inkml:trace>
  <inkml:trace contextRef="#ctx0" brushRef="#br0" timeOffset="264016.3934">9195 9750 396 0,'-2'-3'82'0,"0"0"-5"16,2 1-73-16,0 1-17 0,0 1-3 0,1 1-2 15,-1 1 0-15,0 3 0 0,0-1 6 16,0 1 6-16,0 0 3 0,0 0 4 16,0-1 3-16,1 0 3 0,-1 0 2 15,0-1 3-15,0 0 5 0,1-2 5 16,0-1 6-16,2 0 4 0,-2-2 5 16,2-2 3-16,-1-1 2 0,-1-1 0 15,1-3-2-15,-2-3-2 0,1 0-2 16,-2-3-3-16,-1-1-1 0,2 0-1 15,-2-1-3-15,2 1 1 0,-1 2-2 0,3 3-3 16,-2 0-1-16,0 2-3 0,1 3-3 16,-1 5-2-16,0 3-2 0,0 7-3 15,-2 0-1-15,1 7-3 0,1 2-1 16,1 2-2-16,0 4 0 0,-1-1-4 16,1-2-7-16,1 1-13 0,1-3-13 15,1 0 48-15,-3-5-184 0,2-3-139 0,-1-2-351 16</inkml:trace>
  <inkml:trace contextRef="#ctx0" brushRef="#br0" timeOffset="264599.1831">9509 9768 671 0,'-5'1'170'0,"0"0"6"15,3 0-98-15,-1-1-24 0,2 1-9 0,2-1-11 16,1 0-13-16,3 2-9 0,-2-2-5 15,3 0-2-15,2 0-2 0,1 0-2 16,1 0-5-16,1 0-12 0,-1-2-14 16,1 1-15-16,0 0-15 0,-2 0-123 15,-2 1-134-15,-3-1-304 0</inkml:trace>
  <inkml:trace contextRef="#ctx0" brushRef="#br0" timeOffset="264773.7143">9510 9868 685 0,'-7'2'178'0,"1"0"6"0,1-1-93 16,2 1-31-16,3-2-11 0,2 0-11 15,1 0-15-15,2 0-9 0,3-1-6 16,0 0-3-16,3-4-2 0,0 1-3 16,3-1-7-16,-2 1-13 0,3-3-16 15,-2 2-17-15,2-2-19 0,-2 2-120 16,1-1-135-16,-2 1-303 0</inkml:trace>
  <inkml:trace contextRef="#ctx0" brushRef="#br0" timeOffset="264997.1104">9704 9650 649 0,'1'-5'147'0,"-1"1"2"0,3 3-105 15,3 1-22-15,0 3-7 0,2 1-5 16,1 4-5-16,-1-1-3 0,0 4-1 15,0 0 0-15,1 4 0 0,0 0 0 16,-1 1-1-16,3-1 1 0,-1 3-2 0,-1-1 1 16,-5 1-6-16,0-3-2 0,-6 1-1 15,-4-2-4-15,-4 1-5 0,-4 1-4 16,-2 0-11-16,-1-4-50 0,-1 2-59 16,2-2-100-16,2-3-228 0</inkml:trace>
  <inkml:trace contextRef="#ctx0" brushRef="#br0" timeOffset="266171.5575">10059 9926 419 0,'1'-18'125'0,"1"1"5"15,-1-2 2-15,0 0-79 0,0 2-8 0,2 2-1 16,-3 2 1-16,1 3 0 0,0 0 1 16,-1 7-2-16,0 3-2 0,1 5-3 15,-1 4-6-15,2 4-7 0,-2 4-7 16,1 5-5-16,0 1-2 0,0 4-3 16,-1-1-3-16,1-2-2 0,-1 2-2 15,2-3-5-15,-2-2-9 0,1-3-13 16,1-3-16-16,2-4-15 0,3-1-20 15,2-6-115-15,1-3-129 0,2-2-289 0</inkml:trace>
  <inkml:trace contextRef="#ctx0" brushRef="#br0" timeOffset="266598.1093">10430 9961 539 0,'1'-9'140'0,"-1"1"8"0,0-3-53 0,-1 2-38 15,-2 1-8-15,-4-1-1 0,0 2-6 16,-5 2-4-16,-2 2-5 0,-4 3-4 16,-3 4-6-16,-1 4-6 0,0 3-3 15,-2 3-2-15,3 5-2 0,1 0-2 16,7 3-2-16,2 2 0 0,5-1-1 15,3-2-2-15,8-3-1 0,2-1-1 16,4-2-1-16,3-5 0 0,2-3 1 0,2-3-1 16,4-3 0-16,1-4 0 15,-2-4 0-15,4-3 0 0,-1-2 0 0,0-3 1 16,-5-3-1-16,-2-2 1 0,-4 0-1 16,-1 0 2-16,-5 0 1 0,-3 2 2 15,-3 2 2-15,-1 5 2 0,-1 2 0 16,-2 7 1-16,2 4-2 0,-1 3-1 15,0 5-1-15,4 4-4 0,-2 0-1 0,0 3-5 16,3 3-6-16,1-3-9 0,2 0-11 16,0-2-14-16,4-3-15 15,1-2-9-15,1 0 7 0,2-5-129 0,-3 0-121 16,5-2-289-16</inkml:trace>
  <inkml:trace contextRef="#ctx0" brushRef="#br0" timeOffset="266812.6799">10645 9798 730 0,'-3'-6'164'16,"-1"6"2"-16,2 4-120 0,1 4-23 16,2 3-6-16,0 3-5 0,2 5-7 15,-1 2-2-15,2 4 0 0,-1 3 0 16,1 0 0-16,1 3-2 0,-1-2-5 15,-1 0-12-15,2 1-15 0,-2-6-20 16,-2-3-117-16,1-1-131 0,0-4-307 16</inkml:trace>
  <inkml:trace contextRef="#ctx0" brushRef="#br0" timeOffset="267423.4586">10921 9918 679 0,'-6'-2'168'16,"0"-1"2"-16,1 3-106 0,2 4-20 15,3 2-9-15,1 1-10 0,1 3-12 16,7 4-7-16,-1 0-3 0,2 0-1 15,1 1-1-15,1-2-1 0,3 1 1 16,0-2-1-16,-2-2 0 0,2-1 0 0,0 0-2 16,-1 1 0-16,-1-5 0 15,-3 0-2-15,-2-3 1 0,-3 0-1 0,-3 0 1 16,0-2 1-16,-5 0 0 0,-2 2 0 16,-3-1 0-16,-2 3-3 0,-4-2-7 15,0 3-5-15,-3 0-8 0,1 1-6 16,-1 1-6-16,3 0-10 0,1-1 4 15,3 3-115-15,1 0-109 0,3 1-273 16</inkml:trace>
  <inkml:trace contextRef="#ctx0" brushRef="#br0" timeOffset="267729.6006">11297 10140 553 0,'3'-6'146'0,"-2"-3"6"0,-1 1-55 15,3-1-41-15,-2-1-8 0,1-1-4 16,1-1-5-16,-1-1-5 0,-1-1-4 16,2 1-4-16,-4-5-2 0,2 7-2 15,-1 3-3-15,0 2-3 0,0 2-2 16,0 5-3-16,0 3-2 0,1 7-2 15,-2 0-2-15,0 4-2 0,-3-1-1 16,3 6-1-16,-2 1-1 0,2 1 0 0,-1 0-1 16,-1-1-3-16,2-2-7 15,3 2-13-15,-2-4-19 0,0-2-17 16,3-3-134-16,-1-2-145 0,2-1-342 0</inkml:trace>
  <inkml:trace contextRef="#ctx0" brushRef="#br0" timeOffset="271763.2354">10009 9611 471 0,'2'-14'123'0,"0"2"6"0,-2 3-41 16,0 3-40-16,0 1-9 15,-2 7-5-15,0 5-4 0,-2 6-4 0,-1 6-4 16,-1 8-5-16,-2 5-1 0,-1 8 0 15,-1 5 1-15,2 7 1 0,-1 3 0 16,0 4-1-16,2-2-1 0,1 1-3 16,0-2-2-16,1-1-4 0,0-7-3 15,1-4-1-15,3-2-2 0,1-8-2 16,0-4-5-16,3-8-9 0,0-8-10 16,3-4-10-16,3-7-10 0,1-8 15 15,0-9-138-15,-1-3-117 0,5-4-288 16</inkml:trace>
  <inkml:trace contextRef="#ctx0" brushRef="#br0" timeOffset="272484.0449">10096 9523 488 0,'0'0'117'0,"0"-2"2"16,0 2-66-16,1 0-26 0,3-1-6 15,1 1-5-15,1 1-4 0,2-1-3 16,1 2-2-16,3 4 1 0,0-1-1 16,2-1 1-16,2 1 0 0,1-1 0 15,1 1 1-15,3-1-1 0,0-2 0 0,1 1-1 16,2 0-1-16,1 1-2 0,1 1-1 15,2 1-1-15,-1-1 0 0,1 1-1 16,-1 0 0-16,0-1 0 0,-1 1 0 16,-2-2 0-16,1 1 0 0,0-3 1 15,6 3 0-15,2-1 0 0,0-2 0 16,1-1-1-16,3 2 1 0,2-3 0 16,2 1-1-16,-2-2 0 0,-1 0-1 15,1-2 1-15,0 1 0 0,3-1-1 16,-4-2 1-16,2 3-1 0,3-1 1 0,-5 3-1 15,0-1 1-15,-1 5 0 0,-3 0 0 16,-1 2 0-16,-7 0 0 0,1 1 0 16,0 0 0-16,0 2-1 0,-1-2 0 15,-3 0 0-15,-2-1 1 0,3 1-1 16,-7-2 0-16,2-1 0 0,0 0 0 16,0 3 0-16,-2-2 1 0,0 2-1 15,0 1 0-15,-1 1 0 0,-2 1 0 16,-2-2 1-16,0 1-1 0,-1-2 0 0,4-1 0 15,-8-1 0-15,0-1 1 0,0-3-1 16,-2 2 0-16,-3-2 0 0,0 0 0 16,-4 0 1-16,4 1 0 0,-2 0 0 15,3 2 0-15,-2 1 1 0,0 1-1 16,2 1 1-16,-1 2 0 0,1 0 0 16,0 4 0-16,-1 1 0 0,1 5 2 15,1 2 3-15,-2 4 2 0,1 3 2 0,-1 6 0 16,-1 1 2-16,-1 3-1 0,-1 0-2 15,-1 1-2-15,-2-1-2 0,-1-2-2 16,2-2-1-16,0-3-1 0,1-2-2 16,0-6-3-16,2-3-8 0,0-5-9 15,2-2-8-15,-1-4-10 0,0-6 38 16,-1 0-159-16,-1-4-117 0,0-8-298 16</inkml:trace>
  <inkml:trace contextRef="#ctx0" brushRef="#br0" timeOffset="273126.3448">10068 10255 447 0,'-5'1'117'16,"0"-2"6"-16,0 1-51 0,1 0-25 16,1 0-8-16,1 0-7 0,0 0-4 15,2 0-6-15,0 0-5 0,0 1-4 16,0 1-2-16,1-2-2 0,2 2-1 16,0 0 1-16,2 1 1 0,1 1 3 15,2-2 0-15,3 2 1 0,2-2-1 16,2 1-2-16,2-1-3 0,3 0-1 15,3 0-2-15,0-1 0 0,0-1-1 16,2 2 1-16,2-2-1 0,-1 3 1 16,2-2-1-16,-3 3 0 0,5 1 0 0,-1 1-2 15,1 1 0-15,0 2-1 0,1-1 0 16,1 0 0-16,3-1 0 0,7-1-1 16,2 0 1-16,7-1-1 0,7 0 0 15,1-3 0-15,3 1 1 0,1-1-1 16,-2-2 0-16,8 3 0 0,-4-2 0 0,-1-1 0 15,4 1 0-15,-1 0 0 0,-1 2 1 16,1-1-1-16,-6 0 0 0,2-1 1 16,-5 0-1-16,-2 1 0 0,1 0 0 15,-2-2 0-15,-6 0 0 0,-6 2-1 16,-5-1-4-16,-6 1-11 0,-6-1-9 16,-6 1-16-16,-6-2-121 0,-7 3-127 15,-3-3-306-15</inkml:trace>
  <inkml:trace contextRef="#ctx0" brushRef="#br1" timeOffset="276630.0159">10039 9708 325 0,'-1'4'74'0,"0"-1"-4"16,0-2-36-16,1-1-43 0,0-1-7 0,-1-2 2 15,1 0 9-15,0-3 11 0,1 1 15 16,-1-3 13-16,1 1 12 0,0-3 6 16,0-1 4-16,1-2-4 0,-1-1-6 15,0-3-7-15,0 0-4 0,1 0-4 16,-2 1-2-16,0 1 0 0,0 4-1 15,-2 0 1-15,1 5 0 0,0 1-2 16,-2 8-1-16,0 4-3 0,-1 6-3 0,-1 7-2 16,-2 6-4-16,-2 8-1 0,-3 3 1 15,1 7 1-15,-1 2 2 0,1 5-1 16,1 0-1-16,0 1 0 0,2-4 0 16,3 3-3-16,-1-8-2 0,-1-3-3 15,-1-8-2-15,3-4 0 0,3-6-3 16,-1-4 0-16,2-5-1 0,1-5-1 0,1-4-3 15,5-3-2-15,-3-3-4 16,0-4-4-16,-1-4-6 0,1-1-7 0,1-3-7 16,1-3-5-16,-2-4-2 0,1-2-1 15,-1-5 3-15,0-5 3 0,0-4 5 16,-1-6 6-16,-1-1 7 0,3 1 5 16,1 2 3-16,1 1 4 0,0 9 4 15,0 4 5-15,-1 7 5 0,0 8 3 16,-4 3 2-16,-1 5 1 0,-2 8 1 15,-1 6 1-15,1 1-2 0,-2 4-3 0,-1 1-2 16,1 7-1-16,-1 1 0 0,2 2-2 16,-1 2-2-16,2 3 0 0,0 2 0 15,2 1-1-15,0-2-1 0,-2-2 0 16,1-1 0-16,0-2-2 0,0-3 1 16,-2 0-2-16,1-4 1 0,-2-1-1 15,3-1 0-15,-2-1 1 0,1 1-1 16,0-1 0-16,-1-1 0 0,1-4 1 15,0-1-1-15,1-1 0 0,-1-3 0 16,1-1 1-16,-1-3-1 0,2-1 0 16,-1 0 0-16,0 0 0 0,0-2 0 0,1 0 0 15,1 0 1-15,-2 0-1 0,1-2 1 16,1 2 1-16,-1 2-1 0,1-1 0 16,-1-1 1-16,0 0-1 0,4 0 0 15,-3 1 1-15,0 0-1 0,4-1 1 16,-1 0 0-16,1 2 2 0,1 0 1 15,0-1 0-15,2 0 2 0,1 1 0 16,0 0 1-16,-1 1 0 0,2-1 0 16,1-1-1-16,0 2 0 0,0-1 0 0,3 1 0 15,-2-2 0-15,3-1-1 0,2-1 0 16,1 1-1-16,0 0 0 0,2-2-2 16,2 1 1-16,1-1-1 0,1 1-1 15,-4-1 1-15,1 1-1 0,1-1 1 16,-1 0-1-16,-1 2 0 0,-2 3 0 0,2-1 0 15,-1 2 0-15,0 1 0 16,-2 0 0-16,0 1-1 0,1-1 2 0,-2 1-1 16,0-2 1-16,0-1-1 0,1 0 1 15,-1-1 0-15,3-1 0 0,-5-1 0 16,2-1-1-16,1 1 1 0,2-1-1 16,-2 0 0-16,1-1 0 0,1 2 1 15,1-1-1-15,2 2 0 0,-2-1 0 16,-2 3 0-16,1-1 0 0,-2 0 0 15,0 1 0-15,-2 2-1 0,1-1 1 16,1 1 1-16,1-2-1 0,3 1 0 16,0 0 0-16,0-2 0 0,1-1-1 0,-1 1 0 15,-1-4 0-15,1 2 0 0,0-1 0 16,0-1-1-16,0-1 1 0,1 1-1 16,-1-1 1-16,3 2-1 0,-1 0 1 15,-1 2 0-15,3 0 0 0,-3 1-1 16,-1 0 1-16,-3 2 1 0,-2-2-1 15,2-1 0-15,1 2 0 0,0-1 0 16,3 0 0-16,1-2 0 0,1 0 0 16,1-2 0-16,1 2 1 0,-1-1-1 0,-2-3 0 15,1 2 1-15,-2 0-1 0,1-1 0 16,1 1 1-16,-2-2-1 0,3 3 0 16,-4 1 0-16,3 1 0 0,-2 0 0 15,-2 0-1-15,-3 2 1 0,-1-1 0 16,0 2 0-16,0-2 0 0,-4 0 0 15,3 1 0-15,1 0 0 0,0-1 0 16,0 1 0-16,-1-2 0 0,0 0 0 16,-1-1-1-16,-3 1 0 0,-2-1 1 0,-2 0-1 15,-3-1 0-15,-1 1-1 0,-1 0-8 16,-2-2-11-16,-1-1-14 0,0-2-19 16,-2 2-17-16,-3-5-126 0,-6-4-139 15,-6 0-318-15</inkml:trace>
  <inkml:trace contextRef="#ctx0" brushRef="#br1" timeOffset="277844.8811">10250 9538 398 0,'-12'-1'94'0,"-2"-1"4"0,-1-1-58 15,0 3-9-15,-1 0-3 0,1 3 2 16,-1-3 1-16,-1 1 0 0,2 0-1 15,3 3-1-15,2-2-2 0,1 0-3 16,2-2-4-16,4 2-1 0,-1-2-2 0,3 0 0 16,0 0-1-16,-2-2 0 15,2 0 0-15,1 1-1 0,-1-1-2 0,2 2 0 16,0 0-2-16,2 1-1 0,2 1 0 16,2 3-2-16,3-1 1 0,1 2 1 15,3-1 1-15,4 2 0 0,0 1 2 16,4-1 0-16,1-2 2 0,2 1 0 15,0-1 0-15,6-1-1 0,1-3-1 16,3 0-3-16,0 0-1 0,2-1-3 16,-1 0-1-16,1-1-2 0,-4 0 0 0,-1 1-1 15,-3 0-1-15,3 2 0 0,-2 1 0 16,0 2 0-16,0 1 0 0,0 1-1 16,0 0 1-16,0 0-1 0,1-1 1 15,1-1-1-15,-2-2 1 0,3 1-1 16,0-3 1-16,1-1-1 0,-3 0 0 15,1-2 0-15,-1-2 1 0,2 2-1 16,1-1 0-16,1 1 0 0,-5 2 1 16,1-2-1-16,-3 4 0 0,0 0 0 0,-3 1 0 15,-2 0 0-15,-2 0 0 0,1 2 1 16,-1-2-1-16,-1 2 0 0,-1-1 0 16,-3 0 0-16,0-1 0 0,0 0 0 15,-2-2 0-15,2 0 1 0,0 0-1 16,0 1 0-16,2-1 0 0,1-1 0 15,0 1 0-15,1 0 0 0,-2 3 0 16,2-2 0-16,-2 3 0 0,-1 0 0 16,-1 1 0-16,-1 0 0 0,-3 2 0 0,1-2 0 15,-2 0 0-15,0 0 1 0,-2-2-1 16,2 0 0-16,-1-1 0 0,1 1 0 16,2-2 0-16,-1 1 0 0,0-2 0 15,0 0 0-15,3 2 0 0,-4-2 0 16,0-1 0-16,-2 2 0 0,-3-4 0 15,0 2 0-15,-2 2 0 0,-6-4 1 16,4 2 0-16,-4 0 0 0,4-3 0 16,-4 6 0-16,1-6 0 0,-1 5 0 0,0-1-1 15,1-2 0-15,1 1 0 0,-2 2 0 16,2-2 0-16,-1 1 0 0,4 3 0 16,-3-3 0-16,-1 5 0 0,0 3 0 15,-3 1 0-15,0 4 0 0,-1 5 0 16,-6 0 0-16,4 7 0 0,-1 1 0 15,-2 1 0-15,1 2 0 0,1 0 0 16,0 1 0-16,1-2 0 0,1 1 1 0,-2-1-1 16,1 0 0-16,1 1 0 0,-1-1 0 15,-2-1 1-15,2 3-1 0,1-3 0 16,1-1 0-16,1-2 0 0,2-3 1 16,0-1-1-16,4-4-1 0,-1-5 1 15,1 0 0-15,1-3 0 0,-1-2 0 16,1-2 0-16,-1 0 0 0,0-3 0 15,1 1 0-15,-3-3-1 0,1 1 1 16,0-1-3-16,-1 0-6 0,0 0-7 16,-1 0-11-16,1-1-16 0,0 0-11 15,-1-3-18-15,-2-1-109 0,1-5-122 0,-2-1-279 16</inkml:trace>
  <inkml:trace contextRef="#ctx0" brushRef="#br1" timeOffset="278836.2201">17191 2923 544 0,'1'-19'118'0,"-7"3"3"0,-9 3-96 16,-2 7-6-16,-5 2-3 0,-6 5-1 15,-8 3 0-15,-7 5-1 0,-3 3-1 0,-7 5 0 16,-5 1-1-16,-4 4-1 0,-2 5-1 16,-2 3-2-16,-2 4-1 0,-5 2 0 15,0 3 4-15,3 9 2 0,3 5 1 16,3 6 2-16,9 5 0 0,8 7-1 15,8 4-2-15,7 6-4 0,10-1-3 16,6 5-2-16,9-2-1 0,7-1-1 16,6-2-1-16,10-4 1 0,6-1-1 15,9-6 0-15,7 0-1 0,7-7 1 16,10-2 0-16,9-3-1 0,4-5 0 0,6-6 0 16,5-8 0-16,6-9 0 0,6-3 0 15,3-9 0-15,4-8 1 0,6-4-1 16,5-5 1-16,5-4 0 0,1-7-1 15,-1-9 1-15,4-4 0 0,-1-6-1 16,-3-6 0-16,-5-7-3 0,-7-5-1 16,-5-2-3-16,-6-5-1 0,-6-2-2 15,-8-2-1-15,-10-4 0 0,-8-7 1 16,-9-6 2-16,-7-4 2 0,-8 0 3 0,-15-7 1 16,-11-7 3-16,-10 0 1 0,-9 1 2 15,-10 1 1-15,-16 3-1 0,-12-4 1 16,-11-2 0-16,-12 7 0 0,-9 9-2 15,-16 5-1-15,-11 9 1 0,-9 11-2 16,-15 11-2-16,-11 18-7 0,-8 14-4 16,-13 11-10-16,-5 13-11 0,-6 15-119 15,-12 18-118-15,0 16-290 0</inkml:trace>
  <inkml:trace contextRef="#ctx0" brushRef="#br1" timeOffset="281373.5651">24375 7626 289 0,'-1'-5'92'0,"-1"1"6"0,0 0-30 0,-2-1-6 15,0 1-6-15,-2 2-7 0,-1-1-11 16,-3 2-5-16,-1 0-4 0,-1 1-3 15,-2 0-2-15,1 1-3 0,0 0-2 16,0 2 0-16,3-1-1 0,2 1 0 16,1-2 0-16,0 3-2 0,4-3-1 15,-1 1-1-15,4 2 0 0,3-2 0 16,1 1 2-16,6-2 2 0,4 0 2 16,3-1 2-16,5 2 1 0,1-4-1 15,5 1-3-15,-1 0-1 0,0 0-4 0,0 1-3 16,-1 1-2-16,-2 0-3 0,-3 0-1 15,-4 1-1-15,-2 1-1 0,-3-2-1 16,-3 1-1-16,-4-1 1 0,-3 0-1 16,-1-1 0-16,-1 0 1 0,-1 0-4 15,0-1-6-15,1 1-14 0,-1-3-15 16,0 2-10-16,-1-2-13 0,0 0 105 16,-4-1-224-16,-2 1-131 0,-4 3-338 15</inkml:trace>
  <inkml:trace contextRef="#ctx0" brushRef="#br1" timeOffset="281773.8318">24235 7857 534 0,'-4'1'129'0,"1"-1"5"0,-1-1-81 16,2 1-12-16,0 0-7 0,1-2-2 16,2 2-2-16,2 0-2 0,1 2 0 15,0-2 0-15,4 0 1 0,2 1 0 16,1 0-1-16,3 0-2 0,1 1-3 16,2-1-3-16,0 0-3 0,2 0-4 15,0 0-3-15,0-1-2 0,-2-1-2 0,2 0-1 16,0 0-1-16,-2-2-2 0,0 1 0 15,-1 1-1-15,0 1 0 0,-1-2 0 16,-2 2 0-16,-1 0-1 0,1 0 1 16,-2 0 0-16,-2-1-1 0,2 1 1 15,-2-1 0-15,1 1-1 0,0 0 0 16,-2-1-1-16,0-2-3 0,-1 2-4 16,-1-1-9-16,1 0-12 0,-1-1-17 0,-1 0-12 15,-1 2-40-15,0-3-84 0,-2-2-117 16,-7 0-259-16</inkml:trace>
  <inkml:trace contextRef="#ctx0" brushRef="#br1" timeOffset="282908.5507">1652 11448 381 0,'-2'0'99'0,"1"0"5"0,0-1-46 16,-1 0-16-16,2-2-6 0,-1 1-3 15,-1 2-3-15,0-1-3 0,0-1-2 16,-1 0-2-16,1 2-4 0,-2 1-2 16,2-1-2-16,-1 0-1 0,0 0-1 15,0 1-1-15,1 2 1 0,-1-2-1 16,1 0 3-16,1 0 0 0,0 1 2 0,-1-1 0 15,1-1 0-15,1 0-1 0,0-1-2 16,0 1-2-16,1 1-2 0,2 0-1 16,-1 0-1-16,2 2-1 0,2-1-1 15,0-1 2-15,3 2 1 0,2-2 0 16,3 2 0-16,2-2 0 0,4 0-1 16,2 2-1-16,3-1-1 0,0-1-1 15,1 2-1-15,-3-1-1 0,1 2-1 0,-4-2 0 16,0 1 0-16,-3-2-1 0,-2 0 0 15,-2 0-1-15,-2 1 1 0,-2-4 0 16,-2 2 1-16,-3 0 0 0,-3-1 0 16,-1 0 0-16,0-2 0 0,-2 1 0 15,-1-2 0-15,1 1 0 0,-2-3-1 16,0-1-1-16,0 1 0 0,0-1-1 16,0-2-5-16,-1 2-8 0,2-2-10 15,0 2-14-15,1 0-7 0,-1 1-14 16,3 1-11-16,-1-1-101 0,-1 3-109 0,3 2-251 15</inkml:trace>
  <inkml:trace contextRef="#ctx0" brushRef="#br1" timeOffset="283379.2912">1618 11683 484 0,'-6'0'115'0,"-1"0"4"15,-1 2-75-15,2-2-10 0,1 2-5 16,0-2-2-16,2 0-5 0,1 0-4 15,1 1-4-15,1-1-2 0,1 0-1 0,3 0 0 16,1 1 0-16,2-1 2 0,2 2 0 16,2-2 1-16,2 1 1 0,3-1-1 15,2 0-1-15,1 0-2 0,2 0-2 16,2 0-1-16,1 1-1 0,0 0-1 16,1 1-1-16,-2 0 1 0,-2 0 0 15,-2 1 1-15,-2-1-1 0,1 0 0 0,-4-1 0 16,-2-1 0-16,2 0-1 0,-2-1 0 15,-3-2-1-15,-1 1 0 0,-2 0-1 16,1 0 1-16,-3 1 0 0,-2-2-1 16,-1 2 1-16,1 0-1 0,0 1 0 15,-2-1 0-15,-2-1 0 0,1 2-3 16,2 0-7-16,-2 0-16 0,2-1-12 16,-1 1-21-16,-1-2-112 0,6 3-125 15,-4-2-294-15</inkml:trace>
  <inkml:trace contextRef="#ctx0" brushRef="#br0" timeOffset="288771.9864">7362 11353 663 0,'-8'-4'167'0,"1"1"10"0,-1 1-97 16,1 1-14-16,4 0-8 0,-1 2-9 16,4 0-11-16,0 0-10 0,5 2-10 15,2 0-7-15,2 0-5 0,1-1-2 0,3 1-2 16,-1-1-1-16,3-1-7 0,-3-1-10 16,1 2-16-16,-1-2-20 0,-1 1-11 15,-1-1-20-15,-1 1-112 0,-4 0-126 16,1 2-278-16</inkml:trace>
  <inkml:trace contextRef="#ctx0" brushRef="#br0" timeOffset="288949.2511">7368 11550 709 0,'-7'6'181'0,"-2"-2"6"0,4-2-105 15,1-1-18-15,3 0-12 0,2 1-13 16,3-4-14-16,0 2-10 0,2-1-5 15,1 0-6-15,5 2-9 0,1-2-20 16,-1-1-28-16,1 2 42 0,0-2-185 16,4 6-154-16,-5-2-377 0</inkml:trace>
  <inkml:trace contextRef="#ctx0" brushRef="#br0" timeOffset="295867.3805">7977 11643 491 0,'-5'-6'132'0,"-1"0"7"0,-2 1-52 16,2 0-20-16,0 0-2 0,0-1-1 15,1 2-6-15,4 3-4 0,-2-2-6 16,1 2-9-16,2 0-8 0,2 2-8 15,1 0-8-15,2-1-4 0,0 2-3 16,3-1-3-16,3 0 1 0,1 0-1 16,3 1-2-16,0-1 0 0,0 0-3 0,3-1-11 15,0-1-17-15,1 2-23 0,3-1-25 16,-1 0-118-16,-1 0-142 0,4 4-321 16</inkml:trace>
  <inkml:trace contextRef="#ctx0" brushRef="#br0" timeOffset="296813.3322">8910 11623 474 0,'-2'0'117'0,"-2"-1"5"0,-1 1-72 16,1-1-8-16,4 5-2 0,-3-4-5 15,-1 0-4-15,0-2-3 0,2 2-3 16,-1 0-1-16,2 0-3 0,0 0-2 15,1 0-3-15,1 0-1 0,0 2-2 16,1-2-2-16,1 1 0 0,2-1-1 16,0 0 0-16,4 1 1 0,-1 0-1 15,2-1-2-15,2 0 0 0,1 0-2 0,-1 1-2 16,1-2 0-16,1 1 0 0,1-1-1 16,-2 0 1-16,2 0-1 0,-2-1 2 15,4 2-1-15,-1 0 1 0,3 0 0 16,0 2 0-16,3 0-1 0,3-1 0 15,2 2-1-15,-2-2 0 0,4-1-1 16,1 2 0-16,0-2-1 0,1-1 1 16,0 2-1-16,0-1 0 0,-1 2 0 0,2-2 0 15,-4 0 0-15,1 0-1 0,0-2 0 16,0 2 1-16,2 0-1 0,2 2 1 16,1 0-1-16,2 0 0 0,2 1 1 15,1 2-1-15,0-2 0 0,0 2 0 16,-1-1 0-16,0 0 1 0,0-1-1 15,-2 0 0-15,1-2 0 0,-1 3 0 16,4-3 0-16,-1 0 0 0,0 2 0 16,3 0 0-16,3 1 1 0,-1 0-1 15,0-2 0-15,-1-1 0 0,1-1 0 0,-1 2 0 16,-1-2 1-16,2 2-1 0,1 0 0 16,-2 0 0-16,3 1 0 0,2 2 1 15,2 1-1-15,-1-2 0 0,-1-1 0 16,-4-1 0-16,2-1 0 0,-1-1 0 15,1 1 0-15,1-2 0 0,-2 1 0 16,3 0 1-16,4 1-1 0,0 1 0 16,-2-1 0-16,-2-4 0 0,-2 1 0 0,0 0 0 15,-1-2 0-15,-3 1 0 0,1 0 0 16,-4 0 0-16,-1 3 0 0,0 1 0 16,-2 2 0-16,-2-1 0 15,-3 0 0-15,-3 0 0 0,-3 2 0 0,-3-1 0 16,-2 0-1-16,-5-2-5 0,-4 0-9 15,-4-1-11-15,-3 0-13 0,-3 0-22 16,-5-2-116-16,-4 3-129 0,-8 2-299 16</inkml:trace>
  <inkml:trace contextRef="#ctx0" brushRef="#br0" timeOffset="318157.5389">10205 11173 428 0,'2'1'102'16,"1"0"2"-16,-3-1-66 0,0 0-11 15,0 0 0-15,1 0 0 0,-1 0-2 16,1 0-1-16,-1 0 2 0,1-1 0 0,1 0 0 16,-1-1-1-16,-1 0-1 15,1-1 1-15,0-2 0 0,-1 2 1 0,2-3 1 16,-2-2 1-16,0 1-1 0,0-3 0 15,0 0-1-15,0-1-3 0,-2-1-2 16,2-3 0-16,0 1-2 0,0-1-1 16,2 0 0-16,-2 2-3 0,1 2-2 15,0 2-2-15,1 4-3 0,2 7-2 16,0 2-3-16,2 6-1 0,-1 4-2 16,1 3-4-16,-1 5-12 0,-1 2-13 15,-3 5-16-15,0-1-10 0,-2 2-23 16,-2 2-110-16,-2 3-125 0,-1-1-276 0</inkml:trace>
  <inkml:trace contextRef="#ctx0" brushRef="#br0" timeOffset="322262.3917">9077 12363 453 0,'2'-11'123'0,"-2"0"4"0,0 0-39 0,0 0-38 15,-2 2-6-15,-2 1-4 0,0 3-3 16,-1 0-4-16,-3 3 0 0,-1 0-1 16,-3 5-1-16,-1 2-3 0,-3 2-5 15,0 4-2-15,-3 8-4 0,3 0-4 16,0 6-5-16,5 0-2 0,3 4-1 15,3-1-3-15,4-1 0 0,3-3-1 0,6-1 0 16,1-3-1-16,1-4 0 16,4-4 1-16,-1-6-1 0,2-2 0 0,0-5 1 15,-1-4-1-15,1-2 1 0,-2-6 0 16,0-1 0-16,-1-2 0 0,-4-4 0 16,1-2 0-16,-2-1 0 0,0-4 0 15,-4-1-1-15,0 1 1 0,-2 1 0 16,-1 4-1-16,-1 2 1 0,-2 4 1 15,1 5 3-15,-1 5 1 0,1 7 1 16,-2 6 2-16,0 5 0 0,1 5 0 16,0 5-1-16,1 5-3 0,1 1 0 0,1 3-2 15,2-1 0-15,2 0-2 0,1-8 0 16,3 1 0-16,5-1-2 0,1-2-9 16,3-4-17-16,5-4-23 0,4-2-26 15,2 0-111-15,2-7-136 0,0 0-307 16</inkml:trace>
  <inkml:trace contextRef="#ctx0" brushRef="#br0" timeOffset="323021.9716">9469 12429 587 0,'-2'3'142'0,"-1"-2"5"16,0 3-89-16,2-1-14 0,1 1-7 15,3 0-5-15,0-1-4 0,2 0-4 16,2-2-5-16,2-1-2 0,1-2-3 15,2-3-2-15,3-1-3 0,-2-4-2 0,1-1-2 16,-1-2-2-16,-1-1-1 0,-2-1-1 16,-1-1 0-16,-2 1 0 0,-3 0 0 15,-2 2 0-15,-2 1 0 0,-3 0 0 16,-2 1 0-16,-1 3-1 0,-3 2 1 16,-3 5-1-16,-3-1 0 0,-1 2 0 15,-2 6-1-15,-1 1 1 0,-3 7 0 16,-1 3 0-16,1 4 0 0,1 2 0 0,2 5 1 15,4 0 2-15,3 2 0 16,4-1 3-16,6-1 1 0,8-1 1 16,3-2 0-16,3-2 1 0,3-1-1 0,3-1-2 15,4-5-1-15,1-3-1 0,-1-3-2 16,4-4 0-16,2-4-1 0,4-2-1 16,0-4-6-16,1-3-10 0,0-1-17 15,-2-3-12-15,-3 0-20 0,-2-3-117 16,-8 0-130-16,-2-2-296 0</inkml:trace>
  <inkml:trace contextRef="#ctx0" brushRef="#br0" timeOffset="323344.6976">9774 12056 589 0,'-3'-6'160'0,"3"1"3"0,0 3-47 16,1 2-57-16,2 3-11 0,-1 3-7 16,2 4-6-16,2 3-6 0,0 3-2 15,0 4-3-15,1 2-5 0,-1 1-3 16,0 2-4-16,-1 0-3 0,-3-1-2 15,-3-1-3-15,-5 0 0 0,-3-1-1 16,-3 0-1-16,-4-2-2 0,-2-3-4 0,-4-2-11 16,0-3-16-16,-2-6-23 0,2-5-26 15,-2-6-116-15,5-7-140 0,8-5-314 16</inkml:trace>
  <inkml:trace contextRef="#ctx0" brushRef="#br0" timeOffset="323490.3321">9721 11847 615 0,'2'-9'159'0,"3"-1"4"0,-1 1-75 16,1 4-40-16,1 2-11 0,0 0-8 15,0 4-11-15,2 4-22 0,0 4-24 16,1 1-37-16,-1 0-102 0,1 1-128 16,2 3-302-16</inkml:trace>
  <inkml:trace contextRef="#ctx0" brushRef="#br0" timeOffset="324143.516">9981 12062 413 0,'-2'-6'103'0,"0"1"5"16,0 0-55-16,0 1-15 0,1 1-2 16,1 1-1-16,-1 0-5 0,1-1-2 15,0 3-2-15,0-1-3 0,0 1-3 16,0-1-2-16,0 1 0 0,1 0 1 0,-1-1 1 16,0 0 2-16,0 1 0 0,0-3 1 15,-1 2 0-15,1-2-1 0,0 1-3 16,0 2-1-16,0-3-4 0,-1 2-1 15,2 1-3-15,0-1-2 0,-1 0-2 16,0 0 0-16,1-2-2 0,1 2 1 16,-1 0 1-16,-1-2 1 0,0 2 1 0,1 0 0 15,-1 3 2-15,1 2 0 0,-1 2 1 16,0 5 0-16,0 3-1 0,0 3 0 16,0 4 1-16,0 1-3 0,0 0 0 15,0 1-1-15,3-2-1 0,0-2-2 16,3-2 0-16,2-3 0 0,2-4-1 15,1-3-1-15,2-4 0 0,2-3-1 16,0-2 0-16,-2-5 0 0,3-2 0 16,-1-2 0-16,-2-1-1 0,-3-3 1 15,-2 1 0-15,-1-1 0 0,-5 0 0 0,-2 3 0 16,-2 2 0-16,-2 2 0 0,-2 3-1 16,1 4 1-16,-1 3-1 0,0 4 0 15,0 4 0-15,1 1-1 0,2 2 1 16,3 1 0-16,5 1 0 0,4-2 0 15,4-2-1-15,5-1 1 0,5-2 0 16,1-4 0-16,1-3 0 0,-1-3 0 0,2-4 1 16,-4-5-1-16,0-3 0 0,-5-2 1 15,-2-3-1-15,-2-1 0 0,-5-2 1 16,-1 0-4-16,-7-1-10 0,-5-2-17 16,-1 2-24-16,-3 1-18 0,-2 5 62 15,-1 3-186-15,0 3-137 0,2 6-322 16</inkml:trace>
  <inkml:trace contextRef="#ctx0" brushRef="#br0" timeOffset="325806.1437">9496 12122 522 0,'-7'-4'130'0,"3"3"5"0,1 0-77 15,-1-1-9-15,1 0-2 0,-1 0-4 16,2 0-1-16,2 2-1 0,-4-1 0 15,2 0 0-15,-5-4-1 0,5 4-2 16,0 1-4-16,0-1-4 0,2 2-5 16,-1-1-5-16,2 0-4 0,3 3-5 15,-3-3-4-15,2 2-1 0,0-2 0 16,2-2-1-16,1 4 0 0,0-4 1 0,2 2 0 16,0-1-1-16,1 0-1 0,1 0 0 15,-2 0-2-15,1-1-1 0,-2 1-1 16,1 0-8-16,-1 1-14 0,-2 0-28 15,0 1-31-15,-3 2-123 0,2 3-149 16,-4 1-348-16</inkml:trace>
  <inkml:trace contextRef="#ctx0" brushRef="#br0" timeOffset="326807.1931">10648 12557 647 0,'-11'-10'174'0,"-5"-2"10"0,7 6-83 0,-3 1-23 15,8 0-10-15,0 2-11 0,3 0-14 16,1 3-14-16,1-3-9 0,1 1-7 0,7 0-6 16,2 2-3-16,4 2-2 0,3-1 0 15,3 0-3-15,3 2-8 0,3 0-16 16,-2-2-22-16,1 2-22 0,-2-6-24 15,5 3-111-15,2-1-139 0,1-1-294 16</inkml:trace>
  <inkml:trace contextRef="#ctx0" brushRef="#br0" timeOffset="326968.7453">11275 12377 751 0,'-11'0'184'16,"4"1"1"-16,0 3-114 0,1 3-22 15,2 4-15-15,4 5-13 0,0 3-11 16,1 6-8-16,0 2-9 0,-1 2-19 16,3 2-24-16,-3 1-70 0,1-2-68 15,-1 5-130-15,0-2-279 0</inkml:trace>
  <inkml:trace contextRef="#ctx0" brushRef="#br0" timeOffset="328196.6076">12438 11672 635 0,'-4'-6'170'16,"1"0"10"-16,0 2-83 0,1-1-22 16,-1 2-11-16,2 0-10 0,1 2-14 0,2-1-13 15,5 0-11-15,0 1-7 0,4 0-5 16,1-1-3-16,4 0-3 0,2 0-12 15,1 1-16-15,-1-1-25 0,-1 4-20 16,-1-1-121-16,-1 3-144 0,-3 3-319 16</inkml:trace>
  <inkml:trace contextRef="#ctx0" brushRef="#br0" timeOffset="328363.1601">12438 11870 752 0,'-5'-2'172'0,"6"0"2"16,2 1-121-16,3-2-18 0,1 1-16 15,4-2-9-15,4 0-10 0,2 1-25 16,3-1-27-16,-1 0-122 0,2 1-139 0,4 1-337 16</inkml:trace>
  <inkml:trace contextRef="#ctx0" brushRef="#br0" timeOffset="330363.1556">13757 11585 335 0,'-6'-2'76'16,"4"2"-2"-16,0 1-35 0,1 2-47 0,5-1-9 16,-4 3-1-16,2 1-1 0,2 0 1 15,1 0-4-15,1-1-13 0,1 0-28 16,1-1-45-16,-1-2-107 0</inkml:trace>
  <inkml:trace contextRef="#ctx0" brushRef="#br0" timeOffset="330579.5465">13866 11415 512 0,'-1'-33'127'0,"-2"-4"6"16,3-1-74-16,0 0-6 0,0 3-2 16,0-2 2-16,2 8-1 0,-2 3-3 15,0 6-4-15,0 7-4 0,0 3-8 16,0 5-9-16,1 5-8 0,0 5-5 0,0 6-5 15,2 5-3-15,-2 6-7 0,0 5-13 16,2 5-19-16,-1 5-15 0,3-1-18 16,-1 1-112-16,1 0-131 0,1-2-285 15</inkml:trace>
  <inkml:trace contextRef="#ctx0" brushRef="#br0" timeOffset="330924.1309">13434 11774 498 0,'-27'-5'140'15,"0"0"8"-15,5 0-18 0,3 2-69 16,7 0-13-16,4-1-9 0,6 2-4 0,6 1-6 15,7 1-8-15,6 2-3 0,6 1-3 16,6-1 0-16,6 2 1 0,7-4 2 16,4-3 1-16,11 2 2 0,8-1-4 15,8-1-2-15,8-2-3 0,6-1-3 16,7 1-3-16,7 0-2 0,0-1-3 16,2-2 0-16,-6-2 0 0,1 1-1 15,-1 3-2-15,-9 0-5 0,-2 2-8 16,-9 0-14-16,-10 5-20 0,-7 1-11 0,-12 4 75 15,-15 0-204-15,-8 7-138 0,-19 1-346 16</inkml:trace>
  <inkml:trace contextRef="#ctx0" brushRef="#br0" timeOffset="334477.38">13355 12435 321 0,'2'0'85'0,"-2"2"3"16,1-1-29-16,-1 0-29 0,0 2-7 0,1-2 0 15,0-1 0-15,-1 1 0 0,0-1 2 16,0-1 5-16,0 1 1 0,0-4 0 16,1 3 1-16,-2-4-1 0,1-1-1 15,-1-3-1-15,-1-1 1 0,0 1 1 16,1-4 3-16,-3 0 3 0,3-2 1 15,-1 3 1-15,2 1-2 0,-1 0-1 16,1 1-2-16,0 3-4 0,-2 2-5 0,2 2-4 16,2 5-3-16,-4 1-2 0,5 6-3 15,-2 6-1-15,0 2-2 0,2 6-1 16,0 5 1-16,1 3 0 0,0-1 0 16,-1 0-1-16,2-1 0 0,0-1-1 15,0-4 0-15,0-2-3 0,-1-4-1 16,-1-1-1-16,1-2-2 0,-2-4 0 15,1-1 0-15,-3-2-1 0,1-3 0 16,0-2-3-16,-1-3-3 0,2-3-7 16,-1 0-11-16,-1-5-17 0,1 0-23 0,0-3-13 15,3 0-23-15,0-3-103 0,0 1-126 16,3-1-273-16</inkml:trace>
  <inkml:trace contextRef="#ctx0" brushRef="#br0" timeOffset="334781.6199">13772 12530 573 0,'-6'1'164'0,"3"1"8"16,-3-3-16-16,2 1-96 0,3 0-9 15,0 0-5-15,1 0-9 0,0-1-7 16,1-3-5-16,2 6-4 0,2-2-2 16,2-4-2-16,3 3-3 0,0-3-2 0,2 1-2 15,1 0-3-15,3 0-2 0,-2-2-2 16,0 5-1-16,1-3 0 0,-2-1-2 16,0 2-1-16,-1 0-5 0,-3 0-8 15,-1 1-16-15,-1 0-29 0,-2 1-22 16,-2-2-123-16,-2 2-146 0,-5-3-330 15</inkml:trace>
  <inkml:trace contextRef="#ctx0" brushRef="#br0" timeOffset="335773.9218">14316 12487 437 0,'3'-9'111'0,"1"1"6"16,-2-1-51-16,1-1-26 0,-1 2-5 16,0-3 0-16,-1 2-3 0,-1 1-4 15,-1-1-1-15,1 2-1 0,-2-1 1 0,0 2-2 16,-1 0 1-16,0 1 0 0,-2 0 0 16,0 4 0-16,-4 0-2 0,-2 2-1 15,0 4-2-15,-3 2-2 0,-2 3-2 16,-3 4-1-16,0 4-2 0,3 3-2 15,0 2 0-15,2 2-2 0,5 1-2 16,1 0 0-16,5-1-2 0,4-3-2 16,3-3 0-16,3-3-2 0,4-3 0 15,4-4 0-15,2-1-1 0,4-6 0 16,2-3 0-16,-1-4 0 0,1-1 0 16,-1-4 0-16,-1-5 0 0,-1-1 0 0,-3-3 0 15,-3-2 0-15,0-1 0 0,-5-1-1 16,-1 1 1-16,-2 2 1 0,-5 2 4 15,1 5 4-15,-4 5 3 0,0 5 0 16,-2 7 1-16,-1 3 0 0,1 8-1 16,0 4-4-16,0 1-5 0,1 4-2 15,-1 0 0-15,4-1-1 0,2 3-1 0,3-4 0 16,4 0 0-16,1-2-2 0,2-4-5 16,4 0-11-16,-2-4-21 0,2-5-24 15,4-2-26-15,-4-4-115 0,0-3-142 16,3-2-314-16</inkml:trace>
  <inkml:trace contextRef="#ctx0" brushRef="#br0" timeOffset="336340.6256">14650 12489 674 0,'-4'-1'170'15,"0"-1"8"-15,1 0-103 0,2 2-19 16,1 2-9-16,1-2-12 0,2 0-10 16,0 1-10-16,6 0-7 0,1-1-2 15,3-2 0-15,4 0-1 0,2 0-1 16,4-2-1-16,0-3 0 0,-1-3-1 16,-1 0-1-16,-3-1 0 0,-2-3 0 0,-1-1-1 15,-6 0 0-15,-3 1 0 0,-3-2 0 16,-3 2 0-16,-2 1-1 0,-3-1 0 15,-2 3 0-15,-4 3 0 0,-4 1-1 16,-1 5 1-16,-5 1-1 0,-2 3 1 16,-2 7 0-16,1 1 0 0,1 2 1 15,3 4 1-15,3 3 0 0,3 5 2 0,5 0 0 16,2 3 2-16,4 1 1 0,0 2 0 16,3-2 2-16,3-2 0 0,2-2 0 15,2-2 0-15,4-4-2 0,4-2 0 16,4-1-2-16,6-4 0 0,2-2-2 15,2-6-1-15,4 0-1 0,0-4-1 16,3-2-6-16,-2-4-9 0,-3-1-16 16,-3 0-21-16,-1-1-11 0,-6 1-22 15,-5-1-110-15,-7 1-128 0,0 0-279 16</inkml:trace>
  <inkml:trace contextRef="#ctx0" brushRef="#br0" timeOffset="336689.1335">14860 12101 611 0,'-8'-4'165'0,"3"2"10"0,2-1-68 0,-1 1-36 15,3 0-10-15,2 0-4 16,1 2-11-16,3-1-11 0,1 1-8 0,2-1-5 16,3 0-3-16,1-1-5 0,3 0-4 15,2 1-3-15,1-3-3 0,2 0-5 16,-1 2-9-16,0-2-15 0,-3 1-20 15,-2 0-23-15,-1-1-23 0,-1 3-114 16,-3-1-138-16,0-3-299 0</inkml:trace>
  <inkml:trace contextRef="#ctx0" brushRef="#br0" timeOffset="336915.3099">15125 11974 630 0,'-1'-3'158'0,"1"3"4"0,-1 1-76 15,1 6-38-15,0 1-7 0,0 3-4 16,1 4-5-16,2 3-5 0,0 2-2 16,0-1-2-16,2 2-4 0,-2 1-3 15,2 0-3-15,-1-1-3 0,0-1-2 16,-3-1-4-16,0 1 0 0,-3-3-2 16,-2-2 0-16,-4-3-3 0,-1 0-7 0,-2-1-11 15,-3-3-16-15,-1-3-20 16,2-3-23-16,1-2-115 0,2-2-134 0,3-5-303 15</inkml:trace>
  <inkml:trace contextRef="#ctx0" brushRef="#br0" timeOffset="337058.4095">15091 11846 652 0,'-2'-10'161'15,"5"-1"2"-15,-3 3-96 0,3 2-27 16,0 1-10-16,4 1-9 0,-1 3-17 15,2 2-27-15,1 0-18 0,-1 3-123 16,1 1-131-16,3 2-319 0</inkml:trace>
  <inkml:trace contextRef="#ctx0" brushRef="#br0" timeOffset="337704.3657">15252 11997 467 0,'-4'-7'111'0,"3"0"4"0,-1 3-70 16,2 1-13-16,0 1-1 0,3 3-1 0,-1-1-1 15,0 0-4-15,-2 1-2 16,1-1-1-16,-1 0-1 0,2 3-1 0,-2-2 0 15,0 0-1-15,-1 0 0 0,-3-2-1 16,4 2 0-16,-1 0-1 0,-3-2-1 16,4 2-1-16,-3-3 0 0,3 2 0 15,1 0 0-15,-4-1-1 0,3 0-2 16,0-1 0-16,-1 0-1 0,1 1 0 16,0-1-1-16,0 1 0 0,0 0 0 15,1 1-1-15,2 2-2 0,-3 0 0 16,1 3 0-16,-1-1-1 0,0 4-1 15,-1 3 1-15,0 2 1 0,-5 2 0 0,4 3 0 16,-3 2 2-16,4 2-1 0,1-1 1 16,4 2-1-16,3-1 0 0,3-2-1 15,2-4-1-15,3-4-2 0,2-2-1 16,3-3-2-16,-2-6 1 0,1-2-2 0,0-3 1 16,-2-2-1-16,-1-1 1 15,-1-4-1-15,-3-3 1 0,-3 0 0 0,-4-1-1 16,-3-1 1-16,-2 3 0 0,-2 0 0 15,-2 4 0-15,-1 2-1 0,-2 3 1 16,1 4-1-16,-2 2 1 0,1 3 0 16,1 3 0-16,1 3-1 0,1 2 1 15,4 1-1-15,3 0 0 0,4-1 0 16,5 1 0-16,3-3 0 0,5-1 0 16,3-4 0-16,2-3 1 0,4-3-2 15,-2-3 1-15,1-6 0 0,-2-2 1 16,-1-5-1-16,-4-1 0 0,-1-4 0 0,-6-2-2 15,-4 0-6-15,-7-2-11 0,-5 0-15 16,-6 0-20-16,-3 3-13 0,-4 5-22 16,-2 1-108-16,0 4-126 0,1 3-278 15</inkml:trace>
  <inkml:trace contextRef="#ctx0" brushRef="#br0" timeOffset="338222.1066">14768 11747 526 0,'-3'-6'137'0,"0"-1"7"15,-4-1-63-15,0 2-27 0,0 0-11 16,-1 0-4-16,0 0-3 0,0 1-1 15,0 1 0-15,3 2-1 0,0-2 0 16,1 3-2-16,4 1-4 0,0-1-4 16,4-1-6-16,1 1-4 0,6 1-3 15,4 1-2-15,6-3 0 0,1 2 0 16,6-1 1-16,7 1 0 0,7-2 0 16,2 0-1-16,3-2 0 0,-1 2-1 15,6-2-1-15,0 0-2 0,0 0-1 16,-3 0-1-16,0 1-1 0,0 2 0 0,0 2-2 15,-5 1 1-15,-4-2-1 0,-4 3 0 16,-3-1 0-16,-6-1-3 0,-6 0-10 16,-6 0-15-16,-4-1-25 0,-2 0-17 15,-4 1 36-15,-6 1-170 0,0 1-144 16,-7-1-330-16</inkml:trace>
  <inkml:trace contextRef="#ctx0" brushRef="#br0" timeOffset="339832.4738">16071 11790 535 0,'1'0'148'0,"2"2"11"0,-2 0-42 15,0 0-45-15,0 5-12 0,1 1-2 0,-1 3-5 16,-1-1-10-16,0-1-10 0,-1 2-8 15,-2-2-8-15,-1 1-4 0,-2-2-11 16,-1 3-20-16,-2 2-29 0,1 0 32 16,-2 1-177-16,0-1-152 0,0 2-374 15</inkml:trace>
  <inkml:trace contextRef="#ctx0" brushRef="#br0" timeOffset="340688.2624">16451 11779 447 0,'1'-19'128'0,"-1"-1"6"0,-1-4-15 15,-1-4-60-15,0 0-7 0,1-3-5 16,1 0-3-16,0 0-3 0,0 0-1 0,1 6 0 16,-1 4-3-16,1 4-4 0,-1 7-2 15,0 7-4-15,0 11-3 0,0 6-5 16,-1 6-3-16,0 3-6 0,-2 5-2 16,2 6-1-16,-1 0-2 0,-1 1-1 15,1-2-1-15,-1-2-1 0,3 0 0 16,0-2-2-16,0-3-2 0,3-3-9 15,2-5-15-15,0-2-25 0,2 0-16 16,2-6-43-16,0-4-87 0,2-3-129 0,2-1-262 16</inkml:trace>
  <inkml:trace contextRef="#ctx0" brushRef="#br0" timeOffset="341219.9602">16936 11730 485 0,'0'-11'127'0,"-1"0"5"16,-4 0-60-16,-1 2-20 0,-3 1-4 15,-1-1-3-15,-2 2-3 0,-2 2-3 16,-1 2-1-16,-3 5-1 0,0 2-2 16,-2 4-5-16,2 2-5 0,-3 6-5 15,-1 1-5-15,4 2-3 0,3 3-4 16,3-2-2-16,3 2-1 0,6-2 0 15,7-3-1-15,4-4 0 0,2 1 0 0,3-3-1 16,4-3 0-16,2-4-1 0,0-3-1 16,0-3 0-16,1-3 0 0,0-5 0 15,2-2 0-15,-4-3 1 0,0-1-1 16,-2-3 2-16,-2-2 0 0,1 0 1 16,-4 3 2-16,-5 0 3 0,0 2 1 15,0 4 2-15,-2 6 0 0,-4 5-2 16,-2 3 0-16,-2 8-3 0,-1 4-2 15,0 2-2-15,-2 2-3 0,2 3-1 16,2 0-5-16,2-1-9 0,4-1-11 0,3-1-16 16,2-1-17-16,3 2-11 0,4-3-19 15,1-3-106-15,2-1-118 0,2-3-270 16</inkml:trace>
  <inkml:trace contextRef="#ctx0" brushRef="#br0" timeOffset="341481.5557">17189 11819 590 0,'-1'-18'138'15,"-1"-2"3"-15,-1-2-88 0,2 0-21 16,1-2-4-16,0-3-3 0,0 0-3 16,0 2 0-16,1 2 1 0,-1 5 2 15,0 3 3-15,0 1-1 0,-1 10-1 16,1 5-1-16,0 5-2 0,-1 5-4 15,0 4-4-15,-1 4-7 0,1 6-1 0,0-1-3 16,1 3-1-16,1 0-2 16,-1-2 0-16,3 0-3 0,-1-1-7 15,2-2-16-15,1-3-19 0,-1 0-25 0,0-5-114 16,5 1-138-16,-1-6-311 0</inkml:trace>
  <inkml:trace contextRef="#ctx0" brushRef="#br0" timeOffset="342105.0341">17440 11636 602 0,'-9'-10'161'0,"-2"0"10"0,0 3-73 15,1-1-29-15,2 3-10 0,4 3-8 16,1 1-12-16,4 1-11 0,3 2-9 0,3 2-7 16,3 3-4-16,4 0-3 0,3 3-1 15,2 1-1-15,3 0-1 0,2 2-1 16,1-2-1-16,0-2 1 0,-2 1-1 16,0-2 1-16,0-4-1 0,-4 1 0 15,-2-2 0-15,-2-1 0 0,-4-1 0 16,-2 1 0-16,-5-1 0 0,-4 0-1 0,-1 0 0 15,-5 3 0-15,-2 0-1 0,-6 4-1 16,-2-2-4-16,-3 4-4 0,-5 1-6 16,-3-1-10-16,-1 1-9 0,0 0-12 15,-1 3-8-15,2 0-17 0,2 2-106 16,4-1-118-16,5 2-277 0</inkml:trace>
  <inkml:trace contextRef="#ctx0" brushRef="#br0" timeOffset="342435.1706">17885 11809 577 0,'0'-9'152'0,"3"1"7"0,-2-1-54 15,0-2-48-15,0-2-6 0,-1-1-4 16,0-4-5-16,0 1-7 0,0-2-7 0,1 0-5 16,-2 2-3-16,2 0-3 0,-1 1-3 15,0 3-1-15,2 3-1 0,-2 2-1 16,1 7-1-16,-2 1-3 0,1 6-1 16,-2 4-2-16,1 5-1 0,0 2-2 15,0 4 0-15,-2 3-1 0,3 2 1 16,3 0-1-16,2 2 0 0,1-2-6 15,1-1-13-15,3-1-28 0,1-2-27 16,-1 1-126-16,-3-2-150 0,-3-5-349 16</inkml:trace>
  <inkml:trace contextRef="#ctx0" brushRef="#br0" timeOffset="346982.8174">17759 12854 446 0,'-3'-12'99'0,"2"-3"1"0,-2 2-72 0,1-1-12 16,1 3-2-16,1 0 3 0,-1 2 2 15,2 2 4-15,-1 3 1 0,1 4 1 16,-1 4 2-16,0 7 1 0,-1 9 0 16,1 12-1-16,1 14 0 0,-2 18-1 15,-4 15 1-15,-2 16 0 0,1 17-1 16,-4 15-3-16,-2 10-3 0,-3 11-1 16,-3 9 1-16,3 4 0 0,-1 6-1 15,-4 5-1-15,3-1-1 0,0 1 0 16,0-4-3-16,7-9-3 0,2-1-2 0,3-10-3 15,6-6-2-15,1-7-2 0,3-9-2 16,3-5-2-16,-1-5-3 0,-2-9-4 16,-1-9-4-16,-1-12-9 0,2-6-7 15,-1-12-13-15,-1-10-8 0,4-15-16 16,-4-17-107-16,6-18-118 0,-2-18-279 16</inkml:trace>
  <inkml:trace contextRef="#ctx0" brushRef="#br0" timeOffset="347602.1675">17788 12687 451 0,'-13'-7'104'0,"-2"3"3"0,3-3-71 15,2 4-13-15,2 1-5 0,1 1-2 16,4 1-2-16,0-1-3 0,3 1 0 16,5 0 0-16,1 0 0 0,3-1-1 15,3 2 1-15,4-1 2 0,4 1 1 16,2-1 0-16,6 1 1 0,6 2-1 16,7-1-1-16,4 1-2 0,4-2-2 0,5-1-2 15,5 0-2-15,2 1-2 0,5 2-1 16,5 0-1-16,4 0 0 0,4 2 0 15,6 1 0-15,4-1-1 0,8 1 1 16,6-5 0-16,2-2 0 0,7-2 0 16,9 2 0-16,4-6 0 0,5 0 1 15,2-2 1-15,4 4 1 0,4 1 3 16,-2-1 1-16,3 3 2 0,0 3 0 16,-1-2-1-16,-2 2 1 0,-1 2-3 15,-2-1 0-15,-2-2-3 0,-6 0 0 16,-1 1-1-16,-3 3 1 0,-4-4-1 0,-7-1 2 15,-3 0-1-15,-4 3 1 0,-3-2-1 16,-9-1 1-16,-9 0-1 0,-5-2-3 16,-8 3-3-16,-9-2-7 0,-10-2-8 15,-9-1-11-15,-8 0-18 0,-8-2-110 16,-10 0-117-16,-9-3-282 0</inkml:trace>
  <inkml:trace contextRef="#ctx0" brushRef="#br0" timeOffset="348410.6936">18008 13130 454 0,'-4'-5'126'0,"3"0"7"0,-3-2-41 16,-2 1-29-16,-4-3-5 0,5 4-1 16,0 0-2-16,2 3-2 0,0-1-3 15,1 1-7-15,2 2-7 0,5 4-8 16,-2-2-8-16,5 1-7 0,0 0-3 15,6 5-1-15,4 1 2 0,2 4 3 16,2 0 0-16,0 2 0 0,0-1-1 0,2 2-1 16,-2-1-3-16,-1 0-3 0,-1-2-2 15,1 1-1-15,-2 2-1 0,0-3-2 16,-2 1 0-16,0 0-4 0,-2-3-6 16,-1 2-8-16,-1-1-11 0,-5-2-13 15,-1-1-13-15,0 0-7 0,-4 0-9 0,-2-1-10 16,-2-2-101-16,-1-2-111 0,-2-2-261 15</inkml:trace>
  <inkml:trace contextRef="#ctx0" brushRef="#br0" timeOffset="348613.7025">18380 13093 566 0,'0'-8'142'0,"-2"3"6"0,-3 3-79 0,-3 5-17 16,-2 4-8-16,-2 2-5 0,-4 2-5 15,-2 4-7-15,-4 2-5 0,-3 1-5 16,2 2-4-16,0 2-4 0,0 0-3 16,-1 1-5-16,5-2-6 0,2-1-7 15,3-3-11-15,4-3-10 0,4-1-12 16,4-2-15-16,3-4-109 0,4-2-116 16,6-4-271-16</inkml:trace>
  <inkml:trace contextRef="#ctx0" brushRef="#br0" timeOffset="348881.9756">18631 13109 723 0,'3'-4'179'16,"-6"3"4"-16,-1 2-114 0,-1 3-14 0,-1 2-12 15,-2 4-11-15,-3 2-10 0,0 4-9 16,-3 1-2-16,2 5-2 15,0 2 0-15,1-1-2 0,2-1-1 16,4 0-2-16,3 0 0 0,2 0-1 0,5-3-1 16,3-4 0-16,2 0-2 0,4-3 0 15,0-3-3-15,2-3-6 0,1-5-9 16,-1-1-11-16,0-2-17 0,-1-3-12 16,-2-1-12-16,0-3-16 0,-5-3-102 15,0 0-115-15,-4-2-262 0</inkml:trace>
  <inkml:trace contextRef="#ctx0" brushRef="#br0" timeOffset="349035.8183">18572 13116 623 0,'-16'-9'169'15,"3"1"10"-15,1 2-80 0,4 3-27 16,3 0-15-16,5-1-10 0,5 2-14 16,6-3-16-16,4 3-10 0,6-5-9 15,3 0-12-15,4 0-17 0,4 1-17 0,0 0-20 16,0 3-119-16,-3 1-135 15,1 2-308-15</inkml:trace>
  <inkml:trace contextRef="#ctx0" brushRef="#br0" timeOffset="349412.8153">18864 13152 605 0,'0'-4'155'0,"-1"1"9"16,1 1-83-16,-2 4-23 0,2 1-8 15,0 3-5-15,-1 3-8 0,1 2-9 16,0 3-8-16,0 0-2 0,1 3-3 16,1 1-4-16,2-4-2 0,0 0-2 15,2-2-2-15,3-2-1 0,-1-3-1 16,5-4-1-16,0-6-1 0,1-1 0 15,3-4 0-15,-1-4 0 0,-3-1 0 0,2 0-1 16,-2 1 1-16,-3 3-1 0,-2 2 0 16,-5 4 0-16,0 3 0 0,0 4-1 15,-3 4 1-15,-1 2-2 0,-4 4-1 16,4 0-1-16,1 1-2 0,1 1-3 16,2-1-6-16,2-3-9 0,3-1-10 15,6-2-10-15,-3-2-5 0,2-2-11 0,2-3 108 16,-1-3-221-16,1-4-127 0,2-2-346 15</inkml:trace>
  <inkml:trace contextRef="#ctx0" brushRef="#br0" timeOffset="349741.0443">19163 13074 658 0,'-9'-10'169'0,"4"2"4"0,0 2-78 0,4 1-47 16,4 3-15-16,4 2-9 0,3 0-9 15,3 0-9-15,4 0-4 0,3 1 0 16,1 4-1-16,1 1 0 0,0-1 0 16,0 4-1-16,-1-1 0 0,-4 5 1 15,-1-1 0-15,-4 0-1 0,-2 3 1 16,-4 1 0-16,-4 1 0 0,0 2 0 16,-4 3 0-16,1 0-1 0,-1 2 1 15,-1-2-1-15,1 0 0 0,-1-1-1 0,2-2 1 16,-3-3 0-16,2-2 0 0,-2-2 0 15,-1-1 0-15,-2-1 0 0,0-3 0 16,-3 0 0-16,-1-2 0 0,0 0-2 16,-1-1-3-16,-2-2-4 0,2 0-6 15,0-2-12-15,1-2-12 0,1 2-10 16,3 0-16-16,2-1-107 0,2-1-117 16,8-1-273-16</inkml:trace>
  <inkml:trace contextRef="#ctx0" brushRef="#br0" timeOffset="349960.3588">19617 13265 781 0,'-5'-5'197'0,"4"0"3"0,1 0-106 0,0 0-35 16,2 1-23-16,3 1-15 0,1 0-12 15,2 1-7-15,0-1-5 0,1 2-8 16,1 0-12-16,0 1-16 0,-2 0-20 16,1 0-16-16,-3 2-125 0,-1 0-138 15,0 0-312-15</inkml:trace>
  <inkml:trace contextRef="#ctx0" brushRef="#br0" timeOffset="350110.9647">19596 13376 644 0,'0'5'143'0,"0"-1"1"16,3-2-104-16,0 1-23 0,4-2-8 15,1-2-7-15,4 1-7 0,1-2-13 16,3-1-126-16,1 0-119 0,6 0-305 16</inkml:trace>
  <inkml:trace contextRef="#ctx0" brushRef="#br0" timeOffset="350657.3957">20173 13232 499 0,'0'-5'132'0,"-2"1"7"0,-2 0-48 16,-3-1-31-16,-1 3-7 0,-1 0-5 15,-4 0-3-15,-3 4-3 0,-2 1-4 16,-4 5-5-16,0 3-7 0,-1 3-5 16,-1 2-5-16,5 4-5 0,2 1-4 0,3 1-2 15,6-1-2-15,5-2-2 0,3-3 0 16,6 0-1-16,5-3 0 0,4-3 0 16,3-5-1-16,2-2 1 0,2-3-1 15,-1-3 1-15,0-3 0 0,-3-3 0 16,-2-3 0-16,-3-2 1 0,0-1 0 15,-5 0-1-15,0-2 1 0,-3 1 1 16,-2 3 2-16,0 3 5 0,-3 1 5 0,0 4 1 16,0 4 0-16,-2 5 0 0,1 1 0 15,-1 4-4-15,1 4-4 0,2 4-6 16,-1 0 0-16,2 0-3 0,1 0-3 16,4 0-6-16,4-1-8 0,3-3-12 15,4-4-16-15,1-1-15 0,4-3-21 16,1-4-110-16,1-4-125 0,-2-3-291 0</inkml:trace>
  <inkml:trace contextRef="#ctx0" brushRef="#br0" timeOffset="351133.1138">20320 12982 494 0,'0'-5'123'15,"0"1"6"-15,-1 0-69 0,1 1-16 16,0 0-6-16,0 1-3 0,0 1-3 0,0 2-5 16,0 0-1-16,1 3-1 0,-1 1-1 15,1 2-3-15,-1 3-1 0,2 1-2 16,-2 0 0-16,1 1-4 0,-1-1-1 16,1 0-2-16,0-2-1 0,1-2-1 15,-1-2-2-15,1 0 0 0,1-3 1 16,0-3 0-16,4-1 1 0,-1-4-1 0,2-2 0 15,2-2-1-15,-1-2 0 0,2-1-1 16,-2 2-2-16,0 0 0 0,0 3-1 16,-2 2 0-16,-1 4-1 15,0 4 0-15,-1 4 0 0,0 2-2 0,-1 1-5 16,-1 2-8-16,0 2-16 0,0-1-16 16,2 0-21-16,1-1-118 0,1-1-134 15,1 0-307-15</inkml:trace>
  <inkml:trace contextRef="#ctx0" brushRef="#br0" timeOffset="351760.3695">20873 13249 620 0,'-5'-10'157'16,"1"0"8"-16,-1-2-88 0,2-2-20 0,0 0-10 16,1-2-7-16,3-1-10 0,3 1-8 15,-1 1-7-15,1 3-3 0,1 2-2 16,-3 5 1-16,2 6 0 0,-4 5 0 0,-3 7-1 15,0 4-2-15,-2 4-1 16,0 6-1-16,0 1-2 0,0 2-3 0,3 1 0 16,3-3 0-16,0-2 0 0,5-2 0 15,3-4-1-15,-1-3 1 16,3-5-1-16,2-5 0 0,1-5 1 0,2-2-1 16,-1-6 1-16,1-4-1 0,-4-7 0 15,3 1 1-15,0-2-1 0,-2-2 1 16,-1-2-1-16,-2 0 0 0,-1 4 1 15,2 4-1-15,-8 1 1 0,0 3 0 16,-3 4 1-16,-1 6-1 0,-1 6 0 0,0 4 0 16,0 1 0-16,-1 3 0 0,2 3-2 15,1 3-5-15,-1 0-6 0,2-2-10 16,0 0-10-16,3-3-14 0,4 1-7 16,2-5-11-16,1-1-12 0,3-6-103 15,0-2-113-15,5-3-264 0</inkml:trace>
  <inkml:trace contextRef="#ctx0" brushRef="#br0" timeOffset="352026.101">21319 13150 592 0,'0'-2'144'0,"-2"1"4"15,1 1-72-15,-1 3-38 0,0 1-6 16,1 3-2-16,-2 1-1 0,-1 3-2 15,0 1-3-15,-1 4 0 0,2 3-1 16,-1 0 0-16,0 2-1 0,2 1-2 16,2 0-2-16,2 0-1 0,3-2-3 0,1-2-3 15,3 1-2-15,1-3-4 0,2-4-1 16,1-2-2-16,1-3-3 0,1-5-8 16,0-3-9-16,1-6-16 0,0-2-17 15,-1-1-9-15,-4-4-21 0,-1-1-107 16,-3-3-121-16,-3 2-271 0</inkml:trace>
  <inkml:trace contextRef="#ctx0" brushRef="#br0" timeOffset="352189.0096">21282 13101 693 0,'-15'1'179'16,"7"2"4"-16,0 1-85 0,8 0-41 15,6-2-19-15,4 1-14 0,5-2-12 16,3-1-15-16,5-3-16 0,7 0-23 15,3-5-13-15,4 1-130 0,1-3-140 16,3-2-329-16</inkml:trace>
  <inkml:trace contextRef="#ctx0" brushRef="#br0" timeOffset="352540.6376">21723 13185 640 0,'-5'3'157'0,"1"-2"7"0,1 4-90 0,-1 0-26 16,1 2-7-16,2 3-4 0,0 2-7 15,1 3-8-15,0-2-5 0,5 3-4 16,1-4-2-16,1 1-3 0,3-5-2 15,5-4-1-15,1-1 0 0,2-3-1 16,3-4-1-16,1-3 0 0,0-4 0 16,3-2-1-16,-3-1-1 0,0 0 0 0,-4 2 0 15,-2 0-1-15,-3 5 0 0,-2 3-3 16,-4 6-1-16,-3 1-3 0,-1 3-3 16,-2 4-5-16,-1 3-5 0,0 0-5 15,1 0-7-15,2 2-8 0,-1-1-5 16,3-3-9-16,1-3 80 0,2-3-191 15,1 0-123-15,5-5-325 0</inkml:trace>
  <inkml:trace contextRef="#ctx0" brushRef="#br0" timeOffset="352929.2591">22122 13070 682 0,'-11'-10'168'0,"4"0"4"16,2 3-102-16,2 1-26 0,5 1-8 0,3 1-8 16,4 3-8-16,4 0-8 15,2 2-5-15,5-1-1 0,2 0-1 0,5 1-1 16,2-1 0-16,1 2-1 0,0-2 1 16,1 1-1-16,-3 0 0 0,-2 3 0 15,-6 1-1-15,-3 1 0 0,-5 1-1 16,-3 2 1-16,-6 0-1 0,-2 4 0 15,-3 1 0-15,0 3-1 0,-5 2 0 16,0 3 0-16,0 5-1 0,1 2 0 16,1 4 0-16,1-1-1 0,2 1 1 15,2-1 0-15,0-1 0 0,5-4 0 0,-2-3 1 16,1-4-1-16,0-2 1 0,-2-2 0 16,0-4 1-16,-3-2-1 0,-1-4 2 15,-3-1-1-15,-4-2 1 0,1-7 0 16,-5 1-1-16,1-1-6 0,-1-3-12 15,-3 1-23-15,-3 0-25 0,-1 1-119 16,1 0-139-16,-2 2-325 0</inkml:trace>
  <inkml:trace contextRef="#ctx0" brushRef="#br0" timeOffset="354062.8125">23240 13530 641 0,'7'-8'161'0,"0"2"12"16,-1 3-88-16,3 3-20 0,-1 3-8 0,1 0-2 16,-1 6-8-16,-3 1-11 0,-4 3-10 15,-3 0-8-15,-3 4-6 0,-3 4-5 16,-3-2-3-16,-3 2-4 0,-1-3-12 15,2 1-18-15,2 2-26 0,0-6-27 16,2-5-116-16,6-5-143 0,5-1-322 16</inkml:trace>
  <inkml:trace contextRef="#ctx0" brushRef="#br0" timeOffset="354476.741">23854 13145 630 0,'3'-13'157'0,"-2"5"9"16,0 0-74-16,-1 1-35 0,-2 3-8 0,-1 1-5 16,-2 2-5-16,-5 3-7 0,-1 3-7 15,-3 5-7-15,-3 3-5 0,-1 3-3 16,-1 5-3-16,-1 3-1 0,4 2-3 15,3 1 0-15,1-2-2 0,5 0 0 16,4-1-1-16,3-2 1 0,3-6 0 16,4-4-1-16,1-2 0 0,4-3 1 15,1-6-1-15,0-3 1 0,3-6-1 16,2-1 0-16,0-6 1 0,-3-2-1 16,0-4 1-16,0 0-1 0,-3 0 0 0,-3 4 0 15,-3 4 1-15,-2 3 0 16,-1 4 0-16,-2 6 0 0,-1 5 0 0,-1 4 0 15,1 4 0-15,-1 1 0 0,2 6-3 16,-2 2-3-16,3 1-8 0,1 2-9 16,4-3-13-16,1 0-17 0,1-3-10 15,4 0-19-15,3-4-109 0,2-4-122 0,5-5-280 16</inkml:trace>
  <inkml:trace contextRef="#ctx0" brushRef="#br0" timeOffset="354859.4384">23449 13014 586 0,'-3'-15'146'16,"2"3"11"-16,-1 2-87 0,2 6-14 15,-2 9-6-15,1 6-5 0,1 6-5 16,-1 8-12-16,-4 3-9 0,3 7-6 16,-6 6-4-16,1 2-4 0,0 0-7 15,2-1-13-15,1 1-19 0,3-1-14 16,3-4-63-16,6-4-65 0,3-7-118 0,3-5-249 16</inkml:trace>
  <inkml:trace contextRef="#ctx0" brushRef="#br0" timeOffset="355090.8319">24105 13069 731 0,'-3'6'172'0,"1"7"8"0,-3 2-109 0,1 7-26 16,-5 4-15-16,5 3-3 0,2 4-6 15,-1 4-7-15,3 0-10 0,3-2-10 16,2 0-10-16,3-4-18 0,1-2-15 16,1-6-17-16,0-5-120 0,2-7-132 15,1-6-301-15</inkml:trace>
  <inkml:trace contextRef="#ctx0" brushRef="#br0" timeOffset="355538.0836">24616 13142 547 0,'11'-1'147'0,"-5"0"13"16,-3 0-48-16,-3 2-40 0,-3 0-12 15,-2 1-6-15,-2 3-4 0,-5 0-9 0,-4 4-12 16,-4 1-9-16,-3 1-5 0,-2 0-2 15,1 1-1-15,-1 1-1 0,2 1 0 16,0-1 0-16,3-2 1 0,3 0 0 16,4 0 0-16,0-2-2 0,5-3-2 15,3-1-1-15,4-1-2 0,2 1-1 16,3-1-3-16,0-1 0 0,5 1-1 0,2-1-1 16,3 0-1-16,-1-1-6 0,3-2-9 15,2-1-15-15,3 0-25 0,1-1-16 16,0 1-52-16,0-1-77 0,3-1-127 15,-3 3-261-15</inkml:trace>
  <inkml:trace contextRef="#ctx0" brushRef="#br0" timeOffset="355998.5786">24846 13353 674 0,'6'-25'159'0,"-2"-2"5"16,0-2-104-16,3-3-22 0,-1 0-8 16,0-1-5-16,-2-1-3 0,1 6-2 15,-4 1 0-15,-2 5 3 0,-4 3 3 16,1 6 1-16,-2 4-1 0,1 7-3 16,0 4-5-16,1 8-6 0,-1 5-4 0,-1 3-3 15,-2 7-4-15,1 2 0 0,1 2-1 16,0 3 1-16,2 1-1 0,3 1 0 15,6-1 1-15,1-1 0 0,1 1 0 16,3-1 0-16,-2-2 0 0,3-2 0 16,-1-4 0-16,-1-2 0 0,-2-2-1 15,1-5 0-15,0 0-1 0,-3-6 0 16,-3-4-2-16,-3-3 0 0,-4 0 0 16,-3-4 0-16,-4 0 0 0,-7-3 1 15,-2 3 0-15,-1 0 2 0,-1 4 0 16,1-4 1-16,1 4 2 0,4-1 0 15,5 0 1-15,2 0 2 0,3 1 0 0,4-5-1 16,4 4 1-16,3-1 0 0,5 0-2 16,2 0 0-16,8 0-2 0,3-1 0 15,6-1-1-15,6-1-3 0,1-1-8 16,3 1-15-16,1-2-33 0,-1 0-33 0,-1 4-113 16,-9 0-147-16,-5 4-330 0</inkml:trace>
  <inkml:trace contextRef="#ctx0" brushRef="#br0" timeOffset="357177.0004">18286 14346 517 0,'-20'-25'135'0,"0"-1"7"16,7 3-45-16,1 1-40 0,4 8-8 15,5 2-3-15,0 4-1 0,2 4-4 16,0 2-5-16,3 5-4 0,1 5-3 16,3 5-2-16,4 4-4 0,1 5-3 15,5 6-1-15,3 4-1 0,2 3-3 16,0 2-4-16,2 0-4 0,0 1-2 16,2-1-2-16,1-3-1 0,-2-1-1 15,1-4-1-15,-1-2-3 0,1-2-7 16,-5-4-10-16,-1-3-16 0,-2-3-20 15,-5-2-17-15,-1-4-47 0,-5-4-74 0,2-5-116 16,-2-2-244-16</inkml:trace>
  <inkml:trace contextRef="#ctx0" brushRef="#br0" timeOffset="357393.7577">18635 14328 576 0,'-6'-4'158'0,"2"5"8"0,-6 4-32 15,0 6-75-15,-4 5-12 0,-5 4-5 16,-6 2-5-16,-4 7-6 0,-1 2-5 16,-3 3-4-16,-3 2-5 0,-1-1-3 15,1 1-3-15,1 1-5 0,2-2-2 16,1-2-4-16,3-2-6 0,5-4-9 16,5-5-13-16,7-3-19 0,8-4-12 15,7-6-20-15,5-6-113 0,7-4-126 0,7-3-287 16</inkml:trace>
  <inkml:trace contextRef="#ctx0" brushRef="#br0" timeOffset="357663.555">19041 14208 673 0,'-28'5'164'0,"-6"3"8"0,0 7-104 16,1 2-15-16,0 6-5 0,4 3-5 16,4 5-6-16,4 1-10 0,6 3-5 15,3 2-7-15,3 3-3 0,6 1-5 16,1 0-2-16,6 0-4 0,1-1-2 16,4-2-7-16,3-5-7 0,2-5-12 15,5-5-16-15,3-6-13 0,5-4-21 0,2-8-113 16,1-5-128-16,1-5-293 15</inkml:trace>
  <inkml:trace contextRef="#ctx0" brushRef="#br0" timeOffset="358011.6217">19144 14580 676 0,'-7'1'174'15,"2"2"4"-15,1-2-72 0,4 3-52 0,2-2-15 16,3 1-10-16,2-1-7 0,3-2-6 15,4-1-4-15,4-4-3 0,2-4-2 16,4 1-2-16,-1-3-2 0,1-3-2 16,1-2-1-16,-3 2-1 0,-4-3-2 15,-4 1-1-15,-3-3-2 0,-4 3 0 16,-4 2-2-16,-7-1 1 0,-5 2 0 16,-3 4 0-16,-3 0 0 0,-5 3 1 15,-5 4 1-15,-3 4 0 0,-1 4 1 16,-1 8 1-16,1 3 3 0,-1 6 4 15,5 3 2-15,3 3 2 0,3 2 1 0,6 1 1 16,3 0 0-16,5-3-2 16,5 1-2-16,6-2-1 0,4-1-1 0,6-5-1 15,5-3 0-15,4-4-1 0,7-5-1 16,3-5-5-16,3-7-7 0,1-5-13 16,2-4-21-16,1-4-12 0,0-2-21 15,-4 0-112-15,-4-1-128 0,-2 3-285 16</inkml:trace>
  <inkml:trace contextRef="#ctx0" brushRef="#br0" timeOffset="358260.5221">19501 14202 604 0,'1'-1'147'0,"5"1"10"15,0 3-77-15,4 5-29 0,1 4-6 16,0 3 0-16,0 0 1 0,0 3-6 16,-1 2-9-16,-1 2-6 0,-5 0-7 15,-1-1-6-15,-4 0-10 0,-5 1-11 16,-6-1-10-16,-2-4-12 0,-5-5-17 16,-4-2-12-16,-1-5-14 0,-5-6-108 15,3-8-120-15,0-4-275 0</inkml:trace>
  <inkml:trace contextRef="#ctx0" brushRef="#br0" timeOffset="358404.1439">19354 13953 539 0,'10'-21'131'15,"1"7"2"-15,0 4-68 0,2 4-32 16,3 3-15-16,4 3-11 0,2 5-17 16,-2 1-121-16,1 2-114 0,1 0-294 0</inkml:trace>
  <inkml:trace contextRef="#ctx0" brushRef="#br0" timeOffset="359053.5814">19749 14128 480 0,'2'-1'112'0,"-2"-1"5"0,-2 0-76 16,1-3-10-16,2 4-3 0,1 1-2 15,-2-1-3-15,0 1-2 0,1 1-2 16,-1-1 1-16,2 3 1 0,-2-2 1 16,0-1 2-16,-1 1 2 0,1 0 0 15,0-1 1-15,0 2-2 0,0-1-1 16,-1 0-1-16,1-1-3 0,0 1 0 0,-1-1-2 15,1 1-1-15,-2-1-2 0,1 0-1 16,1 2-2-16,-1-2-2 0,1 0-1 16,0 1-2-16,0 0-1 0,1-2-1 15,-1 2-1-15,1-1 0 0,-1-1-2 16,2 1 1-16,-1 0-1 0,-1 0 0 16,0 2 0-16,1 1 0 0,-1-1 0 15,0 3 1-15,-1 3 0 0,-2 0 0 0,0 4 0 16,0 1 1-16,0 4 0 15,-1 2 1-15,2 1 0 0,2 1 0 0,3-2 1 16,3 0 0-16,4-2 0 0,0-5-1 16,3-2-1-16,3-3-1 0,0-3-1 15,1-4-1-15,-2-5 0 0,2-1 0 16,0-4-1-16,-1-3 1 0,-2-4-1 16,-3-1 1-16,0 0-1 0,-3 2 1 15,-3 0 0-15,-1 3-1 0,-4 2 1 16,0 3 0-16,-1 5 1 0,-2 0-1 0,1 6 1 15,-1 0-1-15,3 3 0 16,0 3 0-16,2 2 0 0,1 1-1 0,5 1 0 16,1-2-1-16,5-3 0 0,2-1 0 15,2-4 1-15,2-6-1 0,1-4 0 16,-1-4 1-16,0-4 0 0,-2-1 0 16,-4-3 0-16,-2-2 0 0,-3 1 1 15,-6 2-2-15,-3 1-2 0,-2 1-5 0,-4 1-9 16,-3 4-13-16,-2 3-22 15,-2 3-15-15,2 4-26 0,-2 3-103 0,2 4-127 16,3 6-279-16</inkml:trace>
  <inkml:trace contextRef="#ctx0" brushRef="#br0" timeOffset="359467.4484">20194 13960 613 0,'0'-6'138'16,"1"3"4"-16,2 1-96 0,3 4-18 16,0 1-7-16,5 6-3 0,2 7 4 15,2 5 3-15,1 8 5 0,1 4 4 16,3 6 3-16,-1 8 2 0,-1 3-1 16,-2 4-4-16,-2 2-7 0,-2 1-7 15,-3 1-6-15,-4 0-6 0,-5-3-4 16,-1-3-1-16,-8-5-2 0,-3-1 0 15,-4-7-1-15,-4-6-1 0,-2-5-3 16,-1-3-4-16,-1-6-8 0,3-9-12 16,1-6-18-16,4-4-11 0,5-8-22 0,4-6-109 15,4-8-126-15,6-3-287 0</inkml:trace>
  <inkml:trace contextRef="#ctx0" brushRef="#br0" timeOffset="359656.8952">20640 14382 746 0,'7'-3'178'0,"2"2"4"0,-1 2-120 16,2-1-18-16,1 0-14 0,0 0-10 16,0 0-11-16,2 2-15 0,-1-2-18 15,0 0-18-15,0 2-18 0,-2-2-123 16,-3 0-137-16,1 1-315 0</inkml:trace>
  <inkml:trace contextRef="#ctx0" brushRef="#br0" timeOffset="359817.4662">20640 14585 683 0,'-5'9'165'0,"3"-3"4"0,0 0-82 16,4 0-51-16,3-3-15 0,1-2-9 0,3-4-6 15,6-2-11-15,2-2-21 0,7-1-14 16,-1-4-130-16,3 4-134 0,-1-2-329 16</inkml:trace>
  <inkml:trace contextRef="#ctx0" brushRef="#br0" timeOffset="360252.1219">22082 14155 600 0,'-2'-26'148'0,"-1"2"13"15,-1 3-86-15,-1 3-12 0,2 6-3 16,-1 4-6-16,1 7-5 0,0 3-11 16,-1 6-12-16,2 5-9 0,-1 4-8 15,2 3-7-15,1 3-7 0,-1 2-12 0,2 2-16 16,3-2-18-16,-2 2-24 0,4-3-111 16,-1-4-133-16,2 0-296 0</inkml:trace>
  <inkml:trace contextRef="#ctx0" brushRef="#br0" timeOffset="360623.8374">21635 14529 615 0,'-10'-5'142'15,"1"0"7"-15,3 0-100 0,1 1-11 16,2 1-4-16,3-1 0 0,1 0-1 16,2 1-3-16,5 0-2 0,2 3-1 0,2-1-1 15,5 0 0-15,3 0-1 0,7 1-2 16,2-2-3-16,6 5-2 0,2-3-2 16,7 1-3-16,6 2-2 0,2-1-4 15,2 2 0-15,3-1-2 0,3 0-1 16,3 0-1-16,1 2 0 0,2-1-1 15,5-2 0-15,2 0-1 0,1-1-1 16,3 1 1-16,1-3-1 0,0 1 0 0,-3-1 0 16,-2 1 0-16,-3 1 0 0,-4 0-3 15,-9-1-4-15,-7 2-9 0,-7 0-12 16,-10 2-17-16,-12-2-17 0,-8 2-22 16,-12 0-112-16,-7-2-132 0,-5 0-294 15</inkml:trace>
  <inkml:trace contextRef="#ctx0" brushRef="#br0" timeOffset="361090.1366">21506 15004 557 0,'6'-15'141'0,"-1"4"8"0,0 4-75 16,0 7-11-16,0 6-11 0,0 6-5 15,-2 9-6-15,1 5-4 0,-3 6-6 16,-2 3-6-16,-2 4-5 0,-3 3-5 15,1-3-3-15,-2 3-3 0,1-4-2 0,0-3-3 16,1-1-6-16,1-6-11 16,3-6-16-16,1-3-17 0,1-5-21 0,2-4-117 15,0-7-135-15,5-6-304 0</inkml:trace>
  <inkml:trace contextRef="#ctx0" brushRef="#br0" timeOffset="361303.5642">21709 15301 749 0,'2'-3'184'0,"1"1"6"0,1 0-106 16,0 0-30-16,2 1-17 0,0-2-10 15,1 1-9-15,2-2-7 0,2-1-9 16,2 0-9-16,2 2-13 0,3-2-23 15,2 0-16-15,1-1 20 0,-3 2-155 16,2 0-141-16,-3 4-323 0</inkml:trace>
  <inkml:trace contextRef="#ctx0" brushRef="#br0" timeOffset="362139.7136">22365 15174 449 0,'-2'-2'123'0,"-1"-2"5"0,0 1-45 15,-2-2-27-15,0 1-8 0,-1-1-4 16,0 1-3-16,0 1-3 0,-2-1-1 16,-1 0-1-16,-2 4-1 0,-1 3-2 15,-2 0-4-15,-2 4-3 0,-2 1-5 16,-2 3-4-16,1 6-2 0,-2 2 0 15,0 2-1-15,1 1 0 0,1 1 0 16,2 1-1-16,3 2-1 0,6-3-1 16,4-2-4-16,4-4-2 0,5-1-3 15,5-5 0-15,3-3-2 0,3-5 0 16,4-4 0-16,-1-4 0 0,5-3 0 0,-2-6-1 16,2-3 0-16,-1-1 1 0,2-6-1 15,-4 0 0-15,-3-2 1 0,-2 0 0 16,-3 4 0-16,-3 2 1 0,-2 1 0 15,-5 6 1-15,-3 3 3 0,-1 5 4 16,-3 3 3-16,-2 3 1 0,-1 4 1 16,0 6 0-16,-2 2-2 0,2 6-2 0,-1 3-5 15,3 1-2-15,3 1-2 0,2 1-1 16,2-4-3-16,3-2-6 0,4-3-13 16,1-2-19-16,2-6-28 0,1-2-32 15,2-2-108-15,-1-4-142 0,0-1-309 16</inkml:trace>
  <inkml:trace contextRef="#ctx0" brushRef="#br0" timeOffset="362797.353">22648 15199 679 0,'-4'4'175'0,"3"2"7"0,-3 0-80 15,2 4-40-15,0-1-14 0,1 2-12 16,2-1-9-16,1-1-8 0,0-1-8 15,3-2-4-15,0-2-3 0,0-4-1 16,2-2 0-16,2-4-2 0,-1-3 0 16,2-2 0-16,1-1-1 0,0-2-1 0,1 0-3 15,-1-1-1-15,-1-1-2 0,0 0-2 16,-3 0-1-16,-2-1-1 0,-1 1 0 16,-4 0 2-16,-1 3 1 0,-4 0 1 15,-3 5 2-15,-3 2 2 0,-1 3 0 16,-3 6 2-16,-1 3 0 0,1 2 2 15,-4 6 1-15,0-1 3 0,0 6 1 16,2 1 2-16,2 4 2 0,-1 1 1 16,3 5 1-16,2-2-1 0,5 1 0 15,3 1-1-15,5-2-1 0,1-3-2 0,10-5-1 16,1-4-1-16,6 1-2 0,1-7-1 16,2-2-2-16,1-6-4 0,3-2-9 15,0-4-10-15,0-3-16 0,-1-4-19 16,-2 1-19-16,-1-3-57 0,-5-1-60 15,-2 1-112-15,-5 1-230 0</inkml:trace>
  <inkml:trace contextRef="#ctx0" brushRef="#br0" timeOffset="363021.1618">22812 14940 730 0,'3'-1'169'0,"7"0"5"0,0 2-119 0,2 0-19 16,3-1-11-16,-3 0-14 0,3 2-20 16,0-2-24-16,2-2-27 0,-3 1-115 15,1-3-132-15,0-2-308 0</inkml:trace>
  <inkml:trace contextRef="#ctx0" brushRef="#br0" timeOffset="363218.0097">23080 14818 616 0,'-5'10'140'0,"-1"1"7"16,-1 1-94-16,3 5-16 0,1 1-2 15,1 3 1-15,2 1 1 0,2-1-1 16,3 2-6-16,0 0-5 0,1 0-5 15,1-2-5-15,-1-1-4 0,-4-1-5 16,-2-2-4-16,-4-5-6 0,-3 2-10 16,-3-5-18-16,-4-2-13 0,-2-1-12 0,-1-4-121 15,-1-3-131-15,2 0-297 16</inkml:trace>
  <inkml:trace contextRef="#ctx0" brushRef="#br0" timeOffset="363351.6464">23008 14643 570 0,'8'-4'120'0,"6"2"1"15,2-1-100-15,1 3 89 0,1 0-228 0,1 1-120 16,0 3-347-16</inkml:trace>
  <inkml:trace contextRef="#ctx0" brushRef="#br0" timeOffset="364329.5601">23189 14841 499 0,'-1'-6'113'0,"0"1"2"0,1-1-82 15,1 1-9-15,1 0-2 0,-1 2-1 16,1-1-1-16,0 0-1 0,1 1 0 15,-2 0-1-15,0 2 1 0,-1 0 1 16,1 1 0-16,-1 0 1 0,0 2 1 16,0 1 0-16,0-2 0 0,0 1 1 15,0 2-1-15,-1 1 0 0,1-2-1 0,-1 2-2 16,1 1 0-16,-1-1-1 0,1 1-2 16,-2-1-1-16,2-1-1 0,0 1-2 15,2-4-2-15,-1-1-2 0,0 1-1 16,1-3-3-16,2 0-1 0,0-2-1 15,1 0 0-15,0-2-1 0,0 1 0 16,-1 0 0-16,1-1-1 0,-1 1 0 16,-2-1 1-16,1 2-1 0,-2 1 0 15,-1-1 1-15,0 2 0 0,-1 0-1 16,-2 1 1-16,1 2 0 0,-2 1-1 16,1 1 1-16,-1-1-1 0,2 2 0 0,-1-1 0 15,-1-1 0-15,3 1 0 0,-1-2 0 16,2 0 0-16,0 0 0 0,-1-2 0 15,1 2 0-15,1 1 0 0,0-1 0 16,0-2 0-16,-1-1 0 0,1 2 0 16,1-1 1-16,-1 0-1 0,0 1 0 15,-1-2 0-15,1 3 0 0,-1-1 0 16,2 3 0-16,-2 0 0 0,0 1 0 0,0 3 0 16,-2 3 1-16,2 1-1 0,-1 3 0 15,0 1 1-15,2 2-1 0,0 2 1 16,3-1-1-16,1-2 1 0,1 0 0 15,1-3 0-15,2-2 0 0,1-3 0 16,1-5 0-16,1-3 0 0,0-3 0 16,1-3 0-16,-4-4-1 0,2-2 1 15,-3-1-1-15,-2 2 1 0,-3-1 0 0,-1-1-1 16,-1 2 1-16,0 1 0 16,0 0-1-16,-2 1 1 0,1 1 0 0,0 3 0 15,0 0 0-15,-1 1-1 0,0 2 1 16,1-1-1-16,0 3 0 0,-2 0 0 15,2 3 0-15,2-2-1 0,-2 2 1 16,0 0 0-16,1 1 1 0,-1 0-1 16,1-1 0-16,-1 0 0 0,0-1 0 15,0 1 0-15,0-2 0 0,1 0 1 0,-1-1-1 16,0 0 0-16,0 0 0 16,0 0 0-16,0 0 1 0,2 0-1 0,-4 0 0 15,2 0 0-15,-1 1 0 0,1 0 0 16,0 2 0-16,0 1 0 0,0 1 0 15,-1 1 0-15,2 1 0 0,0 3 0 16,1 2 0-16,1 0 0 0,2 3 0 16,1-2 0-16,3 2 0 0,1-3 0 0,1-3 0 15,0-3 0-15,1-6 0 16,1-2 1-16,3-6-1 0,0-5 0 16,0-1 0-16,3-2 1 0,-6-2-1 15,4-2 0-15,-2 1 1 0,-3-2-1 16,-2 0 1-16,-3 3 0 0,-3-3-1 0,2-1-3 15,-7 1-6-15,-2 0-10 0,-5 2-14 16,1 3-17-16,-1 1-17 0,1 7 51 16,-4 1-170-16,2 9-129 0,-2 3-311 15</inkml:trace>
  <inkml:trace contextRef="#ctx0" brushRef="#br0" timeOffset="365014.4915">23142 14589 381 0,'-3'-4'109'0,"-3"0"7"16,0 1-14-16,-2-2-47 0,0 1-10 16,-1 1-3-16,-1-1 0 0,0 1 0 15,2 1 0-15,-1 1-1 0,2-2-2 0,2 3-4 16,1 0-3-16,4 2-5 0,3-1-3 16,2 1-5-16,3-1-3 0,5 3-4 15,1 0-2-15,3-2 0 0,4-1-3 16,1 1-2-16,3-2-2 0,2 1 1 15,2-1-1-15,2 0 1 0,3 0-1 16,2-1 1-16,-2-2 0 0,-1 2-1 16,-1-1-1-16,-4 0 0 0,-2 1-1 15,-7 1-1-15,0 1 0 0,-6 1-1 0,-4-1-4 16,-4 0-6-16,-4 0-13 0,-2-1-15 16,-4 0-12-16,-4-2-20 0,-1 1-111 15,-1-2-126-15,1 3-285 0</inkml:trace>
  <inkml:trace contextRef="#ctx0" brushRef="#br0" timeOffset="370046.059">622 14523 625 0,'-8'-14'159'0,"-2"7"10"0,1 1-92 0,4 5-17 16,3 4-5-16,2 5-7 0,5 5-8 16,2 4-10-16,5 6-6 0,3 4-3 15,4 3-3-15,3 2-2 0,3 2-3 16,1-1-2-16,3-1-3 0,2-2-3 16,-2-1-1-16,1-2-2 0,-2-4-2 15,-3-4-4-15,-3 2-5 0,-4-4-12 16,-6 1-15-16,-3-4-20 0,-2 1-19 15,-3 0-122-15,-3-4-138 0,0-1-316 0</inkml:trace>
  <inkml:trace contextRef="#ctx0" brushRef="#br0" timeOffset="370258.3326">928 14640 659 0,'-13'11'153'0,"-4"5"4"0,-4 6-102 16,-3 3-21-16,-5 3-7 0,-1 3-7 16,-2-1-4-16,-2 4-4 0,2 0-6 15,2-3-4-15,3 1-8 0,7-2-9 16,5-7-11-16,8-3-13 0,5-7-125 16,7-6-127-16,5-8-308 0</inkml:trace>
  <inkml:trace contextRef="#ctx0" brushRef="#br0" timeOffset="370500.0186">1196 14643 609 0,'-7'-3'168'0,"0"8"6"15,-3 1-19-15,0 3-102 0,2 3-14 16,-2 2-5-16,2 5-4 0,-2 3-5 15,1 3-5-15,2 3-1 0,2-1-4 16,2 2-3-16,5 1-2 0,3-3-4 0,3-2-1 16,6 0-2-16,3-3-3 0,4-4-4 15,2-3-9-15,3-6-8 0,1-7-16 16,-2-3-18-16,0-7-15 0,-4-5-126 16,-4-2-136-16,-6-2-316 15</inkml:trace>
  <inkml:trace contextRef="#ctx0" brushRef="#br0" timeOffset="370661.5257">1110 14657 688 0,'-17'-3'187'15,"2"2"6"-15,4-1-81 0,5 1-40 16,8-1-22-16,7-2-14 0,6 2-15 16,4-3-13-16,6 1-14 0,5-1-10 15,6 0-19-15,3 1-17 0,0 3-16 16,-2-1-129-16,-2 1-139 0,-3 1-320 15</inkml:trace>
  <inkml:trace contextRef="#ctx0" brushRef="#br0" timeOffset="371003.3026">1459 14679 587 0,'-4'-3'165'0,"3"0"8"15,-3 3-27-15,4 4-87 0,-1 3-13 0,2 8-8 16,1 3-9-16,-1 8-8 0,2 5-6 16,1 2-3-16,1 2 0 0,2 1-1 15,3-1 0-15,0-1-1 0,2-6 0 16,3-6-2-16,1-6 0 0,1-7-2 16,3-10-2-16,0-7-1 0,1-9-1 15,0-7-1-15,0-3 0 0,0-1 0 16,-4-4-1-16,-1 2 0 0,-3-1 0 15,-1 4-1-15,-2 4 0 0,-4 4-1 16,-2 6 0-16,-4 8-1 0,-2 10-1 0,-4 8-3 16,1 3-5-16,-3 6-6 15,3 3-4-15,2 1-11 0,1 1-7 0,4-3-10 16,5-1-3-16,2-1-5 0,2-4 51 16,2-4-166-16,3-3-117 0,4-6-312 15</inkml:trace>
  <inkml:trace contextRef="#ctx0" brushRef="#br0" timeOffset="371358.8437">1879 14559 671 0,'-15'-15'186'0,"6"2"5"0,2 5-24 15,4 2-111-15,4 2-23 0,5 4-12 16,3 2-8-16,3 4-6 0,3 4-6 15,1 1 0-15,2 3-1 0,-1-1 0 16,3 1 0-16,-1-2 0 0,2 1 0 0,-1 1 0 16,-2-2-1-16,2 3 0 0,-2 0 0 15,-1 3-1-15,-2 3-1 0,-4 2-2 16,-1 2-3-16,-3 3-2 0,-2 0-1 16,-1 4 0-16,-3 1-1 0,0 0 1 15,-1 2 3-15,0 1 2 0,-1-3 3 16,-2 0 1-16,0-4 1 0,-5-2 2 15,-1-6-1-15,-2-4 1 0,-4-3 0 16,-1-3 1-16,-2-3-1 0,-1-3 0 16,2-2 0-16,2-3-1 0,2-4-6 0,3-1-15 15,3-5-15-15,3-2-10 16,5-1-14-16,4-3-120 0,4-3-129 0,4 1-291 16</inkml:trace>
  <inkml:trace contextRef="#ctx0" brushRef="#br0" timeOffset="371562.2995">2343 14800 816 0,'-2'-3'197'0,"1"1"0"16,2 0-124-16,3 2-24 0,0-1-19 15,5 2-14-15,0-1-12 0,2 0-7 16,2 0-6-16,3 0-9 0,0 2-14 15,0-2-18-15,0-2-16 0,0 2-131 16,-3 2-141-16,1-1-330 0</inkml:trace>
  <inkml:trace contextRef="#ctx0" brushRef="#br0" timeOffset="371729.8521">2389 14977 763 0,'-4'5'184'0,"4"0"3"16,1-3-110-16,2 0-32 0,1-1-17 16,4-1-12-16,2-3-6 0,1-2-10 0,1 1-11 15,1-3-18-15,1 0-24 0,1 0-135 16,-2 1-147-16,2 0-358 0</inkml:trace>
  <inkml:trace contextRef="#ctx0" brushRef="#br0" timeOffset="372381.1702">2793 14900 727 0,'-10'0'187'16,"-1"1"5"-16,4 0-108 0,2 1-17 16,5-1-15-16,2 0-15 0,4 2-14 0,3-2-10 15,3 0-5-15,3 0-3 16,3 0-6-16,2-1-10 0,1-2-20 0,1 1-24 16,2 0 73-16,-2-2-218 0,0 2-159 15,2-2-396-15</inkml:trace>
  <inkml:trace contextRef="#ctx0" brushRef="#br0" timeOffset="372802.8394">3403 14796 668 0,'-1'-10'174'16,"-6"3"8"-16,-2 1-91 0,-4 3-25 16,-4 3-11-16,-4 5-10 0,-4 2-9 15,-3 7-10-15,-4 2-6 0,2 2-2 0,2 3-2 16,4 2 0-16,5 2-4 16,8-1-1-16,5 1-3 0,9-2-1 0,3-1-4 15,5-5-2-15,5-2-2 0,4-5-3 16,4-7-3-16,4-4-1 0,0-7-3 15,1-5 0-15,1-3 0 0,-4-4 1 16,-3-2 3-16,-4-2 2 0,-3 1 2 0,-2 0 2 16,-3 2 2-16,-3 1 1 15,0 4 2-15,-4 4 2 0,-2 5 1 0,-2 3 1 16,-2 8 1-16,-1 3-1 0,-1 7-1 16,2 3-2-16,-2 2-2 0,3 5-2 15,2 3-4-15,2-2-8 0,3 0-14 16,1-3-19-16,3-3-20 0,3-3-16 15,2-7-125-15,1-7-140 0,5-3-314 16</inkml:trace>
  <inkml:trace contextRef="#ctx0" brushRef="#br0" timeOffset="373291.3095">3554 14420 500 0,'0'-3'128'0,"-3"1"7"0,3 1-61 16,-1-2-21-16,0 2-7 0,1 0-4 15,-2 0-2-15,1 1-2 0,1-2 0 16,-1 1-1-16,1 1-2 0,1-1-2 15,-1 1-2-15,0-1-2 0,1 1-4 16,-1-2-3-16,2 2-4 0,-2 0-3 16,1 0-2-16,3 2-2 0,-3-1-1 15,0 0-1-15,1 3-2 0,0-1 1 16,0 2-1-16,-1 3 0 0,-1 0 0 16,3 6 0-16,0 0-1 0,2 5 0 0,-1-1 0 15,0-1 0-15,-1 0 0 0,2-1-1 16,-1-2 0-16,0-4-1 0,-1-4 1 15,2-3-1-15,1-1 1 0,0-6 1 16,2-2 0-16,3-4 0 0,0-3-1 16,1-5 1-16,2-1-2 0,0-2 0 15,1 1-2-15,0 2-1 0,-1 2-1 16,1 4 1-16,-1 3-2 0,-1 6 0 0,-2 5-2 16,1 4-3-16,-3 6-5 0,-3 4-7 15,-2 4-10-15,-2 2-11 0,-2 4-18 16,1 1-16-16,-1 1-12 0,2-2-122 15,0-3-135-15,7 1-310 0</inkml:trace>
  <inkml:trace contextRef="#ctx0" brushRef="#br0" timeOffset="374021.7653">4183 14961 505 0,'-6'-8'145'0,"0"-3"11"0,0-4-14 16,0-1-67-16,2-4-12 0,1-3-6 15,2-1-5-15,2-2-9 0,3 1-8 16,0 2-8-16,1 2-6 0,0 7-5 15,1 3-2-15,-3 8 0 0,0 8-2 16,-2 7-1-16,-1 8-3 0,0 4-2 16,-2 6-1-16,0 4-2 0,1 2-1 15,2 2-1-15,3-2-1 16,0-1 0-16,3-5 1 0,2-4-1 0,2-5 0 0,2-5 0 16,4-9 0-16,-1-7 1 0,4-5-1 15,-1-7 0-15,1-6 0 0,0-7 1 16,-2-3-1-16,-1-5 0 0,-2-2 0 15,-4 0 0-15,0-1 0 0,-2 3 0 16,-3 4 0-16,-1 3 1 0,-3 7-1 16,-1 8 0-16,-2 7 0 0,-4 9 0 15,0 8 0-15,0 7-1 0,0 4-2 16,2 5-4-16,0 1-6 0,3 3-7 0,1 2-8 16,3 0-14-16,4-2-14 0,-1-2-11 15,4-3 148-15,1-6-270 0,2-6-147 16,2-5-399-16</inkml:trace>
  <inkml:trace contextRef="#ctx0" brushRef="#br0" timeOffset="374256.7275">4694 14654 681 0,'-5'-1'163'0,"1"3"5"0,1 4-93 16,0 5-32-16,2 5-11 0,0 4-4 15,1 3-4-15,1 1-4 0,0 6-3 16,2-1-4-16,0 2-1 0,5 1 0 16,-1-2 1-16,3 1-1 0,0 0-2 15,3-3-1-15,2-3-2 0,-1-1-2 16,1-7-10-16,1-2-9 0,-2-6-21 0,0-4-19 16,-3-5-16-16,-1-3-123 0,-4-6-137 15,-3-4-312-15</inkml:trace>
  <inkml:trace contextRef="#ctx0" brushRef="#br0" timeOffset="374403.215">4671 14645 816 0,'1'-3'187'0,"3"-4"1"0,5 2-129 16,6 1-26-16,5 0-18 0,3-1-17 15,5-1-27-15,4 0-26 0,2-2-133 16,-1 1-146-16,3-2-355 0</inkml:trace>
  <inkml:trace contextRef="#ctx0" brushRef="#br0" timeOffset="374689.3488">5023 14875 731 0,'-6'0'194'0,"1"2"6"0,3-2-91 16,-1 1-35-16,3 0-20 0,2 0-16 15,1-1-12-15,2 0-10 0,5 0-5 0,0-1-2 16,5 1-3-16,1 0-3 0,4-2-8 15,1-1-14-15,1 1-22 0,0-2-29 16,2 2-141-16,-5-2-160 0,-2 2-382 16</inkml:trace>
  <inkml:trace contextRef="#ctx0" brushRef="#br0" timeOffset="375105.5577">5408 14828 679 0,'1'-10'170'0,"-1"3"8"0,1 3-102 15,1 3-16-15,0 4-8 0,2 5-10 16,-2 4-10-16,2 3-8 0,-2 1-6 16,2 1-5-16,-1 0-3 0,0 0-3 15,1-2-1-15,1-2-2 0,0-3-1 16,1 0 0-16,0-5 0 0,1-5 0 16,3-4-1-16,0-5 2 0,1-4-1 0,1-4 0 15,3-4-1-15,0-1 1 16,0 0-2-16,1 1 1 0,0 1-2 0,0 5 1 15,-1 2-1-15,-2 10 0 0,0 4-1 16,-5 4 0-16,-2 6-2 0,0 6-5 16,-1 2-7-16,-2 5-7 0,1 1-16 15,0 2-19-15,4 3-15 0,0-2-126 16,1-3-135-16,3-2-322 0</inkml:trace>
  <inkml:trace contextRef="#ctx0" brushRef="#br0" timeOffset="375372.8423">5956 14912 676 0,'1'0'183'0,"-1"0"10"0,0 1-81 16,0 1-35-16,2-2-14 0,2 2-14 16,1-2-15-16,1 0-13 0,3 0-8 15,0-1-6-15,4-2-9 0,-1 1-12 16,1-3-22-16,2 1-26 0,0 1-12 16,-2-2-131-16,1 2-148 0,-1 3-328 15</inkml:trace>
  <inkml:trace contextRef="#ctx0" brushRef="#br0" timeOffset="375907.4029">6450 14786 678 0,'2'-10'179'0,"-4"4"10"0,2 5-97 16,-1 3-17-16,1 6-8 0,-1 1-12 15,0 7-14-15,1 3-13 0,0 3-9 16,1-1-6-16,-1 2-5 0,1 1-3 0,2 1-5 16,-1-3-12-16,2 0-14 0,-2-1-30 15,3-4 117-15,0-4-269 16,2-5-172-16,1-3-447 0</inkml:trace>
  <inkml:trace contextRef="#ctx0" brushRef="#br0" timeOffset="376345.2849">6509 14542 769 0,'-1'-11'191'0,"1"4"4"16,1 1-105-16,4 2-34 0,2 3-19 16,6 1-13-16,1 2-7 0,5 4-8 15,2-1-5-15,2 1-2 0,3 2-1 0,1-3-1 16,-3 1 0-16,1 1 1 0,-6-4-1 15,0 2 0-15,-6 2 0 0,-3 1 0 16,-3 5 1-16,-4 0-1 0,-5 4 0 16,-1 4 0-16,-3 5-1 0,-2 3-1 15,0 3 1-15,-1 4-1 0,3 0-1 16,1 5 2-16,3 2 0 0,2-2 0 16,2 0 0-16,3-2 1 0,1-3 0 15,1-3 0-15,2-4 0 0,0-5 0 0,-2-3 0 16,-2-5 1-16,-3-2-1 0,-3-3 0 15,-3-4 1-15,-3-2 0 0,-3-3 0 16,-3 0 0-16,-2-2-1 0,-3-2-5 16,1 1-9-16,-3-2-14 0,-1 0-17 15,3-1-21-15,-1 2-132 0,1 1-148 16,7 3-340-16</inkml:trace>
  <inkml:trace contextRef="#ctx0" brushRef="#br0" timeOffset="376839.0915">6953 15253 677 0,'2'1'177'0,"-2"3"6"16,3 2-85-16,-1 2-31 0,0 2-16 15,1 0-11-15,-2 1-13 0,-1 1-10 16,0 3-7-16,-4 0-10 0,-2-1-12 16,0 1-22-16,-1 0-24 0,-2-2-136 15,2-1-150-15,4-3-360 0</inkml:trace>
  <inkml:trace contextRef="#ctx0" brushRef="#br0" timeOffset="377423.5375">7700 14809 572 0,'0'-19'169'16,"1"3"9"-16,-2 1-18 0,1 4-83 15,0 4-11-15,0 3-10 0,0 10-8 16,-3 5-11-16,1 4-9 0,-2 7-8 16,-1 6-5-16,2 4-4 0,-2 6-4 15,1 2-3-15,2 2-3 0,-2 0-5 16,2-3-9-16,0-1-12 0,1-5-22 0,1-4-24 15,3-3-137-15,0-6-153 0,5-1-358 16</inkml:trace>
  <inkml:trace contextRef="#ctx0" brushRef="#br0" timeOffset="377941.9131">8072 14951 582 0,'-1'-9'150'0,"-3"0"9"0,-1 0-76 16,-1 3-17-16,-2 0-6 0,-3 4-5 0,-3 2-6 15,0 2-7-15,-5 4-8 0,-2 7-6 16,-2 4-6-16,-1 6-4 0,-2 3-2 16,3 4-3-16,3 3-1 0,3-1-2 15,6-1-2-15,7-4-1 0,5-3-3 16,9-2-2-16,2-3-3 0,4-5-2 0,4-4-2 15,1-5-1-15,0-4-2 0,1-6 0 16,-2-6 0-16,1-2 1 0,-1-7 2 16,-3 0 1-16,-4-5 2 0,1-2 2 15,-4-2 0-15,-2-3 1 0,0 0-1 16,-3 1 1-16,-1 4 0 0,-1 5-1 16,-1 5 1-16,-3 6 0 0,0 9-1 15,-3 7 1-15,-2 4 0 0,2 7 0 16,3 6-1-16,-1 4 0 0,3 1-5 0,0 4-10 15,4-2-13-15,4 2-14 0,-2-6-18 16,2 0-15-16,4-4-120 0,-1-2-132 16,4 0-296-16</inkml:trace>
  <inkml:trace contextRef="#ctx0" brushRef="#br0" timeOffset="378187.229">8391 14840 639 0,'-4'-36'170'15,"3"7"10"-15,0 7-57 0,-1 8-57 16,0 10-11-16,-1 10-7 0,-1 7-7 16,-1 8-9-16,-1 6-7 0,-1 7-7 15,0 4-3-15,0 4-5 0,2 2-4 0,0 0-6 16,0-1-12-16,0-3-18 0,3-2-31 15,2-5-92-15,1-6-53 0,3-1-137 16,5-6-279-16</inkml:trace>
  <inkml:trace contextRef="#ctx0" brushRef="#br0" timeOffset="378728.4814">8835 14866 616 0,'-9'-5'168'0,"-1"1"10"16,2 0-70-16,2 0-32 0,1 1-9 16,3 1-9-16,-1-1-11 0,3 3-11 15,2-1-9-15,1 1-6 0,2 2-4 16,3 1-4-16,1 1-4 0,4 2-2 15,1 0-3-15,2 0-1 0,3 1-2 0,0 1 0 16,1-1-1-16,-1 2 1 0,1-2-1 16,-2 0 0-16,1 2-1 0,-3-1 1 15,-4 2-1-15,1-1 0 0,-4 2 1 16,-3 3-1-16,-1 0 0 0,-1-1 1 16,-3 2-1-16,-2 0 1 0,-4 0-1 15,0-1 1-15,-1-3-1 0,-4 4 1 16,-1-2 0-16,-4 0 0 0,-1 0-1 15,0 1 1-15,-2-2 0 0,-2 1-2 16,1 0-4-16,-2 0-5 0,3-2-10 16,-1 0-8-16,3-2-19 0,3-2-18 15,3-2-15-15,3-1-120 0,3-4-136 0,4 2-309 16</inkml:trace>
  <inkml:trace contextRef="#ctx0" brushRef="#br0" timeOffset="379318.9135">9480 15135 711 0,'-3'-8'177'15,"2"-3"7"-15,0-2-105 0,0-1-18 0,1-6-10 16,0-2-7-16,1-1-9 16,-2-3-8-16,-2-1-5 0,2-1-3 0,-2-2-5 15,0 2-2-15,-1 5-3 0,0 2-1 16,1 3-1-16,0 4 0 0,0 5 0 16,0 2-1-16,1 5-1 0,0 3 0 15,1 3-1-15,-1 4-2 0,-1 6 0 16,2 3-1-16,0 4-1 0,2 6 0 15,-1 1 0-15,3 6-1 0,-1 2 0 0,-1-6-1 16,5 4 0-16,-1-3 0 0,1 0 0 16,-1-4-1-16,0-4 1 0,-1-2-1 15,2 0-1-15,-4-5 1 0,0-4-2 16,-5-1 0-16,2-2 0 0,-1-2-2 16,-2-2 1-16,-3-3 0 0,-2 0 1 15,-2-2 1-15,0-2 1 0,-4 0 0 16,-2-1 3-16,-1 1-1 0,1 0 2 15,-1-1-1-15,1 2 1 0,3 0 1 16,0-1 0-16,2 1 2 0,1 1 2 0,3-1 1 16,2 1 0-16,1 0 0 0,4-1 0 15,2 1 0-15,4 0 0 0,4 0-1 16,1-2-1-16,3 1-1 0,4-1 1 16,3 1-1-16,2-1 0 0,1 0-2 15,2 1 1-15,-2-2-1 0,2 1-1 16,-2-2 0-16,0 0-2 0,-2 1-7 15,0-1-9-15,-4 2-17 0,0 0-20 0,-1 1-22 16,-4 4 36-16,-4 0-175 0,-1 5-148 16,-3 4-347-16</inkml:trace>
  <inkml:trace contextRef="#ctx0" brushRef="#br0" timeOffset="381188.6286">653 16382 598 0,'-12'-28'145'16,"-1"2"6"-16,1 2-89 0,1 3-8 15,3 1-2-15,-1 4-2 0,0 4-2 16,3 4-5-16,4 4-4 0,2 5-5 16,5 4-4-16,2 8-5 0,4 8-2 0,4 7-6 15,3 7-1-15,4 5-1 0,1 4-4 16,4 4-3-16,0 0-2 0,3-3-3 16,-2-1 0-16,1-2-1 0,-2-3-1 15,-2-2 0-15,-3-4 0 0,0-4-1 16,-4-2-2-16,-1-5-5 0,-3-2-7 15,-2-7-11-15,-1-3-19 0,-2-5-18 16,-3-2-16-16,0-6-125 0,-4-1-139 16,0 0-318-16</inkml:trace>
  <inkml:trace contextRef="#ctx0" brushRef="#br0" timeOffset="381399.0653">970 16331 677 0,'-4'3'165'0,"-3"8"7"0,-3 4-98 0,-4 6-20 16,-4 7-12-16,-4 8-5 0,-9-2-5 15,-1 9-7-15,-6 2-7 0,-3 5-4 16,-3 3-4-16,0-2-3 0,1-3-5 16,7 1-7-16,0-7-7 0,7-5-14 15,5-9-20-15,15-7-13 0,6-10-132 16,8-5-139-16,10-9-329 0</inkml:trace>
  <inkml:trace contextRef="#ctx0" brushRef="#br0" timeOffset="381750.3062">1487 16289 568 0,'-2'-4'144'0,"-5"4"9"16,-1 5-69-16,-3 6-17 0,-3 6-5 15,0 7-4-15,-3 5-3 0,-2 8-7 16,-2 4-9-16,1 6-10 0,0 3-9 0,3 2-8 16,3 3-4-16,6-3-5 0,3-4-1 15,9-4-4-15,5-4-9 0,8-10-13 16,4-5-14-16,6-11-17 16,0-6-18-16,4-6-121 0,-1-7-132 0,1-6-302 15</inkml:trace>
  <inkml:trace contextRef="#ctx0" brushRef="#br0" timeOffset="382140.8598">1655 16675 660 0,'-12'1'174'0,"3"4"4"0,2-1-37 16,3 2-93-16,3-1-18 0,3 1-9 15,3 0-3-15,2-1-5 0,5 0-4 16,1-4-2-16,3-1-2 0,4-4-1 0,0-3-2 16,2-2-1-16,-1-4 0 0,-1-3 0 15,-3-1-1-15,-2-2 0 0,-6-1 0 16,-4-2 0-16,-5 0-1 0,-2 2 1 16,-4 3-1-16,-3 3 1 0,-5 2-1 15,-5 6 1-15,-2 6-1 0,-2 5 0 16,-1 5 0-16,-1 4 0 0,-2 5 0 15,4 5 1-15,4 3 0 0,4 3 3 16,1 3 0-16,4 3 3 0,4 2 0 16,4 0 1-16,7-2 0 0,2-3-1 15,5-2-2-15,7-6 0 0,4-5-3 0,4-7-2 16,6-4-5-16,0-5-6 0,2-4-9 16,0-4-16-16,-1-6-17 0,-1-3-13 15,-3-5-125-15,-5-1-132 0,-4 1-313 16</inkml:trace>
  <inkml:trace contextRef="#ctx0" brushRef="#br0" timeOffset="382483.3193">1987 16305 661 0,'2'-5'159'16,"2"4"8"-16,0 4-80 0,2 9-43 15,0 1-11-15,0 4-2 0,0 5-3 16,1 5-7-16,1 6-7 0,-5 0-4 16,-1 0-4-16,-4-1-3 0,-4-1-3 15,-2-3-5-15,-3-5-10 0,-4-7-14 16,2-4-14-16,-5-5-14 0,3-11-13 0,1-7-3 16,2-10 4-16,2-10 10 0,3-4 13 15,1-8 15-15,2-7 12 0,1-4 14 16,2-2 5-16,0 0 0 0,-1 4 2 15,0 2 9-15,0 5 12 0,1 10 10 16,1 8 10-16,0 7 4 0,2 7 1 16,3 6-1-16,1 0-7 0,5 6-13 15,1 2-12-15,3 4-21 0,2 3-21 16,0 0-128-16,3 7-128 0,3 8-324 16</inkml:trace>
  <inkml:trace contextRef="#ctx0" brushRef="#br0" timeOffset="383100.6823">2240 16320 413 0,'0'-4'105'0,"0"2"1"16,-1-1-31-16,0 3-50 0,1-1-11 15,0 1-2-15,0 0 0 0,0-1 3 0,0-1 3 16,1 2 3-16,0-1 3 0,1 0 1 16,0 0 0-16,1-1 1 0,-2 0-1 15,0 0 0-15,0-2-2 0,0 0 0 16,1 1-1-16,-2-1 0 0,1 0 1 15,-1 2 0-15,-1 1 2 0,1-1 1 16,0 2 0-16,-2 2-1 0,1 2-1 16,-1 4-4-16,-1 2-2 0,1 4-4 15,-1 6-3-15,1 4-3 0,-1 5 0 0,3 1 0 16,3 2 1-16,2 0-1 0,5-3 0 16,2-3-1-16,4-4 1 0,1-5-2 15,3-5-1-15,-2-7-2 0,0-5 0 16,1-7-1-16,-3-4 0 0,-3-6-1 15,-1-5 0-15,-2-1 0 0,-3-3 0 16,-2 1 0-16,-2 4 0 0,-3 4 0 16,-3 4 0-16,1 3 1 0,-3 4 0 15,-1 5 0-15,0 3 2 0,1 4-1 0,0 5 0 16,1 4 0-16,3 3 0 0,1 3-1 16,1 1 0-16,4 0-1 0,3-1 0 15,1-4-1-15,4-3 0 0,0-4 0 16,4-6 0-16,0-4 0 0,1-4 0 15,-3-4 1-15,3-3-1 0,-4-6 0 16,-1-1 1-16,-5-3-3 0,-1 0-4 16,-3 0-9-16,-3 2-11 0,-2 1-16 15,0 2-16-15,-4 4-13 0,-1 1-129 0,0 4-138 16,2 2-317-16</inkml:trace>
  <inkml:trace contextRef="#ctx0" brushRef="#br0" timeOffset="383349.0258">2694 16169 684 0,'7'6'156'0,"-1"3"8"0,3 5-111 16,3 6-15-16,1 6-2 0,3 6-1 16,0 3-3-16,1 7-5 0,3 4-5 15,1 4-3-15,-2 3-2 0,-3-1-2 16,-2-1-3-16,-4 3-3 0,-4-1 0 15,-5-4-2-15,-4-4-3 0,-5-3-5 16,-4 0-8-16,-7-2-9 0,0-4-16 16,-5-6-15-16,2-7-11 0,2-3 28 15,1-9-157-15,7-9-129 0,5-9-310 0</inkml:trace>
  <inkml:trace contextRef="#ctx0" brushRef="#br0" timeOffset="383566.0596">3351 16627 794 0,'-6'-4'202'0,"6"6"3"0,-3-2-73 15,0-2-76-15,2 2-31 0,1 0-13 16,2 0-5-16,2 0-6 0,3 0-8 15,1-1-11-15,-1 1-16 0,3 0-23 16,0 0-19-16,-2 0-129 0,-3 0-146 16,3 5-334-16</inkml:trace>
  <inkml:trace contextRef="#ctx0" brushRef="#br0" timeOffset="383735.6056">3226 16754 902 0,'-8'4'215'0,"2"0"2"16,2 1-132-16,3 0-37 0,3 1-21 16,3-1-11-16,4 1-10 0,2-4-9 15,5-3-11-15,2-3-14 0,4-3-24 16,4-2-27-16,0-3-138 0,4 2-160 0,-3 4-368 16</inkml:trace>
  <inkml:trace contextRef="#ctx0" brushRef="#br0" timeOffset="384307.2766">4830 16251 552 0,'-7'-58'136'15,"-3"3"13"-15,1 10-77 0,1 10-2 16,-1 12-4-16,2 15-3 0,-1 13-9 0,2 11-10 16,0 11-13-16,2 7-15 15,-1 10-11-15,3 4-6 0,0 2-10 16,0 4-14-16,2 0-16 0,5 3-16 0,-1-6-123 15,2-7-135-15,1-4-312 0</inkml:trace>
  <inkml:trace contextRef="#ctx0" brushRef="#br0" timeOffset="384666.3122">4301 16694 494 0,'-33'0'135'0,"1"0"4"15,0 2-15-15,5 0-78 0,5 1-8 16,4-1-3-16,4 2-2 0,4-1-1 16,4 0 0-16,5-1-1 0,6 2-3 0,3-2-2 15,7 1-2-15,6-1-5 0,7 0-1 16,8 0-5-16,5 0-3 0,5 0-3 15,3-1-3-15,4-1-1 0,6 1-1 16,3 0-1-16,4 1 0 0,5-1 0 16,0 0 0-16,2 0-1 0,3-2 1 15,0 1-1-15,4 0 0 0,-2-2 1 16,-1-1-1-16,2 1 0 0,-2-2 0 16,-5 2 0-16,0 0-1 0,-7 1-2 0,-3 2-3 15,-8 2-4-15,-5 0-9 0,-4 4-12 16,-8 1-16-16,-9 2-15 0,-9 0-120 15,-11 0-132-15,-8 1-309 0</inkml:trace>
  <inkml:trace contextRef="#ctx0" brushRef="#br0" timeOffset="385158.5549">4119 17194 651 0,'-2'-12'174'0,"1"7"8"16,-2 6-60-16,2 8-53 0,2 6-14 15,2 7-14-15,-3 5-10 0,-1 3-6 16,-1 2-7-16,1 4-6 0,-3-2-4 0,2 3-4 16,-2-2-5-16,3-2-11 15,1-1-19-15,1-1-24 0,4-6 117 0,3-1-261 16,1-5-166-16,2 0-425 0</inkml:trace>
  <inkml:trace contextRef="#ctx0" brushRef="#br0" timeOffset="385497.2948">4546 17399 698 0,'-10'-4'186'0,"3"2"10"0,-1 0-92 15,3 2-24-15,3 0-14 0,1 0-14 16,1-2-14-16,1 2-12 0,1 0-9 16,2-1-4-16,3 0-5 0,3-1-2 15,4 1-3-15,3 0-12 0,4 0-15 16,2-1-23-16,3 1-24 0,-2 2-16 16,2 1-128-16,-3-2-146 0,-1 3-317 0</inkml:trace>
  <inkml:trace contextRef="#ctx0" brushRef="#br0" timeOffset="386044.6638">5119 17372 564 0,'-7'-7'154'0,"-2"-2"9"0,-2-1-43 15,-1 4-50-15,-2 1-10 0,0 4-5 16,-2 2-6-16,-1 5-6 0,-2 4-7 16,0 2-7-16,0 7-3 0,-2 3-4 15,1 3-1-15,2 5-2 0,1 0-3 16,6 1-2-16,5 2-4 0,5-3-2 16,5-5-2-16,4-3-3 0,3-7-3 0,7-4-1 15,1-7-2-15,0-7-1 0,0-5-2 16,3-7-1-16,-3-5-1 0,1-3 1 15,-3-5 1-15,-1 0 1 0,-2-4 2 16,0 1 1-16,-4 2 2 0,-3 1 0 16,-3 3 0-16,0 6 1 0,-4 1 0 15,-1 7 0-15,-3 2 0 0,-2 5 0 16,1 6 1-16,0 6-1 0,-1 2 0 16,2 6 0-16,2 2 0 0,3 5-2 15,0 4-5-15,5 0-13 0,0 0-21 0,5 2-22 16,4-2-13-16,0-3-67 0,2-4-64 15,4-4-123-15,-2-1-237 0</inkml:trace>
  <inkml:trace contextRef="#ctx0" brushRef="#br0" timeOffset="386475.2851">5379 17442 595 0,'-6'-2'172'0,"3"1"5"16,1 2-14-16,-1 3-100 0,4 1-15 16,3 1-11-16,1 0-8 0,1-1-7 15,1-1-4-15,3-3-4 0,2-2-3 16,0-4-4-16,1-2-1 0,0-4-3 0,0-2-1 15,-1 1-1-15,-1-1-1 0,-2-1 0 16,-3 1-1-16,-3-1 0 0,-1 2-1 16,-5 0 0-16,-2 1 0 0,-2 0 0 15,-4 3 0-15,0 5 1 0,-4 1 0 16,-2 5 1-16,-1 3-1 0,-3 5 1 16,-1 2 0-16,0 5 3 0,2 1 1 15,3 7 1-15,5 1 1 0,3 2 1 16,5 3 0-16,8 0-2 0,3 0 0 0,6-2-2 15,1-4-1-15,5-3-1 0,2-4-3 16,2-8-5-16,1-4-8 0,2-7-9 16,-1-3-13-16,-1-6-12 0,-2-5-15 15,-1-1 112-15,-4-1-241 0,-2 0-143 16,-3 2-385-16</inkml:trace>
  <inkml:trace contextRef="#ctx0" brushRef="#br0" timeOffset="386678.7412">5511 17175 813 0,'0'-8'181'15,"0"6"1"-15,2 2-130 0,3 1-24 0,3 2-18 16,1 0-7-16,2 3-14 15,3 2-24-15,1-1-19 0,1-1-128 0,1-2-142 16,4 1-338-16</inkml:trace>
  <inkml:trace contextRef="#ctx0" brushRef="#br0" timeOffset="386878.2544">5818 17078 670 0,'-3'8'165'15,"0"2"10"-15,0 2-96 0,3 3-22 16,0 2-8-16,3 3-7 0,-2 0-5 16,3 2-10-16,0 1-9 0,1 1-6 15,-3 0-5-15,-1-2-1 0,-1 0-8 16,-3-1-9-16,-3-4-17 0,-5-3-19 16,-2-4-17-16,1-2-129 0,-1-6-142 15,-2-6-328-15</inkml:trace>
  <inkml:trace contextRef="#ctx0" brushRef="#br0" timeOffset="387030.8245">5773 16910 689 0,'1'-4'162'0,"1"2"2"0,-1-1-97 16,5 2-33-16,1-2-16 0,5 0-20 15,2 2-23-15,-2 1-138 0,2-1-136 0,2 3-345 16</inkml:trace>
  <inkml:trace contextRef="#ctx0" brushRef="#br0" timeOffset="387683.9061">5964 17067 505 0,'-1'-10'124'0,"1"0"4"16,-1 3-68-16,1-2-20 0,0 4-6 16,1 1-1-16,-1 1 0 0,0 1 0 15,0 2 0-15,0-2 2 0,0 2 0 16,-1-1-1-16,1 1-1 0,-2 0-3 0,1 1-2 15,1 2-3-15,-1-3-2 0,0 2-5 16,1 1-3-16,0-2-2 0,0 0-4 16,0-1-1-16,1-1 0 0,0 0-2 15,0-2 0-15,2 0 1 0,-2-3-1 16,2-1 1-16,-1-1 0 0,-1 0 2 16,2 2 0-16,-3 0 1 0,0 4 0 15,0 1 0-15,-2 3-1 0,1 5-1 16,-1 6-1-16,-2 4-1 0,2 2-2 0,-2 6 0 15,0 1-1-15,2 3-1 0,2 0 0 16,1-2 0-16,2-2 0 0,1-4-1 16,5-3 1-16,2-6-1 0,1-3 0 15,2-6 0-15,2-4-1 0,1-4 1 16,0-4 0-16,0-5 0 0,-2-2-1 16,1-1 1-16,-2-4 0 0,-2 0-1 0,-3 1 1 15,-1 1-1-15,-3 0 1 0,-4 1 0 16,-2 5-1-16,-2 2 1 15,-2 4-1-15,-1 7 1 0,0 2-1 0,1 7 0 16,1 4 1-16,2 2-1 0,1 6 0 16,1 1 0-16,3 0 0 0,4 1 0 15,2-3 0-15,5-3 0 0,3-3 0 16,3-4 0-16,5-5-1 0,3-6 1 16,2-4 0-16,-1-6 0 0,2-4 0 15,-4-6 0-15,-3-2 0 0,-4-5 1 16,-8-1-1-16,-5-3-4 0,-7-3-8 15,-4 2-15-15,-7 3-27 0,-7 0 81 0,-4 7-240 16,-7 2-172-16,-2 9-436 0</inkml:trace>
  <inkml:trace contextRef="#ctx0" brushRef="#br0" timeOffset="389344.8147">712 13675 468 0,'74'6'104'0,"5"2"1"0,-4 1-74 0,8 4-14 16,-2-1-6-16,4-5-1 0,6 1 0 16,13 0 0-16,9-2-1 15,2-5 1-15,3-3 1 0,11-3 1 0,6 4 2 16,4-4 1-16,1-1 3 0,5 1 1 16,1 2 0-16,6 1-2 0,-2 3-1 15,5-3-4-15,5 3-2 0,3 5-2 16,0-5-3-16,5 4-1 0,4 1-1 15,-2-4-1-15,3 5 0 0,9 2-1 16,-5-6 0-16,6 6 0 0,3-2 0 0,-5-3 0 16,10 3-1-16,-1-2 1 0,0-4-1 15,5 3 1-15,-4-5-1 0,4 2 1 16,2-1-1-16,-6-1 0 0,5-2 0 16,-5 5 1-16,-6-4-1 0,3 4 0 15,-8-4 1-15,-4 4 0 0,-1 0 1 16,-8 3 1-16,-4-3-1 0,-2 3 1 15,-5 4 0-15,-8 1-1 0,-5-2 0 0,-3 1-1 16,-5 1 0-16,-9-2-1 0,-7 1 0 16,-6-3 1-16,-2 0-1 0,-7 1 0 15,-11 1 0-15,-8-2 0 0,-4 1 1 16,-8 0-1-16,-7 2 0 0,-8-2 0 16,-6 2 0-16,-5-2 0 0,-3 2 1 15,-6-1-1-15,-6 1 0 0,-5 1-1 16,-4 3 1-16,-3 4 0 0,-6 6 0 15,-3 5 0-15,-4 10 1 0,-4 6 0 16,0 16 1-16,-5 12 0 0,-4 14 1 0,-2 14 0 16,-2 9-1-16,0 11 1 0,0 8-1 15,1 2-1-15,-1-1 0 0,6 4 0 16,0-2 0-16,3 2-1 0,1 1 1 16,4 2 0-16,-4 3 0 0,1-1 2 15,-1 1 5-15,-1 1 4 0,-2-4 3 16,1-1 3-16,-5-1 3 0,3-4-1 15,-1 1-2-15,-6-7-3 0,4-2-5 0,2-2-4 16,0-4-4-16,0-7-3 0,-1-5-6 16,3-5-7-16,5-6-13 0,-5-10-15 15,-2-4-127-15,-3-5-130 0,-2-10-319 16</inkml:trace>
  <inkml:trace contextRef="#ctx0" brushRef="#br0" timeOffset="390420.6894">11459 15879 311 0,'-50'8'96'0,"5"-2"4"16,10-4-22-16,5-2-20 0,8-3-16 16,4 2-10-16,9-2-5 0,4 2-5 0,4-1-3 15,3 2-1-15,7 0 0 0,7 0-3 16,7 0-3-16,9 0-2 0,7 1-1 16,10-2 1-16,8 0-2 0,10-2-2 15,6 1-2-15,10-2-1 0,6-2-1 16,7-1 0-16,13-2-1 0,8 3 0 15,6-5 0-15,6-3 0 0,8 2-1 16,9-4 1-16,6 1 0 0,3 1-1 0,7-5 1 16,1 3-1-16,7 3 0 15,-1-3 1-15,0 6-1 0,2 2 0 0,-5-3 0 16,-4 1 0-16,-4 3 0 16,-5-1 0-16,-8 2 0 0,-7-1 0 0,-9 1 1 15,-9 2-1-15,-6 3 0 0,-9-1 0 16,-12 0-3-16,-8 1-9 0,-11 1 3 15,-8 0-122-15,-13-3-107 0,-10-3-279 16</inkml:trace>
  <inkml:trace contextRef="#ctx0" brushRef="#br0">15849 15358 582 0,'6'-8'124'15,"3"-2"0"-15,3 7-100 0,5 7-12 16,5 6-8-16,3 1-3 0,4 5 0 15,2 3 0-15,3 5-1 0,2 1 1 16,1 1-1-16,-1-2 0 0,0 3 0 0,-2-1-1 16,-5-3 1-16,-5-2 0 0</inkml:trace>
  <inkml:trace contextRef="#ctx0" brushRef="#br0" timeOffset="391004.3157">12250 15323 347 0,'-64'8'98'0,"-6"1"8"16,-4 3-38-16,2 1-7 0,-4 3-10 15,-2 9-7-15,-2 3-2 0,2 8-5 16,-1 2-4-16,4 3-5 0,4 4-3 16,5 8-5-16,4 0-4 0,4-3-5 0,12 3-3 15,9 6-4-15,11 3-1 0,9-2-5 16,12-1-7-16,13 1-9 0,12 0-1 16,10-3-125-16,6-5-115 0,15-4-291 15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9T10:23:51.51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5996 3696 533 0,'-5'-15'137'0,"0"3"8"16,0 1-61-16,0 4-27 0,3 4-7 15,1 2-4-15,-1-1-4 0,5 2-4 16,1 3-7-16,2 0-5 0,0 4-6 16,2 4-3-16,2 2-2 0,4 3-4 15,0 4-3-15,1 0-3 0,3 5-2 0,3-2 0 16,3-1-1-16,-1-1-1 0,0 1 0 16,-1-2-1-16,0-2 0 0,-2-2-3 15,-2-1-9-15,-3-3-13 0,-3-1-18 16,-1-1-12-16,-3-4-44 0,-6-1-83 15,-2-3-119-15,-1-4-253 0</inkml:trace>
  <inkml:trace contextRef="#ctx0" brushRef="#br0" timeOffset="182.9094">6237 3688 593 0,'-6'-5'149'0,"-2"3"7"0,-1 2-76 16,-2 4-31-16,-1 2-10 0,-3 5-7 15,-3 2-8-15,-3 7-7 0,-2 2-7 16,-1 1-3-16,2 3-12 0,1 1-13 16,3 1-17-16,5 3-10 0,2-4-13 15,2-1-108-15,5-3-118 0,3-6-260 16</inkml:trace>
  <inkml:trace contextRef="#ctx0" brushRef="#br0" timeOffset="457.7034">6507 3617 685 0,'1'-1'163'16,"-3"2"6"-16,-2 4-103 0,0 1-17 16,-1 2-7-16,-1 6-7 0,-1 3-6 15,-2 2-3-15,2 3-4 0,0 2-5 16,0 3-4-16,3 1-2 0,1-3-2 15,3-2-3-15,3 1-2 0,0-4-1 16,3-1-2-16,4-5 0 0,1-3 0 16,1-1-2-16,1-5-2 0,3-1-5 15,-2-5-7-15,1-4-14 0,0-5-13 16,-2-1-15-16,3-3-12 0,-2-2-21 0,-5-1-95 16,-1-2-115-16,-7-5-252 0</inkml:trace>
  <inkml:trace contextRef="#ctx0" brushRef="#br0" timeOffset="624.5851">6491 3611 553 0,'-6'1'170'15,"1"2"6"-15,0-3-1 0,2 1-112 16,3 1-16-16,4 0-12 0,1 0-13 16,2-1-12-16,3 2-5 0,1-3-2 0,6 0-6 15,1-1-19-15,2-1-20 0,4 4-15 16,0-2-113-16,2 2-11 0,-2 3-112 15,0 1-197-15</inkml:trace>
  <inkml:trace contextRef="#ctx0" brushRef="#br0" timeOffset="979.7339">6802 3785 617 0,'-5'-5'156'0,"0"1"8"0,0 1-74 16,3 0-36-16,1 2-9 0,1 0-8 16,2 2-9-16,1 3-6 0,0 2-7 15,2 4-5-15,0-2-4 0,2 5-1 0,1 0 0 16,-5-2 0-16,6 0-1 16,1-1 1-16,0-2 0 0,1 0 0 0,0-5 1 15,1-1 0-15,4-4 0 0,-4-4 2 16,0-5 2-16,2-5 0 0,-1-2 1 15,2-3-1-15,-3 3-1 0,2-2-1 16,-3 3-2-16,-2 4-1 0,1 4-2 16,-2 4-1-16,-2 6 0 0,-3 3-1 15,2 6 1-15,-1 3-1 0,1 3-1 16,-1 1-1-16,0 2-7 0,3-1-10 0,1-1-20 16,0-2-19-16,0-2-14 0,3-2-83 15,1 0-43-15,-1-1-112 0,2-4-221 16</inkml:trace>
  <inkml:trace contextRef="#ctx0" brushRef="#br0" timeOffset="1630.6113">7183 3640 755 0,'-10'-4'184'0,"3"0"2"0,2 1-113 15,5 2-24-15,5 1-14 0,3 1-14 16,3 2-10-16,4 2-6 0,1 0-1 0,5-2-1 16,1 2-2-16,4 0 0 15,-2 0 0-15,2 1-1 0,1 0 1 0,-3 3-1 16,-2 1 0-16,-3-1 0 0,-6 3 1 15,-2 1-1-15,-3-1 0 0,-4 4 0 16,-2 1-1-16,-1 0 0 0,-1 2-1 16,0 2-1-16,-1-1-3 0,2 3-1 15,-1-3-1-15,2 0-2 0,0 0 0 16,1-1 0-16,0 0 1 0,2-4 2 0,-3 0 2 16,2 0 1-16,-2-3 3 0,-1-2 0 15,1-2 1-15,-4 0 0 0,-1-1-5 16,-1-2-13-16,-3-1-18 0,1 1-14 15,-3-2-128-15,2 1-137 0,-3 1-328 16</inkml:trace>
  <inkml:trace contextRef="#ctx0" brushRef="#br0" timeOffset="3796.7517">7877 3927 759 0,'-1'-4'184'0,"0"2"5"16,2-2-102-16,2 2-36 0,3-1-14 0,1 1-9 15,3 0-7-15,0-1-6 0,2 1-5 16,2 0-6-16,0 0-13 0,2 1-15 16,1-1-22-16,-1 0-19 0,0 1-134 15,-2-2-149-15,4 1-345 0</inkml:trace>
  <inkml:trace contextRef="#ctx0" brushRef="#br0" timeOffset="4209.5253">8598 3749 657 0,'-8'-7'172'0,"-4"2"6"0,-4 4-80 16,-1 2-32-16,-1 7-14 0,-2 4-10 15,0 5-10-15,-3 4-7 0,2 5-6 0,4 2-5 16,3 0-3-16,4 1-3 0,4-3-1 16,6 1-3-16,5-4-1 0,3-2-3 15,4-4 0-15,4-3-2 0,3-5 0 16,1-4 0-16,0-10-1 0,0-4 0 16,-2-7 1-16,0-6-1 0,-2-4 2 15,-2-6 0-15,-4-3 1 0,-1 0 0 0,0 1 2 16,-3 5 1-16,-2 0 3 0,-4 7 1 15,-1 6 3-15,-3 5 1 16,-3 8 0-16,-1 5 0 0,-2 6-2 0,3 7-1 16,0 5-3-16,1 5-3 0,4 2-2 15,4 2-4-15,1 0-9 0,5-2-14 16,0-3-20-16,7-2-20 0,2-6-20 16,5-7-120-16,1-6-139 0,4-8-309 15</inkml:trace>
  <inkml:trace contextRef="#ctx0" brushRef="#br0" timeOffset="4913.0686">7809 4090 729 0,'-10'2'190'0,"3"0"7"15,-1 0-98-15,3 1-29 0,3-1-17 0,1 0-16 16,2 1-12-16,3-1-12 0,3 2-5 15,3-1-4-15,5-1-7 0,3-1-14 16,3 0-26-16,2-2-27 0,2-1-134 16,0-4-156-16,2 3-367 0</inkml:trace>
  <inkml:trace contextRef="#ctx0" brushRef="#br0" timeOffset="5522.5495">8163 3980 453 0,'-1'-1'134'0,"-1"1"10"0,2 1-8 0,-1-1-63 16,0-1-10-16,1 1-5 0,0 0-5 16,0 1-6-16,1-1-7 0,-1-3-6 0,1 6-8 15,2-1-6-15,3 2-6 16,-1-2-3-16,2 0-3 0,2-1-2 0,1 0-8 15,1-2-14-15,2 0-22 0,-3-4-19 16,1 2-133-16,0 0-145 0,0-5-346 16</inkml:trace>
  <inkml:trace contextRef="#ctx0" brushRef="#br0" timeOffset="5996.6612">8675 3404 565 0,'-1'-6'155'0,"-1"1"11"0,0 0-52 16,1 3-46-16,0 0-11 0,1 6-7 16,1 5-8-16,1 3-8 0,-1 4-10 15,2 2-6-15,1 4-1 0,-1 2-3 0,1-2-1 16,0-2-4-16,-1-2-1 15,2-4-1-15,1 0-3 0,0-4 0 16,2-7-1-16,0-3-1 0,2-3 0 0,0-8-1 16,2-4 1-16,0-6-1 0,2-1 1 15,-1-3-1-15,1 0 0 16,-2 0-1-16,0 4 0 0,-2 4 0 0,-1 6-1 16,-2 5-1-16,-1 6-3 0,-2 7-7 15,-2 6-11-15,1 4-15 0,-1 4-17 16,2 3-12-16,1 2-89 0,0 0-36 15,2 2-113-15,7-4-222 0</inkml:trace>
  <inkml:trace contextRef="#ctx0" brushRef="#br0" timeOffset="7904.2719">9118 3817 556 0,'-8'2'140'0,"-1"1"10"16,2-3-73-16,-2-1-13 0,2-3-4 0,1-1-3 15,1-5-4-15,1-1-5 0,2-4-8 16,1 1-6-16,1-7-8 0,1 3-6 16,1 0-4-16,1 4-3 0,-1 1-4 15,1 4-1-15,-1 5 0 0,2 10 0 16,-1 8 0-16,0 6-2 0,2 7 1 16,-2 6-2-16,2 5 1 0,0 4-3 15,-1-3-1-15,0-1-1 0,0-5-1 16,3-5 0-16,0-2 0 0,1-6-1 15,3-7 1-15,4-5-1 0,1-12 1 16,2-1 0-16,1-7 0 0,-1-7 0 0,-1-6 0 16,-2-3 0-16,-3-2 1 0,-3 1-1 15,-3-6 0-15,-1 5 1 0,-3 5-1 16,-2 3 1-16,0 8 0 0,0 3-1 16,-1 9 1-16,-1 11-1 0,-2 3 1 15,2 6-1-15,-1 5-1 0,1 3-3 16,2 5-5-16,1 0-7 0,1-4-9 15,4 0-16-15,2-3-14 0,4-3-14 16,5-4-11-16,2-5-116 0,3-2-125 16,1-5-290-16</inkml:trace>
  <inkml:trace contextRef="#ctx0" brushRef="#br0" timeOffset="8144.6306">9616 3655 696 0,'-8'-1'175'16,"1"1"4"-16,1 5-93 0,1 3-29 15,1 3-13-15,2 5-9 0,1 4-10 0,1 4-7 16,2 3-4-16,3 3-4 0,1-2-3 16,3 3-2-16,-1-1-2 0,2 1-1 15,3-3-1-15,0-1-1 0,-1-4-1 16,0-2-7-16,2-5-7 0,2-5-15 15,0-4-14-15,-4-5-14 0,1-6-19 16,0-2-115-16,-5-4-128 0,-2-1-291 0</inkml:trace>
  <inkml:trace contextRef="#ctx0" brushRef="#br0" timeOffset="8305.0018">9602 3672 669 0,'-5'-3'178'0,"0"1"1"0,3 1-77 15,4-1-44-15,6 1-18 0,2-1-14 16,4 1-13-16,6 0-11 0,4-2-13 16,3 2-14-16,1-1-18 0,2 0-20 0,-1 1-119 15,-2 1-135-15,-1 3-308 0</inkml:trace>
  <inkml:trace contextRef="#ctx0" brushRef="#br0" timeOffset="8552.8804">9960 3898 844 0,'-8'-2'204'16,"5"1"3"-16,-1 0-121 0,4 1-30 15,3-1-17-15,3 2-14 0,-3-2-8 16,5 1-6-16,0-1-1 0,3-3-5 15,2 0-6-15,1-1-12 0,-1-3-16 16,2 0-23-16,3 1-23 0,0 0 74 16,0 1-214-16,1 2-156 0,0 1-375 15</inkml:trace>
  <inkml:trace contextRef="#ctx0" brushRef="#br0" timeOffset="8851.9265">10344 3797 771 0,'-3'6'182'0,"0"2"7"0,2 2-121 15,4 3-18-15,-2 2-9 0,0 1-9 16,1 0-6-16,3 1-6 0,0 0-4 16,3-1-5-16,-1-4-3 0,0-2 0 15,4-3-2-15,-1-3-1 0,4-4-2 16,-1-6 0-16,1-4-1 0,0-5 0 15,1-2 0-15,0-4 0 0,1-2-1 16,-2-3 0-16,-1 3-1 0,-2 2 0 16,0 3 0-16,-3 6 0 0,0 3 0 15,-2 8-1-15,-3 4 0 0,0 7-2 0,-2 4-5 16,-1 3-6-16,-1 4-8 0,1 3-10 16,-1 1-19-16,1-1-17 0,1 1-15 15,1-3-116-15,2-4-132 0,6-2-304 16</inkml:trace>
  <inkml:trace contextRef="#ctx0" brushRef="#br0" timeOffset="9077.4782">10925 3867 849 0,'3'-2'193'0,"-3"-1"3"15,3 1-138-15,1-1-24 0,7 0-11 16,-5-1-8-16,3 1-6 0,-1 0-5 16,3-1-6-16,0 0-7 0,3 2-11 15,0 0-18-15,0 0-17 0,1 1-16 0,-1 0-101 16,0 2-23-16,-1 0-109 0,3 1-210 16</inkml:trace>
  <inkml:trace contextRef="#ctx0" brushRef="#br0" timeOffset="9240.9028">11295 3718 737 0,'-2'3'179'0,"-1"2"3"0,1 3-107 0,0 1-21 16,2 5-14-16,-1 1-13 0,0 2-10 16,1 1-4-16,1 0-5 0,0 2-10 15,2-2-15-15,1 0-22 0,-1-3-21 16,1 0-132-16,0-3-146 0,2 1-345 15</inkml:trace>
  <inkml:trace contextRef="#ctx0" brushRef="#br0" timeOffset="9651.9468">11518 3544 727 0,'-3'-17'181'0,"3"4"3"0,3 2-99 15,2 3-34-15,3 2-15 0,2 1-13 0,2 2-9 16,4 3-6-16,0 1-2 0,3 2-2 16,0 3-1-16,-2 3 0 0,3 0 0 15,-2 1-1-15,-2 2 1 0,0 1 0 16,-2 3 0-16,-1 0-1 0,-2 2 0 15,-3-2 0-15,-2 5-1 0,-1 1-1 16,-3 2 0-16,1 3 1 0,-1 3-1 16,0 1-1-16,2 5 1 0,2 1 0 15,0-1 0-15,0 2-1 0,2-1 1 0,-2 0-1 16,1-4 0-16,-3-2 1 0,-2-4-1 16,-2-5 1-16,-2-4 0 0,-4-3 1 15,-3-6 0-15,-2-2 1 0,-5-4-1 16,-2-4-1-16,-2-3-4 0,1-2-6 15,0-1-9-15,2-3-17 0,4 0-18 16,4 0-24-16,4 1-114 0,4 4-132 0,5 4-305 16</inkml:trace>
  <inkml:trace contextRef="#ctx0" brushRef="#br0" timeOffset="9855.9632">12375 4155 664 0,'3'4'189'0,"-4"4"5"15,-3 0-51-15,-1 1-70 0,-2 4-17 16,1-1-17-16,-3 0-18 0,0 3-11 0,1-2-15 16,0 1-19-16,1-1-30 0,2-1 24 15,-1-1-170-15,2-1-153 0,0-2-369 16</inkml:trace>
  <inkml:trace contextRef="#ctx0" brushRef="#br0" timeOffset="10260.2151">13546 3651 511 0,'-7'-2'119'0,"-3"0"2"0,2 0-78 16,-1 1-19-16,3 0-7 0,0 0-3 15,2 1-4-15,1-3-3 0,1-2-2 16,1-1 2-16,0-1 3 0,2-2 4 16,0 1 4-16,1-1 8 0,-1 2 9 15,0 1 8-15,0 4 3 0,-2 5 1 0,0 4-1 16,0 4-4-16,-2 5-6 16,-1 5-8-16,2 5-9 0,-2 4-5 15,2 6-4-15,-1 1-3 0,0 2-2 0,1 0-2 16,0 0-8-16,1-2-10 0,1-4-22 15,1-4-18-15,3-5-135 0,-2-5-147 16,8-2-350-16</inkml:trace>
  <inkml:trace contextRef="#ctx0" brushRef="#br0" timeOffset="10686.7178">13779 3856 688 0,'-4'-5'168'0,"2"1"4"0,-3 1-98 15,1-3-27-15,0 0-8 0,-1-1-7 16,0 0-5-16,-1 0-6 0,-2 1-3 0,2-3-3 16,-2 3-1-16,-3 1-3 0,-3 5-1 15,1 2-1-15,-2 5 0 0,1 2 1 16,2 7-1-16,1 4 0 0,4 2-1 15,3 2-1-15,0 1-1 0,6 2-1 16,-1-1-2-16,4-4-1 0,2-2-1 16,3-5-1-16,1-3 1 0,5-3-1 15,1-5 1-15,1-4 0 0,3-5 0 16,1-4 2-16,-1-3 0 0,1-5 3 16,-3-4 2-16,-2-2 2 0,-1-2 1 0,-4 3 0 15,-2 1 1-15,-3 4-2 0,-2 5-2 16,-3 3-1-16,1 6-2 0,-3 5-1 15,0 7-1-15,-1 4-1 0,-1 7-4 16,1 2-4-16,2 4-9 0,1 1-11 16,2 1-12-16,4-3-22 0,2 0-16 15,3-5-12-15,3-2 84 0,2-3-198 16,3-6-134-16,3 0-331 0</inkml:trace>
  <inkml:trace contextRef="#ctx0" brushRef="#br0" timeOffset="10959.1635">14192 3923 512 0,'-1'-28'149'15,"0"1"9"-15,-1-2-18 0,1 0-66 16,0-1-8-16,2 3-5 0,0 4-3 15,2 2-6-15,-2 8-7 0,0 5-5 16,2 8-7-16,-2 8-5 0,0 8-6 16,2 7-5-16,-1 7-6 0,0 5-4 15,3 8-3-15,0-1-4 0,-1 4-10 0,1-2-16 16,0-2-21-16,0-5-26 16,0-2-87-16,-2-9-52 0,0-1-132 0,2-3-260 15</inkml:trace>
  <inkml:trace contextRef="#ctx0" brushRef="#br0" timeOffset="12507.606">14575 3818 606 0,'-1'-22'159'16,"0"5"11"-16,0 1-74 0,-2 0-21 15,2 5-7-15,0 5-4 0,0 0-9 16,-1 3-9-16,1 0-9 0,1 3-9 16,1 2-6-16,-1 1-6 0,2-2-3 15,-2 0-3-15,2 1-1 0,0 0-1 16,0-1-1-16,-1 0-1 0,0-1-1 16,0 1 0-16,1 1-2 0,-1-2 0 0,-1 1 1 15,0-1-1-15,-1 0 0 0,-2 0 0 16,2 0 0-16,-3 0-1 0,1-1 0 15,-2 1-1-15,0 0-1 0,0-2 1 16,0 2-1-16,-1-1 0 0,3 0 0 16,0 2 0-16,0-1 0 0,2 3 0 15,1-3 0-15,-1-2 0 0,2 4-1 16,-1 0 1-16,2-1-1 0,-4 3 1 16,6-3-1-16,2 3 1 0,1 1 0 15,3 1 0-15,1 1 0 0,0 2 0 0,6 1 0 16,-3-1-1-16,-3 2 0 0,-3-1-2 15,3 0-1-15,-1-3 0 16,0-1-2-16,-2-1 0 0,1 1-1 0,-2-2 1 16,2 0 0-16,-4 0 1 0,-3-1 2 15,-3 0 0-15,-4 2 1 0,-2 1 0 16,-3 1 1-16,-1 3 0 0,-5 3 0 16,-4 3-1-16,1 3-2 0,-2 0-2 0,-1 3-3 15,1 0-5-15,0-1-11 0,4-3-13 16,5-2-25-16,3-2-11 0,6-4-6 15,4-5-121-15,5-3-130 0,8 0-289 16</inkml:trace>
  <inkml:trace contextRef="#ctx0" brushRef="#br0" timeOffset="12740.6077">15073 3871 688 0,'6'-17'186'0,"-3"-2"8"16,-1 0-83-16,-1-2-29 0,0 0-9 16,0-2-13-16,1-1-15 0,-1 4-10 15,0 2-8-15,0 4-5 0,0 3-5 16,1 3-4-16,-2 11-2 0,1 7-2 0,-2 7-2 16,1 7-2-16,0 8-6 0,1 5-11 15,0 7-18-15,0 1-30 16,3-1-32-16,0-1-136 0,1 1-165 15,1-3-375-15</inkml:trace>
  <inkml:trace contextRef="#ctx0" brushRef="#br0" timeOffset="13706.1572">5927 4894 442 0,'-1'-15'124'0,"-5"-1"8"0,1-2-32 15,0 3-38-15,0-1-7 0,2 1 0 16,0 1 0-16,1 1-2 0,3 5-4 16,0 3-3-16,3 1-3 0,2 4-3 15,4 7-5-15,3 5-7 0,3 5-5 16,4 2-3-16,6 8-4 0,2 6-3 15,4 5-4-15,3-1-5 0,2 0-1 0,0 1-2 16,3-2 0-16,-1-1 0 0,-2-2 0 16,-2-4 0-16,-1-1-1 0,-5-2-1 15,-2-3-5-15,-3 2-10 0,-4-2-14 16,-4-4-20-16,-3-4-17 0,-4-1 118 16,-5-2-252-16,-3-3-150 0,-1-6-389 15</inkml:trace>
  <inkml:trace contextRef="#ctx0" brushRef="#br0" timeOffset="13927.6867">6410 4766 644 0,'-4'3'161'0,"-3"5"6"0,-2 8-90 15,-2 7-22-15,-5 8-10 0,-4 5-4 16,-5 6-6-16,-3 6-8 0,-4 0-5 15,-6 2-4-15,-2 3-4 0,1 1-5 0,2-2-5 16,0 0-8-16,2-2-11 0,5-2-10 16,8-6-11-16,6-9-15 0,5-9-22 15,6-7-114-15,5-8-127 0,6-12-299 16</inkml:trace>
  <inkml:trace contextRef="#ctx0" brushRef="#br0" timeOffset="14156.5004">6806 4750 716 0,'-16'17'174'0,"-1"9"4"0,-5 5-109 15,0 7-22-15,1 6-12 0,0 4-9 16,-1 1-9-16,2-2-8 0,3 4-3 0,11-1-5 15,3-1-8-15,8-6-18 0,8-3-18 16,9-3-16-16,3-4-124 0,5-2-138 16,-2-11-318-16</inkml:trace>
  <inkml:trace contextRef="#ctx0" brushRef="#br0" timeOffset="14586.9642">7105 5169 605 0,'-13'0'166'0,"8"3"6"0,1-1-20 16,1 2-100-16,3 1-11 0,4 2-5 15,1-1-6-15,1 0-5 0,4 2-6 0,-1-2-3 16,5-5-5-16,3-2-2 15,0-5-4-15,-1-3-1 0,1-2-2 0,-1-5 0 16,0-1-2-16,-2-1 0 0,-2 0 0 16,-4-2-1-16,-2 0-1 0,-2 0-1 15,-4 1-1-15,-2 2 0 0,-6 2 0 16,-4 3-2-16,-3 4 0 0,-3 5-1 16,0 5 1-16,-6 2-1 0,-1 6 2 15,-1 4 0-15,0 5 1 0,4 3 2 16,4 2 2-16,2 2 2 0,5 5 0 0,5-1 0 15,6 2 2-15,0 0-1 0,5-3 1 16,2-1 0-16,4-2-1 0,4-3 0 16,3-3-1-16,5-4 0 0,4-5 0 15,1-5-1-15,2-5-3 0,0-4-6 16,5-5-13-16,-2-5-17 0,-3-6-19 16,0-1-103-16,-3-4-28 0,0 4-118 15,-2-1-228-15</inkml:trace>
  <inkml:trace contextRef="#ctx0" brushRef="#br0" timeOffset="14817.4044">7498 4629 562 0,'2'0'163'16,"1"4"9"-16,0 2-9 0,0 5-96 0,0 6-6 15,1 0-2-15,0 9-9 0,-1 4-10 16,1 5-11-16,-1 1-8 0,-2 0-8 16,-1 1-9-16,-3 1-10 0,-2-8-14 15,-2-4-24-15,-1-5-24 0,-5-5-133 16,1-9-153-16,-1-3-356 0</inkml:trace>
  <inkml:trace contextRef="#ctx0" brushRef="#br0" timeOffset="14938.6437">7422 4335 616 0,'8'-4'131'0,"1"8"-4"15,1 0-118-15,1 4-134 0,-1 2-112 16,1 4-283-16</inkml:trace>
  <inkml:trace contextRef="#ctx0" brushRef="#br0" timeOffset="15432.918">7735 4738 545 0,'-1'-6'133'0,"0"1"4"0,1 1-72 0,0 2-21 16,0 1-5-16,0 1-2 0,0 2-3 15,0 2 0-15,-1 3-2 0,2 4-3 16,-1 5-4-16,0 2-1 0,2 4-3 16,0 2-3-16,1 0-2 0,2 1-3 15,1-3-3-15,3-4-2 0,-1-3-2 0,3-3-2 16,2-3-2-16,1-6 0 15,1-4-1-15,0-6 0 0,0-3 1 0,-1-3-1 16,1-5 0-16,-3 0 1 16,-2-2-1-16,-3 2 0 0,-1 3-1 0,-2 3 1 15,-1 5 0-15,-5 3 0 0,4 8 0 16,-4 4-1-16,4 6 1 0,-2 0 0 16,2 4-1-16,0-1 1 0,5-1 1 15,0 0 1-15,4-3 2 0,0-3 1 0,2-2 0 16,2-4 2-16,-1 1 2 15,-1-9 2-15,-1-5-1 0,-2-5 0 16,-2-3-2-16,-5-3 0 0,0-4-2 0,-3-6-9 16,-3 2-13-16,-2 0-17 0,-2-3-24 15,1 2-19-15,-3-3-125 0,2 0-144 16,2 3-325-16</inkml:trace>
  <inkml:trace contextRef="#ctx0" brushRef="#br0" timeOffset="15618.4613">8116 4548 557 0,'26'17'144'0,"1"3"8"0,-2 1-64 0,3 4-32 16,4 1-4-16,-2 2-2 0,3 5-5 15,-1 3-7-15,1 2-4 0,-1 7-5 16,-3 1-5-16,-8 5-6 0,-4 2-4 16,-9-2-4-16,-7 2-4 0,-8-1-9 15,-9 1-12-15,-9-1-16 0,-2-5-16 16,-2-3-12-16,-1-6-131 0,1-8-137 15,6-9-317-15</inkml:trace>
  <inkml:trace contextRef="#ctx0" brushRef="#br0" timeOffset="15825.033">8780 5039 859 0,'5'4'199'0,"-2"2"1"16,0-3-135-16,2 3-28 0,3-3-14 16,0 4-13-16,4-4-7 0,2 0-9 15,1-2-9-15,2 5-18 0,0-5-20 16,0 0-17-16,-7-3-130 0,0 4-144 16,-3 2-330-16</inkml:trace>
  <inkml:trace contextRef="#ctx0" brushRef="#br0" timeOffset="15971.3659">8808 5210 802 0,'0'8'180'0,"2"-2"0"16,1-2-127-16,3 0-27 0,3-2-16 0,3 1-22 16,3-3-16-16,1 0-20 0,2 0-47 15,3-2-85-15,4 2-128 0,2 0-271 16</inkml:trace>
  <inkml:trace contextRef="#ctx0" brushRef="#br0" timeOffset="16318.0391">10563 4848 715 0,'-5'-29'186'0,"-2"-3"6"16,1 1-102-16,1 1-22 0,2 4-13 0,-1 5-15 15,3 7-14-15,-2 2-10 0,2 11-6 16,0 7-4-16,-1 9-3 0,2 3-8 16,0 6-14-16,3 5-20 0,2 3-22 15,1 1-25-15,2-4-116 0,-2 0-140 16,2 1-310-16</inkml:trace>
  <inkml:trace contextRef="#ctx0" brushRef="#br0" timeOffset="16702.2975">10155 5102 625 0,'-29'-3'147'15,"4"1"4"-15,3-1-98 0,6 2-10 16,3 2-2-16,6-1-2 0,1 0-5 15,4 0-4-15,2 0-4 0,2-1-5 0,2-1-3 16,3 1-4-16,5-1-2 0,5 0-1 16,7 2-2-16,5 0 0 0,5-1-2 15,6 1-2-15,5 1-1 0,3 0-1 16,2 2-2-16,0-5 0 0,2 4-1 16,1-1 2-16,9 0-1 0,-2 1 0 15,5 0 0-15,3 0 0 0,2 2 0 16,2-3 1-16,3-1-1 0,2 1 1 15,-1-2-1-15,3 1 1 0,-2-1 0 0,0 0 0 16,1-2 0-16,-2 4 0 16,-5-2 0-16,-2 0 1 0,-4-2-1 0,-5 2 0 15,-1 0-5-15,-12 0-8 0,-5 0-22 16,-11 1-21-16,-10 0-75 0,-13 1-62 16,-13 4-131-16,-12-2-270 0</inkml:trace>
  <inkml:trace contextRef="#ctx0" brushRef="#br0" timeOffset="17162.8822">9946 5564 586 0,'3'-15'147'0,"-1"0"9"0,1 3-82 16,-1 2-8-16,1 3-4 0,-1 2 0 16,1 6-3-16,0 4-6 0,0 7-6 15,0 7-8-15,0 4-8 0,-1 6-7 16,1 7-7-16,-3 2-6 0,0 5-4 15,0 0-4-15,0-2-5 0,0 0-6 16,0-2-12-16,0-1-17 0,1-4-24 0,0-5-16 16,2 0-130-16,-2-6-144 0,5-1-329 15</inkml:trace>
  <inkml:trace contextRef="#ctx0" brushRef="#br0" timeOffset="17400.7149">10265 5845 878 0,'-3'-2'201'0,"3"1"3"15,0 1-133-15,4-2-35 0,1 1-14 16,0 0-10-16,3 0-5 0,1-2-13 15,2 0-16-15,3 0-26 0,1 0-25 16,3-1-133-16,-1 3-153 0,4-1-357 16</inkml:trace>
  <inkml:trace contextRef="#ctx0" brushRef="#br0" timeOffset="18437.5798">10912 5713 608 0,'-9'-2'142'0,"-2"0"4"15,2 4-93-15,0 0-16 0,-4 2-4 16,6-1-2-16,0 1-1 0,3 1-2 16,-1 0-1-16,1 0-4 0,2 0-3 15,0 0-4-15,2-2-5 0,0 2-4 0,0-1-3 16,2-1-2-16,0 0-1 0,2-2-1 16,0-1 1-16,1-1-1 0,0 0 0 15,-1-3 0-15,3 0 1 0,-1-1-1 16,0 1 0-16,-1-4 0 0,0 2 0 15,-2-5 1-15,-1 2 0 0,-1-2 3 16,-4 2 3-16,0 0 3 0,-2 1 2 0,-1 1 3 16,-4 4 2-16,0 1 1 0,-2 2-2 15,0 4-2-15,-2 5-2 16,2 1-3-16,-4 1-3 0,0 2-1 0,0 2-2 16,0 1-1-16,1-3-1 0,0-1 0 15,1 1 0-15,3-2 0 0,4 0 0 16,3-3 0-16,4 2 0 0,2 0 1 15,5-2-1-15,2 0-1 0,5-2 1 16,2 0 0-16,0-1-1 0,-2-4 1 16,2 2-1-16,0-2 0 0,0-1 0 0,-1 1 1 15,0-1-1-15,-1 0 0 0,2 0 0 16,-1-4 0-16,-4 2 0 0,-1-3 0 16,-1-1 0-16,1 0 1 0,-2-2-1 15,-1-1 0-15,-2-1 0 0,1-2 0 16,1 1 1-16,-3-2-1 0,0 1 0 15,-1 1 0-15,0 0 1 0,-2-1-1 16,0-2 0-16,-1 2 1 0,0 1 0 0,-2-2 1 16,-2 0-1-16,2 2 1 0,-3 3 0 15,-5-1 1-15,4 3-1 0,0 2-1 16,1 2 0-16,-1 2 0 0,0 0-1 16,1 0 1-16,6 5-1 0,-6-3-1 15,3-1 1-15,-5-1-2 0,7 3 1 16,0-1-1-16,2 2-1 0,0-3 1 15,2 2 0-15,-1-1-1 0,5 3 2 16,-4-4-1-16,-1 0 2 0,1-1-1 16,-2 2 1-16,1-2 0 0,-2-2 0 15,0 2 0-15,0 0 0 0,1 0 0 0,-2 0 0 16,0 2 0-16,1-1 1 0,-1 1-1 16,1 1 1-16,-1-1-1 0,1 2 0 15,-1-2 1-15,3 1-1 0,-3-1 0 16,1 0 0-16,0 0 0 0,0-1 0 15,1 0 0-15,-2-1 0 0,1 0 0 16,0 2 0-16,-1-2 0 0,1 0 0 16,1 1 0-16,-2-1 0 0,0 0 0 0,0 0 0 15,0 0-1-15,0 0-1 0,0-1-2 16,1-2-3-16,-1 2-3 0,1 0-2 16,0 0-1-16,-1-2 0 0,1 1 0 15,1 0 1-15,-1 0 2 0,0 1 0 16,-1 0 2-16,1 1 0 0,-1 0 1 15,0-2 0-15,0 4 0 0,2-2 1 16,-2 0-1-16,0 1-4 0,0-1-4 16,-2-1-5-16,1 2-7 0,-1-2-8 15,-1-1-8-15,-2 4-13 0,-1-2-111 0,-4 2-119 16,1 3-287-16</inkml:trace>
  <inkml:trace contextRef="#ctx0" brushRef="#br0" timeOffset="18922.3344">11028 5657 479 0,'1'-5'126'0,"2"1"7"0,-2 0-59 16,0 1-13-16,-1 0-4 0,-1 1-2 0,0-1 0 16,-1 2-1-16,0-1-3 0,0 1-3 15,-2 1-4-15,3 0-4 0,-2 1-8 16,2 1-6-16,0 4-5 0,-2 4-4 16,2 4-2-16,-1 2-3 0,-1 2-1 15,2 3-2-15,-2 1 0 0,5 1-1 16,-1-2-2-16,3-3-1 0,2-2-1 15,2-1-1-15,1-4-1 0,3-3-4 16,-1-4-9-16,3-3-13 0,0-2-20 16,1-4-25-16,2-1 36 0,-3-4-175 15,2 1-150-15,-1-1-349 0</inkml:trace>
  <inkml:trace contextRef="#ctx0" brushRef="#br0" timeOffset="21665.793">11405 5787 627 0,'-2'-5'167'16,"1"3"5"-16,-1 2-63 0,5-1-52 15,0-1-12-15,2-2-11 0,6 3-10 16,-1-4-7-16,0 0-6 0,0-5-3 16,2 0-2-16,2-3-3 0,-1-2-1 0,-1 1 0 15,-1-4-2-15,-1 2 1 16,-1 2-1-16,-6 0 0 0,-1 3 0 0,-6 0 1 15,-1 4-1-15,-2 1 1 0,-3 1-1 16,-4 5 1-16,-2 2 0 0,-1 3 2 16,-1 5 3-16,-2 2 4 0,-1 5 2 15,1 4 1-15,3 1 2 0,3 4 0 16,4 3-1-16,4 0-4 0,6-2-2 16,4-3-2-16,6-2-2 0,2-2 0 0,4-4-1 15,1-4-1-15,1-2-1 0,2-2 0 16,1-4-1-16,0-2 0 0,-3-2-1 15,1-2-4-15,2-3-7 0,-2 0-10 16,-3-1-16-16,1-1-15 0,-1 2-15 16,-2-1-12-16,-1 2-117 0,-5 2-128 15,2-1-289-15</inkml:trace>
  <inkml:trace contextRef="#ctx0" brushRef="#br0" timeOffset="21909.4571">11567 5426 794 0,'-3'-4'186'0,"3"4"4"0,2 1-122 16,3 0-23-16,2 3-18 0,4-2-11 15,2 2-8-15,3-2-14 0,2 1-21 16,1-1-22-16,0 1-22 0,-1-3-122 16,-1-2-140-16,-1-1-321 0</inkml:trace>
  <inkml:trace contextRef="#ctx0" brushRef="#br0" timeOffset="22126.2551">11865 5326 576 0,'0'9'168'0,"0"0"9"16,0 4-7-16,0 1-104 0,2 2-12 16,1 3-6-16,0-1-8 0,1 3-11 15,3 1-7-15,-1 0-7 0,-1-1-4 16,-2 1-4-16,-3-1-2 0,-2-2-2 16,-2 0-2-16,-6-4-2 0,-4-1-7 0,1-2-10 15,-2-6-18-15,3-1-17 0,-3-5-15 16,3-3-13-16,3-6-29 0,1-3-80 15,0-7-109-15,2-4-228 0</inkml:trace>
  <inkml:trace contextRef="#ctx0" brushRef="#br0" timeOffset="22234.2452">11765 5173 562 0,'2'-15'136'0,"-1"8"0"0,1 3-83 16,1 4-19-16,0 0-16 0,6 1-22 15,-3 3-128-15,0 0-118 0,3 3-302 0</inkml:trace>
  <inkml:trace contextRef="#ctx0" brushRef="#br0" timeOffset="22741.673">12024 5305 446 0,'2'-6'119'15,"-2"1"5"-15,0-1-35 0,2 1-41 0,-2 1-3 16,1 1 1-16,-1 2 1 0,-3-1-1 16,5 2-2-16,-4 5-1 0,0 0-2 15,2 4-5-15,-1 2-4 0,-1 1-6 16,4 3-3-16,-2 2-2 0,0 2-2 0,2 0-2 15,-1-1-2-15,2-2-3 0,0-2-3 16,5 0-1-16,-1-5-3 0,2-4-2 16,0-4-2-16,1-5 0 0,-1-2-1 15,1-2 1-15,-3-6-1 0,0-2 0 16,1 1 1-16,-2 2-1 0,-1 0 1 16,0 1 0-16,-2 5 0 0,-1 3 0 0,-1 4 0 15,-2 3 0-15,2 2 0 0,4 5-1 16,-2 2 0-16,3 0 0 0,3 3 0 15,1 0 0-15,2-2 0 0,4-1 0 16,1-2 0-16,8-6 0 0,2-3 0 16,2-6 0-16,0-7 0 0,2-4 2 15,-4-3 1-15,-4-1 1 0,-6-6 1 16,-6 0-1-16,-3 0 1 0,-5 3-1 16,-3-1-3-16,-3-1-5 0,-5 2-10 15,1 3-11-15,-2 4-21 0,-2 5-20 16,-1 3-135-16,-4 5-148 0,-3 9-348 0</inkml:trace>
  <inkml:trace contextRef="#ctx0" brushRef="#br0" timeOffset="27121.6647">1581 7204 476 0,'0'-43'119'16,"0"-4"5"-16,-3 11-60 0,-1 3-16 15,3 13-6-15,-2 6-2 0,1 7-4 16,-1 10 0-16,1 9 0 0,0 11-4 0,0 11-5 16,1 10-4-16,1 10-4 0,0 9-2 15,0 5-4-15,1 6-4 0,-1 1-2 16,-2-1-1-16,-1-1-2 0,2-6-1 16,-1-2 0-16,-1-5-1 0,2-5-2 15,1-5-7-15,3-7-9 0,0-9-17 16,1-3-18-16,0-13-119 0,0-8-130 15,5-9-308-15</inkml:trace>
  <inkml:trace contextRef="#ctx0" brushRef="#br0" timeOffset="27553.2389">1995 7367 639 0,'2'-3'147'0,"0"2"6"0,3 3-97 16,4 3-14-16,3 6-7 0,5 5-5 16,4 4-2-16,3 3 0 0,1 3-4 15,3 3-2-15,0 2-3 0,4 1-2 16,-1 0 0-16,-3 1-3 0,0 0-3 15,-1 2-2-15,-3 0-3 0,1-1-2 16,-6-3-3-16,0-2-7 0,-4-3-11 16,-2-3-17-16,-2-5-19 0,-1-1 28 15,-4-7-162-15,-2-2-138 0,-2-7-329 0</inkml:trace>
  <inkml:trace contextRef="#ctx0" brushRef="#br0" timeOffset="27742.5531">2382 7443 675 0,'-17'12'157'0,"-5"5"5"0,-5 5-114 15,-5 5-11-15,-4 5-6 0,-3 2-7 16,-3 4-7-16,0 5-7 0,4 1-5 16,5-3-6-16,5-2-9 0,7-4-13 15,6-3-15-15,8-7 105 0,6-9-235 16,7-9-140-16,4-7-376 0</inkml:trace>
  <inkml:trace contextRef="#ctx0" brushRef="#br0" timeOffset="28888.6979">3099 7241 584 0,'-10'-4'137'0,"-6"4"4"0,-2 5-91 16,1 5-10-16,-4 8-2 0,-2 4-2 15,-2 10-2-15,1 9-3 0,0 6-3 0,-1 3-3 16,-1 5-6-16,3 3-4 0,4 2-6 16,8-1-4-16,6-5-1 0,8-4-2 15,7-5-3-15,6-4-6 0,4-7-7 16,5-6-10-16,-1-7-11 0,3-6-12 15,3-8-39-15,-1-3-84 0,3-7-110 16,0-10-253-16</inkml:trace>
  <inkml:trace contextRef="#ctx0" brushRef="#br0" timeOffset="29305.2099">3331 7678 717 0,'-9'5'155'0,"5"0"3"16,3 1-123-16,2 1-13 0,1 0-4 15,5 2-2-15,3-3-1 0,3-2 0 16,-1-4-3-16,4-5-2 0,0-2-1 0,3-6-2 16,-1-1-1-16,-1-4-1 0,-3-1-2 15,-1-1-1-15,-2-1 0 0,-4-1-1 16,-2 2 0-16,-2 0-2 0,-3 3 1 15,-4 2-1-15,-1 3-1 0,-2 2 1 16,0 6-1-16,-4 2-1 0,-3 3 1 16,1 4 0-16,-2 5-1 0,0 5 1 15,0 2 0-15,1 5 0 0,0 1 1 16,3 3 0-16,3 2 1 0,2 3 0 0,1-1 0 16,6 1 1-16,-1-1 1 0,6 1 1 15,3-4 2-15,0-2 0 0,5-3 1 16,2-4 1-16,-1-1 0 0,4-2-1 15,1-7-1-15,1 0-1 0,2-7 0 16,3-4-2-16,2-4 0 0,1-4-3 16,-1-4-10-16,2 2-14 0,-3-4-16 15,0 1-16-15,-7 0-121 0,-4 0-133 16,-5 1-307-16</inkml:trace>
  <inkml:trace contextRef="#ctx0" brushRef="#br0" timeOffset="29523.0215">3833 7200 691 0,'5'3'159'0,"-2"4"7"0,3 6-116 0,3 3-6 16,-3 8 3-16,3 0 0 0,-1 3-4 15,0 0-7-15,-1 2-7 0,-1 1-6 16,-2 0-7-16,0-3-9 0,-7 0-13 15,-3-3-15-15,-4-6-24 0,-5-5-20 16,-3-5-130-16,-6-8-147 0,-1-5-341 16</inkml:trace>
  <inkml:trace contextRef="#ctx0" brushRef="#br0" timeOffset="29655.675">3724 6982 671 0,'3'-7'155'16,"2"4"1"-16,1 4-99 0,4 3-29 15,3 2-19-15,2 3-21 0,3 2 4 16,-2 1-148-16,2 7-128 0,-1 1-331 16</inkml:trace>
  <inkml:trace contextRef="#ctx0" brushRef="#br0" timeOffset="30157.8876">4085 7304 521 0,'-5'-11'128'0,"2"1"4"0,-2 2-69 0,1-1-26 16,4 2-6-16,0 2-4 15,0 0-3-15,0 0 0 0,0 3 0 0,0-1 2 16,0 2 0-16,-1 2 0 0,1 1-1 15,-3 2 0-15,2 5-3 0,-1 4-2 16,-2 3-4-16,1 5-2 0,2 4 0 16,0 4-2-16,1 3 1 0,1 0-1 15,3-3 0-15,3 2-2 0,2-3 0 0,1-6-2 16,2-5-2-16,3-5-2 0,2-3-2 16,1-7-1-16,-2-5 0 0,1-6 0 15,2-2 0-15,-3-4 0 0,-4-3 0 16,-1-3 0-16,-3-2 0 0,-2 2 0 15,-2 2 0-15,-4 1 0 0,-2 5 0 16,-2 4 0-16,0 7-1 0,-1 4 1 16,2 6-1-16,0 0 0 0,1 5 0 15,4 1 0-15,2 1 0 0,2 0-1 16,3-3 1-16,3-1 0 0,5-1 0 16,0-4-1-16,4-2 1 0,0-3 0 15,-1-7 0-15,-2-3 1 0,-2-4 0 0,-3-6 1 16,-3-3-1-16,-5 0 0 0,-3-2-3 15,-3-1-9-15,-2 1-17 0,-5 2-14 16,0 1-15-16,-2 2-11 0,0 2 15 16,1 3-134-16,2 3-118 0,1 2-273 15</inkml:trace>
  <inkml:trace contextRef="#ctx0" brushRef="#br0" timeOffset="30355.369">4454 7183 558 0,'16'1'135'0,"2"3"4"16,0 3-74-16,5 4-26 0,0 3-6 15,4 2-3-15,2 6-3 0,2 2-4 16,-1 6-1-16,1 3-3 0,0 3-2 16,-2 5-3-16,-3 0-2 0,-5 2-3 15,-4 0-2-15,-7 0-3 0,-9 1-2 16,-10-2-4-16,-10 1-4 0,-6-3-6 16,-7-1-6-16,-3-2-7 0,-3-5-3 15,0-5-6-15,2-6-11 0,7-9-114 0,2-7-113 16,7-8-281-16</inkml:trace>
  <inkml:trace contextRef="#ctx0" brushRef="#br0" timeOffset="30733.6303">5200 7275 638 0,'-3'-30'159'0,"2"2"9"15,0 9-97-15,1 5-10 0,0 8-7 16,0 11-8-16,0 8-9 0,0 12-9 16,0 8-7-16,-1 9-8 0,1 9-2 0,0 5-4 15,-2 6-1-15,1 4-1 0,0-1-1 16,1 1-1-16,0-4-3 0,1-2-4 16,3-2-8-16,0-7-19 0,2-7-16 15,0-6-17-15,0-7-126 0,-1-5-141 16,0-7-321-16</inkml:trace>
  <inkml:trace contextRef="#ctx0" brushRef="#br0" timeOffset="30991.4608">5457 7617 709 0,'-4'-4'184'15,"4"4"3"-15,0 0-79 0,2 1-48 16,-1 0-20-16,4 2-16 0,-2-1-11 16,5 1-5-16,-1-2-4 0,0 1-9 0,2 0-9 15,0-1-18-15,-2-1-17 0,0 0-17 16,-1 0-125-16,-3 2-140 0,1 2-317 15</inkml:trace>
  <inkml:trace contextRef="#ctx0" brushRef="#br0" timeOffset="31154.8783">5435 7848 736 0,'-1'5'163'0,"1"0"0"0,1-1-126 15,4-3-15-15,0 0-13 0,1-1-13 16,1-1-19-16,1 0 11 0,-1-2-151 16,3 2-133-16,-2 0-335 0</inkml:trace>
  <inkml:trace contextRef="#ctx0" brushRef="#br0" timeOffset="32979.283">6461 7794 385 0,'-11'-1'109'0,"0"-1"5"16,4 3-14-16,0-2-55 0,-1-2-12 0,2 2-2 15,1 0-4-15,0-1-1 0,2 1-2 16,-1-3 0-16,3 3 0 0,1 0-1 15,4 2-2-15,-3-2-1 0,4 0-3 16,1 0-2-16,1-1-2 0,3 1-2 16,2 2-2-16,-2-2 0 0,5 2-2 15,2 2 0-15,-1-1-2 0,1-1 0 16,4 3-1-16,2-1-1 0,4-1-1 16,2-1 0-16,3 2 0 0,7-2 0 15,2-1 0-15,3-1 0 0,1 1 1 16,1-1 0-16,-1-1 1 0,0 1-1 0,2 0 1 15,3 2-1-15,-2-1 0 0,3-1-1 16,3 1 0-16,4 0-1 0,-1 1 0 16,1-2 0-16,-6 1 0 0,4 0-1 15,0 2 1-15,0 1 1 0,2 0 0 16,4-1 1-16,1 1 2 0,2 2 0 16,0 0 2-16,-2-1 0 0,5 1 0 0,-2-2 0 15,1 1 0-15,3-2-1 0,1 1-1 16,0-2-1-16,3-2 0 0,0-2 0 15,0 0-1-15,2 0 0 0,1 0 0 16,-1-1 0-16,2 0-1 0,1 2 0 16,-2-1 0-16,4 3 1 0,-7-1 0 15,1 0 0-15,0-3 2 0,-2 4-1 16,0 0 1-16,-2 0 0 0,-1 0-2 16,-3 0 1-16,0-1-2 0,-1 2 0 15,-2-1-1-15,-4 2-1 0,1 2 1 16,-6 0-1-16,-1 0 1 0,-2-1-1 15,1 2 0-15,-1 0 0 0,-4-1 0 0,-5-3 0 16,-2 3 0-16,-3 1 0 0,-6 0 0 16,-5 1 0-16,-1-1 0 0,-2 2 1 15,-1 0-1-15,-1 1 0 0,-3 0-1 16,2 0-4-16,-4-2-4 0,-3-1-12 16,-3-2-8-16,-5 0-13 0,-5-1-12 15,-3-2-22-15,-7-2-104 0,-5-6-120 0,-3 0-273 16</inkml:trace>
  <inkml:trace contextRef="#ctx0" brushRef="#br0" timeOffset="33435.1125">8287 7212 525 0,'-4'-25'153'0,"0"-1"10"15,-2 0-6-15,1 0-91 0,2 2-5 16,-2 1-2-16,1 2-5 0,0 5-7 15,2 4-6-15,1 3-8 0,1 8-5 0,0 9-6 16,1 7-7-16,0 8-5 0,0 6-12 16,2 6-17-16,-2 7-34 0,3 6-70 15,-1-1-83-15,2 5-148 0,4 2-322 16</inkml:trace>
  <inkml:trace contextRef="#ctx0" brushRef="#br0" timeOffset="36588.7699">6453 8599 480 0,'-4'-15'123'0,"2"3"5"0,-2 0-56 0,2 4-24 16,-3 0-6-16,2 4-2 0,0 2-3 15,3 7-2-15,-3 1-2 0,2 5-2 16,0 5-2-16,1 6-5 0,0 7-4 16,2 7-3-16,-2 3-3 0,3 4-4 15,0 4-3-15,1 4-2 0,1-1-2 16,-1-5-1-16,-1-3 0 0,1-5 0 0,1-8-1 15,1-8 0-15,2-9-1 16,1-8 0-16,2-9-1 0,0-11 0 16,0-6 0-16,0-5-2 0,1-7 1 15,-3-4-1-15,1-3-1 0,-3-5 0 0,0-1-2 16,1-4-3-16,-3-2 0 0,0-1-2 16,-3-1 0-16,-2 1 1 0,-1 6 0 15,-3 4 3-15,-1 6 3 0,0 5 2 16,0 5 1-16,1 2 1 0,1 6 0 15,3 0 0-15,0 2 0 0,3 0 0 16,0 2 0-16,1 4 0 0,1 0 0 0,2 0 1 16,-1-1-1-16,4 5 1 0,1-2 0 15,1-1 0-15,4 3 0 0,3-2 0 16,0 0 0-16,5 1-1 0,-1 0 1 16,6 0 0-16,2 3 0 0,3-3 0 15,2 1-1-15,-2-2 1 0,8 3 0 16,0-1-1-16,4 5 0 0,4-1 0 15,1 3 0-15,3 2 1 0,10 4-1 16,-5-2 0-16,1 2 0 0,1-1 0 0,0 1 0 16,7-1 0-16,-1-2 0 0,4-1 0 15,6 2 0-15,3-5 0 0,1 1 1 16,5-1-1-16,3-1 0 0,2 2 1 16,-3-1 0-16,0-1-1 0,5 4 1 15,3-1 0-15,-1 3-1 0,-3-1 1 16,-4 1-1-16,2 0 1 0,-1 4-1 15,-2-3 0-15,0 4 0 0,-6-2 0 16,-4 0 1-16,-1 0-1 0,-1 2 0 0,-5-2 0 16,-7-1 0-16,-2-2 0 0,-1 1 0 15,-3 0-1-15,-3-2 0 0,-6-1-1 16,-7-2-4-16,-4 0-10 0,-9-2-14 16,-8 1 75-16,-9-1-206 0,-6 1-136 15,-4 2-362-15</inkml:trace>
  <inkml:trace contextRef="#ctx0" brushRef="#br0" timeOffset="37179.0153">6911 8681 592 0,'1'-21'148'16,"-1"3"9"-16,0 6-84 0,0 1-9 16,-1 2-2-16,-1 4-6 0,0 5-7 15,1 4-7-15,-1 6-7 0,0 3-9 16,-1 7-8-16,0 3-6 0,0 6-3 15,-1 3-2-15,2 4-2 0,-1-2-2 16,1 3-1-16,0-4-7 0,1-1-11 16,1-3-18-16,1-3-17 0,6-2-17 15,-4-7-127-15,1-4-141 0,6-6-318 16</inkml:trace>
  <inkml:trace contextRef="#ctx0" brushRef="#br0" timeOffset="37442.571">7152 8862 765 0,'0'-5'180'0,"-1"3"4"0,2 0-122 15,2-1-18-15,3 1-11 0,1-1-12 16,3 2-8-16,1 0-5 0,1-1-3 16,2 1-6-16,2 1-9 0,2 1-19 15,0-2-21-15,6 1 122 0,-2 0-260 16,4 0-159-16,2-1-414 0</inkml:trace>
  <inkml:trace contextRef="#ctx0" brushRef="#br0" timeOffset="38027.702">7849 8752 589 0,'-14'-11'154'16,"-1"-1"12"-16,0-2-74 0,4 1-22 15,3-6-7-15,5 2-6 0,3-1-10 16,5 0-9-16,5-1-10 0,2 3-8 16,4-1-6-16,1 1-5 0,2 5-2 0,-1 3-3 15,0 1-2-15,-2 7 0 0,-1 3-1 16,0 4 1-16,-4 7-1 0,-2 2-1 16,0 5 2-16,-4 1-1 0,-1 3 0 15,-3 3 0-15,-4 2-1 16,0 2 1-16,-5 0 0 0,-1 3 0 0,-9 2-1 15,-5 1 1-15,-4 0-1 0,-3-3 0 16,-2 1 0-16,-4-3 1 0,2-5-1 16,3-6 0-16,8-5 0 0,5-8 0 15,3-4 0-15,6-6 0 0,7-6 0 0,3-1 0 16,5-3 0-16,3 0 0 0,2 2 0 16,1 1 0-16,2 1 0 0,0 4 0 15,1 0 0-15,0 5 0 0,1 0-1 16,2 2 0-16,0 2-5 0,3 0-7 15,0 1-7-15,1 1-15 0,-1-2-12 16,0-4-14-16,-2-1-13 0,1-3-117 0,-2-4-126 16,1-1-292-16</inkml:trace>
  <inkml:trace contextRef="#ctx0" brushRef="#br0" timeOffset="38408.9349">8340 8770 618 0,'-9'-7'162'0,"-5"0"6"15,0 4-68-15,-2 2-44 0,3 4-11 0,-3 4-9 16,-1 4-11-16,0 4-9 0,0 4-5 16,2 3-4-16,3 4-3 0,0 2-2 15,4-1-1-15,5 1 0 0,4-3 0 16,5-3-1-16,3-5 0 0,2-4-1 15,2-3 0-15,2-6-1 0,1-4 0 16,0-4-1-16,1-6 1 0,-1-1 0 16,-1-3 0-16,-3-5 1 0,0 0 1 15,-1-3 0-15,-1-2 1 0,-4 2 0 0,0 0 0 16,-2 4 1-16,-1 2 2 0,-3 5 2 16,4 5 2-16,-8 7 1 0,2 6-1 15,-2 6 0-15,2 4-1 0,-1 6-3 16,3 2-3-16,-1 2-5 0,5 0-5 15,2-2-11-15,4-1-8 0,1-1-10 16,2-5-11-16,3-2-14 0,0-5-118 16,0-4-124-16,5 0-294 0</inkml:trace>
  <inkml:trace contextRef="#ctx0" brushRef="#br0" timeOffset="39806.9292">8856 8841 510 0,'0'-8'132'0,"-2"1"6"15,-2-1-63-15,-2 2-19 0,3 4-6 0,-6-1-4 16,-5 4-1-16,2 7-2 0,-6-1-2 16,-1 5-1-16,-3 7-3 0,0 3-4 15,-1 2-4-15,2 3-7 0,0 0-4 16,4 5-6-16,4-3-4 0,2-5-4 15,7 1-2-15,5-3-1 0,5-2-4 16,4-4-5-16,6-6-5 0,5-3-12 16,3 0-12-16,3-9-16 0,4-3-13 15,1-5-119-15,3-1 1 0,-2-2-104 0,4-4-191 16</inkml:trace>
  <inkml:trace contextRef="#ctx0" brushRef="#br0" timeOffset="40100.3045">9066 8861 631 0,'-13'6'166'0,"1"4"6"15,-1 3-84-15,0 2-31 16,2 2-11-16,4 3-11 0,3 1-12 16,3-2-12-16,4 1-6 0,2-4-2 0,3-1-2 15,3-3-1-15,0-5 0 0,3-3-1 16,0-4 0-16,2-4 0 0,0-3 0 15,1-2 0-15,0-4-1 0,1-3 2 16,-4-4-1-16,-1-1 1 0,-5-1 0 16,-3-1 2-16,-4 1 0 0,-6 1 0 15,-4 3 2-15,-6 2 0 0,-2 2-1 0,-2 6 1 16,1 3-2-16,-3 4-3 0,4 6-12 16,1 1-11-16,4 4-15 0,3 2-14 15,3 3-126-15,2 0-136 0,7 1-313 16</inkml:trace>
  <inkml:trace contextRef="#ctx0" brushRef="#br0" timeOffset="40396.4255">9341 8834 660 0,'-7'-10'168'0,"-3"4"5"0,-3 3-87 16,2 3-31-16,0 2-11 0,2 5-9 15,0-1-9-15,3 5-8 0,4 3-6 16,1-1-2-16,3 2-4 0,4 1-2 16,3 0-1-16,3 1-2 0,4 2 0 15,0-4-1-15,3 1-1 0,1-1 0 16,-3-1 0-16,-2-1-1 0,-4-2 0 0,-6-1 0 16,-6 0 0-16,-7-2 0 0,-6 1-1 15,-5-1-1-15,-3 0-2 0,-2-1-1 16,-1 0-4-16,1-2-11 0,0-2-10 15,6-3-15-15,3-1-13 0,4-6-120 16,4 1-128-16,6-2-300 0</inkml:trace>
  <inkml:trace contextRef="#ctx0" brushRef="#br0" timeOffset="40956.441">9579 8841 491 0,'-3'-4'116'16,"1"-1"2"-16,2 1-73 0,-1-1-19 16,1 0-5-16,0 0-2 0,1-1-4 15,0 1 1-15,-1 2 0 0,1-1 2 0,-1 1 2 16,3 1 2-16,-3 0 3 0,0 2 0 15,-1 0-1-15,1 0-1 0,0 1 0 16,-2 1-2-16,0 3-1 0,1 1-1 16,0 4-1-16,-2 1 0 0,1 5-1 15,0 2 0-15,1 6-3 0,-1 1 0 16,2 4-2-16,0-2 0 0,0 2-1 16,1-3-1-16,1-2-1 0,1-7-1 15,3-2-1-15,0-5-2 0,5-5-1 0,1-5-1 16,3-3-1-16,1-3 0 0,1-5 0 15,-1-1-1-15,0-4 0 0,-3 0 0 16,0 1 0-16,-5 1 0 0,-3 1 0 16,-1 6 0-16,-3 5 0 0,-3 4-1 15,-1 5 0-15,-2 4 0 0,3 4-2 16,-2 3-1-16,4 1-2 0,4 0-1 16,1 0 0-16,3-2 0 0,3-2 0 15,2-3 2-15,3-4 0 0,2-3 2 0,0-5 1 16,1-7 1-16,4-2-1 0,-1-4 2 15,1-7 0-15,-3 1 1 0,-4-7 1 16,-5 0 0-16,-3 1 0 0,-8-4 0 16,-6 1 0-16,-5 3-1 0,-1-2-5 15,-1 3-8-15,-1 3-14 0,2 4-12 16,2 5-14-16,1 6 98 0,6 5-232 16,-2 7-142-16,4 4-371 0</inkml:trace>
  <inkml:trace contextRef="#ctx0" brushRef="#br0" timeOffset="41214.7351">10215 8766 729 0,'1'0'174'15,"-2"4"3"-15,-1 7-114 0,1 3-21 16,0 7-11-16,1 3-11 0,-1 6-8 16,0 3-6-16,-1 2-3 0,2 1-1 15,-1-1-1-15,2 0-4 0,-1-6-9 16,2-3-13-16,0-4-17 0,-2-5-16 16,1-4-122-16,-2-3-134 0,0-2-311 15</inkml:trace>
  <inkml:trace contextRef="#ctx0" brushRef="#br0" timeOffset="41380.4458">10108 8949 685 0,'-1'-5'173'0,"3"4"4"16,1 2-86-16,3 1-39 0,2-1-15 16,3 1-10-16,2 2-8 0,1-2-9 0,4 0-4 15,1-1-4-15,2-1-10 16,0-1-15-16,2-3-14 0,2-2-14 0,0-2-14 15,1 1-118-15,-1-3-129 0,1 2-287 16</inkml:trace>
  <inkml:trace contextRef="#ctx0" brushRef="#br0" timeOffset="41759.612">10647 8821 640 0,'-10'-3'155'0,"-1"6"4"16,-1 2-97-16,-2 3-20 0,1 3-6 15,0 6-9-15,-1 4-8 0,1 2-6 16,-1 4-3-16,3 3-2 0,1 0-3 16,5 1-2-16,3-4 0 0,2-5-2 0,4-2 0 15,3-7-1-15,2-4 0 0,2-7 0 16,-2-6-1-16,5-3 0 0,2-4 0 15,1-1 0-15,-1-9 0 0,1-1 0 16,1 0 0-16,1-3 2 0,-3 2 1 16,-3 2 2-16,-2-1 3 0,-1 9 5 15,-3 3 4-15,-4 4 1 0,-2 7 2 16,-1 6-1-16,-1 4-3 0,-2 5-2 16,2 5-5-16,0 2-4 0,1 2-3 15,1 2-5-15,3-3-5 0,3-2-7 16,2-1-15-16,3-4-14 0,0-3-15 0,3-4-114 15,2-5-10-15,0-2-108 0,0 1-206 16</inkml:trace>
  <inkml:trace contextRef="#ctx0" brushRef="#br0" timeOffset="42773.0028">10860 8745 597 0,'-8'-6'149'0,"-2"-3"7"0,4-1-86 16,2 0-18-16,4 1-4 0,2-2-6 16,6 1-6-16,0 1-7 0,5 2-5 15,0 1-3-15,2 1-5 0,1 1-4 0,0 2-4 16,-2 1-2-16,1 1-3 0,-3 2 0 15,1 2-2-15,-5-2 1 0,-2 4-1 16,-1 2 1-16,-2 1-1 0,-2 4 0 16,-4 0 0-16,1 2 0 0,-3 2-1 15,0 0 0-15,-1-1 0 16,0 2 0-16,1-2 0 0,3 0 0 0,-1-1 0 16,3-2 0-16,3-2-1 0,0-1 0 15,5-2-1-15,0-5 0 0,3 0-2 16,5-2-2-16,1-2-9 0,3-2-10 15,3-3-13-15,3-1-12 0,4-1 78 16,1-1-207-16,0-2-139 0,1 0-350 0</inkml:trace>
  <inkml:trace contextRef="#ctx0" brushRef="#br0" timeOffset="43423.9466">9852 8149 451 0,'-15'2'121'0,"1"-1"4"15,0-1-35-15,4 0-46 0,-1-1-11 16,4-1-1-16,-2 0-2 0,3 0-1 16,-1-2 2-16,2 1 2 0,0 2 2 15,0-1 1-15,4-1-2 0,0 3-3 16,2-2-3-16,3 1-4 0,2-1-5 0,2 2-5 15,5 0-3-15,1 0-3 0,5 3-1 16,3 0-3-16,1 1-1 0,6 1 0 16,0 1-2-16,1-2 0 0,3 0 0 15,0-3 0-15,4-1 0 0,4 0 0 16,1-1 0-16,4-3 0 0,4-1-1 16,3 1 1-16,-1-1 0 0,0 0-1 15,-4 1 0-15,-4 0 0 0,-3 0 1 0,-3 4-1 16,-5 1 0-16,-2 2 0 0,-3 3 0 15,-3 0-2-15,-5 2-2 0,-1-1-6 16,-8 0-9-16,-4 2-12 0,-4-3-13 16,-6 0-11-16,0-1 31 0,-4-1-156 15,-4-3-125-15,5 1-307 0</inkml:trace>
  <inkml:trace contextRef="#ctx0" brushRef="#br0" timeOffset="43873.3416">12627 7848 569 0,'6'5'143'15,"0"2"6"-15,2 3-79 0,2 4-15 16,-1 0-5-16,-2 5-6 0,-1-1-8 16,-2 2-7-16,-4-1-7 0,-5 1-5 15,-5-2-13-15,-1 1-21 0,0-2-22 16,-1 0-132-16,2-1-137 0,0 1-344 0</inkml:trace>
  <inkml:trace contextRef="#ctx0" brushRef="#br0" timeOffset="44321.7904">13849 7568 568 0,'4'-27'141'0,"-3"-2"6"0,-1 1-78 0,-3-1-18 16,2 2-4-16,-1 5-1 0,1 4 0 15,-3 5-4-15,3 10-3 0,-2 7-5 16,2 11-4-16,0 5-7 0,1 4-6 16,0 7-9-16,1 2-9 0,0 1-12 15,2 2-19-15,-1-4-22 0,3-3-134 16,-3 2-146-16,5-4-351 0</inkml:trace>
  <inkml:trace contextRef="#ctx0" brushRef="#br0" timeOffset="44707.2876">14488 7438 730 0,'-18'-17'176'0,"-3"4"3"16,-2 6-114-16,-2 5-20 0,0 6-9 0,-3 9-7 15,-3 4-10-15,0 6-6 16,-2 5-4-16,1 4 0 0,5 2 0 16,3-2-1-16,6-4-1 0,5-2-1 0,7-3 0 15,10-3-1-15,6-5-1 0,3-4-2 16,5-3-1-16,6-4-1 0,3-4 0 16,0-4 0-16,2-3-1 0,-1-5 1 15,2-3-1-15,-3-5 1 0,-3 1-1 16,1-3 1-16,-3-1 0 0,-2-2 0 15,-4 1 0-15,-3 3 1 0,-4 4 1 0,-4 3 1 16,-2 6 1-16,-3 6-1 0,-3 6 0 16,0 7 0-16,-1 5 0 0,-1 3-3 15,1 5-5-15,2 3-10 0,2 2-16 16,1 3-13-16,7 0-16 0,-1-3-13 16,4-1-123-16,2-3-131 0,3-2-298 15</inkml:trace>
  <inkml:trace contextRef="#ctx0" brushRef="#br0" timeOffset="45492.6766">13806 7332 586 0,'-2'-28'140'16,"2"1"6"-16,1-2-88 0,1-1-14 15,2 2-5-15,1 5 0 0,1 2-2 0,0 8-2 16,-1 4-1-16,0 8-2 0,0 8-3 16,-3 9-4-16,0 6-5 0,-2 9-6 15,-2 7-4-15,0 7-4 0,-1 3-3 16,0 3-2-16,-1 1 0 0,3-1 0 16,-2-2-1-16,2-2-1 0,1-4-4 15,-1-5-7-15,3-3-13 0,0-4-16 16,1-4-17-16,2-6-128 0,3-4-137 15,4-7-325-15</inkml:trace>
  <inkml:trace contextRef="#ctx0" brushRef="#br0" timeOffset="45820.7885">14835 7353 632 0,'-1'-39'151'0,"0"3"5"0,2 6-96 16,0 7-17-16,3 4-1 0,-2 13-3 15,1 10-7-15,-2 7-5 0,-1 10-4 16,-1 7-5-16,-1 7-3 0,2 7-8 16,-1 3-4-16,1 1-7 0,0 0-13 0,0-1-17 15,1 0-15-15,-1-6-106 0,0-4-24 16,0-3-115-16,4-4-221 0</inkml:trace>
  <inkml:trace contextRef="#ctx0" brushRef="#br0" timeOffset="46188.2358">15165 7410 740 0,'-8'-9'181'0,"2"4"2"0,4 4-115 16,2 2-20-16,3 3-10 0,2 3-11 0,4 0-14 15,2 3-6-15,2 0-3 0,3 2-1 16,5 1-2-16,1-2 0 0,1-2-1 16,-1 0 0-16,2 0 1 0,1-1-1 15,-1-3-1-15,-4 1 0 0,-1 0-1 16,-2 2-1-16,-4 0-1 0,-3 1-1 15,-7 2-2-15,-4 1-1 0,-7 1 0 0,-7 3-1 16,-4 2-3-16,-2-1-6 16,-5 1-6-16,1 0-6 0,0 1-10 0,3-2-10 15,2-4 35-15,5-2-159 0,0-2-121 16,7-3-313-16</inkml:trace>
  <inkml:trace contextRef="#ctx0" brushRef="#br0" timeOffset="46405.0081">15696 7430 743 0,'4'-13'185'0,"-7"2"5"16,1 6-116-16,-1 6-15 0,1 8-12 15,0 4-14-15,-2 4-12 0,0 9-10 16,-1 4-4-16,2 4-6 0,0 1-10 15,1 2-16-15,1 2-27 0,2-1 56 16,1 1-200-16,6-3-157 0,3 0-386 16</inkml:trace>
  <inkml:trace contextRef="#ctx0" brushRef="#br0" timeOffset="48410.9704">1964 10714 476 0,'8'-12'122'0,"-5"0"4"0,-7 7-54 16,-3 3-23-16,-4 2-10 0,-5 3-2 15,-4 5-2-15,-3 3-1 0,-7 3-3 16,-3 7-4-16,-3 6-5 0,-4 5-5 15,1 10-5-15,1 4-4 0,3 6-1 16,3 1-1-16,6 3 0 0,8 0 0 16,8 1 0-16,11-3-1 0,8-5-1 15,7-5-2-15,9-2-1 0,8-8 0 0,9-7-1 16,2-8 0-16,1-9 1 0,1-7-1 16,-1-6 1-16,-1-6 0 0,-2-3 0 15,-4-5-1-15,-1-4 1 0,-4-5-1 16,-4-1 1-16,-3 1-1 0,-8-1 0 15,-4-1 0-15,-8 3 0 0,-9 1 1 16,-5 5-1-16,-5 4 0 0,-1 1 1 16,-3 5-1-16,-2 4 0 0,0 5 1 15,0 5 0-15,2 6 1 0,2 8 1 0,3 7 0 16,4 7 1-16,0 5 0 16,5 1-1-16,3 3 0 0,0 3-1 0,0-1-1 15,1-1 0-15,0-5 0 0,1-1 0 16,1-2-1-16,1-3 0 0,-1-5-2 15,2-5-6-15,1-5-8 0,0-2-11 16,1-4-12-16,0-3-10 0,1-6-25 16,-1-2-93-16,-1-4-111 0,1-1-250 15</inkml:trace>
  <inkml:trace contextRef="#ctx0" brushRef="#br0" timeOffset="48755.4302">2308 11642 710 0,'-4'-8'171'16,"0"1"3"-16,3 3-111 0,2 2-15 16,2 1-11-16,3 3-7 0,3 3-8 15,-1 2-7-15,3 4-3 0,0 2-2 16,1 4-3-16,-1 1-2 0,2 3-3 0,-1 0 0 16,1 1-3-16,-2-1-5 0,2-2-7 15,-1-3-13-15,-1-2-16 0,-1-2-12 16,0-5-14-16,-2-4-30 0,-1-5-83 15,1-2-109-15,-2-6-238 0</inkml:trace>
  <inkml:trace contextRef="#ctx0" brushRef="#br0" timeOffset="48887.6683">2536 11621 576 0,'-8'-4'151'0,"0"3"7"16,-3 5-70-16,0 3-26 0,-2 5-9 0,-1 0-9 15,-2 7-10-15,-1 3-9 0,-2 1-7 16,1 4-6-16,-2-1-18 0,-3 1-26 15,5 0-21-15,2-3-123 0,0-4-137 16,4-4-327-16</inkml:trace>
  <inkml:trace contextRef="#ctx0" brushRef="#br0" timeOffset="49707.8712">3093 10886 483 0,'-7'2'130'16,"-2"7"5"-16,-2 6-31 0,-2 5-54 0,-3 7-9 15,0 10-3-15,0 5-4 0,2 4-4 16,1 7-4-16,1 2-3 0,3-1-6 16,3-3-4-16,6-4-3 0,2-5-3 15,3-3-6-15,4-7-10 0,5-9-13 16,4-2-6-16,1-5-11 0,2-5 46 0,5-6-171 16,1-8-123-16,1-7-312 15</inkml:trace>
  <inkml:trace contextRef="#ctx0" brushRef="#br0" timeOffset="50179.1798">3293 11311 628 0,'-4'-1'140'0,"0"-3"1"16,3 2-99-16,5-1-21 0,-1-1-5 15,3 3-2-15,1-1-2 0,-2 2-1 16,3 0 0-16,1-1-1 0,0-2-1 16,0 2 0-16,1-2-2 0,-2 0-1 15,3-3-1-15,-2-2-1 0,0 0-1 16,-1-2-1-16,1-1-1 0,-1-3 0 0,-2 0 0 16,2-2 0-16,-1-3 0 0,-1 2-1 15,-1-1 1-15,-1-3-1 0,0 1 2 16,-2 5 1-16,-2-1 3 0,-1 2 3 15,-3 2 4-15,-2 1 2 0,0 7 2 16,-2 2 2-16,-3-1-2 0,2 6-2 16,-5 4-2-16,-5 2-4 0,0 8-3 15,-2 1-2-15,-2 7-2 0,0 0 0 16,-2 8-2-16,3 2 0 0,6 5 0 16,2-2 1-16,4-2-2 0,6-4 1 15,7 1 0-15,6-6 0 0,6-4 0 0,5-4 0 16,4-3 0-16,3 0 0 0,1-3 0 15,3-6 0-15,-2-3 0 0,1-6-1 16,-2-3-4-16,-1-6-10 0,0-4-11 16,1-3-14-16,1 1-12 0,-2-4 50 15,-1-1-175-15,-3 2-130 0,-3-1-316 16</inkml:trace>
  <inkml:trace contextRef="#ctx0" brushRef="#br0" timeOffset="50401.7843">3604 10662 703 0,'-3'-5'154'0,"4"4"3"16,3 7-116-16,2 5-15 0,3 6-3 16,1 6 2-16,1 7 1 0,0 3 0 15,1 3-3-15,-1 1-2 0,-1 2-3 16,-2-1-3-16,-2-2-5 0,-1-2-4 0,-3-1-2 15,-4-3-4-15,-3-5-13 0,-1-4-20 16,-5-6-19-16,-3-4-131 0,-4-7-142 16,0-8-346-16</inkml:trace>
  <inkml:trace contextRef="#ctx0" brushRef="#br0" timeOffset="50535.7166">3546 10396 673 0,'11'-5'144'0,"-2"3"0"0,3 2-118 16,1 3-17-16,3 5-17 0,0 4-133 16,-1 4-123-16,-2 6-318 0</inkml:trace>
  <inkml:trace contextRef="#ctx0" brushRef="#br0" timeOffset="51030.6066">3901 10738 517 0,'2'-13'138'15,"-1"4"6"-15,-1 1-28 0,-1 3-72 16,-2 3-7-16,1 2-2 0,-2 1-2 15,3 5-1-15,-4 5-3 0,0 4-2 16,-1 6-3-16,2 5-4 0,1 2-5 16,1 2-3-16,2 1-4 0,4 0-4 15,1-3 0-15,5-3-3 0,-1-5 0 16,4-4 0-16,3-4 0 0,-3-8-1 16,3-5 1-16,0-7 0 0,0-6 0 15,0-5 0-15,-3-2 1 0,1-3-1 16,-4-1 1-16,-2 2-1 0,-2 4 1 0,-2 1 0 15,-4 6 1-15,-3 4 0 0,-1 4 0 16,-3 5 0-16,1 5 0 0,1 4 0 16,-1 4-1-16,3 3 0 0,3 2-1 15,2 3 0-15,4 0 0 0,3-1-1 16,1 3 1-16,3-5-1 0,4-4 1 16,4-3 0-16,-1-7 0 0,2-5 3 0,0-7 1 15,-1-7 2-15,-2-4 0 0,-3-4 0 16,-6-2 0-16,-3-1-2 0,-6-1-6 15,-4 0-9-15,-6-1-19 0,-1 0-19 16,-1 0-11-16,0-2-14 0,2 2-118 16,0 1-126-16,4 1-282 0</inkml:trace>
  <inkml:trace contextRef="#ctx0" brushRef="#br0" timeOffset="51233.6523">4271 10612 598 0,'22'14'138'16,"0"0"5"-16,0 3-91 0,-1 4-20 0,1 2-2 15,0 4-2-15,0 3-3 0,-2 2-4 16,0 6-5-16,-2 2-1 0,-1-4 0 16,0 7 1-16,-1 0 0 0,-5-1-2 15,-3 2-1-15,-7-3 0 0,-4 2-3 16,-2 4-3-16,-8-4-5 0,-3-2-4 0,-11-1-9 16,3-4-7-16,-2-1-8 0,-4-6-10 15,0-5-14-15,-1-6-122 0,3-5-124 16,7-8-296-16</inkml:trace>
  <inkml:trace contextRef="#ctx0" brushRef="#br0" timeOffset="51686.8658">4940 11169 761 0,'-2'0'191'0,"-3"1"4"0,4 2-116 0,-1 0-20 15,4 0-12-15,0 0-15 0,3 1-13 16,0 0-9-16,3-2-5 0,3-1-4 16,0 2-7-16,2-2-12 0,0-1-17 15,2 0-21-15,0 0-17 0,-2 0-127 16,-2 0-143-16,0 0-324 0</inkml:trace>
  <inkml:trace contextRef="#ctx0" brushRef="#br0" timeOffset="51846.0993">4992 11351 724 0,'-3'5'170'0,"2"1"1"15,1-1-113-15,4-1-24 0,0-3-12 16,4-1-9-16,5-1-13 0,2-3-16 16,3-2-17-16,3-1 87 0,4-1-225 15,0 0-147-15,2-3-389 0</inkml:trace>
  <inkml:trace contextRef="#ctx0" brushRef="#br0" timeOffset="52381.5208">6090 10832 544 0,'14'-4'139'15,"-6"4"9"-15,-3 4-64 0,-4 2-33 16,-4 1-6-16,-3 3-5 0,-4 4-5 16,-2 3-6-16,-4 2-6 0,-3 2-3 15,0 5-4-15,-3 1-3 0,-3 0-1 0,-2-1-3 16,-3 1-1-16,-3-3 0 0,-4-2 0 15,0 0 0-15,2-1 1 0,3-3 1 16,4-3 1-16,5 0 1 0,8-4-1 16,6-1-2-16,7-4-1 0,5 0-2 15,5 0-1-15,4 3-2 0,6-2-2 16,4 3 0-16,-1 2 0 16,7 0-1-16,3 2 1 0,1-2-1 0,0 3-1 15,-1-2-1-15,-1-1-7 0,2-2-6 16,-5-1-13-16,-3-4-11 0,-3-2-14 15,-3-1-14-15,-3-4-119 0,-3 1-128 0,-3-3-299 16</inkml:trace>
  <inkml:trace contextRef="#ctx0" brushRef="#br0" timeOffset="52593.0443">5882 10977 636 0,'4'-2'142'16,"2"4"2"-16,1 2-108 0,2 4-15 16,1 3-1-16,-2 0-2 0,-2 1-4 15,-1 2-2-15,-2-1-3 0,-3 3-2 16,-3 0-1-16,-3 2-7 0,0 1-12 16,-4 1-15-16,-1 0-125 0,-2 0-124 15,2 0-315-15</inkml:trace>
  <inkml:trace contextRef="#ctx0" brushRef="#br0" timeOffset="53300.3593">5992 11097 478 0,'2'-4'137'16,"-1"3"8"-16,0 1-9 0,-1 5-76 15,1 2-11-15,2 5-8 0,-3 2-6 16,0 3-6-16,0 1-7 0,-2 4-7 0,0 0-4 15,-4 2-5-15,1-1-3 0,-4-1-1 16,2 0-2-16,-3-1-7 0,0-2-15 16,-3-5-12-16,3-2 35 0,0-5-169 15,3-4-133-15,5-4-336 0</inkml:trace>
  <inkml:trace contextRef="#ctx0" brushRef="#br0" timeOffset="54218.9922">6466 10897 551 0,'-6'-20'139'15,"1"7"8"-15,4 4-75 0,1 4-19 16,3 5-2-16,3 4-6 0,3 7-5 0,3 9-9 15,1 5-6-15,2 4-5 0,2 5-6 16,2 1-3-16,3 5-2 0,2 0-1 16,1-1 0-16,4-1 0 0,-2 1-1 15,0-1-1-15,2-1-1 0,-3-4-2 16,-1-3-3-16,-1-5-9 0,-2-3-14 16,0-6-18-16,-3-5-17 0,-3-5-121 15,-5-3-136-15,3-6-312 0</inkml:trace>
  <inkml:trace contextRef="#ctx0" brushRef="#br0" timeOffset="54429.7024">6945 10833 735 0,'-16'16'172'15,"-7"6"3"-15,-1 10-122 0,-5 2-15 16,-1 3-6-16,-4 2-6 0,-4 4-9 15,-4-1-6-15,3 1-3 0,0-2-2 16,3 2-3-16,3 0-5 0,4-5-8 0,6-2-14 16,9-5-18-16,6-6-16 15,5-7-125-15,4-5-136 0,5-7-318 16</inkml:trace>
  <inkml:trace contextRef="#ctx0" brushRef="#br0" timeOffset="54661.8577">7236 10756 679 0,'-19'-2'174'0,"-4"10"3"16,-4 7-74-16,-4 9-55 0,3 7-15 15,-1 5-9-15,-1 1-9 0,6 9-7 16,3 3-4-16,6 0-1 0,7 0-1 15,3-3-3-15,2-3-10 0,11 1-14 16,0-7-17-16,5-6-11 0,5-6-14 0,3-4-115 16,1-5-125-16,5-6-274 0</inkml:trace>
  <inkml:trace contextRef="#ctx0" brushRef="#br0" timeOffset="55044.1985">7435 11104 709 0,'-10'4'178'0,"4"3"4"0,1 2-90 16,4 0-42-16,0 1-12 0,3-1-7 15,3-2-9-15,1 0-5 0,4-3-4 16,1-3-1-16,0-4-3 0,5-2-1 16,0-5-3-16,0-2-1 0,1-4-1 15,0 0-2-15,-1-4-1 0,-1 1-3 16,-3-2-2-16,-3 0-5 0,-3 1-2 15,-5 2-5-15,-4 0-1 0,-6 2-4 0,-1 3-1 16,-3 5-4-16,-4 4 0 0,-2 5 1 16,-2 8 3-16,2 6 2 0,-3 4 3 15,1 3 5-15,0 5 8 0,3 1 6 16,2 3 5-16,2 0 3 0,4-2 3 16,4 2 2-16,4-1 4 0,3 1 0 15,5-4 1-15,5-3-2 0,3-3-3 16,3-4-1-16,2-6-3 0,2-2-4 15,3-7-3-15,-2-2-1 0,2-4-4 0,2-6-4 16,0-2-15-16,2-4-16 0,1-2-15 16,-2 0-112-16,0-2-17 0,-1 1-113 15,-5 7-214-15</inkml:trace>
  <inkml:trace contextRef="#ctx0" brushRef="#br0" timeOffset="55264.1742">7728 10705 586 0,'1'-9'157'0,"3"8"3"15,0 3-3-15,2 7-127 0,1 3-11 16,2 5 4-16,-1 4 0 0,2 4 1 16,0 1 0-16,1 3 1 0,1 0-1 15,-1 0-3-15,-2 0-6 0,-4 0-4 16,-4-2-5-16,-5-3-9 0,-3 0-19 0,-5-6-22 15,-3-3-16-15,-2-5-128 16,-7-5-140-16,2-4-331 0</inkml:trace>
  <inkml:trace contextRef="#ctx0" brushRef="#br0" timeOffset="55410.7793">7628 10425 696 0,'12'-6'154'0,"1"3"0"15,2 0-113-15,2 3-26 0,2 0-21 16,-2 1 133-16,-3 3-280 0,0 2-148 16,-2 3-425-16</inkml:trace>
  <inkml:trace contextRef="#ctx0" brushRef="#br0" timeOffset="55907.3751">8013 10707 451 0,'-1'-5'120'15,"0"3"5"-15,2-2-40 0,-2 3-40 16,1-2-6-16,-1 3-2 0,1-1-2 15,1 1-1-15,-2 1-2 0,1 2-1 16,-1 0-1-16,1 6-1 0,-2 3-4 16,1 2-2-16,0 4-3 0,-2 7-3 0,3 0-1 15,0 0-2-15,2-3-1 0,3-1-2 16,1-2-2-16,1-2-1 0,3-4-2 16,0-7-1-16,2-1-2 0,1-5 0 15,2-5-2-15,1-4 1 0,0-2-1 16,1-3 0-16,-1-1 0 0,-3-4 0 15,0 4 0-15,-5-1 0 0,-3 1-1 0,-5 1 2 16,-1 6-1-16,-3 1-1 0,-1 7 1 16,-1 3 0-16,1 5-1 0,2 1 0 15,1 4 0-15,2 0 0 0,2 1 0 16,0-3 0-16,4-2 0 0,4 0 0 16,1-4 1-16,4-1-1 0,3-3 0 15,3-2 0-15,2-4 0 0,1-3 0 16,-4-3 0-16,1-2 0 0,-4-2-5 15,-4-1-9-15,-7 0-13 0,-5 0-15 16,-4 0-11-16,-3 3 58 0,-5-1-187 16,-2 3-135-16,-2 4-328 0</inkml:trace>
  <inkml:trace contextRef="#ctx0" brushRef="#br0" timeOffset="56150.0242">8438 10543 575 0,'13'-4'138'0,"-2"4"7"16,1 5-85-16,-2 2-15 0,1 7 1 15,1 4 0-15,0 6-1 0,-1 6-1 16,2 5-4-16,-1 5-1 0,0 3-5 16,0 3-6-16,1 3-6 0,-2 3-6 15,-4-1-6-15,-5 3-3 0,-3-2-5 16,-5 4-6-16,-5-1-5 15,-5-1-7-15,-2-1-12 0,-2-4-9 0,1-3-14 16,1-3-13-16,1-9-124 0,1-8-130 16,3-8-308-16</inkml:trace>
  <inkml:trace contextRef="#ctx0" brushRef="#br0" timeOffset="56545.2401">9100 11070 769 0,'-4'3'186'0,"1"3"3"16,5-1-117-16,4 1-25 0,4 1-14 15,3-4-13-15,5 1-10 0,2-3-8 16,4-2-8-16,-2 0-10 0,2-1-17 16,0-1-21-16,-4-1 99 0,-1 2-235 15,-6 2-153-15,-3 2-387 0</inkml:trace>
  <inkml:trace contextRef="#ctx0" brushRef="#br0" timeOffset="56714.8208">9131 11264 815 0,'-5'8'185'0,"2"0"1"0,3-2-132 15,4-2-24-15,3-3-13 0,2-1-14 16,3-1-20-16,3-3-24 0,2-3-69 16,-1 1-76-16,2 1-134 0,-1 5-295 15</inkml:trace>
  <inkml:trace contextRef="#ctx0" brushRef="#br0" timeOffset="58634.7413">9965 11191 713 0,'-10'-1'185'0,"6"1"7"16,-2-2-102-16,4 2-23 0,2 2-16 16,1-1-11-16,3 0-15 0,3 0-10 15,2-1-7-15,2 2-2 0,3-2-4 16,2-2-10-16,1-1-20 0,3-3-28 15,2-2-47-15,-1 0-97 0,6 3-143 16,0 2-312-16</inkml:trace>
  <inkml:trace contextRef="#ctx0" brushRef="#br0" timeOffset="59176.1075">10782 10838 659 0,'1'-29'172'15,"-1"4"10"-15,0 4-88 0,-1 2-18 0,1 7-8 16,0 4-9-16,0 9-10 0,-1 9-14 16,-1 6-8-16,1 7-10 0,1 6-6 15,-1 5-4-15,1 5-2 0,2 0-2 16,3-3 0-16,-1 3-1 0,1-1-1 15,1-2 0-15,0-3-1 0,0-4-2 16,3-3-4-16,-2 1-7 0,3-7-11 16,3-1-16-16,-3-8-22 0,4-1-16 15,-2-7-130-15,-2-1-145 0,-4-4-331 0</inkml:trace>
  <inkml:trace contextRef="#ctx0" brushRef="#br0" timeOffset="59355.6626">10692 11010 805 0,'-7'-5'198'0,"1"0"1"0,5 5-119 15,3-1-28-15,7 1-16 0,5 1-14 0,5-1-14 16,0-3-5-16,7 2-6 0,1-4-14 16,4 0-21-16,-2 3-25 15,2-1-97-15,-4 3-41 0,1 3-131 0,0 7-256 16</inkml:trace>
  <inkml:trace contextRef="#ctx0" brushRef="#br0" timeOffset="59758.5587">11337 11071 673 0,'-10'-15'179'0,"-2"3"6"0,-4 1-67 16,-3 5-57-16,-3 3-13 0,-1 5-9 16,-5 2-11-16,-2 7-9 0,2 7-7 15,3 4-3-15,1 5-2 0,7 0-3 16,4 3-1-16,7 0-2 0,6-2 0 16,3-3-1-16,5-2 0 0,5-8 0 0,4-2-1 15,4-5 0-15,2-4-1 0,4-4 0 16,0-6 0-16,0-6 0 0,-5-4 1 15,1-4-1-15,-4-3 1 0,-2-4 1 16,-2-3 1-16,-4 1 0 0,0 2 0 16,-2-1 1-16,-2 5 0 0,-5 3 4 15,-2 5 3-15,-4 7 1 0,2 4 1 16,-5 5 1-16,0 7-1 0,1 3-1 16,3 3-2-16,-1 4-4 0,3-1-3 15,1 2-3-15,2 0-6 0,2-1-9 16,4-3-13-16,5-2-19 0,3-3-18 0,3 0-13 15,3-5-126-15,2-2-138 0,0-1-314 16</inkml:trace>
  <inkml:trace contextRef="#ctx0" brushRef="#br0" timeOffset="60054.6033">11589 11079 788 0,'-1'4'183'0,"-3"2"3"16,3 4-129-16,0 0-17 0,1 1-7 16,0 0-11-16,2-1-7 0,1 2-5 15,1-2-2-15,4-3-1 0,2-2-3 16,2-4-1-16,3-2 0 0,0-4 1 16,3-4-1-16,0 0 0 0,3-5 0 15,-3 1 0-15,-2-2-1 0,0 4-1 0,-1 0 0 16,-4 2-1-16,-1 6 0 0,-4 3 0 15,-3 3 0-15,1 6-1 0,-3 3-1 16,2 3-4-16,-1 2-5 0,1 3-7 16,-1-3-13-16,2 1-17 0,1-3-15 15,1-3 18-15,1-3-146 0,0-3-133 16,2-4-314-16</inkml:trace>
  <inkml:trace contextRef="#ctx0" brushRef="#br0" timeOffset="60276.8254">11959 10663 889 0,'-9'-4'201'16,"6"3"1"-16,3 1-138 0,6 1-40 15,0 2-6-15,2-2-6 0,2-1-8 0,4 0-4 16,-1 0-11-16,4-1-12 0,1-2-24 15,-1 1-22-15,-1-1-93 0,-2 1-41 16,6 1-125-16,-3 1-242 0</inkml:trace>
  <inkml:trace contextRef="#ctx0" brushRef="#br0" timeOffset="60423.4327">12385 10531 629 0,'-7'6'176'0,"2"0"4"15,-1 5-15-15,0 0-118 0,1 4-17 16,2-1-8-16,2 2-21 0,0 3-31 16,0 0-22-16,1 1-129 0,0 1-141 15,-3 3-342-15</inkml:trace>
  <inkml:trace contextRef="#ctx0" brushRef="#br0" timeOffset="62684.9109">13036 11146 527 0,'-8'0'140'0,"-2"-3"8"0,3 2-49 16,-1-2-39-16,1 3-9 0,4-1-4 15,0 0-6-15,2 0-4 0,4 0-6 16,0-2-4-16,7 2-4 0,2-3-4 16,4-2-2-16,3-4-1 0,8 3-3 15,2-2 0-15,6 3-3 0,2-1 0 16,5 0-1-16,7 2 1 0,3 3-1 15,4 1-1-15,1-1-1 0,2-3-1 16,6 6-1-16,5 2-2 0,1-1 0 0,0-1-2 16,4 0 0-16,0 2-1 0,4 1 0 15,3-3 0-15,-4-1 0 0,1 1 1 16,0 0-1-16,0 2 0 0,0-5 0 16,0 5 0-16,-3-4 0 0,-2 2 0 15,1-1 0-15,-4-1 0 0,-3-1 1 0,-4 1-1 16,-1-1 0-16,-5 1 0 15,-5 1 1-15,-5-3-1 0,-5 2 0 0,-4 0-2 16,-3 2-4-16,-8-2-9 0,-5-1-10 16,-8 0-15-16,-8 1-15 0,-7-2-11 15,-5 1-11-15,-7-2-115 0,-7 0-124 16,-6-5-283-16</inkml:trace>
  <inkml:trace contextRef="#ctx0" brushRef="#br0" timeOffset="63268.8765">13440 10528 588 0,'-4'-14'143'0,"-4"1"8"0,-5 6-88 0,-3 3-10 15,-3 7-3-15,-3 3-1 0,-1 9-4 16,-4 4-3-16,-2 7-5 0,0 6-4 16,0 3-5-16,2 3-6 0,2 0-5 15,6-4-5-15,8-3-4 0,8-3-2 16,8-7-2-16,6-7-2 0,5-6-1 0,5-3 0 15,2-5 0-15,0-7-1 0,3-3 0 16,1-4 1-16,1-5-1 0,3-4 0 16,-3-6 1-16,-1 2-1 0,0-1 0 15,-4 1 0-15,-6 3 1 0,-2 4 1 16,-5 5 3-16,-5 6 2 0,-4 5 1 16,-4 5 0-16,-1 7 0 0,-4 3 0 15,1 6-2-15,1 4-2 0,-4 4-4 0,1 2-3 16,4 1-11-16,2-1-12 15,3-1-22-15,3-3-21 0,5-3 109 0,5-5-241 16,6-6-154-16,5 0-383 16</inkml:trace>
  <inkml:trace contextRef="#ctx0" brushRef="#br0" timeOffset="63767.8486">14006 10556 482 0,'12'-7'124'15,"-1"1"6"-15,0 2-61 0,-2-3-19 16,-2 1-4-16,-1 1-2 0,-2 0-4 0,-2 1-1 15,-2-1-1-15,-3 0-1 0,0 4-3 16,-3 0-3-16,-4 2-4 0,-1 3-4 16,-4 0-4-16,-3 5-5 0,-4 1-4 15,-4 1-3-15,-1 1-2 0,-1 3-2 16,0 0-2-16,2-2 0 0,2 1-1 16,5-2 0-16,6-1 0 0,7-1 0 15,3-3-1-15,7-1-1 0,5-1-1 16,4-1-1-16,4 0 0 0,5-2-1 0,2-1 0 15,1 2-1-15,3-1 0 0,1 1 1 16,-2-1 0-16,1 3 0 0,-4 0 2 16,0 2 0-16,-5 1 1 0,0 1 0 15,-6 1 2-15,-1 1 0 0,-3 0 0 16,-3-1 0-16,-5 0 0 0,-3 1 0 16,-4-3 0-16,-3 5 0 0,-3-1 0 15,-4 0 0-15,-6 2 1 0,-3-2-1 16,0-1-2-16,-2 0-10 0,1-2-15 0,1-3-12 15,6-4 51-15,5-1-186 16,7-2-138-16,5-5-347 0</inkml:trace>
  <inkml:trace contextRef="#ctx0" brushRef="#br0" timeOffset="63957.3334">14292 10645 784 0,'5'20'197'0,"-6"5"5"0,0 2-121 16,1 1-19-16,-1 1-12 0,2-2-18 0,0-2-15 16,2-6-10-16,-1-1-9 0,3-6-13 15,-1-5-21-15,-1-4-24 0,2-6-18 16,-1-5-128-16,-2-6-146 0,2-4-330 16</inkml:trace>
  <inkml:trace contextRef="#ctx0" brushRef="#br0" timeOffset="64068.0366">14330 10156 560 0,'-6'-1'150'0,"0"8"1"0,-1 4-14 0,3 9-117 15,0 2 120-15,2 7-283 0,1 4-151 16,1 1-426-16</inkml:trace>
  <inkml:trace contextRef="#ctx0" brushRef="#br0" timeOffset="64391.9389">14568 10599 586 0,'-4'-2'166'0,"3"4"7"0,-1 6-23 16,0 3-92-16,1 2-8 0,2 4-6 15,1 3-6-15,-1 1-8 0,1 0-3 16,2 1-2-16,0-7-2 0,1 1-4 16,-1-3-4-16,1-6-2 0,3-2-3 0,0-5-2 15,2-4-1-15,0-4-3 0,0-6 0 16,2-1-2-16,1-3 0 0,2 0-1 16,-1-1-1-16,-1 5 1 0,1 5-1 15,-2 5-1-15,-1 4-2 0,-4 7-4 16,1 4-8-16,-4 4-10 0,-1 3-12 15,-1 0-15-15,1 3-18 0,-1 1-13 16,4 1-118-16,0-4-130 0,2-5-299 0</inkml:trace>
  <inkml:trace contextRef="#ctx0" brushRef="#br0" timeOffset="65075.3591">15029 10632 549 0,'-4'-8'131'0,"-2"-1"4"16,1 4-78-16,-2-1-27 0,2 4-3 15,0-1-4-15,-1 2-4 0,2-1-3 0,0 2-1 16,1 0 1-16,1 1-2 0,1-1-1 16,1-1 0-16,0 2-1 0,1 0 2 15,1-1-1-15,0 0 0 0,-1 0 1 16,0-1 1-16,1 1 1 0,-1 0 0 15,-1 0-1-15,0 0 1 0,0 0-1 0,1 2-1 16,-2 1 0-16,0 2-1 16,-2 1-2-16,1 2-1 0,-1 3-2 0,1 0-1 15,-2 0 0-15,3 3-2 0,0-2-1 16,-2 2-1-16,3-2 0 0,4-1 0 16,0 0 0-16,2-3 0 0,-1 1-1 15,3-3 1-15,2-2-2 0,-1-3 1 16,-1-3 0-16,-2-3-1 0,3-3 0 15,0-1 0-15,-1-2 0 0,1-2-1 16,-2 3 1-16,-1 2-1 0,1 2 1 16,-2 2-1-16,-2 2 0 0,-1 2 1 15,-2 2-1-15,0 1 0 0,0 1 0 16,0 1 0-16,0 1 0 0,0 2 0 0,-1-2 1 16,2 1-1-16,0-1 0 0,-3-4 0 15,2 1 0-15,1-1 1 0,0-2-1 16,2-2 1-16,-3-1-1 0,1-1 1 15,4 2 0-15,-4-5-1 0,1 1 1 0,-2-1-1 16,1 1 0-16,-1 1 1 0,0 1-1 16,0 1 0-16,1-1 0 0,-1 1 1 15,1 2-1-15,-1 1 0 0,0 0 0 16,0-1 0-16,0 1 0 0,1 0 0 16,-1 0 0-16,0 0 0 0,0 0 0 15,0-1 0-15,0 1 0 0,0-3 0 16,0 3 0-16,0-1 1 0,-1 1-2 15,2-1 1-15,-1 1 0 0,0-1 0 16,2 1-1-16,-1-2 0 0,0 2-2 16,0-1-2-16,1 1-4 0,-1-1-5 0,1 0-10 15,-1-2-11-15,-1 2-16 0,2 0-11 16,-4 0-109-16,0 1-14 0,-2 0-106 16,3 3-206-16</inkml:trace>
  <inkml:trace contextRef="#ctx0" brushRef="#br0" timeOffset="65767.1212">14958 10505 537 0,'1'-11'148'0,"-1"2"6"15,-1 2-32-15,1 3-66 16,-2 2-9-16,4 3-3 0,-4 4-6 0,1 5-6 16,-1 2-6-16,-1 5-5 0,1 4-3 15,-1 4-5-15,1 0-3 0,2 0-4 16,2 0 0-16,2 0-3 0,1-2 1 15,3-2-2-15,2-3 1 0,2-5-2 16,2-2 0-16,-1-4 0 0,3-6 0 16,-1-6-1-16,1-4 1 0,0-2-1 0,0-3 1 15,-1-1-1-15,-3-1 1 0,0 1-1 16,-2 1 0-16,-3-1 1 0,-3 1-1 16,-2-1 0-16,0 0 1 0,-2 2 0 15,0 1 0-15,-2 2 1 0,0 1 0 16,2 3 1-16,-1 1-1 0,-1 4 1 15,0 1-1-15,1 1 0 0,-1 3-1 16,0-1 0-16,1 2-1 0,0 2 1 0,-1-1-1 16,1 1 0-16,0-1 0 15,1 1 0-15,0 0 0 0,1 0 0 16,0-2 0-16,-1 0 1 0,0 0-1 0,2 1 0 16,-2 1 0-16,0 0 0 0,0 2 1 15,0 1-1-15,1 2 0 0,-1 2 0 16,2 3 0-16,1 0 0 0,2-1 0 15,3 0 0-15,3-2 0 0,1 1 1 16,4-3 0-16,3-6 1 0,2-2 0 0,-1-1 0 16,2-6 0-16,1-4 0 0,1-5 2 15,-1-4 0-15,-1-4 1 0,-2-3 1 16,-3-3 1-16,-5 0 0 0,-3-2 0 16,-3 2-2-16,-6-3 0 0,-2 0-2 15,-3-2-2-15,-1 3-4 0,-1 1-8 16,0 4-7-16,0 2-11 0,2 9-17 15,1 5-19-15,-1 9-79 0,2 3-50 16,-1 2-120-16,1 3-249 0</inkml:trace>
  <inkml:trace contextRef="#ctx0" brushRef="#br0" timeOffset="67234.9074">13206 11743 672 0,'0'-27'172'0,"1"4"9"0,-1 4-93 15,0 6-19-15,1 3-4 0,-1 3-5 16,0 6-10-16,0 6-12 0,-2 5-8 0,2 6-8 16,-3 3-6-16,1 4-6 15,-2 6-3-15,2 0-2 0,-1 0-2 0,2 2-1 16,1 0-1-16,1-2-3 0,1-2-6 16,1-1-8-16,0-2-14 0,0-2-21 15,1-1-22-15,1-3-19 0,2-3-119 16,-1 0-138-16,3-4-309 0</inkml:trace>
  <inkml:trace contextRef="#ctx0" brushRef="#br0" timeOffset="67452.2537">13385 11934 780 0,'-9'-1'205'0,"3"-1"4"15,1 2-97-15,3-1-43 0,2 1-20 16,3-3-17-16,3 2-14 0,3 0-10 16,3-4-3-16,3 1-2 0,3-2-6 15,2-1-10-15,1 0-16 0,0 0-25 16,2 2-25-16,-2 2-135 0,1 0-156 0,0-1-357 16</inkml:trace>
  <inkml:trace contextRef="#ctx0" brushRef="#br0" timeOffset="67996.5535">14050 11769 604 0,'2'-7'154'0,"-4"-1"9"0,-3 6-84 15,-4 2-14-15,-3 5-6 0,-6 2-7 16,-6 9-9-16,-4 4-10 0,-1 8-9 16,0 4-8-16,2 3-5 0,2 2-4 15,8 0-4-15,5-5-1 0,8-4 0 16,5-5-1-16,5-5 0 0,3-5 0 16,6-6-1-16,4-5 1 0,7-2-1 0,-2-6 1 15,3-6-1-15,-1-5 0 16,0-5 0-16,-4-4 1 0,-4-3-1 0,-5-3 1 15,-1 0 0-15,-4-3 1 0,0 4 0 16,-5 3 2-16,0 4 3 0,-3 6 4 16,-1 3 2-16,-2 9 1 0,-1 9-1 15,-2 3 0-15,3 7-1 0,-1 6-3 16,2 4-5-16,0 4-2 0,4 4-3 0,1 0-5 16,5 2-6-16,1-2-11 0,4-2-16 15,5-2-20-15,4-7-14 0,5 0-69 16,0-4-57-16,2-4-118 0,2 1-242 15</inkml:trace>
  <inkml:trace contextRef="#ctx0" brushRef="#br0" timeOffset="68365.5641">14458 11773 473 0,'10'-8'136'0,"-6"2"11"0,-5 3-24 15,-2 0-54-15,-6 4-5 0,-4 2-2 16,-3 3-4-16,-8 6-5 0,1 5-6 16,0 3-5-16,-1 3-5 0,4 3-8 15,3 2-7-15,3 1-7 0,7-2-5 16,4 0-4-16,6-3-3 0,5-4-3 0,3-5-7 16,6-3-11-16,2-9-14 0,5 1-18 15,4-7-15-15,2-2-18 16,2-2-115-16,1-3-129 0,-1-1-288 0</inkml:trace>
  <inkml:trace contextRef="#ctx0" brushRef="#br0" timeOffset="68653.0197">14678 11808 733 0,'-22'9'180'0,"3"4"4"16,0 1-113-16,5 3-19 0,1 1-13 15,5 2-11-15,3 1-14 0,2-2-6 16,5 2-2-16,4-1-3 0,2-2-1 16,5-2 0-16,2-5-2 0,3-1 1 15,1-4-1-15,4-2 0 0,1-6 0 16,1-1 1-16,1-6-1 0,0-1 0 16,-4-6 1-16,-5-1-1 0,-5-4 1 0,-4-1 0 15,-7 0 0-15,-6 2 1 16,-6-1-1-16,-4 1 0 0,-3 3 0 0,-5 2-4 15,-2 4-9-15,-1 5-18 0,2 5-15 16,2 6-12-16,4 3-14 0,3 2-119 16,6 2-130-16,4 2-284 0</inkml:trace>
  <inkml:trace contextRef="#ctx0" brushRef="#br0" timeOffset="68949.8058">15092 11752 647 0,'4'-10'175'0,"-5"3"5"0,-5 2-76 16,-2 2-41-16,-2 2-11 0,-1 5-14 15,2 2-13-15,-2 1-13 0,1 4-6 0,4-1-2 16,2 2-2-16,3 2-1 16,2 1 0-16,4 1-1 0,2-1 0 15,3 0-1-15,1 2 1 0,3-1-1 0,0 0 0 16,2-2 1-16,0-2-1 0,-1-1 0 15,-1-1 0-15,-1-2 0 0,-5-2-1 16,-3 0 0-16,-5-1-1 0,-3 0-1 16,-5 1-3-16,-7 1-3 0,-2-1-7 15,-3 1-7-15,-3 2-8 0,-1-1-11 16,-1 0-9-16,2-2 67 0,2 0-191 0,5 0-128 16,5-2-337-16</inkml:trace>
  <inkml:trace contextRef="#ctx0" brushRef="#br0" timeOffset="69606.2657">15369 11772 450 0,'-1'-8'122'0,"0"1"5"0,2 2-12 16,0 0-76-16,-1-1-8 0,1 1-2 15,1 3 1-15,-1 0-2 0,-1 1 1 16,0-1-1-16,0 2 0 0,0 0-2 16,0-2-3-16,-1 4-3 0,2-4-4 0,-1 4-4 15,0-2-3-15,0 0-2 0,0-2-2 16,0 2-1-16,0-1-1 0,0-1 1 15,0-1 2-15,0 2 1 0,0-1 2 16,1-1 3-16,-1 2 2 0,0-2 3 16,0 2 2-16,-1 1 1 0,1-1 0 15,-1 1-2-15,-4 2-2 0,1 5-2 16,-2 2-3-16,0 5-2 0,0 5-3 16,-3 4-1-16,2 3-2 0,3 3 1 15,3 0-1-15,2-1-1 0,3-1 0 0,3-2 0 16,3-5-1-16,5-2 1 0,3-6-2 15,2-6 1-15,2-4 0 0,2-3 0 16,1-7-1-16,-1-3 1 0,-4-5 0 16,-1-3-1-16,-4 1 1 0,-3 1 0 15,-4-2 1-15,-5 5-1 0,-2 2 1 16,1 2-1-16,-6 4 0 0,0 3 0 16,-2 4-1-16,1 3 0 0,2 3 0 0,-1 6-1 15,1 1 0-15,3 2 0 0,3 0-1 16,3 1 1-16,3-2-2 0,4-2 1 15,3-3 0-15,4-2 0 0,4-6 0 16,2-2 1-16,2-2 0 0,0-4 1 16,-1-4 0-16,-2-4 1 0,-5-3 0 15,-5-1 1-15,-4-2-1 0,-5-6 1 16,-3 2-1-16,-6-4 0 0,-2 2-6 16,-2 0-11-16,0-1-13 0,-2 4-20 0,2 3-18 15,1 5 8-15,-3 5-143 16,2 6-134-16,3 7-312 0</inkml:trace>
  <inkml:trace contextRef="#ctx0" brushRef="#br0" timeOffset="70006.253">16631 11230 743 0,'0'14'177'0,"-1"-1"3"0,-2 3-121 0,-1 4-20 16,2-1-7-16,-3-2-8 15,-1 0-10-15,-1-1-13 0,-3 2-18 0,-1 1-23 16,0-2 107-16,-3 0-249 0,2 1-158 15,1-2-416-15</inkml:trace>
  <inkml:trace contextRef="#ctx0" brushRef="#br0" timeOffset="70505.5739">17937 10886 601 0,'1'-30'153'0,"-4"-4"11"0,0-1-82 16,-1-1-18-16,0-2-3 0,1-1-3 15,0 6-4-15,3 2-6 0,-1 6-6 16,1 7-6-16,-1 10-5 0,-1 7-6 0,0 10-5 16,-2 7-7-16,-1 5-4 15,2 9-4-15,-1 4-5 0,2 3-5 0,-1 1-10 16,4 2-15-16,1 2-30 0,3-1-18 15,1-2-132-15,2-2-151 0,5-2-345 16</inkml:trace>
  <inkml:trace contextRef="#ctx0" brushRef="#br0" timeOffset="70932.4601">18542 10697 622 0,'-3'-11'154'0,"0"0"8"16,-2 1-84-16,0 2-24 0,-3 0-5 16,0 4-3-16,-1 0-6 0,-2 1-7 15,-2 3-6-15,0 3-5 0,-2 2-3 0,-1 2-3 16,-3 5-3-16,2 3-2 0,-2 2-3 15,0 2-2-15,2 0-2 0,2 2-2 16,4 0-1-16,4-2-1 0,3-1 0 16,4-2 0-16,6-3-1 0,4-1 1 15,1-2 0-15,4-5-1 0,4-1 1 16,4-3-1-16,1-2 0 0,2-5 1 16,-1-3-1-16,2-3 1 0,-1-3 1 15,-3 0 0-15,-4 1 3 0,-3 0 2 0,-5 1 3 16,-3 4 2-16,-2 3 1 15,-3 3 1-15,-2 2-2 0,-1 5-1 0,-4 1-3 16,3 5-4-16,-1 2-8 0,1 4-11 16,1 2-16-16,2 2-20 0,3-1-18 15,3 3-17-15,3 0-120 0,2-3-134 16,5-3-298-16</inkml:trace>
  <inkml:trace contextRef="#ctx0" brushRef="#br0" timeOffset="71192.0374">18979 10800 627 0,'-5'-21'150'0,"-1"-1"5"0,1-2-97 16,3-1-18-16,2-2 0 0,0-5-3 15,2-1-4-15,3 0-4 0,0 1-1 0,1 3 4 16,-1 3 1-16,-1 4 0 15,-2 6-2-15,-1 8-2 0,-2 7-3 0,-3 9-5 16,-1 7-7-16,1 3-5 0,-1 4-6 16,0 5-5-16,0 0-10 0,1 3-13 15,3-3-24-15,1 2-22 0,4-1-56 16,2-1-76-16,4-5-133 0,4 1-266 16</inkml:trace>
  <inkml:trace contextRef="#ctx0" brushRef="#br0" timeOffset="71647.7424">19345 10554 699 0,'-3'-6'168'0,"-1"1"5"0,5 0-110 15,3 5-17-15,3 2-9 0,3 1-10 0,1 3-8 16,4-2-6-16,2 4-4 0,2 1-2 16,0-3-3-16,5 1 0 0,2 2-2 15,0-2-1-15,-1 1 0 0,0-2-1 16,-3 0 1-16,0 1-1 0,-6 1 0 16,-3-4 0-16,-3 0 0 0,-5 2 0 15,-2 2 0-15,-6 1 0 0,-4 1-2 0,-5 4-4 16,-6 2-8-16,-2 0-9 0,-7 1-13 15,-2-1-9 1,1 1-11-16,0 0-13 0,2-4-107 0,4 2-113 0,5-3-268 16</inkml:trace>
  <inkml:trace contextRef="#ctx0" brushRef="#br0" timeOffset="72293.076">19841 10751 407 0,'6'3'125'0,"1"-6"7"15,-1-3-26-15,-1-3-23 0,-1-2-14 16,0-4-3-16,1-4-4 0,0-2-2 15,-1-1-1-15,-2-1-3 0,2-4-4 0,-3 0-5 16,-1 0-8-16,-1-2-7 0,1 1-5 16,-3 2-7-16,2 4-4 0,1 5-4 15,0 3-5-15,-1 8-3 0,2 10-1 16,-1 6-1-16,0 7-1 0,0 5-1 16,1 5 1-16,3 5 0 0,0 2-1 15,1 0 0-15,1 0-1 0,1 1-1 16,2 0-2-16,-1-4-4 0,1-2-5 0,-2-1-7 15,-1-1-10-15,-1-3-14 0,-1-6-11 16,-3-2-12-16,-1-3-6 0,-1-2-5 16,-3-3 11-16,-1-3-115 0,-1-3-107 15,-2-1-266-15</inkml:trace>
  <inkml:trace contextRef="#ctx0" brushRef="#br0" timeOffset="72482.7277">19835 10890 546 0,'-1'1'137'0,"-1"-2"5"16,0 1-73-16,2 1-20 0,-1 0-5 16,2 0-1-16,1 3-1 0,1-2-2 0,2 1-1 15,1-1-1-15,4 1 0 0,1-2-4 16,5-1-6-16,2-1-6 0,3-1-5 16,0-1-6-16,3-1-8 0,2-1-14 15,1 2-31-15,0-2 64 0,-2 1-215 16,2-2-160-16,-1 5-411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9T10:25:14.40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12664 5520 356 0,'13'-9'100'0,"-11"3"3"0,-8 2-44 0,-6 5-11 16,0 2-7-16,-6 0-10 0,-2 5-11 16,-7 2-4-16,-5 2-3 0,-1 4-4 15,-8 1-2-15,-6 4-2 0,-6 3-1 16,-5 4 2-16,6 7 1 0,0 1 2 16,3 9 3-16,6 6 2 0,7 7 2 15,6-2 0-15,9 4-1 0,4-5-2 16,7 0-2-16,8-8-3 0,7-9-3 15,8-8-2-15,7-8-1 0,11-7 0 16,8-10-1-16,10-10-1 0,7-8 1 0,7-8 0 16,4-10 0-16,3-7 0 15,-5-13 0-15,-4-6 2 0,-5-3 3 0,-9-2 4 16,-10-1 1-16,-13 1 3 0,-11 4 0 16,-14 7 1-16,-13 2-3 0,-17 9-3 15,-12 2-3-15,-12 11-3 0,-12 8-7 16,-8 12-10-16,-6 13-12 0,-1 14-79 15,-3 4-47-15,0 12-109 0,5 4-236 0</inkml:trace>
  <inkml:trace contextRef="#ctx0" brushRef="#br0" timeOffset="816.2623">15922 9405 616 0,'-45'4'133'0,"-4"13"1"0,4 11-106 16,2 12-10-16,13 20-6 16,3 9-3-16,7 13-1 0,8 9 0 0,3 1-3 15,10-3-2-15,9-4 0 16,9-10-2-16,9-8 0 0,10-15 0 0,10-15-1 16,9-14 1-16,6-10 0 0,2-12 0 15,2-10 0-15,2-9 1 0,-5-7 1 16,-4-8 3-16,-3-3 2 0,-5-7 3 15,-5-8 0-15,-8-4 1 0,-8-4-1 16,-9-1-1-16,-11-3-2 0,-11-3-3 0,-12 1-2 16,-12 2-2-16,-10 3-2 0,-9 4-4 15,-9 4-7-15,-6 17-6 0,-7 15-7 16,-8 14-8-16,-3 21-4 0,-2 14-115 16,-4 19-109-16,5 11-269 0</inkml:trace>
  <inkml:trace contextRef="#ctx0" brushRef="#br0" timeOffset="1498.1705">19958 5392 637 0,'-64'16'141'0,"-1"9"2"16,6 9-107-16,8 14-15 0,4 7-6 0,6 10-2 15,3 6-2-15,17 5-3 0,10-2-3 16,13-3-1-16,14-6-2 16,15-7 0-16,13-13-1 0,17-12-1 0,11-16 0 15,12-13-2-15,3-21 0 0,11-5-1 16,-2-16 1-16,0-11-1 0,-7-10 0 16,-14-7 2-16,-15-4 1 0,-16 6 2 15,-24-7 0-15,-20 7 1 0,-22 1-1 16,-17 7 1-16,-19 9-2 0,-14 14-11 15,-16 17-11-15,-12 19-127 0,-9 20-123 0,-8 19-314 16</inkml:trace>
  <inkml:trace contextRef="#ctx0" brushRef="#br0" timeOffset="16634.5507">21127 2906 487 0,'8'-19'122'0,"-5"4"7"0,-3 3-63 16,-2 5-16-16,-3 2-7 0,-3 4-3 15,-5 3-3-15,-4 7-3 0,-6 3-4 16,-4 9-3-16,-2 5-4 0,-2 5-2 16,-1 6-2-16,-1 5-2 0,5-3-3 15,3 0-1-15,7-2-3 0,4-4-2 16,6-2-3-16,7-6-1 0,6-5-1 16,4-4-1-16,6-8-1 0,5-6 0 0,5-6 1 15,6-8-1-15,2-9 1 16,4-4 0-16,1-6-2 0,0-4 1 0,-4-3-1 15,-5-3-1-15,-5-5 0 0,-6 2-1 16,-6 1 0-16,-3 5 1 0,-5 7 0 16,-2 5 1-16,-1 10-1 0,-2 7 1 15,0 8-1-15,-4 8 0 0,-1 11 1 16,-2 9 0-16,0 6 0 0,-3 6 1 16,-1 6 1-16,-1 2 0 0,2-1 1 15,2-3-1-15,2-5 0 0,5-5-1 0,4-2 0 16,3-6-5-16,6-1-11 0,3-7-11 15,4-4-14-15,3-3-11 0,4-5-20 16,-2-5-103-16,3-5-115 16,-2-5-257-16</inkml:trace>
  <inkml:trace contextRef="#ctx0" brushRef="#br0" timeOffset="16884.5231">21488 3038 727 0,'-14'-3'164'16,"1"0"2"-16,4 3-127 0,7 0-15 16,0 1-7-16,7-1-2 0,3 0-6 0,4 2-6 15,3 0-4-15,4-1-6 0,3-1-9 16,3 0-12-16,-2-1-10 0,0 1-10 15,-2 0-41-15,-5 1-76 0,-4 0-104 16,-1 4-233-16</inkml:trace>
  <inkml:trace contextRef="#ctx0" brushRef="#br0" timeOffset="17041.4474">21473 3230 690 0,'-15'9'160'0,"2"-4"6"16,0-1-110-16,7-1-21 0,1-1-9 15,5 1-5-15,3-3-5 0,3 0-7 0,6-3-6 16,7 0-9-16,4-3-16 0,8-3-17 16,2-4 19-16,3-2-149 0,4-1-133 15,1 1-321-15</inkml:trace>
  <inkml:trace contextRef="#ctx0" brushRef="#br0" timeOffset="17904.8175">22640 2536 479 0,'-6'-9'124'16,"-5"0"4"-16,-5 3-48 0,-5 3-35 15,-4 3-11-15,-5 3-3 0,0 6-2 0,-5 4-4 16,2 7-2-16,3 2-2 0,0 6-4 15,6 2-2-15,4 5-2 0,7 2-3 16,7 2-1-16,6 0-3 0,6 3 0 16,6-5-2-16,6-2-1 0,4-7 0 15,3-3 0-15,2-7-1 0,3-4-1 16,1-9 1-16,0-4-1 0,-1-6 1 16,-3-4-1-16,-2-4 1 0,-6-4-1 15,-3-3 1-15,-6-3 0 0,-8 2 0 0,-4-1 0 16,-7 1-1-16,-4 3 1 0,-7 1-1 15,-5 4-2-15,-6 7-5 0,-1 5-8 16,-1 7-10-16,1 6-10 0,0 8-8 16,5 4-19-16,5 2-99 0,2 4-108 15,4-2-253-15</inkml:trace>
  <inkml:trace contextRef="#ctx0" brushRef="#br0" timeOffset="18300.7">22177 3166 558 0,'-7'0'133'0,"1"-1"6"0,1 1-85 0,1-1-14 15,2 0-7-15,1 0-4 0,1-1-4 16,3 2-3-16,3-1 0 0,3 1 0 16,4-1 1-16,6 0 2 0,3 2 2 15,6-1 0-15,4 1-2 0,3-1-3 16,5-1-3-16,5-2-4 0,3 2-4 0,-1-1-3 15,2-3-2-15,-2 0-3 0,-4 0-1 16,-2 0-4-16,-5 0-4 0,-4 2-9 16,-5-1-11-16,-4 3-13 0,-3 1-12 15,-6 2-8-15,-4 2-6 0,-6 2-112 16,-10 1-114-16,-4 1-267 0</inkml:trace>
  <inkml:trace contextRef="#ctx0" brushRef="#br0" timeOffset="18601.3256">22216 3426 669 0,'-1'-1'145'0,"0"0"2"0,3-2-112 16,7-3-12-16,4 1-3 0,6-3-1 15,5 0 1-15,3-3 0 0,5-1-3 16,2-1-3-16,4 3-3 0,2-3-4 16,0 1-6-16,-1 1-11 0,-3 1-14 15,-3 3-11-15,-5 3-12 0,-7 2-63 0,-9 2-55 16,-6 5-105-16,-5 1-216 0</inkml:trace>
  <inkml:trace contextRef="#ctx0" brushRef="#br0" timeOffset="19082.0559">22275 3392 485 0,'-5'-4'118'0,"-1"2"5"0,1-1-62 15,2 4-25-15,-1-1-7 0,0 3-2 0,2 3-1 16,-2 4-2-16,0 5-2 0,1 0 0 16,-2 6 0-16,0 3 0 0,1 1 1 15,-1 1-1-15,2-1-2 0,0-3-1 16,0-3-3-16,1-3-2 0,2-5-1 16,2-2-4-16,-1-4 0 0,1-3-2 15,2-4-1-15,2-5-1 0,3 0-1 16,4-5-1-16,2-5 0 0,4 1-1 15,2-4-1-15,5 2 0 0,0-2-1 16,2 3 0-16,0 2 1 0,0 6-1 16,0 1 0-16,2 3 0 0,-3 5 0 0,0 4 0 15,-3 6 0-15,-3 1 1 0,-3 4-1 16,-2 3 0-16,-6 1 0 0,-3 4 1 16,-2-3-1-16,-3 2 0 0,-4 3 1 15,-3-1-1-15,-2-2 1 0,-3-1-1 16,-3 0 1-16,-4 2 0 0,-4-1 3 15,-2-3 3-15,-3-2 3 0,-2 1 2 16,-3-1 3-16,0-3 4 0,1-4 0 0,-3-2-1 16,1-2-2-16,1-2-2 0,1-4-2 15,3-4-4-15,2 0-2 0,4-4-3 16,7 0-2-16,3-2-8 0,5-2-13 16,3-1-25-16,4 1-18 0,4 1-133 15,4-1-147-15,1 0-347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9T10:25:56.04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19322 4239 573 0,'-49'-38'121'16,"-4"4"0"-16,-8 1-100 0,-1 11-9 16,-5 7-5-16,-5 1 1 0,-6 5 0 15,-6 4 0-15,-5 5 1 0,-4 4-1 16,-5 3-2-16,-3 4-2 0,-1 3-1 15,-9-2-2-15,1 6 0 0,-1 3 0 16,2 4 0-16,-3 4-1 0,-1 2 1 16,2 3-1-16,6 5 0 0,3 3 1 15,3 1 1-15,0 1 1 0,9 2 2 0,6-2 1 16,5 4 1-16,9-2 1 0,8-2-1 16,14 0 0-16,14-3-2 0,12 0-1 15,13-1-1-15,18-2-2 0,10-1 0 16,14-3 0-16,10-3-1 0,14-3 1 15,10-2-1-15,10-4 1 0,5-1-1 16,10-3 0-16,10-2 1 0,6 0-1 16,3-3 0-16,7 2 0 0,8 0 0 0,4-5 1 15,3-2-1-15,3-1 0 0,4-2 0 16,3-5 0-16,3-3 0 0,-2-5 0 16,6 1 0-16,-2-5 0 0,-1-3 0 15,-1-1 0-15,-2-1 0 0,-5-3 0 16,-4-2 0-16,-6-1 0 0,-6-4 0 15,-8-2 1-15,-7-3-1 0,-7 1 0 16,-4-2 1-16,-12-2-1 0,-9-2 0 16,-8 1 0-16,-11 0 1 0,-12 1-1 15,-14 0 1-15,-13-1 0 0,-13-2-1 0,-15-2 0 16,-18-2 1-16,-16 1-1 0,-19-5 0 16,-15-2 0-16,-18 4 0 0,-19 2 0 15,-17 6 0-15,-17 5 0 0,-17 7 1 16,-14 12-1-16,-21 8 0 0,-14 6 1 15,-17 16-1-15,-12 5-1 0,-12 9-6 16,-14 13-7-16,-11 6-7 0,-9 11-120 0,-16 7-115 16,-4 7-290-16</inkml:trace>
  <inkml:trace contextRef="#ctx0" brushRef="#br0" timeOffset="7527.3548">733 15988 267 0,'-8'-5'72'0,"1"-1"3"0,-1 1-37 16,2 0-6-16,0 2-7 0,1 1-6 0,0 1-6 15,2 1-1-15,-1 0 2 16,0-1 2-16,1-1 3 0,0 1 3 0,0 0 3 16,0-2 1-16,1 1 0 0,-1-1-3 15,1 1-2-15,2 2-5 0,-3-1-4 16,3 1-3-16,0-1-3 0,0 1-1 16,0 0-3-16,2 0 0 0,-1 1-1 15,1-1-1-15,2 2 1 0,-2 1-1 16,2 2 0-16,1 0 1 0,-1 1 0 0,1-1-1 15,-2 2 1-15,2-1 1 0,1 0-1 16,0 0 0-16,3-1 1 0,-1-1-1 16,4-2 1-16,-1 0-1 0,1-4 1 15,1 0-1-15,0-2 1 0,1 0-1 16,1 0 0-16,-2-3 0 0,2 3 0 16,0 0 0-16,-2 0 0 0,2 2 0 15,-2-1 0-15,0 3 0 0,0 0 0 16,-1 2-1-16,-1-1 1 0,-1 1-1 15,0 1 1-15,1-1 0 0,-1-1-1 16,1-1 1-16,1 2-1 0,2-1 1 0,0 0-1 16,3-2 1-16,1 1 0 0,-1 0-1 15,0 0 1-15,0-1 0 0,0-1 0 16,-1 2-1-16,0 2 1 0,-2-1-1 16,-1 2 1-16,-1 1-1 0,2 1 1 15,-2 2-1-15,0-2 0 0,2 1 0 16,-1 1 1-16,-1-3-1 0,2 0 0 15,1-1 1-15,-2-2-1 0,2 0 1 0,-2-1-1 16,2-2 1-16,0-1-1 0,1 1 1 16,-2 0-1-16,0 0 1 0,-2 0-1 15,1-1 0-15,-2 1 1 0,0 0-1 16,1 0 1-16,-1-2 0 0,0 2-1 16,0 2 1-16,1 2 0 0,-1-3-1 15,-1 1 1-15,-1 1-1 0,2 1 0 16,2-1 0-16,-2-2 1 0,0-4-1 0,2 3 0 15,-1 1 0-15,2 2 1 16,-2-2-1-16,0 0 0 0,1 1 1 0,-1 1-1 16,0 0 0-16,2 2 1 0,-3-3 0 15,2 4 0-15,1-2 0 0,0 2 0 16,-1 1-1-16,0-3 1 0,1 2 0 16,-2-1-1-16,-1 0 0 0,0-1 1 15,0-1-1-15,0-1 0 0,0 0 1 16,0 0-1-16,0-2 0 0,-1 0 1 15,1 0-1-15,-1 2 1 0,-2-1-1 16,1 2 1-16,-2-1 0 0,-1 3-1 0,0 0 1 16,0 0-1-16,1-2 0 0,-1 2 1 15,1-2-1-15,0-2 1 0,2-3 0 16,2 4-1-16,-2-4 1 0,0 2 0 16,0-3 0-16,0-2-1 0,0 3 1 15,1 0 0-15,1-2 0 0,-1 1-1 16,0 0 1-16,0 0-1 0,-1 3 1 15,0-4-1-15,-2 1 1 0,-1-2-1 16,2 2 1-16,-1 0 0 0,-1 0-1 16,2 1 1-16,-2 2 0 0,-1 0-3 0,0 7-8 15,-3 5-117-15,-4 1-106 0,-7 10-279 16</inkml:trace>
  <inkml:trace contextRef="#ctx0" brushRef="#br0" timeOffset="10946.0648">13817 4636 481 0,'3'-11'127'0,"0"-2"7"0,-2-3-39 16,1 1-42-16,0 2-7 0,-1 0-3 15,2 4-1-15,-2 1-3 0,0 3-5 16,-1 4-6-16,0 4-4 0,0 2-6 16,-1 3-4-16,1 4-5 0,-1 4-3 15,0 3-3-15,1-1 1 0,-2 2-2 0,1-1-1 16,2 1-4-16,-1-3-7 0,0-4-13 16,2 1-12-16,-2-4-15 0,1-2 45 15,0-4-167-15,0-3-126 0,1-2-308 16</inkml:trace>
  <inkml:trace contextRef="#ctx0" brushRef="#br0" timeOffset="11308.8805">13893 4360 554 0,'-28'2'127'0,"-5"7"4"0,0 3-88 0,-3 5-13 15,1 6-5-15,2 5-2 0,1 7-1 16,2 3-1-16,6 1-2 0,3 4 0 16,6-2-2-16,4 3-2 0,8-2-3 15,5-4-4-15,7-1-1 0,5-5-2 16,7-5-1-16,9-2-1 0,8-9-1 0,4-8 0 16,9-8 0-16,4-7-1 0,2-6 1 15,2-9-1-15,-2-7 0 0,-4-7-1 16,-2-1 1-16,-7 1 0 0,-5-5-1 15,-6-3 1-15,-7 0 0 0,-8-4 0 16,-11-1 1-16,-11-5 0 0,-11 0 0 16,-7 5 2-16,-8 8 0 0,-5 6 1 15,-7 12-1-15,-6 10 0 0,-4 10-3 16,-2 13-8-16,-2 7-14 0,-1 6-11 0,7 8-26 16,3 6-104-16,11 11-121 15,8 1-282-15</inkml:trace>
  <inkml:trace contextRef="#ctx0" brushRef="#br0" timeOffset="12234.307">273 15624 553 0,'0'-16'136'0,"0"0"7"16,1 5-76-16,-4-1-16 0,4 6-7 15,3 4-5-15,-4 1-3 0,1 1-4 16,-1 3-4-16,1 4-4 0,-1 3-5 0,3 4-3 16,-7 1-4-16,3 5-1 0,-1 3-3 15,-1 2-4-15,0 2-1 0,1-1-6 16,-1-1-9-16,5 1-13 0,1-3-15 15,3-2-16-15,4-4-120 0,-2-6-130 16,4-5-301-16</inkml:trace>
  <inkml:trace contextRef="#ctx0" brushRef="#br0" timeOffset="12646.4285">311 15436 521 0,'-17'0'127'0,"-4"4"3"15,-1 5-73-15,-2 4-19 0,-1 4-11 16,-1 5-4-16,3 4-3 0,1 5-2 15,2 4 0-15,3 4 0 0,4 4 0 16,2 6 0-16,6-1-2 0,5 1-3 16,6 1-1-16,6-1-2 0,5-6-2 15,8-4-1-15,3-8-2 0,5-4 0 16,4-9-1-16,0-9-1 0,-1-8-1 16,2-9 0-16,-5-13 0 0,-3-6-1 15,-4-5 1-15,-3-6-1 0,-5-6 1 16,-4-4 2-16,-6-1 2 0,-4 4 2 0,-5-1 0 15,-8 0 1-15,-8-2-1 0,-6 5-2 16,-7 5-5-16,-4 5-10 0,-5 7-15 16,-8 12-10-16,-4 11-134 0,-3 16-1 15,-4 16-110-15,0 10-215 0</inkml:trace>
  <inkml:trace contextRef="#ctx0" brushRef="#br0" timeOffset="23437.0398">299 16661 414 0,'-4'-1'104'0,"-1"0"2"16,-1-3-48-16,-1 1-23 0,1 1-12 15,0-1-6-15,1 1-2 0,-1 0-1 16,-1 0-1-16,3 0-1 0,0 0 0 16,3-2 0-16,1 2 0 0,-2-2-2 15,6-1 0-15,1-1-2 0,4 1 0 0,0-2-2 16,4-1-2-16,0 1-1 0,2 0 0 15,-1 1-2-15,2-2 0 0,-2 2 0 16,1 1-1-16,-1 3 1 0,-1 1-1 16,-2 1 0-16,0 1 1 0,-3 4-1 15,-2 0 0-15,-2 2 0 0,-3 2 1 16,-2 2-1-16,-4 2 1 0,-2 3-1 16,-4 1 1-16,-3 3-1 0,-2-1 1 0,-1 1-1 15,0 1 1-15,0 0-1 0,1-3 1 16,0-3 0-16,3-1 0 0,3-3 1 15,2 2 0-15,1-6-1 0,3-1 1 16,4-1 0-16,3-1-1 0,2-2 1 16,2 1-1-16,2-5 0 0,3 2 1 15,0-2-1-15,2-1-1 0,-1 0-1 16,1-1-4-16,-2 0-5 0,0 1-10 16,0 0-4-16,-2 2-92 0,0-1-17 15,-4 0-86-15,-2-1-181 0</inkml:trace>
  <inkml:trace contextRef="#ctx0" brushRef="#br0" timeOffset="23840.7751">289 16383 437 0,'-22'2'103'16,"-2"1"3"-16,0 3-60 0,-1 8-15 15,-1 4-8-15,-1 8-1 0,4 5 0 16,1 5-1-16,3 5 0 0,3 2-2 16,5 3-2-16,4-1-1 0,6-2-3 15,4-2-2-15,7-2-1 0,4 1-3 16,6 0 0-16,7-5-3 0,6-2-1 0,5-2-1 15,4-5 0-15,0-6 0 0,3-9-1 16,-5-8 0-16,2-11 0 0,-3-6 1 16,0-11-1-16,-1-4 0 0,-1-7 0 15,-1-3 0-15,-3-6-1 0,-5 0 1 16,-6-2 0-16,-8-1-1 0,-11-3 1 16,-9-3 0-16,-12-1-2 0,-9 2-2 15,-8 3-2-15,-4 2-5 0,-6 6-8 0,-3 12-10 16,-3 9-109-16,-4 9-107 0,-4 9-267 15</inkml:trace>
  <inkml:trace contextRef="#ctx0" brushRef="#br0" timeOffset="25198.0143">13271 9327 484 0,'-15'1'130'15,"2"1"6"-15,-2-4-40 0,-1-3-41 16,0 0-6-16,0-2-3 0,5-3-4 16,1 0-4-16,3 0-4 0,2-1-3 15,6-1-5-15,5 0-5 0,2-3-3 16,3 4-3-16,1 0-4 0,4 0-3 15,1 2-1-15,-1 3-3 0,-1 3-1 0,-1 0-1 16,0 4-1-16,1 1 0 0,-6 1-1 16,1 3 1-16,-1 3-1 0,-1 2 1 15,-1 2-1-15,-3 0 0 0,-2 0 1 16,-4 3-1-16,-1 4 0 0,-3-3-1 16,-2 1 1-16,0 2-1 0,-1 1 0 15,1 1 0-15,-1-1 0 0,2-3 1 0,-1 0 0 16,2-1-1-16,-1-1 1 15,-2-1 0-15,2-3 0 0,2 1 0 0,4-4-1 16,0 0 1-16,1-2 0 0,3 1 0 16,5-5-1-16,1 2 1 0,0-1 0 15,1 0 0-15,1-1 0 0,1 0-3 16,1-1-6-16,3 1-8 0,0-2-8 16,4 0-12-16,1-3-8 0,0 0-9 15,-1 0 6-15,1-1-123 0,-4 0-112 16,-1-1-277-16</inkml:trace>
  <inkml:trace contextRef="#ctx0" brushRef="#br0" timeOffset="25584.283">13439 8987 486 0,'-36'-16'120'16,"-2"5"2"-16,-4 4-64 0,-4 6-25 0,-2 6-8 16,3 8-2-16,0 7-1 0,-1 7 0 15,2 5 0-15,2 9 1 0,6 4 1 16,0 9 0-16,3 9-2 0,5 3-3 16,7 4-3-16,9 1-1 0,9 4-2 15,14-7-2-15,11-8-1 0,12-10-2 16,8-9-2-16,14-9 0 0,6-10-2 15,8-15-1-15,7-6-1 0,8-9-1 16,-2-14-1-16,1-9 0 0,0-6 0 16,-5-8 0-16,-8-5 0 0,-9-8 0 0,-13-4 0 15,-10 0 0-15,-14-4 0 0,-15-2 1 16,-15 0-1-16,-15 2 0 0,-17 0 0 16,-12 9 0-16,-12 9 0 0,-15 15-7 15,-6 14-14-15,-16 14-14 0,-7 18-128 16,-7 18-131-16,-7 12-326 0</inkml:trace>
  <inkml:trace contextRef="#ctx0" brushRef="#br0" timeOffset="29580.4197">5140 7718 180 0,'-17'4'54'0,"-1"-2"9"16,4 1-10-16,0-2-5 0,1 1 2 0,1-2 3 16,1 3 0-16,1-2-3 0,0 0-5 15,3 1-5-15,0-1-4 0,1-1-4 16,1 1-1-16,2 0-3 0,-2 1-1 15,1-1-2-15,2 0-3 0,-2-1 0 16,3 1-3-16,-2-1-1 0,2 0-2 16,0 0-2-16,1-1-1 0,0 1-3 15,1-1-2-15,2 1 0 0,2-1-1 16,-1 1-1-16,3-2 1 0,1 0 0 0,4-1 1 16,2 1-1-16,2 1 0 0,2-1-1 15,5 1 0-15,4 0 0 0,3 1-1 16,0 0 0-16,5 1-2 0,1-2 1 15,2 1-2-15,-2-1 1 0,-1-2-2 16,-3 2 0-16,-2-3 0 0,-6 1-1 16,-3-1 1-16,-5-1-1 0,-3 3 0 0,-3 1 1 15,-2-1-1-15,-5 1 1 16,0 1-1-16,-2 1 1 0,-2 1-1 16,-1-1-3-16,-1 0-4 0,-1 1-7 0,0 1-8 15,0 1-10-15,-1-1-18 0,-1 2-108 16,1 1-117-16,2 3-277 0</inkml:trace>
  <inkml:trace contextRef="#ctx0" brushRef="#br0" timeOffset="38751.3387">2528 11907 337 0,'21'-18'87'0,"-4"0"7"0,-6 1-45 0,-5 4-5 16,-4 2-8-16,-6-1-2 0,-3 1-1 15,-6 0-4-15,0 2-5 0,-3 2-3 16,-5 0-3-16,-2 2-4 0,-2 2-3 0,-4 3-2 16,-2-1-4-16,-5 0-1 0,-6 0-2 15,-2 1-1-15,-4 1-1 0,-3-1 0 16,-1 0 0-16,-1 2-1 0,1 1 0 16,-1 2 1-16,-1 0-1 0,-2-3 1 15,1 2 0-15,-4-1 0 0,-2 4 0 16,2 0 0-16,0 1 0 0,0 2 0 15,3 5 0-15,-2 1 0 0,1 0 0 16,2 1-1-16,-3 1 0 0,1-1 1 16,0 2-1-16,7-1 0 0,3 2 1 0,6 1-1 15,4-1 1-15,4 0-1 0,6 0 1 16,3-2 0-16,1-1 0 0,5-1-1 16,2 0 1-16,5-2 0 0,4 1-1 15,3 0 1-15,4 0 0 0,6 2-1 16,4 0 1-16,5 0 0 0,3-2 0 15,4 0-1-15,4-1 1 0,1 2 0 16,2-1 0-16,3 0-1 0,6-1 1 16,4 4 0-16,4 0 0 0,6-1 0 15,7 1 0-15,3 1 0 0,3-4 1 0,4 2-1 16,4-1 1-16,3 0-1 0,4-3 1 16,3-2-1-16,3-2 1 0,8 0 0 15,4-4-1-15,1-2 1 0,-2-8-1 16,6 4 1-16,5-4-1 0,4-3 1 15,-1 0-1-15,-2-4 0 0,3-3 1 16,10 4-1-16,-4-5 0 0,-5-1 0 0,1-2 1 16,1 2-1-16,1 4 0 0,-3-2 0 15,-5 3 1-15,-1 1-1 0,0 2 0 16,-1 4 0-16,-8 3 0 0,-5 1 1 16,-6 1-1-16,-2 2 0 0,-4 1 1 15,-6-1-1-15,-5 2 0 0,-4-3 0 16,-4-1 1-16,-4 0-1 0,-9-4 0 15,-7-2 0-15,-8 0 0 0,-5-3 0 16,-5-2 0-16,-7-1 0 0,-5-1 0 16,-5-3 1-16,-5 1-1 0,-7-3 1 15,-5-3-1-15,-7 0 1 0,-9-3-1 16,-9 0 0-16,-11-3 0 0,-10-2 0 0,-14-2 1 16,-10-2-1-16,-9 3 0 0,-14-1 0 15,-11 2 0-15,-6 5 0 0,-11 6 0 16,-7 7 0-16,-12 6 0 0,-11 5 0 15,-10 7 1-15,-4 10-2 0,-15 8-1 16,-3 9-5-16,-9 5-10 0,-9 7-105 16,-6 2-102-16,-2 4-259 0</inkml:trace>
  <inkml:trace contextRef="#ctx0" brushRef="#br0" timeOffset="47238.56">2303 14308 433 0,'-19'0'109'0,"4"2"5"0,-1-4-56 16,3 1-18-16,4 0-11 0,1 1-6 16,5-1-5-16,0 2-5 0,4-2-4 15,4 1-2-15,3 1-1 0,5-1-2 16,2 2 0-16,4 1 1 0,6-2 0 15,2 1 1-15,1-2 0 0,4 3 1 16,-3-2-2-16,3-1 1 0,2 1-2 16,6 1 0-16,-4-2 0 0,5-2-1 0,0 0-1 15,3 1 0-15,1-1 0 0,-3-2-1 16,-4-1 1-16,3 0 0 0,-4-1-1 16,-6-1 0-16,-2 3 1 0,-5-3-1 15,-2 4 0-15,-2 2 0 0,-6-1-1 16,-1 5 1-16,-2 0-1 0,-3 2-5 15,-2 0-8-15,-2 3 53 0,-4-2-175 16,-4 2-118-16,-3 0-321 0</inkml:trace>
  <inkml:trace contextRef="#ctx0" brushRef="#br0" timeOffset="51787.3626">13480 11404 263 0,'25'-13'88'0,"-4"-2"7"0,-9 0-24 0,-6 0-6 15,-5 2-11-15,-3 1-11 0,-4 2-12 16,-3 1-8-16,-3 3-7 0,-4 0-5 15,-5 1-3-15,-5 2-4 0,-4-1-1 16,-3-1-1-16,-5 3-1 0,-9 2 0 16,-4 0-1-16,-6 3 1 0,-5 5-1 15,-7 5 1-15,-5 2-1 0,-6 2 0 16,2 4 1-16,-1 4 1 0,1 7 3 16,4 1 2-16,7 2 1 0,2 0 2 0,4 6 2 15,7 0 0-15,6 1 0 16,8 0-1-16,0 0-1 0,17 2-2 0,7 5-1 15,14 7-1-15,5-4-1 0,16 0-1 16,13-1 0-16,13-4-2 0,5-6 1 16,11-8-1-16,12-11 0 0,6-4-1 15,6-6 0-15,2-5 0 0,3-7 0 16,4-6 0-16,0-4 0 0,-5-4-1 0,1-6 1 16,-7-9-1-16,-6-8 2 0,-6-5 0 15,-8-3 4-15,-11-5 1 0,-5-5 2 16,-10-4 2-16,-12 0 1 0,-10-1 1 15,-14-5-1-15,-12 0-1 0,-12 0-2 16,-16 4-1-16,-18 1-2 0,-14 5-1 16,-19 12-1-16,-18 10-1 0,-17 12-4 15,-17 16-9-15,-12 11-9 0,-14 15-17 16,-9 15-113-16,-8 11-118 0,-3 15-291 16</inkml:trace>
  <inkml:trace contextRef="#ctx0" brushRef="#br0" timeOffset="61766.6869">12194 13027 368 0,'-10'0'100'0,"1"-2"5"15,-3-2-34-15,1-1-23 0,2 1-6 16,0 2-1-16,1-1-1 0,4-1 0 15,0 0-2-15,3 0-4 0,1 1-5 16,1-1-5-16,7 0-3 0,3-1-6 16,1 3-4-16,5 1-4 0,5-1-2 15,5 2 0-15,6 0-2 0,-2 3-1 16,2 1 0-16,0 0-2 0,-1 3 1 16,-5 0-1-16,-7 1 0 0,-4 2 0 15,-5 1 0-15,-6 2 0 0,-2-1 0 0,-7 1 1 16,-1 2 0-16,-2-2 0 0,-2 3 0 15,-2-1 0-15,3-1-1 0,-2 0 1 16,5 0-1-16,1-2 0 0,3-1 0 16,3-2 0-16,3-1 0 0,3-1 1 15,0 0-2-15,2-3 1 0,1 0 0 16,0 1-1-16,-1 1 0 0,0-2-1 16,-2 2 0-16,1 0 0 0,-2 0-1 15,-2 0 0-15,-2 0-1 0,-3 2 1 0,-3-1 1 16,-3-1 0-16,-1 3 1 0,-3-1 0 15,-2 3 1-15,-2 2-1 0,-1-1-5 16,-2 1-4-16,1-2-7 0,-1-1-6 16,1-1-9-16,3-5 15 0,2-4-129 15,1-7-107-15,4-2-272 0</inkml:trace>
  <inkml:trace contextRef="#ctx0" brushRef="#br0" timeOffset="62128.8615">12374 12791 582 0,'-44'-4'135'15,"-7"5"2"-15,-1 8-70 0,-2 5-49 16,3 12-7-16,-2 8-3 0,2 8 2 16,-2 6 3-16,5 8 3 0,4 9 3 15,4 10 1-15,5 7 2 0,11 5-1 16,9 1-3-16,12 0-6 0,9-3-2 15,15-7-4-15,13-9-3 0,14-12-1 0,5-12 0 16,14-11-2-16,13-11-1 0,10-9-2 16,4-10-1-16,1-11 1 0,4-11-1 15,5-12 0-15,-1-5 1 0,-10-8 2 16,-7-7 2-16,-10-10 1 0,-10-4 0 16,-14-2 0-16,-14-4 1 0,-16-6-1 15,-14-2 0-15,-19-6-1 0,-15 1-1 0,-18 0 0 16,-14 1-1-16,-13 7 1 0,-14 11-2 15,-13 10-4-15,-9 18-7 0,-7 14-11 16,1 18-12-16,-4 15-89 0,-3 12-35 16,0 7-107-16,2 19-222 0</inkml:trace>
  <inkml:trace contextRef="#ctx0" brushRef="#br0" timeOffset="63893.2736">333 17576 356 0,'-5'-6'96'0,"0"4"6"0,-1-2-46 0,0-1-9 16,-1 2-7-16,1-1-8 0,-2 0-5 16,2 5-4-16,0-4-4 0,0-1-3 15,0 0-3-15,1 1-2 0,0 0-2 16,1 1-2-16,1-1 0 0,1 2-1 16,0 0 0-16,1 2 0 0,0-1-2 15,1 0 0-15,0-2-1 0,0 3-1 0,0 0 0 16,0-1-1-16,0 0 0 0,0 0 1 15,0 0-1-15,0 3 1 0,0-5 0 16,-2 4 0-16,1-2 0 0,1 0 0 16,0 0 0-16,0 0 0 0,0 0 0 15,0 0 0-15,1 0 0 0,1 1 0 16,-2-1 0-16,1 0-1 0,-4-1 0 16,6-1 1-16,-1 1 0 0,3 0-1 15,1-3 1-15,3 1 0 0,1-1 0 16,6-2 0-16,-3 0-1 0,3 0 1 15,-1-1-1-15,-1 1-1 0,1 3 1 0,-1-2-1 16,-2 1 1-16,-1 3-1 0,-3 0 0 16,0 2 1-16,-3 0-1 0,-2 3 0 15,-2-1 0-15,-2 4 1 0,-1 1-1 16,-3 1 1-16,-1 2 0 0,0 0-1 16,-3-1 1-16,1 1-1 15,0 0 1-15,1-2-1 0,1 0 0 0,1-2 0 16,1 1 0-16,3-2 0 0,2 1 0 15,0-1 0-15,3 0 0 0,1-1 0 16,2-1 0-16,3 0 0 0,0-1 0 16,0-1 0-16,2-1 0 0,-2 0 0 0,-2 1 0 15,1 0 0-15,-3 0-1 0,-1 1 1 16,-3-1 0-16,1 2 0 0,-2-1 0 16,-1 3 0-16,0 1 0 0,-2 0 0 15,-1 3 0-15,-1 0 0 0,0 1 1 16,-4 1-1-16,0-1 0 0,-1 1 0 15,-1-2 1-15,-1 0-1 0,0-3 0 0,0 0-3 16,-1 1-5-16,2-5-2 0,0 1-6 16,3 6-10-16,1-8-40 0,1 6-70 15,1-8-94-15,6-2-225 0</inkml:trace>
  <inkml:trace contextRef="#ctx0" brushRef="#br0" timeOffset="64324.7446">434 17325 289 0,'-15'-7'93'0,"-3"1"4"15,-3 0-15-15,-5 2-26 0,-1 2-15 16,-1 2-13-16,-3 1-8 0,1 4-7 15,-2 2-3-15,0 5-1 0,-1 2 0 0,5 5 2 16,3 3 1-16,3 5 2 16,5 5 1-16,5 4 0 0,4 2-1 0,6 3 0 15,3 1-2-15,3 3-3 0,4-3-1 16,6-3-2-16,2 2-1 0,5-2-1 16,4 0-1-16,5-5-1 0,5-3 0 15,3-3 0-15,1-3 0 0,3-13 0 16,1-7 0-16,-3-11 0 0,1-8-1 15,-3-7 1-15,1-7-1 0,-2-6 0 16,-2-4 1-16,0-4 0 0,-6 1 1 0,-2-4 0 16,-7-2 0-16,-8-5 0 0,-11-2 1 15,-10 0-1-15,-8-1-1 0,-8 1 0 16,-9 1-1-16,-2 6-1 0,-5 11 0 16,-2 10 0-16,-1 7-5 0,-6 14-8 15,-5 13 31-15,-7 10-152 0,-5 14-114 16,-5 3-305-16</inkml:trace>
  <inkml:trace contextRef="#ctx0" brushRef="#br0" timeOffset="68628.9788">7025 8959 536 0,'-1'0'118'0,"1"0"1"0,2-4-94 16,3 3-10-16,6-4-4 0,5-1-5 15,2 0-3-15,8 0 0 0,4-3-1 16,0 2 1-16,6 0 2 0,-1 1 1 0,2 3 0 16,1 1 0-16,-4 0-1 0,2 5 0 15,-1 1-1-15,1 2-1 0,-4 0-1 16,-1-1-1-16,3 3-1 0,-1 0-2 15,1-2-1-15,-2-1-4 0,-3 0-3 16,-2-2-7-16,-2 1-7 0,-7-2-53 16,-3-2-47-16,-8-2-88 0,-5-1-195 15</inkml:trace>
  <inkml:trace contextRef="#ctx0" brushRef="#br0" timeOffset="68985.4191">7243 8758 426 0,'0'-2'100'0,"-1"-2"3"16,1 2-64-16,1-1-11 0,-1 3-7 15,0 0-2-15,2 0 2 0,-2 1 0 16,-1-1 1-16,-2 3 0 0,-1 1-1 15,-2-2 0-15,-4 2-4 0,-5 3-2 16,-3 0-5-16,-4 4-1 0,-3 0-4 16,-3 2 0-16,0 3-2 0,-1-1-1 15,3 3 0-15,0 0 0 0,4 2 0 0,2 0 1 16,2 2 0-16,2 1 0 16,6-1 1-16,2-2 0 0,4 1-1 0,7-1 0 15,4-4 0-15,6 0-1 0,7-2 0 16,4-4-1-16,13 1 1 0,9-2-4 15,11-2-9-15,10 2 52 0,8-8-179 16,5 5-124-16,2-1-334 0</inkml:trace>
  <inkml:trace contextRef="#ctx0" brushRef="#br0" timeOffset="84971.0213">606 5580 378 0,'-11'-9'94'0,"0"-1"4"16,1 2-55-16,2-3-9 0,-3 0-8 15,1-2-4-15,0 0-4 0,3 1-3 16,1 2-2-16,0 2-1 0,1 1-1 16,2 3-2-16,2 3-2 0,1 2-1 15,0 4-1-15,-1 3-2 0,1-1 0 16,2 3-1-16,0 3 1 0,4 2 0 15,0 1 1-15,2-1 1 0,6-1-1 16,2-1 1-16,2-1 0 0,4 0 0 0,1-5-1 16,6-1 1-16,1-1-1 0,3-1 0 15,2 0 0-15,0-4-1 0,3-1-1 16,-2-2 1-16,-3-1-1 0,-1-1 0 16,-1 1-1-16,-1-3 1 0,-2 1-1 15,0 1 1-15,-1 1-2 0,1 0-1 16,-2 4-4-16,-4 0-4 0,-1 1-116 15,-9 8-104-15,-8-2-273 0</inkml:trace>
  <inkml:trace contextRef="#ctx0" brushRef="#br0" timeOffset="90634.8484">4901 4961 367 0,'-10'0'104'0,"3"1"4"0,1-1-15 16,1-2-53-16,6-1-14 0,3 1-6 15,3-2-2-15,5-2-5 0,4 0-3 16,1 0-2-16,5-3-1 0,3 2-2 16,2-1 0-16,3 1-1 0,4 2-2 15,0 0 0-15,1 0 0 0,2 3-1 0,-3 1 0 16,2 0-1-16,-4-1 0 0,-4 2-1 15,-1 0-3-15,-4 2-2 16,-2-1-3-16,-3 0-7 0,-1-1-22 0,-4 0-81 16,-5 0-91-16,-2-1-222 15</inkml:trace>
  <inkml:trace contextRef="#ctx0" brushRef="#br0" timeOffset="90997.698">5124 4667 543 0,'-16'-1'115'0,"-4"0"1"15,2 1-96-15,0 4-12 0,-2 3-3 16,-1 1-1-16,-1 3-1 0,3 0 0 16,-4 3-1-16,-2 2 2 0,-6 3 1 15,-3 1 3-15,-3 2 1 0,0 4 2 16,-3 3 1-16,2 3 2 0,-2-5 0 16,6 2-2-16,3 1-1 0,4-2-2 15,5 0-2-15,3-4-1 0,7 0-2 16,6 0-1-16,6-4-2 0,7-2 0 0,9-1-1 15,11-1-1-15,10-1-7 0,12-3-14 16,12-3-114-16,9-8-112 0,9-5-286 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680" units="cm"/>
          <inkml:channel name="Y" type="integer" min="-36" max="1050" units="cm"/>
          <inkml:channel name="T" type="integer" max="2.14748E9" units="dev"/>
        </inkml:traceFormat>
        <inkml:channelProperties>
          <inkml:channelProperty channel="X" name="resolution" value="83.72093" units="1/cm"/>
          <inkml:channelProperty channel="Y" name="resolution" value="40.22222" units="1/cm"/>
          <inkml:channelProperty channel="T" name="resolution" value="1" units="1/dev"/>
        </inkml:channelProperties>
      </inkml:inkSource>
      <inkml:timestamp xml:id="ts0" timeString="2019-10-07T13:18:31.012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14424 6368 0,'0'18'344,"-18"-18"-344,-1 0 16,1 0-1,0 0 1,0 0-1,0 0 1,0 0 187,18 18-187,-18-18-16,-1 0 15,19 19-15,-18-19 16,0 0 0,0 18-16,0-18 15,0 0 1,0 18 171,-1-18-171,1 0-16,0 0 16,36 0 124,0 0-124,1 0 0,-1 0 15,-18-18-16,18 18-15,0 0 32,0 0-17,0 0 63,0 0-62,1 0 0,-19-18 171,-19 18-171,1 0 78,0 0 15,0 0-78,0 0-31,0 0 16,0 0 15,18-19-31,-19 19 109,1 0-93,-18 0 328,0 0-329,-19 0 1,-17 0-16,54 0 16,-1 0-16,1 0 15,0 0 313,-18 0-328,0 0 16,-1 0-16,19 0 16,-18-18-16,18 18 15,0 0-15,-19 0 391,1 0-391,-37 0 16,19 18-16,-19 1 15,19 17-15,0-36 16,35 18-16,1-18 375,-36 0-360,18 0 1,-19 0-16,1 0 16,-1 0-16,37 0 15,0 0-15,18-18 344,-36 18-328,-37-18-16,19 0 15,-19-1-15,37 1 16,0 18-16,17 0 16</inkml:trace>
  <inkml:trace contextRef="#ctx0" brushRef="#br0" timeOffset="1">13644 6441 0,'18'0'218,"0"0"-202,18-18 0,-18 18-1,19 0-15,-19-19 16,18 19-16,0 0 15,-18-18 1,1 18-16,-1 0 16,0 0 187,0 0-188,0 0-15,0 0 16,19 0 125,-19 0-126,0 0-15,0 0 16,18 0-16,-18 0 16,1 0-16,-1 0 140,0 0-124,0 0-16,0 0 15,0 0 1,0 0 0,1 0-1,-1 0 95,0 0-48,0 0-46,-36 0 140,0 0-140,0 0-16,-1 0 15,1 0-15,0 0 0,0 0 16,0 0-16,0 0 16,0 0-1,-1 0 1,1 0-1,0 0 17,0 0-32,0 0 15,0 0 1,0 0-16,-1 0 16,1 0-16,18-18 15,-18 18-15,0 0 16,0 0-1,0 0-15,0 0 172,-1 0-172,1 0 16,-18 0-16,18-18 16,0 18-16,0 0 515,-1 0-499,1 0-16,0 18 15,0-18 173,0 18-47,0-18-141,0 18 31,-1-18-31,1 0 15,18 19 1,-18-19 265,0 0-265,0 0-16,-18 0 16,17 0-1,1 0-15,0 0 16,18 18 296,-18-18-296,0 0-16,-18 0 0,-1 18 16,1-18-16,18 0 15,0 0-15,0 0 16,-19 0 234,19 0-250,-36 0 0,-19 0 15,19-18-15,-1 18 16,37-18-16,0 18 16</inkml:trace>
  <inkml:trace contextRef="#ctx0" brushRef="#br0" timeOffset="2">12736 6332 0,'19'0'187,"-1"0"-155,-18 18 61,18-18-77,0 0-16,0 0 16,-18 18-1,18-18-15,0 0 110,1 0-95,-1 0-15,0 0 282,18 0-267,19 0-15,-19 0 16,0 0-16,-36 18 15,18-18-15,0 0 16,1 0 172,-1 0-173,0 18 1,0-18-1,0 0-15,0 0 16,0 0 78,1 0-94,-1 0 15,0 0 1,0 0-16,0 0 16,0 19-16,0-19 93,1 0-77,-1 0 0,-36 0 202,-1 0-202,1 0 0,0 0-16,0 0 15,0-19 1,0 19 0,0 0-1,-1 0 1,1 0 156,0 0-157,0 0-15,0-18 0,0 18 16,0 0-16,-1 0 16,-17 0 171,-36 0-171,35 0-16,1 0 15,0 0-15,-1 0 16,19 0 0,0 0 405,0 0-311,0 0-79,0 0-15,0 0-1,-1 0-15,38 0 344</inkml:trace>
  <inkml:trace contextRef="#ctx0" brushRef="#br0" timeOffset="3">13335 6350 0,'-18'18'110,"0"-18"-95,0 0 1,0 0-16,-1 0 16,1 0 15,0 0 78,0 0-109,0 0 16,0 0 0,0-18-16,36 18 234,0 18-218,0-18-16,0 0 15,0 0 1,0 0-1,1 18 48,-1-18-47,0 0-1,0 0-15,0 18 16,0-18-1,0 0 95,1 0-79,-1 0-15,0 0-1,0 0 95,0 0-79,0 0 78,0 0-109,-18-18 219,-18 18-203,0 0-16,0 0 15,0 0 1,0 0 0,0 0-16,-1 0 15,1 0-15,0 0 31,0 0-31,0 0 16,36 0 187,0 0-203,18 0 16,-17 18-1,-1-18-15,0 0 16,0 0 0,0 0-1</inkml:trace>
  <inkml:trace contextRef="#ctx0" brushRef="#br0" timeOffset="4">13789 6368 0</inkml:trace>
  <inkml:trace contextRef="#ctx0" brushRef="#br0" timeOffset="5">14460 6386 0,'18'0'187,"0"0"-171,0 0 15,1 0-15,-1 0-1,0 0 1,0 18 0,0-18-1,0 0 1,0 0 93,1 0-77,-1 0 108,0 0-124,-36 0 124,0 0-140,-1 0 16,1 0 0,0 0-1,0 0-15,0-18 0,0 18 16,0 0 15,-1 0 47,1 0-62,0 0 0,36 0 171,0 0-171,1 0-1,-1 0 1,0 0 0,0 0-1,0 0 16,0 0-15,0 0 0,1 0-16,-1 0 15,0 0 1,0 0 0,0 0-1,0 0-15,0 0 16,-36 0 187,0 0-203,0 0 16,0 0-1,0 0 1,0 0-16,-1 0 15,-17 0 1,18 0-16,-18 0 0,18 0 16,-1 0-16,1 0 15,0 0 1,36 0 171,0 0-171,1 0 0,-1 0 31,0 0-32,0 0-15,-18 18 16,18-18-16,0 0 15,0 0 64,1 0-64,-1 0-15,0 0 16,0 0-1,0 0 1,0 0 47,0 0-63,1 0 15,-1 0 1,0 0-1,-18 19 1,18-19-16,0 0 78,0 0-62,0 0-16,1 0 15,17 0 1,-18 18-16,0-18 16,0 0 93,0 0-93,1 0-16,-1 0 15,0 0-15,0 0 16,-36 0 125,0 0-141,0-18 15,-1 18 16,1 0-31,0 0 16,0-19-16,0 19 16,0 0-1,18-18 1,-18 18 0,18-18-1,-19 18-15,1 0 156,0 0-156,0 0 16,18-18-16,-18 18 16,0 0-16,0 0 15,-1 0-15,1 0 110,0 0-110,0 0 15,0 0 1,0 0 0,0 0-16,-1 0 15,1 0 141,0 0-156,0 0 16,0 0-16,0 0 16,0 0-16,-1 0 15,1 0 1,0 0 109,0 0-94,0 0-15,0 0-1,0 0-15</inkml:trace>
  <inkml:trace contextRef="#ctx0" brushRef="#br0" timeOffset="6">15240 6368 0,'-18'0'203,"-18"0"-187,18 0-1,-1 0-15,1 0 16,0 0-16,0 0 16,0 0 156,0 0-172,0 0 15,-1 0 1,-17 0-16,18 0 15,0 0 1,0 0-16,0 0 203,-1 0-203,1 0 16,0 0-16,0 0 15</inkml:trace>
  <inkml:trace contextRef="#ctx0" brushRef="#br0" timeOffset="7">15295 6386 0,'-19'0'78,"1"0"-78,0 0 0,-18 0 16,0 0-16,17 0 16,-17 0-16,18 0 15,0 0-15,0 0 16,0 18-16,-1-18 16,1 0-16,0 0 15,0 0-15,0 0 16,0 0-1,0 0 1</inkml:trace>
  <inkml:trace contextRef="#ctx0" brushRef="#br0" timeOffset="8">15349 6386 0,'-18'0'109,"0"0"-109,-19 0 16,19 0-16,0 0 16,-18 0-16,18 0 15,0 0 1,-1 18-16,1-18 16,-18 0-16,0 19 15,18-19 1,-1 0-16,1 0 15,0 0-15,0 0 16,0 0-16,0 0 16,0 0-16,-1 0 15,1 0 1,0 0 0,0 0-1,18 18-15,-18-18 16,0 0-16,0 0 15,-1 18 1,1-18 0,0 0-16</inkml:trace>
  <inkml:trace contextRef="#ctx0" brushRef="#br0" timeOffset="9">15567 6386 0,'-18'0'109,"-1"0"-62,1 0-31,0 0-1,0 0-15,0 0 16,0 0-16,0 0 16,-1 18-1,-17-18 1,18 0-16,0 19 0,0-19 16,0 0-16,-1 0 15,1 0-15,0 0 16,0 0-1,36 0 251</inkml:trace>
  <inkml:trace contextRef="#ctx0" brushRef="#br0" timeOffset="10">15530 6404 0,'0'-18'110,"-18"0"-95,0 18 1,0 0-1,0 0-15,0 0 16,0 0 78,-1 0-94,1 0 15,0 0-15,0 0 16,0 0 343,0 0-343,0 0 0,-1 0-16</inkml:trace>
  <inkml:trace contextRef="#ctx0" brushRef="#br0" timeOffset="11">15512 6350 0,'-18'0'125,"0"0"-110,0 0 1,0 0 0,0 0-1,-1 0-15,1 0 16,0 0 0,0 0-16,0 0 31,0 0-31,0 18 140,-1-18-124,1 0-16,-18 0 16,18 0-16,0 0 31,0 0-15,-1 0 171,1 0-187,0 0 16</inkml:trace>
  <inkml:trace contextRef="#ctx0" brushRef="#br0" timeOffset="12">16111 6350 0,'0'0'0,"-18"0"16,0 0-1,0 0 1,-1 0 0,1 0-1,0 0 1,0 0-16,-18 0 15,18 0 1,-1 0 0,1 0-16,0 0 15,0 0-15,0 0 32,0 0 93,0 0-110,-1 0 1,1 0-16,0 0 15,0 0-15,0 0 16,0 0 31,0 0 47,-1 0-79,1 0 1,0 0 0,0 0-16,0 0 171,0 0-155,0 0-16,-19 0 16,19 0-16,0 0 15</inkml:trace>
  <inkml:trace contextRef="#ctx0" brushRef="#br0" timeOffset="13">16165 6368 0,'-18'0'78,"0"0"-62,0 0 15,0 0-15,0 0-1,-19 0 1,19 0 0,0 0-16,0 0 15,0 0 1,0 0 0,0 0-1,-1 0 1,1 0-16,0 0 15,0 0 1,0 0 0,0 0-16,0 0 31,-1 0-15,1 0-1,0 0 16,0 0-15,0 0-16,0 0 16,0 0-16,-1 0 15,1 0 1,0 0 156,0 0-172,0 0 15,0 0-15</inkml:trace>
  <inkml:trace contextRef="#ctx0" brushRef="#br0" timeOffset="14">16565 6368 0,'-19'0'31,"1"0"0,0 0 63,0-18-78,0 18-1,0 0 1,0 0 0,-1 0-1,1 0 1,0 0 0,0 0-16,0 0 15,0 0 1,0 0-16,-1 0 15,1 0-15,0 0 16,0 0-16,0 0 16,0 0-1,0 0 110,-1 0-109,1 0 0,0 0-1,0 0 188,18-18-187,-18 18-16,0 0 16,-19 0-16,19 0 15</inkml:trace>
  <inkml:trace contextRef="#ctx0" brushRef="#br0" timeOffset="15">17018 3175 0,'18'-18'46,"0"0"-46,-18 0 0,19 18 16,-1-37-16,0 19 16,0 18-16,-18-18 15,18 18 126,0 18-125,0 18-16,1 1 15,-19-19-15,-19-18 94,19-18-78</inkml:trace>
  <inkml:trace contextRef="#ctx0" brushRef="#br0" timeOffset="16">16655 3320 0,'18'-18'78,"1"18"-62,-1-18-16,0 0 15,-18 0-15,18-1 16,0 1-16,0 18 94,0 0-63,-18 18-31,19 1 16,-19-1-16,0 0 31,0 0-31,-19-18 16,19 18-16,-18-18 15,0 0-15,0 0 16,0 0-16,18-18 15,-18 0-15,0 18 16,18-18-16,0 0 16,0-1-16,18 1 0,18 0 15,37-18-15,-37 18 16,36 18-16,-53-18 16,-1 18-16,0 0 31,0 18-16,-18 0-15,0 0 16,0 0-16,-18 0 16,0-18-16,0 18 15,-1-18-15,1 0 16,0-18 0,0 0-16,18 0 15,-18 18 1,18-18-1,0 0-15,18 0 16,-18-1-16,36 1 16,-18 18-16,1 0 15,-1 0-15,0 0 16,0 0-16,0 0 16,-18 18-16,18-18 15,-18 19-15,0-1 16,0 0-16,0 0 15,-18-18-15,0 0 16,-18 0-16,-19 0 16,1-18-16,18 0 15,17-19 1,1 19-16,0 0 16,18 0-1,0 0 16,18 36 32,-18 36-63,-18 1 16,0-19-16,0-18 15,0 0-15,0 1 16,-1-19-1,1 0 1,0-19 31,18-17-31,36 18-1,1 0-15,-1 0 16,18 0-16,-35-1 0,-1 19 15,-18 19 48,-18 17-47,-1 0-16,1-18 0,18 0 15,-18 1-15,0-19 16,18-19 46,18 1-46,0-18-16,-18 18 16,18 0-16,1 0 15,-1-1-15,0 1 16,-18 36 46,0 19-62,-18-1 16,0-18-16,18 0 16,-37 0-16,19 1 15,18-38 63,0 1-62,0 0-16,18 0 16,0 0-1,-18 0 1,19 18-1,-19 18 17,18 0-17,-18 18-15,0 1 16,-18 17-16,-1-18 16,-17-18-16,18 1 0,18-1 15,-18-18-15,0 0 16,0 0-1,-1-18 1,19-1-16,0 1 16,0-18-1,19 36 1,-19-36-16,36 18 16,36-1-16,-35 1 15,-19 0-15,18 0 16,-36 0-16,18 18 15,-18 36 32,-36 0-31,18-17-16,-37-1 16,19 0-16,18 0 15,-18-18-15,18 0 16,18-36 31,18 18-32,0-1-15,18-17 16,-18 18-16,19 18 16,-19-18-16,0 18 15,0-18-15,0 36 47,0 0-47,-18 0 16,0 18-16,0 1 15,-18-19-15,0 0 16,18 0-16,-18 0 16,0-18-1,0 0-15,-1-18 16,19 0-1,-18-36-15,0 17 16,18 1-16,0 18 16,0 0-16,0 0 15,0-1-15,18 1 16,0 0-16,1 18 16,-1-18-16,0 18 15,0 18 1,0 0-1,0 0-15,-18 1 16,18-1-16,-18 0 16,0 0-16,0 0 0,0 0 15,-18-18-15,0 18 32,0-18-32,0 0 0,0 0 0,0-18 15,-1 18-15,1-36 16,18 18-16,-18 18 31,18-18-31,0 0 16,0-1-1,0 1-15,18 0 16,19 0-16,-19 18 16,0 0-16,0 0 15,0 0 1,0 18-16,-18 0 0,18 37 15,-18-19-15,0 37 16,-18-37-16,0 0 16,0-18-16,0 0 15,-18-18-15,17 0 16,1 0-16,0-18 16,0 0-1,0-18-15,0 18 16,18 0-16,0-1 15,0 1-15,0 0 16,18 0-16,0 0 16,18 0-16,-18 18 15,19-18-15,-19 18 16,0 0 0,0 36-1,0-18-15,0 0 16,-18 0-16,19 19 15,-19-19 1,0 0-16,-19-18 16,1 0-1,0 0-15,0 0 16,0 0 0,18-18-16,-18 0 15,0-1-15,18 1 16,0 0-1,0 0-15,0 0 16,0 0-16,18 0 16,0-1-1,0 19-15,0 0 32,0 0-17,-18 19 1,0-1-16,0 0 0,-18 0 15,0-18 1,-36 0 0,35 0-1,1 0-15,0-18 16,18 0 31,0 0-47,18-1 15,0 1-15,1 0 16,-1 18-16,-18-18 16,18 18-16,0 0 31,0 0-15,-18 18-16,0 0 15,0 0 1,0 1-16,0 17 15,-18-18-15,0-18 0,-18 18 16,17-18-16,1 0 31,0 0-31,0 0 16,0-18-16,0 0 0,18 0 16,-18 0-1,18-1-15,0 1 16,0 0-16,0 0 15,0 0 1,18 0-16,0 18 16,-18 18 46,0 0-46,0 0-1,-18-18-15,0 18 16,-1-18 15,1 0-15,18-18 15,0 0 0,-18 18 173,0 18-204,18 0 15,-18 0-15,0 1 0,18-38 156,18-35-156,0 36 16,0 0-16,-18 0 16,0 54 77,-18 0-77,18-18-16,-18 19 0,0-19 0,-19 18 16,19-18-16,18 0 15,-18-18-15,18-18 125</inkml:trace>
  <inkml:trace contextRef="#ctx0" brushRef="#br0" timeOffset="17">16891 3375 0,'0'18'31,"0"0"-15,0 0-16,0 0 16,0 0 77,-18-18-46,18-36-31,-18 18 0,18 0-16,0-19 15,-18 37-15,18-18 16,0 0-16</inkml:trace>
  <inkml:trace contextRef="#ctx0" brushRef="#br0" timeOffset="18">16782 3393 0,'18'0'125,"-18"18"-109,0 0-16,0 0 0,0 0 16,0 0-1,0 1 1,0-1-1,0 0-15,0 0 16,0 0 15,0 0-31,0 0 16,0 1 0,-18-19-16,18 18 15,0 0 298,0 0-313,-18-36 297,18 0-282,0 0-15,0-1 16,0 1-1,0 0-15,0 0 32,0 0-32,0 0 15,0 0 1,0-1 0,0 1 93,0 0-93,0 0-1,0 0 1,0 0-1,0 0 1,0-1-16,0 1 16,0 0-1,0 0-15,0 0 16,0 0 0,0 0-16,0-1 0,0 1 15,0 0 1,0 0-1,-18 18 126,18 18-141,-18 0 16,0 0-16,0 1 0,-1-1 15,19 0-15,-18-18 16,18-18 62,0-19-62,18 1-1,1-36-15,17 17 16,-18 1-16,0-1 16,0 37-16,-18 0 0,0 36 93,0 0-77,18-54 78,1 18-79,-1 0-15,0 18 16,-18-18-16,18 36 47,0 18-32,0 37-15,0-37 16,1 0-16,-1 0 16,0-17-1,0-38 63,0-35-62,-18 36-16,18 0 0,0 36 63,1 18-48,-1 0-15,0-17 16,0-1-16,0 0 15,-36-36 64,0-73-64,0 37 1,18 35-16,0 1 15,0 0-15,0 36 63,0 0-63,0 19 16,0-19-16,0 0 15,0 0-15,-18-36 78,-1-36-78,1-1 16,0 37-16,18 0 16</inkml:trace>
  <inkml:trace contextRef="#ctx0" brushRef="#br0" timeOffset="19">16782 3683 0,'18'0'47,"1"0"-16,-1 18-15,0-18 15,-18 18-31,18-18 16,-18 18-16,18-18 94,-18 19 46,18-19-140,-18 18 16,0 0-1,18-18-15,-18 18 16,-18-18 187,0-18-203,0 0 16,0 18-1,18-18-15,-18-1 16,0 1 0,18 0 62,-19 18-63,19-18 1,-18 18-16,18-18 31,0 36 141,18-18-156,-18 18-1,19 0 1,-19 0-16,0 1 16,18-19-1,-18 18-15,-18-18 407,-1-18-392,1-1 1,18 1-1,-18 18 1,18-18 78,-18 18-79,36 0 157,0 0-156,-18 18 0,18 0-16,1 1 15,-1-1-15,-18 0 16,0 0-1,18-18 126,0 18-78,-18 0-48,0-36 204,0-36-219,-36-1 16,36 1-16,0 36 15,0 0-15,0-1 16,0 1-16,0 0 15,0 0 1,18 0-16,-18 0 16,0 0-16,0-1 15,0-17 1,0 18-16,0 0 16,0 0-16,0 0 15,0-1 16,0 1-31,0 0 16,0 0 0,0 0-1,0 0-15,0 0 16,18-1 0,-18 1-16,18 0 0,-18 0 15,18 0-15,0 18 16,-18-18-16,19 0 0,-19-1 15,18 1 1,0 0 0,-18 0-16,18 0 15,-18 0-15,18 18 63,0 18-48,0 36 1,1-36 0,-1 19-16,0-19 0,-18 0 31,-18-91 63,0 37-94,18 18 15,-19-18-15,1 18 16,0-1-16,0 1 0,18 0 16,0 0-1,18 36 79</inkml:trace>
  <inkml:trace contextRef="#ctx0" brushRef="#br0" timeOffset="20">16837 3429 0,'-18'18'15,"36"-36"-15,-55 54 16,19-36-1,18 18 1,-18-18 15,0 19-15,18-38 78,18-17-94,18 18 31,-17 0-31,-1 0 16,-18 0-16,0 36 78,36-36 31,-18-1-109,0 19 16,0 0-16,-36 19 78,0-1-78,0 0 15,0 0-15,0 0 16,0 0-16,-1-18 78,19-18-62,0 0-16,0-18 15,0-1-15,0 19 16,0 0-16,0 0 16,0 0-16,0 72 62,-18 1-62,0-37 16,0 0-16,18 0 15,-18-18-15,0-18 79,-19-55-79,1 1 15,0-19-15,18 55 16,36 36 62,18 54-78,0 1 16,19-1-16,-19 1 15,0-19-15,-17 0 16,-1-18-16,-18 0 0,18-18 15,-54-72 64,-1 17-64,1-17-15,18 54 16,0 0-16,36 54 78,36 18-78,-17 1 16,-19-19-1,0-18-15,0-18 16,-36 0 46,-18-72-46,-1 35-16,1 19 16,18 0-16,18 0 15,0 36 48,18 36-63,0-17 15,0-19-15,0 0 16,1 0-16,-38-18 125,1 0-94</inkml:trace>
  <inkml:trace contextRef="#ctx0" brushRef="#br0" timeOffset="21">16528 7801 0,'0'19'156,"0"-1"-140,0 0 0,0 0-16,-18-18 15,18 18-15,0 0 16,0 0 15,0 1-15,0-1-1,0 0 1,0 0 15,-18 0 63,18 0-78,0 0-1,0 1-15,0-1 16,0 0 140,0 0-140,0 0-16,0 0 15,0 0 1,0 1 0,18-19 109,-18 18-110,18 0-15,-18 0 16,0 0 93,18-18-93,-18 18-16,0 0 31,0 1-31,0-1 31,0 0-15,0 0 109,0 0-109,0 0-16,-18 0 15,18 1 1,-18-1 0,18 0-16,0 0 46,0 0-30,0 0 31,-18-18-31,18 18-16,0 1 15,0-1-15,0 0 16,0 0 31,0 0-32,0 0 17,0 0-17,-18 1-15,18-1 16,0 0 15,0 0-31,0 0 16,0 0-1,0 0 1,0 1 0,0-1 15,0 0 0,0 0-15,0 0 31,18-18-47,-18 18 15,0 0 1,18 1-1,-18-1 1,18 0-16,-18 0 16,0 0-1,18-18 79,-18 18-78,0 0-16,0 1 15,-18-1 1,18 0 0,0 0-1,-18 0 1,18 0 93,18 0-93,-18 1-16,0-1 15,18-18 79,-18 18-78,19-18-16,-1 0 15,-18 18 220,0 0-220,0 0 1,-18 0 0,18 1-16,0-1 15,-19-18-15,19 18 16,0 0-16,0 0 16,-18-18 124,18-36-140,-18 0 16,18-1-16,0 19 15,0 0-15,0 0 0,0 0 16,0 0-16,0-1 16,0 1-16,0 0 15,0 36 95,0 37-110,0-19 15,18-36-15,-18 18 16,0-54 62,0 0-62,0-19-16,0 19 15,0 18-15,0 0 0,0-1 16,0 56 46,0 35-62,0-17 16,0-19 0,0 18-16,0-17 15,18-37-15,-18-18 78,0-37-78,0 1 0,0 17 16,0 19-16,0 0 16,0 36 93,-18-54-46,18-18-48,-18-19-15,18 55 16,-18 0-1,18 0-15,0 36 94,0 0-78,0 0-16,0-109 94,0 37-94,0 36 15,0 36 48,18 54-48,-18-17-15,18-1 16,-18 1-16,0-19 16,18-18-16,-18 0 15,0 0-15,0-72 94,0 0-94,0 35 16,19 110 46,-1-18-62,0 17 16,0 1-16,0-36 15,-18-19 1,0-18-16,-18-36 47,0-55-32,0-17-15,0-1 16,-1 0-16,19 37 16,0-1-16,0 19 0,0 18 15,0 0 1,19 0-16,-19 36 62,18 91-46,-18-19-16,0-35 16,0-1-16,0-36 15,0 0-15,0-36 47,0-36-31,-18-19-16,18 19 15,0-1-15,0 37 16,0-18-16,0 18 16,0 0-1,0 36 32,0 36-31,0-17-16,18-19 15,-18-73 79,0-35-94,0 17 16,0 19-16,0 17 15,0 19 1,0 0-16,18 18 16,-18 18 15,18 55-31,0-19 16,-18 1-16,0-37 0,0 18 15,0-18 1,0-72 62,-18 36-78,18-37 0,-18 1 16,18 36-1,0-1-15,0 1 0,0 0 16,0 91 46,0-1-62,0-17 16,-18-1-16,0-18 16,-1-17-1,1-1-15,0-18 63,18-55-63,-18-17 15,18-1-15,0 37 16,0 18-16,18 0 0,-18 54 62,18 36-46,0 1-16,-18 0 16,0-19-16,0-18 15,0-18 1,0-36 31,0-36-47,0-1 31,-18-17-31,18 17 16,0 19-16,0 18 15,18 54 48,1 19-63,-1-19 15,-18 0-15,18 1 16,-18-19-16,0 0 0,-18-91 78,0 19-62,-1-1-16,19-17 15,0 54-15,0 0 0,0-1 16,0 1 0,0 73 46,0-1-62,0-36 16,0 0-16,0 1 15,0-56 64,0-17-79,0-1 15,0 19-15,0-18 16,0-1-16,19 37 15,-19-18-15,0 18 16,0 72 31,0 1-31,0-1-16,0-18 0,0 1 15,0-19 16,0-55 32,0-35-47,0 17-16,0 19 15,0 18-15,0 72 78,0 1-78,0-1 16,0 1-16,-19-37 0,19 0 16,-18-18-16,0-36 62,18-19-62,0 19 31,0-18-31,0 17 16,0 19-16,18 0 0,-18 0 16,18 18 30,-18 72-30,0-17-16,0-1 16,0-17-16,0-1 0,-18-36 93,0-36-93,18-55 0,0 18 16,0-17-16,18 17 16,0 37-16,-18 18 15,19 18-15,-1 0 32,0 0-32,-18 18 15,18-18-15,0 36 0,-18 0 16,18 1-16,0-1 15,-18 18-15,0-36 16,0 19-16,0-19 16,0 0-1,0-72 48,-18-1-63,0 1 15,0-1-15,18 19 16,0 18-16,0 0 16,0 54 31,0 18-32,0 1-15,0 17 16,0-53-16,0 17 15,0-18-15,0-54 79,-18-37-79,-18 19 15,36 17-15,0 19 16,0 0-16,0 73 78,0 17-62,0-17-16,0-19 15,0 0 1,-19-36 46,1-54-62,0-1 0,0-17 16,0-19 0,-18 18-16,36 37 0,0 18 0,0 0 15,18 18 16,0 0-15,0 18-16,0 0 0,0 18 16,0 37-1,-18-37-15,0-18 16,0 1-16,0-38 62,-18-53-62,0-1 16,0 19 0,18 18-16,0 17 15,18 19 32,0 0-47,0 19 16,1 17-16,-1 0 0,0 19 15,-18-37-15,0 0 16,0 0 0,-18-18 31,0-36-47,-1-1 15,1-17 1,18 36-16,0 0 15,0 0 1,0-1-16,18 38 63,1 35-63,-1 0 0,18 19 15,-36-37-15,0 1 16,0-19-16,0 0 15,-18-36 48,18-55-63,0 19 16,0 17-16,0 19 15,0 0-15,0 0 16,-18 18 156,0 0-172</inkml:trace>
  <inkml:trace contextRef="#ctx0" brushRef="#br0" timeOffset="22">16492 8219 0,'0'18'94,"0"0"-78,0 0-1,0 0-15,0 0 16,0 1 0,0-38 77,0-17-77,0 18-16,0 0 16,0-18-16,0 17 15,18 1-15,-18 0 16,18 18 31,0 0-47,-18 18 15,0 0-15,19 1 16,-19-1-16,0 0 16,0 18-16,0-18 15,0 0-15,0-54 78,-19 0-62,19-19-16,-18 19 16,18 18-16,0 0 15,0 0 1,18 36 62,-18 0-62,0 0-16,19 0 0,-19 0 15,-19-72 48,1 18-63,18-1 31,-18 1-31,18 18 0,0 0 16,0 0-16,0 0 15,18 18 48,0 18-48,1 0 1,-19 0-16,0-54 94,0-1-94,-19 1 15,19 18 1,0 0 0,0 36 93,0 0-109,0 0 16,-18 0-1,18 19-15,-18-1 16,0 0-16,0 1 16,0-1-16,18 0 15,-18-18-15,18 0 16,0 1-16,0-1 250,0 0-219,18-18-31,-18-18 47,0-19-31,0 19-1,0-18-15,0 18 16,0 0-1,0 0-15,0-1 219,18 19-219,0 0 31,0 0 32,0 0-32,0 0-15,-18 19 93,19-19-93,-38 0 578,1 0-563</inkml:trace>
  <inkml:trace contextRef="#ctx0" brushRef="#br0" timeOffset="23">16510 7928 0,'18'-18'140,"0"0"-124,-18 0 0,19 0-16,-1 0 15,-18 0 1,18 18 62,-18 18-78,18 0 16,-18 0-16,0 0 15,0 0-15,18 0 16,-18 1 0,0-1 468,0 0-468,-18 0-1,0-18-15,18 18 16,0 0-16,0 0 15,0 1 1,0-1-16,0 0 16,18-18-16,18 36 15,1-18-15,35 55 0</inkml:trace>
  <inkml:trace contextRef="#ctx0" brushRef="#br0" timeOffset="24">16565 7693 0,'0'18'156,"0"0"-141,0 0 1,-19-18-16,19 18 16,0 0-1,0 0 1,-18-18 0,18 19-16,0-1 31,0 0-16,0 0-15,0 0 16,0 0 0,0-36 93,0 0-109,18 0 16,1-18-16,-1-1 0,0 19 15,0 18-15,0-18 16,-18 0-16,0 0 16,18 18-16,-18 18 109,0 0-93,0 0-16,-18 0 15,0 0-15,0 1 16,18-1-16,-18-18 15,18-37 110,0-35-125,0 17 16,0 1-16,0 0 16,0 17-16,18 19 15,0 18 17,-18 18 14,0 0-46,18 1 16,-18 35 0,0-36-16,0 0 15,0 0-15,0 1 16,0-74 78,0 1-79,0 17-15,-18 19 16,18 0-16,0 0 16,0 0-16,-18 54 93,18 37-93,-18-19 16,0 1-16,-1-19 16,1-18-16,0 0 15,0-18 1,18 18 15,0-72 0,0-19-31,0 1 16,0-1-16,0 37 16,0 0-16,0 17 0,0 1 15,18 55 48,-18 17-63,0 0 15,0 1 1,0 17-16,0-17 16,0-1-16,-18-36 15,0 1-15,18-1 16,0 0 31,0-36-47,0-37 15,0-17 1,0-1-16,0 37 0,0 18 16,0 0-16,0-1 15,0 38 63,0 53-62,0-17-16,0-19 16,0-18-16,0 0 15,0 0-15,-18-18 47,18-36-16,0-37-31,0 37 16,0 0-16,0 18 16,0 0-1,18-1-15,0 38 78,-18 53-78,0-17 16,0-1-16,0 19 0,0-37 16,0-18-16,-18 0 15,18 0-15,0-72 63,0-37-63,18 19 0,0-19 15,0 18-15,0 1 16,-18 17-16,19 19 16,-1 18-16,-18 54 93,0 37-77,-37-1-16,19 19 16,0-18-16,0-19 15,0 0-15,0-35 16,0-19 31,18-55-47,0 1 15,0-19-15,0 19 16,0-1-16,18 1 16,-18 36-1,18 0-15,0-1 16,0 74 46,0-1-46,-18 1-16,18 17 0,-18-17 16,0-19-16,0-18 15,0 0-15,-18-18 63,18-90-48,0 17-15,0 0 16,-18 19-16,18 0 16,0 17-16,0 19 0,0 0 15,0 0 1,0 54 46,18 19-46,-18 17-16,0-17 16,0-19-16,0 0 15,0-18 1,-18-18 31,18-54-32,0-19 1,18 1-16,0-19 16,1 37-1,-1 17-15,0 37 16,0-18-16,0 36 62,-18 55-46,0-37-16,0 19 0,0-1 16,0-18-16,0-18 15,-18-18 32,18-36 0,0-18-47,0 17 0,0-17 16,0 36-1,0 0-15,0 0 16,0 54 62,0 18-62,0-17-16,0-19 15,-18-18 32,18 18-47,-18-18 16,18-73-16,0 1 15,0-1-15,-18 19 16,18 17 0,0-17-16,0 36 15,0 0-15,0 36 78,0 18-78,0 0 16,0-17-16,0 17 0,0-18 16,-19-18 15,19-36 0,-18-19-15,0-17-16,18 54 15,0-37-15,0 37 16,0 0 0,18 54 46,-18 19-62,0-19 0,0 36 16,0-17-16,0-19 15,0-18 1,0 0 31,-18-18-32,0 0 1,18-54-16,0 18 16,0-1-16,0 19 15,0 0 1,0 0-16,0 0 16,18 72 46,-18 1-62,0-1 16,0 37-16,-18-37 15,0 1-15,0-37 16,18 0-16,-18-18 0,18 18 16,0-36 30,0-36-30,0-19-16,0 19 16,0-1-1,0-17-15,18 35 16,0 1-16,0 18 16,-18 0-16,18 18 78,-18 18-78,0 54 15,0-35-15,0 17 16,0-18-16,-18-17 16,18-1-16,0-73 93,0 1-93,18-37 16,-18 37-16,0 17 16,18 19-16,-18 0 15,0 0-15,0 72 78,18 19-62,-18-19 0,0 1-16,0-37 15,0 0-15,0 0 16,-18 0 46,18-54-46,0 0 0,0 18-16,0-19 15,0 19-15,18 0 16,-18 54 46,0 1-46,0 35-16,0-17 16,-18-19-16,18-18 15,-18-18-15,18 18 31,0-36 16,0-36-31,0-19-16,0 19 16,18-19-16,-18 37 15,18 0-15,1 17 16,-19 1-16,18 18 31,-18 37 32,0-1-63,0 18 15,0 19-15,0-37 16,-18 19-16,-1-37 15,19 0-15,-18 0 16,18-91 31,0 19-31,0-37-16,0 37 15,0-19-15,0 55 16,0-18-16,18 18 15,1 18 1,-19 36 47,0 18-48,0 1-15,0-19 16,0 0-1,0-17-15,-19-1 16,19 0 0,-18-18 31,18-55-32,18-17-15,-18 36 16,19-19-16,-19 19 15,18 18-15,-18 0 16,0-1-16,18 19 16,-18 19 62,0 53-63,0-17-15,0-1 16,-18 19-16,18-37 16,-18 0-16,18-18 15,-19-18-15,19 18 32,0-90-1,0-1-16,19 19-15,-1-19 32,-18 37-32,18 0 0,0-1 15,-18 19 1,0 55 62,0 17-78,0 0 16,0 1-16,0-19 15,0-18-15,0 0 16,0-72 62,0 0-62,0-1-16,0 37 15,0 0-15,0 0 16,18 54 78,-18 0-79,0 37-15,0-37 0,0 19 16,0-37-16,0 18 16,-18-18-16,0-18 62,18-18-46,0-55-1,0-17 1,-18 17-16,18 19 0,0 17 16,0 19-16,0 0 15,0 0 1,18 72 46,-18 1-62,0-1 16,0 1-16,0-1 16,0-36-16,0 0 15,-18-18-15,18 19 0,-18-19 31,-1-37 1,1-35-17,18-1-15,0 19 16,-18-1 0,18-17-16,0 54 15,0-19-15,0 19 16,36 73 62,-36-1-78,0 19 16,0-55-16,0 18 15,0-18 1,-18-18-1,0-36 48,18-19-63,0 19 16,0 0-16,0 18 15,18 0-15,-18-1 16,18 56 62,1 35-62,-19-35-16,0 17 0,0-36 15,-19 18-15,19-17 16,0-92 78,0 19-94,0-19 15,0 55-15,0 0 16,0 0-16,19 18 78,-1 54-78,-18 0 16,0 19-16,0-19 15,0 1-15,-18-19 16,-1-18-1,1-18 48,18-54-63,0-1 16,0-17-16,0-1 15,0 19-15,0 18 16,0-1-16,0 19 15,0 73 64,0 17-79,0-17 15,0-19 1,0 18-16,0-36 15,-18 1-15,18-92 79,-18 37-79,18-19 15,0 1-15,0 36 16,18-19-16,0 19 15,0 73 64,-18-1-64,0 1-15,0-19 16,0-18-16,0 0 15,-18-54 48,18-19-63,0-17 16,0 36-16,0-19 15,0 37-15,0-18 16,0 18-16,18-1 15,-18 1-15,19 18 16,-19 37 47,0 17-48,0 0 1,0 19-16,0-19 15,0-17-15,0-19 16,-19-18 15,19-91 1,0 37-32,0-1 15,0 1-15,0-19 16,0 55-16,0-18 0,0 18 15,19 18 48,-19 54-32,18 19-31,-18-1 16,0 1-16,0-37 15,-18 0-15,-1-36 16,19 19 15,0-74 16,0-17-31,0 17-16,0 1 15,19 54-15,-19-18 16,18 18 31,-18 54-31,0 0-1,0 1-15,0-19 16,-18-18-16,18 0 0,0 1 31,-19-19-15,19-55-1,0-17-15,0-19 16,0 18-16,0 19 31,0-1-31,0 19 0,0 18 16,0 0-16,0 36 78,0 36-78,0 1 16,0-1-16,0-17 15,-18-1-15,18-18 47,-18-18-16,0-73-15,18 37-16,0-36 16,0 17-16,0 19 15,0 0-15,18 90 94,-18 0-78,0 1-16,0-37 15,0 18-15,-18-36 16,18 18 31,-18-18-32,18-18 1,0 0-16,0-18 16,0 0-16,0-1 15,0 1-15,18 0 0,-18 18 16,0 90 78,0-17-79,-18-1-15,0-18 16,0-18-16,18 1 15,-19-1-15,19-73 63,0 1-63,0 18 16,0-19-16,0-17 15,19 35-15,-1 1 16,-18 0-16,18 18 15,-18 36 95,0 54-95,0-54-15,0 19 16,-18-19-16,0 0 16,18 0-16,18-36 109,0 0-109,0 0 16,0 18 46,-18 36-46,0 0-1,0 19-15,0-37 16,0 0-16,0 0 47,0-54-31,0-37-1,18 37-15,0-18 16,1 17-16,-1 1 15,0 18-15,0 0 0,-18 0 32,0 54 15,0 0-32,0 0-15,0 19 16,-18-1-16,0 1 15,0-19-15,-1-18 0,19 0 16,-18 0-16,18 1 16,0-1 62,0-36-78,0-19 15,0 1-15,0-18 16,37-19-16,-19 19 16,-18 35-16,18-17 15,0 18-15,-18 0 47,0 36-31,0 36-16,0 19 15,0-19-15,0 1 16,-18 17-16,18-17 16,-18 17-16,0-17 15,-1-19-15,19-18 0,-18-18 16,18 18 15,0-72-15,18 0-1,1-19-15,-19 19 32,18-19-32,0 0 0,0 19 15,0-19-15,0 73 16,-18-18-16,0 0 47,0 54-32,0 19-15,0-1 16,0 19-16,0-19 16,0 1-16,0 17 15,0-17-15,0-19 16,-18-18-16,0 0 16,18 0-16,0 1 62,0-56-46,0-35-1,0 17-15,0 1 0,18 18 16,-18 17 0,18 19-1,-18-18 1,0 55-1,0 35 1,0-17-16,-36 17 16,18-17-16,0-1 15,0 0-15,-1-35 0,19-1 16,0 0 15,0-36-31,0-37 16,0 19-16,19-37 15,-1 19-15,0 18 16,0-1 0,0 19-1,-18 0 17,0 54-1,0 19-16,-18-1-15,18 19 0,-18-19 16,18 1-16,-18-19 16,0 0-16,-1-36 15,19 18-15,0-54 78,0-18-78,0-19 16,0-18-16,0 19 16,0 54-16,19 0 15,-1 18 1,-18 54 31,0 19-47,-18-1 15,18-17-15,-19-1 16,1-36-16,18 0 16,-18-18-16,18 18 47,0-36-32,0-36 1,18-19-16,0 19 15,1-1-15,-1 37 16,0 0-16,-18 0 47,0 54-31,0 19-16,0 17 15,0 1-15,-18-19 16,-19 19-16,19-19 15,0-54-15,18 18 0,0-18 0,18-417 266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680" units="cm"/>
          <inkml:channel name="Y" type="integer" min="-36" max="1050" units="cm"/>
          <inkml:channel name="T" type="integer" max="2.14748E9" units="dev"/>
        </inkml:traceFormat>
        <inkml:channelProperties>
          <inkml:channelProperty channel="X" name="resolution" value="83.72093" units="1/cm"/>
          <inkml:channelProperty channel="Y" name="resolution" value="40.22222" units="1/cm"/>
          <inkml:channelProperty channel="T" name="resolution" value="1" units="1/dev"/>
        </inkml:channelProperties>
      </inkml:inkSource>
      <inkml:timestamp xml:id="ts0" timeString="2019-10-07T13:18:31.037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16619 6132 0,'0'-18'172,"0"0"-172,0 0 15,0 0 1,0 0 0,0-1-1,0 1 17,0 0-17,0 0 1,0 0-1,0 0 17,-18 0-17,18-1 17,0 1-17,0 0 16,0 0-31,0 0 16,0 0 15,0 0-31,-18-1 16,18 1 0,0 0-1,0 0-15,0 0 0,0 0 16,0 0-1,0-1 1,-18 19 78,18 19-79,0-1-15,0 0 16,-19 0-16,19 0 16,0 18-16,0-17 15,-18-1-15,18 0 16,0 0-16,0 0 31,0 0-31,0 0 16,0 1-16,0-1 15,0 0 1,0 0 0,0-54 31,0-1-47,0-17 15,0 0-15,0-1 16,0 19-16,0-19 15,0 19-15,0 18 16,0 0 0,0 0 15,0 54 47,0 0-78,0 37 0,-18-19 16,0-36-16,0 1 15,0-1-15,18 0 16,0-54 46,0-19-46,0-17-16,0 17 16,0 1-16,0 17 15,0 19-15,0 0 16,-18 54 62,-1 37-62,-17-19-16,18 19 15,0-37-15,0 1 16,0-19-16,18 0 0,-19-18 16,1-18 46,0-19-62,0 1 16,0 0-1,0 0-15,0-1 16,-1 19-16,1 0 16,18 0-16,-18 18 15,0 18 63,18 18-62,-18 1-16,18-19 16,0 0-16,0 0 15,0 0 16,36 0 48,19 0-79,-19-18 15,18 0-15,-36 0 0,1 0 16,-19-18 249,-19 0-249,1 0-16,0 0 0</inkml:trace>
  <inkml:trace contextRef="#ctx0" brushRef="#br0" timeOffset="1">16492 7838 0,'0'18'94,"0"0"-79,0 0-15,0 0 16,0 0-16,0 1 15,0-1-15,0 0 16,0 0-16,-18-72 63,18-1-48,-18 1 1,0-1-16,-1 19 15,19 18-15,0 0 16,0 0-16,0-1 16,0 56 46,0 17-62,0 19 0,0-55 16,0 18-16,-18-18 15,18 0 1,0 1 62,0-56-47,0 19-15,0 0-16,0 0 16,0 0-16</inkml:trace>
  <inkml:trace contextRef="#ctx0" brushRef="#br0" timeOffset="2">16655 7983 0,'0'18'15,"-18"-18"-15,18 18 16,-18 0-16,18 0 16,-18 1-1,18-1-15,-18-18 78,18-18-78,-18-1 16,-1 1 0,1 18-1,18-18-15,0 0 16,-18 0-16,18 0 15,0 0-15,0-1 16,-18 1-16,18 36 63,0 1-63,0-1 15,0 0-15,0 0 16,0 0-1,0 0 17,0-36 30,0 0-46,18 18-16,-18-18 15,18 18 1,-18 36 47,0 19-63,0-37 15,0 0-15,0 0 16,-18-54 62,18-1-62,0 1-1,0 18 1,18 18 15,0 73-15,1-37-16,-19 18 15,0 1-15,0-1 16,0-36-16,0 0 16,0 1-16,0-1 15,0-55 63,0 19-62,0-18-16,0 0 16,0 18-16,0-1 15,0 1-15,18 0 16,0 36 31,0 0-47,0 19 15,-18-19-15,18-18 16,0 18-16,-18 0 16,0 0-16,0 0 15,0 1 16,0-1 1,0-36 77,19 18-93,-1-19-1,0 19-15,0 0 16,0 0 15,-18 19-31,18-1 16,-18 0-16,0 0 15,0 0-15,0 0 16,-18-18 78,18-18-32,0 0-46,-18 0-16,0 0 16,18 0-1,-18 18 79,0 0-63</inkml:trace>
  <inkml:trace contextRef="#ctx0" brushRef="#br0" timeOffset="3">16601 6368 0,'-18'0'79,"0"0"-64,-1 0 16,1 0-15,0 0 0,0 0-1,0 0-15,0 0 16,0 0 0,-1 0-16,1 0 15,0 0 1,0 0-16,0 0 15,0 0 17,0 0 46,-1 0-63,1 0 1,0 0-16,0 0 16,0 0-1,0 0-15,0 0 16,-1 0-16,1 0 16,0 0-1,0 0-15,0 0 16,0 0-16,0 0 15,-1 0 1,56 0 265,-19-18-281</inkml:trace>
  <inkml:trace contextRef="#ctx0" brushRef="#br0" timeOffset="4">16583 6078 0,'0'18'156,"0"0"-140,0-36 77,0-18-93,0-1 16,0 19-16,18 0 16,-18 0-16,0 0 15,18 18-15,-18-18 16,18 36 46,-18 36-62,18-17 16,-18-1-16,0 18 16,0-17-16,0-19 15,0-55 79,0 1-94,-18 0 16,0 0-1,18 17-15,0 38 94,0 17-94,-18 0 16,18-18-16,0 0 15,-18-18 32,18-36-47,0-36 16,0 35-16,0 19 15,0-18-15,0 18 16,0 0-16,0-1 16,18 74 46,-18-1-46,0 19-16,0-19 15,0-17-15,0-1 16,0-18-16,0 0 16,0 0-1,-18-72 63,18-19-62,0 19-16,0 36 0,18 0 0,-18-1 16,18 38 46,0-1-62,-18 36 16,18-36-1,-18 0-15,0 1 16,0-74 47,0 1-63,0-1 15,0 19-15,0 0 0,0 18 16,0-1-16,18 38 109,-18-1-93,0 0-1,0 0-15,-18-72 47,18-19-31,-18 0-16,0-17 16,18 35-16,0 1 15,0 18-15,0 17 16,0 1-16,18 18 62,-18 37-46,0 17-16,18-18 16,-18 19-16,0-1 15,0 1-15,0-37 16,0 0-1,0 0 1,0-72 47,0-19-48,0 19-15,0 17 0,0 1 16,0 18-16,0 0 15,18 18 48,-18 36-47,0 37-16,0-19 15,0 0-15,0 1 16,-18-37-16,18 0 15,-18 0-15,18 0 16,0 1 15,-18-38-31,0-35 16,0-37-16,0 19 16,-1-19-16,19 18 15,0 1-15,0-1 16,0 19-16,0 18 15,0 17-15,0 1 16,19 0 0,-19 36 31,0 37-47,-19-1 15,1 19-15,0-1 16,0 1-16,0-1 15,0 1-15,18-37 0,-18 1 16,18-19 0,-19-91 31,19-18-32,0 1 1,0-1-16,0 18 15,0 1-15,0 36 16,19-1-16,-1 37 63,-18 73-63,0-1 15,0 19-15,18-18 16,-18 17-16,0-35 15,0-19-15,0 0 16,0-17-16,0-74 63,0-17-48,0-1-15,36 19 16,-36-1-16,18 19 15,0 18-15,1 0 16,-1 18 0,0 0 77,0 18-93,0 0 16,0 0-16,0-18 16,-18 18-1,0 0 1,19-18 0,-19 18-16,0 1 15,0-1 1,0 18-1,0 0-15,0-18 16,0 1 0,-19-38 31,1-17-47,0 18 15,0-36-15,18 35 16,0 1-16,0 0 15,0 0-15,0 0 16,0 36 62,0 55-62,0-19-16,0-18 15,0-18 1,0 1 0,0-56 31,0-35-32,0 17-15,18-17 16,0 35-16,0-35 15,1 36-15,-19 17 0,0 1 16,18 18-16,-18 37 78,0 53-62,0-35-1,0-37-15,0 0 16,0 0-16,0 0 16,-18-54 46,18 0-46,0-19-16,0 1 15,0 36-15,0 0 16,0-1 0,0 56 46,0 17-46,0-18-16,0 1 15,0-19-15,0 0 16,-19-54 47,19-19-63,0 1 15,0-1-15,0 19 0,0-18 16,0 36-1,19-1-15,-19 38 63,0 17-47,0 18-16,0 1 15,0-19 1,0 0-16,0-18 15,-19-18 17,19 19-17,-18-74 1,18 1-16,0-1 16,0-17-16,0-1 0,0 37 15,0 18-15,0 0 16,0-1-16,0 38 78,18 35-62,-18 0-16,0 19 15,0-19-15,0-17 16,0-1-16,-18 0 15,18-18 1,-18-72 31,0 0-47,18-1 16,0-17-16,0 35 15,0 1 1,0 18-16,0 0 15,0 0 1,0 72 31,0 19-31,0-1-16,-18 19 15,18-19-15,0 1 16,-18-19-16,0-35 0,18-1 15,0 0 17,0-73-17,0-35 1,0 17-16,0 1 16,0-1-16,18 19 0,-18-1 15,18 37-15,-18 0 16,18 18 31,-18 18-16,0 0-31,-18 0 31,0-18-15</inkml:trace>
  <inkml:trace contextRef="#ctx0" brushRef="#br0" timeOffset="5">16692 7402 0,'0'0'0,"0"18"16,0 1-16,18-1 15,0 0-15,-18 0 16,18 0 0,-18 0-16,18 0 15,-18 1 32,0-1 16,-18-18 30</inkml:trace>
  <inkml:trace contextRef="#ctx0" brushRef="#br0" timeOffset="6">16655 7928 0,'0'19'47,"0"-1"-32,-18 0-15,18 0 16,0 0-1,-18-18 48,18-18-32,0 0-31,0 0 16,0 0-1,0-1-15,0 1 32,0 36 46,0 1-63,-18-1-15,0 0 0,0-18 16,18 18-16,18-18 78,0-18-78,0 0 16,0 18-16,-36 36 344,0-18-329,0 0-15,18 0 16,-18 1-16,-1-19 15,19 18-15,0-36 32,0-37-32,0 19 15,0 0-15,19 17 16,-1-17-16,-18 18 16,18 18-16,-36 0 109,0 0-93</inkml:trace>
  <inkml:trace contextRef="#ctx0" brushRef="#br0" timeOffset="7">4881 3919 0,'0'-18'188,"0"0"-188,0-1 0,0 1 15,0 0 1,0 0 0,-19 18 77,1 18-93,0 0 16,36-36 78,19 0-94,-19 0 15,0 0-15,0 18 16,0-18-16,-18-1 16,0 56 62,-18-1-78,0-18 15,0 0-15,0 0 16,18 1-16,-19-19 0,1-19 78,18-17-78,0 0 16,0 0-16,0-1 0,18 19 15,-18 0 1,-18 91 47,0-19-48,-18 19-15,18-37 16,18-18-16,-18 18 0,18-18 15,-19-18-15,19-36 63,19-18-47,-1-1-16,0 1 15,0-1-15,0 19 16,0 18-16,0 0 15,1 54 48,-19 19-47,0-37-16,0 18 15,0-18-15,0 0 16,0 0-16,0-54 78,18-36-78,18-1 16,-18 19-16,0 17 15,0 1-15,1 18 16,-1 18 46,-18 36-46,0 0-16,0 1 16,0-1-16,0-18 15,0 0-15,0 0 16,0-54 46,0-18-62,0-19 32,0 1-32,0 53 0,0-17 15,0 109 63,18-19-78,0 1 0,0-1 16,-18-18-16,18-18 16,-18-36 46,-36-54-62,18 17 0,0-17 16,18 35-16,-18 19 15,18 0-15,-19 0 16,19 54 62,19 19-78,17 17 16,-18-35-16,-18-19 15,0 0-15,0 0 16,-36-72 46,18-1-62,-1 19 0,19 18 16,-18 0-16,18-1 16,-18 19-16,18 55 78,18-37-63,-18 0-15,0 0 16,0 0 0,0-36 46,-18-18-46,0 0-1,18 18-15,0-1 16,0 1-16,0 36 31,0 37-15,18-1-16,-18-17 0,18-1 16,-18 0-16,0-18 15,0 0-15,0 1 31,-18-38 48,18 1-79,0 0 15,0 0-15,0-18 16,18 18-16,-18-19 15,18 37-15,-18-18 16,19 18 47,-1 36-63,0 19 15,-18-1-15,0-17 16,0-19-16,0 0 15,-18 0-15,0-18 63,18-18-47,0-18-1,0 17 1,0 1-1,-19 36 32,1 1-47,18-1 16,-18 0-16,0 0 16,18 0 171,0 0-187,0 0 16,-18 1-16,18-1 15,0-36 110,18 18-125,-18 18 63,-18 18-63,0-18 15,0-18-15,18 18 16,-19 0-16,19-54 78,0 18-78,-18 0 31,18 0-31,-18 36 79,0 0-79,0 0 15,18-36 48,0 0-48,0 0-15,0 0 32,0 36 46,-18 0-78,18 0 15,0 0 1,0-54 31,0 18-32,18 0-15,0 18 32,-18-19-17,18 19 126,0 0-110,0 0-31,1 0 16,-1 0-16,0 0 15,18 0-15,0 0 16,-17 0-16,-1 0 16,0 19 62,-18-1-78,18-18 15,0 18 1,0 0-16,-18 0 0,18 0 16,1 0-1,-1-18-15,-18 19 0,18-1 16,-18-55 125,-18 1-126,0-18-15,-1-19 16,19 55-16,0 0 15,0 0-15,0 36 79,19 0-64,-19 0-15,18 0 0,-18 19 16,0-19-16,0 0 15,0 0 1,0-72 47,-18-1-48,-1 19-15,19 0 16,-18 17-16,18 1 15,0 0 1,0 36 31,0 0-47,0 19 16,0-19-16,0 0 15,0-54 79,-18-1-94,0 1 16,0 0-16,18 18 15,0 36 32,0 18-31,0 0-16,0-17 15,-18-19-15,18 18 16,-18-18 62,18-18-62,-19-1-16,19 1 15,0 0-15,0 0 16,0 54 31,0 19-47,0 17 15,0-54-15,0 19 16,0-19-16,0 0 16,0 0-16,0-36 78,0 0-78,19 0 15,-1 0-15,-18-19 32,18 37-32,0-18 0,0 0 15,0 18 63,-18 18-78,0 0 0,18 0 16,-18 1-16,19-38 94,-19 1-94,18 0 15,-18 0 1,0 36 47,0 0-63,0 0 0,-18 1 15,18-1-15,-19-18 16,19 18 406,0 0-297,-18 0-125,18 0 31,-18 0-31,18 19 16,0-19-16,0 0 15,0 18-15,0-18 16,-18 1-16,18-1 15,0 0 1,0 0-16,0 0 16,-18-18-16,18 18 0,0 0 15,-18 1-15,18-1 16,0 0 0,0 0-16,0 0 15,0 0 1,0 0-16,0 1 15,0-1-15,0 0 16,0 0-16,0 0 16,-18-18-16,18 18 15,0 0-15,0 1 16,0-1-16,-19 0 16,19 0-1,0 0 1,0 0-16,0 0 15,0 1 1,0-1-16,0 0 16,0 0-1,0 0 1,0 0-16,0 0 16,0 1-16,0-1 0,0 0 15,0 0 1,0 0-1,0 0-15,0 0 16,0 1 0,0-1-16,0 0 31,0 0-15,0 0-16,19 0 0,-19 0 31,0 1-31,0-1 15,0 0-15,0 0 16,0 0-16,0 18 16,0 1-16,0-19 15,0 18-15,0 19 0,0-1 16,0 0 0,-19 1-16,19-1 15,0-17-15,0-1 16,0-18-16,0 18 15,0 1 1,0-19-16,0 0 16,0 18-16,0-18 0,0 19 15,0-1-15,0 18 16,0-17 0,0-1-16,0 0 15,0-18-15,0 0 0,0 1 16,0-1 46,0-36-30,19-73-32,-19-18 0,18 0 15,0 0-15,0 19 16,18 17-16,-18 0 15,1 19-15,-1 18 16,-18 18-16,18-1 16,-18 38 31,-18 35-47,0 19 15,-1 17-15,1 19 16,-18-18-16,18 18 15,0 0-15,0-19 16,-19 1-16,19-37 16,0 1-16,18-37 0,0-91 47,0-17-47,0-55 15,-18-1 1,18 1-16,0-18 15,18-109 1,18 181-16,-18 19 16,1 17-16,-1 55 15,-18 73 32,0-1-47,-18 19 16,-1 54-16,19-18 0,-18 0 15,-18 0-15,36-36 16,0-19-16,-18 1 16,18-55-16,0-54 47,0-73-47,0 0 15,0-54-15,0-37 0,0 55 16,18 18-16,0 36 15,18 37 1,-36 36-16,0 54 47,0 73-31,-18 18-16,18 36 0,-18-18 15,0-18-15,18-18 16,-36-18-16,36-37 15,0-35-15,0-1 16,0-91 15,0-18-31,0 1 16,0-19-16,18-36 16,0 0-16,18 36 15,-18 18-15,1 18 16,-1 55-16,-18 73 62,0 35-62,0 19 16,0 0-16,0-18 16,-18-19-16,18 19 15,0-36-15,0-19 16,0-91 15,0-35-15,18-19-16,-18-36 15,36 18-15,-18 0 16,0 36-16,0 37 16,1-1-1,-1 37-15,-18 72 47,0 19-47,0 18 16,-18 18-16,-1-19 15,1 1-15,0 0 16,-18-1-16,36-53 0,0-19 16,0-36 15,0-109-16,18 54-15,0-90 16,0 18-16,19 0 16,-37 36-16,36 0 15,-18 36-15,0 19 0,-18 145 47,0-1-31,0 37-16,0 0 31,-18 0-31,0 0 16,0 0-16,0-36 0,-1-18 15,19-37-15,0-109 47,19-36-31,-1 1-16,18-38 0,-18-17 15,0 91-15,0-55 16,19 36-16,-37 36 16,18 55-16,-18-18 15,-18 73 1,0 35 15,-1 1-31,1 0 0,-18 0 16,18-1-16,0 1 15,0-18-15,-1-19 16,19-36 0,0-109 31,0 1-47,0-1 15,19 18-15,-1 37 16,-18 0-16,0 18 15,0 72 32,-18 19-31,-1 17-16,-17 1 16,18 0-16,0-19 15,0-17-15,0-1 16,18-36-16,0-36 62,-19-72-62,19-1 16,0 0-16,0 37 16,0 17-16,0 110 78,0 0-78,0-1 15,-18 1-15,18-19 16,0 1-16,0-37 16,-36-73 46,18-17-62,0-19 16,0 0-16,-1 1 15,-17 17-15,18 37 16,18 18-16,-18 36 62,0 36-62,18-18 16,-18 19-16,18-19 16,-19 19-1,19-1-15,0-18 16,0 19-16,0-37 16,-18 18-1,18-18-15,0 0 0,0 1 16,0-74 46,0 1-46,0-1-16,0 19 16,0 18-16,0 90 78,-36 37-63,0-18-15,18-18 16,-19-1-16,19-54 16,0 0-16,18 1 15,0-38 16,0-108-15,0-18-16,18 18 16,0 37-16,0-1 15,1 36-15,-1 19 16,0 18-16,0 18 31,-18 36-15,0 55-16,0 0 15,-36 18-15,-1 18 16,-17-37-16,0 19 16,17-18-1,19-37-15,0 1 16,0-37-16,18-36 62,0-55-62,0-18 16,0 37-16,18 36 0,0 0 16,0 54 31,0 37-47,-18-19 15,37 19-15,-37 17 31,0-35-31,0-1 0,0 1 16,0 17-16,0-54 16,0 19-16,0-19 15,-18-55 32,18 19-31,0 0-16,0 0 15,18 18 1,0 0 15,0 18-31,0 0 16,0-18 0,0 18-16,1-18 15,-1 0 1,0 0-1,0-18 1,0 0-16,0 0 16,0 0-16,1 0 15,-19 0-15,18-1 16,0 19-16,0-18 16,0-18-16,0 18 15,0-18-15,1-19 16,-1-17-16,0 35 15,0-35-15,0 17 16,18 1 0,-36 36-16,19-19 15,-1 19-15,-18 0 16,18 0-16,0 0 16,-18 0-1,18 0-15,-18-1 16,0 1-16,18 18 15,-18-18-15,0 0 0,0 0 16,0 0 0,18 0-1,-18-1 188,0-17-203,0-36 16,-18-19-16,18-18 16,0 18-16,0 1 15,18 17-15,-18 19 0,19-19 16,-1 19-16,-18 35 16,18 1-16,-18 0 15,0 91 126,-18-19-141,0 19 15,-1-1-15,-17 1 0,18-1 16,-18-17-16,18-1 16,-1-36-16,1 1 15,36-19 79,-18-37-94,0 1 16,0-18-16,0-19 15,0-18-15,-18 1 16,18 35-16,0 19 16,18 54 30,-18 18-30,0 1 0,19-1-16,-19 0 0,0-18 15,0 0-15,0-54 63,-19-55-48,1 19-15,18 17 16,0 1 0,0-19-16,0 37 15,18 18-15,-18 0 16,19 36 31,-1 36-32,0 1-15,-18-19 0,18 0 16,-18 1-16,0-19 16,0 0-1,0 0-15,-18-54 63,0-37-48,18 37-15,-18-37 16,18 55-16,0 0 16,0 91 46,0 17-62,0 1 16,0 18-16,-19-18 15,1-19-15,18 1 16,-36-1-16,18-53 16,18-1-16,0 0 15,-18-18 48,18-55-63,-18-35 15,-1-1-15,19 0 16,0 1-16,0 17 16,19 19-16,-19 17 0,18 19 15,0 73 48,-18 17-63,0 19 15,0-37-15,0 19 0,0-1 16,0-53-16,0-1 16,0-73 62,0-17-78,18 17 0,-18 1 15,18 36-15,-18 0 16,18 72 31,0 0-47,1 19 16,-1-19-1,-18 1-15,18-37 16,-18 0-16,0 0 15,0-72 48,0-37-63,0 0 0,0 37 16,18-19-16,0 37 15,-18 18 1,18 18 15,-18 18-31,0 18 16,0 19-1,0-1 1,0 1-16,0-1 16,-18-18-16,18-17 15,0-1-15,-18-18 47,18-55-31,0-17-16,0-19 15,0 0-15,18 1 16,-18 35-16,0 19 16,18 36-1,-18 36 16,0 19-31,0 17 16,0 1-16,-18-1 16,0-17-16,18-19 15,0-18-15,-18-18 16,18-72 46,18-19-46,0 0-16,18 0 16,-17 19-16,-1 17 15,0 1-15,0 36 16,-18 72 31,0 37-47,-18-18 15,0-1-15,0-17 16,-1-19-16,1-18 16,18-109 46,0 1-46,18-37-16,1 36 15,-1 0-15,18 19 16,-18 35-16,-18 19 16,0 73 31,-18 35-47,0-17 15,0 18-15,0-1 16,-19-53-16,19 17 0,0-36 15,18 0 1,-18-18 31,18-109-31,0 19-1,0-1-15,18 0 16,0 55-16,0 0 15,0 18-15,-18 36 47,0 36-31,-18 19-16,0-1 0,18 19 16,-18 0-16,0-37 15,0 37-15,0-37 16,-1 1-16,1-37 15,0 0-15,0-18 16,18-91 47,0-36-48,0 18 1,0 19-16,36 17 0,-18 19 15,1-1-15,-1 37 16,-18 0-16,0 91 47,0-19-31,-18 19-16,18-1 15,-37 1-15,19-1 16,0-35-16,0-19 0,18-55 78,0-35-78,18 17 16,18-17-1,-18-1-15,1 1 16,17 35-16,-18 1 15,-18 18-15,0 72 63,-18 37-63,-18 0 16,17 0-16,-17-19 15,18 1-15,0-19 16,0-36-16,18 0 0,-18-108 62,18-1-62,0 0 16,18 1-16,0-1 16,0-18-16,18 36 15,-18 19-15,1 36 16,-19 0-16,18 18 15,-18 90 17,-37-17-17,19 18-15,0-1 16,0-17-16,-18-19 16,36-17-16,-18-19 15,18-54 48,0-19-48,18-36-15,18 1 16,0-1-16,-18 37 16,1 17-16,-19 19 15,0 36 16,0 37-15,0 35-16,-19 1 16,1-18-16,0-19 15,0 19-15,0-37 16,0-18 0,18 0-16,0-108 62,18-1-46,0-18-16,18 18 15,-18 19-15,1 35 0,-1 1 16,0 18-16,-18 0 16,0 36 15,18 18-16,-18 19-15,0 17 16,0 19-16,-36-18 0,18-19 16,-1-18-16,1 1 15,0-19-15,18-73 78,18-72-78,19 37 16,-19 17-16,-18 37 16,18-19-16,0 37 15,0 73 32,0 17-47,-18-17 0,0-1 16,-18 19-16,0-19 15,0 0-15,0-35 16,18-1-16,-18-18 16,18-37 46,0-35-62,0 17 16,0 1-16,18 18 15,-18 18-15,18 18 157,-18 18-157,18-18 15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680" units="cm"/>
          <inkml:channel name="Y" type="integer" min="-36" max="1050" units="cm"/>
          <inkml:channel name="T" type="integer" max="2.14748E9" units="dev"/>
        </inkml:traceFormat>
        <inkml:channelProperties>
          <inkml:channelProperty channel="X" name="resolution" value="83.72093" units="1/cm"/>
          <inkml:channelProperty channel="Y" name="resolution" value="40.22222" units="1/cm"/>
          <inkml:channelProperty channel="T" name="resolution" value="1" units="1/dev"/>
        </inkml:channelProperties>
      </inkml:inkSource>
      <inkml:timestamp xml:id="ts0" timeString="2019-10-07T13:18:31.045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7384 4645 0,'0'18'31,"18"-18"-15,1 0 15,17 0-31,0 0 0,0 0 16,19 0-1,-19 0-15,37 18 16,-37-18-16,18 18 15,-35-18-15,-1 0 16,-55 0 109,-17 0-109,0 0-16,-1 0 15,-17 0-15,17 0 16,1 0-16,-1 0 16,19 18-16,18-18 15,90 0 79,1 0-94,0 0 16,17 0-1,-17 0-15,18 0 16,-1 0-16,-17 0 15,-19 0-15,-17 0 16,-19 0-16,-55 0 94,-17 0-94,0 0 15,-19 0-15,37 0 16,-37-18-16,19 18 0,17 0 31,56 0 32,53 0-48,-17 0-15,35 0 16,1 18-16,-18-18 0,17 0 16,1-18-16,-18 18 15,-19 0-15,-18 0 16,-72 0 46,-18 0-46,-1 0-16,1 0 16,-19 0-16,1 0 15,-1 18-15,0-18 16,37 0-16,18 0 16,0 0-16,72 18 62,1-18-46,17 0-1,1 0-15,-1 0 16,19 0-16,0 0 0,-19 0 16,-35 0-16,-1 0 15,-18 0-15,-54 0 47,-19 0-31,1 0-1,-19 0-15,19 0 16,0 18-16,-19-18 16,55 0-16,0 0 15,72 0 48,37 0-48,-37-18-15,37 18 16,-18-18-16,-19 18 16,19 0-16,-55 0 15,-109-18 63,-18 18-78,-36 0 16,0 0-16,-18 18 16,17-18-16,38 0 15,-1 0-15,72 0 0,19 0 16,36 0 31,19 18-32,17-18-15,19 0 16,-1 37-16,1-19 0,18-18 16,17 0-16,-35 0 15,36 0-15,-37 0 16,-17 0-16,-37 0 15,-36 0 32,-37-18-47,-17 18 16,-37-19-16,-18 19 16,-18 0-16,36 0 0,0 0 15,18 0 1,37 0-16,18 0 15,54 0 17,18-18-32,37 18 15,17 0 1,19 0-16,36-18 0,-36 0 16,18-18-16,-18 36 15,-36-18-15,-19 18 16,-108 0 62,-73 0-78,-18 0 16,-1 0-16,19 0 15,19 0-15,35 0 0,0 0 16,55 0-16,55 0 47,17 18-47,19 0 0,17-18 15,1 18-15,0-18 32,18 0-32,-1 0 15,1 18-15,-18 0 16,-37-18-16,-35 0 15,-1 0-15,-36 0 32,-37 0-17,-17-18-15,-19 0 0,-18 18 16,-36 0-16,0 0 16,36 0-16,18 0 15,0 0-15,55 0 16,18 0-16,91 0 31,35 0-15,38 18-16,53-18 15,55 0-15,-36-18 16,18 0-16,18 0 16,0-19-16,-109 19 15,-54 18-15,-37-18 16,-127 0 31,-17-18-47,-19 36 15,-18 0 1,-18 0-16,0 18 16,-1-18-16,1 0 15,18 36-15,0-36 0,18 36 16,55-36-16,36 0 15,0 0-15,18 19 32,18-19-32,0 0 15,36 0 1,19 0-16,0 0 16,35 0-16,38 0 15,-19 0-15,18 0 16,0 0-16,-18 0 15,-18-19-15,-73 1 16,0 18-16,-54 0 31,-73-18-15,-36 18-16,-18 0 16,0 0-16,54 18 15,1 0-15,17 1 16,19-19-16,36 0 0,18 18 31,18-18-31,54 18 0,37-18 16,36 36-16,-18-36 15,18 0-15,-18 0 16,19 0-16,-56 0 16,-17-18-16,-37 18 15,-54-18 16,-73 0-15,1 0-16,-19 18 16,36 18-1,-18 0-15,19 0 0,17-18 16,19 0-16,54 0 47,0 0-47,1 0 15,-1 0-15,0 0 16,0 0-16,-18-18 125</inkml:trace>
  <inkml:trace contextRef="#ctx0" brushRef="#br0" timeOffset="1">18234 7783 0,'0'0'0,"18"18"0,0 1 15,0-1-15,0 0 16,0 0-1,1 0-15,-1 0 16,0 0 0,0 1-16,0-1 15,0-18-15,0 18 0,1 0 16,17 0-16,0 0 16,0 0-16,-17 1 15,-1-1-15,-18 0 16,18-18-16,-18 18 15,18 0-15,0-18 16,0 36-16,19-17 0,17 17 16,0 0-16,1 19 15,-19-37-15,19 18 16,-37-18-16,0-18 16,0 18-1,0 0-15,0 1 16,-18-1-1,18 0 1,1 0-16,-1 0 0,0 0 16,0 0-16,0-18 15,-18 19-15,18-1 16,-90-73 93,-37-35-109,36 35 32,1 1-32,17 17 15,19 1-15,18 18 0,36 18 63,18 36-48,19 19-15,-1 17 0,19 1 16,-1-19-16,-17 1 16,-1 17-16,-18-35 15,1-1-15,-19 18 16,0-36-16,18 37 15,-18-19-15,19 0 16,17 19 0,1-19-16,-1 0 15,-18 1-15,1-19 16,-56-54 15,-35-19-15,0-17-16,-37-19 15,18 36-15,19-17 0,-1 36 16,37-1-16,0 19 16,0 0-16,18 0 15,73 54 32,-37 19-47,36-1 16,1 19-16,0-19 15,-19 19 1,0-37-16,-35 0 0,-1-36 16,-18 18-16,-18-36 62,-55-54-62,0 17 16,1-36-16,17 19 15,1-19-15,18 55 16,-1-19-16,19 37 16,18 0-16,18 54 47,1 1-32,17 17 1,18 19-16,1-19 0,-1 1 15,1-1 1,-19-18 0,-18-18-16,0 1 15,-18-38 17,-36-35-17,0-19 1,-19 19-16,1-37 15,17 37-15,19 18 0,0 17 0,18 1 16,18 36 15,37 55-15,17 0-16,1 17 16,-19-17-16,19 18 15,-1-19-15,1-17 0,-37-37 16,-36 0-1,-72-73 17,17 1-17,-35-55-15,-1 18 16,0 19 0,19-19-16,35 55 15,19 18-15,0 0 16,18-1-16,18 56 47,0-1-32,0 18-15,1 1 0,-1-1 16,0-17-16,0-19 16,0 0-16,-36-73 78,-18 19-78,18-18 0,-1 36 15,19-1-15,-18 1 16,18 0-16,18 18 47,19 73-32,17-1-15,19 1 0,-1 18 16,-17-37-16,17 0 16,-17-17-16,-37-19 15,-36-18 17,-19-55-32,-35-17 31,17-1-31,-17-17 0,-19-1 15,19 0-15,53 37 16,-17-1-16,18 37 16,18 0-16,36 72 47,-18 19-47,19 0 15,17-19-15,-18 19 16,-17-37-16,17 18 15,-18-17-15,0-37 16,-72-55 31,-19-17-31,1-19-16,17 18 15,-17 1-15,35 17 16,-17 1-16,18 18 15,17 17-15,1 1 16,36 18 15,1 0-15,-1 37-16,0-19 16,0 0-16,-18 18 15,18-18-15,0-18 16,-18 18-16,-18-54 47,0-18-47,0-1 15,0-17-15,-19 17 16,19 1-16,73 108 47,35 55-32,1 18-15,-18 18 16,17-36-16,-17-54 16,-19 17-16,-35-54 15,-19 0-15,-19-54 47,-17-18-47,0-19 16,-19 1-16,-17-19 15,17 18-15,37 19 16,0 36-16,18 0 16,18 54 31,0 36-47,37 1 15,-19 18-15,19-37 16,-19 1-16,-18-1 15,-18-36-15,18-18 16,-36-18 15,-18-36-31,-19-19 16,1-18-16,-19 1 16,55 35-16,18 37 15,18 18 32,19 36-47,-19 1 16,0-1-16,0 18 15,0-36-15,0 19 16,-72-128 31,-1 18-32,-17-17-15,17-1 16,37 91-16,36 0 47,37 36-47,-37 55 16,55 0-16,-19-1 0,19-17 15,-37 0-15,0-19 16,-18-18-16,0-36 15,-36-18 32,-18-36-31,-37-37-16,-17 0 16,-1-36-16,18 0 15,-17 55-15,17-1 16,37 55-16,36 0 15,-18 0-15,54 18 32,0 36-32,19 37 0,-1-19 15,-18 37-15,19 18 16,17-19-16,-35-17 16,-1-1-16,-18-35 15,0-37-15,-18 18 16,-54-54 46,-19-55-62,1-72 16,-19 17-16,18 38 16,19 35-16,18 19 15,18-1-15,-1 19 16,19 18-16,-18 0 0,18-1 31,18 19-31,19 19 16,-1 53-16,37 19 15,-37 18-15,0 0 16,0-1-16,37 38 16,-37-38-16,19-53 0,-37-1 15,0-36-15,-54-72 47,-1-37-31,-17-36-16,0-18 0,-37-73 15,0 55 1,37 72-16,36 55 16,18 18-16,0 0 15,18 18 1,18 18-16,18 55 15,19 35-15,-55-17 16,0-18-16,0-1 16,1-17-16,-1-19 0,-36-36 47,-55-91-32,19 1-15,-37-37 16,0 36-16,19 18 15,17 1 1,37 35-16,0 1 16,0 18-16,18 0 15,18 18 32,0 54-47,18 1 16,1 17-16,-1 19 0,0-37 15,0 19-15,-17-37 16,-1-18-16,-73-72 78,-17-55-78,-1 0 16,19 19-16,-19-1 15,19 18-15,17 19 16,19 36-16,55 18 47,17 72-47,-18 1 16,1-19-16,-1 1 15,-18-19-15,0-18 16,0 0-16,-18 0 15,0 1 1,-36-56 62,0-53-62,-19 35-16,19 1 15,36 36-15,36 90 32,19 19-17,-1 0-15,1-1 16,17 19-16,-17-36 16,-19-1-16,18-17 15,-54-37-15,18 0 16,-36-18 46,-36-91-62,-55-36 16,0 0-16,18 18 16,19 19-16,17 72 15,55-1-15,-18 1 0,36 18 31,19 55-31,-1-1 16,0 37-16,1-37 16,17 19-16,-18-1 15,-18-17-15,19 17 16,-19-53-16,0-1 0,-18 0 16,0-36 30,-36-37-46,-1-35 16,1-1-16,0 55 31,18-1-31,18 19 0,0 54 63,36 37-63,18 18 15,19 18-15,0-19 16,-1 19-16,-17-54 0,-19 17 16,-18-54-16,-54-72 47,-1-1-32,-17-53-15,-19 17 16,1 0-1,-1 19-15,37 35 16,0 19-16,36 0 16,-18 0-16,36 72 47,0 19-32,18-19-15,0 19 0,1-1 16,17-17-16,-18 17 15,1-53-15,-37-1 16,0 0 0,0-73 15,-55-35-15,1-1-16,-37-36 15,-18-36-15,19 54 16,17 36-16,19 37 15,35 18-15,74 109 47,17 17-47,1-17 0,0 0 16,17 0-16,-35-19 16,-19 1-16,-36-55 15,-18-36 16,-18-73-15,17 37-16,1 35 0,0 19 109</inkml:trace>
  <inkml:trace contextRef="#ctx0" brushRef="#br0" timeOffset="2">14914 4880 0,'18'0'16,"-18"19"0,18-1-16,0 0 15,0-18-15,0 0 0,0 18 16,-18 0-16,19-18 16,-1 0-16,-18 18 15,18 0-15,0 1 16,0-19-1,0 18-15,-18-36 79,-72-19-79,17-35 15,1 17 1,-1 1-16,1 18 15,18 17-15,36 1 16,18 73 31,0-1-47,18 19 16,1-19-16,35 19 0,-17-1 15,-19 1-15,18-1 16,1 1-16,-19 0 15,-18-37-15,0-36 16,-18 18-16,-36-91 47,-18 1-47,-19-1 16,0 1-16,19-1 15,0 19-15,17-19 16,19 37-16,0 0 15,0 17-15,18 1 32,18 36-1,36 55-31,1-19 16,-1 37-16,37-18 15,-18-19-15,-1 37 16,1-19-16,-1-17 15,1-1-15,-55-17 0,0-37 16,-72-91 31,-19 0-47,1-18 16,-19 19-16,-18-1 15,0-18 1,37 55-16,-1-19 15,37 37-15,36 18 16,-18-1-16,72 56 47,19 17-31,-19-18-16,19 1 0,-19-1 15,19-18-15,-1 0 16,-36 0-16,-17 1 15,-38-56 79,-17-17-78,-18-19-16,-19 19 15,37 18-15,18-19 16,-19 55-16,19-18 16,18 0-16,18 72 62,19 37-62,17 0 16,1-1-16,-1 1 15,-36-18-15,0-1 0,0-54 16,-36-72 31,-18-37-31,0 19-16,-19-19 31,-17 18-31,54 1 0,-1 17 15,1 37-15,36 55 63,19 35-63,-1-17 16,0 17-16,1 1 0,-1-19 15,-18 19-15,0-37 16,0-18-16,-18-72 47,-18-19-16,0 19-31,-36-19 0,17 19 16,19 17-16,18 19 15,-18 18-15,54 55 63,19 17-48,-37-17-15,18 17 16,0-35-16,-17-19 16,-38-73 46,-17-35-62,18 17 16,-36-36-16,-1 18 15,-17 19-15,17-1 16,55 55-16,-18-18 16,18 72 15,54 37-16,1-1-15,-1 19 16,1 0-16,17 18 16,1-19-16,-37-17 15,0-19-15,-17-36 16,-56-72 31,1-55-32,-37-18-15,19 18 16,0 0-16,-19 19 0,19 35 16,35 1-1,1-1-15,0 37 0,0 0 16,36 36 15,37 55-15,-19-19-16,18 19 15,-36-1-15,19-17 16,-19-19-16,0-18 16,-18 0-16,0 1 31,-18-38-15,-18-71-16,-19-19 0,-17 18 15,-19-36-15,18 18 16,19 37-1,18 17-15,17 19 16,19 18 0,0 36 15,55 55-31,17 35 0,19 19 16,-18-18-16,-1-18 15,1 18-15,-37-37 16,0-17-16,-17-19 15,-19-18-15,-37-108 63,1-1-47,-37-18-1,-54-54 1,55 72-16,36 18 15,17 55-15,19 0 16,0 36 15,37 73-31,-1 0 16,0-1-16,1 1 0,17 0 16,-18 0-1,-18-19-15,1-17 0,-19-37 16,0-36 15,-55-73 0,19 18-31,-19-17 16,-17-1-16,-1-18 0,1-36 16,-1 54-16,19 37 15,36 17-15,-1 37 16,56 91 15,17 18-15,1-18-16,-1-1 0,-36-35 15,18 17-15,-17-35 16,-1-19-16,-18-36 78,18 18-15,36 72-48,19-17-15,-1-1 16,-17-18-16,-19-17 15,-54-19 32,0-19-31,0 1-16,0 0 16,-1 0-16,1 0 15,0 0-15,0 0 16,18-1-1,-18 1 1,0 0-16,0-18 31,-1 36-31,19-18 0,-18-19 16,0 37-16,18-18 16,0 55 46,18 17-62,0 0 0,1 1 16,-19-19-16,18 19 15,-18-37-15,-37-73 47,-17 1-31,0-37-16,-19 19 0,0-19 15,1 18-15,-1-17 16,19 35-16,36 37 16,18 0-16,18 54 31,36 55 0,19 0-31,-19 17 0,19-17 16,-37-36-16,19 17 15,-19 1-15,-18-37 16,-18-18-16,18 0 16,-18 0-16,-18-36 47,-18-72-47,-1 17 15,19-18-15,-18 37 16,36-1-16,-18 37 15,36 55 32,55 53-47,17-17 16,-35 36-16,17-19 16,1 19-16,18-18 15,-37-18-15,-36-55 16,0-18-16,-36-37 31,-54-71-31,-1 17 16,0 0-1,1-36-15,17 55 16,19 17-16,18 37 0,36 72 62,0 1-62,0-1 16,1 37 0,17-18-16,0-1 0,0 1 15,-17-37-15,-38-72 47,-17-55-31,-36 0-16,17 1 15,1-1-15,17 55 16,19-1-16,0 19 16,36 54 31,19 37-47,-19 0 15,18 17-15,-18-17 16,18-1-1,19 19-15,-37-36 16,-54-128 31,-19-36-47,-17-18 16,-1 18-16,19 37 15,36-1-15,-1 55 16,1-18-16,55 90 47,17 1-47,0 35 15,19 1-15,-19-18 16,-17 17-16,17-35 16,-54-37-1,-36-54 16,0-37-15,-37-18-16,0-18 16,-17-18-16,17 19 15,19 35-15,17 0 16,19 55-16,0 0 16,36 36 15,0 55-16,19 18-15,17-19 16,-36-17-16,19 17 16,-19-36-16,0 1 15,0-37-15,-36 0 47,0-55-31,-19-35-16,-17-1 15,0-18-15,-19 0 16,37 18-16,18 19 16,-19 17-16,19 37 15,36 73 17,55 54-17,-19-19-15,1 1 16,-19-18-16,0-19 15,-18-18-15,1-18 16,-19 1 0,-19-19 15,-17-73-15,0 0-16,-37-35 15,19 17-15,18 36 16,17 1-16,1 36 15,0 0-15,36 90 63,37 19-63,-19 0 16,-18-37-16,0-18 15,0-17 1,-36-74 31,-54-36-47,35 1 15,-35-1-15,17 18 16,37-17-16,0 72 16,0-1-16,18 56 31,54 53-16,-17-17-15,-1 0 16,0-1-16,1-17 16,-19-19-16,-18-18 15,-18-72 17,-1-19-17,-17-18-15,0 37 16,0-37-16,17 73 15,19 0-15,0 36 79,19 55-79,-1-1 15,18-17-15,-18-19 0,-18-18 16,0-36 31,-18-37-47,-18-35 15,-1 17-15,1 1 16,18 17-16,0 37 16,18 0-16,-18 18 15,36 54 32,18 37-31,-18-18-16,0-19 15,1 0-15,-1-35 16,-18-1-16,0-55 47,-37-35-47,19 17 15,0 1-15,0 36 16,0 0-16,36 90 63,0 1-63,18-19 15,1 19-15,-19-19 16,0-17-16,0-1 15,-36-91 48,-18-17-63,-1-19 0,-17-18 16,18 73-16,18 0 15,54 90 48,-18 19-63,18-1 15,-18-17-15,1-1 16,-1-18-16,0-17 16,-54-74 15,-1-17-16,-17-1-15,36 0 16,0 37-16,-1 18 16,38 18 15,-1 73-15,18-1-16,18 1 0,19-1 15,0 19-15,-19-18 16,-18-1-16,1-17 15,17-1-15,-36-36 16,0-18-16,-36 0 47,0 0-31,0-18-16,36 54 62,18 19-46,-36-19-16,18 0 0,1-18 15,-1 1-15,0 17 16,0-18-16,0 0 16,0 0-16,0-18 15,-36 0 32,-18-54-47,0-37 16,18 37-16,-1 17 15,74 110 48,17-19-63,1 19 15,0-37-15,-37 19 0,18-19 16,19-18-16,-37 0 16,-18 0-16,-18-54 31,-18-55 0,0-36-31,-18 37 16,-1-37-16,1 0 15,-18 18-15,-1 18 16,-17 0-16,54 55 16,-1 18-16,1 18 15,18 18 32,18 37-31,-18-1-1,19-18-15,-19-18 0,0-36 47,-55-72-31,-17-1-16,-19-18 16,18 18-16,37 73 15,18 0-15,18 91 63,18 17-48,18 1-15,-18 0 16,19-1-16,-19 1 16,0-18-16,0-19 15,-18-36-15,-18-36 31,-55-91-15,1 0-16,17 19 16,1-19-16,0 18 15,-1 19-15,37-1 16,0 37-16,36 90 47,55 109-32,17-36 1,-17 19-16,36 35 0,18-18 16,-55-90-16,1-19 15,-37-17-15,-18-19 16,-36-73 15,-18-17-15,0-19-16,-37 0 15,0-18-15,19 37 16,36-1-16,-18 55 16,17 0-1,19 54 32,37 55-31,-1 0-16,18-1 15,-17 1-15,-1-18 16,-18-37-16,0-18 0,-36-18 47,0-36-47,-36-73 16,-1 18-16,-17-18 15,17 19-15,19 17 16,18 19-16,0 36 0,-1 18 15,38 18 17,35 72-32,19 37 15,35 19-15,1-19 16,-18-19-16,0-17 16,-19-18-1,-35-19-15,-19-54 16,-55 0 31,1-72-47,-18-37 15,-1 18-15,-17-36 0,-1 18 16,19 37-16,36 17 16,-1 37-16,1 0 15,18 36 32,18 18-47,1 19 16,-1-37-1,-18 0 1</inkml:trace>
  <inkml:trace contextRef="#ctx0" brushRef="#br0" timeOffset="3">14859 4735 0,'0'0'0,"0"-18"16,18 18-1,0 0 1,1-18 0,-1 18-1,0-18-15,0 18 16,-18-18-16,18 18 15,0-18-15,-36 18 172,0 0-172,0 0 16,0 18 0,0-18-16,-1 0 15,1 0-15,-18 0 16,18 0-1,0 0 95,0-18-110,-1-1 15,1 1 1,18 36 47,55 55-48,17 0-15,1-19 16,-1 19-16,-17-1 15,-19-36-15,-18-17 16,-18-38 31,-54-53-47,18 17 16,-19-17-16,1-1 15,-19 1-15,1 17 16,-1 19-16,37-18 15,18 35-15,-1 1 16,1 0-16,0 18 0,36 73 63,37 17-48,-1 1-15,19 18 16,-1-18-1,1-37-15,-55-36 16,0 0-16,-54-108 47,18-1-31,-55-18-16,1-18 15,-1 18-15,37 19 0,-19-1 16,37 73-1,18 0-15,0 72 79,18 37-79,19-19 15,17 1-15,-18-19 16,1 1-16,-37-37 15,18 0-15,-55-72 47,-35-19-31,-1-36-16,19 55 16,18-1-16,17 37 15,1 0-15,0 0 16,18 36 46,36 18-46,-17 1-16,35 17 16,-36 0-16,0 19 15,0-73-15,1 18 16,-19 0-16,18-18 15,-36-18 17,-1-54-32,1 35 15,-18-17-15,18-1 16,-18 1-16,17 36 16,38 36 46,-19 0-62</inkml:trace>
  <inkml:trace contextRef="#ctx0" brushRef="#br0" timeOffset="4">15349 5189 0,'18'18'235,"-18"0"-220,0 0 1,0 0 15,-18-18-15,0 0-1,18-18 1,-18 18 0,18-18 15,-18 0-31,-1 18 16,-17-18-16,-18 18 0,-37-18 15,-36 0-15,-18-19 16</inkml:trace>
  <inkml:trace contextRef="#ctx0" brushRef="#br0" timeOffset="5">14387 4245 0,'19'0'31,"-1"19"0,0-1-31,0 0 16,0 18-16,0-36 0,0 18 15,1 0-15,-19 1 16,0-56 46,-19 1-46,1 0-16,-18-37 16,18 19-16,0 17 15,18 19-15,0 0 16,-18 0-16,36 36 78,36 18-78,1 1 16,-37-19-16,0 0 15,0 0-15,-54-36 94,36 0-78,-37 0-16,19 0 15,0 36 63,18 18-62,-18-18 0,0 0-1,18 0-15,0 1 16,-18-19-16,18 18 16,-18-18-16,-1 18 15,19 0 1,-18 0-1,18 0 1,-18-18-16,0 37 109,0-1-93,18 0-16,-18-18 16,0-18 15,18-18 16,0 0-32,0 0-15,18 18 16,-18-18-16,0 0 16,18 18-16,0 0 62,0 36-46,0-18-16,0 0 15,1 0-15,-1-18 16,-18 18-16,18 1 16,-18-1-1,0-73 48,-36 19-48,17-18-15,1 17 16,18 19-16,0 36 78,18 19-78,1-1 16,-1 0-1,18 19-15,-18-1 16,-18-36-16,36 0 16,-17 0-16,-19 1 15,0-74 32,-19 19-31,1-37-16,0 19 15,0 18-15,0 17 16,18 1-16</inkml:trace>
  <inkml:trace contextRef="#ctx0" brushRef="#br0" timeOffset="6">19576 7729 0,'0'0'0,"18"0"15,-90 0 64,36 0-79,-37 36 15,55-36-15,-18 18 16,90-18 46,19 0-62,17 0 0,1 18 16,-18 19 0,-37-19-16,-72 0 46,-73-18-46,-55 36 16,1-18-16,-36 19 0,53-19 16,56 0-16,17-18 15,37 0-15,18 0 16,36 0 15,54 0-31,37-36 31,18 18-31,18-1 0,-18-17 16,-18 36-16,-36 0 16,-55 0-16,-72 0 47,-37 18-32,-54 19-15,36-19 16,-18 0-16,54-18 0,19 0 15,36 0-15,108-18 47,37 0-31,19-1 0,-19-17-16,0 36 15,-37 0-15,-53 0 16,-92 0 15,-36 0-15,-17 18-16,17 0 15,0 1-15,37-19 0,36 0 16,18-19 15,36 1-15,36 0-16,1 0 15,0 0-15,-19 0 16,-18 0-16,-18 18 0,-36 0 141,0 0-126</inkml:trace>
  <inkml:trace contextRef="#ctx0" brushRef="#br0" timeOffset="7">18814 8255 0,'18'0'47,"1"0"-32,-1 0 1,18 0-16,-18 18 15,55 0 1,17 0-16,19 1 16,-36 17-16,18-18 15,-19-18-15,-17 0 16,-37 0-16,-91 0 109,-18-18-93,1-18-16,-1 36 16,37 0-16,-1 0 15,37 0 1,36 0 31,55-19-32,17 19-15,1-18 16,0 18-16,-19 0 16,-53 0-16,-1 0 0,-18 18 46,-18 19-30,-19 17-16,19-36 0,0 19 16,-18-19-1,18 0-15,-1-18 0,19 18 0,-18-18 16,0 0 0,36-18 62,0 0-78,-54 18 78,-36 0-78,17 0 15,1 0-15,-1 0 0,19 0 16,72-18 47,19-1-63,-1 1 31,19 18-31,-19 0 0,-36 0 15,0 0-15,-72 18 63,-19-18-47,1 19-16,17-1 0,1-18 15,0 0-15,35 0 16,1 0-16,36-18 109,37-1-109,17 1 16,-35 0-16,17 0 15,-36 18-15,-72 0 63,-1 0-63,19 0 16,18 0-16,0 0 15,72-18 32,1 0-31,-1 0-16,37-1 15,-37 19-15,1 0 16,-19 0-16,-18 19 16,0 17-1,-18 18 1,0 1-16,-18 17 15,0-17-15,-36 17 16,-19 1-16,0-55 16,-17 18-16,-1-18 15,18-18-15,-17-18 16,35-18-16,19 18 16,18 0-16,0 0 0,18-19 15,0 1-15,18-18 16,18 17-16,37 1 15,-19 0-15,19 18 16,-1-1-16,-17 1 16,17 18-16,-54 0 15,1 0 1,-1 18-16,0 19 16,-18-1-1,18-18-15,-18 0 16,0 19-16,0-19 15,0 0-15,-36 0 16,-1 0-16,19-18 16,0 0-16,0 0 0,0-18 15,0-18 1,0-1-16,18 19 16,0 0-16,18-18 15,0 18-15,0 18 16,18-18-16,-18 18 15,1 0-15,-1 0 0,0 0 16,0 0-16,-18 18 31,0 0-15,0 0-16,-18 0 16,0 0-16,0-18 31,-1 0-31,1 0 15,0 0 1,0-18-16,18-18 16,0 18-16,0-19 15,0 19-15,18 0 16,0 18-16,0-18 16,1 36 30,-19 37-46,0-37 0,0 0 16,0 0 0,0 0-16,0 0 31,0 0-15,36-18-16,-18 19 0,18 17 15,37-18 1,-37 18-16,19 1 15,-19-1-15,0-18 0,-18 18 16,0-18-16,1 1 16,-1-1-16,0 0 15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9T10:29:03.27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1267 5082 456 0,'-19'-16'131'0,"4"-1"7"0,2 4-17 16,3-2-61-16,0 1-15 0,4 2-6 15,4 2-5-15,3 3-5 0,2 2-4 0,3 3-4 16,3 5-2-16,6 5-1 0,5 5-3 15,1 3-1-15,2 7-1 0,1 2-2 16,2 3-1-16,0 3-1 0,-2 3-3 16,-3 2-1-16,4 0-2 0,-2-1 0 15,4 3 0-15,-1-2-2 0,3 0 0 16,-1-3 0-16,0-4 0 0,-2-3-1 16,-1-1 0-16,-6-6 0 0,-1-2 0 15,-5-2-7-15,-2-2-10 0,-4-3-11 0,-4-1-13 16,-2-3-10-16,-2-2 0 0,-3-4-124 15,-2-2-119-15,-3-5-273 16</inkml:trace>
  <inkml:trace contextRef="#ctx0" brushRef="#br0" timeOffset="211.7096">1670 4956 649 0,'-7'1'153'0,"-2"5"4"0,-4 9-102 0,-1 3-13 15,-5 8-5-15,-4 5-6 16,-4 4-3-16,1 5-5 0,-1 4-4 0,0 1-4 16,-1 4-3-16,-1 1-4 0,0 0-3 15,-5 1-2-15,-1-2-1 0,1-4 0 16,2-6-2-16,5-5-8 0,6-8-16 16,9-5-18-16,9-10-14 0,9-6-122 15,7-8-133-15,4-6-310 0</inkml:trace>
  <inkml:trace contextRef="#ctx0" brushRef="#br0" timeOffset="511.4827">2133 4895 680 0,'-22'-4'166'16,"-4"4"7"-16,-1 6-102 0,0 6-20 16,2 7-9-16,2 3-4 0,0 9-5 15,2 4-7-15,5 2-6 0,1 6-2 16,4 2-3-16,2 3-4 0,4 0-4 16,3-1-2-16,6 1-3 0,4 1 0 15,3-6-2-15,1-4-1 0,2-6-6 16,5-6-10-16,0-6-17 0,6-4-17 0,-1-7-15 15,5-5-26-15,0-6-101 0,2-4-122 16,-4-1-268-16</inkml:trace>
  <inkml:trace contextRef="#ctx0" brushRef="#br0" timeOffset="914.3005">2200 5374 738 0,'-10'1'170'16,"3"0"2"-16,2 2-119 0,5-1-19 0,4 1-8 16,3-1-5-16,4 0-6 0,4 0-2 15,4-4-2-15,5-1-1 0,1-2-3 16,1-2-1-16,1-3-2 0,-1-5-2 16,-3 0 0-16,-1-1-1 0,-2 0 1 15,-5-3-2-15,-1-2 1 0,-3 0 0 16,-2 2-1-16,-6 3 0 0,-2 0 1 0,-3 1-2 15,-2 5 0-15,-5 4-1 16,-4 2-2-16,-4 4-2 0,-1 4 0 0,-6 5 0 16,0 3 1-16,-2 3 0 15,2 4 1-15,1 6 2 0,0 3 1 0,5 1 1 16,2 2 0-16,5 0 1 0,4 2-1 16,4-1 2-16,5-4-1 0,4-3 1 15,5 0 1-15,5-3 0 0,3-2 0 16,3-3 0-16,3-4-1 0,1-2 1 15,0-5-1-15,0-3-2 0,-3-4-2 16,3-6-7-16,-1-2-16 0,-5-6-16 0,3 0-14 16,-3 1-91-16,-1-5-35 0,-3-2-115 15,-5-6-220-15</inkml:trace>
  <inkml:trace contextRef="#ctx0" brushRef="#br0" timeOffset="1150.2253">2602 4840 655 0,'3'-6'150'15,"4"2"5"-15,1 4-100 0,1 2-13 16,0 7-4-16,3 2 0 0,-3 6 0 0,1 6-4 16,1 3-3-16,0 3-5 0,0 5-7 15,-2-1-4-15,-3 0-4 0,-4-1-3 16,-5-7-3-16,-5 1-6 0,-4-4-15 15,-6-2-20-15,-2-6-22 0,-4-3 69 0,0-6-200 16,0-6-148-16,4-5-356 0</inkml:trace>
  <inkml:trace contextRef="#ctx0" brushRef="#br0" timeOffset="1255.673">2547 4645 655 0,'7'-4'144'16,"-2"4"0"-16,3 0-109 0,3 4-21 15,2 1-24-15,1 2-130 0,0 3-123 0,-1 3-315 16</inkml:trace>
  <inkml:trace contextRef="#ctx0" brushRef="#br0" timeOffset="1786.6095">2880 4914 452 0,'-6'-5'126'15,"4"1"2"-15,-2-3 0 0,0 3-96 16,-2-1-11-16,5 0-2 0,1 1-3 16,0 0-2-16,0 2-1 0,0 1 1 15,1 0 1-15,4-1 1 0,-4 2 0 16,-1-1 2-16,1 1 0 0,-1-1 2 15,0 1 3-15,0-1 0 0,0 2 1 0,-1-2 1 16,1 1 0-16,-1 0 0 16,1 1-3-16,-2 0-3 0,2 0-3 0,-1 4-2 15,0 1-2-15,0 4-3 0,1 1-1 16,-1 3-2-16,1 0-2 0,1 2 0 16,1 0-1-16,2-1-1 0,1-2 0 15,1 0-1-15,2-4-1 0,1 0 1 16,3-4-1-16,1-4 1 0,-1-1-1 15,0-4 1-15,-1 0-1 0,0-6 1 0,-1-1 0 16,-3-2 1-16,-2 1 2 0,0 1 2 16,-1 1 1-16,-3 4 2 0,-1 1 1 15,1 7 0-15,-3-2 0 0,2 3-3 16,0 3-1-16,0 2-3 0,0 0 0 16,2 1-2-16,1-2 0 0,4 2-1 15,0-4 1-15,2-2-1 0,2-1 1 16,1-6-1-16,2-1 1 0,-2-5 0 15,-1-1-1-15,-3-5 0 0,1 0-3 0,-5-2-8 16,-2 0-13-16,-2 0-22 16,-1 3-20-16,-1 2 75 0,-3 3-212 0,-2 2-150 15,4 3-370-15</inkml:trace>
  <inkml:trace contextRef="#ctx0" brushRef="#br0" timeOffset="2280.8035">3300 4721 650 0,'4'-14'147'16,"1"6"4"-16,1 8-111 0,3 2-10 15,1 7-4-15,2 8-4 0,2 7-3 16,-1 8-2-16,2 5 3 0,1 6 3 16,-1 7 1-16,-1 4-1 0,0 1 0 15,-2 2-1-15,-1 3-1 0,-2-3-6 16,-2-3-5-16,-2-1-3 0,-4-6-1 15,-2 1-1-15,-5-4-2 0,-6-4-2 16,-4-5-8-16,-6-3-13 0,-3-4-16 0,-2-5-19 16,-1-4-131-16,-1-9-144 0,2-2-340 15</inkml:trace>
  <inkml:trace contextRef="#ctx0" brushRef="#br0" timeOffset="2696.4338">3882 5186 714 0,'-5'-2'184'0,"2"-3"4"0,2 4-91 15,2 0-34-15,3-1-19 0,2 2-17 16,8 4-12-16,-3-4-7 0,2 0-3 16,2 0-2-16,0 0-7 0,-2 1-10 0,1 2-19 15,-2-1-17-15,-1 2-14 0,-4 1 23 16,-2 1-152-16,-2-1-130 0,-1 2-302 16</inkml:trace>
  <inkml:trace contextRef="#ctx0" brushRef="#br0" timeOffset="2845.1001">3867 5375 722 0,'-1'2'171'0,"2"2"4"0,4-3-116 16,1 1-18-16,3-2-12 0,2 0-8 0,3-3-8 16,4 1-19-16,-1-2-27 0,4-1-140 15,1 0-4-15,3-1-121 0,2 4-245 16</inkml:trace>
  <inkml:trace contextRef="#ctx0" brushRef="#br0" timeOffset="3763.4693">4640 4690 671 0,'-12'-8'161'0,"6"-1"6"15,4 3-100-15,10 1-17 0,3 3-12 16,6-1-8-16,5 2-5 0,7 0-7 0,3 3-5 16,3 2-4-16,0 0-3 0,2 0-3 15,0 0-2-15,-2 0 0 0,-7-1 0 16,-1-1-2-16,-2-2-2 0,-4 1-5 15,-7-1-7-15,-4 1-5 0,-5 0-6 16,-5 1-4-16,-5-1-5 0,-5 2-2 16,-6-1-1-16,-3 0 6 0,-5 1 4 0,-1-2 6 15,-10-1 4-15,-3 0 7 0,-2-3 7 16,-2 2 6-16,1-1 4 0,2 0 4 16,-1 2 2-16,10 3 5 0,4 1 1 15,4-1 1-15,6 5-1 0,6-2-2 16,5 0-2-16,7 2-1 0,6 1-3 15,6 0-1-15,5 0-2 0,4 1 0 16,6 0 0-16,2 3 0 0,5 1-1 16,1-1-2-16,-1 3 0 0,0 1-1 15,0 3-1-15,-5 2 1 0,-2 1 0 0,-6 2 1 16,-2 2 0-16,-5 0 1 0,-7 2 1 16,-3 2 0-16,-3-3 1 0,-4 0 0 15,-5 2 1-15,-5-1-2 0,-7 4-1 16,-1-1 0-16,-8-2-2 0,-6 2-1 15,-4 0 0-15,0-4 3 0,1-2 2 16,0-1 4-16,1-6 4 0,5 0 2 16,8-5 4-16,4-3 1 0,2-1-2 0,6-4-3 15,6 0-3-15,8-1-3 0,7-4-2 16,6 2-2-16,6-2-2 0,8 0 0 16,5 1 0-16,2-2 0 0,1-2-1 15,0 0 0-15,-1-1-1 0,1 3-1 16,-2-1 0-16,-2 4-3 0,0-2-9 15,-1 5-18-15,-1 3-32 0,-4 2-64 16,-5 3-81-16,-11 6-143 0,-7-2-306 16</inkml:trace>
  <inkml:trace contextRef="#ctx0" brushRef="#br0" timeOffset="5313.6284">4380 6118 648 0,'-5'-23'166'0,"3"4"7"0,-2 1-93 0,4 6-19 15,2 4-11-15,0 3-8 0,2 5-9 16,-1 5-9-16,2 7-6 0,0 4-4 16,0 2-3-16,-1 4 0 0,-1 5 1 15,1 1-2-15,-2-1-1 0,1-1-1 16,-2-3 0-16,2-2-1 0,-2-5-1 0,1-5-2 16,2-6-1-16,2-6 0 0,1-8-1 15,4-8-1-15,2-4 0 0,0-6 0 16,1-1 0-16,3-3-1 15,-2 3 1-15,-1 4-1 0,-2 7 0 0,-2 4-1 16,1 10 1-16,-2 5 0 0,-3 8 0 16,0 3-1-16,-1 7-7 0,-1 1-11 15,1 2-14-15,-2 2-16 0,2-2-17 16,1-1-14-16,3-4-120 0,2-2-129 16,1-5-292-16</inkml:trace>
  <inkml:trace contextRef="#ctx0" brushRef="#br0" timeOffset="5462.0999">4830 6079 723 0,'-3'-11'195'16,"-3"3"6"-16,1 3-97 0,2 1-28 15,1 3-18-15,4 2-20 0,1 3-17 16,2-1-11-16,5 2-10 0,1 1-17 0,1 3-22 16,1-2-25-16,0 1-14 0,-2-1-126 15,3 0-147-15,-1 2-321 0</inkml:trace>
  <inkml:trace contextRef="#ctx0" brushRef="#br0" timeOffset="5627.6753">4884 6240 779 0,'-1'-1'177'0,"-1"-1"0"15,7 0-125-15,1 1-24 0,0-3-13 16,4-1-19-16,1 0-20 0,3-1-21 0,0 0-124 15,-1 0-8-15,0 0-116 0,6 4-222 16</inkml:trace>
  <inkml:trace contextRef="#ctx0" brushRef="#br0" timeOffset="5865.8313">5200 6081 736 0,'-4'-4'183'0,"3"5"5"15,1-2-80-15,4 5-54 16,0-1-16-16,4 2-12 0,2 0-4 0,2 1-6 16,3 1-6-16,4 0-5 0,2-4-10 15,1 1-13-15,-1-3-22 0,2 0-22 16,-2-1 100-16,-1 0-237 0,-3-2-156 15,1 3-389-15</inkml:trace>
  <inkml:trace contextRef="#ctx0" brushRef="#br0" timeOffset="6323.0035">5485 6081 788 0,'-2'6'190'0,"-6"-4"2"0,4 3-113 15,-4-3-31-15,6 5-17 0,3-1-14 16,3 0-7-16,2 0-4 0,4 0-2 16,-2-2-1-16,9 1 0 0,-1-5-2 15,0-3 0-15,0 1 0 0,2-3 0 16,-2-3-1-16,-1 1-1 0,-4 0-4 16,-4-2-4-16,-3 3-6 0,-6-6-8 0,-5 2-10 15,-1 4-9-15,-2-1-4 0,2 0-4 16,-1 4-2-16,3 0-1 15,3 5 3-15,2 1 6 0,1 1 4 0,1 1 1 16,2 1 6-16,1 0 4 0,3 1 7 16,-1 2 5-16,1-2 6 0,1-1 11 15,-1 2 9-15,-1-2 9 0,2 0 9 0,-5-2 9 16,3 1 8-16,2 0 6 0,0 1 1 16,2 0 0-16,2-1-2 0,1 0-6 15,1-2-6-15,2 0-5 0,0-3-4 16,1-2-4-16,3-2 0 0,1-3-1 15,-1 0 1-15,0-1 1 0,-3-1 3 16,-3 2 3-16,-4-2-1 0,-7 0 1 16,-5 2-3-16,-6 0-1 0,-5-1-6 15,-3 2-4-15,-4 1-8 0,0 2-12 0,-2 0-25 16,-1 4-41-16,3 1-127 0,-1 4-31 16,4 5-151-16,3-3-298 15</inkml:trace>
  <inkml:trace contextRef="#ctx0" brushRef="#br0" timeOffset="6978.9652">4776 4213 656 0,'-12'2'167'0,"-2"4"9"15,0 4-94-15,1 5-16 0,4 3-7 16,2 2-9-16,4 0-8 0,3 1-12 0,3-1-9 15,6-2-7-15,3-2-4 0,4-5-5 16,5-4-2-16,1-3-1 0,1-5 0 16,1-3-1-16,-2-4 0 0,-4-5 0 15,-3-1-1-15,-4-3 0 0,-5-1-4 16,-1-1-5-16,-4-1-10 0,-2 1-13 16,-2-1-14-16,-2 2-14 0,0 2-7 0,-3 3-7 15,4 4-4-15,2 4-43 0,2 4-44 16,0 3-90-16,1 5-202 0</inkml:trace>
  <inkml:trace contextRef="#ctx0" brushRef="#br0" timeOffset="7176.9792">4887 4266 521 0,'-1'9'139'0,"0"1"6"15,1-2-54-15,5 3-33 0,-3-2-13 16,2 1-6-16,3 0-5 0,2-4-4 0,1-3-4 16,2 1-2-16,3-4-2 15,-1-2 1-15,4-3 1 0,-1-8 0 0,2 2 1 16,0-3 2-16,-3-2 1 0,-4-1 0 15,-2-3-1-15,-4 2-3 0,-9 1-4 16,-5 1-5-16,-3 2-3 0,-3 4-8 16,-2 3-18-16,-2 6-32 0,0 7 90 15,-1 5-253-15,7 5-176 0,0 5-459 16</inkml:trace>
  <inkml:trace contextRef="#ctx0" brushRef="#br0" timeOffset="7596.8419">5691 5030 709 0,'1'-9'174'0,"3"5"7"15,2 2-107-15,5 6-13 0,5 2-9 16,4 2-9-16,3 3-8 0,3 4-7 16,3 2-6-16,0 1-5 0,1 0-6 15,-1 0-4-15,-1 3-3 0,-3 0-1 16,-2-1-3-16,0 0-7 0,-3-2-13 0,-3 2-21 16,-1-3-23-16,-1-2 16 0,-3-3-155 15,-5-6-148-15,-1-5-335 16</inkml:trace>
  <inkml:trace contextRef="#ctx0" brushRef="#br0" timeOffset="7735.5346">6054 5043 662 0,'-15'5'169'0,"-4"2"4"0,0 6-88 16,-3 2-34-16,0 3-14 0,-4 5-11 15,-2 3-26-15,0 2-27 0,2 1-22 0,4 1-126 16,4-2-136-16,7-3-329 0</inkml:trace>
  <inkml:trace contextRef="#ctx0" brushRef="#br0" timeOffset="7973.9486">6383 4976 767 0,'-1'-3'184'0,"-4"2"5"0,1 7-111 15,-2 6-27-15,1 4-13 0,-5 5-11 16,-1 4-5-16,0 2-6 0,2 1-5 16,1 0-3-16,6 1-2 0,3-2-2 15,8-2-2-15,3-2 0 0,5 0-2 16,3-4-9-16,2-5-12 0,0-5-21 16,0-3-17-16,0-6-14 0,-4-6 15 0,-1-5-141 15,-3-4-128-15,-6-4-289 0</inkml:trace>
  <inkml:trace contextRef="#ctx0" brushRef="#br0" timeOffset="8106.7389">6404 4974 763 0,'-11'-6'194'0,"2"1"2"16,4 0-110-16,5 1-29 0,5 0-16 16,4 0-19-16,3-1-19 0,5 2-19 15,3 0-21-15,2 4-20 0,0-1-18 0,0 3-121 16,0 2-139-16,1 2-310 0</inkml:trace>
  <inkml:trace contextRef="#ctx0" brushRef="#br0" timeOffset="8424.6102">6693 5070 640 0,'0'-4'159'0,"1"-1"8"0,0 4-89 15,1 1-23-15,1 1-7 0,0 4-7 16,-1 3-6-16,3 4-7 0,0 3-7 16,0-1-3-16,1 2-3 0,0 3-1 15,3-1 0-15,2-2 1 0,1-1-1 16,4-4 1-16,2-2-1 0,2-2 1 16,2-6-2-16,0-9-1 0,1-3-1 15,1-2-2-15,-4-2-1 0,-1-2-1 16,-2-1-1-16,-4 2-2 0,-2 6-1 0,-4 3 0 15,-4 2-1-15,0 3-2 0,-5 4-1 16,1 4-4-16,-2 1-8 0,0 3-13 16,1 2-20-16,-2 4-22 0,3 1-15 15,2 0 38-15,1-3-161 0,5-1-135 16,1 0-308-16</inkml:trace>
  <inkml:trace contextRef="#ctx0" brushRef="#br0" timeOffset="8766.8338">7147 4885 872 0,'-7'-12'199'0,"3"-2"0"0,6 4-138 16,5 3-30-16,8 3-11 0,2 2-12 15,1 2-6-15,-2 1-2 0,4 2 1 0,1 2-1 16,-2 3 0-16,1 1 1 0,-3 2-1 15,1 2 1-15,-1 3-1 16,-2 1 0-16,-3 2 0 0,-2 3 0 0,-4 1-2 16,-2 0-1-16,-3 3-1 0,-1 1-2 15,-2 0 0-15,-2 0-1 16,0 0 0-16,1 1 1 0,-2-1 2 0,0-1 2 16,-1 1 0-16,-2-2 1 0,0-1 1 15,-2-6 1-15,-3-2-1 0,-2-3 1 16,1-2-1-16,-2-3 1 0,3-5-4 0,0 0-10 15,2-2-20-15,3-2-20 0,3-3-18 16,2-2-122-16,1-3-140 0,4-4-315 16</inkml:trace>
  <inkml:trace contextRef="#ctx0" brushRef="#br0" timeOffset="8974.4905">7642 5125 909 0,'-10'-5'214'0,"2"2"2"0,1-2-131 16,0 2-42-16,7 2-19 0,0 1-12 16,2-1-8-16,4 2-10 0,1 0-15 15,0 2-25-15,2-1-31 0,1 1-139 16,-3-1-163-16,3 4-382 0</inkml:trace>
  <inkml:trace contextRef="#ctx0" brushRef="#br0" timeOffset="9500.673">7697 5140 587 0,'-4'1'167'0,"-3"0"9"0,1 3-50 16,3-2-48-16,1 2-9 0,2 0-8 15,5 1-8-15,3-2-12 0,1 1-7 16,4-3-5-16,3 0-5 0,2-2-5 16,6-3-4-16,1-2-4 0,2-3-3 15,1-2-2-15,1-3-3 0,0-2 0 16,-4-2-2-16,-4-3 1 0,-5 0-1 16,-5-1 0-16,-4-1-1 0,-5 1 1 15,-5 0 0-15,-5 3 0 0,-5 3 0 0,-2 5-1 16,-8 8-1-16,-2 5 1 0,-2 7-1 15,-1 4 0-15,1 7 0 16,0 3 0-16,1 5 0 0,4 2 1 0,4 2 0 16,3 2 1-16,4 1 0 0,6 1 2 15,5-1 0-15,6-2 2 0,6-1 0 16,10-4 2-16,7-5-1 0,5-5 0 16,4-6 1-16,3-6-2 0,5-6 0 15,4-3-1-15,3-7-3 0,-1-4-6 16,-1-2-14-16,0-1-19 0,-4-1-25 0,-6 1-27 15,-5 1-136-15,-11-1-159 0,-10 6-360 16</inkml:trace>
  <inkml:trace contextRef="#ctx0" brushRef="#br0" timeOffset="9821.5387">8136 4619 835 0,'0'-3'198'16,"7"0"2"-16,4 1-116 0,2-2-38 16,4 0-22-16,5 2-14 0,1-1-7 15,0-2-18-15,4 2-24 0,0-3-26 16,3 2 27-16,-3-2-163 0,1-4-149 16,0 0-341-16</inkml:trace>
  <inkml:trace contextRef="#ctx0" brushRef="#br0" timeOffset="9995.152">8534 4389 628 0,'-1'6'186'16,"0"4"6"-16,-1 3-3 0,4 4-120 15,-1 4-18-15,1 5-10 0,2 1-11 16,1 2-7-16,1 1-5 0,1-2-4 16,1 1-2-16,3 1-4 0,-2-3-1 15,1-3-3-15,-2 1-3 0,-6-3-9 0,-2-1-17 16,-5-6-24-16,-5-2-26 0,-4-6-136 15,-5-7-158-15,2-7-366 0</inkml:trace>
  <inkml:trace contextRef="#ctx0" brushRef="#br0" timeOffset="10123.1485">8505 4219 652 0,'11'-9'138'0,"-3"2"-10"16,3 4-139-16,0 2-118 0,4 3-117 15,1 5-285-15</inkml:trace>
  <inkml:trace contextRef="#ctx0" brushRef="#br0" timeOffset="10669.437">8622 4435 465 0,'0'-1'121'0,"0"0"5"0,-1 1-55 15,0-1-23-15,1 1-9 0,0 0-4 16,-1 0-4-16,1-4-1 0,-2 4 0 15,2-2 1-15,0 0 1 0,0 1 1 0,2 0 1 16,-2-1 0-16,1 3-2 16,-1-2-2-16,0-1-2 0,1 0-3 0,0 3-3 15,-1 4-4-15,0 2-3 0,0 3-3 16,0 4-2-16,1 2-2 0,-1 4-3 16,2 1-1-16,-1-2-2 0,6 3-1 15,2-4-1-15,2-2 0 0,4-4 1 16,2-3-1-16,2-4 1 0,2-5 0 15,-3-5 0-15,2-3 2 0,-2-1 1 0,1-1 2 16,-7-2 1-16,0-1 1 0,-2 1 0 16,-3 2 1-16,-2 3 0 0,-2 3-2 15,-3 1-1-15,0 5-1 0,1 3-1 16,-2 2-1-16,3 3 0 0,2 0-2 16,3 1 0-16,-1-1 0 0,7-1 0 15,-1-1 0-15,5-3 0 0,0-4 3 16,0-5 4-16,-1-6 0 0,1-1 1 15,-4-3 0-15,-2-3-1 0,-5-3-1 0,-4-1-8 16,-3 0-14-16,-1 4-16 16,-3 0-22-16,-1 2-22 0,1 3-20 0,0 6-122 15,2 3-141-15,5 6-313 0</inkml:trace>
  <inkml:trace contextRef="#ctx0" brushRef="#br0" timeOffset="11002.3449">9096 4411 525 0,'3'-10'154'0,"0"3"7"15,0 1-11-15,2 1-88 0,0 5-12 16,1 1-8-16,0 4-10 0,2 6-8 15,0 2-7-15,2 3-4 0,-1 3-5 0,1-1-1 16,-1 2-1-16,2-1 1 16,-3-4 2-16,2-4 1 0,1-2 4 0,1-3 3 15,1-5 3-15,1-5 1 0,1-3 2 16,0-4 0-16,0-3 1 0,-2 2-1 16,0-1-3-16,1 2-3 0,-4 3-2 15,0 3-4-15,-3 7-2 0,-1 3-6 16,0 3-11-16,-1 4-17 0,1 4-26 15,3 3-29-15,-1 0-137 0,3 1-163 16,2-2-375-16</inkml:trace>
  <inkml:trace contextRef="#ctx0" brushRef="#br0" timeOffset="12628.4488">9723 5164 743 0,'-14'-6'197'0,"-1"1"5"0,5 4-101 16,3-1-27-16,4 2-18 0,5 0-18 16,3 0-15-16,2 0-12 0,5 1-5 15,3 1-4-15,1-1-7 0,2 1-10 16,2-2-16-16,-1 1-22 0,1-1-21 15,-4 1 35-15,-1-1-168 0,-4 3-143 16,-3 0-328-16</inkml:trace>
  <inkml:trace contextRef="#ctx0" brushRef="#br0" timeOffset="12770.2508">9706 5281 756 0,'-8'2'178'0,"0"1"2"0,8 3-118 16,4-3-21-16,6 2-14 0,5 3-14 15,0-5-10-15,8 1-17 0,3-2-22 16,5 0-19-16,1-4-126 0,2 1-139 0,3-5-333 16</inkml:trace>
  <inkml:trace contextRef="#ctx0" brushRef="#br0" timeOffset="13392.2657">10766 4639 749 0,'6'-8'173'16,"3"0"2"-16,4 1-125 0,5 2-17 15,6 1-9-15,1 3-8 0,4-1-8 16,0 2-4-16,3-1-2 0,-2 0-1 15,0-1 0-15,-6-2-1 0,-3 0-1 16,-5 1-3-16,-4-2-5 0,-4 1-3 0,-6 0-2 16,-6 1 0-16,-2 0-1 0,-5 1 1 15,-5-2 3-15,-4 0 3 0,-5 1 4 16,-7 1 2-16,-5 0 0 16,-1 1 0-16,-6 1 1 0,2 3 1 0,-3 1 2 15,3 4 3-15,5 0 2 0,4 3 3 16,5 0 0-16,8 1 1 0,6-1-1 15,8 2-1-15,9-2-3 0,5 0-2 16,10 1-1-16,5 0-1 0,6 2 0 16,4-2 1-16,5 3 1 0,5-1 0 0,2 5 0 15,0-2 0-15,-4 1 0 16,2-1 0-16,-4 4-1 0,-3 0 0 16,-3 1-1-16,-4 1-1 0,-2 3 1 0,-7-1-1 15,-7 2 1-15,-4 1 0 0,-12 2-1 16,-9 1 1-16,-5-2 0 0,-10 0 0 15,-2 4-1-15,-8-3 0 0,-8 4 1 16,-2-2 0-16,-6-1 6 0,-5 0 6 16,-4-3 6-16,4-4 6 0,7-2 5 0,11-6 2 15,7-4 1-15,11-4-5 0,11-4-6 16,8-6-7-16,7-1-5 0,6-1-4 16,4-1-4-16,10 3-1 0,4 0 0 15,5 4 0-15,3 4-1 0,3 0 0 16,2 2-1-16,2 1-4 0,-2 1-8 15,-1 1-14-15,0 1-24 0,-3 2-30 16,-2-1-75-16,-7 2-63 0,-3 4-135 0,-4 1-271 16</inkml:trace>
  <inkml:trace contextRef="#ctx0" brushRef="#br0" timeOffset="13801.1901">10135 5904 661 0,'0'1'170'16,"0"5"6"-16,1 6-85 0,2 5-25 0,2 3-9 16,1 7-8-16,-1-1-6 0,1 1-9 15,-1-1-5-15,0-4-4 0,-1-3-5 16,0-3-5-16,1-6-3 0,1-4-2 16,3-6-2-16,1-3-1 0,3-8-1 15,3-7-1-15,2-2-2 0,3-5 0 16,0-1-1-16,-1 2 0 0,-2-1-1 15,-3 8-1-15,-1 6 0 0,-3 6 0 16,-2 8-3-16,-3 7-5 0,-1 4-11 16,-1 6-13-16,-1 1-23 0,1 2-17 0,1-2-12 15,3 0 45-15,1-3-167 0,2-6-128 16,5-2-308-16</inkml:trace>
  <inkml:trace contextRef="#ctx0" brushRef="#br0" timeOffset="13953.7647">10661 5943 784 0,'-4'-3'199'0,"-2"-1"1"16,4 3-113-16,2 2-24 0,3 1-18 0,6 3-20 15,-1 0-14-15,3 1-10 0,1 0-17 16,3 3-22-16,0-4-27 0,-1 5 111 16,-3-4-249-16,0 4-163 0,-2-3-406 15</inkml:trace>
  <inkml:trace contextRef="#ctx0" brushRef="#br0" timeOffset="14115.4203">10620 6114 763 0,'-4'3'184'0,"2"0"3"0,4-2-108 16,2 1-33-16,5 0-19 0,3 0-11 0,3-1-11 15,3-1-13-15,2-1-19 0,0 0-17 16,2 0-16-16,-1-2-128 0,-1 1-140 15,-2 0-323-15</inkml:trace>
  <inkml:trace contextRef="#ctx0" brushRef="#br0" timeOffset="14322.572">10945 6062 759 0,'2'-2'180'0,"3"-1"3"16,0 3-114-16,2-1-28 0,3 0-13 15,1 2-10-15,1-1-9 0,3 1-10 0,-1-1-17 16,1 0-23-16,1-1-17 0,-1 2-127 16,-1-1-141-16,1 0-331 0</inkml:trace>
  <inkml:trace contextRef="#ctx0" brushRef="#br0" timeOffset="14620.5141">11360 5916 808 0,'-14'7'189'0,"2"2"3"0,4 5-127 0,2-1-22 15,2 1-13-15,1-1-12 0,5 2-8 16,0-2-4-16,3 0-2 0,1-5-2 16,3-2-1-16,2-2-1 0,2-2 1 15,1-3-1-15,-1-2 1 0,-1-4-1 16,-2-2 0-16,-1-4 0 0,-4 1 0 0,-5-3-4 16,-2-1-7-16,-1-1-8 0,-2 1-14 15,0 2-11-15,1 3-13 0,1 1-9 16,0 4-8-16,4 2-33 0,2 3-70 15,2 3-97-15,0 1-229 0</inkml:trace>
  <inkml:trace contextRef="#ctx0" brushRef="#br0" timeOffset="14817.9796">11476 5954 591 0,'2'10'149'0,"-2"0"8"0,1 1-70 0,1 0-26 16,2-1-7-16,1-2-4 0,2 1-4 15,3-2-2-15,3 2-6 0,1-5-8 16,4-3-4-16,3-2-4 0,4-4-2 15,0 0-3-15,0-3-2 0,-1-3-2 16,-4-2-1-16,-4-1-1 0,-8-2-2 16,-5 1-1-16,-8-5-3 0,-6 0 0 15,-5 2-2-15,-4 3-7 0,0 2-14 0,-2 4-26 16,1 3-28-16,-1 5-140 0,2 1-159 16,2 2-380-16</inkml:trace>
  <inkml:trace contextRef="#ctx0" brushRef="#br0" timeOffset="15348.317">10800 4219 661 0,'-17'1'177'16,"0"4"9"-16,1 2-83 0,1 7-33 15,3 2-12-15,-1 1-11 0,4 2-14 16,6 2-13-16,6 0-7 0,6 0-5 15,4-7-4-15,3-3 0 0,5-1-2 16,1-5-1-16,1-4 1 0,3-4-1 16,-3-5-1-16,-1 0 1 0,-4-4 0 15,0-3 0-15,-9-1 0 0,-1 0-2 16,-8-2-5-16,-5 2-8 0,-2-1-9 0,-5 1-17 16,0 2-15-16,0 3-11 15,1 5-8-15,1 2-8 0,4 3-103 0,1 2-113 16,4 4-251-16</inkml:trace>
  <inkml:trace contextRef="#ctx0" brushRef="#br0" timeOffset="15602.8335">10939 4280 666 0,'-4'2'168'0,"-1"3"6"0,-1 0-96 16,1 2-17-16,0 2-10 0,1 1-8 15,2 0-9-15,2 1-8 0,2-3-6 16,5 1-5-16,2-1-4 0,4-1-3 15,1-1-2-15,5-4-2 0,1-2-2 16,3-2 1-16,-4-3-1 0,1-3 0 16,-2-1 2-16,-1-4 1 0,-5 0 1 15,-4-1 2-15,-5-2-1 0,-3 3 0 16,-3 0-1-16,-6-1-1 0,-4 5-1 0,-3 2-8 16,-1 3-16-16,-2 4-34 0,0 3-25 15,-1 4-125-15,2 4-152 0,3 3-352 16</inkml:trace>
  <inkml:trace contextRef="#ctx0" brushRef="#br0" timeOffset="16232.2867">12041 5153 634 0,'-15'1'158'16,"-2"3"7"-16,2 6-89 0,-2 2-23 15,1 3-9-15,0 2-9 0,5 3-9 16,3 2-8-16,4 1-7 0,2-2-5 16,9-2-3-16,3-1-1 0,3-3-1 15,3-1-1-15,4-5 0 0,2-5 1 16,-1-2-2-16,-2-4 0 0,1-1 0 16,-4-3 0-16,-3-4 0 0,-3-2-1 0,-4-4 1 15,-3-2 0-15,-2-2 1 0,-2-2 0 16,-2-3 2-16,-2 1 0 0,-3-2 2 15,-3-2 0-15,-3-2 1 0,-2-3-1 16,-4-1 0-16,-3 0 3 0,4-2 6 16,-1 2 4-16,3 2 3 0,4 4 2 15,4 5 2-15,5 2 1 0,4 1-3 16,7 4-7-16,4 0-5 0,4 3-4 16,4 1-3-16,5 1-4 0,2 2-11 0,-1 5-16 15,3 2-28-15,2 4-20 0,-1 6-129 16,-1 0-151-16,-1 4-342 15</inkml:trace>
  <inkml:trace contextRef="#ctx0" brushRef="#br0" timeOffset="16492.958">12486 4952 727 0,'-9'14'176'0,"0"3"5"15,2 3-112-15,-1 3-16 0,-2 1-5 16,1 1-7-16,-1 2-9 0,2 2-5 16,0 1-3-16,4-1-3 0,2 0-5 15,5 1-3-15,2-3-3 0,3-2-3 16,5-2-2-16,2-6-2 0,5-3-2 0,3-5-2 16,2-7-6-16,1-2-10 0,-2-3-12 15,-1-3-18-15,1-5-17 0,-4-4-11 16,-2-1-13-16,-6-2-112 0,-2-7-124 15,-3 1-277-15</inkml:trace>
  <inkml:trace contextRef="#ctx0" brushRef="#br0" timeOffset="16638.1374">12477 4957 690 0,'-12'-2'179'0,"3"-2"3"0,4 2-95 15,7 0-31-15,4 2-16 0,5-1-13 0,6 2-19 16,4-1-23-16,2 0-22 0,1 0-16 15,6 2-102-15,3-1-27 0,5-1-119 16,-4-1-224-16</inkml:trace>
  <inkml:trace contextRef="#ctx0" brushRef="#br0" timeOffset="17005.4663">12796 5077 540 0,'0'-2'158'15,"-2"1"6"-15,2-1-12 0,0 5-92 16,0 2-12-16,2 2-7 0,-1 3-9 16,1 2-6-16,2 4-3 0,1 4-2 15,1-1-1-15,2 2 0 0,4 0 0 0,2-1-1 16,2-3-3-16,1-3-2 0,-1-3-3 15,1-3-1-15,-1-6-2 0,1-2-1 16,-2-5 1-16,-1-2 0 0,-1-5 2 16,2-3-1-16,-3-3 2 0,-1-1-2 15,-1 3 1-15,-4 3-1 0,0 2-1 16,-2 3-1-16,-4 7-1 0,0 2-1 16,-3 3-1-16,2 6-1 0,-1 1-2 0,-2 1-5 15,2 3-7-15,0-2-8 0,2 2-13 16,2-1-17-16,2-5-19 15,3-3-16-15,2 1-33 0,1-2-90 0,2-5-123 16,7-3-266-16</inkml:trace>
  <inkml:trace contextRef="#ctx0" brushRef="#br0" timeOffset="17330.4981">13179 4907 858 0,'-15'-11'206'0,"9"2"2"0,5 2-122 15,6 1-39-15,5 1-14 0,7 1-17 16,2 1-8-16,3-1-4 0,2 3-1 16,-2 1 0-16,1 1 0 0,0 3 0 15,-3-1 0-15,-1 2 0 0,1 4-1 16,-2 1 0-16,-2 2 0 0,2 4-1 0,-4 2 0 16,-3 1-1-16,-1 1-1 15,-1 4-1-15,-2 0 1 0,-2 2-1 0,-1-3 0 16,-3 0 0-16,4 2 0 15,-3 1 1-15,1-1-1 0,-3-3 1 0,2 0 0 16,2 2 0-16,-1 1 0 0,0-1 1 16,-4-3-1-16,-2-3 1 0,-1 4-1 15,-5-1-3-15,-5-3-6 0,-1-2-9 16,-3-4-16-16,1-2-20 0,1-2-21 16,1-6-76-16,3-3-55 0,5-8-124 0,1-3-250 15</inkml:trace>
  <inkml:trace contextRef="#ctx0" brushRef="#br0" timeOffset="17520.8838">13820 5104 930 0,'-3'-3'221'0,"2"-4"0"15,0 4-141-15,2-2-30 0,0 1-22 16,0 2-17-16,2 3-18 0,-1-3-20 15,2 0-28-15,-3 4-29 0,2-1-138 16,-2 4-163-16,-2 1-375 0</inkml:trace>
  <inkml:trace contextRef="#ctx0" brushRef="#br0" timeOffset="17913.4836">14104 5054 729 0,'3'-5'178'0,"4"0"5"0,2 0-113 16,5-1-14-16,2 1-8 0,5 0-8 16,1-2-12-16,2 1-7 0,2-1-6 0,-3-3-4 15,-1 0-5-15,0-2-2 16,-6-3-2-16,-4-1 0 0,-3 1-2 0,-7 1-1 15,-2 0 1-15,-3 2-1 0,-5 2-2 16,-4 3-3-16,-5 4-4 0,-4 2 0 16,-2 2 0-16,-3 7-1 0,-1 4 2 15,0 5 2-15,3 6 3 0,3 6 4 16,3 6 3-16,0 2 2 0,4 2 1 16,3 1 2-16,3 0 1 0,3-6 0 15,7-3 0-15,5-4-1 0,7-4-2 0,5-5 0 16,6-6-3-16,6-4 0 0,4-6-1 15,2-5-2-15,3-5-4 0,3-4-8 16,-3-3-12-16,-1-2-19 0,-4-4-20 16,-5 2-17-16,-3-1-119 0,-6 0-135 15,-3-2-304-15</inkml:trace>
  <inkml:trace contextRef="#ctx0" brushRef="#br0" timeOffset="18086.0754">14385 4612 863 0,'3'-3'188'0,"4"2"0"0,8 1-141 0,3-1-31 16,4 1-14-16,3 0-17 0,2 0-18 16,0-1-19-16,-1-2-14 0,-2-2-123 15,-1 0-134-15,2-2-302 0</inkml:trace>
  <inkml:trace contextRef="#ctx0" brushRef="#br0" timeOffset="18379.5104">14766 4497 639 0,'0'5'183'0,"-2"1"6"0,0 2-17 16,0 3-106-16,4 4-14 0,1 3-9 16,3 3-10-16,2-2-8 0,5 3-4 15,3 1-4-15,2 3-5 0,3-3-3 16,0 1-4-16,-1 0-1 0,-6 0-3 15,-4-3-1-15,-5-3-8 0,-7-3-8 0,-8-3-11 16,-6-6-13-16,-7-7-17 0,-6-6-18 16,-2-8-12-16,-2-3-5 15,1-9 6-15,5-3 10 0,5-4 15 0,3-5 16 16,5-6 23-16,6-4 24 0,6 0 21 16,1 1 16-16,-2 3 12 0,2 4 7 15,0 7 4-15,3 9-2 0,1 7-10 16,-1 4-10-16,5 7-14 0,2 2-16 15,3 4-24-15,4 5-25 0,3 2-134 0,1 4-140 16,4 1-347-16</inkml:trace>
  <inkml:trace contextRef="#ctx0" brushRef="#br0" timeOffset="18894.3077">15029 4498 434 0,'0'-1'114'0,"-2"-1"5"15,1 2-39-15,1-1-37 0,-1 0-9 0,5 5-3 16,-6-6-1-16,1 1-1 0,-1-2 2 15,0 0 2-15,1 2 2 0,0 0 4 16,1-2 1-16,-1 4 1 0,0-3-1 16,1 3-3-16,-2-1-2 0,1-1-6 15,-1 1-6-15,0 1-4 0,0 2-4 16,1 2-3-16,-3 1-2 0,2 2-3 16,-1 3-1-16,1 4 0 0,-1 0-3 15,2 1 0-15,1 1-2 0,3 1 0 16,0-2 0-16,3-4-1 0,2-1 1 0,1-3-1 15,4-2 0-15,1-4 0 0,4-3 1 16,0 0-1-16,-1-3 1 0,1-2 0 16,1-1 1-16,-2-2 2 0,-2-1 3 15,-3 2 3-15,-2-1 1 0,-2 2 2 16,-2 2 2-16,-3 1-1 0,-2 3 0 16,-1 1-2-16,0-1-3 0,-1 2-2 15,-2-1-1-15,2 1-3 0,0 0-1 16,2-2-3-16,0 0-2 0,2 0-8 0,1-3-12 15,0-2-13-15,1-1-27 0,4 0-20 16,-3 1-133-16,-2-3-150 0,1 6-345 16</inkml:trace>
  <inkml:trace contextRef="#ctx0" brushRef="#br0" timeOffset="19373.7792">15174 4593 505 0,'2'-2'148'0,"-4"-3"8"0,2 3-13 16,-1-1-76-16,1 4-10 0,-1 3-7 0,0 1-7 15,-2 2-8-15,2 4-7 0,1-1-5 16,1 2-5-16,4-2-4 0,2 1-3 16,6 0-1-16,6 0-2 15,3-2-1-15,4-1-2 0,2-1-1 0,3-3-1 16,1-5 0-16,0-2-1 0,-5-6 0 16,-2-1 0-16,0-2-1 0,-4 0-1 15,-8-3-5-15,-4 2-8 0,-6-1-16 16,-3-1-19-16,-5 2-13 0,-2-1-68 0,-5 1-63 15,1 4-119-15,-1 6-245 0</inkml:trace>
  <inkml:trace contextRef="#ctx0" brushRef="#br0" timeOffset="19721.0894">15652 4533 689 0,'3'-1'176'0,"-2"2"2"0,-2 10-83 16,1-1-43-16,0 4-13 0,0 0-8 15,0 2-9-15,2 0-5 0,0 0-3 16,5-1 0-16,1-2-2 0,3-3-1 0,1 0 0 15,4-1 0-15,0-3 0 0,4-3-1 16,-3-4 1-16,-1-4-2 0,0-2 0 16,-1-4-3-16,-2-3 0 0,0 1-3 15,-1 1-1-15,-1-1-1 0,-3 5-1 16,2 3 0-16,-4 4-2 0,-1 2-7 16,-1 5-12-16,-2 1-19 0,0 3-22 15,3 5-16-15,-1 0-127 0,6 2-145 16,1-1-322-16</inkml:trace>
  <inkml:trace contextRef="#ctx0" brushRef="#br0" timeOffset="22292.5611">16336 5120 622 0,'-8'-13'180'0,"1"3"8"0,3 1-32 15,2 3-84-15,3 1-15 0,1 2-11 16,5 0-14-16,1 1-11 0,4-1-8 15,3 1-5-15,2-2-3 0,2 2-4 16,0-1-8-16,3 0-11 0,-2 0-16 16,-1 1-19-16,-3 0-17 0,-2 4 28 0,-3-1-157 15,-6 0-133-15,-3 3-313 0</inkml:trace>
  <inkml:trace contextRef="#ctx0" brushRef="#br0" timeOffset="22441.2466">16342 5208 702 0,'-4'9'178'0,"0"-5"4"0,2-1-100 16,3 1-23-16,3-3-15 0,3-1-13 0,5-2-13 15,6-2-14-15,4-2-25 0,3-3-26 16,5 1-132-16,0-3-9 0,3 2-124 16,-3 2-240-16</inkml:trace>
  <inkml:trace contextRef="#ctx0" brushRef="#br0" timeOffset="24710.6618">16306 2618 467 0,'-55'3'111'0,"2"2"3"0,9-2-69 0,-1 0-19 15,0 1-8-15,-2 0-5 0,2-1-2 16,-1 1-4-16,4 2 0 0,-3-1 1 16,5 1 2-16,3 3 2 0,7-2 3 15,4 3 2-15,4-4 1 0,5 0-2 16,6-1-1-16,7-1-2 0,5-1-3 0,8-1-3 16,3-2-3-16,8 3-3 0,5 0 1 15,7-1 1-15,11 1 0 0,7-1 2 16,5 2 0-16,8-2 2 0,9-1 1 15,9-2 1-15,11 0 0 0,6-3 1 16,9-2-1-16,9 1 2 0,11 0-2 16,8-6 1-16,10 0 0 0,5 0 0 15,9-1 0-15,7 4-1 0,5-3-1 16,4-7-1-16,7 10 0 0,2-3 0 0,-1 2 0 16,1 3 1-16,0-3 1 0,-3 3 0 15,-1 8 1-15,-8-5-1 0,-3 4 0 16,-8 1-2-16,-6 1-1 0,-8 1-2 15,-10-2-1-15,-10 2-1 0,-4 1-1 16,-12 0 0-16,-9 0-1 0,-12-4 1 16,-7 1-1-16,-10 1 0 0,-10-3 0 15,-14 0 0-15,-9-1-2 0,-9-1-2 16,-8 1-2-16,-7-1-7 0,-8-2-10 0,-4-2-13 16,-5-3-19-16,-3-2-117 0,-6-1-129 15,-4 0-305-15</inkml:trace>
  <inkml:trace contextRef="#ctx0" brushRef="#br0" timeOffset="25324.3744">18256 2419 582 0,'-5'6'142'16,"-2"3"5"-16,-2 3-85 0,1 3-17 15,-1 2-6-15,1-1-5 0,2 1-6 0,2-1-5 16,3-1-5-16,1-2-4 0,5-2-4 16,3-3 0-16,3-2 0 0,4-4 1 15,1-2 3-15,0-2 1 0,1-4 2 16,0-3 4-16,-4 0 0 0,0 0 2 15,-5-5-1-15,-3 1 0 0,-2 0 0 16,-8-4-2-16,-1 5-2 0,-4 2-3 16,-2-1-3-16,-2 3-4 0,-1 0-3 15,1 6-3-15,4 7-7 0,-1 0-12 0,2 0-19 16,4 1-25-16,4 6-17 0,4 1-127 16,3 0-146-16,4 0-327 0</inkml:trace>
  <inkml:trace contextRef="#ctx0" brushRef="#br0" timeOffset="25969.7496">18250 2609 480 0,'0'3'132'0,"1"-3"4"15,-1-3-22-15,2 1-69 0,0-1-10 16,0-3-4-16,0-1-1 0,0-2-3 16,1-1 1-16,0-1 0 0,0-3 0 0,-1-1-1 15,1-1 0-15,-2-2-1 0,-1-3-3 16,0-4-2-16,-3-3-2 0,2-1-3 15,-3-8-1-15,3-3-4 0,0-5-3 16,0-4-1-16,0-6-2 0,1-5-3 16,-2-6 0-16,1 4-1 0,-3-2-1 15,1 2 0-15,-1 5 0 0,-1 7 1 16,0 7-1-16,2 8 0 0,-2 3 0 16,2 7 1-16,0 6 0 0,-1 4 1 0,0 3-1 15,1 3 1-15,0 4-1 0,2 3 0 16,0 2-1-16,-1 5 0 0,2 1 0 15,0 2-1-15,2 5 1 0,-1 3 0 16,0 1 0-16,2 5 1 0,-2 3-1 16,3 9-1-16,-1 3 1 0,2 9-2 15,-1 4-3-15,-3 6-3 0,-2 2-5 16,-2-2-7-16,0-2-10 0,-2-4-8 16,-1-4-9-16,1-3-6 0,2-7-10 0,4-1-114 15,2-5-118-15,4-4-286 0</inkml:trace>
  <inkml:trace contextRef="#ctx0" brushRef="#br0" timeOffset="26650.7173">18358 2942 476 0,'-1'-6'132'0,"-2"0"9"0,-2 1-29 16,-2 1-49-16,-2 4-8 0,1 4-3 15,-3 0-2-15,0 3-6 0,0 3-4 16,0 5-7-16,2 2-6 0,1 4-6 16,-1-3-7-16,4 5-5 0,3-1-3 15,2 2-1-15,1-5-2 0,4-3-1 16,5-2-1-16,4-1 0 0,3-7 0 16,2-1 0-16,2-5-1 0,2-4 1 0,-1-4-1 15,0-3 1-15,-2-5 0 0,-6-1 1 16,0-3 0-16,-7-1 0 0,-6-1-1 15,-3 3 1-15,-7-1-3 0,-2 4-13 16,-1 3-24-16,-3 5 53 0,1 7-201 16,-2 8-154-16,1 6-396 0</inkml:trace>
  <inkml:trace contextRef="#ctx0" brushRef="#br0" timeOffset="27344.5984">21077 2814 683 0,'-2'-3'166'15,"-1"3"4"-15,0 4-100 0,0 6-22 16,1 2-10-16,1 4-8 0,2 3-5 16,-1 2-4-16,1 1-2 0,1 0-1 15,2-4 0-15,1-1 1 0,-1-4-2 0,-1-4-1 16,2-2 0-16,3-6-1 0,0-2-1 15,2-4-1-15,1-7-2 0,4-4 0 16,2-1-3-16,1-5-1 0,1 1-2 16,-3 0-2-16,-1 5 0 0,-1 6-2 15,-3 7-1-15,-1 3-1 0,-2 6 0 16,-2 5-4-16,1 4-6 0,-1 3-11 16,0 2-11-16,0-1-19 0,-1 2-18 0,0-1-15 15,2 0-120-15,0-1-133 0,4-6-303 16</inkml:trace>
  <inkml:trace contextRef="#ctx0" brushRef="#br0" timeOffset="31763.9153">18231 1519 556 0,'-3'-5'143'0,"1"4"8"0,-4-3-64 16,-2 2-30-16,1 0-6 0,-1 4-3 15,0-2-3-15,-2 1-4 0,0 3-5 16,2-1-2-16,-1 0-5 0,3 0-5 16,0-1-5-16,2 0-3 0,2-1-4 15,2-1-4-15,1-1-1 0,3 0-3 16,1 0-2-16,2-2-1 0,0 2 0 15,3 0-1-15,-1-1 1 0,-1 1-1 16,0 0 0-16,-2 1 1 0,-3 0-1 0,0 1 1 16,-2-1 1-16,-1 0 1 0,0 1 2 15,-1 2 2-15,0-1 1 0,-1 1 0 16,0-1 1-16,1 3-2 0,-1-1-1 16,1 1-1-16,2-3-3 0,1 1 0 15,1-2-2-15,3 0 1 0,4-1 0 16,1-2 0-16,2-3-1 0,1 0 2 15,0-6-1-15,-2 1 2 0,-2-2 1 16,-3 0 4-16,-3-1 2 0,-4 2 2 16,-4 0 2-16,-3 1 0 0,-4 4 0 15,-3 1-2-15,-3 4-3 0,-1 4-3 0,-2 0-3 16,1 7-1-16,-1 1-2 0,4 3 0 16,0 2-1-16,3 2-1 0,0-2-2 15,4 2 0-15,2-2-2 0,4 0-2 16,-1-3-2-16,5-3-1 0,3-4 0 15,2-3 1-15,4-4 0 0,1-3 3 16,2-3 1-16,3-3 3 0,-2-2 2 16,-1-2 0-16,-2 1 1 0,-1-1 1 15,-5 2 1-15,-1 0 1 0,-4 2 1 0,-3 3 2 16,-2-1 2-16,-2 3 0 0,-2 2 0 16,0 3 0-16,-2 2-1 0,0 2-2 15,0 1-2-15,1 3-1 0,1 1-2 16,4 2-4-16,2 0-8 0,4 0-14 15,3-1-23-15,5-1-26 0,5-1-19 16,3-3-123-16,6-3-147 0,4 2-320 16</inkml:trace>
  <inkml:trace contextRef="#ctx0" brushRef="#br0" timeOffset="32303.5663">18532 1372 604 0,'-1'0'151'0,"-4"1"4"16,1 0-77-16,2 1-32 0,-1 1-9 15,1 0-5-15,0-1-5 0,1 1-3 0,4-2 0 16,-3-1 1-16,2 0 2 0,3-5 1 16,2-4 0-16,4-3 0 0,-2-3 0 15,1-1 0-15,0 1-2 0,-2-1-2 16,0 1-1-16,-4 4-2 0,-1 2-2 15,-2 3-1-15,0 1-3 0,-6 7-3 16,5-2-4-16,-1 3-2 0,-2 7-2 16,-1 5-2-16,-1 7-10 0,0 5-12 0,3 2-25 15,-2 5-36-15,-1 4-141 0,3 4-167 16,9-6-393-16</inkml:trace>
  <inkml:trace contextRef="#ctx0" brushRef="#br0" timeOffset="33153.911">18921 2561 439 0,'3'-3'116'0,"-1"-2"5"15,2 1-47-15,0-1-29 0,-1 1-11 16,2 0-6-16,0-1-5 0,0-1-5 16,0 1-1-16,0 0 0 0,-2 0 2 0,1 2 1 15,0 1 3-15,-2 0 3 0,0-1 3 16,-2 2 4-16,0 2 1 0,-2-1 1 16,0 0 2-16,-3 0-1 0,0 4 0 15,-2 1-2-15,-1 2-2 0,-3 2-1 16,0 0-3-16,0 2-3 0,1 4-3 15,1-1-5-15,1 0-3 0,2-1-3 16,4 0-4-16,2-1-2 0,2-3-2 16,6-2-1-16,1-3-1 0,5-3 1 15,4-2-1-15,5-4 0 0,2-2 1 0,-1-2-1 16,1-4 2-16,-2-1 1 0,-3-3 2 16,-5 2 3-16,-6 1 3 0,-4-1 3 15,-5 3 0-15,-3-1 2 0,-5 5-1 16,-4 3-3-16,-3 1-2 0,-3 3-4 15,1 6-4-15,-3 0-6 0,3 3-15 16,4 3-20-16,4 2-31 0,6 0-31 16,10 1-134-16,5-3-166 0,9 2-367 0</inkml:trace>
  <inkml:trace contextRef="#ctx0" brushRef="#br0" timeOffset="33699.1578">19763 2548 509 0,'-5'-1'143'0,"-1"-2"10"0,-1 2-31 16,-2 1-47-16,0 1-5 0,0 3-4 16,-1 1-3-16,0 3-8 0,1 3-6 15,1 0-8-15,0 2-9 0,4 0-9 16,-1-1-7-16,3-1-5 0,2-3-2 0,2-2-3 16,3-1-1-16,2-3-2 0,2-1 0 15,5-1-1-15,3-1 0 0,2-4 0 16,2-1 0-16,-2 0 1 0,1-4 3 15,-2 0 2-15,-6-2 2 0,-3 0 2 16,-2 0 0-16,-4-1 0 0,-6 4-1 16,-2-1-3-16,-3-1-2 0,-2 2-7 15,0 4-12-15,-2 3-19 0,0 3-29 0,1 2-27 16,1 1-134-16,6 6-162 0,4 7-364 16</inkml:trace>
  <inkml:trace contextRef="#ctx0" brushRef="#br0" timeOffset="34179.4113">20440 2537 515 0,'-2'-1'161'0,"-3"1"12"0,-1 1 5 15,0 1-97-15,0 3-14 0,-1 0-8 16,1 1-10-16,1 2-10 0,3-1-11 0,0 1-5 16,3 2-4-16,0-1-4 15,6-1-2-15,2-1-1 0,2-3 0 0,4-1 1 16,3-3 1-16,2-4 1 0,-1-2 0 15,0-2 0-15,-4-1 1 0,-1-1-1 16,-2 2-1-16,-8-1-3 0,-4 3-2 16,-4 1-4-16,-4 1-12 0,-3 2-25 15,-3 2-44-15,-4 1-152 0,1 6-178 16,-2 1-430-16</inkml:trace>
  <inkml:trace contextRef="#ctx0" brushRef="#br0" timeOffset="34917.5164">17373 2593 623 0,'-4'8'154'0,"1"0"6"0,-2 2-91 0,0 1-14 16,0 0-6-16,1 0-5 0,2 1-6 15,1 0-5-15,1-1-4 0,2-1-1 16,3-2-2-16,4 0-1 0,3-4 1 0,4-4 0 16,2-4 1-16,4-4 1 0,3-5 0 15,-1 0 0-15,-3-5-1 0,-1-2-1 16,-6-2-1-16,-4 1-1 0,-7 1-4 15,-7 0-3-15,-5 0-4 0,-4 5-3 16,-6 4-4-16,0 4-8 0,-4 3-14 16,-1 4-18-16,4 8-26 0,1 0-38 15,6 3-140-15,3 3-174 0,3 2-391 0</inkml:trace>
  <inkml:trace contextRef="#ctx0" brushRef="#br0" timeOffset="35484.7538">16643 2714 595 0,'-6'-4'183'0,"-1"0"15"15,-2 3-18-15,0-1-80 0,1 2-10 0,2 3-11 16,0 1-16-16,1-2-15 0,1 3-13 15,2 1-8-15,2 1-9 0,2 1-4 16,3-1-5-16,0 2-1 0,5-2-3 16,2-1 0-16,1-5-1 0,1-1-1 15,2-5-1-15,0-2 1 0,0-3-1 16,-3-4 0-16,-2-2 0 0,-4 1-1 16,-2 1-3-16,-6 3-8 0,-5 2-16 0,-6 0-24 15,-7 5-33-15,-5 7 112 0,-8 1-269 16,-8 4-181-16,-6 3-451 15</inkml:trace>
  <inkml:trace contextRef="#ctx0" brushRef="#br0" timeOffset="35850.2432">15913 2640 684 0,'-18'3'182'15,"-3"1"10"-15,2 1-91 0,3 1-22 16,2 4-13-16,2 3-12 0,2 0-14 15,4 0-9-15,-1 3-8 0,5 0-5 16,2-1-3-16,1-3-2 0,4-1-2 16,1-4-1-16,2-2-2 0,0-2-1 15,1-6-1-15,-1-3 0 0,-2-1-1 16,-2-2-1-16,-3-1 0 0,-2 3-2 16,-4 0-3-16,-2 3-9 0,-4 4-20 0,-3 4-30 15,3 7 4-15,2 2-168 0,1 1-168 16,7 3-395-16</inkml:trace>
  <inkml:trace contextRef="#ctx0" brushRef="#br0" timeOffset="36483.1507">19218 2855 616 0,'-14'3'147'16,"3"3"6"-16,-1 1-92 0,1 3-11 16,2 5-2-16,1 1-3 0,1 4-1 15,2 5-3-15,-1-1-3 0,1 2-4 16,1 0-6-16,0-4-9 0,4 1-4 0,0-3-7 16,3-4-14-16,0-3-27 15,6-1-26-15,1-5-135 0,3-1-151 0,4-3-364 16</inkml:trace>
  <inkml:trace contextRef="#ctx0" brushRef="#br0" timeOffset="36966.4776">19692 3061 692 0,'-10'-8'173'0,"1"-2"7"0,2-1-106 15,1-2-12-15,2 0-9 0,3-4-7 16,4 3-11-16,1 0-11 0,5 1-6 16,2 1-5-16,6 2-4 0,0 2-5 15,3 2-1-15,0 4-1 0,0 5-2 0,0-1 1 16,-2 6-1-16,-3 3 0 0,-1-3 0 15,-5 6-1-15,-1 0 1 0,-5 2 0 16,-3 2-1-16,-3-1 1 0,-3 1 0 16,-3 4 0-16,0-5 0 0,0-1 0 15,0-4 0-15,2 1 0 0,4-1-1 16,6-4 1-16,4-1-3 0,7-2-9 16,8-4-14-16,7-4-21 0,10 0-18 15,4-7-133-15,4-2-148 0,4-2-342 0</inkml:trace>
  <inkml:trace contextRef="#ctx0" brushRef="#br0" timeOffset="37416.0199">16995 3407 773 0,'-11'-3'191'0,"2"-1"1"0,4 3-117 0,4 0-23 15,3 2-17-15,7-1-16 0,3 0-9 16,5 0-7-16,3 1-7 0,4-3-13 16,2-1-22-16,1 0-23 0,4-3-131 15,-3-2-148-15,2-1-352 0</inkml:trace>
  <inkml:trace contextRef="#ctx0" brushRef="#br0" timeOffset="37581.4499">17442 3220 785 0,'-9'13'180'0,"2"1"2"0,1 6-123 0,3 1-25 16,3 4-15-16,3 1-16 0,-2 1-25 16,3 0-24-16,0-2-136 0,1-1-145 15,-1-2-357-15</inkml:trace>
  <inkml:trace contextRef="#ctx0" brushRef="#br0" timeOffset="37945.727">16164 3317 692 0,'-13'1'179'0,"-2"-1"6"0,3 2-99 0,1-4-20 16,5 4-14-16,2-2-12 0,5 1-14 16,3-1-12-16,4 0-6 0,5 0-6 15,4 1-13-15,4-3-17 0,3 0-22 16,7 1-17-16,-1-3-127 0,0 1-142 16,-1-2-327-16</inkml:trace>
  <inkml:trace contextRef="#ctx0" brushRef="#br0" timeOffset="38215.8683">16500 3182 716 0,'3'-11'172'0,"4"0"3"0,2 2-112 0,4 1-18 15,1 4-11-15,0 3-8 0,2 1-8 16,-3 3-8-16,1-1-3 0,-3 3-2 0,0 2-2 15,-4 3-1-15,-1 2-1 0,-3 2 0 16,-3 1 0-16,-4 5-1 0,-2 2 1 16,-4 2-1-16,-2 1 1 0,-2 1-1 15,0 4 0-15,-2-1 1 0,1-3-1 16,1-3 0-16,7-1 0 0,1-4-3 16,7-3-14-16,7-5-20 0,6-3-13 15,7-3-133-15,11-6-142 0,5 0-341 16</inkml:trace>
  <inkml:trace contextRef="#ctx0" brushRef="#br0" timeOffset="39222.8241">20061 1497 634 0,'-14'-11'166'0,"-1"2"11"0,1 3-79 16,-3 5-28-16,-1 1-9 0,2 5-9 15,1 5-8-15,1 2-11 0,1 3-10 0,2 2-5 16,2 1-5-16,4 4-6 0,4-1-2 15,3-3-2-15,3-3-1 0,5-2-2 16,3-3 0-16,5-5 0 0,2-4-2 16,4-2 0-16,-2-2-2 0,1-4 0 15,0-2 0-15,-3-5-1 0,-3-1 2 16,-3-4 0-16,-5-2 1 0,-3-3 0 16,-3-5 2-16,-4-3 0 0,-3-2 1 15,-2-4-1-15,-4 0 0 0,-2-1 1 16,0-4-1-16,-1 3 0 0,1 3 1 15,-3 5 0-15,3 4 2 0,0 3 0 0,5 6 1 16,-1 8 0-16,3 5-1 0,-1 2 0 16,7 3-1-16,3 0-1 0,5 4-1 15,3 1-1-15,5 2 0 0,6 1 1 16,7 0-2-16,2-1-9 0,2 2-9 16,3 2-18-16,3-5-17 0,0 0-14 15,3-1-113-15,-1-3-16 0,2 2-109 16,1 0-210-16</inkml:trace>
  <inkml:trace contextRef="#ctx0" brushRef="#br0" timeOffset="39529.7529">20446 1286 711 0,'-4'4'166'0,"-4"4"5"0,1 7-113 0,-1 5-15 16,2 3-6-16,-1 5 0 0,1 3-2 16,1 2-5-16,1-3-3 0,4 0-4 15,0-2-4-15,3-1-5 0,3-4-4 16,5-4-4-16,4-6-3 0,7-3-5 0,2-4-9 15,6-4-11-15,0-5-20 0,2-5-15 16,-1-1-12-16,-3-2-5 0,-6-4-122 16,-4-3-122-16,-6-6-280 0</inkml:trace>
  <inkml:trace contextRef="#ctx0" brushRef="#br0" timeOffset="39693.9199">20488 1282 730 0,'-15'0'187'15,"3"-1"2"-15,6 1-109 0,6 0-22 16,7-1-15-16,8 1-16 0,7-1-13 0,6 0-13 16,7-1-10-16,5 1-15 0,4-1-23 15,1-1-14-15,3 2-130 0,-5-1-142 16,-1 2-330-16</inkml:trace>
  <inkml:trace contextRef="#ctx0" brushRef="#br0" timeOffset="39950.9106">20927 1383 655 0,'-9'10'174'0,"3"-2"5"0,1 2-36 16,3 0-94-16,2 2-14 0,1-1-7 15,1 3-6-15,4-3-7 0,0-2-4 16,7-2-3-16,1-1-1 0,8-4-1 15,1-2 0-15,1-5 0 0,2-1 0 16,-1-1 0-16,-1-1-2 0,-1 1 0 0,-7 1-1 16,1 2-2-16,-3 3-1 0,-2 6-2 15,-4 1-4-15,-2 3-6 0,-1 3-10 16,-3 1-17-16,0 2-19 0,-2 2-17 16,3-4-118-16,-2 1-134 0,4 0-306 15</inkml:trace>
  <inkml:trace contextRef="#ctx0" brushRef="#br0" timeOffset="40276.7683">21263 1368 863 0,'-9'-16'205'15,"1"4"2"-15,7 2-130 0,4 2-35 16,3 2-14-16,3 1-10 0,4 0-8 15,3 2-6-15,3 2-2 0,2 2-1 16,0 3 1-16,-2 2-1 0,0 4 0 0,0 2 0 16,-3 4 0-16,-1 2 0 0,-5 2-1 15,0 1-1-15,-1 2 1 0,-2 0-1 16,-3 2-1-16,0-2 1 0,-3 2-1 16,1-1 1-16,-5-1 0 0,-1-2 1 15,0 0-1-15,-5-4 1 0,-2 0 0 16,-1-2 1-16,-1-3-1 0,-2-2 0 15,0 1 0-15,-4-3-5 0,4-2-6 0,-1-4-15 16,-4 1-23-16,3-3-26 0,1 0-133 16,2 1-154-16,7 1-356 0</inkml:trace>
  <inkml:trace contextRef="#ctx0" brushRef="#br0" timeOffset="43421.7445">12843 5147 500 0,'-2'-5'127'15,"-2"0"5"-15,1 2-58 0,0-1-27 16,1 0-8-16,0 1-2 0,1 0-2 16,1 1 0-16,0 2-2 0,0 2 1 15,1 2-3-15,1 2-2 0,0 5-2 16,2 5-3-16,-1 4-2 0,2 2-3 0,0 6-2 16,0 4-1-16,-1 2-3 0,1 0-1 15,-2-1-1-15,1 0-3 0,-2-1-1 16,3-6-2-16,-1-3-1 0,1-3-1 15,-1-6-1-15,2 1-1 0,0-4-1 16,-1-3 0-16,1-5 0 0,0-2 0 16,0-3 0-16,0-4 0 0,0-4 1 15,-1-2 0-15,1-4 0 0,-1-1 0 0,-1-3 0 16,1 1 0-16,0-2 0 0,-2 1 1 16,2 2-1-16,0 1 2 0,1 3 0 15,1 1 1-15,-3 0 1 0,3 2 0 16,0 0 1-16,0 0 0 0,1 2 0 15,0-4 1-15,1 2-1 0,1 0 0 16,1 0 0-16,0 1 2 0,0 1-1 16,-2 0 1-16,0 2-1 0,0 4 0 15,-3 3 1-15,-1 4-2 0,-3 3 0 16,-1 3-2-16,-1 4 0 0,-1 0-1 0,0 5-1 16,-2-2 0-16,2 2-1 0,1 0 0 15,-1 2-1-15,3-2 1 0,2 1-1 16,2-2 0-16,0 1 0 0,3-1 0 15,1-2 0-15,-1-4 0 0,2-2-2 16,1-4-6-16,2 0-10 0,1-5-15 16,5-4-28-16,-2-5-22 0,6 0-130 15,2-8-152-15,2-3-343 0</inkml:trace>
  <inkml:trace contextRef="#ctx0" brushRef="#br0" timeOffset="48130.925">17181 5063 575 0,'0'-8'141'0,"-4"1"6"0,-2 4-83 16,-1 3-15-16,-2 3-4 0,-1 7-4 0,-1 4-4 15,1 1-5-15,1 5-6 0,0 3-4 16,3 3-4-16,2-1-6 0,3 0-5 16,3 1-3-16,3-1-2 0,3 0 0 15,3-7-2-15,2-4 1 0,2-2-1 16,1-5 1-16,1-3-1 0,-1-4 1 16,0-4-1-16,-3-3 0 0,0-3 1 15,-5-2-1-15,-2-3 0 0,-3-1 1 0,-3-2-1 16,-4-3 0-16,-2 1 1 15,-3-2-1-15,-2-1 0 0,0-4 1 0,-5-2-1 16,2-1 0-16,-3-3 0 0,1-1 0 16,0 0 0-16,1 1 0 0,0 3 0 15,4 3 1-15,3 3-1 0,2 3 1 16,3 0 1-16,3 4 0 0,4 1 1 16,1-1 0-16,4 2-1 0,5 1 1 15,2-2-1-15,3 1-1 0,5 1-4 0,3 3-12 16,3 2-13-16,1-1-18 0,1 5 53 15,-2 4-186-15,1 1-140 0,-4 6-348 16</inkml:trace>
  <inkml:trace contextRef="#ctx0" brushRef="#br0" timeOffset="48394.3912">17532 4835 719 0,'-9'7'168'16,"0"3"5"-16,2 5-118 0,0 3-13 15,3 3-6-15,-1 3-5 0,2 1-5 16,6 3-6-16,-3 0-4 0,3 2-3 16,-3-8-3-16,8 2-2 0,0-3-4 0,5 0-2 15,-1-4-1-15,0-4 0 16,3-3-1-16,4 1-5 0,-3-10-7 15,0-1-13-15,0-3-19 0,-2-3-14 0,0-3 37 16,0-1-168-16,-4-4-134 0,-3 1-324 16</inkml:trace>
  <inkml:trace contextRef="#ctx0" brushRef="#br0" timeOffset="48565.9035">17575 4742 724 0,'-5'-3'173'0,"3"3"1"0,1 1-117 16,3 2-15-16,3 1-13 0,4 0-11 16,3 1-11-16,2 0-11 0,6 0-14 15,1 0-15-15,3 0-14 0,3 0 19 16,0 1-148-16,-1-1-131 0,0 0-303 16</inkml:trace>
  <inkml:trace contextRef="#ctx0" brushRef="#br0" timeOffset="48825.21">17873 4971 725 0,'-14'21'178'0,"2"-2"5"0,4 1-111 0,3-2-18 0,2-2-12 16,3 0-11-16,5-3-12 0,2-2-5 15,6-3-4-15,1-3-2 0,4-3-1 16,4-3-2-16,1-3-1 0,0-3-1 15,0-3 0-15,-1-2-1 0,-1-3 1 0,-5-2 0 16,-6 0-1-16,-6-1 0 0,-6 0 0 16,-4 0-1-16,-6 1 1 0,-5 2-1 15,-1 3-1-15,-2 3-6 0,-1 3-11 16,2 5-19-16,1 3-18 0,6 6-16 16,2 0-127-16,3 2-142 0,5 1-317 15</inkml:trace>
  <inkml:trace contextRef="#ctx0" brushRef="#br0" timeOffset="49232.7417">18197 4765 852 0,'-6'-12'204'0,"1"2"2"0,3 4-129 15,4 0-26-15,2 1-18 0,3 2-12 16,4 0-9-16,3 1-5 0,1 4-3 0,1-1-1 16,1 3-1-16,4 0-1 0,-2 3 0 15,-2 0 0-15,-1 0-1 0,-1 4 0 16,-4 3 0-16,-1 0 1 0,-5 2-2 16,-3 2 1-16,1 2-1 0,-3 1 1 15,1 2-1-15,-2-1 0 0,1 1 0 16,1 0 0-16,-1-1 0 0,1 1 0 0,-1-2 1 15,0-4 0-15,-1 1 0 0,-2 1-1 16,0-2 2-16,-1-1-1 0,-2-1 0 16,-3-2 0-16,-2-1 1 0,-1-2-1 15,-3-4 1-15,-1-1-1 0,-2 0 1 16,0-2-1-16,-1-2 1 0,3-1-1 16,3-1-2-16,3-1-8 0,3 1-15 15,3-1-22-15,3-2-23 0,4 0 25 16,2 1-165-16,4-1-151 0,1 1-340 15</inkml:trace>
  <inkml:trace contextRef="#ctx0" brushRef="#br0" timeOffset="50614.9252">18695 4870 700 0,'-5'3'179'0,"-1"-1"8"0,2 4-105 15,2-1-15-15,3 4-11 0,1-1-12 16,3 1-13-16,5-2-9 0,3-1-7 15,3-2-5-15,2-1-3 0,2-5-2 0,2-4-1 16,2-4-2-16,-2 1-1 0,0-5 0 16,-1-2-1-16,-3-3-1 0,-2-1-1 15,-4 2-2-15,-2-2-2 0,-5 3-1 16,-4-2 0-16,-5 4-1 0,-3 0 0 16,-3 3 1-16,-3 2 0 0,-3 2 1 15,-3 6 0-15,-1 2 1 0,-4 5 0 16,-3 6 2-16,2 5 1 0,-1 6 1 15,-1 4 2-15,5 4 3 0,0 3 0 16,7 7 2-16,4 0 1 0,4 0 1 0,3 0 0 16,3-4 0-16,5-4-2 0,4-4 0 15,3-6-2-15,4-4 0 0,2-10-2 16,6 1-1-16,3-4 0 0,2-3-2 16,2-3-2-16,2-3-7 0,2-2-9 15,1 0-17-15,-2-5-19 0,0-3-13 16,-1 0 91-16,-1 0-219 0,-4 0-142 0,-3-2-356 15</inkml:trace>
  <inkml:trace contextRef="#ctx0" brushRef="#br0" timeOffset="50835.436">19068 4568 831 0,'-11'-6'202'0,"5"2"3"16,1 1-117-16,5 5-33 0,5 1-24 15,4 2-14-15,4 0-9 0,2 0-9 0,6-2-15 16,2-2-21-16,4-5-25 0,2 0-17 16,2-3-127-16,-2 0-148 0,0-3-327 15</inkml:trace>
  <inkml:trace contextRef="#ctx0" brushRef="#br0" timeOffset="51018.5898">19408 4374 656 0,'-3'4'161'0,"3"3"7"15,-1 3-85-15,3 1-32 0,1 5-7 16,1 2-1-16,0 4-3 0,1 0-4 16,0 4-7-16,3 0-3 0,-2 2-5 15,-1-2-5-15,-2-2-5 0,-1 2-3 16,-4-3-4-16,-5-2-1 0,-4-3-5 15,-3-3-10-15,-1 0-17 0,-4-7-23 16,0-4-19-16,-2-4-130 0,1-6-147 16,4-5-336-16</inkml:trace>
  <inkml:trace contextRef="#ctx0" brushRef="#br0" timeOffset="51172.3896">19305 4141 790 0,'-3'-6'190'15,"5"0"2"-15,0 3-123 0,5 1-21 16,3 5-16-16,1 0-16 0,5 2-20 0,1 0-26 16,3 3-27-16,1 3-135 15,-2 1-152-15,-3 1-365 0</inkml:trace>
  <inkml:trace contextRef="#ctx0" brushRef="#br0" timeOffset="51786.1691">19600 4394 532 0,'-1'-11'135'0,"2"0"7"0,-1 1-54 16,1 3-43-16,-1-1-7 0,0 3-3 15,1 2-2-15,-1 0 0 0,0 1-1 16,2 2-3-16,-2-1-1 0,0 1-1 0,0-2-3 16,0 4-1-16,1-2-2 15,-2 0-1-15,3 0-2 0,-2 0 1 0,0 0-1 16,-1 0 0-16,2-2-2 0,-2 0-1 16,2 1-1-16,-3-2-2 0,2 1-1 15,0 1-1-15,1-2-2 0,-2 1-1 16,2 0-1-16,-2 1 0 0,1 0-1 15,-2 1 0-15,2 1-1 0,-2 2 0 16,1 2 0-16,-2 2-1 0,-2 1-1 16,4 6 0-16,-2 2 0 0,0 2-1 0,1 4 0 15,0-1 0-15,2 2 0 0,5 1 0 16,-2-4-1-16,2 0 0 0,1-5 1 16,4-2-1-16,2-2 0 0,1-6 0 15,2-5 1-15,2-2-1 0,0-6 0 16,3 0 0-16,-3-6 1 0,-2-2-1 15,-2 2 1-15,-3-3-1 0,-3 2 1 16,-4 0-1-16,-3 3 1 0,-4 3 0 16,-1 3-1-16,0 3 1 0,0 4-1 0,1 4 1 15,1 6-1-15,3 0 0 0,1 2 1 16,3-1-1-16,1 3-1 0,2-3 1 16,2-1 0-16,2-3 0 0,1-1 0 15,2-2 1-15,0-7-1 0,1 0 0 16,-2-5 1-16,1 0-1 0,-4-7 1 15,-3-1-1-15,-2-3 1 0,-5 5-1 16,-1-6-4-16,-2 2-10 0,-3 2-17 16,2 3-24-16,0 2-25 0,0 5-136 15,3 2-159-15,1 2-361 0</inkml:trace>
  <inkml:trace contextRef="#ctx0" brushRef="#br0" timeOffset="51966.9733">20149 4448 896 0,'-4'-6'217'15,"-1"-1"0"-15,2 1-132 0,-1-1-32 0,3 1-26 16,1 1-29-16,0 0-27 0,2 3-35 16,2-1-21-16,-1 1-133 0,4 2-155 15,1-2-350-15</inkml:trace>
  <inkml:trace contextRef="#ctx0" brushRef="#br0" timeOffset="52233.2148">20304 4353 810 0,'-9'5'192'0,"0"1"1"0,3 3-124 16,5 1-25-16,2 2-18 0,5 1-8 15,4 2-9-15,6-1-4 0,2-5-1 16,4 0-2-16,3-3 1 0,2-3-1 0,2-6-1 16,-1-4 1-16,-3-3 1 0,-3-1 1 15,-4-2 2-15,-7-2 3 0,-6-2 1 16,-10 1 2-16,-6 1 0 0,-5 2-1 16,-7 2-1-16,-3 3-4 0,-3 5-11 15,1 3-20-15,-1 2-35 0,4 5 5 16,1 3-155-16,8 0-159 0,3 1-369 15</inkml:trace>
  <inkml:trace contextRef="#ctx0" brushRef="#br0" timeOffset="53195.2178">20859 4885 815 0,'-7'-1'206'16,"0"0"4"-16,3-1-117 0,4 4-27 15,2-1-21-15,4 0-15 0,4 1-13 16,2 0-9-16,4-1-4 0,4 0-6 16,2 0-11-16,0-1-16 0,1 2-25 15,-1-1-25-15,-1 0-48 0,-4 1-87 16,-4 1-134-16,-5-1-279 0</inkml:trace>
  <inkml:trace contextRef="#ctx0" brushRef="#br0" timeOffset="53338.1108">20885 5070 833 0,'-7'7'198'0,"3"-2"1"15,1 1-129-15,6-2-24 0,4-2-17 16,6 0-13-16,4-4-13 0,6 0-18 0,5-3-18 16,5-1-23-16,4 0-15 0,2-3-130 15,-1 1-144-15,4-1-327 0</inkml:trace>
  <inkml:trace contextRef="#ctx0" brushRef="#br0" timeOffset="53765.6816">21671 4989 691 0,'0'-27'190'0,"2"-1"7"16,-2-4-63-16,1-2-59 0,1 0-16 15,1-2-12-15,0 2-12 0,1 2-11 16,0 2-8-16,1 6-4 0,1 6-4 16,-1 3-2-16,-2 10-3 0,1 5 0 15,-2 6-1-15,1 6-1 0,-1 6-1 16,1 5 1-16,0 5-2 0,0 3-1 0,2 4-1 16,1 2-1-16,0-3-1 15,3 2 1-15,0-3-1 0,1-4 1 0,-2-1 1 16,0-3 0-16,0-4-1 0,-5-3-1 15,-4-3-2-15,-4-3-1 0,-4-3 0 16,1-3 0-16,-6-3 2 0,-3 0 1 16,-2-3 1-16,-1 1 3 0,0-1 2 0,1 1 2 15,-1 0 3-15,3-1 3 0,2 0 2 16,6 3 1-16,0-2 1 0,5 0 0 16,7 1-2-16,3 0-1 0,4-2-3 15,4 0-1-15,7-4-2 0,5 1 0 16,6-5-2-16,3 1-2 0,8-4-7 15,5 2-11-15,7 2-18 0,3-2-39 16,1 1-144-16,1 1-167 0,-2-1-398 16</inkml:trace>
  <inkml:trace contextRef="#ctx0" brushRef="#br0" timeOffset="59355.1464">7046 7441 438 0,'-6'-12'130'0,"1"-3"7"0,-1 2-9 16,1 0-62-16,0 1-10 0,2 4 0 15,1 1-1-15,1 2-2 0,-1 1-5 16,2 3-5-16,0 1-4 0,4 1-4 15,0 4-8-15,2 1-6 0,6 4-4 0,3 3-3 16,4 4-1-16,5 4-4 0,3 5-2 16,3 0-3-16,0-1-2 0,0 1 0 15,1-3-1-15,0-1 0 0,0-1-1 16,-2-4 1-16,-2-2-2 0,-2 0-3 16,-3-3-8-16,-3-3-9 0,-5-1-16 15,-1-3-15-15,-6-1-14 0,-1 1-11 16,-3-2-120-16,-3 1-125 0,-3 0-291 15</inkml:trace>
  <inkml:trace contextRef="#ctx0" brushRef="#br0" timeOffset="59579.9406">7389 7388 669 0,'-5'-5'172'15,"-4"7"7"-15,-3 5-95 0,-1 4-19 0,-3 5-11 16,-5 4-10-16,1 3-12 0,-3 3-11 16,-3 1-7-16,3 1-6 0,-3-1-7 15,3 0-12-15,1-3-15 0,2 0-15 16,6-5-17-16,6 0 49 0,3-6-184 16,10-1-140-16,6-3-338 0</inkml:trace>
  <inkml:trace contextRef="#ctx0" brushRef="#br0" timeOffset="59857.0119">7739 7380 681 0,'-9'-1'181'16,"0"-2"7"-16,-2 6-67 0,-2 4-56 15,1 3-15-15,1 5-9 0,0 3-12 0,1 1-8 16,3 6-5-16,1 1-5 0,3 0-2 16,0 1-2-16,4 0-3 0,4-3 0 15,3 2-2-15,5-8-1 0,1 2 0 16,2-6-1-16,5-2 0 0,1-5-4 16,1-5-9-16,1-3-10 0,-1-3-20 15,-1-3-17-15,0-3-16 16,-5-2 35-16,-3-4-159 0,-7 0-132 0,-2-2-307 15</inkml:trace>
  <inkml:trace contextRef="#ctx0" brushRef="#br0" timeOffset="60012.2813">7730 7374 681 0,'-11'-6'180'0,"3"1"7"16,1 3-98-16,3-1-23 0,4 2-14 15,5 0-11-15,2-1-17 0,5 2-13 16,4-1-13-16,6 0-12 0,3 0-18 15,2 1-17-15,1 1-16 0,0 1-126 0,-2 1-139 16,0 1-317-16</inkml:trace>
  <inkml:trace contextRef="#ctx0" brushRef="#br0" timeOffset="60398.5194">8020 7462 658 0,'0'-11'160'0,"-3"1"7"0,3 3-99 16,0 5-14-16,0 0-4 0,1 10-7 16,1 3-6-16,-1 5-7 0,1 3-4 15,-1 6-5-15,1 0-4 0,-1 4-2 16,0-2-2-16,3-3-1 0,-2-1 0 15,2-3-2-15,1-4-2 0,2-4-1 0,4-4-2 16,1-7 0-16,3-4-1 0,2-5-2 16,2-5 1-16,0-4-1 0,2-5 0 15,-4 0 0-15,0 0 1 0,-2-1-1 16,-4 2 0-16,-1 4-1 0,-4 5 1 16,-2 3 0-16,-3 5 0 0,-1 4 0 15,-1 7-1-15,0 4 0 0,-3 2 0 16,1 3-3-16,1 2-6 0,-1 3-11 15,3 1-10-15,0-1-15 0,3-5-14 16,3 0-15-16,3-3 80 0,3-3-206 16,1-5-137-16,3-2-354 0</inkml:trace>
  <inkml:trace contextRef="#ctx0" brushRef="#br0" timeOffset="60808.4398">8340 7378 724 0,'-11'-5'181'16,"4"1"4"-16,6 0-84 0,5 1-52 16,5 0-13-16,2 1-7 0,5-1-8 15,1 0-5-15,4-1-3 0,1-1-2 16,2 0-3-16,0 0 0 0,-1 0-2 15,-2 3 0-15,-4 2 0 0,-2 0-1 16,-4 5 1-16,-1 2 0 0,-5 3-1 16,-3 1-1-16,2 4 0 0,-3 3-1 15,-1 4-1-15,0 2-1 0,-1 2-1 16,1 1 1-16,0 4-1 0,-1-2 1 0,2 2-1 16,0-4 0-16,-1 2 0 0,1 1 0 15,-1-2 0-15,2-2 0 0,-4-1-1 16,0-1 0-16,-1-1 1 0,0-5-1 15,-5-5 1-15,0-1 0 0,-1-5 0 16,-2-3 0-16,0 0-1 0,0-6-3 16,0 0-5-16,4-2-10 0,1-3-11 15,2-2-19-15,5 2-18 0,2-2-15 0,0 1-119 16,6 0-134-16,1 2-302 0</inkml:trace>
  <inkml:trace contextRef="#ctx0" brushRef="#br0" timeOffset="61243.4675">8962 7530 747 0,'-3'-3'194'0,"1"2"5"15,2 1-103-15,1 1-26 0,0-1-14 16,3 3-15-16,1-1-15 0,2 3-8 0,0-3-6 16,2 1-4-16,2 1-3 0,0-2-5 15,1-1-9-15,-1-2-13 0,-1 0-17 16,-1-2-24-16,-1 1-16 0,-3 1-132 15,-2 1-147-15,-1 2-332 0</inkml:trace>
  <inkml:trace contextRef="#ctx0" brushRef="#br0" timeOffset="61422.9256">8930 7738 801 0,'3'5'186'0,"1"-2"1"0,2-1-126 16,2-2-23-16,1 0-14 0,2-3-13 16,2-2-14-16,0-3-20 0,2-2-23 0,-2 0 14 15,-1 0-156-15,2 1-146 16,-2 4-347-16</inkml:trace>
  <inkml:trace contextRef="#ctx0" brushRef="#br0" timeOffset="62476.4163">9540 7615 283 0,'1'-3'89'16,"1"-1"9"-16,0 0-25 0,0-1-11 16,0 2 0-16,0-2-2 0,-1 1-7 15,-1-1-5-15,0 2-2 0,0-1 0 0,-3 3 0 16,0-1 1-16,-2 4 1 0,-1 1-1 16,-3 7 0-16,1 4-2 0,-2 3-4 15,0 6-5-15,1 4-6 0,2 0-7 16,3 0-5-16,3-1-6 0,2-1-4 15,3-3-3-15,5-6-3 0,2-2-1 16,1-6-1-16,1-1 0 0,2-6 1 0,1-7 0 16,0-4-1-16,-1-4 1 0,-2-4-1 15,-1-4 1-15,-3 0 0 0,-2-1-1 16,-3-1 1-16,-5 1 0 0,-3-1-1 16,-3 0 1-16,-4 0-1 0,-3-2 0 15,-2-3 1-15,-2-3-1 0,-2-2 0 16,-2 4-1-16,0 2 1 0,-2 2-1 15,-1 4 0-15,1 4 1 0,-1 4 0 16,2 5 0-16,5-3 2 0,2 1 1 16,3 3 0-16,7-1 1 0,5 2 1 15,7 1-1-15,6 0 0 0,6 1-1 16,5-3 0-16,4-1-2 0,6-4 0 16,1-1-5-16,4 0-11 0,3 0-12 0,1-1-18 15,1 3-21-15,-1 2 72 0,-4 5-208 16,0 6-147-16,-7 4-363 0</inkml:trace>
  <inkml:trace contextRef="#ctx0" brushRef="#br0" timeOffset="62799.6393">9927 7403 696 0,'-4'0'170'16,"0"2"6"-16,2 4-101 0,1 5-20 15,-2 4-9-15,3 3-6 0,2 6-7 16,-4 1-4-16,0 3-4 0,1 1-2 0,-2 1-4 16,1 0-3-16,1 1-2 0,-1-2-1 15,5-2-3-15,2-2-1 0,3-2-3 16,2-6-2-16,2-4-1 0,3-5-1 15,0-3-1-15,3-5-1 0,2-4-1 16,-3-4-3-16,1-4-8 0,2-6-11 16,-1-1-10-16,0-2-19 0,-3-1-17 15,0 0-12-15,-3 0-124 0,-3 0-133 0,-3 0-308 16</inkml:trace>
  <inkml:trace contextRef="#ctx0" brushRef="#br0" timeOffset="62957.925">9994 7370 665 0,'-12'-1'181'0,"2"0"6"16,2 0-75-16,4-1-47 0,1 2-16 15,7 0-14-15,5 0-14 0,2-1-15 16,6-1-17-16,2-1-19 0,5 1-17 0,1 1-15 16,2-1-128-16,-1 4-140 0,2-1-320 15</inkml:trace>
  <inkml:trace contextRef="#ctx0" brushRef="#br0" timeOffset="63338.9177">10376 7441 696 0,'-3'-4'175'0,"-1"0"6"0,2 3-104 0,2 2-16 15,1 4-7-15,-2 1-8 0,3 6-11 16,2 4-9-16,-1 4-6 0,1 0-5 16,1 5-5-16,1 1-2 0,5 2 0 15,-4-4-1-15,4-2 0 0,0-1-1 16,2-2 1-16,0-6-1 0,1-4-2 16,-2-7-1-16,3-4-1 0,1-4 0 0,-2-7 0 15,0-4-1-15,0-2 1 0,0-4-1 16,-2 0 0-16,0 1 0 0,-3 1 0 15,0 4 0-15,-3 4-1 0,-1 3 1 16,-2 5 0-16,0 6 0 0,-3 5 0 16,-2 5-1-16,0 2 0 0,-2 4-2 0,1 4-5 15,-2-1-8-15,2 1-8 0,2 0-7 16,5-1-13-16,3-2-11 0,5-1-14 16,5-3-6-16,4-6-58 0,3-3-56 15,-1-5-111-15,0-1-235 0</inkml:trace>
  <inkml:trace contextRef="#ctx0" brushRef="#br0" timeOffset="63735.8071">10836 7283 778 0,'-14'-6'187'16,"4"0"3"-16,4 2-118 0,5 2-27 15,5 1-9-15,3 2-11 0,4 0-10 16,3 3-7-16,3 0-2 0,0-1-3 16,2 2 0-16,1 0-2 0,-3 0 0 15,-1 0 0-15,-1 3 1 0,-4 1-1 0,-1 1 1 16,-3 1-1-16,-2 1 1 0,-1 3-1 16,-4 3 0-16,0 1 0 0,0 3 0 15,0 2-1-15,0 3 0 0,-2 0 1 16,2 2-1-16,2 1 0 0,-1-1-1 15,0-1 1-15,0 3-1 0,0-3 1 16,1-1-2-16,-1-1 1 0,0-2 0 16,-2 1 0-16,0-3-1 0,-3-5 1 0,-1-2 0 15,-1-1 1-15,-3-1 0 16,0-6 0-16,-2-2 0 0,-2-3 1 16,1 0-1-16,0-4 0 0,0-3-6 0,-1-2-10 15,4-3-17-15,2-1-20 0,3-2-16 16,4-2-127-16,2 0-143 0,7 2-322 15</inkml:trace>
  <inkml:trace contextRef="#ctx0" brushRef="#br0" timeOffset="64805.8132">11786 7580 511 0,'-12'0'130'16,"-3"-3"5"-16,1 5-62 0,-1-4-27 15,1-1-5-15,1 1-4 0,1 1-3 16,1-1-2-16,0 2 0 0,1-1 1 15,1 1-1-15,3 1-1 0,0 0-1 16,2 0-1-16,1-3-2 0,1 3-4 16,1-1-3-16,2 0-3 0,2 1-2 15,1-1-3-15,0 1-2 0,3 3 0 16,1-1 1-16,2-3-2 0,2 3 1 0,2 0-1 16,2-2-1-16,2 0-1 0,2-2 0 15,0 0-1-15,2 1-1 0,2-4 0 16,3 2-1-16,1-1 0 0,4 2-1 15,0 0-1-15,2-1 1 0,-1 1-2 16,0 0 0-16,5 0 0 0,-1 0-1 16,3-1 0-16,8 2 1 0,3 0-1 15,4-3 0-15,7 3 0 0,-2 0 0 16,2-2 0-16,1 4 0 0,-2-2 0 16,-7 0-1-16,5 2 1 0,-6-2-1 0,0 3 1 15,-3 0-1-15,-7-2 1 0,-2 2 0 16,-2-2 0-16,-6 2 0 0,-5-3 0 15,-2-3 0-15,-4 1 0 0,-1-1 0 16,-3 0 0-16,-4-1 0 0,-2 0 0 16,-4 1 0-16,0-1 0 0,-3 0 0 15,-4 2 1-15,-1-2-1 0,1 0 0 16,-1 2 1-16,-1-2-2 0,0 1-2 16,-2 0-3-16,2 2-4 0,0 0-7 15,0 1-8-15,-1 1-9 0,1 0-12 0,0 0-5 16,1 1-7-16,-1-1-2 0,1 0 0 15,0 0 4-15,0-2 4 0,0 0 8 16,1 0 4-16,-1-2 9 0,0 1 5 16,1-1 7-16,-2 1 5 0,1-1 4 15,-1 0 6-15,-2-1 6 0,-1 3 3 16,-2-3 3-16,1 0 4 0,-1 0 3 16,-1-4 4-16,0 2 3 0,-1-1 4 0,1-2 4 15,1 1 2-15,0-1 4 0,0 0 4 16,-1 2 2-16,1-2 3 15,0 5 0-15,1 0-1 0,0 1-2 0,2 1-6 16,-1 2-6-16,3 1-7 0,1 2-7 16,1 2-5-16,3-1-5 0,1 3-3 15,2 1-2-15,3 1 0 0,3-1 0 16,3 3 0-16,0-2-1 0,1 0 0 16,-1 0 1-16,4 1-1 0,-3 0 0 15,-1 0 0-15,0-1 0 0,-4 1 0 0,0-2 0 16,-2-1 1-16,-4-1 0 0,-5-1 0 15,-2 0 3-15,-5 1 0 0,-5 0 0 16,-2 2 0-16,-6 3 0 0,-4 1-1 16,-2 1-5-16,0 1-14 0,-1 0-20 15,4 5-23-15,0-2-65 0,4-2-79 16,10-1-137-16,3 1-289 0</inkml:trace>
  <inkml:trace contextRef="#ctx0" brushRef="#br0" timeOffset="65769.5959">12356 7079 662 0,'-10'-12'164'0,"1"4"7"16,3 0-105-16,1 9-14 0,4 3-8 15,-1 4-8-15,0 6-10 0,1 4-9 16,0 2-7-16,1 4-3 0,1 2-2 16,0 0-1-16,2-3 0 0,1-4-2 15,2-3 1-15,-1-1 0 0,0-5 0 16,1-4 0-16,-1-5 1 0,-1-6-1 0,1-3 0 16,-2-6 0-16,0-3 0 15,0-4 0-15,-3-1 0 0,-1-4 0 0,-2 0 1 16,-3-1 0-16,-1-2 2 0,-3-4 1 15,-2-2-1-15,-2-3 1 16,0 0 1-16,0 1 0 0,3 2 1 0,3 4 2 16,3 6 1-16,3 8 0 0,4 6 1 15,5 3 0-15,3 4-1 0,3 3-2 16,4 2-2-16,2 1-2 0,3 1-2 16,1 1-1-16,0 1-2 0,2-1 1 0,1 0-2 15,-2-1-1-15,1-2-3 16,-2 1-6-16,-2-1-7 0,-1-1-11 0,-4-2-14 15,-2 1-15-15,-3 0-14 0,-6 2-8 16,-2 0 40-16,-3 0-155 0,-2 3-121 16,-2 1-300-16</inkml:trace>
  <inkml:trace contextRef="#ctx0" brushRef="#br0" timeOffset="66010.6505">12385 7035 676 0,'-6'2'176'16,"0"1"9"-16,1-2-91 0,3-1-22 15,2 2-12-15,1 0-9 0,2 0-13 16,5 0-8-16,2 1-8 0,1-2-5 16,2 0-5-16,1-2-2 0,3-1-4 15,-1-2-1-15,1-1-3 0,-1-2-8 0,1-2-11 16,0 3-14-16,-2-3-22 0,-1 2-21 15,0 2-51-15,-5 0-82 0,-2 3-129 16,-5-1-270-16</inkml:trace>
  <inkml:trace contextRef="#ctx0" brushRef="#br0" timeOffset="67188.9146">13708 7125 642 0,'-15'-24'157'15,"3"3"9"-15,2 4-99 0,4 5-10 16,5 4-6-16,2 7-5 0,4 4-4 16,7 8-4-16,6 4-8 0,2 6-5 15,6 5-2-15,2 6-3 0,4 1-5 0,4 4-3 16,2-2-5-16,0 1-1 0,-2-1-2 15,5 0 0-15,-6-2-2 0,2-2 1 16,-1-2-1-16,-2 0-1 0,-4-2 0 16,1-3-4-16,-5-3-4 0,0 0-11 15,-7-2-8-15,-3-2-20 0,-5-5-16 16,-4-1-15-16,-2-1-123 0,-5-4-136 16,-2-2-309-16</inkml:trace>
  <inkml:trace contextRef="#ctx0" brushRef="#br0" timeOffset="67421.4491">14318 7051 678 0,'-10'5'165'16,"-6"3"5"-16,-3 11-105 0,-6 4-14 15,-2 9-8-15,-2 8-5 0,-2 4-7 16,-3 8-5-16,-3 1-6 0,2 5-3 0,-3 0-3 15,-4-1-4-15,-2-2-3 0,-3 0-5 16,3-7-6-16,4-4-8 0,6-4-15 16,8-7-16-16,9-9-18 0,9-3-74 15,8-9-55-15,9-8-120 0,8-7-244 16</inkml:trace>
  <inkml:trace contextRef="#ctx0" brushRef="#br0" timeOffset="67691.9677">14800 7031 715 0,'-32'0'173'15,"-1"3"4"-15,-4 10-109 0,0 5-19 16,2 7-11-16,2 3-5 0,3 9-10 0,7 2-7 15,1 5-4-15,6 0-3 0,4 1-3 16,8 3-2-16,3-4-2 0,6 2-2 16,4-5-1-16,6-1-5 0,5-6-5 15,4-6-11-15,1-7-14 0,4-5-16 16,4-5-15-16,3-5-120 0,0-7-131 16,-1-1-306-16</inkml:trace>
  <inkml:trace contextRef="#ctx0" brushRef="#br0" timeOffset="68115.0841">14932 7406 688 0,'-8'-1'162'15,"4"1"5"-15,1 1-102 0,7 1-23 16,4 2-7-16,3 0-3 0,3-1-5 0,3-1-4 15,4-2-5-15,0-4-5 0,1-1-3 16,1-2-3-16,0-2-3 0,2-1-2 16,-1-1-1-16,0-1-1 0,-2-3-3 15,-3 1-2-15,-4-2-1 0,-3 0-2 16,-5-1 1-16,-4-2-1 0,-6 2 1 16,-4 1 2-16,-4 4 2 0,-4 0 1 15,-2 4 1-15,-4 3 0 0,-1 8 0 0,-1 2 2 16,0 5 0-16,1 2 3 15,-3 4 4-15,3 5 1 0,0 2 3 16,3 0 2-16,1 5 1 0,4 2 1 0,3 2-2 16,6-1 0-16,4 0-2 0,5-2-2 15,6 1-2-15,4-2-2 0,3-4-1 16,5-1-2-16,0-5 0 0,3-2-2 16,1-4-1-16,6-5-2 0,1-4-3 15,4-4-11-15,0-4-15 0,0-4-18 16,1-2-18-16,0-2 91 0,-7 0-221 0,-4-3-147 15,-5 2-363-15</inkml:trace>
  <inkml:trace contextRef="#ctx0" brushRef="#br0" timeOffset="68397.709">15466 6851 689 0,'1'-1'159'0,"3"3"4"0,1 7-114 0,2 4-9 16,2 7-2-16,0 4-1 0,1 3-3 16,0 4-4-16,-1 1-2 0,0 0-4 15,-3 1-4-15,-1-4-5 0,-2 1-4 16,-3-1-4-16,-5-2-5 0,-5-4-7 15,-2-3-11-15,-4-4-20 0,-2-4-23 16,-7-6-16-16,-3-6-118 0,1-4-136 16,0-5-303-16</inkml:trace>
  <inkml:trace contextRef="#ctx0" brushRef="#br0" timeOffset="68532.3749">15342 6616 664 0,'6'-4'148'0,"3"5"0"0,3 1-110 16,3 4-18-16,3 1-15 0,3 4-17 0,0 3-61 16,0 1-75-16,2 3-113 0,0 0-267 15</inkml:trace>
  <inkml:trace contextRef="#ctx0" brushRef="#br0" timeOffset="69081.1736">15673 6902 554 0,'0'-7'133'0,"-1"0"5"16,1 3-83-16,0 2-14 0,-2 2-5 15,2-2-4-15,-1 1-4 0,1-1-2 16,0 2-3-16,-1-2-1 0,0 2 0 0,0 0 1 16,-1 0 1-16,1 0-1 0,0 0 1 15,0 0 0-15,1 2 0 0,0 0-2 16,-2 1-2-16,1 4-2 0,-1 3-1 16,-1 4-3-16,1 6-2 0,-2 2-3 15,2 1-2-15,-1 2-2 0,2-2 0 16,1-1-2-16,2-2-1 0,3-4 0 15,5-3-1-15,2-3 0 0,4-3 0 16,3-2-1-16,2-2 0 0,1-5 0 0,0-1 1 16,-3-5-1-16,-3 0 0 0,-2 1 1 15,-5-2-1-15,-1-1 1 0,-6 3-1 16,-2 1 1-16,0 3-1 0,-2 2 0 16,-2 2 1-16,2 2-1 0,-1 3 0 15,2 1 0-15,0 1 0 0,2 0-1 16,3 1 0-16,1-2-2 0,3 0 0 15,4-2 0-15,4-1 0 0,3-4 0 16,3-1 0-16,0-5 1 0,1-2 2 16,-1-4 0-16,-5-1 0 0,-1-2 0 0,-6-2 0 15,-4-3-3-15,-6 0-9 0,-1-2-10 16,-2 2-16-16,-1-1-16 0,-3 2-17 16,3 3-125-16,-3 4-137 0,4 4-311 15</inkml:trace>
  <inkml:trace contextRef="#ctx0" brushRef="#br0" timeOffset="69500.4616">16163 6927 580 0,'1'-3'164'0,"-1"5"7"0,0-1-30 16,0 5-77-16,0 5-11 0,0 3-10 15,0 0-6-15,-1 2-7 0,2 1-6 16,0 2-1-16,1-3-4 0,1-2-2 15,1-3-3-15,2-1-3 0,3-2-2 0,0-5-3 16,4-2 0-16,1-2-1 0,2-2-1 16,3-6 0-16,0-1-1 0,0-3 0 15,0-3-1-15,1-1 0 0,-3-3-1 16,-1 3 0-16,-4 3 0 16,-1 3-1-16,-4 6 0 0,0 4 0 0,-2 7-2 15,-2 5-3-15,1 3-4 0,0 2-9 16,-2 1-8-16,3 3-19 0,2-1-18 15,3-1-17-15,2 0-121 0,2-2-136 16,5-2-314-16</inkml:trace>
  <inkml:trace contextRef="#ctx0" brushRef="#br0" timeOffset="70150.772">16620 6748 581 0,'-4'-6'150'15,"5"2"4"-15,1 4-44 0,4 9-70 16,2 6-8-16,2 3-8 0,2 4-3 16,5 7-1-16,3 8-1 0,2 6 2 0,0 4 0 15,1-1 2-15,1 6 0 0,-4 1-2 16,-2 4-3-16,-2-2-3 0,-5-1-4 16,-2 0-3-16,-5-3-4 0,-1 1-2 15,-5-5-1-15,-3-4-1 0,-3-4-1 16,-4-3-2-16,-4-5-3 0,0-7-4 15,-1-2-10-15,-2-6-10 0,3-6-12 16,4-6-11-16,5-8-11 0,4-6-118 16,4-3-126-16,7-7-291 0</inkml:trace>
  <inkml:trace contextRef="#ctx0" brushRef="#br0" timeOffset="70368.238">17068 7364 840 0,'-6'0'202'0,"2"1"2"16,3-1-126-16,1 0-28 0,4 0-17 0,3-1-15 16,3 1-10-16,1-1-6 0,1 0-8 15,2-2-14-15,0 1-23 0,1-1-20 16,-3 2 149-16,-1 0-291 0,-1 0-169 15,-1 2-435-15</inkml:trace>
  <inkml:trace contextRef="#ctx0" brushRef="#br0" timeOffset="70530.7902">17045 7525 744 0,'0'1'164'0,"2"0"1"0,3-2-124 0,4 0-24 16,2-3-10-16,2 2-11 0,3-1-15 16,1-2-16-16,3 2-129 0,-2-1-132 15,4 4-323-15</inkml:trace>
  <inkml:trace contextRef="#ctx0" brushRef="#br0" timeOffset="71270.6726">17687 7374 508 0,'3'2'142'0,"1"-2"11"0,0-3-25 16,-1-3-58-16,2-3-9 0,1-6-3 15,3-2-5-15,0-2-5 0,-2-6-7 16,0 1-7-16,1-5-6 0,-4 1-5 15,-1 0-3-15,-2 1-5 0,-1 1-3 16,-1 4-3-16,1 4-3 0,-1 5-2 0,-1 3-2 16,1 6 0-16,0 8-1 15,-1 4 0-15,-2 10 0 0,-2 2-1 16,1 7-1-16,0 4-2 0,0 3-3 0,3 2-3 16,2-2-1-16,3 2 0 0,2-1 1 15,1-3 0-15,0-1 3 0,-1-3 2 16,0-1 3-16,-4-3 1 0,1-3 0 15,-5-5 0-15,-2-1-1 0,-2-3 1 16,-5-6-1-16,0 0 1 0,-1-1-1 0,0-4 0 16,-1 0 1-16,1-1 1 0,2-1 0 15,2 4 2-15,-1-5 2 0,1 0 3 16,-1-3 2-16,4 4 1 0,1 0 0 16,2 2 0-16,5 0 0 0,0-1-1 15,4 3-3-15,5 3-2 0,0-4-1 16,6-1-1-16,4 2-2 0,5-3-7 15,3 0-10-15,4-1-11 0,5 1-21 16,3-3-22-16,2 2-138 0,-2 1-152 16,1 2-354-16</inkml:trace>
  <inkml:trace contextRef="#ctx0" brushRef="#br0" timeOffset="72209.6623">19583 7120 577 0,'-5'-20'148'15,"0"-5"9"-15,0 3-71 0,1 1-20 16,1 2-8-16,-1 2-4 0,3 3-6 15,2 7-6-15,3 8-5 0,-2 5-6 16,3 6-7-16,1 9-4 0,2 7-3 16,1 3-3-16,0 8-2 0,-2-1-3 15,4 6 1-15,0 0 0 0,0 0 1 16,3-2-1-16,-1 1 1 0,1-5 0 0,2-3-2 16,0-5-1-16,1-7-2 0,-2-6-1 15,-2-3-2-15,0-9 0 0,1-5 0 16,-1-7-1-16,-2-6 0 0,3-9 0 15,-1-5 0-15,0-7-1 0,-1-5 1 16,-1-7-1-16,1-4 0 0,2-3 0 16,-2-2-1-16,4 4-2 0,1 1-4 15,1 3-5-15,1 8-6 0,-5 7-7 0,0 7-12 16,-1 14-17-16,-5 5-14 0,-3 10-11 16,-3 6-22-16,-4 7-100 0,-2 2-123 15,-5 7-273-15</inkml:trace>
  <inkml:trace contextRef="#ctx0" brushRef="#br0" timeOffset="72404.4354">19661 7281 659 0,'-14'-3'196'0,"5"2"6"15,0-1-13-15,4 1-114 0,4-2-21 16,5 2-15-16,3 0-12 0,6-3-11 15,4-2-6-15,5-1-5 0,5-2-10 16,5 0-16-16,-1 1-27 0,4-2-27 16,-1 1-137-16,0 2-158 0,-4 6-370 15</inkml:trace>
  <inkml:trace contextRef="#ctx0" brushRef="#br0" timeOffset="73011.778">20114 7270 472 0,'-1'-5'132'0,"0"1"5"0,-1 1-10 16,2-1-81-16,0 3-11 0,-2-2-3 15,4 2-4-15,-2 0-3 0,-2 0-3 16,4 1-1-16,-2-2 1 0,0 1 0 16,0 0 0-16,1 0 0 0,-2 0 0 15,1-1 0-15,0 2 0 0,-2-2 1 16,1 1 0-16,1 1-1 0,-1-2 0 0,0 4-1 16,-1 0-1-16,1 2-3 0,-1 2-3 15,-1 4-1-15,-2 4-3 0,2 5-2 16,-2 3 0-16,1 2 0 0,0 3 1 15,2 1-1-15,3 1 0 0,3-5-1 16,1-2 0-16,3-1-1 0,5-5-2 16,0-5-1-16,4-4-1 0,2-6-1 15,-1-4 0-15,3-3 0 0,-2-7 0 16,0-2 0-16,-1-4-1 0,-3-2 1 16,-4-1 0-16,-1 3 0 0,-4-1 0 0,-2 4 0 15,-3 3 0-15,-2 3 0 0,-3 5 0 16,0 4 0-16,-2 4 0 0,1 6 0 15,-1 3 0-15,2 4-1 0,2 4 0 16,4 2 0-16,2 0-1 0,5 1 0 16,3-2 0-16,5-3 0 0,5-3 0 15,1-3 0-15,4-3 1 0,4-5-1 0,0-7 2 16,0-6-1-16,0-3 0 0,-3-6 1 16,-2-4-1-16,-5-4 1 0,-3-1 0 15,-3-1 0-15,-5-1 0 0,-6-3-1 16,1 4-3-16,-3-2-9 0,-1 4-13 15,-1 1-19-15,-1 5-25 0,-1 5 124 16,0 7-270-16,2 3-168 0,-5 9-430 16</inkml:trace>
  <inkml:trace contextRef="#ctx0" brushRef="#br0" timeOffset="74934.1904">11756 7430 274 0,'7'-7'98'0,"-2"1"7"0,-1 1-20 16,-2 3-4-16,2 0-7 0,-3 0-15 15,1 2-13-15,1-1-6 0,-2-2-3 16,1 1-1-16,2 1-4 0,-3-3 1 16,2 0-1-16,0 1 1 0,1-2-1 15,0 1-1-15,-1 1-2 0,1 0-1 16,-1 0-2-16,0 2-2 0,1 1-1 0,-3 0-3 15,0 0 0-15,1 1-3 0,-2 1-2 16,0-2-1-16,0 0-3 0,0 0-1 16,0 0-1-16,0 1-1 0,1-1 0 15,-1-1 1-15,0 1 0 0,0 1 1 16,-3-1 1-16,2 3 0 0,-2 0-1 16,-1 2 0-16,-1 0-1 0,0 2-2 0,-2 2 0 15,1-1-2-15,-2 1-1 0,0-1 0 16,-5 2-1-16,4 0-1 0,-5 0 1 15,1-2-2-15,-2 1 1 0,-1 0-1 16,-1-1 0-16,0 2-1 0,-2 0 1 16,2-2 0-16,2 4 0 0,1-2 0 15,3 1 0-15,3 0 0 0,2-2 0 16,4 1 0-16,1-3 0 0,1 0-1 16,1 2 1-16,0 0-1 0,3-2 1 15,-1 1-1-15,4 1 1 0,0 1-1 0,1-2 0 16,3 1 0-16,3-2 1 0,-1 1-1 15,2-1 0-15,0 0 0 0,0 1 1 16,-1-1-1-16,0 2 0 0,-2 0-2 16,0 0-3-16,-1 1-7 0,-1 0-9 15,0 1-16-15,-2 2-23 0,0-1-22 16,-2 2-134-16,0 1-151 0,-1-3-353 0</inkml:trace>
  <inkml:trace contextRef="#ctx0" brushRef="#br0" timeOffset="86396.9711">18190 8175 213 0,'-21'-19'41'0,"13"0"-4"0,3 6-46 0,1 2-13 16,3 0-20-16,0 1-33 0,-1 1-67 16</inkml:trace>
  <inkml:trace contextRef="#ctx0" brushRef="#br0" timeOffset="88546.3253">6457 12957 301 0,'1'-10'82'0,"0"2"5"0,-1-1-41 15,0 3-6-15,0 1-1 0,1 0 0 16,0 2 0-16,-1-1-4 0,2 0-1 16,-2-2-1-16,2 3-2 0,-1-2-1 15,-1 0-3-15,-2-3-5 0,3 3-3 16,-1-2-4-16,1 0-2 0,2-2-2 15,-2-2-3-15,3 0-1 0,2 1-2 16,-2-3-1-16,2-2-1 0,0 0 0 16,-1 1 1-16,0 2 0 0,-1-1 1 0,0 2-1 15,1 4 0-15,-3 3 0 0,0 3-1 16,-1 3 0-16,0 5-1 0,-1 2-1 16,0 5 1-16,0 2-1 0,-1 5 1 15,1-1-1-15,-1 4 0 0,-1-3 0 16,4 1-1-16,-4-2 1 0,2-1-1 0,0-3 1 15,-1-2-1-15,1-1 1 16,-2-2-1-16,1-2 1 0,-3-1-1 0,-1-3 1 16,-1 1 0-16,-3-2 0 0,1 0-1 15,-2 0 1-15,-1 0-1 0,0-1 0 16,0 1 1-16,1 0-1 0,0-2 0 16,0 1 0-16,2 0 0 0,1 0 0 15,2-2 0-15,2 3-1 0,2-3 1 16,2 1 0-16,4 0-1 0,2-1 1 0,2-2 0 15,3 1 0-15,3-2 0 16,2 1 0-16,1-1 1 0,2-1 0 0,3 2-6 16,4 2-8-16,5 1-7 0,1-2-126 15,2-5-121-15,1-3-305 0</inkml:trace>
  <inkml:trace contextRef="#ctx0" brushRef="#br0" timeOffset="98507.0177">15108 14833 454 0,'0'-14'115'16,"1"2"6"-16,-3 0-60 0,1 3-12 15,1 4-9-15,-3-1-3 0,2 4-5 16,-1 3-4-16,-1 4-2 0,1 2-2 16,-1 4-3-16,0 4-1 0,-2 1-4 15,2 3-1-15,2 2-2 0,0 0-5 16,0 2-3-16,1 2-8 0,1-1-12 15,4 3-11-15,-3-2-19 0,-1-3-110 0,5 1-122 16,1-3-286-16</inkml:trace>
  <inkml:trace contextRef="#ctx0" brushRef="#br0" timeOffset="106400.9521">20569 14863 358 0,'2'-5'97'0,"0"-1"5"0,-1 1-42 0,0-1-16 15,-1 1-8-15,2 0-7 0,-2 2-5 16,0-1-3-16,2-1-1 0,-2 3-1 16,-2-2 0-16,1 3-1 0,-1-2 1 15,2 1-1-15,-1-1-1 0,-2 3 0 16,3-1 0-16,0 1-1 0,1 0 0 16,1 1 1-16,-4 2 1 0,2 3-2 15,0 3-2-15,-1 2-1 0,2 5 0 16,-1 1 0-16,3 3-3 0,-1 5-4 0,1-2 1 15,3 3-2-15,1 0-2 0,1-1-8 16,0-3-15-16,2 1 26 0,0-6-164 16,3 2-133-16,-3-5-342 0</inkml:trace>
  <inkml:trace contextRef="#ctx0" brushRef="#br0" timeOffset="107261.7764">14466 15483 707 0,'-13'2'171'0,"1"0"3"16,4 0-107-16,3 1-23 0,5 0-14 16,2 0-9-16,4 0-8 0,2-1-5 15,3-1-2-15,3 0-1 0,2-1-3 16,1-2-10-16,2 0-13 0,1-1-17 15,0 0-13-15,-2-2-72 0,-2 0-56 0,-1 1-117 16,-1-1-235-16</inkml:trace>
  <inkml:trace contextRef="#ctx0" brushRef="#br0" timeOffset="107484.9984">14829 15500 630 0,'4'-6'152'15,"-1"0"6"-15,1 0-95 0,1 0-19 0,1 0-6 16,0 1-5-16,0 1-6 0,2 3-5 16,0 1-4-16,-1 2-3 0,2 4-2 15,-3 4-4-15,0 5-3 0,-2 2-1 16,0 5-1-16,-4-1-1 0,-2 2-1 16,-1 2-2-16,-1-1-6 0,-1-1-12 15,0-2-12-15,-1-2-13 0,2-2-18 16,3-3-117-16,1-4-128 0,1 0-293 15</inkml:trace>
  <inkml:trace contextRef="#ctx0" brushRef="#br0" timeOffset="107643.5761">14833 15462 651 0,'-8'4'150'0,"2"4"2"16,0 7-102-16,-1 5-22 0,-1 3-10 15,2 5-7-15,0 2-14 0,-1 0-18 0,1 2-131 16,1 2-127-16,2-1-325 16</inkml:trace>
  <inkml:trace contextRef="#ctx0" brushRef="#br0" timeOffset="108330.2693">20650 15411 751 0,'-9'0'172'0,"6"1"4"0,0 0-119 16,3-1-18-16,4 0-11 0,1-1-6 16,2-3-3-16,3 2-2 0,2-3-3 15,3-1-2-15,-1 1-2 0,4 0-3 16,-1 1-1-16,0 2-2 0,-1 2-1 0,-3 2 0 15,-3 4-1-15,-1 4 0 0,-4 6 0 16,-3 6-1-16,-1 4 0 0,-2 5 0 16,-1 2-1-16,-1 1 0 15,1-1-2-15,-2-1-4 0,2-4-7 0,-2-2-9 16,3-4-14-16,-2-3-13 0,3-4-13 16,1-3 42-16,-1-4-167 0,-1-6-128 15,1-1-321-15</inkml:trace>
  <inkml:trace contextRef="#ctx0" brushRef="#br0" timeOffset="108479.8766">20662 15476 657 0,'-11'12'152'16,"1"3"1"-16,0 5-94 0,2 5-31 16,-2 2-13-16,3 1-13 0,-1 1-18 15,0 1-94-15,-2-1-44 0,4 2-111 16,1 0-255-16</inkml:trace>
  <inkml:trace contextRef="#ctx0" brushRef="#br1" timeOffset="113356.5981">15109 14962 295 0,'-1'0'78'16,"-1"2"7"-16,-2-5-40 0,3 2-5 15,-2-1-1-15,2 0-2 0,0-1-5 0,0 0-3 16,1 1-3-16,0-1-2 0,0 0-3 16,0 0-3-16,0-1-1 0,0 2-3 15,1 0-1-15,-1-1-2 0,0 2 0 16,0 0-2-16,0 1 1 0,0 0-1 15,0 0 2-15,-1 0-1 0,2 1 1 16,-1-1-2-16,0 0 0 0,0 0 0 16,0 0-1-16,0 0 0 0,0-1-1 15,1 1 0-15,-1 0 0 0,1-2 1 0,2 2 0 16,-2-1 0-16,0 1 0 0,2 0 0 16,-1 0 0-16,2 0-1 0,-2 1-1 15,3-1 0-15,0 0-1 0,1 0 0 16,0 0-1-16,2-1 0 0,-2 1-1 15,1-1-1-15,1 1 1 0,0-1-1 16,1 1 1-16,0-1-1 0,1-1 1 16,1 4-1-16,0-1 1 0,-1 0 0 15,1-1-1-15,0 1-1 0,0 0 1 16,0 2-1-16,0-4 0 0,0 1 0 0,2 0 1 16,-1 0-1-16,-1-2 1 0,2 2 0 15,2 0 1-15,2 0-1 0,0 0 0 16,0-1 1-16,3 1-1 0,-2-2 0 15,3 1 1-15,0-2 0 0,-3 1 1 16,2-1-1-16,0 1 0 0,-2 1 1 16,0-2-1-16,1 2 0 0,-1 0-1 15,0-2 0-15,1 1-1 0,0-1 1 16,1 1-1-16,0-1 1 0,0 1-1 0,3-1 1 16,-1 1 0-16,0 1 0 0,1 0 0 15,1-1 0-15,1 2-1 0,-2-1 1 16,2 1-1-16,-2-1 0 0,-1 1 0 15,2-3 0-15,-3 2 0 0,-1-1 0 16,0 1 1-16,-2-2-1 0,0 1 0 16,-1 0 1-16,-1 1-1 0,1 0 0 15,1 0 1-15,-2 2-1 0,1-2 0 0,0 2 0 16,0 0 0-16,0-1 0 0,0 3 1 16,0-2-1-16,1 0 2 15,-1 3-1-15,-1-2 1 0,1 1-1 0,-1-1 0 16,0 2 1-16,1-1-2 0,0 1 1 15,0-1-2-15,0-1 1 0,2-1 0 16,0 1 0-16,0-2-1 0,-2-2 1 16,2 1 0-16,1 0-1 0,-2 0 1 15,1-1 0-15,-1 1 0 0,-1 0 0 0,3 1-1 16,-4 0 1-16,1-1-1 0,0 1 0 16,-1 2 1-16,-1-1-1 15,1 2 0-15,0-2 1 0,-1 2-1 0,-1-1 0 16,2-1 0-16,0 0 1 0,2-1-1 15,-1-1 0-15,3 2 0 0,1-2 0 16,0 1 1-16,1 0-1 0,0 0 0 16,0 0 0-16,1 0 1 0,-1 0-1 0,0 0 1 15,0-1-1-15,0 1 1 0,1-2 0 16,2 0 0-16,-1 1 0 16,1 0-1-16,2 0 1 0,1 1 0 0,-1 0-1 15,1 1 0-15,0-1 0 0,2 2 1 16,-1 0-1-16,2 0 0 0,-1-1 0 15,2-1 1-15,0 0-1 0,0 0 1 16,0-1-1-16,-2-1 1 0,2-2-1 16,0 1 1-16,-1 2 0 0,-1 0 0 15,0 0-1-15,-1 1 1 0,2 0 0 16,-3 1 0-16,0 1 0 0,1 0-1 0,0-1 1 16,-1 0 0-16,1 0-1 0,-2 1 1 15,0-1-1-15,-1-1 1 0,-2 0-1 16,1 0 0-16,-3 0 1 0,0-1-1 15,0 1 0-15,0 0 1 0,-1 0-1 16,1 0 0-16,0 1 1 0,-1 0-1 16,0 0 1-16,-1 0-1 0,2 1 0 15,-1-2 1-15,0 0-1 0,0 1 0 16,1-1 1-16,0 0-1 0,-2 1 1 0,0-1-1 16,3 0 1-16,-4 0-1 15,1 0 1-15,-2-1-1 0,3 0 1 0,0-1 0 16,-2 0-1-16,3 0 1 15,0-1 0-15,2 1-1 0,-1 0 1 0,1 0-1 16,1 1 1-16,-1-1 0 0,1 1 0 16,-1 1-1-16,1 0 1 0,1 1 0 15,1-1 0-15,0 2 0 0,-2-1 0 16,1 0-1-16,0-1 1 0,-1 0-1 16,0 0 1-16,-1-1 0 0,2 0-1 0,-1-1 1 15,0 0-1-15,0 0 1 0,-1 0-1 16,1 1 1-16,-2 0 0 0,-1 1-1 15,0 0 1-15,-1 1 0 0,-1 0 0 16,-1 1 0-16,1 0-1 0,-2-1 1 16,2 2 0-16,-2-1-1 0,1 1 0 15,0-2 1-15,-2 0-1 0,2 2 0 16,-2-3 1-16,0 0-1 0,-1 0 0 16,1 0 0-16,0-2 0 0,-1 2 0 15,0-1 1-15,0 0-1 0,1 0 0 0,2-1 0 16,-2 0 0-16,1 1 0 0,-1-1 0 15,0 2 1-15,1 0-1 0,-3 0 0 16,0 2 0-16,0-2 0 0,0 0 0 16,-1 1 0-16,1-1 0 0,0 1 0 15,-1-1 0-15,1 1 0 0,0 2 0 16,-2-2 0-16,1 0 0 0,0 1 0 16,1 0 0-16,0-1 0 0,-2 0 0 0,4 2 0 15,-1-3 0-15,-1 0 0 0,0 0 0 16,-1 0 1-16,1-1-1 0,1 1 0 15,-4-2 0-15,4 1 0 0,-1 0 0 16,-2 0 0-16,3 1 0 0,0-1 0 16,0-1 1-16,0 2-1 0,-1 2 0 15,0-2 0-15,0 0 0 0,0 0 0 16,-1 0 0-16,-2 0 0 0,1 0 0 16,1-2 0-16,-2 2 0 0,0 0 0 0,-1 0 0 15,-1 0 0-15,0 2 0 0,-3-2 0 16,1 1 0-16,-2-1 0 0,-1 0 0 15,-2 1 0-15,1-1 0 0,-2 0 0 16,2 0 1-16,-1 0-1 0,-3 1 0 16,2-1 0-16,-1 0 0 0,3 1 0 15,-3 1 0-15,2-2 0 0,-2 0 0 16,0 0 0-16,0 0 0 0,2 0 0 0,-4-2 0 16,3 2 0-16,-1 0 0 0,-1 0 0 15,1-1 0-15,3 1 0 0,-1-1 0 16,0 1 0-16,1 0 0 0,0-1 0 15,2 1 0-15,-1-1 0 0,-1 1 1 16,1-2-1-16,2 1 0 0,-3 0 0 16,1 0 0-16,0-1 0 0,0 1 0 15,-2 0 0-15,3 0 0 0,-5 1 0 16,1-2 0-16,0 2-1 0,-1 0 1 16,-1 0-2-16,-1 2-3 0,-1-1-8 0,-1 0-12 15,-3 3-19-15,-3-2-30 16,-7 0-107-16,-6 0-131 0,-7-1-301 0</inkml:trace>
  <inkml:trace contextRef="#ctx0" brushRef="#br0" timeOffset="129469.304">7144 9220 523 0,'-11'-10'132'16,"2"0"5"-16,1 3-71 0,0 1-12 16,3 1-4-16,3 4-4 0,-1 0-5 15,3 1-4-15,3 0-3 0,-1 1-2 16,6 1-4-16,0 3-4 0,3 1-1 15,4 3-1-15,1 2-2 0,2 4-3 16,-1-1-3-16,-1 5-3 0,3 1-3 16,-1 1-2-16,2-1-3 0,1 1-1 0,-2-2-1 15,3 1 0-15,-3-3-1 0,-4-2-2 16,0 1-8-16,-4-2-8 0,-2 1-15 16,-3-4-16-16,-1 1-12 0,-2-2-19 15,1-1-108-15,-6-4-120 0,-1-2-274 16</inkml:trace>
  <inkml:trace contextRef="#ctx0" brushRef="#br0" timeOffset="129687.937">7390 9214 523 0,'-10'10'132'0,"-3"2"4"0,-6 5-60 16,0 6-36-16,-3 3-12 0,0 1-6 15,-2 5-5-15,1 1-4 0,0 4-3 16,2-3-2-16,0-3-2 0,3-2-1 16,1-6-3-16,2-3-5 0,6-8-6 0,4-5-9 15,7-4-17-15,5-6-34 16,3-3-77-16,5-5-105 0,3-3-235 0</inkml:trace>
  <inkml:trace contextRef="#ctx0" brushRef="#br0" timeOffset="129955.9471">7509 9252 589 0,'-1'1'142'0,"-4"2"5"0,1 1-84 16,2 4-20-16,-2 2-6 0,0 2-3 0,2 4-4 15,-2 2-2-15,0 2-3 0,2 2-1 16,-1 0-1-16,3 1-1 0,0-1-3 15,2-1-2-15,3-1-3 0,1-3-3 16,2 0-4-16,1-4-2 0,1 0-2 16,3-6 0-16,2-2-2 0,1-3-1 15,0-3-6-15,1 0-8 0,0-3-13 0,0-1-17 16,-1-2-9-16,-1-5-16 0,-3-1 4 16,-1-1-113-16,-6-6-110 0,-3-2-254 15</inkml:trace>
  <inkml:trace contextRef="#ctx0" brushRef="#br0" timeOffset="130109.2217">7561 9210 561 0,'-8'-6'160'0,"1"2"8"15,2-1-42-15,1 3-59 0,3 0-16 16,1-1-10-16,2 1-13 0,4-1-12 0,5 1-8 16,3-2-5-16,3 3-8 15,7-3-12-15,3 1-18 0,6-1-10 0,-1 1-21 16,-1 0-111-16,0 2-124 0,-2 1-281 15</inkml:trace>
  <inkml:trace contextRef="#ctx0" brushRef="#br0" timeOffset="130399.4759">7886 9263 589 0,'-5'1'139'0,"1"0"3"0,4 1-87 15,2-2-16-15,0 1-7 0,2-1-7 16,1 2-3-16,1 1-3 0,1 0-1 16,1 0-3-16,0 2-3 0,1-2-1 15,1 2 0-15,-1-1-1 0,1-2 0 0,-1 0-1 16,2-1 0-16,0-4-2 0,2 1-1 16,-2-1-2-16,0-1-1 0,0 1-1 15,-1-1-1-15,-3 4 0 0,0 2 0 16,-4 1 0-16,0 3 0 0,-1 2-3 15,-2 2-10-15,0 1-16 0,0-2-10 16,-1 2-20-16,1-1-113 0,0-2-127 16,1-2-288-16</inkml:trace>
  <inkml:trace contextRef="#ctx0" brushRef="#br0" timeOffset="131222.0693">7944 9281 518 0,'-2'-6'128'0,"1"1"3"0,0 2-77 15,0-1-13-15,0 1-2 0,-1 1-5 16,2 0-4-16,0 0-5 0,-1 2-1 16,2 0-3-16,-2 0-2 0,2 3-1 0,-1-1-3 15,0 3-1-15,0 1-1 0,2 3 0 16,-1 2-1-16,0 2-1 0,1 3-1 16,1 0-1-16,-1 0-2 0,1 1 0 15,0-1-1-15,1 0 0 0,-1-1-1 16,-1-2 0-16,2-1 0 15,-2 0-1-15,1-4-1 0,-2-1 0 0,1-4 0 16,-1-2 0-16,2-2-1 0,-2-2 0 16,2-4 1-16,-2 0-1 0,0-4 0 15,0 0-1-15,2-2 0 0,-3 0 0 16,1-1 0-16,-1 2 1 0,1 1-1 16,-1 0 2-16,1 0 1 0,1 0 0 0,0 1 2 15,1 1 0-15,-1-2 0 0,2 1 2 16,1 1-1-16,-1 2 0 0,1-1 1 15,1 1-1-15,-1 0-1 0,1-1 1 16,-1 1 0-16,0 2-1 0,-1-1-1 16,1 1 1-16,-1 3-2 0,0 2 0 15,1 2 0-15,1 2-2 0,1 1 0 0,-1 1-1 16,0 1 1-16,0 1-2 0,-1 0 1 16,-1 2 0-16,-1 3-1 15,0 0 1-15,-1 0-1 0,1 3 0 0,0-1 1 16,1 1-1-16,2 1 0 0,-1-3 0 15,1 1 0-15,0-1 0 0,0-3 1 16,-1-2-1-16,0-1 0 0,-2-3 0 16,-1-3 0-16,-1 1 0 0,0-3 0 15,-1-2 1-15,0 1-1 0,-1-1 0 16,-1-1-4-16,-1-2-6 0,1 0-10 0,-2-1-14 16,-2-1-19-16,1 0-11 0,0-1-20 15,0 1-109-15,-1 0-126 0,1 0-281 16</inkml:trace>
  <inkml:trace contextRef="#ctx0" brushRef="#br0" timeOffset="131925.4541">8050 9285 388 0,'-1'-6'107'15,"0"-2"7"-15,0 2-34 0,-2-1-27 16,1-2-6-16,-2 2-4 0,1 2-3 16,1-1-2-16,-2 2-2 0,2 1-2 15,-2 4-3-15,2 3-3 0,-1 0-2 16,1 5-4-16,-3-3-3 0,3 5-5 0,-1 4-1 16,2 1-3-16,0 0-1 0,-1 0-1 15,2 0-1-15,2 3-1 0,-2-2 0 16,1-2-2-16,-1-1 0 15,0-3-1-15,0 0-1 0,1-4 0 0,-1 0-1 16,-1-3 0-16,0-2 0 0,-1 0 1 16,0-4-1-16,0-3 0 0,-2 1 0 15,3-6-1-15,-2-1 0 0,2-1 0 16,-2-3-1-16,2-1 0 0,-1 0 0 16,1 0-1-16,-2 1 1 0,2 2-1 0,-3 1 1 15,2 3 0-15,1 2 0 0,-1 2 0 16,1 2 1-16,1 1-1 0,-1 3 1 15,2 0 0-15,-1 1 0 0,-1-1-1 16,0-1 1-16,-1 1 0 0,1 0 0 16,1-2-1-16,0 1 1 0,-1 0 0 15,1 0 0-15,0 4 0 0,0-4 0 16,1 1 0-16,-1 0 0 0,0 0 0 16,0 2 1-16,0-2-1 0,0-1 0 0,0 1 0 15,0 0 1-15,0-1-1 0,0 0 1 16,-1-1 0-16,2 1 0 0,-1 0 0 15,3 0 0-15,-2-1 0 0,0 2 0 16,0-1 0-16,2 1-5 0,-2-1-11 16,1 0-16-16,1 2-17 0,1-2-53 15,-3 0-70-15,6 2-119 0,-1 1-246 16</inkml:trace>
  <inkml:trace contextRef="#ctx0" brushRef="#br0" timeOffset="133288.7005">8078 9346 234 0,'-2'-1'67'15,"-2"1"3"-15,3 0-22 0,-3 0-18 16,2 0-7-16,-1 0-5 0,1-1-5 16,1 1-6-16,-2-2-2 0,1 1-1 0,1-1-2 15,-2-2 3-15,2 2 5 0,-3-3 7 16,4 0 5-16,-1-1 5 0,1 0 6 15,-1 0 6-15,1-1 2 0,0 1-2 16,1 1-1-16,-2 0-1 0,0 1-1 16,2 0 0-16,-2 0-1 0,-1-1-1 15,1 2 0-15,1-1 0 0,-1 0-1 16,1 2-1-16,-3-2-2 0,3 3-3 16,0 0-3-16,2 4-3 0,-4 0-2 0,2 3-3 15,-1 1-3-15,2 7-2 0,-1 0-2 16,2 4-1-16,-4 0-1 0,5 2-1 15,-1 2-1-15,1-3-2 0,-1-2-1 16,1-2 0-16,-1-1 0 0,1-5-1 16,-2 0 0-16,0-4 0 0,0-1 0 15,1-4 0-15,-1-3 1 0,-2-2-1 16,-1-3 0-16,1-2 1 0,0-4-1 16,-2-2 0-16,1-1 0 0,-3-4-1 15,1 1 0-15,1-2 1 0,-1-3-1 0,-1 2 0 16,0 0 0-16,2 2 2 0,-1 6 2 15,1 3 0-15,1 6 1 0,0 8 1 16,-1 7 0-16,1 4-1 0,-1 8 0 16,3 5-3-16,-1 3 0 0,2 4-1 15,2 1 0-15,-1 1 0 0,3-2-1 16,-1 0 1-16,1-4 0 0,-2-2 0 16,2-4 0-16,-4-7 0 0,3-1 1 0,-2-5 0 15,2-4-1-15,1-4 1 0,-1-4 0 16,-1-5 0-16,4-3 0 0,-5-5 1 15,0-6 0-15,-2-6 1 0,0-2 0 16,0-4-1-16,0 1 1 0,0-1-2 16,0 2 0-16,2 6-1 0,0 6 0 15,-1 5-1-15,1 7 1 0,-2 6 0 16,0 10-1-16,0 6 1 0,0 4 0 16,2 3 0-16,-1 6-1 0,2 3 1 0,0 1-1 15,1-3 0-15,0-1 1 0,-1 1-1 16,0-5 0-16,-1-3 0 0,3-4 0 15,-2-2 0-15,-1-3 0 0,2-3 1 16,-2-5-1-16,1-2 0 0,-1-2 1 16,1-4 0-16,-1-1 0 0,-1-3 0 15,2-5 2-15,-1 0 0 0,-1-4 1 16,3 0 0-16,-3-6 0 0,3-1 0 16,0 1 0-16,1-3-2 0,2-1 1 0,3 1-2 15,1-1 1-15,3 4-1 0,0 0 0 16,1 4 1-16,-1 2-1 0,2 5 1 15,-1 1 0-15,-2 2 0 0,2 7 0 16,-3 1 0-16,3 3 0 0,-4 3-1 16,1 4 1-16,-3 2 1 0,-2 6-1 15,-2 1 0-15,0 6 1 0,-3-1-1 16,-2 5-1-16,0 1 1 0,-1 1-1 16,0-1-1-16,0 1 1 0,1-2-1 0,0-1 0 15,2-4 1-15,2-2-1 0,1-4 0 16,5-4 0-16,1-4 0 0,2-3 0 15,2-6 0-15,2-4-1 0,4-3-5 16,1-4-8-16,-3-1-14 0,1-4-22 16,1-1-26-16,-2 1-32 0,-3 0-105 15,-1 2-138-15,-5 2-297 0</inkml:trace>
  <inkml:trace contextRef="#ctx0" brushRef="#br0" timeOffset="133839.452">8554 9126 666 0,'-2'-6'173'0,"0"-1"8"16,2 4-97-16,1-1-17 0,-1 0-7 0,3 3-12 15,2 2-13-15,3 1-9 16,4-1-6-16,2 1-6 0,4 3-3 0,1 1-2 15,1-1-2-15,2 0-3 0,-2 2-1 16,0 0-1-16,-3 1-1 0,-3 1 0 16,0 1 0-16,-4 3-1 0,-4 4 1 15,-1 0-1-15,-3 5 0 0,-1 4 1 16,-1 5-1-16,-1 3 0 0,0 5 1 16,1 2-1-16,-1 3 0 0,1 1 0 15,-1 3 0-15,1-3 0 0,0-1 0 16,1-3-1-16,-1-2 1 0,1-1 0 0,0-6-1 15,-1-4 1-15,-3-2 0 0,-1-7 0 16,-3-2 0-16,-6-4 0 0,-1-7 1 16,-4-3-1-16,-1-5 1 0,-2-4-1 15,0-6 0-15,0-3 0 0,5-4-6 16,3 0-5-16,3-3-9 0,8 1-14 16,4 0-14-16,4 4-17 0,4 2-21 15,4 4-111-15,-1 2-130 0,5 2-294 16</inkml:trace>
  <inkml:trace contextRef="#ctx0" brushRef="#br0" timeOffset="134176.2422">9051 9417 651 0,'-1'0'191'0,"1"-1"4"0,-1 0-29 16,1 1-92-16,1-1-22 0,1 1-17 0,3 0-15 15,0 0-9-15,4 0-5 0,3 0-1 16,0 0-4-16,4 1-5 0,2 0-10 16,1 0-17-16,-1-1-24 0,0 3-17 15,-2-2-130-15,-3 1-145 0,-4 0-334 16</inkml:trace>
  <inkml:trace contextRef="#ctx0" brushRef="#br0" timeOffset="134339.9677">9074 9572 704 0,'-5'2'186'0,"4"3"4"0,2-1-77 15,5-1-53-15,2-3-20 0,3 1-14 16,2 1-13-16,4-2-12 0,4-2-15 16,3 0-19-16,2-2-20 0,4 1 31 15,-1-2-169-15,3 0-147 0,1 1-343 0</inkml:trace>
  <inkml:trace contextRef="#ctx0" brushRef="#br0" timeOffset="134839.4125">9611 9411 617 0,'-6'9'137'0,"-2"3"1"15,5 4-105-15,1 2-14 0,4 3-3 16,1 0-1-16,2 1-2 0,3-3 2 0,0-1 2 15,4-2 0-15,3-3 1 0,0-4-1 16,3-4-1-16,0-3-1 0,2-3-1 16,-2-4 0-16,-2-4-2 0,-2-2 0 15,-2-1 0-15,-5-4 0 0,-4-1-1 16,-3-5 0-16,-5 1 1 0,-6-3-1 16,-4-2-1-16,-7-2-2 0,-6-2-2 15,-3 0-2-15,0-1-1 0,-1-1-2 16,-1 2 0-16,2 1 2 0,3 5 6 0,6 1 5 15,2 3 3-15,4 3 3 0,5 2 0 16,6 2 2-16,7-1-3 0,6 0-6 16,4 0-4-16,7-1-4 0,5 1-3 15,4-1 0-15,9 1-1 0,5 1 0 16,6 3-1-16,3-1-7 0,3 1-14 16,1 4-22-16,-2 4-24 0,-5-1-27 15,-7 6-108-15,-5 3-140 0,-4 10-295 0</inkml:trace>
  <inkml:trace contextRef="#ctx0" brushRef="#br0" timeOffset="135171.2424">10022 9287 629 0,'-3'-7'160'16,"-1"5"6"-16,0 4-83 0,1 4-29 15,-1 6-10-15,1 6-8 0,1 2-9 16,-3 5-5-16,4 5-2 0,-2 4 0 16,5 1 0-16,-1-1 0 0,3 2 1 0,0-3-1 15,4-4-1-15,0-2-4 0,5-5-4 16,-2-7-2-16,2-1-3 0,4-7-2 15,3-5-2-15,1 0-3 0,0-6-5 16,1-2-10-16,1-3-11 0,-2-2-15 16,-4-1-17-16,-5-4-9 0,-3-1-19 15,-4-3-108-15,-8-2-120 0,-3-2-276 16</inkml:trace>
  <inkml:trace contextRef="#ctx0" brushRef="#br0" timeOffset="135320.8432">9992 9276 748 0,'-4'-3'192'0,"3"-2"3"16,4 1-108-16,6-2-23 0,6 0-16 16,3-3-18-16,7 1-14 0,5 2-10 15,6-2-11-15,1 2-17 0,3 0-22 16,2 5-20-16,2 1 24 0,-5 3-159 16,-5 5-144-16,-3 2-325 0</inkml:trace>
  <inkml:trace contextRef="#ctx0" brushRef="#br0" timeOffset="135719.9092">10439 9401 658 0,'-1'-10'171'0,"-1"6"5"16,2 4-83-16,3 6-35 0,0 4-11 15,2 4-13-15,0 3-12 0,3 3-6 16,0 2-4-16,-2-1-3 0,2 0-1 16,-2-1-1-16,1-2 0 0,-1-5 0 15,0-2 1-15,1-2 0 0,0-6 0 16,1-1 0-16,2-6-1 0,0-3-1 0,1-4 0 15,1-4-2-15,2-1-1 16,-1-2-1-16,2 0 0 0,-2 4-1 0,1 3 0 16,1 6-1-16,-4 2 1 0,0 8-1 15,0 3 0-15,-2 4-2 0,0 3-2 16,0 4-7-16,-4-1-9 0,2 2-16 16,-1 0-20-16,0-2-13 0,0 0 18 15,2-2-143-15,0-2-129 0,2-3-300 16</inkml:trace>
  <inkml:trace contextRef="#ctx0" brushRef="#br0" timeOffset="135941.5455">10973 9460 717 0,'1'-1'175'15,"-1"1"6"-15,4 1-111 0,-1-1-13 0,4 0-8 16,0 1-13-16,3 1-11 16,1-1-8-16,1-1-4 0,0 0-5 0,3-1-8 15,2 1-13-15,1-3-20 0,2 2-22 16,3 0 84-16,-2-1-222 0,1 1-155 16,-2 2-386-16</inkml:trace>
  <inkml:trace contextRef="#ctx0" brushRef="#br0" timeOffset="136410.7401">11364 9418 571 0,'-4'-12'141'0,"5"1"5"0,-2 4-73 0,3-2-29 16,0 3-3-16,0 0 1 16,1 2-1-16,-1 3-2 0,-1 1-2 0,0 1-3 15,2 5-3-15,-2 2-7 0,4 4-6 16,-1 0-4-16,-1 2-6 0,2 2-3 15,0-2-2-15,2 1-1 0,1 0 0 0,-2-4-1 16,3-1 0-16,0-2-1 0,-5-7 0 16,6 3 1-16,0-5 2 0,-1-4 1 15,2-2 2-15,-1-4 1 0,2-4 1 16,6 3 1-16,-4-7-1 0,0 3-1 16,-6 0-2-16,6 4-1 0,-2 2 0 15,-1 7 0-15,-1 4-1 0,0 6 0 16,-2 3 0-16,5 6 0 0,-6 4-2 0,0 2 0 15,1 1-1-15,-2 0-5 0,0 2-10 16,0-2-17-16,1 0-24 0,2-3-17 16,-1-3-82-16,1-1-44 0,0 0-120 15,0-1-228-15</inkml:trace>
  <inkml:trace contextRef="#ctx0" brushRef="#br0" timeOffset="136998.4016">11954 9603 537 0,'-1'-3'137'16,"-3"-1"6"-16,-2 3-71 0,-3 0-20 15,1 3-7-15,-1 2-6 0,-2 4-7 16,-1 3-6-16,2 2-6 0,-1 1-4 0,4 2-3 16,1 1-3-16,3 0-3 0,3-1-1 15,3 0-1-15,2-3-1 0,3-2-1 16,3-4-1-16,1-3 0 0,2-3-1 16,2-2 0-16,-1-5 0 0,0-3 0 15,-1-3 0-15,-2-2 0 0,-2-2 2 16,0-1 1-16,-3-5 2 0,-2-1 2 15,0-2 1-15,-3-3 1 0,0-1 0 0,-2-2 0 16,0 1 2-16,0 3 2 0,0 6 1 16,-2 4 2-16,1 6 0 0,0 7 0 15,1 6-2-15,-3 7-3 0,2 2-5 16,0 5-2-16,1 5-3 0,0 1-1 16,1 2-1-16,0 1 0 0,1-2-2 15,1 0-6-15,1-1-8 0,0-2-15 16,2 0-19-16,1-5-13 0,3 3-20 15,-1-5-110-15,0-2-128 0,1 0-282 0</inkml:trace>
  <inkml:trace contextRef="#ctx0" brushRef="#br0" timeOffset="137491.5079">12103 9305 625 0,'-7'-14'159'15,"1"1"8"-15,1 0-93 0,0 2-15 16,5-1-7-16,3 1-7 0,2 0-13 15,3 0-9-15,8 1-8 0,1 2-5 16,2 1-4-16,0 3-1 0,6 0-2 16,2 3-2-16,2-2 0 0,-4 2 0 0,-2 0-1 15,1 1 1-15,-2 1-1 0,-3 0 1 16,-7 3-1-16,-1-2 0 0,-4 3 1 16,-3 1-1-16,-3 3 1 0,-1 2 0 15,-1 5 0-15,-1-1 0 0,-2 4 0 16,-1 4 0-16,1 3 0 0,3 0-1 15,0 2 1-15,1 0-1 0,1 2 0 0,4-1 0 16,1-4 0-16,4 2 1 0,-2-2-1 16,2-4-1-16,0-1 1 0,0-4-1 15,-4-4 0-15,1 0 0 0,-5-5 0 16,-4-2 1-16,-3-3 1 0,-3-2 2 16,-4-3 0-16,-2 1 1 0,-3-1-1 15,1-2 0-15,-1 2-3 0,2 1-10 16,1 0-25-16,0 2-25 0,-3 2-127 15,1 5-144-15,0 2-347 0</inkml:trace>
  <inkml:trace contextRef="#ctx0" brushRef="#br0" timeOffset="142339.4559">13125 9417 486 0,'-12'-5'117'0,"0"2"5"0,2-1-73 15,0 0-11-15,3 2-3 0,-1-1-1 16,-2 1-3-16,3-1 0 0,0 2 0 16,1 0 0-16,0 0 0 0,-1 0 0 15,2-1-1-15,3 2-1 0,0 0-5 16,0 0-5-16,1 0-4 0,2 0-4 16,2 2-4-16,3-1-1 0,3 1-2 0,4-1 0 15,4 2 1-15,8 1 1 0,3-2 1 16,6 3-1-16,3 0 0 0,7 0 0 15,5 0-2-15,4-2 0 0,1 1-2 16,2-2 1-16,-2 0-1 0,3-2-1 16,-3 1 0-16,0 1 0 0,-5 1 0 15,-2-1-1-15,-3 3-2 0,-3 0-5 16,-4 1-10-16,-6-2-14 0,-9 0-12 16,-4-1-9-16,-6 0-14 0,-4-1-8 15,-6-2-100-15,-4 0-106 0,-3-1-244 0</inkml:trace>
  <inkml:trace contextRef="#ctx0" brushRef="#br0" timeOffset="142586.3524">13905 9330 561 0,'-2'-8'137'0,"-1"-1"4"16,3 2-83-16,3 1-16 0,1 3-8 16,2 1-5-16,5 3-6 0,2 3-5 0,4 2-3 15,3 1-2-15,3 3-2 0,3 0-1 16,2 1-3-16,0-1-1 0,4-1-1 15,1 4-2-15,-1-4 0 0,1 2-1 16,-2 0-1-16,-4 0 0 0,-3-1 0 16,-8 1 0-16,-5-1 0 0,-8 1 1 15,-10 0-1-15,-6 1-1 0,-10-2-4 16,-7 1-6-16,-4 0-11 0,-5 1-9 16,-4-1-16-16,-5-2 114 0,-5 0-228 15,2-1-128-15,-2 0-346 0</inkml:trace>
  <inkml:trace contextRef="#ctx0" brushRef="#br0" timeOffset="143012.0636">12951 9145 465 0,'6'-1'124'16,"3"0"6"-16,-3 1-48 0,1 1-34 15,1 1-7-15,-2 2-6 0,-1 1-5 0,1 1-5 16,-1 0-2-16,-2 2 0 0,2 0-1 15,-4 2 0-15,1 1-1 0,-5 0-2 16,1 0-1-16,-4 3-4 0,-3 2-2 16,-3-1-3-16,-3 5-2 0,-3 0-3 15,-3 3-1-15,-5 1-1 0,-1 2-1 16,2 1 0-16,0-2 0 0,5-1-1 16,5-1 1-16,2-2-1 0,8 1 0 15,3-2 1-15,1-4-1 0,3 0 0 0,4 0-3 16,5-4-6-16,9 1-13 0,4-2-9 15,7-1-9-15,6 0-20 0,3-4-109 16,3-5-119-16,4 1-273 0</inkml:trace>
  <inkml:trace contextRef="#ctx0" brushRef="#br0" timeOffset="143448.6484">13391 8909 680 0,'-15'4'160'0,"0"5"1"0,3 7-106 15,5 4-22-15,3 6-7 0,5-1-7 16,3 3-7-16,3-2-4 0,3-4-3 15,1-1-1-15,2-1-1 0,-1-7-1 16,-1-1 0-16,-4-4-1 0,0-5 1 16,0 0 0-16,-4-8 1 0,0-4-1 15,-3-2-1-15,0-6 1 0,-3-5 0 16,-3-5-1-16,-1-5-1 0,-4-4 1 16,-4-4-1-16,0-2 0 0,1 0 0 0,1 1 2 15,2 2 4-15,4 6 4 16,3 6 4-16,7 4 2 0,3 6 1 0,4 2 2 15,4 5-2-15,7 3-3 0,4 3-4 16,3 2-4-16,4 2-1 0,1 0-3 16,0 0 0-16,0 0-1 0,0 1-1 15,1 0-2-15,-2 2-8 0,0 0-13 16,-3 1-20-16,-3 1-12 0,-4 2-23 16,-6 3-112-16,-8-2-129 0,-5 3-288 15</inkml:trace>
  <inkml:trace contextRef="#ctx0" brushRef="#br0" timeOffset="143630.1629">13496 8875 551 0,'-10'-2'164'16,"4"1"7"-16,1-1-22 0,4-1-79 16,4 1-16-16,2 1-7 0,3-2-15 15,3 1-11-15,1 0-7 0,4 1-4 16,4-1-3-16,1 1-4 0,2-1-14 15,3 1-31-15,2 2-21 0,2 1-123 0,1-1-140 16,-1 4-338-16</inkml:trace>
  <inkml:trace contextRef="#ctx0" brushRef="#br0" timeOffset="145145.9497">14982 9111 489 0,'-12'-11'126'0,"0"-3"5"0,-2 0-66 15,-1-2-14-15,3 0-3 0,1-1-3 0,0-2-2 16,2 2-1-16,5 0-1 0,0 1-1 15,5 6-4-15,3 2-5 0,2 4-5 16,4 5-5-16,4 8-6 0,5 6-3 16,3 3-4-16,1 3-1 0,7 5 0 15,-1 1-2-15,3 1 0 0,1-1-1 16,0-3 0-16,1 2-1 0,1-2-1 16,-1 1 0-16,0-3 0 0,3 0-1 15,-3 1 0-15,2 0-1 0,-3-2 1 16,-4 0-4-16,1-1-5 0,-6 1-9 0,-4-2-12 15,-4-2-15-15,-5-1-8 0,-3-2-14 16,-4-1-12-16,-2-3-102 0,-3-3-110 16,-4-2-256-16</inkml:trace>
  <inkml:trace contextRef="#ctx0" brushRef="#br0" timeOffset="145556.8378">15314 9148 172 0,'6'-8'41'0,"0"0"1"0,4-1-22 16,2-1-10-16,2-2 10 0,3-1 13 15,4-3 11-15,1 1 7 0,2-1 6 16,1-3 7-16,-3 0 4 0,0 3-6 16,-7-1-10-16,-1 5-5 0,-3 0-4 15,-3 5 0-15,-6 9 0 0,-4 5 1 16,-7 7 0-16,-4 9-2 0,-14 5-2 0,-9 5-1 15,-6 1-5-15,-9 9-6 16,-7 3-8-16,-2 0-5 0,2 3-6 0,-2 3-2 16,-2 0-5-16,4 3-8 0,6-8-14 15,7-3-19-15,7-4-24 0,6-9-114 16,10-4-134-16,12-6-308 0</inkml:trace>
  <inkml:trace contextRef="#ctx0" brushRef="#br0" timeOffset="147142.2446">7514 9692 582 0,'-2'-4'145'16,"4"4"6"-16,-4 1-77 0,0 2-23 16,1 1-10-16,-2 5-3 0,1 0-4 15,-1 2-6-15,2 1-5 0,0-1-3 16,0 0-4-16,1-2-6 0,0-2-4 15,2 0-4-15,2-1-13 0,0 0-23 16,2-1-21-16,0-2-120 0,2 1-135 0,3-3-325 16</inkml:trace>
  <inkml:trace contextRef="#ctx0" brushRef="#br0" timeOffset="148013.3283">15710 9690 497 0,'12'-13'133'0,"-1"2"8"0,-4 2-51 0,-2 2-25 16,0 2-7-16,-1 3-6 0,-1 0-7 16,-1 4-1-16,-2 2-5 0,0 3-4 15,0 1-7-15,0 7-5 0,-3 2-4 16,2 3-3-16,1 3-5 0,0 3-4 15,1 1-16-15,0 2-29 0,2-1-25 16,2 2-124-16,1-2-143 0,2 0-345 16</inkml:trace>
  <inkml:trace contextRef="#ctx0" brushRef="#br0" timeOffset="149124.7196">16336 9033 413 0,'17'-22'114'0,"-1"-1"8"15,-13 5-45-15,-1 3-18 0,-7 8-8 16,-1 3 0-16,-6 6-2 0,0 4-4 16,-4 6-1-16,-1 5-2 0,0 3-1 0,-3 4-4 15,0 7-5-15,2 1-6 0,4 3-7 16,2 1-5-16,5 2-5 0,6 0-3 16,6 0-3-16,7-2-1 0,7 0-1 15,5-3-1-15,4-4-4 16,7 0-9-16,3-6-14 0,2-4-16 0,3-6-19 15,-3-6-118-15,1-4-132 0,-1-8-303 16</inkml:trace>
  <inkml:trace contextRef="#ctx0" brushRef="#br0" timeOffset="149555.2436">16752 9284 584 0,'-7'-4'140'0,"2"0"6"0,2 2-86 15,2 1-16-15,4-1-3 0,3 2-3 0,5-3-3 16,3 0-2-16,5-4-4 0,4-2-2 16,5-2-3-16,4-1-6 0,4-3-3 15,-1 1-5-15,-1-3-2 0,1-1-3 16,-6 1-2-16,-3-1-1 0,-8-2 0 15,-4 1-1-15,-8-1 1 0,-4-1-1 16,-5 2 0-16,-7 2-1 0,-4 2 1 16,-5 3-2-16,-7 3 1 0,-2 4-2 15,-5 6 1-15,0 7-1 0,-4 4 0 0,3 5 0 16,1 1 1-16,1 7 0 0,2 2 0 16,5 1 1-16,1 1 0 0,7 3-1 15,4-2 1-15,5 3 0 0,8-1 0 16,6-2 0-16,7 0 1 0,5-2-1 15,5-4 0-15,7 0 0 0,5-5 0 16,7-3 0-16,2-6 0 0,4-4 1 16,-2-6-7-16,0-4-10 0,-3-4-21 15,-3-4-9-15,-6-3-22 0,-4-1-112 16,-3 0-129-16,-2-1-286 0</inkml:trace>
  <inkml:trace contextRef="#ctx0" brushRef="#br0" timeOffset="149820.2388">17259 8703 525 0,'12'-21'129'0,"-1"7"4"0,0 9-78 15,0 6-8-15,1 7-3 0,-4 6-4 16,1 6-5-16,-2 5-1 0,0 6-2 15,2 3-2-15,0 5-6 0,-2 3-6 16,1 2-4-16,-1-3-4 0,-4-2-3 16,-3-5-2-16,-3-3-2 0,-6-7 0 15,-6-3-4-15,-3-6-12 0,-3-3-16 16,-3-2-16-16,-1-7-109 0,-2-3-17 0,5-2-110 16,4-4-212-16</inkml:trace>
  <inkml:trace contextRef="#ctx0" brushRef="#br0" timeOffset="149963.308">17246 8473 527 0,'13'1'119'0,"-2"0"0"0,3 5-85 16,2 2-23-16,2 2-14 0,2-1-111 15,-1 4-102-15,1 1-260 0</inkml:trace>
  <inkml:trace contextRef="#ctx0" brushRef="#br0" timeOffset="150627.4238">17581 8768 482 0,'2'-12'128'0,"0"-1"2"0,0 1-41 16,2 1-46-16,0-1-13 0,-1 2-5 16,0 2-5-16,-2 1-3 0,0 3 0 15,-2 0-1-15,1 1 1 0,-1 1-1 16,0 0 0-16,-1 0 0 0,0 1-1 0,1 0-1 16,0 0 0-16,-2-1-1 0,1 2-1 15,0 0-1-15,1 0 0 0,0 0 0 16,0 0-1-16,1 0-1 0,0 0 0 15,-1 0 0-15,1 0 0 0,0 0 0 16,-2-1 0-16,2 1 1 0,0 0-1 16,-1 0 0-16,1-1 0 0,0 1 0 15,0 0-2-15,0 0 0 0,-1-1-2 0,1 2-1 16,0 0 0-16,0 2-2 0,-1 0 0 16,-1 3-1-16,1 3 0 15,-2 5 0-15,-1 0 0 0,0 1 0 0,0 2 0 16,1 3 0-16,0 0 0 0,5-1 0 15,0-1-1-15,4-1 1 0,2-1-1 16,1 0 0-16,5-4 0 0,2-2 0 16,1-5 1-16,1-4-1 0,3-3 0 15,2-4 0-15,-1-5 1 0,0-3-1 16,-2-2 1-16,0-1-1 0,-4 0 0 0,-5 0 1 16,-3 2 0-16,-4 2 0 0,-2 1 0 15,-2 4 1-15,-2 2 0 0,-1 5 0 16,0 2 0-16,-1 4 0 0,2 2 0 15,0 6-1-15,1 0 0 0,2 3 0 16,4 0-1-16,3-3 0 0,3 2 1 16,3-1-1-16,5-5 0 0,4-4 0 15,1-1 0-15,2-5 0 0,1-4 0 0,-1-5 0 16,-4-2 1-16,-4-3-1 16,-5 2 0-16,-6-3 1 0,-6 0-1 0,-3-4-1 15,-6 0-7-15,-1 2-9 0,-5 1-11 16,1 0-13-16,0 3-11 0,1 3-9 15,1 8-17-15,1 3-106 0,0 2-114 16,6 7-272-16</inkml:trace>
  <inkml:trace contextRef="#ctx0" brushRef="#br0" timeOffset="151037.0789">18178 8761 493 0,'-4'-13'141'15,"1"2"8"-15,0 0-20 0,1 2-66 16,0 1-18-16,2 3-7 0,2 4-6 16,-1 6-6-16,-1 2-6 0,2 3-5 0,2 2-3 15,0 3-2-15,1 1-2 0,-1 1-2 16,3-2-3-16,0 0-1 0,0-2-1 15,2-2 0-15,2-1 0 0,-3-4 0 16,2-4 0-16,1-3 0 0,0-1 0 16,0-4 1-16,2-5-1 0,-1-4 0 15,2-2-1-15,0 0 1 0,3-2 0 16,-2-2 0-16,1 4-1 0,-4 3 1 0,-1 4-1 16,-2 2 1-16,-1 7-1 0,-3 7 0 15,-1 4 0-15,-3 4 0 0,-1 1-1 16,1 5-4-16,0 2-4 0,3 0-5 15,2-1-7-15,5 0-10 0,4 1-5 16,2-3-7-16,5 0-10 0,0-2 13 16,3-2-118-16,-3-4-108 0,1-3-264 15</inkml:trace>
  <inkml:trace contextRef="#ctx0" brushRef="#br0" timeOffset="151370.3201">18576 8583 447 0,'5'1'129'0,"3"4"5"0,2 3 0 16,4 3-90-16,2 4-8 0,0 4-1 15,2 5-2-15,3 6-3 0,1 4-3 16,0 8-1-16,0 7-1 0,1 3-5 16,2 5-3-16,-3-2-4 0,-1 1-3 15,-3 1-1-15,0-5-2 0,-3-3-1 16,-4-1-1-16,-2-3-2 0,-3-2-1 16,-8-1 0-16,-1-4-1 0,-8-4-1 0,-5-3-6 15,-6-6-7-15,-1-1-10 0,-3-7-10 16,3-4-10-16,2-5-16 0,5-5-110 15,6-6-117-15,8-3-276 16</inkml:trace>
  <inkml:trace contextRef="#ctx0" brushRef="#br0" timeOffset="151560.2142">19235 9296 642 0,'10'-9'152'0,"-2"1"3"16,3 2-98-16,2 0-24 0,0 2-10 16,3-1-5-16,-1 3-9 0,-2 0-9 15,1 1-16-15,-2 1-10 0,-4 1-18 16,0 2-113-16,-6 0-120 0,-2 2-291 0</inkml:trace>
  <inkml:trace contextRef="#ctx0" brushRef="#br0" timeOffset="151724.7749">19199 9412 598 0,'7'-1'146'0,"0"-1"3"16,4-1-80-16,2 1-34 0,3-1-9 16,4 1-6-16,1-1-6 0,3 1-8 15,2-1-16-15,0 2-24 0,2 1-119 0,-2-1-123 16,-3 1-313-16</inkml:trace>
  <inkml:trace contextRef="#ctx0" brushRef="#br0" timeOffset="169421.9608">574 9829 420 0,'-12'-1'102'15,"1"-1"1"-15,-1 0-59 0,3 1-16 16,2-1-5-16,0 2-4 0,1 0-3 0,-2 2 0 16,1-2 0-16,2 0 0 0,-1 1 1 15,1 0 0-15,0-1 0 0,1 0 0 16,2 1 0-16,1 1-3 0,-1-2-1 16,2 0-3-16,0 0 0 0,3 0-2 15,-1 1-1-15,2-1 1 0,1 1-1 16,2-1 1-16,1 1 1 0,3-1 0 15,0 0-1-15,0 1 0 0,2-2-1 16,2 1-1-16,1-1 0 0,0 0-2 16,0 0 1-16,0-2-1 0,2 2-1 15,0-2 1-15,1 1-1 0,0 1 1 16,2 0 0-16,1-1 0 0,1 1 0 0,1 1 0 16,-1-1 0-16,1 1-2 0,0-1 1 15,-1 1-2-15,0 0 0 0,-2-2 0 16,0 2 0-16,0 0-1 0,1 2 0 15,-1-1 1-15,1 0-1 0,0 2 0 16,2-1 0-16,1 0 0 0,0 1 0 16,0-2 0-16,1 0 1 0,-2 1-1 15,2-1 0-15,-2 0 0 0,1 0 0 16,-1 2 0-16,-2-2 0 0,-1 0 0 16,-1 2 0-16,-3-2 0 0,1 0 0 0,0-1 1 15,-4 0-1-15,0 0 0 0,-1 1 0 16,2-2 0-16,-2 1 0 0,1 0 1 15,1 0-1-15,3 0 0 0,2 0 0 16,0 0 0-16,0 0 0 0,1 0 0 16,0 1 1-16,-1-1-1 0,2 0 0 15,-2 1 1-15,0 1-1 0,0-1 0 16,1 1 0-16,-1 1 1 0,0-2-1 0,-1 0 0 16,-2 1 0-16,0-1 1 0,-2-1-1 15,1-1 1-15,0-2 0 0,0 2 0 16,1-3 0-16,-2 2 0 0,1-2 0 15,0 0 1-15,1 1-1 0,1 0 0 16,-1 0 1-16,2 0-1 0,1 1 0 16,2 0 0-16,-2 1 0 0,0 1 0 15,-1 0 0-15,1-1-1 0,2 1 1 0,-2 0 0 16,2-1 0-16,0 0 0 0,1-1-1 16,0 0 1-16,0 1 0 0,-2-2 0 15,0 2-1-15,0-1 1 0,0 0 0 16,-2 0-1-16,-2-1 1 0,1 1 1 15,0-1-1-15,2 1 1 0,-1 1 0 16,3 0 1-16,2-1-1 0,2 1-1 16,1 0 1-16,3 1-1 0,0 1 0 0,1-1 0 15,0 0-1-15,-1 1 1 16,2-1-1-16,-1 2 1 0,-1-2-1 0,0 1 1 16,-3-1-1-16,0-1 1 0,0 1 0 15,2 0-1-15,3 0 1 0,-1 1 0 16,0-1-1-16,6 1 1 0,0 1-1 15,2 2 1-15,0-1-1 0,-2 0 1 16,-1 1-1-16,-3 1 0 0,-2-1 1 16,-1 0 0-16,-3 0 0 0,-5 0 0 15,2-1 0-15,3 1 0 0,3-1 0 16,0 0 0-16,0-2 0 0,4 2 0 16,3 1 0-16,0-2 0 0,0 1-1 0,-1-1 1 15,-3-1 0-15,1 2-1 0,-2-1 1 16,-1-1 0-16,-4-1 0 0,0 2-1 15,0-2 2-15,1 1-1 0,2-1 1 16,2 0 0-16,-1 1 0 0,3 0 1 16,1 0 0-16,1-1 0 0,1 0 0 15,-3-1 1-15,1 0-1 0,-2 0 0 0,-1 0 0 16,-2-1-1-16,-3 0 1 0,-2-1-1 16,-1 1 1-16,-1 0-1 0,1 0-1 15,-1 2 1-15,0-1-1 0,1 1 0 16,0 1-1-16,-2 1 1 0,-1-2 0 15,0 0-1-15,-4 1 1 0,-2-1 0 16,-2 1 0-16,-2-1-2 0,-1 0-8 16,-4 0-12-16,-2 0-16 0,-4-1 115 15,-6-2-252-15,-8-2-152 0,-6-1-402 16</inkml:trace>
  <inkml:trace contextRef="#ctx0" brushRef="#br0" timeOffset="170138.1272">1993 9776 232 0,'-1'1'54'0,"-2"1"2"0,3-1-28 16,-1-1-1-16,1 1 7 0,0-1 5 0,0-1 4 16,0 1 3-16,0-1 2 15,-1 1-1-15,1-2-5 0,0 0-6 0,0 1-5 16,-1-2-1-16,1 1-1 0,0-2 0 15,0-2 0-15,-2-1 0 0,2-2 1 16,0-1 0-16,2 0 1 0,-2 1 1 16,0-1 0-16,0 4 1 0,0 1-3 15,1 1 0-15,-1 3-4 0,0 0-4 16,0 1-5-16,0 2-3 0,0 3-4 0,0 2-3 16,-1 3-3-16,-1 4-1 0,2-1-1 15,-2 4 1-15,2 0-2 0,0 1 1 16,1-4-1-16,0 0-8 0,2-1-16 15,0-2-20-15,4-3-21 0,-2-3-118 16,2-2-135-16,0 0-315 0</inkml:trace>
  <inkml:trace contextRef="#ctx0" brushRef="#br0" timeOffset="170566.6129">1935 10266 572 0,'-3'-1'134'0,"-2"0"4"0,1 1-87 16,0 1-20-16,0 0-10 0,0 5-6 16,1 2-3-16,1 3-3 0,1 3-2 15,1 3 0-15,2 2 0 0,3 0 1 16,1 0-1-16,2-1 1 0,0-4-1 16,3-5 0-16,-1 0 0 0,1-5 0 15,2-4 0-15,0-4 2 0,0-3 3 16,2-3 4-16,-3-4 4 0,2-4 3 0,-2-2 3 15,-5-2 1-15,-3 0-1 0,-3 0-4 16,-6 0-4-16,-3 1-6 0,-5 4-3 16,-1 3-5-16,-3 4-7 0,-1 4-10 15,-1 3-12-15,2 9-15 0,2 5-14 16,3 4 26-16,-1 2-155 0,6 8-130 16,3 2-313-16</inkml:trace>
  <inkml:trace contextRef="#ctx0" brushRef="#br0" timeOffset="171408.1432">2705 9796 185 0,'0'-3'69'0,"0"0"13"16,-2-1-5-16,1 1-16 0,0 1 0 15,1 0 2-15,-2-1-6 0,3-1-10 16,-2 2-8-16,-2 0-4 0,2-1-3 16,1-1-1-16,-1 2-1 0,-1 0 0 15,0-1 0-15,1 2-2 0,1-2-2 16,1 2-1-16,-2 0-4 0,1 2-2 16,1 0-4-16,-1 3-3 0,0 0-1 0,0 1-2 15,-1 2-1-15,2-1 0 0,-1 4-1 16,0-2 0-16,1 2-2 0,0 0-1 15,2 1-2-15,-1-2 1 0,1-1-3 16,-1 0-10-16,3-3-13 0,-1-1-13 16,2-1 50-16,0-1-177 0,-1 0-132 15,-1-1-330-15</inkml:trace>
  <inkml:trace contextRef="#ctx0" brushRef="#br0" timeOffset="171923.4057">2722 10196 594 0,'-1'-3'143'0,"-2"0"4"0,1 2-94 16,0 0-14-16,2 2-11 0,0 1-6 15,0 4-7-15,-1 2-6 0,1 2-3 16,0 1-2-16,1 2-1 0,-1-1-1 16,0 2-6-16,3-3-10 0,-1 1-14 15,3-2 18-15,0-2-143 0,1-1-122 16,0-2-305-16</inkml:trace>
  <inkml:trace contextRef="#ctx0" brushRef="#br0" timeOffset="173227.079">3974 9837 460 0,'-2'-9'119'0,"2"-2"5"0,-1 0-58 15,0 1-17-15,1 1-5 0,-1 2-2 0,1 2-4 16,0 1-2-16,-1 2-3 0,-2 3-4 16,2 0-3-16,-2 7-5 0,0 1-5 15,0 6-5-15,0 2-4 0,0 3-2 16,1 1-1-16,0 2-4 0,1 0-7 16,1-1-9-16,1 0-12 0,2-2-14 15,1-2-70-15,-2-2-50 0,2-4-107 0,-1-1-224 16</inkml:trace>
  <inkml:trace contextRef="#ctx0" brushRef="#br0" timeOffset="173847.305">3713 10378 295 0,'-1'0'78'0,"2"0"3"15,-2-2-17-15,1 0-34 0,0 1-6 16,1-2 1-16,0 2 0 0,0 0 2 16,-2-3 2-16,2 3-1 0,0-2 0 15,2 3 0-15,-2-3 0 0,-1-2 1 16,1 1 0-16,1 0 1 0,-1 2-1 0,0 1-2 15,-2-2 0-15,2 6-3 0,-1 2-1 16,1 2-3-16,0 4-3 0,1 3-3 16,-2 4-2-16,1 2-2 0,0 2-3 15,0-2-2-15,2 1-2 0,-1-1-1 16,1-3-1-16,2-2 0 0,-2-7 0 16,1 0-1-16,1-5 1 0,0 1 0 15,0-4 1-15,1-3 0 0,0-4 0 16,2 0 1-16,2-5-1 0,3-1 1 15,-2-4-1-15,2-1 0 0,-1-3 0 0,1 3-1 16,-1 2-1-16,-2 2 1 0,-3 3-1 16,-1 6 0-16,-1 3 1 0,-3 4 0 15,1 4 0-15,-2 3 0 0,2 2 1 16,-2 2-1-16,1 3-4 0,1 2-7 16,0 0-10-16,1 0-11 0,-2-1-15 15,1-2-100-15,-1 0-16 0,1-2-99 0,2 2-191 16</inkml:trace>
  <inkml:trace contextRef="#ctx0" brushRef="#br0" timeOffset="174517.353">3993 10658 410 0,'-1'1'117'0,"0"1"3"0,-2-1-18 16,1 2-58-16,-1 1-14 0,1 1-7 15,0 2-6-15,-3 1-4 0,1 3-4 16,0 1-1-16,2-1 0 0,-1 2-1 15,2 0 0-15,1-2-1 0,0-3 0 0,1-2 0 16,1-1-2-16,0 0 0 0,1-4 0 16,0-1 0-16,2-1-1 0,0 0 0 15,1-3 0-15,0-3 0 0,0-4-1 16,3-1 0-16,0-4 1 0,-1-1-1 16,2-3 1-16,0-1 1 0,2 0-1 15,0-1 0-15,-2 0 0 0,0-1 0 16,-3-3-1-16,2 1-1 0,-2-1 0 15,-1-1 0-15,-2 4 0 0,0 2 3 0,-2 5 3 16,0 4 3-16,-2 3 3 0,0 4 1 16,-1 4-1-16,-1 3 1 0,-1 3-3 15,1 4-3-15,1 1-2 0,-2 4-3 16,1 3-1-16,1 3 0 0,-1 0-1 16,1 2 1-16,1-1-1 0,0-1 0 15,0 0 0-15,1-2-1 0,2 0 1 16,0-1-1-16,2-1-3 0,3-2-5 15,-2 0-7-15,2-3-9 0,2 0-10 16,-1-1-14-16,-3-3-110 0,0 0-115 0,-2 1-272 16</inkml:trace>
  <inkml:trace contextRef="#ctx0" brushRef="#br0" timeOffset="176555.2411">3949 9873 346 0,'-1'0'91'16,"0"0"3"-16,1-1-36 0,-2 1-23 16,1-2-8-16,0 2-4 0,0 0-5 15,1-1-1-15,0 0-3 0,-1 1 0 16,1 0-1-16,-2-1 0 0,2 0-1 15,-2-2-1-15,2 2 0 0,0-2-1 16,0 0-2-16,0-1 0 0,0-1-2 0,1-2 0 16,2 1-2-16,-2-3 0 15,0-1 0-15,-1-2 0 0,1 2-1 0,2-1 0 16,-1 0 0-16,1-2 1 0,0-2-1 16,1 0 0-16,0 2 1 0,-1-3 0 15,1-1 1-15,0 2-1 0,-2-2 1 16,-1 1 0-16,1-1-1 0,-1-3 0 15,-1-2-1-15,0-1 0 0,-1-4-1 16,1 0 0-16,0-1-1 0,0 0-1 16,0 0 1-16,2-2-1 0,0 2 1 0,1 1-1 15,-1 0 0-15,2 1 0 0,0-1 0 16,1 0 1-16,-2 5-1 0,1-2 0 16,2 1 1-16,-1 2-1 0,-1-1 1 15,1 0 0-15,-3 1 1 0,0-2-1 16,0 1 1-16,-4-2-1 0,1-1 1 15,0 0-1-15,0-1 0 0,1 1 0 16,0 0 0-16,2 1 0 0,1 0 0 16,-1 4 0-16,2-1 0 0,-2 1 2 0,2 2 0 15,-2 1 1-15,0 1 1 0,0 1 0 16,0 0 1-16,0 1 0 0,-2 1-1 16,2 1 0-16,-1-1-1 0,1-1 0 15,0 1-1-15,-1-1 1 0,1 1-1 16,-1-1 1-16,0 3-1 0,0 4 1 15,-1-1 0-15,0 4-1 0,0 0-1 16,0 4 0-16,0 1 0 0,0 3-1 16,-1-2-3-16,0 3-4 0,0 3-7 15,-2-1-6-15,1 1-14 0,-1 0-34 0,-1-1-79 16,2 0-104-16,0 3-236 0</inkml:trace>
  <inkml:trace contextRef="#ctx0" brushRef="#br0" timeOffset="177073.3252">4095 8519 450 0,'-5'-5'120'0,"-1"1"6"0,-1 0-44 16,-1 1-34-16,0 2-9 0,-2 4-5 15,1 4-6-15,1 2-5 0,-1 0-4 16,2 0-3-16,1 2-4 0,2-1-2 16,1-2-3-16,3-2-1 0,2 1-1 15,1-4-1-15,4 0 0 0,-1-2 0 0,1-2 1 16,3-4 0-16,1 1 0 0,1-2 2 16,-1-3-1-16,-1 0 1 0,0-2 0 15,-4-2 2-15,-1 1 0 0,-5-1 1 16,-4-1 1-16,-2 2 0 0,-3 2-1 15,0 3 0-15,-5 2-2 0,-1 5-1 16,1 6-2-16,1 4-1 0,1 3-1 0,1 3-1 16,3 4 0-16,0-2 0 0,5 2-1 15,1-3 0-15,2-1-1 0,3-3 1 16,0 0-1-16,5-5 1 0,3-3 0 16,1-3 1-16,2-3 0 0,3-2 1 15,0-5 0-15,2-4 3 0,2 0 2 16,-4-3 3-16,-1 2 4 0,-3-3 1 15,-6-2 1-15,-2 3 1 0,-8-1-1 16,-3 1-2-16,-4 1-4 0,-2 3-3 16,-2 3-3-16,0 3-1 0,-1 4-3 15,3 6-3-15,2 3-8 0,3 6-13 0,1 2-17 16,5 2-19-16,3 3-18 0,0 1-116 16,6 4-132-16,0-4-294 0</inkml:trace>
  <inkml:trace contextRef="#ctx0" brushRef="#br0" timeOffset="177486.6588">4412 8450 563 0,'0'-16'142'0,"-1"0"6"0,-2 1-71 16,2 1-23-16,1 3-8 0,-1 4-2 15,5 3-6-15,-4 7-5 0,0 3-5 16,-3 4-5-16,4 6-5 0,1 7-5 16,-1 3-4-16,0 3-5 0,2 3-12 15,-2-1-24-15,3 2-21 0,-4-3-125 16,1 1-138-16,1 0-336 0</inkml:trace>
  <inkml:trace contextRef="#ctx0" brushRef="#br0" timeOffset="178429.3203">3273 9799 317 0,'-2'0'101'0,"-1"0"6"0,-1 2 1 15,2-1-49-15,0-1-11 0,-2 1-5 16,0 0-5-16,0 3-3 0,1 1 0 16,-3 1-2-16,1 1-2 0,1 3-2 15,0-1-2-15,3 1-3 0,2-2-3 0,3 1-4 16,1-4-4-16,2-1 0 16,3 0-1-16,1-4 2 0,1-1 2 0,-2-4 3 15,2-2 1-15,0-3 2 0,-1-2 0 16,-3-3 1-16,-2 1-2 0,-3-1-1 15,-1 1-4-15,-4 1-2 0,-2 3-2 16,-2 1-4-16,0 4-3 0,0 0-5 16,-2 4-10-16,5 5-12 0,3 1-16 15,2 2-18-15,5 4-20 0,4 3-116 16,5 3-133-16,8 1-298 0</inkml:trace>
  <inkml:trace contextRef="#ctx0" brushRef="#br0" timeOffset="179080.4754">4662 9879 472 0,'-5'-4'124'16,"-1"2"7"-16,-1-1-52 0,-1 2-22 15,0 0-3-15,2 1-2 0,-2 1-2 0,0 2-3 16,-1-1-4-16,2 3-5 16,-1 0-6-16,2-1-6 0,0 0-5 0,1-1-5 15,4 1-5-15,0-3-1 0,1 0-1 16,1-1 1-16,2-2 0 0,-1-3 1 15,5-1 1-15,1-2 0 0,0-2 1 16,1-2-1-16,1-1-1 0,-4-2-1 16,0 4-3-16,-4 0 0 0,-2 1-2 15,-1 3-3-15,-1 2-6 0,-1 1-13 0,2 4-18 16,1 3-20-16,1 0-19 16,4 5-121-16,4 0-4 0,0 2-112 0,5 2-192 15</inkml:trace>
  <inkml:trace contextRef="#ctx0" brushRef="#br0" timeOffset="179693.6465">4818 9918 445 0,'-9'-2'117'0,"-1"-2"4"0,2 0-50 0,-2 1-24 16,3-1-7-16,-2 0-7 0,3 1-4 16,0-2-4-16,1 2-1 0,1 0-2 15,2 0-1-15,0 1-1 0,4-1-2 16,-1 1 0-16,4-1-1 0,1 2 0 15,2 0-1-15,5 1-2 0,1 0-1 16,4 1-1-16,0 3-2 0,3 0-2 16,0-2-2-16,2 2-2 0,1-1-2 15,0 1 1-15,3-2-2 0,1 1 0 16,2 1-1-16,3-2 1 0,1-2 0 16,1 1-1-16,3 1 1 0,1-2-1 0,2 0 0 15,-3-3 1-15,-4 2-1 0,0 0 0 16,-2-2 1-16,-5 1-1 0,-2 0 0 15,-7 1 0-15,-1 0 0 0,-2 1-1 16,-4 0 0-16,-1 0-2 0,-3 1-4 16,-3-1-4-16,-2 1-6 0,-1 1-4 15,-2-1-8-15,0 1-8 0,-3 2-6 0,0-1-7 16,-2-1 23-16,0 2-125 0,-1-2-106 16,1 1-264-16</inkml:trace>
  <inkml:trace contextRef="#ctx0" brushRef="#br0" timeOffset="179965.9188">5273 9921 520 0,'-7'-2'145'16,"2"4"4"-16,-1 1-6 0,2 3-103 15,1 4-12-15,3 1-6 0,0 3-5 16,2-1-5-16,4 1-3 0,1-3-1 16,5-1-1-16,0-2 1 0,1-3 0 15,2-3 1-15,-2-2 0 0,1-2 0 16,-4-2 0-16,-2-3-2 0,-3-2-5 0,-2 0-14 16,-3-1-19-16,-2-1 40 0,-6 0-176 15,-7-3-137-15,-4 2-351 0</inkml:trace>
  <inkml:trace contextRef="#ctx0" brushRef="#br0" timeOffset="180644.8854">1276 9946 501 0,'-8'-5'128'0,"0"2"6"0,1 0-57 0,-1 2-29 15,0 4-7-15,2 0-5 0,0 2-4 16,1 0-5-16,0 0-3 0,3 2-5 16,0-2-3-16,4 3-3 0,-1-4-2 15,3 0-2-15,2-3 0 0,0-1 0 16,2-2 1-16,2-2 3 0,-1-7 1 16,2 0 3-16,0-2 0 0,1-1 1 15,-5 0 0-15,-3-2-2 0,-4 0-3 16,-4 2-2-16,-4 2-4 0,-3 2-6 0,-6 2-11 15,1 3-18-15,-1 3-21 0,-2 4-24 16,1 3-113-16,1 2-133 0,-3 2-304 16</inkml:trace>
  <inkml:trace contextRef="#ctx0" brushRef="#br0" timeOffset="180997.0897">823 9899 554 0,'-4'-8'131'0,"0"1"7"16,-1 2-87-16,-1 0-5 0,1 0-1 15,2 3 1-15,-5 1-1 0,-2-1-2 16,-2 5-2-16,-1-1-4 0,1 2-5 16,-1 2-7-16,0 0-5 0,2 0-6 0,3 2-5 15,2-2-9-15,1 0-20 0,5 1-25 16,2-2-95-16,1-4-43 0,3-1-128 15,1-5-266-15</inkml:trace>
  <inkml:trace contextRef="#ctx0" brushRef="#br0" timeOffset="182234.1337">1497 8643 572 0,'-5'-6'140'16,"-1"0"6"-16,-3 0-85 0,1 3-11 15,-1 1-7-15,2 3-4 0,-2 3-5 16,-1 2-5-16,1 2-5 0,0 3-4 0,-1 4-5 15,0 1-3-15,6 4-2 0,0-1-4 16,4 1-1-16,4-1-2 0,0 1-1 16,5-5 0-16,4-1-1 0,-2-5 0 15,1-3 0-15,-1-6 0 0,-2-2 1 16,1-4-1-16,0-4 1 0,-3-4 0 16,-1-2-1-16,-1-2 1 0,-2 2 1 15,-4-4-1-15,-3 1 1 0,-3-1 0 0,-2-2 0 16,-2 1 0-16,-3-1-1 15,-1-2 0-15,-5-2 0 0,-2 0-1 0,-3-1-1 16,-3 2 0-16,0 0 0 0,1 2 0 16,3 3 0-16,3 2 0 0,5 4 1 15,2 3-1-15,8 3 0 0,5-1 1 16,3 3-1-16,7 0-1 0,6 0 1 16,6 0 0-16,3-2-1 0,4 1-5 15,3 1-12-15,2 0-13 0,-2 1-14 0,-1 3-21 16,-2 0-113-16,-1 5-128 0,-1-1-291 15</inkml:trace>
  <inkml:trace contextRef="#ctx0" brushRef="#br0" timeOffset="182557.742">1780 8413 563 0,'-8'-9'152'0,"1"3"7"16,1 2-49-16,0 3-56 0,0 4-13 15,2 3-10-15,0 5-8 0,1 3-7 16,1 6-6-16,0 3-2 0,1 3-1 16,2 2 1-16,-1 2-1 0,2 0 1 15,2 0 0-15,0-2-2 0,3 0-1 16,1-2-1-16,3-4-1 0,0-4-1 0,2-3 0 15,2-4-2-15,-1-5-2 0,1-4-5 16,-1-4-9-16,-1-3-10 16,-1-6-11-16,-2-4-7 0,0-1-11 0,-3-2-9 15,-2-3 10-15,-2-1-105 0,-5-1-100 16,-1 0-244-16</inkml:trace>
  <inkml:trace contextRef="#ctx0" brushRef="#br0" timeOffset="182692.3833">1761 8386 534 0,'-9'-5'152'15,"0"0"5"-15,3 0-29 0,5 1-73 16,4 2-18-16,6-2-12 0,2 1-10 16,5 1-7-16,5 1-8 0,1 0-9 15,2 2-13-15,1-1-16 0,-1 1-110 16,-2 3-11-16,-3 1-106 0,-3 2-204 16</inkml:trace>
  <inkml:trace contextRef="#ctx0" brushRef="#br0" timeOffset="183064.9024">2017 8525 537 0,'-2'-4'138'0,"-2"-3"7"15,2 3-59-15,-1 0-35 0,2 0-9 16,0 2-7-16,1 2-5 0,0 2-4 15,1 1-5-15,2 2-3 0,-2 1-4 16,3 3-2-16,-2 2-2 0,3 3-1 0,-1-1-2 16,-1 2-2-16,3 1-2 0,2-1 0 15,-1-2 0-15,0 1-1 0,1-4 0 16,-1-1 0-16,2-3 0 0,-3-1 1 16,0-1 1-16,3-4 2 0,-1-2 0 15,2-5 1-15,1 0 0 0,0-1 1 16,0-1 0-16,-2-1 0 0,-1 3-2 0,-1-1 0 15,1 4 0-15,-3 1-2 0,0 1-1 16,-2 0 0-16,5 4-2 0,-2 1-2 16,0 2-5-16,0 1-8 0,0 2-16 15,0 1-15-15,3 3-15 0,-3-4 99 16,0-1-222-16,4 1-137 0,-4-1-348 16</inkml:trace>
  <inkml:trace contextRef="#ctx0" brushRef="#br0" timeOffset="183357.3506">2445 8610 530 0,'1'-2'159'16,"-2"-2"9"-16,0 1 2 0,-1 1-105 15,2 2-18-15,0-1-10 0,2 0-10 16,0-1-8-16,1 2-9 0,0 0-4 16,1-1-4-16,2 1-6 0,0 0-15 15,0 0-16-15,3 1-16 0,-1-1-60 16,2 2-67-16,-1 1-120 0,1 5-245 15</inkml:trace>
  <inkml:trace contextRef="#ctx0" brushRef="#br0" timeOffset="183941.3456">2670 8496 609 0,'-2'-7'142'16,"-2"1"5"-16,2 1-99 0,1 0-13 16,-1 4-8-16,2-1-7 0,0 4-5 15,0-1-5-15,2 1-4 0,-1 2-2 16,0 1-2-16,0-2 0 0,0 1 0 16,2 1 0-16,-1-2 0 0,1 0 0 15,-1-2-1-15,-1 1 1 0,1 0-1 16,-1 1 0-16,-1-3 1 0,0 0 0 0,0 0 2 15,0 0 3-15,0 1 3 0,-1-2 2 16,1-2 1-16,0 3 3 0,-2-1 0 16,2 1 1-16,-1-1-2 0,1-1-2 15,0 2-2-15,-1 2-1 0,1-1-3 16,-1 3-2-16,1-1-2 0,-1 3-1 16,1 0-2-16,0 4 0 0,0-1 1 15,1 1-1-15,1-1 1 0,1 1-1 0,-1 1 1 16,2-1-1-16,-2 0 1 0,-1 0-1 15,3-2 0-15,-1 1 0 0,-1-3 0 16,1-1 1-16,0 0-1 0,0-3 0 16,0-1 1-16,1-1 1 0,0-2 0 15,-1-2 0-15,1-1 2 0,1-2-1 16,2-3 1-16,1-1-1 0,0 0 0 16,3 0-1-16,1 1 0 0,-1 1 0 15,2 0-1-15,-2 2 0 0,-1 2 0 16,-1 0 0-16,1 1-1 0,-1 2 0 15,-1 3 0-15,1 1 0 0,-2 5-1 16,1-1-1-16,-1 2-1 0,-1 1-2 0,-1 1-4 16,0 1-8-16,-1 0-10 0,-1-2-12 15,1 2-10-15,1-1-13 0,-2 0 138 16,2-1-250-16,-1-3-132 0,2 1-359 16</inkml:trace>
  <inkml:trace contextRef="#ctx0" brushRef="#br0" timeOffset="184517.726">3158 8696 565 0,'-1'-5'136'0,"-3"1"4"0,0 0-83 16,2 2-18-16,-3 0-9 0,0 0-6 15,-2 2-7-15,1 3-3 0,-2-1-3 16,1 3-1-16,-2 4-3 0,2 3-1 0,-2-1-2 16,2 4 0-16,1-1-1 0,1 1 0 15,5 1-2-15,1-4 0 0,2-2-1 16,2 1 1-16,3-5-1 0,-1-1 1 16,2-1 0-16,-2-7 0 0,3-2 0 15,-1-3 1-15,1-2 0 0,-1-2 2 16,1-5 0-16,-2-4 2 0,-2 2 2 15,-3-3 0-15,1-1 0 0,-2-1 0 16,0 0-1-16,0 2 0 0,-1 3 0 0,1 0 1 16,-1 7 3-16,-1 1 2 0,1 5-1 15,-1 2 0-15,0 7-1 0,0 3-1 16,0 2-3-16,0 6-4 0,0 2-2 16,0 3 0-16,0 2 1 0,-1 0-1 15,2 1 0-15,-2 0-1 0,2-3-1 16,0-2-4-16,2-1-8 0,0-2-10 15,3-1-15-15,1-7-12 0,1-1 90 0,1-2-216 16,-1-3-136-16,1-1-350 0</inkml:trace>
  <inkml:trace contextRef="#ctx0" brushRef="#br0" timeOffset="184954.8177">3286 8224 639 0,'-6'-6'152'0,"4"1"1"15,3 1-83-15,5 4-40 0,3 3-10 16,3 1-7-16,3-1-4 0,3 3-1 15,-1 0-2-15,3-1-1 0,-2 0 0 0,1-2-1 16,-1-3 1-16,-1 0 2 0,-2-1 2 16,-3-1 3-16,-1 1 1 0,-4 1 1 15,0 0 0-15,-4 4 1 0,0-1-3 16,-2 4-2-16,-2 0-2 0,1 5-2 16,-3 2-2-16,2 2-1 0,-1 3-1 15,-1 2-1-15,2 3-1 16,-2 3-1-16,2 0-3 0,2 0-1 0,-2 3-2 15,1-2-6-15,3-1-2 0,-1-1-2 16,2-2-1-16,1-2 0 0,0 0 1 0,1-2 2 16,-1-4 5-16,-3-2 3 0,-1 0 1 15,-2-2 3-15,-3-1-1 0,-2-1-5 16,-2-2-8-16,-2 1-9 0,0 1-17 16,-2-4-113-16,-3 0-120 0,3 0-285 15</inkml:trace>
  <inkml:trace contextRef="#ctx0" brushRef="#br0" timeOffset="286233.9416">20211 9246 458 0,'-1'7'113'0,"-1"-3"4"0,0 1-54 0,0-3-31 16,2 1-9-16,1-2-2 0,2-2-3 15,-1 1-2-15,3 1 0 0,0-4-1 16,1 1 0-16,1-1-2 0,3-1-2 16,0-3-1-16,1-1-2 0,1-1-2 15,0-1-2-15,2-2 0 0,-1 0-2 16,1-2 0-16,-1 0-1 0,0-1 0 0,-2-3-1 16,0 2 1-16,-3-3-1 0,0 2 1 15,-4 0-1-15,0 0 0 0,-4 1 1 16,1 1-1-16,-3-1 1 0,-1-1-1 15,-1 3 0-15,-4-1 1 0,0 1-1 16,-2 3 0-16,-2 4 0 0,-1 1 0 16,0 3 0-16,-3 6 0 0,0 1 0 15,1 3 0-15,1 1 0 0,0 4 0 16,-1 3 0-16,2 4 0 0,-1 0 0 16,2 5 0-16,1 1 0 0,1 4 1 15,-1-1 0-15,3 2 1 0,0 1 2 0,4-2 1 16,0 1 3-16,3-1 0 0,1-1 2 15,3-1 0-15,1-2 0 0,3-3 0 16,2-1-3-16,1-2 0 0,1-4-2 16,1 0-2-16,1-3 0 0,3-3-1 15,-1-3 0-15,1-1 0 0,0-3-1 16,0-1 0-16,1-2 0 0,1-1 0 16,-3-1-1-16,0-2 0 0,-1 2-6 0,1-4-7 15,-1 2-8-15,-2-1-12 0,0 1-29 16,-3 1-92-16,-3-4-112 0,-4 1-256 15</inkml:trace>
  <inkml:trace contextRef="#ctx0" brushRef="#br0" timeOffset="286725.0886">20499 8664 535 0,'-5'-7'127'0,"-1"-1"5"0,1 0-81 15,4 0-9-15,3 2-5 0,2-2-1 16,2 1-1-16,2 3-3 0,1 0-3 16,1 3-3-16,2-1-5 0,2 1-3 15,1 4-5-15,-1-2-3 0,1 1-4 16,0 0-1-16,1 0-4 0,0 0-7 0,-2 0-13 16,2-4-11-16,0 2-14 0,-2-2 6 15,-1-2-128-15,-1-1-121 0,0 2-278 16</inkml:trace>
  <inkml:trace contextRef="#ctx0" brushRef="#br0" timeOffset="286967.8187">20878 8340 443 0,'0'-2'118'0,"1"1"6"0,-1 1-23 0,0 5-61 16,1 3-8-16,0 3-2 0,-1 4-2 15,3 6-3-15,2 2-4 0,0 0-3 16,2 6-3-16,1-1-4 0,3 1-3 16,0 1-2-16,-1-4-1 0,-2-1-2 15,-3 2-1-15,-5-6-1 0,-4 1 0 16,-6-1 1-16,-2-3-2 0,-3-2-3 0,-3 0-8 16,-2-3-7-16,-1-2-10 0,-1-3-6 15,0-5-114-15,-2-3-113 0,2-5-269 16</inkml:trace>
  <inkml:trace contextRef="#ctx0" brushRef="#br0" timeOffset="287130.7126">20840 8091 511 0,'5'-9'116'15,"-3"2"2"-15,2 3-84 0,2 2-15 0,0 0-6 16,1 5-9-16,2 0-20 0,1 4-101 15,-2 1-98-15,1 6-251 0</inkml:trace>
  <inkml:trace contextRef="#ctx0" brushRef="#br0" timeOffset="287804.9491">21065 8415 383 0,'1'-3'101'15,"-1"-2"6"-15,1 0-48 0,-1 0-13 16,-1 0-7-16,1 0-1 0,-1 0-5 15,0 1-4-15,-2 2-2 0,1-2-2 0,1 2-3 16,-2-2-2-16,2 2-1 0,0-1-3 16,0 0-1-16,1 0-2 0,-3 1-1 15,2-1-1-15,0 1-1 0,-1-2-2 16,1 2 0-16,0-1-2 0,0 2-1 16,1-1 0-16,-2-1-1 0,2 2-2 15,0 0 0-15,2-1 0 0,-2 0-1 0,2 0-1 16,-2 0 1-16,1 1 0 15,1 1 1-15,-1 0 1 0,-1 3 3 0,0 1 3 16,-1 5 0-16,-1 5 3 0,0 4 0 16,1 4 2-16,-3 4-2 0,2 2 0 15,0 1-2-15,5 2-1 0,-1-4-2 16,3-4 0-16,3-2-2 0,0-3-1 16,2-4-1-16,3-4-1 0,-2-6 0 15,3-2-1-15,1-6 0 0,0-2 1 16,0-6-1-16,1-4 0 0,-4-5 0 15,-1-1 0-15,-2-3 0 0,-3 2 0 0,-3-3 0 16,-1 6 0-16,-2 2-1 0,-1 6 1 16,0 5-1-16,-2 6 0 0,1 5 0 15,-1 7 1-15,1 5-1 0,1 4 0 16,-2 1-1-16,2 3 1 0,2-2 0 16,2-1 0-16,1-5 0 0,5-2 0 15,0-5-1-15,3-4 1 0,4-3 0 0,0-6 0 16,0-2 0-16,0-3 0 0,-2-6 0 15,-2 0 1-15,-2-6-1 0,-4-3 1 16,-3 0-1-16,-2-4 0 0,-5 0-9 16,1-1-9-16,-3 1-11 0,1 2-10 15,0 6-9-15,0 5-15 0,2 4-111 16,1 5-113-16,1 6-269 0</inkml:trace>
  <inkml:trace contextRef="#ctx0" brushRef="#br0" timeOffset="288422.6483">21517 8431 444 0,'-1'-15'117'0,"-2"2"6"0,2-1-48 16,-1 3-27-16,0 3-11 0,2 2-4 16,-1 5-3-16,1 3-2 0,0 7-2 15,-1 4-1-15,0 7-1 0,0 5-1 16,-2 5 0-16,1 2-2 0,-2 1-2 16,1-1-2-16,2-2-2 0,-1-3-1 15,2-4-2-15,0-4-3 0,1-5 0 0,0-3-2 16,0-3-1-16,1-6 1 0,0-3-1 15,1-4-1-15,2-6 0 0,2-4 0 16,4-4-1-16,0-7-1 0,4-5-1 16,-1-5-1-16,3-6 0 15,1 0 0-15,-2 0-1 0,-1 2 0 0,0 6 0 16,-3 6 1-16,-1 8-2 0,-2 8 1 16,-3 10 0-16,-2 9 0 0,-3 6 0 15,-1 7 0-15,-1 7 1 0,-2 5-1 16,0 5 1-16,-1 1-1 0,0 2 0 15,-1 0 0-15,1-3 1 0,0-3-1 0,1 0 0 16,2-5 0-16,1-5-6 0,4-3-14 16,1-5-16-16,2-5-14 0,3-2-93 15,0-7-33-15,3-2-113 0,3-1-218 16</inkml:trace>
  <inkml:trace contextRef="#ctx0" brushRef="#br0" timeOffset="289060.9567">21851 8824 366 0,'5'-9'106'0,"-2"-1"4"15,-1 0-19-15,-1-1-42 0,2 2-10 0,-1 3-4 16,0 0-4-16,-2 1-3 0,-2 3-2 16,0 1-4-16,-2 1-2 0,1 2-3 15,-5 2-2-15,1 5-2 0,-1 4-2 16,-1 3 0-16,0 4 0 0,1 2 0 16,-1 3 1-16,4-1-2 0,3-1 0 15,-1-3-2-15,4-2 0 0,2-6-2 16,2-4-1-16,0-4 0 0,0-2-1 15,1-4 0-15,0-5-1 0,1-7 0 0,3-3-1 16,0-5 0-16,1-4 0 0,-1-3-1 16,2-5 0-16,-1-2-1 15,0 1 1-15,-1-1-1 0,-2 2 1 0,2 4-1 16,-1 3 0-16,-2 8 0 0,-1 4 1 16,-2 6 0-16,-3 7 0 0,-1 6 1 15,-4 6 1-15,-1 5 2 0,-3 5 2 16,-1 6 3-16,1 4 4 0,-1 3 1 0,1 3 1 15,1-1 1-15,4 2-2 16,1-2-3-16,2-7-3 0,4 0-3 0,2-2-2 16,5-4-3-16,3-6-6 0,2-4-14 15,3-5-17-15,5-1-13 0,0-6-19 16,-2-3-109-16,3-5-126 0,-2-5-278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9T09:24:59.59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16672 11130 578 0,'-2'-13'123'0,"0"-1"2"0,0 6-105 16,1 2-8-16,2 5-4 0,4 0 0 16,3 3 1-16,1 3 1 0,2 4 0 0,3 0 2 15,-1 5 2-15,3 2 2 0,1 1 0 16,1-1 0-16,-1-1-1 0,5-2-2 15,2-2-1-15,4-5 0 0,8-6-1 16,4-7-2-16,7-9 0 0,4-7-2 16,7-10-1-16,6-10 0 0,5-6-2 15,6-6-2-15,4-2-3 0,3-4-13 16,1 0-15-16,-2 2-126 0,-4-1-126 16,-6-5-321-16</inkml:trace>
  <inkml:trace contextRef="#ctx0" brushRef="#br0" timeOffset="65127.7303">10255 11219 277 0,'-2'-2'64'0,"-1"-3"4"16,2 1-45-16,0-1 0 0,-2 0 2 16,2 2 1-16,-1 0 3 0,0-1 1 15,0 2 1-15,-1 0 0 0,1-1-3 16,1 2-4-16,0 0-4 0,1 1-5 16,0-2-3-16,2 4-4 0,2-1-3 0,1 1-2 15,1 1 0-15,1-2 0 0,3 0 0 16,1 0 0-16,1 1 1 0,0-1 0 15,4 0 0-15,-1 0-1 0,1 2 0 16,-1-1-1-16,1 2 1 0,-2 0-2 16,0-1 0-16,-1 0 0 0,-1-1-1 15,-1 1-1-15,0-1 0 0,-2-1-2 16,-3 1-5-16,0-1-9 0,-2 0-94 16,-3-2-92-16,0 1-232 0</inkml:trace>
  <inkml:trace contextRef="#ctx0" brushRef="#br0" timeOffset="88652.8754">13306 11692 266 0,'-3'-1'77'0,"0"-2"8"15,1 1-31-15,1-2-4 0,-1 0-5 0,1 1-3 16,2-2-6-16,1 0-6 0,0 1-6 16,0-1-6-16,2 0-4 0,2 2-2 15,3-1-3-15,-1 0-2 0,5 3-2 16,0 0 0-16,3 0 0 0,5 1 0 16,0 0-1-16,3 1 1 0,2 0-1 15,2 0 1-15,3-1-1 0,-2 3-1 16,2-3 0-16,2 2 0 0,0 0-1 15,5 0-1-15,0 2 0 0,3-2 0 0,4 3-1 16,0 0 1-16,1-1-1 0,2-2 0 16,-5 1 0-16,-1-2 0 0,-6-1 0 15,0-1 0-15,-3-1 0 0,-4 1-1 16,-4 1 1-16,-2 1-2 0,-2 2-1 16,-4 0-2-16,-5 1-3 0,-3 0-4 15,-3-1-5-15,-1 1-100 0,-6-4-94 16,-3 3-238-16</inkml:trace>
  <inkml:trace contextRef="#ctx0" brushRef="#br0" timeOffset="91527.0622">10597 10185 472 0,'-16'-23'101'16,"-6"0"2"-16,-3 3-86 0,-8-1-6 16,-1 8-5-16,-6 3-4 0,-5 0-1 15,-2 3-1-15,-7 1-1 0,-1 1 0 16,-3 2 1-16,2 3 0 0,-3-2 3 15,-4 3 1-15,1 2 1 0,2 1 0 16,-5 3 1-16,1 2 1 0,-1 2 1 16,1 4-2-16,-1 1-1 0,-3 2-1 15,-2 3 0-15,-1 4-1 0,0 3-1 16,0 4-2-16,3 3 1 0,3 7 0 0,4 6 0 16,5 2 0-16,5 3 0 0,3 1 0 15,4 3 1-15,0-1-1 0,2 3 0 16,7 0 0-16,2 6 0 0,3 5 0 15,6 1 0-15,4 0 0 0,7 0 0 16,4 0 1-16,4 1 0 0,8-6 0 16,3 1 1-16,7-1-1 0,3-3 1 15,4 3-1-15,4-2 0 0,2 0 0 16,3 1 0-16,3 0 0 0,3-2-2 0,4 2 0 16,5-6 0-16,1-4-1 0,4-6-1 15,4-11 1-15,6-10 0 0,3-6 2 16,6-3 1-16,4-6-1 0,3-3 1 15,0-4 0-15,6-1 0 0,0-2-1 16,4-2 0-16,-2-6-1 0,3-4 0 16,-2 0 0-16,3-2-1 0,-1-2 1 15,0 0 0-15,-5-4 0 0,-3-1 0 0,-6-2 0 16,-2-4 0-16,-5-4 0 16,0-5 0-16,-9-5 0 0,-3-3-1 0,-3-5 1 15,-1 2 0-15,-2-4-1 0,-2-3 1 16,-7-2-1-16,-1-8 1 0,-7-8-1 15,-3-2 1-15,-2-8 0 0,-4-3 0 16,-8-7 1-16,-3-7 1 0,-2 0 1 16,-1 2 3-16,-5 1 1 0,-8-2 1 15,-10-1 1-15,-6 4-1 0,-9 8-1 0,-15 9-2 16,-13 2-3-16,-13 10-2 16,-12 10-3-16,-12 12-4 0,-15 13-7 15,-10 12-6-15,-10 11-105 0,-16 8-100 16,-6 10-253-16</inkml:trace>
  <inkml:trace contextRef="#ctx0" brushRef="#br0" timeOffset="104160.1834">12048 15940 329 0,'2'-14'83'0,"-4"3"4"0,0 4-49 15,-3-2-6-15,0 7-4 0,-5-3-2 16,-1 1-4-16,0 1-2 0,-1-2-3 16,-1 0-2-16,-2 1-2 0,-5-2-2 15,2 5-3-15,-2 0-3 0,-2 3-2 16,-1 1-1-16,-2 2-1 0,1-1 0 16,-1 1-1-16,1 0 1 0,-2 0-1 0,-1 0 1 15,2 2-1-15,-4 1 1 0,1 3-1 16,-1 3 1-16,-3 6 0 0,0 2-1 15,-1 3 0-15,-2 0 0 0,0 2 0 16,0-1 0-16,0-3 0 0,4-1-1 16,-1-1 1-16,4 0 2 0,2-1 0 15,3 0 4-15,2 1 1 0,2 1 2 16,2 2 0-16,4 0 0 0,4-1-1 16,7 3-1-16,2 2-2 0,5 2-2 15,3 5-1-15,6 1-1 0,3-3 0 0,2 1-1 16,2-3 0-16,4-3 0 0,4-6 1 15,5-5-1-15,4-2 0 0,3-4 0 16,3-4 2-16,2-3-1 0,5-3 0 16,-4-2-1-16,2-5-1 0,0-5 2 15,0-3-1-15,4-1 0 0,0-3-1 16,-4-3 1-16,0-4 0 0,-1-2 1 16,-7-3-1-16,-5 1 1 0,-2-1-1 0,-5 3 1 15,-3 3 0-15,-4 1 0 0,-5 2 0 16,-2 1 0-16,-2 2 0 0,-5-1 0 15,-4 0 0-15,-3-1 0 0,-2 2 0 16,-3-2-1-16,-4 0 0 0,-6 0 0 16,-2-1 0-16,-5 0 0 0,-3 0 0 15,-6 2 0-15,-3-1 0 0,-5 3 0 16,0 1-1-16,-5 3 1 0,-2 4-2 0,-2 4 0 16,1 2-3-16,-4 5-3 0,2 8-6 15,-1 3-30-15,2 6-74 16,-3-2-91-16,0 0-219 0</inkml:trace>
  <inkml:trace contextRef="#ctx0" brushRef="#br0" timeOffset="105111.2573">12274 14084 346 0,'-13'-6'78'16,"-2"1"0"-16,0 0-56 0,-7 3-9 15,3-1-8-15,1 2-2 0,-2 2-1 0,2 1-1 16,-3 0 0-16,0 2 4 0,3 1 2 16,-3 1 1-16,-2 1 2 0,-4 0-1 15,-4 1 0-15,-2 4 0 0,-2 1-4 16,1 2-2-16,-2 0 0 0,2 2 1 16,2 1 3-16,4 6 2 0,1-3 2 15,1 1 2-15,3 1 1 0,4 0-1 16,6 2 0-16,4-1-3 0,6 1-1 15,6-2-2-15,7 1-1 0,6 2 0 0,2-1 0 16,6-2-1-16,1-4 1 0,6-1-1 16,5-2 1-16,5-2 0 0,3-9 0 15,2-4 0-15,0-2-1 0,1-5 0 16,2-4 0-16,-4-2-1 0,0-5-1 16,6-3 0-16,-1-2 0 0,-4-1-2 15,2 0 1-15,-7-3-1 0,-2-4 1 16,-9 5 0-16,-4-3 0 0,-6-3 0 0,-6 2 1 15,-4-2 0-15,-7 0 0 0,-7-1 0 16,-7-4-1-16,-11 0 0 0,-14 1 0 16,-13 3-1-16,-9 4-3 0,-12 9-4 15,-14 12-9-15,-12 12-106 0,-11 10-99 16,-6 15-259-16</inkml:trace>
  <inkml:trace contextRef="#ctx0" brushRef="#br0" timeOffset="119971.9919">19686 8692 554 0,'-5'-7'134'0,"1"3"4"0,0-1-79 16,2 4-23-16,2 1-10 16,0 2-5-16,0 4-5 0,2 4-2 0,0 4-3 15,0 4-1-15,2 7-1 0,0 5 0 16,0 5-2-16,0 4-1 0,1 0-3 15,-1 1-1-15,-1 2-4 0,1-3-4 16,-2-3-7-16,0-4-6 0,-1-5-7 16,0-4-6-16,0-5-9 0,1-2-108 15,-4-6-104-15,1-3-260 0</inkml:trace>
  <inkml:trace contextRef="#ctx0" brushRef="#br0" timeOffset="120401.1927">19424 8802 534 0,'0'-17'123'0,"1"-1"3"0,2-2-84 15,6 4-16-15,3-1-6 0,5 1-2 16,3 0-3-16,3 4-2 0,4 1-1 15,1 0 0-15,2 1 0 0,0 2-1 16,2 0 1-16,1 2 0 0,0 2-1 16,1 3 0-16,0 1-1 0,0 5-1 15,0 2-2-15,0 4-1 0,-3 3-1 16,1 4-1-16,-5 4-1 0,0 0 0 16,-5 4-1-16,-3 1 0 0,-5 2 0 0,-4 5-1 15,-5-3 0-15,-5 1 0 0,-5 4-1 16,-6-2 1-16,-5-1 0 0,-4 0 0 15,-4-1-1-15,-3-4 1 0,0-1-1 16,-1-4 0-16,0 1 1 0,1-3-1 16,1-3 0-16,-1-3 1 0,3-2-1 15,-1-3 1-15,3-3 0 0,4-3-1 16,2-4 0-16,4-5-3 0,3 0-7 16,4-3-7-16,4-1-8 0,3 0-8 0,3 1-13 15,1 0-106-15,0 2-111 0,8 3-261 16</inkml:trace>
  <inkml:trace contextRef="#ctx0" brushRef="#br0" timeOffset="120707.4851">20144 8802 584 0,'-3'-12'132'0,"2"0"2"0,2 2-93 16,4-1-17-16,4 0-8 0,2-1-2 0,4-1-2 16,5 2-3-16,1 2-3 0,4 0 0 15,2 3-2-15,1 1-2 0,1 3 0 16,2-1-1-16,-3 2-3 0,4 1-6 15,0-1-5-15,-4 1-5 0,-1 1-7 16,-3 0-10-16,-5 0-39 0,-1 2-65 16,-9-3-90-16,-4 1-214 0</inkml:trace>
  <inkml:trace contextRef="#ctx0" brushRef="#br0" timeOffset="120894.7653">20519 8668 424 0,'-14'-2'120'0,"1"1"4"0,0 2-40 15,1 4-28-15,2 3-18 0,1 4-10 16,0 5-8-16,2 3-5 0,2 4-5 15,-1 4-1-15,2 4-1 0,0 4-1 16,2-2 1-16,2 3-1 0,1-1 1 16,0 1-2-16,2-3-1 0,-1-3 0 15,1-2-2-15,-1-3-1 0,1-4 0 16,-3-2-3-16,0-4-4 0,0-4-6 0,0-1-6 16,-2-2-10-16,2-4-28 0,0-3-86 15,0-2-104-15,0-2-241 0</inkml:trace>
  <inkml:trace contextRef="#ctx0" brushRef="#br0" timeOffset="121344.2949">20738 8865 561 0,'1'12'134'0,"0"4"4"16,1 5-64-16,-1 4-43 0,0 6-6 16,2 1-4-16,0 1-2 0,0 0-3 15,0-2-4-15,1-3-5 0,2-4-1 0,0-3-2 16,0-4-1-16,0-3-2 0,1-3 0 16,-1-4-1-16,-1-2-1 0,-2-5-1 15,0-4 0-15,-1-2 0 0,1-6 1 16,-2-3-1-16,-1-5 1 0,0-5 0 15,-1-4 1-15,-2-7 0 16,0-7 0-16,-4-2 0 0,1-4 1 0,3 1-1 16,0 2 0-16,1 4 1 0,0 6 2 15,4 8 3-15,1 6 3 0,0 6 4 16,-1 4 2-16,0 3 3 0,0 3-1 16,0 1 0-16,2 3-3 0,2 0-2 0,3 0-4 15,1 1-1-15,1 1-3 0,3-1-1 16,3 2-1-16,4-2-1 0,3 0 1 15,1 1-2-15,1 1-2 0,2 0-7 16,0 0-8-16,-2 3-13 0,-3 1-10 16,-6 1-13-16,-3 4-118 0,-7 0-122 15,-4 1-285-15</inkml:trace>
  <inkml:trace contextRef="#ctx0" brushRef="#br0" timeOffset="121548.2951">20798 8974 633 0,'-2'3'139'15,"2"-1"2"-15,0 0-107 0,2 1-13 16,4-1-5-16,1-1-4 0,3-1-1 16,2-1-3-16,3 0-1 0,2-2-3 0,4-2-1 15,2 2-5-15,3-2-8 0,-1 2-8 16,2 1-14-16,-2 3-115 0,0 0-117 15,-4 1-291-15</inkml:trace>
  <inkml:trace contextRef="#ctx0" brushRef="#br0" timeOffset="122030.5003">21218 8736 619 0,'1'-5'135'15,"1"2"2"-15,1-1-106 0,5 0-10 16,1 2-3-16,5-1-1 0,2 3-1 16,3 0-1-16,5 0-3 0,0 0-2 15,6 0-2-15,1 2-2 0,1 0-2 0,3 0-2 16,-2 1 0-16,-3-1-5 0,0 2-5 15,-6-2-6-15,-3 0-5 0,-5-2-4 16,-6 0-4-16,-4 0-2 0,-3-2 2 16,-1 1 4-16,-6-2 6 0,-2 0 5 15,-3-1 5-15,0 0 4 0,-4 0 5 16,2 1 5-16,-3 1 3 0,1 2 4 16,1 4 1-16,-1 1 2 0,2 4 0 15,1 4-2-15,0 4-1 0,1 4-3 16,0 6-3-16,1 4 0 0,2 7-2 15,-1 2 1-15,-1 1 2 0,2-2 0 0,1 3 1 16,2-2 0-16,-1-5 0 0,0-2 0 16,2-3-2-16,1-3-2 0,-1 2-2 15,2-10-2-15,0 0 0 0,0-6 0 16,2-2-1-16,-1-2-3 0,-1-4-5 16,0-2-6-16,0-2-6 0,0-3-9 15,1 0-13-15,-1-5-113 0,0-2-113 0,-1-4-276 16</inkml:trace>
  <inkml:trace contextRef="#ctx0" brushRef="#br0" timeOffset="122400.3841">21915 9052 540 0,'-1'-6'131'0,"0"1"6"0,-1 1-77 0,1 2-17 16,1 0-6-16,1 0-3 0,2 0-3 15,1 1-3-15,4 1-3 0,2-2-2 16,3 2 0-16,5-1-3 0,2 1-2 16,2 1-3-16,5 1-3 0,0-2-4 15,1 1-1-15,3 0-2 0,-1-1-1 16,-1 0-3-16,-1 0-3 0,-1-1-8 0,0 1-10 16,-4 2-15-16,-2-3-10 0,-3 4-13 15,0-2-114-15,-6 0-120 0,-5-1-275 16</inkml:trace>
  <inkml:trace contextRef="#ctx0" brushRef="#br0" timeOffset="122666.9725">22314 8848 547 0,'0'-9'123'16,"2"3"1"-16,0 2-85 0,3 3-21 15,1 1-5-15,1 2-4 0,1 2-1 0,2 3-3 16,1 2-1-16,0 1 0 0,1 2-1 15,0 2 1-15,2 2 1 0,0-1 0 16,1 1 0-16,0 2 1 0,-1 0-1 16,0-2 1-16,-1 1-1 0,-2-1-1 15,0 0-1-15,-6-3 0 0,-2 2 0 16,-7-3 0-16,-3 3-1 0,-7-2 0 16,-2 2-1-16,-2-1-3 0,-2 0-3 0,3 0-5 15,1-2-5-15,0 0-10 0,4-2-60 16,4-1-52-16,-1-2-95 15,4-2-215-15</inkml:trace>
  <inkml:trace contextRef="#ctx0" brushRef="#br0" timeOffset="122971.5457">22993 8861 642 0,'-4'6'143'0,"-1"4"4"0,1 6-108 0,0 7-12 16,0 4-4-16,1 5 0 15,0 5-3-15,-3 1-5 0,2 1-3 0,-1 1-4 16,0 0-2-16,1-2-2 0,-1-2-4 15,1 0-6-15,3-3-11 0,0-3-10 16,1-3-10-16,0-5-24 0,0-1-98 16,-2-6-113-16,2-6-257 0</inkml:trace>
  <inkml:trace contextRef="#ctx0" brushRef="#br0" timeOffset="123346.6599">22596 8837 503 0,'-6'-14'117'0,"4"1"5"0,4 0-79 16,3 2-13-16,6 3-8 0,4 2-1 0,2 0-2 16,6 2-2-16,3 1-1 0,6 1 0 15,3 1 2-15,2 1 1 0,5 1 0 16,4 4 0-16,2 2-2 0,3 4-1 15,0 4-2-15,-2 0-5 0,1 5-1 16,-2 3-3-16,-4 0-1 0,-3 3-2 16,-2 0 0-16,-2 3-1 0,-4-1 0 15,-3 0 0-15,-3-2-1 0,-7 1 1 16,-4-3-1-16,-6-2 1 0,-6-1 0 16,-7 0-1-16,-5-2 1 0,-7 2 0 15,-6-1 0-15,-8-2-1 0,-4 2 1 0,-4 1-1 16,-1-2 1-16,-2 1-1 0,-2-2 0 15,2-2 0-15,3 0-1 0,1-2-1 16,5-6-5-16,5-3-9 0,5-3-7 16,6-4-11-16,8-3-13 0,6-6-108 15,3-1-113-15,7-3-267 0</inkml:trace>
  <inkml:trace contextRef="#ctx0" brushRef="#br0" timeOffset="123811.7419">23700 8985 599 0,'0'6'133'0,"-3"3"4"0,1 5-97 15,-2 5-15-15,1 5-2 0,-2 5 0 16,-1 5 0-16,-1 1-2 0,1 4-2 0,1 3-2 15,2 0-2-15,1-3-4 0,1-1-3 16,2-3-2-16,2-3-2 0,1-4-1 16,-2-6-2-16,-1-3 0 0,1-6 0 15,-1-4 0-15,-2-7-1 0,-3-5-1 16,-2-7-1-16,-2-4-3 0,-1-5-3 16,-4-5-4-16,1-6-3 0,-1-3-1 15,0-7-2-15,2-1 2 0,3-6 1 16,2 1 4-16,3-2 2 0,2 1 4 15,1 2 2-15,0 7 4 0,0 4 5 0,1 7 5 16,-2 5 3-16,2 5 2 0,0 4 4 16,3 4 0-16,3 1 1 0,3 3-2 15,2-1-1-15,3 1-1 0,1 2-1 16,4-1-2-16,-1 0 0 0,2-1-3 16,4 1-2-16,2 0-2 0,0 3-3 15,2-2-2-15,0 0-1 0,-1 1-2 16,-2 0-7-16,0 1-11 0,-4 2-13 0,-2-1-10 15,-5 4-11-15,-2 0-121 0,-6 3-126 16,-6-1-286-16</inkml:trace>
  <inkml:trace contextRef="#ctx0" brushRef="#br0" timeOffset="124035.8825">23641 9213 619 0,'-5'8'145'16,"4"1"4"-16,1-4-83 0,4 1-32 16,3-3-5-16,4 0-3 0,1-4-4 15,3-2-4-15,2-2-5 0,3-2-3 16,2 0-5-16,2 1-3 0,2-2-8 16,1 2-9-16,0 2-13 0,-1-1-10 15,-1 3-4-15,0 0-121 0,-3-1-120 16,-1-1-279-16</inkml:trace>
  <inkml:trace contextRef="#ctx0" brushRef="#br0" timeOffset="124308.3406">24016 8876 613 0,'8'-9'134'0,"3"2"4"16,5 1-105-16,6 1-13 0,7 1-1 0,0 0 0 16,3 2-1-16,-2 0-2 0,6-1-4 15,-1 2-2-15,2 0-2 0,-1 1-3 16,1 0-1-16,-2 0-3 0,1 0-5 16,-6 1-6-16,-4 0-5 0,-2 0-7 15,-3 1-4-15,-6-1-7 0,-6 0-9 16,-8-1-55-16,-6 0-43 0,-5 0-89 0,-7 1-202 15</inkml:trace>
  <inkml:trace contextRef="#ctx0" brushRef="#br0" timeOffset="124449.4207">24400 8865 501 0,'-11'10'129'15,"2"4"4"-15,-2 3-44 0,2 5-47 16,0 4-12-16,1 5-4 0,-2 2-1 16,2 2-1-16,-2 2-3 0,0 2-1 15,1-2-2-15,1 0-2 0,3 0-3 0,2-4-4 16,3-1-3-16,3-3-1 0,-1-2-2 15,0-3-9-15,1-3-14 0,0-5-13 16,-1-2-126-16,-2-6-128 0,3-7-317 16</inkml:trace>
  <inkml:trace contextRef="#ctx0" brushRef="#br0" timeOffset="151317.3629">23055 9808 387 0,'-26'-9'83'0,"-3"3"0"0,5 3-68 16,4 0-7-16,3 2-1 0,0 1 0 15,2-1 3-15,2-1 2 0,2 1 3 16,0 1 4-16,2-2 2 0,1-1 2 16,1 2-1-16,4-1-2 0,3 3-3 0,2 0-3 15,3 0-3-15,4 3-2 0,2 1-4 16,6 0 0-16,9 1 0 0,7-1 0 15,10 0 0-15,7-3 0 0,10-1-1 16,8-2 0-16,7-1-1 0,6-2-1 16,4-2 0-16,1-1-1 0,4-2 0 15,-3 3 0-15,-1-1 1 0,-2 2 1 16,-4 1 0-16,-9 2 1 0,-6-1 1 16,-6 3 1-16,-8 0-1 0,-8 0-1 15,-6 1 0-15,-8-1-2 0,-6 2 0 0,-4-1-1 16,-5 2 0-16,-3-1-1 0,-5 0-3 15,-3-1-12-15,-7 1-110 0,-4-2-104 16,-2 0-271-16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9T10:34:59.55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18784 4581 318 0,'-79'-11'79'0,"-5"5"5"0,5 2-45 15,-6-2-3-15,10 6-3 0,1 0-3 0,0 1-2 16,1 3-4-16,2 0-5 0,3 3-6 16,3 4-3-16,0 1-4 0,2 1-2 15,3 5-2-15,2 7 0 0,1-1-1 16,-1 5-1-16,2 5 1 0,4 2-1 16,3 7 1-16,6 2-1 0,4 2 1 15,10 2-1-15,4-4 0 0,9 1 0 0,7-2 1 16,7-1-1-16,6-3 0 0,6 2 0 15,7-2 0-15,10 7 0 0,7-2 0 16,9 3 0-16,5-4 1 0,7 0-1 16,7-6 1-16,8-3 0 0,6-5 0 15,5-4-1-15,4-8 1 0,5-3 0 16,5-6 0-16,5 1 0 0,3-5-1 16,5-5 1-16,2-5 0 0,1-1 0 15,4 0-1-15,3-6 1 0,-4-3-1 16,-4-3 0-16,0-1 1 0,-4-3-1 15,-3-3 0-15,-8-6 0 0,-4-1 0 0,-5 0 1 16,-4-5 0-16,-5-3 0 0,-6 2 1 16,-5-4 1-16,-5 1 1 0,-4-2 0 15,-10-4 2-15,-9-3 0 0,-7-3 0 16,-9-4 1-16,-8-1-1 0,-10 0-1 16,-7 0 0-16,-9 4 0 0,-9 6-2 15,-15 4-1-15,-13 3 0 0,-12 3-1 16,-17 2-1-16,-18 3-1 0,-17 4-1 15,-17 2-1-15,-14 8-2 0,-15 8-3 0,-21 10-3 16,-15 10-7-16,-15 11-3 0,-17 5-94 16,-16 13-89-16,-14 7-222 15</inkml:trace>
  <inkml:trace contextRef="#ctx0" brushRef="#br0" timeOffset="2761.4656">879 12275 410 0,'-11'-6'99'16,"0"0"3"-16,3 0-65 0,3 1-6 15,3 1-9-15,8 3-5 0,-4-2-4 16,5 1-3-16,7-2-2 0,3 1-1 16,3-1-1-16,5-2 2 0,5 0-1 15,7-1 1-15,5 1-1 0,4 4-1 16,5 1-1-16,6-1-1 0,1 4-1 15,1-1 0-15,0-1-1 0,2 2 0 16,2 0 1-16,3-1-1 0,4 0 1 0,2-1 1 16,0 0 0-16,4 1 0 0,4-2 0 15,2 0 0-15,1 0 0 0,2-3-1 16,-2-1 0-16,4 0-1 0,1-1 0 16,1-1 1-16,0-1 0 0,-4-3 0 15,0 1-1-15,1 2 1 0,-2-1-1 16,-2 2 0-16,-2 0 0 0,-5-1-1 15,-4 2 0-15,-5 1 0 0,-3-1 0 16,-4 4 0-16,-5-2-1 0,-5 3-3 0,-4 2-11 16,-4 4-8-16,-4 0-105 0,-5 5-102 15,-8-2-259-15</inkml:trace>
  <inkml:trace contextRef="#ctx0" brushRef="#br0" timeOffset="3833.6608">19278 8587 426 0,'12'-26'94'0,"-2"-1"1"16,-5 3-76-16,-2 1-4 0,-5 1-5 15,-2 5-1-15,-7-2-3 0,-3-1 0 16,-6 0 0-16,-4 2 2 0,-5 0 1 15,-4 1 2-15,-6 1 0 0,-7 1 1 16,-7 2-1-16,-7 3-3 0,-10 0-1 0,-7 5-3 16,-6 1-1-16,-8 3-2 15,0 2 0-15,-3 1 0 0,1-1-1 0,1 0 1 16,1-1-1-16,2 1 0 0,7 0 0 16,-1 3 0-16,0 5 1 0,8 3 0 15,0 4 0-15,5 5 2 0,3 3-1 16,4 6 2-16,9 1-1 0,10 3 1 15,5 0 0-15,10 1 0 0,10-4-1 16,12 2 1-16,9-2 0 0,12-1 0 16,13 2-1-16,11-5 2 0,16-1-1 15,13 1 0-15,14-3-1 0,14-2 0 0,12-1 0 16,9-4-1-16,9 2 0 0,8-2 0 16,5-3-1-16,4-2 0 0,3-5-1 15,2-3 1-15,0-6-1 0,1-4 1 16,-2-5-1-16,-6-4 0 0,0-3 0 15,-8-4 1-15,-4 0-1 0,-7-4 2 16,-10-2 1-16,-6-3 2 0,-12 1 1 16,-11-3 1-16,-11-5 2 0,-12-8-1 0,-15-3 1 15,-19-1 0-15,-16-4-1 16,-19-2-1-16,-22 2-1 0,-23 6 0 16,-27 3-1-16,-24 7-1 0,-28 9-1 0,-25 4-1 15,-30 10-6-15,-25 7-12 0,-25 8-13 16,-17 10 3-16,-20 4-110 0,-12 12-106 15,-8 5-255-15</inkml:trace>
  <inkml:trace contextRef="#ctx0" brushRef="#br0" timeOffset="14634.8003">1164 8545 413 0,'-15'0'99'0,"0"1"2"0,3-3-61 15,0 1-10-15,2-1-8 0,3 2-4 16,2 0-3-16,1 0-2 0,2-2-3 15,2 2-2-15,3 1-2 0,2 0-1 16,3-2 0-16,3 2 1 0,1-1 1 16,5 3 0-16,3-1 2 0,-1 2-1 15,6 0-1-15,0 3 0 0,5-1-2 0,3 0-1 16,2 0-1-16,1-1-1 16,4-1-1-16,3-2 0 0,5 0 0 0,1-2-1 15,5 0 1-15,5 1-1 0,4-2 0 16,1 2 1-16,0-4 1 0,-1 2 0 15,4-1 1-15,0-1 1 0,2 2 1 16,0 0 1-16,0 0 0 0,0 1 0 16,-3-2 0-16,-1 2 0 0,-2 3 0 15,-4-2-2-15,0 1-1 0,-4 1 0 16,1 1 0-16,-1-1-1 0,-6 0-1 0,-4-2 0 16,-3-1 0-16,-1 0 0 0,-3-2 1 15,-1 0-2-15,-4 0 1 0,-1-1-1 16,-3 2 1-16,-3-1-1 0,-4-1 1 15,-5 1-2-15,-4 1 1 0,-4-1 1 16,-2 1-2-16,-3 1-1 0,-3 0-2 16,0 1-8-16,-2 1-13 0,0 1-108 0,-5 3-108 15,-3 2-271-15</inkml:trace>
  <inkml:trace contextRef="#ctx0" brushRef="#br0" timeOffset="18451.9248">13259 11616 210 0,'2'-5'41'0,"4"-4"-3"15,3 1-47-15,7-2-33 0,0-2-34 0,2-3-85 16</inkml:trace>
  <inkml:trace contextRef="#ctx0" brushRef="#br0" timeOffset="18903.0314">13718 11257 430 0,'-15'-11'102'0,"-3"1"3"0,-5 2-66 0,-7 2-11 15,-4 3-8-15,-7 2-5 0,-8 2-4 16,-3 4-4-16,-8 1-2 0,-10 5-2 16,-6 1-1-16,-2 2-1 0,-11 5 0 15,-1 3-1-15,-7 5 1 0,-3 8 1 16,0 4 3-16,-3 6 2 0,-1 5 4 16,6 6 2-16,2 6 3 0,6 4 2 15,6 5-1-15,4 6 0 0,13 4-3 0,8 3-2 16,12-1-3-16,13 5-1 0,12 0-2 15,16-4-2-15,18-7-1 0,15-5 0 16,15-8-1-16,9-13-1 0,16-12 1 16,19-13-2-16,10-16 1 0,10-15 0 15,8-15 0-15,6-15 0 0,14-13 0 16,4-11-1-16,-4-8 1 0,2-4-1 16,-5-4 0-16,-6-8 0 0,-6 0 1 15,-12 0-1-15,-10 0 0 0,-11 0 0 16,-14-4 0-16,-14-6 1 0,-14 6 1 0,-17 1 3 15,-22 3 4-15,-20 4 4 0,-23 5 2 16,-25 9 1-16,-22 17-1 0,-26 11 1 16,-26 19-5-16,-22 14-8 0,-26 21-11 15,-26 21-12-15,-18 25-18 0,-18 20-113 16,-18 18-121-16,-4 14-291 0</inkml:trace>
  <inkml:trace contextRef="#ctx0" brushRef="#br0" timeOffset="20608.8931">5822 6520 460 0,'-18'-16'104'0,"-4"-4"2"0,0-4-79 0,4 2-3 16,9 7-7-16,0 2-1 0,2 0-3 16,1 2 0-16,1-1-2 0,-1 5-2 15,-1 2 0-15,-1 2-3 0,-3 4 0 16,-1 4-2-16,-3 4-1 0,-2 7-1 16,-4 5 0-16,-2 7-1 0,-1 4-1 15,0 4 1-15,-2 2-1 0,0 0-1 16,1 2 0-16,1-4 0 0,0-1 0 15,1 3 0-15,2-1 0 0,0 1 0 0,3 5 1 16,3 0-1-16,1 3 1 0,3 0 0 16,4-1 0-16,1 1 1 0,7 1-1 15,2-7 1-15,3 2 1 0,5-2 0 16,5 0 1-16,5-1 1 0,3 1 1 16,4-4 0-16,5-1 1 0,5-4 0 15,6 0 0-15,7-8-1 0,1-5 0 0,7-6-1 16,4-8 0-16,3-5 0 15,0-10 0-15,-1-10 0 0,0-5-1 0,-4-6 1 16,-4-3-1-16,-4-5 0 0,-3-1 0 16,-3-3 0-16,-7 0-1 0,-7-4 0 15,-6-5 0-15,-8-5 0 0,-9-4 0 16,-12-4-1-16,-9-1 1 0,-11 0 0 16,-10 0 1-16,-9 7 2 0,-13 6 0 15,-10 3 1-15,-12 9 0 0,-14 12 0 16,-12 11-1-16,-12 16-1 0,-15 12-5 15,-13 17-4-15,-11 20-14 0,-11 18-15 16,-7 19-105-16,-12 11-111 0,-11 8-272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9T10:35:55.76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658 5469 492 0,'-3'-18'133'0,"0"2"4"16,1 6-22-16,1 2-75 0,0 6-13 15,5 1-4-15,1 4-4 0,2 0-2 0,5 7-2 16,2 2-1-16,3 7-1 0,4 4 1 15,1 3-2-15,1 3-1 0,1 2-2 16,0 2 0-16,-1 0-1 0,1-1-2 16,0 0-1-16,-3-1 0 0,1 1-2 15,0-2-1-15,0-5 0 0,0 0-1 16,-4-3-1-16,4-1 1 0,-2-4 0 16,1-1-2-16,-4-1-2 0,-4-3-5 15,-3-2-6-15,1-1-8 0,-7-3-7 16,-3-1-7-16,-3-2-12 0,-2-2 37 0,-4-2-143 15,0 0-109-15,-4-2-281 0</inkml:trace>
  <inkml:trace contextRef="#ctx0" brushRef="#br0" timeOffset="286.54">1099 5348 638 0,'-3'-11'164'0,"-5"6"7"0,-2 6-96 16,-4 4-14-16,-1 10-8 0,-3 8-7 16,-2 8-10-16,-5 8-10 0,-2 6-6 15,-4 6-3-15,0 2-4 0,-2 4-5 0,-4-2-2 16,-1-1-3-16,1-3-2 0,3 1-2 15,4-6-3-15,2-3-8 16,7-5-10-16,4-4-18 0,6-5-16 0,6-7-22 16,3-8-113-16,4-4-129 0,4-5-293 15</inkml:trace>
  <inkml:trace contextRef="#ctx0" brushRef="#br0" timeOffset="693.5547">1427 5368 646 0,'-12'9'158'0,"-4"6"7"15,-5 5-98-15,-3 5-15 0,-1 9-6 0,-3 3-8 16,1 5-8-16,1 3-7 0,5 4-7 15,5 2-5-15,8-1-4 0,4 0-1 16,8-2-3-16,6-3-1 0,6-4-2 16,3-3-5-16,6-5-7 0,3-4-15 15,2-7-12-15,0-6-13 0,-1-5-19 16,1-5-109-16,-1-7-123 0,0-3-277 16</inkml:trace>
  <inkml:trace contextRef="#ctx0" brushRef="#br0" timeOffset="1167.3667">1673 5783 649 0,'-6'1'150'0,"1"2"3"0,3-1-94 16,3 2-22-16,3-1-9 0,2 1-3 16,4 0-1-16,2-2-2 0,3-3-4 15,3-3-3-15,4-3-4 0,1-2-3 16,1-3-2-16,-1-5-2 0,-1-1-1 16,0-5 0-16,-4 4-1 0,-3-3 0 0,-5-4 0 15,-2 4 0-15,-2 2 0 0,-3 5 0 16,-6-3 0-16,-3 4 0 0,-3 0-1 15,-2 7-1-15,-7 0-1 0,-4 2-1 16,-3 5 0-16,-2 5-1 0,-2 3-1 16,0 6 1-16,2 3 0 0,1 4 1 15,4 5 1-15,4 4 0 0,2 3 0 16,3 4 1-16,4-1 0 0,4 2 0 16,6-1 0-16,4 0 0 0,4-3 1 15,4-3 0-15,3-4 0 0,5-4 0 16,2-2 0-16,3-4 0 0,3-5 1 15,2-3-1-15,0-7 0 0,2-3-2 16,-1-5-5-16,-4-4-11 0,-3-5-9 0,0-2-13 16,-3-4-16-16,-2 2-119 0,-6-2-128 15,2 0-296-15</inkml:trace>
  <inkml:trace contextRef="#ctx0" brushRef="#br0" timeOffset="1453.7502">2096 5137 700 0,'5'4'168'16,"0"2"6"-16,2 4-113 0,2 3-12 15,0 5-4-15,1 2-1 0,-1 6-11 16,-1 2-9-16,1 2-6 0,-2-1-5 0,-2 0-3 16,-1 1-3-16,-4-3-2 0,-3-4-1 15,-6-1-6-15,-6-1-15 0,-7-6-23 16,-4-2-20-16,-3-3-108 0,-3-4-27 16,2-5-124-16,6-6-234 0</inkml:trace>
  <inkml:trace contextRef="#ctx0" brushRef="#br0" timeOffset="1612.4885">2041 4853 624 0,'10'0'135'0,"-2"1"-1"0,3 4-110 16,3 3-19-16,0 5 25 0,-3 1-161 15,-1 4-119-15,-1 9-320 0</inkml:trace>
  <inkml:trace contextRef="#ctx0" brushRef="#br0" timeOffset="2363.9083">2352 5219 567 0,'-3'-11'136'0,"2"2"5"16,0 1-73-16,0 3-28 0,1 0-9 15,0 2-3-15,0 0-3 0,0 2-3 16,1 1-3-16,-2-1-4 0,1 0-3 16,0 1-2-16,0-2-2 0,0 2-1 15,0 0-1-15,1 2 0 0,-1-2 1 16,0 0 0-16,0 0 2 0,0 1 2 15,-1-1 1-15,1 0 1 0,-1 0 0 16,-1 1-1-16,1 2-1 0,1-1-2 0,-1 0-2 16,1 3-1-16,-1 1-2 0,2 1-2 15,-1-1 0-15,0-1 0 0,-3 1-1 16,3-1 0-16,2-3-1 0,-1 1 0 16,0-2 1-16,0 0-1 0,2-1 0 15,3-2 1-15,-4 0 0 0,1-3 0 16,-6 0 1-16,6-2 1 0,-1-1 1 15,1-1 1-15,-3 2 1 0,0-1 1 16,1 2 1-16,1 1 1 0,-3 3-1 0,0 2 0 16,-4 1-2-16,4 5 0 0,-3 3-2 15,0 3-1-15,1 4-1 0,-1 2-1 16,2 4 0-16,3 4 0 0,-1-1-1 16,4-2 1-16,-1-2-1 0,5 1 2 15,1-3-1-15,4-3 1 0,-1-4 0 16,3-2 0-16,-2-2 1 0,2-5 0 15,-3-3-1-15,0-6 2 0,-2-4 0 0,-1-3 3 16,-2-2 1-16,-1-3 1 0,-1-3 2 16,-1 1-1-16,-2 1 1 0,-1 2-1 15,-2 3-1-15,-1 2-2 0,-2 5-1 16,0 3-1-16,1 4-2 0,0 4-1 16,-1 5 0-16,3 4-1 0,0 3-1 15,1 1-1-15,1 2 0 0,3 1-3 16,3 0 0-16,3-2-2 0,5 0-2 15,1-3-1-15,2-3 2 0,3-3 0 16,1-4 2-16,-1-8 1 0,0-3 2 0,-3-9 3 16,-1-1 1-16,-2-6 2 0,-5-3 1 15,-4-3 0-15,-3-2 0 0,-4 0 0 16,-1 0-1-16,-2 3-4 0,-2 4-6 16,0 6-8-16,1 3-12 0,1 6-20 15,2 5-22-15,1 4-20 0,-1 4-73 16,4 4-41-16,-2 4-113 0,2 7-216 15</inkml:trace>
  <inkml:trace contextRef="#ctx0" brushRef="#br0" timeOffset="2851.2201">2809 5101 726 0,'5'-8'168'0,"1"5"4"15,2 3-110-15,3 4-20 0,0 7-11 16,2 4-2-16,-1 7-4 0,1 4-3 15,2 8-4-15,1 2-4 0,0 3-4 0,1 4-3 16,0 2-2-16,0 2-2 0,-1 0-1 16,-3 0 0-16,-5-2-1 0,-3 2 1 15,-5-1-1-15,-5-3 0 0,-2 0-1 16,-5-2-3-16,-6-1-5 16,-1-1-7-16,-2 0-6 0,1-5-14 0,0-3-18 15,-3-6-16-15,9-3-119 0,0-11-131 16,6-10-312-16</inkml:trace>
  <inkml:trace contextRef="#ctx0" brushRef="#br0" timeOffset="3063.36">3193 5655 700 0,'3'0'187'0,"0"3"4"15,-1-2-61-15,1 2-70 0,4-1-20 16,-1 3-16-16,3-1-8 0,2-1-9 0,3 1-10 16,3 0-12-16,0-1-18 0,0 1-21 15,-1-2-24-15,-1 2-117 0,-6 1-138 16,-2 4-310-16</inkml:trace>
  <inkml:trace contextRef="#ctx0" brushRef="#br0" timeOffset="3221.1225">3169 5881 767 0,'-6'4'187'0,"1"-2"0"15,2 2-97-15,3 1-46 0,4-1-23 16,1 0-15-16,2 0-13 0,7 2-22 16,-1-2-20-16,6-1-23 0,1 0-115 15,3-3-137-15,5 0-309 0</inkml:trace>
  <inkml:trace contextRef="#ctx0" brushRef="#br0" timeOffset="3951.1455">3990 5085 604 0,'12'-15'141'15,"3"0"3"-15,4 4-90 0,7 1-24 16,4 3-7-16,4 2-5 0,-3 3-4 15,2-1-4-15,2 3-3 0,-2-2-3 16,-5 1-1-16,-1-1-1 0,-3-1-1 0,-1-1 1 16,-5 0-1-16,-6-1 0 0,-3-1 1 15,-7 0 0-15,-4-1 0 16,-6 1 0-16,-6 0-2 0,-10-1-2 0,-5 4-5 16,-8-1-6-16,-4 4-1 15,-8-1-1-15,-2 2 1 0,4 4 4 0,4 0 5 16,5 2 6-16,6 2 6 0,7 1 1 15,7 3 1-15,6 1-1 0,3-1-3 16,3 1-3-16,6-1-1 0,3 2 0 16,3-3 1-16,3-2 2 0,5 0 1 15,3-3 2-15,5 0 1 0,4 1 1 0,3-2 1 16,3 1-1-16,0 3-1 0,2 0-1 16,-1 3-1-16,0 3-1 0,-2-1-1 15,-3 3 0-15,-3 5-1 0,-3 3 2 16,-1 1 0-16,-6-1 1 0,-1 3 1 15,-5 2 1-15,-5-1 0 0,-4 0 0 16,-4-2 0-16,-6 4-2 0,-9 0-1 16,-5 0-1-16,-7-1 0 0,-6 5-2 0,-7-3-1 15,-2 3 1-15,2-2-2 0,1-1 1 16,4-1 1-16,1-3 5 0,5-1 5 16,4-3 5-16,7-4 1 0,3-4 2 15,4-5 0-15,7-2-2 0,4-5-5 16,6-6-5-16,6-2-4 0,5-3-1 15,4 0 0-15,4 0 1 0,6 1 1 16,1 1 2-16,5 4 1 0,4 1-1 16,1 4 0-16,1 3-1 0,7 3-2 15,-4-3-1-15,1 2-5 0,-2-1-9 0,-6 0-14 16,-2 1-28-16,-3 1-23 0,-7-1-124 16,-3 6-146-16,-6 4-336 0</inkml:trace>
  <inkml:trace contextRef="#ctx0" brushRef="#br0" timeOffset="4481.7849">3533 6408 606 0,'0'-7'156'0,"-2"4"7"16,2 3-83-16,2 5-16 0,0 4-11 15,2 9-6-15,-1 1-9 0,1 6-6 16,0 3-5-16,-2 0-4 0,0 0-5 16,-2-2-2-16,0-2-2 0,-2-1-2 15,1-8-1-15,0-1-2 0,0-4 0 16,1-4-2-16,0-7 0 0,5-1-1 15,2-4 0-15,3-2-2 0,2-7 0 16,4-2-1-16,2-4 0 0,3 3 0 16,-5-7-2-16,0 4 0 0,-1-2 0 0,-3 8-1 15,-2 6 0-15,-2 6-1 16,0 6 0-16,-1 5 0 0,-1 6-6 0,0 8-6 16,-1 0-12-16,1 2-15 0,-1-1-17 15,1 1-11-15,3-1-20 0,2-1-110 16,0-5-124-16,5-1-280 0</inkml:trace>
  <inkml:trace contextRef="#ctx0" brushRef="#br0" timeOffset="4680.1665">3959 6577 774 0,'-4'-3'190'0,"3"3"2"0,-1 0-105 15,3 0-35-15,1 1-21 0,3-1-13 16,0 2-8-16,2 0-5 0,2-1-5 16,1 1-12-16,0-1-16 0,1 1-22 0,0 1-18 15,-2-1-127-15,-2 3-143 16,-1 1-329-16</inkml:trace>
  <inkml:trace contextRef="#ctx0" brushRef="#br0" timeOffset="4864.3524">3953 6736 783 0,'0'0'191'0,"2"1"2"16,2-2-105-16,1 0-38 0,1-1-22 16,1 1-10-16,2 0-5 0,-1-1-11 15,3-3-15-15,1 1-24 0,1-2-25 16,3 2-134-16,-1 2-152 0,2 2-361 15</inkml:trace>
  <inkml:trace contextRef="#ctx0" brushRef="#br0" timeOffset="5312.4202">4254 6653 647 0,'-5'1'181'16,"2"1"4"-16,-2 2-53 0,2 0-64 15,4 0-18-15,3 3-15 0,2-1-14 16,5-1-10-16,2 0-8 0,2-1-13 16,6 0-21-16,0-4-24 0,1-2-35 15,0-2-101-15,1-1-138 0,-2 0-297 0</inkml:trace>
  <inkml:trace contextRef="#ctx0" brushRef="#br0" timeOffset="5563.8599">4563 6556 760 0,'-17'10'183'0,"3"-3"4"16,7 5-96-16,2-2-46 0,5 0-21 16,6-3-8-16,1-1-6 0,6 0-3 0,0 2-2 15,3-6-2-15,2-1 0 0,2-1-1 16,-3-3 0-16,-1-2 2 0,-5-3-1 15,-3-1 1-15,-5-2 0 0,-4 0 0 16,-5-2-2-16,0 0-4 0,-3 3-7 16,1-5-10-16,-2 6-14 0,4 2-12 15,0 3-12-15,2 2-11 0,3 2 49 0,-2 3-166 16,4 5-122-16,3-3-307 0</inkml:trace>
  <inkml:trace contextRef="#ctx0" brushRef="#br0" timeOffset="5779.4681">4728 6622 619 0,'3'10'150'0,"0"-2"5"15,3 1-91-15,3-3-12 0,2 0-5 16,3-2-5-16,0-3-4 0,3-1-2 16,2-2-2-16,-2-2-2 0,1-1-1 0,-4-2 0 15,-3-2-2-15,-3 1-1 0,-2-2-3 16,-7-1-4-16,-5 1-2 0,-5 0-7 15,-5 3-7-15,-3 1-11 0,-5 2-18 16,0 1-28-16,1 3-36 0,0 2-124 16,4 1-155-16,3 2-353 0</inkml:trace>
  <inkml:trace contextRef="#ctx0" brushRef="#br0" timeOffset="6348.0427">4017 4413 703 0,'-5'8'175'0,"-3"2"7"0,3 3-109 0,2 2-12 16,-1 2-8-16,2 0-9 0,2 1-10 15,1 0-8-15,2-1-7 0,4-3-4 16,1 0-2-16,2-2-3 0,2-5-2 15,5-2 0-15,1-3-2 0,-3-6 1 16,1-2-2-16,-2-4 0 0,-4-2-1 16,-3-3-1-16,-6 2 0 0,-4-2-1 15,0 3-1-15,-9-4-2 0,-3 1-6 0,0 3-10 16,1 1-10-16,-1 2-13 0,3 3-21 16,1 1-16-16,10 9-17 0,2-1-107 15,4 6-125-15,3 0-282 0</inkml:trace>
  <inkml:trace contextRef="#ctx0" brushRef="#br0" timeOffset="6578.0643">4187 4518 662 0,'-6'9'163'0,"0"2"6"16,-1 0-98-16,3 3-20 0,0-2-11 0,4-1-10 15,2 0-7-15,3-1-7 0,1-1-6 16,4-3-4-16,2-3-1 0,4-3 0 15,0-1 1-15,4-5 1 0,-2-1 2 16,1-4 4-16,-2-3 1 0,-5-1 2 16,-6-1-1-16,-3 1-1 0,-8 0-3 15,-9-5-2-15,-1 7-5 0,-2-1-10 0,-2 5-19 16,0 1-29-16,-3 3-55 0,3 5-87 16,3 14-141-16,2 2-304 0</inkml:trace>
  <inkml:trace contextRef="#ctx0" brushRef="#br0" timeOffset="7045.3406">4885 5575 613 0,'-6'-13'160'15,"1"2"9"-15,0 3-84 0,4 2-17 16,1 1-10-16,4 2-5 0,2 5-8 16,2 4-8-16,4 5-5 0,2 2-5 0,2 6-1 15,0 1-4-15,0 4-3 0,0 3-5 16,-2-2-5-16,3 1-3 0,-2 0-5 15,0-1-7-15,0 0-10 0,-2-4-17 16,2-3-24-16,-3-2-20 0,-1-5-35 16,-2-4-93-16,-1-5-128 0,0-5-271 15</inkml:trace>
  <inkml:trace contextRef="#ctx0" brushRef="#br0" timeOffset="7199.1724">5124 5568 673 0,'-23'8'173'0,"-3"5"5"0,1 2-89 16,0 7-36-16,-1 1-14 0,3 6-10 16,3-1-13-16,2 2-13 0,2 0-20 15,2 0-22-15,6-5-26 0,4-3-115 16,5-5-136-16,7-5-319 0</inkml:trace>
  <inkml:trace contextRef="#ctx0" brushRef="#br0" timeOffset="7457.8362">5504 5459 695 0,'-2'2'177'0,"-1"3"6"0,-3 2-78 15,-2 5-51-15,0 7-13 0,-1 3-10 16,0 1-8-16,0 4-6 0,-1 1-5 15,1 3-3-15,4-3-1 0,3-1-1 16,2-3-2-16,2 2 0 0,5-2-2 16,4-5-1-16,2-2-2 0,3-6-6 15,-1-4-10-15,2-4-13 0,1-6-18 16,2-4-17-16,-1-3 48 0,-1-6-179 16,-4-3-139-16,1-1-335 0</inkml:trace>
  <inkml:trace contextRef="#ctx0" brushRef="#br0" timeOffset="7612.6221">5512 5452 835 0,'-2'-5'195'0,"-2"2"2"0,5-1-132 16,3-1-22-16,5 0-18 0,3-1-15 16,6 2-13-16,5-1-13 0,4 2-20 0,4-3-23 15,2 1-21-15,-1 1-117 0,1 0-138 16,-5-1-308-16</inkml:trace>
  <inkml:trace contextRef="#ctx0" brushRef="#br0" timeOffset="7992.3129">5867 5553 736 0,'-1'0'180'16,"0"1"4"-16,0 4-103 0,1 3-27 15,0 5-10-15,0 4-12 0,1 5-5 16,-4 1-2-16,6 4-1 0,-1 0-2 0,3 1-2 16,1-2-3-16,3-2-1 0,0-3-3 15,3-3-3-15,-1-4-3 0,1-7-2 16,-3-2-2-16,3-11-1 0,0-5 0 15,0-5 0-15,3-6-1 0,-3-4 0 16,-1-1 0-16,3 0 0 0,-3 5-1 16,-4 4 1-16,1 3-1 0,-4 7-1 15,-1 4 0-15,-2 7-2 0,-2 1-2 16,-2 6-4-16,-1 5-5 0,0 2-5 16,-1 4-4-16,1 2-8 0,3 2-7 15,4-1-17-15,3-3-11 0,2-3-13 0,4 0-109 16,3-5-4-16,2-6-105 0,2-4-192 15</inkml:trace>
  <inkml:trace contextRef="#ctx0" brushRef="#br0" timeOffset="8338.4165">6263 5387 929 0,'-6'-2'201'15,"1"-1"0"-15,7 2-157 0,6 2-27 16,2 2-7-16,2-1-3 0,4 2-4 16,1 1-1-16,1 0-1 0,1 0-1 15,0-1 1-15,0 1 0 0,-1 3-1 16,-1 2 1-16,0-1-1 0,-1 4 0 16,-2 0-1-16,-2 4-1 0,-2 2-3 0,-3 1-3 15,-2 1-2-15,-3 2 0 0,-2 2-1 16,-1 1 1-16,-1 2 2 15,-2-1 2-15,0 0 2 0,-2 0 3 0,0 2 0 16,-1 1 1-16,-1-4 0 0,0 3 0 16,-2-1 1-16,-2-1 0 0,-2-4 1 15,1-1 1-15,-2-5-1 0,1-1-2 0,0-6-7 16,2-4-11-16,1-5-18 0,3-4-17 16,5-5-18-16,5-4-123 0,2-3-137 15,6-4-308-15</inkml:trace>
  <inkml:trace contextRef="#ctx0" brushRef="#br0" timeOffset="8523.8577">6709 5725 825 0,'-3'-5'218'0,"0"2"4"15,-1 0-94-15,0 1-56 0,3 1-23 16,0-2-22-16,1 2-16 0,1 0-18 0,2 1-17 15,0 0-21-15,2 1-35 0,1 0 52 16,2 2-195-16,-2 0-160 0,2 2-378 16</inkml:trace>
  <inkml:trace contextRef="#ctx0" brushRef="#br0" timeOffset="8961.2009">7079 5647 762 0,'-1'2'182'0,"3"2"3"16,1-2-124-16,5 2-16 0,6 0-12 0,4-1-10 15,3 1-8-15,1-4-7 0,0-2-5 16,5-3-1-16,1-1 0 0,-2-5-2 16,-2 0 1-16,-1-4 0 0,-2 0 0 15,-2-1 0-15,-6-1 0 0,-4 1 0 16,-7 2 0-16,-6-2-1 0,-7 2 0 16,-7 3-3-16,-4 4-2 0,-5 4-2 0,-5 5-1 15,-5 1 1-15,2 9-1 16,-3 6 2-16,5 6 3 0,1 3 2 0,4 6 2 15,5 4 1-15,7 6 2 0,5-2 1 16,6 0 0-16,5-2 1 0,3-1 0 16,8-4 0-16,4-3 0 0,8-4-1 15,7-4-1-15,5-6-2 0,3-3-1 16,6-6-6-16,1-5-13 0,2-7-24 0,-1-6-28 16,-6-4-121-16,-2-5-144 0,-1-3-336 15</inkml:trace>
  <inkml:trace contextRef="#ctx0" brushRef="#br0" timeOffset="9796.9508">7493 5098 682 0,'-3'-1'174'0,"1"0"3"16,0-1-103-16,3 1-19 0,2 0-11 0,2 1-12 15,1 0-13-15,4-1-11 0,2 1-6 16,4-1-11-16,2-1-18 0,4 2-21 16,1-1-92-16,0 1-42 0,2 3-124 15,-1 0-248-15</inkml:trace>
  <inkml:trace contextRef="#ctx0" brushRef="#br0" timeOffset="11173.237">7898 5094 573 0,'0'-14'150'0,"-1"-3"9"0,1-1-61 16,0-2-32-16,-1-1-6 0,-2-2-5 0,3 0-5 15,2 5-9-15,1 2-8 0,-3 4-8 16,2 2-8-16,-1 5-6 0,2 6-4 16,0 8-2-16,1 5-1 0,-3 4-3 15,4 6 0-15,-2 6-1 0,0 2-1 16,-2 1 0-16,1 1-2 0,-2 0 1 16,2-1 0-16,-2-1 1 0,1 0 0 15,0-1 1-15,-1-2 0 0,-4-2 1 16,0-5 0-16,-4-1 0 0,-3-4 0 15,-3-5 0-15,-4-2-1 0,-2-4-7 0,-1-5-9 16,1-2-18-16,1-6-18 0,0-4-13 16,6-5-19-16,2-6-108 0,3-6-122 15,5-7-271-15</inkml:trace>
  <inkml:trace contextRef="#ctx0" brushRef="#br0" timeOffset="11303.9489">7880 4617 740 0,'2'-5'171'0,"-2"0"1"0,-2 1-121 16,6 4-15-16,1 4-14 0,1 1-15 16,1 3-27-16,2 3-22 0,2 3-130 0,2 4-138 15,-1 2-344-15</inkml:trace>
  <inkml:trace contextRef="#ctx0" brushRef="#br0" timeOffset="11940.2024">8086 5027 529 0,'-3'-10'126'0,"1"4"2"16,1 0-76-16,-2 2-23 0,2 2-7 15,0-1-5-15,1 2-4 0,-2 0-3 0,2 0 0 16,0 0-1-16,0-1 3 0,0 2 2 16,0-2 1-16,2 1 3 0,-1-1 0 15,-1 0 3-15,-1-2 0 0,1 2 1 16,0-3-1-16,-2 3 0 0,2-2-1 16,-1-1-1-16,0 2-1 0,-1 1-1 15,0-2-1-15,1 3-1 0,0-1-2 16,1 0-1-16,-1 1-1 0,-1 0-1 15,2 0-1-15,0 1-1 0,0 1 0 0,0 0 0 16,0 5 0-16,-1 3 0 0,0 2 0 16,-1 5 0-16,-1 2-1 0,1 3-1 15,-1 4 0-15,2-1-2 0,0-1 0 16,1-1-2-16,2-1 1 0,2-1-2 16,2-4 1-16,4-4-1 0,0-2 0 15,4-3 0-15,0-3 0 0,2-4 0 16,0-5 0-16,-2-2 1 0,1-4 1 15,0-3 2-15,-4-2 0 0,-1 0 1 16,-4 2 1-16,-1-1 1 0,-3 3 0 16,-2 1 1-16,-1 3 0 0,-3 2-1 0,0 5-2 15,1 2 1-15,0 4-2 0,0 1-2 16,-1 3 0-16,4 2-2 0,2 0-1 16,2 1-1-16,3-1-3 0,1-4 0 15,2 1-1-15,2-3-1 0,0-2 1 16,0-3 0-16,3-3 1 0,1-4 2 0,0-1 2 15,0-3 1-15,-2-4 0 0,-1-3 0 16,-3-2 0-16,-6-3 0 0,-2-2-3 16,-5-3-10-16,1 3-13 0,-3 1-18 15,0 5-22-15,-1 3-20 0,2 6-74 16,0 7-45-16,1 6-113 0,-1 6-219 16</inkml:trace>
  <inkml:trace contextRef="#ctx0" brushRef="#br0" timeOffset="12324.9854">8516 4999 542 0,'1'-6'140'0,"1"0"7"0,1 4-60 15,-1 0-32-15,-1 3-5 0,2 2-6 16,-2 5-4-16,0 1-6 0,1 4-5 16,-2 3-4-16,0 4-4 0,0 1-4 15,-2 1-3-15,2-3-3 0,2 0 0 16,-1-3 0-16,1-3-1 0,2-2-1 16,0-4-1-16,2 0 0 0,-1-6 2 15,2-2 1-15,2-4 0 0,0-3 1 16,2-4 0-16,3-3 0 0,2-1-2 15,1 1-2-15,-2-1-3 0,2 1-3 16,-5 3 0-16,0 2-3 0,-3 1 1 0,-2 9-2 16,-2 4-2-16,0 5-4 0,0 2-7 15,-1 4-9-15,-1 4-11 0,2 4-18 16,-1 0-16-16,2 1 44 0,-4-2-168 16,6 2-132-16,2 1-328 0</inkml:trace>
  <inkml:trace contextRef="#ctx0" brushRef="#br0" timeOffset="12821.02">8828 5787 763 0,'-9'-5'203'16,"2"2"3"-16,1 2-90 0,1 0-48 15,4 1-22-15,2 0-18 0,5 0-16 0,2 0-8 16,1 0-3-16,5-1-4 0,2 1-5 16,1-2-8-16,0 1-13 0,0 0-20 15,0 0-22-15,-3 1-22 0,-1 0-111 16,-3 0-134-16,0 2-297 0</inkml:trace>
  <inkml:trace contextRef="#ctx0" brushRef="#br0" timeOffset="12971.7247">8807 5918 741 0,'3'3'169'0,"0"1"1"0,3-3-123 16,3 0-18-16,2 1-10 0,3-2-10 16,1-3-18-16,3 0-20 0,0-2-27 15,3 0-114-15,1-3-133 0,0 2-313 16</inkml:trace>
  <inkml:trace contextRef="#ctx0" brushRef="#br0" timeOffset="13624.2713">10004 4968 593 0,'-6'-7'144'0,"1"-3"7"16,4 2-91-16,6 3-9 0,2-1-5 15,4 1-6-15,6 2-6 0,5 2-5 16,8 2-7-16,4 3-4 0,3-3-6 16,4 3-5-16,5-2-3 0,0-1-4 15,-1 1-4-15,-3-2-5 0,-1-2-5 0,-5 1-4 16,-3-1-5-16,-7-1-3 0,-4 3-5 16,-7-1-1-16,-5 0-1 0,-8-2 0 15,-4 2 1-15,-7 1-2 0,-3-1-2 16,-7 1-2-16,-6 0-24 0,-8 0-69 15,-4 2-90-15,-7 1-212 0</inkml:trace>
  <inkml:trace contextRef="#ctx0" brushRef="#br0" timeOffset="14078.4328">10036 4968 518 0,'-39'11'124'15,"7"2"5"-15,6-1-74 0,5-2-20 16,4-1-8-16,7 0-5 0,9-2-4 16,6-1-2-16,6 1-1 0,5-1-2 15,6 0 1-15,2-1 0 0,5 0 0 16,1 1-2-16,5 1-2 0,1 2-2 15,1 2-1-15,1 1-1 0,0 1 1 16,-1 5-2-16,-3 1 2 0,-2 0 0 16,-4 3 0-16,-3 1 2 0,-5 3 0 15,-3 2 1-15,-3 0 1 0,-4 1-1 16,-7 4-1-16,-1 0-1 0,-6 1-1 0,-5-3-3 16,-4 4 0-16,-7-1-2 0,-3 0 0 15,-4 2-1-15,-6-2 1 0,-5 2-1 16,-5-1 0-16,0 1 0 0,2 0-1 15,-3 0 1-15,-1-1-1 0,0 1 3 16,4-3 2-16,1-2 4 0,5-4 2 0,1-3 2 16,5-4 1-16,6-6 1 0,7-3-1 15,5-3-4-15,7-3-2 0,4-3-2 16,5-2-1-16,4 0 0 0,4-1 1 16,6 1 0-16,4 0 2 0,4-1 0 15,2 1 1-15,3 1-1 0,1-1 2 16,-1 0-1-16,2 0 1 0,2 1-1 15,1 2 0-15,1-2-1 0,1 0 0 16,0 0-2-16,2 1-2 0,-2-1-1 0,-4 1-1 16,0-2 0-16,-6 1-2 15,-3-1-2-15,-3 3-5 0,-5-3-10 16,-3 1-16-16,-5-1-24 0,-3 1-18 0,-3 2-128 16,-5 0-146-16,-7 2-332 0</inkml:trace>
  <inkml:trace contextRef="#ctx0" brushRef="#br0" timeOffset="15689.1443">9541 6619 439 0,'-5'2'120'0,"0"-4"7"0,-1 2-44 15,2 0-20-15,1-1-5 0,-1 0 1 0,0 1 3 16,1-1-1-16,0 1-2 0,1 1-6 16,-2 1-5-16,3 3-10 0,1 4-8 15,0 2-9-15,1 6-7 0,0 4-4 16,1 3 0-16,0 5-1 0,2-1 0 15,-2 0-1-15,-1 1 1 0,2-4 0 16,-2-3 0-16,0-4 0 0,0-4-1 16,1-3-1-16,-1-4-1 0,0-6-1 15,4-4 0-15,0-6-2 0,1-4-1 16,1-6 1-16,2-4 0 0,2-3-1 0,1-6 0 16,0 2 0-16,2 0-1 0,-2 1 0 15,3 7-1-15,0 5 0 0,-3 3 0 16,-1 11-1-16,-1 4 1 0,-3 5 0 15,0 5 0-15,-3 4-2 0,-2 1-3 16,1 4-4-16,-2 5-7 0,2-1-7 16,-1 0-9-16,3 0-11 0,1 0-12 15,0-5-11-15,3 1-7 0,2-6 142 0,1-1-255 16,-1-5-139-16,0-5-374 0</inkml:trace>
  <inkml:trace contextRef="#ctx0" brushRef="#br0" timeOffset="15867.68">9856 6834 708 0,'-1'-8'189'16,"-2"2"6"-16,2 0-97 0,1 3-27 0,1-2-15 15,3 2-14-15,2 1-17 16,1 2-12-16,3 0-7 0,-1 2-5 16,4 2-8-16,2 1-16 0,-2 1-18 0,1 0-21 15,-1 0-20-15,-1 0-119 0,2-1-139 16,-4 1-307-16</inkml:trace>
  <inkml:trace contextRef="#ctx0" brushRef="#br0" timeOffset="16033.2474">9879 7002 711 0,'2'0'160'0,"1"0"2"0,1 1-120 16,2-1-16-16,0 0-9 0,2-3-4 15,2 2-7-15,1-2-11 0,1-1-17 16,1 0-11-16,0 2 65 0,1-2-196 16,-1 0-134-16,-1 1-348 0</inkml:trace>
  <inkml:trace contextRef="#ctx0" brushRef="#br0" timeOffset="16254.6385">10157 6874 736 0,'6'-2'171'0,"0"2"2"16,2 0-123-16,0 1-15 0,3 0-6 0,3 2-9 15,-1-2-8-15,-1 0-8 0,3 0-12 16,1 1-21-16,0-1-16 0,-1-1-132 15,-4 1-138-15,-1-3-340 0</inkml:trace>
  <inkml:trace contextRef="#ctx0" brushRef="#br0" timeOffset="16518.1462">10510 6764 568 0,'-1'-2'161'0,"2"0"5"0,-4 4-8 16,1 1-108-16,1 2-12 0,-2 2-8 16,0 5-7-16,-1 1-5 0,-1-1-1 15,1 3-1-15,2 0 1 0,-2 1-2 0,2-2 2 16,2 0-1-16,1-1-1 0,1 1-2 16,2-1-4-16,1-1-2 0,4-2-2 15,3-2-1-15,0-2-2 0,2-4-4 16,1-2-8-16,3-1-10 0,0-4-18 15,0-1-16-15,0-1-12 0,2-1-17 16,1 0-110-16,-5-3-120 0,-1-2-272 16</inkml:trace>
  <inkml:trace contextRef="#ctx0" brushRef="#br0" timeOffset="16673.026">10733 6785 589 0,'-1'2'158'0,"-3"3"7"0,0 4-45 0,1-1-64 16,0 5-12-16,2 1-8 0,-3 5-8 15,3 1-7-15,1 3-6 0,1 0-5 16,2 4-6-16,0 0-9 0,1 0-18 16,1 0-20-16,1-4-43 0,-1-2-93 15,0 3-130-15,-2-4-291 0</inkml:trace>
  <inkml:trace contextRef="#ctx0" brushRef="#br0" timeOffset="17355.481">10175 4444 594 0,'0'-6'148'0,"-4"-1"7"0,0 0-88 15,0 3-11-15,4 4-4 0,-1 3-6 0,0 5-4 16,-3 0-6-16,2 6-4 0,-1 2-6 15,1 2-4-15,-3 1-3 0,1 2-3 16,-2 0-3-16,1-2-2 0,1-2-2 16,3-3-1-16,1 0-2 0,3-4-1 15,2-2-1-15,4-3-2 0,5-1 0 16,2-3-1-16,2-1 0 0,2-2-5 0,2-2-9 16,0-2-12-16,-1 0-19 0,-1-2-16 15,0 2-21-15,-3 0-115 16,-2-1-132-16,0 4-293 0</inkml:trace>
  <inkml:trace contextRef="#ctx0" brushRef="#br0" timeOffset="17504.0938">10439 4475 757 0,'-3'11'180'0,"0"3"2"15,0 6-118-15,3 3-23 0,0 2-13 16,1 2-17-16,2 1-25 0,1 1-28 15,0 1-140-15,4-1-147 0,0 3-366 16</inkml:trace>
  <inkml:trace contextRef="#ctx0" brushRef="#br0" timeOffset="21061.2207">22169 2129 484 0,'6'-3'124'0,"0"0"6"0,-1-2-59 15,1 0-21-15,0-1-5 0,0-1-4 16,0-3-3-16,-1-1-3 0,1 0-2 15,-1-3 1-15,-1-2-3 0,-2-2-2 0,1-2-3 16,-1-1-1-16,-1 1-2 16,1-2-1-16,-2 2-3 0,0 3-2 0,0 3-2 15,0 5-3-15,0 1-2 0,0 7-2 16,0 6-2-16,0 5-2 0,-2 4-2 16,2 7-1-16,2 4 0 0,-2 2 0 15,1 3 0-15,1 1-1 0,0 0 1 16,0-3-1-16,0-1 0 0,2-2 0 0,0 0 1 15,0-3-1-15,0-1 0 16,3-3 0-16,0 1 0 0,-1-5 0 16,0-2 1-16,-1-2-1 0,0-4 0 0,-4-1 0 15,-1-2 0-15,-4-2 0 0,0-1 0 16,-4 0 0-16,-2-2 0 0,-2 0 1 16,0-1-1-16,0-1 0 0,-2 1 0 15,2 0 0-15,0 0 2 0,2 1 0 16,3-1 2-16,-1 3 1 0,5 0-1 15,1 2 1-15,5-1 0 0,2 3-1 0,2-1-1 16,6 0-1-16,5 0-1 0,5 0 0 16,6-2-1-16,4-1-5 0,10-4-12 15,7-2-34-15,6-1-90 0,4 0-57 16,3-3-138-16,-3 1-295 0</inkml:trace>
  <inkml:trace contextRef="#ctx0" brushRef="#br0" timeOffset="22645.3308">11381 5745 354 0,'-14'-26'77'0,"1"3"-1"15,-2 2-55-15,2 4-21 0,0 1-10 16,2 4-4-16,-1 3-2 0,1 5-2 15,1 2-3-15,-1 1-7 0,4 2-18 16,0 1-20-16,0 1-41 0,5 2-94 0</inkml:trace>
  <inkml:trace contextRef="#ctx0" brushRef="#br0" timeOffset="23077.3128">11295 5642 525 0,'-6'-4'155'16,"-4"1"12"-16,0 3-16 0,0 2-74 0,-1 3-12 16,2 1-8-16,1 0-9 0,2 3-12 15,5 1-10-15,3-3-7 0,5-1-6 16,1-1-5-16,4-3-1 0,1-2-2 16,0-2 0-16,3-4-1 0,2-3-1 15,2-2-1-15,1-2 0 0,0-2-1 16,-1-2 0-16,0 0-1 0,0 0 1 15,-8-2-1-15,-2 1 0 0,-7 1 1 16,0 0-1-16,-6 1 0 0,-3 1 0 16,-4 3 0-16,-3 2-1 0,-3 5 0 15,-2 3 0-15,-2 4 0 0,2 5-1 16,-3 3 1-16,-1 6 0 0,0 4 1 0,2 2-1 16,-3 1 1-16,1 4 0 0,1 2 0 15,3 2 0-15,5 0 0 0,5 0 0 16,3 1 1-16,12 1 0 0,4-1 0 15,8-1 1-15,4-3 1 0,1-1-1 16,5-4 0-16,4-3 0 0,1-5 0 0,3-7-1 16,-4-4-1-16,2-5-2 0,1-6-5 15,-2-4-12-15,-2-2-16 0,-4-4-21 16,-1 1-14-16,-5 0-128 0,-3 0-141 16,-2-1-321-16</inkml:trace>
  <inkml:trace contextRef="#ctx0" brushRef="#br0" timeOffset="23319.0548">11553 5338 594 0,'-4'-6'176'0,"1"1"4"0,1 3-5 15,2 2-112-15,5 1-17 0,1 1-12 16,3 0-14-16,4 1-8 0,5 0-3 0,3-2-11 16,3 1-18-16,3 0-21 0,2-2-17 15,1-2-6-15,-3 0-124 0,-2-4-134 16,-3-1-291-16</inkml:trace>
  <inkml:trace contextRef="#ctx0" brushRef="#br0" timeOffset="23533.4842">11999 5082 711 0,'-1'1'167'0,"-1"1"6"15,2 5-111-15,-2 3-14 0,6 5-10 0,-3 2-6 16,3 3-6-16,0 4-4 0,1 1-3 16,-1 5-3-16,3-1-3 0,-2 2-3 15,-2 0-2-15,1-2-1 0,-2 3-1 16,-4-5-3-16,-2-5 0 0,-3 0-4 15,-3-5-7-15,-3-2-9 0,-3-7-17 16,-3-7-17-16,0-2-14 0,-1-6-16 16,0-7-112-16,1-6-124 0,1-5-279 0</inkml:trace>
  <inkml:trace contextRef="#ctx0" brushRef="#br0" timeOffset="23659.3262">11833 4902 514 0,'1'-45'145'0,"-1"7"10"0,-1 11-56 16,0 7-26-16,1 9-16 0,4 4-14 15,4 4-13-15,4 6-10 0,3 2-11 16,3 5-20-16,3 4-20 0,1 2-93 16,-1 4-40-16,2 1-117 0,-5 2-252 0</inkml:trace>
  <inkml:trace contextRef="#ctx0" brushRef="#br0" timeOffset="24241.5357">12108 5056 434 0,'2'-2'114'0,"-2"0"2"0,-2-1-28 16,2 2-55-16,2 3-9 0,-2-2-4 15,0 0-1-15,0-1 0 0,0 1-1 16,1 1 2-16,-1-1 1 0,0 0 2 16,0-1 0-16,0 2 2 0,0 1 1 15,0-2 2-15,0-2 1 0,-1 0 1 0,1 2-2 16,0 0-1-16,0-1-2 0,0 1-3 16,1 2-2-16,-2 2-3 0,1 3-3 15,-2 3-2-15,2 3-1 0,-1 5 0 16,0 1 1-16,0 6-1 0,2-1-1 15,0 3 1-15,3 0 0 0,1-1-2 16,7-2-1-16,1 0-3 0,3-6 0 16,4-2-2-16,6-6-1 0,2-7-1 15,2-3 0-15,-3-7 0 0,-1-5 0 0,1-4 0 16,-5 0 1-16,-6-2 2 0,-4-2 0 16,-4-1 2-16,-5 1 0 0,-3 5 1 15,-2 1 0-15,-3 2-1 0,-1 3 0 16,-1 4-1-16,-1 5-2 0,0 3 1 15,0 3-2-15,2 3 0 0,2 2-1 16,3 1 0-16,4 0-1 0,2 0 0 0,3-2-1 16,4-3 0-16,2-3 0 15,2-1 1-15,1-5-1 0,-1-4 0 16,1-5 1-16,-2-1 0 0,-2-3 0 16,-2 2 0-16,-2-4 1 0,-4-1-3 0,-2 1-6 15,-3 4-12-15,0 1-19 0,0 2-25 16,-2 1-18-16,1 3-126 0,-1 6-144 15,5 5-323-15</inkml:trace>
  <inkml:trace contextRef="#ctx0" brushRef="#br0" timeOffset="24697.9626">12651 5158 539 0,'2'-5'156'16,"0"3"5"-16,-4-2-16 0,4 4-83 15,-1 1-10-15,-1 4-8 0,0 4-8 16,1 4-8-16,2 2-2 0,0 2-2 16,2 4-5-16,3 1-2 0,4 1-2 15,2-2-1-15,2-3-2 0,-2 0-2 0,-1-5-3 16,0-4 0-16,-5-6-3 0,-2-3 0 16,0-5 0-16,1-4-1 0,0-6 1 15,5-2 1-15,3-4-1 0,2-4 1 16,3 1-2-16,0 1 1 0,-1 3-1 15,-2 4-2-15,-4 4 0 0,0 6-1 16,-4 6 0-16,-2 7 0 0,-3 4 1 16,0 5-3-16,0 2 0 0,-2 6-5 15,1 3-9-15,-1 0-17 0,3 0-23 0,0 1-14 16,2-1 4-16,1 1-134 0,0-6-135 16,3-2-297-16</inkml:trace>
  <inkml:trace contextRef="#ctx0" brushRef="#br0" timeOffset="25338.9775">12396 5145 437 0,'-1'-5'118'0,"0"0"6"0,0-1-48 15,-1 1-19-15,1 0-9 0,-1 0-4 16,-1 1-3-16,1 1-1 0,-2 1-2 16,0 2-2-16,1 2-4 0,-2 3-2 15,-1 2-4-15,0 3-6 0,-1 3-4 16,1 4-2-16,0 3-2 0,4 0-1 0,-1 0-2 16,5 1 0-16,1 0-1 0,5-3 0 15,4-3-2-15,2-4 0 0,2-4 1 16,3-5-1-16,0-6 1 0,1-5 1 15,0-4 1-15,-1-7 2 0,-2-3 0 16,0 0 1-16,-3-4-1 0,-2 0-1 16,-2 0-3-16,-5-1 0 0,-4 0-3 0,-3 3-1 15,-6-1-1-15,1 3-5 16,-4 2-10-16,0 5-14 0,0 5-18 0,2 8-18 16,2 4 50-16,1 5-184 0,2 8-142 15,4 1-341-15</inkml:trace>
  <inkml:trace contextRef="#ctx0" brushRef="#br0" timeOffset="27514.8322">13404 5953 684 0,'-9'0'180'0,"0"0"6"16,2-1-96-16,0 2-27 0,5 2-11 16,2-3-17-16,2 2-14 0,6 2-11 0,3-2-6 15,2-1-3-15,4-1 0 0,3-3-1 16,2 0-5-16,-1-2-12 0,0 0-16 15,-2 1-19-15,-3 0-21 0,-2 1-117 16,-3 3-136-16,-1 2-304 0</inkml:trace>
  <inkml:trace contextRef="#ctx0" brushRef="#br0" timeOffset="27686.4302">13398 6155 651 0,'-5'3'155'16,"4"-1"2"-16,2 1-95 0,4-1-29 16,3-1-8-16,3 0-9 0,2 1-6 15,3-1-21-15,2-1-15 0,2 0-133 16,0-3-130-16,2 3-334 0</inkml:trace>
  <inkml:trace contextRef="#ctx0" brushRef="#br0" timeOffset="29939.4699">14542 6154 377 0,'-2'0'91'0,"-1"-2"3"0,1 0-53 16,1 1-16-16,-2 0-3 0,2 0 0 15,-3-2-1-15,4 1-1 0,0 2 2 0,3-1 1 16,-3-1 0-16,1 1-1 0,-1 1-2 15,1 0-2-15,2-1-4 0,-2 1-2 16,0-1-3-16,3 2-2 0,0-1-2 16,0 0 0-16,4 1 0 0,-1-1 0 15,2 1 0-15,2-1 1 0,0 0 1 16,1 0 0-16,1 0 0 0,3 0 1 16,0-1-1-16,1 0 0 0,3 1-1 15,3 0-1-15,3 1-1 0,0-1-1 16,-1 1 0-16,4 1-2 0,3 0 0 15,-3-1 1-15,2 0-1 0,-1 1 0 0,2-1 1 16,0 0 1-16,1-1 0 0,-4 0 1 16,3-1 1-16,0-2 0 0,0 2-1 15,2 1 0-15,0 0 0 0,2 1-2 16,1-1 1-16,2 3-2 0,1-1 0 16,1 1 1-16,-1-2-1 0,2 0 0 15,-2-1 0-15,3-1 0 0,0 1 1 0,2-4 0 16,-1 4 1-16,3 0 0 0,2 2 0 15,2-1 1-15,0 2-1 0,-1-1 0 16,-1 1 0-16,2-1-1 0,0-1 0 16,-2 1-1-16,2-1 0 0,2 2 0 15,2-1 0-15,0 2-1 0,2-1 1 16,1-1 0-16,0-1-1 0,-1 0 1 16,2 2 1-16,-1-1-1 0,3 2 1 15,1 0 0-15,1 1 0 0,-1-1 0 16,2-1 1-16,0 1-1 0,-1-1 0 0,1 2-1 15,1-2 0-15,1 2 0 0,1-1 0 16,0 1 0-16,0-1 0 0,0 0 0 16,-1 1 0-16,1-4 0 0,-1 0 1 15,1 1-1-15,-1 2 0 0,-1 0 1 16,0-3-1-16,0 0-1 0,-1 0 1 16,-2 1 0-16,2-1-1 0,-2-1 0 15,0 0 0-15,-5 1 1 0,-2-2-1 0,-1 0 0 16,-4 1 0-16,-4-2 0 0,-3 2 1 15,-2-1-1-15,0-1 0 0,-3 2 0 16,-2-1 0-16,-4 1 0 0,-1-2 0 16,-4 1 1-16,-4 1-4 0,-3-1-10 15,-7 2-10-15,-2-1-16 0,-5-2-78 16,-6 2-41-16,-1 0-109 0,-12-2-219 16</inkml:trace>
  <inkml:trace contextRef="#ctx0" brushRef="#br0" timeOffset="32303.7402">14948 5780 440 0,'-5'-3'120'16,"0"0"6"-16,-4-2-40 0,3 4-40 15,1-1-9-15,2-1-4 0,-1 2-7 16,0 1-7-16,2-2-5 0,4 3-4 16,-3-1-2-16,0 1-2 0,3 0-3 15,-2-1-1-15,0 0-1 0,-1 1 0 16,1-1 0-16,0 0 0 0,-1 2 0 15,0-4 1-15,-1 2 1 0,2 0-1 0,-1 0 1 16,1 0 0-16,1 0 0 0,-1 0 0 16,0 0 0-16,0 0 2 0,0 0 0 15,2-1 3-15,-2 1 2 0,0 0 2 16,-2-1 1-16,2 1 1 0,0 0 0 16,0 0 2-16,0 1-1 0,0-1 2 15,2 1 0-15,-1 1 2 0,-2-2-1 16,1 1 0-16,-2 0-1 0,4 0-2 0,-4 2-1 15,4 2-2-15,-2 1-2 0,2 0-1 16,1 1-1-16,1 2 0 0,3-2-1 16,2-1-1-16,4-2-1 0,1-4-1 15,3-4-1-15,2-1-1 0,2-3 0 16,-1-4-1-16,0-1 0 0,1-3 0 16,0-4-1-16,-4 1 1 0,-1 0-1 15,-3 0 1-15,0 1-1 0,-5-2 1 16,-4 4-1-16,-3 3 0 0,-3-1 1 0,-2 3-1 15,-2 3 1-15,-3 2-1 0,-2 2 0 16,-4 5-1-16,1 3 0 0,-3 3-1 16,-4 4 0-16,-2 4 0 0,-2 3 0 15,-2 4 0-15,1 1 1 0,1 5 0 16,0 1 0-16,4 3 1 0,3 2 0 16,7-2 0-16,4 2-1 0,5-1 1 15,7-2 0-15,5-3 0 0,6-2 0 16,6-3 0-16,4-3-1 0,2-4 1 15,3-4-1-15,2-5 1 0,0-3 0 16,1-5 0-16,-2-4-5 0,2-2-8 0,-1-3-13 16,-1 0-18-16,-1-2-13 15,-4-3-21-15,-7 2-111 0,-1-2-123 16,-6-5-279-16</inkml:trace>
  <inkml:trace contextRef="#ctx0" brushRef="#br0" timeOffset="32620.5757">15147 5328 658 0,'-1'0'157'15,"1"0"6"-15,3 0-97 0,2 3-20 0,4-2-8 16,2 2-10-16,3-2-5 0,3 1-5 16,4-2-6-16,1 0-3 0,0-2-7 15,1-1-13-15,0-2-23 0,2 2-18 16,-2-7-123-16,-3 0-136 0,-1-2-325 15</inkml:trace>
  <inkml:trace contextRef="#ctx0" brushRef="#br0" timeOffset="32858.576">15570 5115 573 0,'-2'3'146'0,"0"2"7"16,1 2-56-16,0 0-50 0,2 6-8 15,0 2-2-15,2 1-3 0,0 2-7 16,2 1-4-16,1 4-5 0,2 3-3 16,-1-3-4-16,1 2-3 0,-1-1-2 15,-1 3-2-15,-2-1-2 0,-2-1 1 0,-4-3 0 16,-2 0-1-16,-5-1-1 0,-2-3-1 16,0 0-7-16,-3-3-13 0,-3-4-18 15,-1-1-22-15,-1-4-119 0,-2-4-135 16,1 0-316-16</inkml:trace>
  <inkml:trace contextRef="#ctx0" brushRef="#br0" timeOffset="33017.6513">15504 5014 640 0,'1'-16'158'0,"0"1"5"15,3 4-96-15,2 2-22 0,1 2-11 16,3 3-9-16,-1 2-11 0,3 4-19 15,3 4-21-15,1 3-16 0,-2 1-123 16,2 6-130-16,-1 5-317 0</inkml:trace>
  <inkml:trace contextRef="#ctx0" brushRef="#br0" timeOffset="33731.901">15722 5190 413 0,'0'0'106'0,"1"0"7"16,-1 1-50-16,0-1-15 0,0 0-5 0,1 0-2 16,-1-1-3-16,0 1-3 0,-1-2-3 15,1 0-3-15,1 1-4 0,-1-1-2 16,0-1-2-16,2 0-2 0,0 1-3 16,-1 1-2-16,2-1-1 0,-2-1-1 15,1 2 0-15,0-2-1 0,0 1 1 16,-1 0 0-16,0-3 1 0,1 2 0 15,-1 0 0-15,0-1-1 0,-1 0 1 16,0 2-1-16,1-1-1 0,-1 2 0 0,0 0-1 16,-1 0 0-16,1 1 0 15,-1-2 0-15,1 2-1 0,0 2 0 0,-3-1-1 16,2 4-2-16,-1 2 0 0,-3 4-2 16,-1 5-1-16,0 1-1 0,-2 6-1 15,1 2 0-15,3 1 0 0,3-1-1 16,2 1 0-16,5-4 1 0,3 1-1 15,3-3 0-15,3-6 0 0,2-3 0 16,0-4 0-16,2-5 0 0,-2-3 0 0,-1-7 1 16,0-2-1-16,-3-1 1 0,-3-3 2 15,-3 1 0-15,-2-1 1 0,-1 2 0 16,-4 2 1-16,-1 3 0 0,-2 2 0 16,-1 4-1-16,1 3-1 0,-1 4-1 15,0 4 0-15,3 1-2 0,2 1 0 16,1 3-1-16,3-1-1 0,3-2-2 15,3 0-2-15,3-1-1 0,2-3 1 16,2-4 0-16,3-4 0 0,0-3 1 16,-2-5 3-16,1-3 1 0,-3-2 1 0,-2-3 1 15,-4-2-1-15,-4-2 0 0,-3 0 1 16,-3 0-1-16,-2-1-4 0,-2 0-8 16,-2-2-12-16,0 3-14 0,1 3-15 15,-1 2-10-15,-2 5-19 0,1 3-105 16,0 8-117-16,3 7-266 0</inkml:trace>
  <inkml:trace contextRef="#ctx0" brushRef="#br0" timeOffset="34062.0632">16311 5026 486 0,'14'-10'128'16,"-6"0"7"-16,-2 5-56 0,-3 4-18 16,-3 0-5-16,-6 8-4 0,-2 4-5 15,-2 6-4-15,-4 3-2 0,-2 3-6 16,0 4-6-16,-1 3-5 0,1-1-6 15,2 3-3-15,3 0-5 0,6 1-2 16,5-3-3-16,3-1-2 0,4-2-1 0,4-2-3 16,3-1-6-16,2-6-11 0,3-3-17 15,0-7-12-15,0 1-21 0,1-6-114 16,-2-5-130-16,-2-8-294 0</inkml:trace>
  <inkml:trace contextRef="#ctx0" brushRef="#br0" timeOffset="34302.0002">16416 5255 699 0,'-3'-4'165'0,"3"3"4"0,1 0-109 16,4 2-17-16,2 0-8 0,3 0-9 15,2 2-7-15,4-1-6 0,1 1-4 16,2-2-9-16,-2-1-15 0,2 0-23 16,-1 0-24-16,-2 0-116 0,-3-1-135 15,3 0-318-15</inkml:trace>
  <inkml:trace contextRef="#ctx0" brushRef="#br0" timeOffset="34569.4298">16735 5152 644 0,'1'-1'150'0,"-1"1"5"0,-1 1-106 16,-2 3-9-16,0-1-3 0,-2 3-3 16,-2 2-3-16,-2 2-5 0,0 1-2 15,0 0-1-15,1 1-3 0,2-1-1 16,1 0-2-16,2-1-1 0,1 0-4 15,1-1-1-15,2 1-4 0,2-1-1 16,2-1-3-16,4 1-1 0,5-3-1 16,2-1 0-16,1-3-1 0,5 0-6 15,0-2-10-15,1-2-18 0,-2-1-19 16,2-1-25-16,-2-3-112 0,-2-2-135 0,-1 1-300 16</inkml:trace>
  <inkml:trace contextRef="#ctx0" brushRef="#br0" timeOffset="34754.9447">16954 5156 649 0,'-7'2'156'15,"1"4"5"-15,1 3-96 0,0 2-23 16,1 2-4-16,3 3-5 0,0 1-6 0,2 4-8 16,4 0-4-16,3 0-4 0,1-2-4 15,2 0-4-15,3-1-9 0,-1-1-14 16,0-2-17-16,0-4-21 0,-2-2-118 15,-1-2-133-15,-1-5-310 0</inkml:trace>
  <inkml:trace contextRef="#ctx0" brushRef="#br0" timeOffset="34984.9622">17072 5000 649 0,'7'3'154'0,"4"3"6"16,1 4-106-16,2 3-10 0,-1 4 0 16,1 4 0-16,-1 1-5 0,1 1-6 15,-2 2-5-15,1 2-5 0,1 2-4 0,-2 3-5 16,-1-1-5-16,-2-1-4 0,-4 2-2 16,-7-3-4-16,-6 1-10 0,-4-3-15 15,-3-4-23-15,-5 0 70 0,-3-2-210 16,3 1-153-16,3-2-382 0</inkml:trace>
  <inkml:trace contextRef="#ctx0" brushRef="#br0" timeOffset="37065.9439">17233 5882 660 0,'-13'-5'170'0,"4"0"9"0,1 2-94 16,4 0-19-16,2 2-10 0,2 0-9 15,2 1-11-15,3 0-11 0,4 0-8 16,3 2-5-16,3-2-3 0,4 0-2 16,3 0-2-16,3-1-5 0,0 1-13 15,2-1-21-15,4-1-25 0,0 2 34 16,-3 0-172-16,2 2-150 0,1-1-351 16</inkml:trace>
  <inkml:trace contextRef="#ctx0" brushRef="#br0" timeOffset="38610.178">17775 5825 607 0,'-4'-3'154'16,"4"3"6"-16,1 1-66 0,3 1-43 15,2-1-9-15,5 0-6 0,1 0-4 0,4-1-4 16,5-3-4-16,1-5-5 0,5 1-2 15,1-3-4-15,2 0-3 0,-1-2-4 16,-2 1-2-16,-2 1-1 0,-5 2-1 16,-4-1-2-16,-3 0 1 0,-5-3-1 15,-3 2-1-15,-1-2 0 0,-5 0-2 16,-3 1-1-16,-2 2-2 0,-5 2-1 16,-4 1-1-16,-5 2-1 0,-4 3 1 15,-3 2 0-15,-4 2 2 0,0 3 0 0,-1 7 3 16,1 3 0-16,2 4 3 15,2 4 1-15,2 4 0 0,6 4 2 0,1 3 0 16,6-2 0-16,6 3 1 0,5 1 1 16,5-1-1-16,3-3 0 0,4-4 1 15,5-4-2-15,5-6 1 0,-1-3-1 16,7-6-1-16,4-6-1 0,7-2 0 16,2-6-1-16,1-3-7 0,-1-4-14 15,1-1-19-15,-5-4-11 0,-5-3-21 0,-5 0-111 16,-7-3-128-16,1-4-280 0</inkml:trace>
  <inkml:trace contextRef="#ctx0" brushRef="#br0" timeOffset="38865.8687">18129 5390 639 0,'-7'1'161'0,"5"0"5"16,2 3-73-16,8 2-48 0,0 2-13 16,4 2-13-16,8-2-6 0,2-1-5 15,3 0-9-15,5-1-14 0,2-4-16 16,0-2-20-16,-1-3-118 0,-5 0-130 0,-1-5-310 15</inkml:trace>
  <inkml:trace contextRef="#ctx0" brushRef="#br0" timeOffset="39095.4706">18551 5240 596 0,'4'9'137'0,"-3"3"5"16,2 4-93-16,0 2-12 0,1 3 0 15,0 5-2-15,1 2-2 0,-2 4-4 16,4-1-4-16,-1-1-3 0,-1 2-5 16,-3-3-4-16,0 0-2 0,-3-4-3 15,-5-3 1-15,-5-5-2 0,-4-1-1 16,-4-3-1-16,-6-5-3 0,-2-2-7 16,-1-2-12-16,0-3-18 0,1 0-17 15,1-3-123-15,4-4-134 0,6-3-317 16</inkml:trace>
  <inkml:trace contextRef="#ctx0" brushRef="#br0" timeOffset="39245.7472">18533 5130 636 0,'5'-5'153'0,"1"0"2"16,-1 3-98-16,2-1-21 0,2 3-11 15,1 3-5-15,3-1-13 0,1 2-20 0,0 2-23 16,1-1-120-16,1 2-127 0,0 2-317 15</inkml:trace>
  <inkml:trace contextRef="#ctx0" brushRef="#br0" timeOffset="39885.3629">18725 5241 402 0,'2'-2'100'0,"-2"1"4"0,0 0-47 16,0 1-22-16,-2-2-5 0,2 2-2 15,0 0-1-15,0 0-1 0,-1 0-1 0,1-1-1 16,0 0-2-16,-1 1 0 0,1-1-1 15,0-1 2-15,-1 1-1 0,1-1 1 16,0 1 0-16,-2-2 0 0,2 1-1 16,-1-1-2-16,1 1-1 0,0-2-1 15,-1 0-1-15,0 1-1 0,1 0 0 16,-1 1 1-16,-1 1-1 0,2-1 0 16,-1 4-1-16,0 2-3 0,-2 3 0 15,0 1-3-15,-2 6-3 0,0 4-1 0,-1 4-2 16,0 3 0-16,2 3-2 0,0 0 0 15,3 1 0-15,4-1 0 0,0-3 0 16,5-2 0-16,5-3 0 0,1-5-1 16,4-6 1-16,2 0-1 0,0-7 1 15,2-3-1-15,-1-3 1 0,-4-4 0 16,-1-2-1-16,-3-3 2 0,-4-1-1 16,-2-2 1-16,-6 2-1 0,-1 0 1 15,-1 4 0-15,-1 3-1 0,-1 4 0 0,-1 3 0 16,0 7 0-16,2 4-1 0,-2 0 0 15,3 5-1-15,1 2-2 0,2-1-3 16,2-1-2-16,2-1-2 0,4-3-1 16,5-1 1-16,1-5 0 0,3-2 3 15,3-4 2-15,3-4 3 0,0-4 2 16,-2-5 2-16,-4-3 3 0,-2-3 1 16,-6-3 3-16,-3-3 0 0,-6 2 0 15,-4-4 0-15,-1 2-2 0,-2 1-3 16,-2 2-6-16,1 2-13 0,-2 4-23 0,4 4-18 15,-1 7-60-15,-1 3-69 0,2 5-125 16,1 4-258-16</inkml:trace>
  <inkml:trace contextRef="#ctx0" brushRef="#br0" timeOffset="40180.9111">19174 5168 632 0,'3'-3'154'15,"2"0"6"-15,1 2-94 0,2 1-19 16,3 0-9-16,2 0-5 0,2 0-10 0,3 1-7 15,1 0-4-15,0 0-5 0,2-1-2 16,-2 0-4-16,-2 0-4 0,-3-1-11 16,-1 1-14-16,-2-1-9 0,-4 0-16 15,-2 1 4-15,-3-2-121 0,-2 2-116 16,0 0-267-16</inkml:trace>
  <inkml:trace contextRef="#ctx0" brushRef="#br0" timeOffset="40674.0995">19266 5167 520 0,'1'-3'128'0,"-1"2"6"15,0-1-77-15,0 0-8 0,-1 1-1 16,-3 0-4-16,0 2-3 0,-1 0-2 15,-2 3-3-15,0 3-4 0,-1 3-5 16,1 2-6-16,0 3-5 0,-1 0-3 0,1 3-3 16,2 1-2-16,0-1-2 0,0-3 0 15,3-3-1-15,1 1-1 0,2-3-1 16,1-4 1-16,2-2-1 0,2-4 0 16,3 0 1-16,4-4 0 0,2-1 1 15,2-1-1-15,4-2 1 0,1-3 0 16,1 1-1-16,2-1-1 0,-2 2 0 15,1 1 0-15,1 0-1 0,-2 5-1 0,-1 0 0 16,0 3 0-16,-1 1 0 0,-3 2-1 16,0 3 1-16,-4 1-1 0,0 3 0 15,-2 2 0-15,-2 1 0 0,1 0 1 16,-3 2-1-16,-2-2 0 0,-1 1 0 16,-2-1 1-16,-2 1-1 0,-1-1 1 15,-2 2-1-15,-3-2 1 0,-3 1 0 16,-3-2 1-16,0 2 2 0,-7-3 0 15,-3-2 1-15,-2 0-1 0,-2-2 1 16,1-1-1-16,1 1-1 0,-2-5-7 16,8 2-13-16,1-2-27 0,4 2-27 0,1-3-121 15,2 0-145-15,2 3-337 0</inkml:trace>
  <inkml:trace contextRef="#ctx0" brushRef="#br0" timeOffset="43567.8069">15669 6695 703 0,'1'-7'169'0,"-1"7"6"15,0 10-107-15,-1 3-19 0,0 6-13 0,1 4-8 16,0 4-7-16,1 1-7 16,0 2-4-16,1 0-4 0,-1 2-5 0,0-3-7 15,2-3-13-15,-1 0-22 0,3-4-20 16,-1-5-123-16,2-2-138 0,0-2-324 16</inkml:trace>
  <inkml:trace contextRef="#ctx0" brushRef="#br0" timeOffset="43792.5256">15982 7025 720 0,'6'-9'191'0,"1"2"4"16,0-2-65-16,2 2-72 0,2 1-18 15,0-1-9-15,1 0-11 0,1 3-10 16,0-1-9-16,2 1-16 0,1-1-21 0,0 3-24 16,1-1-21-16,-1 2-120 0,2-1-143 15,-1 2-314-15</inkml:trace>
  <inkml:trace contextRef="#ctx0" brushRef="#br0" timeOffset="44312.9658">16637 6894 675 0,'-4'-4'168'0,"2"2"3"15,1 2-88-15,3 3-34 0,3 1-12 0,3 5-7 16,5-3-8-16,3 2-5 0,3 0-1 16,5 0-4-16,2-3-1 0,3-1-3 15,1-5-2-15,1-2-1 0,1-4-2 16,2-1-1-16,-3-5-1 0,-4-2 0 15,-4-1 0-15,-5-1-1 0,-5-1 0 16,-6 1 0-16,-10 0-1 0,0 1-1 16,-8-2-1-16,-5 4-2 0,-5 2-2 15,-5 3-2-15,-3 3 0 0,-2 3 0 16,-2 3 0-16,0 5 3 0,1 6 4 0,3 4 5 16,2 5 3-16,2 5 2 15,6 5 2-15,3 4 0 0,5 3 0 0,5 0-2 16,4-2-1-16,5-1-1 0,3-3-1 15,6-5 0-15,5-5-2 0,5-2 1 16,4-5-2-16,4-5-1 0,5-4-2 16,4-3-4-16,2-4-7 0,2-4-9 15,0-5-17-15,-4-1-17 0,-3-2-22 0,-6-1-114 16,-6-1-130-16,-4 1-301 16</inkml:trace>
  <inkml:trace contextRef="#ctx0" brushRef="#br0" timeOffset="44548.0518">17089 6656 803 0,'-6'-2'194'0,"6"2"5"16,1 0-107-16,5 0-43 0,1 0-19 15,4 1-10-15,4 0-6 0,-1-3-11 16,5 1-17-16,3 1-19 0,0-4-25 16,2 1-21-16,-4 0-123 0,0-1-145 15,0 5-323-15</inkml:trace>
  <inkml:trace contextRef="#ctx0" brushRef="#br0" timeOffset="44738.8715">17486 6481 696 0,'0'11'167'0,"-1"0"6"16,2 3-112-16,0 2-12 0,4 1-5 0,0 1-8 15,2 2-7-15,0 0-7 16,2 1-5-16,1 4-5 0,0-4-4 0,-3-1-1 16,-1-2-5-16,-5-4-8 0,-1-1-12 15,-5-4-19-15,-4-4-17 0,-6-2-21 16,-5-5-114-16,-4 0-135 0,-1-3-295 15</inkml:trace>
  <inkml:trace contextRef="#ctx0" brushRef="#br0" timeOffset="44858.5701">17369 6393 618 0,'-1'-10'151'16,"0"3"2"-16,3 2-75 0,3 4-46 0,5 3-18 15,2 0-23-15,6 3-23 0,2 0-119 16,4 0-124-16,4 3-303 0</inkml:trace>
  <inkml:trace contextRef="#ctx0" brushRef="#br0" timeOffset="45557.5567">17700 6546 520 0,'-4'-4'131'16,"0"-1"2"-16,0 2-50 0,1 0-50 15,2 1-9-15,0-1-2 0,0 1-4 0,1 1-2 16,-1 1-1-16,1 0 0 16,0 1 1-16,-2-2 0 0,1 1 1 0,0 1 1 15,1-1 0-15,-1 0 1 0,-1 0 1 16,2-1-1-16,-1 1 0 0,1 0-1 15,0-2-1-15,0 2 0 0,-1 0-1 16,1-1-1-16,0 1-1 0,0-1-2 16,0 1-3-16,0 0-1 0,0 1-3 15,0-2-2-15,0 2 0 0,1-1-2 16,-1 0 1-16,0 0-1 0,0 0 0 0,0-1 1 16,1 1 0-16,-1-1 1 15,2 1 1-15,-1-3 0 0,0 3 1 0,0-2 1 16,1 1 2-16,-1-1 1 0,-1 1 1 15,0 2-1-15,-1 4 1 0,-2-1-2 16,-1 7-1-16,0 3-1 0,-3 4-3 16,1 4-1-16,-1 0-1 0,1 4 0 0,2 1 0 15,2-4 0-15,4 0 0 0,4-2 0 16,4 0 0-16,4-3 0 0,3-4 0 16,3-4 0-16,4-3 0 0,1-5 0 15,0-5 0-15,1-3 0 0,-3-4 0 16,-1-3 1-16,-2-4 0 0,-3 1 2 15,-4-1-1-15,-2 0 1 0,-3 0 1 16,-5 1 0-16,-1 1 1 0,-4 6-1 16,-1 1 0-16,-4 5-1 0,1 4 0 15,0 2-1-15,1 7-1 0,0 0-1 16,3 3-1-16,2 2 0 0,4 1-1 0,4-2 0 16,4-1-1-16,7-3 0 0,4-2 0 15,3-1-1-15,1-5 1 0,3-3 0 16,1-3 1-16,0-6 1 0,-3-1-1 15,-4-3 2-15,1-4 1 0,-3 0-1 16,-5-3 1-16,-5-1-1 0,-7-1 1 16,-5 1-4-16,-2 0-8 0,-7 2-17 15,-2 2-26-15,-2 6-37 0,-4 3-121 0,2 9-154 16,-1 2-350-16</inkml:trace>
  <inkml:trace contextRef="#ctx0" brushRef="#br0" timeOffset="48365.2382">22316 5250 373 0,'-10'-4'95'0,"0"-1"4"0,-2 1-50 16,1 1-14-16,0-3-6 0,0 1-5 15,1-1-5-15,0 1-5 0,-2 0-3 16,-2 1-3-16,-2 1-3 0,-1-1-2 16,-5 3-1-16,-2-2-1 0,-8 2 0 15,-1 0 0-15,-5 2 0 0,1-1 0 16,-3 4-1-16,-2 1 1 0,-1 2 1 16,2 3-1-16,0 0 1 0,-1 1 0 15,-2 1-1-15,0 3 2 0,0-2 0 16,0-1 2-16,4-1 0 0,2 0 1 0,3-1 1 15,6-2 0-15,4-2 0 0,7-1-1 16,5-2-1-16,2 3-1 0,0-2-1 16,2 1-2-16,0 1 0 0,1 0 0 15,-2 3-1-15,-2 1 1 0,-3 1 0 16,-1 3 0-16,-2 2 0 0,-4 3 1 16,-1-1 1-16,-2 3 0 0,-7-3 0 15,-2 2 0-15,-4-1 0 0,-3 1 0 0,0 0 0 16,-2-1 1-16,1 1-1 0,2 1 1 15,4 1-1-15,6-3 1 0,4 0-1 16,3-3-1-16,6-3-1 0,2-1 0 16,8-3 0-16,2-2 0 0,0 2-1 15,1 1 0-15,0 1 1 0,-1 0-1 16,-1 2 0-16,-2 4 1 0,-3 2-1 16,-4 3 0-16,-3 3 0 0,-6 2 0 0,-1 4 0 15,-5 1 0-15,0-2 0 0,-1 2 0 16,2-2 1-16,2-2 0 0,2-1 0 15,6 1 0-15,3-2 0 0,3 2 0 16,4 0 0-16,4-1 0 0,5 1 0 16,5 2-1-16,0-2 1 0,2 0-1 15,0 1 0-15,-1 0 1 0,-1 1-1 16,-4 1 0-16,-3-3 0 0,-3 5 1 16,-3-1-1-16,-6 0 0 0,-1 2 0 15,-3 5 1-15,-2 2-1 0,0 5 0 16,-1 3 0-16,-3 4 0 0,5 3 0 0,-3-1 1 15,3-3 0-15,-3-3 1 0,8-3 0 16,0-2 0-16,7-2 1 0,1-4-1 16,5 0 0-16,2-1 0 0,7 0-1 15,-2-3-1-15,1-2 1 0,-1 0-1 16,0-1 0-16,-1 1 0 0,-3 0 1 16,-2 1-1-16,-1 3 1 0,-4-1 0 15,0 2 0-15,0 1 0 0,-1 0 1 16,-1 2 0-16,1 1 1 0,2-2-1 15,2 3 0-15,-1-4 0 0,3-2 0 0,1-1 0 16,4-5-1-16,3-4 0 0,1-5 0 16,4-5-1-16,0-4 0 0,3-4 0 15,1-3-1-15,0-1 0 0,0 0-1 16,1 1 1-16,-2 4 0 0,-2 4 1 16,-2 8 0-16,1 4 0 0,-2 6 1 15,-3 8 1-15,1 4 0 0,-2 2 2 0,2 2 3 16,-1-2 2-16,2 0 1 0,-1-2 2 15,2-3 0-15,5-4-1 0,1-3 0 16,6-3-3-16,3-7 0 0,7-3-1 16,5-6 0-16,2-6 1 0,4-3 0 15,5-4 0-15,0 0-2 0,0 3 0 16,2 2-2-16,1 4-1 0,1 4-2 16,0 6-1-16,-6 4-3 0,1 5-6 15,-2 1-9-15,-2 3-13 0,-1 3-105 0,-6-1-22 16,-2 2-107-16,-2-1-220 0</inkml:trace>
  <inkml:trace contextRef="#ctx0" brushRef="#br0" timeOffset="50217.0773">21028 6136 649 0,'-23'-6'160'0,"2"-2"8"0,4 2-93 16,7 2-21-16,3 2-9 0,4-1-5 0,6 0-9 15,3 0-7-15,6 1-7 0,3-2-5 16,7 2-3-16,5 1-3 0,1-2 0 16,1 2-1-16,1 0-4 0,-2-1-4 15,3 2-8-15,-7-1-11 0,-2-1-10 16,0 2-14-16,-3-1-8 0,-6 1-9 16,-3 0-8-16,-4 0-34 0,-6 1-59 15,-7 0-95-15,-6-1-212 0</inkml:trace>
  <inkml:trace contextRef="#ctx0" brushRef="#br0" timeOffset="50615.2425">20923 6127 543 0,'-17'7'126'0,"5"-2"4"0,3-1-87 16,5 1-15-16,4-1-5 0,3-1-4 16,2 0-4-16,3-1-4 0,4 1-1 15,4-1 1-15,4 0-1 0,2 1 1 16,1-1 2-16,3 1 2 0,0 1 0 0,-1 0 0 15,-3 4-1-15,-3 0 0 0,-2 1-4 16,-2 2-1-16,-4 0-3 0,-4 1-2 16,-2 0-1-16,-1 4-1 0,-4 0 0 15,-4 1-1-15,-2 1 0 0,-3 0 1 16,-2 3-2-16,-3 0 2 0,-4-2-1 16,-4 1 0-16,-2-1 2 0,-4 1 2 15,0 0 1-15,-3-3 0 0,2 0 2 16,0-2 2-16,5-2 0 0,-1-2-1 15,6-1 1-15,3-3 1 0,4-1 1 0,2-1-1 16,4-2 0-16,3 0-2 0,3 1 0 16,5 2-1-16,4-1-3 0,0 0-1 15,6-1 0-15,1 1-1 16,2-3-1-16,6 0 0 0,0-2-1 0,2 0 1 16,2 0-1-16,-1-1-2 0,1 1-5 15,-2 0-11-15,-3-1-13 0,-4 2-17 16,-5-1-17-16,-3 3-118 0,-6-2-131 15,0 1-298-15</inkml:trace>
  <inkml:trace contextRef="#ctx0" brushRef="#br0" timeOffset="51206.6075">20487 6940 463 0,'0'-4'125'0,"-1"-1"7"0,-1 0-35 16,1 0-48-16,-1 1-8 0,0 2-2 0,2 2-5 15,2 2-2-15,-2 2-1 16,0 4-1-16,0 2-2 0,1 4 0 0,-1 2-3 16,1 2-1-16,0 2-5 0,1-2-3 15,0-1-2-15,1-1-4 0,-1-1-2 16,2-4-1-16,-1-1-3 0,2-4 0 16,3-3-1-16,0-3 0 0,2-2-1 15,2-7 0-15,2-2 0 0,3-2 0 16,-2-4-1-16,0-3 0 0,-1-1 0 15,-1 3-1-15,-2 2 1 0,-2 5-1 0,-3 2 0 16,-1 8 0-16,0 6 0 0,-1 8 0 16,-2 2-2-16,-1 2-3 0,-1 4-9 15,0 0-9-15,0 2-4 0,-1-2-13 16,1-3-9-16,1 1-10 0,2-4-5 16,0-6-104-16,2 0-110 0,5-7-270 15</inkml:trace>
  <inkml:trace contextRef="#ctx0" brushRef="#br0" timeOffset="51385.753">20892 6967 670 0,'-2'-6'173'0,"2"4"5"0,-1-2-90 0,1 3-34 16,0 0-12-16,2-1-13 0,-1 4-11 15,3-1-12-15,-2 1-10 0,3 1-15 16,0 0-15-16,-1 2-14 0,1 0-16 15,-2 0-117-15,0 0-128 0,-2 1-289 16</inkml:trace>
  <inkml:trace contextRef="#ctx0" brushRef="#br0" timeOffset="51549.1002">20808 7129 633 0,'0'3'147'16,"3"-2"2"-16,2-1-99 0,4 0-22 15,2-3-8-15,1 1-4 0,2-2-5 16,3 2-6-16,0-3-6 0,1 1-11 0,1 0-13 16,-1 1-30-16,2 2-97 0,-1-2-117 15,0 3-275-15</inkml:trace>
  <inkml:trace contextRef="#ctx0" brushRef="#br0" timeOffset="51744.4899">21208 6906 697 0,'2'6'160'0,"-4"4"3"0,4 2-118 16,0 3-16-16,2 3-8 0,-1 3-6 16,0 0-9-16,-1 0-13 0,1 0-21 15,-2-2-14-15,-1 0-121 0,-1-2-129 16,2-1-311-16</inkml:trace>
  <inkml:trace contextRef="#ctx0" brushRef="#br0" timeOffset="54116.1275">21216 6998 524 0,'0'-4'127'0,"-3"-2"6"16,1 0-76-16,1 0-17 0,-1-3-3 16,0 2-1-16,1 0-2 0,-1-2-1 15,2 3 0-15,-1 1 1 0,0-1 1 16,1 2-3-16,0 2-2 0,-1 3-4 15,1 4-5-15,0 5-3 0,-1 3-5 16,-1 6-4-16,1 4-3 0,-1 4-1 16,-2 2-1-16,1 2 1 0,0-2-1 15,0 1 2-15,2-3-1 0,1-3 0 16,1-1 1-16,2-6-1 0,0-3-1 0,2-4 0 16,2-8-1-16,0-5 0 0,1-7 0 15,1-5-1-15,2-5 0 0,0-4 1 16,1-3 0-16,1-5 0 0,-4-3-1 15,1-5 1-15,-2-4 0 0,0 3-1 16,-2 1 0-16,0 5-1 0,0 4-1 16,-1 9 1-16,0 9-1 0,-2 9 1 15,0 5 0-15,-1 5 0 0,-2 7 1 0,1 5-1 16,-1 7 0-16,1 3 0 0,3 1-1 16,-1 3 1-16,5 0-1 0,0-3 0 15,3-2 1-15,3-3-1 0,2-5 0 16,2-3 0-16,3-5 1 0,1-2-1 15,0-4 0-15,1-5 1 0,-2-5-1 16,0-4 1-16,-4-2-1 0,-3-2 1 16,-6-7-1-16,-2-1 1 0,-3-5-1 0,-3 1 1 15,-4-2-1-15,-1-1 0 0,-2 3-2 16,-1 3-3-16,1 6-6 0,1 6-9 16,0 5-13-16,1 7-13 0,3 5-13 15,0 5-9-15,4 7 49 0,-1 3-168 16,1 1-124-16,2 3-310 0</inkml:trace>
  <inkml:trace contextRef="#ctx0" brushRef="#br0" timeOffset="54281.1162">21731 7084 611 0,'6'0'154'16,"-1"2"8"-16,-2 4-83 0,-1 2-23 15,1 3-11-15,-2 3-7 0,-1 4-9 16,-1 2-9-16,0 2-7 0,-1 2-6 15,1-1-6-15,-1 1-12 0,0-2-20 16,1-1-15-16,0-4-128 0,-3-2-137 16,4-4-330-16</inkml:trace>
  <inkml:trace contextRef="#ctx0" brushRef="#br0" timeOffset="55063.2062">20911 5669 550 0,'1'5'137'0,"-2"3"4"15,-1 7-62-15,0 3-37 0,0 7-10 16,-1 4-2-16,1 1-1 0,-1 0-2 16,1 0 1-16,-1-1 0 0,2-3-2 15,0-5-1-15,2-7-2 0,-2-1-2 0,1-5-4 16,0-7-4-16,1-7-3 0,2-6-4 16,-1-5-1-16,2-3-2 0,1-7 0 15,2-4-1-15,-1-4 0 0,4-1-1 16,2 1 1-16,0 3-1 0,1 3 1 15,-2 6-1-15,0 7 0 0,-2 7 0 16,-2 8 1-16,-3 8-1 0,-1 7 1 16,1 4 0-16,-1 3 0 0,1 4-1 15,3 1 0-15,2 0 0 0,1-1-1 16,4-6 1-16,2 0-1 0,3-3 1 0,0-5 0 16,1-4 2-16,1-6 1 0,1-2 0 15,-3-5 1-15,0-4 0 0,-2-6 0 16,-2-2-1-16,-3-3-1 0,-2-4-1 15,-4-2 0-15,-3-2-1 0,0 0 0 16,-3-1-1-16,-1 2-4 0,-1 4-5 16,0 3-8-16,1 5-16 0,-1 8-17 15,2 5-13-15,2 6-73 0,-2 9-52 16,2 2-114-16,2 9-237 0</inkml:trace>
  <inkml:trace contextRef="#ctx0" brushRef="#br0" timeOffset="55469.4244">21499 5867 603 0,'-13'-7'150'15,"4"0"7"-15,-1-2-83 0,4 1-23 16,2-2-8-16,4 0-4 0,2 0-5 16,5 0-7-16,1 1-5 0,4 1-4 15,3 1-4-15,1 1-3 0,2 2-3 16,2 2-2-16,0 0-3 0,-2 2-1 0,-1 2 0 16,-2 1-1-16,-3 2 0 0,-2 3 0 15,-5 1 0-15,-2 2 0 0,-4 0 0 16,-1 3 0-16,-6-1 0 0,0 2-1 15,-3 1 1-15,-3 0 0 0,0 1-1 16,-2 0 0-16,-1 2 0 0,2-1 0 16,3-1 0-16,1-2 0 0,3-1 0 15,6-3 0-15,3-1 1 0,5-2-2 16,5-3-1-16,5-2-7 0,2-2-11 0,4-1-11 16,3-1-14-16,2-1-17 0,1-1-120 15,-1 1-129-15,1 4-300 0</inkml:trace>
  <inkml:trace contextRef="#ctx0" brushRef="#br0" timeOffset="56533.306">21897 6401 542 0,'0'-12'130'0,"-3"0"6"16,-2 2-78-16,-1 0-16 0,-4 4-2 16,-2 1-1-16,-4 3-1 0,-2 3 0 15,-3 5-1-15,-2 6-1 0,0 6-3 16,-2 5-3-16,2 5-5 0,2 4-3 0,5 1-6 16,3 0-3-16,4-2-4 0,4-4-3 15,4-5-2-15,3-5-1 0,6-4-2 16,1-5 0-16,6-5-1 0,0-5 1 15,4-3-1-15,3-5 1 0,2-5-1 16,-2 0 0-16,1-5 1 0,-2-3-1 16,0-3 1-16,-4-3-1 0,-2-2 1 15,-4 3 1-15,-3 0 1 0,-2 3 2 16,-2 4 4-16,-3 8 3 0,-2 5 1 0,0 7 1 16,-2 6 0-16,1 6-2 0,-1 5-3 15,1 5-3-15,1 3-3 0,1 6-1 16,2 0-2-16,-1 0-1 0,3-2-3 15,2-4-7-15,0-1-11 0,4-5-17 16,1-3-17-16,1-6-14 0,4-2-125 16,1-5-2-16,1-2-109 0,0-1-200 15</inkml:trace>
  <inkml:trace contextRef="#ctx0" brushRef="#br0" timeOffset="57260.4289">21989 6177 447 0,'0'-2'129'0,"0"1"7"0,-3-2-4 0,3 1-78 15,0-1-11-15,1 1-4 0,-1 1-3 16,0-1-2-16,2 1-1 0,-2 1-3 16,0 0-2-16,0 0-2 0,0 1-1 15,0-1-3-15,1 2-3 0,-1-1-2 16,0 0-3-16,0 1-1 0,0 0-3 16,-1-1-3-16,1 0-1 0,1 0-2 0,-2 1-1 15,2-2 0-15,-1-2-1 0,-1 1 0 16,2-1 1-16,0 0-1 0,0 0 1 15,2 0 1-15,-2-1 1 0,-1 2 1 16,4 0 0-16,-4-1 2 0,0 2-1 16,2 2 0-16,-3-1-1 0,0 3 0 15,-1-1-2-15,1 5 0 0,0 3-1 16,-2 2-1-16,0 1 0 0,2 3 0 0,1 2 0 16,0 2 0-16,0 0 0 15,1-4 0-15,2-1 1 0,0-1 0 0,1-4 0 16,1-4 0-16,-1-6 1 0,4-2 0 15,-1-3 0-15,0-5 0 0,3-4-1 16,1-3 0-16,2-1 0 0,-1-2-1 16,0-3 0-16,0 0-1 0,3 2-1 15,-4 2 1-15,0 3-1 0,-2 1 0 16,-1 6 0-16,-2 4-1 0,-1 4 1 16,-2 4 0-16,-2 4 0 0,-1 5 0 0,1 1-1 15,-1 2-2-15,-1 3-6 0,1 2-8 16,2-1-12-16,1 1-19 0,2-4-18 15,0-1-18-15,1-1-119 0,1-3-136 16,4-4-305-16</inkml:trace>
  <inkml:trace contextRef="#ctx0" brushRef="#br0" timeOffset="58144.9523">22443 6555 596 0,'-7'-7'177'0,"2"6"4"16,0-1-2-16,4-1-115 0,3 3-18 0,1-1-13 15,3-3-11-15,3 3-9 0,5-1-5 16,1 2-7-16,3-1-11 0,2 1-16 15,2 0-13-15,-1 2-16 0,-3-1-18 16,-2 2-117-16,-4-2-127 0,-3 3-292 16</inkml:trace>
  <inkml:trace contextRef="#ctx0" brushRef="#br0" timeOffset="58309.2026">22447 6651 630 0,'-11'8'160'0,"2"-1"7"0,3-5-88 15,4 3-23-15,2-1-12 0,3-3-10 16,3 1-10-16,5-2-10 0,3-2-8 16,2 5-14-16,5-6-17 0,3 1-17 15,-3-3-133-15,3 2-137 0,3 5-339 16</inkml:trace>
  <inkml:trace contextRef="#ctx0" brushRef="#br0" timeOffset="58891.869">23161 6662 583 0,'-11'-2'139'0,"0"-1"5"0,1 1-88 15,3 0-13-15,-1 0-4 0,3 1-2 0,0-1-3 16,3 2-5-16,1-2-4 0,1 2-4 16,2 0-4-16,2 0-3 0,1 0-3 15,3 0-3-15,2 0 0 0,1-1-2 16,4 0 0-16,1-1 0 0,2-1 0 16,2 1 2-16,3-1 2 0,4 0 2 15,4 1 1-15,3 0 1 0,4-1 0 16,5 1-1-16,6-1-2 0,2 3-2 0,6-1-2 15,4-1-2-15,4 1-1 0,2-1-2 16,5 2-2-16,2 2 1 0,2-1-1 16,0 1 1-16,0 2-1 0,1 0 0 15,0-1 0-15,0 1 1 0,-2 1-1 16,-2-1 0-16,-3-2 0 0,-4 2 0 16,-4-2 0-16,-5 1-1 0,-7-2 0 15,-8-2-3-15,-8-1-2 0,-7 1-4 16,-7 0-3-16,-8-2-6 0,-8 0-8 0,-8-2-10 15,-4-1-13-15,-8-2-15 0,-9-1-119 16,-5 0-131-16,-10 2-309 0</inkml:trace>
  <inkml:trace contextRef="#ctx0" brushRef="#br0" timeOffset="59515.5155">23222 6179 619 0,'0'-7'150'0,"-4"4"6"15,-2 0-94-15,-4 3-13 0,-2 1-7 0,-6 4-4 16,1 4-5-16,-4 2-6 0,-1 4-7 16,-1 3-4-16,1 4-4 0,-1 4-4 15,9-2-3-15,0 1-3 0,6-1-1 16,6 2 0-16,4-6 0 0,4-4-2 16,5-5 1-16,4-3-1 0,0-4 0 15,3-5-1-15,0-7 1 0,2 0-1 16,-1-5 1-16,1 0 0 0,-3-5 1 15,-1-3 0-15,-1-1 0 0,-3-3 0 0,-1 0 0 16,-1-1 0-16,-3-1 1 0,-1 5-1 16,-1 3 2-16,-4 2 4 0,0 7 3 15,-2 8 1-15,-1 3 2 0,-2 7 0 16,-1 5 0-16,0 3-2 0,3 7-2 16,-2 3-4-16,2 1-1 0,1 0-2 15,2 1 1-15,1 0-2 0,2-2 0 16,2-3-4-16,0-4-7 0,1-2-13 15,3-5-12-15,0-3-18 0,1-7 11 0,0-3-146 16,-2-3-133-16,1-4-318 0</inkml:trace>
  <inkml:trace contextRef="#ctx0" brushRef="#br0" timeOffset="60151.6036">23315 5815 588 0,'0'-5'140'0,"-1"0"6"15,0 5-91-15,1 1-12 0,-3 4-7 16,1 2-4-16,-2 6-5 0,0 1-6 16,1 5-5-16,-2 0-3 0,0 2-3 15,1 1-4-15,1-2-1 0,-1-2-2 16,0-3 0-16,2-2-1 0,-1-4-1 15,2-3 0-15,0-5 0 0,1-1 1 0,0-6-2 16,2-4 1-16,0-4 0 0,0-4 0 16,1-4 0-16,1-2 1 0,1-3 1 15,4-2 0-15,1 0 1 0,0 2-1 16,2 3 1-16,-1 3 1 0,0 5 0 16,-3 5 3-16,-3 8 2 0,-2 4 0 15,0 6 1-15,-1 7-1 0,-2 3 0 16,2 5-3-16,-1 0-3 0,3 4-2 15,1 0-1-15,2 0 0 0,3-3-1 0,0 1 1 16,2-3-1-16,3-3 0 0,1-2 1 16,2-5-1-16,-1-5 1 0,2-2-1 15,-1-7 1-15,0-3 0 0,-2-5 0 16,-1-4 0-16,-5-2 1 0,-3-4 1 16,0-1 0-16,-4-2 0 0,-3-4 0 15,0 1-1-15,-1-1 1 0,-1-1-2 16,1 1-2-16,-1 3-5 0,2 2-11 15,-1 9-11-15,1 2-16 0,-2 7-12 0,1 8-64 16,-3 6-61-16,1 4-115 0,-1 4-239 16</inkml:trace>
  <inkml:trace contextRef="#ctx0" brushRef="#br0" timeOffset="60480.8529">23739 5947 538 0,'4'-2'137'0,"-3"2"5"15,0 2-46-15,-1 4-54 0,1 4-12 0,-1 2-5 16,0 2-2-16,0 3-2 0,-1 1-2 16,0 1-2-16,0 0 0 0,-1 0-2 15,1-1-1-15,-1-3-3 0,-1-1-3 16,2-1-2-16,0-2-6 0,0-3-10 16,-1-2-15-16,2-1-14 0,0-1-105 15,-1-4-22-15,2 0-112 0,3 0-220 16</inkml:trace>
  <inkml:trace contextRef="#ctx0" brushRef="#br0" timeOffset="60989.298">23721 6357 557 0,'-3'0'137'0,"2"-1"7"16,0 1-72-16,0 1-23 0,1-2-6 15,0 2-1-15,2 1-3 0,0-2-3 0,2 2-4 16,2-2-4-16,0 0-3 0,3 0-2 16,2-1-1-16,2-2-3 0,3 1-2 15,1-2-2-15,2 2-2 0,-1-1-3 16,1 1-2-16,-2-1-4 0,-3 2-6 16,-3 1-11-16,0-1-19 0,-2 1-20 15,-3 0 40-15,-2 0-179 0,-2 0-148 16,0 0-354-16</inkml:trace>
  <inkml:trace contextRef="#ctx0" brushRef="#br0" timeOffset="61626.2997">24263 6209 564 0,'-6'-5'139'16,"-2"4"5"-16,-3 2-77 0,-3 4-22 0,-1 2-7 15,-1 6-6-15,-1 1-4 16,0 6-5-16,4 3-5 0,-3-1-5 0,2 4-2 16,3 0-3-16,4-2-3 0,2-2-1 15,5-3-1-15,0-3-2 0,7-4 1 16,2-4-2-16,4-3 1 0,1-6-1 16,1-4 1-16,0-5-1 0,1-2 0 15,-1-5 0-15,-1 0 0 0,-2-3 0 16,-1-1 0-16,-1-1 0 0,-2-1 0 15,0 0 1-15,-1 0-1 0,-2 1 0 16,-1 2 1-16,-1 4 4 0,-2 5 5 16,-1 5 3-16,-1 7 1 0,-1 4 0 0,-2 6 1 15,0 3-1-15,-1 4-4 0,2 4-5 16,0 1-2-16,1 3-1 0,2 1-1 16,1-1 0-16,2 1 0 0,1-3-2 15,4-1-2-15,2-2-5 0,2-4-12 16,0-4-16-16,2-4-13 0,-1-3 20 15,-1-4-149-15,1-5-131 0,-2-2-314 16</inkml:trace>
  <inkml:trace contextRef="#ctx0" brushRef="#br0" timeOffset="62226.951">24387 5900 663 0,'-5'-1'156'0,"-1"6"5"0,0 5-103 16,0 7-18-16,-3 4-7 0,-1 5-5 0,1 2-6 15,-2 1-4-15,-1-2-4 0,1-1-3 16,3-5-2-16,1-4-2 0,3-4-2 16,3-3-1-16,2-5 0 0,3-4-2 15,4-4 0-15,2-6 0 0,1-2-1 16,1-6 0-16,0-3 0 0,3-3-1 15,-3-5 1-15,-1-5-1 0,-2-4 1 16,2-2-1-16,-1 0 1 0,-2 1-1 16,1 2 0-16,-3 7 1 0,0 8-1 0,-2 6 1 15,-2 8 1-15,-3 10 1 0,0 8-1 16,-3 5 1-16,2 6-1 0,-1 7 0 16,2 1 0-16,1 5-2 0,4-2 1 15,2-3-1-15,1-2 0 0,3-2 1 16,4-4-1-16,0-3 0 0,3-6 0 15,1-3 0-15,1-4 1 0,2-4-1 16,-1-2 0-16,-2-2 1 0,-2-7 0 0,-4-3-1 16,-3-3 1-16,-4-4-1 0,-4-7 1 15,-2-2-1-15,-3-4 1 0,-1 0-2 16,0-1-3-16,-1 4-8 0,1 2-11 16,0 5-12-16,-1 6-12 0,2 5-17 15,-1 5-117-15,-2 8-125 0,0 7-291 16</inkml:trace>
  <inkml:trace contextRef="#ctx0" brushRef="#br0" timeOffset="62627.2809">24710 6061 598 0,'-2'-7'152'0,"-1"-2"8"0,1 0-72 0,2 2-30 16,1 2-10-16,0-5-4 0,3 3-5 15,0 1-6-15,2 0-7 0,1 1-7 16,2 1-4-16,-2-1-6 0,4 4-2 16,-1 1-4-16,0 4-1 0,1-1-1 15,-1 0 0-15,-2 3-1 0,1 0 0 16,-3 3 1-16,-1-1-1 0,-1 0 0 15,-4 0 0-15,-2 3 0 0,-3-1 0 16,0 0 0-16,-3 0 0 0,-1-2 0 16,0 2 0-16,0 0 0 0,-1-3 0 0,3 2 0 15,-1-1 0-15,2 1 0 0,3-2 1 16,-1-1-1-16,4 0 0 0,1-1 0 16,2-1-1-16,3-2-1 0,0 0-3 15,2-2-6-15,2 0-7 0,3-2-10 16,-1 1-12-16,0 0-13 0,0-1-14 15,-1-1-114-15,0 1-124 0,-1 0-288 16</inkml:trace>
  <inkml:trace contextRef="#ctx0" brushRef="#br0" timeOffset="62890.6063">24987 5788 686 0,'-1'-9'170'15,"-1"4"6"-15,-2 8-95 0,1 4-29 0,2 7-14 16,-3 0-7-16,2 6-9 0,-2 4-7 16,2 3-5-16,1 0-3 0,2 1-1 15,-2-2-3-15,3 0-5 0,-1-2-7 16,3-8-15-16,-3 1-16 0,2-2-15 15,-2-4-18-15,-1-1-113 0,-1-4-126 16,1 0-283-16</inkml:trace>
  <inkml:trace contextRef="#ctx0" brushRef="#br0" timeOffset="63054.9228">24906 5902 677 0,'-3'0'157'0,"4"3"1"15,0 1-99-15,4 1-30 0,2 0-14 16,3 1-7-16,0 0-4 0,2 0-7 16,3-1-10-16,1-1-13 0,1-2-13 0,1 1-120 15,2-2-124-15,-2-4-300 0</inkml:trace>
  <inkml:trace contextRef="#ctx0" brushRef="#br0" timeOffset="63193.0643">25229 5809 648 0,'0'2'157'16,"-3"3"4"-16,-1 4-91 0,1 2-26 16,-1 4-11-16,2 5-7 0,-1 3-7 15,1 3-6-15,-1 2-13 0,2 3-21 0,0 2 75 16,-3 0-223-16,3 0-149 0,0 1-398 16</inkml:trace>
  <inkml:trace contextRef="#ctx0" brushRef="#br0" timeOffset="65056.205">23496 7034 739 0,'2'-10'182'0,"-2"0"6"15,0 4-114-15,1 5-14 0,1 2-8 16,0 5-8-16,-2 4-11 0,1 3-9 15,0 4-7-15,-1 4-4 0,-1 2-5 16,-2 1-4-16,1 0-4 0,1 2-8 16,-2-3-15-16,1-1-20 0,-1-5-23 15,6 1 66-15,-2-5-206 0,3-1-154 16,1-4-371-16</inkml:trace>
  <inkml:trace contextRef="#ctx0" brushRef="#br0" timeOffset="65261.6147">23734 7180 731 0,'-4'-1'191'0,"4"1"7"0,0-2-75 16,4 1-55-16,5-2-23 0,0 1-16 0,7-2-9 15,2 0-7-15,5-1-8 0,3 2-9 16,-1-3-14-16,1 1-14 0,2 1-21 15,-2 0-20-15,1 2-131 0,-5 0-147 16,0 4-336-16</inkml:trace>
  <inkml:trace contextRef="#ctx0" brushRef="#br0" timeOffset="65668.5247">24411 7120 654 0,'-7'-8'160'0,"-5"-1"7"0,-6 3-96 15,-3 3-20-15,-1 0-6 0,-4 4-6 16,0 4-7-16,0 4-7 0,3 3-8 15,2 2-3-15,5 0-4 0,3 2-3 16,3 1-1-16,4-1-2 0,4-1-2 16,3-4-1-16,2 0-1 0,5-2 1 15,2-5-2-15,3-2 1 0,3-4 0 16,1-4-1-16,3-1 1 0,2-2 0 16,0-2 0-16,0-2 1 0,-1-1 0 0,-2 2 2 15,0 1 3-15,-5 3 2 0,-1 0 1 16,-4 5 0-16,-1 3 1 0,-4 3 0 15,-2 6-3-15,-2 1-2 0,0 4-2 16,-1 2-5-16,0 3-8 0,1-1-12 16,2-1-20-16,2 3-21 0,1-3-134 15,1-1-148-15,2-3-349 0</inkml:trace>
  <inkml:trace contextRef="#ctx0" brushRef="#br0" timeOffset="66916.8481">20321 8333 492 0,'2'-4'120'16,"1"2"4"-16,0 1-65 0,3 3-20 16,3 3-8-16,0 6-4 0,4 3-2 15,1 3-1-15,3 4-1 0,4 1-2 0,3 1-2 16,2 0 0-16,4-3-4 16,3-3-1-16,1-4-3 0,2-3-3 0,2-4-2 15,1-3-2-15,1-3-1 0,1-3-1 16,0-3-1-16,4 0 0 0,0 1 0 15,-1 2 0-15,0 4-1 0,-2 2 1 16,-2 7-1-16,-2 4 0 0,-4 5 2 16,1 5 2-16,-5 3 1 0,0-2 3 15,2 3 0-15,-1-2 0 0,5-1 1 16,3-6 0-16,5-5-1 0,3-6-1 16,3-8 2-16,3-10 2 0,4-5 1 0,4-7 3 15,2-5 0-15,3-5 0 0,6-1-2 16,1-2-1-16,1 1-4 0,0 2-2 15,-3 4-3-15,-1 4-1 0,-7 4-1 16,-3 5-1-16,-2 5 1 0,-3 7-1 16,-5 3 0-16,1 3 0 0,-4 4 0 15,2-1 1-15,-1 1-1 0,0-1 0 16,1-3 0-16,4-5 0 0,3-6 0 0,1-3 0 16,2-5 0-16,2-5 0 0,3-5 0 15,1 1 1-15,4-4-1 0,1 2 0 16,-1 1 1-16,1-1-1 0,-1 1 0 15,-3 1 0-15,-2 5 1 0,-4 1-1 16,-8 4 0-16,-3 3 0 0,-2 4 0 16,-1 3 0-16,-5 5 0 0,-1 2 0 15,-3 2 0-15,1 2 0 0,-3-1 0 16,1-1 0-16,2-2 0 0,0-1 0 16,2-3 0-16,3-3 0 0,4-4 0 15,4 0 0-15,3-4 1 0,1-4-1 0,3-2 1 16,3-1-1-16,0-1 1 0,-1 1 0 15,-5 2-1-15,-2 3 1 0,-4 6-1 16,-5 4-3-16,-8 3-11 0,-6 5-21 16,-6 3 68-16,-7 1-218 0,-7 1-155 15,-8 2-406-15</inkml:trace>
  <inkml:trace contextRef="#ctx0" brushRef="#br0" timeOffset="69906.5443">2583 9236 622 0,'-14'1'165'0,"3"0"13"16,0 2-80-16,1-1-20 0,1 1-8 16,4 0-8-16,2 2-10 0,1-1-15 15,4 1-12-15,0-1-8 0,4 2-7 16,4-3-6-16,2 0-1 0,4-1-3 0,1-2-3 15,3-1-9-15,2-1-15 0,0-3-21 16,1 1-22-16,-1-1-8 0,-3 1-125 16,-2 1-136-16,-2 0-301 0</inkml:trace>
  <inkml:trace contextRef="#ctx0" brushRef="#br0" timeOffset="70077.5407">2591 9481 706 0,'1'2'161'16,"4"-3"2"-16,2-1-107 0,4-1-30 15,4 0-12-15,2-1-9 0,3-1-22 16,3 0 24-16,-1 1-170 0,1-2-138 16,1 3-355-16</inkml:trace>
  <inkml:trace contextRef="#ctx0" brushRef="#br0" timeOffset="72008.9295">3350 9476 457 0,'-5'1'115'16,"2"2"3"-16,-2-2-57 0,-1-1-20 15,2-1-7-15,-1 1-5 0,1-2-3 16,2 1-2-16,-2-2 0 0,2 1 0 0,1 1-1 16,-2 0 0-16,2 0-1 0,0-1-1 15,-1 1-1-15,4 0-3 0,-2 0-2 16,1 0-2-16,1-2-2 0,2 2-1 16,0 0 0-16,3 2-1 0,-1-2 0 15,1-1 0-15,2 1 0 0,1 1-1 16,0 0-1-16,-1-1-1 0,1-1-1 15,4 0-1-15,0 1-1 0,1 1-1 16,1-2 0-16,1-1 1 0,4 1-1 16,1 0 0-16,4 1 1 0,3 0-1 0,3-1 1 15,1 2 0-15,4-2-1 0,2 4 1 16,0-2-1-16,0 1 0 0,-1 1 1 16,2 1-1-16,-1-2 0 0,1 1 0 15,1 1 1-15,4-2-1 0,2 0 1 16,4 1-1-16,2-1 1 0,3-1-1 15,2 0 0-15,-2 0 0 0,-2 0 1 16,2 1-1-16,2-2 1 0,2 1 1 0,3 0-1 16,4 0 1-16,-1-3 0 0,2 1-1 15,2-1 0-15,2 0 0 16,2-1-1-16,1 0 0 0,1-1 0 0,2 2 1 16,-1-1-1-16,3-2 0 0,-2 1 1 15,2-1 0-15,-1 4-1 0,-1-2 0 16,-5 1 0-16,5 1 0 0,0 2-1 15,-4-1 0-15,0 1 0 0,-7-2 0 16,3 4 0-16,0-2 0 0,-6 2 0 16,-4-1 0-16,0 2-1 0,-5-2 1 0,0 2 0 15,-6-1 0-15,-1 2 0 0,1-1 0 16,-8 0 0-16,-6-2 0 0,-7 1-1 16,-4 1 1-16,-5-2-1 0,-7-1 0 15,-6 0 1-15,0 0-2 0,-5 0-2 16,1 1-10-16,-4-3-17 0,-3 1-24 15,-2-1-130-15,-3 0-8 0,-7-2-122 16,-5 2-236-16</inkml:trace>
  <inkml:trace contextRef="#ctx0" brushRef="#br0" timeOffset="73496.7818">3952 10038 595 0,'-5'-16'167'0,"0"7"7"0,2 2-38 16,2 9-73-16,1 4-12 0,1 6-9 15,2 3-7-15,0 4-11 0,0 5-6 16,-1 1-2-16,1 5-4 0,-3 0-4 0,0 0-3 16,0 2-2-16,0-2-3 0,0-2-9 15,0 1-14-15,1-6-19 0,2-2-19 16,-1-4-133-16,0-5-145 0,2-3-341 15</inkml:trace>
  <inkml:trace contextRef="#ctx0" brushRef="#br0" timeOffset="73735.0237">4380 10223 758 0,'-1'-2'188'0,"1"1"4"15,0 3-104-15,3 0-35 0,1 2-16 16,1 0-13-16,1-1-10 0,1 1-6 0,1 1-5 16,2-3-5-16,2 0-14 0,0-1-20 15,3-2-24-15,-1-1-95 0,-2 1-40 16,4 1-129-16,0 3-252 0</inkml:trace>
  <inkml:trace contextRef="#ctx0" brushRef="#br0" timeOffset="74173.5954">4923 10237 697 0,'-4'-4'174'16,"6"0"5"-16,0 1-88 0,3 0-42 15,1 3-10-15,3 0-6 0,2-1-8 16,1-1-7-16,1-1-5 0,3-2-3 0,1 0-3 16,3-2-3-16,0-2-2 0,-2 1-1 15,0-1-1-15,1-1-2 0,-6 1-4 16,-2-1-5-16,-5-1-4 0,-2 1-3 15,-5 0-3-15,-4 0-5 0,-5 2-1 16,-1 0 0-16,-6 2 2 0,-1 3 4 16,-3 1 4-16,0 4 2 0,0 0 5 15,1 7 5-15,0 0 6 0,2 5 5 0,4 2 3 16,0 0 3-16,3 3 1 16,1 3 2-16,4 1 0 0,4-1 0 0,2 0-2 15,5 1-1-15,2 0-1 0,5-2-1 16,2-1-1-16,3-3-1 0,1-1-2 15,3-4-2-15,3-4-1 0,4-3-1 16,1-2-1-16,3-6-7 0,0-3-16 16,2-1-19-16,-2-5-15 0,-6-2-125 15,-3 1-136-15,-3 0-320 0</inkml:trace>
  <inkml:trace contextRef="#ctx0" brushRef="#br0" timeOffset="75324.3536">5290 9846 571 0,'-4'-3'150'0,"-3"1"13"0,3 2-70 0,-1-1-18 16,1 1-4-16,3 1-7 0,-3 0-8 15,5 2-9-15,0-1-10 0,4 1-10 16,2-1-6-16,0 2-6 0,4-3-2 15,0 1-3-15,2 0-2 0,2-1-3 16,-1-1-1-16,-1 0-1 0,1-1-2 16,-2-1 0-16,-1 0-3 0,-1 0-5 15,-1-2-12-15,0 1-15 0,-2 1-24 16,-1-1-15-16,1 1 34 0,-4 1-164 0,1 0-137 16,1-4-319-16</inkml:trace>
  <inkml:trace contextRef="#ctx0" brushRef="#br0" timeOffset="75943.8069">5680 9723 671 0,'0'-9'154'0,"-1"1"3"0,2 5-107 16,0 4-20-16,2 4-6 0,-1 3-6 16,2 5-5-16,-1 1-4 0,1 5-1 0,0 1-3 15,1 4 0-15,0-2-1 0,1 1 2 16,0 3 3-16,0 0-1 0,0-2 1 15,0-1 1-15,-1-1 0 0,-2-1 0 16,-3-4-3-16,-4-2-1 0,-1-3-1 16,-4-1-1-16,-2-2 0 0,-2-2-4 15,-2-2-12-15,-1-1-13 0,2-3-15 16,-5-5-16-16,2-2-122 0,1-5-131 16,0-5-306-16</inkml:trace>
  <inkml:trace contextRef="#ctx0" brushRef="#br0" timeOffset="76098.4057">5617 9679 603 0,'7'-6'155'0,"-5"-1"7"0,1 1-73 15,-1 0-38-15,2 1-12 0,1 0-8 16,2 2-10-16,1 2-11 0,2 2-18 0,0 1-24 16,1 1-48-16,-1 2-87 0,-2 3-125 15,0 1-289-15</inkml:trace>
  <inkml:trace contextRef="#ctx0" brushRef="#br0" timeOffset="77080.4387">5832 9747 426 0,'-1'-4'111'0,"1"0"2"15,1 1-49-15,1 0-24 0,0 0-12 0,-2-2-8 16,1 0-5-16,0 1-3 0,-1 0 0 15,0 1 0-15,-1-2 2 0,1 1 1 16,2 0 2-16,-3 1 1 0,2-1 3 16,0 0 1-16,1 2 1 0,0 0 0 15,-2-1 0-15,1 1 1 0,2 0-2 16,-3 1 0-16,0 0-2 0,-1-1-1 16,-1 0-2-16,2 1-2 0,-1 0 0 0,1 1-2 15,0 0-1-15,1 0-1 0,1 0-1 16,-2 0-1-16,1 0-1 0,-1 1-1 15,-1 0 1-15,1 2-1 0,0 2-1 16,0 0 0-16,0 4 0 0,0 4 1 16,0 0-2-16,0 1-1 0,0 1 0 15,1 3-1-15,-1 0-1 0,1-1 0 16,3-1-1-16,-1-2 0 0,3 0 0 0,1-3-1 16,0-3 0-16,2-2 1 15,-1-4-1-15,-1-1 2 0,3-3-1 0,0-4 2 16,-1-1 1-16,-2-2 3 0,-1-1 1 15,-1-1 1-15,1-1 1 0,-5 2 0 16,1 1 0-16,-4 1-2 0,2 2-1 16,-2 0-2-16,2 1-2 0,-1 2-1 15,-1 0 0-15,1 1-2 0,1 2 1 16,0 0-1-16,-1-1 0 0,1 4-1 16,0 0 1-16,0-1 0 0,0-1 0 15,0 2 0-15,0-1 0 0,0 1-1 0,1-3 1 16,-1-1-1-16,1 4 0 0,1-1 0 15,-2-2 0-15,1 1 0 0,-1-1-1 16,1 1 1-16,0-1 0 0,-1-1 0 16,2 1 0-16,-2-1 0 0,1-1 1 15,-1 0 0-15,0 1 0 0,0 1 0 16,0-1 0-16,0 0 0 0,0 1 0 0,0 1 0 16,0-1 1-16,-1 0-1 15,1 0 0-15,0 1 0 0,0-3 0 16,0 3 0-16,0-1 0 0,-2 0-1 0,2-1 1 15,0 1 0-15,2 0 0 0,-4 0 0 16,2-3 0-16,2 2 0 0,-2 1 1 16,0-1-1-16,0 0 0 0,0 1 1 15,0 0 0-15,0 2 0 0,0 0 0 16,0 2 0-16,-2 2-1 0,2 3 1 16,2 2-1-16,-1 1 0 0,2 0 1 15,1 2-2-15,5-1 1 0,-1 0 0 16,3-4 0-16,4 0 0 0,1-4-1 0,4-2 1 15,0-3 0-15,4-2 0 0,0-4 0 16,2-1 0-16,-3-6 1 0,-1-1-1 16,-3-2 0-16,-4-1 1 0,-3-2-1 15,-6 0 1-15,-4-3-4 0,-1 2-9 16,-4 0-19-16,-2 2-24 0,-4 2-16 16,-2 0-130-16,-4 6-147 0,0 8-334 15</inkml:trace>
  <inkml:trace contextRef="#ctx0" brushRef="#br0" timeOffset="77509.6245">5611 9508 739 0,'-5'-5'188'0,"1"1"4"0,1 3-114 15,3 0-18-15,1 1-14 0,4 1-17 16,0 2-13-16,1-1-17 0,0-1-22 0,1 2-29 15,-4-1-142-15,2-1-154 0,-1 5-381 16</inkml:trace>
  <inkml:trace contextRef="#ctx0" brushRef="#br0" timeOffset="79922.4187">3617 8993 558 0,'-7'-1'142'15,"2"4"8"-15,-1-2-72 0,1 0-21 16,-2-1-8-16,0 0-6 0,3 1-5 15,2 2-5-15,1-3-6 0,2 1-3 0,2-1-4 16,7 6-2-16,1-3-3 0,1-5-2 16,1-1-2-16,4-3-1 0,1-3-3 15,1-1-1-15,0-7-1 0,1 4-2 16,0-2-1-16,-2-1 0 0,-2 1-2 16,0 2 1-16,-2 0-1 0,-6 2 0 15,-2 2 0-15,-3-1 0 0,-2 2 0 16,-5 1 0-16,-2 1 0 0,-2-1-1 0,-5 2 0 15,0 1 0-15,-4 2-2 16,-3 2 0-16,2 2-1 0,-3 3 1 0,-3 2-1 16,1 1 1-16,1 1 1 0,2 6 0 15,-1 0 1-15,1 2 0 0,3 3 1 16,4 2 0-16,0 5-1 0,5 0 1 16,0 0 0-16,4 2 0 0,2-1 1 15,5-2-1-15,2-2 0 0,3-2 1 16,7-2 0-16,2-3-1 0,5-3 1 15,4-2 0-15,2-5 0 0,3-2 0 16,3-5 0-16,-1-2-2 0,1-3-7 0,-1-4-19 16,-1-1-18-16,-2-1-17 0,-6 0-122 15,-4 0-138-15,-1 3-318 0</inkml:trace>
  <inkml:trace contextRef="#ctx0" brushRef="#br0" timeOffset="80663.0255">3990 8399 534 0,'0'-13'137'15,"0"-1"8"-15,-2 0-67 0,1-1-15 16,-1 1-2-16,-1 2-4 0,2 0-5 15,-1 2-5-15,-1 2-6 0,2 3-7 16,1 2-8-16,1 4-9 0,0 4-4 0,1 5-4 16,1 2-2-16,0 4-3 0,2 4 0 15,-2 3-2-15,3 3-1 0,0 1-1 16,2 0 1-16,-1 1-1 0,2 0-1 16,-2-1 1-16,0-1 0 0,-2-2 0 15,-2 0 0-15,-4-4 0 0,-4-1 0 16,-4-3 0-16,1 0 0 0,-3-3 1 15,-3 1-3-15,-1-3-7 0,1-2-7 0,-1-1-18 16,-1-5-16-16,0-3-14 16,0-7 35-16,3-4-159 0,0-7-129 0,5-6-306 15</inkml:trace>
  <inkml:trace contextRef="#ctx0" brushRef="#br0" timeOffset="80806.4914">3953 8151 508 0,'5'-8'142'0,"-3"3"4"0,1 2-15 16,0-1-87-16,3 3-15 0,-1 0-8 16,0 1-9-16,1 1-19 0,2 1-20 15,-2 3-121-15,2 1-123 0,2 2-308 16</inkml:trace>
  <inkml:trace contextRef="#ctx0" brushRef="#br0" timeOffset="83573.0844">5077 8911 334 0,'2'-1'99'16,"-2"1"5"-16,0-1-6 0,0 1-51 15,1-3-13-15,-1 3-7 0,0-1-6 16,1 0-5-16,-2 1-3 0,1-1-5 0,0 1-3 16,0-1-2-16,0 1-2 15,0 0-2-15,-1 0-4 0,1 0-3 0,0 0-5 16,0 0-4-16,0 0-7 0,0 0-2 16,-2 0 2-16,4 0 5 0,-2 0 7 15,0 0 9-15,-2 0 7 0,2 0 11 16,0-2 6-16,-1 2 2 0,0 0 0 15,1-1-2-15,-1 1-1 0,1-1-2 16,-2 1-2-16,2 0-1 0,0-1-2 16,-1 1 0-16,1 0 0 0,-2 1-1 0,2-1 1 15,-1 1-1-15,1-1 2 0,-2 0 0 16,2 1 0-16,-1-1 1 0,2 0 0 16,-2 0 0-16,1 0 0 0,0-2 0 15,0 2-1-15,0 0 0 0,0 0 0 16,0-1-1-16,0 1 1 0,-1 0-1 15,1 0 1-15,0 0-1 0,0 0 1 16,0 1-1-16,0-1 2 0,0 0-1 16,0 0 1-16,0 0 1 0,0 0 1 0,0 0 0 15,0-1 1-15,0 1 1 0,0 0-1 16,0 1-2-16,0-1 0 0,0 0-4 16,0 0-2-16,1 0-2 0,0 0-2 15,2 0-2-15,0-1-1 0,1 1 0 16,3 1 0-16,2-1-1 0,0 1 0 15,2 0-1-15,0-1 0 0,2 0 0 16,1-1-1-16,-3-1 1 0,0-1-1 16,0-1 0-16,-2 1-1 0,0-1-1 0,-2 0-4 15,-2 2-11-15,0 0-20 16,-1 0-23-16,-3 2 15 0,-2 0-155 0,-3 2-146 16,-3 0-340-16</inkml:trace>
  <inkml:trace contextRef="#ctx0" brushRef="#br0" timeOffset="84334.3968">5631 8839 686 0,'-7'-1'176'0,"-3"2"4"0,2 1-92 16,2 2-29-16,3 1-13 0,3 4-9 15,6-1-10-15,-1 1-7 0,3 1-4 16,6-2-1-16,2-2-2 0,1-2-1 16,0-5-3-16,3-3-1 0,2-2-3 0,1-3 0 15,-1-2-2-15,0-3-1 0,0-1-1 16,-2 1 0-16,-1 0-1 0,-2-1 1 15,-3-1-1-15,-3-1 0 0,-3 1 0 16,-3-1 0-16,-2 0 0 0,-4 2 0 16,-2 0-1-16,-5 3 0 0,-5 5 0 15,-5 2-1-15,-4 4-1 0,-3 2 1 0,-2 3-1 16,-2 4 0-16,0 6 1 0,0 3 0 16,5 4 1-16,1 1 1 0,3 2-1 15,2 3 1-15,3 4 0 0,4-2 0 16,5 0 0-16,1 1 0 0,7 1-1 15,5-3 1-15,2-1 0 0,5-5 0 16,3-4 0-16,5-3 0 0,1-4 0 16,3-6 1-16,2-3-1 0,4-4-1 15,0-3 1-15,-1-3-4 0,0 0-8 16,-1-2-10-16,-3-2-19 0,-3 1-19 0,-4 0-18 16,-6 1-119-16,-2 1-137 0,-5-3-304 15</inkml:trace>
  <inkml:trace contextRef="#ctx0" brushRef="#br0" timeOffset="84616.4672">5983 8404 822 0,'-3'-1'194'16,"3"0"2"-16,3 3-123 0,1 3-30 15,3 0-14-15,1 0-9 0,4 2-5 16,3-2-7-16,1-1-3 0,4-1-5 0,3-1-8 16,4-2-14-16,1-3-21 0,-2-3-23 15,-2 1 21-15,-2-1-156 0,-2-4-144 16,-7-1-329-16</inkml:trace>
  <inkml:trace contextRef="#ctx0" brushRef="#br0" timeOffset="84834.544">6356 8244 650 0,'-4'3'163'0,"3"4"5"0,0 1-76 15,1 4-46-15,1 4-8 0,0 5-4 16,4 1-5-16,0 5-6 15,3 1-5-15,-1 4-3 0,2-1-2 0,0-1-3 16,-1 1-3-16,0-3-3 0,-3 0-2 16,-2-2 0-16,-5-5 0 0,-3-2 0 15,-4-3-2-15,-4-3-7 0,-4-6-14 16,-4-2-20-16,-3-4-17 0,-1-3-70 16,1-7-61-16,2-1-124 0,2-6-247 15</inkml:trace>
  <inkml:trace contextRef="#ctx0" brushRef="#br0" timeOffset="84974.149">6299 8067 731 0,'3'-7'178'0,"2"1"1"16,1 2-113-16,3 2-22 0,1 1-12 0,1 1-14 16,1 1-27-16,0 1-28 0,2 3-12 15,-1-1-131-15,1 3-140 0,0 4-332 16</inkml:trace>
  <inkml:trace contextRef="#ctx0" brushRef="#br0" timeOffset="85338.7626">6545 8175 730 0,'0'-4'190'0,"1"0"6"0,0-1-99 0,5 2-28 15,3 0-15-15,-1-1-16 0,7 3-13 16,2-1-10-16,2 2-6 0,4-2-3 16,-2 1-3-16,1 0-1 0,-1 1-4 15,-2-4-5-15,0 1-8 0,-3 1-11 16,-4-1-15-16,-2 2-17 0,-2 0-12 16,-3 0-8-16,-4 0 16 0,-3-1-129 0,-5 1-115 15,-3 1-271-15</inkml:trace>
  <inkml:trace contextRef="#ctx0" brushRef="#br0" timeOffset="85725.616">6619 8142 593 0,'-13'5'152'0,"-2"-1"8"15,-1-1-70-15,4 3-30 0,4 2-7 16,0-2-5-16,1 1-6 0,2-1-5 0,1 2-4 16,2 2-5-16,-1-3-6 0,1 1-3 15,1 2-3-15,-1-1-3 0,2-3-3 16,2 1-3-16,0-2-1 0,-1-1-2 15,3 0-1-15,1-3 0 0,1-1-2 16,4 2 0-16,2-2 0 0,2 0 0 16,3 1 0-16,1 1-1 0,3-2 0 15,1 2 0-15,-2 2 1 0,-1-1-1 16,0 1 0-16,-2 0 0 0,1 3 0 16,-4 1 1-16,-1 1-1 0,-2 1 0 15,0 0 0-15,-4 2 0 0,0-1 1 16,-5 0-1-16,-3 1 0 0,-2-1 0 0,-5-1 0 15,-2 3 0-15,-1-1 0 0,-4-1 0 16,-2 1-1-16,-2-1 1 0,-2 0-1 16,0-2 1-16,-1-2 0 0,-1-2 0 15,0-6 0-15,1 3 0 0,5-3 1 16,0-2-3-16,5 3-4 0,2-2-11 16,2 0-11-16,3 2-17 0,2-4-18 0,3-1-16 15,3 0-121-15,0-1-132 0,7-3-301 16</inkml:trace>
  <inkml:trace contextRef="#ctx0" brushRef="#br0" timeOffset="86532.7867">6939 8228 421 0,'0'-4'117'0,"0"2"3"0,0-1-29 16,0 1-45-16,0-1-15 0,1 1-8 15,-1 1-7-15,0-1-3 0,0 2-3 16,0-1-1-16,0 0-1 0,0 1 1 15,-1 0-1-15,1 0 2 0,0 0-1 16,0 0 0-16,0 1 1 0,-1-1-1 16,1 0 2-16,1-1 0 0,-1 1 1 15,1 0 0-15,-2-1 1 0,2 1 1 16,-1 0 2-16,0-1 0 0,2 1 2 0,-2 0-1 16,-2-2 0-16,2 2 0 15,0 0-2-15,-1-1-3 0,1 1-2 0,-1 0-2 16,1 0-1-16,0 0-1 0,-1 0-2 15,1 0-1-15,-1 0 0 0,1 0-2 16,0 0 0-16,0 1 0 0,0-1-1 16,-2 0 1-16,2 0-1 0,0 0 1 15,2-1-1-15,-2 0 1 0,0-2-1 16,0 2 1-16,0 0 3 0,1 0 1 0,-1 0 4 16,0 1 1-16,-1 2 2 0,1 3 0 15,-3 3 1-15,-1 2-1 0,1 4-2 16,-2 3-3-16,-1 4-1 0,0 2-2 15,-1 1-1-15,3 1-1 0,2 2 0 16,1-3 0-16,4 0-1 0,1-5 0 16,4-3 1-16,2-2-1 0,-1-5 0 15,4-4 0-15,-1-5 0 0,0-2 1 16,0-4 0-16,-1-4 2 0,-1-2 2 16,-1-3 2-16,-2-1 1 0,-1 0 1 15,-1-1 1-15,-2 2-1 0,-1 2-1 0,1 1-2 16,-3 3-1-16,0 4-1 0,0 4-2 15,-2 2 0-15,0 5-1 0,1 4-1 16,1 2 1-16,0 3-2 0,2 2 0 16,3 0 0-16,4 0 0 0,3-1 0 15,5-1 0-15,3-3-1 0,5-1 1 16,6-2-1-16,-2-5 1 0,-1-7 0 16,1-2-1-16,-2-6 1 0,-3-3 1 0,-3-6 0 15,-5-3 0-15,-1-1 1 0,-4-3 0 16,-2 2 0-16,-5-5 0 0,-6 1-3 15,-3 0-8-15,-4 0-16 0,-2 5-26 16,-2 3-23-16,-3 3 74 0,1 7-207 16,0 9-152-16,4 2-361 0</inkml:trace>
  <inkml:trace contextRef="#ctx0" brushRef="#br0" timeOffset="90959.723">4244 8135 496 0,'5'-13'127'0,"-1"1"7"16,0 0-55-16,-2 1-25 0,1 2-4 15,0 2 1-15,-2 1-1 0,1 2-1 16,0 2-5-16,-2 1-2 0,1 2-5 0,1 4-4 16,-2 1-8-16,0 4-7 0,-2 4-3 15,-1 5-3-15,-2 0-4 0,-3 2-3 16,0 2-2-16,-2 1-1 0,-1-2-2 16,1-3 1-16,3-2-1 0,1-1 1 15,1-2-1-15,2-4 0 0,2-3 0 16,1-2 1-16,3-1-1 0,0-6 0 15,3 1 1-15,3-1-1 0,1-1 0 16,2-2 1-16,0 2-1 0,2-1 0 16,0 3 0-16,1-2-2 0,0 3-2 15,-2-1-6-15,1 2-8 0,-2 1-11 0,0 0-15 16,-2-1-11-16,1 2-8 0,-2-1-11 16,-1 1-107-16,0-1-116 0,-4-2-264 15</inkml:trace>
  <inkml:trace contextRef="#ctx0" brushRef="#br0" timeOffset="91180.3399">4423 8136 623 0,'-1'-9'154'0,"0"3"5"0,0 5-97 15,-1 5-12-15,4 3-7 0,-4 4-8 16,1 5-9-16,0 5-7 0,0 3-6 15,-1 2-2-15,1 2-4 0,-1 3-3 16,-1-1-1-16,2 1 0 0,0-2-2 16,2-2-8-16,0-2-11 0,0-3-17 15,3-4-15-15,1-4-124 0,0-7-132 0,5-6-316 16</inkml:trace>
  <inkml:trace contextRef="#ctx0" brushRef="#br0" timeOffset="92175.805">4505 8282 428 0,'0'-3'111'0,"0"1"4"15,0-1-52-15,0 2-20 16,-1 0-9-16,1 0-5 0,0-1-2 0,1 1-2 16,-1 1-1-16,0-1-1 0,0 0 0 15,-1-2-2-15,1 2-1 0,-1-1-3 16,1-1-2-16,-1 2-1 0,2-1-3 15,-5-3 0-15,4 2-1 0,1 0 1 16,1-1-1-16,-2-1 0 0,1-1 0 0,0 0 1 16,5 1 0-16,-5-1-1 0,1 1 1 15,-4-1-1-15,4 2 1 0,-1 2 1 16,0 0 1-16,0 2 2 0,1 0-1 16,-2 0 0-16,3 3-2 0,-2-2 0 15,-1-1-3-15,0 0-3 0,0 0-2 16,-1 2-1-16,1 1-1 0,0 4-1 15,-1 1 0-15,1 1 0 0,-1 5-1 16,1 1 1-16,1 3 0 0,-1-1-1 16,1 1 1-16,3 1-1 0,1-1 1 15,1-1-1-15,1-2 0 0,1-4 1 0,3-1-1 16,0-4 0-16,1-4 0 0,-1-4 0 16,1-3 1-16,0-4-1 0,2 0 1 15,-2-5-1-15,-1 0 1 0,-2-1 0 16,-1 3 0-16,-3-1 1 0,-1 6 0 15,-2 0 1-15,-2 1 0 0,0 4 1 16,0 4-1-16,-1 2 0 0,1 4-1 0,0 0-1 16,1 2 0-16,2 0-1 0,-1 2 0 15,2-2 1-15,1-3-1 0,0-1 0 16,1-1 0-16,0-2 0 0,1-2 0 16,-1-3 0-16,3-2 0 0,-2-2 1 15,1-3-1-15,-1-1 1 0,-1-1-1 16,-1 0 1-16,-2 0 0 0,-2 0 0 15,-1 2 1-15,0-1-1 0,-1 1 0 16,-2 2 1-16,2-2-1 0,0 1 0 16,-1-1 0-16,2 2-1 0,-1-1 1 15,1 2-1-15,0 0 0 0,0 1 0 0,0 3 0 16,0-1 0-16,0 2 1 0,0 0-1 16,0 1 0-16,0 0 0 0,0 0 0 15,0 0 0-15,0-1 0 0,0 2 0 16,0-2-1-16,0 1 1 0,0 0 0 15,0 0 0-15,-1 1 0 0,0-1 0 16,-1 0 0-16,1 1 0 0,0-1 0 0,1 1 0 16,-1-1 0-16,0 0 0 0,1 0 0 15,0 0 0-15,0 0 0 0,0 0 0 16,0-1 0-16,0 1 0 0,-2 0 1 16,2 0-1-16,0-1 0 0,0 1 0 15,0 1 0-15,0-2 0 0,-1 1 0 16,2 0 0-16,-1 0 0 0,0 0 0 15,0 0 0-15,0 0 0 0,0 0-1 16,0 1 0-16,-1-1-1 0,2 0-7 16,-1 0-9-16,0 1-17 0,0 2-23 15,0-2-133-15,-1 3-146 0,-1 1-349 16</inkml:trace>
  <inkml:trace contextRef="#ctx0" brushRef="#br0" timeOffset="117245.1412">7721 9284 544 0,'-6'-4'162'0,"-1"0"12"0,3 2-31 16,-3 1-53-16,4-1-14 0,0 1-8 15,1 0-12-15,2 1-16 0,1 0-12 16,3 0-11-16,1 0-7 0,1-1-5 16,2 1-3-16,3-1 0 0,2-1-2 15,1 2-6-15,1 0-13 0,1 2-19 0,-1 0-25 16,1 2-25-16,-5 1-115 0,-3 2-142 15,-7 1-309-15</inkml:trace>
  <inkml:trace contextRef="#ctx0" brushRef="#br0" timeOffset="117435.5287">7641 9585 697 0,'-5'0'172'0,"5"1"5"15,0 0-85-15,4-1-41 0,3 0-15 16,2 0-12-16,5 0-5 0,1-2-5 16,2 1-9-16,2-2-17 0,-1 1-30 15,2 1-57-15,-2-1-86 0,-2 7-136 16,0 1-306-16</inkml:trace>
  <inkml:trace contextRef="#ctx0" brushRef="#br0" timeOffset="118745.9494">9109 8889 533 0,'-8'-1'145'15,"0"0"9"-15,-1 0-40 0,4-1-50 16,1 2-12-16,2-1-5 0,1 1-7 0,1 1-8 15,0 2-7-15,2-2-4 0,2 1-4 16,2 1-3-16,1-1-1 0,3 2 0 16,2 0 0-16,2-2-1 0,1 1-3 15,3-2-2-15,0-1-2 0,1-3-2 16,2-1-1-16,-2-5 0 0,2 2-2 16,0-3 1-16,-2 0-1 0,-1-1 1 15,-3 1-1-15,1 0 0 0,-3 1 0 16,-4-1 0-16,-2 0 1 0,-5 3-1 15,-2-3 0-15,-1 2 1 0,-5 0-1 0,-2 1 0 16,-1-1 0-16,-3 2 0 0,0-1 0 16,-2 2 0-16,-1 0-1 0,-1 2 1 15,0 2-1-15,-2 2 1 0,-1 2-1 16,1 3 0-16,-1 1 1 0,1 2-1 16,-1 0 1-16,0-1-1 0,2 2 1 15,1 2 0-15,3 2 0 0,-1-1-1 16,3 2 1-16,1 2 0 0,3 3 0 0,1 3 0 15,0 0 0-15,1 0 1 0,4 3 0 16,-1-1 0-16,5-1 1 0,-1-1 0 16,4-3 0-16,2-2 1 0,3 0 0 15,2-5 1-15,3-2 0 0,6-1-1 16,4-4 1-16,5-4-2 0,4-2 1 16,2-3-2-16,3-2 0 0,2-4-4 15,-2-2-13-15,-2 0-18 0,-3-1-23 16,-4 1-29-16,-7-1-110 0,-3 2-140 0,-9 1-306 15</inkml:trace>
  <inkml:trace contextRef="#ctx0" brushRef="#br0" timeOffset="119307.6648">9433 8437 683 0,'-5'-1'183'0,"-2"0"9"15,3 1-96-15,2 0-26 0,1 0-11 16,3-1-14-16,2-1-16 0,2 2-11 15,4-1-7-15,2 0-2 0,0 0-1 0,4-1-2 16,0 1-1-16,2 1-2 0,-2-1-6 16,0 1-11-16,-1 0-16 0,2-1-29 15,-2 2-18-15,-3-2-126 0,-2 1-147 16,1-3-330-16</inkml:trace>
  <inkml:trace contextRef="#ctx0" brushRef="#br0" timeOffset="119562.8838">9743 8243 713 0,'1'-8'169'16,"0"4"3"-16,1 3-111 0,0 2-14 0,2 4-8 0,0 3-11 16,-1 3-8-16,2 5-2 0,0 1-3 15,0 5-2-15,1 1-2 0,1 3-1 16,-1 2-3-16,2 1-1 0,-1-2 0 15,-3-1-1-15,-2-1-2 0,-3-5-1 16,-3 1 0-16,-3-4-1 0,-3-1 0 0,-2-3-6 16,-4-1-11-16,-1-2-13 0,-1-2-22 15,-2-4-11-15,3-4-20 0,0-4-111 16,1-4-124-16,6-6-276 0</inkml:trace>
  <inkml:trace contextRef="#ctx0" brushRef="#br0" timeOffset="119720.8358">9745 8091 658 0,'3'-9'164'0,"-3"3"4"16,2 1-98-16,1 0-23 0,1 1-9 15,2 3-11-15,0 1-11 0,2 1-11 16,3 3-16-16,0 2-21 0,0 4-18 16,-1 1-122-16,1 4-132 0,-1 1-319 15</inkml:trace>
  <inkml:trace contextRef="#ctx0" brushRef="#br0" timeOffset="120372.6277">9988 8305 502 0,'0'-7'128'0,"0"2"4"16,-1 1-64-16,1 0-25 0,0 3-7 0,0 0-4 15,-1 0-5-15,1-1-4 0,0 1 0 16,-2 2-2-16,4-2-1 0,-2 1-1 16,1-1-1-16,0 0-2 0,1 0 0 15,0-1-1-15,0 0-1 0,-1-1 0 16,2 1 0-16,-3-2-1 0,2 1-1 15,-1 0 0-15,1-2-1 0,-1 2 0 16,0-1-2-16,0 0 0 0,1 1 0 16,-1-2-2-16,-1 1 1 0,-3 2 0 15,3 0 1-15,-1 2 0 0,0 3-1 0,-3 4-1 16,2 3 1-16,-2 3-3 0,3 7-1 16,-3 3-2-16,2 4 0 0,1 4-1 15,2-1 0-15,0 2 1 0,4-2 0 16,2-5-1-16,3-1 1 0,4-7 0 15,1-4 0-15,4-5 0 0,2-6-1 16,1-4 0-16,1-2 0 0,1-5 0 0,1-2 0 16,-4-3 1-16,-3-5 0 0,-4 1 1 15,-3 1 1-15,-5-4 1 0,-5 1 0 16,-5 3 2-16,-2 5-1 0,0 6 0 16,-1 3-1-16,1 6-1 0,0 3 0 15,1 6-2-15,1 4-1 0,3 3 0 16,1 1-1-16,1 1 0 0,4-1-1 15,5-2 0-15,2-2-1 0,3-4 1 0,2-3 0 16,2-4-1-16,5-5 1 16,-1-3 1-16,0-6 0 0,0-5 0 15,-1-3 0-15,-1-4 1 0,-4-3 1 0,-6-1 0 16,-3-2 0-16,-7 0-1 0,-3 4 1 16,-5 0-1-16,0 4-2 0,-1 3-6 15,-2 4-12-15,0 4-17 0,0 4-23 16,3 4-15-16,-1 4 89 0,0 4-217 15,3 3-142-15,3 3-351 0</inkml:trace>
  <inkml:trace contextRef="#ctx0" brushRef="#br0" timeOffset="120626.5314">10637 8165 630 0,'0'-8'181'0,"4"0"5"0,-7 6-41 16,1 4-77-16,-2 5-14 0,-1 4-14 0,-1 4-15 15,0 6-10-15,0 5-4 0,0 2-3 16,0 3-1-16,0 3-2 0,0 2-2 16,-1-2-2-16,3 1 0 0,-3-3-6 15,1-2-14-15,0-3-20 0,1-4-22 16,0-3 83-16,2-6-220 0,1-3-153 15,5-2-377-15</inkml:trace>
  <inkml:trace contextRef="#ctx0" brushRef="#br0" timeOffset="121047.2236">10819 8415 739 0,'-8'-13'188'0,"4"-3"6"0,2 1-101 0,2 0-31 15,2 1-13-15,6 1-12 0,0 2-13 16,3 2-9-16,4-1-5 0,2 3-4 16,2 0-2-16,-1 5-1 0,0 1-2 15,1-1 0-15,-2 4 0 0,-1 3-1 16,-4 0-1-16,0 2-1 0,-2 3 0 15,-4-1 0-15,-1 5-1 0,-1-2 0 16,-4 3 0-16,-3 1-1 0,0 0 0 16,-5 0 1-16,-1 1-1 0,-4 1 1 15,-1 2 0-15,-4-2 1 0,1 1 0 0,-1-4 2 16,1 0-1-16,1-1 2 0,5-2 0 16,2-2 0-16,2-2 1 0,4 0 0 15,3-1 1-15,4 0-1 0,2-1 0 16,3 1 0-16,2-3-1 0,4 1 0 15,3 0 0-15,3-1 0 0,0 0-1 16,3-3-3-16,1-1-11 0,-2 0-16 16,4 0-27-16,-1 0-24 0,-2-1-120 15,4 5-145-15,-2 4-326 0</inkml:trace>
  <inkml:trace contextRef="#ctx0" brushRef="#br0" timeOffset="124214.0319">8938 9531 457 0,'-19'-1'121'15,"2"-2"5"-15,2 2-33 0,1 0-50 16,6-1-10-16,0 0-6 0,6 2-4 16,2-1-4-16,4 1-2 0,4 0 0 15,3 0-1-15,5 0 0 0,4 0 3 16,3-1 1-16,3 1 2 0,4 0 1 16,5 0-1-16,3 1-2 0,7-1 0 0,5 1-3 15,9 3-1-15,3-4-4 0,3 0-2 16,4-4-2-16,2 2-2 0,1 1-1 15,-1-3-2-15,0 0 0 0,-1 2-1 16,-4 2-1-16,-4 0 0 0,-10 1 0 16,-5 0 0-16,-7 2 0 0,-8 2-1 15,-7-2 0-15,-6 3-1 0,-5-1-6 16,-3 0-9-16,-8 1-8 0,-5-1-13 0,-5 1-11 16,-6-1-18-16,-1 1-110 0,-5 1-119 15,-3 1-275-15</inkml:trace>
  <inkml:trace contextRef="#ctx0" brushRef="#br0" timeOffset="124781.376">8935 10272 551 0,'-7'3'142'0,"1"0"4"15,1 2-56-15,3-1-43 0,3 2-12 16,3 0-7-16,1 0-3 0,3 0-3 16,3-2-3-16,4-3 0 0,1-1-1 15,4-3-1-15,-2-6-1 0,3-2-1 16,1-4-3-16,-1-1-3 0,0-1-1 16,-2 0-4-16,-3 0-1 0,0 0-2 0,-4 1 0 15,-6 1 0-15,-3-1-1 16,-6 2 0-16,-2 0-1 0,-6 3-1 0,-5 1-2 15,-2 4-2-15,-1 4 1 0,0 5-1 16,-2 5 0-16,-1 3 1 0,-1 5 2 16,2 3 0-16,2 6 2 0,-2 0 1 15,1 5 0-15,4 4-1 0,2 0 1 16,7 3 0-16,1 1 1 0,6-1-1 0,4-3 1 16,6-3 0-16,4-4 1 15,6-4 1-15,3-5-1 0,1-4 1 0,3-8-1 16,2-1 0-16,0-5 0 0,1-2-1 15,-1-7-5-15,-1 0-8 0,2-2-17 16,-5-1-10-16,0-1-22 0,-3-5-112 16,-4 0-126-16,-4 0-289 0</inkml:trace>
  <inkml:trace contextRef="#ctx0" brushRef="#br0" timeOffset="125015.4306">9316 9978 608 0,'-2'-1'156'0,"4"-1"6"0,0 0-62 0,5 2-55 15,4 2-12-15,3 0-6 0,3 0-8 16,3 0-7-16,-1 0-10 0,2 2-21 15,0-1-16-15,-3 0-23 0,1-2-110 16,-3-2-126-16,-1-5-295 0</inkml:trace>
  <inkml:trace contextRef="#ctx0" brushRef="#br0" timeOffset="125229.8599">9709 9743 653 0,'-4'9'153'0,"2"0"3"0,-1 5-99 0,2 4-24 16,1 2-4-16,2 3-3 0,3 2-7 16,1 3-4-16,2 1-1 0,0-1-2 15,1 1-3-15,-2-3-1 0,-2 0-2 16,-2-3-1-16,-5-2-2 0,-5-2-1 16,-3-2-7-16,-2-1-14 0,-5-5-16 0,0-3-17 15,-3-3 7-15,0-4-127 0,2-5-124 16,3-5-279-16</inkml:trace>
  <inkml:trace contextRef="#ctx0" brushRef="#br0" timeOffset="125357.2851">9573 9695 560 0,'3'-14'143'0,"1"3"3"0,1 3-59 16,1 2-47-16,3 2-16 0,-1 2-7 15,3 2-15-15,3 5-22 0,-1 1-126 0,1 0-123 16,-2 8-314-16</inkml:trace>
  <inkml:trace contextRef="#ctx0" brushRef="#br0" timeOffset="126005.0389">9850 9862 427 0,'-3'-6'122'0,"-1"0"2"0,2-2-3 15,-2 5-83-15,2-1-12 0,1 0-5 16,-1 2-5-16,1 1-3 0,1-1-2 16,-1 2-1-16,0 0 0 0,1-1 1 15,-1 2 2-15,-1-2 2 0,1 1 1 0,1 0 1 16,0-1 2-16,1 0-1 0,-1-2-1 15,0 1-1-15,0-2-3 16,0-1-1-16,2 0-1 0,-1 0-2 0,-1 0 0 16,1-1-1-16,1 1 2 0,1-1 0 15,-2 3 0-15,0 0 1 0,2 1 1 16,-3-1 0-16,1 3 0 0,-1-1-1 16,0 2-2-16,-2 2 0 0,-1 3-2 15,-1 4-1-15,1 4-1 0,-2 5-2 0,0 4 0 16,1 5 0-16,2 4-2 0,2-1 1 15,2-2-1-15,4-2 0 0,4-2 0 16,4-6 0-16,2-4 1 0,2-5-1 16,4-5 0-16,0-4 1 0,-1-5-1 15,0-3 1-15,-4-4 0 0,-4-5 1 16,-2-3 0-16,-4-3 1 0,-3 2 1 16,-1-1 0-16,-3 1 1 0,-3 5 0 15,0 3 0-15,-1 5-1 0,0 3-1 16,-2 5-1-16,0 4 0 0,0 4-1 15,2 4-1-15,2 2-1 0,2 2 0 0,1 0 1 16,4 0-2-16,2-1 0 0,4-2 0 16,2-3 0-16,0-5-1 0,2-7 1 15,3 0 0-15,1-6 0 0,-2-5 1 16,-3 0 0-16,0-6 1 0,-4-1-1 16,-3 3 1-16,-6-5 0 0,-6 2 0 0,-1 0-2 15,-2 1-7-15,-1 1-11 16,1 1-17-16,-1 3-18 0,2 2-19 0,4 2 28 15,-1 3-146-15,4 5-124 0,4 3-288 16</inkml:trace>
  <inkml:trace contextRef="#ctx0" brushRef="#br0" timeOffset="126201.1217">10299 9790 646 0,'-4'3'157'0,"1"5"6"15,-1 3-92-15,-1 3-26 0,2 6-5 16,-2 3-7-16,0 3-8 0,-1 3-7 16,0 1-6-16,-2 0-5 0,1 1-4 15,1-3-11-15,1-2-18 0,2-3-14 16,3-4-24-16,2-4-111 0,4-5-130 16,2-1-296-16</inkml:trace>
  <inkml:trace contextRef="#ctx0" brushRef="#br0" timeOffset="126539.1729">10409 9994 664 0,'0'-11'164'0,"3"-1"5"16,-1 0-100-16,3 2-20 0,1 1-6 15,3 1-10-15,2 0-9 0,-1 3-7 0,2 2-5 16,0-1-2-16,0 3-3 0,2 0-2 15,-2 3-2-15,0 1-1 0,1 1 0 16,-2 4-1-16,-1 0 0 0,-4 2-1 16,-1 1 1-16,-2 1-1 0,-3 2 1 15,-3 1-1-15,-5 1-1 0,-2 2 0 16,-2 0 0-16,-1 1-1 0,-2-2-1 16,1-1-1-16,2-2 0 0,4 0-1 15,2-4-2-15,2-2-1 0,1-2-1 16,5-1-1-16,1-2-3 0,2-2-2 0,3-1-5 15,3-2-4-15,3-3-8 0,1-2-3 16,2-1-4-16,0-2-12 0,2 2 93 16,-1-2-199-16,-3 0-119 0,-1 3-325 15</inkml:trace>
  <inkml:trace contextRef="#ctx0" brushRef="#br0" timeOffset="127009.9597">10076 9595 471 0,'-12'-6'134'0,"0"-2"7"0,-2 2-14 15,1 1-69-15,-1 2-9 0,1-2-3 16,2 2-2-16,1 1-2 0,4 1-4 0,2 1-6 15,4-2-3-15,3 4-5 0,5 0-3 16,6-1-3-16,3 2-3 0,7-2-1 16,7 3 1-16,7-2-2 0,5-1-1 15,6 1-2-15,6-1-3 0,0-4-2 16,4 3-1-16,0-1-2 0,-1 0 0 16,2 2-1-16,0-2-1 0,-6 1 0 15,0 4 1-15,-7-3-2 0,-2 0 0 0,-8 0-4 16,-6 0-11-16,-9 1-20 0,-7 0-20 15,-5 1-26-15,-8-1-114 0,-10 2-140 16,0 3-309-16</inkml:trace>
  <inkml:trace contextRef="#ctx0" brushRef="#br0" timeOffset="128639.1843">11865 9617 410 0,'-13'-7'111'16,"4"2"5"-16,-2 1-31 0,3-1-39 15,2 1-10-15,1 2-2 0,0-1-3 16,0 3-2-16,2-1-2 0,-2 0 0 15,4-5-2-15,-3 5-1 0,1-1-1 0,2 1-2 16,-1 1-2-16,1 0-2 0,-1 0-2 16,1 5-3-16,1-5-2 0,0 0-2 15,0 1-2-15,1-1-1 0,1 2 1 16,0-1-2-16,-1 0 1 0,2 0 1 16,0 0 0-16,1 1 0 0,1 0 0 15,1-1 1-15,0-1 0 0,4 0 0 16,1 0 0-16,1-1 1 0,3 0 0 15,3 0-1-15,3-2 0 0,4 2 0 0,2-3 0 16,3 1-1-16,0-2-1 0,8-1-1 16,1 2 0-16,6 0-2 0,8 1 0 15,4 1 0-15,3 2-1 0,9 0 0 16,-7 2-1-16,12-2 1 0,-2 1-1 16,-2-1 1-16,3 1-1 0,1 2 0 15,1 0 0-15,7 0 0 0,-1 0 0 16,-1 0 1-16,5 0-1 0,1-1 0 15,-1-2 0-15,2-3 0 0,4 6 0 16,0-3 0-16,4 1 0 0,0-1 0 0,0-1 1 16,6 1-1-16,0 1 0 0,-2-1 0 15,1-3 0-15,-5 0 0 0,2 2 0 16,-5-1 0-16,-3 1 1 0,-3 0-1 16,-9-3 0-16,-3 2 0 0,-8-1 0 15,-7 0 0-15,-8-1 0 0,-9 0-1 16,-9 3-4-16,-7 0-10 0,-9 2-14 15,-8-2-18-15,-7 1-19 0,-10-1-117 16,-4-2-132-16,-7-3-303 0</inkml:trace>
  <inkml:trace contextRef="#ctx0" brushRef="#br0" timeOffset="130569.5492">12314 8982 570 0,'-16'-5'151'0,"4"4"11"16,1 1-64-16,-3 0-27 0,3 1-11 0,3 3-7 15,4 0-7-15,4-1-10 0,5 0-9 16,4-1-8-16,5 0-5 0,5-1-4 16,2-6-2-16,3 0-1 0,3-4-1 15,-1-2-2-15,-1-3-2 0,0-2 0 16,-2-3 0-16,-2 4-2 0,-4-4 1 15,-2 1-1-15,-4-1 0 0,-4 3 0 16,-2 2 0-16,-5-1-1 0,-3 3 0 16,-5 0 0-16,-3 3-2 0,-5 2-1 0,-2 2-1 15,-4 1-1-15,-3 5-1 0,-5 3 1 16,-6 5 0-16,-1 4 0 0,3 5 3 16,0 4 1-16,0 7 3 0,2 2 0 15,8 4 2-15,7 0 0 0,1-3 1 16,7 5 0-16,4-2 0 0,13-2 0 15,4-2-1-15,4-5 0 0,9-2-1 16,9 1 1-16,3-9-1 0,5-4 0 0,-3-7-1 16,6-5-1-16,5-5-8 0,-3-6-14 15,-4-4-24-15,-2-4-14 0,-1-1 30 16,-2 0-161-16,-9 0-140 0,-6-2-318 16</inkml:trace>
  <inkml:trace contextRef="#ctx0" brushRef="#br0" timeOffset="131096.7251">12628 8294 648 0,'1'-10'164'16,"-2"3"5"-16,0 3-94 0,1 3-22 15,1 2-6-15,0 5-7 0,3 4-9 16,1 4-7-16,2 4-3 0,1 5 0 15,3 5-3-15,2 5-3 0,-1 3-2 16,1-1-3-16,-3 1-2 0,-1 0-2 16,-6-5-1-16,-3 0-1 0,-4-8 1 15,-6-1-1-15,-5-2-1 0,-2-3 0 0,1-2-1 16,0-3-2-16,0-2-8 0,0-3-12 16,0-4-22-16,2-5-20 0,-2-6-25 15,0-4-112-15,2-7-137 0,6-3-298 16</inkml:trace>
  <inkml:trace contextRef="#ctx0" brushRef="#br0" timeOffset="131258.6742">12600 8083 708 0,'1'-8'178'0,"-1"0"5"0,1 2-108 16,-1 1-19-16,2 2-11 0,0 0-15 15,0 4-13-15,2 1-19 0,4 0-22 16,1 2-23-16,1 2-40 0,0 2-100 15,1 7-134-15,3 1-302 0</inkml:trace>
  <inkml:trace contextRef="#ctx0" brushRef="#br0" timeOffset="133277.5396">13031 8145 516 0,'0'-8'127'16,"-1"1"5"-16,-1-1-77 0,0 1-8 0,-2 0-4 16,0 2-4-16,-2 0-4 0,-1 1-1 15,-3 1 0-15,-1 3 0 0,-4 1-3 16,0 3-4-16,-3 3-1 0,0 1-5 15,1 6-4-15,-1 2-4 0,2 2-4 16,1 3-2-16,5 0-3 0,3 0-2 16,4 0 0-16,5-4-2 0,4 0 0 15,3-2 0-15,6-6 0 0,2-1-1 0,0-5 0 16,3-3-1-16,-2-3 1 16,1-3-1-16,-3-3 1 0,-2-3 0 0,0-2 1 15,-3-3-1-15,-3 1 1 0,0-1 1 16,-3-3-1-16,-2 0 1 0,0-2 1 15,-2 3 1-15,-1 1 1 0,-1 2 3 16,-2 0 3-16,2 5 2 0,-1 4 1 16,-2 4 0-16,0 6-2 0,1 5 0 15,0 4-3-15,0 7-3 0,0 0-3 16,1 3 0-16,0 3-2 0,2-1 1 16,0 1-1-16,2 2 1 0,0-1-1 15,1 1 0-15,0-1-1 0,2-1-2 0,0 1-3 16,1-3-4-16,0-3-5 0,0-2-8 15,1-1-11-15,-3-2-12 0,1-4-9 16,0-1-16-16,-1-3-31 0,-2-2-76 16,3-3-108-16,1-2-235 0</inkml:trace>
  <inkml:trace contextRef="#ctx0" brushRef="#br0" timeOffset="133939.7183">13261 8110 387 0,'-1'-2'100'0,"1"-1"4"16,0 2-34-16,0-1-38 0,0-1-5 15,2 1-2-15,-1-2-1 0,2 0-2 16,-1 2 1-16,1-2-1 0,-1-1 1 16,-1 0-1-16,2 3 1 0,-2-2-1 0,-1-1 1 15,1 3 0-15,-2 0 2 0,1 0 0 16,0 2 2-16,-2-1 0 0,-1 2-1 15,1 4-2-15,-2 3-1 0,-1 1-3 16,-3 4-2-16,-2 4-3 0,1 2-2 16,1 5-1-16,0-2-2 0,2 2-2 15,1-2-2-15,9 2-1 0,2-5-2 16,5-1-1-16,1-2 0 0,3-5-1 0,1-4-1 16,4-4 1-16,-2-5-1 0,2-3 0 15,-2-4 1-15,-1-2-1 16,0-1 1-16,-1-4 0 0,-4 0 1 0,-3 3 0 15,-5-1 1-15,-2 2 3 0,-1 2 1 16,-4 3 1-16,-2 4-1 0,-1 5 1 16,0 4-2-16,-1 5-1 0,4 0-2 15,-1 5-2-15,3 0-1 0,2 3-1 16,4 1-2-16,2-4-1 0,4 0-1 16,2-3 0-16,0-3 0 0,4-1 1 0,2-7 1 15,-2-3 1-15,0-7 1 0,-1-3 1 16,-3-3 1-16,0-1 0 0,-4-5 2 15,-4-5 0-15,0 3 0 0,-2-4 0 16,-2-1 0-16,-2-1 0 0,-1-4-4 16,0 4-6-16,3 6-8 0,-3 1-12 15,-1 5-19-15,-2 6-12 0,4 11-23 16,-1 8-104-16,0 4-123 0,2 7-276 16</inkml:trace>
  <inkml:trace contextRef="#ctx0" brushRef="#br0" timeOffset="134355.7362">13807 8200 616 0,'4'-2'164'15,"-5"1"8"-15,-3 5-77 0,-4 2-26 16,-3 4-11-16,-4 2-6 0,-5 6-13 16,-3 4-11-16,-2 5-8 0,0 3-5 15,-1 0-4-15,-1 5-4 0,0 1-3 16,-1-1-1-16,2-1-3 0,-2-3-5 16,2-3-11-16,3-2-13 0,3-6-22 0,6-2-14 15,5-4 21-15,5-4-148 0,8-4-131 16,6-1-304-16</inkml:trace>
  <inkml:trace contextRef="#ctx0" brushRef="#br0" timeOffset="134736.7584">13658 8568 659 0,'-6'-8'176'0,"2"-1"7"15,2-1-71-15,3-1-48 0,3 0-12 16,2-1-11-16,3 1-13 0,4 4-9 16,1-1-7-16,2 2-3 0,1 4-4 15,2-1-2-15,-1 5-1 0,-1 1-1 16,-1 0-1-16,0 3 0 0,-2 0 0 0,-3 3 0 16,-4-1 0-16,-2 3-1 0,-1 3 1 15,-4-1-1-15,-5 1 0 0,-4 1 0 16,-4 1 0-16,-4 2 0 0,-4-1-1 15,-6-3 1-15,1 2 0 0,2-2 0 16,0-2 0-16,6 0 0 0,4-1 1 16,5-1 0-16,4-1 0 0,4-2 0 15,1-1 0-15,4-1 0 0,3-3 1 16,1 0-1-16,4-2-1 0,4-3 0 16,3 1-3-16,3-1-9 0,1 0-10 15,0 0-15-15,1 3-16 0,-4 1-24 16,0 2-115-16,-3 2-131 0,-7 1-300 15</inkml:trace>
  <inkml:trace contextRef="#ctx0" brushRef="#br0" timeOffset="137650.0731">14028 9131 481 0,'-5'-2'119'16,"-1"1"6"-16,0 0-73 0,1 1-6 0,0-1 0 15,0-2 0-15,0 2 2 0,1 0 1 16,1 1 1-16,-2-3 2 0,0 2 2 16,1 0-2-16,1 1-2 0,0 0-6 15,1-1-6-15,0 1-7 0,2 1-6 16,2 0-6-16,1 0-5 0,1 2-4 16,3-1-3-16,1 1-1 0,2-1-1 15,2-1-2-15,0 1 0 0,0-2-2 16,2 0-1-16,-1-2-3 0,2 1-8 15,-3 0-14-15,-1-2-19 0,-1 2-25 16,0 1-23-16,-4 0-119 0,0 1-142 0,-1 4-314 16</inkml:trace>
  <inkml:trace contextRef="#ctx0" brushRef="#br0" timeOffset="139449.893">14540 9063 637 0,'-3'3'153'0,"1"-2"4"15,1 3-96-15,2-1-19 0,0 2-7 16,3-2-6-16,2 0-6 0,1 1-4 16,3 0-2-16,2-6-3 0,2 0-2 15,1-4-2-15,-1-4-2 0,5-2-3 16,-1-2-2-16,-1-3 0 0,0 2-2 15,0 0 1-15,1 0-2 0,-6-1 1 0,-4 0 0 16,-1 1 0-16,-5 1-1 0,-7-2 0 16,-2 0 1-16,-6 1-1 0,-1 6 0 15,-3 2-1-15,-1 3 1 0,-2 4-1 16,1 7 1-16,0 4-1 0,0 4 0 16,2 4 1-16,-1 4 0 0,2 4 0 15,2 2 0-15,3 2 0 0,5 1 1 16,1-1 0-16,3-2-1 0,4-2 1 15,3 0 1-15,4-4-1 0,3-3 0 0,2-4 1 16,3-5 0-16,2-2-1 16,3-5 0-16,3-5 0 0,3-4-1 0,4-2-1 15,0-3-7-15,-3-2-15 0,2-2-17 16,-2 2-23-16,-4-2-115 0,-5 0-133 16,-9 0-309-16</inkml:trace>
  <inkml:trace contextRef="#ctx0" brushRef="#br0" timeOffset="139901.1774">14785 8490 632 0,'-4'-1'174'0,"2"-1"5"0,-1 1-64 16,6 2-50-16,2-1-12 0,2 2-11 16,3-1-14-16,1 0-10 0,3 2-3 15,1-3-2-15,1 0-4 0,0-2-3 16,1 1-2-16,0-3-4 0,0 2-9 15,-1-2-14-15,-1 1-27 0,-1 0-18 16,-3 1-126-16,-3 1-144 0,1-3-332 16</inkml:trace>
  <inkml:trace contextRef="#ctx0" brushRef="#br0" timeOffset="140785.0649">15101 8363 506 0,'0'-11'133'0,"0"-2"8"16,0 1-55-16,0 1-21 0,-1 0-4 15,1 1-5-15,1 3-5 0,-1 2-5 16,1 2-7-16,0 3-7 0,2 5-7 0,0 5-8 16,0 4-5-16,2 3-3 0,0 5-2 15,-2 6-1-15,2 5-1 0,-1 4-1 16,-2 0-1-16,0 3-1 0,-2-1 1 16,1 0 0-16,-2-3 1 0,-3-2 0 15,0-4 1-15,-1-5 3 0,-2-3 0 16,-3-3 0-16,-1-1 0 0,-1-4-2 15,-3-3 0-15,-1-3-7 0,-2-2-12 16,0-3-21-16,-6-3-24 0,5-5-25 16,0-5-113-16,2-6-141 0,2-5-309 0</inkml:trace>
  <inkml:trace contextRef="#ctx0" brushRef="#br0" timeOffset="140921.5387">15067 8147 622 0,'1'-9'151'0,"1"1"4"16,2 0-90-16,1 4-29 0,2 0-10 0,2 3-8 16,1 1-21-16,1 2-19 0,0 2-133 15,1 1-128-15,3 4-326 0</inkml:trace>
  <inkml:trace contextRef="#ctx0" brushRef="#br0" timeOffset="142558.6155">15537 8146 348 0,'0'-4'107'0,"-1"0"7"16,-2-1 2-16,1 1-62 0,-3-1-8 15,1 1-5-15,-3 0-3 0,-2 1-2 16,-2 1-3-16,-5 2 1 0,-1 3-1 0,-2 2 0 16,-3 3 1-16,1 3-3 15,1 2-3-15,2 1-3 0,4 2-6 0,4 0-4 16,4 0-6-16,4-2-3 0,3-2-4 16,4 0-1-16,2-2 0 0,3-4-1 15,4-2 1-15,4-3-1 0,2-4 0 16,0 0 0-16,1-3 0 0,0-4 1 15,-3-2-1-15,-2-2 1 0,-5-2 0 16,-1 2 0-16,-4-6 0 0,-1 0 0 16,-4 1 2-16,-1-1 1 0,-1 2 2 15,-1 1 1-15,-1 2 4 0,1 4 3 16,-2 5 0-16,1 2 0 0,-1 7-1 0,0 4-3 16,2 5-1-16,-2 5-3 0,2 4-3 15,-1 5-1-15,2 2 0 0,2 0-1 16,0 2 0-16,2 0 0 0,2 0 0 15,1-1-1-15,1-1 1 0,1-2-3 16,-1-2-3-16,0-2-6 0,-1-6-11 16,1-1-15-16,-3-4-16 0,0-4-21 15,-3-3-115-15,2-3-132 0,0-6-298 0</inkml:trace>
  <inkml:trace contextRef="#ctx0" brushRef="#br0" timeOffset="143302.2693">15708 8171 475 0,'0'-1'115'0,"0"1"3"16,0-1-72-16,0 1-12 0,0-1-5 15,0 0-3-15,0 1-6 0,0-2-2 16,0 2-2-16,0-1-3 0,-1 0-1 15,1 1-1-15,0-1-1 0,0 1-1 16,-1-3 0-16,1 2-2 0,0-1 1 16,1-1 0-16,0 1 1 0,1-2 0 15,0 2 2-15,1-2 1 0,-1 0 2 0,0 2 0 16,0-1 1-16,-1 1 0 0,0-3 1 16,-1 4 0-16,0-2 0 0,1 2 1 15,-2-1-1-15,1 2 1 0,-2 0-2 16,-2 4-1-16,-1 1-1 0,-2 4-2 15,1 3-1-15,-3 3-3 0,0 4-2 16,2 2-1-16,1 3 0 0,4 0-2 16,2-1-1-16,0-1 1 0,6-1-1 15,1-1 0-15,4-2 0 0,1-4 0 16,3-5-1-16,1-2 1 0,1-6-1 16,0-5 1-16,-2-2 0 0,0-5 1 0,-3-1 1 15,-2-4 3-15,-2 2 2 0,-3 0 2 16,-4 1 2-16,1 2 1 0,-5 3 1 15,1 4-2-15,-1 3-2 0,-3 1-3 16,1 7-1-16,0 3-3 0,2 2-1 16,1 3-2-16,2 3 0 0,3 2-2 15,2 0-2-15,2-2-1 0,3-2-1 16,3 0 0-16,1-5 1 0,3-3 0 16,1-3 1-16,3-5 2 0,0-6 1 0,-1-4 1 15,-2-4 2-15,-2-3 1 0,-5-4 0 16,-2-3 2-16,-7 1 0 0,-1-4 0 15,-2 0-1-15,-3-1-1 0,-1-1-3 16,2 3-5-16,-2 3-11 0,1 1-14 16,-1 6-18-16,2 7-17 0,-1 4-21 15,-1 6-109-15,1 7-128 0,-1 2-282 16</inkml:trace>
  <inkml:trace contextRef="#ctx0" brushRef="#br0" timeOffset="143587.0825">16186 8153 739 0,'4'-11'178'0,"-3"-1"3"0,-1 3-115 15,0 4-19-15,-1 5-9 16,-2 6-9-16,0 7-9 0,-3 3-6 0,-1 6-4 15,-2 6-3-15,-2 4-1 0,0 3-2 16,0 3-2-16,-2 1 0 0,2 2 0 16,-1-3-1-16,2 0 0 0,0-5-1 15,-1-4 0-15,2-4-3 0,0-6-9 16,0-3-11-16,3-5-18 0,1-3-15 16,4-5-22-16,5-3-114 0,2-3-132 15,5-6-293-15</inkml:trace>
  <inkml:trace contextRef="#ctx0" brushRef="#br0" timeOffset="143978.5123">16205 8465 691 0,'-7'-7'177'0,"1"-1"6"16,4-2-90-16,3 0-33 0,5 1-11 15,2 0-11-15,1 0-11 0,6 2-9 16,3 3-5-16,0-1-4 0,0 3-3 16,-1-1-2-16,0 4-1 0,-1 1-1 15,-2 0-2-15,-5 0 1 0,-1 3-1 16,-1 3 0-16,0 3-1 0,-4-3 1 16,-2 3-1-16,-2 2 1 0,-3 1-1 0,-1 1 0 15,-6 0-1-15,-6-2 0 0,1 4 0 16,-3-2 0-16,-2-1 0 0,0-1 0 15,-1 0 0-15,4 0 1 0,2-1 1 16,3-1 0-16,5 1 0 0,2-1 0 16,3-1 1-16,4-3 0 0,8 1 0 15,1-6 1-15,5 1-1 0,4-3 0 16,6-2 0-16,4 0 0 0,4-3-4 16,1-1-10-16,6 2-18 0,-1-1-22 0,-1 5-26 15,-6-2-116-15,1 6-141 0,-6-1-317 16</inkml:trace>
  <inkml:trace contextRef="#ctx0" brushRef="#br0" timeOffset="146273.1291">12412 10270 575 0,'-7'0'148'16,"1"0"7"-16,2 1-76 0,0 1-25 0,3 2-10 15,2-1-7-15,2-1-7 0,2 2-7 16,2-2-6-16,2 1-1 0,3-3-2 16,3-3-3-16,2 2 0 0,1-3-3 15,4-1-2-15,1-4-2 0,1-2 0 16,-2-3-2-16,-4 2-1 0,-2-3-1 16,-4 0 1-16,-3 1-1 0,-5 1 0 0,-2 1-1 15,-6 2 1-15,3-1-1 0,-3 2 0 16,-2 0-1-16,-4 4 0 0,-1 3 0 15,-4 3 0-15,-4 4 0 0,-3 6 0 16,-1 2 1-16,-3 6 0 0,0 4 1 16,4 4 0-16,3 5 1 0,3 0 0 15,4 3 1-15,4 3 0 0,7-1 1 16,5 0 1-16,4-4 0 0,6-4-1 16,4-3 1-16,4-5-1 0,4-6 0 15,2-5-1-15,0-7-1 0,3-3 0 0,1-6-1 16,3-4-3-16,-1-4-6 0,-4-2-15 15,0-2-15-15,-1-4-17 0,-4-1 33 16,-5-1-157-16,-2-5-129 0,-4 2-304 16</inkml:trace>
  <inkml:trace contextRef="#ctx0" brushRef="#br0" timeOffset="146590.5784">12816 9814 687 0,'-2'-5'164'0,"-1"5"4"15,3 6-103-15,3 4-21 0,1 2-8 0,2 6-7 16,2 4-8-16,3 5-4 0,-2-3-4 15,4 5-2-15,0 2-3 0,-1 1-2 16,-4-2-1-16,0-1-2 0,-5-2 0 16,0 0-1-16,-7-5 0 0,-6-4-1 15,-5-3-1-15,-3 1-2 0,0-4-6 16,-3-1-8-16,2-4-13 0,0-3-16 16,2-3-15-16,4-2 60 0,-3-8-181 15,2-4-130-15,6-3-321 0</inkml:trace>
  <inkml:trace contextRef="#ctx0" brushRef="#br0" timeOffset="146746.4116">12771 9699 636 0,'0'-9'160'0,"0"2"8"16,0 2-90-16,1 3-24 0,0-1-10 16,3 3-8-16,1-1-11 0,1 2-9 15,4 0-9-15,3 2-11 0,5 1-24 0,1 0-19 16,2 4-129-16,0 0-139 0,1 3-338 15</inkml:trace>
  <inkml:trace contextRef="#ctx0" brushRef="#br0" timeOffset="147379.8117">13036 9831 497 0,'-2'-3'119'0,"0"-4"3"0,1 5-76 16,0 0-12-16,-1 2-3 0,1-2-6 15,1 2-3-15,-1 0-4 0,1 2-1 16,-1-2 0-16,-1 0 0 0,2-2 0 15,0 4 2-15,0-2 1 0,0 0 1 16,0-2-1-16,0 1-1 0,0 0 0 0,0-2-2 16,0 2-1-16,-1-1-2 0,0-1-1 15,1 2 0-15,0 1-1 0,-1-1-1 16,-1 1 0-16,2 0-2 0,-1 1-2 16,0 3 1-16,-1 1-2 0,0 3-1 15,-1 3-1-15,0 3 0 0,0 5-1 16,0 5 0-16,1 3 0 0,2-1 0 15,0 1 0-15,2 0 0 0,3-1 0 16,0-5 2-16,5-4-1 0,1-6 2 0,3-5 0 16,5-3 0-16,3-6 0 0,1-5 0 15,-1-5 0-15,-1-3 1 0,-4-3 0 16,-1-3-1-16,-5 0 1 0,-6-2 0 16,-3 4 1-16,0 1 0 0,-2 6 2 15,-2 2 0-15,2 3 0 0,-1 4 0 16,0 4-3-16,0 3-1 0,1 5-1 15,1 3-2-15,1 2-1 0,2 4-2 16,5 6 0-16,0-3 0 0,3-2 0 0,0 0-2 16,2-6 1-16,2-2-1 0,2-4 1 15,-5-10-1-15,4 0 1 0,0-3 1 16,-1-5 0-16,-2-2 0 0,-4-2 1 16,-2 2-1-16,-4-5 0 0,-4 3-2 15,-3-1-4-15,-2 3-8 0,-1 0-11 16,-1 3-20-16,-2 3-18 0,1 1-20 0,-2 4 73 15,0 0-186-15,3 3-133 0,3 2-318 16</inkml:trace>
  <inkml:trace contextRef="#ctx0" brushRef="#br0" timeOffset="147576.1239">13511 9745 666 0,'2'-3'170'0,"-2"2"7"0,-2 4-91 15,2 2-24-15,-4 6-8 0,-1 4-12 0,-2 3-12 16,1 4-7-16,-1 3-5 0,-1 2-6 16,1 5-5-16,-1-1-2 0,0-1-4 15,1-1-10-15,-3-1-13 0,2-2-22 16,1-1-21-16,2-6-18 0,1-2-111 16,6-2-132-16,5-1-283 0</inkml:trace>
  <inkml:trace contextRef="#ctx0" brushRef="#br0" timeOffset="147960.5333">13622 9971 736 0,'0'-15'177'0,"0"0"4"0,2 1-117 15,1 2-13-15,2 1-7 0,1 1-11 16,3 1-9-16,2 2-6 0,0 4-4 0,4 2-3 16,-1 2-4-16,2 1-2 0,0 1-1 15,0 3-2-15,-1 2-1 0,-2-1-1 16,0 3 0-16,-5 0 0 0,-2 3 0 16,-3 2 0-16,-7 2 0 0,-1 1-1 15,-5 2 1-15,-4-2 0 0,-4-1-1 16,0 1 0-16,-3-2 0 0,2-2 0 0,0 1 0 15,3-4 0-15,5 1 1 0,3-1-1 16,2-2 1-16,4-2 0 0,4-2-1 16,1-2 1-16,3-2-1 0,4-2-1 15,5-1-2-15,3 0-1 0,6-2-2 16,4 0-9-16,1 1-16 0,1-1-21 16,0 3-22-16,0-2-115 0,-2 5-140 15,-4 1-317-15</inkml:trace>
  <inkml:trace contextRef="#ctx0" brushRef="#br0" timeOffset="148650.12">13867 10418 555 0,'-6'-2'154'0,"-1"-1"14"0,1-1-51 15,0 2-32-15,2-1-8 0,0 2-4 16,3-1-9-16,0 2-12 0,1 0-11 16,1 1-10-16,3 1-8 0,-1 0-7 15,4 0-5-15,1 1-3 0,2-2 0 16,2-1-3-16,4 0-2 0,0-1-3 0,2-2-6 15,0 2-11-15,0-2-16 0,-2 1-28 16,0 0-27-16,-4 0-125 0,0 1-152 16,-1 1-342-16</inkml:trace>
  <inkml:trace contextRef="#ctx0" brushRef="#br0" timeOffset="149147.2313">14329 10302 628 0,'-1'-2'153'16,"0"5"6"-16,-1-2-85 0,2 4-29 15,4 0-6-15,1-1-4 0,2 0-5 16,4 0-6-16,4-4-3 0,1 0-4 0,4-4-4 16,0-2-4-16,3 0-2 15,-3 0-2-15,0-3-1 0,-2 1-2 16,-2-1-1-16,-5-2 0 0,-1-1 0 0,-4 1 0 16,-2-4-1-16,-3 3 0 0,-5-1 0 15,-2 2-1-15,-2 3 0 0,-6 3-2 16,-3 3-1-16,-5 2 0 0,-2 4 0 15,-2 3 0-15,-1 5 0 0,1 3 1 16,3 2 0-16,0 6 2 0,3 3 0 0,3 1 1 16,3 2-1-16,5 0 2 0,1 0 1 15,6 0 2-15,3-3 1 0,6-3 1 16,3-3 1-16,4-3 0 0,3-5 0 16,4-3-1-16,2-5-2 0,5-3-1 15,3-5-1-15,1-3-1 0,-1-4-2 16,1-3-7-16,0 0-11 0,-4-4-20 15,-4 1-12-15,-5-1-24 0,-3 0-110 16,-2-1-128-16,-2 0-285 0</inkml:trace>
  <inkml:trace contextRef="#ctx0" brushRef="#br0" timeOffset="149428.8972">14561 10026 667 0,'-3'1'175'0,"4"0"4"0,2 1-64 16,2 0-58-16,1 1-19 0,5-1-11 15,0 0-9-15,2 0-6 0,2-2-6 0,4 0-7 16,0-3-13-16,-2 1-17 16,3-2-16-16,1 2-16 0,-3-3-12 0,2-3-110 15,-6-1-122-15,1-5-263 0</inkml:trace>
  <inkml:trace contextRef="#ctx0" brushRef="#br0" timeOffset="149624.5625">14846 9861 548 0,'1'1'153'0,"2"3"8"15,-2 3-29-15,0 1-70 0,2 6-12 16,0 3-4-16,1 4-3 0,1 0-7 0,-1 1-3 16,3 1-4-16,0 2-3 0,4-1-5 15,-1-2-2-15,0 0-4 0,0 0-4 16,-3-1-3-16,-1-3-3 0,-2 0-2 16,-8-4 0-16,-1-2-1 0,-5 0-3 15,-3-5-6-15,-3 0-12 0,-2-2-19 16,-3-1-23-16,-1-3-24 0,0-2-116 15,1-4-141-15,1-1-309 0</inkml:trace>
  <inkml:trace contextRef="#ctx0" brushRef="#br0" timeOffset="149775.1644">14834 9694 699 0,'0'-6'164'0,"2"0"1"16,-1 3-113-16,2 3-19 0,2 2-9 15,0 0-12-15,1 4-28 0,2 3-22 16,2 2-127-16,4 0-134 0,0 1-331 16</inkml:trace>
  <inkml:trace contextRef="#ctx0" brushRef="#br0" timeOffset="150458.2686">15067 9884 449 0,'0'-5'113'0,"0"1"4"0,0 1-54 15,0 0-27-15,1 2-3 0,-1-1-1 0,1-1-3 16,0 2-2-16,-1 0-1 0,0-1-1 15,-1 1-2-15,1 0-1 0,-1 1 0 16,1-1-2-16,0 0 0 0,-1-1-2 16,1 2-1-16,0-1 1 0,-2 1-1 0,2-2-1 15,0 0 0-15,-1 1-1 0,1 0 0 16,0 0-2-16,-1-1 0 0,1 0-2 16,0 1-1-16,1-2-1 0,-1 2-2 15,1-3-1-15,1 1 0 0,-1-1-1 16,0 2 0-16,1-2 0 0,-2 0 1 15,2 2 1-15,-2-1 1 0,1 2 2 16,-1 0 1-16,0 1 1 0,-1 1-1 0,-1 3 0 16,0 3-1-16,0 3-2 0,-2 2-2 15,0 5-3-15,1 4 0 0,-1 3 0 16,1 1-1-16,1 1-1 0,2 0 1 16,2-3-1-16,2-1 0 0,2-2 0 15,2-4 0-15,1-5 0 0,2-3-1 16,2-3 1-16,1-4-1 0,1-2 1 15,2-5-1-15,0-4 1 0,-2-1 0 16,-2-4-1-16,0-3 1 0,-6-2 0 16,-1 1-1-16,-3 0 1 0,-3 3 0 15,-3 4 0-15,2 2-1 0,-3 6 1 0,-1 6-1 16,2 4 1-16,-1 5-1 0,0 3 0 16,3 2 0-16,1 2 0 0,3 0 0 15,2-3 0-15,2 0-1 0,4-1 0 16,2-3 0-16,5-2 0 0,0-4 0 15,1-3-1-15,2-4 1 0,1-3 1 16,-1-5-1-16,-1-5 1 0,-3-3 0 16,-4-1 0-16,0-5-1 0,-5-1-4 0,-3-2-8 15,-5 0-9-15,-2-2-16 0,-2 5-21 16,-3 1-19-16,-2 6 12 0,-2 3-129 16,1 5-124-16,2 6-284 0</inkml:trace>
  <inkml:trace contextRef="#ctx0" brushRef="#br0" timeOffset="150724.1828">15625 9749 574 0,'3'-18'168'0,"1"3"8"15,-1 5-25-15,-3 3-83 0,-1 8-13 0,-2 9-9 16,0 2-11-16,-4 8-11 0,0 4-9 16,0 7-3-16,-3 3-3 0,1 1-3 15,0 0-3-15,0 2-1 0,2-3 0 16,1-2-4-16,-1-3-6 0,4-4-12 16,-1-4-21-16,2-5-17 0,0-3-13 15,1-3-121-15,2-5-135 0,4 0-299 16</inkml:trace>
  <inkml:trace contextRef="#ctx0" brushRef="#br0" timeOffset="151149.5622">15728 9970 617 0,'-1'-15'167'0,"2"3"7"16,0-1-62-16,5 5-50 0,0-1-12 0,3 2-9 15,1 0-10-15,1 2-11 16,1 1-5-16,2 3-4 0,-5-2-2 0,2 3-3 16,0 3-2-16,-1-1-1 0,0 6-1 15,0 0-1-15,-2 3-1 0,0 1-1 16,-2 2-1-16,-4 1 0 0,0 2-1 15,-6-1 0-15,-3 0 0 0,-4-5 0 16,-2 5 1-16,-1-2 1 0,-1 1 0 16,-2-3 1-16,0 0 0 0,-2 1 2 15,3 1 1-15,-1-4 2 0,4-1 1 0,0-2 1 16,7 2 1-16,4-3 0 0,6-1 0 16,4-2-2-16,8-1-1 0,5-1-2 15,5-2 0-15,7-2-2 0,5-2 1 16,2 0-3-16,4 0-5 0,1-1-11 15,0-1-16-15,-5 0-22 0,-7-1-15 16,-5 1 14-16,-6-3-138 0,-7-1-130 16,-4-1-290-16</inkml:trace>
  <inkml:trace contextRef="#ctx0" brushRef="#br0" timeOffset="151620.9171">15119 9608 500 0,'-8'-6'137'0,"-1"1"8"0,-2-1-43 15,0 4-36-15,-1-1-7 0,2 2-4 16,0 1-6-16,4-1-7 0,0 2-7 15,2 1-5-15,5 2-2 0,4 0-4 16,4-1-3-16,6 1-1 0,5-1 0 16,7-3-1-16,8 0-1 0,6-3-4 15,6-2-3-15,7-1-3 0,5 2-2 0,3-2-2 16,1-1-2-16,1 0 0 0,1 1-1 16,-1 2-3-16,-4 1-3 0,-4 2-7 15,-3 4-10-15,-4 3-17 0,-7 4-23 16,-7-1-31-16,-7 2-108 0,-4 3-137 15,-13-2-305-15</inkml:trace>
  <inkml:trace contextRef="#ctx0" brushRef="#br0" timeOffset="154415.4695">16670 9465 722 0,'-5'-6'181'16,"4"1"3"-16,3 0-98 0,3 4-30 0,5-2-19 15,1 2-13-15,5 2-12 0,1-2-4 16,4 1-6-16,1 1-9 0,-1-1-12 15,0 2-17-15,-2-1-15 0,1-1-15 16,-3 4-34-16,-5-2-86 0,-4 2-114 16,-5-1-246-16</inkml:trace>
  <inkml:trace contextRef="#ctx0" brushRef="#br0" timeOffset="154555.0891">16652 9627 665 0,'-8'7'175'0,"0"-3"5"0,4-2-88 15,5 1-28-15,3-3-12 0,4-3-15 16,6-1-15-16,3-2-9 0,4 1-5 16,7-1-10-16,3 0-17 0,5-1-26 15,7 3 12-15,1 3-155 0,1 0-147 16,2 4-350-16</inkml:trace>
  <inkml:trace contextRef="#ctx0" brushRef="#br0" timeOffset="155548.9904">8332 9592 490 0,'38'-36'112'0,"16"-16"1"0,19-7-80 0,25-8-9 15,10-10-7-15,15-15-5 0,20-8-3 16,15-8-1-16,16-7-2 15,7-14-1-15,4-6-2 0,11 7 0 0,-4 3-2 16,-3-3 1-16,-9 7-2 16,-8 10-4-16,-14 13-10 0,-15 13-14 0,-23 9-92 15,-20 16-96-15,-22 21-239 0</inkml:trace>
  <inkml:trace contextRef="#ctx0" brushRef="#br0" timeOffset="156232.9765">7991 11342 435 0,'27'-27'103'0,"16"-9"3"15,17-7-69-15,16-12-9 0,12-7-7 16,14-12-5-16,21-4-5 0,10-10-3 16,10-13-3-16,8-7-2 0,5-4-1 15,8 5 0-15,2-2-1 0,-5-6-1 16,-1 3 1-16,-4 12 0 0,-8 8 0 16,-8 10-1-16,-15 6 1 0,-18 10-2 15,-7 17-4-15,-17 9-5 0,-17 9-102 0,-19 4-93 16,-14 10-243-16</inkml:trace>
  <inkml:trace contextRef="#ctx0" brushRef="#br0" timeOffset="160781.7334">17469 9617 469 0,'-10'0'117'0,"-1"0"4"16,1 0-62-16,0-1-20 0,2-2-6 15,2 2-3-15,-1 1-4 0,2-1-3 16,2 0-1-16,0-1 0 0,1 2-2 16,1 0-1-16,-1 0-1 0,2-1-2 15,0 1-2-15,0 0-2 0,0 0-2 16,2 0-2-16,-1 0 0 0,0 1 1 15,3 1 2-15,-1-1 1 0,4-1 1 16,0 1 2-16,2-1 0 0,0 1 0 16,5 0-2-16,2 1 0 0,0-2-1 15,3 1 0-15,2-1 1 0,2 0 0 16,3-1 0-16,2-2 1 0,5 1-1 0,2-1 0 16,4 0-1-16,4-1-3 0,3 1-1 15,7 2-2-15,2 1-1 0,0 0-2 16,4 0 0-16,0 0-2 0,3 3 0 15,1 0 0-15,0 0-1 0,5 1 0 16,0 2 1-16,5-3-1 0,0 3 0 16,3-2 0-16,2 1 1 0,3 1-1 15,0-1 0-15,1-3 0 0,3 0 1 16,-2 0-1-16,-1-1 0 0,1 1 0 0,-5-2-1 16,-4 0 1-16,-5 1-1 0,-5 3-1 15,-4-2 0-15,-5 0 0 0,-5 2-1 16,-6-1-3-16,-4 0-3 0,-2 1-4 15,-2 0-7-15,-5-2-10 0,-2 0-10 16,-6 0-15-16,-1-1 115 0,-7-4-244 16,-8 1-146-16,-8-2-388 0</inkml:trace>
  <inkml:trace contextRef="#ctx0" brushRef="#br0" timeOffset="162152.6219">17276 9199 437 0,'-5'-5'110'16,"-1"-1"4"-16,0 0-57 0,1 0-19 15,0-1-4-15,-1 0-4 0,1 1-3 0,0 0-3 16,1 0-1-16,0-1-1 0,0-2 1 16,2 2 0-16,-1-1-1 0,3 0 1 15,2-2 0-15,0 0 0 0,3 0-1 16,0-1 0-16,2 0-2 0,2 2-1 15,2-1-1-15,2 0-2 0,2-1-2 16,1 1 0-16,2 2-2 0,2-1 0 16,1 0-1-16,1 2-1 0,-2 3 0 15,0 3-2-15,1 2 0 0,-3 4-2 16,-1 4-2-16,-2 2 0 0,-3 2-1 0,-2 5-1 16,-2 0 1-16,-5 0-2 0,-2 3 1 15,-3 0 0-15,-4-1 0 0,-5-2 0 16,-3 2-1-16,-3 0 1 0,-5 1-1 15,-1-2 0-15,-2 1 0 0,-2 1 0 16,2 2-1-16,-2-3 1 0,1 0-1 16,2-2 0-16,0 2 0 0,5-3 0 15,3-4 0-15,2-3 0 0,6 0 0 0,2-4 0 16,6-2 0-16,1-3 0 16,5-2 1-16,4-2-1 0,2 1 0 0,3-2 1 15,4 0 0-15,2 0-1 0,2-1 0 16,1 0 1-16,1 2-1 0,0 1-2 15,2-2-7-15,-4 3-12 0,0 0-15 16,1-1-16-16,-5 4-18 0,-2-2-118 16,-3-2-130-16,-3 4-297 0</inkml:trace>
  <inkml:trace contextRef="#ctx0" brushRef="#br0" timeOffset="162463.8122">17683 9109 604 0,'1'-18'148'0,"0"1"7"16,-1 4-89-16,2 2-16 0,-1 6-8 16,0 4-4-16,0 6-6 0,1 4-6 0,0 6-4 15,-1 5-5-15,3 2 1 16,0 1 0-16,0 3-3 0,3 3-1 0,1-3-2 15,1-1-1-15,1 1-1 0,-1-3-3 16,0 3-3-16,-2-4-1 0,-3-3 0 16,-2-2-1-16,-4-3 0 0,-4-4 0 15,-4 1-1-15,-5-3-1 0,-1-3-8 16,-1-3-9-16,-4-2-20 0,2-4-18 16,-1-2-22-16,2-5-113 0,-1-6-131 0,2-3-295 15</inkml:trace>
  <inkml:trace contextRef="#ctx0" brushRef="#br0" timeOffset="162612.5748">17651 8777 517 0,'6'-20'151'0,"2"8"5"16,-3-1 3-16,-2 4-111 0,2 1-14 0,-1 3-8 16,1 5-7-16,0 5-15 0,-1 3-20 15,1 0-21-15,3 6-124 0,0 0-128 16,1 4-321-16</inkml:trace>
  <inkml:trace contextRef="#ctx0" brushRef="#br0" timeOffset="163240.0995">18358 9100 552 0,'-4'-7'133'0,"-2"-2"6"15,-2 2-82-15,-1-1-12 0,-3 1-3 0,-2 0-4 16,-2-1-6-16,-2 5-4 0,0-1-5 15,-2 3-6-15,-1 1-5 0,2 6-4 16,-1 0-4-16,3 4-2 0,1-2-1 16,2 2 0-16,5 0-1 0,0 0-1 15,4-2 1-15,1 1 0 0,4-1 0 0,2 2 0 16,3-1 0-16,1-2 0 16,4-1 0-16,1-1 0 0,2 0 0 0,3-2 1 15,0 0-1-15,2-2 0 0,2 2 0 16,-1 1 1-16,0-1-1 0,-1 2 0 15,2 0 1-15,-2 0-1 0,-2 1 0 16,-4 1 1-16,-1 1-1 0,-2-2 0 16,-3 1 1-16,-2 1-1 0,-3-2 2 15,-2 0 0-15,-2 0 1 0,-2-1 0 16,-4 0 1-16,-5-2-1 0,-6 2 1 16,-2 0-1-16,-1 1 0 0,-3 2-3 0,0 0-3 15,3 2-12-15,4 0-13 0,4 1-21 16,4-3-118-16,3-1-128 0,8-4-312 15</inkml:trace>
  <inkml:trace contextRef="#ctx0" brushRef="#br0" timeOffset="163440.5551">18559 9145 634 0,'1'1'153'0,"-1"3"7"16,-2 1-95-16,-3 5-16 0,0 1-7 0,-1 4-3 15,1 1-4-15,1 2-9 16,-1-3-8-16,4 1-5 0,2-3-4 0,2-1-4 16,2-2-6-16,-1-1-14 0,3-4-14 15,1-2-16-15,1-2-19 0,-1-3-116 16,-2-4-129-16,1-2-295 0</inkml:trace>
  <inkml:trace contextRef="#ctx0" brushRef="#br0" timeOffset="163561.2488">18527 8756 554 0,'-4'-4'120'0,"3"8"0"0,-1 3-98 15,2 9 4-15,-2 5-144 0,0 6-104 16,-1 6-279-16</inkml:trace>
  <inkml:trace contextRef="#ctx0" brushRef="#br0" timeOffset="163874.8102">18697 9259 577 0,'3'-2'135'16,"-2"1"5"-16,-1 2-87 0,0 2-17 15,2 4-6-15,-2 2-4 0,0 2-1 0,-1 3-3 16,2-1-2-16,-1 2-5 0,2-2-1 15,-1 1-2-15,2-4-2 0,1-3-2 16,5-2 1-16,1-5-1 0,1-4 1 16,2-1 1-16,3-4 1 0,1-4-1 15,0-3-1-15,-2 1-1 0,0 0-1 16,-1 1-3-16,-1 2 0 0,-4 2-3 0,-1 4 0 16,-3 5-2-16,0 1-1 0,-4 5-7 15,-2 2-11-15,-2 4-13 0,-1 4-10 16,0 1-19-16,0 1-111 0,0 1-122 15,3 1-280-15</inkml:trace>
  <inkml:trace contextRef="#ctx0" brushRef="#br0" timeOffset="164160.8833">19364 8732 561 0,'-7'3'137'16,"-5"4"9"-16,-9 7-78 0,-3 5-16 0,-3 8-4 16,-2 5-4-16,0 5-6 0,4 5-5 15,1 3-7-15,7 0-8 0,4 2-5 16,5-6-6-16,5 0-3 0,5-4-1 15,7-6-2-15,4-2-4 0,6-2-8 16,4-3-15-16,3-1-13 0,2-4-36 16,2-5-96-16,-1-1-126 0,0-5-279 15</inkml:trace>
  <inkml:trace contextRef="#ctx0" brushRef="#br0" timeOffset="164707.4727">19563 8943 544 0,'-17'-7'142'0,"-4"3"7"15,-2 5-65-15,-2 5-28 0,1 7-10 16,-2 3-8-16,5 3-8 0,3 5-8 0,3 0-7 15,6 2-5-15,2-3-4 0,5-2-3 16,3-4 0-16,4-2 0 0,1-3-1 16,5-3 0-16,3-5-1 0,2-1 1 15,2-3 0-15,2-5 2 0,-1-1 0 16,1-5 3-16,-1-3 1 0,-1-2 1 16,-2-2 2-16,-4-4-1 0,-1-1 2 15,-3 1-1-15,0 3-1 0,-3 3 0 16,0 4-2-16,-3 7-1 0,-1 10 0 0,-1 6-2 15,-3 8-1-15,-2 4-1 16,-2 5-1-16,-2 3 0 0,-1 3 0 0,0 1-1 16,2 0-1-16,0 0 1 0,3 1-1 15,3-2-1-15,3-1-6 0,4-2-10 16,1-6-20-16,3 0-18 0,-2-10-91 16,4-3-40-16,2-7-119 0,3-5-238 15</inkml:trace>
  <inkml:trace contextRef="#ctx0" brushRef="#br0" timeOffset="165540.9043">19747 9117 384 0,'-1'-1'111'0,"-2"0"5"15,1-1-17-15,-1 0-47 0,1 0-15 16,0-1-6-16,0 2-5 0,1-3-4 0,0 2-3 15,1-2-2-15,0 0-2 0,1 1-1 16,-1 0-1-16,1 0 0 0,1-2-1 16,0 2 0-16,-1 0-1 0,0 0 0 15,1 1 0-15,-1-1-1 0,0 0-2 16,0 1 0-16,1 1-1 0,-1-1-1 16,0-1 0-16,0 2-1 0,0 0 1 15,1 1 0-15,-1 0 1 0,-1-1 1 0,1 2 0 16,-1-1 2-16,1 0 1 15,-1 0 0-15,0-1 0 0,-1 1-2 0,1 0-1 16,0 0-1-16,0 0-3 0,0 0-1 16,0 1-1-16,1-1-2 0,-1 1 1 15,2-1-1-15,-1 1 0 0,-1-1 0 16,1 0 0-16,0 0 0 0,-1 1 1 16,0-1 0-16,0 0 1 0,0 0 1 15,0-1 1-15,0 1 2 0,0 0 2 16,-1 1 1-16,0 2 2 0,-2 2 1 0,0 1-1 15,-3 5 0-15,-2 1-1 0,1 4-1 16,-2 1-2-16,1 2 0 0,0 0-2 16,1 3-1-16,2 0-1 0,3-2-1 15,2-1 0-15,2-1 0 0,2 0-1 16,3-5 0-16,4-1-1 0,3-4 1 16,-1-2 1-16,3-2-1 0,1-5 0 15,0-4 1-15,0-3-1 0,-1-3 1 0,-2-1-1 16,-3-4 0-16,-3-1 0 0,0 2 1 15,-3 2-1-15,-3 1-1 16,-1 2 1-16,-1 4-1 0,2 3-1 0,-4 6 0 16,1 2 1-16,0 3-1 0,1 3 0 15,0 1 0-15,0 1 0 0,4 1 0 16,0 0 0-16,5-1-1 0,3-2 1 16,3-2-1-16,1-3 1 0,4-2 0 15,-1-4 1-15,1-5-1 0,-3-4 2 16,-1-2-1-16,-1-2 0 0,-2-4 0 0,-3-2 0 15,-4-2-3-15,0 1-9 0,-2 0-12 16,-2-3-15-16,-2 3-13 0,-4 3-9 16,2 5-13-16,-4 4-111 0,-3 5-117 15,-2 8-267-15</inkml:trace>
  <inkml:trace contextRef="#ctx0" brushRef="#br0" timeOffset="165810.6248">20323 9083 635 0,'6'-10'152'16,"-1"3"3"-16,-3 4-93 0,-2 6-20 15,-4 3-6-15,-3 5-6 0,-4 6-6 0,-4 3-6 16,-2 5-3-16,-1 2-4 0,-3 1-4 15,1 4-2-15,1 0-3 0,3-1 0 16,1-2 0-16,3-1-2 0,1-3-5 16,1-2-11-16,3-5-15 0,2-3-13 15,1-3 43-15,3-5-170 0,3-4-133 16,5-8-321-16</inkml:trace>
  <inkml:trace contextRef="#ctx0" brushRef="#br0" timeOffset="166206.2943">20301 9323 628 0,'0'-10'147'0,"1"0"6"0,5 2-92 15,0-2-23-15,4 1-6 0,2 1-2 16,0 0-4-16,3 1-4 0,0 2-5 0,0-1-3 15,0 4-4-15,0 2-4 0,-3-2-3 16,2 7-2-16,-2 1 0 0,-3 1-1 16,-2 0 0-16,-5 1-2 0,-2 3-2 15,-2 3-2-15,-7-2-3 0,-3 0-4 16,-2 2-2-16,-4 1-3 0,0-2 0 16,-2-2 2-16,3 0 2 0,1-2 2 15,3-3 4-15,2 0 3 0,1-2 3 0,4-1 2 16,2-1-1-16,3 2 2 0,1 0-1 15,2 2 0-15,3 0 1 0,3 2 0 16,1-2 0-16,5 0 1 0,2 0 0 16,3-1-1-16,5 0 1 0,3-3 1 15,1 1-2-15,1-3-2 0,1 0-8 16,-1-1-10-16,-3-3-15 0,-3-2-98 16,-3-2-20-16,-4-3-102 0,-2-1-205 15</inkml:trace>
  <inkml:trace contextRef="#ctx0" brushRef="#br0" timeOffset="166439.99">20622 8920 640 0,'14'6'142'0,"3"4"6"15,7 7-111-15,0 6-5 0,4 5 6 16,1 3 2-16,0 3 1 0,-1 3-4 15,-1 3-4-15,-2 3-5 0,-5 3-4 0,-1 1-7 16,-6 4-4-16,-7 0-4 0,-3-2-2 16,-7-2-4-16,-8-6-11 0,-8-1-16 15,-8-9-20-15,-6-4-17 0,-5-3-124 16,-5-5-138-16,-7 2-320 0</inkml:trace>
  <inkml:trace contextRef="#ctx0" brushRef="#br0" timeOffset="166955.9023">19846 9717 495 0,'-13'-3'125'0,"-1"0"5"0,-3 2-60 16,0 1-30-16,1 1-6 0,1 2-4 15,2-1-4-15,1 2-6 0,2-1-4 16,5 2-3-16,1 0-2 0,4-1 1 16,4 0 2-16,4-2 3 0,6-2 1 15,6 0 3-15,4-1 1 0,7-2 0 16,9 1-1-16,5-1-3 0,6 1-4 0,3-2-3 15,2 1-3-15,6-1-2 0,2 2-2 16,-1 0-1-16,-1 4 0 0,0 0-1 16,1 4-1-16,-4 1 0 0,-4 1 0 15,-6-2-4-15,-4-1-9 0,-4-1-13 16,-7-2-18-16,-5 0-7 0,-7-2-126 16,-6 3-131-16,-5-1-305 0</inkml:trace>
  <inkml:trace contextRef="#ctx0" brushRef="#br0" timeOffset="167965.9293">17231 10226 564 0,'-7'-4'141'0,"1"-2"7"0,1-1-79 15,2-1-15-15,6 0-4 0,2-1-4 16,1 0-6-16,3 2-7 0,5 1-7 15,1 0-5-15,4 2-5 0,0-1-5 0,1 2-3 16,4 1-3-16,-1 2-1 0,0 0-2 16,-1 3 0-16,-2 0-1 0,-1 4 0 15,-4 0 0-15,-4 2 0 0,-5 0 0 16,-4 2 0-16,-6 3 0 0,-6-1 0 16,-6 1 1-16,-2 0-1 0,-4 1 0 15,-3 2 0-15,-3 0 0 0,-1-2-1 16,-1-1 1-16,2-1-1 0,2 1 0 0,3-2 0 15,2-4 0-15,8 0 1 0,3-2-1 16,6 0 0-16,4-2 1 0,8-2-1 16,3-1 1-16,5 2-1 0,6-2 1 15,3-1-1-15,5-1-1 0,0 0-3 16,5-1-10-16,-2 0-11 0,1-1-15 16,-2 2-14-16,-1 1 52 0,-5 0-177 15,-1 0-130-15,-3 0-321 0</inkml:trace>
  <inkml:trace contextRef="#ctx0" brushRef="#br0" timeOffset="168258.1322">17634 10233 630 0,'1'-11'149'0,"0"2"1"0,1 3-98 16,0 6-18-16,2 4-5 0,-2 5-5 15,2 0-7-15,0 7-1 0,0 5 3 16,3 4 3-16,-1 0-1 0,2 7 4 0,3 5 2 16,2 2 1-16,-1 4-2 0,-1-3-3 15,-3 1-5-15,-1-2-1 16,-6-3-5-16,-6-3-5 0,-4-3-2 0,-2-5-1 16,-6-2 0-16,-2-3-2 0,-4-3 0 15,0-4-3-15,-1-4-7 0,-3-6-11 16,0-1-19-16,1-5-18 0,0-8-16 15,4-6 32-15,3-7-153 0,4-7-127 16,4-6-295-16</inkml:trace>
  <inkml:trace contextRef="#ctx0" brushRef="#br0" timeOffset="168383.0527">17574 10175 606 0,'10'-12'151'16,"-2"6"5"-16,-4 0-87 0,0 3-22 15,-2 1-12-15,1 2-8 0,0 1-9 16,0 3-17-16,0 1-25 0,0 1-135 15,1 3-134-15,0 3-340 0</inkml:trace>
  <inkml:trace contextRef="#ctx0" brushRef="#br0" timeOffset="169971.8495">18352 10215 573 0,'1'-4'139'0,"-2"-1"5"0,-4 1-85 15,-1 1-14-15,-4-1-7 0,-2 0-3 16,-4 3-4-16,-5 1-3 0,0 1-4 16,-2 3-4-16,0 1-4 0,-1 4-3 15,4 0-4-15,1 1-4 0,7 0-2 0,3 1-2 16,4-2 0-16,4-1-1 0,5-1 1 16,4 1-1-16,5-1 0 0,1 2 0 15,6-2 0-15,2 3 0 0,3 0 0 16,0-2 0-16,1 2 0 0,-2 0-1 15,1-2 1-15,-4 2-1 0,-3-1 1 16,-2 1-1-16,-5-2 1 0,-5 3-1 0,-2-1 1 16,-7 1 0-16,-3 1 0 0,-3 2 0 15,-6-1-1-15,-4 2 0 0,-1-3-1 16,-4 0-2-16,0 2-6 0,-3-2-8 16,2 0-12-16,3-2-11 0,5-4 53 15,4-2-179-15,5-4-128 0,8-5-328 16</inkml:trace>
  <inkml:trace contextRef="#ctx0" brushRef="#br0" timeOffset="170147.3856">18588 10174 690 0,'-2'5'168'0,"-1"4"6"16,-3 3-109-16,-1 3-18 0,1-1-6 15,0 2-10-15,1 0-10 0,2 0-9 16,1-2-5-16,3-2-9 0,3-2-17 15,3-1-20-15,0-5-20 0,1-3-122 16,2-3-136-16,1-4-321 0</inkml:trace>
  <inkml:trace contextRef="#ctx0" brushRef="#br0" timeOffset="170277.0333">18577 9906 482 0,'1'24'97'0,"3"5"-65"0,0 1-122 16,2 3-81-16,4-1-178 0</inkml:trace>
  <inkml:trace contextRef="#ctx0" brushRef="#br0" timeOffset="170652.7089">18838 10193 527 0,'-5'-5'122'15,"-1"-1"2"-15,1 1-79 0,0 1-19 16,3 2-8-16,-1 0-4 0,3 2-4 16,0 0-4-16,-1 4-1 0,2-2-2 0,1 2-2 15,-2 0 0-15,2-1 0 0,0 2 0 16,2-2 3-16,-1 0 3 0,0 0 3 16,1-2 6-16,0 2 4 0,-1-1 4 15,0-1 3-15,-1 4 0 0,1 3 0 16,-1 1 1-16,1 2-1 0,-1 3-4 15,0 3-1-15,2 4-3 0,1-2 0 16,2-1-3-16,3-1-3 0,0-1-2 16,2-3-1-16,2-4-2 0,0-6-2 15,2-1 0-15,0-6-1 0,1-3-2 16,2-6 0-16,-1-3-1 0,1 0 0 0,-2-2-1 16,1-2-1-16,0 1 0 0,0 3-1 15,-5 5-1-15,-1 2-2 0,-3 7-2 16,-2 4-3-16,-4 6-3 0,-3 4-8 15,-3 6-5-15,2 6-5 0,-1 1-8 16,-1 2-7-16,3 3-10 0,3 2-117 16,0-2-117-16,6-3-292 0</inkml:trace>
  <inkml:trace contextRef="#ctx0" brushRef="#br0" timeOffset="171033.6974">19732 9976 603 0,'-17'-5'147'16,"-5"5"7"-16,-4 7-91 0,-2 8-13 16,-2 3-7-16,-4 8-5 0,1 5-7 15,0 2-8-15,4 3-7 0,4 0-6 16,8 3-4-16,7 0-5 0,10 1-4 15,10-4-6-15,9 1-10 0,4-5-11 16,8-1-9-16,3-6-15 0,3-6-114 16,1-8-121-16,3-5-284 0</inkml:trace>
  <inkml:trace contextRef="#ctx0" brushRef="#br0" timeOffset="171693.6669">19828 10224 360 0,'1'-2'111'0,"0"0"6"0,-1-1-20 16,0 1-29-16,-1 0-17 0,-1 0-10 16,2 1-6-16,0 0-5 0,1-2-3 15,-1 2-2-15,0 1-2 0,0-1-1 16,0 1-2-16,0-2-2 0,0 2-1 0,0 0-2 16,0 0 0-16,0-1-2 0,1 0 1 15,-1 1-1-15,1-1 1 0,-1 1 0 16,0-2 0-16,0 1 0 0,0 1-1 15,0 0-2-15,0 0 0 0,0-1-2 16,0 2-2-16,0-1-2 0,-1 0-1 16,1 3-1-16,0-1-2 0,-1 1 0 15,-2 3 0-15,2 0 0 0,-1 5-1 0,-1 1 1 16,0 2-1-16,0 0 1 0,1 6-1 16,0-2 1-16,2 1-1 0,3-1 0 15,2-2 1-15,2-1-1 0,3-3 0 16,0-4 1-16,2-3 0 0,1-5 0 15,2-2 0-15,0-3 0 0,0-1 0 16,0-4 0-16,0-1 0 0,-3 0 0 16,-1 4 0-16,-3-1-1 0,-2 3 0 15,-1 3 0-15,-3 3 0 0,2 5 0 16,-2 0 0-16,3 3 0 0,0 1 0 0,4 0 0 16,1-2 0-16,1 0 0 0,3-2 0 15,1-3 1-15,2-3 1 0,2-2 2 16,-1-4 2-16,0-4 4 0,-1-5 1 15,-1-2 1-15,-2-1 0 0,-4-3-1 16,-4-2-1-16,-3-1-4 0,-4 2-3 16,-2 2-8-16,-4 1-8 0,1 2-8 15,-2 5-13-15,-2 4-17 0,0 7-13 0,2 6 16 16,-3 2-140-16,3 8-126 0,4 4-304 16</inkml:trace>
  <inkml:trace contextRef="#ctx0" brushRef="#br0" timeOffset="171976.2029">20538 10097 629 0,'0'-6'160'0,"-2"3"5"0,-3 7-84 16,-2 5-27-16,-2 3-12 0,-1 6-8 16,-2 4-9-16,0 7-7 0,-1-1-5 15,0 4-4-15,1 1-2 0,-1-2-2 16,2 1-3-16,2-2-5 0,3-2-16 0,1-1-17 16,1-6-18-16,4-3-124 0,0-4-137 15,2-5-323-15</inkml:trace>
  <inkml:trace contextRef="#ctx0" brushRef="#br0" timeOffset="172322.9333">20606 10305 643 0,'-5'-12'163'16,"2"5"5"-16,5-2-86 0,4-1-30 15,3 1-8-15,5-1-7 0,1 0-8 16,2 1-9-16,0 2-5 0,1 2-4 16,1 3-2-16,0 3-4 0,0 1-1 0,-3 4-2 15,-2 2-1-15,0 2-1 0,-3 1 1 16,-5 0-1-16,-4 0 0 0,-2 1 0 16,-5 1 0-16,-4 0-1 0,-4 0-1 15,-3 1 0-15,-2-1 0 0,-2 2-1 16,2-3 1-16,0 0 0 15,4 0 1-15,3 0 0 0,3-3 0 0,3 2 1 16,4-2-1-16,2-2 0 0,4-1 0 16,4-1-3-16,5-2-6 0,4-3-6 15,6-1-7-15,4 1-9 0,2-3-12 16,3 1-10-16,3-2-110 0,0-1-8 16,-5 0-100-16,1-1-202 0</inkml:trace>
  <inkml:trace contextRef="#ctx0" brushRef="#br0" timeOffset="172551.968">20939 10031 581 0,'21'7'134'0,"4"5"10"0,6 4-84 15,2 4-11-15,4 2 7 0,3 3 7 16,4 2 2-16,-3 2-3 0,-1 4-5 15,-2 1-7-15,-4 5-12 0,-5 2-8 16,-7 2-7-16,-10 1-5 0,-11-1-8 16,-11-4-16-16,-13-1-24 0,-11-1-35 15,-12-4-142-15,-15 1-162 0,-10-3-393 16</inkml:trace>
  <inkml:trace contextRef="#ctx0" brushRef="#br0" timeOffset="173440.5093">18139 8646 372 0,'65'-46'109'0,"-20"9"5"16,-10 6-37-16,-16 13-14 0,-12 9-15 15,-9 9-12-15,-14 9-10 0,-14 15-7 16,-11 12-6-16,-17 12-6 0,-12 13-4 16,-13 13 0-16,-10 15-3 0,-11 6-4 15,-8 4-5-15,-4 7-9 0,2 10-37 16,1-6-73-16,2-6-96 0,6-6-227 0</inkml:trace>
  <inkml:trace contextRef="#ctx0" brushRef="#br0" timeOffset="173930.0466">17698 10205 441 0,'-55'44'100'0,"-14"13"0"0,-11 12-70 16,-9 11-14-16,-13 4-9 0,-9 7-70 15,-13 8-36-15,-1 5-76 0,-13 0-181 16</inkml:trace>
  <inkml:trace contextRef="#ctx0" brushRef="#br0" timeOffset="175983.6904">21334 9667 664 0,'-8'-2'171'0,"2"-2"11"0,-2 2-98 16,4 0-12-16,0 1-8 0,1 1-10 15,3 0-13-15,2 0-13 0,3 1-11 16,3 1-8-16,3-1-6 0,4-1-5 16,1 0-10-16,3 0-14 0,3-1-21 0,0 1-21 15,-1-2 5-15,-2 2-136 16,-5 2-135-16,-3 1-303 0</inkml:trace>
  <inkml:trace contextRef="#ctx0" brushRef="#br0" timeOffset="176136.2971">21306 9832 653 0,'2'2'151'15,"-2"0"3"-15,3-1-104 0,5 2-22 16,1-4-10-16,5 2-6 0,2-2-11 15,2-2-19-15,4 1 72 0,1-2-208 0,1 0-135 16,-2 1-370-16</inkml:trace>
  <inkml:trace contextRef="#ctx0" brushRef="#br0" timeOffset="177544.7465">22028 9812 358 0,'-14'0'108'0,"2"0"8"0,-1-2-9 16,2 2-47-16,0-1-17 0,2 1-6 15,0-1-5-15,3 0-3 0,3 0-4 0,-1 1-3 16,1-2-1-16,2 2-3 0,1 0-1 16,1 2-2-16,1-2-1 0,1-2-2 15,2 2-1-15,3 0 0 0,0 0-1 16,2-2 0-16,1 1 0 0,2-1 0 16,2 1 0-16,1 0-1 0,0 0 1 15,2-1-1-15,2 0 1 0,2 1-1 16,3-2 2-16,2 0 0 0,4-1 1 15,5 0-1-15,7 1-1 0,5 0 0 16,7 0-2-16,7 0-2 0,5 1-1 0,8-3-2 16,5 0 0-16,2 0-2 0,4 0 1 15,4 0-2-15,1-1 1 0,1 2 0 16,-3 4-1-16,1 3 0 0,-1 0 1 16,-4 2-1-16,-9 0-1 0,-7 4 1 15,-5-3-1-15,-4 0 0 0,-8 1-1 16,-11-2 1-16,-5 1-1 0,-8 1 1 15,-5-1-1-15,-6 0-1 0,-6-1-1 16,-5-2-5-16,-3-4-8 0,-3 1-12 0,-3-3-13 16,1-1-14-16,-3-4-119 0,-4 1-127 15,0-1-298-15</inkml:trace>
  <inkml:trace contextRef="#ctx0" brushRef="#br0" timeOffset="179682.9339">22078 9331 316 0,'12'-3'98'0,"-1"0"6"0,-5-3-20 15,4 1-26-15,-4 0-8 0,2 1-6 16,-1 0-7-16,0-1-5 0,0-1-3 15,0 1 0-15,-1 0 0 0,1-1 1 16,-2 0 0-16,-1 1-1 0,-3-1 1 0,-1 0 0 16,-1-1-2-16,-3 3-2 0,-3 0-2 15,-3 1-4-15,-2 1-2 0,-5 2-4 16,-4 2-3-16,-4 1-3 0,-3 3-3 16,-2 0-2-16,-2 2-1 0,1 0-1 15,2 3-1-15,2 1 0 0,3-1 1 16,4 0-1-16,5 0-1 0,5 0 1 15,5 2 0-15,4-5 0 0,6 0-1 16,3 0 1-16,4-3 0 0,2 2-1 0,6-2 1 16,2-2 0-16,2-1 0 0,3 2 0 15,0-2 0-15,3 2 0 0,-2 0 0 16,-2-1 1-16,-2 2-1 0,-2 1 0 16,-4 2 0-16,-2-1 0 0,-3 0 0 15,-6 1 0-15,-5-2 0 0,0 3 0 16,-6-1 1-16,-2 3-1 0,-4 1 0 15,-5 1 0-15,-3 0 1 0,-3 4-1 16,-2-3 0-16,-3-1 0 0,-1 1 0 16,2-3-3-16,2 0-9 0,5-3-11 15,3 1-12-15,7-2-14 0,5-2-126 0,5-4-131 16,5-1-310-16</inkml:trace>
  <inkml:trace contextRef="#ctx0" brushRef="#br0" timeOffset="179893.2253">22423 9341 736 0,'-1'3'174'0,"1"4"3"16,0 4-114-16,1 5-24 0,1 2-11 16,-1 4-7-16,4 2-10 0,-2-2-6 15,4-1-8-15,0-4-18 0,2-1-18 16,0-3-14-16,2-4-67 0,0-6-60 15,-1-5-119-15,-2-5-239 0</inkml:trace>
  <inkml:trace contextRef="#ctx0" brushRef="#br0" timeOffset="180012.4091">22439 9033 652 0,'-1'-13'141'0,"-1"8"1"0,3 5-110 16,1 5-22-16,2 5-18 0,2 6-22 15,-1 4-112-15,-1 4-113 0,1 1-286 16</inkml:trace>
  <inkml:trace contextRef="#ctx0" brushRef="#br0" timeOffset="180263.0049">22639 9396 633 0,'5'7'146'0,"-3"-3"4"0,3 3-105 16,1-3-9-16,2 1-5 0,2 0-5 16,1-2-3-16,1-3-5 0,1-2-3 15,2-1-2-15,2-3-3 0,2-3-2 16,1-3-1-16,1 0-1 0,0-1-1 0,0 2-2 16,-3 2-1-16,-2 2-1 0,-5 4 0 15,-1 4-1-15,-5 4-3 0,-3 3-6 16,0 7-6-16,-2 1-8 0,-2 5-8 15,2 0-9-15,0 1-11 0,3-1-115 16,0-3-114-16,2-3-280 0</inkml:trace>
  <inkml:trace contextRef="#ctx0" brushRef="#br0" timeOffset="180602.7766">23266 8947 624 0,'-18'12'151'16,"-5"4"5"-16,-2 6-97 0,-1 5-14 16,1 6-7-16,-2 4-6 0,1 4-7 15,0 2-6-15,5 4-7 0,4 1-3 0,7-1-4 16,6 1-2-16,8-2-1 0,9-4-4 16,6-4-11-16,5-2-14 0,4-8-13 15,2-5 25-15,2-6-154 0,-2-5-130 16,1-1-315-16</inkml:trace>
  <inkml:trace contextRef="#ctx0" brushRef="#br0" timeOffset="181129.3517">23635 9106 571 0,'6'-11'143'0,"-2"-1"7"15,-6 0-70-15,-2 1-28 0,-5 0-6 16,-3 3-4-16,-9-2-3 0,-2 7-5 15,-3 3-6-15,-3 2-4 0,-2 5-5 16,0 3-5-16,-1 3-3 0,4 6-2 16,3 1-3-16,1 1-1 0,3-2-2 15,7 2-1-15,5 1 0 0,8 0-1 16,3-2-1-16,7-4 0 0,2-3 0 0,7 1-1 16,2-7-1-16,0-5 1 0,-1-2-1 15,6-5 0-15,0-4 1 0,2-5 0 16,0-3 0-16,0-3 1 0,-1-3 0 15,-3-4 0-15,-3 0 0 0,-4 0 1 16,-4 2-1-16,-5 0 0 0,-1 4 1 16,-2 4-1-16,-4 6 2 0,-1 7-1 15,-3 6 1-15,-2 6-1 0,0 6 1 0,-3 4-1 16,2 7 0-16,-2 0 0 0,1 3-1 16,1 3-1-16,-1 0 0 0,5-3-2 15,0-1-3-15,3-1-7 0,5-2-14 16,2-3-14-16,3-4-12 0,1-4 25 15,0 0-153-15,-1-3-128 0,2-7-310 16</inkml:trace>
  <inkml:trace contextRef="#ctx0" brushRef="#br0" timeOffset="181964.0054">23635 9145 401 0,'2'-7'118'16,"0"-3"6"-16,0 3-2 0,-1-2-67 15,0 4-15-15,-1-1-1 0,0 3-3 16,-1 0-5-16,0 7-2 0,-1 2-5 15,-2 4-4-15,-1 3-4 0,0 4-4 16,0 7-2-16,0 1-1 0,0 2-1 16,2 3 0-16,0-1-1 0,2 0-1 15,0 1-1-15,0-3-2 0,2-2-1 16,0-1-1-16,1-3-8 0,0-4-11 16,1-1-11-16,1-5-15 0,0-4-117 0,-2-2-124 15,3-8-296-15</inkml:trace>
  <inkml:trace contextRef="#ctx0" brushRef="#br0" timeOffset="182865.4653">23794 9265 300 0,'-5'6'89'0,"2"1"7"16,1-4-21-16,1 0-21 0,1-2-8 15,0 0-4-15,3-1-2 0,0-2-4 16,1-2-5-16,1-2-3 0,1 0-4 0,1-2-4 16,1-1-2-16,-1-1-2 0,-1-1-2 15,0 1 0-15,-2 0-1 0,0 0 0 16,-3 2 0-16,1 0 0 0,-2 4 0 15,1-1-1-15,-1 0 0 0,0 1-2 16,0 3-1-16,0-2-1 0,0 3-2 16,0-1 0-16,-1 1-2 0,1 1-1 15,0-1 0-15,0 2-1 0,0-1-1 16,-1-1 1-16,2 0 0 0,-2 0 0 16,1 0 1-16,0 0 0 0,0-1 0 15,0 1 2-15,0-2-1 0,1 1 0 16,-1 1-1-16,0-2 0 0,0 1-1 0,0-2 0 15,0 2-1-15,1-2 0 0,-1 2-1 16,0 1 0-16,0-1 1 0,0 1 0 16,0 1 0-16,-1 2 2 0,-2 2 2 15,-4 3 0-15,0 3 2 0,-3 6 1 16,0 3-1-16,-1 4 0 0,0 5-1 16,3-1-2-16,2 1-1 0,3 1-1 0,2-5-1 15,2 1 0-15,5-4 1 0,4-4-1 16,1-2 0-16,1-5 0 0,3-3 0 15,1-7 0-15,0-4 0 0,0-5-1 16,-3-4 1-16,0-3 0 0,-2-3 0 16,-3-2 1-16,0 0 1 0,-5 2 2 15,0 1 1-15,-2 2 1 0,-1 4 2 16,0 3 0-16,-1 3-1 0,1 7 0 16,-3 2-2-16,1 6-2 0,1 2-1 15,-2 5-2-15,2 3 0 0,1 0-1 0,1 1 0 16,4 1 0-16,1-2 0 0,6 1 0 15,3-7-1-15,4-1 1 0,3-5 0 16,3-3 0-16,2-4 0 0,0-6 0 16,-1-7 0-16,-3-3 1 0,-2-4-1 15,-5-4 1-15,-3-3-1 0,-4-4 1 16,-3 0-1-16,-2 0 1 0,-3-1 0 0,-1 2-3 16,-1 4-5-16,-3 1-13 0,0 6-11 15,-3 3-11-15,1 8-12 0,-1 6-101 16,-3 3-26-16,0 4-104 0,0 7-210 15</inkml:trace>
  <inkml:trace contextRef="#ctx0" brushRef="#br0" timeOffset="183135.7641">24420 8993 591 0,'12'-22'139'16,"-4"8"5"-16,-3 6-90 0,-2 11-14 15,-2 7-8-15,-2 8-3 0,-2 8-5 16,-5 5-4-16,-2 6-4 0,-4 4-4 16,-3 2-3-16,-4 2-3 0,0 0-1 15,3 2-2-15,-1-2-2 0,3-2-7 0,4-3-13 16,3-5-12-16,5-5 110 0,1-4-240 15,3-6-141-15,4-7-382 0</inkml:trace>
  <inkml:trace contextRef="#ctx0" brushRef="#br0" timeOffset="183523.7306">24463 9466 563 0,'-5'-8'149'15,"3"-3"7"-15,2 1-34 0,1-2-75 16,4 1-11-16,2 0-4 0,4 1-5 0,1 1-6 16,5 2-6-16,2 2-3 0,0 1-3 15,1 3-3-15,-2 0-2 0,0 2-2 16,-4 1-1-16,-1 2 0 0,-4 1 0 15,-3 2-1-15,-3 1 1 0,-4 2 0 16,-3 2-1-16,-3-1 1 0,-3 2 0 16,-6 1 0-16,-1 0-1 0,-4 1 0 15,0 0 1-15,-1-3-1 0,2 2 0 16,3-1 1-16,4-2-1 0,4-1 1 16,3-3-1-16,5 1 1 0,2-2-1 15,3-1 0-15,4-2 1 0,6 0-2 0,2-2 0 16,5-1-8-16,2 0-5 0,5 0-8 15,0 0-12-15,0-3-10 0,1 2 3 16,-4-4-131-16,-1 0-118 0,-1 1-295 16</inkml:trace>
  <inkml:trace contextRef="#ctx0" brushRef="#br0" timeOffset="183764.16">24865 8927 700 0,'8'6'145'0,"5"2"1"0,1 8-120 15,3 3-13-15,3 7 4 0,1 2 7 16,0 2 4-16,-1 3 4 0,2 3-1 16,2 4-2-16,-1 2-4 0,-1 3-4 15,-4 0-7-15,-2 4-3 0,-6-1-3 0,-7-2-1 16,-8-1-3-16,-10-3-9 15,-8-4-15-15,-8-4-18 0,-6-3-17 0,-8-3-129 16,-5-2-140-16,1-3-330 0</inkml:trace>
  <inkml:trace contextRef="#ctx0" brushRef="#br0" timeOffset="184209.9591">23743 9796 521 0,'-14'-3'132'16,"1"0"6"-16,0 0-60 0,2 2-29 15,0 1-8-15,4-1-4 0,2 2-5 16,4 0-4-16,1 2-3 0,2 0-3 16,3 2-2-16,4 0-2 0,3 1-2 15,3-1 0-15,6 0 0 0,6-1-2 0,6-2 0 16,5-1-3-16,8-2 0 0,7-1-2 15,6-1-2-15,2 0-1 16,6 0-1-16,3-2-3 0,2 2 0 0,3 0 0 16,-1 2-2-16,-3 0 1 0,-2 1-1 15,-7 1 0-15,-7 1-5 0,-6 3-7 16,-11 0-11-16,-9 0-10 0,-7 0-12 16,-7 1-13-16,-8-1-123 0,-7-4-127 15,-2 0-299-15</inkml:trace>
  <inkml:trace contextRef="#ctx0" brushRef="#br0" timeOffset="185455.2205">22444 10313 334 0,'0'-5'110'0,"-2"0"8"16,-1 0 5-16,0 0-51 0,0 0-19 15,0 1-9-15,-1 1-4 0,0-1-5 16,-1 0-2-16,-2 1-2 0,-2 0-1 16,-2 2-2-16,-1 1-2 0,-5 1-1 15,-3 2-2-15,0 2-4 0,-1 1-2 16,0 2-5-16,-1 3-2 0,2 2-3 0,4-1-2 15,3 0-3-15,3 0-1 0,4 1 0 16,2-4-1-16,5 0 0 0,4-2 0 16,5-2 0-16,4 0 0 0,6-1 0 15,5-2 0-15,4 1 0 0,3-1 0 16,3-1 1-16,0 2-1 0,-1-1 0 16,-4 0 0-16,0 1 0 0,-4 1 1 15,-3 1-1-15,-5 1 0 0,-6 1 0 0,-6 2 0 16,-2 3 0-16,-11-2 1 0,-4 1-1 15,-7-3 1-15,-3 5-1 0,-2 0 0 16,-2 1 1-16,-3-1-1 0,-2-1 0 16,-3 1 0-16,2 3 0 0,2-4-3 15,-1-1-7-15,4-3-10 0,7 0-12 16,5-3-11-16,11-4-10 0,6-5-33 16,7-3-84-16,6-5-104 0,7-1-238 0</inkml:trace>
  <inkml:trace contextRef="#ctx0" brushRef="#br0" timeOffset="185627.7444">22682 10414 627 0,'6'8'169'0,"-2"3"8"15,-3 5-75-15,0 3-32 0,0 6-13 16,1 0-10-16,-1 2-12 0,-1 0-13 16,-1-3-9-16,1-2-6 0,1-4-4 15,1-3-5-15,1-5-10 0,0-4-21 0,4-4-17 16,0-4-14-16,1-4 3 0,0-7-129 15,-2-3-127-15,-2-3-282 0</inkml:trace>
  <inkml:trace contextRef="#ctx0" brushRef="#br0" timeOffset="185742.4365">22690 10246 536 0,'-7'-47'134'16,"-1"4"8"-16,0 7-58 0,1 8-33 16,1 9-13-16,2 10-6 0,3 9-4 15,1 6-7-15,2 6-18 0,3 7-21 16,1 4 24-16,2 6-161 0,0 2-130 0,2 2-331 15</inkml:trace>
  <inkml:trace contextRef="#ctx0" brushRef="#br0" timeOffset="186068.2252">22917 10500 614 0,'-2'-4'155'0,"2"2"8"15,0 3-53-15,1 4-61 0,1 4-10 16,1 2-7-16,0 1-3 0,1 1-3 16,0 1-5-16,1-1-6 0,-2-2-1 15,2-1-3-15,0-1-3 0,1-3-2 16,0-4-2-16,2-2-1 0,-1-1-1 16,3-4 0-16,1-2-1 0,1-3 0 15,2-1 0-15,0-1 0 0,1 1-1 16,-1 2 0-16,-2 1 0 0,-1 4 0 15,-3 3-1-15,0 4-2 0,-3 6-4 0,-3 1-7 16,-1 3-10-16,-2 2-10 0,1 1-13 16,-1 0-11-16,0 0-11 0,1-2-110 15,2-3-119-15,2-1-274 0</inkml:trace>
  <inkml:trace contextRef="#ctx0" brushRef="#br0" timeOffset="186319.6194">23481 10265 390 0,'18'-32'116'15,"-1"1"4"-15,-2 2 1 0,-2 3-69 16,-4 3-16-16,-4 7-2 0,-7 3-2 16,-7 5 1-16,-6 6-1 0,-5 7 1 15,-4 4 1-15,-3 9 2 0,-4 2-4 16,-1 9-2-16,2 5-5 0,2 6-4 15,2 4-5-15,5 5-5 0,4 4-5 0,5 1-2 16,6 0-3-16,4-3 1 16,5-4-2-16,7-4-2 0,6-6-7 0,4-7-8 15,7-4-20-15,8-7-11 0,4-4-120 16,2-6-6-16,2-3-107 0,1-5-199 16</inkml:trace>
  <inkml:trace contextRef="#ctx0" brushRef="#br0" timeOffset="187025.6941">23537 10429 472 0,'-1'-4'119'0,"-1"1"4"16,-1-5-57-16,2 5-27 0,1-1-8 15,1 1-5-15,-2 1-3 0,1 0-4 16,0-2-2-16,0 1-1 0,0 0 0 15,1 0 0-15,-4 0 0 0,5 1 1 0,-1 1 0 16,-4 0 1-16,3 0 0 0,0 0 0 16,0-1 0-16,0 2-2 0,-1-1 0 15,1 0-1-15,3 0-1 0,-5-1-1 16,2 2-2-16,-2-1-2 0,2 1-1 16,0 1-1-16,0-1-2 0,0 3 0 15,-1 2-1-15,-2 1 0 0,2 4 0 16,-3 4 1-16,-2 5 1 0,1 4 0 15,-1 3 1-15,1 1 0 0,0 1 0 16,3 0 0-16,1-2-1 0,2-4 0 0,5-3-1 16,3-3-1-16,3-3 0 0,3-5 0 15,2-4-2-15,4-4 1 0,-1-5-1 16,0-1 0-16,0-5 0 0,-5-4 0 16,0-1 0-16,-4 1 0 0,-3 0 1 15,-4 1 0-15,-1 3 0 0,-3 2 0 16,-3 6-1-16,0 3 1 0,0 5-1 0,-2 2-1 15,2 5 1-15,0 3-2 0,0 1 1 16,1 2-1-16,4-1 0 0,1-1 0 16,3 0 0-16,2-3 0 0,2-4-1 15,3-1 1-15,3-6 0 0,1-3 0 16,1-4 0-16,2-5 0 0,0-3 1 16,-2-4 0-16,-3-4 0 0,-2-4 0 15,-3-2 0-15,-5-3 0 0,-4-3 0 16,-1 1-1-16,-1 1-3 0,-2 3-8 15,-1 6-12-15,-3 5-17 0,1 8-16 16,0 7-13-16,-1 4-125 0,-2 7-133 0,4 1-305 16</inkml:trace>
  <inkml:trace contextRef="#ctx0" brushRef="#br0" timeOffset="187244.5847">24049 10266 683 0,'10'-21'170'0,"-3"8"5"0,-3 7-102 16,-1 7-17-16,-1 5-9 0,-4 10-8 15,-4 7-10-15,-2 8-9 0,-3 6-4 16,-4 4-5-16,-1 3-3 0,-1 3-3 16,0-2-3-16,2-2-2 0,2-3-9 15,2-3-14-15,2-4-21 0,4-5-16 16,1-3-65-16,4-7-66 0,2-4-124 15,3-4-251-15</inkml:trace>
  <inkml:trace contextRef="#ctx0" brushRef="#br0" timeOffset="187624.0647">24171 10586 580 0,'-7'-10'156'0,"3"-2"7"0,2-2-34 16,2 0-75-16,5 0-12 0,2 1-6 16,5 3-6-16,1-2-6 0,1 2-6 15,2 1-5-15,1 4-4 0,3 0-3 16,1 3-1-16,-3 1-3 0,1 2-1 16,-1 4 0-16,-3 2 0 0,-2 1-1 15,-4 3 1-15,-4 0-1 0,-4 1 0 16,-4 0 1-16,-3 0-1 0,-5 3 0 15,-3-1 0-15,-5 0 0 0,-2 2 0 16,1-1 0-16,-1 1 0 0,0-2 0 0,5 0 0 16,3-1 0-16,3 0 0 0,2-4 0 15,5 1 0-15,3-1 1 0,2-2-1 16,5-2 0-16,3-1 0 0,4-3 0 16,2-2 0-16,6 0-2 0,2-2-4 15,4 1-7-15,2-2-13 0,2 2-13 16,-1-1-13-16,3 2-10 0,-3-2-118 0,0 2-124 15,-2 0-284-15</inkml:trace>
  <inkml:trace contextRef="#ctx0" brushRef="#br0" timeOffset="187864.1999">24618 10099 649 0,'12'3'143'0,"1"8"9"16,3 2-86-16,2 8-22 0,4 5 2 0,5 6 5 15,-1 2 7-15,0 4 2 0,1 3-6 16,-2 4-8-16,-3 3-10 0,-4-1-7 16,-9 1-8-16,-7-3-6 0,-11-2-5 15,-8 0-15-15,-9-4-26 0,-4-1-40 16,-8-1-142-16,-13-1-166 0,-3-2-401 15</inkml:trace>
  <inkml:trace contextRef="#ctx0" brushRef="#br0" timeOffset="200070.6487">17554 14123 226 0,'-14'-1'67'0,"-3"0"7"0,-6 0-15 15,0-1-16-15,-3 1 0 0,1 0-2 0,-2 1-2 16,-1 1-7-16,-1-3-6 0,1 2-4 16,-1 1-4-16,-3 1-2 0,-3 6 0 15,-1 0-1-15,-3 1 0 0,-5 4 0 16,-2 2-2-16,0 2-1 0,1 3-2 15,0 2-2-15,6 1 0 16,4 4-1-16,5 0 0 0,11 2 0 0,5 6 1 16,8 0 0-16,9 2-1 0,5 2 0 15,10-1-1-15,11 0-2 0,7-3-1 0,10-5 0 16,8-8-2-16,3-6 1 16,7-4-1-16,4-6 0 0,5-1 0 0,1-6 0 15,1-5 0-15,2-7-1 0,-1-8 0 16,0-6 0-16,-2-9 0 0,-6-3 0 15,-6-5 1-15,-7-1 0 0,-9 1 1 16,-10-1-1-16,-14 3 1 0,-16 2 0 16,-13 5-1-16,-13 1 0 0,-16 0 0 15,-14 4 0-15,-12 9-4 0,-13 6-9 0,-13 9 22 16,-16 6-140-16,-13 14-109 0,-15 14-292 16</inkml:trace>
  <inkml:trace contextRef="#ctx0" brushRef="#br0" timeOffset="209000.0805">16151 11542 296 0,'2'-6'86'15,"-1"-1"5"-15,-1-2-21 0,2 2-26 16,-2-2-7-16,1 2-2 0,-1-1-3 15,0 0-2-15,-1 3-2 0,-1-1-2 16,1 1 0-16,-1 2-2 0,0 0-2 16,0 2-3-16,1 0-3 0,-2-1-3 0,2 1-2 15,0 2-1-15,0-2-3 0,-1 1 0 16,2 0-2-16,0-1-1 0,2 1 0 16,-2-1 0-16,-2 1 0 0,4 0 0 15,-2 0 1-15,0-1 2 0,-2 1 0 16,2 0 2-16,0 0 1 0,0-2 0 15,0 2 1-15,-1-1-1 0,1 0 0 16,-1 1-2-16,1-3 0 0,-1 2-1 0,1 0-1 16,0 0 0-16,-2 0-1 0,2-1 0 15,0 1-1-15,0 0 0 0,-1 1 0 16,1 0 0-16,0 0 0 0,0 0 1 16,0 2 0-16,1 2 2 0,-1 2 0 15,2 4 2-15,0 3 1 0,-2 7 2 16,1 3 0-16,-1 5 0 0,0 3-1 15,0 2 0-15,-1-1 0 0,2 1-2 16,2-4-2-16,0-3-1 0,4-4-1 16,-1-3-1-16,2-5-1 0,2-4-1 15,2-5-1-15,2-6 1 0,1-4-1 16,3-6 0-16,2-5 0 0,2-6 0 16,0-4 0-16,-2-1 0 0,-1-1 0 0,-3 0-1 15,-2 5 1-15,-4 2 0 0,-4 7 0 16,-1 3 0-16,-2 6 0 0,-2 4 0 15,-1 6 0-15,1 2-1 0,-1 4 1 16,3 2-1-16,-1 3 1 0,3 0-1 16,2 1 0-16,3-3 0 0,4-1 0 0,1-5 1 15,3-3-1-15,-1-4 0 0,-1-4 0 16,-2-5 1-16,-3-2 0 0,-2-3 0 16,-3-2 0-16,-5-1-2 0,-2-1-5 15,-4-1-12-15,-5 1-10 0,-1 1-14 16,-1 2-11-16,0 2-19 0,1 5-108 15,2 3-120-15,6 9-270 0</inkml:trace>
  <inkml:trace contextRef="#ctx0" brushRef="#br0" timeOffset="209817.9921">15712 11441 458 0,'-7'-3'117'16,"-2"1"5"-16,-1-1-62 0,1 5-14 16,-2 0-6-16,0 4-3 0,1 5-2 15,-1 3-4-15,0 4-4 0,-2 5-1 16,4 3-2-16,-2 5-2 0,3 1-3 0,2 2-3 16,1-1-2-16,2 0-2 0,4-5-3 15,1-1-1-15,4-7-1 0,3-4-3 16,2-5 0-16,2-6-1 0,2-8-1 15,1-4-1-15,1-5 1 0,0-6-1 16,-1-1 0-16,-1-4 1 0,-3-2-1 16,-2 2 0-16,-1-1 0 0,-6 1 0 15,0 1 0-15,-2-4-1 0,-2 3 1 0,-2 0-1 16,2 2 0-16,-3 4 1 0,3 3-1 16,0 6 0-16,0 7-1 0,2 6 1 15,0 6 0-15,2 6-1 0,-1 4 1 16,-1 3 0-16,0 4 0 0,1 4 0 15,-2 2 1-15,0 1-1 0,1-1 1 16,-1 0 2-16,0 2-1 0,1-2 1 16,0 0-1-16,1-4 1 0,0-3 0 15,1-3-8-15,0-7-14 0,2-3-14 16,1-7-20-16,3-7-115 0,-1-4-128 16,2-8-302-16</inkml:trace>
  <inkml:trace contextRef="#ctx0" brushRef="#br0" timeOffset="210417.867">16675 11642 549 0,'2'3'142'0,"-2"6"10"15,0 2-49-15,0 4-41 0,0 4-10 16,2 1-5-16,-4 4-5 0,2 2-5 16,-1-1-9-16,0 0-10 0,1 0-5 15,-1-2-6-15,2-2-7 0,0-4-13 0,3-6-12 16,3-4-13-16,2-5-7 0,0-9-7 16,5-4-5-16,1-4-2 0,1-4 7 15,3-2 12-15,-2-1 11 0,-1-1 8 16,0 2 5-16,-1 0 9 0,-2 4 9 15,-3 4 8-15,-5 2 8 0,1 3 7 16,-3 6 8-16,-3 2 6 0,-3 4 6 16,-2 3 2-16,-1 0 0 0,-1 3-2 15,-2 1-2-15,1 0-4 0,-3 1-2 16,1-2-4-16,-1 0-3 0,0 0-3 16,1-2-3-16,1 0-4 0,3 0-4 0,1-2-4 15,4 2-4-15,2-3-2 0,4 0-3 16,1-1-2-16,4 1 0 0,0-1-1 15,3-1-2-15,2-2-4 0,4 0-4 16,0-1-8-16,3-1-12 0,0 0-17 16,3-3-16-16,0 3-22 0,-2-1-110 0,-6 0-132 15,-1 1-298-15</inkml:trace>
  <inkml:trace contextRef="#ctx0" brushRef="#br0" timeOffset="210897.8107">15620 12215 430 0,'-10'-1'131'0,"-1"1"7"0,3-2 4 0,0 2-80 15,4-1-13-15,1 0-10 0,3 0-7 16,5 0-3-16,5-2-3 0,5-2-3 16,7 0 0-16,6-1 3 0,7 0 2 15,7-1 1-15,11 2-2 0,3 2-4 0,5 5-4 16,3 0-4-16,0 2-5 0,0 3-4 16,1 0-3-16,2 1-2 15,1-5 1-15,2 1-2 0,1-4-1 0,1-2-3 16,-1-3-8-16,-3 0-11 0,-6-1-13 15,-8 0-14-15,-4 0-9 0,-4 1-19 16,-8 2-105-16,-9 1-117 0,-6 3-266 16</inkml:trace>
  <inkml:trace contextRef="#ctx0" brushRef="#br0" timeOffset="211333.6281">16262 12428 531 0,'-13'-1'131'0,"3"-3"5"0,0-1-69 16,5-2-25-16,3 0-9 0,2-2-6 15,2 0-2-15,4 2-3 0,4 0-1 16,4 1-1-16,1 1-1 0,3 0 1 0,1 4-2 15,1 1-2-15,-1 2-2 0,1 3-3 16,-4 3-2-16,-3 6-2 0,0 3-3 16,-6 1-2-16,-3 3 0 0,-3 1-1 15,-5 2 0-15,-3-1 0 0,-3 0 0 16,-3 0 0-16,-5 0-1 0,0 0 1 0,-5-2 0 16,-2-1-1-16,-2 0 1 15,0-2-1-15,0-4 0 0,2-2 1 0,4-3 2 16,4-2 1-16,3-5 1 0,7-3 0 15,4-1 2-15,5-3 2 0,3 0-1 16,2 0-1-16,4 0-1 0,4 2 0 16,2 0-2-16,1 3 0 0,4 0-1 15,2 3-1-15,0 0 0 0,2 2-1 16,-1 0-3-16,2 2-12 0,0 1-22 16,-1 3-19-16,0 0-125 0,2-1-140 15,0 1-334-15</inkml:trace>
  <inkml:trace contextRef="#ctx0" brushRef="#br0" timeOffset="211734.9938">17279 12032 687 0,'-3'-1'167'0,"1"1"3"15,3 3-106-15,2-3-19 0,3-2-12 16,3 5-11-16,2-4-10 0,2 3-11 16,1-1-14-16,1 1-18 0,1 0-11 0,-1 2-18 15,-3-2-113-15,-1 3-126 0,-2 2-283 16</inkml:trace>
  <inkml:trace contextRef="#ctx0" brushRef="#br0" timeOffset="211901.5449">17259 12277 716 0,'-2'7'166'0,"2"-3"3"0,2 0-117 0,4-1-18 16,5-2-11-16,3-2-7 0,2 1-7 15,3-4-5-15,3-2-10 0,3 0-21 16,2-2-12-16,2 1-131 0,-2 0-136 16,5 2-334-16</inkml:trace>
  <inkml:trace contextRef="#ctx0" brushRef="#br0" timeOffset="212235.7387">17842 11866 574 0,'-2'-8'147'16,"-1"5"5"-16,2 3-83 0,0 5-9 16,1 5-9-16,0 7-5 0,1 5-8 15,-1 6-10-15,1 4-6 0,-1 1-6 16,0 2-5-16,-1 0-6 0,-1-5-4 0,0-2-10 16,1-4-13-16,1-5-14 0,3-5-11 15,0-6-19-15,3-5-109 0,4-7-122 16,1-3-270-16</inkml:trace>
  <inkml:trace contextRef="#ctx0" brushRef="#br0" timeOffset="212437.4359">18081 11916 617 0,'-8'10'159'0,"-5"3"10"16,-1 4-80-16,-4 3-20 0,-2 0-9 15,-1 0-4-15,-1 3-7 0,0-3-7 16,0 2-6-16,2-3-6 0,4-1-6 15,5-1-5-15,4-3-6 0,4-3-4 16,6-1-3-16,5-5-3 0,8-3-4 16,4-2-8-16,3-4-10 0,5 1-14 15,0-4-17-15,2 0-19 0,0-1-22 16,-1-2-113-16,-2 2-134 0,0 2-297 0</inkml:trace>
  <inkml:trace contextRef="#ctx0" brushRef="#br0" timeOffset="212701.1587">18319 11922 751 0,'-6'-12'180'0,"2"0"3"15,8 2-115-15,2 0-23 0,1 3-11 0,2 1-7 16,0 3-7-16,4 3-8 0,-1 1-5 15,0 4-2-15,2 1-1 0,-1 7-2 16,1 1-1-16,-2 5-1 0,0 4 1 16,-5 3-2-16,0 3-4 0,-5 2-5 15,-2-2-8-15,-2 2-12 0,-3-2-16 16,0-3-13-16,-1-2-18 0,0-3-110 0,-2-4-124 16,2-1-284-16</inkml:trace>
  <inkml:trace contextRef="#ctx0" brushRef="#br0" timeOffset="212856.2587">18340 11961 616 0,'-8'5'156'16,"2"9"5"-16,0 2-83 0,1 3-30 16,3 5-15-16,0 0-6 0,2 4-16 15,0-2-26-15,2 0-22 0,0-2-126 16,-1-2-132-16,4-1-324 0</inkml:trace>
  <inkml:trace contextRef="#ctx0" brushRef="#br0" timeOffset="213151.7989">18705 12023 573 0,'-8'-3'171'0,"5"3"6"0,-2 0-4 0,5 0-113 15,2 3-14-15,2-2-12 16,4 0-10-16,5 0-11 0,0 1-5 0,4 1-2 15,2 0-9-15,0-2-17 0,1 1-22 16,-3-2-17-16,-2 3-125 0,-3-1-141 16,-2 1-326-16</inkml:trace>
  <inkml:trace contextRef="#ctx0" brushRef="#br0" timeOffset="213319.4879">18703 12175 706 0,'-5'3'180'0,"4"2"4"16,1 0-83-16,5-3-47 0,5 0-21 16,2-4-11-16,4 1-9 0,1-2-10 15,4-4-16-15,0 3-21 0,-2-4-16 16,1 2-2-16,-2 0-134 0,-3 2-138 16,-1 4-312-16</inkml:trace>
  <inkml:trace contextRef="#ctx0" brushRef="#br0" timeOffset="213529.5643">18962 11877 651 0,'3'-1'153'0,"2"3"7"0,4 3-101 16,2 1-17-16,4 3-4 0,2 2-1 15,1 2-5-15,1 3-6 0,-2 4-7 16,-1 2-4-16,-4 1-5 0,-2 4-3 0,-7 1-2 15,-4 3-2-15,-4-2-6 0,-3 1-14 16,-7-1-20-16,-5-2-20 0,-3-1-123 16,-5-3-138-16,-3-3-326 0</inkml:trace>
  <inkml:trace contextRef="#ctx0" brushRef="#br0" timeOffset="215245.2518">19486 11992 342 0,'3'-13'104'15,"-2"0"5"-15,-2 1-21 0,-1 1-24 16,1 1-16-16,-1 2-10 0,-1 0-4 16,1 0-5-16,-1 2-3 0,1-1-4 15,-1 3-2-15,1-1-3 0,-1 1-2 0,2 2-1 16,0 0-1-16,0 0-1 0,0 1-1 15,-1 1 1-15,1-2 0 0,1 1 0 16,-1 0-1-16,0 0 1 0,1 0-2 16,0-1 1-16,0 1-1 0,0 0 1 15,0 0 0-15,0 1 1 0,1-2 1 16,-1 2 1-16,0 2-1 0,-1 3 1 16,-1 2-2-16,2 6-2 0,-1 3-1 0,-1 4-2 15,-1 4-2-15,2 2-1 16,0 0-2-16,0-3 0 0,1-1 0 0,1-4-1 15,0-2-1-15,2-3 1 0,0-4-1 16,2-2 1-16,1-5-1 0,2-3 0 16,-1-4 1-16,3-4-1 0,0-3 0 15,-1-4 0-15,0-3 1 0,-2-2-1 16,-2-3 1-16,-2 0-1 0,-3 2 1 16,-2 0-1-16,-1 5 1 0,-1 1 0 15,-1 5 0-15,1 3 0 0,0 6 1 16,-3 4-1-16,3 2 0 0,-3 5 0 15,3 0-1-15,0 4 1 0,0 0-1 0,2 2 0 16,0-2 0-16,1 0 0 0,1-4 0 16,0 1 0-16,0-4 0 0,0-1 0 15,0-1 0-15,1-3 0 0,-1-1 0 16,2-2 0-16,-1-2 0 0,1-2 0 16,0-1 0-16,-1-3 0 0,0 0 0 15,0-1 0-15,1 1 0 0,-1 0 0 16,0 3 0-16,-1 0 0 0,0 0 0 15,1 4 0-15,-2-1 0 0,1 3 1 16,0-2-1-16,-2 3 0 0,0 3 0 0,1 1 1 16,2 3-1-16,-1 0 0 0,-1 1 0 15,0 1 0-15,0-1 0 0,1-1 0 16,0 0 0-16,-3-4 1 0,2 1-1 16,1-2 0-16,0-1 1 0,0 1-1 15,0-4 1-15,0 1 0 0,1-3 0 0,2-1 1 16,-1-1-1-16,1-1 0 15,0-2 0-15,0 2 1 0,3 1-1 16,-4 1 1-16,-1 0 1 0,1 4 1 0,-1 2 1 16,1 4 1-16,1 5 0 0,-4 5 1 15,3 5-1-15,0 6 0 0,3 6 0 16,-2 1-2-16,-1 1 1 0,2-1 2 16,0-2 0-16,2-3 0 0,4-3 0 15,-3-6 0-15,6-3-1 0,1-6-2 16,2-5-1-16,1-6-2 0,0-8 0 0,1-3 0 15,0-8 0-15,1-2-1 0,2-5 1 16,-3-1 0-16,0-4-1 0,-4-2 1 16,-5 1-1-16,-2 0 1 0,-2 5-1 15,-5 3 1-15,-1 6 0 0,-2 6-1 16,0 10 1-16,0 8-1 0,0 7 0 16,-2 7 1-16,0 6-1 0,0 4 0 15,1 6 0-15,1-1 0 0,1 0 0 0,4-4 0 16,4-3 0-16,2-1 0 15,6-5 0-15,4-6 0 0,3-4 0 0,2-6-1 16,0-5 1-16,1-4 0 0,0-7 1 16,-2-6-1-16,-2-3 0 0,-3-3 0 15,-4-4 1-15,-5-1-1 0,-8-5 0 16,-5 0 1-16,-6-3-1 0,-3 2 0 16,-1 1 1-16,-1 6-5 0,1 4-9 15,3 8-13-15,2 9-16 0,2 7-18 16,4 9-16-16,1 7-95 0,3 6-24 15,1 6-105-15,3 6-204 0</inkml:trace>
  <inkml:trace contextRef="#ctx0" brushRef="#br0" timeOffset="215647.4025">20139 12177 589 0,'0'-1'168'0,"1"2"8"0,-1 5-26 0,0 3-87 16,1 5-16-16,-1 2-12 0,0 4-7 16,0 4-12-16,-1 2-7 0,0 1-5 15,-1-1-2-15,0-3-5 0,2-1-11 16,0-5-15-16,3-5-16 0,0-5-8 16,2-7-12-16,3-8-10 0,1-3-3 15,2-6 4-15,2-4 11 0,-1-2 17 16,1-2 12-16,0 1 17 0,-1 2 18 15,-1 4 16-15,-4 4 16 0,-1 3 12 0,-1 4 9 16,-3 2 6-16,-4 6 4 0,-1 0 0 16,-1 4-5-16,-2 1-4 0,0 3-3 15,0 1-7-15,-2 1-5 0,2 1-6 16,1 0-4-16,-1-1-2 0,2 0-3 16,1 0-4-16,2-2-3 0,-1 1-4 15,4-4-4-15,1 0-3 0,2-1-3 16,2-3-4-16,3-1-9 0,4-3-11 0,2 0-14 15,1-3-17-15,4-1-21 16,1-2-20-16,1 1-116 0,0-1-134 0,-1 2-300 16</inkml:trace>
  <inkml:trace contextRef="#ctx0" brushRef="#br0" timeOffset="215832.9139">20553 12151 683 0,'-10'-2'174'16,"4"2"2"-16,2 0-72 0,6 1-56 16,3 0-20-16,4 0-13 0,2 1-8 15,3 0-10-15,-1-1-17 0,3 1-19 16,-1-1-22-16,-2 1-116 0,-2 1-134 16,-1 0-312-16</inkml:trace>
  <inkml:trace contextRef="#ctx0" brushRef="#br0" timeOffset="215993.4663">20524 12271 668 0,'-8'2'169'0,"6"-1"3"0,1 0-86 0,5 0-36 16,3-1-14-16,4 0-12 0,1-1-10 15,5 0-8-15,0-2-16 0,3 0-23 16,-2-2-18-16,2 0-125 0,-1 2-136 0,0 2-330 15</inkml:trace>
  <inkml:trace contextRef="#ctx0" brushRef="#br0" timeOffset="222909.3428">21183 11895 524 0,'0'-12'126'0,"-3"1"5"0,3 0-80 0,-1 1-10 16,1 3-1-16,0-1-3 0,0 4-3 15,1 4-4-15,-1 3-1 0,1 5-2 16,1 5-2-16,-1 8-2 0,1 3-3 16,-1 8-1-16,2 1-3 0,-3 4-3 15,0 0-3-15,-1 0-2 0,-1-4-3 16,0-3-2-16,-2-3-1 0,2-4-1 16,-2-1 0-16,2-6-1 0,1-2-3 0,-1-6-5 15,2 0-6-15,0-7-5 16,3-5-6-16,2-5-7 0,3-6-4 0,2-4 1 15,4-4 3-15,1-7 3 0,4-3 5 16,0-3 5-16,1 0 7 0,0 1 3 16,0 1 3-16,-1 4 3 0,-3 7 3 15,-3 5 3-15,-3 7 4 0,-1 4 5 16,-5 6 4-16,0 9 4 0,-4 1 4 16,-1 6 2-16,-2 2 3 0,-1 3 2 15,-4 1 0-15,0 1-2 0,-3-3 1 16,-2 2-1-16,-1-3-1 0,-2 1-2 15,0-3-2-15,0-3-3 0,1-2-1 0,2 0-4 16,2-3-2-16,2-2-2 0,3-4-3 16,2 1-3-16,3-2-1 0,1-1-3 15,4 0 0-15,1-1-1 0,1 1-1 16,4 1 0-16,1 0 0 0,0 2 0 16,2 1 0-16,-1 4 1 0,2 2-1 15,-2-1 0-15,0 1 0 0,-1 0 0 0,2 1 1 16,-4-2-1-16,0-1-2 0,-2-2-2 15,-1 0-6-15,-2 1-8 0,-1-3-11 16,-1 1-14-16,-1-2-16 0,-1-2-22 16,0-2-113-16,-1 0-129 0,0-2-298 15</inkml:trace>
  <inkml:trace contextRef="#ctx0" brushRef="#br0" timeOffset="223959.4765">21930 11987 468 0,'-5'-2'123'0,"-2"-2"8"0,0-2-59 15,1-2-16-15,0 0-6 0,2-2-2 16,2-2-5-16,0 0-5 0,2-1-4 16,1 1-3-16,2 1-3 0,4 0-5 0,1 1-4 15,3 0-4-15,3 3-3 16,3 2-3-16,1-1-2 0,3 1-3 0,0 2-1 15,2 0-1-15,-2 3 0 0,0 3-2 16,-3 0 1-16,-1 3 0 0,-4 0 0 16,-1 2 0-16,-4 0 0 15,-3 2 1-15,-2 1 0 0,-3 3 0 0,-3 2 1 16,-4 1-1-16,-4 2-1 0,-4 3 1 16,-4-1-1-16,-5 0-1 0,-1 1 1 15,-2-2 0-15,0-2 2 0,2 0 1 0,4-2 1 16,5-1 2-16,4-1 0 15,4-5 1-15,3 0 0 0,2-3-1 0,6-1-2 16,-1-1 0-16,6-2-2 0,0 1 0 16,6-1-1-16,0-2-1 0,3 0 0 15,2-1-1-15,2-2-5 0,-1 1-10 16,0-2-14-16,-3-1-19 0,3 2-12 16,-2-1-11-16,-3 1-116 0,0 0-122 15,-1 2-275-15</inkml:trace>
  <inkml:trace contextRef="#ctx0" brushRef="#br0" timeOffset="224217.3089">22281 11943 623 0,'5'-15'153'0,"1"1"6"0,0 0-80 0,2 1-31 15,3 3-9-15,1 1-4 0,0 4-5 16,2 2-5-16,-2 0-7 0,0 3-2 15,-1 0-3-15,0 1-1 0,-1 3-1 16,-1 4-1-16,-1 1-2 0,-2 4-1 16,-1 2-1-16,-1 4-2 0,-2 0-1 15,0 3-2-15,-5-1-1 0,1 0-5 16,-3-2-8-16,-1 0-13 0,-2-2-17 16,1-2-12-16,-1 0-9 0,-4-3-121 15,1-1-126-15,2 0-286 0</inkml:trace>
  <inkml:trace contextRef="#ctx0" brushRef="#br0" timeOffset="224396.5893">22232 11920 660 0,'-6'8'153'16,"0"3"3"-16,1 3-107 0,2 4-18 15,0 1-7-15,2-1-6 0,1 0-5 16,-1 2-10-16,1-1-12 0,0 1-12 15,0-3-13-15,-2 2-2 0,2-2-123 0,-2-3-122 16,4 2-285-16</inkml:trace>
  <inkml:trace contextRef="#ctx0" brushRef="#br0" timeOffset="224791.6179">21837 12348 593 0,'-13'-1'145'0,"2"-1"7"0,2-1-85 15,1-2-14-15,2 2-5 0,4-1-5 0,3 0-4 16,3 1-5-16,4-1-5 0,3 0-5 16,5 1-4-16,2-1-1 0,7 0-1 15,3 1 1-15,5-1-1 0,4 2 0 16,3-2 0-16,1 1-1 0,2 1-2 16,-3 0-1-16,1-2-4 0,-2 1-1 15,-1 1-3-15,-2 0-2 0,1-2-1 16,-1 3-1-16,-3-1-2 0,-1 1-3 15,-5 2-5-15,-5-1-11 0,-5 3-14 0,-5-2-15 16,-6 2-18-16,-5-1-9 16,-5 2-17-16,-8-2-105 0,-2 1-117 0,-3 0-267 15</inkml:trace>
  <inkml:trace contextRef="#ctx0" brushRef="#br0" timeOffset="225433.7174">22210 12419 571 0,'5'-1'142'0,"0"1"7"0,-1-1-72 16,-1 2-26-16,2-1-9 0,-2 0-5 15,0 0-3-15,0 1-7 0,-2-1-4 16,0 0-3-16,-1-2-4 0,0 1-3 15,-1-2-1-15,0 0-2 0,-3-2-1 0,1 0-1 16,-2-1-2-16,-1 2 0 0,-3-1 0 16,-1 2 0-16,-1 0 0 0,0 4 0 15,-2 2 0-15,-2 4-1 0,0 0-1 16,-1 6 0-16,3 1-1 0,-1 4-1 16,1 0 0-16,2 2-1 0,4 0 0 15,2-1 0-15,3-2-1 0,2-1 1 16,5-2-1-16,4-1 0 0,2-5 0 15,1-3 0-15,4-2 0 0,1-3 1 0,0-5-1 16,1-4 0-16,-1-1 1 0,-1-2-1 16,-2-1 0-16,-1-3 1 0,-4 0-1 15,1 1 1-15,-4-1-1 0,0 0 1 16,-2 0 1-16,0 2 1 0,-2 1 2 16,1 4 1-16,-3 1 1 0,1 3 1 15,-1 4 1-15,2 4-1 0,-2 3 0 16,2 3-1-16,-2 4-1 0,1 3-2 15,-1 3-1-15,0 3-1 0,-1 2 0 0,-2-1 0 16,2 3 1-16,-3-2-1 16,2 2 2-16,-1-2 1 0,0 0 0 0,0-4 1 15,2 1 0-15,-2-2-1 0,3-1 0 16,-2-3-1-16,2-3-2 0,-1-4 0 16,1 4-1-16,1-5-1 0,0-2 0 15,-1-2 0-15,1 1 1 0,1 0-1 16,-1-1 0-16,-1-1 0 0,0-1 0 0,0-4-1 15,0 3 0-15,0-1-3 0,-1 1-2 16,-1-3-4-16,1 0-6 0,0-1-8 16,0 1-12-16,0-3-12 0,1-3-16 15,-2-2-19-15,1 0-114 0,0 1-130 16,1 2-300-16</inkml:trace>
  <inkml:trace contextRef="#ctx0" brushRef="#br0" timeOffset="228071.5916">17759 17241 466 0,'-3'2'110'0,"0"2"5"15,-3 1-73-15,-2 3-11 0,1 2-4 16,0 1-3-16,-1 1-3 0,2 1-5 15,2-1-4-15,3-2-3 0,2-3-1 16,2-2 0-16,2-4 1 0,1-1 0 16,1-3-1-16,1-2 0 0,-1-3 0 0,0-1-2 15,-2-3-2-15,-1 0-4 0,-2 2-10 16,0 1-17-16,-4 0-108 0,-1 3-110 16,0 6-278-16</inkml:trace>
  <inkml:trace contextRef="#ctx0" brushRef="#br0" timeOffset="228827.388">18282 17322 443 0,'0'-4'113'16,"-4"-1"7"-16,2 0-57 0,-2 3-19 15,-1-1-8-15,-1 3-7 0,0 1-5 16,-1 2-6-16,1 1-4 0,-1-1-5 15,3 0 0-15,0 0-1 0,1-1 0 16,2-1 0-16,1-1 0 0,1 0 0 16,2-3 0-16,-1 1-2 0,1-2 0 0,-1 1-1 15,-1-1-1-15,-1-1-4 0,-1 1-5 16,-1 4-7-16,-3 2-16 0,-1 1-114 16,-2 2-115-16,2 5-289 0</inkml:trace>
  <inkml:trace contextRef="#ctx0" brushRef="#br0" timeOffset="229339.5977">18711 17382 482 0,'-2'2'109'0,"0"-2"5"0,2 3-82 15,0-2-5-15,1 1-2 0,3 1 0 16,0-1-1-16,3-1-3 0,2-1-2 15,2-1-3-15,1 0-1 0,0-2-1 16,2-1-2-16,-2-4-1 0,-2 1-1 16,-2 0-1-16,-2-2-1 0,-2 0-1 0,-4 0 0 15,-4 1-1-15,-2 2-2 16,-5 2-1-16,-4 4-4 0,-1 4-6 16,-2 6-13-16,-1 2-40 0,-4 5-84 0,6 3-109 15,0 3-261-15</inkml:trace>
  <inkml:trace contextRef="#ctx0" brushRef="#br0" timeOffset="229884.598">19383 17297 485 0,'-7'-1'111'16,"-2"0"6"-16,-1 2-77 0,2 1-8 16,1 3-5-16,-2 1-2 0,3 1-3 0,1-3-3 15,1 0-4-15,3 1-4 16,2-1-1-16,0-2-2 0,3-1 0 16,1-1 0-16,1-1 0 0,0-3 0 0,0 0-1 15,1-3-1-15,-1 0-2 0,-3-2-2 16,0 1-6-16,-2 1-11 0,-2 3-2 15,-4-1-123-15,-4 7-114 0,1 2-288 16</inkml:trace>
  <inkml:trace contextRef="#ctx0" brushRef="#br0" timeOffset="230367.2986">19904 17350 433 0,'2'-5'100'0,"-1"-1"9"0,1 0-67 15,-1 2-6-15,-1-1 1 0,1 3-2 16,-1-1-1-16,0 2-5 0,-1 1-8 16,2 0-4-16,-2 1-5 0,2 0-2 15,-1 1-1-15,0 0-1 0,0-1 2 16,0 1 0-16,-1-1-2 0,0-1 0 16,-1 1-2-16,1-1 0 0,-2 1-1 0,-2 0-2 15,-1 2-5-15,-1 1-14 0,-1-1-43 16,-2 2-82-16,-1 2-111 0,2 1-265 15</inkml:trace>
  <inkml:trace contextRef="#ctx0" brushRef="#br0" timeOffset="230858.1864">20451 17351 495 0,'-7'-1'116'0,"-2"1"3"15,-2 0-70-15,2 1-18 0,-2 1-8 16,2 0-2-16,2 0 0 0,0 1 1 16,4-2 0-16,0-1 2 0,2 0-1 15,0-1-1-15,3-2-3 0,0 1-3 16,0-2-4-16,0 0-5 0,1 2-14 16,1-1-11-16,-1 3-21 0,0 2-110 0,-1 0-120 15,-1 2-290-15</inkml:trace>
  <inkml:trace contextRef="#ctx0" brushRef="#br0" timeOffset="231303.1795">20977 17338 463 0,'1'-5'123'16,"-1"0"6"-16,0 1-41 0,1 2-43 0,-3 0-11 16,2 4-5-16,0 1-4 0,-1 3-6 15,1 4-5-15,1 0-4 0,0 0-2 16,3 1 1-16,-1-3-1 0,1 0-2 15,-1-3-1-15,4-3 1 0,-1-1-1 16,-1-1 1-16,0 0 0 0,-2-2-2 16,-3 1-10-16,2-1-12 0,-10 1 42 15,-4-1-173-15,-6 1-129 0,-1 1-336 16</inkml:trace>
  <inkml:trace contextRef="#ctx0" brushRef="#br0" timeOffset="231965.4131">21529 17333 426 0,'1'3'90'0,"1"0"1"0,-1-2-75 0,1 1 0 15,0 1 6-15,0-2 4 0,2-1 4 16,-1 0 2-16,1 0 1 0,0 0-2 15,-1-1-4-15,2 0-5 0,-1 1-4 16,0 1-4-16,-2-1-1 0,1 0-2 16,-1 1 2-16,3-2-1 0,0 1 1 15,0 0 0-15,1-3-1 0,0 2-1 16,0 0-2-16,0-1-2 0,-1 2-1 0,1-2-2 16,-1 1 0-16,-1 1 0 0,-1 0 1 15,1-1 1-15,-1 1 3 0,-1-1 3 16,-1 1 2-16,2 1 6 0,-2-2 3 15,-1-2 1-15,0 2 2 0,0-3 2 16,0 2 0-16,-1-2 0 0,0-1-5 16,-2 3-2-16,1-1-2 0,-1 1-5 15,-4 2-4-15,-4 0-4 0,-3 2-2 16,-2 1-3-16,-1 2 0 0,-1 2-8 0,-5 5-34 16,2 4-40-16,-3 0-112 0,2 1-146 15,0 7-347-15</inkml:trace>
  <inkml:trace contextRef="#ctx0" brushRef="#br0" timeOffset="244253.0845">22261 14268 288 0,'7'-7'81'0,"0"-2"2"0,-2 2-8 16,0-1-44-16,-3 3-7 0,0 0-3 16,-2 3 0-16,-4 0 3 0,-2 0 2 15,-3 2 2-15,-3 2 1 0,0 1 0 16,-3 5-1-16,-2 1-3 0,-1 4-3 16,-4 4-4-16,-3 4-4 0,-2 6-4 15,-1 3-4-15,1 3-2 0,2 3-1 16,3 2-1-16,7 1-1 0,7-4 1 0,9-1-1 15,10-5 1-15,8-3 0 0,9-7 0 16,6-4 0-16,7-8 0 0,4-4 0 16,3-6-1-16,1-8-1 0,0-7 0 15,1-9 0-15,-1-7-1 0,-4-4 0 16,-5-4 1-16,-7-3 1 0,-10 1 2 16,-12 0 2-16,-15 3 1 0,-14 6 0 15,-12 5 1-15,-8 6-1 0,-8 7-2 16,-7 7-1-16,-2 13-5 0,0 11-14 15,-1 10-119-15,-7 9-115 0,3 7-294 16</inkml:trace>
  <inkml:trace contextRef="#ctx0" brushRef="#br0" timeOffset="251286.7574">18104 16207 401 0,'21'-20'94'0,"-5"3"2"0,-1-1-59 0,-3 2-14 15,-1 0-4-15,1-1-2 0,-1-2 1 16,2 1 0-16,-2-2 1 0,-2 2 0 15,1 0 1-15,0 1 1 0,-3 1-2 16,1 2 0-16,-5 3-2 0,0 3-1 16,-2 3-3-16,-3 5-2 0,-3 5-3 15,-4 7-1-15,-2 6-2 0,-5 8 0 16,-3 6 0-16,-5 7 2 0,0 8 1 0,-4 3 2 16,-3 1 3-16,-3 2 0 0,1 6 1 15,-2-1-2-15,4 2-1 0,-1-2-2 16,2-3-2-16,5-2-2 0,4-3-2 15,4-7-1-15,4-8-2 0,5-4-6 16,3-5-8-16,4-7-10 0,2-4 13 16,1-6-139-16,2-7-118 0,0-1-299 15</inkml:trace>
  <inkml:trace contextRef="#ctx0" brushRef="#br0" timeOffset="251626.4475">17775 16615 513 0,'1'-5'114'0,"-2"-2"4"15,2-1-85-15,0 3-8 0,1-1-4 0,0 3-1 16,0 0-1-16,2 2 0 0,0 2-2 15,-1 4 1-15,1 5-1 0,-1 5-1 16,-1 0-1-16,-2 9 0 0,0 1 0 16,-1 6-3-16,-2 1-2 0,1-4-3 15,-1 3-2-15,2-4-2 0,-1-4 0 16,2-3-2-16,0-6 1 0,2-4 0 16,1-1-1-16,2-7 1 0,1-1 0 15,2-2 0-15,2-4-4 0,4-3-9 16,3-2-9-16,1-1-14 0,2-3-116 15,-1 1-119-15,2-2-291 0</inkml:trace>
  <inkml:trace contextRef="#ctx0" brushRef="#br0" timeOffset="252614.303">18294 15544 476 0,'-5'-5'120'0,"0"2"4"0,1-5-61 15,-1 0-20-15,0-2-6 0,1-1-3 0,2 1-5 16,0 0-4-16,1-4-2 0,4 3-3 15,-1 0-3-15,4 0-3 0,2 0-3 16,3 0-1-16,1 0-2 0,1-2-1 16,2 2-1-16,1-1-1 0,2 1-1 15,1 1-1-15,-2 3-1 0,0-1-1 16,-1 5 0-16,0 2 0 0,0 3 0 16,-6 0-1-16,-3 3 1 0,-2 3-1 15,-4 2 1-15,-3 1-1 0,-5 2 1 16,-4-1-1-16,2 4 1 0,-4 3-1 0,4-1 1 15,-4-1-1-15,2 1 0 0,1 0 0 16,2-1 1-16,2-1-1 0,1-4 0 16,0-2 0-16,4 0 0 0,1-2 0 15,2-3 0-15,2-3 1 0,1 2-1 16,1-1 0-16,1-2 0 0,2-1 1 16,1-1-1-16,1-1-2 0,1 2-5 15,0-3-8-15,2 0-9 0,-1 1-9 16,1-2 19-16,-2 3-142 0,-2-2-118 0,-1 2-293 15</inkml:trace>
  <inkml:trace contextRef="#ctx0" brushRef="#br0" timeOffset="252909.9991">18589 15428 420 0,'3'-14'117'0,"2"0"6"16,-2 0-17-16,4 1-59 0,0-1-13 16,1 5-6-16,-1-3-3 0,0 3-5 15,3 4-4-15,-3 0-3 0,2 1-4 16,-1 2-2-16,0-1-2 0,-1 5-2 16,0 0 0-16,-2 2-1 0,-1 4-1 0,0 3 0 15,-2 4 1-15,-2 2-1 0,1 3 0 16,-2 4-1-16,1 2 0 0,-1 1-1 15,0 0-2-15,-2-1-4 0,2 0-6 16,0-2-6-16,-2-10-12 16,2 1-69-16,1-6-39 0,-1-3-94 0,-2-4-204 15</inkml:trace>
  <inkml:trace contextRef="#ctx0" brushRef="#br0" timeOffset="253069.9494">18592 15346 463 0,'-5'5'121'16,"1"5"1"-16,-2 3-20 0,1 4-75 16,2 6-15-16,-1 7-6 0,1 0-10 15,0 2-11-15,2 3-107 0,-1-4-102 16,4 1-263-16</inkml:trace>
  <inkml:trace contextRef="#ctx0" brushRef="#br0" timeOffset="253420.7471">18380 15767 486 0,'-2'-2'119'0,"-2"1"2"15,3-1-66-15,3 4-20 0,2-1-7 16,2 1-5-16,4 1-3 0,3 0-3 16,4 0 1-16,5-2-1 0,4-1 0 15,3-2-2-15,2-3-1 0,2-3 0 0,1 0-2 16,1-2-1-16,-1-2-3 15,-1 2-2-15,-1 1-1 0,-1 2-1 0,-4 2-6 16,-2 0-8-16,-3 3-7 0,-2 0-8 16,-5 1-12-16,-2 0-113 0,-6 1-115 15,-4 1-273-15</inkml:trace>
  <inkml:trace contextRef="#ctx0" brushRef="#br0" timeOffset="253940.6017">18706 15847 449 0,'3'-9'115'0,"-1"3"4"0,-4 0-52 0,1 1-25 15,-1 1-8-15,-2 2-3 0,-2 1-3 16,-1 0-4-16,-3 2-1 0,-1 1-3 16,-3 2-2-16,1 3-2 0,-2 4-3 15,0 2-3-15,1 2-1 0,0 3-2 16,1 1 0-16,2 4-2 0,3-1 0 0,2 2-1 15,5-3-1-15,4-1 0 0,1-2-2 16,4-4 0-16,3-5 0 0,0-4-1 16,1-5 1-16,3-4 0 0,-2-5 0 15,1-3-1-15,0-4 1 0,1-1 0 16,-3-1 0-16,-1-1-1 0,-1 3 1 16,-4 3-1-16,-1 2 0 0,-2 4 0 15,-2 3 1-15,-1 2-1 0,-1 4 0 0,-2 3 0 16,1 5 0-16,-1 1 0 15,0 3 0-15,0 2 0 0,0 3 0 0,-1 0 0 16,1 1 0-16,1-2 0 0,0 2 0 16,0-3 0-16,0-2 0 0,1 1-3 15,-1-3-12-15,2-1-17 0,0-1-120 16,3-1-123-16,-2 0-310 0</inkml:trace>
  <inkml:trace contextRef="#ctx0" brushRef="#br0" timeOffset="355945.8152">18041 2156 267 0,'-14'7'63'15,"4"-1"-2"-15,3-3-49 0,3-3-30 0,3 0-40 16,0-3-50-16,0 1-110 16</inkml:trace>
  <inkml:trace contextRef="#ctx0" brushRef="#br0" timeOffset="358276.3212">17683 2136 303 0,'-2'-1'77'0,"-1"1"2"0,2-2-40 16,-2 0-12-16,3 1-7 0,0 1-7 16,0 0-4-16,2 0-3 0,-2 0-2 15,1 0-2-15,0 1 1 0,-1-1-1 16,1 0 1-16,-1-1 0 0,0 1 1 0,2 1 1 16,-1-1 1-16,0 0 0 15,1 0 2-15,0 0 0 0,1 0 2 0,0 2 0 16,-1-4 1-16,2 4 1 0,2-4-1 15,1 2-1-15,1-1 0 0,2-1-1 16,-1-2-1-16,2 2-1 0,2-2-1 16,-1 0-2-16,0 1 0 0,0-1-2 15,2 0 0-15,-2 2 0 0,2-2-1 16,-2 0 0-16,-1 2 0 0,0-1-1 0,0 2 1 16,-1 1-1-16,1 0 0 15,0-1 1-15,1 2-1 0,-1 0 0 0,1 1 0 16,2-2 0-16,0 0 0 0,1 0 1 15,0 0-1-15,0 1 1 0,-1-1-1 16,-3-1 1-16,3 2-1 0,-3 0 1 16,0 0-1-16,-1 1 1 0,-1-1-1 15,1 0 1-15,2 0 0 0,-2-1 0 16,0-1 0-16,0 0 0 0,0-2 1 16,1 2-1-16,-2 0 0 0,2 0 0 0,0-2 1 15,2 2-1-15,-1 1 0 0,-1 0 0 16,1 1 0-16,2 2 0 0,-2-2 0 15,-1 1 0-15,0 1-1 0,1-1 0 16,-1 1 1-16,0-2-1 0,-1 0 0 16,1 2 0-16,-1-2 1 0,2 0-1 15,0 0 0-15,1-1 1 0,0 0-1 16,3 0 1-16,1-1 0 0,-1 1 0 0,0-2 0 16,2 2 1-16,0-2-1 0,-6-1 0 15,5 3 1-15,-2 0-1 0,1 1 0 16,-2-1 0-16,0 0 0 0,-1-1 0 15,6 3 0-15,-6-4 0 0,-1-1-1 16,-1 0 1-16,2 0 0 0,-1 2 0 16,0-2 0-16,2 3 1 0,-2-1 0 15,1 1 0-15,1 1 0 0,1 2 0 16,-2-2 0-16,0 0-1 0,1-1 0 16,-1 0 0-16,3 0 0 0,0-2 0 15,1-2-1-15,2 1 1 0,2-1-1 0,-1 0 1 16,5 1-1-16,-2-1 1 0,0 3-1 15,-2-2 0-15,0 3 1 16,-3-1-1-16,0 1 1 0,-4-1-1 0,1 0 0 16,-1-1 1-16,-2 1-1 0,1 0 1 15,1-2-1-15,-1 2 0 0,1 1 1 16,0-2-1-16,1 2 0 0,0 0 0 16,-2 1 0-16,2 0 0 0,0-1 0 15,-1 1 1-15,0 1-1 0,1-2 0 0,-2 1 0 16,2-2 0-16,-2 1 0 0,2 0 0 15,-2 1 0-15,1 1 0 0,-1 0 1 16,1 0-1-16,2 2 1 0,0-2-1 16,0 2 1-16,1-1 0 0,0 0-1 15,0-1 1-15,1 2 0 0,-2-3 0 16,1 0-1-16,-2 1 1 0,1-2-1 16,-2 0 1-16,-1 0-1 0,0 0 1 15,1 0 0-15,-2-2 0 0,0 2 0 16,2-1 0-16,-1 1 0 0,1 0-1 0,-2 0 1 15,0 1 0-15,1 2-1 0,-1-1 1 16,-1 2 0-16,0-1-1 0,1 0 1 16,0 0-1-16,1-1 1 0,-1-2 0 15,1 0-1-15,2 0 1 0,-1-1 0 16,0 1-1-16,2 0 1 0,1 0-1 16,2 0 1-16,0 0-1 0,1 0 1 0,-1 0-1 15,1 0 0-15,-2-1 0 0,1 1 1 16,-3 0-1-16,0-2 0 0,0 1 0 15,-3 0 0-15,2 0 0 0,-2 0 1 16,1-1 0-16,-1 1 0 0,-1 0 0 16,2 0 1-16,1 1 0 0,-2 0 0 15,1-2 0-15,0 4 0 0,1-2 0 16,1 1 0-16,1-1 0 0,-2 0 0 16,-1 0-1-16,4 0 0 0,-2 0 0 0,1-1 0 15,-1-2 0-15,2 3 1 0,0-1-1 16,3 1 1-16,0-1 0 0,1 1 0 15,0 0 0-15,1 0 0 0,-2 0-1 16,0 1 0-16,-4-2 0 0,0 1 0 16,-2 0-1-16,-2 0 1 0,1-2-1 15,-3 2 0-15,0 0 0 0,-2 0 0 16,0 2 1-16,2-1-1 0,-1 0 0 16,1 0 0-16,-1-1 1 0,1 2-1 15,1 0 1-15,-1-1-1 0,0 1 0 0,0-1 0 16,2 0 1-16,-1 0-1 0,0 0 1 15,-1-1-1-15,3-1 1 0,-1 1-1 16,1 0 1-16,-1 0 0 0,3 0 0 16,1 0 0-16,0 1-1 0,0-1 1 15,-1 0 0-15,1 2-1 0,-2-2 1 16,0 1-1-16,-2 0 1 0,0 0-1 16,0 1 1-16,-2-1-1 0,0 0 1 0,0 1 0 15,-2 0-1-15,-1 0 0 0,0-1 1 16,-1 1-1-16,2-1 1 15,-2 0-1-15,-1 0 0 0,1-1 1 16,1 1-1-16,-1-1 0 0,2 0 0 0,-2 2 1 16,2-2-1-16,-2 1 0 0,0-1 1 15,1 1-1-15,-1-1 0 0,-1 0 1 16,1 0-1-16,1 0 0 0,-1 0 0 16,-1 1 0-16,0 1 0 0,1-2 1 15,-3 3-1-15,1-2 0 0,1 2 0 0,-2-3 0 16,2 2 0-16,2 0 0 0,0-1 0 15,1-1 1-15,-1 0-1 0,2-1 0 16,1 1 1-16,-2-2-1 0,-1 1 0 16,2-1 0-16,-1 0 1 0,0 1-1 15,1 1 0-15,3-1 0 0,-2 0 0 16,1 1 0-16,0 1 1 0,-1-1-1 16,1 0 0-16,-3-2 0 0,1 2 0 0,-1 0 0 15,1 1 0-15,0-1 0 0,-1 1 0 16,0-1 1-16,1 2-1 0,-1-2 0 15,1 2 0-15,-3-4 0 0,0 4 0 16,1-2 0-16,-2 0 0 0,0 0 0 16,0 0 0-16,-1 0 0 0,0 1 0 15,0-1 0-15,-2 0 0 0,0 1 1 16,-1-1-1-16,0 0 0 0,0 0 0 16,-1 0 0-16,0-1 1 0,2 2-1 15,-2-2 0-15,2 1 0 0,-2 0 0 0,1 0 0 16,-1 0 0-16,1 0 0 0,-2 0 0 15,1 0 0-15,-1 0 0 0,1 0 0 16,-1 1 0-16,0-1 0 0,1 0 0 16,1 0 0-16,-1 0 0 0,0 0 0 15,0 0 0-15,2 1 0 0,-1-1 0 16,2-1 0-16,-2 1 0 0,2 0 1 16,0 0-1-16,-1-1 0 0,0 0 0 15,0 1 0-15,1 0 0 0,0 0 0 16,-2 0 0-16,-1 0 0 0,1 0 0 0,-1 0 0 15,-1-2 0-15,1 2 1 16,-1 0-1-16,1 0 0 0,1 2 0 0,-2-4 0 16,1 2 0-16,0 2 0 0,0-4 0 15,-1 2 0-15,2 0 0 0,-2 0 0 16,1 2 0-16,-1-4 0 0,1 2 0 16,-1 2 1-16,0-2-1 0,0 1 1 15,0-1-1-15,0 0 1 0,0 0 0 0,-1 0 0 16,1 0 0-16,0-1-1 0,0 1 0 15,0 1-2-15,1-2-5 0,-1 1-12 16,0 0 1-16,-1-2-116 0,1 2-107 16,0-2-273-16</inkml:trace>
  <inkml:trace contextRef="#ctx0" brushRef="#br0" timeOffset="364004.3349">22379 3354 362 0,'-5'-1'82'16,"3"2"-1"-16,-3 0-60 0,3-1-6 15,-2 1-6-15,2 2-6 0,-2-2 0 16,0 0 0-16,-1-1 4 0,2 0 3 16,-2-1 2-16,1 0 2 0,0 0 0 0,1-2 0 15,0 2-1-15,1 0-5 0,-1-1-6 16,1 2-8-16,-3-1-13 0,0-1-9 16,-2 0-3-16,-1 1-2 0,0-1 3 15,-2-1 7-15,-1 0 15 0,0 0 21 16,0 1 16-16,0-2 10 0,-1 2 7 15,-1-1 5-15,0 2 0 0,1 0-7 16,-1 1-5-16,1-1-4 0,0 1-4 16,0 1-2-16,2-1-3 0,1 1-3 15,3 0-2-15,3 0-3 0,1 2-3 16,6-1-2-16,2 2-3 0,5 1-3 0,3 0-2 16,3 1 0-16,4 0-1 0,1 0 0 15,5 0-3-15,-1-1-7 0,3 1-9 16,1-1-9-16,-2 0-17 0,-1-1-91 15,-2-1-20-15,-7-3-96 0,-2-3-187 16</inkml:trace>
  <inkml:trace contextRef="#ctx0" brushRef="#br0" timeOffset="364212.7797">22434 3164 511 0,'-3'-2'123'0,"-2"3"1"0,1 0-58 16,3 5-40-16,3 3-11 0,2 2-4 15,3 3-2-15,2 2-2 0,3 4 0 16,3 1-2-16,5-3-1 0,0-2 0 16,2 1-1-16,1-2-1 0,-3-3 0 15,-1-1-1-15,-5 0 1 0,-4 3 0 16,-6 0-2-16,-5 2-5 0,-5 1-4 0,-3 3-9 16,-3 1 2-16,-4-2-117 0,-1-3-106 15,1 0-264-15</inkml:trace>
  <inkml:trace contextRef="#ctx0" brushRef="#br0" timeOffset="364704.4401">23881 2287 477 0,'-2'-20'110'0,"-2"3"5"0,3 5-81 16,0 6-5-16,2 9-4 0,-1 10 0 15,2 11-1-15,-1 14-4 0,2 11-4 16,-3 15 1-16,-1 18 2 0,-1 15-2 15,1 12-1-15,-2 3-2 0,-1 8 0 16,1 7 0-16,2 1-1 0,1-4-4 16,0-5-2-16,0-2-2 0,4 0-3 15,-2-5-5-15,-2-14-5 0,-3-4-5 16,0-5-6-16,-2-11-4 0,-1-10-13 0,-1-11-110 16,-3-11-106-16,1-8-269 0</inkml:trace>
  <inkml:trace contextRef="#ctx0" brushRef="#br0" timeOffset="365090.47">23134 3429 416 0,'-14'-11'101'0,"2"2"3"0,1 0-63 16,4 2-3-16,2 1-11 0,6 1-4 0,4 0-1 16,5 0-2-16,3 2-1 15,7 0-2-15,6 2 1 0,7 2 0 0,6 2-1 16,9 0-2-16,9 1-1 0,11 1 0 15,6-2-2-15,10 2-3 0,3-1-1 16,7-2-1-16,5 2-1 0,-2 0-2 16,-2 0-1-16,0 0-2 0,-7 1 0 15,-4 0 0-15,-3 1-3 0,-10 0-2 16,-7 1-6-16,-9 1-7 0,-7 0-14 0,-10-1-108 16,-10 1-111-16,-11-1-272 0</inkml:trace>
  <inkml:trace contextRef="#ctx0" brushRef="#br0" timeOffset="366868.3656">23901 2667 353 0,'-2'-2'92'0,"0"1"5"0,0-1-48 16,0-1-7-16,1 1-10 0,1-2-6 15,1-1-5-15,1 0-4 0,1-1-2 16,0-1-3-16,2 0-1 0,1-2-1 16,0 2 0-16,0-1-1 0,1 1 0 15,2 1 0-15,-1 1-2 0,0 0 0 16,-1 1-1-16,-1-1-1 0,2 4 0 16,-2 2-2-16,-1 1-1 0,1 0 0 15,-1 1-1-15,1 0 1 0,1 5-1 0,-3-2 1 16,1 0-1-16,0 4 2 0,-2-2-1 15,1 1 1-15,0 1 0 0,-2-1 1 16,1 4-1-16,-1-2 0 16,-1 1 0-16,0 0 0 0,1 3-1 0,1 1 0 15,-1 2-1-15,-2 1 1 0,1-1-1 16,0 0 1-16,1 4-1 0,1-1 0 0,-2 0 0 16,4-1 0-16,0 0 0 0,0-1-1 15,1 0 1-15,0 0-1 0,0-1 0 16,0 0 1-16,-1 1-1 0,0-2 0 15,-1 0 1-15,-2 0-1 0,1 0 0 16,-4-2 0-16,1-1 0 0,-2-1 1 16,2-1-1-16,-1 2 1 0,0-1-1 15,1 0 1-15,1 0 1 0,-1 0-1 16,0 2 1-16,1 2-1 0,-1 0 0 0,2 2 1 16,-2-1-2-16,0 1 1 0,0 1-1 15,0 0 1-15,0 0-1 0,0-2 0 16,0 0 0-16,0 0 1 15,0-3-1-15,-2 1 0 0,2-1 1 0,0-1-1 16,0-1 1-16,-1 1 0 0,1-2 0 16,0 1-1-16,-1-1 1 0,1 2 0 15,0-1 0-15,0 2-1 0,1-1 1 16,-1-1 0-16,1-2-1 0,1 0 1 0,0-2-1 16,2-2 1-16,-2-2-1 0,4 1 0 15,-1-2 0-15,0-1 1 0,1 2-1 16,0-1 1-16,0-2-1 0,-1 1 1 15,1-2 0-15,1-1-1 0,-1-1 1 16,0-2-1-16,1 0 1 0,0-1-1 16,1 0 1-16,0 1-1 0,0-2 0 15,0 0 1-15,0-2-1 0,0 0 0 16,0 1 0-16,-1-2 0 0,0-1 0 0,-1-1 0 16,1 1 0-16,-1-1 0 0,0-1 0 15,1 0 0-15,0-1 0 0,1-2 0 16,-1 2 0-16,-1-2 0 0,0 1 0 15,-1 1 0-15,0-1 0 0,-2 2 0 16,0 0 0-16,1 1 1 0,0 2-1 16,1 1 0-16,-2-2 0 0,2 0 0 15,0 1 0-15,0 0 0 0,-1 0 0 16,1-2 0-16,1 3 0 0,-1-1 0 0,1 2 0 16,-1-1 0-16,0 2 0 15,-1-1 0-15,1 2 0 0,0 1 0 16,0-1 0-16,1 1 0 0,-1 2 0 0,2-1 0 15,0 1 0-15,0 1 0 0,-1 0 0 16,0 0 0-16,0 0 0 0,0 0 0 16,1 0 0-16,-3 1 1 0,3 1-1 15,-2-1 0-15,-1 2 0 0,0-1 0 16,1 3 0-16,-1 0 0 0,-2 1 0 16,2 3 0-16,-1-1 0 0,1 2 0 15,0 1 0-15,1 0 0 0,1 0 0 0,0 2 0 16,1 0 0-16,-1 0 0 0,2 0 0 15,-1-1 0-15,0 1 0 0,0 0 0 16,-1-1 0-16,-3-1 0 0,2 1 0 16,0-1 0-16,0 3 1 0,-1-3-1 15,1 0 0-15,0 2 0 0,-1-1 0 16,0 0 0-16,1-1 1 0,-1-3-1 16,-1 1 0-16,1-3 0 0,-3 0 0 15,2-1 0-15,-1 0 1 0,-1 0-1 0,3-2 0 16,-1 2 0-16,0-1 0 0,1-2 0 15,0 0 0-15,2-2-1 0,-1 0 1 16,1-3 0-16,0 1 0 0,1-2 0 16,1 0 0-16,0-1 0 0,1-1 0 15,0 0 0-15,1 0 0 0,0-3-1 16,2 1 1-16,1-2 0 0,-2 0-1 16,1 0 1-16,-1 2 0 0,0 1-1 0,-1 0 1 15,-3 1-1-15,0 3 1 0,0 1 0 16,-3 1-1-16,1 1 1 15,0 1-1-15,0 2 1 0,0 1 0 16,0 0 0-16,1 3 0 0,-1-1 0 0,0 0 0 16,0 2 0-16,0 2-1 0,-3-1 2 15,2 1-1-15,1-1 0 0,-2 4 0 16,1-1 0-16,2 1 0 0,-1 0 1 16,2 0-1-16,1 1 0 0,-1 0-2 15,3 1-4-15,1-3-4 0,-1 0-10 0,-2-3 26 16,0 0-139-16,-2-3-111 0,-6-3-282 15</inkml:trace>
  <inkml:trace contextRef="#ctx0" brushRef="#br0" timeOffset="368369.4212">23919 2623 238 0,'7'-4'56'0,"-2"1"3"0,0 1-32 16,-1 0 1-16,-2-1 3 0,0 1 3 15,-1 0 2-15,-2 0 3 0,1 1 2 16,-3 0-2-16,2-1-5 0,-2 1-7 16,2-1-6-16,0 0-3 0,0 1-3 0,-2 0-3 15,2 0-2-15,0-1-1 0,0 1-3 16,-2 1-1-16,2 0 0 0,-3 1-1 15,1-1 1-15,-2 2-1 0,-1 0 0 16,-1 1 0-16,0 0 0 0,0 1-1 16,-2 0-1-16,2 1 0 0,-1-1 0 15,0 3-1-15,-1 0 0 0,0-1 0 16,-1 0 0-16,-1 0 1 0,1 0 0 16,-1 2 2-16,2 0-1 0,1 2 2 15,0 1 0-15,2 1 0 0,0 3-1 16,0 3 1-16,0 2-1 0,1 0-1 15,-1 3 0-15,0 3 0 0,1 3-1 0,0 2 0 16,0-2 0-16,0 3 0 0,0-1 0 16,0-2-1-16,0-2 0 0,1 0 1 15,-1-5-1-15,-1-1 0 0,1-4 0 16,0 1 0-16,-1-2 1 0,-1 1 0 16,0-2 0-16,0 1 0 0,-1 2 0 15,-1 3-1-15,1 0 1 0,-2-1-1 0,2 0 0 16,-1 1 0-16,0 0 0 0,1 0 0 15,0-3 0-15,0-1-1 0,1-1 1 16,0-1-1-16,0 0 1 0,1-1-1 16,0 0 1-16,0-1-1 0,1 0 1 15,0 1 0-15,0-1-1 0,-1-2 1 16,0-2-1-16,0 1 1 0,0 1-1 16,-1-1 1-16,-3-3-1 0,2 3 0 15,2 0 1-15,1 0-1 0,-1 0 0 16,0-2 0-16,1 1 1 0,-1-2-1 0,1-1 0 15,-1-1 1-15,-3-1-1 0,3-2 0 16,-1 1 1-16,1-2-1 0,-1 1 1 16,2-2-1-16,0-1 1 0,0 1-1 15,1-1 1-15,0 0-1 0,2-1 0 16,-2-1 0-16,1-1 1 0,0 0-1 16,0-2 0-16,0-1 0 0,1-2 0 15,-1-2 0-15,2 0-1 0,-1-1 1 16,0 0 0-16,0-2 0 0,-1 0 0 0,1-1 0 15,0 0-1-15,-2-1 1 0,1 2 0 16,0-4 0-16,-1 3-1 0,0-1 1 16,2-2-1-16,-3 1 1 0,3 1 0 15,-2 0 0-15,0 1 0 0,2 0 0 16,-1 1 0-16,1 1 0 0,1-2 0 16,-2 2 0-16,2-1 0 0,-1 2 0 15,-2 0 0-15,0 3 0 0,0 2 0 0,1 1 0 16,-2 2 1-16,-1 0-1 15,1 2 0-15,0 2 1 0,0-3-1 0,0 3 0 16,0 0 1-16,0 4-1 0,0-1 0 16,1-1 0-16,-1 3 0 0,-1 0 0 15,-1 3 0-15,-1 3 0 0,-2 0 0 16,-1 4 0-16,0 1 0 0,-1 4 0 16,0-2 0-16,-3 2 0 0,1-3 0 15,0 1 1-15,0 1-1 0,3-2 1 16,-4-3-1-16,4 2 1 0,0-1 0 0,0-6 0 15,3 2 0-15,-1 0 0 0,1-4 0 16,2 0 1-16,-1-2-1 0,1-1 0 16,3 2 0-16,-2-6 0 0,0-2 0 15,2-7 0-15,0 4 0 0,-1-1 0 16,0-3-1-16,2 0 0 0,-2-1 1 16,2 0-1-16,-2 4 0 0,2-6 0 0,-1 2 0 15,1 0 0-15,-1 0 0 16,1 2 0-16,1 2 0 0,-1 1 0 0,0 2 0 15,-1 1 1-15,1 3-1 0,-2 1 0 16,-1 3 0-16,-1 4 0 16,-2-1 0-16,-1 5 0 0,-1 1 0 0,-1 5 1 15,-2 0-1-15,-3 5 0 0,-1-1 0 16,1 1 0-16,0 1 1 0,-1-3-1 16,2-1 1-16,4-3-2 0,4-2-6 15,2-2-15-15,2-6-114 0,7-1-112 16,3-4-288-16</inkml:trace>
  <inkml:trace contextRef="#ctx0" brushRef="#br0" timeOffset="370651.326">24607 3514 443 0,'-6'5'105'0,"0"-1"4"16,-1-2-64-16,4 2-15 0,2-2-3 15,0 0-1-15,0-2-1 0,1-3-1 16,3 1-1-16,1-2-2 0,2 0-2 0,2-2-1 16,-1 1-3-16,3 1-1 0,1 0-2 15,-1 0-2-15,-1 3-1 0,2 1 0 16,2 0-1-16,-1 2-2 0,0 1 1 16,2-1-1-16,2 3-1 0,-1-1 0 15,4-2-1-15,0 1-1 0,2-2-1 16,0-1 0-16,2-1 0 0,1-4-4 15,0 1-6-15,-2-2-6 0,0-1-7 16,0 1-15-16,-2-1-28 0,-4 1-84 0,-4 1-103 16,-3-2-238-16</inkml:trace>
  <inkml:trace contextRef="#ctx0" brushRef="#br0" timeOffset="370957.3221">24979 3296 552 0,'-7'-8'128'0,"1"-1"4"0,3 2-91 0,0 2-11 15,3 1-6-15,4 2-5 0,1 4-4 16,2 2-3-16,4 2-2 0,1 3-1 16,4 0 0-16,3 1 1 0,2 1-2 15,-1 0-2-15,4-1-1 0,-2 0-1 16,-1 0-1-16,-1 1-2 0,-2 0 0 15,-4 0 0-15,-2 1 0 0,-2-1 0 16,-4 2 0-16,-3 0 1 0,-3 3-1 16,-5 0 1-16,-2 4-1 0,-4 1 1 0,-4 4-2 15,-5-1-2-15,-2 1-5 0,-2-1-6 16,-2-1-7-16,0-2-7 0,2-2-14 16,3-5-106-16,1-4-109 0,4-5-261 15</inkml:trace>
  <inkml:trace contextRef="#ctx0" brushRef="#br0" timeOffset="371799.0032">24863 2926 420 0,'-2'-3'100'0,"1"-2"4"0,-2 1-61 15,3-1-11-15,-1 0-7 0,0 0-2 16,0 2-1-16,2-1-2 0,-2 0-1 0,-1 1-2 16,1-1 0-16,0 0-2 0,-1-1 0 15,0 2-2-15,0-1 0 0,-1-1-2 16,2 3 0-16,-1-1-2 0,2 1-1 16,0 1-1-16,0-1-2 0,1 1 0 15,-1 0-1-15,1 1-1 0,0-1 1 16,-1 1 0-16,0 1 0 0,-1-1-1 15,1 0 1-15,0 1-1 0,0-1 0 16,1 1-1-16,-1 1 0 0,2-2-1 16,-1 1 0-16,0-1 0 0,0 0 0 0,1 0 0 15,-1-1 0-15,0 1 0 0,0-2 1 16,0 1-1-16,2 0 1 0,-1-2 0 16,-2 3 1-16,3-1-1 0,-2 0 0 15,0-3-1-15,0 4 1 0,-1 2 0 16,0 1 1-16,0 2-1 0,0 3 2 15,-1 3 0-15,0 7 2 0,1 3 3 16,0 1 1-16,0 6 2 0,1-1 1 0,0 0-1 16,1-1 0-16,1-2-2 0,1-4-1 15,1-1-3-15,2-6-2 0,3-1-1 16,1-4 0-16,3-4-1 0,2-2 1 16,1-3-1-16,2-4-1 0,1-3 1 15,-1-2 0-15,2-2-1 0,-1-1 0 16,-2-1-1-16,-3-2 0 0,-5 0 0 15,-2 2 0-15,0 3 0 0,-6 2-1 16,1 1 1-16,-3 5-2 0,-2 1 1 16,2 7 0-16,-2 3 0 0,-2 3 0 0,2 2 0 15,-1 4 1-15,2 2 0 0,1 0 1 16,4-2 0-16,3-2 1 0,4-3-1 16,3-2 1-16,2-5 1 0,1-2-1 15,1-6 1-15,4-3-1 0,-1-5 1 16,3-5-1-16,0-4 0 0,-1-5 0 15,-2-5-1-15,-4-3 1 0,-5-2-4 0,-2-2-4 16,-6-1-9-16,-7 0-10 16,0 2-8-16,-4 5-10 0,0 2-16 0,-3 9-107 15,-2 4-112-15,1 6-267 0</inkml:trace>
  <inkml:trace contextRef="#ctx0" brushRef="#br0" timeOffset="373768.5477">22306 2890 567 0,'-8'-16'128'0,"4"-4"4"0,-3 7-94 15,4 2-9-15,0 2-4 0,3 2-4 16,2 4-3-16,-1 6-1 0,0 5-2 16,3 6-2-16,-1 5-1 0,2 5-2 0,0 3 0 15,-1 4-1-15,0 0-2 0,-1-2-1 16,-3 0-2-16,0-6-1 0,-2-4 0 16,-1-1 0-16,0-7 1 0,-2-3 2 15,1-4 1-15,-1-7 0 0,3-3 0 16,0-7 0-16,0-6-1 0,-2-5-2 15,1-5-2-15,-2-7-1 0,0-1 0 16,-1 1 0-16,1-1-1 0,2 1 0 16,2 3 0-16,2 7 0 0,2 4 0 15,1 4 0-15,-1 5 0 0,3 2 0 0,2 3 0 16,0 2 0-16,1 0 0 0,2 3 0 16,2 0 0-16,2-1 0 0,2 2 1 15,-1 0-1-15,2 1-3 0,2 1-5 16,1-2-7-16,0 2-6 0,-2 1-7 15,0 1-7-15,0 2-9 0,1 0 4 16,-4-2-113-16,-5 2-103 0,-5 1-264 16</inkml:trace>
  <inkml:trace contextRef="#ctx0" brushRef="#br0" timeOffset="373969.0137">22322 2901 567 0,'-6'-2'132'0,"0"0"5"0,-1-2-94 16,5 1-11-16,3 0-5 0,3-2-1 15,2 3-3-15,3-3-2 0,4-1-3 16,5 2-1-16,-2-1-2 0,3 0-2 0,2 0-5 16,1 3-20-16,1 2-19 0,-2 1-124 15,-3-1-126-15,-1 1-318 0</inkml:trace>
  <inkml:trace contextRef="#ctx0" brushRef="#br0" timeOffset="399906.7207">24920 17286 472 0,'-14'15'103'0,"-2"2"1"0,-2 1-76 0,0 4-15 16,-1 3-3-16,3 4 0 0,2 4 1 15,-1 4-2-15,4 1 0 0,2 2-1 16,2 1-2-16,1-1-2 0,2-3-2 16,3-5 0-16,1 2 0 0,2-3 2 15,5-2 0-15,1-2 2 0,6-1 2 16,2 0 2-16,2-1 0 0,4-4 0 15,2-2 0-15,2-2 0 0,6-1 0 16,0-4-1-16,2-4 0 0,2 0-1 16,0-5 0-16,0-4-1 0,0-2-1 0,-5-7-2 15,2-6 0-15,-3-6-1 0,2-3 1 16,-3-8 0-16,0-4-1 0,0-4 1 16,-5-1-1-16,-1-3 1 0,-4 0 0 15,-6-8 2-15,-4 1 1 0,-7 2 3 16,-4 0 2-16,-6 2 2 0,-3 3-1 15,-8 3 0-15,-4 8-2 0,-4 9-3 0,-6 6-12 16,-5 5-10-16,-6 9-17 16,-10 12-121-16,-5 5-122 0,-2 5-303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9T10:40:48.17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427 6005 518 0,'-2'2'116'15,"-4"9"4"-15,-1 12-87 0,-1 10-9 16,0 10-4-16,0 14-1 0,1 12-1 16,0 7-5-16,-1 13-3 0,2 2-2 15,2 6-3-15,0 1-2 0,0-3-1 0,-2-10-1 16,1-5 0-16,1-10 0 0,-1-7-1 15,0-6 0-15,0-9-2 16,2-6-10-16,3-5 3 0,0-9-122 0,5-8-108 16,-2-13-279-16</inkml:trace>
  <inkml:trace contextRef="#ctx0" brushRef="#br0" timeOffset="5994.2425">5603 6484 466 0,'-14'-21'99'0,"1"-5"0"16,-2-2-82-16,3 1-10 0,3 1-4 0,0 2 0 15,0 3 1-15,0 0 3 0,-2 5 3 16,-1 1 4-16,-5 6 3 0,-3 2 4 16,0 5 1-16,-7 4-1 0,-3 6-2 15,-3 5-3-15,-2 7-3 0,0 9-2 16,-1 9 0-16,1 8 1 0,1 4 2 0,1 7 1 16,3 3 1-16,6 9-1 0,2 2-2 15,6 5-3-15,5-3-4 0,7 2-1 16,8-5-3-16,8-5-2 0,10-8 0 15,5-11 0-15,8-13-1 0,10-6 0 16,8-10 0-16,3-11-1 0,3-11 0 16,-2-8 0-16,4-8 1 0,4-7-1 15,-3-11 2-15,1-10 0 0,0-7 1 16,-3-4 2-16,0-7 1 0,-4-6 2 16,-9-3 1-16,-8-6 0 0,-11-3 1 15,-7-3 0-15,-9 0-1 0,-8-1 0 0,-10 1-1 16,-11-4-2-16,-12 9 0 0,-12 10-2 15,-12 14-1-15,-13 16-7 0,-9 20-10 16,-11 25-18-16,-9 29-117 0,-13 18-120 16,0 17-301-16</inkml:trace>
  <inkml:trace contextRef="#ctx0" brushRef="#br0" timeOffset="7060.1524">13739 11157 332 0,'-5'1'74'0,"11"-2"-2"15,5-4-57-15,7 0-15 0,3-1-10 16,4-3-3-16,2-1 3 0,2-2 8 16,-2-3 16-16,-1-1 17 0,-5-2 13 15,-6-2 9-15,-4 1 6 0,-7-2 3 16,-6 0-7-16,-9 2-12 0,-10 3-9 16,-9 3-9-16,-8 6-9 0,-8 5-5 15,-9 8-4-15,-8 6-5 0,-8 10-3 0,-6 5-2 16,-4 5-1-16,-7 5 1 0,-4 4-2 15,-2 3 2-15,-4 3 2 0,6 3 4 16,5 6 2-16,1 7 2 0,14 6 0 16,10 2 0-16,8 2 1 0,17 3-2 15,12 2-2-15,16-3-1 0,12-3-1 16,14-3-1-16,14-10 0 0,16-5-1 16,16-8 1-16,10-10-2 0,14-12-1 15,12-10-3-15,9-12-2 0,9-10-2 0,2-16 0 16,5-19 1-16,1-9 4 0,-3-13 5 15,-2-12 7-15,-11-9 6 0,-8-13 4 16,-12-4 3-16,-19-4 0 0,-17-3-2 16,-20-10-3-16,-21 0-5 0,-21 0-3 15,-19 15-4-15,-21 13-1 0,-23 16-2 16,-22 17-6-16,-22 33-10 0,-22 23-10 16,-19 22-10-16,-20 23-115 0,-19 23-117 0,-14 18-284 15</inkml:trace>
  <inkml:trace contextRef="#ctx0" brushRef="#br0" timeOffset="8723.2168">20900 4345 466 0,'56'-25'108'0,"-3"2"2"15,-15 2-73-15,-5 3-12 0,-6 2-8 16,-9 0-5-16,-8 0-1 0,-9 1-4 16,-10 2-1-16,-11-3-1 0,-10-1 0 15,-8 1 1-15,-7 2 2 0,-9-3 0 16,-7-1 1-16,-7-2 0 0,-6 1 0 16,-6-2-2-16,-7-4-2 0,-8 1-2 15,-5 3-1-15,-5-1-2 0,-4 0 0 16,-5 1 0-16,-1 3-1 0,-9 4 1 0,-2 1-1 15,-6-2 1-15,-4 4 1 0,-6 4 0 16,-5 2 1-16,-4 4 1 0,-5-2 0 16,-2 6 0-16,-2 4 1 0,-3 5-2 15,-2 3 0-15,1 5 0 0,-4 3-1 16,1 5-1-16,4 5 1 0,-3 0-1 16,4 1 0-16,4 2 0 0,0-2 1 15,7 1 2-15,8-1 1 0,6-1 2 0,11 7 1 16,6 2 1-16,9 1 0 0,15 3 0 15,9 5-1-15,12-1-2 0,11 0-2 16,14-6-1-16,14 0 0 0,13-3-1 16,13-2-1-16,15-4 1 0,15 3 0 15,13 0 0-15,13 2 0 0,18 1 0 16,15 3-1-16,10-1-1 0,14 0-3 16,13-4-1-16,12-4-3 0,11-4 0 15,8-5 0-15,9-6-1 0,12-2 2 16,8-6 2-16,5-4 1 0,9 1 2 0,5-6 0 15,7-3 1-15,4-1 1 0,0-7 0 16,4 3 0-16,5-3 0 0,0-3 0 16,1 1 1-16,-2-2-1 0,-1 1 1 15,-3-4-1-15,-2 0 1 0,-3-3-1 16,-7-3 0-16,-6-1 1 0,-4-5-1 16,-7-2 0-16,-6-2 0 0,-9-2 0 15,-12-2 1-15,-11-2-1 0,-8 2 0 0,-14 0 0 16,-14 1 0-16,-17 1 0 0,-15-2 0 15,-18 3 0-15,-18-1 0 0,-20-6 0 16,-17 0 1-16,-17-1-1 0,-19-3 0 16,-19-4 2-16,-17-2 0 0,-18 4 1 15,-22 1 1-15,-19 2 1 0,-23 4 0 16,-21 1 1-16,-20 4 0 0,-21 3-2 16,-24-3 0-16,-17 0-1 0,-18 4-1 15,-20 4-2-15,-12 3-2 0,-16 9-5 16,-14 16-5-16,-12 10-9 0,-9 14-92 15,-14 10-24-15,-11 12-94 0,-16 13-201 16</inkml:trace>
  <inkml:trace contextRef="#ctx0" brushRef="#br0" timeOffset="10095.6918">19937 7614 521 0,'-8'-11'113'0,"-1"-2"0"0,-12-2-89 0,-1-1-10 16,-3 4-8-16,-5-2-4 0,-3 1-1 16,-4-2-1-16,-5 2-1 0,-4-2 0 15,-7-1-1-15,-5-1 1 0,-3 1-1 16,-5-2 1-16,-6 2 1 0,-4 1 0 15,-5 3 0-15,-1 2-1 0,-4 4-1 0,-3 2-1 16,1 5 0-16,-3 3 0 0,-2 1 0 16,3 2-1-16,-1 3 2 0,0 5 2 15,3 6 1-15,0 2 0 0,-2 1 1 16,6 5 0-16,-2-1 1 0,3 5 1 16,3-1 0-16,3-2 1 0,3 2 1 15,7-1 1-15,3 1 1 0,11 2-1 16,8 1 0-16,7 5-1 0,10 2 0 15,12 3-2-15,10 1-1 0,10-1-1 0,7 2 1 16,11-4 0-16,8-2 0 0,10-1 0 16,6-4 0-16,8 2 1 0,10 4-2 15,8 0 0-15,10 3 0 0,9-3-1 16,9-2 0-16,9 0 0 0,10-3 0 16,11-9-1-16,5-3 1 0,7-10 0 15,8-6-1-15,5-5 1 0,4-6-1 16,3-12 0-16,2-4 1 0,0-10-1 15,-4-8 0-15,-3-4 0 0,-5-6 0 16,-7-1 0-16,-7-1 1 0,-11-2 1 0,-10 1 0 16,-11-4 1-16,-13-7 1 0,-13-3 1 15,-18-5 0-15,-17-2 0 0,-18-1-1 16,-19-4 0-16,-19 1-2 0,-24-1 0 16,-22 4-1-16,-25 1 0 0,-23 3 0 15,-25 7-3-15,-26 6-2 0,-27 13-5 16,-27 14-7-16,-26 13-9 0,-25 12-98 0,-23 11-9 15,-30 9-84-15,-24 15-174 16</inkml:trace>
  <inkml:trace contextRef="#ctx0" brushRef="#br0" timeOffset="11388.2028">940 12203 336 0,'-13'1'92'0,"1"0"4"0,1-1-40 16,1 1-11-16,2 1-15 0,0-1-9 16,2 0-5-16,1 1-4 0,3 0-1 0,1 0 0 15,2-1 2-15,2-1 2 0,5 2 1 16,0-2 0-16,6 0 0 0,2 0 0 16,1-2-2-16,4 1-2 0,3 0-3 15,6 1-2-15,2-1 0 0,4 1-2 16,6 1-1-16,3 0-1 0,3 3-1 15,2 0-1-15,-1-2 0 0,0 0 0 16,1 0 0-16,2 0-1 0,3-2 1 0,4 1 0 16,3-1 1-16,6-1 0 0,1 0 0 15,3-3 0-15,2 1 0 0,5-1 1 16,1-1-1-16,3-2-1 0,-3-2 1 16,5 0 1-16,3 2-1 0,-2 0 0 15,1-2 1-15,-3 1 0 0,-2-1 0 16,2 2 0-16,0-1 0 0,-3 3-1 15,0 2 0-15,-4-1 0 0,-5 3-1 16,-2 1 1-16,-4 1-1 0,-6 3-1 16,-1-1 1-16,-4 1-1 0,-1 0 1 0,0-1-1 15,-1 1 1-15,1 1-1 0,0-4 0 16,-5-2 1-16,-3-1-1 0,-1-2 0 16,-4 1 0-16,-1-1 0 0,-3-1 0 15,-5 1 0-15,-2 3 1 0,0 0-1 16,-4 1 0-16,-6-2 0 0,-1 4 0 15,-5-1 0-15,-3 1-1 0,-3 1-1 16,-3 0-2-16,-4 1-3 0,0 1-7 0,-2 0-12 16,-4 2-81-16,-1-2-27 0,-4 5-91 15,3-3-196-15</inkml:trace>
  <inkml:trace contextRef="#ctx0" brushRef="#br0" timeOffset="16652.3508">6257 8468 495 0,'-14'-6'115'0,"0"-3"1"15,1-1-79-15,4 3-11 0,1 0-4 16,2 1-3-16,3-1-1 0,-1 3-3 16,3 0 0-16,-2 1-1 0,4 1-3 15,2 1 0-15,2 0-2 0,2-1 0 16,7 4-1-16,3-1-1 0,7 0 2 16,3 1 1-16,5 1 0 0,2 1-1 15,6-1-1-15,-3 0-1 0,4-1-2 16,1 1-1-16,4 0-1 0,-1-2-2 15,3 1 1-15,-1-1-1 0,-3-1 0 0,-1 1 0 16,-3-2-1-16,-9 0-3 0,-3 1-6 16,-6 1-4-16,-6 0-8 0,-5 4-12 15,-6 1-102-15,-10-1-10 0,-6-1-91 16,-7-7-186-16</inkml:trace>
  <inkml:trace contextRef="#ctx0" brushRef="#br0" timeOffset="17002.0669">6348 8262 428 0,'13'-11'89'0,"2"0"0"0,4 0-78 15,5 1-8-15,-1 2-2 0,-1 2 3 16,-1-2 7-16,-4 2 7 0,-4 1 6 15,-3 1 8-15,-2 2 5 0,-6 0 3 0,-1-2-1 16,-2 3-6-16,-1-1-7 0,-1 4-6 16,-3-1-7-16,-4 1-5 0,-1 3-3 15,-5 5-2-15,-6 1-1 0,-6 3-1 16,-8-1 0-16,-4 4 0 0,-4 3 2 0,-3 1 2 16,2-4 3-16,2 1 1 15,3 2 1-15,4 2 1 0,7 1-1 16,6 2-2-16,4 1-2 0,4 5-3 0,6 0-1 15,5 1-1-15,4-2-2 0,9-2-6 16,9 1-10-16,10-2 69 0,10-3-197 16,9-1-128-16,10-4-350 0</inkml:trace>
  <inkml:trace contextRef="#ctx0" brushRef="#br0" timeOffset="23481.8128">6729 11478 306 0,'-2'-2'80'16,"2"2"5"-16,-1-2-40 0,0 2-5 16,1-1-2-16,-1 2-4 0,2-1-4 15,-1 2-4-15,1 1-3 0,0 2-2 16,3 0-4-16,1 2-2 0,3 0-2 0,3 2 1 16,4-1-2-16,2-1-2 0,4-3-1 15,2-1-2-15,3-4-2 0,0-4-1 16,2-4-1-16,-1-2 0 0,0-2-1 15,0-2-6-15,-1 0-12 0,-4 1-104 16,-4 0-101-16,-5 4-259 0</inkml:trace>
  <inkml:trace contextRef="#ctx0" brushRef="#br0" timeOffset="29660.8607">7580 10166 390 0,'3'-6'119'16,"-1"-1"5"-16,-5 1-3 0,0 0-64 15,-4 1-16-15,-1 0-7 0,-2 0-7 0,-2 2-7 16,-3 0-5-16,-4 2-4 0,-3 2-2 16,-5 1-2-16,-5 0-2 0,-4 0-1 15,-1 3-1-15,2 0 0 0,-2 0-1 16,2 2-1-16,3 1 0 0,2-2-1 16,6 3 1-16,3-2-1 0,1 0 1 15,3-1-1-15,4-2 1 0,2 0-1 0,3-1 0 16,4-1 0-16,0-1 0 15,3 0 0-15,2-1-1 0,0 0 1 16,2 1 0-16,0-1 0 0,0 2 0 16,-1-2 0-16,1 0-1 0,-2 1 1 0,0 0 0 15,-1 0 0-15,-1 2 0 0,-3 2 0 16,0 2 0-16,0 1 0 0,-3 3 1 16,1 4-1-16,0 6 1 0,1 2 3 15,-1 4 2-15,1 4 2 0,0 4 0 16,-1 3 1-16,1 2 0 0,-1-2 0 15,1-2-3-15,-1-1-2 0,1-5-2 0,0-4 0 16,1-5-1-16,1-4 0 0,2-4-6 16,0-3-8-16,1-2-6 0,2-5-7 15,-1-3-9-15,2-1-10 0,-1-3-92 16,-1-3-10-16,-2-2-84 0,0 0-176 16</inkml:trace>
  <inkml:trace contextRef="#ctx0" brushRef="#br0" timeOffset="29944.2152">6888 10504 456 0,'-3'3'108'0,"0"5"4"16,0 2-64-16,1 4-22 0,2 2-4 15,-2 3 0-15,1 1 0 0,1 4-1 16,1-1 0-16,1 1-1 0,1 1 1 15,1-4 0-15,3 1-3 0,1-5-3 16,0-2-3-16,3-2-2 0,2-4-1 0,0-3-3 16,1-1-1-16,0-4-1 0,2-1-1 15,-1 0 0-15,1-4-1 0,1-2-1 16,0-1 0-16,3-2-2 0,-2-1-6 16,3 1-8-16,1-5-12 0,0 1-15 15,-2-2-103-15,-3-1-110 0,1 3-261 16</inkml:trace>
  <inkml:trace contextRef="#ctx0" brushRef="#br0" timeOffset="30353.648">7985 9894 560 0,'-1'21'131'0,"0"5"3"0,0 9-88 16,-1 4-12-16,1 4-6 0,2 0-1 0,1 1-4 15,0-5-4-15,2-2-2 0,-1-3-3 16,4-3 0-16,-3-3-4 0,0-4-3 16,-1-4-1-16,-3-2-1 0,-3-2-1 15,-3-4-1-15,-5-3-3 0,-1-2-10 16,-5-3-9-16,-3-3-17 0,-2-3-105 15,-4-8-14-15,0-10-104 0,0-4-202 16</inkml:trace>
  <inkml:trace contextRef="#ctx0" brushRef="#br0" timeOffset="30511.2197">7955 9663 634 0,'1'-9'154'15,"-1"0"6"-15,-1 3-91 0,-1 1-19 16,2 1-9-16,0 1-6 0,2 1-8 15,-2 2-8-15,0 0-5 0,1 3-6 16,0 1-14-16,0 0-23 0,1 4-24 16,-4 0-120-16,5 6-137 0,-8 3-329 15</inkml:trace>
  <inkml:trace contextRef="#ctx0" brushRef="#br0" timeOffset="40711.5948">2296 14290 444 0,'-34'-15'101'0,"4"1"1"16,5-1-73-16,3 0-7 0,9 4-6 16,3 4-5-16,3 1 0 0,2 1-3 15,1 1-1-15,3 2-3 0,2 0 0 16,2 2-2-16,1-1-1 0,5 2 1 15,3-1 0-15,4 3 0 0,6-1 2 16,1 1 2-16,6 3 1 0,1 0 1 0,3 0 1 16,2 0 0-16,-1 0 0 0,1-1 0 15,3 0-1-15,2-1-1 0,1-2-1 16,3 1-1-16,0-1-1 0,2 1 0 16,0-1-1-16,-2-2-1 0,-2-2 0 15,-1-1-2-15,-6-2-8 0,-2 3-14 16,-6 2-102-16,-5 5-103 0,-4 2-261 15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9T10:47:14.04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24958 5417 257 0,'-3'-19'87'0,"0"2"8"0,-3 0-28 0,-3 0-1 15,-2-2-6-15,-3 3-8 0,-5 2-9 16,-2 2-11-16,-5 3-5 0,-2 4-2 16,-1 6-3-16,-3 7-1 0,-2 4-2 15,-3 7-2-15,-2 8-1 0,-3 11-2 16,-1 7-1-16,2 5 0 0,-2 5 1 15,0 6 0-15,6 4 1 0,8 4 1 16,8 0-1-16,7 2 1 0,11-2-3 0,8-2-2 16,13-5-2-16,11-6-2 15,13-8-1-15,8-10-3 0,7-8 0 16,7-8-2-16,7-11 1 0,5-9 0 0,2-13-1 16,1-10 0-16,-3-12 0 0,-5-14 0 15,-10-9 0-15,-8-8 0 0,-10-4-1 16,-14-5 0-16,-15 0-3 0,-15-2-6 15,-14-2-10-15,-13 2-3 0,-18-2-11 16,-11 5-32-16,-13 6-92 0,-8 11-110 0,-17 13-256 16</inkml:trace>
  <inkml:trace contextRef="#ctx0" brushRef="#br0" timeOffset="2688.0338">19729 2085 502 0,'-31'-1'113'0,"5"3"4"0,-3-1-81 16,6 2-13-16,1 0-5 0,2 1-3 15,-1 1-2-15,3 0-4 0,1 1-3 16,2-1-3-16,4 0-1 0,1 0-1 0,4-2 0 15,3-1-1-15,3 0 0 0,4-2 0 16,2 1 0-16,4-1 1 0,1 1-1 16,4 2 0-16,3-2 2 0,3 0-1 15,1 2 2-15,3-2 0 0,0 0 1 16,8 2 1-16,-1-2 1 0,5 3-1 16,1 1 0-16,6 1 0 0,5 1-1 0,4 0-1 15,1-1 0-15,2-2 0 0,4-1-1 16,2 0 0-16,2-4 0 0,1 2-1 15,2-2 0-15,2 2-1 0,0-1 1 16,-3-2-1-16,2-2 1 0,0 3-1 16,-6-3 0-16,3 1 0 0,-5-1 1 15,1 1-1-15,-3 1 0 0,-4 0 1 16,-3-2-1-16,-3 1 0 0,-6 0-3 16,-3-2-7-16,-5 2 39 0,-2-3-161 15,-5 4-116-15,-6-4-311 0</inkml:trace>
  <inkml:trace contextRef="#ctx0" brushRef="#br0" timeOffset="16735.7752">21663 5501 308 0,'0'0'80'15,"-1"-1"4"-15,-2 0-41 0,2-1-10 0,0 1-5 16,1 0-5-16,0-1-2 0,-2-1-2 16,2 1-2-16,0-1-1 0,0 2 0 15,0 0-2-15,0 0-2 0,2 1-1 16,-2 1-2-16,1 0-2 0,0 0 0 16,0 0 0-16,3-1-1 0,0 0 0 15,1 0 1-15,1-1 0 0,2-1-1 16,2 1 0-16,0-3-1 0,2 1 0 0,0 1-1 15,4 1-1-15,-1 0 0 16,1 1-1-16,-1 1 1 0,1 1-1 0,-2 2 0 16,1 0-1-16,-2-1 1 0,1 2 0 15,-1 0-1-15,2-3 0 0,0 0 0 16,1 0 1-16,1-2-1 0,1 0 1 16,2-1 1-16,2-2 0 0,1 2 1 15,0-1 1-15,1-2-1 0,-2 0 1 16,-1 1-1-16,-2 0 0 0,-2 0 0 15,0-1 0-15,-1 2-1 0,-2-1-1 0,1 1 1 16,-2-1-1-16,2 2 1 0,1-3-1 16,0 2 0-16,-1-1 1 0,3 1-1 15,0-2 1-15,2-1 0 0,-2 2 0 16,0-2 0-16,1 1 0 0,-1-2 0 16,0 2 0-16,1-1 0 0,-2 2-1 15,1-1 0-15,2 0 0 0,-2 1 0 16,2-1 0-16,-3 2 0 0,0-1 0 15,2 2 0-15,-3 0 0 0,-2 1 0 16,1 0-1-16,-2 0 0 0,1 0 1 0,1 0-1 16,-2 0 1-16,2-2-1 0,1 0 0 15,0 0 1-15,1-2-1 0,0 0 1 16,0 2-1-16,0-1 0 0,-1 2 0 16,1 0 0-16,-1 1 0 0,-2 0 0 15,-1-1 0-15,1 2 0 0,-1-2 0 16,-1 1-1-16,1 1 1 0,-1 0 0 15,1 2-1-15,0-1 1 0,-2 0-1 0,0 2 1 16,-2-1-1-16,1-1 1 0,0 0-1 16,1 1 0-16,0-2 1 0,0 0-1 15,1 1 1-15,2-2 0 0,0 0-1 16,0 0 1-16,-2 0-1 0,-1-2 1 16,1 1-1-16,-2 0 0 0,0 1 0 15,0 0 0-15,-2 2 1 0,1 0-1 16,-2 0 1-16,1 0-1 0,-2 2 1 15,0 0-1-15,0-1 1 0,0 0-1 0,-1 1 0 16,1-1 0-16,-1 2 0 16,1-2 1-16,2-1-1 0,-1 1 0 0,2-1 0 15,-1 0 0-15,1 1 1 0,1-3-1 16,-2 1 0-16,1-1 1 0,-4 3-1 16,1-1 1-16,-1 2-1 0,-1-2 1 15,0 3-1-15,0 0 1 0,1-1-1 16,0-1 1-16,-2 1-1 0,3-2 1 0,1 3 0 15,-1-2-1-15,1-2 1 0,2 1-1 16,-1-2 1-16,1 0 0 0,1 0 0 16,-1-2 0-16,1 2 1 0,1 0-1 15,0 0 0-15,1 0 0 0,-1 1 1 16,2-2-1-16,-2 2-1 0,1-1 1 16,0 0 0-16,-1-1 0 0,2 1-1 15,-4 1 1-15,-1-2-1 0,1 1 1 16,-2 1-1-16,-1 0 0 0,0-1 0 15,-1 2 1-15,-2-2-1 0,5 2 0 16,-3-4 0-16,0 0 0 0,-3-4 1 16,4 5-1-16,-1-1 0 0,1-2 0 0,-1 2 0 15,-1-2 1-15,1 1-1 0,1 5 0 16,-4-5 0-16,1 2 0 0,0 1 0 16,-1-1 1-16,0 1-1 0,-2-2 0 15,0 2 0-15,1-1 0 0,-1 1 0 16,-1-2 1-16,2 3-6 0,-1-2-10 0,4 3 31 15,-2-4-160-15,3-6-124 0,-4 0-325 16</inkml:trace>
  <inkml:trace contextRef="#ctx0" brushRef="#br0" timeOffset="17611.8624">15013 5437 247 0,'-5'-1'54'16,"0"-1"1"-16,1-1-38 0,2 0-11 15,-1 0-5-15,2 1-1 0,1-3-4 16,-2 1-4-16,-1 0-4 0,-1 2-7 15,1 0-10-15,-2-1-24 0,-2 2 0 0,-2 2-27 16,-1 0-41-16</inkml:trace>
  <inkml:trace contextRef="#ctx0" brushRef="#br0" timeOffset="18819.7546">14899 5424 195 0,'1'1'47'0,"-2"-2"2"15,0 0-9-15,-1 1-20 0,1-1 1 16,-3-2 6-16,1 3 5 0,-2 0 4 16,0 1 2-16,0 1 0 0,0 0-3 0,0 0-2 15,2 3-4-15,-1-2-4 0,0-2-3 16,1-2-4-16,0 2-5 0,1 0-3 16,2-1-2-16,-2 0-1 0,2 1-2 15,0-1 0-15,2 2-2 0,-2-4 0 16,0 2 0-16,1 3-1 0,-2-4-1 15,-2 2 0-15,1 0-1 0,-1 2 0 16,0-1 1-16,-1 3-1 0,-3-3 0 0,4 4 0 16,1 1 0-16,-2-2 0 15,2 1 0-15,0-1-1 0,1-1 1 16,0 1 0-16,0-1 0 0,1-2-1 0,0 2 1 16,1-3 0-16,0 1-1 0,-1-2 1 15,1 1 0-15,1 0 0 0,0 0 0 16,-1 0 0-16,2 2 0 0,-1-2 1 15,2 3-1-15,-2-2 0 0,1 1 1 16,0-1-1-16,0-1 1 0,-1 2 0 0,-1-1 0 16,2 0 2-16,-2 0 1 0,0-1 1 15,1 0 0-15,-1 2 2 0,-1-2-1 16,1 0 0-16,0 2-1 0,1-2-1 16,-2-1-1-16,0 1-1 0,1-1 0 15,-1 0 0-15,-1 0 2 0,1 0-1 16,0 0 2-16,0 0-1 0,0-1 1 15,0 1 0-15,1 0-1 0,-1 0 0 16,1 0-2-16,0 1 1 0,0 0-2 16,2 1 1-16,-1-1 0 0,2 0-1 15,0 0 1-15,2-1-1 0,0 0 1 16,1 0-1-16,2-1 0 0,1 0 1 0,-1-2-1 16,4 2 0-16,0-1 0 0,-1 1-1 15,2-1 1-15,-1 1-1 0,1 1 0 16,-1 0 1-16,-2 1-1 0,2-1 0 15,-1 0 0-15,-1 0 1 0,2 0-1 16,0-1 0-16,0 0 1 0,2-3 0 16,1 2 0-16,0-1 0 0,1 0 0 0,0-1 1 15,1 2-1-15,-1 0 1 0,3 1 0 16,0 0 0-16,-1 0-1 0,0 1 0 16,-2 1 0-16,2-4 0 0,1 2-1 15,0 1 1-15,-1 0-1 0,3 0 1 16,0 1 0-16,3-1-1 0,-2 2 1 15,1-1 0-15,0-1 0 0,-1-1 0 16,-1-1 0-16,0 0 0 0,0-1 1 16,-1 1 0-16,1-2 0 0,0 2 1 0,0 3 0 15,0-1 1-15,1 0 0 0,1 1 0 16,-1 1 1-16,2-2 1 16,1 0-1-16,3-3 0 0,2-1 1 0,0 1-2 15,2-3 1-15,-1 1-1 0,1-1-1 16,-2 0 0-16,-1-2-1 0,-1 1 0 15,0 1-1-15,-2 1 0 0,0 2 0 16,0 1 0-16,0-1-1 0,-2 2 1 16,2 1 0-16,0-1-1 0,0 0 0 0,3-2 0 15,-1 0 1-15,-1-1-1 0,0 2 0 16,-1-1 0-16,-2 1 0 0,-2-1 0 16,-1 2 0-16,-2 1 1 0,-3 0-1 15,0 0 0-15,-2 0 0 0,-1 1 1 16,1 2-1-16,-3-2 0 0,2 3 0 15,-3-2 0-15,0 4 0 0,-1-2 0 16,-2 3 0-16,0-1 0 0,-1 0 0 0,-1 0 0 16,2-1 0-16,-2-2 0 15,-1 1 1-15,2-3-1 0,-2-1 0 0,0 1 0 16,1-2 0-16,-1 1 1 0,0 0-1 16,0-1 0-16,-2 1 1 0,1 1-1 15,-3-2 0-15,0 1 1 0,-1-2-1 16,0 2 0-16,0 0 0 0,0 0 1 15,0 0-1-15,0 0 1 0,0 2 0 16,2-1 0-16,-4-1 0 0,4-1 0 0,-2 1-1 16,1-2 1-16,1 0-1 0,-1-3 1 15,3 1-1-15,1-1 0 0,2 0 0 16,2-2 0-16,2 1-4 0,2 2-5 16,5 2-12-16,-1-2-116 0,0-2-7 15,-1-1-98-15,-4 2-205 0</inkml:trace>
  <inkml:trace contextRef="#ctx0" brushRef="#br0" timeOffset="28561.5935">986 6593 469 0,'-6'-5'118'16,"0"-1"5"-16,0 1-58 0,2 1-22 15,3 3-10-15,1-1-5 0,-1 1-6 0,2 2-3 16,0 1-3-16,3 1-1 0,1 1-1 16,2 2-1-16,0 0 3 0,6 4 0 15,-1 1 0-15,1 1 0 0,1 1-2 16,3 0-1-16,0 1-2 0,1 2-1 15,-2-3-3-15,1-1-2 0,1 0-1 16,-1 1-2-16,-1-2-1 0,-3 0 0 16,1-3 0-16,-3 2 0 0,0-1-1 0,-4-2-4 15,0 2-7-15,-3-2-8 0,-1-1-5 16,-2 0-8-16,-1-1-6 0,-1-4-11 16,-1 1-28-16,0-5-71 0,-2-2-93 15,-2-2-227-15</inkml:trace>
  <inkml:trace contextRef="#ctx0" brushRef="#br0" timeOffset="28805.6626">1260 6471 492 0,'-6'-1'132'0,"-3"2"4"0,-3 3-32 16,1 5-58-16,-1 2-14 0,-1 1-5 15,-2 4-5-15,-2 1-4 0,-3 1-4 0,1 1-3 16,-1 1-2-16,-3 0-4 0,0-2-1 16,1 1-2-16,3 0 0 0,3 1-4 15,2 0-9-15,1-3-6 0,5 0-9 16,2 1-15-16,2-2-110 0,0-2-116 16,2-5-273-16</inkml:trace>
  <inkml:trace contextRef="#ctx0" brushRef="#br0" timeOffset="29177.6817">1432 6503 512 0,'1'-5'132'0,"-2"3"2"0,1-2-49 0,-1 2-47 16,1 4-11-16,-2 4-7 0,4 5-5 0,-2 1-2 16,-2 4-1-16,0 4 0 0,0 3 1 15,-2 1 0-15,1 3 1 0,-1-3-2 16,0 4-1-16,1-1-1 0,2-1-2 15,2-3-2-15,2 0-2 0,1-3 0 16,2-5-2-16,2-3-1 0,0-3 1 16,-1-5-1-16,2-2 0 0,0-5 0 15,5-4-3-15,-1-2-5 0,1-2-11 0,2-3-8 16,1-2-9-16,0-4-16 16,-2 0-107-16,-6 2-113 0,-2 1-263 0</inkml:trace>
  <inkml:trace contextRef="#ctx0" brushRef="#br0" timeOffset="29356.3065">1433 6464 648 0,'-1'-6'138'16,"2"2"0"-16,0-1-112 0,4 2-16 15,3-1-7-15,4-1-1 0,5 0-1 0,4 1-2 16,5-2-8-16,3 1-13 0,0 0 16 15,1 2-132-15,-3 2-113 0,-4-1-287 16</inkml:trace>
  <inkml:trace contextRef="#ctx0" brushRef="#br0" timeOffset="30123.7504">1806 6604 587 0,'-2'3'130'16,"1"2"4"-16,1 1-98 0,0 3-12 16,1 2-6-16,2 1-2 0,-1 2-1 15,1-1 0-15,0 1-2 0,2-2-1 0,-1-2 1 16,0-2 0-16,0-2 1 0,3-2-1 15,-1-4 0-15,0-4-2 0,0-4 0 16,3-1-2-16,-2-3-1 0,1 0-2 16,-1-1-1-16,-1 1-2 0,-1 1-1 15,-2 4 1-15,1 1-1 0,-4 1 0 0,0 2 0 16,-1 2-1-16,0 0 1 0,-2 3-1 16,1 1 0-16,-2-1 0 0,0 2-1 15,2 0 0-15,-1 0-1 0,1 0-3 16,1-1-2-16,-1 0-4 0,2-2-4 15,-1 1-5-15,1 0-3 0,0-1-2 16,0 1 0-16,0-2 1 0,-1 0-1 16,1 1 1-16,0-1 3 0,-1 0-1 15,1 0-1-15,0-1-1 0,-1-1 1 0,1 2 1 16,-2-1 3-16,2 0 3 16,0 0 4-16,-1-2 3 0,1 1 4 0,-1-1 2 15,0 1 4-15,2-1 3 16,-2 1 5-16,-1-2 5 0,2 2 4 0,-1-1 3 15,1 2 3-15,0 0 2 0,-1-1 1 16,1 0-2-16,-1 2-2 0,1 0-4 16,-1 3-1-16,1 2-1 0,-2 2-2 15,1 3-1-15,1 2 0 0,0 4 1 16,-1 1 2-16,0 1 0 0,1 2 0 0,-2 1 0 16,4-2-3-16,-2 0-1 0,2-3-3 15,-1-3-2-15,3 0-2 0,0-6-2 16,2-2-1-16,-1-5 0 0,1-5 0 15,1-5-1-15,3-3 0 0,1-5 0 16,2-5 0-16,0-4 0 0,-1 2-1 16,3-1-1-16,-1 3 1 0,1 2-1 15,-3 2-1-15,-3 7 1 0,2 6-1 16,-1 3 1-16,-3 6-1 0,-2 6 1 0,-3 3-1 16,2 4 1-16,0 3 0 0,-4 3 0 15,1 4-1-15,-1 0 0 0,2-3-2 16,1-1-10-16,1-2-13 0,0-3-15 15,5-4-11-15,2-4-18 0,0-5-109 16,0-2-123-16,0-3-269 0</inkml:trace>
  <inkml:trace contextRef="#ctx0" brushRef="#br0" timeOffset="30586.8131">2222 6365 606 0,'-4'-3'133'0,"2"2"2"0,3 0-102 16,3 1-11-16,-1-1-5 15,6 2-1-15,2 0 0 0,1 0 1 0,2-1 1 16,-1 0 3-16,1-1-1 0,2 2 1 15,-3-2-1-15,-3 1-2 0,-4-2-2 16,0 2-3-16,0 1-3 0,-1 1-2 16,-1 3-2-16,-2 2-2 0,1 3 0 0,2 7-2 15,-4 2 0-15,0 4-1 16,-1 0 0-16,3 4 0 0,-1 3-1 0,2 0 0 16,1 0 0-16,-1-1 1 0,3 2-1 15,0-1 0-15,0 0 0 0,-1-2 1 16,-1 3-1-16,1-4 0 0,-1-1 1 15,-1 0-1-15,-3 0 0 0,-2-2 0 16,-1-2 0-16,-2-2 0 0,-3 0 1 16,-3-3-1-16,-1-4 1 0,-2-2 0 15,2-1-1-15,-2-4 1 0,-2-3-1 0,3-2 0 16,-1 0-5-16,2-2-6 0,0-3-9 16,3-2-12-16,5 0-7 15,0-3-16-15,4 1 23 0,3-2-134 0,0 1-111 16,3 0-273-16</inkml:trace>
  <inkml:trace contextRef="#ctx0" brushRef="#br0" timeOffset="30862.5673">2668 6693 667 0,'-3'0'145'16,"1"1"2"-16,2 0-112 16,1 2-15-16,2-1-8 0,2 2-4 0,1 0-2 15,1-1-2-15,3 1-1 0,1-2-2 16,1 1-7-16,3-2-7 0,0-1-9 15,-1-1-17-15,0 1-111 0,-2 0-117 16,-2 0-283-16</inkml:trace>
  <inkml:trace contextRef="#ctx0" brushRef="#br0" timeOffset="31333.6648">2654 6898 575 0,'-2'4'144'16,"-2"1"6"-16,2 0-76 0,-1-1-22 16,3-2-10-16,2 1-5 0,-1-2-3 15,1-1-6-15,3-1-5 0,0-2-4 16,1 1-4-16,2-3-3 0,-1 1-3 16,1-2-2-16,1 1-10 0,1 2-17 0,-3-1-20 15,2 2-82-15,-3 2-54 16,-5-3-122-16,0 3-263 0</inkml:trace>
  <inkml:trace contextRef="#ctx0" brushRef="#br0" timeOffset="42085.1714">3535 6517 521 0,'-2'-9'130'0,"-1"-3"6"0,0-2-75 16,-2-4-7-16,-4-2-2 0,4-3-4 15,0 0-4-15,2-4-1 0,-1-1-3 16,1-1-3-16,2 0-6 0,4 2-4 16,-3 3-2-16,-2 3-2 0,1 5-3 15,1 6-2-15,-1 6-3 0,1 8-3 16,0 5-2-16,-1 5-4 0,1 5-4 16,1 5-7-16,0 4-11 0,0 5-13 0,1 2-21 15,0 0-13-15,-1 2-21 0,1 0-109 16,-2-3-126-16,1 2-276 0</inkml:trace>
  <inkml:trace contextRef="#ctx0" brushRef="#br0" timeOffset="42527.845">3209 6882 633 0,'-10'-3'152'16,"1"1"5"-16,3-2-97 0,2 2-19 0,6-1-8 16,7 1-3-16,4 0-5 15,7 0-7-15,4 1-5 0,7 0-1 0,2-1 0 16,4 1 0-16,0-1-2 0,1 0-3 15,0-1 1-15,2 0-1 0,2 1-3 16,-1-1-4-16,2 1-8 0,0-3-11 16,-1 3-15-16,-3-1-12 0,-6 2-21 15,-6 1-110-15,-4 1-123 0,-4 3-282 16</inkml:trace>
  <inkml:trace contextRef="#ctx0" brushRef="#br0" timeOffset="43021.3861">3173 7270 571 0,'-9'-12'151'15,"2"-2"7"-15,2-1-40 0,1 3-67 16,3-1-13-16,3 1-5 0,3-3-7 16,3 3-7-16,3 1-5 0,1 0-3 15,5 0-5-15,0 1-1 0,3 4-2 0,2 1-1 16,-1 3 0-16,-2 2-1 0,0 4 0 15,-4 1 0-15,0 4 0 0,-4 2 0 16,-5 0 0-16,-1 5 0 0,-4 2 0 16,-2 4 0-16,-5 0 0 0,-1 3 0 15,-6 1 0-15,0 3 1 0,-4-5 2 16,0 2 3-16,0-4 4 0,1-1 3 16,1-2 3-16,0-8 1 0,4 3 1 0,4-4-2 15,2-3-4-15,4-2-4 0,2 0-2 16,3-2-4-16,4 2-1 15,1-3-1-15,3 0-1 0,4 1-4 0,0-5-7 16,1 1-9-16,3-3-14 0,-2 2-20 16,2 1-14-16,-3-2-3 0,-3-2-120 15,4 2-123-15,-2-1-282 0</inkml:trace>
  <inkml:trace contextRef="#ctx0" brushRef="#br0" timeOffset="43264.2355">3501 7302 722 0,'6'-22'173'0,"0"-2"3"15,3 4-114-15,0 1-14 0,4 3-13 16,1 3-10-16,4 3-8 0,-1 4-6 16,2 2-2-16,1 2-3 0,-2 2-2 15,1 1-1-15,-1 3-1 0,-1 4 0 0,-2 3-1 16,-2 4-1-16,-2 2-4 15,-1 2-5-15,-2 3-8 0,-5 1-13 0,-2-1-16 16,-1 0-15-16,-3-2-89 0,-3-1-32 16,1-3-108-16,-3-2-216 15</inkml:trace>
  <inkml:trace contextRef="#ctx0" brushRef="#br0" timeOffset="43411.9425">3609 7206 624 0,'-3'6'156'16,"1"5"5"-16,0 4-77 0,1 6-40 16,1 3-13-16,3 5-10 0,-2 1-14 15,1 4-24-15,1 1-26 0,-1-1-120 16,0-1-131-16,0 4-316 0</inkml:trace>
  <inkml:trace contextRef="#ctx0" brushRef="#br0" timeOffset="44479.9112">3587 7211 460 0,'-8'-4'128'16,"1"0"7"-16,0-1-31 0,-1 1-42 15,1 2-7-15,-1-5-5 0,5 6-5 0,0 0-6 16,2 0-5-16,2-1-6 15,1 2-7-15,5-1-6 0,4 5-4 16,1-4-4-16,4-1-2 0,2-5-1 0,3 3-2 16,0 2 0-16,-1-3-1 0,1 2 0 15,-1-2 0-15,-4-1-1 0,0 6 1 16,-2-4-1-16,-2 0 1 0,-3 0 0 16,-5 0 0-16,0 2 1 0,-4 0 1 15,-1 0 0-15,-3 1 0 0,-1-2 1 16,0 4 1-16,-2 0 0 0,1 0 0 0,-1 1 0 15,0 2 0-15,3 1-1 0,-1 1-1 16,2 5-1-16,2 2 0 0,1 2-2 16,1 2 1-16,0 4-1 0,2 4 0 15,1 0 1-15,-1-1-1 0,2 1 0 16,0 0 0-16,0 0 1 0,-1-3-1 16,1-2 0-16,-1 0 0 0,0-4 0 15,0-1 0-15,-2-4 0 0,-1-1-3 16,2-4-6-16,-3-2-14 0,1-1-17 0,0-3-18 15,1-3-124-15,-2-3-135 16,0-1-318-16</inkml:trace>
  <inkml:trace contextRef="#ctx0" brushRef="#br0" timeOffset="45397.7945">4820 5910 481 0,'-7'-19'132'16,"-7"4"6"-16,-3 1-26 0,0 5-58 15,-1 1-9-15,-2 5-5 0,0 1-3 16,0 5-3-16,0 1-3 0,5 7-4 0,2 5-5 15,1 7-4-15,4 5-5 0,2 6-3 16,4 7-3-16,3 4-1 0,-1 6-3 16,0 7-1-16,-1 0 0 0,3 8-1 15,3 4 0-15,1 1 0 16,3 1 0-16,0 1 1 0,1-2-1 0,1 2 1 16,-2-5-1-16,-2 0 0 0,1-2 0 15,-5-3 0-15,-2-4 0 0,-1-5 0 16,-2-5-1-16,-3-2 0 0,-3-6 1 15,-5-5 0-15,2-3-1 0,0-5 1 16,-3-5-2-16,0-3-6 0,2-7-9 0,2-4-19 16,1-4-13-16,2-3-83 0,-3-3-46 15,8-1-114-15,-1-3-234 0</inkml:trace>
  <inkml:trace contextRef="#ctx0" brushRef="#br0" timeOffset="46392.1444">4276 7788 584 0,'-6'-2'156'0,"0"0"14"0,1 0-71 16,0-1-19-16,1 2-13 0,3 1-8 16,0 0-10-16,2 0-11 0,2 0-13 15,0 1-9-15,4 2-7 0,-3-3-4 0,7 1-1 16,0 2-1-16,3 0-1 15,-1-1-3-15,1 0-8 0,-1-1-12 0,3 4-19 16,-3-1-21-16,-2-1-21 16,-5 0-113-16,2 2-136 0,3-2-294 0</inkml:trace>
  <inkml:trace contextRef="#ctx0" brushRef="#br0" timeOffset="46695.7983">4553 7718 714 0,'7'-7'169'0,"0"-3"4"0,0 2-116 0,-1 1-12 16,5 1-8-16,0 1-7 0,3 3-7 15,0-1-4-15,-2 1-5 0,1 1-3 16,1 1-3-16,-1 2-1 0,-4 3-3 0,0 4-2 16,-3 2-1-16,0 1 0 0,-1 3 0 15,-1 1-3-15,-2 2-3 0,1 0-5 16,-2 0-8-16,-1-1-11 0,-1 0-16 16,1-1-10-16,-1 0-16 0,1-3-38 15,0-1-69-15,-2-3-106 0,1-2-225 16</inkml:trace>
  <inkml:trace contextRef="#ctx0" brushRef="#br0" timeOffset="46895.5032">4573 7751 639 0,'-3'5'158'0,"-4"1"7"16,4 4-90-16,2 4-26 0,1-1-11 15,0 2-10-15,3 2-8 0,-1 0-11 16,1 1-18-16,0 0-22 0,3 0 73 16,-3 0-212-16,3-1-146 0,2-2-380 15</inkml:trace>
  <inkml:trace contextRef="#ctx0" brushRef="#br0" timeOffset="47706.4772">4907 5719 675 0,'-1'-5'169'0,"6"-3"4"0,-4 0-84 16,3 1-37-16,-3 2-14 0,5-1-11 16,0 0-7-16,1 1-6 0,1 1-3 15,2 2-3-15,-2-1-3 0,4 0-1 16,-3 0 1-16,0 2 1 0,-1 1 0 15,-1-1 1-15,-2 2 1 0,-1 1 0 16,0 3-1-16,-3 4-1 0,0 3-2 0,-2 3 0 16,1 1-2-16,0 2 0 0,-2 5-1 15,0-2 0-15,2-1 0 0,0-2-1 16,3 1 0-16,-1-2-2 0,2-1-6 16,3-4-9-16,-3 0-13 0,1-1-19 15,-2-2-11-15,1 1-22 0,-1-4-109 16,-3-1-126-16,-2-4-279 0</inkml:trace>
  <inkml:trace contextRef="#ctx0" brushRef="#br0" timeOffset="47894.1458">4941 5738 671 0,'-2'2'167'16,"-2"3"4"-16,2 2-101 0,1 3-22 15,-1 4-11-15,4 1-12 0,1 4-10 16,0-1-21-16,-1 2-25 0,2 1 75 16,-2 1-218-16,3-2-148 0,-4 3-392 15</inkml:trace>
  <inkml:trace contextRef="#ctx0" brushRef="#br0" timeOffset="50041.7638">5444 6649 554 0,'1'-9'135'0,"-2"1"7"16,3-3-81-16,-3 2-5 0,3 1-2 16,-2-1-4-16,1 2-3 0,-1 1-4 0,3 2-6 15,-1 0-7-15,2 3-5 0,1 0-6 16,4 4-4-16,-1 2-3 0,1 4-1 16,3 3-2-16,3 4-1 0,2 4-1 15,1 3-2-15,0 4-2 0,7 2-1 16,2 3 0-16,0-3-1 0,1 2 0 15,-1 0 0-15,0-2 0 0,1 1-1 16,-2-4 0-16,-3 0 0 0,-1 0-1 16,-1-3-4-16,-3 0-6 0,-2-4-8 15,-5-3-15-15,-2-3-15 0,-2 0-11 16,-2-4-19-16,-2-3-106 0,-3-2-122 16,0-5-273-16</inkml:trace>
  <inkml:trace contextRef="#ctx0" brushRef="#br0" timeOffset="50288.8853">5937 6536 621 0,'-6'1'160'0,"-2"3"6"15,-4 5-74-15,-1 5-33 0,-4 6-11 16,-4 7-9-16,-3 6-7 0,-3 6-9 15,-3 2-6-15,-3 3-5 0,1 2-3 16,-2 2-4-16,2-1-2 0,-1-2-3 16,2-2-6-16,3 0-8 0,5-5-12 0,1-4-16 15,5-1-11 1,2-5-22-16,5-5-107 0,5-8-122 0,7-5-279 0</inkml:trace>
  <inkml:trace contextRef="#ctx0" brushRef="#br0" timeOffset="50817.8169">6444 6537 634 0,'-9'-6'153'0,"-5"6"7"0,-2 2-95 15,-1 5-11-15,-6 3-4 0,-3 4-4 0,-2 6-6 16,0 2-6-16,1 6-6 0,1 5-8 15,0 5-5-15,8 1-4 0,4 4-4 16,6 4-2-16,4 1-1 0,4-3-2 16,5 0-1-16,4-6 0 0,2 1 0 15,0-7-1-15,2-5-1 0,3-5-5 16,1-4-7-16,6-4-14 0,0-2-20 16,1-7-10-16,2-4-23 0,-1-3-109 0,0-3-126 15,2-1-280-15</inkml:trace>
  <inkml:trace contextRef="#ctx0" brushRef="#br0" timeOffset="51307.282">6584 6882 702 0,'-1'-3'168'0,"-2"2"4"0,3 0-106 0,2 1-18 15,0 0-8-15,3 0-9 0,0-2-6 16,5 2-4-16,2-1-4 0,3-1-4 0,2-3-4 16,2 0-3-16,0-1-2 0,0-4-1 15,-2-2-1-15,1 0-1 0,-4-3 0 16,0 0-1-16,-6-6 0 0,1 2-1 15,-3 0-1-15,-2 2 0 0,-4 1-2 16,-5 3 0-16,-1-1-1 0,-1 7 0 16,-4 1-1-16,0 3 1 0,-4 2-1 15,-1 2 1-15,0 1 1 0,-1 4 1 16,-3 1 0-16,-1 5 1 0,3 3 0 0,1 3 1 16,-1 6 1-16,4 1 0 0,1 2 1 15,5 4 1-15,2 1 1 0,3 1 0 16,6 0 1-16,2-2 0 0,1-2 2 15,2 0-1-15,6-3 0 0,-1-4 0 16,2-5 0-16,3-2-2 0,2-3 0 16,2-3-2-16,0-5 0 0,1-3-2 15,1-4-2-15,0-2-6 0,-2-2-10 16,0-3-16-16,-1-1-17 0,0-1-21 0,-3 0-115 16,-3-3-131-16,0-1-301 0</inkml:trace>
  <inkml:trace contextRef="#ctx0" brushRef="#br0" timeOffset="51741.465">6978 6376 613 0,'2'-11'161'0,"-2"3"10"0,0 3-84 16,0 3-19-16,0 0-10 0,1 3-5 16,0 2-9-16,2 5-8 0,-1 3-6 15,2 5-5-15,-1 2-1 0,1 5-1 16,-2 2-4-16,1 2-3 0,-2 1-3 16,0-1-4-16,-2-3-3 0,-1-1-2 0,-1-4-1 15,-2-2-1-15,-1-2-1 0,-2-4-4 16,-1-2-10-16,-2-2-13 0,0-2-22 15,0-4-23-15,0-2-26 0,1-4-112 16,2-5-140-16,3-2-300 0</inkml:trace>
  <inkml:trace contextRef="#ctx0" brushRef="#br0" timeOffset="51897.4567">6962 6142 667 0,'3'-9'164'0,"-2"3"4"0,3-1-99 15,1 1-26-15,0 1-10 0,1 2-13 16,1 3-18-16,0 3-27 0,1 0-20 16,-1 3-124-16,-2 3-132 0,7 2-324 15</inkml:trace>
  <inkml:trace contextRef="#ctx0" brushRef="#br0" timeOffset="52466.9315">7149 6384 545 0,'-2'-5'128'0,"2"0"2"15,-1 2-82-15,1-1-18 0,1 2-7 16,-1-1-5-16,2 2-3 0,-1 0 0 15,-1 1 0-15,0 0 1 0,0-1 1 16,0 2 2-16,1-1 0 0,-1 0 1 16,-1 0 0-16,1 0 1 0,0 0 1 15,0 0-1-15,0 1 1 0,0 0-1 16,-1 3 0-16,1 1 0 0,-3 2-2 16,0 3-1-16,0 6-1 0,1 3-1 15,-3 1-2-15,1 1 0 0,4 3-3 0,1-4-2 16,4 3-2-16,-1-4-1 0,3-5-1 15,5 1-2-15,3-5-1 0,-1-5-1 16,0 1-1-16,1-9 0 0,1-1 1 16,-1-9-1-16,-4 2 0 0,0-2 1 15,-3-2 0-15,-2-1 1 0,-1 3 0 16,-1-1 1-16,-3 8 1 0,-1-2 0 16,-2 1 0-16,-2 5 1 0,-1 3-1 0,1 3 0 15,2 4-1-15,0 2-2 0,0 2 0 16,4 1 0-16,0 0-2 0,4-2 0 15,2 0 0-15,3-2-1 0,3-2-1 16,2-3 1-16,3-2-1 0,-1-3 1 16,2-3 1-16,-2-4 0 0,-3-3 1 15,-2-4 0-15,-3-2 1 0,-3-4 0 16,-3-2 1-16,-3 0-1 0,-3-1 0 16,-1 2-1-16,-3 3-3 0,0 1-7 15,-1 6-11-15,-1 4-18 0,2 4-21 0,0 5-25 16,1 3-115-16,3 2-136 0,3 4-308 15</inkml:trace>
  <inkml:trace contextRef="#ctx0" brushRef="#br0" timeOffset="52933.0392">7580 6390 641 0,'3'-4'148'0,"1"1"4"0,4 2-101 16,-1 3-12-16,5 7-5 0,0 2-3 16,1 6-5-16,-1 5-2 0,4 5-3 15,0 5-1-15,-2 5-1 0,-1 1 1 0,-1 3-1 16,-1 5 1-16,-1 1-1 15,-2 1-3-15,-2 4-2 0,-2-2-3 0,0 1-4 16,-4-3-2-16,-3 0-1 0,-4-4-2 16,-4-2 1-16,-5-3-2 0,-2-4-1 15,-3-3-3-15,-2-4-6 0,-2-4-11 16,2-7-15-16,3-4-22 0,4-5-10 16,0-10-125-16,9-3-135 0,1-4-309 15</inkml:trace>
  <inkml:trace contextRef="#ctx0" brushRef="#br0" timeOffset="54636.9972">8347 6853 656 0,'-10'-1'172'15,"1"1"6"-15,2 0-86 0,1 0-30 0,3 3-8 16,2-2-12-16,6 3-13 0,2-1-9 16,4 0-4-16,2-1-4 0,4 1-2 15,0-3-2-15,3-3-1 0,-1-2-2 16,-2-2-1-16,0-4-1 0,1-1-1 16,-5-3-1-16,-2-1 0 0,-1 0-1 15,-4-2 0-15,-2-1-2 0,-3 2 0 16,-2 1-1-16,-3 0-2 0,-3 2-2 15,-3 1-1-15,-2 4-1 0,-3 1-1 0,-6 3 1 16,1 4 0-16,-3 2 2 0,-1 7 0 16,-2 4 2-16,1 5 3 0,2 6 1 15,4 7 2-15,1 2 1 0,7 3 2 16,4 2 0-16,5 1 2 0,3-1 0 16,5-1 0-16,3-4 0 0,4 0 0 15,5-4-2-15,3-3 0 0,2-7-2 16,4-3 0-16,3-5-1 0,2-6-2 0,0-5-2 15,-2-5-5-15,1-6-11 16,-1-5-14-16,2 1-18 0,-2-4-12 0,-2-1 24 16,-5-3-150-16,2-2-128 0,-7 3-301 15</inkml:trace>
  <inkml:trace contextRef="#ctx0" brushRef="#br0" timeOffset="55149.9718">8846 6138 486 0,'0'-11'137'16,"0"2"6"-16,0 3-18 0,2 3-71 16,1 1-10-16,1 6-6 0,2 3-4 15,0 3-3-15,2 6-3 0,0 4-2 16,1 3-2-16,-2 2-5 0,2 4-2 16,-1 2-3-16,2-1-3 0,-1-2-3 15,-2 1-1-15,0-5-2 0,-1 1 0 16,-2-6 1-16,-3-2 2 0,-3-3 1 0,-3-2 1 15,-4-1-1-15,-2-4 1 0,-3-2-2 16,-2-2-3-16,-3-3-7 0,0-3-12 16,-2-2-19-16,1-4-19 15,3-4-24-15,1-1-114 0,3-3-136 0,3-4-301 16</inkml:trace>
  <inkml:trace contextRef="#ctx0" brushRef="#br0" timeOffset="55398.999">8845 5861 612 0,'-5'-11'173'0,"2"3"8"15,-4 0-42-15,3 2-66 0,0 3-11 16,1-1-11-16,0 0-12 0,2 3-12 0,-1 0-9 15,4-1-8-15,-1 4-7 16,1-1-11-16,1 0-16 0,2 2-23 0,1 0-19 16,1 2-89-16,0 1-44 0,1-1-125 15,0 1-240-15</inkml:trace>
  <inkml:trace contextRef="#ctx0" brushRef="#br0" timeOffset="56181.8433">9104 6165 375 0,'-5'4'103'0,"0"-1"5"0,1 0-37 16,0-2-20-16,2 0-10 0,1 2-8 15,0-2-4-15,1-2-5 0,-2 0-3 16,2-1-4-16,0 0-2 0,2-1-1 15,0 0-2-15,-1-1 1 0,2-1 2 16,-1 0 1-16,-1 0 2 0,1 0 2 0,-1 1 1 16,-1 0 1-16,0-1 2 0,0 1-1 15,-1 2 0-15,1-1-1 0,-2 2-1 16,1-1-2-16,0 0-1 0,0 1-3 16,-1 1-2-16,1-1-2 0,0 1-2 15,1-1-1-15,0 0-2 0,0 1-1 16,-1 0 0-16,1 0-2 0,0-2 1 0,0 2-1 15,0 2 0-15,0-2 0 0,-1 0 1 16,1 1-1-16,0-1 0 0,-2 2 0 16,2 3 0-16,-2 1-1 0,-1 4 1 15,2 4 0-15,0 4 0 0,-1 4 0 16,0 4-1-16,1 2 0 16,1-1 0-16,1 0 0 0,1-3-1 0,2-2-1 15,3-3 1-15,0-5-1 0,3-5 1 16,1-2 0-16,1-4-1 0,3-3 1 15,-2-6 1-15,2-4-1 0,0-4 1 0,0-4 1 16,-1-3 2-16,-2-1 1 0,-2-1 1 16,0 1 1-16,-3 0 1 0,-2 5 0 15,-2 2 1-15,-2 4 1 0,0 4-1 16,0 3-2-16,-1 4 0 0,0 5-1 16,0 2-2-16,1 4-1 0,1 3-2 15,1 0-1-15,2 2-1 0,3 0 0 16,-1-4-1-16,3-1 0 0,1-3 0 15,0-5 0-15,1-3 0 0,0-4 1 0,-1-4-1 16,2-3 1-16,-4-2 0 0,-1-3 0 16,-3 0 0-16,-4-1 1 0,-4 1-3 15,-3-1-5-15,-4-1-9 0,1 1-14 16,-1 3-23-16,2 3-18 0,2 2-29 16,3 2-102-16,4 5-132 0,3 7-283 15</inkml:trace>
  <inkml:trace contextRef="#ctx0" brushRef="#br0" timeOffset="56631.6298">9537 6117 598 0,'0'-1'153'0,"0"1"7"0,-1-1-83 0,1 2-19 16,-1 4-11-16,1 1-6 0,0 4-9 15,-1 2-7-15,1 4-6 0,2 2-3 16,0 2-3-16,2 1 0 0,0-2-1 15,2 1 0-15,0-2-1 0,1-3 0 16,0-3-1-16,-1-1 1 0,-1-4-1 0,3-5-1 16,-1-6 0-16,2-3 0 0,2-4 0 15,3-5 1-15,-1-4 0 0,2-2-1 16,1-1-1-16,0 1-1 0,0 1-2 16,-3 3-1-16,-2 3-2 0,-1 7 0 15,0 1-1-15,-4 9 0 0,-3 3 0 16,0 4 0-16,-1 6-1 0,0 2 0 15,-1 3-4-15,0 3-9 0,0 2-15 0,3-1-25 16,0 1-19-16,2-5 0 16,2-1-131-16,2-5-136 0,4-1-302 0</inkml:trace>
  <inkml:trace contextRef="#ctx0" brushRef="#br0" timeOffset="62143.1258">10243 6744 611 0,'-12'-14'149'16,"-3"0"7"-16,-2 7-91 0,-4 7-10 16,-1 6-5-16,2 6-3 0,2 8-3 15,-1 2-8-15,5 6-7 0,2 4-6 16,4 1-8-16,6 1-5 0,1-1-4 0,2-3-4 16,4-3-1-16,4-3-1 15,4-5 0-15,1-7 0 0,5-4 0 0,0-4 0 16,7-6 0-16,-1-7 0 0,-1-6 1 15,-1-5-1-15,-2-9 2 0,-2-1-1 16,-5-7 0-16,-2-1 1 0,-4-7 2 16,-3-3-1-16,-4 0 2 0,0-4-1 15,-2-9 0-15,0 0 0 0,-2-1-1 16,1 4-1-16,-1 6 1 0,1 6 3 16,-1 12 3-16,-1 12 2 0,0 13 1 15,-1 14 0-15,0 12-1 0,1 12 0 0,1 7-4 16,0 10-4-16,1 6-2 0,3 3 0 15,-1 4 0-15,0 2-1 0,3-2 0 16,-2-2-3-16,2-4-10 0,5-1-15 16,-1-6-32-16,7-6-25 0,2-10-119 15,3-8-146-15,4-7-329 0</inkml:trace>
  <inkml:trace contextRef="#ctx0" brushRef="#br0" timeOffset="62823.6104">10483 6904 449 0,'1'-9'120'0,"0"1"4"0,-1 0-27 16,-1-3-60-16,2 3-8 0,1-1-4 0,-1 2-3 15,0-3-3-15,-1 1 0 0,1 1-1 16,0 2 0-16,-1 1 0 0,0 1 1 16,2 0 0-16,-2 3 0 0,0 1-1 15,-2 0-1-15,2-1-1 0,0 2-2 16,0-1-1-16,0 0-1 0,-1-1-1 16,1 2-1-16,1-1 1 0,-1 0 0 15,0-1 1-15,0-2 1 0,-1 1 0 0,1 0 1 16,0-3 0-16,0 1 1 0,-1 1 1 15,1 0 1-15,0 2-1 0,0 1 0 16,0 0-2-16,-5 2-2 0,5 4-2 16,-2 5-3-16,-1 5-2 0,1 2-3 15,-2 7-1-15,2 6 0 0,3 3 1 16,-2 0 0-16,1 2 0 0,-2-3 0 16,5 0 0-16,2-4 1 0,2-4-1 15,2-6 0-15,2-5 0 0,1-7-1 0,5-4 0 16,-2-8 0-16,0-5-1 0,0-7 1 15,0-2 0-15,0-3 1 0,-4-2 0 16,-3-2 2-16,0 2 1 0,-3-1 1 16,-4 4 1-16,-5 3 1 0,1 4 0 15,-2 5 0-15,0 5-2 0,-1 5-1 16,1 8-1-16,2 4 0 0,2 6-2 16,1 3-1-16,3 1-1 0,1 1-1 15,3 2-1-15,2-5-1 0,6-1-1 16,5-3 1-16,3-5-1 0,1-3 1 0,2-6 0 15,2-6 1-15,0-5 2 0,-1-5 2 16,-3-7 0-16,-3-6 1 0,-3-4 1 16,-2-2 1-16,-6-4 0 0,-4 0-1 15,-6-2 0-15,-4-1-2 0,-3 2-4 16,-2 4-7-16,-2 2-13 0,0 7-21 16,0 6-28-16,-1 11-36 0,1 7-106 15,1 6-141-15,3 9-309 0</inkml:trace>
  <inkml:trace contextRef="#ctx0" brushRef="#br0" timeOffset="70084.4112">11365 6877 591 0,'-4'0'151'0,"0"-2"9"0,0 2-76 16,1 0-22-16,1 2-10 0,0-2-8 16,2 0-7-16,3 0-9 0,1 1-8 15,2-1-7-15,2 0-6 0,2-1-2 16,4-2-2-16,-1 2-1 0,2 0-4 16,-2-2-5-16,-1 3-12 0,-1 0-14 0,-2 3-11 15,-3 2-15-15,-2 0-11 0,-3 1-107 16,-3 2-117-16,-2 3-259 0</inkml:trace>
  <inkml:trace contextRef="#ctx0" brushRef="#br0" timeOffset="70259.0974">11349 7043 682 0,'-1'-1'164'0,"-1"0"3"0,2 0-109 16,2 1-14-16,0-2-9 0,2 2-9 15,3-2-10-15,2 2-6 0,3 0-5 16,1-1-14-16,1 1-23 0,-1 0 104 16,1 1-246-16,-3 4-151 0,-3 1-413 15</inkml:trace>
  <inkml:trace contextRef="#ctx0" brushRef="#br0" timeOffset="71104.515">12057 6866 587 0,'-3'-19'148'0,"2"0"8"16,-1-3-83-16,-1-3-11 0,2-2-5 16,1-1-2-16,0-1-5 0,0-2-7 15,1 2-8-15,1-1-6 0,-1 6-6 16,0 4-5-16,-1 5-5 0,1 6-3 16,0 6-2-16,-1 7-2 0,0 7-2 0,0 5-3 15,-1 5-9-15,1 6-11 0,0 4-17 16,-1 5-21-16,1 3-20 0,1 2-121 15,-2 1-137-15,2 4-312 0</inkml:trace>
  <inkml:trace contextRef="#ctx0" brushRef="#br0" timeOffset="71350.6728">11839 7216 627 0,'-15'-2'157'0,"4"-1"9"16,-1 1-89-16,6 2-22 0,5 1-7 15,5 0-8-15,6-1-7 0,4 0-7 16,5 0-8-16,7-1-5 0,5-2-2 16,3-1-4-16,1-3 0 0,2-1-4 0,-1-1-2 15,3-1-9-15,-2 3-11 0,-3 1-14 16,2 1-17-16,-3 4-18 0,-3 2-117 15,-2 4-130-15,-9 2-295 0</inkml:trace>
  <inkml:trace contextRef="#ctx0" brushRef="#br0" timeOffset="71904.1863">11731 7759 531 0,'-16'0'130'0,"-1"-2"7"0,1-1-75 16,1-2-11-16,2-2-1 0,2-3-1 15,2-1-2-15,3 0-3 0,6-2-3 16,4-1-6-16,4-1-4 0,3 4-7 16,3-1-6-16,1 2-3 0,2 0-5 15,0 0-2-15,0 3-2 0,0 3-2 0,-2 1 0 16,1 1-2-16,-1 5 0 0,-4 2-1 15,0 3 1-15,-4 3-1 0,-2 5 0 16,-1 3 0-16,-4 4 0 0,-3 1 0 16,-2 3 0-16,-3 0 0 0,-1 0 0 15,-3 0-1-15,-3-2 1 0,2-2-1 16,-2-1 1-16,0-4 1 0,1 0 1 16,-1-3 4-16,4-2 1 0,1-3 2 0,3-2 0 15,2-2 0-15,2 0-2 16,3-1-1-16,3-2-3 0,0-1-2 0,5 2-1 15,-1-2-1-15,5 0 0 0,3-1-4 16,1-2-5-16,1-1-9 0,2 1-15 16,0-3-14-16,3 1-17 15,-1-3-16-15,-1 2-114 0,-1-1-129 0,0 1-290 16</inkml:trace>
  <inkml:trace contextRef="#ctx0" brushRef="#br0" timeOffset="72141.0574">11999 7816 711 0,'3'-12'169'15,"-1"1"2"-15,3 0-112 0,1 2-17 16,2 2-8-16,0 1-9 0,2 2-9 16,0 3-4-16,1 1-3 0,0 5-3 0,0 0-1 15,-3 5-2-15,1 2 0 0,-3 4-1 16,-1 1-1-16,-1 3-1 0,-3 3-3 15,0 0-7-15,-1 3-13 0,-1-1-16 16,0 0-12-16,-2-2 49 0,0-1-179 16,-1-5-134-16,-1 2-328 15</inkml:trace>
  <inkml:trace contextRef="#ctx0" brushRef="#br0" timeOffset="72283.7014">12003 7830 644 0,'-6'3'152'0,"0"5"3"16,1 4-104-16,1 5-18 0,3 5-9 16,0 1-9-16,1 4-20 0,0 3-17 15,0 0-133-15,0 0-128 0,0 0-325 16</inkml:trace>
  <inkml:trace contextRef="#ctx0" brushRef="#br0" timeOffset="73012.3794">12830 6240 507 0,'1'-9'129'0,"-3"2"5"15,-1 1-67-15,-2 2-19 0,-2 3-5 16,-2 4-7-16,0 4-5 0,-1 2-4 16,0 9-3-16,-2 2-3 0,-1 6-3 0,0 5-2 15,1 8-3-15,-1 4-2 0,0 6-2 16,-2 5 0-16,3 4-2 0,1 9-1 15,6 5 0-15,4 1 1 0,0 7 1 16,2 1 2-16,4 0 1 0,2 2 0 16,3 0 1-16,-1-6-2 0,-1 3-2 15,1 0-1-15,-2-3-2 0,0-1-2 16,-2-1-1-16,-2-3-1 0,-5 4-1 16,-1-8 1-16,-3-3 0 0,-7-3-1 15,-1-5 1-15,-1-4-1 0,0-5 1 0,-1-7 0 16,1-2-1-16,1-3 1 15,3-4 0-15,1-4 0 0,0-5-1 0,1-4-6 16,0-5-16-16,2-6-18 0,-1-7-20 16,2-4-121-16,3-3-137 0,5-2-319 15</inkml:trace>
  <inkml:trace contextRef="#ctx0" brushRef="#br0" timeOffset="81059.1853">12593 8619 528 0,'-4'1'137'0,"0"0"9"16,-1 0-63-16,4 4-15 0,-3-4-3 0,2 1-3 15,-2-2-4-15,1 0-5 0,3 2-6 16,-1-1-7-16,2 2-9 0,1-1-6 15,1 1-6-15,1-1-3 0,1 1-4 16,0-1-2-16,1-1-2 0,1 0-2 16,-1-1-2-16,1 0-2 0,0 0 0 15,-1-1-5-15,3 0-6 0,0-1-12 16,0 0-14-16,0 2-16 0,-2 0-18 16,0 2 5-16,-1-1-137 0,-4 1-131 0,0 3-304 15</inkml:trace>
  <inkml:trace contextRef="#ctx0" brushRef="#br0" timeOffset="82633.876">12897 8540 341 0,'0'-4'102'0,"0"0"5"0,4 1-24 16,-4-1-26-16,0-2-14 0,-3-2-9 15,3 4-7-15,2-3-4 0,-2 1-2 16,2-1-1-16,-1 1-1 0,1 0-2 0,2 3 1 15,-2-5-1-15,-1 3 2 0,0-2-1 16,-1 3 2-16,0-1-1 0,1 2-1 16,1-1 0-16,-4 0 0 0,4 1-1 15,-2 0 0-15,1 1-1 0,-1-1 0 16,1 2-1-16,-1 0 0 0,0 1-2 16,0 0-1-16,0 2-2 0,-1 1-3 0,0-1-2 15,-2 2-1-15,2 1-1 16,0 0-1-16,-1 0-1 0,1-2-1 0,0 0 1 15,1-1-1-15,0-1 0 0,-1 1 1 16,2-4-1-16,-1 1 1 0,1-1-1 16,0-1 1-16,1 0 0 0,-1-2 0 15,0 1 0-15,-1-1 1 0,1 3 1 16,-1-1 1-16,-1 1 1 0,1 1 2 16,-1 1 0-16,0 1 1 0,-1 2 0 15,-1 5 0-15,0 0 0 0,0 5-1 0,-1 3 0 16,-1 2 0-16,3 4 0 0,-1 1 0 15,2 3 0-15,2 1 0 0,2-1 1 16,2-2-1-16,2 3-1 0,1-4 0 16,3-2 0-16,1-4-3 0,0-2 0 15,0-5-1-15,0-5 0 0,1-4-1 16,-1-6 0-16,-1-5-1 0,-1-3 2 16,-1-2-1-16,0 0 0 0,-2-2 1 0,-1-1 0 15,-2 4 1-15,-1 2 0 16,-2 5 2-16,-1 1-1 0,-3 3 0 0,1 4 1 15,-2 6-2-15,2 0 0 0,-1 3-1 16,2 1 0-16,2 1-2 0,3 0 1 16,1 2-1-16,2-3 0 0,3-1 0 15,1-6-1-15,3-1 1 0,3-6 0 16,1-3-1-16,2-6 1 0,-1-5 0 16,2-3 1-16,0 0 0 0,-4-4 0 15,-3 0 0-15,-6-2 1 0,-5 0 0 16,-3-1 0-16,-8 2-1 0,-2 1 0 0,-1 6-3 15,-1 6-8-15,-1 4-11 0,3 6-18 16,1 7-21-16,4 6-17 0,2 5-127 16,0 1-142-16,4 3-320 0</inkml:trace>
  <inkml:trace contextRef="#ctx0" brushRef="#br0" timeOffset="82897.693">13526 8501 690 0,'-4'2'170'0,"-6"1"6"16,-2 3-108-16,-3 1-11 0,-1 2-7 16,0 2-7-16,0 2-8 0,-2-2-9 15,6 4-5-15,2 0-4 0,4 2-5 16,2-1-3-16,4 0-4 0,3-1-2 0,2-2-2 15,2 0-3-15,3-3-6 0,3-4-9 16,3-2-15-16,2-4-20 0,5-2-19 16,-1-8-126-16,0-1-142 0,1-3-325 15</inkml:trace>
  <inkml:trace contextRef="#ctx0" brushRef="#br0" timeOffset="83714.5191">12966 6132 472 0,'1'-11'134'0,"0"-1"8"16,0-2-19-16,1 2-62 0,-1 1-8 15,1 0-1-15,-2 1-3 0,0 2-5 16,2 3-3-16,-2 1-5 0,0 4-4 16,-3 2-5-16,2 6-5 0,0 3-4 0,-2 3-2 15,2 4-4-15,-1 1-2 16,0 3-2-16,2 3-1 0,0-2-1 15,3-2 0-15,2 0-1 0,0-4-1 0,3-1 1 16,2-3-1-16,2-4 1 0,0-3-1 16,3-2 0-16,0-7 0 0,1 0-1 15,0-4-1-15,-2-5 0 0,1-1 0 16,-3-2-1-16,-2-1 1 0,-4 0-2 16,-2 1-3-16,-3 1-4 0,-3 1-9 15,-3 2-8-15,0 2-18 0,0 1-18 16,-1 3-16-16,0 4-124 0,-2 2-137 15,6 6-315-15</inkml:trace>
  <inkml:trace contextRef="#ctx0" brushRef="#br0" timeOffset="84224.5429">13185 6205 520 0,'-1'-6'133'0,"0"0"6"15,-2 1-64-15,1 0-17 0,-3 2-5 16,1 0-2-16,-1 1-4 0,0 1-2 16,0 1-6-16,2 1-5 0,-2 4-5 15,2 2-5-15,1 3-6 0,1 3-4 16,0 2-3-16,2 3-1 0,2 3-1 15,5-1-1-15,2-2 0 0,-1-1-1 0,7 1 0 16,1-3-1-16,2-4 0 0,0-4 0 16,0-5 0-16,2-2-1 0,-1-5 0 15,-1-7 0-15,-1-4 0 0,-2-2-2 16,-2-1 1-16,-3 0-1 0,-4-3-2 16,-6 0 1-16,-3 2-2 0,-4-1-5 15,-5 0-8-15,-2 2-9 0,2-1-15 16,2 4-14-16,0 4-16 0,2 2-14 15,0 6-113-15,3 6-125 0,0 4-287 0</inkml:trace>
  <inkml:trace contextRef="#ctx0" brushRef="#br0" timeOffset="84588.6293">13615 6285 554 0,'-1'3'140'16,"-2"-2"10"-16,0 1-75 0,-1 2-8 15,-2 1 0-15,0 2-3 0,-2 0-3 0,1 2-3 16,-2 1-6-16,2 0-6 0,-1-1-10 16,0 1-7-16,3 0-6 0,0 0-6 15,4 2-5-15,0-2-4 0,2 1-2 16,3 0-2-16,1-1-2 0,2-3-1 16,5-2-3-16,2-3-4 0,4-4-9 15,4-5-14-15,5-2-30 0,5-3 6 16,2-3-157-16,1-2-156 0,1 0-365 15</inkml:trace>
  <inkml:trace contextRef="#ctx0" brushRef="#br0" timeOffset="88455.9964">13637 7400 598 0,'-5'-1'150'0,"-1"2"9"15,-1 1-87-15,1 3-10 0,1 1-6 16,1 0-5-16,2 2-7 0,2-1-8 16,2 0-5-16,2 2-7 0,2-3-4 0,2-2-2 15,5-2-3-15,0-3-3 0,4 1-3 16,3-5-2-16,3-3-3 0,2-6-1 15,-2-2-2-15,-1 1-1 0,-1-2 0 16,-4-4-1-16,-2 1-1 0,-4 0 0 16,-5 3-2-16,-4 2-1 0,-2-1 0 15,-2 2 0-15,-4 3-1 0,-2 1 0 0,-3 1 0 16,-3 3-1-16,-2 5 1 0,-2 3 1 16,-1 3 0-16,-2 5 1 0,-2 3 0 15,2 5 2-15,3 1 1 0,0 1 0 16,4 4 0-16,1 2 2 0,5 3-1 15,2 0 2-15,2 0 1 0,3 2 1 16,2-2 2-16,2-2 0 0,3-1 1 16,2-4 1-16,3-1-1 0,4-3-1 15,3-2 0-15,4-3-2 0,5-3-1 16,3-4-1-16,0-2-1 0,5-5-3 16,-1-3-6-16,0-5-9 0,-2-2-17 0,-1-1-18 15,-3-3-15-15,-4 1-127 0,-5 0-139 16,-2 2-319-16</inkml:trace>
  <inkml:trace contextRef="#ctx0" brushRef="#br0" timeOffset="88774.0393">14125 6809 702 0,'0'-9'171'15,"0"1"6"-15,0 7-108 0,2 6-11 16,-1 2-7-16,3 4-5 0,0 3-9 16,2 3-5-16,0 4-5 0,4 1-5 0,-2 2-4 15,3 1-5-15,-1 2-3 0,-4 1-3 16,-2 0-2-16,-4 0-2 0,-6-2-2 15,-3-2-1-15,-3 0 1 0,-2-3-6 16,1-3-7-16,-2-2-14 0,1-1-19 16,1-6-19-16,1-4-16 0,2-4-17 0,0-4-106 15,2-7-123-15,4-4-265 0</inkml:trace>
  <inkml:trace contextRef="#ctx0" brushRef="#br0" timeOffset="88912.0437">14093 6555 639 0,'0'-15'150'16,"1"3"3"-16,0 3-105 0,3 2-13 16,1 2-11-16,2 5-8 0,0-1-14 15,6 4-21-15,-1 6-64 0,-1 4-71 16,1 3-116-16,2 4-270 0</inkml:trace>
  <inkml:trace contextRef="#ctx0" brushRef="#br0" timeOffset="89536.0967">14376 6792 457 0,'-2'-3'111'0,"-1"0"3"16,2 2-67-16,-1 0-14 0,1-1-8 16,0 2-5-16,0 2-5 0,1-2-2 15,-2 0-2-15,2 0-1 0,0 0 0 16,0 1 2-16,0-2 0 0,0 1 1 16,0 0 2-16,0-2 1 0,2 1-1 15,-2 0 2-15,0 0-1 0,1-1 0 0,-1 0 2 16,0 1 0-16,-1 1 0 0,-1 0 2 15,1 2 0-15,-1-1 1 0,-1 7-2 16,1 2 0-16,-2 1-3 0,2 3 0 16,-2 7-2-16,2 2-1 0,0 7 0 0,2-2 3 15,0 0-1-15,3 2 1 16,2-5-1-16,2-3 0 0,5-6-3 0,2-3-2 16,3-4-3-16,4-5-3 0,1-4-1 15,0-4-2-15,1-4 0 0,-3-4 1 16,-2-6 0-16,-4-1 2 0,-3-3 1 15,-3 1 3-15,-4 1 1 0,-3 2 2 16,-1 4 2-16,-1 6 0 0,-3 3-2 16,1 5-1-16,-2 6-2 0,1 4-2 15,2 3-3-15,-1 6-1 0,2-1-1 16,2 2 0-16,2 1-1 0,1-3-2 16,4-1-1-16,3-5-1 0,2-2 0 0,3-3 0 15,3-4-1-15,3-6 2 0,2 2 0 16,-1-7 2-16,-1-3 0 0,-1-3 1 15,-2-3 1-15,-6-3-1 0,-4-2 0 16,-7-3 1-16,-3-2-1 0,-5-1-5 16,-4-3-7-16,0 2-10 0,-1 3-14 15,3 5-14-15,-1 3-16 0,2 5-16 16,3 5-116-16,-2 7-128 0,5 4-295 0</inkml:trace>
  <inkml:trace contextRef="#ctx0" brushRef="#br0" timeOffset="89900.1026">14890 6769 708 0,'6'-6'170'0,"-1"2"6"0,-1 3-113 16,2 6-13-16,1 6-6 0,1 2-7 15,0 4-8-15,1 3-6 0,-1 3-3 16,2 1-3-16,0 0-2 0,1-2-2 16,0 0-3-16,1-2-1 0,-1-4-2 15,-1-4-2-15,0-5-1 0,0-4 0 16,-3-4 0-16,-1-8-1 0,2-3 0 16,-2-4-1-16,0-4 0 0,0-1 0 15,0 2-1-15,1 0 0 0,-2 3-1 0,1 5 0 16,-1 5-1-16,-1 5 0 0,0 4-3 15,-2 3-2-15,-1 5-5 0,2 6-6 16,-1 5-1-16,2 7-4 0,-2 3-8 16,0 4-15-16,1 0-17 0,2 2 157 15,3-5-281-15,0-4-157 0,4-5-427 16</inkml:trace>
  <inkml:trace contextRef="#ctx0" brushRef="#br0" timeOffset="90495.5617">15380 7292 612 0,'-17'6'150'15,"0"5"6"-15,0 3-95 0,0 4-16 16,2 4-7-16,4 5-6 0,1 1-11 16,4 3-6-16,1-1-5 0,4 1-2 15,3-3-2-15,4-3-1 0,2-5-2 16,1-5 1-16,4-5-2 0,0-5 0 16,3-5 0-16,3-7-1 0,-2-4 0 15,2-8-1-15,0-3 1 0,-1-5 0 0,-1-5 0 16,-2-2 2-16,-3-3 0 0,-3-4 1 15,-3-5 0-15,-1-3 0 0,0-2-1 16,-1-2 0-16,1 1-1 0,0 3-2 16,-1 6 2-16,0 10 6 0,-2 8 7 15,-2 10 4-15,-1 12 2 0,-3 9 1 16,1 9 1-16,-4 4-1 0,2 8-6 16,-1 6-6-16,0 8-4 0,0 1-2 15,0 5-1-15,4 2 0 0,-1 2-1 0,4 0-1 16,4-2-6-16,4-5-16 0,2-5-12 15,5-7-18-15,-2-5-16 0,4-6-34 16,-2-7-96-16,-1-4-124 0,1-1-262 16</inkml:trace>
  <inkml:trace contextRef="#ctx0" brushRef="#br0" timeOffset="91198.1158">15620 7462 462 0,'1'-11'113'0,"-1"0"5"0,2 1-63 16,-1 1-20-16,0-1-4 15,0 1-3-15,1 1-2 0,-1 0-3 0,0 3 0 16,-1-1 0-16,1 3 1 0,-1-1-1 15,0 1 0-15,0 2-1 0,0-1-1 16,0 2-2-16,0-1-1 0,-1 1-3 16,1-2-1-16,0 1-2 0,-1 0-2 15,1 0 1-15,0-1-1 0,0 1 0 16,1 0 1-16,-1 0 0 0,0-2 1 0,1 1-1 16,-1-1 0-16,1 1 0 0,1 1-1 15,-2-3-2-15,0 4 0 0,0-1-1 16,1 1-1-16,-1 0-2 0,0-1 0 15,0-1-1-15,1 2-1 0,-1 0 0 16,0 0 0-16,0 0 1 0,0 2-1 16,0-2 1-16,0 1 2 0,0-1 0 15,0 2 3-15,1 2 1 0,-1 2 1 16,0 1 1-16,-1 7-1 0,1 3 0 16,-2 4-2-16,0 5-1 0,0 3-1 0,1 0-2 15,0 2-1-15,1-3-1 16,1-3 0-16,1-3-1 0,4-5-1 0,0-6 1 15,4-4-1-15,3-4 0 0,1-5 0 16,1-5 1-16,1-3-1 0,-1-3 1 16,-2-4-1-16,-1-2 1 0,-2 0-1 15,-4 0 1-15,-1 1 0 0,-2 1 0 16,-3 2 0-16,0 7 1 0,-3 3 0 16,-1 3 0-16,0 5-1 0,-1 3 1 0,0 5-1 15,0 3 0-15,2 0-1 0,3 5 0 16,3-3-1-16,2 2 0 0,5-1-4 15,2-3-1-15,2-5 0 0,4-3 0 16,1-7 0-16,3-2 1 0,3-8 0 16,-1-4 4-16,-3-8 2 0,2-1-1 15,-2-4 1-15,-5-1-1 0,-4-2 1 16,-4 0 0-16,-6 0-1 0,1 5-6 16,-10-1-12-16,0 2-17 0,1 7-20 15,-5 0-18-15,-2 3-125 0,-5 5-141 16,2 7-318-16</inkml:trace>
  <inkml:trace contextRef="#ctx0" brushRef="#br0" timeOffset="93378.0224">16391 7324 752 0,'-9'-1'191'16,"3"-1"5"-16,0 2-113 0,2 0-22 15,3 2-15-15,2-4-14 0,4 1-15 16,1-3-10-16,5 1-4 0,1-1-1 0,3-1-9 15,2 0-11-15,0 0-20 0,1 2-18 16,-1 2-18-16,-4 1-125 0,-3 0-141 16,-3 3-317-16</inkml:trace>
  <inkml:trace contextRef="#ctx0" brushRef="#br0" timeOffset="93543.8971">16375 7527 639 0,'-4'0'179'0,"2"1"3"0,0-1-18 0,2-2-112 16,3-1-19-16,4 1-11 0,2 1-13 15,3-4-16-15,0-1-21 0,5 0-25 16,1 0-131-16,0-2-145 0,3 1-349 16</inkml:trace>
  <inkml:trace contextRef="#ctx0" brushRef="#br0" timeOffset="94022.19">17302 7135 594 0,'1'-27'147'0,"-1"-3"7"0,0-6-86 16,-1-2-14-16,-1-2-6 0,-2-3-4 15,-1 0-2-15,0 5-4 0,0 6-4 16,2 8-3-16,-1 5-4 0,1 8-4 15,2 10-4-15,2 11-5 0,-1 4-4 16,2 7-6-16,-1 10-12 0,1 8-14 0,1 3-18 16,0 3-17-16,1 0-15 0,0 2-122 15,-1-4-135-15,0-3-299 0</inkml:trace>
  <inkml:trace contextRef="#ctx0" brushRef="#br0" timeOffset="94310.9359">17061 7410 676 0,'-10'-2'166'0,"1"1"6"15,3 2-107-15,3 2-11 0,3-1-7 16,6 2-5-16,3 0-9 0,7-1-8 0,4 1-4 15,6-2-2-15,7 1-3 16,6-1-2-16,4 0-1 0,8-5-2 0,6 1-2 16,1-2-1-16,4-1-3 0,-4 0-3 15,-1-1-6-15,-2 0-12 0,-4 5-13 16,-9-1-17-16,-5 2-21 0,-8 3-75 16,-8 1-56-16,-8 2-124 0,-5 1-251 15</inkml:trace>
  <inkml:trace contextRef="#ctx0" brushRef="#br0" timeOffset="95008.6635">17011 7912 511 0,'-10'3'137'0,"-1"0"9"16,1-2-45-16,1-2-37 0,2 1-3 15,2-3-4-15,0 0-4 0,3-5-5 16,2 1-7-16,3-1-6 0,2-1-7 0,5 0-8 16,1 0-5-16,1-1-4 0,4 2-4 15,0 0-1-15,-1 0-3 0,0 2-1 16,-1 1 0-16,1 3-1 0,-2 3-1 16,0 0 0-16,-2 3 1 0,0 1-1 15,0 2 0-15,-3 1 0 0,0 2 0 16,-2 1 1-16,-1 1-1 0,-3 3 1 15,-2 2-1-15,-1 0 1 0,-4 2-1 0,-1 1 1 16,-4 1-1-16,-2 3 1 0,-3-2-1 16,-1 2 0-16,-2-1 1 0,-2 0-1 15,2-1 1-15,0-3 0 0,2-5 2 16,3 0 1-16,2-3 0 0,4-4 1 16,5-2-1-16,2-1 1 0,2-2-2 15,4-1 0-15,1-1-2 0,3-1 0 16,1 0 0-16,2-3-2 0,0 2-1 0,2-3-4 15,1 0-8-15,0-1-9 0,-2 1-16 16,2-1-19-16,-1 1-14 16,0 0-125-16,-3 1-135 0,0 3-315 0</inkml:trace>
  <inkml:trace contextRef="#ctx0" brushRef="#br0" timeOffset="95730.6714">17464 7903 696 0,'0'-12'179'0,"0"0"7"0,5 2-104 15,1 0-16-15,1 0-8 0,3 1-9 16,-2 0-15-16,3 2-9 0,1 0-6 15,-1 4-4-15,0 0-3 0,-2 2-2 16,1 4-3-16,-1 1-1 0,-1 4-3 0,0 3 0 16,-2 0-1-16,0 6-1 0,0 4 0 15,-1 3 0-15,0 3-1 0,-1 4 0 16,-2 1 0-16,0 1 0 16,1 1-2-16,-2-3-3 0,0-4-5 0,1 0-5 15,-1-4-8-15,-1-2-9 0,1-3-16 16,0-6-15-16,0-2-9 0,1-4 106 15,-2-2-228-15,-3-6-137 0,2-5-362 16</inkml:trace>
  <inkml:trace contextRef="#ctx0" brushRef="#br0" timeOffset="95880.3164">17471 7846 573 0,'-9'9'156'16,"0"4"5"-16,1 6-30 0,5 5-87 15,1 4-13-15,2 0-8 0,0 3-12 16,0-1-24-16,2 1-13 0,-1-2-137 16,-2-2-133-16,-1-4-335 0</inkml:trace>
  <inkml:trace contextRef="#ctx0" brushRef="#br0" timeOffset="96462.4187">18762 7029 649 0,'7'-43'165'0,"-4"-1"10"16,-3 2-90-16,0 3-20 0,0 4-4 15,-1 7-6-15,-1 9-8 0,2 6-11 16,-1 7-9-16,-1 9-6 0,1 8-8 16,-2 4-9-16,2 5-15 0,0 9-15 15,-1 5-23-15,2 3-20 0,-1 2-30 16,-1 1-102-16,-2 1-133 0,4-1-279 15</inkml:trace>
  <inkml:trace contextRef="#ctx0" brushRef="#br0" timeOffset="96711.7266">18434 7357 692 0,'-7'-3'163'0,"2"2"6"0,5 1-111 16,6 0-12-16,5 0-4 0,6 0-4 16,6-1-7-16,5-3-4 0,5 2-5 15,5-3-4-15,6-1-1 0,4 0-4 16,2-3-1-16,7 1-3 0,3-1-2 16,1 2-3-16,-2-2-10 0,-5 3-13 15,-5 0-20-15,-5 3-20 0,-9 3-18 16,-10 2-120-16,-7 0-136 0,-7 5-304 15</inkml:trace>
  <inkml:trace contextRef="#ctx0" brushRef="#br0" timeOffset="97066.0113">18562 7821 579 0,'3'-12'162'0,"-1"5"9"0,-2 0-42 0,-1 5-65 16,-1 6-10-16,2 2-8 16,0 5-9-16,0 3-10 0,2 7-8 0,1 6-2 15,-1 4 0-15,4 2 1 0,-1 4-3 16,1 1-1-16,0 1-1 0,0-1-2 15,1-3-3-15,-1-2-3 0,-3-2-2 16,0-4-2-16,-3-5 1 0,-1-4-1 16,-6 1 0-16,-1-6 1 0,-6-2-1 0,0-3 0 15,-5-3 0-15,-1-4-4 16,-4-4-7-16,1-4-11 0,0-5-15 0,4-4-19 16,2-4-16-16,5-3-78 0,2-4-51 15,8 0-118-15,3-5-237 0</inkml:trace>
  <inkml:trace contextRef="#ctx0" brushRef="#br0" timeOffset="97213.6455">18543 7651 781 0,'2'-9'184'0,"-2"-2"2"16,4 3-127-16,0 0-18 0,3 2-20 15,0 0-29-15,3 2-34 0,0 3-143 16,1 2-149-16,4 6-368 0</inkml:trace>
  <inkml:trace contextRef="#ctx0" brushRef="#br0" timeOffset="97605.5341">18795 7770 600 0,'-1'-5'142'16,"0"1"7"-16,0 4-94 0,1 0-7 0,0 5-1 16,0 4 1-16,-2 2-3 0,2 2-4 15,0 8-1-15,2 1-3 0,-1 4-3 16,1 2-4-16,1-2-3 0,2 1-2 15,2-2-3-15,1-6-3 0,4-2-3 16,0-7-2-16,2-7-3 0,4-4-1 16,1-8-1-16,2-4-2 0,1-5-2 15,0-7 0-15,0 1-1 0,0 0-1 16,-3 2-2-16,-3 5-1 0,-4 4-1 0,-2 4-3 16,-4 8-4-16,-4 6-6 0,-1 3-6 15,-2 8-10-15,0 4-7 0,0 6-7 16,-1 2-10-16,2 2-14 0,3 2 103 15,1 0-228-15,2-1-142 0,6-4-385 16</inkml:trace>
  <inkml:trace contextRef="#ctx0" brushRef="#br0" timeOffset="98318.8381">19560 7270 710 0,'-5'6'177'0,"1"1"6"0,3 2-110 16,2 0-14-16,4 0-9 0,6 1-10 15,-1-3-11-15,3 0-9 0,3-1-4 16,1-7-5-16,2-4-3 0,0-3-2 15,3-2-3-15,3-3 0 0,-2-2-2 16,-1-4 0-16,0 0-1 0,-1 2-1 16,-1 1-1-16,-7-2 0 0,-3-1-2 0,-4 2 0 15,-5 0-1-15,-1 1-1 0,-5 0 0 16,-6 0-1-16,0 4-1 16,-3 1 0-16,-8-2 0 0,-1 9 0 0,0 6 1 15,-4 5 1-15,2 5 2 0,-4 4 1 16,2 5 3-16,7 10 1 0,-4-1 1 15,2 2 2-15,1 2 0 0,3 1 0 16,5 5 1-16,4-1 0 0,5-2 1 16,8-3 0-16,5-3-1 0,6-4 0 15,5-4 0-15,5-6-1 0,3-5-1 16,5-7-2-16,4-6-5 0,2-3-9 16,2-6-21-16,0-6-22 0,1-2-120 0,-6-3-19 15,-3-1-125-15,-6 4-242 0</inkml:trace>
  <inkml:trace contextRef="#ctx0" brushRef="#br0" timeOffset="98797.1477">20096 6633 660 0,'6'-9'171'0,"-2"1"8"16,0 2-92-16,0 4-22 0,1 4-9 16,1 1-10-16,1 6-8 0,0 1-11 15,0 3-6-15,1 3-4 0,0 3-3 16,0-1-2-16,-1 0-3 0,-1 2-1 15,0 1-2-15,-3-1-1 0,-3-1-2 16,-3-3-1-16,-3 0 0 0,-4-3-1 16,-2-2-1-16,-3-2-3 0,-1-4-6 15,-1 0-11-15,0-3-16 0,0-2-19 16,0-1-17-16,1-4 53 0,0-2-182 0,0-6-138 16,4-3-335-16</inkml:trace>
  <inkml:trace contextRef="#ctx0" brushRef="#br0" timeOffset="98945.7595">20096 6356 677 0,'0'-10'168'0,"1"2"5"15,3 4-107-15,-2 0-15 0,2 3-11 0,0 4-10 16,2-1-9-16,0 2-18 0,3 2-27 16,-2-2-22-16,2 3-131 0,2 1-141 15,1 0-345-15</inkml:trace>
  <inkml:trace contextRef="#ctx0" brushRef="#br0" timeOffset="99594.8383">20297 6611 384 0,'2'-6'107'16,"0"0"5"-16,0 2-29 0,-1 0-35 0,1 2-8 15,-2 2-4-15,1-1-3 0,-1 1-5 16,1 1-2-16,-2-2-2 0,2 1-1 16,-1 1 0-16,0-1 0 0,0 0-1 15,0-1 0-15,0 1 0 0,0 0 1 16,0 0 0-16,1 0 0 0,0 0 0 15,1-2-1-15,-1 2-1 0,1-2 0 16,0 1-1-16,-1-2-2 0,0 1 0 16,-1-3-2-16,1 4 0 0,-1-2 0 15,0 1-1-15,0 1 0 0,-1-2-1 16,1 2-2-16,0 2-1 0,0-3-1 0,-1 4-1 16,-2 2-1-16,1 2-1 0,-2 4-1 15,-1 3 1-15,0 3-2 0,-1 5 0 16,1 0-1-16,3 1-1 0,-2-1 0 15,4-2-2-15,3-3 1 0,3 0-1 16,2-2-1-16,3-6 1 0,4-3-1 16,1-4 1-16,0-2-1 0,0-3 1 15,0-4 0-15,-1-4-1 0,-3-2 1 16,-4 1-1-16,0 0 1 0,-5 1 0 16,-1 1-1-16,-5 5 1 0,-3 4-1 0,0 3 0 15,-3 5 0-15,2 2 0 0,1 2-1 16,1 2 0-16,3 0-1 0,0 1-1 15,6-2-2-15,3 0-2 0,4-2-2 16,3-3 1-16,3 0 0 0,5-5 0 16,1-2 2-16,2-3 3 0,-1-4 2 15,-2-5 1-15,-1-3 1 0,-5-2-1 16,-2-2 1-16,-7-2 0 0,-3 0-1 16,-3-1 0-16,-4 1-8 0,-2 1-10 15,-2 0-12-15,0 4-16 0,-1 4-18 16,2 4 124-16,-1 6-259 0,2 5-151 0,0 7-397 15</inkml:trace>
  <inkml:trace contextRef="#ctx0" brushRef="#br0" timeOffset="99957.2861">20786 6621 665 0,'2'-4'160'0,"-2"2"7"16,0 3-105-16,-1 4-14 0,0 2-6 16,-2 2-8-16,0 2-7 0,-2 3-6 15,1 2-3-15,0 1-2 0,2 1-1 0,2-4-2 16,4 1 0-16,2 0-2 0,0-3 0 15,2-5-2-15,2-1-1 0,1-3-1 16,1-6 0-16,2-2-1 0,-2-7 1 16,2-2-1-16,0-5 0 0,1 0-1 15,1-2-1-15,-3 1-2 0,0 3 0 16,-2 2-2-16,0 6-2 0,-4 2-2 16,-2 6-6-16,-1 5-7 0,-3 4-10 0,-1 3-16 15,-1 7-16-15,-1 1-11 0,2 3-124 16,2 5-134-16,1 3-309 0</inkml:trace>
  <inkml:trace contextRef="#ctx0" brushRef="#br0" timeOffset="100441.8962">21251 6826 505 0,'-1'-35'132'0,"0"-2"6"16,0-2-49-16,1 1-36 0,0-1-8 15,2 5-2-15,-1 2-1 0,2 7-2 16,-2 7-2-16,0 7-5 0,0 7-3 16,-2 9-4-16,0 11-5 0,0 6-6 15,-3 10-4-15,2 6-5 0,-2 11 0 0,-1 7-3 16,0 9-1-16,0 5 1 0,-2 5-2 15,1 3 1-15,0 4 0 0,1-4 3 16,3 2 4-16,0-4 0 0,3-5 0 16,2-4 1-16,2-7 0 0,-1-4-2 15,3-5-3-15,-3-9-3 0,1-7-4 16,1-4-8-16,-1-8-10 0,-1-3-19 0,1-8-21 16,-3-6-63-16,0-5-70 0,0-2-128 15,1-5-263-15</inkml:trace>
  <inkml:trace contextRef="#ctx0" brushRef="#br0" timeOffset="101655.1302">21284 8055 629 0,'-11'-1'184'0,"1"3"9"0,2 4-27 0,3-1-88 16,4-1-16-16,3-2-13 0,4 1-13 15,4 1-12-15,1-3-9 0,4-2-4 16,4-2-6-16,3 1-8 0,2-4-16 16,-2 2-22-16,1-2-27 0,2 1-126 15,-5-2-15-15,-1 4-130 0,-3 6-239 16</inkml:trace>
  <inkml:trace contextRef="#ctx0" brushRef="#br0" timeOffset="102275.5121">21687 7961 504 0,'0'-10'109'16,"0"4"3"-16,1 1-87 0,-1 0-9 15,2 3 0-15,-2-1 1 0,0 2 2 0,0 2-1 16,0-1 0-16,0 1 0 0,-2 2-2 16,1-1-1-16,0-1-4 0,1-1-2 15,0 3-2-15,-1-3-1 0,1 1-2 16,1-1 1-16,-1 0 0 0,0-1 3 16,1 1 1-16,-1-3 2 0,0 2 3 15,0 0 2-15,0-1 1 0,0-2 1 0,0 3 1 16,0-3 2-16,-1 3 1 0,1-2 2 15,-1 1 1-15,0 2 0 0,-1 1-1 16,1 2 0-16,0 3-2 0,0 3-1 16,-2 4-3-16,1 5-2 0,-1 4-1 15,0 0-1-15,0 3-1 0,1-1-2 16,-1-1-2-16,3-2-1 0,3-2-1 16,2-6-2-16,0-2-2 0,3-3-1 15,2-6 0-15,1-4-1 0,0-3 0 16,2-5 0-16,1-2 0 0,1-2 0 0,-2-1 0 15,-3 2 0-15,0 1-1 0,-3 1 1 16,-4 5 0-16,-3 4-1 0,-3 5 1 16,-3 3-1-16,0 5 1 0,-2 4-1 15,2 3 0-15,0 2 0 0,4-1-1 16,3 0 1-16,5 0-1 0,3-3 1 16,5-1-1-16,2-3 0 0,3-2 0 15,-1-4 0-15,0-2 1 0,-3-7 0 16,-3-3 1-16,-2-4-1 0,-1-3 2 0,-4-3-1 15,-3-4 0-15,-1-1-1 0,1-1-1 16,-2-2-6-16,0 1-9 0,1-1-13 16,0 5-18-16,0 3-20 0,2 5 20 15,-1 3-152-15,2 6-136 0,-2 6-319 16</inkml:trace>
  <inkml:trace contextRef="#ctx0" brushRef="#br0" timeOffset="102590.9255">22214 8182 601 0,'-4'2'158'15,"-1"1"12"-15,-2 1-69 0,-2 2-29 16,1 4-5-16,-1 0-3 0,0 1-7 16,-1 1-7-16,0 2-11 0,3 0-6 15,0 0-7-15,4 0-5 0,0 1-5 16,3-1-5-16,4-2-4 0,2-2-2 16,1-2-3-16,3-3-5 0,4-5-10 15,0-2-13-15,4-3-21 0,0-4-27 16,2 1-43-16,-2-2-97 0,0 0-140 15,1 1-297-15</inkml:trace>
  <inkml:trace contextRef="#ctx0" brushRef="#br0" timeOffset="103595.7671">21555 6531 442 0,'-1'-2'117'0,"0"-1"7"16,1 0-44-16,-2-2-30 0,2 2-12 15,0-2-2-15,2 2-3 0,-2-1-1 16,0-1-3-16,0 2-1 0,0-1 1 16,1 0 0-16,-1 2 1 0,0-1-2 15,0 0 0-15,0 0-1 0,-1 1-2 0,1-1-1 16,0 2-2-16,-2-1-2 0,2-1-2 15,-1 1 0-15,1-1-2 0,0 2-1 16,-1-1-1-16,0-1-1 0,-1 1-2 16,2 2-1-16,0 0 0 0,0-2-2 15,-1 1 0-15,2 2-1 0,-2-1-1 16,1 3 0-16,-1 1 0 0,1 3-1 16,-1 1 0-16,-1 4 0 0,-1 1 0 15,-1 3 0-15,0 1-1 0,0 1 0 16,-1 1 0-16,0 0-1 0,2 1-1 15,2-4 0-15,1 0-1 0,3-1 0 16,0-4 0-16,5-2 0 0,1-4 0 0,2-1 1 16,3-4-1-16,1-5 0 0,-1-1 0 15,1-3 1-15,-2-3-1 0,0 0 1 16,-4 0 0-16,-1-1 0 0,-2 2 1 16,-4 3-1-16,1 3 0 0,-3 2 0 15,-1 3 0-15,-1 4-1 0,0 5 0 16,1 0 0-16,0 2-1 0,1 2 1 15,2 0-1-15,0-2 0 0,6 0-1 0,0-1 0 16,3-4 0-16,2-1 0 0,1-4 0 16,3-2 0-16,2-1 1 0,-1-4-1 15,-2-4 1-15,-2 0 1 0,-2-2-1 16,-2-2 0-16,-4 1 1 0,-4-6-1 16,-1 1-4-16,-3 0-4 0,1-2-7 15,-2 0-9-15,1 2-12 0,1 3-19 16,-1 4-20-16,1 5-16 0,0 6-117 15,1 5-134-15,0 9-309 0</inkml:trace>
  <inkml:trace contextRef="#ctx0" brushRef="#br0" timeOffset="103970.3804">22196 6623 555 0,'4'-4'163'0,"-2"1"12"0,-5-2-28 0,0 2-61 16,-5 2-8-16,0 1-3 0,-3 3-7 16,-4 2-9-16,-1 2-11 0,0 4-8 15,-2 1-7-15,-1 2-6 0,0 2-8 16,3 2-5-16,4-1-4 0,3 0-3 16,3 0-3-16,7 1-2 0,4-3-4 15,7-1-10-15,5-3-12 0,4-5-14 16,5-2-25-16,5-5-28 0,0-4-139 15,5-1-162-15,2-3-365 0</inkml:trace>
  <inkml:trace contextRef="#ctx0" brushRef="#br0" timeOffset="105802.6299">22934 7304 789 0,'-5'-5'196'0,"2"3"3"0,0 2-120 16,2 0-23-16,3 1-15 0,2-1-14 16,5 0-12-16,3-1-9 0,4 0-3 0,5-1-6 15,1-1-10-15,2-1-12 0,1 2-19 16,0-1-20-16,-5 2-17 0,-3-2-121 16,-6 5-135-16,-2 0-304 0</inkml:trace>
  <inkml:trace contextRef="#ctx0" brushRef="#br0" timeOffset="105966.0573">22929 7392 731 0,'-2'3'170'0,"1"-2"1"0,1 0-117 16,3 1-19-16,5-2-12 0,4 0-9 0,5 0-8 15,1-4-18-15,6 0-26 0,0 1-135 16,4-1-140-16,5-1-354 0</inkml:trace>
  <inkml:trace contextRef="#ctx0" brushRef="#br0" timeOffset="106838.5005">2956 10150 715 0,'-5'-6'179'0,"0"1"5"0,-1 2-111 15,1 1-20-15,4 2-13 0,2 0-10 16,4 2-13-16,1 1-10 0,1-2-4 16,3 1-2-16,4 0-2 0,1-1-8 15,3-1-17-15,0 0-20 0,0 0-16 16,2 1-124-16,-3 0-139 0,-2 2-321 15</inkml:trace>
  <inkml:trace contextRef="#ctx0" brushRef="#br0" timeOffset="107006.0805">2926 10311 749 0,'-2'3'177'0,"-1"1"2"16,3-2-114-16,3-1-24 0,4-1-15 15,3 0-13-15,1 0-6 0,3-2-5 16,1-2-9-16,4 0-18 0,3-1-22 0,1 1-133 16,0 0-144-16,2 0-351 0</inkml:trace>
  <inkml:trace contextRef="#ctx0" brushRef="#br0" timeOffset="107989.9647">4429 9817 557 0,'3'-30'145'16,"0"0"8"-16,-1-6-62 0,-2 2-25 15,-2-6-7-15,1-1-3 0,-2-2-5 0,-1 3-7 16,0 3-5-16,1 6-6 16,0 7-6-16,-1 7-7 0,3 10-4 0,0 11-4 15,1 8-3-15,-1 8-5 0,1 6-9 16,0 6-15-16,0 7-19 0,0 1-21 15,1 3-18-15,0 1-120 0,2 0-139 16,-1 0-307-16</inkml:trace>
  <inkml:trace contextRef="#ctx0" brushRef="#br0" timeOffset="108357.9733">4058 10185 543 0,'-24'1'129'0,"2"2"6"15,0-2-81-15,4 2-12 16,4-2 0-16,1 0-1 0,1-1 0 0,4 0 1 16,3 1-4-16,1-1-4 0,5-1-3 15,4 1-5-15,4-1-3 0,4 1-4 16,2-1-3-16,6-2 1 0,4 1-1 15,9 0 0-15,5 0 0 0,10 0-2 16,7 0-1-16,8 0-1 0,1-2-2 16,5 1-1-16,3-2-1 0,4 0-3 15,3 0-2-15,-1 0 0 0,0-4-1 0,0 2 0 16,0 2-2-16,-4-2 1 0,-4 2-1 16,-8 0 0-16,-3 1 0 0,-3 4-2 15,-7 4-3-15,-7-2-7 0,-11 3-9 16,-8 0-16-16,-10 1-18 0,-8-1-13 15,-7 3-3-15,-11-5-125 0,-6 2-126 16,-10 1-291-16</inkml:trace>
  <inkml:trace contextRef="#ctx0" brushRef="#br0" timeOffset="109855.4493">4090 10891 522 0,'-7'-27'130'0,"-1"-3"5"16,0-1-72-16,-1-1-10 0,1 0 3 0,3 4 1 16,0 4 1-16,2 6 0 0,1 6-3 15,2 6-5-15,0 7-8 0,2 6-9 16,1 8-9-16,2 6-8 0,3 6-5 15,3 5-3-15,2 4-2 0,0 4-1 16,3 4-2-16,0-1 0 0,1 1-2 16,-4-4 0-16,0-1 0 0,-2-2-1 15,-5-3 1-15,-4-4 0 0,-5-6-1 0,-6-2 1 16,-3-5 0-16,-3-3-2 16,-4-7-5-16,-4-6-9 0,1-7-11 0,-1-5-16 15,5-7-17-15,-1-8-10 0,3-7-14 16,3-10-8-16,3-5-93 0,0-4-106 15,3-8-238-15</inkml:trace>
  <inkml:trace contextRef="#ctx0" brushRef="#br0" timeOffset="109985.099">3980 10442 616 0,'1'-7'153'0,"-2"3"8"0,1 1-91 16,0 3-19-16,0 0-10 15,0 0-8-15,1 3-9 0,1 1-10 0,1 1-17 16,1 1-22-16,3 3-16 0,0-1-127 15,3 3-132-15,2-1-325 0</inkml:trace>
  <inkml:trace contextRef="#ctx0" brushRef="#br0" timeOffset="110414.627">4336 10669 646 0,'-17'-6'161'0,"-1"-3"6"16,2 1-93-16,4-1-22 0,2 2-7 15,4-2-8-15,4 2-8 0,2 1-8 16,4 0-6-16,2 2-5 0,4 2-2 0,3 0-2 15,1 4-2-15,3 0-1 0,1 3-1 16,1 0-1-16,-1 1-1 0,-2 1 1 16,-1 1-1-16,-3 0 0 0,-2 2-1 15,-3-1 0-15,-1 2 0 0,-3-2 0 16,-3 2 1-16,-1 3-1 0,-3-1 1 16,-1 1 0-16,-1-1 1 0,-3 1 0 0,-2-2 1 15,0 2 3-15,0-3 3 0,1 0 2 16,-1-3 2-16,2 1-1 0,1-2 0 15,5 0-1-15,0-2-2 0,3-1-4 16,3 1-2-16,1-3-2 0,3 0-5 16,4-1-8-16,0-5-14 0,2 0-16 15,2 1-18-15,2-2 123 0,-1-4-255 16,1 1-152-16,-2-1-391 0</inkml:trace>
  <inkml:trace contextRef="#ctx0" brushRef="#br0" timeOffset="110632.8712">4570 10656 672 0,'3'-10'169'15,"-2"0"4"-15,1 3-95 0,2 1-26 16,2 2-10-16,1 0-9 0,2 2-12 16,1 2-8-16,1 2-4 0,1 2-3 0,0 1-2 15,-1 2-2-15,0 4 0 0,-1 1-1 16,-1 6-1-16,-3 0-1 0,-2 4-7 15,-2 0-9-15,-2 0-12 0,0 1-15 16,-1 1-13-16,0-5-125 0,-3-3-133 16,1-4-308-16</inkml:trace>
  <inkml:trace contextRef="#ctx0" brushRef="#br0" timeOffset="110809.3612">4564 10647 663 0,'-6'1'165'16,"0"3"5"-16,0 2-100 0,1 4-23 16,2 2-10-16,3 3-10 0,0 1-11 15,2 2-18-15,0 2-23 0,2-1-17 16,-2 0-130-16,1 0-137 0,1-3-335 16</inkml:trace>
  <inkml:trace contextRef="#ctx0" brushRef="#br0" timeOffset="111181.6874">4825 10672 688 0,'0'-2'162'0,"0"4"4"16,1 1-111-16,0 5-15 0,2 1-7 15,1 6-10-15,-1 2-5 0,1 0-5 16,2 3-3-16,-1-2-1 0,3 1-2 16,0-2-1-16,0-2 1 0,1-3 1 0,0-2 0 15,-1-4 2-15,-1-1 1 0,1-8 2 16,-2-3 2-16,1-5 0 0,1-4 0 15,1-4-2-15,1-3 0 0,0-3-2 16,0 4-2-16,-2 1-3 0,1 4-2 16,-2 3 0-16,-2 7-2 0,-1 5 0 15,-2 7-2-15,0 4-7 0,-1 3-10 16,-1 5-17-16,0 0-25 0,2 5-14 16,0 0-127-16,-1 0-142 0,6-3-321 15</inkml:trace>
  <inkml:trace contextRef="#ctx0" brushRef="#br0" timeOffset="115274.6344">6220 9507 546 0,'-16'-10'133'0,"-5"9"6"0,-6 9-79 16,-1 14-10-16,-1 8-5 0,1 9-2 15,2 5-4-15,3 5-5 0,6 12-5 16,3 5-6-16,9 3-6 0,3-1-5 15,2-4-4-15,5 1-4 0,2-5-1 16,2-5-2-16,5-5-2 0,1-8-11 16,6-3-7-16,3-3-13 0,2-9-17 15,2-4-121-15,3-9-129 0,-4-10-304 0</inkml:trace>
  <inkml:trace contextRef="#ctx0" brushRef="#br0" timeOffset="115876.8838">6506 10042 602 0,'-3'1'162'0,"1"-1"7"0,-1 5-64 0,3-1-42 16,0 1-12-16,4 1-9 0,0 0-9 16,0-1-10-16,4-2-5 0,0-3-6 15,6-1-2-15,-1-2-4 0,4-4-2 16,3 0-1-16,3-3-2 0,1-2 0 16,-1-4 0-16,-3 0-1 0,-3-2 0 15,-5-2-2-15,-4 1 0 0,-4-1 0 16,-4 2-1-16,-6 3 1 0,-5 1 0 15,-2 5 0-15,-6 1 0 0,-3 2 0 16,-2 5 1-16,-1 3-1 0,-1 6 1 16,2 5-1-16,-1 3 1 0,3 7 0 15,4 4 0-15,2 3 2 0,0 2 0 16,5 1 0-16,3 0 1 0,3-1 1 0,5-3 0 16,3 0 0-16,3-2-1 0,4-2 0 15,5-6-1-15,1-3 0 0,3-2 1 16,5-4-2-16,4-7 1 0,5-3-3 15,2-5-6-15,2-3-9 0,2-4-13 16,2-2-18-16,-3-2-18 0,-3-2-119 16,-5-1-134-16,-1 5-306 0</inkml:trace>
  <inkml:trace contextRef="#ctx0" brushRef="#br0" timeOffset="116228.903">7004 9417 622 0,'3'-6'148'15,"-3"2"5"-15,0 3-93 0,0 4-12 16,1 3-4-16,1 2-1 0,-1 6-4 0,3 3-3 16,0 3-3-16,-1 4-6 0,1 3-4 15,0 1-3-15,-2 0-4 0,2 1-4 16,-2 0-3-16,1 0-3 0,-2-1-2 16,-2 1-2-16,1-5-1 0,-1-1 0 15,-2-2-3-15,0-2-6 0,-2-7-9 16,-3-1-20-16,1-4-21 0,-3-1 82 15,-3-4-216-15,0-4-150 0,2-5-372 16</inkml:trace>
  <inkml:trace contextRef="#ctx0" brushRef="#br0" timeOffset="116377.5057">6949 9104 671 0,'2'-6'151'0,"1"1"0"0,1 2-113 15,0 4-16-15,4 3-13 0,0 3-20 16,1 2-91-16,-2 2-48 0,2 2-113 16,1 5-252-16</inkml:trace>
  <inkml:trace contextRef="#ctx0" brushRef="#br0" timeOffset="117028.6104">7205 9385 292 0,'2'-2'92'15,"0"-1"6"-15,-1 2-18 0,-1 1-24 16,0-1-8-16,1 0-8 0,-1 1-8 16,1 1-6-16,-1-1-2 0,0-1-4 0,-1 0 0 15,1 1-2-15,0-2 0 0,-1 0 0 16,0-1-2-16,1 0 1 0,-2 2 1 16,2-2 0-16,0-1 1 0,0 3 0 15,-1 0 0-15,1 0 0 0,0 1-1 16,0 1-1-16,0 1-2 0,-1 3-1 15,0 3-1-15,0 3-1 0,-2 3 0 16,1 5-2-16,-2 4 1 0,2 4-1 0,-1 0 1 16,3 2 1-16,1 2 1 0,3-3-1 15,1-2 0-15,2-4-1 0,1-5 0 16,3-3-3-16,1-7-2 16,4-5-2-16,1-5-1 0,4-6 0 0,2-3-1 15,-1-4 0-15,-1-2 1 0,-3-5 0 16,-4 3 1-16,-4-1 1 0,-4 1 1 15,-4 3-1-15,-3 5 1 0,-2 4-1 16,1 6-2-16,-3 4 0 0,0 6-1 16,0 3-1-16,0 6 0 0,2 0-1 0,1 3 0 15,4-1-3-15,1 2-1 0,5-2-2 16,3-2 1-16,3-4-1 0,4-3 0 16,0-4 1-16,3-3 2 0,-2-7 2 15,0-3 1-15,-2-6 1 0,-2-4 2 16,-1-2 1-16,-4-4 2 0,-4-2 0 15,-3-2 0-15,-5-3 1 0,-1 1-2 16,-3 0-1-16,-2 0-5 0,0 0-7 16,0 3-14-16,2 5-13 0,3 4-19 0,0 8 30 15,-1 4-165-15,4 7-138 0,3 7-331 16</inkml:trace>
  <inkml:trace contextRef="#ctx0" brushRef="#br0" timeOffset="117434.3247">7806 9584 622 0,'-4'-1'160'0,"-4"-1"11"15,0 4-85-15,-3-1-18 0,0 1-6 16,1 3-7-16,0 1-11 0,3 3-10 15,0-1-9-15,3 2-7 0,0 2-6 16,3-1-4-16,2 2-2 0,1-2-3 16,0 0-1-16,4-3-1 0,1 2-3 15,4-4-7-15,1 0-10 0,4-2-16 0,4-3-20 16,2-2-15-16,-1-3-127 0,-2 0-139 16,1 0-317-16</inkml:trace>
  <inkml:trace contextRef="#ctx0" brushRef="#br0" timeOffset="117791.6505">7945 9371 673 0,'1'0'158'0,"-1"2"4"16,1 5-110-16,-1 3-12 0,0 3-7 16,3 1-5-16,-2 3-6 0,1 3-5 15,1 0-2-15,-1-2-2 0,2-2-2 16,1 1-2-16,0-5-3 0,0-2-1 0,1-5-1 16,1-4-1-16,-1-3 1 0,3-4-1 15,-1-7 1-15,0-3-1 0,-1-3 1 16,0-2-1-16,1-2 0 0,-1 1-1 15,-1 1-1-15,-1 5 0 0,1 4-1 16,-1 4 1-16,-2 6-2 0,0 4 1 16,2 6-2-16,-1 3-4 0,0 2-7 15,-1 7-10-15,1 2-9 0,2 4-13 16,-1 1-12-16,0 1-124 0,3-1-127 16,3 1-303-16</inkml:trace>
  <inkml:trace contextRef="#ctx0" brushRef="#br0" timeOffset="118262.0302">8328 10099 691 0,'-6'2'182'0,"0"-1"5"16,2 1-95-16,2 1-24 0,3-1-10 15,2 0-13-15,3 0-13 0,2 0-8 16,1 1-6-16,3-1-4 0,3 1-3 15,1-3-4-15,2 0-2 0,-1-4-4 16,3-1-11-16,1 0-19 0,-1-3-33 16,0-1-88-16,-4 1-56 0,0 0-139 0,-1 7-287 15</inkml:trace>
  <inkml:trace contextRef="#ctx0" brushRef="#br0" timeOffset="118748.8456">8750 10073 615 0,'3'2'143'0,"2"4"3"0,4-2-97 0,1-1-14 15,3 2-3-15,3-2-6 0,2-2-3 16,4-2-6-16,0-3-2 0,0-3-5 16,2-2-1-16,-2-2-3 0,-1-2-2 0,-3-4 0 15,-5-1-1-15,0 0 0 0,-6 0-1 16,-2-1-1-16,-4 1 0 0,-2 1 1 15,-4 1-1-15,-2 4 1 0,-3 1 0 16,-5 4 0-16,-3 4 1 0,-5 3 0 16,-4 5 0-16,-3 4 1 0,1 5 3 15,-2 4 4-15,4 3 2 0,3 4 3 0,3 3 1 16,4 0 1-16,5-1 0 0,2 1-3 16,4-2-2-16,4-3-3 0,6 0-2 15,3-5-1-15,6-3-2 0,4 0-1 16,6-5-1-16,4-1-2 0,5-6-4 15,3-3-7-15,5-5-15 0,1-1-17 16,-2-5-17-16,-2 0-132 0,-2-2-142 16,-2 5-335-16</inkml:trace>
  <inkml:trace contextRef="#ctx0" brushRef="#br0" timeOffset="119390.2733">9101 9567 626 0,'-1'0'158'0,"0"-2"7"16,1 4-91-16,5-1-17 0,1-1-11 0,5 5-10 15,1-3-11-15,3 1-8 0,3-1-7 16,0-1-12-16,3-1-15 0,1 2-22 16,-1-5 89-16,-2 2-225 0,-1 1-148 15,-2 2-384-15</inkml:trace>
  <inkml:trace contextRef="#ctx0" brushRef="#br0" timeOffset="119670.3595">9505 9414 754 0,'-4'-9'181'0,"2"3"3"0,1 2-115 0,2 3-22 16,1 3-8-16,0 5-7 0,2 5-9 15,-1 5-5-15,2 4-2 0,0 6-2 0,1 1-2 16,-1 4-3-16,1 0-2 0,0-2-1 15,0-2-1-15,1 2-1 0,-4-5 0 16,1 0-2-16,-3-3 0 0,-1-4-1 16,-5 0 0-16,-1-5-6 0,-2-4-9 15,-2-5-13-15,-1-4-20 0,-1-1-24 16,-2-5 46-16,2-6-179 0,1-5-143 0,3-3-342 16</inkml:trace>
  <inkml:trace contextRef="#ctx0" brushRef="#br0" timeOffset="119821.4049">9474 9134 626 0,'-4'-6'158'0,"4"1"1"0,-1 2-68 15,2 4-53-15,4 1-14 0,1 2-15 16,0 2-25-16,1 0 13 0,1 1-156 16,2 5-133-16,-2 0-342 0</inkml:trace>
  <inkml:trace contextRef="#ctx0" brushRef="#br0" timeOffset="120663.7497">9681 9454 446 0,'-2'-1'118'16,"1"2"4"-16,0 0-52 0,1 0-24 0,-1-1-10 15,1 0-7-15,3 3-6 0,-6-3-4 16,-1-3-3-16,4 2 0 0,1-4-1 16,-1 2 0-16,0 0-1 0,1-2 1 15,3 0-1-15,1 2 0 0,-4-3 1 16,0 2 0-16,1-2 1 0,0-2 2 0,-2 2 0 16,3 1 2-16,-2 0 0 15,0 1 1-15,0-1-1 0,-1 1-1 0,-1 0 0 16,1 1-1-16,-1 0-1 0,-2 1-2 15,1-2 0-15,1 3-1 0,1 1-2 16,-2 0-1-16,2 0-2 0,0 0-1 16,0 0-2-16,0 1-1 0,0 0-2 15,0-1-1-15,2 2-1 0,-2-1 0 16,0-2-1-16,1 1 1 0,1 0 0 0,0-3 0 16,0 1 0-16,-1-1 0 15,2 1 0-15,-2 1 1 0,0-1 0 16,-1 1 1-16,0 1 1 0,0 3 0 0,-1 0-1 15,0 5 1-15,-3 4-1 0,2 2-1 16,-3 7 0-16,0 1-1 0,-1 5 0 16,2 3 0-16,0-2-1 0,2 1 1 15,2-1-1-15,2-2 1 0,4-1-1 16,3-6 0-16,0-4 0 0,3-3 0 0,3-4 1 16,0-7-1-16,0-4 0 15,2-5 0-15,0-3 1 0,1-5 0 0,-4-3 2 16,0-1 0-16,-2-4 2 0,-1 2 0 15,-4 0 0-15,-3 1 1 0,-1 4-1 16,-3 4-1-16,-3 3 0 0,-1 5-2 16,0 4 0-16,-1 7 0 0,1 3 0 15,-1 3-1-15,4 3 0 0,1 3-1 16,2-1 0-16,4 0 0 0,4-1-2 0,2-1-1 16,4-3 0-16,3-2 0 15,2-4-1-15,1-2 1 0,1-6 1 16,-1-4 0-16,-2-5 2 0,-3-1 0 0,-3-4 1 15,-1-3 0-15,-6-4 0 0,-3 0 0 16,-3 0-1-16,-2 0-1 0,-3-1-7 16,0 4-7-16,-2 1-11 0,0 6-16 15,0 4-22-15,1 5-12 0,3 6-81 16,-2 4-42-16,4 5-113 0,1 5-228 16</inkml:trace>
  <inkml:trace contextRef="#ctx0" brushRef="#br0" timeOffset="120905.773">10321 9554 634 0,'-5'-6'178'16,"0"3"5"-16,-1 1-39 0,-1 4-79 15,0 0-15-15,-2 4-12 0,-3 2-13 0,2 3-9 16,3 2-4-16,0 2-3 0,3 1-4 15,1 0-2-15,4-1-2 0,3-1-3 16,2-3-7-16,3-4-8 0,-1-1-15 16,3-2-19-16,4-5-13 0,0-3-84 15,3-1-44-15,2-3-116 0,2 2-231 16</inkml:trace>
  <inkml:trace contextRef="#ctx0" brushRef="#br0" timeOffset="121331.9877">10435 9450 532 0,'-2'-2'133'16,"2"1"5"-16,-2-1-57 0,-1 0-44 15,3 2-6-15,0 0-3 0,1 1-3 0,-1 0-1 16,0-2 1-16,1 2 2 0,3 1 1 16,-4-1 0-16,1 0 2 0,2 0-2 15,-2-1-2-15,-1 2-2 0,2-1-4 16,-1 1-3-16,1 2-3 0,-1 2-2 0,0 0-2 16,0 3-2-16,2 3-2 0,2 0-2 15,-3 0-1-15,2 1-1 0,0-4-1 16,2 1 0-16,0-4-1 0,2-2 1 15,0-5 0-15,3-2-1 0,1-3 1 16,-5-6 0-16,4-4-1 0,2 0 1 16,-4 0-1-16,1 2 1 0,-2-1-1 15,-2 1 0-15,2 9 0 0,-3 2 0 16,-2 2 0-16,-5 3-1 0,2 5-6 16,-1 7-5-16,0 3-11 0,-2 1-14 15,2 3-16-15,0 4-11 0,5 0-127 16,-1-4-133-16,6-1-312 0</inkml:trace>
  <inkml:trace contextRef="#ctx0" brushRef="#br0" timeOffset="121759.2616">10756 9264 671 0,'5'-6'161'0,"1"4"5"0,3 3-101 15,3 2-19-15,4 6-6 0,3 4-1 16,3 7-6-16,3 3-5 0,1 6-3 16,-1 6-2-16,1 8-3 0,-4 5-2 0,0 3-1 15,-5 2 1-15,-1 3-2 16,-2 2-1-16,-6-2-1 0,-2 2 0 0,-6-2-3 15,-4-1-3-15,-6-2-4 0,-7-3-4 16,-4-5-10-16,-7-2-20 0,-7-5-34 16,-1-6-144-16,-2-3-164 0,-2-5-395 15</inkml:trace>
  <inkml:trace contextRef="#ctx0" brushRef="#br0" timeOffset="124839.4512">11709 9910 781 0,'-9'-6'188'0,"1"-2"2"0,2 4-124 0,5 2-20 15,3 3-13-15,3 0-13 0,1 1-10 16,3 0-6-16,4 1-2 0,2-1 0 16,1-1-4-16,2 2-9 0,0-3-19 15,2 1-19-15,0-1-14 0,-3 2-11 16,-1 1-119-16,-3-1-127 0,-4 0-279 15</inkml:trace>
  <inkml:trace contextRef="#ctx0" brushRef="#br0" timeOffset="125005.0831">11752 10084 650 0,'-7'1'168'0,"3"1"1"0,1-1-69 16,3 1-53-16,4-1-14 0,3 0-10 15,2 0-10-15,1 1-7 0,2-1-11 0,2 0-23 16,0-1-19-16,2 1-127 0,-1 2-136 16,1 2-334-16</inkml:trace>
  <inkml:trace contextRef="#ctx0" brushRef="#br0" timeOffset="127562.3754">13195 9830 416 0,'4'-11'130'16,"-2"-6"8"-16,2-4 2 15,-1-2-66-15,1-4-17 0,2 0-5 0,-1-3-6 16,0 1-3-16,-4-2-4 0,-1-2-4 15,-2-1-5-15,-2-3-5 0,-3 2-5 16,1 2-3-16,-2 2-5 0,6 9-4 16,-1 6-2-16,3 6-3 0,0 10 0 15,3 6-3-15,0 9-7 0,4 5-13 0,0 8-12 16,0 5-16-16,3 3-12 16,-1 3-106-16,-1-1-18 0,1-3-105 0,-3 2-198 15</inkml:trace>
  <inkml:trace contextRef="#ctx0" brushRef="#br0" timeOffset="127851.916">12845 9964 499 0,'-25'-5'135'0,"3"-3"6"0,4 2-21 16,4-1-72-16,6 3-10 0,4-1-5 15,3 2-4-15,3 1-2 0,4 4-2 16,4-1-3-16,10 1-2 0,7 1-1 16,3-2-1-16,7 1-1 0,8 1-2 15,8-2-5-15,3 0-2 0,4 2-2 0,2-1-2 16,4-2-1-16,0-1-2 0,0 1 0 16,-5-1 0-16,-3 2-1 0,-4-4-1 15,-7 1-8-15,-5 4-10 0,-6 5-14 16,-8-1-12-16,-7 1-11 0,-7 0-65 15,-8 2-54-15,-10 0-106 0,-7-2-218 16</inkml:trace>
  <inkml:trace contextRef="#ctx0" brushRef="#br0" timeOffset="129197.2731">12630 10523 508 0,'-7'-8'130'0,"-2"-2"6"15,4 0-57-15,2 0-31 0,0-2-8 16,3-4-3-16,1 1-4 0,2 0-2 0,1-1-3 16,0 0-1-16,4 0-3 0,3 2-2 15,2 2-3-15,3 2-3 0,3 3-3 16,1 1-2-16,-1 5-3 0,-2 2-3 15,-2 4-1-15,-1 2-2 0,-1 3 1 16,-4 3-2-16,2 3 1 0,2 3-1 16,-5-1 0-16,-2 0 0 0,-1 1 0 15,-3 0 0-15,-5 1-1 0,-2-2 1 0,-3-2-1 16,-1 0 1-16,-1 1-1 0,-1 0 0 16,-1-2 1-16,-6-3-1 0,-1-1 1 15,-3-1 0-15,0-1 0 0,1-2 2 16,3-3-1-16,2-2 2 0,6 1 1 15,4-2-1-15,5 0 1 0,3-1-2 16,4-1 1-16,4 0-2 0,4-1-1 16,2 2 0-16,4 0-1 0,2 0 1 15,-2 0-2-15,-3-1-1 0,2 0-5 16,-2 1-7-16,1-1-10 0,-1 0-10 16,3 1-11-16,2 1-11 0,0 1 51 15,-2-2-170-15,-3 0-122 0,-4-1-315 16</inkml:trace>
  <inkml:trace contextRef="#ctx0" brushRef="#br0" timeOffset="129478.6868">12999 10446 575 0,'-1'-12'137'0,"1"6"3"0,0 2-78 0,1 3-31 16,1 5-4-16,1 3-2 0,-1 5-4 15,-1 5-3-15,3 4-1 0,0 4 1 16,1 4-1-16,1 2-3 0,1 2 2 16,1-1 1-16,0 3 0 0,-1-3-2 15,2-3-3-15,-2 1-1 0,1-2-1 16,-3-6-4-16,-3-1-4 0,-3-3 0 0,-4-2-1 16,-4-2 0-16,-2-2 0 0,-3-5-1 15,-2 0-3-15,-4-2-10 16,1-3-11-16,-1-4-15 0,2-3-13 0,-1-3-122 15,1-4-128-15,2-5-303 0</inkml:trace>
  <inkml:trace contextRef="#ctx0" brushRef="#br0" timeOffset="129638.7842">12979 10248 671 0,'4'-11'157'0,"0"2"3"0,1 1-108 15,2 1-21-15,0 5-9 0,2 1-11 16,-1 2-23-16,2 4-19 0,0 1-128 16,0 1-130-16,4 3-323 0</inkml:trace>
  <inkml:trace contextRef="#ctx0" brushRef="#br0" timeOffset="130062.7011">13548 10453 600 0,'-6'-6'154'0,"1"3"8"0,0-3-69 15,1 2-34-15,3-1-10 0,1 0-6 16,1 1-7-16,4 1-8 0,0-2-5 16,1 2-8-16,3 0-3 0,-1-2-2 0,3 4-2 15,1-2-1-15,-1 2-1 0,0 1-1 16,-1 1 1-16,-1 3-1 0,-1 1 0 15,-1 0-1-15,-1 3 0 0,-3 3-1 16,2 3-1-16,0 2-1 0,-2 2 0 16,-1 0 0-16,-1 4-1 0,-1-1-3 15,-1-1-3-15,-1-2-6 0,-1-1-6 16,1-3-12-16,-1-2-11 0,2-3-11 0,0-3-8 16,1 0-11-16,-1-2-109 15,-1-4-118-15,1 0-272 0</inkml:trace>
  <inkml:trace contextRef="#ctx0" brushRef="#br0" timeOffset="130233.2808">13560 10396 607 0,'-6'-1'150'16,"-2"1"5"-16,4 6-90 0,-1 2-18 16,1 5-10-16,1 3-7 0,3 2-10 0,0 2-7 15,3 0-4-15,-2 1-5 0,3-1-10 16,-2 1-17-16,3-3-17 0,-1-2-123 15,1-3-130-15,3 2-318 0</inkml:trace>
  <inkml:trace contextRef="#ctx0" brushRef="#br0" timeOffset="130618.9279">13823 10467 664 0,'-1'1'153'16,"0"4"4"-16,0 4-109 0,-1 3-14 15,2 1-7-15,0 2-5 0,0 0-5 0,3 1-5 16,-1 0-2-16,2-7-1 0,-2 4-2 15,1-2-1-15,-1-4-1 0,1-1 1 16,-2-3 0-16,3-5 0 0,1 2 1 16,2-8 1-16,3-3 1 0,-1-8 1 15,5 1-1-15,2-3 0 0,0-1-1 16,1-1-2-16,-1 1-1 0,-1 3-2 16,-1 7 0-16,-3 1-2 0,-1 8 0 0,-1 1 0 15,-3 8-1-15,1 5 0 0,-1 4-2 16,0 4-5-16,1 1-7 0,-1 2-12 15,0 2-13-15,2-3-12 0,1-2 60 16,-1-2-188-16,2-2-132 0,6-3-337 16</inkml:trace>
  <inkml:trace contextRef="#ctx0" brushRef="#br0" timeOffset="131329.2833">14878 9791 573 0,'-10'-8'144'0,"0"-1"7"0,2-2-81 15,2 0-12-15,1-3-5 0,1 2-4 16,4-3-7-16,1 3-6 0,3 0-5 16,3 3-7-16,3 1-5 0,2 1-6 15,3 1-3-15,2 4-4 0,2 1-1 16,-1 2-2-16,-1 1-2 0,0 3 0 16,-2 3 0-16,1 0-1 0,-6 4 0 0,-3 2 0 15,-3 1 0-15,-3-2 0 16,-4 3-2-16,-3-1 0 0,-5 2-1 15,-2 0 0-15,-2 0 0 0,0 1 0 0,-3 1 1 16,2-1 0-16,-1 1 2 0,4-3 0 16,0-3 1-16,5-1 0 0,0-2 1 15,6-1 0-15,4-3 1 0,3-3-1 16,5 0 1-16,5-4-1 0,4-1-4 16,3-3-7-16,4 1-16 0,1-4-18 15,1 2-12-15,0-1-129 0,-2 1-139 16,-1-3-321-16</inkml:trace>
  <inkml:trace contextRef="#ctx0" brushRef="#br0" timeOffset="131565.4939">15318 9731 694 0,'-2'6'159'16,"1"2"2"-16,4 6-113 15,-3 4-11-15,1 7-1 0,-1 1-2 16,1 7-5-16,3 3-2 0,2 4-4 0,-1 0-2 16,3-1-5-16,0-2-4 0,0-3-4 15,-3-7-3-15,-1-4-1 0,-3-7-4 16,-3-5-10-16,-2-3-17 0,-2-7-13 16,-1-5-14-16,-1-4-14 0,-2-6-121 15,-1-4-129-15,2-8-289 0</inkml:trace>
  <inkml:trace contextRef="#ctx0" brushRef="#br0" timeOffset="131726.0877">15314 9459 689 0,'1'-21'185'15,"-3"6"6"-15,-1 7-95 0,2 4-24 16,1 4-14-16,3 5-13 0,1 1-18 16,1 4-12-16,1 0-8 0,2 2-14 15,-1 3-27-15,-1-1-30 0,0 1-135 0,-1 0-154 16,1 2-374-16</inkml:trace>
  <inkml:trace contextRef="#ctx0" brushRef="#br0" timeOffset="133266.9351">16045 9728 578 0,'5'-9'139'0,"-1"-2"8"0,-3-1-85 0,0 4-12 15,-1-1-2-15,-3 3-2 0,-2 0-4 16,-4 1-4-16,-2 3-6 0,-2-1-7 16,-5 3-5-16,0 3-7 0,-1 0-5 15,-2 2-3-15,2 1-3 0,3 3-1 16,2 1 0-16,3 3-1 0,3 1 1 0,7-2-2 15,2 1 1-15,5 0 0 0,3-2 0 16,6 0 0-16,3-3-1 0,2 0 0 16,2 0 0-16,0-3 0 0,0 1-1 15,-1 0 1-15,-3-2-1 0,-2 0 1 16,-3 1-1-16,-2-3 2 0,-1 2-1 16,-2-1 0-16,-3 1 1 0,-2 1 0 15,-3 1-1-15,0 0 1 0,-5 3 0 16,-2 1 0-16,-3 2 0 0,-3 1 0 15,-4 2 0-15,-4 1-1 0,-1 1-4 16,-2-1-10-16,2-1-11 0,1-2-13 0,6-3-10 16,4-1-14-16,6-6-114 0,6-4-119 15,6-5-274-15</inkml:trace>
  <inkml:trace contextRef="#ctx0" brushRef="#br0" timeOffset="133463.2132">16302 9719 517 0,'10'-2'152'0,"-5"4"9"16,-1 2 6-16,-2 6-101 16,0 4-13-16,0 4-6 0,-1 3-4 0,0 5-8 15,2-1-8-15,1 2-9 0,-1 0-4 16,3 1-5-16,0-3-3 0,2-4-4 16,-1-5-6-16,1-4-12 0,0-4-19 15,1-5-19-15,-3-7-15 0,1-4-119 16,-2-7-136-16,0-2-302 0</inkml:trace>
  <inkml:trace contextRef="#ctx0" brushRef="#br0" timeOffset="133576.8983">16280 9380 589 0,'-8'-15'132'0,"1"10"1"16,2 8-94-16,2 10-18 0,4 9-16 15,4 8-15-15,1 6-122 0,2 1-111 16,0 7-290-16</inkml:trace>
  <inkml:trace contextRef="#ctx0" brushRef="#br0" timeOffset="133936.8495">16626 9826 644 0,'0'-3'151'0,"-1"-3"3"0,1 2-106 15,0 3-12-15,0 2-5 0,1 4-4 16,-1 0-6-16,2 1-4 16,0 2-4-16,0 1-1 0,0-2-3 0,2 2-3 15,1-4-1-15,0 1-3 0,0-2 1 16,0-2-1-16,-2-1 1 0,1-1 1 16,-1-2 0-16,-2-2 3 0,2-3 2 15,-1 1 1-15,-1 0 2 0,1-2 0 16,0 2 1-16,0 0-1 0,-2 2 0 0,1 3-3 15,0 0-1-15,1 2-1 0,-2 4-2 16,3 3 0-16,3 2-2 0,1 3-1 16,1 1 0-16,2 3-1 0,1 3 0 15,4 0-1-15,-1-2 1 0,2 0-4 16,4-4-6-16,0-2-20 0,-1-2-20 16,2-8 88-16,0-3-228 0,-2-5-155 15,-3-4-394-15</inkml:trace>
  <inkml:trace contextRef="#ctx0" brushRef="#br0" timeOffset="134680.7753">16633 9831 277 0,'-2'-2'53'0,"1"-1"-6"0,1 5-50 16,0-2-10-16,0 0-1 0,1 1 5 15,-1 0 12-15,1 0 22 0,-1 0 24 0,0-1 12 16,0 0 8-16,0 0 5 0,-1-1 2 16,0 0-6-16,-1-1-13 0,1-1-14 15,0-1-4-15,-2 0 0 0,2-1 2 16,0-1 4-16,-1-1 2 0,0 1 2 16,1 0 2-16,1 2-2 0,0 0-4 15,-1 0-4-15,2 4-9 0,-1-1-5 16,3 3-5-16,0 3-5 0,3 2-4 0,2 6-3 15,0 1-1-15,3 2 0 0,3 5-2 16,0 0-2-16,4 0-1 0,-1 2-1 16,0-1-1-16,0-2-1 0,0-2-1 15,-1-2 1-15,-1-3 0 0,-3-3-1 16,-1-9 1-16,-4-1 0 0,2-3 0 16,-2-6 0-16,-3-4 0 0,1-3 0 15,-1-4 0-15,1-1-1 0,2-4 1 16,-1-2 0-16,4 1-1 0,2 3 1 15,2 2-1-15,0 4 0 0,2 3 1 0,-4 7-2 16,3 4 1-16,-3 6 0 0,2 4 0 16,-3 5 0-16,0 2 0 0,-1 4-1 15,-1-1-2-15,1 6-7 0,0-1-13 16,-3-3-17-16,4 1-26 0,2-2-17 16,1 2-128-16,1-7-147 0,5-2-330 15</inkml:trace>
  <inkml:trace contextRef="#ctx0" brushRef="#br0" timeOffset="135249.4309">17469 9358 548 0,'-11'-3'133'16,"-5"3"5"-16,-4 5-76 0,-4 8-15 16,-5 9-3-16,1 6-2 0,-1 8-1 15,1 6-3-15,2 5-5 0,3 5-6 16,7-2-6-16,5-1-6 0,7 2-6 15,8-2-13-15,9 2-14 0,7-5-17 16,9-4-14-16,4-3-124 0,6-7-130 16,7-5-312-16</inkml:trace>
  <inkml:trace contextRef="#ctx0" brushRef="#br0" timeOffset="136145.6387">17556 9776 434 0,'-3'-1'118'16,"2"-3"6"-16,0 3-30 0,-1-3-46 0,2 2-14 16,0-1-5-16,0 2-4 0,2-1-2 15,-1-2-2-15,0-1-1 0,0 1 0 16,1-2 0-16,-1 0-1 0,0-1 1 15,0 0-1-15,-1 0-1 0,0 0-2 16,0 1 1-16,-1 1-2 0,1-1-1 16,0 1 0-16,0 0-1 0,-1 0-1 0,0 2-1 15,1-1-1-15,-2 1-1 0,1 1-1 16,0 1-1-16,1 0 0 0,1 1-1 16,-2 0 0-16,1 1 0 0,0 1-1 15,-1 1 0-15,-1 0-2 0,1 2 0 16,-1 1-1-16,2 0-1 0,-1 2 0 15,1-3 0-15,0 1-1 0,0-1 0 16,0-2 1-16,2 0-1 0,-1-2 1 0,0-1 0 16,1-1 0-16,-1-3 1 0,1 1-1 15,2-2 1-15,-2 0-1 0,2-1 0 16,-1-1 0-16,2 0 0 0,-3 1-1 16,0 1 1-16,-2 1-1 0,-1 1 2 15,0 0-1-15,0 2 1 0,-3 4 0 16,0 0 0-16,-1 3 1 0,2 5-1 15,-3 4 1-15,0 5-1 0,-1-1 0 16,1 6-1-16,4 2 1 0,1 0-1 16,1 0 0-16,3-2-1 0,3-1 1 0,4 1-1 15,0-5 1-15,4-2-1 0,-1-5 1 16,3-6-1-16,0-3 1 0,1-7 0 16,0-3-1-16,-1-5 1 0,0-4 1 15,-1-3-1-15,-2 0 0 0,-2-3 1 16,-2-1 0-16,-2 2-1 0,-3 2 1 15,-3 2 0-15,-2 1 0 0,-3 6 1 16,0 5 0-16,-2 2-1 0,1 5 1 16,1 4-1-16,1 3-1 0,1 2 0 0,4 2-1 15,3 0 0-15,2 2 0 0,3-1-1 16,4-2 0-16,2-2-2 0,3-1 1 16,1-1 0-16,3-5 0 0,3-6 0 15,-1-1 1-15,1-6 0 0,0-2 1 16,-4-4 0-16,-2-4 1 0,-11 0-1 15,1-1 0-15,-5-6 0 0,-6-1 1 16,-3 2-7-16,-4 3-8 0,-2 4-15 0,2 2-16 16,-5 6-15-16,1 9 111 0,1 6-243 15,-2 6-143-15,2 6-375 0</inkml:trace>
  <inkml:trace contextRef="#ctx0" brushRef="#br0" timeOffset="136443.0699">18249 9892 589 0,'-12'4'144'15,"-2"1"7"-15,-1 2-85 0,2 3-16 16,-2 4-4-16,4-1-4 0,1 4-5 16,2 2-6-16,2-1-7 0,2 0-6 0,4 0-5 15,3-5-5-15,3 1-4 0,2-5-3 16,6-3-12-16,3-1-12 0,2-3-15 16,5-2-14-16,1-2-123 0,1-1-133 15,0-5-308-15</inkml:trace>
  <inkml:trace contextRef="#ctx0" brushRef="#br0" timeOffset="136934.2048">18371 9775 508 0,'0'-4'128'16,"0"1"6"-16,2-5-68 16,-1 2-16-16,0 0-2 0,0 1-3 0,1 0-2 15,-1 1 0-15,0 1-4 0,0 2-2 16,0 3-5-16,1 3-3 0,-1 2-5 15,-1 1-6-15,1 3-4 0,-1 5-1 0,-1 1-1 16,2 0-3-16,0 0-1 16,2-1-3-16,-1 2-1 0,4-3 0 0,0-3-1 15,3-2 0-15,1-5 0 0,1-3 1 16,1-3 0-16,3-5 0 16,0-3 2-16,2-4 0 0,0-3 1 0,0-2-1 15,0-1 1-15,0 1-2 0,-2-2 0 16,-2 1-1-16,0 3-2 0,-5 4-1 15,-2 4 0-15,-1 6-1 0,-4 4 1 16,-1 4-1-16,-2 4 0 0,0 4 1 0,-1 3-1 16,-1 1-1-16,2 1 0 15,1-1-4-15,3 2-6 0,1-2-6 0,3 3-10 16,2-7-15-16,2 1-14 0,2-3-12 16,2-3-125-16,-2-5-133 0,4-6-312 15</inkml:trace>
  <inkml:trace contextRef="#ctx0" brushRef="#br0" timeOffset="137177.1108">18756 9222 638 0,'12'0'138'0,"4"3"4"0,4 4-111 0,4 7-6 15,3 4 6-15,4 7 3 0,6 8 1 16,-3 2 0-16,1 7-1 0,2 3-2 16,-4 5-3-16,-3 1-6 0,-3-1-5 15,-11-4-5-15,-2 0-3 0,-4-1-3 16,-8 0-13-16,-5-2-27 0,-8 4-17 0,-10-4-133 16,-11 1-144-16,-6 2-348 0</inkml:trace>
  <inkml:trace contextRef="#ctx0" brushRef="#br0" timeOffset="138092.1924">15880 9377 426 0,'24'-21'99'0,"0"-1"3"0,-1 2-61 16,-2 7-14-16,-4 1-5 0,-5-1 0 16,-4 8-3-16,-10 5-1 0,-8 3-3 0,-9 4-3 15,-11 7-2-15,-6 8-3 16,-12 11-4-16,-8 7-1 0,-12 12 0 0,-9 7-1 16,-9 7 0-16,-10 5 0 0,-7 6-1 15,-4 5-1-15,-1 1-2 0,-1-7-4 16,5 1-6-16,10-6-105 0,11-8-99 15,14-12-253-15</inkml:trace>
  <inkml:trace contextRef="#ctx0" brushRef="#br0" timeOffset="139005.7907">13235 10293 457 0,'11'-11'115'0,"-13"7"4"15,-20 8-37-15,-14 7-52 0,-9 7-10 16,-13 12-6-16,-11 8-2 0,-9 8-2 15,-10 9-5-15,-7 12 0 0,-13 2-4 16,-10 7-2-16,2 8-7 0,-2 3-116 16,-5-2-106-16,3 5-276 0</inkml:trace>
  <inkml:trace contextRef="#ctx0" brushRef="#br0" timeOffset="139875.2125">19547 9774 752 0,'-5'-5'176'0,"3"1"2"0,2 2-125 15,2-2-17-15,3 2-10 0,4-1-8 16,1 1-9-16,1-1-7 0,2 1-13 0,2-3-14 15,2-1-17-15,-1 1-17 16,0 0-120-16,-5 0-134 0,0 4-307 0</inkml:trace>
  <inkml:trace contextRef="#ctx0" brushRef="#br0" timeOffset="140035.0279">19473 9917 704 0,'-2'5'163'0,"1"-4"3"16,6-1-116-16,2-1-15 0,3-3-10 0,2 1-6 16,2-1-7-16,2-1-7 0,-1 0-16 15,-1-1-20-15,0 1 17 0,-3 1-155 16,2 1-137-16,-1 0-341 0</inkml:trace>
  <inkml:trace contextRef="#ctx0" brushRef="#br0" timeOffset="147279.3255">19805 9644 554 0,'-5'-8'139'0,"1"2"8"0,-2 0-80 16,1 3-16-16,1 3-11 0,2 2-9 16,-1 3-7-16,3 1-8 0,0 3-7 15,2 2-4-15,0 0-1 0,3 1-2 0,2 4 0 16,3 0-1-16,2-2 0 0,2 1-1 16,2-3 1-16,3 4 0 0,5-3 0 15,0-5 0-15,1 1-1 0,0-1 1 16,1 1 0-16,-3-1-1 0,-2-1 1 15,-5 0-1-15,-5 1 0 0,-7 0 0 16,-5 2-1-16,-8 1 0 0,-6 3-2 16,-7 2-5-16,-3 5-8 0,-4 1-10 15,-3 4-20-15,-2 0-110 0,-3 1-120 0,2 4-290 16</inkml:trace>
  <inkml:trace contextRef="#ctx0" brushRef="#br0" timeOffset="148182.9667">1009 12134 638 0,'-27'1'162'15,"7"4"8"-15,-1-4-89 0,12 2-18 16,1-3-7-16,1 1-8 0,4-1-13 15,0 0-9-15,5 0-10 0,2 0-5 16,3 0-7-16,0 0-2 0,3-1-2 16,3-2 1-16,6 2-3 0,-1-1-7 0,3-2-11 15,1 2-15-15,1-1-15 16,0 2-9-16,-4 1-19 0,-5-1-11 0,-4 2-89 16,-7 1-102-16,-7 2-232 0</inkml:trace>
  <inkml:trace contextRef="#ctx0" brushRef="#br0" timeOffset="148314.5639">957 12220 577 0,'-13'11'142'0,"4"-3"5"0,0 0-84 16,0-2-21-16,6 0-12 0,2-2-7 15,4-3-7-15,5-2-6 0,1-4-5 0,5-1-10 16,3 0-9-16,3-2-12 0,0-2-17 16,4-1-108-16,0 0-118 0,3 0-277 15</inkml:trace>
  <inkml:trace contextRef="#ctx0" brushRef="#br0" timeOffset="148513.4024">1194 11970 578 0,'-3'-1'132'0,"1"3"2"0,2 4-87 16,4 3-22-16,2 3-11 0,3 0-6 16,3 3-3-16,3 1-1 0,1-1-2 15,1-1 0-15,0-1-2 0,1-1 1 16,-1-1 0-16,-1 0-1 0,-2-2 1 15,-6 0 0-15,-3 1 1 0,-6 0-2 16,-3 0-3-16,-4 0-7 0,-3-1-15 16,0 0-76-16,0-1-37 0,5 0-96 15,0 0-211-15</inkml:trace>
  <inkml:trace contextRef="#ctx0" brushRef="#br0" timeOffset="148847.3293">1619 12037 610 0,'-5'-6'149'0,"2"4"2"0,0 2-87 16,5 5-22-16,2 1-10 0,4 7-6 16,3 2-7-16,1 0-5 0,2 2 0 15,4 1-3-15,3 1-2 0,2 0-2 0,3 0-1 16,2 0-2-16,0 1-1 16,1-1 0-16,-2-3-2 0,-2 0 0 0,-3-1-6 15,-4-2-9-15,-3-2-14 0,-3-1-9 16,-2-1-19-16,-4-2-112 0,-1-3-121 15,-4-4-279-15</inkml:trace>
  <inkml:trace contextRef="#ctx0" brushRef="#br0" timeOffset="149020.8781">1933 12040 603 0,'-5'7'150'0,"-7"2"5"16,-3 3-85-16,-8 3-27 0,1 3-11 15,-5 5-7-15,-4 1-8 0,-2 4-8 16,-1-1-6-16,1 2-11 0,7 3-14 16,0-3-11-16,4-2-87 0,5-3-39 15,10-5-109-15,7-5-228 0</inkml:trace>
  <inkml:trace contextRef="#ctx0" brushRef="#br0" timeOffset="149346.0269">2228 12081 576 0,'-5'-6'148'0,"3"1"6"0,-2 2-70 16,2 3-36-16,-1 3-14 0,2 5-7 15,-1 2-8-15,-2 3-8 0,0 5-4 16,-1 2 0-16,2 2 1 0,-4 0 1 16,3 1 0-16,0-1 0 0,1-1-1 15,5-2 0-15,0-1-1 0,3-1-2 16,6-2-2-16,3-4-1 0,3-4 0 16,5-3 0-16,2-4-1 0,3-5-6 15,1-2-8-15,1-4-12 0,-3-3-11 0,0-2-15 16,-4 0-53-16,-5 0-65 0,-4-1-108 15,-4 3-230-15</inkml:trace>
  <inkml:trace contextRef="#ctx0" brushRef="#br0" timeOffset="149493.6344">2202 12108 573 0,'-14'2'165'0,"4"0"1"15,4-2-2-15,7 0-117 0,6-1-18 16,8 1-16-16,6-3-19 0,6 3-20 15,3-1-9-15,5-1-20 0,0-1-111 16,0 0-125-16,-4 1-286 0</inkml:trace>
  <inkml:trace contextRef="#ctx0" brushRef="#br0" timeOffset="149877.8928">2591 12137 502 0,'-3'-2'141'0,"3"2"3"0,-2 5-8 0,2 3-93 15,0 5-16-15,0 2-7 0,0 4-2 16,1 2-2-16,1 1-1 0,2-1 3 15,4-1 1-15,-1-2-1 0,3-2 0 16,1-3-2-16,0-5-1 0,0-5-2 16,2-4-3-16,1-5-1 0,0-4-2 15,1-4 0-15,1-4-1 0,4-1-1 16,-2-1-2-16,-1 1 0 0,-2-1-1 0,0 2 0 16,-3 5-2-16,-2 4 1 15,-7 1-1-15,3 8 0 0,-3 4 0 0,2 5-2 16,-4 0-3-16,-1 4-6 0,0 2-7 15,2 1-6-15,1 0-10 0,2-1-8 16,0-1-7-16,3-2-13 0,4-1-103 16,2-5-111-16,1-4-269 0</inkml:trace>
  <inkml:trace contextRef="#ctx0" brushRef="#br0" timeOffset="150266.8034">2968 11932 556 0,'-6'-11'150'0,"3"1"3"0,0 3-23 15,4 4-95-15,3 2-14 0,1 2-4 16,2 2-7-16,3-1-6 0,3 3-2 16,1 1 0-16,2 3 0 0,1-2 1 0,1 1 2 15,0-1 2-15,0-1 3 0,-2-1 0 16,-3 1 0-16,-4-1 0 0,-1 2 0 15,-3 3-3-15,-2 1-2 0,-3 4-2 16,-3 3-1-16,1 1 0 0,0 0-1 16,1 2-1-16,2 1 1 0,2 3-1 15,1-2 0-15,2 1 1 0,2 2-1 16,2-1 0-16,1-2 0 0,2-1 0 0,2-1 0 16,-3-3 0-16,2-2 0 0,-2-4 0 15,-4-1 0-15,-5-2 1 0,-5-3-1 16,-6-1 1-16,-4 0 0 0,-4-2 0 15,-2 2-1-15,-2 0-2 0,-1-1-7 16,2-3-6-16,3 0-12 0,2 2-8 16,5-3-13-16,1-1 12 0,6-2-129 15,7 1-114-15,3-2-277 0</inkml:trace>
  <inkml:trace contextRef="#ctx0" brushRef="#br0" timeOffset="150454.694">3593 12203 707 0,'-5'-4'166'0,"4"3"0"15,-1 0-111-15,2 2-20 0,3 1-14 16,-1 1-12-16,2 2-10 0,4-1-9 16,0 0-10-16,3-1-10 0,1-1-9 0,0 1-19 15,2-1-108-15,-2-1-115 0,-1 3-272 16</inkml:trace>
  <inkml:trace contextRef="#ctx0" brushRef="#br0" timeOffset="150619.9063">3508 12337 671 0,'-5'-1'167'0,"4"2"1"15,-1-1-87-15,2 2-38 0,3-2-15 0,3 0-12 16,4 0-8-16,4 0-5 0,2 0-4 15,4-2-7-15,5 0-16 0,1 1-13 16,-1 2-132-16,1 0-136 0,-4 2-335 16</inkml:trace>
  <inkml:trace contextRef="#ctx0" brushRef="#br0" timeOffset="151629.8112">4660 12096 490 0,'-2'-4'127'0,"1"-3"7"16,1-4-62-16,-1-2-12 0,2-6-3 16,2-2-2-16,-1-6-2 0,-1-1-2 15,1 0-3-15,-2-5-5 0,0 1-7 16,-2-1-7-16,1 1-9 0,-1 2-6 16,0 3-6-16,0 3-4 0,1 7-2 15,1 5-2-15,-2 7 0 0,2 9 0 0,2 7 0 16,-1 7-1-16,1 5-5 0,2 6-9 15,0 4-16-15,1 3-16 0,1 5-8 16,1-2-14-16,2 0-11 0,0-1-101 16,-1-1-107-16,-1-5-241 0</inkml:trace>
  <inkml:trace contextRef="#ctx0" brushRef="#br0" timeOffset="154185.6416">4401 12321 397 0,'-13'3'103'0,"-3"-1"7"16,-1 1-48-16,-2 2-13 0,1-3-3 15,-1 1-1-15,1-1-1 0,2-2-1 0,0 0-1 16,3-2-2-16,1-1-3 0,3 0-1 16,3-1-3-16,1 0-3 0,2 0-5 15,3 2-4-15,4 0-3 0,2 0-3 16,4 2-2-16,6 0-1 0,2-1-2 16,4 1 0-16,5 1 0 0,3-1-1 15,2-1 0-15,3 0 0 0,-1 0 0 16,4-2-1-16,4-2-1 0,2 2 0 15,4-2-1-15,3 0-2 0,2 0-1 0,2-2-1 16,-1-1 0-16,-5-2-1 0,-4-1 0 16,-4 3-1-16,-7-1 0 0,-6 2-6 15,-7 1-8-15,-6 3-10 0,-7 3-12 16,-4 2-15-16,-6-1-8 0,-5 0-18 16,-4 3-107-16,-1-1-117 0,-1 4-274 15</inkml:trace>
  <inkml:trace contextRef="#ctx0" brushRef="#br0" timeOffset="154720.1006">4297 12650 519 0,'-2'-6'131'0,"-3"1"5"0,1-1-66 15,-1 2-18-15,0-1-8 0,3 3-4 0,1-1-4 16,1 2-2-16,2 3-2 0,0 1-3 16,6 1-3-16,0-1-3 0,3 2-3 15,4 1 0-15,0-1-4 0,2-1-2 16,1-2-4-16,-1-1-1 0,2-1-3 16,-2-3-2-16,0-2-1 0,-1 1-1 15,-2-3 0-15,-2 2-1 0,0-1 0 16,-5 0 0-16,-1 3 0 0,-1 1-1 15,-2 1 0-15,-2 3 1 0,-1 3-1 0,-1 4 0 16,0 3 1-16,-2 4-1 0,-1 0 1 16,1 6 0-16,-1 0-1 0,-1 0 0 15,2-1 0-15,0-1-1 0,2 0-1 16,0-2-3-16,1-4-5 0,2-2-6 16,2-2-10-16,-2-2-11 0,2-3-8 15,-4 1-7-15,1-4-9 0,0-2-6 16,-1 0-86-16,-1-4-5 0,-3 0-81 15,0-3-174-15</inkml:trace>
  <inkml:trace contextRef="#ctx0" brushRef="#br0" timeOffset="154889.6475">4274 12638 529 0,'-17'-3'134'16,"-1"2"5"-16,3 5-64 0,1 3-27 15,4 4-13-15,3 2-6 0,2 6-6 16,3 2-5-16,0 2-6 0,2 1-3 15,2 1-2-15,0-1-4 0,2 1-8 0,1-2-11 16,1-1-16-16,2-1-120 16,1-4-123-16,2-3-305 0</inkml:trace>
  <inkml:trace contextRef="#ctx0" brushRef="#br0" timeOffset="155332.6509">4733 12688 566 0,'-1'-3'137'15,"1"2"7"-15,-1 0-77 0,-1 0-23 16,2 1-9-16,2 1-3 0,-2 1-3 16,0 3-3-16,0 3-3 0,0 0-1 0,1 6-1 15,-1 2-2-15,1-1-1 0,0 3-3 16,2 1-1-16,0 0-1 0,1-1-2 16,2-3-2-16,0-1-1 0,0-1-1 15,2-5-1-15,-2-3-1 0,1-1-1 16,-1-4-1-16,2-1 1 0,0-7-2 15,1 0 1-15,2-3 0 0,2-2-1 0,2-1 0 16,1-1-1-16,0-2 0 16,0 2 0-16,0 3-1 0,-3 2 0 15,-2 3 1-15,-1 5-1 0,-3 5-1 16,1 4 1-16,-4 5-1 0,0 3-5 0,0 4-6 16,0-2-11-16,-2-3-16 0,2 1-10 15,1-1-18-15,0-3-87 0,1-3-26 16,2-2-102-16,5-3-201 0</inkml:trace>
  <inkml:trace contextRef="#ctx0" brushRef="#br0" timeOffset="156073.0033">5869 12088 498 0,'2'-7'124'0,"3"3"5"0,-4-3-74 16,-2 1-12-16,1 4-6 0,-4-3-5 0,-2 0-4 15,-1 1-5-15,-1 2-2 0,-3-1-2 16,-1 2-1-16,-3-2-1 0,1 3-3 16,-1 1-2-16,3 6-2 0,-3-4-1 15,0 1-2-15,1 3 0 0,-1 0-1 16,3 0-1-16,0 1 0 0,-2-3 0 15,5 3-1-15,3-1-1 0,3 1-1 16,3 0 0-16,3 1-2 0,2 1 1 0,4-3-1 16,1 3 1-16,1-3-1 0,1 2 1 15,0-1-1-15,2 0 0 0,-1-2 1 16,3 0-1-16,0 0 0 0,0 0 0 16,1 2 0-16,-2-1 0 0,-1 0 0 15,-3 2 0-15,-2-2 0 0,-3-1 0 16,-3 0 0-16,-2-1 1 0,-4 0-1 15,0-2 0-15,-5 0 1 0,-3 1 0 16,-1-1 3-16,-4 0 2 0,-2 1 1 16,-3-2 2-16,-1 2 1 0,1-2 0 0,-1 1 0 15,1-1-3-15,2 0-1 16,3-1-3-16,2-1-7 0,4 0-11 0,3 0-15 16,3-1-10-16,6-1-13 0,4 0-8 15,4 1-112-15,2-3-115 0,2 4-261 16</inkml:trace>
  <inkml:trace contextRef="#ctx0" brushRef="#br0" timeOffset="156278.5461">5991 12214 664 0,'4'-3'164'0,"-2"1"5"0,-1 3-100 15,1 0-19-15,-1 3-9 0,0 3-11 16,0 3-9-16,-2 2-8 0,2 2-4 15,-1 1-3-15,0 3-2 0,0 0-2 16,2-1-1-16,0-2-5 0,0 0-9 16,1-3-14-16,-1-2-14 0,1-4-13 0,0-5 65 15,-1-3-188-15,-2-4-131 0,1-5-321 16</inkml:trace>
  <inkml:trace contextRef="#ctx0" brushRef="#br0" timeOffset="156422.1693">5958 11990 566 0,'-7'-24'146'16,"-1"7"6"-16,3 5-83 0,2 7-17 0,2 4-14 16,1 6-11-16,1 3-10 15,1 3-16-15,6 4-15 0,-1 2-14 0,1 0-56 16,3 2-70-16,2 1-112 0,0 2-255 16</inkml:trace>
  <inkml:trace contextRef="#ctx0" brushRef="#br0" timeOffset="156761.8439">6248 12221 580 0,'-1'-1'145'0,"1"0"7"0,-2 4-81 16,-1 2-19-16,1 4-9 0,1 2-7 15,-2 1-5-15,3 3-7 0,-4 2-4 16,6 0-3-16,0-2-4 0,1-2 0 16,1-1-2-16,3-1-1 0,0-2-1 15,0-4 0-15,1-4-1 0,0-1-1 0,2-5 0 16,1-5-2-16,1-1-1 0,2-2-1 16,0-2-1-16,2 1 0 0,0-4-1 15,0 3-1-15,0 0 1 0,-2 4-1 16,-1 2-1-16,-2 2-1 0,0 3-3 15,-1 8-2-15,-3 3-4 0,-1 3-5 16,2 2-10-16,-3 3-13 0,2 3-7 16,-2 1-15-16,1-1-114 0,0-1-123 0,3 3-290 15</inkml:trace>
  <inkml:trace contextRef="#ctx0" brushRef="#br0" timeOffset="157291.5283">7038 11758 499 0,'2'-15'135'0,"-5"6"8"0,-3 2-47 15,-5 10-32-15,-5 5-8 0,-3 6-3 16,-5 8-3-16,-4 7-4 0,-1 9-6 15,-2 6-6-15,5 3-5 0,4 1-8 16,4 2-5-16,6-1-5 0,7-4-5 16,6-3-4-16,8-8-9 0,4-4-9 15,7-5-12-15,3-4-16 0,5-5-9 0,5-4-20 16,-1-6-112-16,-1-3-121 16,2-2-282-16</inkml:trace>
  <inkml:trace contextRef="#ctx0" brushRef="#br0" timeOffset="158191.9653">7089 12217 439 0,'2'-5'104'16,"1"-1"4"-16,-2 0-62 0,0 1-16 15,0-2-1-15,0 1-2 0,1 0-1 0,-1-2-2 16,-1 3 1-16,0 1-3 0,0 0-1 16,1-1-2-16,0 1-1 0,-1 2-1 15,0-1-1-15,0 1-1 0,0 0-2 16,0-1 0-16,0 1-2 0,0 0 0 15,-1 1 1-15,0-1-1 0,1 1 0 16,-1-1 0-16,-1 1 0 0,1 0-1 16,1 0 0-16,-1-2-1 0,1 3 0 15,0-1-1-15,0-2 0 0,0 1-1 16,0 1-1-16,0-2 0 0,1 3 0 0,-1-2-1 16,1-2 0-16,1 4 1 0,-1 0 0 15,0-2 1-15,-1 1 0 0,0-1 0 16,1 2 0-16,-1-1-1 0,0 0-2 15,-1 0 0-15,1 2-2 0,0-1 0 16,0 0-1-16,0 0-1 0,0 2 0 16,0 0 0-16,1-1 1 0,-1-1-1 15,2 1 0-15,-1-1 0 0,0 0 1 16,-1-1-1-16,1 0 0 0,-1-1 0 16,1 2 0-16,-1 0 1 0,2 0-1 0,-1 0 0 15,0 0 0-15,0 0 1 0,-1-1 0 16,2 1 1-16,0 1 0 0,-2-1 0 15,0 0 0-15,0 2 1 0,0 0-1 16,-1 2 0-16,-2 3 1 0,0 2-1 16,-2 4 1-16,-3 5 1 0,1 3 0 15,0 4-1-15,-1-1 1 0,2 3-1 16,1 0-1-16,3-2 0 0,2-1-1 0,2-3 0 16,2-1-1-16,3-2 1 0,0-5-1 15,2-3 0-15,5-1 1 0,0-6-1 16,4-5 1-16,-1-3 0 0,1-3 0 15,1-5 0-15,-4-3-1 0,-1-3 1 16,-2 2-1-16,-2-2 1 0,-3-2-1 16,-1 3 0-16,-2 2 1 0,-1 3-1 0,-3 4 1 15,-2 1-1-15,-1 5 0 0,-3 8 0 16,-2 5 0-16,3 1 0 0,-1 2 0 16,4 3 0-16,-1 1 0 0,4 0 0 15,2 1-1-15,6-6 0 0,-1 1-1 16,6-2-1-16,5-1-1 0,0-5 0 15,1-4 0-15,2-2 0 0,0-3 0 16,1-3 1-16,-4-4 1 0,-5-4 1 16,-1 2 1-16,-2-2 0 0,0-1 0 15,-5-2-5-15,-2-2-4 0,-3 2-8 16,0-2-10-16,-2-1-12 0,0 3-7 0,-3 0-7 16,2 5-12-16,-1 6 28 0,-4 1-127 15,5 7-105-15,0 8-266 0</inkml:trace>
  <inkml:trace contextRef="#ctx0" brushRef="#br0" timeOffset="158501.1405">7659 12364 596 0,'-1'-1'151'0,"-1"-1"6"16,-4 0-80-16,-2 1-23 0,1 2-9 15,-3 3-4-15,-2 1-8 0,0 1-7 16,-2 4-2-16,6 1-3 0,-2 2-2 16,1 2-3-16,4 1-1 0,2 0-2 0,0-1-3 15,2-1-2-15,2 1-3 0,3-3-2 16,3 1-3-16,3-5-7 0,2-2-10 15,5-1-14-15,5-1-18 0,4-4-14 16,1-3-49-16,-1-3-75 0,1-2-114 16,0-2-245-16</inkml:trace>
  <inkml:trace contextRef="#ctx0" brushRef="#br0" timeOffset="158998.2467">7800 12261 477 0,'2'-7'123'0,"-2"-1"5"16,1 1-64-16,0 0-14 0,-1 2 0 16,1 2-2-16,-1-1-5 0,-1 4-5 0,1 1-2 15,0 3-2-15,0 4-2 16,0 1-7-16,0 3-5 0,1 2-3 16,0 2-2-16,2 1-4 0,-1 1-4 15,2-2-1-15,0 0-3 0,1-1 0 16,-1-2-1-16,1-2 0 0,2-4 0 0,-3-3 2 15,4-1 1-15,-1-5 2 0,-2-3 1 16,1-2 1-16,1-5 0 0,0-4-1 16,0 1-1-16,2-2-2 0,-2-3-2 15,3 1-1-15,-1-2-1 0,4 4 0 16,-3 2-1-16,-1 3 0 0,-3 3 0 16,1 6-1-16,-3 4 1 0,-1 6 0 0,-3 4-1 15,-1 2 0-15,1 1-4 0,-4 3-4 16,2 4-5-16,-1-1-11 0,1-1-9 15,2 1-13-15,1 0-7 0,3-3-13 16,0-3-28-16,4-3-77 0,0-3-101 16,6-3-233-16</inkml:trace>
  <inkml:trace contextRef="#ctx0" brushRef="#br0" timeOffset="159557.7607">8132 11791 527 0,'15'-8'120'16,"0"6"2"-16,2 4-87 0,1 6-15 15,1 6-3-15,-4 5-1 0,1 8-1 16,2 7-2-16,-1 4 3 0,2 6 2 16,0 2 4-16,0 2 0 0,0 1 3 15,-5-4-1-15,-3-2-2 0,-6 1-4 16,-10 0-3-16,-7 1-8 0,-7-2-16 0,-6 2-16 16,-6 1-129-16,-10 0-128 0,-3 2-321 15</inkml:trace>
  <inkml:trace contextRef="#ctx0" brushRef="#br1" timeOffset="163113.2917">1406 11509 470 0,'3'-11'116'0,"-2"2"3"16,1 1-52-16,0 2-34 0,0 6-8 15,2 5-2-15,-1 6 0 0,2 4 1 16,-1 7 0-16,-2 10 2 0,0 8 2 16,-2 7 0-16,-3 8-1 0,1 12-2 0,-2 9-2 15,-1 7-3-15,-1 4-3 0,1 4-4 16,0 6-2-16,0 2-4 0,-3-4 0 16,-2-1-2-16,3-5-1 0,-1-5-2 15,1-1 0-15,2-10-1 0,0-6 0 16,4-5-1-16,2-11-8 0,3-3-17 15,1-6-11-15,2-9-16 0,0-9-116 0,4-6-126 16,-1-7-293-16</inkml:trace>
  <inkml:trace contextRef="#ctx0" brushRef="#br1" timeOffset="163780.9983">1432 13197 554 0,'-5'-2'130'0,"3"-1"0"15,0 1-87-15,2 0-16 0,4 2-8 16,2-2-4-16,2 1-4 0,1 1-2 0,6-1-2 16,3 2 1-16,6 0-2 0,4 2 0 15,4-1-1-15,6 1-1 0,6 0 0 16,2 2-2-16,3 0 1 0,2-1-1 16,-2-1 0-16,3 0 0 0,6-1 2 15,1 1 1-15,7 0 2 0,2 1 1 16,5 0 3-16,3-2 1 0,3 2 0 15,2 2-1-15,5 1-1 0,1-2-1 16,-2 0-2-16,5 1-2 0,4 2 0 0,5-1-1 16,2-1 0-16,-3-1-1 0,-3-2 1 15,6 1 0-15,5 3 0 0,0-3 0 16,-7 1-1-16,1 1 0 0,5-1-1 16,6 2-1-16,-2-3 0 0,-6-1 0 15,3 1-1-15,5-3 1 0,0-2-1 16,-2 3 1-16,-5-1-1 0,2 0 0 0,5 1 1 15,-3 3 0-15,-3-2 0 0,-4 3 2 16,0-1-1-16,3 1 2 0,1 2-1 16,-7-1 0-16,0-2 0 0,1 0-1 15,5 1-1-15,0-1 1 16,-2-3-2-16,-3-3 1 0,5 1 0 0,3-2-1 16,-2-2 1-16,-5-1-1 0,1 0 0 15,-1 2 0-15,3 0 1 0,-4 1-1 16,-4 0 0-16,-6 2 0 0,-4 2 0 15,-2 3 0-15,-5-1 1 0,-3 3-1 16,-6 0 1-16,-6 1 0 0,-4 2-1 0,-4 1 0 16,-9-1-9-16,-6-1-16 0,-11-6-10 15,-7 3-19-15,-7-2-113 0,-6-5-126 16,-8-3-291-16</inkml:trace>
  <inkml:trace contextRef="#ctx0" brushRef="#br1" timeOffset="165432.3099">1581 11420 446 0,'-14'-4'96'0,"-2"-1"0"16,2 0-76-16,3-1-5 0,0 0 0 15,1 0 3-15,3 0 4 0,1 1 2 16,1 1 4-16,0 2 1 0,3 0-1 16,0 0-2-16,1 1-5 0,1 1-3 15,0-1-4-15,4 2-4 0,1 0-2 16,2 2-3-16,4 0-2 0,3 5-1 15,4-1 1-15,4 2 0 0,3 0 1 0,3 1 0 16,5-1 1-16,4-1 1 0,3 0 0 16,2-2 1-16,2-1-1 0,0 1 0 15,0 0 0-15,1 1 0 0,4 0 0 16,1-1-1-16,4 1-1 0,3-2 0 16,2 0 1-16,2 1-2 0,-2-5 1 15,-1 2 0-15,5 1 0 0,-2 0 0 16,4 0 0-16,4 0 0 0,0-3 0 15,2 4-1-15,3-3 0 0,2 1-1 16,1-1 0-16,0 3-1 0,2-1-1 0,0-1 1 16,0 0-1-16,2 0 1 0,-2 0-1 15,4-1 2-15,-1-1 0 0,1-1 1 16,0 0 0-16,6 2 1 0,1-4 0 16,0 2 0-16,0 2 0 0,-4-5-1 15,3 4-1-15,2-2-1 0,-1 0 0 16,2 1 0-16,-2-2 0 0,-2-3 0 15,6 1-1-15,0 0 2 0,1 1-1 16,-3-1 1-16,-4-2 1 0,-1 0 0 0,3 3 0 16,0 1 0-16,-1-4-1 0,-3 2 1 15,-3-1-1-15,3 4-1 0,2 0 0 16,-3-2 0-16,-2 1 0 0,-1 3-1 16,-1-1 1-16,-2 2-1 0,4 0 0 15,-1-2 1-15,-2 1-1 0,1 0 1 16,1 0 0-16,2-3-1 0,3 3 1 15,-3-3 0-15,3 2-1 0,-2 0 1 16,-2-4-1-16,-1 2 1 0,-1 3-1 0,-2-4 0 16,0 1 1-16,-1 2-1 0,-4-4 0 15,1 3 0-15,-1 1 0 0,0 0 0 16,-3 0 0-16,0-2 0 0,-3-1 0 16,1 1 0-16,-3-1 1 0,-1 0-1 15,-6-5 0-15,-2 3 1 0,-3 2-1 16,-5-1 0-16,-2 0 1 0,-3 1-2 15,-4 0-1-15,0 1-1 0,-5-1-1 16,-4 1-2-16,-4 1-1 0,-5 2-4 16,-3 1-4-16,-3 3-6 0,-3 1-3 0,-5-1-1 15,-1 4-4-15,-2 1-1 0,-1-2-3 16,-3 2 1-16,-2-2 5 0,-1 0 2 16,-2 0 4-16,-5-4 3 0,3 0 4 15,-1-2 7-15,1-1 6 0,-2-1 6 16,1-1 3-16,1-2 3 0,3 1 3 15,-3-3 2-15,1 0 0 0,2 2-1 16,-1-3-1-16,2 0-3 0,-1 2-2 16,2 0-2-16,0 3-3 0,2 1 0 0,-4 2-1 15,2 9 1-15,-1 5 1 0,1 9-1 16,-4 8 3-16,-4 9 2 0,-3 12 1 16,-2 15 0-16,0 9-2 0,0 8-1 15,-3 6 1-15,1 5-2 0,3 6-2 16,2-5 0-16,2-2 0 0,0-3 0 15,1-5 0-15,1-6 1 0,3-6 1 16,3-10 0-16,-2-2 0 0,3-12 0 0,3-8 0 16,2-12-1-16,-2 0-2 0,2-6 0 15,-1-8-2-15,-1-4 0 0,2-7 0 16,-1-4-1-16,2 1 1 0,2-8-1 16,-1-4 0-16,3 1 0 0,-1-3-1 15,0 1-1-15,0 1 0 0,-2 3 0 16,-1 1 0-16,-3 2 0 0,-2 1 0 15,-1 4 0-15,-1 2 1 0,-3 0 0 16,-2 2 1-16,0 2 0 0,-2 1 0 16,1 1 0-16,0 1 0 0,-1 0 0 0,1 3 0 15,1 0 0-15,0 1 0 0,0 0 0 16,-1 0 0-16,2 2 0 0,-1 0 0 16,-1 2 0-16,1-3 0 0,-3 0 0 15,0-1 0-15,-1-2 0 0,-3-5 1 16,0-1-1-16,-3-5 0 0,0 2 0 15,-1-2 0-15,-1-3 0 0,-4 0 1 16,-2 0-1-16,-3-1 0 0,-3-1 0 0,-12-1 1 16,-7 0-1-16,-8 1 1 15,-8-2-1-15,-6 3 1 0,-9 1-1 0,-7 1-7 16,0 3-7-16,-1-1-13 0,1 5 41 16,2 2-167-16,9-2-125 0,-6 3-323 15</inkml:trace>
  <inkml:trace contextRef="#ctx0" brushRef="#br0" timeOffset="172178.5678">12226 12400 347 0,'-2'-5'103'0,"-1"-1"4"0,2 1-20 16,0-1-30-16,-2 0-15 0,2 1-7 16,0 0-4-16,-1-1-3 0,2-2 1 15,-1 2 0-15,1-1 1 0,-1 0 1 0,1 0 0 16,0 1 0-16,0 3 0 0,-1 0-4 15,1 4-3-15,1 3-2 0,-1 3-2 16,1 5-3-16,2 2-2 0,-2 6-3 16,3 3 0-16,-1 0-1 0,2 2-3 15,1-1-3-15,2-6-1 0,1 0-1 16,2-3 0-16,1-4-1 0,1-4 1 16,0-6 0-16,1-4 0 0,3-1 1 15,-1-10-1-15,2-5 0 0,1-7 0 16,-1 0 0-16,2-4-1 0,-2 0 0 15,0 2 0-15,0 4-1 0,-2 4 0 0,-3 5-1 16,-2 6 0-16,-1 4 1 0,-3 5-1 16,-3 5 1-16,-3 6 0 0,-1 4-1 15,0 4-1-15,-2 4-4 0,-2 4-10 16,3 1-13-16,0 3-18 0,2-4 66 16,-1 0-202-16,3 1-142 0,5-2-364 15</inkml:trace>
  <inkml:trace contextRef="#ctx0" brushRef="#br0" timeOffset="172887.8978">11803 12295 424 0,'10'-7'120'0,"2"0"7"0,1 1-39 15,3 0-22-15,-4-3-12 0,-2 2-4 16,-3 2-3-16,-1-1-1 0,-2 2 0 15,-3 1-2-15,-6 0-3 0,1 3-4 0,1 0-5 16,-5 0-5-16,-3 4-6 0,-1 1-6 16,-4 0-3-16,0 3-3 0,-2 1-2 15,-3 1-2-15,-2 3-1 0,0 0-2 16,-2 1-1-16,-1 2 1 0,5 0-1 16,2 2 0-16,5-1 0 0,3 2-1 15,8-3 1-15,5 1-1 0,6-1 0 16,1 0 0-16,4-2-2 0,2 5-2 15,5-5-6-15,2 1-5 0,1-3-13 16,1-1-11-16,1 0-17 0,1-1-14 0,0-6-116 16,0 3-126-16,-6 2-296 0</inkml:trace>
  <inkml:trace contextRef="#ctx0" brushRef="#br0" timeOffset="173455.57">10151 12391 665 0,'-16'4'169'16,"3"-4"5"-16,0 1-102 0,7 2-19 0,4-1-10 15,5 1-13-15,5-2-10 0,3 0-10 16,3 0-5-16,5 0 0 0,4 1-2 16,2-2-2-16,-1-2-7 0,3 1-15 15,2 1-17-15,1-1-15 0,-2-1-126 16,-5-1-136-16,4 1-322 0</inkml:trace>
  <inkml:trace contextRef="#ctx0" brushRef="#br0" timeOffset="173998.5329">10678 12296 669 0,'-17'-10'174'0,"-1"5"6"0,2 1-83 16,1 3-36-16,3 4-15 0,5 2-9 0,0 3-10 16,2 6-9-16,4-1-5 0,1 4-3 15,2 2-2-15,2-2-2 0,3 0-3 16,4-5 0-16,3-2-1 0,4-4-1 16,4-5 0-16,3-4 1 0,-1-5-2 15,1-3 1-15,-5 0-1 0,-1-4 0 16,-8 0 0-16,-6 0-2 0,-4 1-2 0,-5 1-6 15,-3 1-5-15,-4-1-10 0,-1 4-12 16,-1-1-11-16,0 2-7 0,2 1-4 16,2 5-2-16,3 0 1 0,4 5 4 15,3 2 5-15,1 1 6 0,6 1 0 16,0 1 3-16,2-2 5 0,0-1 6 16,2-3 7-16,0-1 13 0,-3 1 15 15,0-2 20-15,-3-2 11 0,-3 1 10 16,0 0 10-16,-2 0 6 0,-2 1 1 15,0 1 0-15,-1 3-3 0,2 2-6 16,-3 1-7-16,0 2-7 0,1 2-6 0,1 1-6 16,1-1-8-16,2 1-5 0,2-3-2 15,7-2-2-15,3-2-2 0,6-5 0 16,3-1-2-16,3-4 0 0,3-6-2 16,0-1 0-16,-1-4-1 0,-3 1-1 15,-2 1 0-15,-6 0-1 0,-6 0 1 16,-6 3-1-16,-7 4-1 0,-4 3-4 15,-5 1-8-15,-6 3-16 0,-3 2-21 0,-3 3-22 16,-4 5-122-16,0 3-141 0,3 3-322 16</inkml:trace>
  <inkml:trace contextRef="#ctx0" brushRef="#br0" timeOffset="174688.0093">13159 12250 369 0,'21'-6'108'0,"-2"-1"8"0,-1 1-30 15,-1 0-20-15,-1 1-13 0,-3 0-7 0,1 1-1 16,-7-1-2-16,-1 2-1 0,-2 0-1 16,-1 2 0-16,-2 0-1 0,0 2-1 15,-1 1-4-15,0 2-4 0,-2 1-3 16,-2 0-5-16,-1 2-4 0,-2 2-3 16,-6 1-4-16,-1-1-2 0,-2 2-1 15,-3 1-1-15,0-1-1 0,-1-2-1 16,1 2 0-16,5-1-1 15,1 0-1-15,3-1 0 0,4-2-1 0,3 0-1 16,4-1 0-16,4-1-1 0,5 1-1 0,2-1 1 16,3 3-2-16,3 0-2 0,2 2-5 15,1-1-7-15,0 0-7 0,-3 0-14 16,3 0-14-16,1 0-13 0,-1-1-14 16,0-1-110-16,-1 0-123 0,1-1-284 15</inkml:trace>
  <inkml:trace contextRef="#ctx0" brushRef="#br0" timeOffset="175132.9374">13663 12276 551 0,'-4'-1'137'16,"-1"-1"9"-16,-2 2-78 0,0 1-11 15,-1 2-2-15,0 2-5 0,0 1-6 16,3 3-5-16,0 2-7 0,3-1-7 0,4 1-6 16,2-1-6-16,3-2-4 0,4 0-2 15,4-5-1-15,4-2-2 0,1-2-1 16,2-5-1-16,2-2 0 0,-1-3 0 16,-3-2-1-16,-4 2 0 0,-5-3 1 15,-8 0-1-15,-6 1 0 0,-7 3-1 16,-6 1-3-16,-5-1-5 0,-2 4-9 15,-1 4-10-15,1 3-11 0,2 5-9 16,3 0-5-16,6 3-6 0,3-1 2 16,5 2-110-16,3-1-104 0,2-2-264 15</inkml:trace>
  <inkml:trace contextRef="#ctx0" brushRef="#br0" timeOffset="175375.9149">13827 12252 569 0,'6'-9'148'15,"-3"1"8"-15,-3 1-73 0,-2 5-19 0,0 1-8 16,-2 3-7-16,0 3-7 16,0 2-9-16,0 3-7 0,0 1-6 0,3 2-5 15,1 0-4-15,4 0-2 0,3 1-2 16,4-3 0-16,4-2-1 0,4-2-2 16,5-3 1-16,1-6-1 0,2-4 0 15,1-2 0-15,-3 0 0 0,-2-4 0 16,-3-1 0-16,-5-2 0 15,-6 1-1-15,-4 2-1 0,-8 0-5 0,-5 1-10 16,-8 4-18-16,-6 2-23 0,-3 3-139 16,-10 2-149-16,-4 8-364 0</inkml:trace>
  <inkml:trace contextRef="#ctx0" brushRef="#br0" timeOffset="183461.628">5126 14926 376 0,'-1'-3'91'0,"-1"0"1"16,0-1-53-16,1-1-14 0,0 1-10 16,1-1-6-16,0 3-3 0,0 0-10 15,0 0-17-15,1 2-34 0,0 2-40 16,-1-1-67-16,0 0-153 0</inkml:trace>
  <inkml:trace contextRef="#ctx0" brushRef="#br0" timeOffset="184165.7887">5309 14788 348 0,'-12'-7'111'0,"-1"0"6"0,2-2-11 16,1 1-33-16,2-1-18 0,1 2-10 0,0 1-5 15,3 1-6-15,1 0-5 0,3 1-6 16,1 3-4-16,5 1-3 0,2 4-2 16,3 3-2-16,1 3 0 0,4 3-1 15,2 2-1-15,1 2-1 0,2 3-2 16,-1 0-2-16,2 0-1 0,0-2-2 0,1 1-1 15,0 3 0-15,-1-3-1 0,-1 1 1 16,1-2-1-16,0 1 1 0,-1-1-1 16,-2-3-1-16,0-2-6 0,-1-2-10 15,-1 2-8-15,-5-5-10 0,-1-3-14 16,-5-2-109-16,-3-2-115 0,-6-2-267 16</inkml:trace>
  <inkml:trace contextRef="#ctx0" brushRef="#br0" timeOffset="184381.4122">5586 14741 615 0,'-5'0'147'16,"-3"2"4"-16,1 4-96 0,-3 3-13 16,0 3-6-16,-2 3-4 0,-1 3-5 15,-2 2-6-15,-1 1-4 0,-1-1-3 16,1 4-3-16,-2 1-4 0,2 1-6 15,3 1-9-15,2-4-9 0,3 1-14 0,4-4-11 16,5-2 57-16,4-7-183 0,5-6-130 16,5-7-328-16</inkml:trace>
  <inkml:trace contextRef="#ctx0" brushRef="#br0" timeOffset="184667.0174">5943 14715 648 0,'-2'-2'156'0,"-1"-1"4"0,1 3-94 0,2 5-23 16,-2 2-9-16,-1 6-4 0,-7 4-5 16,4-1-3-16,0 3-4 0,0 3-1 15,0 2-3-15,0-4 0 0,2 1-2 16,5-4 0-16,-1 3-3 0,1 0-1 15,3-6-2-15,3 0-1 0,3-1-2 16,3-2-1-16,1-3-1 0,2-1-3 0,1-6-4 16,2 0-7-16,-2-4-13 0,1-2-12 15,-1-4-14-15,-1-1-12 0,-1-1-12 16,-3-1-104-16,-2 0-115 0,-4-3-257 16</inkml:trace>
  <inkml:trace contextRef="#ctx0" brushRef="#br0" timeOffset="184833.0929">5954 14743 600 0,'-9'-5'167'0,"2"-1"3"15,3 0-31-15,2 1-89 16,7 0-16-16,3 0-11 0,3 0-9 0,2 2-8 16,5-2-5-16,3 1-10 0,1 2-13 15,3-1-15-15,-1 2-15 0,2 3-120 16,-3 1-131-16,-1 1-305 0</inkml:trace>
  <inkml:trace contextRef="#ctx0" brushRef="#br0" timeOffset="185200.6334">6250 14806 559 0,'-2'-5'143'0,"1"1"6"0,0 2-55 16,1 2-44-16,1 1-9 0,2 5-3 15,-1 1-3-15,2 7-3 0,1 0-3 16,-2 5-2-16,3 0-6 0,1 4-5 0,0-1-1 16,1-2-3-16,3-1-2 0,-1-3-2 15,3-4-1-15,0-3 0 0,-1-8 0 16,3-6-2-16,0-4-1 0,-2-4-1 15,2-4-1-15,1-3 0 0,-3-2-1 16,1 1-1-16,-2 4 1 0,-2 2-1 16,-3 4 1-16,-1 3-1 0,-3 4 0 0,-2 6 0 15,0 5-2-15,-1 0-5 0,-1 4-6 16,1 1-9-16,-1 3-9 16,2 0-9-16,-1 1-10 0,2-2-7 0,1 1-8 15,3-2-62-15,0-2-39 0,0-2-97 16,1-4-212-16</inkml:trace>
  <inkml:trace contextRef="#ctx0" brushRef="#br0" timeOffset="185606.0458">6605 14722 643 0,'-12'-6'166'0,"1"0"4"15,3 0-65-15,6 2-60 0,4 1-15 16,3 1-9-16,5 2-9 0,2 0-6 0,3 3-3 16,2-1-2-16,-1 2-1 0,2-2 1 15,-1 2-1-15,-2-1 1 0,-1-1-1 16,0 0 1-16,-4 2 0 0,-3-1 1 16,1 3 1-16,-3 1 0 0,-2 3 1 15,1 2-1-15,-5 3 0 0,1 2 0 16,-1 3-2-16,1 2 0 0,0 0-1 15,0 0 1-15,1 1-1 0,2 1 0 16,1 1 0-16,1-3 0 0,0 0 0 16,-1-1 0-16,-1-2 0 0,1 0 0 15,-4-4 0-15,-2-2 1 0,-3-2-1 0,-2-1 0 16,-1-4 0-16,-3 0 0 0,-3-1 1 16,2-3-1-16,-3 0 0 0,2-2 0 15,1-4-3-15,1 0-10 0,2-1-8 16,2-1-12-16,3 1-11 0,5-1-13 15,3 0-119-15,2 1-123 0,2 0-286 16</inkml:trace>
  <inkml:trace contextRef="#ctx0" brushRef="#br0" timeOffset="186041.6066">7025 14883 426 0,'0'0'123'0,"-5"1"6"15,5-1-11-15,0 0-61 0,0-1-10 16,0 1-2-16,0 0 0 0,1 0-1 15,3-3-1-15,-4 3-2 0,0 0-3 16,-4 2-4-16,4-2-4 0,0 0-4 0,0 0-4 16,0 0-2-16,-1 0-2 0,1 0-1 15,5-3-1-15,-6 2-1 0,2 1-1 16,-1-3 0-16,1 3-2 0,-1-1 0 16,1 0-1-16,1 0-1 0,0 1-1 15,-1-1-1-15,1 1-2 0,-1-2-1 16,1 1-1-16,1 0-2 0,0 1 0 15,2-1-1-15,1-1-1 0,2 1 1 16,0 0-2-16,2 0-2 0,0-2-3 16,1 3-6-16,-1-1-8 0,-2 1-12 0,1 0-18 15,-3 0-17-15,0 3-10 0,-2 1 34 16,-3 0-155-16,-3-1-127 0,0 0-305 16</inkml:trace>
  <inkml:trace contextRef="#ctx0" brushRef="#br0" timeOffset="186230.6401">7015 15022 665 0,'1'4'151'16,"1"-3"1"-16,0 2-107 0,2-1-20 15,1 1-7-15,2-2-5 0,3-1-6 16,1 0-16-16,3-3-13 0,4 2-40 15,-1-2-93-15,1-5-119 0,1 0-279 16</inkml:trace>
  <inkml:trace contextRef="#ctx0" brushRef="#br0" timeOffset="187225.5662">7983 14746 508 0,'-1'-27'124'0,"-2"-6"4"0,2-3-72 16,-3-1-17-16,2 2-5 0,-2 1-1 15,2 4 2-15,-1 7-1 0,2 6 0 0,-1 6-2 16,3 7-3-16,0 8-4 0,3 7-6 16,-1 5-7-16,1 3-5 0,2 8-6 15,-1 3-12-15,0 3-14 0,-1 0-12 16,-1 1-11-16,1-1-117 0,-4-4-124 15,4-2-285-15</inkml:trace>
  <inkml:trace contextRef="#ctx0" brushRef="#br0" timeOffset="187678.7899">7669 14992 571 0,'-16'-4'135'0,"2"0"6"0,1 1-85 0,2-1-16 16,2 2-7-16,1-1-4 0,2 2-2 16,1 0-2-16,1 1-5 0,3-1-2 15,1 1-2-15,3-2-2 0,0 2-1 16,4 0-1-16,-1-1-1 0,3 2 0 15,2 1 0-15,2-2 0 0,0 1-1 16,3-2-1-16,-1 1-2 0,0-2 0 16,-1-1-1-16,-2 0-1 0,1 1 0 15,-3 1-1-15,-1-1 0 0,0 1-1 0,2 1-1 16,1 3 1-16,2-3-2 16,3 1 1-16,2-1 0 0,5 0-1 0,0 1 1 15,6-1 0-15,1 0 0 0,5 1-1 16,3 0 1-16,3 3-1 0,2 0 0 15,4 1 0-15,1-2-1 0,1 1 0 16,-1 1 0-16,-3 0 1 0,-2 0-2 16,-2-2 0-16,-3 1-4 0,-6 2-5 0,-3 0-8 15,-4-1-8-15,-4-1-11 0,-4 0-10 16,-5 2-9-16,-3-1 33 0,-5 0-150 16,-7-2-118-16,-4 2-298 0</inkml:trace>
  <inkml:trace contextRef="#ctx0" brushRef="#br0" timeOffset="188152.838">7505 15247 630 0,'-1'-2'149'0,"-2"0"4"0,3 1-94 15,3-1-18-15,3 2-8 0,3-1-5 16,0 0-4-16,6-1-2 0,1-2-1 16,4 1-4-16,3 0-3 0,3-1-4 15,-1 0-2-15,2 2-4 0,-1 1-1 16,-2 2 0-16,-1 0-1 0,-5 5 0 0,-5 2 1 16,-2 3 0-16,-2 2 1 0,-4 1 0 15,-4 3 0-15,-1 1-1 0,-5 3 0 16,2 1-1-16,-4-2-1 0,1 4 0 15,-2-1-1-15,2 1 0 0,-2-2-3 16,3-1-4-16,2-1-10 0,-1 0-8 16,0-5-12-16,4-2-9 0,-1-2-10 15,2-7-8-15,-2 1-108 0,1-4-108 0,-1-1-263 16</inkml:trace>
  <inkml:trace contextRef="#ctx0" brushRef="#br0" timeOffset="188326.3723">7577 15238 602 0,'-8'-4'144'0,"-2"4"5"0,3 4-95 15,2 3-14-15,0 3-11 0,1 4-7 0,2 0-6 16,0 5-7-16,2 0-5 0,3 1-9 16,-1 0-10-16,2-1-12 0,1 1 1 15,-1-1-128-15,4-2-120 0,1-3-293 16</inkml:trace>
  <inkml:trace contextRef="#ctx0" brushRef="#br0" timeOffset="188839.1007">7953 15353 595 0,'-1'-8'140'16,"-1"0"6"-16,-1 3-93 0,2 2-13 16,1 0-6-16,-1 1-3 0,1 2-3 0,-1 1-7 15,2-2-3-15,-1 2-3 0,0 0-2 16,1 0-1-16,0 3 0 0,2-3 1 15,-1 3 0-15,1 1 0 0,0 0-1 16,1 1-1-16,0 1 0 0,-2 2-2 16,2-1 0-16,-1 2 1 0,1 1 0 15,-1 2 1-15,-1-1-1 0,0 0 1 16,1 3-1-16,-2-2-1 0,2-1-2 16,-1-1-1-16,1-2-1 0,0-3 0 0,0-1-1 15,0-5 0-15,2-2 0 0,-1-3 0 16,1-5-1-16,2-2 0 0,-1-3 0 15,3-2-1-15,-1-3-1 0,3 1 0 16,2-1 0-16,-2 2-1 0,0 3 0 16,-1 4 0-16,2 2 0 0,-2 7 0 15,-3 6 0-15,-2 4 0 0,0 3 0 16,-2 5 0-16,1 4-2 0,-1 3-2 16,-1 1-7-16,2 2-9 0,3 2-16 15,0-2-15-15,3 0-13 0,2-4 45 0,-1-4-172 16,4-3-134-16,0 0-324 0</inkml:trace>
  <inkml:trace contextRef="#ctx0" brushRef="#br0" timeOffset="189608.5959">9241 14868 385 0,'7'-7'120'16,"1"-2"6"-16,-4 1 2 0,0-1-62 0,-3 0-18 0,1 2-3 16,-4 1-5-16,0-1 0 0,-3 3-3 15,-1 0-1-15,-3 3-3 0,-1 0-4 16,-2 1-4-16,0 0-3 15,-3 4-4-15,1-3-4 0,-2 2-3 0,-2 0-2 16,3 3-2-16,0 1-2 0,0 2-1 16,3 2-1-16,1-1 0 0,4 1-1 15,2 0 0-15,2-1-1 0,2-3 0 16,2 0-1-16,2-1 1 0,2 1-1 0,4-1 0 16,1-1 0-16,4 2 0 15,3 1 0-15,2 0 1 0,3 0-2 0,3 1 1 16,-2 2-1-16,0 1-1 0,2-1 0 15,-2 2-1-15,-2 1 1 0,-3 0 0 16,0-1 1-16,-5-1 0 0,-2 1 0 16,-2-2 1-16,-6-2 1 0,-4 0-1 15,-4 0 2-15,-5-2 1 0,-3-1 4 16,-4 0 2-16,-3-1 2 0,-3 0 1 16,-3-3-1-16,0 1 0 0,1-3-1 15,0-3-4-15,2 1-4 0,2-2-7 16,5 1-9-16,6-1-18 0,6-2-16 0,4 2-13 15,6 1-3-15,5 0-125 0,3-1-126 16,6-2-287-16</inkml:trace>
  <inkml:trace contextRef="#ctx0" brushRef="#br0" timeOffset="189802.6206">9514 14911 689 0,'4'1'172'16,"-2"3"9"-16,-1 4-98 0,2 3-21 15,-2 8-10-15,0 0-8 0,0 5-10 16,-2 3-12-16,0-3-9 0,0 1-8 16,0-5-13-16,1-1-13 0,-2-4-19 15,2-4-20-15,2-5-12 0,0-4-122 0,0-4-136 16,3-6-301-16</inkml:trace>
  <inkml:trace contextRef="#ctx0" brushRef="#br0" timeOffset="189900.3711">9505 14668 573 0,'-1'0'125'16,"0"4"-1"-16,2 6-102 0,2 6-11 15,0 3-130-15,2 3-110 0,1 2-277 16</inkml:trace>
  <inkml:trace contextRef="#ctx0" brushRef="#br0" timeOffset="190323.2743">9665 14920 622 0,'1'-3'153'0,"-1"2"4"16,-4 0-88-16,1 1-23 0,1 3-8 15,1 1-7-15,0 2-6 0,0 0-6 16,-1 2-3-16,2-1-3 0,2 2-2 16,-2-3-2-16,0 1-1 0,1 0 0 15,1 1-1-15,1-1 0 0,-1-1-2 0,-1-2 1 16,2 1-1-16,1-2 0 0,-2-1 0 15,-1-2 2-15,0-4 1 0,1-1 1 16,-1 3 1-16,0-3 2 0,-1 2 0 16,0 0 0-16,1 0-1 0,1 4 0 15,-1 4-1-15,1 4-1 0,-1 1-2 0,3 1-1 16,-1 5-1-16,0 2-1 16,2 4-1-16,1-5-1 0,2-1-1 0,-1 0 1 15,0-4 0-15,2-1 0 0,1-5 0 16,-3-3 0-16,2-2 0 0,0-5 0 15,4-3-1-15,0-4 0 0,4-4 0 16,0-3 0-16,3-4-1 0,1-1-1 16,-3 2-2-16,-2 1-2 0,-2 6-2 15,-5 3-1-15,-6 6-2 0,1 7-4 16,-4 9-6-16,-3 5-5 0,-1 4-10 16,2 0-9-16,-2 4-11 0,6 1-9 0,-4-1 44 15,5-6-162-15,-3-2-126 16,10-1-312-16</inkml:trace>
  <inkml:trace contextRef="#ctx0" brushRef="#br0" timeOffset="191954.8406">10456 14316 480 0,'-1'-4'124'0,"-4"4"7"0,-6 7-52 15,-4 6-27-15,-5 6-5 0,0 9-1 16,-5 10 0-16,-2 10 2 0,1 5-2 16,0 8-3-16,1 3-3 0,4 2-4 15,3 4-8-15,7 0-6 0,3-4-8 16,8-4-4-16,9-6-6 0,5-5-7 16,6-8-8-16,5-7-14 0,4-8-17 15,4-3-14-15,0-5 46 0,-1-9-175 0,3-8-133 16,-1-3-327-16</inkml:trace>
  <inkml:trace contextRef="#ctx0" brushRef="#br0" timeOffset="192791.6643">10527 14868 283 0,'-1'0'95'0,"-2"-1"9"15,2 1-19-15,0-1-14 0,-2 2-12 16,2-1-11-16,0 1-11 0,0 0-7 16,1 1-5-16,-1-1-2 0,1 1-1 15,0-1 0-15,-2-1-1 0,2-1 0 16,-1-1 1-16,0-3 0 0,0 0-2 16,1-2-3-16,0 2-3 0,0-3-1 15,0 1-2-15,0 1-2 0,1 0-2 16,0 0-1-16,0 0 0 0,1-4-1 0,-1 1 0 15,1 2-1-15,-1-2 0 0,-1 2-1 16,2 0 0-16,-1 0 0 0,-1 4 0 16,0 0 2-16,0 1 0 0,0 2 1 15,0-1 0-15,0-1 1 0,0 2-1 16,-1 0 1-16,1 2-1 0,0-1-1 16,0-1 0-16,0 0 0 0,0 1-1 15,0 0 0-15,1-1 0 0,-2 2 0 16,2-1 1-16,-1 1-1 0,-1 4 1 15,-1 0 1-15,1 2 1 0,0 4 1 0,-1 4 1 16,-1 4 1-16,2 3 1 16,0 4-1-16,2 7 0 0,0 2 0 0,2 0-3 15,0-1-1-15,2-2-1 0,2-4-2 16,2-3 0-16,1-9-2 0,1-5 0 16,1-4-1-16,-1-7 1 0,5-5-1 15,-1-7 1-15,1-1-1 0,-2-5 1 16,1-5 0-16,-3-5-1 0,1 0 1 15,-7-1-1-15,-1 2 1 0,-4 0-1 16,-2 4 1-16,-2 5-1 0,-2 5 1 0,0 6 0 16,0 6 1-16,-1 4-1 0,1 6 0 15,2 5 0-15,2 6 0 0,2 3 0 16,4 4-1-16,2-1 1 0,4-1-3 16,2-3-1-16,5-4-2 0,0-3 0 15,-1-5-1-15,2-6-1 0,-1-4 1 16,-2-7 0-16,0-3 3 0,-2-3 1 0,-1-6 1 15,-1-2 1-15,-5-5 0 0,-2-1 0 16,-5 1 0-16,-2-3 0 0,-4 0-4 16,-4 3-6-16,0 1-10 0,1 4-10 15,1 4-10-15,2 5-11 0,3 4-15 16,1 4-114-16,4 5-123 0,1 1-286 16</inkml:trace>
  <inkml:trace contextRef="#ctx0" brushRef="#br0" timeOffset="193310.0201">11120 15037 367 0,'0'-5'106'0,"-1"0"3"0,-1 2-3 16,0-2-62-16,1 0-16 15,-2 1-2-15,2 2 0 0,0-1-1 16,0 2-1-16,1 0 1 0,-2 0 1 16,1-1 0-16,-1 2 0 0,-1 2 0 0,1-1 1 15,-1 3 0-15,0 0 2 0,-1 0 1 16,0 2 0-16,1-1 1 0,-1 0-1 16,0 1-2-16,-1 0-1 0,2 0-4 15,-2 1-2-15,-1-1-2 0,-2 2-2 16,1 1-2-16,0-1-1 0,1 2-2 15,-2-1 0-15,2 1-2 0,1 1-1 0,3-3-2 16,0 2-1-16,2 0-1 0,2-2-3 16,1 1 0-16,2-2-1 0,3-1-1 15,0 0-1-15,3-1-4 0,3-2-8 16,-1-2-12-16,6-1-20 0,0-2-21 16,1-2 116-16,3 0-252 0,0 1-156 15,-1 0-400-15</inkml:trace>
  <inkml:trace contextRef="#ctx0" brushRef="#br0" timeOffset="193821.9153">11370 14830 564 0,'-3'-4'145'0,"0"1"7"0,-1 2-69 0,-1 2-30 16,3 5-8-16,0 2-4 0,4 6-4 16,-2 2-6-16,1 3-3 0,1 4-3 0,1 0-1 15,-1 0-4-15,4 0-2 0,-1-2-2 16,1-1-4-16,3-4-2 0,-2-4-2 16,3-5-1-16,0-4-1 0,0-7-2 15,1-6 0-15,1-6 0 0,0-4-1 16,2-5 0-16,-1-1 0 0,2-3-2 15,-3 1 0-15,0 4 0 0,-1 5 0 0,-1 4-1 16,-4 5 0-16,-1 5 0 0,-2 8 0 16,-1 5-1-16,-3 2-2 0,1 5-2 15,-3 0-5-15,2 3-5 0,1 2-6 16,-1-1-11-16,1 2-9 0,0 0-10 16,2-1-5-16,2-2-7 0,0-1-80 15,-1-5-29-15,2 1-93 0,1-9-206 16</inkml:trace>
  <inkml:trace contextRef="#ctx0" brushRef="#br0" timeOffset="194124.7204">11535 14259 569 0,'7'6'123'15,"3"7"2"-15,1 6-98 0,5 9-9 16,5 8 0-16,1 3 1 0,3 9 6 16,0 5 3-16,0 2 6 0,1 2 5 15,-3 0 5-15,-1-1-3 0,-3-2-3 16,-4-3-7-16,-3 1-5 0,-3-2-7 15,-5-3-7-15,-4-2-10 0,-6-3-16 16,-2-2-16-16,-3-3-17 0,-5-3-130 16,-2-3-140-16,1-6-335 0</inkml:trace>
  <inkml:trace contextRef="#ctx0" brushRef="#br0" timeOffset="195335.3763">12359 14947 488 0,'-9'-5'126'15,"-4"0"5"-15,2 2-55 0,0 1-31 16,-1 1-11-16,-1-1-3 0,-1 1-3 0,2 1-3 16,0-1-2-16,-1 1 1 0,4-1-1 15,0 1 2-15,3 0 0 0,2-2-1 16,1 1 0-16,0 0 0 0,2 1-2 16,-2 0-2-16,3 0-3 0,-1-1-4 15,2-2-1-15,2 3-3 0,-1-2-1 16,4-2-2-16,4 1 1 0,4-1 0 15,2 0 0-15,2-1 0 0,5 2 1 16,2-1-1-16,2 1-1 0,-2 1 0 16,1-2-1-16,1 2-1 0,3-2-1 15,1-2 0-15,2 1-1 0,3-1-1 16,6 2 0-16,1-2-1 0,6 1 1 0,4 2-1 16,1 0 0-16,3 2 0 0,1 0 1 15,4 1-1-15,0 0 0 0,-1 3 0 16,-4 1 0-16,0 0 0 0,-2 0 0 15,-1 0 0-15,-6 3 0 0,0-1 0 0,-5-3 0 16,-2 1 0-16,-3-2-1 16,-6 1 1-16,-2-1 0 0,-3-2 0 0,-4 0 0 15,-4 0 0-15,-3 0-1 0,-3 0-2 16,-2 2-2-16,-5-4-5 0,-5 1-5 16,-3 1-7-16,-2-1-12 0,-2-2-7 15,-3 1-11-15,1 0-7 0,0-1-10 16,1-1-110-16,0-2-117 0,0-1-275 15</inkml:trace>
  <inkml:trace contextRef="#ctx0" brushRef="#br0" timeOffset="195601.0566">13627 14692 658 0,'0'-6'148'0,"0"-2"4"0,1 3-107 16,2 2-18-16,2 1-7 0,2 4-3 15,3 0-3-15,1 3-4 0,2 5-2 16,3 1 0-16,3 2-2 0,2 4-1 0,-1 1-2 16,0-2 1-16,1 2-2 0,0-3-1 15,0-1 0-15,-4 0 0 0,-3-2 0 16,-4-1-1-16,-4 1 0 0,-7-1 0 16,-6 2 1-16,-6 0-1 0,-7 1 0 15,-5 1-1-15,-4 0-5 0,-3 4-9 16,-2 0-11-16,-4 3-13 0,-4 0-123 15,-6 0-126-15,-7 2-306 0</inkml:trace>
  <inkml:trace contextRef="#ctx0" brushRef="#br0" timeOffset="196136.5253">12116 14703 492 0,'8'-1'130'16,"3"-1"5"-16,0 2-42 0,-1 2-47 15,1-1-10-15,-1 1-5 0,0 2-3 16,-4 0-3-16,-5-1-2 0,0 3 1 16,-2-1 1-16,-5 5-1 0,-4 0 0 15,0 2 0-15,-1 0 0 0,0 2-1 0,-3 2-2 16,-1 1-3-16,3-1-1 0,1 0-4 16,-4 0-1-16,1 2-3 0,1 2-2 15,2-1-2-15,4 1-1 0,1 2-2 16,2 0 0-16,6-2-2 0,2-1 0 15,5 0-3-15,2-5-3 0,2 1-5 16,1-3-11-16,6-3-12 0,4 1-16 16,0-1-14-16,4-1-121 0,3-2-132 15,3-1-307-15</inkml:trace>
  <inkml:trace contextRef="#ctx0" brushRef="#br0" timeOffset="196606.5823">12656 14213 550 0,'-6'6'148'0,"1"6"4"0,0 4-23 16,3 5-89-16,2 5-11 0,3 3-6 15,2 0-4-15,1 1-3 0,3-3-2 16,-1-2-2-16,2-1-1 0,1-3-1 0,-1-7-1 16,-3-1 0-16,-1-5 1 0,1-4 0 15,-4-7-1-15,-2-8 1 0,1-3 0 16,-4-7 1-16,1-2 0 0,-2-7-1 15,-5-2 1-15,1-2-1 0,-2 0-1 16,1-3 1-16,2 0 0 0,1 2-1 16,2 2 1-16,2 1 0 0,2 5 0 15,3 4 0-15,0 3-1 0,2 6-2 0,2 3-1 16,5 4-1-16,-1 1-2 0,1 1 0 16,3 3-2-16,3 0-1 0,-1 0-2 15,4 1-7-15,1 2-10 0,2 1-15 16,2 3-18-16,-3 3-15 0,1 1 162 15,-6 2-291-15,-3 3-150 0,-1 2-408 16</inkml:trace>
  <inkml:trace contextRef="#ctx0" brushRef="#br0" timeOffset="196784.4359">12720 14339 716 0,'-11'2'173'0,"4"1"3"16,7-2-101-16,5-1-31 0,5 1-16 16,2-2-10-16,6 0-8 0,4-4-12 0,3 0-20 15,5-1-23-15,2-3-133 16,-2 2-142-16,9 1-352 0</inkml:trace>
  <inkml:trace contextRef="#ctx0" brushRef="#br0" timeOffset="197569.8039">14207 14392 491 0,'-15'-16'130'16,"1"0"5"-16,2 2-26 0,5 4-68 15,2 3-9-15,5 2-5 0,6 3-1 16,1 4 1-16,6 6 1 0,4 3 0 0,5 7 1 16,5 3 0-16,5 6 0 15,3 5-1-15,4 4-2 0,2 2-3 0,-1 3-4 16,2-1-3-16,1 2-3 0,-4-1-3 15,0-1-2-15,-2 0-3 0,0-2-2 16,-1 0 0-16,-1 1-1 0,-2 0-1 16,-3-1-1-16,-1-1-2 0,-5-3-4 0,-2-3-4 15,-5-2-8-15,-4-5-13 0,-4-5-10 16,-4-3-9-16,-4-3-6 0,-2-5-4 16,-5-2-6-16,-2-5-29 0,-2-2-63 15,-3-5-94-15,0-2-220 0</inkml:trace>
  <inkml:trace contextRef="#ctx0" brushRef="#br0" timeOffset="197811.2599">14812 14352 592 0,'-1'-14'144'0,"-1"5"5"15,0 4-92-15,-3 9-10 0,-2 6-6 16,-4 8-4-16,-4 7-4 0,-3 8-5 15,-6 8-2-15,-1 8-3 0,-5 4-2 16,-2 6-4-16,-3-2-2 0,-4 5-4 16,-4-1-4-16,-1 0-2 0,1-2-2 15,1-3-1-15,2-4-3 0,7-5-6 0,6-5-13 16,9-8-14-16,11-10-12 0,5-7-16 16,8-9-118-16,6-8-128 0,8-5-291 15</inkml:trace>
  <inkml:trace contextRef="#ctx0" brushRef="#br0" timeOffset="198066.0546">15324 14335 657 0,'-23'-5'153'0,"-4"8"6"0,-3 3-102 15,1 7-14-15,-2 6-6 0,2 7-4 16,-1 4-2-16,3 9-2 0,3 3-2 16,2 5-3-16,2 2-5 0,6 2-6 15,3-2-3-15,3-1-4 0,7-4-9 16,5-1-11-16,4-5-16 0,4-4-17 0,7-6-14 16,0-2-118-16,2-9-6 0,3-6-107 15,-1-7-194-15</inkml:trace>
  <inkml:trace contextRef="#ctx0" brushRef="#br0" timeOffset="198464.0901">15329 14776 758 0,'-9'-6'178'15,"3"0"4"-15,2 2-116 0,4 3-23 16,2 0-13-16,2 2-5 0,5-1-5 15,2 0-5-15,4-1-2 0,7-2-3 16,-3 0-2-16,6-3-3 0,-1-2-2 16,2-2-1-16,-1-1-2 0,-2-1 0 0,-5-3-1 15,1 1-1-15,-3-1 0 16,-5-1-2-16,-4 1-1 0,-5 0-1 0,-3 4-1 16,-5-2 1-16,-3 5-1 0,-5 2 2 15,-3 4-1-15,-5 5 2 0,-4 3 1 16,-2 3 0-16,-3 5 2 0,0 5 0 15,3 1 2-15,1 5 2 0,4 3 2 16,5 1 1-16,3 3 0 0,5 0 1 16,4 0-1-16,4-1-1 0,6-2-2 15,5-3-1-15,5 1-1 16,3-4 0-16,6-2-1 0,5-6-1 0,4-3-4 16,1-7-5-16,3-5-8 0,-1-4-16 15,-1-8-18-15,-1-2-10 0,-4-2-59 0,-4-1-66 16,-1 0-116-16,-2 1-244 0</inkml:trace>
  <inkml:trace contextRef="#ctx0" brushRef="#br0" timeOffset="198735.7523">15833 14148 492 0,'3'-7'136'0,"-2"5"6"0,3 5-10 16,1 4-83-16,0 7-3 0,1 1 0 15,0 8 0-15,0 1-1 0,0 1-1 0,1 4-5 16,-2 2-4-16,-2 0-7 16,-3 4-8-16,-4-5-6 0,-3 2-4 15,-2 0-5-15,-4-5-2 0,-3-4-5 0,-3-2-9 16,-1-6-16-16,0-5-16 0,-2-6-15 15,0-5-16-15,1-4-117 0,1-9-129 16,4-7-285-16</inkml:trace>
  <inkml:trace contextRef="#ctx0" brushRef="#br0" timeOffset="198867.411">15778 13981 530 0,'1'-12'149'15,"1"2"3"-15,1 3 0 0,3 4-114 16,2 2-11-16,2 5-11 0,2 0-7 15,1 3-18-15,2 4-16 0,-1 4-129 16,-3 3-127-16,-2 3-322 0</inkml:trace>
  <inkml:trace contextRef="#ctx0" brushRef="#br0" timeOffset="199417.6316">15993 14294 467 0,'-3'-8'124'15,"1"3"5"-15,0-4-27 0,0 0-61 16,1-1-9-16,1-1-3 0,0 3-2 16,1-1-3-16,0 3-2 0,-1 1-3 0,1 3-2 15,1-1-2-15,-1 1-2 0,0 0-1 16,2 1-1-16,-3 1 1 0,1-1 2 15,0 1 4-15,-1-1 2 0,0 1 1 16,0 0 2-16,-1 0 1 0,1 0 0 16,-1 1-3-16,-1 1-3 0,-1 3-3 15,-1 5-1-15,-1 5-3 0,-2 0-1 16,-1 3-2-16,0 4-1 0,0 1-1 16,5 0 0-16,0-2-1 0,6-4 0 0,3 1-2 15,4-4 0-15,4-3-1 0,2-5-1 16,2-4-1-16,-1-4 1 15,0-4 0-15,0-2-1 0,-2-4 1 0,-3-3-1 16,0-1 1-16,-1 1-1 0,-3 2 0 16,-4 2 0-16,-1 1 1 0,-3 4-1 15,-1 2 0-15,-2 4 0 0,0 4 0 16,-1-1 0-16,0 6 1 0,3 3-1 0,1-1 0 16,1 4-1-16,3 1 0 0,3-3-1 15,3 1 0-15,2-4-2 0,3-3 1 16,3-3 0-16,1-4 0 0,2-3 0 15,-2-4 2-15,0-4 1 0,-4-4 0 16,-2-2 0-16,-5-3 0 0,-3-2 1 16,-6-2-1-16,-4-3-3 0,-2-1-10 15,-1 1-19-15,-1 0-17 0,0 1-15 16,0 7 0-16,1 1-130 0,3 10-132 16,2 7-287-16</inkml:trace>
  <inkml:trace contextRef="#ctx0" brushRef="#br0" timeOffset="201029.7516">16385 13963 631 0,'0'-4'141'16,"0"3"3"-16,4 12-106 0,6 7-13 16,3 8-7-16,2 8-2 0,3 6 1 15,0 7 0-15,2 6 3 0,-2 2 5 16,0 3 2-16,-1 3 2 0,-1 0-1 16,-3 3-3-16,-2-5-3 0,-2 1-5 15,-4-4-6-15,-2-7-3 0,-6-2-4 16,0-7 1-16,-5-3-2 0,-3-4-1 0,-3-5-1 15,-2-2 0-15,-4 2-1 0,-2-5-1 16,-2-2-2-16,-1-3-5 0,3-4-9 16,1-2-11-16,4-3-14 0,4-6-13 15,6-3 33-15,5-3-156 0,4-2-128 16,6-7-308-16</inkml:trace>
  <inkml:trace contextRef="#ctx0" brushRef="#br0" timeOffset="201216.8934">16925 14617 771 0,'5'-12'192'16,"-4"4"4"-16,1 5-107 0,-2 0-35 16,2 2-18-16,0 1-14 0,0 1-12 15,2 2-17-15,1 2-22 0,1-2-23 16,2 5-16-16,-2-2-129 0,-1 0-146 0,-1 2-330 15</inkml:trace>
  <inkml:trace contextRef="#ctx0" brushRef="#br0" timeOffset="201368.4891">16840 14812 709 0,'-1'-1'157'16,"3"2"2"-16,3-4-116 0,4 3-24 0,3-2-13 15,3 1-14-15,3-3-16 0,6 3 45 16,0-3-180-16,3 2-131 0,4-2-342 16</inkml:trace>
  <inkml:trace contextRef="#ctx0" brushRef="#br0" timeOffset="202058.4879">17769 13663 576 0,'-24'-12'142'0,"-2"2"4"0,-5 5-73 16,0 6-32-16,-2 5-8 0,-2 4-7 16,0 2-4-16,4 7-4 0,1 3-3 15,4 0-4-15,7 3-1 0,9 5-3 16,9 2-2-16,7 3-3 0,7-1-1 15,8 3-1-15,4 1-3 0,0 1 0 0,2-2 0 16,-2-3-1-16,-4 0 1 0,-4-5 0 16,-5-1 1-16,-5 2 1 15,-4-2 2-15,-4-1-1 0,-7 3 1 0,-3 1 0 16,-2 2 1-16,-4 1 0 0,0-1 0 16,-3 2 0-16,0 1-1 0,2-1 1 0,3-1-2 15,2-1 1-15,7-4-1 16,1 1 0-16,7-3 0 0,4 1 0 0,4-1-1 15,4-4-1-15,2 2-1 0,-2-1-1 16,2-1-1-16,-1 1 0 0,-3-5-1 16,-1 2 2-16,-2 4 0 0,-4-1 2 15,-2 3 0-15,-2 1 2 0,-2 2 0 16,-2 3 0-16,-2 0 0 0,-3 0 0 16,-1 1 1-16,-5 0 1 0,3 0 0 15,-2 0 2-15,-2 1 3 0,-2 0 2 0,2 1 5 16,0 0 3-16,4 1 1 15,0 1 2-15,3-2 1 0,0-4-2 0,5 3-2 16,1-4-3-16,2 0-4 0,3-2-3 16,2 2-1-16,1-4-3 0,5 2-1 15,-1-5-4-15,2-4-6 0,0 1-15 16,2-2-17-16,0-5-12 0,1 0 23 16,0-4-153-16,0-2-133 0,4-3-309 15</inkml:trace>
  <inkml:trace contextRef="#ctx0" brushRef="#br0" timeOffset="202690.5915">16775 14643 616 0,'-6'-3'146'0,"1"0"5"0,2 3-99 16,3 1-13-16,1 0-7 0,3 2-6 16,4-3-5-16,2 1-7 0,2 1-3 15,4-3-2-15,2 0-6 0,2-3-11 16,1 2-15-16,2-2-16 0,2 0-122 16,2 1-127-16,-2 3-312 15</inkml:trace>
  <inkml:trace contextRef="#ctx0" brushRef="#br0" timeOffset="203561.9196">18123 13789 417 0,'-1'1'112'0,"-1"-1"7"15,1 1-47-15,1 1-18 0,-1-4-12 16,0 5-6-16,-1-1-4 0,1-2-2 15,1 0-2-15,-1 2 0 0,0-1 1 0,-1 1 1 16,1 1 4-16,1-2 0 0,-1 1-1 16,0 2-3-16,1-2-2 0,0 0-2 15,0-2-2-15,0-2-5 0,1 0-2 16,1 1-2-16,0-3-1 0,0 0-2 16,-1-2-2-16,2-2-2 0,-1-3-1 15,1-3 0-15,-1-2-1 0,-1-1-1 16,2-1 1-16,-1-2-1 0,0-1 0 15,-2 3-1-15,1 1 0 0,-1 2 0 16,0 2 1-16,0 2 1 0,0 5-1 16,-1 3 1-16,1 6-1 0,-2 3-1 0,2 5-1 15,-1 3-1-15,0 4-2 0,0 1-5 16,1 4-9-16,0 2-16 0,1-2-27 16,3-2-19-16,-1-3-127 0,7 1-148 15,2-2-334-15</inkml:trace>
  <inkml:trace contextRef="#ctx0" brushRef="#br0" timeOffset="204391.8029">18790 14025 686 0,'2'3'157'16,"-2"4"2"-16,-4-1-109 0,0 4-22 15,-2 7-10-15,-1-2-6 0,-4 2-6 0,0 1-14 16,-3 3-17-16,2-1-15 16,0-1-120-16,2-1-127 0,5 0-308 0</inkml:trace>
  <inkml:trace contextRef="#ctx0" brushRef="#br0" timeOffset="204775.3133">19900 13762 426 0,'5'-18'116'15,"-1"-6"5"-15,-1-1-51 0,2-4-14 16,-1 0-7-16,-2-3-6 0,1-5-3 16,-3 2-2-16,1 1 0 0,-1 3 4 15,-1 7 3-15,0 4 1 0,-2 9-4 16,1 12-3-16,0 9-6 0,0 8-6 15,1 8-9-15,0 7-8 0,-1 4-5 16,2 3-2-16,0-1-5 0,0 1-9 16,0-4-18-16,2-3-21 0,1-2 142 0,2-4-280 15,2-4-158-15,1-2-426 16</inkml:trace>
  <inkml:trace contextRef="#ctx0" brushRef="#br0" timeOffset="205447.5355">20159 13702 472 0,'1'-10'120'0,"1"2"4"15,-1 0-54-15,3 3-27 0,-3-1-9 16,1 0-3-16,-2 1-4 0,1 2-2 0,-1-1-2 16,0 0-3-16,-1 1-1 0,1 0-3 15,0 1-1-15,1 0-2 0,-2 1-1 16,-1-1-1-16,2 2-1 0,-1-3-1 16,0 3-1-16,1-1-1 0,-1-1-2 15,1-1 0-15,1 2-2 0,-1-3 0 16,2 2 0-16,0-2 0 0,-1 0 3 15,1 2 2-15,-1-2 2 0,1 2 3 16,-1-1 2-16,-1 1 1 0,-1 1 1 16,1 0-2-16,-3-1-1 0,2 4-3 0,-1 0-1 15,-2 3-2-15,0 3-1 0,1 3 2 16,-2 5 1-16,-1 3 1 0,1 5 0 16,2 3 1-16,-2 1-1 0,2 1 0 15,3-2-3-15,1-2-3 0,4-1-1 16,1-5-2-16,2-7-1 0,3-1 0 15,4-6-1-15,0-4 1 0,2-5-1 16,0-7 1-16,2-3-1 0,-2-3 1 0,-3 1-1 16,0-1 1-16,-2 1 0 15,-5 1-1-15,-2 5 1 0,-2 3-1 0,-3 6 1 16,-3 2 0-16,1 5-1 0,-2 3 0 16,1 3 1-16,0 4-1 0,2 1 0 15,3 0 0-15,2 0 0 0,5 1 0 16,3-3 0-16,1-1-1 0,6-4 1 15,1-4 0-15,3-5 0 0,0-5-1 16,-1-4 1-16,-1-6 1 0,-3-3-1 16,-2-1 0-16,-7-3 1 0,-5-5-1 0,-4 1 1 15,-3 0-1-15,-2 3 1 0,-1 1-4 16,-2 3-6-16,4 3-9 0,0 8-14 16,0 2-13-16,3 6-18 0,2 3-17 15,2 4-115-15,-1 1-129 0,3 4-294 16</inkml:trace>
  <inkml:trace contextRef="#ctx0" brushRef="#br0" timeOffset="205652.5517">20705 13515 562 0,'0'-38'168'16,"1"5"10"-16,0 6-5 0,2 9-104 15,-1 9-8-15,2 6-8 0,-2 11-10 16,0 6-12-16,0 10-11 0,-2 5-7 15,0 6-3-15,-1 7-4 0,-3 2-3 16,2 3-4-16,-2-3-4 0,3-1-11 0,0-2-18 16,3-3-23-16,3-3-20 0,0-5-121 15,5-5-143-15,3-8-319 0</inkml:trace>
  <inkml:trace contextRef="#ctx0" brushRef="#br0" timeOffset="206125.6144">21380 13556 644 0,'6'-5'160'0,"-2"0"11"0,-3 3-100 15,-2 3-11-15,-4 3-7 0,-4 2-6 16,-2 0-8-16,-4 4-7 0,-4 2-9 0,-4 2-3 16,-1 0-2-16,0 2-1 0,-1-1-1 15,1 0 1-15,3-3 0 0,4-1-2 16,1-1-1-16,5-2-1 0,3 0-3 16,5-2-2-16,0 0-2 0,5 2-3 15,2 0 0-15,4-1-2 0,2 1-1 16,4-2-1-16,2-4-6 0,6 1-6 15,3-3-12-15,1 0-16 0,2-2-23 16,0 1-15-16,0 1-90 0,-2 3-36 0,-3-1-117 16,-2 3-229-16</inkml:trace>
  <inkml:trace contextRef="#ctx0" brushRef="#br0" timeOffset="206899.2892">21637 13632 415 0,'0'1'112'15,"-1"1"5"-15,-2-1-41 0,2 0-24 16,-1 2-11-16,0-2-2 0,1 0-3 16,0-1-4-16,1 1-2 0,0-2-2 0,2 0-1 15,-2-2-1-15,3 0-1 0,-2-1-4 16,2-1-1-16,-1-2-4 0,0 2 0 16,0-1-1-16,0 0-1 0,1-1 2 15,-2-1 0-15,0 3 3 0,0 1 0 16,1 1 2-16,-1-2-1 0,-2 2-1 15,1 0 0-15,0 3-2 0,-2-3-1 16,0 1-2-16,2 2-2 0,-3 0-2 16,2-2-2-16,0 2-1 0,1 0-1 15,-1 0-2-15,1 0 0 0,0-1-2 16,0 0 1-16,0 1-1 0,1 0-1 0,-1-1 0 16,1 1 1-16,-1-3 0 0,0 2 0 15,1 0 1-15,-1 0 1 0,-1-1 1 16,2 5 1-16,-2 1 1 0,-4 0 0 15,3 7 0-15,-2 7-1 0,-1 1-1 16,-1 4 0-16,-1 3-1 0,-1 4-1 16,6 3-1-16,-2-8 0 0,3 1-1 0,-3-1 0 15,8-2 0-15,2-5-1 0,3-2 1 16,2-5-1-16,2-1 0 0,2-5 0 16,5-5 0-16,-5-5 0 0,1-4 0 15,0-4 0-15,0-2 1 0,-1-1-1 16,0-3 1-16,-3-1-1 0,-2 4 0 15,-3 2 1-15,-3 4-1 0,-3 0 1 16,-3 5-1-16,-3 5 0 0,-2 6 1 16,0 3-1-16,1 1 0 0,0 2 0 15,3 1 0-15,3 2 0 0,4 0-1 0,3-3-1 16,3-1-1-16,4-1-1 0,3-2-1 16,4-2 0-16,2-6 0 0,3-3 1 15,1-5 0-15,1-3 2 0,-1-3 0 16,-3-6 1-16,-3-2 1 0,-6-1 0 15,-8-3-1-15,-6 0-3 0,-3-2-8 16,-4 1-10-16,-3 6-11 0,-2 5-16 16,0 5-18-16,-2 7-14 0,2 6-122 15,-2 7-134-15,1 6-310 0</inkml:trace>
  <inkml:trace contextRef="#ctx0" brushRef="#br0" timeOffset="207326.6413">22305 13827 641 0,'7'-9'169'0,"-5"2"11"0,-2 3-85 15,-3 1-17-15,-3 1-6 0,-4 4-8 16,-2 0-7-16,-3 3-11 0,-2 4-9 16,0 2-6-16,1 3-6 0,1 2-4 0,0 3-4 15,4-1-3-15,3 2-4 16,3-1-4-16,4-2-6 0,3 0-8 0,5-1-15 16,6-2-17-16,2-3-31 0,8-5-26 15,0-2-127-15,3-6-155 0,2-1-341 16</inkml:trace>
  <inkml:trace contextRef="#ctx0" brushRef="#br0" timeOffset="207864.7435">17899 15381 732 0,'-16'11'169'16,"0"8"4"-16,1 2-118 0,5 4-18 15,8 1-11-15,3 1-5 0,4-1-6 16,3-1-3-16,5-4-3 0,5-5 0 16,7-2-1-16,2-8-2 0,6-3-1 0,3-7-1 15,1-7 0-15,0-7 0 16,-3-4 1-16,-4-6-1 0,-5-1 0 16,-6-3 0-16,-7 3 0 0,-6-3 0 0,-7 3-1 15,-5 6-1-15,-5 4 0 0,-3 4-1 16,-3 5-3-16,0 3-9 0,-1 8-18 15,0 9-19-15,2 4-14 0,3 7-127 16,4 5-140-16,8 3-322 0</inkml:trace>
  <inkml:trace contextRef="#ctx0" brushRef="#br0" timeOffset="208063.3789">18874 15799 691 0,'9'-4'174'0,"-5"4"5"16,-4 3-75-16,-5 4-57 0,-1 3-14 15,-5 3-8-15,-1 3-6 0,-3 2-8 16,-1 2-7-16,0 4-8 0,-2 0-14 16,-1 2-22-16,4-2-16 0,0 1-128 0,4-2-141 15,6 0-334-15</inkml:trace>
  <inkml:trace contextRef="#ctx0" brushRef="#br0" timeOffset="208604.2446">20318 15418 540 0,'1'-11'138'0,"-2"-1"10"0,-4 1-59 0,-4 1-28 15,-3 4-5-15,-3 2-1 0,-2 3-3 16,-5 3-4-16,-2 6-6 0,-2 5-8 16,0 4-5-16,-1 8-5 0,2 1-3 15,1 3-3-15,5 0-3 0,5 2-3 16,6-2-2-16,5-3-3 0,7-4-2 16,6-5-3-16,4-3-2 0,4-7-2 0,2-3-3 15,4-8-2-15,1-4-2 16,2-7-1-16,0-5 1 0,1-3 1 0,-1-3 1 15,-1-3 2-15,-4-2 3 0,-2-1 2 16,-4 7 0-16,-5-1 0 0,-3 5 3 16,-3 5 0-16,-5 6 2 0,-2 7 1 15,-4 3-1-15,-1 6 1 0,-1 5-1 16,1 4-1-16,-1 5-2 0,1 4-2 16,3 3-3-16,3 1-4 0,2 1-6 0,4-1-6 15,4-2-9-15,2-3-13 0,3-2-14 16,6-2-8-16,3-6-10 0,4-2-33 15,3-4-73-15,0-3-104 0,3-3-227 16</inkml:trace>
  <inkml:trace contextRef="#ctx0" brushRef="#br0" timeOffset="208874.5293">20726 15443 601 0,'-6'-20'160'0,"-2"5"12"0,2 4-75 15,0 5-27-15,1 4-12 0,0 2-9 16,1 2-11-16,3 3-12 0,1 2-10 15,1 6-7-15,4 1-4 0,3 2-1 16,0 3-2-16,3 1 0 0,5 1-1 16,0-1 0-16,5 2 0 0,1-1-1 15,0 0 1-15,1-3 0 0,2 0-1 16,-4 1 1-16,0-2-1 0,-7-2 0 0,-4-2 1 16,-4 1-1-16,-6 0 1 0,-7 2-1 15,-5 0 1-15,-8 0-1 16,-2-1-1-16,-4 2-4 0,-2 0-6 0,0 1-10 15,0-2-13-15,3-2-16 0,6-4-12 16,3 1 64-16,6-4-185 0,5-2-131 16,9-8-324-16</inkml:trace>
  <inkml:trace contextRef="#ctx0" brushRef="#br0" timeOffset="209149.4569">21091 15468 698 0,'2'-20'177'0,"2"4"8"0,-4 6-92 16,1 5-31-16,-1 4-15 0,1 3-9 16,2 5-10-16,2 4-7 0,-2 4-8 15,3 4-3-15,1 1-2 0,1 4-3 0,3 1-1 16,0 1-2-16,4-1 1 0,0-2-2 16,1 1 0-16,-1-2 0 0,1-1 0 15,-2-1-1-15,-2-2 1 0,-5 1-2 16,-3-3 0-16,-4-3-2 0,-5-1-2 15,-3 0-5-15,-5-3-6 0,-1 0-8 16,-3-3-11-16,-1 1-8 0,2 0-12 16,1-2-8-16,2-1-10 0,5 1-111 15,3-4-119-15,2-2-279 0</inkml:trace>
  <inkml:trace contextRef="#ctx0" brushRef="#br0" timeOffset="209419.7504">21567 15423 711 0,'-2'0'180'16,"-6"5"8"-16,-3 6-87 0,-2 5-38 15,-2 3-17-15,-1 5-9 0,2 0-7 16,1 1-7-16,7-2-7 0,4-1-5 16,4-4-3-16,6-4-3 0,4-3-2 15,4-3-1-15,1-5-1 0,0-3-1 0,0-5 1 16,-1-5 0-16,-2-2 0 0,-6-4 0 15,-3-2-1-15,-6-3 1 0,-4-2-1 16,-5-1-1-16,-3 2-7 0,-3 0-9 16,-1 3-13-16,-1 3-15 0,3 3-13 15,1 6-10-15,5 3-12 0,6 4-108 16,3 3 1-16,5 2-95 0,6 0-183 16</inkml:trace>
  <inkml:trace contextRef="#ctx0" brushRef="#br0" timeOffset="209642.7558">21813 15414 681 0,'0'2'178'15,"-1"0"6"-15,-5 3-60 0,-2 4-64 0,-1 2-16 16,0 3-9-16,2 2-5 16,2 0-6-16,4 0-6 0,6-2-3 15,2-2-3-15,4-4-4 0,4-2-2 0,3-2-3 16,1-4-1-16,0-2-1 0,0-3-5 15,-1-4-9-15,-2-2-14 0,-4-2-18 16,-5-2-15-16,-2-2-11 0,-6-1-9 16,-3-2-7-16,-2-3-17 0,1-2-73 15,-3-7-90-15,1-2-222 0</inkml:trace>
  <inkml:trace contextRef="#ctx0" brushRef="#br0" timeOffset="209740.4939">21871 15031 583 0,'-4'-26'158'15,"-1"10"8"-15,-1 13-71 0,3 9-30 16,-1 4-17-16,4 6-18 0,1 3-28 15,3 3-28-15,2 1-140 0,0 2-140 16,-2 2-342-16</inkml:trace>
  <inkml:trace contextRef="#ctx0" brushRef="#br0" timeOffset="225391.9335">8931 16105 406 0,'4'-51'106'0,"-2"10"5"16,-1 5-52-16,-1 10-15 0,0 8-6 15,0 4-6-15,-1 7-6 0,1 7-5 0,-1 7-2 16,0 9-3-16,-1 9-1 0,0 6-2 16,-3 12 0-16,1 12 2 0,-2 13 1 15,-1 8 0-15,-2 8 0 0,2 8-1 16,-2 11-2-16,1 4-1 0,-1 3-1 16,3 0-1-16,-1 1-2 0,1 1 0 15,-2-3-1-15,2-6-1 0,4-1 0 16,-2-7-2-16,0-6-1 0,1-4-1 15,0-8-1-15,2-3-2 0,0-5-6 16,1-6-5-16,0-7-8 0,1-4-7 0,1-7-9 16,0-7-86-16,-4-10-32 0,0-8-96 15,-5-8-208-15</inkml:trace>
  <inkml:trace contextRef="#ctx0" brushRef="#br0" timeOffset="226412.7118">6743 17487 236 0,'-28'-5'43'0,"0"0"-3"16,1 2-47-16,-1 4-8 0,4-4-3 0,1 1-2 16,5-1 3-16,-2 0 3 0,2-1 5 15,1 0 5-15,0-2 4 0,-1 1 2 16,-1 2 3-16,-2-1 0 0,0 0-2 16,-5 2-1-16,-1 1-1 0,1-1 1 15,-4 2 8-15,1 0 10 0,1 0 16 16,-1 3 13-16,5-2 10 0,2 0 7 15,0 1 0-15,1 0-3 0,1 0-8 16,1 1-12-16,4-2-11 0,0 2-9 16,3-3-4-16,2 0-2 0,2-2-2 0,4 1 0 15,0 0-1-15,1-2-1 0,3 1-2 16,1 0-1-16,1-2-1 0,2 1-3 16,1 0-1-16,5 0-2 0,1 1 0 15,1-1 0-15,3 2 0 0,6 0 0 16,2 0-1-16,3 0-1 0,2 2 1 15,5 1-1-15,2-1 0 0,3 2 0 16,0-2 1-16,1 2-1 0,2-2 1 16,-2-1 0-16,-1-1 1 0,0 2-1 15,4 0 0-15,-1 1 0 0,5 2-1 16,1 2 0-16,6 0-1 0,0 0 0 16,2-3 1-16,-4 1-1 0,4-4 1 0,1 1 0 15,-1 0 0-15,1 1 1 0,7 2-1 16,-1 0 0-16,4-2 0 0,-1 1 0 15,0-1 0-15,4-1 0 0,-1-1 0 16,2 0-1-16,2 3 1 0,-1-1-1 16,4 1 0-16,-1-2 0 0,-2 1 0 15,4 2 0-15,-2-3 1 0,1 1-1 16,-1-2 0-16,0-2 0 0,5 4 0 0,-2-4 0 16,1 4 1-16,2-4 0 0,-2 1 0 15,1 0 1-15,-1 1 0 0,4 0-1 16,-1 0 1-16,1 1-1 0,-2-2 0 15,1 0 0-15,-1-1-1 0,4 4 1 16,0-1-1-16,1-1 1 0,-6-3 0 16,2 1 1-16,1 0-1 0,3-1 1 15,-1 1-1-15,0-2 0 0,-2-1-1 0,0-4 0 16,0 3 0-16,1 3 0 0,-3-2 0 16,1 0 0-16,-2 0 1 0,-2 4 2 15,-2 1 0-15,-1 2 0 0,-2 2 0 16,-4 2 1-16,-3 0 0 0,0 3-2 15,-1-1 0-15,-1 2 0 0,-5-3-1 16,0 0-1-16,-2-4 0 0,-4 1 1 16,-5-2-1-16,0 2-2 0,-2 1-3 15,-1 1-6-15,-3 3-8 0,-2-1 54 16,-6-2-178-16,-4-4-122 0,-5-4-323 0</inkml:trace>
  <inkml:trace contextRef="#ctx0" brushRef="#br0" timeOffset="249783.6797">8941 16200 295 0,'-2'0'87'16,"1"-2"7"-16,0 2-15 0,0 0-30 15,-2 0-8-15,3 0-2 0,0 0-4 16,-1 0-3-16,1 0-3 0,0 0-2 16,-1 0-3-16,1-2-2 0,-1 2-3 15,-1 0-1-15,2 0-2 0,-1-1-2 16,1 1-1-16,1 0-2 0,-1 1 0 15,0-1-2-15,2 1-1 0,-7-2-2 16,6 1-1-16,0 0 0 0,0-1-1 0,2-1 1 16,-1 0 0-16,2 0 1 0,3-1 1 15,-3-1-1-15,0 2 1 0,-5-3 0 16,4 4-1-16,0-2 1 0,-1 2-1 16,-1 0 0-16,2 0 0 0,-1 0 0 15,4 1-1-15,-3 0 0 0,-1-2-2 16,-1 1 0-16,2 0 0 0,-1 1-1 15,1 0-1-15,0-1 0 0,1 2 0 16,-1-1 0-16,2 2 0 0,-1-2 0 0,1 0 1 16,0-1-1-16,1 1 0 0,2-1 1 15,1 0 0-15,0-1 1 0,-2 1 0 16,2 0-1-16,1 1 1 0,-2-1 0 16,1 0 0-16,-2 1 0 0,2 0 0 15,-1 0 0-15,0 2-1 0,0 2 0 16,-2-1 0-16,1 2 0 0,-1 0-1 15,0-1 0-15,-1 1 0 0,0-2 0 16,0 1-1-16,-1 0 1 0,1-1-1 16,1 2 0-16,-1 0 1 0,1 0-1 15,2 1 0-15,-2 0 1 0,0 0 0 0,-1 1-1 16,0-1 1-16,0 2-1 0,-2 1 1 16,0 1-1-16,1 1 1 0,-2 1-1 15,2 1 0-15,-1 2 0 0,2-3 1 16,-1 2-1-16,2-2 0 0,0 3 0 15,0-3 1-15,0-2-1 0,1 0 0 16,-3 1 0-16,4 0 0 0,-2 0 0 16,0 1 0-16,1 0 0 0,1 3 1 0,-1 0-1 15,2-1 0-15,-3 1 0 16,0-2 0-16,0 0 0 0,0 0 0 0,-1-2 0 16,0 1 0-16,0-1 0 0,0-1 1 15,0 3-1-15,0-4 0 0,0 2 0 16,-1 0 0-16,0 0 0 0,0 2 0 15,-2 0 0-15,2 2 0 0,0 0 0 16,-2 0 0-16,-1 3 0 0,3 0 0 16,-2-1 0-16,1 0 0 0,-1-1 0 0,2-1 0 15,-2-2 1-15,2 0-1 0,-1-4 0 16,0 2 0-16,0-1 0 0,0 0 0 16,-1-3 0-16,0 1 0 0,0-1 0 15,1 2 0-15,1-1 1 0,-2 2-1 16,0 0 0-16,1 1 0 0,-1-1 0 15,2 2 0-15,0-1 0 0,-2 2 0 0,2-2 0 16,-2 2 0-16,1-1 0 0,-1 0 0 16,1-1 1-16,-1 0-1 0,-1-1 1 15,1 0 1-15,0-3 0 0,-1 1 0 16,0-1 0-16,1 0 1 0,-1-1-1 16,0 0 0-16,0-1-1 0,1 1 1 15,-1 1-1-15,0-1-1 0,-1 1 1 16,1-1 0-16,-1 3-1 0,1-2 1 15,1 0 0-15,-1 1 0 0,-1-1 0 16,1 1 1-16,0-1-1 0,2 4 0 16,-2-3 0-16,1 2 0 0,0 1 0 15,0 2-1-15,2-2 1 0,-2-2-1 0,1-1 0 16,-1 0 0-16,2 1 0 0,0 2 0 16,-2-5 1-16,0 0 0 0,1 3 0 15,-1-3 0-15,1 0 1 0,-2-2-1 16,1-2 1-16,0 1-2 0,-1 0 0 15,0 0 0-15,2 2 0 0,-1-3 0 16,-1 4-1-16,2 0 1 0,-2-1 0 0,1 0 1 16,2 1-1-16,-2-1 1 0,0 0-1 15,-2 0 1-15,2 0-1 0,2 1 1 16,0 1 0-16,-1 2-1 0,1-2 1 16,2 2-1-16,0 1 0 0,-2 1 2 15,-1-3-2-15,1 2 0 0,0-3 0 16,-2 1 0-16,2 0 0 0,-2 0 0 15,2-5-1-15,0 5 1 0,-2-5 1 16,2 2-1-16,-2 0 0 0,2-1-1 16,-2 1 1-16,2 0 1 0,0-1-1 0,-2 3 0 15,2-3 0-15,0 3 0 0,-1 0 0 16,2-1 0-16,0 1 0 0,0-3 0 16,0 1 0-16,0 0 0 0,0 0 1 15,-2-2-1-15,1 0 0 0,1-1-1 16,-1 2 1-16,-1-1 0 0,1-2 0 15,-2 0 0-15,3 0 0 0,-1 0 0 16,0 2 0-16,1-2 0 0,-1 0 1 0,3 2-1 16,0-2 0-16,-1 0 0 0,1-1 0 15,-2 3 0-15,1-3 0 0,1 0 0 16,0 0 0-16,0 1 0 0,1 1 0 16,0 0 0-16,2-2 0 0,0 1 0 15,0 0 0-15,-1 0 0 0,1-1 0 16,0 0 0-16,-1-1-1 0,-1 0 1 15,1 1 0-15,-2-1 0 0,-1-1 0 0,1 1 0 16,1-1 0-16,-6-1 0 16,4 1 0-16,-1-1 0 0,1 1 1 0,-1-1-1 15,0 0 0-15,0 0 0 0,4 2 1 16,-6-1-1-16,2-2 0 0,-2 1 0 16,2 0 0-16,0-1 0 0,-2 0 0 15,2 1-1-15,-1-1 1 0,-1-1 0 16,4 0 0-16,-4 2 0 0,0-2-1 15,-1 1 1-15,2 0 0 0,0-1 0 0,-2 2 0 16,2-1 0-16,-2 0 0 16,1 0 0-16,0 0 0 0,0-1 0 0,-2 3 0 15,1-3 0-15,1 0 0 0,-1 0 0 16,1 0 0-16,0-1 0 0,1 1-1 16,0-1 1-16,-1 2-1 0,2-1 0 15,-1 2 0-15,1-2 0 0,0 0 0 16,0-1 0-16,-2-1 0 0,2 0-1 15,-1 1 1-15,0 0 0 0,-1-1 0 16,1 0 0-16,0 1-1 0,-1 0 1 16,1 1 0-16,-2 0 0 0,2-1 0 0,0 3 0 15,-2-2 1-15,2 0-1 16,0 1 1-16,-2-1-1 0,2 2 1 0,-1-2 0 16,1 2 0-16,1 0 0 0,-1-1 0 15,1 0 0-15,-1 0-1 0,1 1 1 16,0 0-1-16,-1 1 1 0,1-1-1 15,-2 1 1-15,1 0-1 0,-1 0 1 16,0-1-1-16,0-1 1 0,-1 0 0 16,2 1 0-16,0-1 0 0,-1 2 0 15,2-3 0-15,0 1 0 0,0 1 0 0,-1 0 0 16,0 0 0-16,1 0-1 0,-1 1 1 16,1 0 0-16,-1 1 0 0,-1 0 0 15,1-1 0-15,0 0 0 0,1-1 0 16,-2 1 0-16,2-2 0 0,0 1 0 15,0-1 0-15,0 0 0 0,0 1 0 16,0-2 0-16,-1 1 0 0,1-1 0 16,0 1 0-16,-1 1 0 0,1-2 0 15,-1 1 0-15,-2 2 0 0,0-1 0 16,1 2 0-16,-2 1 0 0,2-1 0 0,-2 2 0 16,0-1 0-16,0 1 0 0,2-1 0 15,-2 2 0-15,1-4 0 0,1 4 0 16,0-2 0-16,0-2 0 0,-1 1 0 15,1 1 0-15,-1-1 1 0,0 1-1 16,-1-1 0-16,1 1 0 0,1 0 0 16,-1 0 0-16,-1-3 0 0,3 2 0 15,0 1 0-15,-1-2 0 0,1 0 0 0,0 1 0 16,1 4 0-16,-2-3 0 0,1 1 0 16,0 0 0-16,-1 0 0 0,0 0 0 15,0 1 0-15,1-2 0 0,-1 1 1 16,0 0-1-16,1 3 0 0,0-3 0 15,-1-1 0-15,0 0 0 0,-1 0 0 16,2-1 0-16,-1 0 0 0,0-2 0 16,-1 2 0-16,3 0 0 0,-1 1 0 15,0-2 0-15,-1 2 0 0,1 0 0 0,0-1 0 16,-2 1 0-16,1 1 0 0,-2 1 0 16,1-1 0-16,-1 0 0 0,2 0 0 15,-1 2 0-15,0 0 0 0,-1 0 1 16,0-1-1-16,1 2 0 0,0-2 0 15,-1 1 0-15,0-1 1 0,2 0-1 16,-2-1 0-16,1 1 0 0,1 1 0 16,-1-2 0-16,2 1 0 0,-2 2 0 15,2 0 0-15,-2-1 0 0,1 0 0 0,1 1 0 16,-2-2 0-16,0 2 0 0,1-3 0 16,-2 1 0-16,2 1 0 0,-2-2 0 15,1 1 0-15,-1 1 0 0,1-1 0 16,-1 1 0-16,1-2 0 0,0 0 0 15,-2 2 0-15,2-2 0 0,-1 0 1 16,-1 2-1-16,2-2 0 0,-2 3 0 16,2-2 0-16,-1 2 0 0,0-2 0 15,1 1 0-15,-1-1 0 0,0 2 0 16,0-2 0-16,1 1 0 0,0-2 0 0,-1 0 0 16,0 1 0-16,1 0 0 0,0-2 0 15,1 2 0-15,-2-1 0 0,1 2 0 16,1-1 0-16,-2 1 0 0,1 0 0 15,0 0 0-15,-1 1 0 0,0-2 1 16,1 0-1-16,0 1-1 0,-1-2 2 16,0 2-2-16,0-1 1 0,-1-2 0 0,2 2 0 15,-1 0 0-15,0 0 1 0,2 1-2 16,-3-1 2-16,2-1-1 0,0 3 0 16,1 0 0-16,-2-2 0 0,2 2 0 15,0-1 0-15,1 2 0 0,-2-1 0 16,2 0 0-16,0-1 0 0,-2 3 0 15,2-1 0-15,-2-1 0 0,1 1 0 16,-2 0 0-16,1 0 0 0,0 2 0 16,0-2 1-16,-1 0-1 0,-1 0 0 15,2 0 1-15,0 0-1 0,0-1 0 16,0 0 1-16,0-1-1 0,1-1 0 0,0 0 0 16,0 2 1-16,0-3-1 0,-1 1 0 15,0-1 1-15,0-1-1 0,2 0 0 16,0 0 1-16,-2-1-1 0,2 1 0 15,1-2 1-15,-2 2-1 0,2 2 0 16,-1 0 0-16,0-3 0 0,-1 2 0 16,1-1 1-16,0 2-1 0,-1-2 0 0,1 0 0 15,0 0 1-15,-1 3-1 0,2-2 0 16,0 0 0-16,-1 1 0 0,1-1 0 16,0 1 0-16,0-2 0 0,-2 0 0 15,1 3 0-15,0-3 0 0,1 2 0 16,-2-1 0-16,1 1 1 0,1-2-1 15,-2 2 0-15,1-2 0 0,1 1 0 16,-1 1 1-16,1-2-1 0,0 1 0 16,1 0 0-16,0 0 0 0,0 0 0 15,1-1 0-15,1 0 0 0,-2 2 0 16,1-2 0-16,-1 0 0 0,0-2 0 0,0 2 0 16,1 0 0-16,-3-1 0 0,0 1 0 15,1 0 0-15,0 0 0 0,-1-1 0 16,-1 1 1-16,1-4-1 0,0 3 0 15,-1-3 0-15,1 2 1 0,1-4-1 16,-1 3 0-16,0-3 1 0,0 4-1 16,1-4 0-16,0 0 0 0,-1 1 0 0,1 1 0 15,-2-2 0-15,2 2 0 16,-1-1 0-16,-1 2 0 0,2 1 0 0,-1-1 1 16,0-1-1-16,1 3 0 0,-2-3 0 15,1 3 0-15,0-3-1 0,-2 1 1 16,2-2 0-16,-1 2 0 0,1-3 0 15,-1 2 0-15,0-2 0 0,1 3 0 16,-2-2 0-16,2 1 0 0,0-1 0 16,-2 3 0-16,1-3 0 0,0 1 0 15,0 2 0-15,0-2 1 0,1 2-1 16,-1-2 0-16,-1 1 0 0,2 1 0 16,-1 1 0-16,0-2 0 0,-1 2 0 0,1 0 0 15,-1 1 0-15,2-1 0 0,-2 2 0 16,1-2 0-16,-1 1 0 0,1-3 0 15,0 2 0-15,-2 0 0 0,2 1 0 16,-2-4 0-16,2 3 0 0,0 1 0 16,2 1 0-16,-2-1 0 0,-1-1-1 15,3 2 0-15,0-1-1 0,-1 3-1 16,-1-2 1-16,0-2-1 0,0 2 0 0,1-1 0 16,1-1 1-16,-3 1 2 0,2-2-1 15,0 2 1-15,-1-1 0 0,2 0-1 16,0 0 1-16,-1 1 0 0,0-2-1 15,0 0 1-15,3 1 0 0,-4-1 0 16,0 1 0-16,0 0 0 0,0 1 0 16,-1-1-1-16,1 1 1 0,-2 0 0 15,1 0 0-15,2-1 0 0,-1 1 0 16,0-2 0-16,1 2 0 0,-2 0 0 0,2 2 0 16,-2-2 0-16,2 0 0 0,-1 1 0 15,-1-1 0-15,0 1 0 0,1 0 0 16,-1-1 1-16,1 0-1 0,-1 1-1 15,1-1 2-15,0 0-1 0,1-1 0 16,-1 1 0-16,1 0 0 0,0-1 0 16,2 0 0-16,-2 1 0 0,-2 0 0 0,2 0 0 15,-2-1 0-15,2 1 0 0,-3 1 0 16,-1 0 0-16,2 0 0 0,0-1 0 16,-2 0 0-16,3 3 1 0,-3-2-1 15,1 0 0-15,0 0 0 0,1 1 0 16,1-1 0-16,1 1 1 0,-1 0-1 15,1-1 0-15,-2 1 0 0,2 1 0 16,0-1 0-16,-1-1 0 0,2 1 0 16,-1-2 0-16,1 0 0 0,0 0 0 15,0 1 0-15,-2-1 0 0,0 1 0 16,0 0 0-16,0 0 0 0,-2 1 0 16,0 0 0-16,2-1 0 0,-3 2 1 15,1-1-1-15,-1 1 0 0,1 0 0 0,-1-1 0 16,1 0 0-16,1 2 0 0,0-2 0 15,-1 1 0-15,2 0 0 0,-1 2 0 16,2 0 0-16,-3 1 0 0,2-3 0 16,-5 0 0-16,6 1 0 0,-3 0 0 0,1-1 0 15,-1 0 0-15,0-1 0 16,1 2 0-16,2 0 1 0,-4-1-1 0,3 0 0 16,-3 2 0-16,1-3 0 0,1 4 0 15,-1-2 0-15,1 1 0 0,-1 0 0 16,0 0 0-16,0-2 0 0,2 2 0 15,-2-2 0-15,0 0 0 0,0 0 0 16,2-2 0-16,-2 3 0 0,0-2 0 16,1-2 0-16,0 3 0 0,0-3 0 15,0 1 0-15,0 0 0 0,-1-3 0 16,2 0 0-16,-1 2 0 0,1 0-1 16,-2 2 2-16,1-4-1 0,1 2 0 15,-1 2 0-15,0-2 0 0,0 0 0 0,0-2 1 16,0 1-1-16,-1 0 0 0,1-2 0 15,1 2 1-15,-1 2-1 0,1-1 0 16,-2-1 0-16,1 1 0 0,1 0 1 16,-1 1-1-16,1-1 0 0,-2-1 0 15,0 1 0-15,3 0 0 0,-3-1 1 16,1 2-1-16,1-2 0 0,1 2 1 0,-2-1-1 16,1 0 1-16,-1 1-1 0,0 1 1 15,1-1-1-15,-2-1 1 0,2 1-1 16,-2 3 1-16,1-3-1 0,-1 0 0 15,2 0 0-15,-1 1 1 0,1-1-1 16,0 0 0-16,1-1 0 0,-1 1 0 16,0-2 0-16,2 0 0 0,-1 2 0 15,1 0 0-15,0-2 0 0,0 0 0 16,1 0-1-16,0 1 1 0,-1 0 0 16,0-3 0-16,-2 0 0 0,1 3 0 0,0-4 0 15,-1 0-1-15,1 2 1 0,-2-3 0 16,3 2 0-16,0-2-1 0,-1 2 1 15,1-1 0-15,-2 0 0 0,2 1 1 16,0-1-1-16,-1 0 0 0,0 1 0 16,1-2 0-16,-2 1 0 0,1 2 0 15,0-1 0-15,-1 1 0 0,0-1 0 16,0 2 0-16,-1 1 0 0,0 0 1 0,0-1-1 16,0 1-1-16,-1-1 1 0,1 1 0 15,0-2 0-15,-1 1-1 0,1 0 0 16,-1 0 1-16,2-3 0 0,-2 2 0 15,2-1-1-15,-1 0 1 0,-1-2 0 16,2 2 0-16,-1 1 0 0,1-2-1 16,-1 0 1-16,1 1 0 0,-2 0 0 15,1 1 0-15,-1-1-1 0,1 1 1 16,-1-1 0-16,0 3 0 0,0 0 0 16,1 0 0-16,0 0 0 0,-1-1 0 0,3 1 0 15,0-1 0-15,-1 0 0 0,1-2 0 16,1 2 0-16,0 0 0 0,2 0 0 15,-2 1 0-15,-1-2 0 0,1 2 0 16,-1 0 0-16,1-1 0 0,0 1 0 16,-2 0 0-16,3-1 0 0,-1 1 0 15,0 1 0-15,-2-1 0 0,1 1 0 16,1 1 0-16,-3 0 1 0,2 1-1 0,0 0 0 16,-1 1 1-16,0-2-1 15,2 2 0-15,-3 1 0 0,2-1 0 0,-2-2 0 16,2 2 0-16,0-2 1 0,-1 1-1 15,1-1 0-15,0 1 0 0,2-1 0 16,-3 0 0-16,5 1 0 0,-3-1 0 16,-2 0 0-16,1 0 0 0,-2 0 0 15,1 0 0-15,-1 0 0 0,-3-1 0 16,1 1 0-16,1 0 0 0,2-1 0 16,-3 2 0-16,-1-1 0 0,1 2 0 0,0 0 1 15,1-2-1-15,-1 2 0 0,-3 1 0 16,3-1 0-16,3 0 0 0,-3-3 0 15,2 3 0-15,0 2 0 0,0-1 0 16,-1 1 0-16,2-2 0 0,-2 1 0 16,1 3 0-16,0-3 0 0,0 0 0 15,-1-1 0-15,2-2 0 0,-1 3 0 0,2-1 0 16,-2 1 0-16,1 0 0 16,-2 0 0-16,1-1 0 0,1 0 0 0,-2 0 0 15,1-2 0-15,0 2 0 0,0 0 0 16,-2-1 0-16,1 0 1 0,1 0-1 15,-2 0 0-15,1 0 0 0,-1 0 0 16,1-2 0-16,-2-1 0 0,2 1 0 16,0 1 0-16,1-1 0 0,-1-1-1 15,1 0 1-15,1-1-1 0,0-1 1 16,1 2 0-16,0-2 0 0,-3 1-1 16,3-2 2-16,-1 2-1 0,1 0 0 15,0 0 1-15,-2-2-1 0,2 2 1 0,1-2-1 16,-2 2 1-16,1-1-1 0,-2 1 0 15,2-2 1-15,0 2-1 0,-1 0 0 16,1-2 0-16,0 1 0 0,-2-1 0 16,2 2 0-16,-2-3 0 0,0 2 0 15,0 0 0-15,-1-1 0 0,0 3 0 16,1-2 0-16,-1 0 0 0,0 1 0 0,2 0 1 16,-3 0-1-16,1-2 0 0,1 1 0 15,0 1 0-15,-1-2 0 0,1 2 0 16,-1-3-1-16,3 1 1 0,3-1 0 15,2-1 0-15,-2 0 0 0,2-1 0 16,0 1 0-16,-1 0 0 0,1-1 0 16,-6 2 0-16,1-1 0 0,1 2 0 15,-1-1 0-15,0-1 0 0,0 3 0 0,0-2 0 16,0 3 0-16,0-3 1 16,0 2-1-16,2-1 0 0,0 3 0 0,2-1 0 15,-1 2 0-15,3-2 0 0,-2 4 0 16,0-1 1-16,0 2 0 0,-2 1-1 15,1-1 1-15,-1 3-1 0,-1 0 1 16,-1 0-1-16,1-1 1 0,-1 1-2 16,0-1-4-16,1-1-8 0,-3-2-14 15,2 1-10-15,-3-2-18 0,-1 1-116 16,-4 0-126-16,-2 2-294 0</inkml:trace>
  <inkml:trace contextRef="#ctx0" brushRef="#br0" timeOffset="254916.233">9012 16170 299 0,'0'-1'101'0,"-1"0"4"0,1 0-16 15,-3-1-20-15,2 1-16 0,0 1-16 16,-3-1-10-16,2-2-6 0,-2 3-3 16,1-2-2-16,2 1-3 0,-1-2-2 15,-1 1-2-15,2 1-1 0,1-1 0 16,-1 0-1-16,0 2 0 0,-1 0 1 16,1-1 1-16,0-1 1 0,-2 2 0 0,1 2 1 15,1-1-1-15,-2 1-1 0,-2 1 0 16,-1-2-2-16,1 4-2 0,1-3 0 15,0 0-2-15,-1 0 0 0,1-1-1 16,2 1-1-16,2 0 1 0,-3-2-1 16,0 1 2-16,-2 0-1 0,2 1 1 15,-2 0 0-15,2 1 1 0,-5-1-1 16,4 0 0-16,-3 2 1 0,1 0-1 16,-2-1 1-16,0 1-1 0,-1-1 1 15,2-1-1-15,0 1 1 0,1-1-1 16,0-1 1-16,1 0-1 0,0 1 0 15,-1 0 1-15,1-2-1 0,-2 1 1 0,1 1-1 16,-1-1 0-16,1 1 0 0,-1 1-1 16,1-1-1-16,-2 2 1 0,1-1-1 15,0 1 0-15,-1 0 1 0,2-1-1 16,-1 0 0-16,1-1 1 0,1 1-1 16,0-2 1-16,0 0-1 0,-1 1 1 15,0-1-1-15,0 0 0 0,0 0-1 16,-1 2 0-16,3 0 1 0,-3 2-1 0,1 3 1 15,1-1 0-15,-1 0-1 0,0 2 1 16,0 1 0-16,0-1 0 0,-1 0 0 16,-1 1-1-16,1-2 1 0,0 3-1 15,0-2 0-15,0 0 1 0,1-1-1 16,1-2 0-16,0 3 0 0,0-2 0 16,2-1 0-16,-1 0 0 0,-1 2 0 15,0-2 1-15,1 2-1 0,0 0 1 16,-1 2-1-16,-2-1 1 0,3 2 0 15,-1 0 0-15,0 0 0 0,0 3 1 0,0-2-1 16,1 0 1-16,1-1-1 0,-2 1 0 16,1-3 1-16,-1 2-1 0,1-3 0 15,-2 0-1-15,1 1 1 0,-1-2 0 16,-1 3 0-16,1 0 1 0,-1-2 1 16,-2 2 0-16,0 0 0 0,1 0 0 15,-1 1 0-15,1-1-1 0,-1-1 1 16,0 2-2-16,1-1 0 0,1 1-1 0,-2-1 1 15,0 2-1-15,1-2 0 0,0 1 1 16,1 1 0-16,-1 1 0 0,1-2 0 16,0 1 0-16,1-2 1 0,-1 2 0 15,-2-1-1-15,2-1 1 0,-1 0 0 16,1-2 0-16,1-1-1 0,-1 0 1 16,0-1-1-16,1 0 0 0,1-1 0 15,0 2 0-15,1 0 0 0,0 2 0 16,0 1 0-16,2 0-1 0,-2-1 1 15,-1 2-1-15,2 0 0 0,-2 2 0 0,-1 0 0 16,1-1 0-16,-2-1 1 0,3 2-1 16,-1 0 0-16,0-2 0 0,-1-2 1 15,1-1-1-15,1 1 0 0,0 1 1 16,0-4-1-16,-1 0 0 0,0-1 1 16,0 3-1-16,0 0 0 0,-2-1 1 15,-1 0-1-15,1 3 1 0,0 0-1 0,0 1 1 16,1-1-1-16,0 0 1 0,0-2-1 15,2 0 1-15,1 0 0 0,0-2-1 16,0 2 1-16,0 0 0 0,-1 1 0 16,1-1 1-16,-2 2-1 0,-1 0 0 15,0 0 0-15,-1-2 0 0,1 2 0 16,-1-1-1-16,1 1 1 0,1-1-1 16,-1-1 0-16,1-1 0 0,0 3 0 15,0-5 1-15,0 2 0 0,2-2 0 16,-2 0 0-16,1 1 1 0,-1 1 0 0,0 0 0 15,2 2 0-15,-2-1-1 0,-1 3 1 16,1-2-2-16,0 0 1 0,1 0 0 16,-2-1-1-16,0 0 0 0,0-1 0 15,0 0 0-15,-1 2 0 0,0-3 1 16,-3 1-1-16,3 1 0 0,0-1 0 16,-3 0 0-16,1 1 1 0,2-3-1 15,-1 3 0-15,1-2 0 0,1 0 1 0,-1 1-1 16,2 0 0-16,-3-2 0 0,1-2 0 15,0 0 0-15,-1 2 1 0,1-2-1 16,0 0 0-16,-1-1 0 0,2 1 0 16,-1 1 1-16,1-1-1 0,0 0 0 15,-1-1 0-15,1-1 0 0,-1 3 0 16,-2-2 0-16,1 0 1 0,-1 0-1 16,1 1 0-16,0-1 0 0,1-1 0 15,1 0 0-15,0 1 0 0,0-4 0 16,1 0 1-16,-1 1-1 0,1-2 0 15,0 1 0-15,0-2 0 0,0 2 1 0,1 1-1 16,-2-1 0-16,0 2 0 0,-3 0 0 16,3 2 0-16,0-1 0 0,-1 0 0 15,2 0 0-15,0-1 0 0,-1 1 0 16,4-1 1-16,-5 0-1 0,2 0 0 16,1 0 0-16,-1-1 0 0,0 0 0 0,1-1 0 15,0-1 0-15,1-2-1 0,-1 2 1 16,0 0 0-16,1-1-1 0,-1 1 1 15,0-1 0-15,1-1 0 0,-2 1 0 16,0 1 0-16,0-2 0 0,-1 1 0 16,0 1 0-16,0-2 1 0,1 0-1 15,-1 1 0-15,1-2 0 0,-1 2 0 16,-1-1 0-16,3-1 0 0,-3 1 0 16,1-2-1-16,-1 1 1 0,1-1 0 15,0-2 0-15,-2 0 0 0,1 1 0 16,0-3 0-16,1 2 0 0,-1-1 0 15,1 2 0-15,0 0-1 0,1 1 1 0,2 2 0 16,-2 0 0-16,1 0 0 0,-1 2 0 16,0 0 0-16,0-2 0 0,0 2 0 15,-1-1 0-15,0 0 0 0,1 2-1 16,-1-2 1-16,0-1-1 0,0 2 1 16,1-2-1-16,-2 1 0 0,1-3 0 15,-1 1 0-15,1-2 0 0,0 0-1 0,-1-1 1 16,1 1 0-16,1-2 1 0,0 1-1 15,0-2 0-15,0 1 1 0,1 2 0 16,0-2-1-16,-1 3 1 0,0-1-1 16,-3 1 0-16,2 2 1 0,0 1-1 15,0 1 0-15,0-1 0 0,-1 2 1 16,0-2-1-16,1 0 1 0,1-1-1 16,-1 2 1-16,0-2 0 0,0 1 0 15,0 0-1-15,-1 2 1 0,-1 1 0 16,2-1 0-16,-1 1-1 0,-1 1 1 15,2 0 0-15,1 0-1 0,0 1 0 0,1-1 1 16,0 3-1-16,0-1 0 0,1 2 0 16,-2 0 1-16,1-2-1 0,-1 2 1 15,0 0-1-15,0-1 1 0,0 0 0 16,-1 0 0-16,1 2 0 0,0-1 0 16,1 1 0-16,0 0 0 0,0 1 0 15,0-1 0-15,0-2 0 0,0 1 0 16,0 1 0-16,1-3 0 0,-2 2 0 15,1 0-1-15,0-1 1 0,1 2 0 0,-1 0 0 16,0 4 0-16,-1-4 0 0,2 1 0 16,-2 1 0-16,0-1 0 0,-1-1 0 15,1 1 0-15,-1-3 0 0,0 3 0 16,1-2 0-16,1 2 0 0,-1-4 0 16,1 2 0-16,0 0 0 0,-1-1 0 15,1 0 0-15,-1-1 0 0,-1-1 0 16,0 2 0-16,0-2 1 0,2 1-1 15,-2 0-1-15,-3 0 1 0,3 2 0 16,-1-2 0-16,2 2 0 0,-1 1 0 0,-3 0 0 16,6-2 1-16,-2 1-1 0,1 0 0 15,0-2 0-15,-1 2 0 0,1 0 0 16,-1-2 0-16,1 2 0 0,-1-1 0 16,0 1 0-16,2 1 0 0,-2 0 0 15,1 0 0-15,-1 1 0 0,1-1 0 16,1 1 0-16,-2 0 0 0,0-2 0 0,0 1 0 15,0-2 0-15,0 1 0 16,0 0 0-16,0-4 0 0,-2 3 0 0,1 3 0 16,1-3 0-16,-2 2 0 0,1-3 0 15,-1 3 0-15,1 1 0 0,3-2 0 16,-2 0 0-16,0-3 0 0,0 1 1 16,-1 3-1-16,0-1 0 0,0-1 0 15,-2 4-1-15,1-4 1 0,0 6 0 16,-1-4 0-16,2 1 0 0,0 0 0 15,1 0 0-15,0 0 0 0,1 0 0 16,0-1 0-16,0 3 0 0,0-3 0 0,-1-1 1 16,0 0-1-16,0 1 0 0,1-1 0 15,-3-1 0-15,1 1 0 0,0 0 1 16,0 1-1-16,0-2 0 0,0-1 0 16,0 0 0-16,0-1 0 0,-1-1 0 15,4-3 0-15,-2 0 0 0,0 1 0 16,0-1 0-16,-1-1 0 0,1 1 0 15,-1-1 0-15,-1 3 0 0,0-3 0 0,1-1 0 16,-3 2 0-16,4-2 0 0,0 1 0 16,0 2 0-16,1-1 0 0,0 0 0 15,1 0 0-15,4-1 0 0,-5 2 0 16,1-1 0-16,-1 1 0 0,2-2 0 16,-1 1 0-16,-1 0 0 0,2 0 0 15,0-2 1-15,-2 1-2 0,4-1 1 16,-4-2 0-16,-1 1 0 0,2-2 0 15,-1 2 0-15,-1-1 0 0,1-1 0 16,-2 0 0-16,1 1 0 0,0-1 0 0,1 1 0 16,-1-1 0-16,0 1 0 0,0 0 0 15,0 1 0-15,1 1 0 0,-1 0 0 16,2-1 0-16,-1 1 0 0,2 0 0 16,-2 2 0-16,3 0 0 0,-3-2 0 15,2 1 0-15,-1-1 0 0,-1 2 1 16,2-2-1-16,-2 0 0 0,1 0 0 0,-2 0 0 15,1 0 0-15,0 1 0 0,-1 1 0 16,2-2 0-16,-1 2 0 0,0 0 0 16,1 0 0-16,0 1 0 0,0 2 0 15,0-1 0-15,0-1 0 0,0 1 0 16,-1 1 0-16,0-1 0 0,-1 1 0 16,0-1 0-16,-1-2 0 0,-1 2 0 15,1-1 0-15,1 0 0 0,-1-1 0 16,1 0 0-16,1 0 0 0,0-1 0 15,0 0 0-15,0 1 0 0,1-1 0 16,-1 1 0-16,2 1 0 0,-2 0-1 0,0 0 1 16,2 2 0-16,-1 0 0 0,0 2-1 15,0-2 1-15,0 1-1 0,0 0 1 16,0 0 0-16,-1 0-1 0,-1 2 1 16,1-2 0-16,-1 2 0 0,0-1 0 15,1-1 0-15,-1 2 0 0,1-2 0 0,0-1 0 16,-1 1 0-16,2 0 0 15,-1-1 0-15,-1 3 0 0,1-2 0 0,-2 0 0 16,1-1 0-16,1 2 0 0,-1-1 1 16,-1 0-2-16,1-1 1 0,0 0 0 15,0 1 0-15,-1 0 0 0,1 1 0 16,0-1 0-16,0 1 0 0,0 1 0 16,1-1 0-16,0-1-1 0,0 2 1 15,0-2 0-15,1 0 0 0,0 1 0 16,1-1-1-16,-2 1 1 0,2 1 0 15,-2-1 0-15,0 1 0 0,2-2 0 0,-2 2 0 16,0 0 0-16,1-1 0 16,-1 0 0-16,2 0 0 0,-2 1-1 0,0-1 1 15,1 0 0-15,-1 1 0 0,1 2 0 16,0-3 0-16,-1 2 0 0,-1-2 0 16,0 2 0-16,2 0 0 0,-2-2 0 15,-1-1 0-15,1 2 0 0,0-1 0 16,2 2 0-16,-2-4 0 0,2 1 0 15,-2 0 0-15,0 1 1 0,1-2-1 0,-1 0 0 16,-2-2 0-16,2 5 0 16,0-3 0-16,2 0 1 0,-4 1-1 0,3 0 0 15,-1 0 0-15,0 1 0 0,0 0-1 16,0 1 1-16,-1-1 0 0,1 1 0 16,0-1 0-16,0-1-1 0,0 3 1 15,0-3 0-15,0 0 1 0,-1 1-1 16,1-2 0-16,-1 1 0 0,0 1 0 15,0-2 1-15,0 1-1 0,0-1 0 16,-3 2 0-16,3-2 0 0,0 1 0 0,-1-1 0 16,0 0 0-16,3 0 0 0,-1 1 0 15,1-1 0-15,0 0 0 0,2-1 0 16,-2 1 0-16,2-1 0 0,-1 1 0 16,1-3 0-16,-1 2 0 0,1 0 0 15,-1 0 0-15,0-1 0 0,0 0 0 16,1-3 0-16,-2 1 0 0,2 1 0 0,-1-2 0 15,1 1 0-15,-1-2 0 0,2 1 0 16,-1 0 0-16,-1 0 0 16,2-1 0-16,0 1 0 0,0 0 0 0,-1-1 0 15,1 0 0-15,-1 1 0 0,0 0 0 16,0 2 0-16,0-2 0 0,0 1 0 16,0 0 0-16,1 2 0 0,-1-1 0 15,1 1 0-15,0 0 0 0,-1-1 0 16,0-1 0-16,1 2 0 0,-1-2 0 15,0 1 1-15,1-1-1 0,0 0-1 16,0 1 1-16,-2-1 0 0,1 1 0 0,-1 1 0 16,0 0 0-16,0-1 0 0,-2 2 1 15,2 1-1-15,0-1-1 0,-2-1 1 16,0 2 0-16,3 0 0 0,-2 2 0 16,1-1 0-16,-1 0 0 0,0 2 0 15,2-2 0-15,-2 0 0 0,1 1 0 16,-4-3 0-16,3 2 0 0,-1-2 0 15,0 2 0-15,-1 1 0 0,-1-1 0 0,3 0 0 16,1 2 0-16,-4-2 0 0,1 1 0 16,0 1 0-16,1-2 0 0,-2 0 0 15,1 0 0-15,0 1 0 0,1-1 0 16,0 0 0-16,2-1 0 0,-2 1 0 16,0 1 0-16,3-1 0 0,-2-1 0 15,0 2-1-15,2-2 1 0,-1 1 0 16,1 1 0-16,-1 0 0 0,0-2 0 15,-1 1 0-15,2 1 0 0,-3 0 0 16,0-1-1-16,-1 2 1 0,0-1 0 16,-1 1-1-16,1-1 1 0,0 0 0 15,1 2 0-15,0-3 0 0,0 3 0 0,1-2 0 16,-1 2 0-16,-1-1 0 0,1 2 0 16,-3-2 0-16,1 2 0 0,0 0 0 15,-2 0 0-15,0 0 0 0,1 0 0 16,0 1 0-16,1-1 0 0,0 1-1 15,1-3 1-15,1 2 0 0,0-2 0 16,0 1 0-16,1-4 0 0,1 1 0 0,-1-1 1 16,0 0-1-16,2-1 0 0,-2 1 0 15,2 0 0-15,-1 0 0 0,0-2 0 16,0 2 0-16,1 2 0 0,0-4 0 16,-1 2 1-16,2 2-1 0,-2-2 0 15,-1 1 0-15,2-2 0 0,0 1 0 16,-1 0 0-16,1 0 0 0,-1-3 0 15,1 2 0-15,-1 0 0 0,1-1 0 16,-1 0 0-16,1 1 0 0,-1-1 0 16,1 1 0-16,0-1 0 0,-1 1 0 15,1-1 0-15,-1 0 0 0,1 1 1 0,-1-2-1 16,1 1 0-16,-1-1 0 0,0 1 0 16,0-1 0-16,0 0 0 0,-1-1 0 15,0 0 0-15,-1 0 0 0,0 0 0 16,1-1 0-16,-1 1 1 0,0-1-1 15,1 2 0-15,0 1 0 0,2 0 0 16,1 1 0-16,-3 0 0 0,3-1 0 0,-2 2 0 16,1 0 0-16,-3 0 0 0,0 0-1 15,-1-1 1-15,-1 1 0 0,-1 0 0 16,0 0 0-16,-1-1 0 0,1 1-1 16,-1 0 2-16,0 1-1 0,1 0-1 15,-2 1 1-15,0 1 0 0,-1-2 0 16,0 2 0-16,1-1 0 0,-1 0 0 15,0-1 0-15,0 0 0 0,3-1 0 16,-1 1 0-16,1-1 0 0,2 2 0 16,-2-4 0-16,1 1-1 0,-1 0 1 0,0-3 0 15,1 2 0-15,-1-2 0 0,0 0 0 16,0 1 0-16,1-1 0 0,1 0 0 16,-2 1 0-16,1 0 0 0,0-2 1 15,1 2-1-15,-2-1 0 0,2 0 0 16,-1 1 0-16,2-2 0 0,0 1 0 15,3 0 0-15,-1 2 0 0,2-1 0 16,1 2 0-16,0 1-1 0,-1 0 1 0,1 0 0 16,0 1-14-16,0 1-6 0,1 0-11 15,1 2-10-15,2-1-4 0,1 1-110 16,-3 1-14-16,0 1-91 0,-1 2-197 16</inkml:trace>
  <inkml:trace contextRef="#ctx0" brushRef="#br0" timeOffset="256944.7969">11840 17546 501 0,'-12'3'122'0,"0"0"4"0,2-2-73 15,2-1-15-15,2-1-6 0,1-2-4 16,1 1-5-16,1-2-1 0,1-2 0 16,0 0-1-16,1-1 1 0,2-1 0 15,1 2 1-15,-1-1-1 0,3 2-1 16,-1 1-1-16,2 2-2 0,1 2-4 0,3 0-2 16,1 2-3-16,1 1-2 0,2 0-1 15,2 1-2-15,3 0-1 0,2-1 0 16,1 0 1-16,2-1 0 0,1 2-1 15,2-3 0-15,1 1 1 0,-1-4-1 16,-1 1 0-16,5-1-1 0,1-1-1 16,4-2 0-16,3 0 1 0,7 0-1 15,3 2 1-15,2-2-2 0,-1-1 0 16,2 0 0-16,-5-2 1 0,-3 0-2 16,-4-2 0-16,-1 1 1 0,-1 3 0 0,-3 1 0 15,-2 4 0-15,-1 2 1 0,-2 4-1 16,-2 1 0-16,-3 0 1 0,0 3-1 15,-2-2 0-15,-1-2 0 0,-3 1 0 16,-2-2 0-16,-4 0 0 0,-2-2 0 16,-4 1 0-16,-2-2 0 0,-2 0-2 15,-2-1-2-15,-1 1-4 0,-1-1-6 16,-2 0-5-16,-1 0-9 0,1 0-8 0,-1-1-5 16,3 0-11-16,0 0 126 0,-2-1-236 15,1-1-128-15,2-2-355 0</inkml:trace>
  <inkml:trace contextRef="#ctx0" brushRef="#br0" timeOffset="257207.0968">12917 17380 594 0,'-1'-3'136'16,"-2"0"1"-16,3 2-96 0,3-1-15 15,0 2-8-15,3 1-5 0,3 1-3 16,1 2-2-16,1 0-1 0,1 2-1 15,-1 1-1-15,3 0 0 0,-2 2 0 16,0 1 1-16,3-2 0 0,1 3 1 16,-2-1 0-16,1 0-1 0,-1 0-2 15,-5 0 0-15,-1-2 0 0,-5 4-2 16,-3-1-1-16,-6 4 0 0,-4 0 0 0,-2 0-2 16,-5 2-8-16,0 1-6 0,-1-1-10 15,0-1-12-15,1-1-115 0,4 0-117 16,3-2-282-16</inkml:trace>
  <inkml:trace contextRef="#ctx0" brushRef="#br0" timeOffset="257813.8834">13227 17710 576 0,'0'-5'150'16,"0"1"9"-16,1-1-72 0,-4 3-22 0,3 2-10 15,3 1-7-15,2 3-3 0,-1 3-8 16,2 1-7-16,-3 3-6 0,5 0-2 16,-2 0-4-16,0 0-1 0,-1-1-5 15,0-3-2-15,1-1-1 0,2-2-2 16,1-3-1-16,3-4 0 0,2-1-1 15,3-6 0-15,5-3-2 0,1-2 0 16,2-3-1-16,0-1-1 16,1 0 0-16,-3 5-1 0,-3 1 1 0,-5 6-1 15,-4 7-1-15,-5 6-1 0,-5 8-4 16,-2 4-8-16,-4 4-11 0,0 0-16 16,-1 6-20-16,1 1-22 0,1-1-115 0,6-5-136 15,5-5-304-15</inkml:trace>
  <inkml:trace contextRef="#ctx0" brushRef="#br0" timeOffset="258643.343">6423 15960 607 0,'-7'-3'150'0,"3"3"6"0,6 1-67 16,1 1-45-16,5 2-9 0,-1 1-3 16,4 3-2-16,1 0-4 0,3 3-4 15,0 2-4-15,-1-1-3 0,2-1-3 0,2 1-4 16,-3-1-3-16,0-2-1 0,0 0-3 15,-3 0 0-15,-1 1-4 0,-1 1-10 16,-3-3-13-16,-1 2-14 0,-1-1-14 16,-2-2 106-16,-3-1-232 0,-3-2-137 15,3 0-356-15</inkml:trace>
  <inkml:trace contextRef="#ctx0" brushRef="#br0" timeOffset="258841.1066">6623 15907 643 0,'-6'-3'159'16,"-3"2"7"-16,0 4-94 0,-2 3-21 15,0 8-10-15,0 4-9 0,0 4-10 16,-2 2-7-16,2 3-7 0,-2 2-3 16,2-2-8-16,-1-2-10 0,1-3-10 0,1-1-12 15,2-5-12-15,5-3-6 0,1-5-121 16,6-2-119-16,5-4-279 0</inkml:trace>
  <inkml:trace contextRef="#ctx0" brushRef="#br0" timeOffset="259117.5078">6875 15956 707 0,'0'-1'169'15,"-4"1"4"-15,0 3-113 0,1 1-14 16,0 2-6-16,-2 1-7 0,0 3-6 16,-1 2-5-16,1 3-2 0,0 0-2 15,0 1-2-15,4 0-2 0,1-2-2 16,2 1-4-16,3-3-2 0,3-1-2 16,1 0-1-16,4 0-2 0,-1-2 0 0,3-3-1 15,-1-1 0-15,3-2-2 0,1-3-7 16,0-3-15-16,-1-4-15 0,-1-1-17 15,-4-4-13-15,-1 0-52 0,-3 1-74 16,-6-3-116-16,-1-2-242 0</inkml:trace>
  <inkml:trace contextRef="#ctx0" brushRef="#br0" timeOffset="259277.0848">6871 15924 677 0,'-11'0'168'16,"2"0"2"-16,4 0-100 0,4-1-27 15,5-2-10-15,5 1-13 0,4-1-9 16,4-1-9-16,2-1-15 0,3 0-19 16,0 0-16-16,2 1-123 0,-5 3-133 15,0-2-321-15</inkml:trace>
  <inkml:trace contextRef="#ctx0" brushRef="#br0" timeOffset="259627.1386">7116 15951 559 0,'-3'-3'145'16,"1"2"7"-16,-1 0-60 0,3 2-37 0,0 4-9 15,3 0-3-15,0 7-3 0,1 4-4 16,1 4-2-16,1 1 1 0,1 2-1 15,1-1-4-15,0-1-3 0,2-3-3 16,1-3-5-16,0-3-3 0,0-2-4 16,1-4-3-16,2-5-3 0,-1-2-2 15,2-6 0-15,0-3-1 0,1-5-1 16,1-3-1-16,-1-4 0 0,-2 0 0 0,0-2-1 16,-5 4 1-16,2 4-1 15,-8 1 0-15,0 6 0 0,-2 7-1 0,0 4-2 16,-3 6-3-16,0 5-5 0,-2 0-11 15,1 5-10-15,1-1-15 0,3 4-15 16,-1-4-9-16,2-1-13 0,3-4-109 16,3-1-119-16,-1-3-274 0</inkml:trace>
  <inkml:trace contextRef="#ctx0" brushRef="#br0" timeOffset="260009.2191">7438 15911 677 0,'-9'-8'167'0,"3"0"5"0,2-1-92 16,2 2-33-16,3-2-11 0,3 3-8 16,1 1-9-16,2 3-6 0,0 3-4 15,2 0-2-15,2 3-3 0,-1 1-1 16,1 1-1-16,0 0-1 0,-1 0 0 0,1-1 0 15,-3 0 0-15,0-2 0 0,-4 1 0 16,0-1 0-16,0-1-1 0,-2 3 1 16,0 2 1-16,-2 3-1 0,1 2-1 15,1 2 1-15,-1 3-1 0,2 1 0 16,-1 1-1-16,2-2 1 0,2 1-1 16,0-1 0-16,0 1 0 0,0-3 1 0,1-1 0 15,-1 1 0-15,-4-2 0 0,-2 1 0 16,-1-1 0-16,-4-1 1 0,0 2-1 15,-2-2 0-15,-3 0 1 0,0-1-1 16,-1 0-7-16,-1-1-20 0,1-1-21 16,-1-3-134-16,-2 0-145 0,3 0-355 15</inkml:trace>
  <inkml:trace contextRef="#ctx0" brushRef="#br0" timeOffset="263268.8311">9635 17330 411 0,'12'-22'104'0,"0"0"7"16,-3 3-53-16,-3 5-12 0,1 3-4 16,-4 4-3-16,1 2-3 0,-3 4-4 15,0 3-1-15,-2 4 0 0,-1 6-3 16,-3 4-1-16,-3 8-2 0,-1 1-1 15,-4 8-3-15,0 5-6 0,-2 8-6 0,2 0-3 16,-2 2-3-16,0-1-8 0,3 0-14 16,2-5-24-16,2-4-114 15,4-9-126-15,3-7-308 0</inkml:trace>
  <inkml:trace contextRef="#ctx0" brushRef="#br1" timeOffset="348490.6027">7751 16099 259 0,'5'-27'71'0,"-2"5"1"0,-2 3-30 16,-1 5-12-16,1 6-16 0,-2 0-19 15,0 4-16-15,1 7-21 0,-2-1-30 16,1 3-51-16,-1 1-101 0</inkml:trace>
  <inkml:trace contextRef="#ctx0" brushRef="#br1" timeOffset="349053.0092">7816 16191 454 0,'-5'-2'99'0,"2"0"0"0,-2 5-76 16,2 4-11-16,-3 9-1 0,0 6 1 15,-3 9 2-15,-2 10 4 0,2 12 3 0,-1 10 4 16,-2 9 1-16,-1 9-1 0,0 8-1 15,-1 14-4-15,2 1-4 0,-1 3-2 16,-3-2-4-16,2 0-3 0,4-2-3 16,3-5-2-16,0-13 0 0,-1-6-2 15,2-12 1-15,4-9-3 0,-1-7-3 16,3-13-6-16,0-12-15 0,3-7-109 16,2-14-108-16,1-6-273 0</inkml:trace>
  <inkml:trace contextRef="#ctx0" brushRef="#br1" timeOffset="349694.8901">7832 16211 404 0,'-13'-4'91'16,"0"2"2"-16,2-1-63 0,2 2-14 15,1 1-7-15,2-3-4 0,4 3-1 16,-1-1-1-16,3 0-2 0,3-2 1 16,0 2 1-16,5-1 1 0,2-1 4 15,2 2 2-15,5 0 2 0,3 2 1 0,2 2 2 16,1-1-2-16,4 2-2 0,0-2-3 15,1 1-2-15,1-2-2 0,2-1-2 16,3 0 0-16,3-1 0 0,3-1-1 16,3 1 0-16,6 1-1 0,3 0 1 15,0 1 0-15,2-1-1 0,-2-1 0 16,2 0 1-16,-2 2-1 0,0-1 1 16,-2 3-1-16,1 0 0 0,3 2 0 15,1 3 0-15,1-1 1 0,-3-1-1 16,0-1 0-16,-1-1 0 0,0-2 0 0,1-1 0 15,1-1 0-15,3 1 1 0,2 1-1 16,-1-1 0-16,2-4 0 0,-5 0 0 16,-1-2 1-16,-3-1-1 0,-3 0 0 15,-3-3 0-15,1 2 1 0,-3 1-1 16,-2 2 1-16,-4 3-1 0,-5 1-3 16,-7 1-4-16,-6 4-4 0,-7 2-8 0,-8 2-93 15,-8-1-90-15,-7 1-225 0</inkml:trace>
  <inkml:trace contextRef="#ctx0" brushRef="#br1" timeOffset="349940.3321">9785 16235 281 0,'13'6'68'0,"1"4"16"15,-1 4-32-15,2 10-6 0,0 13 7 0,-1 12 9 16,0 14 5-16,-3 18-4 0,-3 10-12 16,-2 18-9-16,-2 10-6 0,-3 7-10 15,-3 5-8-15,-1 1-7 0,2-3-3 16,1-7-2-16,1-5-8 0,2-7-10 16,2-7-15-16,2-11-71 0,-3-10-42 15,2-6-99-15,-2-1-216 0</inkml:trace>
  <inkml:trace contextRef="#ctx0" brushRef="#br1" timeOffset="351568.1446">5905 15898 433 0,'4'-43'106'16,"0"7"2"-16,1 17-60 0,-2 9-20 15,1 9-10-15,-2 7-3 0,1 10-1 16,-4 16 2-16,2 20 0 0,-2 17 3 15,-4 16 0-15,2 20-1 0,-2 19-2 0,-3 14-5 16,2 9-4-16,-4 0-3 0,0 3-1 16,-1-3-2-16,-4-10 1 0,3-11-1 15,1-12-1-15,0-16 1 0,0-12 0 16,2-16-1-16,5-15 1 0,2-7-4 16,2-13-6-16,3-9-14 0,3-8-106 15,2-13-107-15,4-7-269 0</inkml:trace>
  <inkml:trace contextRef="#ctx0" brushRef="#br1" timeOffset="352317.9626">5875 15836 376 0,'-4'-3'89'0,"2"0"2"0,0 0-55 0,2 0-14 15,3-1-8-15,1 1-2 0,2 0-1 16,0 0 0-16,1 1-1 0,2-1 1 16,2 1-1-16,0 0 1 0,1-1-1 15,3 3-1-15,1 0-1 0,0 0-1 16,1 1-2-16,2 2-1 0,2-1-1 15,2 3-1-15,4 0-1 0,3 2 0 16,4 1 0-16,6-1 0 0,6 2 1 16,2-2 0-16,2-2 1 0,1-3 0 0,1-2 0 15,2 0 1-15,2-1-1 0,1-3-1 16,5 1 0-16,1 0 0 0,5 2-1 16,-1-1 0-16,3 0 0 0,0 0-1 15,2 1 1-15,4-1-1 0,1 0 0 16,0 0 0-16,3 0 0 0,1 1 0 15,2 0 1-15,2 2-1 0,-3 2 1 16,0-1 0-16,1 2 0 0,4 2 0 16,0-1 1-16,5 0-1 0,-5 0 1 0,0-1-1 15,1 1 0-15,4-1-1 0,1 0 1 16,1-1-1-16,-4-1 0 0,0 0 1 16,2-1-1-16,4 0 0 0,1 3 0 15,-4-3 0-15,-5 3 0 0,0 1 0 16,3 1 1-16,-1 1-1 0,0 1 0 15,-7-2 1-15,0-1-1 0,-1 1 1 16,0 0 0-16,1-4-1 0,-5 0-1 0,-5-2-1 16,0 0-1-16,-4 0-1 0,-4-4 0 15,-3 2-1-15,-4-1 1 0,-6-1-1 16,-3 2-2-16,-1-2-2 0,-2 2-5 16,-2 1-7-16,-3-3-39 0,-6 3-50 15,-4 0-78-15,-5 1-178 0</inkml:trace>
  <inkml:trace contextRef="#ctx0" brushRef="#br1" timeOffset="352452.1166">10989 15951 331 0,'3'0'55'15,"2"-1"-25"-15,1-1-91 0,2 0-58 16,0 0-116-16</inkml:trace>
  <inkml:trace contextRef="#ctx0" brushRef="#br1" timeOffset="352951.5161">11173 15948 456 0,'0'0'106'0,"1"5"6"0,0 13-67 16,3 10-9-16,2 11-1 0,-3 15 0 0,-1 14 5 15,1 21-3-15,-4 12-4 0,-1 11-5 16,-4 11-5-16,-2 11-6 0,-2 7-6 16,2 5-5-16,-1-3-10 0,-1 3-12 15,2-12-20-15,-1 2-110 0,1-1-117 16,3-4-291-16</inkml:trace>
  <inkml:trace contextRef="#ctx0" brushRef="#br1" timeOffset="381448.8407">21643 5241 145 0,'-4'-3'30'15,"1"-1"2"-15,-1-1-26 0,-1 2 3 0,3-1 4 16,2 0 6-16,-4-1 6 0,-1-1 7 16,-2 1 7-16,-2 0 3 0,-4 0 1 15,-3 1-1-15,-5 1-3 0,3 6-5 16,-3 1-6-16,1 3-6 0,-1 2-7 15,3 2-4-15,2 4-4 0,3 2-3 16,0 2-1-16,1 0-1 0,0 6-1 0,2 0 1 16,2 6 2-16,0 1 3 0,1 2 2 15,1 3 2-15,1 0 3 0,2-2 0 16,3 1 1-16,3-2-1 0,2-2-1 16,3-3-2-16,5-4-2 0,5-6-1 15,4-1-1-15,7-7-1 0,4-5 0 16,3-5-1-16,2-6-1 0,0-7 0 15,-1-5 0-15,-3-5-1 0,-3-7-1 16,-6-6 0-16,-4-6 0 0,-6-4-1 0,-7 0 0 16,-4-1 0-16,-8-1 0 0,-5 1 0 15,-7 6 0-15,-8 3 0 0,-9 4 0 16,-11 6-1-16,-6 12 1 0,-6 12-3 16,-8 10-3-16,-1 14-7 0,1 15-53 15,6 13-54-15,4 12-88 0,-5 2-210 16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9T10:53:58.586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22076 2151 582 0,'7'-17'127'0,"-5"11"3"0,-5 8-95 16,0 5-13-16,3 6-3 0,1-2 2 15,1 0 1-15,0-4 4 0,4-4 1 16,4-7 3-16,5-10-1 0,6-9-2 16,3-11-3-16,8-14-3 0,5-5-6 15,3-8-4-15,3-1-13 0,1-2-22 16,0 5-18-16,5 3-126 0,0 4-134 16,-1-1-327-16</inkml:trace>
  <inkml:trace contextRef="#ctx0" brushRef="#br0" timeOffset="5128.6162">4957 7216 199 0,'-60'25'50'15,"3"3"2"-15,-2 6-25 0,3 3 3 16,-2 2 5-16,7 5 8 0,3 6 4 16,6 0 4-16,2 3-1 0,4 0-2 15,3 1-6-15,5 1-10 0,1 0-10 16,5-2-5-16,6-2-3 0,7-2-2 0,8 0-3 15,6-4-1-15,9-1-2 0,5-3-1 16,6-4-2-16,4-2-1 0,4 1 0 16,4-3-1-16,8-5 1 0,7 0-1 15,6-6 0-15,9-3 0 0,2-7 0 16,5-7 0-16,4-7 0 0,2-9 0 16,4-6 0-16,-2-6 0 0,1-6-1 15,-4-9 1-15,0-5-1 0,-2-5 0 0,-5-7 0 16,-8-5 1-16,-4-4-1 15,-5-1 0-15,-2-2 0 0,-9-4 1 0,-11-1 2 16,-10-2 1-16,-10 2 2 0,-13-3 0 16,-14-2 0-16,-16 3 0 0,-13 6-1 15,-12 4-3-15,-10 13-4 16,-12 11-7-16,-17 15-19 0,-16 17-95 0,-5 19-101 16,-24 18-248-16</inkml:trace>
  <inkml:trace contextRef="#ctx0" brushRef="#br0" timeOffset="10066.7866">12994 7314 415 0,'-33'-16'98'16,"-1"0"1"-16,-2 3-67 0,2 3-4 16,-2 4-9-16,-7 3-5 0,2 5-4 0,-3 4-2 15,-3 3-1-15,2 7 0 0,-4 3 1 16,-3 0 0-16,5 6 1 0,-7 3 0 15,3 6 0-15,7 1 1 0,-3 1-2 16,5 8-1-16,4 4-1 16,5 0 0-16,6 3 0 0,4 1-1 0,2 5 0 15,11 4 0-15,3-1-2 0,4 2 0 16,8 2 0-16,6-2-1 0,3 1-1 16,9-1 0-16,8-2 0 0,11-4 0 0,12-3-1 15,9-6 0-15,7-7-1 0,13-8 1 16,1-10-3-16,6-12 0 0,4-7 0 15,-2-11-1-15,1-9 0 0,0-8 0 16,-6-7 1-16,-2-8 0 0,-4-4 2 16,-9-4 2-16,-5-5 1 0,-10-2 3 15,-10-6 2-15,-8-6 2 0,-8-3 2 16,-11-5 0-16,-8-4 0 0,-11-6 0 16,-11-7-3-16,-8-1-1 0,-15 2-3 0,-10 0-2 15,-16 4 0-15,-14 9-1 0,-17 11-1 16,-14 18-3-16,-13 18-5 0,-6 23-8 15,-8 19 1-15,-10 15-116 0,3 12-107 16,-1 14-266-16</inkml:trace>
  <inkml:trace contextRef="#ctx0" brushRef="#br0" timeOffset="10983.6044">4962 11259 420 0,'-19'-22'104'0,"-7"8"3"0,-10 4-67 16,-4 11-2-16,-5 8-11 0,-3 7-6 15,-5 4-7-15,4 10-3 0,1 12-4 16,4 9-2-16,3 8-1 0,-3 2-2 16,2 6 0-16,1 4 2 0,1 7 2 15,2-1 1-15,6 0 1 0,8 3 1 16,5 0 2-16,10 0-1 0,12 5-1 16,13-3-2-16,10-3 0 0,6-2-2 0,6-4-1 15,8-3-1-15,9-6 0 0,11-7-1 16,10-7-1-16,5-11 0 0,9-7 0 15,8-11-1-15,11-10 0 0,6-14-1 16,-2-14 1-16,-7-15-1 0,1-10 1 16,2-11-1-16,-6-13 1 0,-8-10 0 15,-8-5 0-15,-8-2 1 0,-5-3 0 0,-10-7 1 16,-10-5 0-16,-10 0 1 0,-11-3 0 16,-10-3 0-16,-8-7 0 0,-13-3-1 15,-9 2-1-15,-14 1 1 0,-9 3-1 16,-12 4 1-16,-16 11 0 0,-14 13 2 15,-15 14 1-15,-6 16-1 0,-21 21-1 16,-12 20-1-16,-6 22-5 0,-6 22-5 16,-2 19-6-16,-1 15-11 0,1 15-39 15,15 6-72-15,11 6-96 0,8 1-228 16</inkml:trace>
  <inkml:trace contextRef="#ctx0" brushRef="#br0" timeOffset="11940.1881">13194 11106 445 0,'-31'-23'110'0,"-3"0"2"0,1 3-23 0,0 4-71 16,-3 3-9-16,-2 1-1 0,-2 2 0 15,-3 2-1-15,-4 5-2 0,-4 2 0 16,-2 5-1-16,-2 6 1 0,0 5 1 16,0 5 1-16,-4 2 1 0,-1 6 0 15,0 4 0-15,1 4-1 0,-1 4-1 16,5 4-3-16,5 5-1 0,7 7 0 16,4 4-2-16,7 5 1 0,2 2 0 0,6 2 0 15,2 1 1-15,4 2-1 0,5-1 0 16,7 0 0-16,5-2 0 0,7-2 0 15,6 0 0-15,7-4-1 0,5-2 1 16,2-2 0-16,7-2 0 0,10 0 0 16,8-3 0-16,11-3 0 0,5-2 0 15,5-7-1-15,8-9-1 0,1-6 1 16,4-9-1-16,5-4 0 0,-4-12 0 16,5-6 0-16,3-3 1 0,-3-9-1 0,6-7 1 15,-4-9 0-15,-6-8 0 0,-3-4 1 16,-6-5-1-16,-2-7 0 0,-3-1 0 15,-5-6 0-15,-5-2 1 0,-5-7 0 16,-5-3 1-16,-8 0 1 0,-8-9 2 16,-10-4 1-16,-15-7 0 0,-10-3 2 15,-9-3-1-15,-14-4-1 0,-9-4 0 16,-12-3 0-16,-11 2 2 0,-3 8 3 16,-8 9 2-16,-9 7 3 0,-8 14 0 15,-9 16 1-15,-8 18-2 0,-7 17-4 16,-15 16-6-16,-9 17-12 0,-5 18-12 0,-3 19-9 15,-8 15 16-15,-1 11-141 0,-11 15-122 16,4 9-294-16</inkml:trace>
  <inkml:trace contextRef="#ctx0" brushRef="#br0" timeOffset="12906.4902">5085 14836 338 0,'-31'-7'99'0,"-3"0"4"0,1 2-36 16,-2 1-12-16,-4 3-17 0,-2 1-12 16,-4 3-8-16,-2 4-6 0,-2 2-4 15,0 7-4-15,3 6-1 0,3 10-1 16,4 9-1-16,0 4-1 0,4 5 1 16,-3 8 0-16,1 2 3 0,1 3 1 0,2 2 1 15,6 0 1-15,7 1 1 16,8 2 0-16,9 2-1 0,11-1 0 0,9 1 0 15,9 0-1-15,8 2 0 0,3-1 0 16,6-2-1-16,8-4 0 16,7-4-1-16,8-6-2 0,7-6-1 0,4-12 0 15,5-9-1-15,6-8 0 0,4-10-1 16,6-9 1-16,-4-10 0 0,-4-10 0 16,-2-7-1-16,3-8 1 0,-2-10 0 15,-3-12 1-15,-8-5 1 0,-5-6 1 0,-1-5 2 16,-4-8 2-16,-11-5 1 0,-11 0 1 15,-7-2 0-15,-11-4-1 0,-7-1-1 16,-12-6-1-16,-14-2-1 0,-6-1-2 16,-8 1 0-16,-10-1-2 0,-14 2 1 15,-15 4-1-15,-10 14 2 0,-6 12 1 16,-10 15 0-16,-16 20-1 0,-10 19 0 16,-3 21-4-16,-1 25-8 0,-5 16-10 15,-8 18-1-15,-4 13-119 0,8 19-111 0,-12 10-277 16</inkml:trace>
  <inkml:trace contextRef="#ctx0" brushRef="#br0" timeOffset="14020.236">13485 14678 495 0,'-39'-35'123'0,"-9"8"1"0,-4 1-25 16,1 11-83-16,2 3-12 0,2 6-3 0,0 1-3 15,-3 1-2-15,-5 3-2 0,-3 6 1 16,-1 1-1-16,-2 6 0 16,-1 4 2-16,-3 5 1 0,-5 7 2 0,1 7 2 15,-3 3-1-15,-4 6 1 0,0 7 1 16,5 9 0-16,2 5 0 0,7 4 1 16,6 4 0-16,8 4 0 0,6 2 2 15,10 3-1-15,4-3 1 0,7 2-1 16,10 3 0-16,8-5-1 0,10 1 0 15,10-2-2-15,8-5 1 0,5-4-1 0,11-4 0 16,5-10 0-16,13-3 0 0,7-4 0 16,6-8 0-16,6-7 0 0,9-5 0 15,0-8 0-15,8-5-1 0,2-9 1 16,0-9-1-16,4-9 1 0,1-8-1 16,6-7 0-16,-2-8 1 0,-6-13 0 15,-9-7 0-15,-4-4 0 0,-5-6 2 16,-2-7 2-16,-9-6 2 0,-7-11 1 15,-9-1 2-15,-5-3 1 0,-9-9 0 0,-14-3 0 16,-19-6-2-16,-19-4-3 0,-15 3 0 16,-13 3-2-16,-20-2-1 0,-14 10 0 15,-18 11-1-15,-10 17 0 0,-15 16 0 16,-7 18-7-16,-13 20-8 0,-6 24-10 16,0 19-26-16,-7 16-93 0,-5 16-109 15,7 9-256-15</inkml:trace>
  <inkml:trace contextRef="#ctx0" brushRef="#br0" timeOffset="37212.0456">17585 11541 353 0,'-9'-8'86'16,"-2"-1"1"-16,0 2-33 0,-2-3-36 0,-2 4-7 15,-2 0-1-15,-1 0 1 16,-3-1 2-16,-2 3 3 0,-1 0 1 0,0 1 3 16,-1 1 1-16,0 1 0 0,-1 0-1 15,-1 2-2-15,0 2-3 0,-2 5-2 16,-2 3-4-16,2 3-2 0,-2 5-2 15,-2 2-2-15,0 1-2 0,-3 2 1 16,0 2-2-16,-2-2 1 0,0 2 0 16,1 1-1-16,3 3 1 0,3 1 1 0,5 0 0 15,4 2 1-15,6 4 1 0,3 1 0 16,4 3 2-16,5 1-1 0,3 0 1 16,5 1 0-16,4-2 0 0,5-3 1 15,5-3-2-15,8-6 1 0,9-5-1 16,9 0 0-16,8-5-1 0,4-2-1 15,6-2 0-15,4-4-1 0,2-4-1 16,3-3 0-16,2-4 0 0,-1-5 0 16,0-3-1-16,-1-8 1 0,-5-4-1 15,-3-3 1-15,-9-4 1 0,-5-6 2 16,-5-4 2-16,-7-8 3 0,-9-5 0 0,-10-4 1 16,-11-3 1-16,-9-4-2 0,-13 1-2 15,-10-1-2-15,-16 4-3 0,-12 4 0 16,-13 4-1-16,-12 6 0 0,-10 10 0 15,-9 11-3-15,-6 14-6 0,-1 13-5 16,-1 12-12-16,7 9 115 0,3 8-234 16,10 9-128-16,11 1-356 0</inkml:trace>
  <inkml:trace contextRef="#ctx0" brushRef="#br0" timeOffset="38153.8701">17584 14942 558 0,'-32'-20'125'0,"-5"0"1"0,-1 3-95 0,3 7-10 16,-3 6-11-16,1 1-3 0,0 3-4 15,2 6-1-15,-2 4-1 0,1 6 0 16,0 8-1-16,0 7 1 0,-1 6 0 15,-1 4 1-15,0 5 2 0,3 5 1 16,1 3 1-16,4-1 1 0,3 3-1 16,10 4 0-16,10 1-1 0,7 1-2 15,7-5-1-15,9 2-1 0,9-3 0 0,4-7-1 16,4-7 1-16,4-6-1 0,7-8 1 16,4-4-1-16,4-10 1 0,7-11-1 15,5-3 1-15,3-6 0 0,2-8-1 16,-1-11 1-16,1-8-1 0,-3-5 1 15,-5-11-1-15,-3-10 1 0,-5-8 0 16,-6-3 2-16,-5-2 2 0,-10-3 1 16,-9-2 0-16,-13-2 3 0,-15 7 2 15,-15 5 1-15,-15 6-2 0,-17 12 1 16,-14 11-2-16,-17 14-1 0,-14 22-3 0,-9 17-13 16,-11 19-15-16,-9 17-75 0,-10 14-51 15,1 9-110-15,-5 8-242 0</inkml:trace>
  <inkml:trace contextRef="#ctx0" brushRef="#br0" timeOffset="53211.4453">21583 3143 294 0,'1'0'84'0,"-2"0"5"0,-1-1-21 16,-1 0-25-16,0-1-8 0,-2 1-5 15,-1 1-5-15,-1-1-4 0,-1 1-3 16,-1 1-5-16,-1 0-1 0,-2 3-3 16,1 2-1-16,0 3-2 0,-1 3-1 15,0 0 0-15,1 3 0 0,1 1 0 16,4 2 1-16,1 3 0 0,2-4-1 0,5 0 1 15,3 2 0-15,4-1-1 0,4-1-1 16,1-3 1-16,3-4-1 0,2-3 0 16,0-2 0-16,2-5 1 0,-2-5 0 15,-1-2 1-15,-1-4 1 0,0-4 1 16,-3-3 0-16,-2-2 0 0,-1-1 0 16,-4-2-1-16,1-2 0 0,-5 3-1 15,-1-1 0-15,-2 3-2 0,-4 1 0 0,-1 3-1 16,-5 4-1-16,-4 4-1 15,-5 6-2-15,-3 6-4 0,-2 5-7 0,-2 8-12 16,-1 4-97-16,0 3-12 0,2 5-89 16,7 2-184-16</inkml:trace>
  <inkml:trace contextRef="#ctx0" brushRef="#br0" timeOffset="54109.935">21565 5252 388 0,'-4'-3'109'15,"-3"0"5"-15,-2 1-19 0,-1 1-50 0,-2 1-11 16,-1 2-4-16,-2 1-4 0,0 1-5 16,1 4-3-16,-1 2-4 0,3 2-3 15,1 0-1-15,2 4-2 0,2 1-2 16,3 2-2-16,2-1 0 0,3 0 0 15,2 2 0-15,2 1-1 0,4-3 1 0,1 0-1 16,4 0 0-16,1-4-1 0,5-1 1 16,-1-5 0-16,3-2-1 0,0-3 1 15,0-4 0-15,-2-4 0 0,0-3-1 16,-4-4 1-16,-4-1-1 0,-1-5 0 16,-3 1-1-16,-1 0 1 0,-4-1-1 15,0-1 1-15,-3 2-1 0,-2 0 1 16,-1 0-1-16,-2 1 1 0,-4 0-1 15,-1 3 0-15,-3 0 0 0,0 4 0 16,-2 2-1-16,-2 5-2 0,1 3-4 16,1 7-7-16,3 3-6 0,1 2-14 0,3 2-26 15,2-1-84-15,0 2-102 0,4-3-236 16</inkml:trace>
  <inkml:trace contextRef="#ctx0" brushRef="#br0" timeOffset="54743.3404">21600 5377 519 0,'-6'-3'122'0,"-4"-1"4"16,2 3-86-16,-2 0-9 0,1 3-4 15,1 2-4-15,-1 3-5 0,1 2-5 16,2-1-2-16,1 3-1 0,0-1-2 15,4-1-2-15,1-1-1 0,2-2-1 16,0-1-1-16,5-2 0 0,1-3-1 16,1-3 0-16,1 0-1 0,1-6 0 15,-2-1 1-15,2-2-1 0,-1 0 0 0,-4-2 0 16,0 3-1-16,-2 0 1 0,-1 3 0 16,-3 1 1-16,-3 3 1 0,-2 2 0 15,-2 4 0-15,-3 2 2 0,0 6 0 16,-2 3 1-16,0 2 0 0,1 6-1 15,0-2 1-15,3 3 0 0,5-1-2 16,0-2 1-16,4-2-1 0,3-3-1 0,1-6-1 16,5 2 0-16,-2-5 0 0,2-4 0 15,-2-7 0-15,3 0-1 0,0-5 1 16,-2-1-1-16,-1-4 0 0,-2-3 1 16,-2 0-1-16,-2 3 0 0,-3-4-1 15,-5 3 1-15,1 2 0 0,-5 4-1 16,-2 3 1-16,-2 2-1 0,0 4 1 15,-4 6-1-15,1 4 0 0,-1 3 0 16,2 3 1-16,1 5-1 0,5 1 0 16,1-1 1-16,4-2-1 0,1-4 1 15,4 0-1-15,3-6 0 0,1-2 1 0,1-5-1 16,5-3 1-16,1-3-1 0,0-6 1 16,5-1 0-16,-1-5-1 0,1-1 1 15,-3-3 0-15,-1-1 0 0,-3 1-1 16,0 6 1-16,-8-2 0 0,-1 4-1 15,-5 4 0-15,-1 6-3 0,-2 4-4 16,0 5-6-16,-1 4-4 0,1 4-5 0,2 4-4 16,2 5-5-16,3 2-6 0,3 0-4 15,2-2-7-15,3 2-63 0,3-4-22 16,1-1-81-16,-1-6-165 0</inkml:trace>
  <inkml:trace contextRef="#ctx0" brushRef="#br0" timeOffset="55242.7138">21756 5472 342 0,'-3'-4'88'0,"1"0"5"16,-2-1-48-16,2 1-10 0,-1-3 0 15,1 4-1-15,1-3-4 0,-1 1-2 0,0 1-2 16,1 0-1-16,0 1-1 0,1 2-1 16,-2-3-2-16,1 3-3 0,1-1-2 15,0 0-3-15,0 1-2 0,1-1-3 16,2 0 0-16,-1 1-2 0,3-2 0 16,3 2 0-16,3 0 0 0,1 0 0 15,1 1-1-15,3 2 1 0,4-2 0 16,1 3-1-16,2-1 0 0,4 0-1 15,5 2 1-15,6-3-1 0,2 1-1 0,3 0-1 16,3 1-1-16,1-2 0 16,1 2 0-16,-2 1 0 0,0 2 0 0,-2 3-1 15,1-3 1-15,0 2 0 0,1 1 0 16,-3 1-1-16,-3-3 0 0,-2 1 1 16,-4-4-1-16,-3 3 0 0,-5-1 0 15,-4-3 0-15,-4 1 0 0,-2-1 0 16,-4 0 1-16,-2 0-1 0,-3-2 0 15,-2 0 1-15,-2 0 1 0,-3 1 2 0,-3-1 0 16,-2 0 1-16,0-1-1 0,-2 0 1 16,0 0-1-16,1-1-3 0,-2-3-10 15,3-1-9-15,2-1-19 0,-1-4-112 16,4-2-117-16,1-1-292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9T10:55:23.535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18850 3590 386 0,'11'-12'91'0,"-1"0"4"15,-6 1-65-15,-2 0 0 0,-2 2-3 16,-1-1-4-16,-4-1-3 0,-3 2-3 15,-5-3-3-15,-3-2-3 0,-6 0-3 0,-5 1-2 16,-3 1-2-16,-6 2-1 16,-3 1 0-16,-10 7-1 0,-7 3-1 0,-2 4 0 15,-7-1 0-15,-5 4 0 16,-3 1-1-16,-8 3 1 0,-1 0-1 0,-1 3 0 16,-5 2 0-16,-1 8 1 0,0 0 0 15,-8 1 2-15,4 1 2 0,2 4 2 16,4 2 1-16,7 3 1 0,5 1 0 15,7 5-1-15,13 6-1 0,6 1-1 16,9 1-3-16,7 4 0 0,8-4-2 16,9 3 0-16,9-7-1 0,12 1 1 15,12-1-1-15,11 0 1 0,10-2-1 0,10 2 1 16,11-4-1-16,12-2 1 0,7-2-1 16,9-3 1-16,8-5-1 0,7-3 0 15,12-5 0-15,2-2-1 0,-1-3 0 16,5-1 0-16,7 0 0 0,-1-3 0 15,2 1 0-15,-2-3 0 0,4 0 0 16,-2-4 0-16,-3-4 1 0,-1-6-1 16,3 2 1-16,-4-9 0 0,-4-2 0 15,-7-2 0-15,2-2 0 0,-1-3 0 16,-9-3-1-16,-7-6 1 0,-6 3 0 16,-7-4 0-16,-4-4 0 0,-11 1 1 0,-7 0 0 15,-8 0 0-15,-8 4 2 0,-5-1-1 16,-10 0 2-16,-7 5-1 0,-11-2 1 15,-8-2 0-15,-9 1 0 0,-10-4-1 16,-11 1 0-16,-7-3-1 0,-8-7-1 16,-8-2 0-16,-9-5 0 0,-5-2-1 0,-7-1 1 15,-10-5-1-15,-5 3 0 0,-9 2 0 16,-7 6 0-16,-14 2 0 0,-9 3 0 16,-8 10 0-16,-13 5 0 0,-10 2 0 15,-9 10 0-15,-12 7 1 0,-3 10-1 16,-8 10 1-16,-5 6-1 0,4 10 0 15,-6 18-4-15,5 8-12 0,10 14 8 16,-1 7-118-16,9 9-104 0,7 0-267 16</inkml:trace>
  <inkml:trace contextRef="#ctx0" brushRef="#br0" timeOffset="6894.0757">22716 3449 459 0,'-8'-7'116'0,"1"3"6"16,1 2-60-16,3-1-21 0,0 1-7 16,4 0-5-16,2-2-5 0,3-2-4 15,1 1-6-15,4-1-2 0,3 0-1 16,2 1-3-16,2 1-1 0,-1 0-2 16,0 3-2-16,-2 4 0 0,-3 1 1 15,-1 5 1-15,-7 2 3 0,-4 3 2 16,-5 4 0-16,-5 6 0 0,-4 2 0 0,-3 4-1 15,-2-1-3-15,2-1-2 0,0-2-1 16,5-3-2-16,4-2-1 0,6-3 0 16,2-4 0-16,5-3 0 0,2-1 0 15,4-1 0-15,5 1 0 0,1-4 0 16,4 0 0-16,1-1 1 0,0 0-1 16,-1 0 0-16,-4 0 0 0,-2 0 0 15,-4-1 0-15,-4 1 0 0,-3 1 0 16,-4 2-1-16,-4 2 1 0,-4 4-2 15,-3 0-3-15,-4 1-5 0,-1 2-3 0,-2 0-5 16,-2-1-5-16,3-1-10 0,3-5-11 16,3-3-101-16,2-2-104 0,5-8-258 15</inkml:trace>
  <inkml:trace contextRef="#ctx0" brushRef="#br0" timeOffset="7169.7339">23112 3614 499 0,'-17'12'120'15,"2"6"2"-15,3-1-60 0,6 0-34 16,3-1-6-16,8 0-1 0,6-2-3 16,6-3-3-16,4-4-1 0,4-4-1 15,2-3-1-15,3-8 1 0,2-3 0 16,0-3-2-16,-3-2 1 0,-1-3-2 0,-4-2-1 15,-5 1-2-15,-5 0-3 16,-9 2-1-16,-8-2-2 0,-5 0-6 0,-8 6-5 16,-6 5-6-16,-4 5-11 0,-1 7-13 15,0 7-9-15,0 6-75 0,3 3-18 16,0 2-82-16,5 5-167 0</inkml:trace>
  <inkml:trace contextRef="#ctx0" brushRef="#br0" timeOffset="7424.2169">23637 3430 501 0,'-5'-46'129'0,"-3"5"5"15,-1 0-50-15,2 6-41 0,2 5-6 0,0 7-2 16,3 4-3-16,-4 8-4 0,4 8-5 15,2 9-3-15,2 8-4 0,-1 8-3 0,0 10-3 16,4 8-5-16,5 9-1 16,-2 1-1-16,2 2-5 0,0-3-8 0,3-4-11 15,2-5-10-15,0-4-16 16,-2-5-113-16,-3-8-121 0,0-2-283 0</inkml:trace>
  <inkml:trace contextRef="#ctx0" brushRef="#br0" timeOffset="7903.059">23226 3026 369 0,'-30'-20'95'0,"-13"5"2"16,-7 8-43-16,-7 8-12 0,-12 6-14 16,-7 12-6-16,-10 4-1 0,-8 8 0 0,-1 7-1 15,-6 10 0-15,2 8-1 16,0 9-1-16,2 6 0 0,9 5 0 0,12 5 1 16,12 3-2-16,13 2-1 0,14 0-2 15,16-3-3-15,17-2-3 0,18 0-2 16,14-4-2-16,16-5-2 0,11-9-1 15,13-11 1-15,12-6-1 0,18-11 0 16,9-8 0-16,11-11 0 0,10-10 0 16,12-11 0-16,8-8 0 0,9-12 0 0,0-9 0 15,3-11-1-15,-4-8 1 0,-4-8-1 16,-12-9 1-16,-12-5-1 0,-17-6 2 16,-18-1 1-16,-18-5 2 0,-21-8 1 15,-26-7 2-15,-17-1 1 0,-21-3 2 16,-24-6-2-16,-27-2 0 0,-25 6-1 15,-19 18-3-15,-29 17-1 0,-24 21-2 16,-29 28-6-16,-20 34-7 0,-19 32-9 16,-12 28-11-16,-14 23 114 0,6 23-234 15,3 16-130-15,18 7-357 0</inkml:trace>
  <inkml:trace contextRef="#ctx0" brushRef="#br0" timeOffset="16782.8076">14284 14159 467 0,'-20'-1'122'0,"3"-1"4"0,-1 6-37 16,2-3-51-16,5 4-13 0,1 0-5 16,1 0-4-16,3 1-3 0,3 2-1 15,-1-1-2-15,4-1 0 0,0 0 0 0,4-1-2 16,2-1-1-16,0-1-1 15,2 0 0-15,2 0-2 0,0-1 0 0,1 0-1 16,1 1-2-16,-1 2-4 0,2-2-6 16,-1 1-9-16,-1 0-17 0,1-1-108 15,-2-4-113-15,0 1-276 0</inkml:trace>
  <inkml:trace contextRef="#ctx0" brushRef="#br0" timeOffset="17034.3081">14530 14132 561 0,'-1'-9'121'0,"2"2"-1"0,3-2-93 0,4 2-16 16,5 0-7-16,0-2-1 0,3 3-2 15,-1-1 1-15,-1 3-1 0,1 4 0 16,-3 0 0-16,1 4 0 0,-1 3-1 15,-2 0 1-15,-2 2 0 0,1 2 0 0,-2 1-1 16,0 4 1-16,-3-1-2 16,-1 2-3-16,-3 3-9 0,0 2-8 0,-3 1-11 15,-1-3-91-15,-2-1-95 16,0-2-227-16</inkml:trace>
  <inkml:trace contextRef="#ctx0" brushRef="#br0" timeOffset="17204.1647">14602 14055 537 0,'-7'-9'123'0,"0"7"2"0,-1 9-83 0,3 10-15 16,0 9-15-16,2 11-6 0,-2 4-3 16,0 8-4-16,1 9-14 0,1 3-10 15,0 3-100-15,8 1-102 0,0-6-254 16</inkml:trace>
  <inkml:trace contextRef="#ctx0" brushRef="#br0" timeOffset="18173.6604">23079 14111 630 0,'6'6'132'0,"0"-2"2"15,4-4-112-15,6 0-13 0,1-3-1 16,1 0 1-16,3-5 1 0,-1 1-1 0,1-3 1 16,1 0 0-16,0 1 3 0,-2 0 0 15,0 2 0-15,-4 3 0 0,-1 5-1 16,-3 4 0-16,-4 5-3 0,-1 2-2 15,-4 7-2-15,-1 1-2 0,-2 1 0 16,-2 3-1-16,-1 1-3 0,-2 0-2 0,1-1-4 16,-1 0-4-16,1-4-5 0,2 0-4 15,0 0-8-15,0-7-14 0,1-1-16 16,-3-2-90-16,2-3-105 0,0-3-247 16</inkml:trace>
  <inkml:trace contextRef="#ctx0" brushRef="#br0" timeOffset="18327.2523">23177 14144 671 0,'-14'34'140'0,"0"4"1"16,4 9-121-16,2 6-20 0,2 5-19 16,0 5-120-16,1-2-117 0,-1 2-301 15</inkml:trace>
  <inkml:trace contextRef="#ctx0" brushRef="#br0" timeOffset="19392.4832">19460 9421 471 0,'-54'-28'109'0,"-3"1"2"0,-1 5-70 0,-2 1-17 0,3 5-8 16,-6 5-3-16,-2 2-3 15,-3 4-1-15,-6 3-1 0,-3 4 0 0,-6 5 0 16,-2 4-1-16,2 1 1 0,-2 5-1 15,3 5 0-15,4 6-1 0,3 5 0 16,7 4 0-16,3 3-1 0,3 6-1 16,5 3 0-16,7 1-2 0,4 3 1 15,8-2-2-15,9 7 1 0,12 2-1 16,12 0 1-16,10-1-1 0,11-2 1 0,14-3-1 16,13-3 1-16,10-8-1 0,11-6 1 15,9-1-1-15,13-3 0 0,12-3 0 16,5-5 0-16,6-7-1 0,11-1-1 15,6-6 0-15,4-11 0 0,-2-9 0 16,5-10-1-16,-1-5 1 0,-2-9 0 16,-6-5 1-16,-6-6 1 0,-2-4 3 0,-11-5 2 15,-12-4 4-15,-10-4 3 16,-10 0 2-16,-12-4 2 0,-13-1-1 0,-15-1-1 16,-17 1-3-16,-16-3-3 15,-15 3-2-15,-19-1-3 0,-24 3-2 0,-18 3 0 16,-21 8-2-16,-19 10 1 0,-20 12-2 15,-18 14-2-15,-19 14-5 0,-12 15-6 16,-17 18-7-16,-10 18-12 0,-9 18-7 16,-8 14-108-16,-9 13-107 0,2 9-259 15</inkml:trace>
  <inkml:trace contextRef="#ctx0" brushRef="#br1" timeOffset="35809.5375">19328 9483 409 0,'-7'-12'113'0,"-3"0"5"0,-2-3-18 15,-2 4-57-15,-1 3-8 0,0 1-4 0,-1 4-3 16,0 2-5-16,-3 3-4 0,1 4-4 15,0 3-3-15,0 5-3 0,0 5-1 16,0 4-2-16,1 4 0 0,-2 6-2 16,4 3 0-16,3 2 0 0,2 1-1 15,4-3 0-15,5 1 0 0,6-2 0 16,6-5 0-16,5-5 1 0,5-6 1 16,6-3 0-16,6-6-1 0,5-6 0 15,3-7-1-15,5-5 0 0,4-8-1 16,1-1-1-16,1-8 0 0,-2-3 0 15,-2-2 3-15,-7-3 3 0,-4 2 4 16,-9-4 4-16,-9-4 2 0,-11 1 2 16,-8 0 0-16,-8-1-2 0,-13 3-4 0,-10 5-4 15,-10 5-5-15,-8 5-7 0,-6 9-11 16,-7 9-15-16,-5 13-14 0,-3 12-125 16,-7 11-130-16,0 13-316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9T09:28:43.75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11313 9062 358 0,'-11'-4'97'0,"2"-3"1"16,0 2-13-16,3-4-57 0,2 3-8 15,2 1-2-15,-1-1-1 0,2 0-1 16,1 1 0-16,0-1 0 0,1 1 1 16,1-1 0-16,-1 4-1 0,0-3-2 0,0 2-2 15,-1 3-2-15,1 0-2 0,1 2-2 16,0 0-1-16,2 4-2 0,2 0-1 16,0 2 1-16,1-2-1 0,3-1 0 15,2 2 1-15,3-1-1 0,1-2 1 16,2 1 1-16,3 0-1 0,3 0 2 15,0-1-1-15,1 1 0 0,0-1-1 16,0 0 1-16,-1-1-2 0,2 0 1 16,-2-1-1-16,0 2-1 0,-1 1 1 15,-3 0-1-15,-1-2 0 0,0 1-1 0,-5 0 1 16,0-1-1-16,-2 0 1 0,-3-1-1 16,-2 1 1-16,0-4-1 0,-3 3 1 15,-3 0-3-15,2 1-6 0,-5-1-14 16,4 1-112-16,-4-1-110 0,-3 7-282 15</inkml:trace>
  <inkml:trace contextRef="#ctx0" brushRef="#br0" timeOffset="772.7159">14420 9121 353 0,'-9'-6'99'16,"1"-3"3"-16,0 1-36 0,1 0-17 15,2 1-14-15,1 2-8 0,1 0-6 0,-1 0-6 16,3 0-2-16,0 3-3 16,1-1-2-16,0 2-1 0,1-1-2 0,2 2 0 15,2 0 1-15,3 1 0 0,3 0 2 16,3 3 0-16,2-1 1 0,6 2 1 15,3-1 0-15,1-2-1 0,4 1-1 16,1-2-1-16,1-2-1 0,1 0-1 16,1 1-1-16,-1-2 0 0,1 2-1 15,-2 0-1-15,0 2 0 0,-2-2 0 0,-2-2 1 16,-1 1-1-16,-5-1 1 0,-3-1 1 16,0 2-1-16,-3-3 0 0,-3 3 0 15,-3 0-1-15,0 1 0 0,-3 0 0 16,-1 0-1-16,-1 1-1 0,-1 0-2 15,-3 2-5-15,1 1-12 0,-4 0-117 16,-4 5-113-16,-5 1-289 0</inkml:trace>
  <inkml:trace contextRef="#ctx0" brushRef="#br0" timeOffset="2580.0334">17355 8267 295 0,'1'-9'81'0,"0"0"5"0,-1-1-36 16,1 0-9-16,1 3-6 0,-1-1-4 0,0 3-5 15,-1 2-6-15,1 0-3 0,-1 3-4 16,0 3-1-16,2 2-1 0,-1 3 0 15,0 4-1-15,1 3 0 0,3 5 1 16,1 4 0-16,3 6-1 0,0 4-2 16,2 4 0-16,0 2-2 0,1 1-1 15,1 0-1-15,2 1-1 0,-1 0-1 16,1 1-4-16,-2-7-115 0,0 6-99 16,-7 1-265-16</inkml:trace>
  <inkml:trace contextRef="#ctx0" brushRef="#br0" timeOffset="3994.8678">17269 9870 336 0,'6'-15'96'16,"-1"-3"4"-16,1 4-20 0,0-3-37 15,2 2-11-15,-1 0-8 0,0 2-3 0,1 3-3 16,-3 1-4-16,-1 2-1 0,-1 6-2 16,1 2 1-16,-3 5 0 0,0 4 0 15,0 6 0-15,-1 6-2 0,-1 8 1 16,-3 10-1-16,-2 5-2 0,-1 4-3 16,0 5-1-16,-3-1-1 0,2 2-1 15,1-4-2-15,1-2-6 0,5 0-14 16,1-1-107-16,0 2-106 0,3 0-269 0</inkml:trace>
  <inkml:trace contextRef="#ctx0" brushRef="#br0" timeOffset="9746.8084">11827 10845 181 0,'-14'-6'29'0,"1"1"-29"16,-4 2-63-16,-2-1-83 0</inkml:trace>
  <inkml:trace contextRef="#ctx0" brushRef="#br0" timeOffset="10064.0299">11567 10815 175 0,'-10'1'49'0,"-1"-1"6"0,3 1-24 0,0 1-1 16,2-1 0-16,1-1 0 0,3 2-2 15,-1 1-1-15,4 0 0 0,2 2 0 16,1 0 2-16,2 1 1 0,4 0 1 15,1 3 0-15,3 0-4 0,5 0-6 16,4 2-3-16,5 2-4 0,6 0-3 16,7-1-2-16,7-1-2 0,8-3-2 15,8-3 0-15,4-5-1 0,8-4-1 0,9-5-1 16,-1 0 0-16,4-1 0 16,2-3-1-16,2 2 0 0,-4 2 0 0,3-1 0 15,-8 3 2-15,-4 0-1 0,-4 0 2 16,-4 2 0-16,-7-1 1 0,-3 1 0 15,-7-1 0-15,-6 0 0 0,-3-1 0 16,-2 0-2-16,-7 0 1 0,-6 3-2 16,-3 1 1-16,-6-1-2 0,-3 3-5 15,-5 0-7-15,-9-1-105 0,-5 4-98 16,-10-1-255-16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9T09:30:12.18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13583 6063 383 0,'-5'2'98'15,"2"-2"3"-15,-2 0-51 0,2 0-14 16,2-2-9-16,1 4-6 0,0 0-5 16,2 4-3-16,2-2-3 0,1 0-2 15,1-1 1-15,2 0 0 0,0-3 1 0,3-4 1 16,3-5 1-16,2 0 0 0,2-2-1 15,1-3-1-15,6-2-1 0,1-2-2 16,1 1-2-16,0 1-2 0,2 3-1 16,0 1-1-16,1 2 0 0,-2 3 0 15,0 5 0-15,-1 0-1 0,0 1 1 16,-1-1 0-16,-2-1-1 0,1-2 1 16,-2-2 0-16,0-3 1 0,4-2 0 15,0 0 1-15,4-5 0 0,1-2 1 16,1-2 0-16,2 3-1 0,1 0 1 0,-1 2-2 15,1 3 0-15,-4 6 0 0,-4 6-1 16,0 7 0-16,-6 4 0 0,0 2 0 16,-5 2 0-16,-2 1 0 0,-2-1 1 15,1-1-1-15,1-3 1 0,-2 0-1 16,-1-4 1-16,2-2-1 0,1-3 0 16,-1-1 1-16,5-1 0 0,0-2-1 15,3-2 1-15,3-2-1 0,2-1 0 0,0-1 0 16,4 2 0-16,-1-1-1 0,-1 2 1 15,-1 5-1-15,1 5 0 0,-4 3 1 16,-1 0-1-16,-4 4 0 0,0 0-4 16,-2 2-9-16,2-2-15 0,-3-2-107 15,0-5-108-15,5-1-274 0</inkml:trace>
  <inkml:trace contextRef="#ctx0" brushRef="#br0" timeOffset="1105.121">12814 8931 471 0,'-6'-4'104'0,"1"-3"1"16,0 0-79-16,4 0-11 0,2 4-2 16,3-1-1-16,3-1 0 0,3-1-1 15,6-1 0-15,2-1 0 0,4 1-1 16,4-3-1-16,1 3-2 0,1-3 0 16,0 0-2-16,-1 0-1 0,0 3-1 15,1-1 0-15,0 0-2 0,-1 0 0 16,4 3 0-16,0 0 0 0,-1 0-1 15,-2-1 1-15,2 2-1 0,-1-1 1 16,2 2-1-16,-3 0 0 0,3 1 0 0,-3 3 0 16,2 0 0-16,-1 2-1 0,-2-1 1 15,-2 3 0-15,1 0 0 0,-4 0 0 16,1 2 0-16,1-1 0 0,-1 4 1 16,3-1-1-16,1-3 1 0,-1-3-1 15,4-1 0-15,2-6 1 0,2 0 0 16,2-4-1-16,0-1 1 0,-1 0 0 0,-1 1 0 15,-1 1 0-15,-2 0 0 0,-3 3 0 16,-3 2 2-16,0 0 1 0,-2 3 2 16,2 2 1-16,-2 4 2 0,3 4 1 15,-1 2 0-15,1 2 0 0,2 1-2 16,2 1-2-16,-1-2-1 0,3-2-1 16,0-3-1-16,2-3-2 0,-2-4 1 15,0-6-1-15,-3-1 0 0,2-4 0 0,-5-4 0 16,-1-3-1-16,0-2 1 15,-1 2-3-15,1 4-3 0,-2 2-6 16,0 1-12-16,1 6-11 0,-4 3-101 0,-1 6-106 16,-2 3-254-16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9T09:31:22.86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2643 4552 497 0,'-16'-4'114'0,"3"-1"3"16,6 0-78-16,3-1-15 0,9 3-7 15,3 0-5-15,3 4-2 0,3-4-2 16,4 0-2-16,2-4-1 0,3 6 0 16,4 1-1-16,3-2 0 0,1 1 0 15,5 2 0-15,-1 1 0 0,3 3 0 16,0-5 0-16,2 1-1 0,0 0 0 0,3-1-1 16,2 0 0-16,2-1 0 0,2 1 1 15,0-3 1-15,0-2 1 0,-4 2 2 16,-2-1 1-16,-5 0 0 0,-1 1 1 15,-4 0 0-15,-3 2-2 0,0 2 0 16,-2 2-1-16,-1-2-2 0,-1 3 0 16,-6 0-1-16,-1 0-1 0,-5-1 0 0,-3-3 0 15,-3 2-1-15,-2 1 0 0,-2-2 1 16,-2-1-1-16,-1 0 1 0,-1 1-1 16,2-1-2-16,-2 1-10 0,-2 0-11 15,0 3-119-15,-3 0-118 0,-4 4-298 16</inkml:trace>
  <inkml:trace contextRef="#ctx0" brushRef="#br0" timeOffset="895.7746">9665 4655 519 0,'-29'-3'113'0,"4"1"1"0,10-2-92 15,5 3-9-15,4-2-3 0,7 3-4 16,5-1-1-16,3 1-2 0,6 0-2 15,6 1 1-15,6-1-1 0,3 2-1 16,6-2 1-16,2 1-1 0,7-1 1 16,4 0-1-16,2-3 1 0,7 1-1 15,8 0 2-15,5-1-1 0,6 2 2 0,4-3 1 16,5-1 0-16,6 3 1 0,5-1 1 16,-1 2 0-16,7-4 1 0,3-1 0 15,5 4 0-15,-3-1 1 0,0 3 0 16,1-6 1-16,-2 0 0 0,0 4 0 15,0-1-1-15,-6 1 1 0,2-3 0 16,-2-5-1-16,-2 8 1 0,-1-3 0 0,-5-2 0 16,-4 1 0-16,-4-6 0 0,-4 1 0 15,-3 1-1-15,-11-4 0 0,-7-1-2 16,-4-1-1-16,-11 2-1 0,-6 5-1 16,-8 3 0-16,-10-1-2 0,-7 7-2 15,-5 4-11-15,-10 2-10 0,-8 5-94 16,-6 3-32-16,-9 5-105 0,-15-3-227 15</inkml:trace>
  <inkml:trace contextRef="#ctx0" brushRef="#br0" timeOffset="48743.6135">6602 13178 292 0,'-49'17'81'0,"2"2"4"16,7 1-38-16,1 0-5 0,-1 0-10 16,-1 6-8-16,3 4-6 0,2 5-5 15,0 2-2-15,4 5-3 0,2 3 0 16,4 3-1-16,3-2 1 0,1 1 0 15,4-2-1-15,5-1 1 0,1-3-1 16,3 3 0-16,5-1-1 0,8 6-1 16,3 0 1-16,3 1-1 0,4 0 0 0,3 0 0 15,5 0 0-15,2 1 0 0,5-4-1 16,0 1-1-16,9-1 0 0,5 2 0 16,2-2-1-16,4-5-1 0,3-1 1 15,0-6-1-15,6-6 0 0,-2-5 0 16,5-8 0-16,1-4 0 0,4-2-1 15,-1-5 1-15,2-5 0 0,-1-3-1 16,2 0 1-16,-2-6 0 0,-1-3-1 16,-2-7 1-16,0-3 0 0,-6-5-1 15,-1-5 1-15,-6-4-1 0,-4-2 1 16,-3-1-1-16,-4-6 1 0,-2 4-1 0,0-2 1 16,-4-2-1-16,-1-6 1 0,-5-6-1 15,0-6 1-15,-5 1-1 0,-1-6 0 16,-5 1 1-16,-2-3-1 0,-4 2 1 15,-1-3 1-15,-7-2 2 0,-3 4 2 16,-8-5 2-16,-4 1 3 0,-7-1 1 16,-6 4 2-16,-7 4 0 0,-11 1-2 0,-7 4-2 15,-4 12-3-15,-11 9-2 0,-13 5-4 16,-10 11-4-16,-4 11-6 0,-8 16-10 16,-9 10-10-16,-9 11-100 0,2 10-101 15,-5 11-248-15</inkml:trace>
  <inkml:trace contextRef="#ctx0" brushRef="#br0" timeOffset="54158.6986">20295 13518 484 0,'-3'-6'120'0,"-2"-2"5"16,3 3-68-16,-2-1-14 0,0 1-6 15,2 3-5-15,1 1-6 0,-1 1-6 0,4 1-3 16,1 1-2-16,1 3-2 0,1-2-1 15,2 6 0-15,2 2 1 0,1 1 1 16,2 3 0-16,0 2-2 0,2 0-2 16,-1 1-2-16,1-2-1 0,0 1-2 15,0 2-3-15,-1-2 0 0,-1-1-1 16,0 1 0-16,-1 0 0 0,-2-1-3 16,-1 1-3-16,-2-2-5 0,-1 1-7 15,1-1-4-15,-2-2-5 0,-2-1-6 16,2-1-5-16,-2-2-6 0,-2-4 1 15,3 1-99-15,-2-2-99 0,-1-4-246 16</inkml:trace>
  <inkml:trace contextRef="#ctx0" brushRef="#br0" timeOffset="54411.614">20530 13484 526 0,'-8'2'128'16,"-1"3"4"-16,-2 4-73 0,-2 3-19 16,-1 3-9-16,-2 3-4 0,0 3-2 15,-1 0-4-15,-2 3-3 0,1 0-3 16,-1-2-2-16,2-3-4 0,1 0-2 16,0-1-2-16,3-2-3 0,3-3 0 15,3-3-3-15,3-1-7 0,3-3-7 16,3-5-7-16,3-3-11 0,3-4-3 0,3-3-116 15,0-3-112-15,2-1-264 16</inkml:trace>
  <inkml:trace contextRef="#ctx0" brushRef="#br0" timeOffset="54705.8692">20706 13462 589 0,'0'-1'135'0,"-1"1"3"0,-2 3-93 16,2 2-14-16,-1 5-6 0,-1 1-4 15,0 5-2-15,-1 1-2 0,0 4-2 16,-1 3-1-16,-1 3 0 0,3-1-2 16,-4 0 1-16,4 3-2 0,-2 1 0 15,2-3-2-15,3-2-1 0,2 0-3 16,-1-1-1-16,3-2-1 0,0-3-1 15,4-5-1-15,-1-1 0 0,2-4 0 0,2-2-3 16,0-5-5-16,1-4-8 0,3-2-9 16,-1-3-7-16,2-4-9 0,-1-4-15 15,-1-3-107-15,-3-5-109 0,-3 1-265 16</inkml:trace>
  <inkml:trace contextRef="#ctx0" brushRef="#br0" timeOffset="54896.7172">20709 13415 583 0,'-5'-2'139'15,"1"-1"5"-15,0 2-87 0,3 0-22 0,4 0-12 16,1 0-7-16,4-2-5 0,4 1-6 16,4-3-3-16,2 2-4 0,4 0-6 15,2 0-7-15,0 1-10 0,1 1-13 16,-2 2-107-16,-3 0-113 0,-2 0-265 15</inkml:trace>
  <inkml:trace contextRef="#ctx0" brushRef="#br0" timeOffset="55197.8733">20996 13589 591 0,'-4'4'136'0,"1"2"3"0,1 4-94 16,2 2-14-16,-2 2-4 0,2 0-3 15,2 1-3-15,1-2-4 0,1 0-1 16,3-3-3-16,2-3-4 0,4-1-2 16,2-5 1-16,1-1-2 0,2-2 1 15,2-3-2-15,0-4 0 0,-2-2-1 16,0-1-1-16,1 0-2 0,-3 0-4 15,-3 1-5-15,-2 2-7 0,-2 4-6 16,-3 3-5-16,-3 4-6 0,-3 3-8 0,0 2-8 16,-2 4-8-16,-2 0-89 0,1 0-96 15,-2 2-238-15</inkml:trace>
  <inkml:trace contextRef="#ctx0" brushRef="#br0" timeOffset="55627.5388">21219 13399 629 0,'-3'-4'146'16,"1"-1"3"-16,2 1-98 0,3-1-21 15,3 3-8-15,1-1-4 0,7 6-4 16,-1-5-5-16,3 4-2 0,3 0 0 0,0 1 0 16,1 1-1-16,1 3 0 0,-5-3-1 15,1 7-1-15,-3 2 0 0,0-1-2 16,-4 5 0-16,-2 1-1 0,0 2 0 16,-2 1 0-16,-1 2 0 0,-4 0-1 15,0 3 1-15,-3 0-1 0,-1 0 1 16,0-2-1-16,-4 2 0 0,1 0 0 15,0-2 0-15,0-1 0 0,0 1-1 0,0-2 1 16,1 1 0-16,0-3 0 0,0-2 0 16,-1 0 0-16,0-2 0 0,-2-2 0 15,0-3 0-15,-1-3-1 0,0-4-5 16,1-2-5-16,1-4-9 0,1-3-4 16,2-4-8-16,3 0-11 0,2-2 68 15,1-2-180-15,3 0-116 0,1-2-313 16</inkml:trace>
  <inkml:trace contextRef="#ctx0" brushRef="#br0" timeOffset="55814.7213">21582 13602 557 0,'-1'-5'148'0,"1"0"4"16,0 1-27-16,2-1-88 0,2 3-14 15,2 0-8-15,1 2-8 0,2 2-13 16,1 0-11-16,-1 2-9 0,1 1-17 0,-1 0-111 16,-2 0-116-16,-1 1-277 0</inkml:trace>
  <inkml:trace contextRef="#ctx0" brushRef="#br0" timeOffset="55981.0953">21603 13773 534 0,'2'2'131'16,"1"-2"3"-16,2-1-57 0,1 0-49 0,1-3-11 15,2-2-4-15,2 0-6 0,1-1-9 16,3-2-15-16,-1 1-69 0,1-1-50 16,0 3-100-16,2 2-227 0</inkml:trace>
  <inkml:trace contextRef="#ctx0" brushRef="#br0" timeOffset="56237.6606">22044 13174 508 0,'0'-17'139'16,"-2"3"6"-16,0 3-1 0,2 4-104 15,1 5-12-15,-1 4-5 0,-3 4-2 16,1 6-5-16,0 7-5 0,-2 5-5 16,2 6-2-16,-2 3-1 0,0 4-2 0,3-2-5 15,0 2-9-15,1-2-7 0,1-2-9 16,3-2-12-16,-2-3-18 0,1-5-96 16,-1 1-106-16,-3-2-245 0</inkml:trace>
  <inkml:trace contextRef="#ctx0" brushRef="#br0" timeOffset="56481.4347">21883 13701 597 0,'-6'1'142'0,"0"-1"4"0,1 0-93 15,3 0-16-15,3 0-7 0,3 1-3 16,0-1-4-16,5 1-4 0,3-1-4 15,4 0 1-15,4-1-1 0,4 0-1 16,6-1-1-16,2-1-3 0,1-2-1 0,2 2-1 16,1-2-3-16,-3 1-3 0,-4-1-7 15,-1 1-10-15,-1 1-12 0,-2 1-8 16,-4 0-11-16,-4 3 52 0,-4 0-174 16,-4 3-122-16,-3 2-310 0</inkml:trace>
  <inkml:trace contextRef="#ctx0" brushRef="#br0" timeOffset="56941.569">21779 14110 555 0,'-5'-5'131'0,"0"-2"2"0,3-1-81 16,4 0-22-16,4-1-8 0,2 1-5 16,0-2-3-16,2 2-3 0,1 2-4 15,1 1-1-15,1 2-1 0,-2 0 0 0,1 3 1 16,0 3 0-16,-1 0 1 0,-2 2 1 16,-1 3 0-16,-3 0 0 0,-1 4-1 15,-4 1-1-15,-1 3-2 0,-3 0-1 16,-3-2 0-16,-2 2-1 0,-2 0 0 15,-2-2 0-15,-3 0 0 0,-1-1 2 16,-2-1 2-16,2 0 2 0,0 2 4 0,1-3 2 16,3 0 3-16,3-2 0 0,2 0 0 15,3-3-3-15,3 0-3 0,1-2-2 16,2 1-4-16,3 0-2 0,-1-2-1 16,3 2-1-16,3-1 0 0,3 1-1 15,1-2 0-15,0 1 1 0,3 1-1 16,0 0 0-16,1-1 0 0,-1 1-3 15,-1-2-7-15,-2 0-11 0,2 0-11 16,-2-1-8-16,3-2-14 0,0-2 43 16,-1-1-158-16,0-1-116 0,-1-2-293 15</inkml:trace>
  <inkml:trace contextRef="#ctx0" brushRef="#br0" timeOffset="57171.1995">22110 14170 576 0,'5'-7'139'0,"-2"-3"7"0,2 1-81 16,1 2-24-16,2-2-8 0,-1 3-3 0,1 1-5 15,-1 2-4-15,0 0-6 0,1 1-2 16,-1 4-4-16,-1 2-2 0,0 3-2 16,-1 3-1-16,-1 2-2 0,-2 3-1 15,1 1-1-15,-3 2-5 0,-2 3-4 16,0-1-5-16,-1 0-8 0,0-1-7 15,-1 0-8-15,0 0-15 0,1-3-104 16,-2-3-113-16,0-2-269 0</inkml:trace>
  <inkml:trace contextRef="#ctx0" brushRef="#br0" timeOffset="57326.2085">22095 14193 567 0,'-2'10'125'0,"-2"5"1"16,0 2-90-16,1 4-21 0,0 3-10 16,0 2-6-16,-1 1-11 0,1-3-113 0,1 0-106 15,0-5-273-15</inkml:trace>
  <inkml:trace contextRef="#ctx0" brushRef="#br0" timeOffset="57812.3933">22768 12971 460 0,'1'-19'114'0,"-4"3"5"0,1 0-66 15,-4 3-12-15,0 3-5 0,-3 2-2 0,-1 2-4 16,-3 1-5-16,2 5-5 0,-1 3-3 16,1 5-3-16,-3 3-3 0,3 3-3 15,-2 7 0-15,2 6-2 0,-5 4 0 16,1 6 0-16,1 4-1 0,-1 7-1 15,-1 5-1-15,0 3-1 0,1 5 0 16,4 5 0-16,1 2-1 0,0 2 1 16,3-2 1-16,2 1 1 0,4 1 0 0,-2-3 2 15,1-2 0-15,0-1 0 16,-2-2 0-16,1-2 0 0,0-2-1 0,-3-5-1 16,-2 1 0-16,0-3 0 0,-1-2-1 15,-1-4 0-15,-1-2 0 0,0 0 0 16,-1-5 0-16,0-5 0 0,-2-3-1 15,1-1-4-15,-3-7-7 0,-1-4-8 16,1-5-8-16,2-4-11 0,3-3 45 0,0-2-167 16,2-4-122-16,4-1-308 15</inkml:trace>
  <inkml:trace contextRef="#ctx0" brushRef="#br0" timeOffset="58056.6578">22073 14869 635 0,'-5'3'143'0,"0"-1"3"0,4-1-106 0,1 1-13 15,4-1-5-15,3-1-1 0,2 0-4 16,0-3-3-16,4 2-3 0,-1-1-2 15,0 1-5-15,2-2-10 0,-2 1-12 16,-1 0-11-16,0 1 19 0,-1 1-147 16,-2 0-123-16,3-1-308 0</inkml:trace>
  <inkml:trace contextRef="#ctx0" brushRef="#br0" timeOffset="58306.4731">22366 14774 636 0,'6'-9'151'0,"1"2"5"15,1-2-95-15,1 2-25 16,3 2-9-16,0 1-5 0,1 2-7 0,-1 3-7 16,2 2-4-16,1 3-3 0,-2 4-2 15,-1 1 0-15,-1 2-3 0,-2 3-2 16,-3 2-3-16,-1 2-4 0,-3 0-4 15,-2-1-5-15,-1 1-3 0,-1-1-5 16,-1 0-8-16,0-1-1 0,-1-2-107 16,0-1-106-16,-1-6-261 0</inkml:trace>
  <inkml:trace contextRef="#ctx0" brushRef="#br0" timeOffset="58456.878">22443 14796 499 0,'-5'-8'132'15,"0"5"6"-15,0 3-37 0,0 3-58 16,-1 5-14-16,0 5-9 0,1 3-6 16,-1 4-9-16,1 2-10 0,0 2-10 15,0 3-13-15,2-1-114 0,0-3-112 0,1-2-282 16</inkml:trace>
  <inkml:trace contextRef="#ctx0" brushRef="#br0" timeOffset="58976.938">22911 12450 626 0,'-4'-4'145'0,"2"1"3"15,1 0-99-15,1 1-14 0,1-1-7 0,0 1-4 16,2 0-4-16,3-1-4 0,0 1-3 16,2-2-4-16,2 1-1 0,1 2-3 15,3 0 0-15,0 2-2 0,0 0 0 16,-2 2-1-16,0 3-1 0,-2 4 0 15,-1 3 0-15,-3 4 0 0,-1 4-1 16,-4 4 1-16,-2 3-1 0,-1 3 0 16,-1 0-1-16,-2 3-3 0,-2-1-5 15,-1 0-8-15,1-3-8 0,-1-3-6 16,4 0-7-16,-1-2-13 0,1-6-109 16,2-4-110-16,-1-5-267 0</inkml:trace>
  <inkml:trace contextRef="#ctx0" brushRef="#br0" timeOffset="59144.5045">22940 12537 498 0,'-5'-10'136'0,"-1"3"5"0,0 3-32 16,-1 5-58-16,1 6-13 0,0 0-9 0,-1 6-7 16,3 5-6-16,-1 1-6 0,1 4-7 15,0 2-14-15,1 4-16 0,0 4-124 16,-3 0-124-16,0 3-313 0</inkml:trace>
  <inkml:trace contextRef="#ctx0" brushRef="#br0" timeOffset="59552.4333">22721 13403 499 0,'0'-5'128'0,"-1"3"4"0,1 1-41 15,2 2-51-15,2 2-12 0,2 4-4 16,1 1-4-16,3 6-2 0,3 2-1 16,1 3 0-16,1 3-3 0,1 6-1 15,-1 2 0-15,-1 2 0 0,2 2-2 16,-4 0-2-16,1 3-3 0,-2-2 0 16,-2 1-2-16,1-2-1 0,0 2-2 0,-3-2-1 15,1-2 0-15,-2 0-1 0,0-3-3 16,0-1-3-16,-1-2-5 0,-2-3-4 15,-1-3-6-15,-1-2-5 0,-1-4-9 16,-1-2-10-16,0-6-106 0,-3-3-107 16,0-5-265-16</inkml:trace>
  <inkml:trace contextRef="#ctx0" brushRef="#br0" timeOffset="59790.2392">23029 13417 469 0,'-2'-3'131'0,"-1"3"3"16,-5 5-13-16,0 4-78 0,-2 5-11 15,-4 6-7-15,0 6-3 0,-5 5-1 16,-1 5-2-16,-4 1-1 0,-4 2 0 16,-1 3-1-16,-2 0-3 0,0 1-2 0,0-1-4 15,2-2-1-15,2 2-4 0,8-4-5 16,3-1-7-16,4-5-11 0,3-5-8 15,5-5-14-15,4-5-118 0,3-6-121 16,3-6-290-16</inkml:trace>
  <inkml:trace contextRef="#ctx0" brushRef="#br0" timeOffset="60086.1645">23240 13393 550 0,'-2'-8'131'0,"-5"3"4"16,-1 5-77-16,1 4-22 16,-4 0-8-16,-1 5-5 0,-1 6-1 0,-2 4-1 15,-1 7-2-15,-2 5-1 0,-2 0 0 16,2 10-1-16,0 3-1 0,-3 1-2 15,4 3-2-15,1 0-2 0,3 0-2 16,4-3-3-16,4-2-1 0,5-5-8 16,5-5-11-16,5-6-12 0,2-5-10 15,4-9-16-15,2-4-111 0,0-5-120 16,0-8-276-16</inkml:trace>
  <inkml:trace contextRef="#ctx0" brushRef="#br0" timeOffset="60464.1902">23214 13809 571 0,'-7'6'150'0,"2"-1"4"16,2-1-29-16,3-1-86 0,1-1-12 0,4 0-3 16,0-4-3-16,3 0-5 15,3-3-5-15,3-2-3 0,1-4-3 0,2-3-2 16,-1-1-2-16,1 0-2 0,-1-3-3 15,-3 0-1-15,-1 0-2 0,-3 1-2 16,-4 1-1-16,-4 1-1 0,-1-1 0 16,-5 0 2-16,-1 5 1 0,-5 2 1 15,-4 7 3-15,0 2 1 0,-5 5 1 16,2 6 1-16,-2 5 2 0,2 1 0 16,3 4 2-16,1 3 0 0,3 2 1 0,3 1 2 15,0 4 3-15,4 0 1 0,1 4 3 16,3-5 1-16,3 1 0 0,3-4 0 15,1 0-1-15,3-5-4 0,2-4-2 16,3-2-2-16,3-4-3 0,2-4-3 16,1-3-6-16,1-3-8 0,0-3-13 15,1-5-10-15,-1-3-17 0,-2-3-116 16,-3-3-122-16,-3-2-289 0</inkml:trace>
  <inkml:trace contextRef="#ctx0" brushRef="#br0" timeOffset="60731.7669">23572 13248 602 0,'2'1'139'16,"0"2"6"-16,1 4-94 0,0 2-12 15,0 5-4-15,0 4 1 0,-1 3 0 16,0 2-5-16,-2 3-5 0,1 3-5 16,-1 3-5-16,1 3-5 0,-4-6-5 15,-3 0-10-15,-4-3-10 0,-2-4-13 16,-3-3-12-16,-1-6-14 0,-4-6-118 16,2-4-126-16,2-4-291 0</inkml:trace>
  <inkml:trace contextRef="#ctx0" brushRef="#br0" timeOffset="60882.2566">23534 12974 621 0,'0'-6'132'16,"3"3"1"-16,-1 3-112 0,2 2-14 16,1 3-15-16,0 5-96 0,-2 2-27 0,0 5-97 15,-6 4-214-15</inkml:trace>
  <inkml:trace contextRef="#ctx0" brushRef="#br0" timeOffset="61434.5658">23710 13309 345 0,'1'-3'93'16,"-2"0"5"-16,2 0-35 0,-1 1-19 16,1-1-8-16,-1 2-2 0,0 0-2 0,1-2-1 15,-1 3-2-15,0-1 0 0,0 0-1 16,-3-3-1-16,3 4-2 0,-2-2-3 15,1 2 0-15,0 0-4 0,0 1-1 16,-1 3-2-16,2 3 1 0,-3 2-2 16,0 4 1-16,0 4-1 0,0 4 3 15,1 1-2-15,1 1-2 0,-1 1 0 16,4-1-1-16,-1-3-2 0,4-2-2 16,0-5-3-16,3-2 0 0,1-4-1 15,2-7-2-15,1-4-1 0,0-3-1 0,2-7 1 16,-2-3 0-16,1-1-1 0,0-2 0 15,-4 2-1-15,1 0 0 0,-2 4 1 16,-3 5 0-16,-4 3-1 0,-1 4 0 16,-1 3 1-16,-2 1 0 0,2 3 0 15,2 5-1-15,-1-1 0 0,4 2 0 16,-1 0 1-16,5 1-1 0,0-1 0 16,3-3 1-16,0-3-1 0,2-2 1 15,-1-4-1-15,-1-4 1 0,-1-4 1 0,-2-3-1 16,-2-2-1-16,-2-2-2 0,-3-1-6 15,-1-1-9-15,-1 1-11 0,0-2-12 16,-3 0 116-16,1-2-241 0,-2 1-136 16,-1 2-367-16</inkml:trace>
  <inkml:trace contextRef="#ctx0" brushRef="#br0" timeOffset="61648.2858">23997 12987 648 0,'14'6'149'0,"-1"2"4"0,5 3-109 16,1 5-10-16,2 4-4 0,-1 4-2 16,0 5-6-16,0 1-7 0,-3 4-3 15,-1 4-4-15,-4 3-3 0,-1-1-2 16,-2-1-2-16,-4 3-1 0,-4 0-1 16,-3-2-5-16,-7 2-6 0,-6-2-8 0,-4 1-8 15,-8-1-12-15,-5-1-13 0,-2-1-33 16,-1-3-74-16,2-6-100 0,5-1-225 15</inkml:trace>
  <inkml:trace contextRef="#ctx0" brushRef="#br0" timeOffset="62316.4244">23939 13975 600 0,'-2'0'138'0,"1"1"5"0,2 1-93 16,3 0-16-16,2 2-7 0,3-2-3 16,3 1-2-16,2-3-5 0,1 0-5 15,4-4-4-15,2-3-2 0,-1-2-2 16,1-4-1-16,0-1-2 0,0-2-1 16,-4-3-1-16,-2-1-1 0,-2 0-1 0,-2 2 0 15,-5 1-1-15,-1 0 1 0,-3 1-1 16,-4 4 1-16,-1 0 0 0,-6 4-2 15,-6 1-2-15,1 2-2 0,-6 2-3 16,-2 3 1-16,-4 5 0 0,2 2 1 16,-1 3 3-16,4 4 3 0,2 3 3 15,1 4 3-15,6 4 2 0,1 2 2 16,4 5 2-16,2 3 3 0,3-1 2 0,1 1 1 16,4 0 1-16,1-5 1 15,4 0 1-15,6-5-1 0,6-3-3 16,3-4-1-16,4-6-2 0,3-4-3 0,3-4-5 15,2-4-8-15,-1-5-9 0,-2-6-12 16,2-2-11-16,-1-4-32 0,-6-8-95 16,-1 4-118-16,-3-2-264 0</inkml:trace>
  <inkml:trace contextRef="#ctx0" brushRef="#br0" timeOffset="62686.8586">24487 13365 596 0,'-1'0'136'15,"0"3"4"-15,0 1-90 0,1 8-17 16,1 3-6-16,0 4 2 0,2 8 2 16,-1 0-1-16,-1 3-2 0,3 3-2 15,-2 2-4-15,0-3-4 0,0-2-4 0,-3-4-6 16,-4 0-3-16,-4-3-3 15,0-2-6-15,-5-4-7 0,-1-2-15 0,-3-4-13 16,0-5 77-16,1-8-209 0,-1-5-139 16,5-4-361-16</inkml:trace>
  <inkml:trace contextRef="#ctx0" brushRef="#br0" timeOffset="62835.4602">24568 12954 682 0,'2'-8'150'0,"-2"2"1"16,2 6-120-16,0 3-12 0,1 3-17 16,-1 2-15-16,-2 6-110 0,-1 2-27 15,-1 3-108-15,-4 6-232 0</inkml:trace>
  <inkml:trace contextRef="#ctx0" brushRef="#br0" timeOffset="63485.1198">24636 13332 350 0,'-2'0'96'0,"1"-1"7"0,0 1-42 15,1-1-10-15,-2 1-6 0,3 0-7 0,-1-2-4 16,1 2-4-16,-1-1-4 0,0 0-2 16,0 0-2-16,-1-2-1 0,1 1-2 15,-1 2 1-15,-1-3-2 0,2 2-1 16,-2 1 0-16,-1 1 0 0,2-1-1 16,-1 3-1-16,-1-1-1 0,1 6 1 15,-2 1-3-15,3 4-1 0,-2-1-1 16,2 4-2-16,-1 2-1 0,-2-1-2 15,5 1 0-15,2-3-2 0,0 1 0 16,4-2-1-16,-1-3-1 0,2-3 0 0,3 0 0 16,-2-6-1-16,-1-2 0 0,-1-5-1 15,-1-1 0-15,0-2 0 0,-1-1 0 16,-2 0 0-16,-1 1 0 0,-1 2 0 16,-1 1 0-16,-1 4 1 0,-1 2 0 15,-2 3 0-15,1 3 0 0,1 1 0 0,0 5 0 16,2-2 0-16,2 1 0 0,1-1 0 15,3-1 0-15,3-2-1 0,1-3 1 16,0-5 0-16,3-1 0 0,1-4 0 16,-2-3 0-16,-1-5 0 0,-3-3-3 15,0-2-4-15,-3 1-8 0,-4-3-7 16,-4 1-9-16,0 0-9 0,-2 2-8 16,0 2-111-16,-1 2-110 0,0 4-265 15</inkml:trace>
  <inkml:trace contextRef="#ctx0" brushRef="#br0" timeOffset="63835.3286">24818 13310 576 0,'4'5'130'0,"-2"3"1"15,2 4-92-15,1-1-17 0,0 2-8 16,1 2-4-16,1-1-1 0,2 0-2 16,1-2-1-16,-1-2-1 0,0-3 0 15,1-2 0-15,0-4-1 0,-3-3 0 16,2-3-2-16,-5-4 1 0,3-2-1 16,-3 0-1-16,0-2 0 0,0 1 0 15,-1-3-1-15,1 3 0 0,-1 1 0 16,-1 2 0-16,0 3 0 0,0 5 0 15,-1 3 0-15,-1 4-1 0,-1 4 1 16,-1 5-1-16,1 2 0 0,-1 4-1 0,1 3-1 16,1 2-5-16,1 1-7 0,0-1-15 15,1-2-109-15,1-2-110 0,1-1-278 16</inkml:trace>
  <inkml:trace contextRef="#ctx0" brushRef="#br0" timeOffset="64351.3057">24991 13854 588 0,'-11'-4'135'0,"-3"2"3"0,0 2-95 15,-3 3-11-15,1 4-5 0,-2 2-2 16,3 5-1-16,-3-1-4 0,1 7-1 16,3-1-3-16,3 5-3 0,2-1-3 15,4 0-4-15,3-1-1 0,3 0-3 16,4-2-2-16,3-5 0 0,3-3-6 0,3-5-1 15,0-3-2-15,4-3-5 0,0-6-3 16,0-4-2-16,0-5-1 0,0-4 3 16,-2-7 3-16,1-1 1 15,-4-3 5-15,-2-4 3 0,2-4 3 0,-3-2 1 16,-2-1 1-16,1 2 0 0,-2 0 0 16,2 5 1-16,-2 4 3 0,-3 7 5 15,1 8 4-15,-4 5 3 0,-1 7 2 16,-3 5 0-16,-2 5 0 0,-1 5-1 15,0 7-5-15,-1 4-3 0,-2 7-3 16,-2 3-1-16,1 3-1 0,2 2-1 0,2 0-2 16,1-1-2-16,5-2-5 0,2-4-10 15,7-3-10-15,2-4-11 0,5-3-83 16,-2-4-38-16,1-6-103 0,-1 2-218 16</inkml:trace>
  <inkml:trace contextRef="#ctx0" brushRef="#br0" timeOffset="64918.5222">25155 13897 417 0,'-2'-5'103'16,"3"0"4"-16,0 1-56 0,1 2-16 16,1-2-8-16,-3 3-4 0,2-2-2 0,4 2-2 15,-6 0-1-15,2 0-1 0,-6 1 0 16,4-1 0-16,1 1-1 0,-2-2 0 16,2 2-1-16,-1 0-1 0,0 2 0 15,4 0 1-15,-5 2 0 0,-2 4 1 16,0 2 2-16,-2 5 1 0,0 3 2 0,-1 4 0 15,0 4 0-15,1 0 0 16,-1 1-2-16,2 0-2 0,3-3-4 0,1-2-2 16,2-5-4-16,2-2-2 0,1-4-4 15,2-5-1-15,0-3-2 0,2-6-1 16,-1-3 0-16,1-4-1 0,0-3-1 16,-1-3-2-16,-2-4 0 0,0 4 0 15,-2 0 1-15,-1 0 0 0,-2 5 1 16,-1 3 2-16,0 3 1 0,0 6 2 15,-1 3 1-15,-1 4 0 0,2 5 0 16,0 3 1-16,0 2-1 0,3 0 0 0,0 2-1 16,4-3 0-16,0-2 0 0,4-3-1 15,2-3-1-15,2-5 1 0,1-5-1 16,1-2 1-16,0-5-1 0,-2-5 0 16,-1-4 2-16,-2-2-2 0,-1-2 0 15,-5-2-2-15,-4-3-1 0,-2 2-2 16,-1 2-6-16,-2 1-6 0,-4 1-6 15,-1 4-8-15,-2 4 90 0,0 5-213 16,0 3-128-16,2 1-345 0</inkml:trace>
  <inkml:trace contextRef="#ctx0" brushRef="#br0" timeOffset="70166.8913">19297 13696 437 0,'-17'-6'117'0,"0"0"4"0,4-2-41 16,0 0-34-16,4 0-10 0,2 3-7 16,4 1-4-16,0-3-4 0,5 3-4 15,4-1-3-15,2 0-2 0,5 1-2 16,1 0-2-16,6 1-3 0,2 0 0 16,1 1-2-16,2 1 0 0,-1-2-2 0,2 4-1 15,-2 1-2-15,1-2-3 0,-2 2-4 16,-1 0-5-16,-3 2-8 0,-2 0-10 15,-5-2-10-15,-2 2-97 0,-5-3-101 16,-5 2-244-16</inkml:trace>
  <inkml:trace contextRef="#ctx0" brushRef="#br0" timeOffset="70346.6107">19160 13746 570 0,'-13'4'128'0,"3"-4"2"0,4 1-94 16,5-2-15-16,4 0-8 0,7-3-4 15,4-1-3-15,3 0-2 0,6-1-1 16,4 0-1-16,5 1 0 0,1 0-1 16,2 0-2-16,2 1-4 0,1 1-10 15,-1 0-13-15,-2 0-17 0,-3 0-88 16,0-2-99-16,-3 4-233 0</inkml:trace>
  <inkml:trace contextRef="#ctx0" brushRef="#br0" timeOffset="70576.5603">19545 13489 505 0,'-6'-14'125'15,"2"0"0"-15,3 3-44 0,1 6-56 16,2 5-15-16,2 1-5 0,2 3-3 16,1 3 1-16,3 0-1 0,2 3 0 15,2 1 0-15,1 0 0 0,1 3 0 0,0-1 0 16,-3 2-1-16,-1 1 0 0,-2-2 0 15,-4 4 0-15,-5 0 0 0,-6 3-1 16,-3 1-1-16,-7 4-2 0,-6 3-7 16,-6 0-10-16,-3 6-3 0,-8 1-106 15,-1 1-101-15,-3 6-251 0</inkml:trace>
  <inkml:trace contextRef="#ctx0" brushRef="#br0" timeOffset="71043.656">19241 13453 466 0,'20'-25'116'0,"1"1"3"15,-2 4-67-15,-2 5-11 0,-2 4-8 16,-3 5-5-16,-2 2-5 0,-1 3-3 16,-5 2-4-16,-2 5-1 0,-4 5-3 15,-4 4-1-15,-3 6-2 0,-7 4-1 16,-8 6-1-16,-4 5-2 0,-6 3 0 0,-3 0-1 16,-5 0-1-16,0-1 1 0,-2-2-1 15,3-5-1-15,6-2 1 16,5-4-2-16,8 0 0 0,11-2-2 0,12 0-5 15,13-1-9-15,12 0-19 0,9 1-110 16,13-6-115-16,7-4-288 0</inkml:trace>
  <inkml:trace contextRef="#ctx0" brushRef="#br0" timeOffset="72809.2706">21246 13715 456 0,'-1'0'103'16,"0"0"1"-16,0-1-75 0,1 0-10 16,0 1-5-16,0-1 0 0,0 0-1 15,0-1 3-15,1 0 0 0,-1 2 3 16,0-1-1-16,0-1-1 0,0 2-1 16,0 0-3-16,1 2-3 0,-1 0-3 0,-1 2-1 15,1-1-3-15,-1 5 1 0,-2 2-1 16,-1-1-1-16,1 4 0 0,-1-2-1 15,0 2-3-15,3 1-13 0,2 0-103 16,4-3-11-16,6-2-92 0,3-2-198 16</inkml:trace>
  <inkml:trace contextRef="#ctx0" brushRef="#br0" timeOffset="93962.5218">15336 2238 485 0,'-5'-7'114'0,"3"3"4"16,-1 3-76-16,1 1-14 0,2 3-4 16,2 5-1-16,2 3-2 0,2 2 0 15,3 4 1-15,5 5 3 0,6 4 0 16,8 4-1-16,3-1-3 0,2 2-2 16,2 0-4-16,2 4-3 0,-1-1-4 15,-2-1-3-15,-5-4-1 0,1 5-1 16,-2-3-1-16,-1 1 0 0,-4 0-1 0,-1-3 0 15,-5 1 0-15,-1 0-1 16,-1-1-3-16,-3-1-5 0,-2-4-6 16,-1-2-5-16,-2-2-6 0,0-2-6 0,-2-4-11 15,-2-4-23-15,-2-5-80 0,-2-3-95 16,-4-7-233-16</inkml:trace>
  <inkml:trace contextRef="#ctx0" brushRef="#br0" timeOffset="94239.3399">15816 2283 441 0,'-5'-5'106'15,"-2"3"1"-15,-3 4-53 0,0 6-21 16,-2 6-11-16,-1 4-2 0,-3 10 0 0,-4 5 0 15,1 5 0-15,-4 3-1 0,1 6-3 16,-1 0-2-16,-1 3-1 16,-2-6-3-16,1 1-1 0,1-3-3 0,1-2 0 15,1-2-3-15,2-4 0 0,3-3-3 16,6-3-2-16,3-8-5 0,7-4-8 16,5-6-13-16,3-4-107 0,2-7-108 15,3-6-268-15</inkml:trace>
  <inkml:trace contextRef="#ctx0" brushRef="#br0" timeOffset="94672.0926">16132 2245 436 0,'-3'-3'112'0,"-2"3"4"0,-4 2-36 16,-1 7-44-16,0 0-8 0,-2 6-3 16,0 5-2-16,-1 2-1 0,0 5-1 15,2 3-2-15,0 2 0 0,1 1-3 16,4 3-1-16,3 1-3 0,3-2-2 16,1 2-1-16,3-2-5 0,3-2-1 15,1 0-1-15,3 1-2 0,2-4-3 16,0 0-4-16,1-6-4 0,2-1-7 15,1-1-8-15,0-1-10 0,-1-5-46 0,0-5-59 16,-4-1-93-16,0-4-215 0</inkml:trace>
  <inkml:trace contextRef="#ctx0" brushRef="#br0" timeOffset="95089.0701">16277 2719 488 0,'-1'-3'119'0,"-1"0"3"0,2-2-57 16,3-1-35-16,4-1-7 0,2-2-4 15,4 2-3-15,2-3-3 0,3-2-3 16,2 0-2-16,1 1-3 0,-2-2-2 16,3 1-1-16,-1-3 0 0,-2 2-1 15,-2 1-1-15,-3 1 1 0,-1-2-1 16,-5 1 0-16,-3 0 0 0,-4 1 0 0,-3 1-1 15,-3 0 1-15,-4 2-1 0,-2 0 0 16,-3 3 0-16,-2 4 0 0,-3 0 0 16,0 3 0-16,0 5 0 15,0 4 0-15,0 5 1 0,2 2-1 0,0 4 1 16,2 4 0-16,1-1 1 0,0 4 0 16,4-1 1-16,3 0 0 0,1 0 1 15,6 1 1-15,1 0 0 0,5 1 1 16,3-4-1-16,1 0 1 0,3-3-1 15,3-5 0-15,1-3-1 0,4-3 0 16,-1-4-1-16,4-2 0 0,1-4-2 0,0-3-4 16,1-1-4-16,-1-5-7 0,-3 0-12 15,-2-3-55-15,-5-2-57 0,0 1-97 16,-2-1-218-16</inkml:trace>
  <inkml:trace contextRef="#ctx0" brushRef="#br0" timeOffset="95353.8424">16655 2218 516 0,'3'2'118'0,"-1"4"6"0,2 5-87 16,2 6-9-16,0 5-2 0,3 6-2 15,0 4-4-15,0 5-4 0,-2 1-5 16,1 1-4-16,-6-1-1 0,-2-3-1 16,-5-2-3-16,-3-3 0 0,-1-7-3 0,-3-3-3 15,0-4-8-15,-1-7-13 0,1-5-109 16,0-6-1-16,1-4-90 0,1-7-180 16</inkml:trace>
  <inkml:trace contextRef="#ctx0" brushRef="#br0" timeOffset="95481.1948">16622 1927 482 0,'8'-11'108'15,"-5"1"1"-15,1 1-76 0,-3 6-18 16,3 6-12-16,1 7-55 0,0 4-55 0,-2 4-86 16,5 8-204-16</inkml:trace>
  <inkml:trace contextRef="#ctx0" brushRef="#br0" timeOffset="96084.8293">16832 2283 224 0,'2'-7'58'0,"-1"0"8"0,1-1-30 16,0 2 6-16,-1 0 6 0,-1 1 4 0,1 3 0 16,1-2-3-16,-2 0-5 0,0 3-5 15,0 1-8-15,0-2-5 0,0 2-4 16,-2-2-3-16,2 2-2 0,0 0-2 15,-1 0-2-15,1 0-1 0,-1 4-2 16,0 1 1-16,1 5 0 0,-1 3 0 16,1 4 1-16,0 8 1 0,0 3 0 15,0 4 0-15,2 0-1 0,0 0-2 0,2-2-2 16,1-3-2-16,2-5-2 0,2-3-1 16,2-8-2-16,1-2 0 0,2-4 0 15,0-5 0-15,4-6 1 0,-3-2-2 16,1-5 1-16,-1-3 0 0,-3-2-1 15,-3-3 0-15,0 0-1 0,-5 2 1 16,0 2 0-16,-1-1-1 0,-5 7 1 16,2 3 0-16,-1 4-1 0,1 5 1 15,0 4-1-15,1 3 1 0,1 4-1 0,1 0 0 16,2 2 1-16,2 0 0 0,3 0 0 16,0-2 0-16,1-3 0 0,0-3-1 15,0-3 1-15,0-3 0 0,-1-6 1 16,-1-3-1-16,-3-4 1 0,-3-3 0 15,-1-3 0-15,-2-3-1 0,-2 1 1 16,-3 0-1-16,1 3-1 0,-1 1-4 16,-2 2-4-16,1 4-5 0,1 3-6 0,2 5-10 15,-1 4-22-15,3 4-90 0,0 1-102 16,3 3-246-16</inkml:trace>
  <inkml:trace contextRef="#ctx0" brushRef="#br0" timeOffset="96851.1912">17215 2186 415 0,'5'-4'105'0,"-1"-1"3"0,1 1-33 0,1 4-46 16,2 5-11-16,2 2-2 0,1 3-1 0,1 4 1 15,2 5 0-15,0 3 0 16,1 5 2-16,0 3 0 0,2 4 1 0,0 4-2 16,-1 2-3-16,-1 3-3 0,-3 4-3 15,-2-2-3-15,-3 0-2 0,-3-3-1 16,-5 2-1-16,-5-4 1 0,-3 0-1 15,-2-5-1-15,-1-1 1 0,-3-2 0 16,-2-2-1-16,0-5 1 0,0-3 0 16,2-3-1-16,1-7 0 0,1-7-4 0,2-5-4 15,4-6-5-15,2-6-11 0,5-4-47 16,1-5-66-16,4-2-97 0,2-2-226 16</inkml:trace>
  <inkml:trace contextRef="#ctx0" brushRef="#br0" timeOffset="97073.4635">17621 2657 638 0,'-4'-1'140'0,"0"-2"1"0,2 2-112 16,3-1-12-16,3-1-4 0,-1 2-2 15,3 0-5-15,2 2-3 0,0-1-2 16,2 0-5-16,0 2-5 0,0 1-6 16,-2-1-7-16,1 1-16 0,-2 3-105 15,-2 0-109-15,-4 4-263 0</inkml:trace>
  <inkml:trace contextRef="#ctx0" brushRef="#br0" timeOffset="97233.1406">17629 2834 535 0,'-2'3'128'16,"-1"-1"3"-16,1 0-70 0,1-1-34 16,1 0-8-16,2 0-4 0,2-1-4 15,2-1-5-15,2 0-3 0,2 0-3 16,1-1-7-16,3 1-11 0,0-1-116 16,1 0-112-16,2 1-284 0</inkml:trace>
  <inkml:trace contextRef="#ctx0" brushRef="#br0" timeOffset="97734.9676">18289 2183 502 0,'-1'-10'123'0,"-1"4"4"16,-1 2-74-16,1 2-16 0,1 8-7 0,-1 2-3 15,0 8-3-15,-1 9-3 0,2 8-3 16,1 11 0-16,-1 6 0 0,0 7-2 15,-1 3-2-15,-1 1-4 0,-1 0-1 16,0 0-2-16,1-2-3 0,0 0 0 16,2-6-2-16,-1-7-1 0,4 1-1 15,1-6-3-15,1-6-7 0,1-7-8 0,0-4-10 16,3-6-2-16,1-5-123 16,-1-9-116-16,2-4-284 0</inkml:trace>
  <inkml:trace contextRef="#ctx0" brushRef="#br0" timeOffset="98187.7311">18381 2416 329 0,'-1'-18'94'16,"1"1"7"-16,1 4-43 0,0 1-5 0,3-1-3 15,0 5-6-15,3 0-7 0,0 5-5 16,4 3-4-16,3 1-2 0,2 6-2 16,3 4-1-16,5 8 0 0,0 5-1 15,3 6 0-15,0 5-1 0,-1 7-3 0,1-1-3 16,-3 5-2-16,1-2-4 0,-1 4-2 16,1 1-3-16,-1-2-3 0,2-1 1 15,0 0-1-15,-2-3-1 0,0-3 0 16,-4-4 0-16,2-8-1 0,-3-2-2 15,-2-5-3-15,-2-4-5 0,-2-4-5 16,-2-3-8-16,-2-4-10 0,-4-3-52 16,-3-8-63-16,-3-4-100 0,-3-3-228 15</inkml:trace>
  <inkml:trace contextRef="#ctx0" brushRef="#br0" timeOffset="98406.9904">18918 2465 442 0,'-5'-4'117'0,"-3"1"3"0,2 8-32 16,-2 5-49-16,-2 5-11 0,-2 6-5 15,-4 8-4-15,-3 4-3 0,-4 5-2 0,-4 4-2 16,0 3-2-16,-1 4-2 16,1 1-2-16,-1-2-2 0,1 3-1 0,2-3-1 15,1-2-1-15,0-5-2 0,1-4-2 16,5-8-6-16,3-4-11 0,7-6-93 15,8-6-23-15,2-3-96 0,7-8-205 16</inkml:trace>
  <inkml:trace contextRef="#ctx0" brushRef="#br0" timeOffset="98749.4595">19296 2329 468 0,'-23'11'123'0,"-2"7"5"0,2 6-34 15,1 6-51-15,3 8-13 0,3 5-4 16,3 4-2-16,4 4-5 0,0 3-4 16,5 0-4-16,4 1-1 0,4-3-3 0,1 0-2 15,1-9-1-15,4 2-2 16,2-6-1-16,-1-5-2 0,1-3-6 16,3-5-6-16,0-4-9 0,1-4-11 0,0-4-111 15,-2-8-114-15,5-4-273 0</inkml:trace>
  <inkml:trace contextRef="#ctx0" brushRef="#br0" timeOffset="99158.3557">19541 2757 615 0,'-10'-1'135'16,"5"1"3"-16,2 0-98 0,3 1-22 15,-1-1-6-15,3 0-2 0,3 0-1 16,1-1-3-16,0 0-2 0,2-3-1 16,3-1-1-16,1-1 0 0,0-5-1 15,2-1 0-15,-2-2-1 0,0 0-1 0,-1-1-1 16,-1 0-1-16,-3-2-1 0,-1 2-1 16,-2 0 0-16,-4 1 1 0,-1 1 0 15,-3 2 1-15,-2 1 0 0,-4 7 1 16,-2 3 0-16,-3 5 1 0,-3 5 1 15,-3 3-1-15,-1 3 1 0,0 5 1 16,-1 3 2-16,1 4 1 0,1 5 2 16,4 2 2-16,2 4 2 0,5 3 1 15,4-1 0-15,5 0-1 0,3-5-1 16,6-4-1-16,3-4-3 0,5-5-1 0,2-3-2 16,3-4-1-16,2-4 0 0,2-1-1 15,0-4-2-15,0-3-3 0,0-4-7 16,-1-5-8-16,-1-2-10 0,0-4-23 15,-1-2-97-15,-1 2-109 0,-2-5-259 16</inkml:trace>
  <inkml:trace contextRef="#ctx0" brushRef="#br0" timeOffset="99457.8184">19832 2281 459 0,'3'0'116'0,"2"2"6"0,1 3-41 16,0 0-46-16,2 4-4 0,0 4 0 0,1 3-1 15,2 4-3-15,0 4-3 0,1 1-4 16,2 4-3-16,-3 2-4 0,0 0-3 15,-5-2-3-15,-4 1-3 0,-5-3-1 16,-5-2-1-16,-4-3-1 0,-3-1-3 16,-4-4-8-16,-2 0-9 0,-2-7-10 15,2-3-21-15,-3-3-99 0,2-5-109 16,3-7-257-16</inkml:trace>
  <inkml:trace contextRef="#ctx0" brushRef="#br0" timeOffset="99614.4099">19795 2042 546 0,'0'-3'118'15,"0"1"-1"-15,0-2-93 0,1 3-15 16,1 2-10-16,1 4-54 0,-1-1-62 16,2-3-92-16,0 8-222 0</inkml:trace>
  <inkml:trace contextRef="#ctx0" brushRef="#br0" timeOffset="100295.0187">20030 2259 383 0,'1'-10'91'16,"0"0"2"-16,2 2-44 0,1 0-30 0,0 2-7 15,0 1-1-15,0 0 2 0,-1 3 2 16,1-1 1-16,-1 2 3 0,-1 0 3 15,-2 1 1-15,1-1 1 0,0 1-1 16,-1 0-1-16,0 0-3 0,-1 0-3 16,1 1-3-16,-1-2-2 0,1 2-1 15,-1 1-2-15,0 1-1 0,1-2 0 16,0 2-1-16,-3-5-1 0,4 4 0 16,-1-1 0-16,0-1-1 0,2 0 0 15,-1 2 1-15,-1 3 1 0,3 4 2 16,-3 2 2-16,3 6 2 0,-7 2 0 0,5 7 1 15,1 2 0-15,0 4-1 0,-1 0-1 16,3-1-2-16,0-2-2 0,6-2-1 16,-4-5-1-16,1-4-2 0,3-5 0 15,1-5-2-15,0-5 1 0,1-6-1 16,2-5 0-16,-3-6 1 0,1-3-1 16,-2-3 0-16,-3-2 0 0,-1 0 0 0,-2 3-1 15,-3 2 0-15,-1 3 1 0,-1 4-1 16,-2 5 0-16,1 4 0 0,1 5 1 15,-1 2-1-15,2 5-1 0,2 1 1 16,0 4 0-16,3-1 0 0,1 0 0 16,3-2 0-16,3-3-1 0,1-3 1 15,3 1 0-15,0-5 0 0,1-3 0 16,1-2 0-16,-3-4 0 0,-2-3 0 16,-5-3 0-16,0-5 1 0,-5-2-1 15,-3 0 0-15,-5-2-3 0,-1 0-5 0,-1 3-5 16,0 2-7-16,-2 5-7 15,3 2-6-15,0 3-10 0,2 5-39 0,0 1-69 16,3 2-96-16,1 4-227 0</inkml:trace>
  <inkml:trace contextRef="#ctx0" brushRef="#br0" timeOffset="100801.7667">20478 2272 470 0,'-2'-6'113'0,"1"-1"2"0,1 1-63 0,1 1-23 15,4 2-7-15,1 1-1 16,5 2-1-16,1 4-1 0,0 4-2 0,4 4-1 15,0 4-1-15,1 8 0 0,1 1-2 16,-4 8-1-16,1 5-1 0,-2 1 0 16,-2 3-1-16,-2 3 0 0,-3 1-2 15,-3 0-2-15,-2-2-1 0,-2 1-2 16,-1-3-2-16,-1 1 1 0,-2 1-2 16,-3-4 1-16,0 1 0 0,-6-3 0 0,0-1-1 15,-6-3 0-15,-2-2 0 0,-1-4 0 16,-2 0 0-16,0-3-3 15,2-1-4-15,5-3-4 0,2-6-9 0,4-2-13 16,5-3-112-16,0-6-114 0,4-7-281 16</inkml:trace>
  <inkml:trace contextRef="#ctx0" brushRef="#br0" timeOffset="101239.1772">20871 2523 339 0,'3'-30'95'0,"-2"-2"7"0,-1 1-47 0,-2 1-4 15,0 5-1-15,0 6-2 0,3 6-8 16,-2 1-8-16,-1 6-4 0,0 2-4 16,-1 7-5-16,-1 5-3 0,0 6-1 15,-1 7-2-15,2 9-1 0,-1 7 0 0,-1 7 0 16,1 3 2-16,0 3 0 0,0 1 0 15,-1 1-1-15,1-1-2 0,3 2-2 16,1-2-2-16,0 2-3 0,1-3 0 16,1-6-3-16,0-3 0 0,0-2-2 15,-2-7-2-15,2-8-7 0,0-8-6 16,-1-1-9-16,1-4 2 0,-1-5-128 16,-2-4-117-16,2 0-289 0</inkml:trace>
  <inkml:trace contextRef="#ctx0" brushRef="#br0" timeOffset="101591.6372">21172 2812 551 0,'0'-11'131'15,"0"2"3"-15,-2 0-79 0,2 2-24 16,0-1-7-16,2 2-7 0,-1 1-4 16,1 3-4-16,-1-1-5 0,3 2-2 15,-1 0-8-15,0 1-13 0,2 1-120 16,-2 0-116-16,3 2-296 0</inkml:trace>
  <inkml:trace contextRef="#ctx0" brushRef="#br0" timeOffset="102015.6326">21369 2842 463 0,'6'-6'111'0,"1"-2"4"16,2-4-47-16,3-1-47 0,3-3-2 0,3 1-1 15,2-2-2-15,-1-3-3 0,6 1-4 16,-2 3-2-16,2 1-3 0,-3 0-1 16,-2 1 0-16,-1-2-2 15,-4 0 0-15,-4 1 0 0,-3 0-1 0,-3 2 1 16,-4-1 0-16,-3 2 0 0,-2 6 0 16,-4 0 0-16,-3 2 0 0,-5 3-1 15,-4 2 1-15,-3 3-1 0,-4 5 1 0,-3 2-1 16,2 3 0-16,1 6 0 0,-1 3 2 15,5 2 2-15,2 6 1 0,4 4 3 16,2 3 1-16,4 2 1 0,4 7 1 16,4-1-1-16,5 3-1 0,1-5-1 15,6-1-1-15,3-5-1 0,4-5 0 16,4-7-2-16,5-5 0 0,6-6-1 16,3-6-1-16,4-6-1 0,3-4-3 15,0-4-4-15,1-5-8 0,0-4-12 16,-6-3-116-16,-4-4-114 0,-4 2-287 15</inkml:trace>
  <inkml:trace contextRef="#ctx0" brushRef="#br0" timeOffset="102469.39">21916 1902 499 0,'0'-2'119'15,"-1"-1"2"-15,0 3-70 0,1 7-20 16,2 1-3-16,0 4-3 0,0 3 0 16,2 7 0-16,-1 4-1 0,1 6 0 15,0 0-3-15,-1-2-3 0,1 2-3 0,0 0-1 16,1 1-4-16,-2-1-2 0,1-3-2 15,-2-1-2-15,0 2 0 0,-2-5 0 16,-4 0-3-16,-1-3 1 0,-4-2 0 16,0-2-3-16,-2-3-6 0,-3-3-11 15,-1-2-11-15,2-5 21 0,-2-9-147 16,2-6-123-16,1-9-306 0</inkml:trace>
  <inkml:trace contextRef="#ctx0" brushRef="#br0" timeOffset="102601.7301">21903 1720 561 0,'0'-4'119'0,"-1"0"-1"0,1 2-98 0,1 2-13 16,0 0-13-16,3 2-112 0,-2 0-100 16,2 1-264-16</inkml:trace>
  <inkml:trace contextRef="#ctx0" brushRef="#br0" timeOffset="103285.4627">22450 1786 464 0,'-7'-5'113'0,"-3"0"5"0,-1 3-67 15,-5 2-17-15,0 2-7 0,0 3-4 16,-2 2-2-16,-3 2-3 0,-1 4-3 16,1 5-1-16,3 2-1 0,0 6 0 15,2 2 1-15,3 4-2 0,5 1-1 16,1 0-1-16,4-1-2 0,3-2-2 15,5-6-1-15,2-3 0 0,3-4-3 16,4-5-1-16,3-2 1 0,1-4-1 16,2-3 0-16,1-2 0 0,-1 0-1 0,1-5 0 15,-2-2-1-15,-4-1-2 0,-1-3 0 16,-2-2-2-16,-3-2 0 0,-4 0 0 16,-3 0-1-16,-2 1 2 0,-2 3 0 15,-2-1 0-15,-1 1 2 0,-3 2 0 16,-2-1 1-16,-1 4 0 0,1 4 0 15,0-3 0-15,-1 4 0 0,1 0 1 16,0 3-1-16,3 5 1 0,1 1 0 0,-1 2 0 16,-1 5 1-16,0 2 0 0,0 5 2 15,3 3 0-15,-1 1 2 0,1 4 0 16,1-1 1-16,2 2 0 0,4 1 1 16,1 2-2-16,1-5 0 0,1 3-2 15,0-7 0-15,1 0-1 0,-1-4-1 16,-2-4-2-16,0-7-6 0,-3 0-9 15,0-5-5-15,1 0-124 0,-3-6-116 0,2-2-296 16</inkml:trace>
  <inkml:trace contextRef="#ctx0" brushRef="#br0" timeOffset="103567.1006">22412 2405 478 0,'-1'-2'122'0,"4"0"4"0,-2-1-26 16,1 0-69-16,3 3-6 0,1 2-2 16,2 2-1-16,1 2-1 0,3 1-4 15,1 2-2-15,2 2-3 0,2 0-3 16,-4-1-3-16,4 2 0 0,-1 0-4 15,-2 0-3-15,-2-3-6 0,-1 2-5 0,-4-2-9 16,3 3-11-16,-6-7-63 16,-2-2-51-16,-2 0-97 0,0-2-214 15</inkml:trace>
  <inkml:trace contextRef="#ctx0" brushRef="#br0" timeOffset="103716.7055">22618 2345 530 0,'-3'2'126'0,"-5"4"2"0,-3 3-63 0,-2 4-43 16,-2 1-9-16,-2 3-5 0,-3 2-2 16,-2 2-2-16,1-1-2 0,2-1-2 15,0 1-10-15,3-2-52 0,2-2-68 16,2-2-99-16,3-1-243 0</inkml:trace>
  <inkml:trace contextRef="#ctx0" brushRef="#br0" timeOffset="104002.261">22866 1818 510 0,'-16'5'119'0,"-3"4"5"0,1 7-82 16,1 5-12-16,1 7-4 0,-1 7-2 16,2 5-1-16,3 3-3 0,1 0-3 15,3 1-1-15,4-2-2 0,1-3-3 16,6-1-1-16,4-6-4 0,4-3-5 16,6-3-9-16,4-5-7 0,1-2-13 15,5-8-114-15,0-3-115 0,0-6-285 16</inkml:trace>
  <inkml:trace contextRef="#ctx0" brushRef="#br0" timeOffset="106341.3383">22992 2053 559 0,'0'1'128'0,"0"-1"5"0,0 3-86 16,1-2-13-16,3 1-5 0,1 1-4 0,2-2-1 15,3 0-4-15,1 0-4 0,2-3-4 16,4 1-4-16,-1-4-2 0,3-1-2 16,-2-2-1-16,-2-4 0 0,-1 0-2 15,-2-2 0-15,-2-3-1 0,-2-1 0 16,-3 0 0-16,-3-1-1 0,-1 2-1 15,-2 0 0-15,-4 2 0 0,-2 3 0 16,-3 3-1-16,-2 6-1 0,-2 4 1 16,-5 4 0-16,-1 5 0 0,-2 2 0 0,0 5 1 15,-1 1 1-15,2 2 0 0,1 1 0 16,4 1 1-16,2 1 1 0,4 3 1 16,1 1 2-16,4 0 0 0,2 1 1 15,4 0 2-15,3-2-1 0,4-3 1 16,4-1-2-16,7-2-1 0,3-3 0 15,4-2-2-15,2-4 0 0,1-4-1 16,0-3-1-16,0-7-2 0,-4-3-2 16,0-4-5-16,-3 0-6 0,-4-4-8 0,-2-5-8 15,-2 1-26-15,-4 0-95 0,-3-3-109 16,-1 1-258-16</inkml:trace>
  <inkml:trace contextRef="#ctx0" brushRef="#br0" timeOffset="106575.5922">23249 1652 499 0,'4'3'111'0,"-2"2"4"0,1 3-82 16,0 5-11-16,2 3-1 0,-1 4 3 15,2 5 1-15,0 2-2 0,1 1-2 16,2 3-1-16,-2-1-2 0,2-2-4 15,-3-3-4-15,-1-1-2 0,-5-4-2 16,-5 0-4-16,-3-7-5 0,-4-2-8 0,-2-4-13 16,-2-2-115-16,-3-8-114 0,1-5-288 15</inkml:trace>
  <inkml:trace contextRef="#ctx0" brushRef="#br0" timeOffset="106697.2253">23172 1427 485 0,'4'-17'115'0,"-1"5"2"0,2 3-74 16,2 8-13-16,2 5-15 0,2 2-13 16,0 5-56-16,0 3-61 0,0 4-93 0,4 2-221 15</inkml:trace>
  <inkml:trace contextRef="#ctx0" brushRef="#br0" timeOffset="107292.5486">23369 1764 414 0,'1'-7'92'0,"1"-1"2"15,0 1-64-15,2 1-14 0,-1 0-1 0,1-1 2 16,0 3 1-16,-1-1 1 0,1 0-1 15,-3 1 2-15,0 2 0 0,-1-2-2 16,0 2-1-16,0 0-2 0,-1 1 0 16,0 1-3-16,-1 0-1 0,-1-1-1 15,2 3-1-15,-3 0 0 0,2-1-1 16,1 2 0-16,-2-1 0 0,2-1-1 0,0 1 0 16,-1 0-1-16,2-1 0 0,0 2 0 15,-1-1-1-15,0 1 2 0,1 3 0 16,-1 3 1-16,1 5 0 0,-3 0 3 15,1 5 0-15,-1 3 1 0,2 5 0 16,-1 1 0-16,1 0-1 0,1-1 0 16,2-1-3-16,2-4-1 0,2-4-2 15,2-3 0-15,2-5-2 0,0-7-1 0,2-3 1 16,0-5-1-16,2-2-1 16,-2-7-1-16,0-1 1 0,-1-7 0 0,-1-2-1 15,-1 3 0-15,-3-1-1 0,-4 2 1 16,0 4 0-16,-4 2 0 0,1 6-1 15,-3 3 1-15,2 2 0 0,0 4-1 16,-1 2 1-16,2 3-1 0,2 1 1 16,2 3 0-16,1 0-1 0,5 0 1 15,1-2 0-15,3 1 0 0,2-3 0 0,2-1 0 16,-1-5-1-16,1 0 1 0,-1-5 0 16,-2-2-1-16,-3-2-1 0,-3-1 0 15,-2-3-2-15,-3-2-3 0,-4-2-7 16,-4 1-4-16,-4 0-7 0,-1 1-6 15,-3 3-7-15,-3 2-114 0,-2 4-111 16,-1 7-271-16</inkml:trace>
  <inkml:trace contextRef="#ctx0" brushRef="#br0" timeOffset="107968.8448">23764 1668 402 0,'4'-2'111'0,"3"3"5"15,0 4-5-15,3 5-74 0,1 2-11 16,2 8-4-16,1 4-1 0,-1 6-3 0,2 5-3 16,-2 4 0-16,0 2-1 0,-1 0 1 15,-1 1-1-15,-1-2-1 0,-2-2-2 16,-3-3-1-16,-2-3-3 0,-5-3-1 15,-3-1-3-15,-3-2-1 0,-6 0 0 16,-4-4-1-16,-4 1 0 0,-3-4-1 16,0 1 1-16,1-2 0 0,2-3-2 15,4-1-3-15,3-3-8 0,6-3-12 16,2 1-118-16,3-4-117 0,5-4-293 0</inkml:trace>
  <inkml:trace contextRef="#ctx0" brushRef="#br0" timeOffset="143525.9372">8060 8490 327 0,'-23'-23'90'0,"8"9"4"0,6 2-32 16,3 0-26-16,8 8-12 0,2 5-9 16,5 2-6-16,6 3-4 0,2 1-2 0,7 4 0 15,6 1 1-15,5 1 1 0,3-1 1 16,6 0 0-16,0-1 1 0,3 0-1 16,0-5-1-16,-1-1-1 0,-1 0 0 15,1-2-1-15,-2-1-3 0,0-1-4 16,-2 1-25-16,-3-4-73 0,-4-3-84 15,-5-2-210-15</inkml:trace>
  <inkml:trace contextRef="#ctx0" brushRef="#br0" timeOffset="143775.4785">8718 8208 434 0,'-3'-3'99'0,"2"-1"0"16,0 5-69-16,1 4-11 0,1 5-10 15,3 1-5-15,-1 4-3 0,4 2 0 16,0 2 0-16,3 2 0 0,1 0 0 16,2 1 1-16,3 0 0 0,-1-2 3 15,1-1 3-15,-2-2 2 0,0 3 2 0,-3-4 0 16,-2 2 2-16,-7 2-2 0,-6 2-1 16,-8 1-2-16,-8 5-3 0,-10 3 0 15,-9 3-2-15,-8 8 0 0,-7 4-7 16,-3 14-31-16,-7 9-82 0,-6 2-95 15,-2 5-240-15</inkml:trace>
  <inkml:trace contextRef="#ctx0" brushRef="#br0" timeOffset="175768.3702">13079 7708 440 0,'-81'-15'95'0,"-11"-4"1"0,11 2-80 16,-5 0-4-16,8 6-5 0,-2 0-3 16,-1 2-1-16,-8-2-2 0,4 3-1 0,-6-1-1 15,0-1 0-15,-3 2 0 16,-3-1 0-16,-2 2 0 0,-3 4-1 0,-8 1 1 16,-2 2 0-16,-8 2-2 0,-5 3-3 15,-5 1-1-15,-4 4-1 0,-2 2 0 16,-4 2-1-16,-2-1 2 0,2 3 0 15,1 4 3-15,-2 3 3 0,5 0 1 16,1 1 3-16,5 6 2 0,3 5 3 16,2 5 2-16,5 4 1 0,10 8 0 15,4 1 1-15,7 4-2 0,4-2-1 0,6 1-2 16,8-1-1-16,10 3-1 0,7 3 1 16,10 2-1-16,11 2 1 0,11-2 0 15,11 2 0-15,14-2-1 0,10-5-1 16,12-5 0-16,13 1-1 0,11 4-1 15,15-2 0-15,12-1 0 0,12-3-1 16,14-3 1-16,10-4-1 0,11-6 0 16,8-11-1-16,12-1 1 0,9-5 0 15,11-2-1-15,6-2 1 0,8-2-1 16,5-1 0-16,12 0 1 0,5-6-1 0,7 0 0 16,5-2 1-16,4-3-1 0,6-3 0 15,5-5 1-15,2-2-1 0,7-3 0 16,1-1 1-16,3-6-1 0,2 0 0 15,-1-2 1-15,2-2-1 0,-3-1 0 16,-5 0 0-16,0-2 0 0,-6-2 1 16,-2-3-1-16,-4-1 0 0,-5-5 0 15,-5-4 0-15,-9-3 0 0,-6 1 0 16,-8 1 1-16,-13 1-1 0,-9-2 0 16,-11 6 0-16,-12 2 0 0,-11 4 0 0,-14-2 0 15,-12-2 0-15,-13-1 0 0,-13 0 0 16,-12-7 1-16,-14-3-1 0,-12-2 0 15,-14-1 1-15,-13-1-1 0,-11 2 1 16,-12 1-1-16,-15 3 1 0,-13 1-1 16,-14-4 0-16,-16-8 0 0,-12-3 0 15,-14 0 1-15,-17-6-1 0,-14-2 0 16,-17 1 0-16,-15-2 0 0,-12 8 1 0,-19-1 0 16,-18-1-1-16,-18 2 1 0,-18 9 0 15,-18 8-1-15,-22 10-5 0,-24 15-7 16,-19 17-99-16,-20 19-93 0,-21 15-240 15</inkml:trace>
  <inkml:trace contextRef="#ctx0" brushRef="#br0" timeOffset="177998.8109">8971 10899 425 0,'-11'-1'96'16,"2"-3"2"-16,4 1-75 0,2 2-6 15,7 2-6-15,2 1-4 0,3 3-2 0,3 1-4 16,6 3 0-16,2-1 0 0,4 2 0 15,6 2 0-15,6 1 0 0,6-1 0 16,6 1 0-16,4 2 0 0,6-1 0 16,6-2 0-16,4-1-1 0,6-1 1 15,4-3 0-15,6 2-1 0,6-3 1 16,8-4-1-16,5 3 0 0,6 0 0 16,6-3 0-16,5-2 0 0,8 0 0 15,4 3 0-15,8-2 1 0,5 0-1 16,5 3 0-16,7-3 1 0,3 3-1 15,4 1 1-15,5-4-1 0,6 4 1 0,5-1 1 16,5-6 0-16,-1 4 1 0,10-4 0 16,-1 0 2-16,2 1 0 0,-5-7 0 15,3 2 0-15,-4 0 0 0,1-1 0 16,-6 1-2-16,-3-2 0 0,-5 1 0 16,-1 1-1-16,-9 0-2 0,-4 0-9 15,-11 1-98-15,-12-3-91 0,-9 0-238 0</inkml:trace>
  <inkml:trace contextRef="#ctx0" brushRef="#br0" timeOffset="204967.6149">13842 16454 355 0,'-9'-7'102'0,"4"1"3"0,1 0-42 16,3 3-11-16,2 2-16 0,6 2-13 16,1-1-8-16,3 3-6 0,5-2-2 15,5 1-2-15,3 1 0 0,5 1-2 16,1-6 0-16,5 1-1 0,3-1-1 16,1-3 0-16,6 0 0 0,2-2 0 0,4 0 0 15,2 1 0-15,3 1-1 0,2 2 1 16,2 0-1-16,-3-2 0 0,2 3 0 15,0-2 1-15,0 2-1 0,1-2 0 16,0 3 0-16,0 0 1 0,-2 1-1 16,-1 0 0-16,-6 1 0 0,-3 0 1 15,-5 0-3-15,-5 5-5 0,-4 1-25 16,-2 1-81-16,-6 1-92 0,-4-1-230 0</inkml:trace>
  <inkml:trace contextRef="#ctx0" brushRef="#br0" timeOffset="205552.6472">17047 16570 353 0,'-7'3'87'0,"0"-2"4"16,0 2-52-16,0-2-6 0,2 0-7 15,0 2-1-15,2-3-2 0,-1 1-3 16,3 0-3-16,1-2-2 0,0 2-2 16,1-1-1-16,1 0 0 0,1 0-1 15,2 0-1-15,1 0-1 0,1-1 0 16,3 1-1-16,1-1-1 0,1-2-2 16,3 1-1-16,2-2 0 0,1-1 0 0,3 2 0 15,4-3 1-15,1-1 1 0,2 6 0 16,4-1-1-16,1 2 0 0,2 1 0 15,3 0-2-15,3 4 0 0,1-1-1 16,5-2 0-16,1-1-1 0,2 1 0 16,1 0 0-16,2 1 0 0,0-2-1 15,1 0 1-15,0 1-1 0,-1 1 1 16,0 1-1-16,-1-3 1 0,-3 0-1 16,-2-1 1-16,-3 0-1 0,-3 2 1 15,-4 1-1-15,-2-2 1 0,-4-1-1 0,-4 3 1 16,-3-1-1-16,-3 2 1 0,-6-6-1 15,-3 4-2-15,-5 0-6 0,-4 2-9 16,-6 0-111-16,-2-1-106 0,-6 1-271 16</inkml:trace>
  <inkml:trace contextRef="#ctx0" brushRef="#br0" timeOffset="207559.166">8066 17280 324 0,'-4'-1'82'15,"1"0"3"-15,-1-2-47 0,2 2-7 16,-1-2-6-16,1 2-4 0,1 0-5 16,2-1-4-16,-1 0-2 0,2 0-1 15,3 1 0-15,0-2 0 0,2 2-1 16,2 0 2-16,2 1 0 0,1 1 0 0,3 1-1 15,2 1-1-15,3 1-1 0,0-1-2 16,5 3-1-16,3 0 0 0,2 1-2 16,3-1 1-16,0 2-1 0,1 0 0 15,-1-2 0-15,1-1 0 0,-1 0 0 16,2-3 2-16,-5-2-1 0,2-1 2 16,0 0-1-16,2-1 1 0,-2 0-1 15,1 1 0-15,2 1-1 0,-2 1 0 16,0 0-1-16,-3 0 0 0,0-1 0 15,-3 2-1-15,-4-2 1 0,-2 0-1 0,-4 0 0 16,-4 0-5-16,-3 2-49 16,-5-2-62-16,-2 2-91 0,-11 0-222 0</inkml:trace>
  <inkml:trace contextRef="#ctx0" brushRef="#br0" timeOffset="213011.294">19065 17263 328 0,'-31'-1'82'0,"7"-1"3"0,-2 0-50 16,7 1-3-16,2 1-6 0,4 0-4 16,1 1-3-16,4 0-1 0,2 0-3 0,5-1-2 15,1 2-1-15,2-2-2 0,2 2-2 16,6 1-2-16,2 1-1 0,4 1 0 16,2 1 0-16,4-1 0 0,4 1-1 15,4-1 0-15,0-2 0 0,2-2-1 16,5 0-1-16,0-1 0 15,3 1 0-15,2 1 0 0,3-1 0 0,4 3 0 16,2 1 1-16,3-1 0 0,0 0 0 16,2-3 1-16,3 1-1 0,-1 0 1 15,-1-2-1-15,1 0 0 0,2 0 0 16,2 1 0-16,0-2 0 0,-1 0-1 0,0-3 0 16,2 0 1-16,-2-2-1 15,0 0 0-15,2 1 0 0,0 0 0 0,1-1 0 16,-1-1-1-16,-2 0 0 0,0-1 0 15,-6 1 0-15,-3-2 0 0,-6 2-1 16,-1 2 1-16,-3 3 0 0,-3 0-1 16,-3 1 0-16,-3 0 1 0,-2 0-1 15,-6 1 1-15,-3-3-1 0,-3 2 0 16,-6-1 1-16,-2 0-1 0,-3 1 1 0,-4 0-1 16,-2 0 1-16,-4 2-1 0,-2 0-2 15,-6 2-7-15,-5 0-20 0,-3 2-89 16,-6-2-94-16,-5 3-239 0</inkml:trace>
  <inkml:trace contextRef="#ctx0" brushRef="#br0" timeOffset="214143.055">12132 14240 414 0,'-14'-6'100'16,"9"2"3"-16,0-2-64 0,3 5-9 15,2-2-10-15,2 3-8 0,2-1-5 16,11 0-3-16,3-1-1 0,12 0-2 16,7 1 1-16,9-2-1 0,9 1 1 0,11-3-1 15,-2 0-1-15,8-1-4 0,-2 0-32 16,0 1-69-16,2 1-86 0,0 4-211 15</inkml:trace>
  <inkml:trace contextRef="#ctx0" brushRef="#br0" timeOffset="226778.6245">9649 3583 537 0,'8'11'123'16,"0"7"4"-16,-2 14-91 0,0 15-12 16,2 13 0-16,-5 11-4 0,1 8-5 15,-2 11-4-15,-1 8-6 0,2 2-1 16,-2 2-1-16,-1-7-1 0,1-1-1 16,0-4-1-16,2-7 1 0,1-8-3 15,0-9-3-15,3-8-3 0,-3-9-7 0,5-7-10 16,-2-12-53-16,2-8-55 0,-2-11-94 15,1-12-212-15</inkml:trace>
  <inkml:trace contextRef="#ctx0" brushRef="#br0" timeOffset="227435.2103">9606 3610 565 0,'-21'-23'120'0,"5"2"1"0,4-1-98 16,4 2-12-16,5 3-6 0,4-1-2 15,6-1 0-15,8 1-2 0,10 3 0 16,6-1 0-16,11 3-1 0,10-2 1 16,6 4-1-16,8 1 0 0,6 2 1 15,5 0-1-15,5 2 0 0,5 2 1 0,-2 3-1 16,2 2 1-16,3 1-1 0,4 1 0 15,2-1 0-15,-2-1 1 0,0-1-1 16,7-3 0-16,4-2 0 0,2-3 0 16,-3-3 2-16,-2-4 0 0,0-2 3 15,5 0 1-15,-3-3 1 0,-1-1 1 16,-7 1 0-16,-1-2 0 0,3 3-1 16,-2 2-2-16,-6 0-2 0,-4-1-1 15,-5 0 0-15,0 4-1 0,-2 0 0 0,-9 1-1 16,-6 1 1-16,1 0 0 0,-9 5-1 15,-2 2 1-15,-5 3 0 0,-7 1-1 16,1 1 1-16,-6 1-1 0,-3 1 0 16,-3 4 1-16,-1 2 0 0,-3 2 0 15,-4 4 0-15,0 5 1 0,-1 5 2 16,0 7 3-16,-3 7 2 0,-1 9 1 16,2 11 0-16,4 7 2 0,-3 5 0 15,0 7-2-15,0 9-2 0,2 7-2 16,0 0-2-16,-2 0 0 0,-5 0-2 0,-1-4 0 15,-3 0-1-15,-1-11 0 0,-2-8 0 16,-3-6-1-16,-4-8 2 0,-1-7 2 16,-2-5 2-16,-4-6 3 0,-2-7 1 15,-4-7 2-15,-3-6 0 0,1-3-1 16,-3-5-2-16,1-4-3 0,1-5-2 16,-1-2-2-16,0-4-2 0,2-3-1 15,-2-2-1-15,4-4-2 0,0-2 0 16,1-1-3-16,2 1 0 0,0 0-1 0,3 3 0 15,-1 1-1-15,1 3-4 0,-2 5-7 16,1 2-9-16,-2 4 27 0,-3 3-151 16,0-1-121-16,0 1-311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9T09:36:04.42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5689 9057 323 0,'-16'-7'82'15,"2"-2"3"-15,2 1-48 0,3-2-4 16,2 1-6-16,2 2-2 0,1-2-1 16,2 3-1-16,1 0 0 0,1 2-2 0,1-1-2 15,1 4-4-15,5 0-4 16,2 5-5-16,4-2-2 0,1 3-2 0,2-4 1 15,3 7 0-15,1-1-1 0,4 0 0 16,3 1 1-16,2-1-2 0,4-2 1 16,6 1-1-16,3-4 1 0,3-2 0 15,5 3 0-15,4-2 1 0,3 0 1 16,2 1 0-16,2 0 1 0,4 2 0 16,1-3-1-16,0-1 1 0,7 0-2 0,2-2 1 15,5 0-1-15,2-3-1 0,2 0 0 16,7-1 0-16,3 0-1 0,-1-1 0 15,1 0 0-15,0-4 0 0,1 2 0 16,3 0 0-16,-3 1 0 0,1 0 0 16,1 1 0-16,4 2-1 0,0 2 1 15,2-1 0-15,-2 1-1 0,0 1 0 16,-1-2 1-16,0 3-1 0,-4-4 0 16,0 3 1-16,-1-1-1 0,-2 0 0 15,1 1 0-15,-1 1 1 0,-3 0-1 0,-1 2 0 16,-3-1 0-16,-5-2 0 0,-3 0 1 15,-2 0-1-15,-4 0 0 0,-3 0 0 16,-3-1 0-16,-5 1 0 0,-2 0 0 16,-4 1 0-16,-5-3 1 0,-4-1-1 15,-3 0 0-15,-2-1 0 0,-4 0 0 16,-4 1 1-16,-5 0-1 0,-2 0 0 0,-5 2 0 16,-4-1 1-16,-5 2-1 0,-5 0 0 15,0 0 0-15,-4 2 0 0,-2-1 0 16,-1 1 1-16,0 0-1 0,-3 0 1 15,-2 1 0-15,-1 1-1 0,-2 2 1 16,0 2-2-16,-2 1-8 0,-2 4-44 16,-2-2-69-16,-3-2-95 0,-1 2-231 15</inkml:trace>
  <inkml:trace contextRef="#ctx0" brushRef="#br0" timeOffset="24806.5048">9208 12200 283 0,'-3'-51'76'0,"6"3"8"0,-2 12-39 15,3 7 0-15,-1 6-3 0,1 9-1 0,0 13 0 16,-2 11-1-16,-2 14-5 0,0 11-3 16,-2 12-3-16,-4 21 4 0,-1 19-1 15,-2 12-5-15,-5 15-5 0,2 18-5 16,-5 12-3-16,0 9-2 15,4 5-4-15,-3-2-2 0,3-4-2 0,3-1-1 0,0-9 0 16,3-8-1-16,0-13-1 0,-2-15 0 16,2-12 0-16,-1-12-1 15,1-15 1-15,1-14-1 0,1-14 1 0,5-8-3 16,0-13-3-16,4-7-6 0,2-11-10 16,2-11-55-16,0-11-64 0,2-12-104 15,1-13-237-15</inkml:trace>
  <inkml:trace contextRef="#ctx0" brushRef="#br0" timeOffset="25424.4456">9330 11760 513 0,'10'-36'109'15,"0"0"2"-15,8 14-95 0,3 6-4 16,4 6-5-16,3 6-2 0,2 2-1 16,5 5-2-16,3 2-1 0,3 3-1 0,3 3 1 15,8 3 0-15,3 3-1 0,7 1 1 16,5-2-1-16,6 0 1 0,5 0-1 16,11-2 1-16,5-3 0 0,4-7-1 15,11 1 1-15,10-1-1 0,6-4 1 16,8-2 0-16,7-3 0 0,6-1 0 15,9-7 0-15,4 2 1 0,6-1-1 16,1-3 2-16,9 3 2 0,0-1 1 16,2-1 1-16,4 10 2 0,3-3 0 0,-5 3 1 15,3 6-1-15,-8-2-2 16,1 3 0-16,2 5-2 0,-5-3-1 0,-2 3-1 16,1 6-1-16,-2-5-1 0,-1 6 1 15,-2 0-2-15,-1 0 1 0,-5 3 0 16,1 0-1-16,-6-3 1 0,-1 1-1 15,-2-1 1-15,-3-1 0 0,-5 0-1 0,-6-3 0 16,-3-1 0-16,-5-2 0 16,-5 2-1-16,-7-4 1 0,-8-1-1 0,-8 0 1 15,-6-1-1-15,-8-1 1 0,-8 2 0 16,-6 0-1-16,-11 1 1 0,-5 1 0 16,-8 5 0-16,-6 2 0 0,-5 6 0 15,-7 2 0-15,-2 5 0 0,-7 5 0 16,-4 6 0-16,-6 6 0 0,-5 7 1 15,-4 17 0-15,-4 7 0 0,-6 12 0 16,-3 9 1-16,-2 13-1 0,-1 9 1 16,-1-1-1-16,-2 0 0 0,1-1 0 15,5 3-1-15,-1-3-1 0,1-8-1 16,2-8-3-16,2-4-5 0,4-2-6 0,-2-4-96 16,-3-10-16-16,-1-4-88 0,1-3-190 15</inkml:trace>
  <inkml:trace contextRef="#ctx0" brushRef="#br0" timeOffset="26209.8639">8823 14661 454 0,'-44'-1'105'0,"6"-3"1"0,9 2-74 15,8-1-9-15,7 3-9 0,8 0-3 0,6 0-4 16,9 0-2-16,6 0-2 16,7 0-1-16,8 0 0 0,9 2-1 0,9-1 1 15,5-2 0-15,4-1 0 16,8 2 0-16,8-1 0 0,7 0 1 0,5 0 0 16,4-4-1-16,8 4 1 0,8-2 1 15,7-1-1-15,4-2 1 0,1-4 0 16,9 3 1-16,7-1 0 0,3-2 2 15,8 0-1-15,1-2 1 0,7-1 0 16,8 6 0-16,-1-4 0 0,4 1-1 0,8 4 0 16,-2-1 0-16,1 2 0 0,9 4-1 15,-1-3 1-15,2 2-1 0,3 2 0 16,0-4-1-16,7 4 0 0,1 0 0 16,-6 0-1-16,5 1 1 0,0-2-1 15,-3 2 0-15,-1-1 0 0,-3 0-1 16,0 0 1-16,-1 1-1 0,-7-3-1 15,-1 3 1-15,-6-3 1 0,-3 2-1 16,-4 1 1-16,-4-1 2 0,-9-1-1 16,-6 1 1-16,-7 0 0 0,-4 2-1 0,-9-3 0 15,-7 1-1-15,-11-6 0 0,-2 2-2 16,-8 3 0-16,-3-3 0 16,-8-1 0-16,-4 2 0 0,-8-4-1 0,0 5 1 15,-11-3-4-15,-6-1-8 0,-6 0-12 16,-10 0-117-16,-7-3-115 0,-7 1-294 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9T09:36:57.66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11675 4312 438 0,'-3'-3'106'0,"0"1"6"0,-1-2-67 15,-1 0-6-15,1 2-5 0,1 2-2 16,0-2-4-16,0-1-4 0,1 1-4 15,2 0-3-15,-1 1-4 0,2 0-3 0,2 0-2 16,0 1-2-16,2 0-2 0,1 0 0 16,4 2-1-16,3-1 0 0,1 1 0 15,5-2 0-15,-1 0 0 0,4-3-1 16,4 2 0-16,-1-4 0 0,5 1-1 16,-2 0 1-16,0 0-1 0,0 1 0 15,-2 1 0-15,-1 0-1 0,-5-1 1 16,-2 2 0-16,-4-2-1 0,-1 2 1 15,-2 1-2-15,-2 0-3 0,-3 0-8 16,-1 0-16-16,-2 1-111 0,-2-1-112 0,0 0-283 16</inkml:trace>
  <inkml:trace contextRef="#ctx0" brushRef="#br0" timeOffset="17258.1596">23248 2773 390 0,'-6'-14'95'15,"0"-2"4"-15,2-2-61 0,1 1-1 16,3 1-6-16,2 3-3 0,0-2-4 16,1-1-2-16,-1 2-3 0,2 1-3 15,-2 1-1-15,-1 2-3 0,1 0-2 16,-2 3-1-16,0 3-1 0,-2 1-1 0,0 2-1 15,-3 2-1-15,-2 2-2 0,-3 6 0 16,-2 2 0-16,-4 0-1 0,-4 6 1 16,-2 2 0-16,-2 1 1 0,-1 4 1 15,1 1 0-15,-1 1 0 0,3 4 1 16,4-4-1-16,4 3 0 0,6-2-2 16,4-3 1-16,5-6-2 0,4 0 0 15,5-5-1-15,3-4 1 0,4-6-1 16,2-4 1-16,2-5-1 0,1-4 0 0,-1-4 1 15,1-5-1-15,-4-2 0 0,-1-3 0 16,-2-3 0-16,-3 0-2 0,-2-2 1 16,-2-1-1-16,-1-2-1 0,-3 0 0 15,-2 4 1-15,-1 3-1 0,-2 1 1 16,-2 6 1-16,0 4 0 0,0 7 0 16,-1 5 0-16,1 4 0 0,-1 7 0 15,0 4 1-15,3 4-1 0,-1 3 1 0,2 3-1 16,-2 2 1-16,6-2 0 15,2 0 0-15,4 0-2 0,2 0-5 0,5-1-18 16,4-3-6-16,3 0-104 0,0-6-108 16,2-4-263-16</inkml:trace>
  <inkml:trace contextRef="#ctx0" brushRef="#br0" timeOffset="17686.7696">23662 2491 513 0,'4'-8'106'0,"-2"2"0"16,3 3-94-16,-1 2-7 0,0 2-1 16,1 2 1-16,-2 3 3 0,-2 1 1 15,-2 4 1-15,-2 0 2 0,-3 3 1 16,0 2 1-16,-5 0 0 0,-2-2-1 16,-2 2 0-16,-2-1-2 0,0-2 0 15,-1 1-1-15,1-3-3 0,4-1 0 16,1 0-2-16,1-2-1 0,3 1 0 15,3-2-1-15,3 0-1 0,3 2 1 16,2-2-2-16,3-1 1 0,2 1 0 0,3-3 0 16,3 0 0-16,-1 0-1 0,3-2 0 15,0 1-1-15,1-1-1 0,0-1-4 16,-1 2-8-16,-1-2-12 16,0 0-6-16,-2 2-102 0,-1-3-105 0,1-1-250 15</inkml:trace>
  <inkml:trace contextRef="#ctx0" brushRef="#br0" timeOffset="17916.5395">23989 2511 439 0,'2'-23'101'0,"0"2"5"16,-1 3-75-16,-1 7-1 0,1 1-4 15,0 7-1-15,-1 7-1 0,1 5-4 16,-1 5-3-16,3 5-4 0,-1 4-2 0,3 4-2 16,3 4-3-16,0-2-10 0,6 2-13 15,0 0-105-15,4-1-104 0,-1-1-262 16</inkml:trace>
  <inkml:trace contextRef="#ctx0" brushRef="#br0" timeOffset="19825.7418">23236 3485 399 0,'-7'-11'99'0,"0"0"3"0,0 0-58 16,-2 1-8-16,1 1-8 0,-1 2-5 15,0 3-3-15,1 4-4 0,-2 3-3 16,-1 3-2-16,-5 1-1 0,3 8-2 16,-3 5 1-16,0 3 0 0,-1 4 1 15,1 4 1-15,0-2 0 0,7 5 0 16,-1-3 0-16,6-4-2 0,1-3-1 15,6-3-2-15,4-3-1 0,4-3-1 16,1-4-2-16,4-5 0 0,1-3 1 16,2-6-2-16,-2-3 1 0,0-4-1 0,-1-6 1 15,0-2-1-15,0-4 0 0,-2-5 0 16,-1-4 0-16,-2-3-1 0,-4-5-1 16,-1-1-1-16,-2-3 1 0,-2 0-1 15,-1 5 0-15,-1 6 0 0,2 6 1 16,-1 9 0-16,0 6 1 0,2 6-1 15,-2 8 2-15,1 4 0 0,2 6 1 16,-2 7 1-16,2 5 1 0,1 4 0 0,0 6 0 16,-1 2-1-16,0 1 0 0,0-2 0 15,1-4-1-15,1-4-1 16,1-4 0-16,2-3-2 0,1-4-2 0,1-2-7 16,1-7-12-16,3 0-12 0,0-4-102 15,-2-7-106-15,2-4-258 0</inkml:trace>
  <inkml:trace contextRef="#ctx0" brushRef="#br0" timeOffset="20095.1011">23740 3231 473 0,'-10'2'103'15,"-1"1"4"-15,0 3-82 0,2 3-5 16,-2 3-1-16,1 0 1 0,-1 6 0 16,0 1-2-16,2 4 0 0,1 2-2 0,1-1-2 15,4 1-2-15,4-2-2 0,3-1-2 16,4-2-1-16,4-3-2 0,4-2-1 16,4-5-1-16,2-1-4 0,3-3-4 15,0 1-10-15,0-4-10 0,-2 0-56 16,-3-2-48-16,-3-1-93 0,-5 0-201 15</inkml:trace>
  <inkml:trace contextRef="#ctx0" brushRef="#br0" timeOffset="20255.6803">23658 3451 573 0,'-6'-2'121'0,"4"-3"0"16,5 2-99-16,6-1-13 0,4-2-6 15,7-1-1-15,4-2-2 0,5 1-12 0,2 0-5 16,1 0-104-16,0-2-102 0,-2-1-254 16</inkml:trace>
  <inkml:trace contextRef="#ctx0" brushRef="#br0" timeOffset="20796.3942">24166 3208 585 0,'2'6'122'16,"0"0"1"-16,3 8-103 0,0 3-13 15,0 1-4-15,2 2 0 0,-1 0-1 0,2 0-1 16,-2 1 1-16,0-1-1 0,-2-2 0 16,-2 1-1-16,1-2 0 0,-2 0-1 15,-1-4 1-15,-3 1-2 0,0-4-1 16,-2-3 0-16,0-2-2 0,-3-4 1 15,2-2-1-15,-1-4 0 0,1-5 1 16,1-6 1-16,1-3 0 0,2-7 2 16,3-4-1-16,5-4 2 0,0 0-1 0,5-4 1 15,3 4 0-15,3-1-1 0,3 3 1 16,2 4 0-16,0 1 0 0,1 5 1 16,0 5 0-16,-2 4 2 0,0 0 0 15,-4 6 0-15,-2 3 0 0,-2 6 1 16,-2 1-1-16,-2 5-1 0,-3 0 1 15,-4 6-1-15,0-1-1 0,-5 3 1 16,-1-1 0-16,-3 1-1 0,-3 0 0 16,-3-2 1-16,-2 1-1 0,-3-2 0 15,-3 1 0-15,0-1-1 0,-1 1 1 0,2-3 0 16,2-1-1-16,2-2 1 0,4 0 0 16,5-3-1-16,2-1 1 0,2-1 0 15,4 1 0-15,3-1 1 0,3 1 0 16,4 1 2-16,5 1 1 0,2 1 1 15,2 2 1-15,2 1 1 0,2-1-1 16,-2 1 0-16,1 0-2 0,-2 0-2 16,1-2 0-16,-2-1 0 0,0-1-1 0,0-4-1 15,1 2-2-15,-2-3-10 0,2-2 58 16,-4 0-181-16,4-6-120 0,-5 1-331 16</inkml:trace>
  <inkml:trace contextRef="#ctx0" brushRef="#br0" timeOffset="27151.4293">838 5308 429 0,'-9'-10'117'0,"-2"0"6"0,1-1-34 16,-2 0-37-16,1 0-10 0,-1 0-4 15,1 0-3-15,-1 1-3 0,1-1-3 16,0 1-1-16,2 2-2 0,0 2 1 16,3-1-1-16,1 3-2 0,2 0-3 15,2 3-3-15,1 2-2 0,2 1-4 0,3 7-3 16,3 1-3-16,2 3-3 15,4 4 0-15,0 4 0 0,4 4 0 0,0-1-1 16,2 2 1-16,-1 2 0 0,2 1 0 16,1 2-1-16,-2-2 0 0,-1 1 0 15,0 0-1-15,-3 0 0 0,1-2-1 16,-3-2 1-16,-1-3-1 0,0-2 0 16,1 0 0-16,-2-2 0 0,-1-2 0 15,-3-1-2-15,0-1-2 0,-3-3-3 16,-2-1-4-16,-1-2-3 0,-2-4-4 0,-2-2-5 15,0 1-4-15,-2-3-6 0,-1-1-1 16,0-2-2-16,2-1 0 0,-2 1-3 16,-1-2-7-16,2-1 15 0,-1 1-108 15,1-1-100-15,2-1-252 0</inkml:trace>
  <inkml:trace contextRef="#ctx0" brushRef="#br0" timeOffset="27472.5191">1127 5158 587 0,'-3'-7'143'0,"1"3"8"16,-3 2-87-16,0-1-14 0,-3 4-8 15,-2 4-5-15,-4 4-4 0,-2 7-5 0,-3 3-6 16,-2 7-3-16,3 5-3 0,-1 2-3 16,0 4-3-16,0 1-2 0,3-2-3 15,0 2-1-15,1-2-2 0,-3-2-1 16,0-1 0-16,2-5-2 0,1-3-3 16,-1-3-6-16,3-4-7 0,1-1-9 15,2-2-10-15,4-3-9 0,1 1-10 16,2-2-13-16,2-2-99 0,4-2-108 15,0-3-256-15</inkml:trace>
  <inkml:trace contextRef="#ctx0" brushRef="#br0" timeOffset="27859.5876">1498 5093 554 0,'-10'-1'132'0,"-2"2"2"15,1 5-80-15,0 3-16 0,-1 3-8 16,2 9-3-16,-4 0-1 0,3 2-2 0,-2 4 0 16,-1 5-1-16,3 1-4 0,2 5-2 15,1 0-3-15,2 0-3 0,4 0-2 16,1-3-2-16,2-3-2 0,2-1-1 16,2-4-2-16,3-5-1 0,0-4-2 15,2-3-5-15,1-4-7 0,1-4-11 16,2-2-11-16,-2-5-17 0,0-1-113 0,-1-3-121 15,3-1-286-15</inkml:trace>
  <inkml:trace contextRef="#ctx0" brushRef="#br0" timeOffset="28361.9841">1632 5469 532 0,'-3'-2'139'0,"1"1"2"0,0-2-29 16,2 2-78-16,3-2-12 0,1 2-3 16,2-2-2-16,1-2-1 0,4-1-3 15,1-1 0-15,3-4-2 0,2 2-2 16,2-4-1-16,0 1-1 0,0 0-3 0,-1-2-1 15,-2 1-1-15,0-1 0 16,-5 1 0-16,-1-1-1 0,-4 3 1 0,-4-2 0 16,-1 2-1-16,-2 0 1 0,-3 1 0 15,-3 2-1-15,-1 0 1 0,-3 1-1 16,-3 2 0-16,-2 1-1 0,-2 4 1 16,-2 2-1-16,1 2-1 0,-1 5 1 15,2 2-1-15,3 4 1 0,0 1 0 16,3 2-1-16,2 3 0 0,3 1 1 15,1 2 0-15,1 2 0 0,1 0 0 16,3 0 0-16,2 2 0 0,2-1 1 0,1 0 0 16,3-4 1-16,-1-1 0 0,2-2 1 15,2-3 0-15,0-4 0 0,1-1 0 16,4-3 0-16,1-2 0 0,2-3-1 16,3-2-1-16,1-2 1 0,1-1-2 15,3-2 1-15,-4-1-4 0,-1-2-4 16,-3 0-7-16,-2-2-11 0,-1 1-10 15,-4 0-20-15,-3-1-109 0,0 2-118 0,-1 2-280 16</inkml:trace>
  <inkml:trace contextRef="#ctx0" brushRef="#br0" timeOffset="28654.9806">1983 5068 587 0,'5'2'131'16,"-3"3"5"-16,3 5-98 0,0 3-11 15,0 4 0-15,0 0 0 0,1 4-2 16,-1 3-4-16,0-1-4 0,-1 1-2 0,-2 0-3 15,-2-1-2-15,-1-1-4 16,-4-4-3-16,-1-3-7 0,-3-3-11 0,0-3-13 16,-1-6-14-16,-3-3-114 0,1-7-120 15,4-6-284-15</inkml:trace>
  <inkml:trace contextRef="#ctx0" brushRef="#br0" timeOffset="28802.591">1875 4794 601 0,'0'-7'144'0,"0"0"1"16,0 2-79-16,3 4-35 0,0 2-12 16,5 4-7-16,0 3-5 0,3 3-9 0,-1 3-13 15,4 0-21-15,-3 4-111 0,1-1-119 16,0-1-292-16</inkml:trace>
  <inkml:trace contextRef="#ctx0" brushRef="#br0" timeOffset="29550.5676">2160 5139 428 0,'0'-4'110'0,"0"3"3"0,0-2-27 16,0 1-56-16,0-1-6 0,0 1-3 16,1 1-1-16,-1-1-1 0,-1 0-2 0,2 1 0 15,-2 0 0-15,1-2-1 0,-2 2 1 16,1-2 0-16,1 2 1 0,-1-1-1 16,0 0 1-16,1 1 0 0,-2-1 1 15,1-1 0-15,0 2 0 0,-1-1-1 16,0 0-3-16,2 2-1 0,-1-1-2 15,0 1-3-15,0 0-2 0,1 0-1 16,0 0-2-16,0 0 0 0,-2-1 0 0,1 1 0 16,1 0 0-16,0-1 0 0,0 1 0 15,0 0 0-15,0 0 0 0,0 0 0 16,0 0 0-16,0-1 0 0,0 1 0 16,0-2 1-16,0 1 0 0,0 1 1 15,0-1 1-15,0 1 0 0,0 0 1 16,-1 1-1-16,0 3-1 0,-2 2 0 15,1 4-2-15,-2 2-2 0,0 4-1 16,1 5 0-16,2 1-1 0,2 1 0 0,1 3 0 16,3-1 0-16,4-1 0 0,1-3-1 15,3-3 1-15,2-3-1 0,2-4 1 16,1-5 0-16,3-4 0 0,-1-3 0 16,-1-3 0-16,0-5 2 0,-3-4 1 15,-3-1 1-15,-3-4 3 0,-4 0 2 16,-1-2 2-16,-3 1 1 0,-2 0 2 15,-2 4-1-15,-1 0 0 0,1 4-1 16,-3 3-2-16,1 5-3 0,-1 5-1 16,1 6-2-16,1 1-1 0,1 5-1 0,0 2-1 15,4 0-1-15,1 2 1 0,5 0-2 16,0 0-1-16,5-2 0 0,1-3 0 16,2-2 0-16,2-2-1 0,1-6 1 15,-2-5 1-15,-1-8 1 0,-1-5 0 16,-2-2 1-16,-2-6 0 0,-2-2 0 15,-4 2 1-15,-2 0 0 0,-1 1 1 16,-4 2-1-16,-1 1-1 0,-4 4 0 16,3 0-3-16,-3 1-6 0,3 3-9 0,-1 2-12 15,0 3-19-15,1 3-17 0,0 6-18 16,1 2 52-16,2 1-163 0,-1 2-124 16,2 2-295-16</inkml:trace>
  <inkml:trace contextRef="#ctx0" brushRef="#br0" timeOffset="29782.0003">2484 5032 642 0,'6'-7'150'0,"-1"1"4"0,3 4-98 0,0 5-16 0,1 4-6 16,3 5-3-16,1 3-5 0,1 7-4 16,3 5-4-16,1 6-4 0,1 1-3 15,2 7-3-15,-2-2 0 0,2 4 2 16,-4 0-1-16,-3-2 0 0,-5-1-1 15,-5 0-1-15,-6-2 0 0,-7 0-2 16,-7-3-4-16,-5 0-8 0,-6-2-11 16,-2-3-19-16,0-3-16 0,0-3-73 0,4-3-56 15,5-6-120-15,4-2-242 0</inkml:trace>
  <inkml:trace contextRef="#ctx0" brushRef="#br0" timeOffset="31576.2265">3066 5388 588 0,'-13'-1'154'0,"-2"0"12"15,0 0-71-15,2 0-23 0,5-1-10 16,1 2-9-16,2 0-9 0,3 0-11 16,3 0-12-16,1-1-9 0,4 0-6 15,3 0-3-15,4-1-2 0,3 1-2 0,4-1-6 16,2-1-9-16,1 1-13 0,-2 1-15 16,0-1-13-16,-3 2-19 0,-2 0-110 15,-2 3-122-15,-6-2-277 0</inkml:trace>
  <inkml:trace contextRef="#ctx0" brushRef="#br0" timeOffset="31749.7665">3068 5549 635 0,'-2'1'145'0,"-2"-1"2"15,4 0-100-15,2 0-20 0,5 1-11 16,1-1-6-16,3-1-6 0,5 1-12 15,2-1-13-15,-1-2 1 0,0 1-128 16,0 2-119-16,-1 4-299 0</inkml:trace>
  <inkml:trace contextRef="#ctx0" brushRef="#br0" timeOffset="33498.817">3773 5010 612 0,'-16'-15'149'0,"1"2"7"15,5-1-91-15,5 4-15 0,4 1-6 16,4-1-7-16,5 3-7 0,7-1-5 16,5 3-7-16,3 0-4 0,1-1-4 15,7 3-3-15,1-1-2 0,-2-1-2 16,2 0-1-16,-1 1-1 0,1 2-1 16,-2 0 1-16,0 0-2 0,-3 0-2 0,-2 2-3 15,-5 0-4-15,-4 0-4 0,-6 1-5 16,-7-1-3-16,-7 1-3 0,-8 2-2 15,-5-2-1-15,-8 0 1 0,-4 2 2 16,-4 0 2-16,-2 2 3 0,-3 0 4 16,-3 2 3-16,-1 1 5 0,0-1 3 15,0 1 4-15,2-2 2 0,1-1 1 16,3-1 2-16,7 0 2 0,7-1 0 16,6 0 1-16,6 0-1 0,4 0 0 0,7 1-1 15,8 1 0-15,4-1 0 0,4 1-1 16,7 1 0-16,2 0 0 0,8 2 0 15,2 1 0-15,-1 0-1 0,1 3 0 16,1 4 0-16,-3 0 0 0,-2 2 1 16,-2 3 1-16,-2 1 1 0,1 6 1 15,-4-1 1-15,-1 4-1 0,-3-2 0 16,-4 4 0-16,-3 4-1 0,-7 0 0 16,-6-2-1-16,-6 2-1 0,-7-3 1 0,-5 2-1 15,-8-2 0-15,-3-2 0 0,-5 0-1 16,-2-1 0-16,-6 0 1 0,0 0 3 15,-3-4 5-15,-1-4 4 0,4-3 1 16,2-6 2-16,1-6 1 0,8-7-1 16,8-5-2-16,7-4-6 0,12-3-3 15,5-5-2-15,8 0-1 0,7 1-2 16,6 3-1-16,6 2 0 0,4 4-1 0,0 5 0 16,-1 2-1-16,2 3 0 0,0 3 1 15,-2 1-1-15,-4 1 0 0,-1 0 0 16,-2 0-7-16,-1 5-5 15,-2 1-12-15,-2 0-15 0,-3 3-14 0,-2 0-20 16,-7 0-111-16,-3 1-121 0,-5-2-284 16</inkml:trace>
  <inkml:trace contextRef="#ctx0" brushRef="#br0" timeOffset="33898.6584">3193 6216 623 0,'2'-7'151'0,"0"0"7"0,2 4-89 15,1 7-15-15,1 5-7 0,1 2-5 0,2 3-6 16,0 6-6-16,0 2-6 0,0 0-5 15,-1 0-7-15,0-1-3 0,-1-2-3 16,-1 0-2-16,0-4-1 0,1-4-1 16,0-3-1-16,-1-3 0 0,1-5 0 15,0-6 0-15,3-1-1 0,-1-7 1 16,1-6 0-16,-1-2 0 0,1-2 0 16,1-1-1-16,-1 2 1 0,-1 0 0 15,-2 5-1-15,-1 4 1 0,0 7-1 0,-1 5 0 16,-1 7 1-16,1 6-1 0,-2 7 0 15,2 4-2-15,1 1-5 0,1 3-7 16,0 1-11-16,1-1-15 0,1 0-13 16,2-4-18-16,1-2-65 0,1-2-42 15,2-4-105-15,4-4-208 0</inkml:trace>
  <inkml:trace contextRef="#ctx0" brushRef="#br0" timeOffset="34101.2298">3661 6291 710 0,'-8'-2'180'0,"0"1"3"0,2-1-103 15,4 1-26-15,4 1-14 0,2 0-11 16,3 0-13-16,2 0-9 0,3 1-3 16,4-1-2-16,2 2-5 0,3-1-10 15,0-1-13-15,1 2-18 0,1-1-13 0,-2 2-18 16,-2 1-112-16,-4 0-124 0,1 3-277 15</inkml:trace>
  <inkml:trace contextRef="#ctx0" brushRef="#br0" timeOffset="34269.6478">3736 6441 674 0,'-4'1'162'0,"2"-2"3"0,2-2-91 16,2 1-36-16,4 1-14 0,3-2-8 15,3-1-7-15,2 1-2 0,2 0-8 16,3 1-10-16,1-2-15 0,-1 0-14 16,1 2 10-16,-3 0-138 0,0-2-127 15,2 1-302-15</inkml:trace>
  <inkml:trace contextRef="#ctx0" brushRef="#br0" timeOffset="34463.7849">4030 6349 658 0,'0'-4'161'0,"4"0"2"16,-1 1-76-16,3 0-53 0,3 2-13 16,2 1-8-16,1 1-5 0,4 1-12 0,1-1-12 15,4 2-14-15,-1-1-23 0,-1-1-112 16,1 0-125-16,-2-3-296 0</inkml:trace>
  <inkml:trace contextRef="#ctx0" brushRef="#br0" timeOffset="34752.7173">4326 6242 697 0,'-4'10'169'0,"-6"-3"2"0,4 2-101 0,-2 4-26 15,8 1-13-15,5 1-10 0,3-2-6 16,4-1-4-16,2 1-2 0,5-4-2 16,4-4 1-16,-3-1-1 0,-1-3 1 15,0-2-2-15,-3-2-1 0,-2-3 0 16,-3 0-1-16,-2-4 0 0,-4-2-2 16,-5 1 1-16,-1-1-2 0,-6-3 1 0,0 4-4 15,-4 0-4-15,0 3-9 0,0 1-11 16,1 1-10-16,0 3-10 0,4 1-9 15,0 1-11-15,4 2-7 0,0 2-98 16,2-1-104-16,2 3-253 0</inkml:trace>
  <inkml:trace contextRef="#ctx0" brushRef="#br0" timeOffset="34977.0087">4504 6324 612 0,'4'8'148'0,"-1"-2"7"16,5 0-92-16,0-1-11 0,5-2-4 15,2 1-4-15,8-3-4 0,1 1-6 16,3-4-5-16,0 0-5 0,1-4-2 16,0-3-3-16,-1-3-4 0,-5 1-1 15,-3-4-3-15,-3 2-1 0,-5-1 0 16,-7 1-5-16,-5 2-1 0,-6-1 0 16,-7-2-2-16,-1 2 1 0,-5 1-3 0,-2 1-6 15,-4 3-12-15,0 2-21 0,-2 1-22 16,-1 3-19-16,1 0-116 0,0-1-137 15,3 1-301-15</inkml:trace>
  <inkml:trace contextRef="#ctx0" brushRef="#br0" timeOffset="35518.2654">3854 4503 566 0,'-19'-9'141'0,"-2"2"9"16,-1 2-80-16,2 4-6 0,-3 2-1 0,4 4-3 15,1 0-4-15,4 3-9 0,3 2-7 16,5 2-9-16,3 2-12 0,5-1-7 16,3 1-5-16,4-1-3 0,4 0-2 15,3-5-1-15,3-1 0 0,2-3 0 16,3-3-1-16,-1-4 0 0,-3-3-1 16,-1-1 1-16,-3-1-2 0,-5-2 0 0,-5-2-3 15,-3 0-4-15,-1-1-5 0,-4 2-8 16,1 2-8-16,-2-1-7 15,-1 1-9-15,0 4-5 0,2 2-5 0,1 3-2 16,2 2 0-16,1 2 0 0,2 3-16 16,1 3-68-16,-3-4-88 0,4 3-209 15</inkml:trace>
  <inkml:trace contextRef="#ctx0" brushRef="#br0" timeOffset="35735.3128">3925 4575 533 0,'0'4'135'0,"-3"-1"7"0,2 1-72 16,-1 1-15-16,0 1-10 0,1 0-6 0,2 3-6 15,2-3-4-15,0 1-4 0,4 1-4 16,0-3-4-16,3-1-3 0,2-1-2 16,1-3-1-16,5-3 0 0,-1-1 1 15,0-4 2-15,1-2 1 0,-2-1 1 16,-1-6 2-16,-2 3 2 0,-4-1 0 16,-4-1 0-16,-8-1-3 0,-4 0-2 15,-3 1-2-15,-4 5-3 0,-4-3-6 0,0 2-9 16,-4 2-16-16,7 10-24 15,2 4-30-15,1 6-124 0,3 4-148 0,3 5-346 16</inkml:trace>
  <inkml:trace contextRef="#ctx0" brushRef="#br0" timeOffset="36251.4168">4849 5268 572 0,'-2'-9'143'0,"2"1"4"16,1 3-71-16,3 3-31 0,3 3-10 15,3 3-5-15,4 3-4 0,0 5-3 16,5 3-2-16,0 2-3 0,0 2-2 16,0 0-4-16,4 3-3 0,0 0-2 15,1 2-3-15,-1-2-1 0,2 1-1 0,2-1-1 16,-2-1 0-16,-4-2-5 0,-2-1-10 15,-3-4-15-15,-4-2-15 0,-5-1-17 16,-3-2-109-16,-2-2-125 0,-2 0-278 16</inkml:trace>
  <inkml:trace contextRef="#ctx0" brushRef="#br0" timeOffset="36447.3001">5136 5321 599 0,'-17'3'153'0,"-3"3"6"0,0 2-70 0,-1 6-39 16,1 0-12-16,1 5-8 0,0 3-9 15,1 4-7-15,2 2-7 0,1 1-10 16,2-2-12-16,0 1-14 0,4-5-18 16,6-2-119-16,2-5-130 0,8-5-307 15</inkml:trace>
  <inkml:trace contextRef="#ctx0" brushRef="#br0" timeOffset="36698.6101">5425 5241 675 0,'4'-1'161'0,"-4"1"9"15,2 5-107-15,2 1-12 16,-2 5-2-16,1 4-4 0,-2 1-7 0,2 2-7 15,-2 4-6-15,0 0-5 0,-1 3-5 16,1-1-4-16,2-2-2 0,-2-2-3 16,4 1-1-16,0-4-2 0,2-1-1 15,2-4-1-15,-1-4-3 0,2-4-5 16,0 3-10-16,-2-7-14 0,1-3-17 16,1-4-14-16,0 1-24 0,-3-3-109 0,-1-1-128 15,0-3-285-15</inkml:trace>
  <inkml:trace contextRef="#ctx0" brushRef="#br0" timeOffset="36851.6349">5447 5267 765 0,'-5'-5'183'0,"0"2"1"0,5-2-118 16,4 0-22-16,3 1-15 0,3 0-15 15,4 1-11-15,-1 0-13 0,1 1-18 16,3 3-19-16,1 2-22 0,-2 1-116 15,0 4-136-15,0 0-306 0</inkml:trace>
  <inkml:trace contextRef="#ctx0" brushRef="#br0" timeOffset="37200.783">5698 5350 633 0,'-2'-1'158'16,"3"1"8"-16,-1 4-80 0,3 4-35 16,0 5-5-16,2 1-6 0,0 4-6 15,1 2-6-15,2 2-5 0,-1-1-3 16,0-1-2-16,3-3-4 0,0-2-1 16,2-2-3-16,0-3-1 0,1-4-2 15,1-3-1-15,1-3-1 0,0-5-1 16,-1-4 0-16,1-3-1 0,-3-5 0 15,1-2-1-15,-4 2 0 0,0-1-1 0,-3 3 0 16,-2 2-1-16,-1 4 1 0,-1 3-2 16,-1 5 1-16,0 3-1 0,0 3-1 15,1 5-3-15,0 2-5 0,0 3-6 16,3 3-7-16,-1 1-13 0,2-1-12 16,3-1-11-16,-1-2-11 0,1-3 52 15,2-2-164-15,1-5-124 0,4-2-304 16</inkml:trace>
  <inkml:trace contextRef="#ctx0" brushRef="#br0" timeOffset="37550.6188">6039 5270 765 0,'-7'-5'174'0,"4"1"2"16,4 2-122-16,4 0-26 0,4 1-10 15,4 0-7-15,3 1-7 0,5-1-2 16,3 1-1-16,1-2 0 0,-2 0 2 0,-1 1 1 16,0 0 2-16,-2-1 3 0,-4 4 0 15,-3-1 0-15,0 2 1 0,-4 5-2 16,-2 2-1-16,-3 3-3 0,-2 3-1 16,-4 2-1-16,1 3-1 0,-2 2-1 15,0 2 0-15,2-1 1 16,0 2-1-16,2 0 0 0,0-2-1 0,2 3 1 15,-1-2 0-15,2-2 0 0,-1-2-1 0,-1-3 0 16,-1-2 1-16,-2 0-1 0,-3-2 0 16,-2-2-2-16,-3-2-4 0,-1 1-8 15,1-1-12-15,-4-2-15 0,4-1-12 16,1-2-21-16,3 0-109 0,0-5-123 16,4-2-283-16</inkml:trace>
  <inkml:trace contextRef="#ctx0" brushRef="#br0" timeOffset="37748.0796">6529 5428 825 0,'0'-5'192'15,"-1"0"1"-15,1 1-129 0,0 0-27 16,1 1-14-16,0 0-16 0,2 2-16 0,-1 0-20 15,2 2-22-15,-1 2-23 0,2 1-119 16,0 1-140-16,2-2-318 0</inkml:trace>
  <inkml:trace contextRef="#ctx0" brushRef="#br0" timeOffset="38128.6212">6757 5484 585 0,'6'-2'143'0,"1"-3"6"0,3-1-64 0,5 1-50 16,1-3-5-16,1-3-1 0,4 0-1 15,-1-2-5-15,1-1-4 0,0 0-4 16,-1 0-2-16,-2-1-3 0,-2-1-1 16,-4-1-3-16,-2 3-1 0,-3-2-1 15,-4 2 1-15,-4 0 1 0,-3 0 1 16,-5 3 2-16,-3 4-1 0,-4 2 1 0,-5 4-2 15,-3-1 0-15,-3 6-2 0,-3 3-3 16,2 6 0-16,1 3-1 0,3 2 1 16,3 5 0-16,4 4 0 0,2 4 0 15,4 3 1-15,3-1 0 0,3 1 0 16,3 1-1-16,6-6 1 0,1-1-1 16,4-3 0-16,3-6 0 0,3-3-1 15,3-5 0-15,3-2-1 0,2-3-2 16,4-6-3-16,2-4-7 0,3-2-7 15,-1-4-11-15,-3-4-15 0,-1-1-16 0,-5-2-5 16,-1 0-113-16,-3-3-116 16,-1 2-276-16</inkml:trace>
  <inkml:trace contextRef="#ctx0" brushRef="#br0" timeOffset="38397.2276">6983 4973 820 0,'-1'-2'185'0,"1"-3"1"0,4 0-128 0,1 2-28 16,2 1-13-16,5-2-6 0,3 3-4 15,2-1-5-15,6 2-8 0,2 0-16 16,4-2-15-16,2 0-19 0,-1 0-22 0,0-2-110 16,-3-2-132-16,-4-6-288 0</inkml:trace>
  <inkml:trace contextRef="#ctx0" brushRef="#br0" timeOffset="38598.8566">7335 4758 706 0,'-1'1'160'0,"-1"0"3"0,4 6-113 16,0 4-19-16,3 3-6 0,1 3-4 16,3 1-3-16,0 6-2 0,4-1-3 15,1 3 0-15,2 1-1 0,1-2-1 16,1 2-2-16,-2-1-1 0,-3 0-1 16,-2-4-2-16,-4-3-2 0,-4-1-7 15,-4-4-10-15,-7-1-15 0,-4-6-16 16,-5-2-23-16,-5-5-114 0,-6-4-132 15,-2-3-300-15</inkml:trace>
  <inkml:trace contextRef="#ctx0" brushRef="#br0" timeOffset="38733.5516">7271 4649 672 0,'7'-7'152'0,"0"1"0"15,2 3-108-15,5 0-22 0,1 2-19 16,5 0-20-16,-2 2-133 0,0 1-127 15,5 3-323-15</inkml:trace>
  <inkml:trace contextRef="#ctx0" brushRef="#br0" timeOffset="39755.602">7550 4829 426 0,'0'-2'114'15,"-1"0"3"-15,0 1-14 0,2-2-72 16,-1 1-5-16,-1 1-2 0,1-2-1 15,0 1-1-15,0-1 1 0,0 1 2 0,-1-1 0 16,1 1 0-16,0-1 0 0,0 1 0 16,0 0 0-16,0-1-1 15,0 1-2-15,0-2-1 0,0 2-2 0,0-1 1 16,0 1-1-16,-1-1-1 0,1 2-1 16,0 0-1-16,0 0 1 0,0-1-1 15,0 1-1-15,0 1-1 0,0 3-2 16,0 0-1-16,-2 3-1 0,1 3-1 15,-1 1-2-15,0 2-2 0,-1 0-1 16,1 0 0-16,2-2-2 0,0 0 1 16,0-3-1-16,2 0 0 0,-1-3 0 0,3 0-1 15,-3-1 1-15,1-2 1 0,-2-2 0 16,2-1 0-16,-1-3 1 0,1-1 0 16,-1-1 1-16,2-2-1 0,-3 1 1 15,4-3-1-15,-4-1-1 0,0 0 1 16,0 1-1-16,-2 3 0 0,2 2 0 15,-1 1-1-15,0 2-1 0,0 5 0 16,1 1-1-16,-2 5 1 0,1 0-1 0,0 1 0 16,1 3 0-16,0 2 0 0,0 0 1 15,0 2-1-15,1 0 1 0,2 0-1 16,-1 1 0-16,3-1 1 0,0-2-1 16,3-1 0-16,1-2 0 0,1-2 0 15,2-3-1-15,2-4 1 0,-1-2 0 16,1-2 0-16,0-4-1 0,1-3 1 15,0-2 0-15,-4-4 1 0,0 1-1 16,-2-2 0-16,0 1 1 0,-3 2-1 16,-2 0 0-16,0 2 1 0,-3 3-1 15,0 2 0-15,0 1 0 0,-1 1 1 0,0 2-1 16,0 0 0-16,-1 2-1 0,0 2 0 16,1-1 0-16,-1-1 0 0,-1 2-1 15,2 1 1-15,-1-1 0 0,1 1-1 16,0-1 1-16,0-1 0 0,0 0 0 15,0 1 0-15,0-2 0 0,1 0 0 16,-1-2 1-16,0 2 0 0,0 0 0 16,0 0 0-16,0 0 0 0,2 0 0 0,-4 0 0 15,2 0 0-15,0 0 1 0,0 0-1 16,0 0 0-16,0 0 0 0,0-1 0 16,-1 2 0-16,1-1 0 0,0 2 0 15,0 0 0-15,0 2 0 0,1 2-1 16,1 1 1-16,-1 3 0 0,1 1 0 15,2 3 0-15,1-1 1 0,0 1-1 16,3-2 0-16,1-2 0 0,2-1 0 16,4-2 0-16,0-5 0 0,4-3 0 0,-1-2 1 15,1-3-1-15,-2-4 1 0,0-1-1 16,-4-2 2-16,0-3-1 0,-5 0 1 16,-2-1-1-16,-2 0 0 0,-3-2 1 15,-1 1-1-15,-5 1-2 0,0 1-4 16,-2 4-5-16,-2 1-10 0,0 4-13 15,-1 4-18-15,1 4-17 0,0 8-20 16,0 2-98-16,2 1-8 0,0 3-101 16,1-1-184-16</inkml:trace>
  <inkml:trace contextRef="#ctx0" brushRef="#br0" timeOffset="40116.6357">8010 4816 573 0,'2'-8'150'0,"1"0"5"15,-2 2-56-15,1 3-45 0,2 3-11 0,0 1-7 16,-1 6-7-16,1 3-6 0,0 4-5 16,1 1-4-16,1 3-4 0,0-1-1 15,4 2 1-15,-1-3-1 0,2 3 1 16,3-5 1-16,-3 0 1 0,2-2 2 15,0-1-1-15,-5-5 2 0,1-3-1 16,-2-5 1-16,1-1-1 0,0-6-1 16,-2-6-2-16,3-4-2 0,-1-1-2 0,1 1-3 15,-2 2-1-15,2-1-2 16,-3 5 0-16,0 3 0 0,-2 5-1 0,0 2 0 16,-1 4 0-16,2 2 0 0,0 4 0 15,0 2-4-15,1 6-3 0,1 0-8 16,3 4-8-16,2 1-16 0,4 0-17 15,1-1-11-15,3 1-10 0,0-6-116 16,2 1-124-16,0-5-284 0</inkml:trace>
  <inkml:trace contextRef="#ctx0" brushRef="#br0" timeOffset="42642.8186">8748 5414 704 0,'-2'5'172'0,"-2"-4"2"0,2-3-107 15,1 1-20-15,1 1-13 0,3-2-12 16,1 2-11-16,0-2-5 0,4 1-2 15,3-1-2-15,-1-1-4 0,5 0-9 16,1 1-11-16,1-1-14 0,0 0-12 16,-1 0-18-16,-1 2-111 0,-3 2-123 0,-4-1-280 15</inkml:trace>
  <inkml:trace contextRef="#ctx0" brushRef="#br0" timeOffset="42811.9342">8750 5543 703 0,'-4'3'169'0,"1"0"4"0,1 1-112 16,2-3-14-16,2 0-12 0,2-1-12 15,1 2-10-15,2 0-5 0,2-2-3 0,2 1-10 16,4-1-17-16,3 2-19 0,2 0-44 16,1-1-92-16,2 5-130 0,0-1-292 15</inkml:trace>
  <inkml:trace contextRef="#ctx0" brushRef="#br0" timeOffset="43772.2927">9825 4885 569 0,'-5'-9'146'15,"4"2"5"-15,5 0-70 0,4 2-27 0,6 1-12 16,3 0-8-16,5 2-9 0,4 1-7 15,1 0-4-15,1-2-6 0,1-1-2 16,3 1-3-16,-1-1-2 0,2 0 0 16,-4 0 0-16,0-1-1 0,-2 2 0 15,-3 1-2-15,-6-1-2 0,-6 1-5 16,-9-2-2-16,-4 2-3 0,-8-3 0 0,-6 1-1 16,-7-1-1-16,-3 0-2 0,-5 3 0 15,-1 1 1-15,-3 1 0 0,-3 3 0 16,-3 3 2-16,1 3 2 15,0 0 5-15,-1-1 3 0,6 0 5 0,4 0 1 16,5 1 3-16,9-1-1 0,4-2 2 16,4 2-1-16,7 0 0 0,5 1 1 15,3 1-1-15,7-2-1 0,4 2 1 16,5 1 0-16,3 0 1 0,4 3 1 16,0-1 2-16,1 2 2 0,-1 2 0 15,-1 1 2-15,-2 1 1 0,-2 0 0 0,1-2-1 16,-2 2 0-16,0 2-2 0,-2-2 0 15,0 0 0-15,-5 0 0 0,-2 2-1 16,-6 0 0-16,-4 2 0 0,-6 2 0 16,-6-1-1-16,-8 2-1 0,-2 1-1 15,-4 2-1-15,-2 2 0 0,-4-1-2 16,-1 1 0-16,-3 2-1 0,-1-4 0 0,-2 0 0 16,-4-5-1-16,0 1 1 0,0-6 0 15,0-2 1-15,5-3 1 0,6-2 2 16,4-2 1-16,7-4 0 0,4-1 1 15,3-3 0-15,5 0-2 0,6-4 0 16,2 0-3-16,4-2 0 0,4 1 0 16,3-2-2-16,3 0 0 0,4 0-1 15,4 1 1-15,0 2 0 0,2 1-1 16,0 2 1-16,1 0-1 0,1 1 1 16,-2 3 0-16,-1-1 0 0,-3 1 2 15,2 0 0-15,-3 0 1 0,3 1 1 0,-1-1-1 16,0 0 1-16,1 0 0 0,1-1-2 15,-4-1 0-15,-2-1 0 0,-2-2-3 16,-4 0-6-16,-1-1-11 0,-4 0-18 16,-4-4-19-16,0 1 20 0,-4-1-155 15,-2-2-139-15,-2 3-325 0</inkml:trace>
  <inkml:trace contextRef="#ctx0" brushRef="#br0" timeOffset="45156.7848">9368 6348 655 0,'-11'-8'163'0,"1"3"3"16,5 5-102-16,1 3-14 0,-3 4-10 0,6 4-10 15,2 4-10-15,2 3-6 0,1 4-2 16,0 2 0-16,1 0-2 0,4 2-1 15,-4-4 1-15,-1-1-1 0,-2-3 0 16,-1-5 0-16,-1 0 0 0,0-6-1 16,-1-1 1-16,1-5 0 0,0-1-2 15,1-6-2-15,3-5 0 0,1-3-2 16,2-6-1-16,2-7-1 0,-1-2 0 16,3-2-1-16,3 3 0 0,-2 1 0 15,-1 4 0-15,-1 5 0 0,0 7-1 0,-1 7 0 16,-1 4 1-16,0 3-1 0,0 7 0 15,-2 2 0-15,1 4-3 0,2 4-4 16,-2-1-6-16,-1 2-9 0,0-1-12 16,2-1-15-16,-1-1-10 0,2-4-13 15,0-3-110-15,4-5-121 0,0-1-277 16</inkml:trace>
  <inkml:trace contextRef="#ctx0" brushRef="#br0" timeOffset="45335.9002">9741 6433 642 0,'-5'2'177'16,"1"-2"2"-16,3 0-50 0,1 0-71 15,2 2-19-15,4 0-11 0,2 1-13 16,2-1-9-16,-1 2-5 0,4 0-9 16,0-2-15-16,1 1-15 0,-1-1-12 15,0 0-19-15,1 1-114 0,-4-1-126 16,-2 1-284-16</inkml:trace>
  <inkml:trace contextRef="#ctx0" brushRef="#br0" timeOffset="45509.4524">9761 6596 711 0,'0'0'164'0,"0"-1"3"0,4 0-116 16,0 0-19-16,2-1-8 0,1 0-8 15,3 1-8-15,1-1-5 0,1 1-9 0,3-1-12 16,0 1-13-16,1-2-20 0,0 2-118 16,-3-3-128-16,2 4-306 0</inkml:trace>
  <inkml:trace contextRef="#ctx0" brushRef="#br0" timeOffset="45722.0963">10044 6524 688 0,'0'-1'167'0,"4"-2"2"16,-2 1-90-16,3 1-43 0,2-2-12 16,0 3-5-16,1 0-9 0,6-1-6 15,-2 2-11-15,2 0-12 0,2 2-16 0,-1-1-21 16,3 1-116-16,-4-1-129 0,-1 1-304 15</inkml:trace>
  <inkml:trace contextRef="#ctx0" brushRef="#br0" timeOffset="46226.1022">10321 6422 716 0,'-10'5'164'0,"3"4"2"0,3 3-118 16,2 1-17-16,3 2-8 0,2 0-7 16,3 1-6-16,5 0-3 0,3-3-2 15,4-2-1-15,1-3 0 0,3-2-1 16,3-4 1-16,-1-3-2 0,0-4 1 16,-6-4 0-16,-3-2 0 0,-1-2 0 15,-6-3-1-15,-7-1 0 0,-1 0 0 16,-5 0-2-16,-1 2-4 0,-2 1-5 0,0 2-6 15,-1 2-5-15,2 5-6 0,1 2-6 16,1 3-4-16,1 1-3 0,3 4-1 16,1 0-1-16,3 2-3 0,-1-1 1 15,2 0 3-15,-1 1 5 0,2-1 6 16,-1-3 6-16,1 1 9 0,0 0 10 16,-3-3 10-16,2 3 9 0,1-1 7 15,-2 1 6-15,2 2 4 0,-1 1 4 0,1 1 0 16,1 2-2-16,0-3-2 0,-1 0-2 15,1 1 0-15,1-1-2 0,2-2-2 16,2-1-1-16,3-3 0 0,4 0 0 16,5-3-2-16,0-5-3 0,4-2-1 15,0-5 0-15,-1-2-2 0,-4-1-3 16,-5-4-2-16,-4 0-3 0,-6 2-2 16,-5 2-2-16,-5 1-1 0,-6 5-1 15,-6 1-4-15,-7 1-6 0,-6 4-12 16,-2 2-15-16,-4 2-21 0,0 2-133 15,0-2-143-15,4 1-342 0</inkml:trace>
  <inkml:trace contextRef="#ctx0" brushRef="#br0" timeOffset="47018.5522">9748 4368 587 0,'-6'0'158'0,"-3"3"11"0,2 0-71 16,-2 5-25-16,1 3-10 0,0 2-7 15,3 3-9-15,3 1-11 0,3 0-10 16,3 0-7-16,5-1-5 0,3-3-5 16,2-4-2-16,5-1-3 0,2-6-1 15,2-2-1-15,1-3 0 0,0-6 0 16,-3-1-1-16,-4-3 0 0,-3-1 0 15,-4-2 0-15,-5-1-1 0,-6 1-3 0,-5-1-2 16,-3 1-7-16,-1 3-7 0,-3 0-8 16,1 5-10-16,1 0-7 0,3 6-8 15,2 1-2-15,1 2-2 0,4 0-1 16,2 3-1-16,3 1 5 0,2 1 1 16,-1-2-17-16,4 1 0 0,0-1 7 15,0 0 13-15,-1-1 24 0,0-2 18 16,-2-1 16-16,-1 1 36 0,0-1 15 15,-4 1 7-15,0 2 1 0,0 2-9 0,1 1-7 16,-2 0-7-16,1 4-6 0,0-1-7 16,2 2-4-16,0 2-5 0,3-1-5 15,3-1-3-15,2 1-4 0,2-3-1 16,2-2-3-16,3-1 0 0,1-5 0 16,-1-2 0-16,1-5 2 0,0-4 2 15,0-1 1-15,-4-3 2 0,-3-5 1 16,-3 2 1-16,-5 0-2 0,-3 0-2 15,-7 1-3-15,-5 0-2 0,-2 2-3 0,-5 3-8 16,0 3-10-16,-2 3-26 16,-2 4-26-16,0 6-121 0,-6 2-141 0,2 5-333 15</inkml:trace>
  <inkml:trace contextRef="#ctx0" brushRef="#br0" timeOffset="48101.205">10893 5303 566 0,'8'-16'141'0,"-2"-1"8"15,-8 1-82-15,0 3-10 0,-5 4-3 16,-3 0-4-16,-4 2-6 0,0 2-6 0,-5 6-5 15,2 3-5-15,-4 3-5 0,1 9-5 16,-3 4-4-16,4 3-3 0,-1 3-2 16,7 4-3-16,-2-3-2 0,7 0-1 15,6 0-1-15,6-2-2 0,2-5 0 16,6 0-1-16,1-9 0 0,4-1-1 16,2-5-1-16,1-5 0 0,0-9 1 15,-1-3 0-15,1-5 0 0,-2-5 0 16,-1-2 1-16,0-1 1 0,-3-7 0 15,-1 2 0-15,1 2 1 0,-3 1-1 16,-1 2 1-16,-3 3 1 0,-2 4 1 0,0 6 2 16,-1 7-1-16,-4 4 2 0,-2 6-1 15,1 7 0-15,0 7-1 0,2 4-2 16,-1 3 0-16,-1 2-1 0,2 1-1 16,2 2-4-16,1-2-6 0,1-4-8 15,1-2-14-15,4-3-13 0,4-5-13 16,0-2-19-16,2-8-111 0,-1-8-122 0,6-4-286 15</inkml:trace>
  <inkml:trace contextRef="#ctx0" brushRef="#br0" timeOffset="48586.907">11071 4908 440 0,'2'-8'128'16,"-2"-1"6"-16,2 1-13 0,-1 0-64 15,-1 2-7-15,1 2-4 0,-1-1-4 16,-1 3-4-16,2 1-5 0,-1 3-4 0,0 3-3 16,-1 3-4-16,1 1-3 0,0 6-4 15,0 2-1-15,1 2-2 0,0 0-2 16,2 1-2-16,0-2-2 0,0-2-1 16,0-1-2-16,0-5 0 0,1-3-1 15,-2-2 2-15,2-3-1 0,2-2 2 16,1-5 0-16,2-3 0 0,2-4 0 0,0-3 0 15,6-4-1-15,0-1 0 16,1-1-2-16,1 0 1 0,0 1-2 16,-1 4 0-16,-2 4 0 0,-5 2-1 0,-2 5 0 15,-1 5 0-15,-3 5 0 0,-2 4 0 16,-2 4 0-16,3 5-1 0,-3 1-3 16,1 2-5-16,-2 1-9 0,0 0-16 15,1-1-14-15,0-1-19 0,0-3-120 16,3-3-131-16,0 2-306 0</inkml:trace>
  <inkml:trace contextRef="#ctx0" brushRef="#br0" timeOffset="49147.6062">11513 5376 539 0,'-5'-5'143'0,"0"-2"6"0,2-3-47 16,1-2-48-16,1-3-9 0,1-1-4 15,3 0-5-15,-1-1-4 0,2 0-5 0,1-3-3 16,1 6-4-16,-1 0-3 0,1 3-5 16,-1 3-2-16,0 4-3 0,-2 6-1 15,0 6-3-15,-2 3 0 0,-1 4-1 16,0 5 0-16,-1 5-1 0,-2-1 1 16,1 2-1-16,1 0-1 0,1 1 0 15,1-3 1-15,2-2-1 0,1-3 0 16,3-2-1-16,2-4 1 0,2-4-1 15,3-5 0-15,0-7 0 0,1-4-1 16,2-4 1-16,-1-5 0 0,1-3 0 16,0-1 0-16,-4-1 1 0,-2-4 0 15,-2 0 0-15,-1 1 0 0,-1 1 0 0,-4 0 0 16,-1 2 0-16,0 3 1 0,0 5 0 16,-2 5 0-16,0 5 0 0,-2 4 0 15,1 7 0-15,0 3 0 0,-1 6 0 16,-1 3 0-16,1 4-1 0,-1 1 0 15,3 4-2-15,0-1-3 0,0 0-7 16,3-3-11-16,0-2-12 0,3-3-12 16,4-4-13-16,0-7-30 0,2 0-87 0,2-7-112 15,3-2-248-15</inkml:trace>
  <inkml:trace contextRef="#ctx0" brushRef="#br0" timeOffset="49416.9815">12001 5169 627 0,'-3'0'148'0,"-1"3"4"0,1 2-96 0,-3 2-16 16,2 3-4-16,0 1-4 0,2 3-5 16,-1 5-3-16,1 2-2 0,1-1-2 15,1 1-3-15,1 1-2 0,3 3-2 16,-2-3-3-16,3 1-2 0,1-2-2 15,0-5-1-15,3 2-3 0,1-2 0 16,1-4-1-16,2-3-1 0,-1-5-2 16,-1-3-5-16,3-1-10 0,-4-6-14 0,-2-4-12 15,1-4-13-15,-4 1 95 0,-3 0-217 16,-1-5-134-16,-1 0-343 0</inkml:trace>
  <inkml:trace contextRef="#ctx0" brushRef="#br0" timeOffset="49573.1602">11969 5210 688 0,'-6'1'168'0,"-1"-1"3"0,7-3-105 15,3 2-22-15,5-1-11 0,1-1-12 16,8 0-11-16,-1-2-10 0,4 0-13 0,-4-4-16 16,2 4-12-16,2 0-16 0,2 3-116 15,-1-1-126-15,-4 3-289 0</inkml:trace>
  <inkml:trace contextRef="#ctx0" brushRef="#br0" timeOffset="49910.4662">12201 5245 666 0,'2'10'160'0,"-2"0"6"0,1 3-104 15,0 2-16-15,3 1-7 0,-2 0-7 16,7 0-8-16,3-2-8 0,3-1-4 16,2-2-5-16,3-4-2 0,0-1-2 0,5-3 0 15,-4-3 0-15,-2-5-1 0,0-1 0 16,-3-4 0-16,-2-1 1 0,0-2-1 16,-4-1 0-16,-3 0-1 0,-1 2 1 15,-1 0-1-15,-1 3 2 0,-3 3 0 16,0 2 0-16,-2 6 0 0,0 4 0 15,-1 2 0-15,0 3-2 0,1 3-3 0,-1-1-4 16,2 3-5-16,0-1-9 16,4 0-10-16,0-3-13 0,3-1-11 0,3-1-13 15,2-2-110-15,2-3-119 0,0-4-277 16</inkml:trace>
  <inkml:trace contextRef="#ctx0" brushRef="#br0" timeOffset="50285.7861">12521 5130 652 0,'-2'-2'145'0,"5"-2"1"0,5 0-110 0,3 2-18 16,3 1-5-16,1 1-5 0,2 0-5 15,3 0-2-15,2 1 0 0,1 1-1 16,-1-1 0-16,2 1 1 0,1-1 0 15,-4 1 1-15,-6 1 1 0,-4 2 0 16,-3 0 2-16,-4 1-1 0,-5 2 0 0,0 2 0 16,-2 2-2-16,-1 3 0 0,2 1-1 15,-3 1 0-15,1 3 0 0,3 2-1 16,1 0 1-16,1 1 0 0,3-1-1 16,1 4 1-16,-1 1 0 0,1-3 1 15,1 0 1-15,0-2 2 0,0 0 4 16,-1-4 7-16,1 0 3 0,-2-4 3 15,-3-2 3-15,-2 0 0 0,-4-1 0 16,0-1-4-16,-2 0-5 0,-7-3-4 16,-2 1-4-16,-2-1-9 0,-1 0-13 15,-1-1-23-15,-1-1-17 0,4-1-129 16,4-3-140-16,12 2-333 0</inkml:trace>
  <inkml:trace contextRef="#ctx0" brushRef="#br0" timeOffset="50473.3021">13064 5426 747 0,'-3'-4'188'16,"5"-1"2"-16,-4-3-99 0,2 3-40 16,0 0-17-16,2 1-22 0,-1 2-26 15,0 1-27-15,-1 0-24 0,0 2-124 16,1 0-144-16,3 2-337 0</inkml:trace>
  <inkml:trace contextRef="#ctx0" brushRef="#br0" timeOffset="51034.1153">13479 5339 640 0,'-4'-2'151'0,"2"1"5"0,1 0-101 16,1 1-8-16,2 1-2 0,1 1-3 15,0 1-6-15,5-1-3 0,1 1-4 0,4-1-5 16,0-1-6-16,4-2-6 16,3-1-4-16,-1-5-3 0,1 0-2 0,1-3-1 15,0-1-2-15,-2-2 0 0,0 1-1 16,-5-3 0-16,0 0-2 0,-4 0 0 15,-7 0 0-15,-3 0-1 0,-5 1 0 16,-3 2 0-16,-6 2-1 0,-3 3-2 16,-2 3 0-16,-2 4 0 0,-1 4 0 15,-3 2 1-15,2 5 0 0,-1 3 2 16,-1 1 2-16,2 8 2 0,-1 2-1 0,4 3 2 16,-1 4-1-16,6 3 1 0,3 0 1 15,3 3 1-15,7-4 0 0,6-1 0 16,7-3-1-16,4-6 1 0,6-3-1 15,5-4 0-15,2-4-1 0,4-6-1 16,1-5-3-16,3-3-2 0,3-4-9 16,1-3-8-16,2-5-11 0,-3-1-11 15,0-2-13-15,-4-3-120 0,-5 0-125 16,-7-4-294-16</inkml:trace>
  <inkml:trace contextRef="#ctx0" brushRef="#br0" timeOffset="51330.5875">13703 4987 746 0,'-7'0'183'0,"3"2"5"0,5-2-112 16,7 4-18-16,2-2-13 0,5-1-14 15,6-1-10-15,3-1-6 0,1 0-6 0,3 0-5 16,1-4-11-16,-1 0-14 16,-2-2-20-16,-2-1-19 0,-2 1 6 0,-2-2-143 15,-3-2-141-15,-1-1-319 0</inkml:trace>
  <inkml:trace contextRef="#ctx0" brushRef="#br0" timeOffset="51554.2743">14090 4739 612 0,'4'5'143'0,"0"4"4"0,1 0-96 15,-1 6-14-15,1 2 0 0,0 3-2 16,3 3-1-16,0 3-4 0,4 2-1 15,1 2-4-15,1 0-2 0,4 3-3 16,-3-1-4-16,0-3-3 0,-10-4-2 16,-5-3 0-16,-5-4-1 0,-7-3-4 15,-5-5-5-15,-2-3-11 0,-1-1-17 16,1-2-19-16,0-4-22 0,-1-2-118 0,2-5-135 16,2-1-311-16</inkml:trace>
  <inkml:trace contextRef="#ctx0" brushRef="#br0" timeOffset="51699.0633">14101 4578 655 0,'6'-4'140'16,"-1"0"-1"-16,4 3-119 0,4 2-21 16,1-1 91-16,-1 5-227 0,1 2-132 15,2 4-367-15</inkml:trace>
  <inkml:trace contextRef="#ctx0" brushRef="#br0" timeOffset="52313.9638">14308 4772 429 0,'0'-3'105'0,"2"3"4"0,-2-2-58 15,0 1-18-15,0 0-4 0,0 1-3 0,1-1-3 16,-1 2-1-16,0-1 0 0,0 0 0 16,-1-1-2-16,-1-1 0 0,2 2-1 15,0-1 1-15,0-1-2 0,0 1 1 16,0-2 0-16,0 1 0 0,0-1 2 15,-1 1 0-15,1 1 0 0,-1-2 1 16,0 2 0-16,-1 2-1 0,1-1-2 16,0 0-1-16,-3 4 0 0,-1 2-3 15,0 5-1-15,-1 2-1 0,-1 5-2 16,0 1 0-16,1 6-3 0,1-1-2 16,1 1-1-16,4-1-2 0,2-2 0 0,5-1-1 15,4-3 0-15,1-4-1 0,4-4 0 16,2-5 0-16,3-7 0 0,1-3 1 15,0-4-1-15,1-5 0 0,-2-3 1 16,-2-1 0-16,-2-3 2 0,-5 0 0 16,-1 3 1-16,-6 2 0 0,-3 1 1 15,-2 4 0-15,-1 4 0 0,-4 1 0 0,-1 4-2 16,-1 5-1-16,-1 2 0 0,1 2-1 16,0 3-1-16,3 2 0 0,3 0-1 15,3 3 0-15,2-2 0 0,4 2-1 16,5-1-1-16,0-3-1 0,2-2 1 15,1 0 0-15,0-7 0 0,1-3 0 16,-1-5 1-16,-3-2 1 0,-2-5 1 16,-1-3-1-16,-3-1 1 0,-3-1-3 15,-5-2-6-15,-2-2-9 0,-1 3-11 0,-1-1-12 16,-3 7-14-16,1-2-10 0,1 4-15 16,0 3-106-16,0 5-118 0,3 3-272 15</inkml:trace>
  <inkml:trace contextRef="#ctx0" brushRef="#br0" timeOffset="52648.6296">14670 4745 620 0,'12'-2'155'0,"0"-1"6"0,0 5-79 0,1 1-33 16,-1 3-7-16,-1 7-6 0,-1-1-8 15,2 3-6-15,0 1-3 0,0 1-5 16,1 0-3-16,-2-2-3 0,1-1-2 15,0 0-1-15,-3-2-2 0,1-1 0 16,-3-2-1-16,0-3 0 0,2-4 0 16,-2-4 1-16,1-3 1 0,0-5 3 15,1-2 1-15,-1-5 3 0,2-7 0 16,-1 1 1-16,2 1-1 0,1 1 0 16,-3 2-3-16,-1 1 0 0,1 5-1 0,-3 6 0 15,0 2-1-15,-1 5 0 0,-3-1-1 16,3 4-1-16,-1 5-1 0,-2 0-1 15,3 3-4-15,1 4-3 0,0 0-8 16,3 2-12-16,2-1-19 0,3-2-19 16,4 1 52-16,-1-4-188 0,6-4-145 15,1-2-353-15</inkml:trace>
  <inkml:trace contextRef="#ctx0" brushRef="#br0" timeOffset="55025.4424">15226 5375 685 0,'-6'-5'182'0,"3"3"10"15,0 0-90-15,0 1-29 0,1 1-13 0,2 1-14 16,1-1-16-16,4 2-12 0,2 0-9 15,4 1-6-15,5-1-6 0,2-1-8 16,3-1-12-16,3 0-20 0,0 0-18 16,-2-2-14-16,-1-1-71 0,-3 1-51 15,-3-1-111-15,-3 5-224 0</inkml:trace>
  <inkml:trace contextRef="#ctx0" brushRef="#br0" timeOffset="55185.7842">15259 5475 633 0,'-7'5'156'0,"2"-6"3"16,2 5-89-16,4 1-26 0,2-2-12 15,7 2-9-15,3-1-10 0,4-2-7 16,2 3-13-16,4-10-19 0,3-1 30 16,-2-5-168-16,7 1-134 0,-1 2-346 15</inkml:trace>
  <inkml:trace contextRef="#ctx0" brushRef="#br0" timeOffset="56038.9627">3151 7855 643 0,'-20'-2'177'16,"0"0"11"-16,3 0-69 0,2 1-41 15,4 2-14-15,4-1-13 0,2 0-14 0,3 2-14 16,7 0-10-16,1 2-7 0,6-2-4 15,1 1-2-15,6 0-3 0,2-2-6 16,3 3-11-16,-2-5-17 0,1 0-18 16,-2 1-15-16,-1 0 68 0,-4 0-196 15,-5 2-136-15,-5-2-338 0</inkml:trace>
  <inkml:trace contextRef="#ctx0" brushRef="#br0" timeOffset="56180.5813">3133 8038 640 0,'-7'4'156'0,"3"-3"1"0,3 1-83 16,4-2-37-16,4 2-15 0,3 1-9 15,4-3-16-15,4 0-19 0,1 1-89 16,2 1-47-16,3 3-115 0,1 2-258 16</inkml:trace>
  <inkml:trace contextRef="#ctx0" brushRef="#br0" timeOffset="58990.5432">4312 7406 589 0,'-17'-18'146'15,"2"0"5"-15,0 4-85 0,5 1-18 16,7 6-9-16,5 1-6 0,7 0-5 0,4 2-7 15,6-1-4-15,3 3-3 16,3-1-3-16,4 2-2 0,1 0-3 0,0 1-2 16,0-3-2-16,2 3 0 0,1 2-2 15,0-4-5-15,-1 0-5 0,-1 0-4 16,-3-1-6-16,-5 1-8 0,-3-1-4 16,-6 0-4-16,-6 0 1 0,-6 2 1 15,-5 0 2-15,-5 1 1 0,-7-2 2 16,-2 4 0-16,-6-2-3 0,-5 1-7 15,-2 0 0-15,-1 2 2 0,-2 0 4 16,1 1 5-16,-3 1 12 0,4 5 15 0,-5-3 18 16,-3 3 10-16,1 0 7 0,1-1 4 15,4 2 4-15,4 2-4 0,4-4-9 16,9 4-6-16,9-1-6 0,8 4-6 16,4-3-4-16,5 1-4 0,6-2-1 15,5-1-1-15,5-1 0 0,4 1 0 16,2-5 0-16,2 1 1 0,2 2 0 15,-6-5 2-15,4 4 3 0,-3 1 2 0,0 2 2 16,-3 0 2-16,-2 2 0 16,-3 1 1-16,4 5 0 0,-10 0-3 0,-4-1-2 15,-6 0-1-15,-6 6-2 0,-6-1-1 16,-6 1-2-16,-7 2 0 0,-3 0-1 16,-4 1 0-16,-1 5-1 0,-2-4-1 15,-2 3 1-15,-2-1 0 0,-2 0-1 16,-4-2 2-16,-3-4 0 0,2-3 2 15,3-3 4-15,1-4 4 0,5-6 5 16,8 0 1-16,8-6 1 0,5-2 0 16,8-2-2-16,5-3-2 0,4 0-4 0,7-1-2 15,4 1-4-15,6 0 0 0,6 3-1 16,-1 0 0-16,3 4-1 0,2-2-1 16,-1 1-1-16,-3 1 0 0,-2 0 0 15,-1 0 0-15,-5 0-2 0,1 2-5 16,-5 1-8-16,-2 2-12 0,-2 1-15 15,-4 0-16-15,-6 1-120 0,-5-1-130 16,-4 3-302-16</inkml:trace>
  <inkml:trace contextRef="#ctx0" brushRef="#br0" timeOffset="59421.4262">3872 8424 628 0,'-5'-5'150'0,"0"4"4"15,2 3-97-15,1 4-18 0,4 4-7 16,0 5-6-16,3 2-7 0,1 5-5 15,0 1-2-15,1 2-1 0,1 0-3 16,-1 0-1-16,1-2-2 0,0-2-1 0,-1-1 0 16,1-4-1-16,0-5 0 0,1-3-1 15,2-4 1-15,-1-4 0 0,1-6 0 16,0-4 0-16,2-6 0 0,1-2-1 16,-1-6-1-16,2 1 1 0,-2-3-2 15,1 2 1-15,-2-1 0 0,-2 6-1 16,-3 3 0-16,1 6 0 0,-6 1 1 15,2 8-1-15,-3 6 0 0,0 6 0 16,0 3 1-16,3 2-1 0,-1 3-3 16,1 2-5-16,3 0-7 0,1 1-11 15,1-1-11-15,2-3-11 0,0 0 14 0,1-2-136 16,0-6-116-16,3 0-288 0</inkml:trace>
  <inkml:trace contextRef="#ctx0" brushRef="#br0" timeOffset="59593.8782">4404 8500 694 0,'-5'-6'161'0,"2"3"0"0,3 1-111 16,3 2-21-16,2 1-9 0,1 0-9 16,1 2-7-16,2-1-9 0,-1 2-12 15,2 1-12-15,0 0-17 0,-2-1-116 16,-1 3-124-16,0 0-298 0</inkml:trace>
  <inkml:trace contextRef="#ctx0" brushRef="#br0" timeOffset="59754.4235">4383 8628 622 0,'-4'3'140'0,"5"0"0"0,2 1-96 0,0 0-26 16,5 0-8-16,2-2-6 0,2 0-7 15,6 0-8-15,-2-2-11 0,0-2-33 16,1 0-86-16,0-2-106 0,3 2-251 16</inkml:trace>
  <inkml:trace contextRef="#ctx0" brushRef="#br0" timeOffset="60030.6858">4725 8514 614 0,'-4'3'134'0,"-1"3"1"0,3-2-103 15,2 5-18-15,1 3-5 0,1 1-1 0,4 0-1 16,3 2 0-16,4-1 1 0,3 2 5 16,4-5 4-16,3-2 1 0,0-2 2 15,1-3 0-15,-1-4 0 0,-2-6-1 16,-3-1-4-16,-3-5-3 0,-2-4-3 15,-4-3-1-15,-3-1-1 0,-4-4-1 16,-5 1-1-16,-3 0-1 0,-5 2 0 16,-3 5-2-16,-4 4-9 0,-4 6-17 15,-4 7-14-15,-2 9-130 0,-3 4-132 0,-1 10-329 16</inkml:trace>
  <inkml:trace contextRef="#ctx0" brushRef="#br0" timeOffset="61486.9831">4418 6939 565 0,'-7'5'149'0,"-4"4"5"0,1 2-61 16,-1 2-43-16,4 3-11 0,2 0-8 15,2 0-10-15,5-3-7 0,3 1-6 16,3-4-3-16,4-2 0 0,2-4-2 16,3-4 0-16,-1-4 0 0,2-3 0 0,-2-4 1 15,-1-3 0-15,-2-3-1 0,-3-1 2 16,-4 0-1-16,-3 0 1 16,-3 2-1-16,-4 2 0 0,-2 3-1 0,-4 2-1 15,-1 5-4-15,-1 6-8 0,0 4-9 16,-1 5-12-16,1 4-8 0,2 2-10 15,4 4-13-15,1-1-104 0,3-1-108 16,3-1-257-16</inkml:trace>
  <inkml:trace contextRef="#ctx0" brushRef="#br0" timeOffset="62008.3477">4669 6988 445 0,'-3'-5'125'16,"-3"2"5"-16,-2-1-24 0,-2 3-51 15,-1 4-12-15,-2-1-3 0,-1 3-4 16,2 3-4-16,2 2-4 0,1 5-4 16,1-1-4-16,3-1-6 0,5 2-5 15,3 0-3-15,4-1-2 0,2-5-2 16,4-1 1-16,3-3-2 0,4-3 2 16,1-4 1-16,2-4 3 0,0-5 4 0,0-4 3 15,-1-2 2-15,-4-4 2 16,-5-2 0-16,-6-2-1 0,-5 1-4 0,-7 2-3 15,-6 1-4-15,-5 4-8 0,-5 7-19 16,-5 6-23-16,-1 10-5 0,-5 8-132 16,2 7-138-16,-3 8-324 0</inkml:trace>
  <inkml:trace contextRef="#ctx0" brushRef="#br0" timeOffset="65251.7018">5533 7664 511 0,'1'-12'138'0,"-2"0"7"16,-3 1-39-16,-1 1-47 0,1 4-6 16,-5 3-3-16,-2 2-4 0,-3 6-3 15,0 4-7-15,-5 4-5 0,-1 6-4 16,-1 3-6-16,1 2-5 0,1 4-5 16,3 2-2-16,5-2-2 0,4 0-3 15,9-2-1-15,3-4-2 0,6-3 0 0,5-5-1 16,1-4 0-16,3-5 0 0,3-5 0 15,-1-8 0-15,0-4 0 0,0-4 0 16,1-2 0-16,-1-6 0 0,-2-1 0 16,-2-2 0-16,-2 1 0 0,-1 0 0 15,-4 2 0-15,-3 3 1 0,0 4-1 16,-4 3 1-16,-1 8-1 0,-3 4 1 16,-1 4 0-16,-3 7 0 0,-1 3 0 15,0 6-1-15,0 4 0 0,0 4 0 16,2 0 0-16,1 1-4 0,4 1-7 15,0-3-13-15,4-2-16 0,5-2-14 0,3-4-16 16,0-4-118-16,5-4-131 0,0-6-294 16</inkml:trace>
  <inkml:trace contextRef="#ctx0" brushRef="#br0" timeOffset="66567.0166">5818 7299 328 0,'-1'-2'104'0,"1"-1"5"0,-1 1-13 16,1 0-34-16,-1-2-13 0,1 1-10 16,0 0-9-16,-2 0-4 0,2 2-5 15,0-1-1-15,0-1-3 0,-1 2 0 0,1-2-1 16,0 2 0-16,0 0-1 0,1 0 0 15,-2 0 0-15,1 1-1 0,0-3-1 16,0 3-1-16,0-1-1 0,-1 0-2 16,1-1-2-16,1 1-1 0,-1 0-1 15,0 1-2-15,0 0 0 0,0 0 0 16,0 1-1-16,0-1 0 0,0 0 0 16,0 0 0-16,0 1 0 0,0-1-1 15,0 0 0-15,0 0 0 0,0 0-1 16,0 0 0-16,0 0 0 0,0-1 0 0,0 1 1 15,0 0-1-15,1 0 0 0,-1 1 0 16,0-1 0-16,2 0 0 0,-2 0 0 16,0 2 0-16,0-1 1 0,0-1-1 15,1 1 0-15,-1 0 0 0,0 1 0 16,0-1 1-16,1 0-1 0,-2 0 0 16,1 0-1-16,0 1 0 0,-1-1 0 15,1 0-1-15,1-1 0 0,-2 1 0 0,2 1 1 16,-1-2 0-16,1 0 0 0,-1 0 0 15,0 0 1-15,0 1 0 0,0-2 0 16,1 2 0-16,-2-1 0 0,1 0 1 16,-1 0-1-16,1 0 1 0,-1-1-1 15,1-1 1-15,-2 1 1 0,4 1 0 16,-4 0 0-16,2-1 0 0,-1 1 1 16,1 0 1-16,-1-3-1 0,1 5 1 15,-2-4-1-15,2 2 0 0,0 2 0 0,2 0-1 16,-3 2 0-16,1 1-1 0,-1 2 0 15,1 3-1-15,0 2 0 0,0 0 1 16,-3 1 0-16,4-1-1 0,2 3 0 16,-1-3 1-16,1-2-1 0,-1-2 0 15,1 1 1-15,-2-3-1 0,0-1 0 16,0-3 1-16,-1-2 1 0,2-1 0 16,-1-4 1-16,2-1 1 0,1-3 1 15,2-2 2-15,2-3-1 0,0-3 1 16,3-2-1-16,1 0-1 0,-1 1-1 15,4 1 0-15,-1 3-2 0,-1 4-1 16,-2 2 0-16,0 6-1 0,-2 2 1 16,-1 2-1-16,-2 5 1 0,-2 2 0 0,-1 6 0 15,-1 2 0-15,0 3-1 0,-3 1-2 16,2 2-7-16,1 1-14 0,-1 0-11 16,0-2-16-16,0 0-121 0,1-1-128 15,0-1-305-15</inkml:trace>
  <inkml:trace contextRef="#ctx0" brushRef="#br0" timeOffset="67945.9507">6389 7939 543 0,'-8'1'166'0,"-1"-1"9"15,2-4 8-15,-2 1-110 0,5 1-13 16,1 0-10-16,0-1-9 0,2 2-13 16,-3-2-10-16,4 1-6 0,2 2-6 15,-1-1-3-15,5 0-6 0,1-2-8 16,2 1-16-16,2-3-17 0,1 3-20 16,2-2-71-16,0 2-59 0,1-1-122 15,1 1-247-15</inkml:trace>
  <inkml:trace contextRef="#ctx0" brushRef="#br0" timeOffset="68427.8212">6781 7726 655 0,'-12'-3'161'0,"2"-1"7"0,0 3-96 0,5 1-25 16,3 1-11-16,4 2-6 0,3-2-8 16,5 0-8-16,4-1-4 0,3-1-2 15,4-3-2-15,3-2-1 0,3-3-2 16,0-2-1-16,0-2 0 0,-3-1-2 15,-2-1 0-15,-2 0-1 0,-6 2-1 16,-3 0-1-16,-7 0-1 0,-1 2-1 16,-4 1 1-16,-4 2 0 0,-3 0 0 0,-1 3 1 15,-5 3 1-15,-1 2 0 0,-3 2 1 16,-4 4 0-16,-4 3 0 0,-1 3 1 16,-1 3-1-16,1 3 0 0,2 6 2 15,1 1 0-15,5 2 0 0,4 4 2 16,5-2 1-16,4 2 0 0,5 0 1 15,4-3 0-15,6-1-1 0,5-2-1 16,5-4 0-16,6-2-1 0,3-5 0 16,5-3 0-16,2-6-2 0,2-4-1 0,1-4-4 15,-1-3-9-15,-3-5-13 0,0 0-16 16,0-3-14-16,-4-1-120 0,-3 0-130 16,-4 1-303-16</inkml:trace>
  <inkml:trace contextRef="#ctx0" brushRef="#br0" timeOffset="68755.7334">7083 7276 709 0,'-7'-4'177'0,"2"2"2"16,3-1-105-16,3 3-22 0,5-1-14 15,3 1-11-15,6 1-14 0,3-1-7 16,4 0-2-16,1 0-4 0,3 0-12 15,3-1-17-15,5-1-20 0,-3 1-15 16,-2-2-119-16,-5-2-135 0,5 3-305 16</inkml:trace>
  <inkml:trace contextRef="#ctx0" brushRef="#br0" timeOffset="68992.7724">7532 7058 625 0,'1'2'145'0,"-1"3"3"0,1 5-94 16,-1 2-22-16,2 6-6 0,-1 1-3 0,1 3-5 16,1 3-3-16,1-1-4 0,0 3 1 15,4 3-2-15,0-5 0 0,2 2-2 16,-1-2 0-16,-2-3 1 0,-2 1-1 16,-5-3-3-16,-5-3-1 0,-5 0 0 15,-1-4-2-15,-3 0-3 0,-4-7-8 16,2-3-8-16,-3-5-12 0,4-4-10 15,0-4-11-15,1-5-11 0,2-2-105 16,2-4-108-16,2-4-256 0</inkml:trace>
  <inkml:trace contextRef="#ctx0" brushRef="#br0" timeOffset="69082.8144">7473 6890 263 0,'9'0'0'0,"-2"4"-37"16,3 2-188-16</inkml:trace>
  <inkml:trace contextRef="#ctx0" brushRef="#br0" timeOffset="69722.3184">7711 7122 505 0,'-1'-3'121'0,"-1"2"4"0,1 0-72 15,0 0-20-15,1-1-4 0,-1 1-5 16,1 0-3-16,0 0-1 0,0-1 0 15,1 1 0-15,-1 0 0 0,0-1 0 16,1-1 0-16,0-1 0 0,2 1-1 0,-1-2 0 16,1 1-2-16,-2 2-1 0,1-1 0 15,1 0 0-15,-2 1 0 0,-1 1 0 16,1 0-1-16,1 0 1 0,-2 1-2 16,0 0-1-16,-2 1-2 0,0 1-1 15,1 3-3-15,-2 1-2 0,1 2-1 16,-1 2-1-16,0 3-1 0,1 1 0 15,0 1 0-15,1-1 0 0,1 1-1 16,2-3 0-16,2 0 0 0,1-2 0 16,2-3-1-16,0-1 1 0,5-2 0 0,-3-4 0 15,2-1 0-15,0-5 0 16,-1-2 1-16,0 0 0 0,-1-1 1 0,-3 2 0 16,-3 1 1-16,0 2 0 0,-2 2 1 15,-2 2-2-15,-2 3 0 0,1 3 0 16,1 3-1-16,1 1-1 0,1 1-1 15,3 1 0-15,3-2 0 0,3 0 1 16,3-4-2-16,2 0 2 0,3-4-1 16,1 0 0-16,0-6 0 0,1-3 0 0,-2-3 2 15,-2-3 1-15,-1-4 1 0,-5-1 0 16,-2-2 1-16,-2 0 0 0,-4 1 0 16,-2 1-1-16,-4 1-4 0,-1-2-6 15,0 3-10-15,-4 4-17 0,2 4-21 16,0 5-18-16,-1 2-124 0,2 7-141 15,3 7-317-15</inkml:trace>
  <inkml:trace contextRef="#ctx0" brushRef="#br0" timeOffset="70637.3542">8147 7079 464 0,'5'-6'135'0,"0"0"11"16,-2 2-23-16,-1-1-49 0,-2 0-13 0,0 4-6 16,0 2-8-16,0 4-7 0,0 5-9 15,0 2-7-15,0 3-7 0,0 3-3 16,1 3-3-16,-1-1-2 0,2 0-2 15,1-1-2-15,2-1 0 0,1-3 0 16,0-3-1-16,0-3 2 0,3-2 1 16,-1-5 0-16,0-3 2 0,0-5 1 0,1-4 0 15,1-2 1-15,1-4-2 0,1-3-1 16,1-2-2-16,2-1 0 16,0 1-2-16,1 2-1 0,-2 4-2 0,0 1 0 15,-3 5 0-15,-3 5-1 0,0 5 0 16,-5 5 0-16,-1 6 0 0,-2 3-2 15,-2 7-4-15,0 4-6 0,-1 3-9 16,2 0-16-16,2 3-19 0,3-1-18 16,5-2-121-16,3-2-135 0,8-3-312 15</inkml:trace>
  <inkml:trace contextRef="#ctx0" brushRef="#br0" timeOffset="71081.5513">8549 7810 725 0,'0'-4'184'0,"0"2"5"16,0 0-107-16,2-1-23 0,3 2-13 15,2-2-16-15,3 1-14 0,1 1-8 16,4-2-5-16,1 2-6 0,0 0-11 16,2-2-17-16,1 2-20 0,-4 1-13 0,0 1-128 15,-4 2-141-15,-3-1-320 0</inkml:trace>
  <inkml:trace contextRef="#ctx0" brushRef="#br0" timeOffset="71237.2104">8536 7961 715 0,'2'2'164'0,"-1"-1"1"15,1-2-121-15,3 1-15 0,4 1-9 16,-1-5-12-16,6 1-16 0,2-1-17 15,2 2-17-15,3 1-122 0,4-3-131 16,-2-2-315-16</inkml:trace>
  <inkml:trace contextRef="#ctx0" brushRef="#br0" timeOffset="72289.6206">10032 7234 599 0,'0'-7'145'0,"3"2"6"16,1-1-90-16,5 0-13 0,3 0-5 15,5 2-5-15,7 2-6 0,1 0-8 0,5 0-5 16,2 1-6-16,2 1-4 16,0 0-5-16,2-1-2 0,-3-1 0 0,-3 0-2 15,-3-1 1-15,0 0-1 0,-5-1 1 16,-4 0-2-16,-9 1 0 0,-4-1-3 15,-3 2-1-15,-9-2-2 0,-5 0 0 16,-5 1-2-16,-8 0-2 0,-3-1-1 16,-5 3-2-16,-5 0-2 0,-6 3-1 15,-1 2 1-15,1 2 1 0,2 0 3 0,2 3 2 16,4-1 5-16,6 4 4 0,7-3 2 16,9 1 1-16,3 1 1 0,3-1 0 15,6-1 1-15,4-2 0 0,5-1 1 16,4 1-1-16,2-1 0 0,4 1 1 15,4-3 0-15,5 3-1 0,2 0 0 16,3 3 0-16,0-2 1 0,2 2 1 16,-1 1 0-16,3 1 1 0,-5 3 0 15,1 0 0-15,-5 0-1 0,-3 3 0 16,-1 1-1-16,-4 2-1 0,-5 3-1 0,-4-1 1 16,-4 1-1-16,-1 2 0 0,-9-1 1 15,-5 2 0-15,-5 1 0 0,-3 0-1 16,-5 0 0-16,-4 3 0 0,-6-2-1 15,-1 0 0-15,-4 2-1 0,-2 0 0 16,4-3 1-16,0 0 2 0,1-1 2 16,4-4 4-16,4 1 1 0,5-5 2 0,6-5 1 15,1-2 2-15,6-5-3 16,0-2-2-16,6-4-2 0,5-1-3 0,3-3-1 16,2-2-1-16,6 0-2 0,3-1 2 15,4 3 0-15,2 0 1 0,3 1 2 16,3 6-1-16,1 2 1 0,3 3-1 15,0 1 0-15,1-2-2 0,-3 4-1 16,1 2-2-16,-2-2-2 0,-2 2-7 16,-3-1-11-16,-1 4-14 0,-5-1-17 15,-4 1-14-15,-6-1 18 0,-4 1-146 0,-8 1-129 16,-5 0-303-16</inkml:trace>
  <inkml:trace contextRef="#ctx0" brushRef="#br0" timeOffset="72727.003">9532 8589 595 0,'-2'-17'156'0,"1"4"12"16,-2 3-74-16,2 5-24 0,0 0-7 16,1 4-6-16,-1 2-8 0,1 8-9 15,1 2-9-15,-1 2-7 0,1 5-5 16,0 2-1-16,0 1-3 0,2 3-3 16,-2-2-3-16,0-1-1 0,1-2-3 15,0-5 0-15,0 0-3 0,1-4 0 0,2-4-1 16,1-6 0-16,0-6 0 0,4-4 0 15,1-3 0-15,1-5 0 0,3-3 0 16,2-2-1-16,0-1 0 0,2 1 1 16,0 4-1-16,-2-1 0 0,-1 6 0 15,-2 4-1-15,-5 4 1 0,-1 6 0 16,-2 3 0-16,-2 5-1 0,-1 4 0 0,0 1-3 16,-1 3-6-16,-1 3-9 0,2-3-12 15,1 0-17-15,0-2-16 0,3 0-10 16,2-4-13-16,5-3-110 0,1-5-121 15,2-2-276-15</inkml:trace>
  <inkml:trace contextRef="#ctx0" brushRef="#br0" timeOffset="72879.5934">10005 8557 699 0,'1'-9'184'16,"-2"0"7"-16,0 3-100 0,1 2-21 0,0 0-10 15,2 1-15-15,1 2-18 16,3-1-10-16,-1 2-8 0,2 2-7 0,-1 0-9 15,2 2-12-15,-1-1-17 0,-1 3-20 16,-2 2-14-16,-2 0-130 0,1 1-143 16,-3 1-320-16</inkml:trace>
  <inkml:trace contextRef="#ctx0" brushRef="#br0" timeOffset="73033.2922">9988 8685 691 0,'1'1'156'0,"0"0"0"0,3-1-115 16,1 0-19-16,2 1-6 0,1-2-8 16,3 1-12-16,0-1-12 0,2 0-10 15,2-2-10-15,2 1-120 0,-1-3-122 16,2 2-295-16</inkml:trace>
  <inkml:trace contextRef="#ctx0" brushRef="#br0" timeOffset="73294.0389">10292 8593 693 0,'-4'6'157'0,"2"0"0"16,0 4-116-16,2 0-16 0,3 1-4 16,4 1-7-16,4-2-3 0,6 0 1 0,3-2 0 15,6-3 2-15,2-1 1 0,3-4 2 16,-3-3 1-16,0-3 0 0,-2-2-4 15,-6-3 0-15,-4-2-2 0,-5-1-3 16,-3-1-2-16,-8 0-2 0,-4 2-2 16,-6 2-1-16,-2 1-1 0,-5 3-6 15,-2 2-14-15,-3 3-20 0,-3 0-18 16,-1 3-128-16,-1 2-141 0,4 2-334 16</inkml:trace>
  <inkml:trace contextRef="#ctx0" brushRef="#br0" timeOffset="73872.1471">10011 6877 590 0,'-5'1'159'0,"-2"3"10"0,-3 3-63 15,-1 4-37-15,1 2-11 0,3 5-6 16,2-1-12-16,3 1-10 0,0 1-11 16,6-4-7-16,4-1-4 0,1-3-3 15,2-6-3-15,3-1 0 0,-1-4-1 16,2-5 1-16,0-3-1 0,-1-3 0 16,-3-1 0-16,-1-3-1 0,-2 2 1 15,-5-4-3-15,0 2-6 0,-5 1-7 0,-2 3-12 16,0 2-10-16,0 4-12 0,-1 2-9 15,0 5-7-15,2 4-5 0,0 2-105 16,1 4-106-16,1 1-259 0</inkml:trace>
  <inkml:trace contextRef="#ctx0" brushRef="#br0" timeOffset="74109.0435">10102 6983 562 0,'2'-2'146'0,"0"2"5"0,-4 0-67 0,2 2-30 16,0 3-9-16,2 0-8 0,0 2-9 15,3 2-6-15,1 0-4 0,1-1-5 16,6 1-3-16,-1 1-1 0,3-3 1 16,3-1 0-16,0-2-1 0,3-2 2 15,1-4 2-15,-2-3 2 0,1-4 1 16,-4 1-1-16,-2-3-2 0,-4-3 0 16,-5-1-2-16,-3 3-3 0,-4-1-2 0,-4-1-2 15,-3 1-3-15,-3 1-5 0,-3 3-12 16,-3 3-20-16,-1 2-24 0,-4 4-131 15,0 3-147-15,3 4-350 0</inkml:trace>
  <inkml:trace contextRef="#ctx0" brushRef="#br0" timeOffset="75000.2371">11478 7728 582 0,'2'-16'142'0,"-4"5"7"0,-5 0-82 16,0 1-12-16,-6 4-3 0,-6 4-2 16,-4 3-5-16,-2 4-4 0,0 5-4 15,-2 4-6-15,-3 6-6 0,1 2-6 16,2 4-5-16,4 1-3 0,4 1-3 16,2 0-3-16,9-2-2 0,6 1-1 15,10-5-1-15,6-3-1 0,7-4-2 0,1-5-2 16,5-8-1-16,0-7-3 0,1-6-1 15,3-5 0-15,-3-4 1 0,-1-2 1 16,-1-4 2-16,-3-1 1 0,-1 2 3 16,-6-3 1-16,-2-1 1 0,-5 2 0 15,0 0 0-15,-4 5 3 0,-3 2 3 16,0 3 4-16,-4 9 2 0,-3 4 3 16,1 6 0-16,-4 7 1 0,1 7-3 15,-1-2-2-15,2 10-4 0,1 4-3 0,3 1-2 16,2 2-3-16,4 0-7 0,2-4-13 15,4 2-18-15,4-3-20 0,3-7-15 16,4-3-128-16,3-4-143 0,2-4-320 16</inkml:trace>
  <inkml:trace contextRef="#ctx0" brushRef="#br0" timeOffset="75361.5547">11803 7849 596 0,'-1'-2'170'0,"0"1"8"16,-3-1-48-16,2 1-58 0,1 1-12 16,-2 0-11-16,2 0-13 0,1 0-16 15,0 0-16-15,2 1-18 0,2 1-22 16,0-2-21-16,2 2-133 0,-1-2-145 15,0 1-347-15</inkml:trace>
  <inkml:trace contextRef="#ctx0" brushRef="#br0" timeOffset="75786.5931">12031 7748 586 0,'3'-6'152'0,"2"1"4"0,-1-3-62 0,4 1-46 15,2 1-9-15,1-3-6 0,-2 2-8 16,2-2-7-16,7 1-5 0,0 0-2 16,0 0-4-16,1-1-3 0,-2 1-1 15,1-2-1-15,4 0-1 0,-8 0-1 0,-1 2 1 16,-2-2 0-16,-5 0-1 0,-3 0 1 15,-6 2-1-15,-4 0 1 16,-2 2-1-16,-3 1 0 0,-1 3 0 0,-6 1-1 16,-1 2 1-16,0 4 0 0,2 2-1 15,-1 4 1-15,1 4-1 0,-1 1 1 16,5 6 0-16,3 4 0 0,-2-1 0 16,4 2 0-16,-2 4 1 0,2-3 1 15,4 1 1-15,4 0 0 0,3-5 2 0,6 4 1 16,3-4 0-16,0-5 0 0,3-3-1 15,2-1 0-15,8-5-1 0,-1-4-2 16,-1-6 0-16,7-3-2 0,4-3-7 16,4-4-10-16,-2-3-11 0,-5-1-14 15,0-3-11-15,-4 0-125 0,-7-1-130 16,-4-2-301-16</inkml:trace>
  <inkml:trace contextRef="#ctx0" brushRef="#br0" timeOffset="76027.4819">12339 7305 753 0,'-9'-6'181'0,"5"3"4"0,2 0-113 16,6 3-24-16,4 1-12 0,3 2-9 15,4-2-12-15,2 0-4 0,3 2-5 16,0-1-11-16,4-1-14 0,-1 2-17 16,3-3-20-16,-2 0 1 0,0-1-136 15,-4-3-139-15,0-1-311 0</inkml:trace>
  <inkml:trace contextRef="#ctx0" brushRef="#br0" timeOffset="76267.1301">12706 7145 661 0,'-5'-5'160'0,"4"5"3"0,-4 1-92 16,4 4-33-16,2 3-9 0,5 1-6 15,0 4-7-15,3 1-3 0,1 2-2 16,2 1 1-16,-1 1 0 0,0 2 0 16,-1 2-1-16,1-1-1 0,1 2-1 15,-1 1-2-15,0 0-1 0,-1-2-3 0,-3-1 0 16,-3-4-1-16,-8 0-1 0,-2-4-2 15,-2-2-3-15,-7-4-8 0,-5-2-12 16,-5-7-16-16,-4 0-13 0,2-6-8 16,-1-6-120-16,1-3-125 0,5-4-284 15</inkml:trace>
  <inkml:trace contextRef="#ctx0" brushRef="#br0" timeOffset="76394.8274">12758 6956 511 0,'8'-3'113'0,"-3"3"-2"0,0 1-150 16,1 3-66-16,0 2-90 0,-1 2-200 0</inkml:trace>
  <inkml:trace contextRef="#ctx0" brushRef="#br0" timeOffset="76990.8057">12917 7134 464 0,'-3'-1'111'0,"1"0"2"0,-2-1-68 16,2 2-15-16,1 0-5 0,-1 0-6 15,1 0-3-15,0 0 0 0,1-1 0 0,0 1 1 16,0 1 1-16,2-1 1 16,-3 0 2-16,2 0 1 0,-2 0 2 0,1 0-1 15,0-1 1-15,1 2 1 0,-3-2-2 16,-1 0-1-16,1 0-1 0,1-1-2 16,0 1-1-16,-1 1 0 0,-1-2-4 15,3 2-1-15,0 2-1 0,-2 3-2 16,0 1-1-16,0 5 0 0,-2 3 0 0,1 3 0 15,-2 2 1-15,2 2-1 0,0 0 1 16,5-1-1-16,1-1-2 0,6-2 0 16,1-2-1-16,3-5-1 0,3-3-1 15,1-3 0-15,0-4-1 0,-1-5 1 16,-1-2-1-16,-2-3 1 0,0-1 0 16,-2 0 1-16,-3-1-1 0,0 1 0 15,-3 0-1-15,-1 1 1 0,-1 5-2 16,-3-1 0-16,0 4-1 0,-3 4 0 15,2 3 0-15,-1 2-1 0,1 3 0 0,1 0 1 16,3 3-1-16,2 1 0 16,4-1 0-16,3-1 1 0,6-2-1 0,3 0 0 15,4-3 0-15,0-3 0 0,2-4 1 16,0-1-1-16,-3-7 1 0,-6 0 0 16,-3-5 1-16,-4 0-1 0,-5-4 1 15,-3-3-1-15,-3 1 0 0,-3-2-2 16,-1 0-8-16,-2 4-11 0,0 0-17 0,-5 1-19 15,0 5-20-15,-1 3-121 0,-1 8-140 16,3 5-311-16</inkml:trace>
  <inkml:trace contextRef="#ctx0" brushRef="#br0" timeOffset="78060.0582">11133 7150 607 0,'-33'2'141'0,"0"11"6"0,1 10-98 0,2 10-12 16,-2 11-6-16,0 10-3 0,1 6-4 16,6 9-5-16,3 6-4 0,7 8-4 15,6 2-1-15,17 1-6 0,10-1-6 16,11-1-12-16,11-10-15 0,11-10 149 16,14-3-281-16,11-16-150 0,10-10-414 15</inkml:trace>
  <inkml:trace contextRef="#ctx0" brushRef="#br0" timeOffset="78655.7364">13364 6882 534 0,'8'-11'126'0,"4"3"4"16,1 5-84-16,2 3-12 0,2 4-6 0,1 10-3 16,3 7-3-16,0 6-2 0,0 7 2 15,-1 6 1-15,1 7 0 0,0 6 1 16,0 2-2-16,0 2-1 0,1 5-1 16,-1 3-5-16,-1 2-4 0,-2-1-3 15,-4 0-3-15,-1-3-1 0,-7-2 0 16,-8-5-2-16,-4-3 0 0,-5-3-1 15,-3-3-1-15,-5-2-1 0,-3-1-1 16,-4-5-3-16,1 0-6 0,-3-4-7 16,-1-8-11-16,1-5-9 0,0-8 37 0,4-7-164 15,2-6-127-15,3-7-317 16</inkml:trace>
  <inkml:trace contextRef="#ctx0" brushRef="#br0" timeOffset="79309.7224">13679 6760 487 0,'5'-6'127'0,"-3"-1"6"0,1 1-58 16,-1 0-20-16,0 3-5 0,-2 0-5 16,0 0-4-16,2 4-3 0,-1 2-1 15,-1 3-4-15,0 0-3 0,0 3-4 16,0 5-4-16,1 3-2 0,0 2-3 15,-1 0-3-15,4 3-3 0,0 4-1 16,-1 0-3-16,3-4 0 0,2 1-1 16,-2-4 0-16,0-4-1 0,0-2 0 15,-2-5 0-15,0-5 2 0,-2-1-1 0,0-7 1 16,2-3-1-16,1-5 0 0,1-5 1 16,3-1-2-16,-1-4-1 0,3-2-1 15,0-1-1-15,0 2-1 0,3 4 0 16,-3 3-1-16,0 3 0 0,1 3 0 15,-1 4 0-15,-1 7-1 0,-1 6 1 16,-1 4-1-16,1 1 1 0,-2 5 0 16,0 2-1-16,1 2-2 0,0-1-4 0,1 1-7 15,1-4-9-15,2 1-13 0,0-1-16 16,4-4-12-16,1-2-126 0,3-3 2 16,1-8-105-16,3-3-200 0</inkml:trace>
  <inkml:trace contextRef="#ctx0" brushRef="#br0" timeOffset="82855.0991">14453 7690 664 0,'-11'-2'167'15,"0"-2"8"-15,2 1-100 0,4 3-18 16,5-2-10-16,0 2-9 0,6-2-12 0,7 0-10 16,0 1-8-16,4-3-4 0,5 0-2 15,3-1-6-15,2-3-11 0,-3 2-14 16,-2-2-17-16,-1 1-14 0,-2 3-124 15,-5 2-133-15,-4 4-306 0</inkml:trace>
  <inkml:trace contextRef="#ctx0" brushRef="#br0" timeOffset="83038.1595">14498 7787 690 0,'-5'0'164'0,"3"1"2"0,3-1-108 0,4-1-16 16,2-3-11-16,4 0-11 0,5 0-8 16,4-3-6-16,2 3-16 0,-1-4-23 15,3 2-100-15,1 1-38 0,2 2-121 16,-2 1-257-16</inkml:trace>
  <inkml:trace contextRef="#ctx0" brushRef="#br0" timeOffset="86465.8241">16114 7390 199 0,'5'-2'86'0,"-2"-5"15"0,2 0-7 15,-1-3-5-15,2-4-4 0,0-4-4 16,0-1-10-16,1-3-14 0,-3-3-9 0,0-2-5 15,1-2-2-15,-1-3-2 0,-3-1-4 16,-1-4-2-16,-1-4-5 0,-2-4-3 16,2 1-4-16,-3 4-5 0,1 3-2 15,0 5-2-15,1 8-4 0,2 8-1 16,0 9-3-16,1 7-1 0,0 4 0 16,2 6-2-16,-1 10-4 0,2 6-11 15,1 4-13-15,0 5-15 0,2 4-15 16,-1 1-121-16,0-1-132 0,2-2-302 15</inkml:trace>
  <inkml:trace contextRef="#ctx0" brushRef="#br0" timeOffset="86845.7307">15739 7641 533 0,'-22'-2'128'0,"0"-2"4"15,2 0-73-15,2 3-20 0,2 0-7 16,4-2 1-16,2 1-2 0,3-1 0 16,2 2-3-16,4-2-1 0,3 0-2 15,5-1-2-15,4 1-3 0,6 0-3 16,7 1-2-16,6 1-1 0,6-1-2 15,8 2-1-15,7 2-2 0,8-2-2 16,4 0 0-16,8-3-2 0,6 0 1 0,9-2-1 16,3-2-1-16,4-4 0 0,6 0-1 15,3-2-1-15,5-1 0 0,-3 0-1 16,-4-2 0-16,-3 0-2 0,-8 4-3 16,-5 1-6-16,-13 6-9 0,-14 0-9 15,-9 5-12-15,-12 4-10 0,-12 2-13 16,-10 2-114-16,-13 1-118 0,-6 1-283 15</inkml:trace>
  <inkml:trace contextRef="#ctx0" brushRef="#br0" timeOffset="87719.8714">15544 8448 386 0,'-1'-10'115'0,"1"1"6"0,0-2-18 15,1 5-39-15,-1-2-14 0,0 3-4 16,1 2-2-16,1 1-4 0,-2 4-2 15,0 3-3-15,0 1-2 0,2 5-4 0,-2 3-4 16,1 5-6-16,-1 3-5 0,2 2-3 16,-1 3-2-16,-2 0-4 0,-1 0-1 15,2-1-2-15,-1-2-1 0,-1-3 0 16,-1 0 0-16,1-3 0 0,-1-2 0 16,1-3-2-16,-1-2-5 0,2-3-9 15,0-2-13-15,1-2-9 0,1-5-16 16,2-4-119-16,-1-3-124 0,3 0-293 15</inkml:trace>
  <inkml:trace contextRef="#ctx0" brushRef="#br0" timeOffset="88051.869">15990 8536 549 0,'1'-4'158'0,"2"1"9"0,0 1-7 15,0-4-98-15,4 2-12 0,3 0-8 16,0 1-7-16,0 0-9 0,1-1-10 16,-1 1-5-16,2 3-5 0,-2-3-4 0,1 2-9 15,-2-1-15-15,2-1-20 0,0 2-16 16,-1 1-126-16,-2 0-139 0,-1-1-324 16</inkml:trace>
  <inkml:trace contextRef="#ctx0" brushRef="#br0" timeOffset="88759.4699">16645 8382 555 0,'0'-10'138'0,"-2"1"7"16,-2 0-76-16,-1 3-16 0,-1 1-4 15,-2 4-3-15,-4-2-2 0,0 7-6 16,0 2-4-16,-4 4-6 0,-1 3-5 0,0 3-4 16,-1 5-6-16,2 5-4 15,0-2-2-15,2 0-2 0,2-2-1 0,5 1-1 16,4-2-2-16,4-3 0 0,3-2-1 16,4-4 0-16,0-1-1 0,6-1 0 15,-2-6-2-15,3-4-1 0,-2-4 0 16,0-2 0-16,2-4-1 0,0-2 1 15,-3-3 1-15,-1-1 1 0,-1-3 1 16,0-1 1-16,-2-3 0 0,-2-2 0 16,-2 2 0-16,1 1 0 0,-1 0 1 0,-1 5 1 15,0 3 1-15,-2 6 2 0,-1 3-1 16,1 5 1-16,-1 4 1 0,-1 5-2 16,0 4 0-16,0 4-2 0,-1 4-1 15,2 2 0-15,0 1-1 0,2 0 1 16,-1-2-2-16,2 0-1 0,2-4-3 15,1-3-6-15,2-3-14 0,4-2-15 0,2-4-14 16,0-2-118-16,2-3-11 16,3 0-110-16,-2 2-211 0</inkml:trace>
  <inkml:trace contextRef="#ctx0" brushRef="#br0" timeOffset="89266.6545">16917 8303 515 0,'0'-3'144'0,"2"2"5"0,0-2-1 0,4 2-103 16,4-1-12-16,0-1-3 15,2 1-2-15,3-3-5 0,-1 0-4 0,1 1-3 16,1 1-4-16,0-3-3 0,-1 1-2 16,-2-4-3-16,-1 1-2 0,1-1-1 15,-4-2-1-15,0 1-1 0,-3 0-1 16,-2 2 1-16,-3 0-1 0,-2 3 0 15,-3 2 0-15,-3 0 0 0,-3 2 1 16,-2 0 0-16,-4 2 1 0,-5 3-1 16,-2 3 1-16,-3 4-1 0,-1 3 1 0,0 0 1 15,0 7 0-15,4 4 0 0,5 2 0 16,4 0 1-16,4 2-1 0,4 2 1 16,2-2-1-16,4-1 0 0,5-3 1 15,1-3-1-15,4-4 0 0,3-2 0 16,4-4 1-16,2-3-1 0,6-3-1 15,1-4 0-15,-1-2-2 0,2-3-4 0,-1-2-9 16,0-3-12-16,-3-3-10 0,-4 0-14 16,-1 0-119-16,-5 0-123 0,-2 0-293 15</inkml:trace>
  <inkml:trace contextRef="#ctx0" brushRef="#br0" timeOffset="89540.6272">17172 8018 649 0,'-2'-7'165'15,"4"3"4"-15,2-1-47 0,3 2-83 0,5 2-17 16,2-1-8-16,3-1-1 16,0-1-8-16,3 1-13 0,1 0-16 0,-2-1-17 15,0-2-59-15,-3-1-72 0,-2-1-122 16,0-1-264-16</inkml:trace>
  <inkml:trace contextRef="#ctx0" brushRef="#br0" timeOffset="89758.5746">17496 7826 604 0,'0'14'141'0,"-2"1"6"0,2 4-99 16,3-1-9-16,0 2 1 0,2 2-3 16,0 1-8-16,0-1-2 0,0 1-6 15,0-2-5-15,-4-2-3 0,-1-1-6 16,-5-2-1-16,-1-3 0 0,-4 1-4 15,-3-2-4-15,-3-1-8 0,-1-2-13 16,-3-3-14-16,3-2 71 0,0-3-203 0,0-2-140 16,5-1-357-16</inkml:trace>
  <inkml:trace contextRef="#ctx0" brushRef="#br0" timeOffset="89914.1961">17438 7621 524 0,'4'-11'137'0,"3"3"1"0,2-2-10 16,0 3-108-16,4 2-18 15,-1 0-16-15,0 2-121 0,-1 2-117 0,0 5-295 16</inkml:trace>
  <inkml:trace contextRef="#ctx0" brushRef="#br0" timeOffset="90480.6069">17646 7791 466 0,'-2'-7'124'0,"-1"4"3"0,2-3-22 0,0 2-73 16,1 0-12-16,0 1-3 0,1 0-6 15,0 1-3-15,1 0-2 0,-1 2 0 16,0-1 0-16,-1 1 2 0,1 0 1 16,-1 1 1-16,0-1 2 0,0 0 1 0,0 0 1 15,-1 2 0-15,1-2 1 0,-1 0 1 16,0 0-2-16,1 1 0 0,-3-1 0 16,3 2-2-16,-1 1 0 0,1 0-1 15,-1 6 0-15,-1 1 1 0,0 1 0 16,1 2-1-16,-2 3 2 0,2 1 0 15,0 3-1-15,1 0-1 0,1-1-1 16,3 0-2-16,2 0 0 0,2-3-1 16,1-1-3-16,3-2 2 0,2-7-3 0,0-4 0 15,1-4 0-15,-1-3-1 16,-2-3 1-16,-1-4-1 0,-1-3 0 0,-2 3 1 16,-3-1-1-16,-1 1 1 0,-3 1 0 15,-1 5-1-15,0 1 0 0,-2 2 0 16,-1 4-1-16,0 2 1 0,1 6-2 15,1 2 1-15,2 1-1 0,3 5 0 16,2 1 0-16,4-3 0 0,2-1 0 16,4-2 0-16,2-2 0 0,6-4 0 0,-1-7 0 15,5-5 0-15,2-3 0 0,-4-4 0 16,0-4 1-16,-1-5-1 0,-6-2 0 16,-4 0 1-16,-6-3-1 0,-5-3 0 15,-2 3-6-15,-5 1-10 0,-2-1-14 16,0-2-15-16,-4 5-15 0,-4 6-125 15,-3 2-135-15,-3 5-312 0</inkml:trace>
  <inkml:trace contextRef="#ctx0" brushRef="#br0" timeOffset="90982.9697">17124 7450 461 0,'-9'-2'125'0,"0"2"6"15,0 0-30-15,2-2-48 0,1 2-10 16,2 2-4-16,2-2-4 0,3 2-2 15,0-2-3-15,4 0-1 0,4 1-4 16,3-3-2-16,4 1-1 0,6-3 0 16,5-1-2-16,4 1-2 0,5 1-1 15,4-2-4-15,2 0-1 0,4 1-4 0,-3 2-2 16,3-1-3-16,-1 0-1 16,1 0 0-16,-3-1-2 0,1 2 1 0,-5 0-2 15,4-1-2-15,-9 1-5 0,-2-2-9 16,-5 0-12-16,-4 1-16 0,-7-1-16 15,-5-1-120-15,-5 1-131 0,-3 1-304 16</inkml:trace>
  <inkml:trace contextRef="#ctx0" brushRef="#br0" timeOffset="93065.6947">19634 7198 456 0,'5'-8'123'0,"-4"0"7"15,-1 2-51-15,-1 2-20 0,-5 0-7 16,-4 1-5-16,0 1-3 0,-5 2-3 16,-5 2-1-16,-6 0-1 0,-4 4-2 0,-2 4-3 15,-3 3-2-15,-1 3-1 0,0 1-3 16,4 4-3-16,4 3-4 0,5-4-4 15,7 2-3-15,5 1-4 0,7 0-4 16,4 0-2-16,6-1-3 0,5-1 0 16,5-3-1-16,4-2-2 0,3-2-2 15,7-4-6-15,3-6-8 0,1-4-11 16,0-3-12-16,-2-5-14 0,-1 1-9 16,-3-3-12-16,-6-2-110 0,-6 0-119 15,-4 1-275-15</inkml:trace>
  <inkml:trace contextRef="#ctx0" brushRef="#br0" timeOffset="93245.3616">19316 7318 624 0,'-14'-5'160'16,"6"1"2"-16,3 0-68 0,4 4-51 0,6 0-15 15,4 0-8-15,5-2-7 0,3 1-8 16,6-2-2-16,5 1-7 0,5-3-9 15,3-1-13-15,1 1-14 0,-1 0-126 16,-5 0-128-16,2 4-314 0</inkml:trace>
  <inkml:trace contextRef="#ctx0" brushRef="#br0" timeOffset="93839.4755">20111 7160 529 0,'-6'-6'137'0,"-4"-1"6"0,-5 3-57 15,-4 2-32-15,-5 2-9 0,-4 4-4 16,-3 5-3-16,-2 2-5 0,-1 4-4 15,1 3-5-15,4 2-3 0,3 5-5 16,4-1-4-16,6 2-3 0,6 1-3 16,6-2-2-16,4 0-2 0,7 0-1 15,4-2-2-15,6-2 0 0,2-4-4 16,2-2-2-16,4-5-4 0,3-2-1 16,-1-7-3-16,1-4-3 0,-2-3 2 0,-1-2 3 15,-3-4 2-15,-3-3 3 0,-3-2 3 16,-4 1 2-16,-3 2 3 0,-4-1 3 15,-3 1 3-15,-3 5 4 0,-2 1 4 16,-2 6 2-16,-1 2 1 0,-1 2 0 16,-2 6-1-16,0 5-4 0,-1 4-3 15,0 4-4-15,-1 4-1 0,2 3-3 16,0 0 1-16,1 0-1 0,3 0-1 16,2 0-1-16,0-2-5 0,4-3-12 0,3-1-15 15,1-2-14-15,4-3 1 0,2-5-131 16,2-3-128-16,7-3-298 0</inkml:trace>
  <inkml:trace contextRef="#ctx0" brushRef="#br0" timeOffset="94112.7884">20266 7299 722 0,'-8'8'163'0,"-2"1"3"16,1 1-120-16,6 4-17 0,1-1-8 16,4-1-5-16,4-1-4 0,2-1-4 15,2-1-2-15,4-1-1 0,2-1-1 16,0-5-1-16,1-1-1 0,-3-3-1 16,-1-1 0-16,-4-3-1 0,-1-2-8 0,-6-3-6 15,-3 1-8-15,-4 0-10 16,-2 0-9-16,-4-1-8 0,-2-1 13 0,-1-2-129 15,-3 1-112-15,2 1-283 0</inkml:trace>
  <inkml:trace contextRef="#ctx0" brushRef="#br0" timeOffset="94219.0146">20257 7005 454 0,'1'10'106'0,"1"4"-2"0,-2-3-152 16,4 1-133-16,1 3-253 0</inkml:trace>
  <inkml:trace contextRef="#ctx0" brushRef="#br0" timeOffset="94629.0759">20513 7227 762 0,'-20'2'174'0,"4"2"3"0,5 6-123 15,0 3-21-15,2 3-10 0,3 2-6 16,5-1-5-16,4 0-4 0,3 1-3 16,2-1-1-16,6-1-2 0,2-5-1 15,3-2 1-15,0-1-1 0,-1-1-1 0,-1-6-2 16,-1-2-2-16,-2-3-4 0,-5-2-2 15,0-2-3-15,-3 0-1 0,-4-2-1 16,0-2 2-16,-4-4 3 0,-2 0 2 16,-4 0 3-16,-2-1 3 0,1 1 2 15,-4-1 0-15,1 3 1 0,0 3 3 16,2 3 1-16,1 0 1 0,2 5 1 16,3-1-1-16,3 4 0 0,1 4-2 15,3-1-1-15,3 3-3 0,1-1-2 0,5 2-6 16,1-3-5-16,1 1-9 0,2-2-11 15,1-3-7-15,1 1-8 0,-1-2-9 16,-1 0-17-16,0-3-85 0,-2 0-102 16,0-1-234-16</inkml:trace>
  <inkml:trace contextRef="#ctx0" brushRef="#br0" timeOffset="94975.2822">20813 7244 556 0,'-10'9'143'0,"-2"1"6"0,-1 2-53 15,2 1-50-15,2 2-13 0,1 0-6 0,5-3-6 16,5 0-5-16,4-1-6 0,5-2-3 16,1-3-2-16,6-1-1 0,0-3 0 15,1-3-2-15,0-3 0 0,-2-2-1 16,0-1 1-16,-3-5-1 0,-5-3 1 16,-2 1-1-16,-4 0 0 0,-3-1 1 15,-5-1-3-15,0 1-6 0,-1 4-14 0,-1 2-12 16,-2 2 37-16,1 4-165 0,-1 3-132 15,3 3-325-15</inkml:trace>
  <inkml:trace contextRef="#ctx0" brushRef="#br0" timeOffset="95209.7068">20985 7237 630 0,'8'0'159'16,"-1"1"10"-16,-2 2-78 0,1 1-36 0,3 3-8 0,-1-3-4 15,2 4-5-15,-1-1-6 16,3 0-6-16,0 1-3 0,3-1-3 0,-2 1-2 16,2-2-4-16,1-4-3 0,-3-1-3 15,0-2-2-15,0-3-3 0,-3-2-4 16,0-2-5-16,-2-1-5 0,0-2-7 16,0-1-8-16,1-2-16 0,-2 2-13 15,2 0-10-15,-1 2-1 0,-2 3-122 16,-1 1-125-16,0 4-288 0</inkml:trace>
  <inkml:trace contextRef="#ctx0" brushRef="#br0" timeOffset="95674.4347">18504 7549 737 0,'9'-2'165'16,"3"2"2"-16,0 6-125 0,1 4-17 16,-1 4-6-16,1 4-4 0,-3 0-13 15,-3 6-25-15,-2 3-66 0,-4 0-80 16,4 0-128-16,-3 4-296 0</inkml:trace>
  <inkml:trace contextRef="#ctx0" brushRef="#br0" timeOffset="97912.0111">21963 7203 442 0,'-4'-31'118'0,"3"4"5"0,-3 1-44 15,3 9-23-15,0 2-12 0,-2 6-4 16,2 2-4-16,2 6-2 0,-2 6-3 16,0 5-5-16,1 7-2 0,-1 5-5 15,1 5-4-15,-2 4-1 0,1 5-3 16,1 1-1-16,0 2-3 0,0-1-2 15,1 0 0-15,1-2-2 0,0-1-1 16,1-3-1-16,-1-1-2 0,1-7-4 0,-1-4-7 16,2-5-10-16,1-2-10 0,-3-8-11 15,4-3-46-15,0-5-73 0,0-3-108 16,2-4-238-16</inkml:trace>
  <inkml:trace contextRef="#ctx0" brushRef="#br0" timeOffset="98438.7394">22317 7283 503 0,'-3'-8'129'0,"-1"0"7"15,-4 1-61-15,0 2-19 0,-2 2-4 16,0 3-3-16,-3 3-1 0,-2 1-4 15,0 4-2-15,0 7-4 0,-1 4-6 16,1-1-5-16,-1 3-7 0,3 2-5 0,6 2-5 16,1-2-3-16,5-2-2 0,2-3-3 15,4-2 0-15,2-3-1 0,3-5-1 16,2-2 1-16,0-6 0 0,3-6-1 16,0-3 1-16,0-4-1 0,0-6 1 15,1-2-1-15,0-1 1 0,-2-2-1 16,-1 1 1-16,0 1 0 0,-4 3 2 15,-1 3 3-15,-2 4 4 0,-4 3 1 16,2 7 1-16,-4 3 0 0,0 7-1 0,0 3-1 16,-1 3-4-16,2 5-3 0,0 3-2 15,2 1-5-15,0 3-7 0,3-3-12 16,4 0-19-16,1-2-20 0,3-1-13 16,-1-4-123-16,4-4-134 0,0-1-305 15</inkml:trace>
  <inkml:trace contextRef="#ctx0" brushRef="#br0" timeOffset="99335.7796">22660 7350 485 0,'-6'2'140'0,"0"2"7"16,-1-2-11-16,4 2-78 0,0 1-14 16,2 0-6-16,2-1-5 0,3 0-5 15,2-1-6-15,3-2-3 0,3-2-4 16,3-3-3-16,1-1-3 0,2-2-4 15,4-4-1-15,0-2-2 0,0 0-2 16,-1-2 1-16,0-1-1 0,-4 0 1 16,-1-1 0-16,-5 1-1 0,-4 0 0 0,-2 3 0 15,-1-1 1-15,-5 2-1 0,-2 1 0 16,-2 4 1-16,-2-1-1 0,-4 6 0 16,-4 2 0-16,-3 2 0 0,-2 5 0 15,-2 4 0-15,0 2 1 0,0 4 1 16,1 2 0-16,3 3 1 0,2 2 1 15,2 2 2-15,2 0 0 0,4 1 1 16,3-2 0-16,3 2-1 0,4-3 0 0,1-2-1 16,6-3-1-16,2 0-1 0,5-4-1 15,1-2 0-15,4-5-2 0,3-3-1 16,1-1-4-16,2-3-4 0,0-3-12 16,0-2-9-16,-2-2-14 0,-4-2-9 15,-1 1 38-15,-4-3-162 0,-3-1-125 16,-3 0-308-16</inkml:trace>
  <inkml:trace contextRef="#ctx0" brushRef="#br0" timeOffset="99622.8849">22910 7014 675 0,'-5'-4'162'16,"4"2"7"-16,1-2-106 0,2 3-15 15,5 2-11-15,1 0-9 0,3 1-7 16,5-1-7-16,1 0-8 0,5 0-14 15,2-1-15-15,3 0-19 0,4 0 135 16,-4-3-268-16,-4-4-153 0,3 0-411 0</inkml:trace>
  <inkml:trace contextRef="#ctx0" brushRef="#br0" timeOffset="99852.3247">23255 6809 641 0,'4'4'145'0,"-3"0"4"0,2 3-105 16,1 0-12-16,1 3-5 0,3 2 0 16,0 2-1-16,3 1-2 0,-1 3-2 0,2 0-2 15,-1 6-3-15,2-1-3 0,-2 1-3 16,-4-2-3-16,-2 1-2 0,-1-1-2 16,-7-4-3-16,-4-3-4 0,-7-2-9 15,-2-1-11-15,-3-1-15 0,-1-2-13 16,-1-3-124-16,2-3-130 0,3-2-305 15</inkml:trace>
  <inkml:trace contextRef="#ctx0" brushRef="#br0" timeOffset="99987.9747">23270 6677 627 0,'6'-6'135'0,"1"0"0"0,3 2-108 16,1 3-15-16,1 3-12 0,4 1-15 15,-2 2-119-15,-1 0-114 0,-3 7-290 16</inkml:trace>
  <inkml:trace contextRef="#ctx0" brushRef="#br0" timeOffset="100567.825">23478 6841 355 0,'3'-2'99'0,"-1"-2"6"16,0 2-43-16,0-1-11 0,-1 1-4 15,0-1-6-15,-1 2-6 0,1 1-4 0,-1-1-3 16,0 1-2-16,0-1-2 0,0 1 0 15,0 0-1-15,-1 0-1 0,0-2 0 16,1 1 1-16,-1 1-1 0,1 0 2 16,0 0 0-16,-2 0-1 0,2 3 0 15,-1-1-1-15,-1 2-2 0,-1 1 0 0,-2 2-4 16,1 4-1-16,-3 2-3 0,4 3-1 16,-2 4-1-16,2 1-2 0,2 0 0 15,2-1-2-15,3 0-1 0,2-4-1 16,3-3-2-16,2-2 0 0,2-4 0 15,3-1-1-15,0-5 0 0,2-2 0 16,0-2 0-16,-2-2-1 0,-3-3 1 16,-2 0 0-16,-4-1-1 0,0 0 1 15,-5 1 0-15,0 0-1 0,0 3 1 0,-4 4-1 16,1 1 0-16,0 4 0 0,1 2 0 16,0 1 0-16,1 2 0 0,3 2-1 15,1-1 1-15,2 1-1 0,2-3 0 16,0 1 0-16,5-3 0 0,-1-2-1 15,2-4 1-15,0-3-1 0,0-3 2 16,-1-1-1-16,-2-4 1 0,-3-4 0 16,-3-2 1-16,-2-2-1 0,-3-3 0 15,-3 0 0-15,-2-1-7 0,-2 1-12 16,1 2-12-16,-1 6-15 0,1 1-10 0,0 7 50 16,0 4-179-16,0 3-128 0,5 2-319 15</inkml:trace>
  <inkml:trace contextRef="#ctx0" brushRef="#br0" timeOffset="101285.4007">23944 7062 557 0,'0'-17'141'15,"-2"-3"8"-15,2 0-76 0,2 0-18 16,-2-1-8-16,1 2-6 0,-1 3-5 15,-3 3-7-15,3 6-7 0,0 4-4 16,-1 6-4-16,1 5-4 0,0 7-2 16,-1 4-2-16,3 7-2 0,0 2-1 0,-4 5-1 15,-1 3-1-15,-1 1-1 16,2 2 1-16,-1 4-1 0,1-2 1 0,0 3 0 16,4 3 0-16,3-3 0 0,-1 1 0 15,3-3 1-15,-1-3-1 0,-1-4 1 16,-1-5-1-16,-1-4 0 0,-1-5 0 15,-2-4-1-15,2-5 0 0,-5-3-3 16,1-4-5-16,-1-4-7 0,3-4-8 16,-2-4-11-16,-1-3-8 0,2-2-10 15,0-1 4-15,1-3-119 0,0-4-113 0,1 0-277 16</inkml:trace>
  <inkml:trace contextRef="#ctx0" brushRef="#br0" timeOffset="101697.9936">24425 7149 563 0,'2'-3'157'0,"0"1"6"0,-6 3-13 16,2 3-95-16,-3 1-14 0,-3 2-6 15,-2 1-5-15,-2 2-5 0,-4 3-4 0,0 0-5 16,-2 0-1-16,-2 2-3 0,0 0-2 16,0 2-1-16,-1-1-3 0,4-1-1 15,0-1 0-15,1-1-2 0,4-2-1 16,1-2 1-16,2-1-1 0,4-2 0 15,1-1-1-15,3-2 1 0,2 1-1 16,3 0 0-16,1-2 0 0,2-1-1 16,3 1 1-16,1-1-1 0,4-1 0 15,1 1-2-15,0-2-4 0,3 1-5 0,1 0-9 16,1 0-13-16,0 1-14 0,-2-1-12 16,1 1-18-16,-2-2-109 0,-3 1-122 15,-4 0-279-15</inkml:trace>
  <inkml:trace contextRef="#ctx0" brushRef="#br0" timeOffset="102250.6341">24680 7365 451 0,'2'-2'121'16,"-1"0"6"-16,2-3-52 0,-2-1-18 16,2-3-6-16,-2-3-2 0,1-2-3 0,-1 0-3 15,1-6-1-15,-1-2-2 16,1 0-4-16,1 0-4 0,2 1-5 0,-3 0-5 15,1 3-4-15,0 2-4 0,-2 5-4 16,1 2-3-16,-2 4-1 0,-2 3-2 16,1 3-1-16,0 4-1 0,0 4-1 15,-3 2 0-15,2 3-1 0,-2 3 1 16,0 3-1-16,2 1 0 0,-1 0 0 16,0 1-2-16,2 1-2 0,1-2-3 15,-2-2-1-15,4 0-3 0,-1-2-1 0,0-2-3 16,0-3 0-16,0-2-2 0,-1-2 0 15,2 0 0-15,-4-5 1 0,1 1 2 16,-1-4 3-16,-2 0 2 0,0-1 3 16,-2-2 3-16,0 1 2 0,-2-1 1 15,-1 1 3-15,0 1 2 0,1 1 2 16,1-1 3-16,3 2 1 0,-1 0 1 0,2 1 1 16,3 1-2-16,3 1-1 15,1-2-3-15,3 3-2 0,-1-1-1 0,6 0-2 16,2 0 0-16,3 1-3 0,0-2-9 15,1-2-8-15,2 0-17 0,-2-2-17 16,1 1-120-16,-1-1-131 0,-1-3-308 16</inkml:trace>
  <inkml:trace contextRef="#ctx0" brushRef="#br0" timeOffset="104500.5304">24972 7223 716 0,'-3'-5'176'0,"-1"3"4"16,2-2-110-16,2 4-18 0,2-2-12 15,2 1-11-15,4 2-12 0,2-2-8 0,4 1-3 16,2 1-4-16,1-2-9 0,1 2-14 15,-1-1-16-15,-1 1-16 0,-1 3-15 16,-4-1-118-16,-3 1-131 0,-6 1-290 16</inkml:trace>
  <inkml:trace contextRef="#ctx0" brushRef="#br0" timeOffset="104648.6725">24928 7351 561 0,'-8'10'147'16,"2"-1"6"-16,2 0-53 0,3 0-51 0,6-3-16 15,3-3-8-15,3-1-8 0,5-4-9 16,3 0-10-16,3-4-15 0,3-2-14 16,5 2-3-16,-5-4-123 0,0-1-122 15,-2-1-293-15</inkml:trace>
  <inkml:trace contextRef="#ctx0" brushRef="#br0" timeOffset="104851.7188">25208 7120 561 0,'2'-1'135'16,"1"2"5"-16,-2-1-77 0,5 5-24 16,0 2-8-16,3 0-4 0,-2 1-3 15,2 2-3-15,0 0-4 0,2 2-3 16,-2-1-2-16,0 3-2 0,-2-3-2 16,-1 3-1-16,-4 4-2 0,-2 0 0 15,-4 2-1-15,-7-1-4 0,-4 3-9 16,-4 4-15-16,-5 0 117 0,-5 1-254 0,-9 0-146 15,0 4-407-15</inkml:trace>
  <inkml:trace contextRef="#ctx0" brushRef="#br0" timeOffset="105694.5236">17780 9273 666 0,'-14'-8'175'0,"4"3"7"16,3 2-87-16,1 0-30 0,4 2-15 0,3 1-11 15,1 0-12-15,6 3-11 0,4-2-8 16,4-1-5-16,5 2-1 0,4-2-1 16,3 0-1-16,4 0-8 0,0-2-7 15,0-1-15-15,-3 2-11 0,0 0-14 16,-6-2-10-16,-6 3-12 0,-5 2-76 16,-7-1-21-16,-7 1-88 0,-4 2-186 15</inkml:trace>
  <inkml:trace contextRef="#ctx0" brushRef="#br0" timeOffset="105801.4795">17930 9309 501 0,'-18'15'135'0,"0"-1"7"0,2 0-44 16,4 2-47-16,3-1-13 0,4-4-9 16,4-1-7-16,4-4-8 0,7 0-6 15,5-5-8-15,5-2-11 0,3-1-11 16,4-5-3-16,0-1-124 0,2 0-119 16,-4-5-294-16</inkml:trace>
  <inkml:trace contextRef="#ctx0" brushRef="#br0" timeOffset="106010.6186">18227 9166 523 0,'8'4'121'0,"1"1"3"15,3 3-81-15,-1 0-16 0,2 1-4 16,1 1-1-16,2 2-1 0,0 1-1 16,1 0 0-16,2 1 1 0,1 2 1 15,0-2-2-15,-5 6-2 0,-2-4-3 16,-2 2-3-16,-7 2-2 0,-7 1-3 15,-6 1-3-15,-6 0-4 0,-6 1-11 16,-3 1-11-16,-6 0-10 0,-2 0-122 0,2-3-122 16,2 1-301-16</inkml:trace>
  <inkml:trace contextRef="#ctx0" brushRef="#br0" timeOffset="107559.6177">18970 8980 443 0,'0'-21'121'0,"-1"-1"9"0,0 4-46 15,0 3-18-15,-2 4-12 0,3 4-7 16,-1 8-5-16,0 5-5 0,1 6-5 0,0 9-5 15,1 7-5-15,-1 3-6 16,1 7-1-16,0 0-4 0,1 2-3 16,-1-1-3-16,-1-2-3 0,2-4-1 0,-2 0-3 15,2-1-5-15,0-5-9 0,1-2-13 16,1-5-10-16,3 0 62 16,-3-5-189-16,5-6-131 0,0-2-332 0</inkml:trace>
  <inkml:trace contextRef="#ctx0" brushRef="#br0" timeOffset="108277.5127">19335 9139 275 0,'3'-1'69'0,"-1"0"5"16,1-2-30-16,2 2-12 0,0 0-2 15,-1 0 0-15,3-1 1 0,-1 0 2 16,0 1 1-16,1-3 0 0,1-1 0 15,-2 0 1-15,1-3-1 0,-1 2 0 16,-1-1-1-16,-1-2-1 0,-2 0-2 0,-2 3-1 16,-1 0-1-16,-4 0 0 0,-4 3-2 15,-2 1-1-15,-3 3-2 16,-5 3-2-16,-1 1-3 0,-6 3-1 0,1 6-3 16,0 2-3-16,3 2-1 0,2 0-2 15,5 2-3-15,3 1-1 0,7-1-2 16,5-2-1-16,3-4 0 0,4 0-1 15,4-3 0-15,2-3 0 0,5-1 0 16,1-5 0-16,3-3 0 0,0-3 0 16,0-2 0-16,0-5 0 0,-1 0 0 0,-1-4 1 15,-2-1-1-15,-2-1 1 0,-1-1-1 16,-2 1 0-16,-3-1 1 0,-1 3 0 16,-5 0 0-16,1 3 2 0,-2 3 2 15,-3 0 0-15,0 7 0 0,1 3 0 16,-1 5 0-16,1 3-1 0,1 2-2 15,-2 2-1-15,3 7-1 0,0-4-3 16,0 1-8-16,2 0-11 0,0 2-13 0,2-2-10 16,1-3-15-16,0 0-116 0,1-2-122 15,2-2-280-15</inkml:trace>
  <inkml:trace contextRef="#ctx0" brushRef="#br0" timeOffset="108533.1623">19705 9009 552 0,'-5'-28'125'0,"2"4"7"0,-2 3-89 16,2 4-10-16,3 11-1 0,-1 9 2 15,0 6-2-15,-1 5-3 0,2 9-4 16,0 5-5-16,-2 2-4 0,1 3-3 15,0 0-5-15,0 1-2 0,1-1-3 16,0-4-2-16,0-3-5 0,1-2-7 0,1 1-9 16,2-4-10-16,0-1 4 15,1-5-132-15,-1-3-121 0,6-2-296 16</inkml:trace>
  <inkml:trace contextRef="#ctx0" brushRef="#br0" timeOffset="108712.5357">19928 9148 685 0,'0'-5'156'0,"-1"-1"1"0,1 1-114 16,0 1-16-16,1 0-12 0,0 3-18 15,4 1-19-15,-2 0 79 0,1 0-213 16,-2 3-139-16,2 2-368 0</inkml:trace>
  <inkml:trace contextRef="#ctx0" brushRef="#br0" timeOffset="109203.0805">20302 8879 650 0,'-1'-15'154'0,"-4"2"2"15,1 7-105-15,2 10-14 0,-2 6-6 16,1 4-5-16,1 7-7 0,-2 5-5 15,4 3-2-15,-2 3-2 0,3 2-1 16,-1 0-2-16,0-4-3 0,0 0 0 16,0-4-2-16,0 0 0 0,1 0 0 0,-1-5-1 15,2 0-1-15,0-4-3 0,-2 0-6 16,2-2-9-16,1-3-13 0,-2-4-12 16,2 0 14-16,-2-3-141 0,0-4-124 15,4-2-299-15</inkml:trace>
  <inkml:trace contextRef="#ctx0" brushRef="#br0" timeOffset="109617.1294">20413 9159 615 0,'3'-3'139'0,"0"2"3"15,6-3-100-15,2 2-16 0,3-3-4 16,4 0-2-16,4 1-3 0,0 0-4 16,3-1-3-16,0-3-3 0,1 1-2 15,0 0-2-15,-4-2-1 0,-3-3-1 0,-3-2 0 16,-4 0 0-16,0 0 0 0,-8-3-1 16,-2 0 1-16,-5-2-1 0,-2 2 1 15,-2 3-1-15,-3 1 0 0,-3 4 0 16,-2 5-1-16,-3 4 1 0,-1 6-1 15,-2 4 1-15,-1 6-1 0,0 2 1 16,-1 3 0-16,2 2 0 0,3 3 0 16,1 1 1-16,2-1 1 0,4-3 1 0,4 1 2 15,5 0 1-15,4-2 2 0,4-1 0 16,2-4 2-16,8-1-1 0,3-3 0 16,3-3-1-16,2-3-1 0,4-4-2 15,2-3 0-15,2-3-2 0,-3-3-1 16,3-4-4-16,-2 1-8 0,-1-5-11 15,-5 2-12-15,-2 0-15 0,-3-2-118 16,-5 1-124-16,-3 0-296 0</inkml:trace>
  <inkml:trace contextRef="#ctx0" brushRef="#br0" timeOffset="109912.4689">20781 8790 581 0,'-3'-2'153'0,"5"0"5"16,-1-1-38-16,5-1-73 0,5 4-11 15,4-4-6-15,2 2-7 0,1-1-6 16,-1 1-5-16,4 1-4 0,-1 0-4 16,1-2-11-16,-4 2-16 0,-1 1-15 15,-2 0 50-15,-3 0-183 0,0 1-137 0,-4-1-345 16</inkml:trace>
  <inkml:trace contextRef="#ctx0" brushRef="#br0" timeOffset="110143.8334">21147 8592 609 0,'1'-2'141'16,"2"4"5"-16,-2 4-90 0,0 4-20 16,0 3-7-16,-1 3-1 0,0 2-1 15,0 3-3-15,0 2-3 0,2-2-4 16,0 1-3-16,1 0-2 0,-1-1-4 15,-1-1-3-15,2-4-1 0,-3 0-5 16,-4-4-10-16,-1-1-16 0,0-4-14 16,-2-2-93-16,-2-4-35 0,2-2-113 15,0-4-229-15</inkml:trace>
  <inkml:trace contextRef="#ctx0" brushRef="#br0" timeOffset="110279.7566">21078 8462 581 0,'7'-4'124'0,"1"2"0"16,2 3-99-16,1 3-18 0,2 2 3 15,2 1-133-15,2 3-107 0,3 2-287 16</inkml:trace>
  <inkml:trace contextRef="#ctx0" brushRef="#br0" timeOffset="110868.5902">21338 8692 426 0,'0'-1'118'0,"1"0"6"16,-1-1-40-16,0 1-26 0,-1-1-13 15,0 0-6-15,0 0-5 0,-1 1-3 0,2-2-2 16,0 2-2-16,-1 0-2 16,2-2-3-16,-1 2-2 0,0 0 0 0,2 0-2 15,-1 0-1-15,-1-2-1 0,0 2-3 16,-1 1-2-16,3 1-1 0,-2 2-3 15,-2 0-2-15,-1 2-1 0,-2 6-2 16,2 3 0-16,-1 2 0 0,-2-1-1 16,2 4 0-16,3 0 0 0,1 0 0 15,4-3-1-15,2-2 0 0,2-1 1 16,5-4-1-16,0-2 1 0,3-4 0 0,2-3 0 16,0-2 0-16,-1-3 0 0,0-4 0 15,-4 0 0-15,1-1-1 0,-3 0 1 16,-4-1 0-16,-1 2-1 0,-1 1 1 15,-2 3-1-15,-1 2 0 0,-1 1 0 16,-1 2 0-16,2 2-1 0,0 1 1 16,0-1-1-16,5 2 1 0,0 0 0 15,1-2 0-15,3-1 0 0,2-1 1 0,1-1-1 16,1-3 0-16,0 0 1 0,-2-4-1 16,1-3 1-16,-4-2-1 0,-3-1 1 15,-2 1-1-15,-3-1 0 0,-3 3-3 16,-1 3-9-16,-5 3-10 0,0 5-15 15,-1 2-10-15,-2 6 40 0,1 1-168 16,1 2-129-16,1 2-314 0</inkml:trace>
  <inkml:trace contextRef="#ctx0" brushRef="#br0" timeOffset="111332.6808">21828 8748 483 0,'4'-19'133'0,"-1"-1"6"15,2-1-24-15,0 2-63 0,0 4-9 16,-1 3-5-16,0 3-6 0,-2 6-4 15,-2 5-1-15,-1 7-4 0,-3 7-2 16,-3 4-5-16,1 9-4 0,-2 5 0 16,0 6-3-16,-1 6-4 0,2 1-3 15,2 2-1-15,1 2 0 0,1-4 0 0,0-1 0 16,1-6 1-16,2-1-2 16,0-3-2-16,1-6-9 0,0-1-13 15,0-2-13-15,2-4-14 0,-3-1-120 16,0-7-129-16,2-2-299 0</inkml:trace>
  <inkml:trace contextRef="#ctx0" brushRef="#br0" timeOffset="114794.5183">20105 9694 427 0,'-8'5'108'0,"2"-3"4"15,1 0-51-15,2-2-25 16,3-2-9-16,2 0-5 0,3-3-4 0,2-2-4 16,6-4-4-16,4-2-3 0,2-4-1 15,7-5 0-15,3-4 0 0,6-5-2 16,4-4 1-16,9-5-1 0,3-4 0 16,8-3-1-16,6-4 0 0,5-1-1 15,6-5 0-15,3-6-1 0,5-5 0 16,0-3-1-16,2-4 0 0,0 0 1 0,1 1-1 15,-4 4 0-15,-4 4 0 0,-5 7 0 16,-5 4-1-16,-8 6-1 0,-10 5-2 16,-5 4-2-16,-10 4-4 0,-6 4-4 15,-9 6-7-15,-6 5-15 0,-5 4-47 16,-4 4-40-16,-4 2-82 0,-4 2-179 16</inkml:trace>
  <inkml:trace contextRef="#ctx0" brushRef="#br0" timeOffset="115103.8594">21564 8209 573 0,'-2'-1'124'0,"4"1"1"15,0 1-94-15,5 3-16 0,3 2-9 16,2-1-2-16,4 1-1 0,3-1-1 16,4 0 0-16,1-2 0 0,5-3 0 15,-1-3-1-15,2 3 0 0,1 0-1 16,-2 3 1-16,-3-1 0 0,-3 3-1 16,-5 2 1-16,-5 3-1 0,-4 3 0 0,-7 3-1 15,-3 3-4-15,-5 3-5 0,-3 4-10 16,-2 0-45-16,-2 4-63 0,-1-4-95 15,3-1-218-15</inkml:trace>
  <inkml:trace contextRef="#ctx0" brushRef="#br0" timeOffset="115341.6943">22121 8240 536 0,'15'-26'135'0,"-2"-1"5"15,-1 0-61-15,-1 4-29 0,-2 5-13 16,-3 3-4-16,-1 5-6 0,-3 7-5 16,-3 6-5-16,-1 7-6 0,-2 5-6 15,-1 6-15-15,0 4-14 0,-1 4-10 0,0 4-123 16,2-3-123-16,6 1-306 0</inkml:trace>
  <inkml:trace contextRef="#ctx0" brushRef="#br0" timeOffset="116561.9353">22405 8806 501 0,'9'-7'127'0,"-2"2"6"0,-1 0-57 15,-1 1-27-15,-1 2-9 0,-1-1-5 16,0 3-5-16,-2 0-3 0,-3 1-5 16,-3 3-4-16,0 3-5 0,-4 1-3 15,-3 3-4-15,-3 1 0 0,-2 2-2 16,-2 2-2-16,-2-2 0 0,-1 2 0 16,0-1-1-16,1 1-1 0,1-3 1 15,2 1-1-15,3-3 1 0,3 0-1 16,1-3 0-16,3 1 1 0,2-2-2 0,4-1 1 15,1 1 0-15,3-4 0 16,2 2 0-16,3-2 1 0,3 0-1 0,1-3 0 16,4 0 0-16,3 0-2 0,2 1-3 15,0 1-6-15,3-1-7 0,1 0-7 16,-1 2-5-16,2 0-9 0,-3 1-2 16,1 0-112-16,0-1-106 0,-2 0-264 15</inkml:trace>
  <inkml:trace contextRef="#ctx0" brushRef="#br0" timeOffset="117038.0586">22708 8921 592 0,'0'-18'139'0,"1"-2"5"16,-1 2-91-16,1 2-15 0,2 1-6 15,-2 3-4-15,1 3-4 0,-1 2-4 16,-1 1-5-16,2 3-4 0,-2 6-3 15,1 2-3-15,-1 2-2 0,0 4-2 0,0 3-1 16,1 4-3-16,-1 3-6 0,-1 1-10 16,2 2-8-16,-1 2-9 0,1 0 8 15,2-3-131-15,-1 0-115 0,3-2-283 16</inkml:trace>
  <inkml:trace contextRef="#ctx0" brushRef="#br0" timeOffset="117317.6687">22928 8859 522 0,'-2'-6'144'0,"0"1"6"0,1 0-25 16,1 0-75-16,4 4-13 0,0-3-8 16,4 3-7-16,2-1-7 0,1 0-6 15,5 3-4-15,0 0-3 0,3 1-5 16,0 0-11-16,0 1-12 0,1 0-13 16,0 2-120-16,-6-4-124 0,0 2-302 15</inkml:trace>
  <inkml:trace contextRef="#ctx0" brushRef="#br0" timeOffset="117475.2435">22929 8993 618 0,'-5'5'138'16,"3"-2"3"-16,4-3-101 16,2 1-17-16,5-1-8 0,3-2-5 0,3-2-2 15,4-2-6-15,4 0-8 0,1-3-7 16,1-1-9-16,1-1-9 0,-4-1-112 15,-1-2-111-15,-3 0-271 0</inkml:trace>
  <inkml:trace contextRef="#ctx0" brushRef="#br0" timeOffset="117693.0068">23225 8748 537 0,'3'3'122'0,"2"1"1"15,2-2-81-15,2 0-23 0,2 3-3 16,1 0-1-16,3 0-2 0,1 1-2 15,1 3 0-15,0 1-1 0,3-1-1 0,-3 2 0 16,0 3-3-16,-1 1-1 0,0-1-2 16,-4 2-1-16,-3 1-1 0,-4 1-1 15,-4 1-1-15,-4-2-5 0,-5 2-4 16,-6-1-6-16,-1 0-9 0,-5 0-112 16,-1-1-107-16,-1-4-270 15</inkml:trace>
  <inkml:trace contextRef="#ctx0" brushRef="#br0" timeOffset="118065.9917">23646 8712 522 0,'0'-20'130'0,"-1"0"6"0,1 5-74 15,0 6-11-15,-2 4-9 0,1 3-7 16,-1 3-7-16,-1 4-6 0,1 5-4 15,-2 4-6-15,-1 3-4 0,0 3-2 16,2 4-1-16,-1 3 0 0,-1 3-2 16,3 2 0-16,-1 1-1 0,2 1-1 15,0 0-1-15,1-1-4 0,0 0-5 0,2-4-8 16,-1-4-8-16,-1-3-7 0,2-4 13 16,0-5-136-16,1-3-116 0,4-4-287 15</inkml:trace>
  <inkml:trace contextRef="#ctx0" brushRef="#br0" timeOffset="118519.3497">23890 8893 523 0,'9'-11'129'0,"-2"-4"5"16,-3 4-67-16,-1 0-24 0,-2 3-6 16,-6 0-3-16,-1 2-4 0,-5 2-4 0,-2 3-3 15,-7 1-4-15,-1 3-4 0,-2 0-3 16,0 5-2-16,-1 3-2 0,1 2-1 16,2 4-2-16,4 3 0 0,4 2-1 15,2 1-1-15,5 1-2 0,4-4 0 16,6 2 0-16,2-6 0 0,4-3-1 15,3-4 0-15,3-4 0 0,4-2 0 0,2-4 0 16,-1-6-1-16,1 1 1 16,1-5 0-16,-1-5 0 0,-1-1 0 0,-3-4 1 15,-1 1-1-15,1-3 0 0,-4 1 0 16,0 3 0-16,-3 3 0 0,-3 4 1 16,0 3-1-16,-5 4 0 0,-1 5 0 15,-4 5 1-15,0 5-1 0,0 3 0 16,-1 4 1-16,1 6-1 0,-1 1-1 15,2-1-5-15,0 2-5 0,2-3-9 16,3-1-6-16,-1-3-9 0,2-2-11 16,3-3-95-16,-2 0-16 0,0-6-95 0,0 0-193 15</inkml:trace>
  <inkml:trace contextRef="#ctx0" brushRef="#br0" timeOffset="118738.7572">24060 8698 564 0,'7'-11'126'0,"1"4"1"16,-1 3-90-16,-2 4-15 0,-1 7-7 15,-2 5-1-15,-1 1 0 0,-2 4-2 16,-1 6 0-16,-1 3-2 0,-1 4-3 16,1 0-1-16,-1 2-2 0,2 4 0 15,2-2-2-15,0-1-3 0,1-2-4 16,1-3-5-16,2-4-9 0,1-3-9 15,0-6-112-15,-2-5-110 0,6-3-272 16</inkml:trace>
  <inkml:trace contextRef="#ctx0" brushRef="#br0" timeOffset="119107.8019">24487 8791 603 0,'11'-7'142'0,"-4"1"6"0,-1 1-90 16,-4 4-19-16,-1 1-8 0,-4 0-5 15,-2 2-5-15,-4 3-5 0,-2 1-4 16,-1 3-4-16,0-1-2 0,-4 2-1 15,1 1-2-15,-1-1 0 0,3 0 0 16,0-2-1-16,1 1 0 0,2-1 0 16,3 1-1-16,2 0 1 0,1-1-1 0,3 0 0 15,2-1 0-15,3-1 0 0,0 0 0 16,3-1 0-16,2 0 0 0,3-1 0 16,0-2 0-16,4-1-1 0,1 0-2 15,3 1-6-15,0-2-8 0,-1 0-9 16,2 1-9-16,-1 0-11 0,-1 2-118 15,-4-3-119-15,-2-2-284 0</inkml:trace>
  <inkml:trace contextRef="#ctx0" brushRef="#br0" timeOffset="119615.8004">24892 8916 603 0,'3'-17'142'0,"2"-3"5"16,0-2-90-16,1 2-18 0,2-4-7 16,-1-1-3-16,-1 1-5 0,0 1-4 15,-1 1-4-15,-1 2-3 0,-1 3-2 16,-3 4 0-16,2 4 0 0,-1 2 0 15,0 4-2-15,-2 3 0 0,-2 3-1 0,0 3-2 16,0 3-3-16,0 3-1 16,-2 4-1-16,0 2 0 0,4 2-1 0,-1 1 0 15,1 1 0-15,2 0 1 0,1 2-1 16,0 1 0-16,2 0 0 0,1 0 0 16,1-2 1-16,1-1-1 0,-1 0-1 15,0-3 1-15,0-3-1 0,-1-4 0 16,-2-2 1-16,-2-3-1 0,-2-1 0 15,-3-4 0-15,-1 0 1 0,-2-2 0 16,-3 1 0-16,-3 0 0 0,-2 2 0 0,0-5 0 16,-1 2 0-16,2 2 0 15,-2-2 0-15,3 0 0 0,2 0 0 0,4-2 0 16,3 4 0-16,4 0-1 0,3-2 1 16,3 1 0-16,4 2 0 0,4-1-1 15,4 1 1-15,4-1-2 0,3-1-8 16,6 4-9-16,5-2-13 0,2-1-11 15,-2 1-125-15,1-2-3 0,1 4-106 0,-4 1-199 16</inkml:trace>
  <inkml:trace contextRef="#ctx0" brushRef="#br0" timeOffset="120882.386">14458 4515 326 0,'-15'-17'77'0,"2"-1"4"16,-1-2-52-16,3 2-6 0,3 0-4 15,0 2-2-15,0-1-4 0,1 1-2 16,0 1-1-16,0-1-1 0,-1 0-2 16,1 0 0-16,0 0 1 0,-1 1 2 0,1 3 1 15,-2 1 1-15,1 1 0 0,-1 1 1 16,-1 3 0-16,2 1-1 0,-1-1-2 16,0 0 0-16,-1 0-2 0,0-1-1 15,3 1 1-15,-1-1-1 0,1 1-1 16,0 1 1-16,-1 2-2 0,3 0 1 15,3 2-1-15,-1 0 0 0,2 1-1 16,2 0-1-16,2 1 0 0,4 2 1 16,2-2 0-16,4 1 0 0,4 1 2 15,5-1 0-15,7 1 2 0,6 0-1 16,7 1 2-16,7-4-2 0,5-3 0 0,8 2-1 16,9-1 0-16,8 3-2 0,4-5 0 15,8-2-1-15,7 4-1 0,4 1 0 16,6-1 0-16,6-1 0 0,0-5-1 15,1 3 0-15,3 3-1 0,-3-1-11 16,-4-1 7-16,-5-3-125 0,-11 6-111 16,-5-1-284-16</inkml:trace>
  <inkml:trace contextRef="#ctx0" brushRef="#br0" timeOffset="127338.9634">1061 10887 558 0,'-10'-7'138'15,"3"-1"4"-15,-1 4-76 0,2-1-18 16,2 2-10-16,1 2-9 0,3 0-6 16,3 3-4-16,4 1-5 0,0 0-4 15,3 3-3-15,3 2-2 0,3 2 2 16,4 2 0-16,-2 3 0 0,4 2-1 15,1 1 0-15,0 0-1 0,1 0-1 16,-1-3-1-16,2 1 0 0,-2-2 0 0,-1-1-1 16,-2 0 0-16,-3-4-1 0,-2-1 1 15,-4 0-1-15,-2-2-2 0,-1 1-2 16,-3-5-6-16,-3-1-7 0,-1 4-8 16,-1-2-5-16,2 1-5 0,-5-1-9 15,2-2-9-15,0 2 18 0,-2-2-115 16,1-2-101-16,-1-1-261 0</inkml:trace>
  <inkml:trace contextRef="#ctx0" brushRef="#br0" timeOffset="127627.9071">1374 10844 545 0,'2'-5'139'0,"-4"0"7"0,0 3-75 15,-3 2-13-15,-2 4-8 0,-3 1-5 16,-2 3-4-16,-7 3-5 0,-2 4-4 16,-4 2-6-16,-1 5-3 0,-2 3-6 15,-2-1-3-15,0 2-5 0,2 2-3 16,1-2-3-16,2-2-1 0,1-2-5 15,4-3-8-15,4-1-14 0,5-3-18 16,5-3-19-16,5-1-118 0,2-6-135 16,8 2-308-16</inkml:trace>
  <inkml:trace contextRef="#ctx0" brushRef="#br0" timeOffset="128126.1179">1516 10860 593 0,'2'-5'143'0,"-2"-1"5"0,-2 2-87 15,2 1-18-15,0 2-9 0,0-1-7 16,0 2-4-16,0 2-4 0,-1 2-2 15,1 3-2-15,-1 1-2 0,0 3-1 0,-2 3 0 16,2 3-2-16,0 1-1 0,1 2-1 16,0-1-3-16,1 1-1 0,0-3-1 15,2 2 0-15,0-5-2 0,1 1 1 16,1-2-1-16,1 0-1 0,2-2 1 16,-1-2 0-16,1-1 0 0,3-2 0 15,3-2 0-15,-2-3 0 0,2-1-1 16,0-1-4-16,0-2-7 0,1 1-8 15,-4-2-14-15,0 2-9 0,-3-2-14 16,1-1 104-16,-3 0-217 0,-1 1-125 16,-2 0-337-16</inkml:trace>
  <inkml:trace contextRef="#ctx0" brushRef="#br0" timeOffset="128344.7727">1502 10858 608 0,'-4'-4'155'0,"2"2"3"0,-1-2-78 15,4 0-35-15,4-1-14 0,3 0-7 16,3-1-11-16,3 0-7 0,5 0-3 16,0-1-3-16,3 1-8 0,3-1-13 15,-1 4-9-15,1 0-18 0,-2 1-113 16,-3 1-122-16,-1 3-288 0</inkml:trace>
  <inkml:trace contextRef="#ctx0" brushRef="#br0" timeOffset="128742.2977">1815 10964 560 0,'0'3'137'0,"-1"2"4"16,0 2-69-16,2 5-31 0,0 2-10 15,4 4-5-15,-2 0-3 0,0 1-3 16,2-1-2-16,0-1-2 0,1-1-3 16,0-1-3-16,-3-5 0 0,4-2 0 15,1 0-1-15,0-6 0 0,2-2 0 16,0-4-1-16,2-4 1 0,0-4-2 15,0-3 1-15,0-5 0 0,-1 0-1 16,-3-5 0-16,-1 2-1 0,-2-2 0 16,-1 4 0-16,1 3 0 0,-1 2-1 0,-2 6 0 15,0 5-1-15,0 4 0 0,0 5-1 16,1 4 0-16,-2 3-1 0,1 5-1 16,0 2 0-16,0-1-1 0,2 1-1 15,-1-1-4-15,3-1-6 0,-1-2-8 16,5-3-11-16,0-3-13 0,2 0-8 15,4-2-17-15,0-4-107 0,0-2-117 16,2-1-273-16</inkml:trace>
  <inkml:trace contextRef="#ctx0" brushRef="#br0" timeOffset="129116.4601">2111 10827 699 0,'-7'-8'158'0,"3"-1"2"0,5 3-120 16,2-2-13-16,4 5-7 0,2 0-6 15,1 2-4-15,1 1-5 0,3 3-1 0,-2-2-1 16,1 2 2-16,0 1 1 0,-2 0-1 16,0-1 2-16,0 0 0 0,-3 2 0 15,0 0-1-15,-2 1 0 0,0 4-3 16,-1-2 0-16,0 3 0 0,-2 4-1 15,-1-2 0-15,1 5-1 0,2 2 0 0,1 1-1 16,2 3 1-16,-1 0-1 16,3-1-1-16,3 1 1 0,-2-1 0 0,0-4-1 15,0 1 0-15,-2-3 0 0,-2-1 0 16,-2-1 0-16,-1-1-1 0,-3-1 1 16,-3-2 0-16,-3-3 1 0,-1 2-1 15,-4-3 1-15,-1 2-1 0,-4-3-4 16,0 0-6-16,-1 0-8 0,2 2-13 15,1-2-8-15,1 0-20 0,2-1-110 16,2 0-118-16,3 1-279 0</inkml:trace>
  <inkml:trace contextRef="#ctx0" brushRef="#br0" timeOffset="129712.5513">2652 11045 613 0,'-7'-2'176'16,"4"0"4"-16,-2 1-21 0,4 2-102 15,1-1-19-15,1 0-14 0,3 0-11 16,1 2-8-16,1-1-3 0,3 1-2 0,-1 0 1 16,4 0-5-16,2 2-8 0,-1-1-15 15,1 1-17-15,0 0-18 0,0-2-119 16,-3 2-134-16,-2 1-307 0</inkml:trace>
  <inkml:trace contextRef="#ctx0" brushRef="#br0" timeOffset="129909.0652">2621 11182 674 0,'-3'4'155'0,"0"-3"3"15,2 2-108-15,1-2-20 0,4 1-7 0,1 0-9 16,2 0-5-16,1-1-2 0,2 0-3 16,3-2-4-16,2 0-14 0,1-3-11 15,4 2-21-15,-2-3-115 0,2 3-126 16,0 0-303-16</inkml:trace>
  <inkml:trace contextRef="#ctx0" brushRef="#br0" timeOffset="130758.9177">3431 10956 547 0,'2'-14'136'0,"-3"1"5"0,-1 2-78 15,-2 0-10-15,-1 2-7 0,-2 3-5 16,-3 2-3-16,-2 7-3 0,-4 2-4 16,-2 4-5-16,-3 5-4 0,-1 4-4 0,1 4-3 15,-1 3-6-15,5 1-2 16,1 1-2-16,7 0-2 0,4-2-2 0,4 0 0 16,5-2-1-16,3-2 0 0,5-4 0 15,4-4 0-15,3-3 0 0,3-2 0 16,1-6 0-16,1-4 0 0,1-6 0 15,-1-3 0-15,0-3 0 0,-4-5 0 16,-2-3 1-16,-4-1-1 0,-3-2 0 16,0-2 1-16,-4 2 0 0,-3-1 0 15,0 3 4-15,-1 2 5 0,-1 6 3 16,-2 4 2-16,-2 6 1 0,-1 6 0 16,1 8-1-16,-1 6-3 0,1 4-5 0,-1 5-4 15,2 1-2-15,1 5-1 0,3-2 0 16,0-2 0-16,5-1-3 0,5-1-7 15,4-5-8-15,5-3-17 0,5-2-17 16,3-5-15-16,1-1 13 0,0-6-137 16,2-2-126-16,-1-1-290 0</inkml:trace>
  <inkml:trace contextRef="#ctx0" brushRef="#br0" timeOffset="131449.1225">3640 10591 479 0,'-3'-4'122'15,"-1"2"6"-15,0-1-64 0,2 1-16 16,-2-3-3-16,3 5-6 0,-1 0-5 16,0-1-4-16,2 5-2 0,2 5-3 15,-2 1-3-15,1 1-5 0,-1 2-2 0,2 1-1 16,1 3-3-16,-1-5-2 0,2-3 0 16,-2-4 0-16,2 1 2 0,0-3 2 15,-2-1 4-15,3-5 2 0,0-2 1 16,2-3 0-16,2 0 0 0,-1-5-1 15,3-3-4-15,2-1-3 0,1 0-3 16,0 1-2-16,-1 1-3 0,1 3-1 16,-1 3-1-16,-2 4-1 0,0 4-1 15,-2 2 1-15,-2 7-1 0,-1 2 1 16,-2 3-3-16,-3 2-9 0,2 2-13 16,-3 0-19-16,0 1-15 0,1 2-22 0,0-2-111 15,4 1-132-15,5 0-286 0</inkml:trace>
  <inkml:trace contextRef="#ctx0" brushRef="#br0" timeOffset="132023.8273">4127 11015 512 0,'-1'-14'133'16,"-1"-3"7"-16,2 0-60 0,0 0-26 16,0-1-9-16,2 5-5 0,0 1-6 15,-1 2-3-15,2 5-5 0,-1 4-3 16,-2 4-2-16,1 7-3 0,-2 6-3 16,0 4-3-16,-2 4-3 0,1 2-1 0,0 3-2 15,-1 1-2-15,2-2-1 0,1-4 0 16,2-1 0-16,3-5 1 0,3-1 1 15,1-3 0-15,2-6 1 0,4-3 0 16,1-4 0-16,4-3-1 0,-3-6 0 16,4-4-1-16,-1-3 1 0,1-2 1 15,-1-2 2-15,-3-3 1 0,-2-3 1 16,-1-1 0-16,-3 1 0 0,-1 1 0 16,-2 4-1-16,-4 2 0 0,1 6-2 15,-2 6 0-15,-3 6-1 0,1 7-1 0,-1 6 0 16,0 4-2-16,1 2-2 0,2 6-1 15,-2-2-4-15,1 3-5 0,1-2-8 16,0-2-10-16,2-1-14 0,3-1-15 16,-2-5-10-16,5-1-17 0,0-4-106 15,-1-4-120-15,2-1-275 0</inkml:trace>
  <inkml:trace contextRef="#ctx0" brushRef="#br0" timeOffset="132308.2307">4586 10898 474 0,'0'-2'128'0,"-1"4"4"0,-5-1-15 16,0 7-81-16,2 4-10 0,-1 5-1 16,-1 1 0-16,-1 3 0 0,-1 1 1 0,1 3 2 15,0-2 1-15,0 0-1 0,3-2-1 16,0-1-4-16,1-1-3 0,5-1-4 15,1-5-4-15,5-1-3 0,0-3-3 16,8-3-1-16,3-2-3 0,4-4 0 16,1-4-2-16,2-2-5 0,-1-3-8 15,-1-3-10-15,-2-1-12 0,-2-1-5 16,-4 1-10-16,-4-1-12 0,-2-2-7 16,-4-1-92-16,-1 1-100 0,-8-5-240 0</inkml:trace>
  <inkml:trace contextRef="#ctx0" brushRef="#br0" timeOffset="132457.8433">4619 10852 641 0,'-17'0'171'0,"2"-2"11"16,6 2-82-16,0 0-28 0,5-1-11 15,4 1-10-15,6 0-17 0,7-2-12 16,3 0-10-16,3-1-9 0,6-1-9 16,3-1-13-16,5 0-17 0,1 2-19 0,2-1-24 15,-4 0-114-15,-2 4-137 0,2 3-300 16</inkml:trace>
  <inkml:trace contextRef="#ctx0" brushRef="#br0" timeOffset="132792.1859">4981 10954 645 0,'-3'9'160'0,"-1"3"3"15,2 2-87-15,0 2-33 0,0 2-5 16,1 0-6-16,2 1-9 0,-1-1-6 16,3-1-3-16,2-2 0 0,-2-3-4 15,5-3-1-15,-1-3-1 0,2-2-1 16,3-6 1-16,0-1-1 0,0-7-1 16,4 0 0-16,0-3-1 0,0-3-2 15,-1-1 0-15,0-1-1 0,-1 0-1 0,0 5 0 16,-6-1-1-16,1 4 1 0,-2 5-2 15,-1 4 1-15,-2 6 0 0,-2 4-2 16,0 1-4-16,-1 3-8 0,1 2-6 16,2 1-11-16,-2 0-14 0,5-2-7 15,-1 0-12-15,3-1-4 0,3-4-105 16,1-2-110-16,3-2-259 0</inkml:trace>
  <inkml:trace contextRef="#ctx0" brushRef="#br0" timeOffset="133336.9291">5358 10823 434 0,'1'-7'93'0,"1"3"3"15,1 3-68-15,1 1-13 0,-2 3 3 0,1 0 4 16,-2 2 3-16,0 0 5 0,-1-1 2 15,-1-1 1-15,1 0-2 0,-1 1-1 16,-3-4-2-16,3 0-3 0,-2-3-2 16,-1 2-4-16,2 0-2 0,-2-1-2 15,1 0 0-15,0 1 1 0,1-2 2 16,-2 3 3-16,2 0 2 0,-2-1 3 16,3 1-1-16,0 0-1 0,1-1-3 0,3 1-4 15,2-1-4-15,4-1-3 0,2 1-4 16,2 1-1-16,3-1 0 0,0-1-3 15,2 0 0-15,1-1 0 0,0 0-1 16,-1-1 0-16,-5 0 0 0,3 0-1 16,-4 3 0-16,-3 1 1 0,-1-2-1 15,-4 5 0-15,0 1 1 0,-3 3 0 16,-2 3 0-16,-1 1 0 0,0 1 0 16,-3 5-1-16,1 4 1 0,-2 3 0 15,3 2-1-15,0 2 0 0,1 2 0 0,2 0 0 16,-1 0 0-16,2-2 0 0,4-4 0 15,-2 0 1-15,1-3-2 0,2-1 1 16,0-2 0-16,0-6 0 0,2-1 0 16,-3-3 0-16,-1-3 0 0,0-1 0 15,-6-3 0-15,-2 0 1 0,-2-1-1 16,1 3-1-16,-2-3-2 0,-3 0-7 0,1 0-8 16,1 0-12-16,-1 1-14 15,3 2-12-15,-1-1 47 0,1 3-170 0,4 0-126 16,4 1-316-16</inkml:trace>
  <inkml:trace contextRef="#ctx0" brushRef="#br0" timeOffset="133727.5327">6057 11356 506 0,'5'0'140'16,"0"1"9"-16,-3 1-27 0,2 3-61 16,-1 0-9-16,-3 3-6 0,1 1-3 15,-1 3-6-15,-1 1-6 0,-3 2-6 16,-1 2-4-16,-1 0-6 0,-1 1-5 16,-1-3-4-16,0 0-11 0,-1 0-18 15,3-4-21-15,1-1-16 0,1-5-122 16,4-1-135-16,4-1-315 0</inkml:trace>
  <inkml:trace contextRef="#ctx0" brushRef="#br0" timeOffset="134117.9959">6813 11001 503 0,'-2'-27'130'0,"-1"0"6"16,-2 0-62-16,2 1-19 0,-2 4-5 16,0 3-2-16,0 5-5 0,1 8-4 15,-1 6-2-15,2 5-4 0,-2 6-6 16,1 9-4-16,3 4-6 0,-2 7-4 16,5 1-3-16,-1 1-2 0,0 1-2 15,1 0-2-15,2-3-1 0,-3-2-2 0,2-2-5 16,-2-1-8-16,0-3-14 0,2-2-17 15,0-1-18-15,1-6-120 0,0-1-132 16,2-5-306-16</inkml:trace>
  <inkml:trace contextRef="#ctx0" brushRef="#br0" timeOffset="134570.6948">7189 11122 575 0,'-1'-10'148'16,"0"-1"9"-16,-4 0-74 0,0-1-20 15,-1 1-11-15,-4-1-5 0,-2 2-7 0,-1 2-9 16,-4 1-8-16,-1 5-5 0,-2 3-5 15,1 7-2-15,3 3-2 0,1 5-1 16,-1 2-2-16,5 1 0 0,3 2-1 16,3 0-2-16,1-4 0 0,3-1-1 15,3-2-1-15,4-2 0 0,2-5 0 16,0-2 0-16,4-4-1 0,3-2 1 16,1-4 0-16,1-2 0 0,2-4-1 15,-1-1 1-15,0-3-1 0,1-1 1 16,-3-1 0-16,-2 0 0 0,-1 0 1 15,-4-1 0-15,-1 5 1 0,-1 1 2 0,-4 3-1 16,-2 7 0-16,-1 4 0 0,-1 5-1 16,-2 6 0-16,-1 1-1 0,3 4-1 15,0 2-3-15,1 1-10 0,1 0-15 16,3 0-14-16,1-2-13 0,1 0-7 16,0 0-18-16,4-4-32 0,2-1-69 15,0-3-98-15,3-4-223 0</inkml:trace>
  <inkml:trace contextRef="#ctx0" brushRef="#br0" timeOffset="134852.9963">7397 11108 490 0,'3'-21'119'0,"-4"-4"4"15,1-2-72-15,1-1-16 0,-4-1-4 16,6-2-2-16,0 3-3 0,1 3 0 15,0 5 2-15,-1 5 4 0,1 5 2 0,2 6 0 16,-5 7 1-16,-2 4-2 0,-1 8-4 16,1 5-4-16,-2 5-7 0,2 5-2 15,-2 2-3-15,1 1-4 0,0 1-1 16,0-1-3-16,-1-1-1 0,0-3-2 16,0-2-1-16,1-2-3 0,2-3-5 15,2-3-10-15,0-3-16 0,4-4-11 16,0-2-21-16,2-4-115 0,-1-4-126 0,4-1-295 15</inkml:trace>
  <inkml:trace contextRef="#ctx0" brushRef="#br0" timeOffset="135302.7588">7898 10967 579 0,'8'-8'142'0,"-3"1"6"16,-1 3-81-16,0 1-19 0,-1 1-6 15,-2 4-3-15,-4 0-5 0,0 2-3 16,-3 2-4-16,-3 3-3 0,-3 0-3 16,-2 2-2-16,-3 0-2 0,-1 2 0 15,-2-1-1-15,1 0-2 0,-2 0 0 16,-1 1-2-16,2-1-2 0,0 0-1 16,3 0-1-16,-1-1-1 0,1-2 0 15,2 0-1-15,5-2 0 0,3 0-2 16,2-1 0-16,4-1-1 0,6 3-1 0,3-2-1 15,5-1-1-15,2 0 1 0,3-2-1 16,2 0 0-16,0-2 0 0,2-1-2 16,3 0-4-16,-1-1-8 0,-1 1-10 15,2 0-12-15,-2 1-20 0,-3 0-12 16,-2 2 23-16,-4-1-146 0,-5 2-126 16,0 1-302-16</inkml:trace>
  <inkml:trace contextRef="#ctx0" brushRef="#br0" timeOffset="135820.1938">8189 11197 501 0,'13'-10'127'0,"-4"-1"6"15,-1-1-69-15,0-2-15 0,-4 1 0 16,1-3-1-16,-1 0-3 0,1 3-1 15,-4-7-2-15,-1-3-1 0,0 0-4 16,-1-3-4-16,-1 1-5 0,-1 3-5 0,-2-1-4 16,3 7-2-16,-1 5-5 0,1 4-2 15,-1 7-4-15,1 3-1 0,1 6-2 16,-1 4-1-16,1 6-1 0,1 3-1 16,0 5 0-16,3-1 1 0,-1 2-1 15,1 0 0-15,0-1 1 0,2-1-1 16,-1-3 0-16,1 0 1 0,-2-1-1 15,1 0 0-15,0-3 0 0,-1-2 0 0,1-4-1 16,0-1 1-16,-2-2-1 0,-1-4-1 16,1-2 1-16,-2-2-1 0,-3 1 1 15,0-3-1-15,-1-1 0 0,-2-1 0 16,-2 1 1-16,0 0 0 0,-3 0 0 16,-1 0 0-16,-1 1 1 0,1 0 0 15,-3 0 0-15,3-2 0 0,1 2 0 16,1 0-1-16,4 0 1 0,0 2 0 15,2-2-1-15,4 2 0 0,3 0 1 16,2 1-1-16,2 1 0 0,3-2 1 0,5 0 0 16,-1-2 0-16,3 0 0 0,2-1 0 15,0-2 0-15,2 0 0 0,1 1-2 16,-1-1-8-16,1 0-11 0,0 3-17 16,-2-3-16-16,-3 3 73 0,-5-1-208 15,-4 2-143-15,-1 0-359 0</inkml:trace>
  <inkml:trace contextRef="#ctx0" brushRef="#br0" timeOffset="137486.3359">9549 11229 437 0,'-8'-3'115'0,"-2"0"4"15,-2-1-44-15,1 2-37 0,0-1-7 16,-1 1-4-16,-3-1-5 0,1 1-4 16,1-1-1-16,1 0 0 0,-2 0 3 15,2 1 0-15,1 1 2 0,2-1 1 16,2 0-2-16,1 2-3 0,0-1-2 15,5 2-5-15,1-1-2 0,1 1-3 0,4 2-2 16,3-2 1-16,4 2-1 0,3 0 1 16,4-2 2-16,3 0 0 0,5-2 2 15,3-1-1-15,4-3 1 0,11 0-1 16,4 0 0-16,7-1-2 0,5 2-1 16,5-1-1-16,3 2-2 0,4-1-1 15,3 1 0-15,0 3 0 0,3 2-1 16,0-1 0-16,1 0 1 0,1 0-1 0,5 2 0 15,-4-3 0-15,3 0 0 16,1-5 1-16,-1 0-1 0,3-2 0 0,4-1 0 16,-9 1 0-16,0-2 0 0,-4-2 0 15,-5 0 1-15,-5 2-1 0,-7-1 0 16,-10-1 1-16,-6-1-1 0,-10 2-1 16,-10 0-3-16,-9 1-6 0,-11 3-7 15,-9 3-8-15,-9 1-4 0,-4 5-5 16,-1-2-6-16,-1 4-12 0,2-1-3 15,1 0-97-15,3 0-101 0,5 1-254 16</inkml:trace>
  <inkml:trace contextRef="#ctx0" brushRef="#br0" timeOffset="137833.9755">11574 10874 565 0,'-2'-6'139'0,"-2"-2"5"15,3 4-81-15,-2 1-18 0,3 2-11 16,0 1-6-16,2 1-3 0,0 4-5 16,1 2-4-16,2 3-3 0,1 2-3 15,5 4 0-15,6 1-2 0,0 3-3 16,5 1-2-16,1 2-2 0,4-2 1 15,0 0-2-15,-1-1 1 0,-4-1 0 16,1-1-1-16,-3-4 1 0,3-1 0 16,-9-2-1-16,-3-1 0 0,-4-2 1 15,-5 1 0-15,-5-2 0 0,-7 2 0 0,-7 0-1 16,0 2 0-16,-7 0-4 0,-4 0-8 16,-6 3-10-16,-2 2-6 0,0 1-8 15,-2 3-17-15,1 0-109 0,3 0-113 16,3 0-271-16</inkml:trace>
  <inkml:trace contextRef="#ctx0" brushRef="#br0" timeOffset="138405.808">10412 10469 551 0,'-1'-11'127'15,"2"3"3"-15,0 2-88 0,0 4-15 16,-1 4-2-16,0 6 1 0,-1 5 0 16,-1 5-1-16,-3 5 1 0,0 4 2 0,-1 3 0 15,-3 0-2-15,4 2-3 0,3 0-4 16,1-2-2-16,3-5-4 0,2-1-2 16,3-4-3-16,3-4-2 0,-2-5-1 15,1-7-2-15,-5-2 1 0,3-2-1 16,0-6-1-16,-1-1 1 0,1-7-1 15,-1-4-1-15,-1-3 1 0,3-4-2 16,-7-3 1-16,-2-5-1 0,-1-4 1 16,-3-2-1-16,-3-1 1 0,0-1-1 15,-3 0 0-15,2 2 1 0,1 4 2 0,-1 6 6 16,3 8 3-16,2 6 1 0,4 6 2 16,3 4 0-16,2 1 1 0,5 3-4 15,3 1-3-15,3-1-4 0,5-1-1 16,2-1-2-16,3-1 1 0,-1 0-2 15,5-2 1-15,3 0-2 0,1 1 1 16,1 0-2-16,-5 2-6 0,-2-1-10 0,-1 4-14 16,-6 2-17-16,-7 1-9 0,-7 2-21 15,-5 2-112-15,-3-1-123 0,0 2-279 16</inkml:trace>
  <inkml:trace contextRef="#ctx0" brushRef="#br0" timeOffset="138619.0002">10447 10575 658 0,'-3'2'159'0,"0"-2"6"16,4 0-97-16,2 0-21 0,3 0-5 16,1 1-8-16,3-1-8 0,1-1-5 15,5 0-5-15,0 0-3 0,2-2-4 16,3-2-4-16,3 2-9 0,0-1-16 15,3 2-23-15,-3 3-2 0,2 0-136 16,-1 4-139-16,-6 1-329 0</inkml:trace>
  <inkml:trace contextRef="#ctx0" brushRef="#br0" timeOffset="139804.8308">12178 10667 545 0,'-15'-18'133'16,"2"5"7"-16,1 2-78 0,1 5-16 16,1 2-10-16,9 3-3 0,4 5-5 0,7 3-3 15,1 5-4-15,4 3-3 0,5 6 0 16,6 2-1-16,6 3-3 0,5 2 2 16,-1 3 2-16,4-5-1 0,5 6 0 15,3-1-1-15,-4-2-1 0,4 2 1 16,0 0-5-16,1-2-4 0,-4-1-3 15,-1-5 0-15,-2 0-2 0,-1-4 0 16,-4-1 0-16,-7-2-1 0,-5-2-1 16,1-2-4-16,-8 2-8 0,-4-2-9 15,-7-4-13-15,-3 1-11 0,-4-4-9 16,-5-1-17-16,-2-2-2 0,-4-3-99 16,-4-4-103-16,-1 0-247 0</inkml:trace>
  <inkml:trace contextRef="#ctx0" brushRef="#br0" timeOffset="140059.8103">12902 10509 606 0,'-5'-3'142'0,"-2"8"5"15,-7 9-90-15,-2 9-18 0,-3 7-9 16,-3 8-2-16,-9 4-2 0,-3 6-2 15,-3 3-4-15,-3 6-1 0,-2-1-2 16,-2-1-2-16,-4-1-2 0,4-4-2 16,1-2-2-16,-1-6-3 0,4-8-2 15,3-3-2-15,6-6-5 0,8-3-10 16,10-3-19-16,8-6-10 0,8-3-19 0,8-5-114 16,10-4-125-16,5-3-288 0</inkml:trace>
  <inkml:trace contextRef="#ctx0" brushRef="#br0" timeOffset="140457.8365">13455 10498 617 0,'-15'-11'162'16,"0"7"8"-16,-7 4-81 0,-1 7-22 15,-3 7-12-15,-1 4-5 0,-3 5-11 16,0 9-10-16,-2 1-7 0,2 5-5 16,1-2-5-16,3 4-2 0,3 1-4 0,9-1-2 15,5 2-2-15,9-2-1 16,10-3-2-16,5 2-5 0,2-6-10 0,7 0-14 16,6-6-20-16,-2-5-12 0,1-2 33 15,0-7-163-15,0-2-133 0,3-1-315 16</inkml:trace>
  <inkml:trace contextRef="#ctx0" brushRef="#br0" timeOffset="140873.2874">13524 10903 602 0,'-3'-6'136'0,"5"0"2"0,2 2-82 15,2-1-39-15,3 2-7 0,2-2 1 16,2 0 0-16,2 0 0 0,1-1 1 16,0-3 0-16,2 1 2 0,0-2-1 15,2 0-1-15,-2 0-1 0,-1-1-2 0,-1 1-2 16,-2-2-2-16,-4 0-1 0,-3 0-2 16,-5-2 0-16,-2 1-1 0,-4-2 0 15,-6 1 0-15,-5 3-1 0,-2 4 1 16,-3 2-1-16,-3 4 0 0,0 2 0 15,-2 8 0-15,2 3 0 0,1 3 0 16,0 2 1-16,1 2 1 0,1 7 2 16,2 1 1-16,3 4 1 0,3-1 3 15,6 3 1-15,4 3 1 0,4 1 1 0,8-7 1 16,3 0 0-16,6-5 0 16,4-4-2-16,3-5-1 0,3-4-1 0,4-4-2 15,5-3-2-15,4-4-2 0,2-2-1 16,2-4-7-16,2 0-9 0,-3-4-17 15,0 0-10-15,-9-4-13 0,-5 1 43 16,-7-4-168-16,-5-2-123 0,-4-3-305 16</inkml:trace>
  <inkml:trace contextRef="#ctx0" brushRef="#br0" timeOffset="141166.5722">14020 10277 582 0,'4'-4'135'16,"1"3"5"-16,1 0-90 0,3 5-13 16,-1 5-1-16,2 5-1 0,1 4 0 15,1 4 0-15,1 5-1 0,-1 5 1 0,0 1-1 16,2-1-3-16,-3 1-4 0,-2-1-4 15,-2-3-4-15,-5-4-4 0,-3-4-5 16,-4-3-4-16,-4-2-3 0,-3-4-9 16,-3-3-12-16,-1-3-20 0,-1-4-17 0,1 0 42 15,-6-8-177-15,-2-3-142 0,-3-1-337 16</inkml:trace>
  <inkml:trace contextRef="#ctx0" brushRef="#br0" timeOffset="141288.2444">13910 10076 570 0,'9'-3'126'0,"4"3"1"0,3 2-93 15,3 4-21-15,1 3-24 0,2 2-110 0,-1 0-110 16,1 6-275-16</inkml:trace>
  <inkml:trace contextRef="#ctx0" brushRef="#br0" timeOffset="142047.259">14311 10393 338 0,'-1'-1'105'0,"-1"-1"7"15,1 1 5-15,-1-3-61 0,-1 3-10 16,2-2-4-16,0 1-5 0,0-1-3 16,-1 1-2-16,1 1-3 0,-1-2-1 0,0 2-3 15,1 0-2-15,0 0-2 0,0-1-3 16,-1 2-2-16,1 0-3 0,2 0-2 15,-1 0-3-15,0 0-2 0,2 2-2 16,-1-1 0-16,0 0-2 0,0 1 0 16,2 1 0-16,-2-1 1 0,0 1-1 15,2 0 2-15,-2-1 0 0,-1 0 2 16,1-1 4-16,-1-2 2 0,1-1 2 0,1-1 1 16,-2 0 0-16,1-2 0 0,0 0-2 15,-1-1-3-15,0 1-2 0,0 0-2 16,0 0-1-16,-1 1 0 0,1 1-1 15,-3 0 0-15,3 4-1 0,-2 1 0 16,0 1 0-16,-2 3-1 0,1 4 1 16,0 4-2-16,1 3 1 0,0 2-1 15,4 2 0-15,3 4 0 0,3-2 0 16,-1-2 0-16,4-2 0 0,4-3 1 16,1-2-1-16,2-3 1 0,2-4 0 15,2-3 0-15,-1-3 0 0,1-5 0 16,-3-2 2-16,-3-5 0 0,-1-2 2 0,-5-3 0 15,-3 0 0-15,-3-1 0 0,-3 0-1 16,-2 2-1-16,-3 3-1 0,-1 3-1 16,-2 4-1-16,-1 3-1 0,1 4 0 15,0 4 0-15,-1 4 0 0,3 4 0 16,3 0 0-16,2 1 0 0,2 1 0 16,3 0 0-16,5-3 0 0,5 0-1 0,1-4 1 15,3 0 0-15,3-4 0 0,2-3 0 16,1-3 0-16,1-4 0 0,0-3 1 15,-2-3-1-15,0-2 0 0,-5-1 0 16,-3-2 1-16,-5-3-1 0,-5 0 0 16,-7-1-4-16,-5-1-8 0,-3 2-9 15,-5 0-15-15,-2 5-17 0,-1 3-11 16,-1 3-19-16,6 7-109 0,-1 2-121 16,3 4-278-16</inkml:trace>
  <inkml:trace contextRef="#ctx0" brushRef="#br0" timeOffset="142542.9496">14667 10188 624 0,'12'-6'143'0,"6"-1"5"16,1 5-100-16,3 1-18 0,3 3-3 15,-2 6-2-15,0 4-2 0,2 5-2 16,-1 7-2-16,1 6 1 0,-3 9-1 16,0 8-2-16,-1 5-2 0,-2 6-2 0,-3 4-1 15,-2 2-3-15,-4 0-1 0,-1-3-1 16,-1-2 1-16,-2-3-1 0,-5-2 0 15,-1-5-1-15,-7-5 0 0,-3-2-1 16,-7-4 0-16,-8-6-2 0,-2-3 0 16,-1-3-2-16,-1-3-6 0,1-3-11 15,2-2-15-15,4-1-16 0,6-3-22 16,2-5-114-16,7-3-132 0,5-2-297 16</inkml:trace>
  <inkml:trace contextRef="#ctx0" brushRef="#br0" timeOffset="143020.1575">15114 10915 634 0,'-1'-1'152'16,"1"1"3"-16,1 0-95 0,4 3-22 15,1-2-11-15,5 0-8 0,4 1-7 16,1 1-7-16,2-1-16 0,3 4-12 16,0 1-22-16,-1-1-113 0,-2 0-125 15,-2-1-298-15</inkml:trace>
  <inkml:trace contextRef="#ctx0" brushRef="#br0" timeOffset="143175.2621">15136 11093 641 0,'4'1'136'15,"2"0"-1"-15,5 1-114 0,4-2-23 16,3 1-19-16,3-1-113 0,5-1-112 0,0 4-283 16</inkml:trace>
  <inkml:trace contextRef="#ctx0" brushRef="#br0" timeOffset="144038.1829">16017 11149 495 0,'-17'-1'125'0,"-4"0"4"0,2 0-71 0,-1-1-10 15,2 2-4-15,2 0-3 0,7 2-5 16,2-2-6-16,3 1-4 0,9 1-2 16,5 1-4-16,8-1-3 0,8 1-4 15,7-3-2-15,10-2 1 0,12-3 1 16,10-1 0-16,14-1 1 0,12-5-2 16,10-5 0-16,10 1-1 0,10 0-2 0,3 0-2 15,2-3-2-15,-1 2-2 0,-1 4-1 16,-7 4-1-16,-10 1 0 0,-10 2 0 15,-12-1 0-15,-11 11-1 0,-14 1-1 16,-13 1-5-16,-13 1-8 0,-10 2-11 16,-10 0-12-16,-9 2-10 0,-11-8-15 15,-8-1-60-15,-9-2-49 0,-5 0-98 16,-5-4-210-16</inkml:trace>
  <inkml:trace contextRef="#ctx0" brushRef="#br0" timeOffset="144413.9233">16588 10674 464 0,'1'5'122'0,"2"-4"7"16,-2-3-59-16,1-3-20 0,1-3-4 15,0-3-1-15,1-3-3 0,0-6-4 16,-2-4-2-16,-1-5-1 0,-1-1 2 16,-1-6-3-16,0 1-2 0,-1-3-5 15,-2 0-4-15,0 3-5 0,2 2-4 16,0 3-5-16,1 2-3 0,0 4-3 0,1 7-2 15,0 5-1-15,1 2 0 0,0 10 0 16,-1 8 0-16,0 5 0 0,-1 5-1 16,1 11-2-16,1 4-9 0,1 9-19 15,0 7-16-15,3 3-21 0,-1 4-115 16,2 4-134-16,2-1-301 0</inkml:trace>
  <inkml:trace contextRef="#ctx0" brushRef="#br0" timeOffset="144843.0545">15719 11849 579 0,'-3'-16'150'16,"-2"2"8"-16,1 4-75 0,2 3-22 16,-1 5-14-16,3 3-7 0,2 5-6 15,0 5-11-15,0 5-8 0,0 5-6 16,-2 3-2-16,2 8-1 0,-1-2-4 16,1 0-6-16,-2 1-13 0,2-2-17 15,2-2-11-15,1-4 32 0,1-4-161 0,2-1-131 16,5-1-316-16</inkml:trace>
  <inkml:trace contextRef="#ctx0" brushRef="#br0" timeOffset="145087.914">16169 11965 676 0,'0'-6'170'0,"-1"1"5"0,1 0-95 15,1 0-30-15,0 0-12 0,3 2-11 16,2 0-11-16,1 0-8 0,4 0-5 16,0 1-6-16,4 2-10 0,1 0-19 15,4 0-12-15,-2 1-22 0,2 0-112 0,-2 0-130 16,0 1-290-16</inkml:trace>
  <inkml:trace contextRef="#ctx0" brushRef="#br0" timeOffset="145596.5495">16857 11876 607 0,'-5'-6'140'16,"-1"-1"5"-16,-3 4-95 0,-1 0-16 15,-2 2-5-15,-3 2-1 0,-5 2-2 0,-2 3-2 16,0 5-1-16,0 4-1 0,1 5-1 16,2 4-2-16,3 3-3 0,6 0-2 15,4-1-4-15,2 0-3 0,4-5-3 16,5-5-1-16,1-4-1 0,5-3-1 16,4-4-1-16,1-7 1 0,2 0-1 15,3-4 0-15,-1-4 0 0,2-3-1 16,-3-3 1-16,-3-4 0 0,-2-2 0 0,-3-4 0 15,-3 1 0-15,-2 0 0 0,-2 2 1 16,-4 3 0-16,1 6 5 0,-2 3 3 16,0 4 2-16,0 6 0 0,-2 2 1 15,2 7 0-15,0 4-1 0,-1 3-4 16,1 3-3-16,1 3-2 0,1 1-2 16,3 0-2-16,1-1-7 0,2-4-9 15,4-2-14-15,5-3-15 0,3-4-13 16,3-1 7-16,3-4-131 0,2-2-124 15,3 1-290-15</inkml:trace>
  <inkml:trace contextRef="#ctx0" brushRef="#br0" timeOffset="146239.4613">17115 11818 519 0,'-4'0'142'0,"0"3"6"0,2 0-17 15,1 2-85-15,1 1-13 0,3 0-4 16,2 0-3-16,1 1-3 0,3-3-3 15,2-1-3-15,2-1-2 0,2-2-3 0,2-2-2 16,2 1-3-16,0-3-3 0,2-1-1 16,0-1-1-16,0-3 0 0,-2 0-1 15,-3-2-1-15,-2 0 0 0,-5-2 0 16,-1 0 0-16,-6-2 0 0,-1 4-1 16,-3 0 1-16,-3 1 0 0,-2 2 0 15,-3 3-1-15,-5 2 1 0,-2 5 0 16,-2 3 0-16,-2 2 0 0,0 4 0 15,1 1-1-15,1 4 1 0,2 2 0 0,3 3 0 16,4 3 0-16,2-1 0 0,0 1 1 16,5 3-1-16,1-1 1 0,5-2 1 15,1-1 0-15,3-4 1 0,4-1 0 16,2-4-1-16,5-5 1 0,0-2-1 16,4-2 0-16,2-4-1 0,2-1 0 15,1-6-3-15,1 1-3 0,1-1-9 16,-3-1-12-16,-1-3-10 0,-3 0-10 0,-2 0-17 15,-3 2-109-15,-5-3-116 0,-2 2-269 16</inkml:trace>
  <inkml:trace contextRef="#ctx0" brushRef="#br0" timeOffset="146478.9792">17302 11596 711 0,'-5'-1'164'0,"1"-4"1"0,6 4-117 16,1 0-17-16,7 1-10 0,2-3-8 15,4 3-12-15,4-1-18 0,3 0-14 16,5 0-22-16,2-2-113 0,-1-2-127 0,3 3-300 15</inkml:trace>
  <inkml:trace contextRef="#ctx0" brushRef="#br0" timeOffset="146696.9033">17692 11375 569 0,'-4'-2'140'16,"4"6"3"-16,-1 2-47 0,1 4-69 15,1 1-6-15,1 4 2 0,3 2 1 0,1 1 1 16,3 2 0-16,1-2 1 16,0 3-1-16,-1 0-2 0,0-2-4 0,-2 1-4 15,-3-2-5-15,-5 2-3 0,-5-3-9 16,-3-1-10-16,-3-1-14 0,-3-2-11 16,-2-4-14-16,-3-3-17 0,2-4-106 15,-2-4-117-15,3-5-265 0</inkml:trace>
  <inkml:trace contextRef="#ctx0" brushRef="#br0" timeOffset="146824.0666">17601 11261 580 0,'10'-16'128'0,"-3"5"1"16,4 1-97-16,1 3-15 0,1 4-15 16,1 3 0-16,2 1-129 0,1 2-111 15,5 5-286-15</inkml:trace>
  <inkml:trace contextRef="#ctx0" brushRef="#br0" timeOffset="147465.6236">17894 11402 356 0,'0'-4'92'0,"1"-1"4"16,-2-1-42-16,2 3-14 0,0 1 1 15,2 1-1-15,-2 0-2 0,-1-1-1 16,0 2-4-16,0-1-3 0,-1 1-4 16,-1 0-4-16,0-1-4 0,1 0 0 15,-2 1 0-15,2 0 1 0,-1 0 1 16,-1 0 2-16,1 0 1 0,-1 0 0 0,1-2 0 15,1 2-2-15,-2-1-1 0,1 0-2 16,0 1-3-16,4-2-3 16,-4 0-3-16,4 0-3 0,-2-1-3 0,1 1 0 15,0-1-2-15,0 1 0 0,-1 1 1 16,0-2-1-16,2 3 2 0,-2 0 0 16,0 2 1-16,-3 0 1 0,1 2 3 15,-1 2 1-15,0 2 0 0,0 5-1 16,-1 1 1-16,1 5-1 0,0 2-2 15,1-2-1-15,2 4-2 0,1-2 0 0,1 0-2 16,3-4 1-16,3-3-1 0,-1-5-1 16,4 3 1-16,1-8 0 0,3-4 0 15,-1-3 0-15,3 0-1 0,1-4 1 16,0-2 0-16,-2-2 0 0,-2-2-1 16,-2-2 1-16,-1 3 0 0,-5-2-1 15,-3 1 1-15,0 4-1 0,-3 2 1 16,2 2-1-16,-2 5 0 0,0 4 0 15,0 3 0-15,0 3 0 0,0 0 0 16,3 3 0-16,2 1 0 0,0-6 0 16,5 2 0-16,2 0 1 0,4-5-1 0,2-2 0 15,2-3 1-15,2-3-1 0,5 0 1 16,-4-8 0-16,-3-5 1 0,-4-3-1 16,-2-1 1-16,-4-2-3 0,-5 0-9 15,-5 0-15-15,-6 4-20 0,-4 1-26 16,-1 2-116-16,-1 1-140 0,-1 6-314 15</inkml:trace>
  <inkml:trace contextRef="#ctx0" brushRef="#br0" timeOffset="151354.546">20579 10912 523 0,'-82'-9'118'16,"13"2"2"-16,0 1-86 0,14 4-11 16,9 0-5-16,7-1-2 0,6 0 0 15,7 0 0-15,10 0-3 0,7-2-1 0,11 0-1 16,7-3 2-16,11 1 2 0,9 2 2 15,12-1 2-15,13 0 1 0,15 1 3 16,12 0 1-16,16 0-2 0,21-1-3 16,14-2-4-16,16-3-3 0,19-4-3 15,12-6-3-15,14 1-2 0,9-3-1 16,4 0-1-16,3-2-1 0,0 2 0 16,-7 2-1-16,-7 3-1 0,-14-2-5 15,-13 6-8-15,-14 1-9 0,-14 5-7 0,-18-1-7 16,-14 4-12-16,-19 3 28 0,-16 4-136 15,-21 2-108-15,-16 3-276 0</inkml:trace>
  <inkml:trace contextRef="#ctx0" brushRef="#br0" timeOffset="151903.4928">19985 11246 349 0,'-4'-20'93'15,"1"2"2"-15,1 3-48 0,2 8-12 16,-1 6-2-16,0 6 2 0,-1 11-5 16,-1 9 0-16,0 15 2 0,-2 13 2 15,0 16 2-15,-1 17-4 0,-1 17-2 16,1 12-4-16,1 12-2 0,-2 10-3 16,-1 12-3-16,0 7-1 0,0 7-1 0,2 6-2 15,-2 4-2-15,0 6-2 0,2 0-2 16,0-2-1-16,2-1-2 0,3-5-1 15,0-7-2-15,3-12-4 0,3-10-4 16,3-12-5-16,4-14-5 0,-1-16-6 16,2-15-9-16,1-11 6 0,-1-14-129 15,-2-14-114-15,-2-15-291 0</inkml:trace>
  <inkml:trace contextRef="#ctx0" brushRef="#br0" timeOffset="152973.8991">20577 11748 631 0,'4'-7'147'16,"4"2"4"-16,1 0-102 0,6 3-17 15,3-2-7-15,4 2-3 0,4-1-6 16,2 2-6-16,2-2-4 0,3 0-1 0,-3 1-2 16,2-2-2-16,-1 1-1 15,-3-1-3-15,-3 0-4 0,-6 0-6 0,-5 0-5 16,-5 1-4-16,-5 0-2 0,-6 1 0 15,-8 0 2-15,-5 0 2 0,-4 2 7 16,-6 0 3-16,-6 2 5 0,-2 5 1 16,-3-1 1-16,-2 3 0 0,-3 4 2 15,0-1 1-15,1 3 3 0,5-3 3 16,3-1 2-16,4 0 2 0,6-1 1 16,7-3 1-16,7 0-2 0,4 1-1 15,9-1-3-15,5 2-2 0,5 1-1 0,4-3-1 16,2 1-1-16,1 0 2 0,2-1 1 15,1 3 2-15,-2 0 2 0,-2 0 0 16,2 3 1-16,0 2-1 0,-3 2 0 16,0 4-2-16,-3 1-2 0,-4 3-1 15,-2 1-1-15,-5 1 1 0,-4-1-1 16,-6 3 1-16,-6-1 1 0,-3 1 0 16,-7-4 1-16,-2 5 0 0,-5-1 1 0,-5 1 0 15,-5 1 0-15,-3 0 1 0,-5 1 1 16,1-3 3-16,-3 1 2 0,3-6 2 15,6-1 3-15,6-9 3 0,8-3 2 16,6-5-1-16,9-4-3 0,5-4-3 16,5 1-3-16,8-5-3 0,5 1-4 15,6 0-3-15,6-1-2 0,7 1 0 16,5 0-1-16,2-2 1 0,3 2 0 16,1 2-1-16,-1 1 0 0,-1-1-1 15,-2 5-8-15,-3 0-14 0,-2 4-16 0,-3 3-18 16,-4-1-50-16,-5 6-81 15,-6 3-124-15,-8 3-264 0</inkml:trace>
  <inkml:trace contextRef="#ctx0" brushRef="#br0" timeOffset="153511.4532">20051 12876 521 0,'-1'-3'131'0,"-1"0"6"16,2 1-72-16,0 2-19 0,0 1-6 16,2 1-4-16,1 6-2 0,1 2-3 0,0 4-4 15,0 6-2-15,0 4-2 16,0 2-4-16,-1 2-4 0,-1-1-2 0,-1-1-4 15,0-3-2-15,0-3-2 0,1-5 0 16,-2-4-1-16,1-4 0 0,3-3-1 16,-1-6-1-16,2-4 0 0,2-5-1 15,2-3 1-15,2-9-1 0,0-3 0 16,1-5 0-16,2-2 0 16,0 0-1-16,1 3 0 0,-1 2 0 0,-1 9 0 15,-1 3 0-15,-1 7-1 0,-1 8-1 16,-2 1-1-16,-4 5-4 0,1 6-6 15,0 2-7-15,-1 4-8 0,0 2-8 0,-1 2-8 16,1 2-11-16,1-2 10 0,0-2-115 16,1-2-106-16,1-2-264 0</inkml:trace>
  <inkml:trace contextRef="#ctx0" brushRef="#br0" timeOffset="153719.961">20429 12878 655 0,'-7'-3'158'15,"1"3"2"-15,2 0-97 0,4 0-27 16,3 1-12-16,3 1-7 0,2-1-7 16,5 0-8-16,0 0-7 0,3 2-11 15,1-2-11-15,1 1-15 0,0 1-33 0,-5-2-86 16,-2 0-113-16,-2 2-250 0</inkml:trace>
  <inkml:trace contextRef="#ctx0" brushRef="#br0" timeOffset="153870.5663">20439 13034 639 0,'-1'7'144'0,"0"-6"3"0,2 0-109 16,4 0-15-16,2 0-5 0,3-1-9 0,3 0-14 15,2-3-19-15,3 0-122 0,1-2-122 16,3 1-306-16</inkml:trace>
  <inkml:trace contextRef="#ctx0" brushRef="#br0" timeOffset="155155.904">20800 12936 527 0,'-1'-3'131'15,"0"-1"7"-15,0 0-74 0,-2-1-11 16,0 2-2-16,-1-1-3 0,-2 0-3 0,-2 3-4 15,2 2-6-15,-2 3-6 0,0 2-6 16,2 4-6-16,1 5-5 0,0 3-4 16,2 2-2-16,0 2-1 0,5 0-2 15,-2 1 0-15,3-1-1 0,3-1-1 16,3-3 0-16,2-3-1 0,0-3 1 16,2-2-1-16,2-4 1 0,2-3 0 15,-1-6 0-15,-1-2-1 0,-2-3 2 16,2-6-1-16,-1-2 0 0,-5-2 0 0,0-3 0 15,-4-2 0-15,-4-2-1 0,-1 1 1 16,-4 2-2-16,-2 0-5 0,-1 3-11 16,-2 6-12-16,-2 3-13 0,0 8-18 15,-1 3-120-15,-1 4-129 0,-1 3-301 16</inkml:trace>
  <inkml:trace contextRef="#ctx0" brushRef="#br0" timeOffset="156600.9655">20381 11338 513 0,'4'-6'133'0,"-4"0"10"16,-1 1-61-16,1 2-24 0,0 7-6 15,0 2-3-15,0 3-6 0,-3 2-7 16,5 5-8-16,-1 2-6 0,3 6-4 16,-3-1-7-16,0 0-5 0,2 0-5 15,-2-1-10-15,1-2-13 0,-1-2-14 16,-3-6-15-16,4 1-60 0,-2-5-61 0,0-5-111 15,-1 4-227-15</inkml:trace>
  <inkml:trace contextRef="#ctx0" brushRef="#br0" timeOffset="156784.4674">20292 11393 608 0,'-4'-2'147'0,"3"3"4"16,0 0-84-16,2 3-26 0,3 1-13 15,3 1-6-15,4 0-6 0,5 0-5 0,4-1-3 16,3-1-6-16,5-2-13 16,3-1-12-16,2-2-15 0,1 0-17 0,-1-2-103 15,-2 0-118-15,0-3-263 0</inkml:trace>
  <inkml:trace contextRef="#ctx0" brushRef="#br0" timeOffset="157045.5228">20717 11355 600 0,'-12'5'156'16,"1"1"6"-16,-1 0-70 0,4 4-38 15,3-1-13-15,4-1-8 0,4 3-9 16,1-2-8-16,5-1-5 0,5 0-3 16,1-5-2-16,5 0-1 0,-2-4 0 15,1-2 0-15,-2-2 0 0,-2 0-1 16,-3-2-1-16,-4 0 1 0,-4-1-2 15,-4-2 0-15,-2 1-1 0,-6-1-1 16,-4-1-2-16,-1 1-4 0,-3 0-8 16,1 3-8-16,0 1-9 0,2 2-9 0,3 3-6 15,4 5-9-15,3 0 11 0,3 4-120 16,3-1-108-16,1 0-270 0</inkml:trace>
  <inkml:trace contextRef="#ctx0" brushRef="#br0" timeOffset="157298.2419">20881 11364 593 0,'3'0'151'0,"-3"0"8"0,0 1-77 16,-2 1-22-16,1 2-10 0,0 2-6 15,0 1-7-15,0 4-7 0,1 2-5 16,1-1-6-16,2 1-3 0,4 0-4 16,2-2-2-16,6-1-1 0,3-6-3 15,7-1 0-15,2-4-1 0,1-5 0 16,1-4-1-16,1-3 0 0,-7-2 0 15,-2-3-1-15,-5 0-1 0,-5-2 0 16,-5 1 0-16,-5 0-1 0,-4 2 0 16,-4 3-1-16,-4 0-5 0,-1 4-6 15,-4 5-9-15,-2 5-18 0,-3 3-17 0,-1 7-22 16,-1 4-114-16,0 5-131 0,-1-1-300 16</inkml:trace>
  <inkml:trace contextRef="#ctx0" brushRef="#br0" timeOffset="157994.9804">21445 12197 507 0,'7'-14'128'0,"0"2"6"15,-3 2-67-15,-3 1-15 0,-3 2-3 16,-5 2-4-16,-2 4-2 0,-2 5-4 16,-5 1-3-16,-2 2-3 0,-4 3-6 15,-2 4-3-15,2 7-4 0,-1 0-5 0,2 2-2 16,4 1-4-16,4-1-2 0,4 1-1 16,5-3-2-16,4-4-1 0,6-3-2 15,3-3 0-15,3-5 0 0,5-2-1 16,2-6-1-16,2-2 0 0,1-8-1 15,1-2 0-15,0-3 1 0,2-3-1 16,-2-3 1-16,-2-2 0 0,-2 0 1 0,1 0 0 16,-3 2 1-16,-2 1-1 0,-5 3 0 15,-3 3 2-15,-3 5 1 0,-2 5-1 16,-4 8 1-16,-2 4 1 0,-2 6-1 16,0 4 0-16,0 5-1 0,1 2-1 15,1 1 0-15,4 0-3 0,2-2-7 16,3-1-12-16,4-3-14 0,4-5-13 15,3-3-15-15,3-2 67 0,-1-7-184 16,0-6-126-16,6-4-311 0</inkml:trace>
  <inkml:trace contextRef="#ctx0" brushRef="#br0" timeOffset="158416.2485">21664 11803 567 0,'-1'-1'133'0,"1"0"4"15,1 0-88-15,0-2-12 0,0 2-5 16,2 0-3-16,1 1-3 0,0 2-1 15,0 3 0-15,0 4-1 0,-1 2-1 0,1 0-2 16,0 3-2-16,0 2-2 0,-2 0-3 16,-1 0-3-16,0-2-2 0,2-2-3 15,-2-2-1-15,0-2 0 0,1-2-1 16,0-3-1-16,0-4 1 0,3-5 0 16,1-3-1-16,3-3 0 0,3-4-1 15,4-1 0-15,0-2 0 0,1 2-2 16,0 2 0-16,-1 3 1 0,-1 4-1 15,-4 0 0-15,-1 7-1 0,-3 5 0 16,-2 3 0-16,-1 3-5 0,-2 5-6 16,-1 3-7-16,-1 3-7 0,2 2-8 0,-1-1-9 15,1 1-12-15,2 1 30 0,1-4-141 16,1-2-114-16,1-1-292 0</inkml:trace>
  <inkml:trace contextRef="#ctx0" brushRef="#br0" timeOffset="158990.7682">22087 12182 640 0,'-9'-1'163'0,"0"-3"8"15,3 3-91-15,1 0-25 0,1-1-11 16,5 2-11-16,-1 2-9 0,3-2-11 16,2 1-7-16,1 1-4 0,3 1-1 15,2-1 0-15,0-1-2 0,1 2-6 16,1-2-11-16,0 0-11 0,-1-1-14 15,-1-1-18-15,0 0-116 0,-2 0-126 16,-1 1-290-16</inkml:trace>
  <inkml:trace contextRef="#ctx0" brushRef="#br0" timeOffset="159197.2905">22018 12341 590 0,'-4'6'133'0,"3"0"2"15,1-3-91-15,3-1-25 16,1 1-7-16,4-2-3 0,2-2-3 0,2-2-11 16,4-2-14-16,0-1-117 0,1-1-113 15,2-2-289-15</inkml:trace>
  <inkml:trace contextRef="#ctx0" brushRef="#br0" timeOffset="160648.2751">23369 11817 553 0,'4'-30'133'0,"-3"-3"6"0,0-2-80 16,2 2-11-16,-2 0-5 0,1 3 0 0,1 6-1 15,-2 4-2-15,0 7-3 0,-1 5-7 16,1 5-5-16,-1 8-6 0,-1 6-6 15,1 3-7-15,0 7-6 0,0 4-12 16,0 4-14-16,3 3-14 0,-1 0-17 16,3 1-59-16,-1-3-60 0,-1 4-112 15,-1-4-226-15</inkml:trace>
  <inkml:trace contextRef="#ctx0" brushRef="#br0" timeOffset="160954.4198">22788 12315 578 0,'-18'-5'134'0,"1"2"5"16,1 0-90-16,5 1-11 15,2 1-7-15,5-1-3 0,4 1 0 0,3 1-3 16,7 0-2-16,6 1-4 0,7 1-2 15,7-1 1-15,9-1 4 0,12-3 0 16,9 2-1-16,8-2-1 0,5-5 0 16,7 0 0-16,8-1-5 0,4 0-5 0,-2 0-2 15,2-4-3-15,1 2-4 0,-1 2-6 16,-2 0-10-16,-2-1-11 0,-7 0-11 16,-5 2-12-16,-9-1-15 0,-8 2-113 15,-9 1-1-15,-12 1-98 0,-12 6-187 16</inkml:trace>
  <inkml:trace contextRef="#ctx0" brushRef="#br0" timeOffset="161417.9614">22784 12857 608 0,'2'-1'144'0,"-2"2"6"0,1 4-92 16,0 6-18-16,2 5-10 0,1 6-8 0,-3 6-3 15,0 4-6-15,-2 3-4 0,-3 2-4 16,-1 0-2-16,-1-2-1 0,0-4-2 16,0-2-6-16,1-1-11 0,4-6-11 15,1-2-20-15,2-6-110 0,2-8-121 16,4-3-287-16</inkml:trace>
  <inkml:trace contextRef="#ctx0" brushRef="#br0" timeOffset="161716.4472">23216 13087 690 0,'5'-5'160'15,"0"-1"4"-15,1 1-112 0,1 3-19 16,1-2-9-16,-1 2-6 0,0 2-7 0,1 0-8 16,1 1-14-16,2 1-13 0,2-1-14 15,0 2 92-15,2-2-220 0,2-1-139 16,1-2-359-16</inkml:trace>
  <inkml:trace contextRef="#ctx0" brushRef="#br0" timeOffset="162349.4065">23909 12906 588 0,'-5'-10'138'0,"-2"0"6"0,-2 2-91 15,1 1-16-15,-1 1-6 0,-1 3-5 16,-2 1-4-16,-2 1-4 0,-1 1-5 16,0 3-2-16,-2 3-1 0,-1 4-1 15,0 1-1-15,3 6 1 0,0 5-1 16,0 2-1-16,3 3 0 0,0 3-1 0,2-1-2 15,3-1-1-15,2 0-1 0,2-4 0 16,3-1-1-16,3-5-1 0,3-3 0 16,2-3 1-16,6-3-1 0,2-7 0 15,1-2 1-15,5-5-1 0,1-2 0 16,2-3-1-16,-2-1-1 0,0-3 0 16,0-2-1-16,-2 0-1 0,-4-1-1 0,-2-4 0 15,-3-1 0-15,-1-4 0 0,-1-2 1 16,-4-2 1-16,0 2 0 0,-2 2 2 15,-3 3 0-15,1 6 2 0,-4 5 2 16,0 4 1-16,-2 6 1 0,-1 2 0 16,-1 4 1-16,3 5 1 0,-2 4-1 15,0 1-2-15,4 7 0 0,-2-1 0 0,2 1-1 16,2 1 1-16,-1-4-1 16,3-1-1-16,3-1 0 0,-1-6-1 0,7 1-2 15,5-2-8-15,5-6-9 16,7 1-14-16,4-3-16 0,2-5-121 0,-1 0-128 15,3-4-307-15</inkml:trace>
  <inkml:trace contextRef="#ctx0" brushRef="#br0" timeOffset="163842.9257">22183 14305 386 0,'3'-10'114'15,"-3"1"7"-15,-1-2-7 0,2 1-58 0,-4-1-11 16,0 2-5-16,-3-1-1 0,-1 2-3 15,-1 4 0-15,-2 1-3 0,-2 4-2 16,-2 3-2-16,-2 5-3 0,0 3-2 16,-1 1-4-16,0 6-2 0,2 2-4 15,2 2-2-15,2 0-3 0,5 0-2 16,3-1-2-16,5 0-1 0,4-1-2 16,2-5-1-16,5-4 0 0,0-2-1 15,3-5 1-15,0-4-1 0,1-3 0 0,-1-5 0 16,0-4-1-16,0-4 1 0,0-4-1 15,-3-1 1-15,2-2-1 0,-2-2 1 16,0 1 0-16,-4 2 0 0,0 3 0 16,-3 2 2-16,-2 5 0 0,-3 6 0 15,-1 5 1-15,-2 6-1 0,-2 4 0 16,1 3 1-16,1 5-2 0,1 1-1 16,1 1-1-16,2-2-4 0,3 0-12 15,4-2-13-15,3-2-14 0,4-2-18 16,1-2-115-16,3-4-128 0,3-3-291 0</inkml:trace>
  <inkml:trace contextRef="#ctx0" brushRef="#br0" timeOffset="165092.6652">20558 14192 419 0,'-11'-4'120'0,"-5"3"7"16,-1 0-19-16,0 2-47 0,-2 4-11 16,1 1-3-16,0 6-3 0,-1 4-6 15,3 3-4-15,3 3-5 0,3 2-6 0,4 1-5 16,3-1-4-16,2-2-4 0,4-3-2 15,0-3-3-15,3-4-1 0,3-4 0 16,2-3-1-16,1-6 0 0,2-4-1 16,-1-3 1-16,2-6 0 0,-4-2-1 15,0-3 0-15,-2-1 0 0,-6-2 0 16,0 0-2-16,-6 0 0 0,-2 2-3 16,-1 3-6-16,-2 1-6 0,-2 0-10 15,0 5-10-15,0 1-11 0,2 2-14 16,0-1-106-16,1-1-112 0,2-3-269 15</inkml:trace>
  <inkml:trace contextRef="#ctx0" brushRef="#br0" timeOffset="165208.5862">20516 13828 418 0,'4'-4'113'0,"-2"8"1"16,1 4-2-16,-2 4-89 0,4 4-17 15,1 3-13-15,1 5-106 0,2 1-95 0,2 5-249 16</inkml:trace>
  <inkml:trace contextRef="#ctx0" brushRef="#br0" timeOffset="165687.8939">20735 14088 658 0,'-15'-5'152'16,"2"5"5"-16,5 0-108 0,3 2-16 16,5 1-11-16,2-1-7 0,4 1-4 0,4 0-5 15,4 0-4-15,2-3-3 0,0 0-1 16,1 1-1-16,-3 0-2 0,1 2-2 16,-4-3-1-16,-4 1-3 0,-2 0 0 15,-1 2 2-15,-3-1 1 0,-2-1 1 16,-5-1 1-16,0 6 3 0,-5 2 2 0,-3 3 1 15,0 0 1-15,-4 2 1 0,1 6 1 16,0 2 2-16,0 2 1 0,4-1 2 16,1-1 1-16,4 1 1 0,3-3 0 15,4 0-1-15,2-7-1 0,3-2-2 16,3-3-1-16,3-3-3 16,2-5 0-16,5-3-1 0,0-3 0 0,1-5 0 15,1 0-1-15,0-5 0 0,-1 0 0 16,0-1 0-16,-3-2 0 0,-3 2 0 15,-2 0-1-15,-1 3 1 0,-3 4 0 0,-3 2 1 16,-1 4-1-16,-4 3 0 0,2 4 0 16,-2 4 0-16,-1 4 0 0,1 6 0 15,-2 2-3-15,1 3-6 0,1 2-7 16,1 2-8-16,0-2-10 0,1-2-14 16,2-3-110-16,1-2-115 0,1-4-273 15</inkml:trace>
  <inkml:trace contextRef="#ctx0" brushRef="#br0" timeOffset="166093.7915">20978 14234 553 0,'-2'-5'133'0,"-1"0"6"16,2 2-85-16,0 1-10 0,1 2-7 15,1 1-4-15,0 0-3 0,3 1-4 16,-1 1-4-16,1 1-3 0,0 1-2 0,1 0 0 15,0 0-3-15,-2 1-3 16,0-3-1-16,-1 2-2 0,1-2-1 0,-2-2-3 16,-1 0 0-16,0 0-2 0,0-1 0 15,0-1-1-15,0-1 0 0,0-2 0 16,1-1 0-16,-1-1-2 0,1 0-3 16,-2 0-6-16,1 0-8 0,-1 2-10 15,0 0-10-15,-1 2-15 0,-1 1-116 16,-3 1-121-16,-2 2-288 0</inkml:trace>
  <inkml:trace contextRef="#ctx0" brushRef="#br0" timeOffset="166439.5024">20916 14212 522 0,'-5'-4'134'0,"-3"-2"7"15,1 3-59-15,-2 2-27 16,2 1-10-16,-2 1-2 0,1 2-3 0,-2 3-5 16,0 2-3-16,0 5-5 0,2 3-3 15,-1 1-3-15,2 4-4 0,2 1-4 16,3 0-1-16,2 0-3 0,3-1-2 16,2-3-1-16,4-1-2 0,2-5-2 15,1-3 0-15,3-3 0 0,1-6-1 16,1-5 0-16,1-3-1 0,-2-6 1 0,1-2-1 15,-1-2 1-15,-2-2-1 0,-5-3 0 16,-1 0 0-16,-4-2 0 0,-3 3-2 16,-4 0-2-16,-2 4-3 15,-1 2-4-15,-2 4-6 0,-1 5-10 0,2 6-11 16,-2 4-9-16,2 4-13 0,1 5 15 16,1 3-127-16,0 2-115 0,1 1-274 15</inkml:trace>
  <inkml:trace contextRef="#ctx0" brushRef="#br0" timeOffset="166842.3027">20988 14221 552 0,'-1'-8'140'0,"-1"2"8"16,1 2-75-16,0 4-23 0,2 4-11 15,-1 4-7-15,1 4-8 0,-1 4-6 16,-1 3-8-16,1 4-1 0,-1 2-4 16,0-1-2-16,-1-1-3 0,1-1-7 15,2-1-11-15,2-4-10 0,2-2-18 16,2-3-113-16,2-2-119 0,1-5-288 15</inkml:trace>
  <inkml:trace contextRef="#ctx0" brushRef="#br0" timeOffset="167125.5432">21175 14243 635 0,'-3'0'150'0,"1"3"4"0,1 3-92 0,1 3-24 16,0 3-11-16,1 2-8 0,1 4-3 15,-1 0-3-15,1-2-4 0,2 1-2 16,1-2 1-16,0-2-2 0,2 0 0 16,-1-5 1-16,2-2-1 0,-1-2 0 15,0-3-1-15,-1-6-2 0,2-2 1 16,0-4-1-16,1-4-1 0,2-4-5 15,1-6-9-15,2 1-12 0,2-2-13 16,1 0-21-16,0 3-112 0,-1 1-125 16,-2 6-291-16</inkml:trace>
  <inkml:trace contextRef="#ctx0" brushRef="#br0" timeOffset="168567.2379">21729 14291 510 0,'-1'-30'123'0,"-2"1"8"0,1 6-74 15,1 5-8-15,-2 5-5 0,2 9-3 16,-2 4-4-16,1 7-5 0,1 9-7 16,-2 5-7-16,1 8-7 0,-1 7-3 0,2 4-3 15,0 5-1-15,1 3-2 0,0-1-5 16,1-2-10-16,0-2-9 0,3-5-18 16,2-6-118-16,-1-7-122 0,6-3-300 15</inkml:trace>
  <inkml:trace contextRef="#ctx0" brushRef="#br0" timeOffset="168872.498">22684 14121 601 0,'-1'-7'152'0,"0"7"5"0,-2 3-58 16,1 3-49-16,1 9-16 0,0 3-9 15,-1 7-6-15,0 3-4 0,-1 2-6 16,1 0-4-16,1 0-4 0,0-1-9 15,2-2-13-15,-1-5-13 0,2-2-21 16,2-3-112-16,0-5-127 0,4-7-293 16</inkml:trace>
  <inkml:trace contextRef="#ctx0" brushRef="#br0" timeOffset="169287.1039">23102 14191 367 0,'22'-6'114'0,"-4"1"8"15,0 0-23-15,-5 1-22 0,-1 2-21 16,-4-1-10-16,-3 1-5 0,-3 3-4 16,-3 3-4-16,-3 1-3 0,-2-1-1 15,-3 4-1-15,-4-1-1 0,-1 4-3 0,-4 0-1 16,-4 1-2-16,-2 3-1 16,-3 0-1-16,-3 0 0 0,2-1 1 0,1 2 1 15,4-1-2-15,4-2-1 0,6-3-3 16,3 1-3-16,7-1-3 0,3-1-3 15,1-3-4-15,4-1-1 0,2-3-2 16,5 0-3-16,5-2-6 0,4-2-9 16,4-2-15-16,3-3-12 0,4 0-15 15,-4-2-17-15,4 2-112 0,-5-2-124 0,1 3-283 16</inkml:trace>
  <inkml:trace contextRef="#ctx0" brushRef="#br0" timeOffset="169563.0786">23650 14294 561 0,'4'-30'127'15,"1"0"4"-15,-1 0-89 16,1 0-11-16,-1 3 0 0,-2 6 4 0,-2 2 6 15,0 6 1-15,-1 6-1 0,-2 5-2 16,0 7-4-16,-1 5-7 0,0 6-7 16,-1 4-8-16,3 5-6 0,-2 4-3 0,3 2-3 15,1 2-16-15,3 0-11 0,0 3-11 16,5-2-15-16,-1-1 8 0,2-3-133 16,2-2-123-16,1-1-278 15</inkml:trace>
  <inkml:trace contextRef="#ctx0" brushRef="#br0" timeOffset="170449.7948">19976 14630 463 0,'5'-25'111'0,"-1"1"6"0,-2 5-69 0,1 3-11 16,-5 4-6-16,1 6-4 0,-3 3-2 16,-1 8-3-16,1 7-4 0,-4 7-3 15,0 8-3-15,-1 8-3 0,-1 7-1 16,0 7 0-16,2 6-2 0,2 5 0 15,0 4 0-15,2-1-1 0,2-3 0 16,2-1-1-16,1-3-1 0,-1-4-1 16,0-10-1-16,1-7 0 0,0-6 0 15,0-3 0-15,2-6-1 0,-1-7 1 0,3-3 0 16,1-4 0-16,3-2-1 0,2-3 1 16,4-3 0-16,3-2-1 0,2-2 1 15,3 1-1-15,1-2 0 0,2 2 0 16,1 0 1-16,2 2-1 0,0 1 0 15,3 2 0-15,3 1 1 0,3 2-1 16,5 0 0-16,6 2 0 0,5 1 0 16,5 2 0-16,3-1 0 0,5-1-1 15,6 0 0-15,5-1 0 0,5 0 1 16,3-4-1-16,6 2 0 0,6-2 1 0,10 1-1 16,3 0 1-16,1-1 0 0,0 0-1 15,10 2 1-15,1-1 0 0,4 0 0 16,-1 2 0-16,5 0 0 0,1-2 0 15,6 1 0-15,-2-2 1 0,3 0 0 16,-2-2 2-16,0 0 2 0,-4-1 2 16,0 0 3-16,-8 1 2 0,-4-2 1 0,-7 2 0 15,-4 0-1-15,-4-2-1 16,-8 1-3-16,-10 0-3 0,-2-3-4 16,-12 0-10-16,-4-3-14 0,-10 0-20 0,-11-3-114 15,-8-3-123-15,-12 1-302 0</inkml:trace>
  <inkml:trace contextRef="#ctx0" brushRef="#br0" timeOffset="184853.773">9494 11038 262 0,'2'-5'54'15,"-2"-1"1"-15,0 2-47 0,0 3-6 16,0 0-1-16,1 1-1 0,-1-2 1 0,-1 2 2 15,1 0 1-15,0-1 7 0,0 0 8 16,1-1 7-16,-1-1 2 0,1-1 3 16,0 1-3-16,1-1-1 0,-2 0-6 15,1 1-8-15,0-1-7 0,0 2-3 16,0 0-2-16,-1 1 0 0,2 0-1 16,-2-2 1-16,1 2 5 0,0 0 5 15,-1 0 5-15,0 0 3 0,0-1 2 16,0 1 3-16,0 1 0 0,0 0-4 15,0 0-3-15,0 1-2 0,0-1-3 0,0 0 0 16,1 0-1-16,1 0 1 0,-1 0 0 16,0-1 0-16,0 0 0 0,0 0 0 15,-1 1-1-15,2-2-2 0,-4 2 0 16,2 0-2-16,2 0-2 0,-2 2-1 16,1-1 0-16,-1 0-2 0,1-1 0 15,-1 3 0-15,0-2 1 0,0 2 0 16,-1 1 0-16,-3 2 1 0,-1 3 0 0,-1 2 1 15,-4 1-1-15,-2 3-1 16,-3-1 0-16,-3 2-1 0,-3-1-1 16,-3-1 0-16,-3 0 0 0,0 0-1 0,0-2 1 15,0 0 0-15,1 2-1 0,2-1 1 16,2-1 1-16,3-1-1 0,3-1 0 16,2-2 0-16,1-1 1 0,5-2-1 15,2-1-1-15,1-1 1 0,4 1 0 16,1 1 0-16,1 1-1 0,2 0 1 15,2 1 0-15,4 1-1 0,2-2 1 16,2 1 0-16,1 1-1 0,3-2 1 0,1 1 0 16,3 3-1-16,0-2 1 0,0 2-1 15,0 0 1-15,2-1-1 0,-1-1 1 16,-1 0-1-16,-1-4 1 0,-1 1-1 16,-2 0 0-16,-2-1 1 0,-2 0-1 15,-2-1 1-15,0 2-1 0,-2-1-2 16,-2 2-9-16,0 1-17 0,-4-1-114 0,2-3-115 15,-4 1-294-15</inkml:trace>
  <inkml:trace contextRef="#ctx0" brushRef="#br0" timeOffset="202559.0694">3045 13588 532 0,'-1'-12'136'0,"0"3"6"16,-3-3-66-16,-2 1-23 0,0 0-8 15,-2 0-5-15,1 1-5 0,-1 0-5 0,-1 2-5 16,2 2-4-16,0 3-4 0,1 4-4 15,-2 2-3-15,-2 4-3 0,-1 3-2 16,-1 3-1-16,-4 7-1 0,-3 1-1 16,0 2 0-16,-1 4-1 0,2 0 1 15,1 1-1-15,1 2 1 0,5-2-1 16,5 0 0-16,3-2 0 0,7-1-1 16,2-3 1-16,6-4-1 0,2-5 0 15,3-4 0-15,-1-6 0 0,3-3-1 16,1-6 0-16,1-4 0 0,-2-2 0 15,-1-5-1-15,-3-3 1 0,4 0-1 0,-4-1 1 16,-2-2 1-16,0 2-1 0,0-1 1 16,-2 1 0-16,-1 1 0 0,-2-1 0 15,-2 1 0-15,-2-1 0 0,-2-1 0 16,0 0 1-16,-1 2-1 0,0 4 1 16,-1 3 0-16,0 3 2 0,-1 3 0 15,1 5 0-15,-1 5 1 0,1 5-1 16,-2 3 0-16,1 5 0 0,0 5-2 0,0 1 0 15,-1 5-1-15,1 2 1 0,1 0 0 16,0 1-1-16,3 1 1 0,0-3-1 16,3 0 0-16,3-2 0 0,3-3-1 15,2-1-7-15,3-5-12 0,4-2-11 16,2-3-11-16,3-2-10 0,1-6 60 16,0-3-183-16,2-5-121 0,0-3-313 15</inkml:trace>
  <inkml:trace contextRef="#ctx0" brushRef="#br0" timeOffset="203238.9193">3280 13180 494 0,'-3'1'127'0,"-2"3"3"15,0 1-53-15,0 4-35 0,0 5-13 16,1 2-7-16,2 4-6 0,-1-1-2 16,2 2-3-16,1 0-2 0,0-1 0 15,1-6 0-15,1 0 0 0,-1-6 0 16,0 0 2-16,2-3 3 0,0-5 1 0,1-4 2 15,1-5-1-15,1 0 0 16,3-4 0-16,0-4-1 0,2-4-3 0,2-2-2 16,-1 2-1-16,0 0-3 15,-1 2-1-15,-1 0-1 0,-3 5 0 0,1 5-2 16,-3 4 0-16,-2 4 1 0,0 5-1 16,-1 3 0-16,-1 9 0 0,3 2-1 15,-4 2-5-15,1 2-11 0,0 5-11 16,2-1-8-16,1 1-11 0,1-4-14 0,1-1-112 15,3 0-113-15,4-2-268 0</inkml:trace>
  <inkml:trace contextRef="#ctx0" brushRef="#br0" timeOffset="203785.8313">3653 13698 421 0,'-5'-5'106'0,"0"-2"4"16,1-3-48-16,1 0-23 0,0-2-5 0,2-1-3 15,1-3 0-15,0-3-1 0,-1-4 0 16,2 1 0-16,1 1-1 0,1 3-2 16,-1 1-1-16,1 3-2 0,-2 3-2 15,1 9-3-15,1 1-2 0,-2 4-2 16,-1 2-1-16,1 9-2 0,0 3-2 16,-1 6-1-16,0 4-1 0,-1 2-1 15,0 1-2-15,2 2-1 0,-1-3-1 0,3-3-1 16,0-3-1-16,1-2 0 0,2-4-1 15,3-3 0-15,2-5 1 0,1-3-1 16,3-4 0-16,2-4 0 0,2-4 0 16,1-6-1-16,-4-4 1 0,2-1-1 15,-2-4 0-15,-1-2 1 0,-3-4 0 16,-2-4 0-16,-1 3 0 0,0 0 0 16,-4 1 0-16,-1 3 1 0,-3 5-1 15,0 6 0-15,1 9 1 0,-4 9-1 16,2 7 1-16,-3 7-1 0,0 3 1 0,1 5 0 15,-2 1-1-15,1 0 1 0,1 2-3 16,4 0-6-16,1-4-9 0,5-3-10 16,3-2-6-16,3-3-7 0,5-3-14 15,-1-7-29-15,0-2-79 0,1-3-98 16,2-6-236-16</inkml:trace>
  <inkml:trace contextRef="#ctx0" brushRef="#br0" timeOffset="204045.5562">4178 13543 599 0,'-3'2'137'16,"-2"2"4"-16,1 4-95 0,0 1-16 16,1 3-6-16,0 4-4 0,2 1-3 15,1 3-4-15,0 0-2 0,0 0-2 16,2 2-1-16,1 0-1 0,-1 1 2 15,1-4-1-15,0 1-1 0,4-2 0 0,0-1-1 16,3-5-1-16,2 0-1 0,1-6-5 16,6-4-5-16,-1-1-10 0,1-4-6 15,-1-5-8-15,-1 1-10 0,-2-3 11 16,-3-1-128-16,-2-4-110 0,-5-3-272 16</inkml:trace>
  <inkml:trace contextRef="#ctx0" brushRef="#br0" timeOffset="204207.1291">4152 13488 670 0,'-11'2'159'0,"3"-1"1"0,5 2-95 15,6-1-32-15,5-1-12 0,6 2-11 16,3-1-8-16,4 1-10 0,5-1-11 16,3-1-6-16,0-1-9 0,2 2-14 15,1-4 8-15,-3 1-120 0,-3 1-103 16,-3-2-259-16</inkml:trace>
  <inkml:trace contextRef="#ctx0" brushRef="#br0" timeOffset="204541.2465">4515 13553 596 0,'-1'3'141'0,"0"0"5"0,-1 4-84 16,1 2-22-16,1 3-7 0,0 4-6 15,1 2-2-15,-1 1-4 0,3 1-4 0,1 0-4 16,3 0-3-16,0-3-2 0,3 0-1 16,3-4-1-16,3 0-2 0,0-5 0 15,4-3-1-15,0-7 0 0,-2-5-1 16,2-2 0-16,-2-6 0 0,3-5 0 16,-3 1-1-16,0-3 1 0,-3 3-1 15,2 3-1-15,-3 2 1 0,-2 1-1 16,-2 7 1-16,-4 3 0 0,-1 3 0 15,-1 3 0-15,-2 3 0 0,0 3 0 16,1 2-1-16,-2 1-3 0,3-1-4 0,1 3-7 16,1-2-8-16,0-1-9 0,4-1-8 15,1-2-11-15,2 1 20 0,1-3-132 16,-1-3-112-16,3-3-278 0</inkml:trace>
  <inkml:trace contextRef="#ctx0" brushRef="#br0" timeOffset="204915.2338">4994 13414 669 0,'-2'-6'153'0,"-1"0"1"16,3 2-104-16,1 3-26 0,3 3-8 15,1 1-6-15,1 2-6 0,0 1-2 16,3 1 0-16,-1 2-2 0,2-1 1 15,0 2 0-15,0 0 0 0,2 1 0 16,-1 1 0-16,1 2 1 0,-3-1-1 0,-1 4 1 16,-1 1 0-16,-1 0-1 0,-4-1 0 15,1 1 0-15,-2 0-1 0,-1 1 1 16,0-2-1-16,-1 0 0 0,-1-1 0 16,1 0 1-16,-1 3-1 0,-2-1 0 15,-1-1 1-15,0-1-1 0,-1 0 0 16,-1 2 1-16,-3 0 0 0,0-4 0 15,-1 0 0-15,1-1 1 0,-1 1-1 0,1-2 1 16,1-2 0-16,3-3-3 0,-1 0-3 16,4-3-6-16,0 0-11 0,2-3-10 15,2-1-15-15,0-4-113 0,3-1-120 16,5-2-282-16</inkml:trace>
  <inkml:trace contextRef="#ctx0" brushRef="#br0" timeOffset="205141.4">5444 13687 757 0,'-2'-2'179'16,"1"-2"1"-16,1 0-117 0,3 2-22 15,-1 0-14-15,3 0-11 0,1 1-7 16,3 1-4-16,0 1-2 0,2-1-2 15,0 2-5-15,0-1-5 0,1-1-12 0,0 0-9 16,-1 0-14-16,-1 0-13 0,-1 0 39 16,0 1-162-16,-3-1-124 0,0 2-309 15</inkml:trace>
  <inkml:trace contextRef="#ctx0" brushRef="#br0" timeOffset="205301.656">5462 13807 634 0,'-3'4'156'0,"1"1"3"0,2-3-78 16,2 1-44-16,3-2-13 0,3-1-8 15,3 1-10-15,0-2-17 0,2 0-14 16,2-2-21-16,2 0-114 0,1-1-125 16,2 3-300-16</inkml:trace>
  <inkml:trace contextRef="#ctx0" brushRef="#br0" timeOffset="205823.658">6949 13305 493 0,'0'-34'134'0,"-1"-5"4"15,1-2-23-15,0-3-69 0,0-2-12 16,0 6-2-16,0 5-2 0,-1 7-3 0,1 7-2 16,0 10-4-16,1 11-2 0,0 10-5 15,1 8-4-15,1 8-4 0,-1 6-7 16,1 6-10-16,-2 7-12 0,0 0-12 16,0 3-10-16,-1 0-9 0,2-2-110 15,-2-5-112-15,1 0-258 0</inkml:trace>
  <inkml:trace contextRef="#ctx0" brushRef="#br0" timeOffset="206135.8437">6643 13724 522 0,'-25'1'133'0,"1"-2"5"0,2 1-46 16,5 0-49-16,1 0-8 0,2-1-3 15,4 1 0-15,3-1-2 0,1 1-1 16,2 0-5-16,3 0-4 0,3 0-4 16,3 2-3-16,4-1-4 0,2 2-3 0,2-2-2 15,8 4 1-15,5 1-2 0,5 0 0 16,4 1-1-16,8 1 0 0,6-1-1 16,4 0 1-16,3-4 0 0,-1-3 2 15,4-3-1-15,3 0 1 0,1-3-1 16,1 1 0-16,0-1 0 0,-2 1-3 15,-3-1-3-15,-4 1-8 0,-9 0-13 16,-7 1-12-16,-9 2-11 0,-8-1 60 0,-7 1-186 16,-8 3-132-16,-5 4-326 0</inkml:trace>
  <inkml:trace contextRef="#ctx0" brushRef="#br0" timeOffset="206622.2211">6192 14330 631 0,'-10'-7'151'16,"0"-3"5"-16,3-1-96 0,2-1-19 16,4-2-8-16,3 2-5 0,3 0-7 0,4 0-5 15,2 2-4-15,5 3-2 0,2 0-3 16,3 3-2-16,3 1-1 0,2 2-2 16,1 2 0-16,0 2-1 0,-2 3 0 15,-3 3 0-15,-3 3-1 0,-4 1 0 16,-3 2 0-16,-3 2 0 0,-3 0 0 15,-2 3-1-15,-6-3 1 0,-1 2 0 16,-3 1 0-16,-4 2 0 0,-3 0 1 16,-2-1 4-16,-4 0 6 0,0-2 5 0,-1 1 4 15,0-3 1-15,3-2 2 0,4-3 1 16,3-1-3-16,3-2-6 0,5-3-5 16,4 0-4-16,1-1-1 0,6-2-2 15,2-1-2-15,5 0 0 0,1-2-1 16,3 1-6-16,0-1-9 0,2 0-15 15,0-1-16-15,1 1-13 0,-1-1-20 16,-3 0-115-16,0-3-129 0,1-1-288 0</inkml:trace>
  <inkml:trace contextRef="#ctx0" brushRef="#br0" timeOffset="206845.8163">6759 14403 629 0,'3'-14'163'0,"0"-1"7"0,3 2-55 16,2 1-64-16,2 3-14 0,-1 1-6 16,4 1-6-16,-1 4-6 0,-1 3-5 0,1 3-3 15,0 5-2-15,1 0-2 0,-2 5-2 16,-2 3-2-16,0 1-2 0,-2 4-3 16,-2-1-8-16,-1 4-11 0,-2-1-10 15,-2 0-13-15,0 2-13 0,-2-3-4 16,-1 0-120-16,-1-3-120 0,-4-3-280 15</inkml:trace>
  <inkml:trace contextRef="#ctx0" brushRef="#br0" timeOffset="206991.3084">6747 14421 581 0,'-6'0'154'15,"1"4"2"-15,1 3-35 0,3 7-80 16,0 3-18-16,2 3-12 0,4 4-16 15,-1 1-17-15,0 4 78 0,0-5-213 16,2 2-137-16,2 0-370 0</inkml:trace>
  <inkml:trace contextRef="#ctx0" brushRef="#br0" timeOffset="207560.9604">8133 12847 523 0,'-13'-6'133'15,"-2"0"3"-15,1 5-54 0,3 3-42 16,1 3-12-16,1 7-4 0,2 6-5 16,1 9-5-16,2 8-2 0,-1 8-2 15,0 7-3-15,0 11-1 0,0 8 0 0,3 5 0 16,1 10 5-16,-3 4 6 0,0 6 2 16,4 2 3-16,3 2 3 0,-1 1 0 15,-2 0-2-15,0-3-3 0,3-6-6 16,0-1-1-16,1-5-3 0,-1-4-3 15,-3-6 0-15,1-4-2 0,-1-7-1 16,-4-1 0-16,-1-7-1 0,-2-3-1 16,-3-8 0-16,-1-4 0 0,1-4-2 0,-1-7-4 15,1-7-8-15,-2-5-11 0,1-4-15 16,-1-4-12-16,0-5-15 0,1-3-118 16,0 1-125-16,0-1-289 0</inkml:trace>
  <inkml:trace contextRef="#ctx0" brushRef="#br0" timeOffset="207804.3597">7577 15281 699 0,'-8'6'166'0,"0"-1"4"15,5-3-110-15,-1 1-17 0,3-1-5 16,1 0-8-16,2 0-7 0,1 0-6 16,3 1-5-16,1-1-3 0,3 2-2 0,2 0-10 15,2-1-16-15,4 2-23 0,3-2-19 16,0-1-122-16,0-2-138 0,2 0-323 16</inkml:trace>
  <inkml:trace contextRef="#ctx0" brushRef="#br0" timeOffset="208066.9636">8077 15191 724 0,'9'-4'161'0,"1"-1"2"15,-1 0-123-15,6 0-18 0,0 2-7 0,2 0-5 16,0-2-4-16,0 4-4 0,0-1-1 15,2 1-1-15,-3 2 0 0,-2 2 1 16,-3 4-1-16,-1 3 0 0,0 5 1 16,-4 3-4-16,-2 4-1 0,-3 3-4 15,-2 2-3-15,0 3-6 0,-2-2-6 16,-2 1-6-16,1-4-2 0,2 1-4 0,1-3-9 16,1-3-91-16,-1-5-12 0,1-2-88 15,0-4-188-15</inkml:trace>
  <inkml:trace contextRef="#ctx0" brushRef="#br0" timeOffset="208242.5195">8157 15211 623 0,'-9'3'161'0,"1"3"1"16,1 5-37-16,5 3-89 0,-2 5-19 15,3 5-12-15,0 3-10 0,1 0-15 16,0 1-13-16,1-2 29 0,0-3-159 15,2-4-129-15,0-3-319 0</inkml:trace>
  <inkml:trace contextRef="#ctx0" brushRef="#br0" timeOffset="208788.6633">8360 12581 602 0,'-11'-5'150'0,"2"-3"6"0,2-1-80 0,5-1-24 15,3-1-10-15,4 3-6 0,3-2-6 16,3 0-6-16,2 3-4 0,3-1-3 16,0 2-4-16,1 3-1 0,0 0-2 15,0 4-1-15,1 4-2 0,-3 3-1 16,-1 5 0-16,-1 3-2 0,-3 5 0 15,-2 1-2-15,0 4 0 0,-5 1-1 16,0 1-1-16,-3 1-2 0,0 1-9 16,-1-3-9-16,-1-1-12 0,1 1-12 15,0-3-9-15,1-3-17 0,1-6-111 0,-1 0-116 16,0-4-273-16</inkml:trace>
  <inkml:trace contextRef="#ctx0" brushRef="#br0" timeOffset="208935.2708">8440 12653 683 0,'-10'-2'164'0,"1"2"0"0,1 2-102 15,0 6-25-15,5 4-16 0,-1 5-21 16,5 5-25-16,2 2-23 0,-3 0-116 16,3 4-128-16,2 2-309 0</inkml:trace>
  <inkml:trace contextRef="#ctx0" brushRef="#br0" timeOffset="210704.0917">9752 13568 508 0,'0'-33'141'15,"-2"-5"7"-15,0 0-25 0,-1 0-70 16,1-1-14-16,2 0-6 0,1 1-5 16,2 6-4-16,0 5-4 0,0 8-4 15,-1 5-1-15,1 8-2 0,-2 7-3 16,-1 9-2-16,-1 5-8 0,0 3-14 0,-1 8-14 16,1 2-16-16,0 5 10 0,0 3-135 15,-1-3-128-15,1 1-295 0</inkml:trace>
  <inkml:trace contextRef="#ctx0" brushRef="#br0" timeOffset="211118.9849">8865 13892 567 0,'-11'-5'133'0,"2"0"2"0,3 3-91 16,5-2-14-16,3 1-6 0,4 2-6 0,5 0-3 16,4 1-2-16,5 1 0 0,2 0-2 15,2 2 0-15,4 1-1 0,1 0-2 16,2 3 0-16,6 0-1 0,4 2-1 15,5 0 1-15,7 2 1 0,6-1 0 16,4 1 1-16,5 0-1 0,4 1 1 16,3-1-2-16,6-1 0 0,1-4 0 15,1-1 0-15,4-3-1 0,2-2-1 16,-1-4-1-16,1-2 1 0,-7-3-3 16,-4 3 0-16,-6 0-1 0,-4 1 0 15,-9-1-1-15,-8 2 0 0,-6 3-4 0,-8 2-6 16,-7 0-11-16,-7 1-8 0,-5 0-7 15,-9 2-13-15,-6-2-116 0,-11-5-117 16,-6-2-277-16</inkml:trace>
  <inkml:trace contextRef="#ctx0" brushRef="#br0" timeOffset="211893.8309">8832 14412 567 0,'-2'-7'152'16,"-1"2"5"-16,-2 5-62 0,1 4-34 16,1 4-13-16,0 6-7 0,1 4-10 0,0 7-7 15,0 1-5-15,1 3-4 0,-2 3-4 16,1-2-4-16,-1 0-2 0,0-1-2 15,0-2-2-15,2 1-4 0,2-2-12 16,0-1-11-16,2-5-15 0,2 0-12 16,2-4-95-16,1-3-28 0,-2-5-108 15,2-2-206-15</inkml:trace>
  <inkml:trace contextRef="#ctx0" brushRef="#br0" timeOffset="212135.7141">9122 14702 612 0,'1'-7'167'0,"-1"4"8"16,1-3-25-16,2 2-93 0,-1 0-13 15,4 2-9-15,1-1-7 0,0 3-7 16,2-1-6-16,2 1-5 0,1-1-4 0,0 2-7 15,0 0-10-15,2 1-16 0,-2-1-17 16,0 2-15-16,1 0 114 0,-4 1-244 16,1-2-146-16,-3 2-373 0</inkml:trace>
  <inkml:trace contextRef="#ctx0" brushRef="#br0" timeOffset="212846.8622">9651 14649 518 0,'3'-5'127'15,"-3"-4"6"-15,1 2-65 0,-2 0-22 16,-2-2-3-16,2 3-2 0,-2 1-1 0,-1 0-1 15,-1 3-3-15,-4 3-3 0,1 5-3 16,-1 3-4-16,-1 3-2 0,-1 4-3 16,-1 3-3-16,2 3-1 0,2 5-3 15,-1-3-3-15,3-1-2 0,1 0-3 16,2-3-2-16,5-2-2 0,1-3-1 16,3-7 0-16,2-1-1 0,0-4 0 15,3-3-1-15,3-3 1 0,-2-5-1 0,2-3-1 16,0-5 1-16,0-1-1 15,1-1 1-15,-2-3-1 0,0 0 1 0,1 2 0 16,-3 1 1-16,0 4 0 0,-2 3 1 16,-2 2-1-16,-1 4 1 0,-1 4 1 15,-3 5-1-15,0 2 1 0,-1 4-1 16,-1 3 0-16,1 3-4 0,-1 2-3 16,-1 1-10-16,2-2-13 0,2 1-11 15,0 1-12-15,3-5-9 0,4 1 43 16,2-4-161-16,2-2-121 0,1-2-300 0</inkml:trace>
  <inkml:trace contextRef="#ctx0" brushRef="#br0" timeOffset="213313.2318">10052 14643 629 0,'-4'-1'163'16,"0"2"2"-16,1-1-58 0,1 1-60 16,2 1-14-16,2 1-7 0,3-1-5 15,-1 2-4-15,5-3-3 0,1-2-3 0,3-1-1 16,3-3-4-16,1 1-1 15,2-3-3-15,-2-2-2 0,3-1-1 0,-3 0-4 16,-3-2-3-16,0 0-2 0,-4-2-2 16,-3 0-1-16,-2-1 1 0,-5 2 1 15,-4-1 3-15,-2 3 2 0,-4 5 2 16,-3-1 2-16,-2 5 2 0,-4 4 0 16,-1 5 2-16,0 4 1 0,2 5 3 15,1 2 3-15,1 7 0 0,2 2 2 0,5 1 1 16,0 3 0-16,4 0-1 0,1 1-2 15,3-1-1-15,4-4-1 0,3 0-2 16,1-4-1-16,4-3-2 0,4-6-1 16,1-1-1-16,3-2-3 0,2-4-6 15,1-5-10-15,3-2-11 0,-2 0-14 16,0-5-10-16,-1-2-14 0,0-3-112 16,-4-1-117-16,-4 2-273 0</inkml:trace>
  <inkml:trace contextRef="#ctx0" brushRef="#br0" timeOffset="213531.1862">10287 14423 764 0,'-3'-3'169'0,"5"0"1"16,3 1-129-16,1 2-18 0,3 1-11 0,5 0-15 16,2 1-16-16,1 0-15 0,1-1-18 15,2 0-118-15,0-1-129 0,-3-6-302 16</inkml:trace>
  <inkml:trace contextRef="#ctx0" brushRef="#br0" timeOffset="213728.0815">10560 14303 518 0,'-1'7'142'0,"-2"1"6"0,2 4-3 16,0 1-104-16,2 3-10 0,0 2-3 15,2 2-1-15,2-1-6 0,-2 2-5 16,1 0-3-16,-1 0-4 0,-1-1-3 16,-2 0-3-16,-2 0-3 0,-3-2-2 15,-3-2-7-15,-2-3-11 0,1 0-10 0,-4-6-13 16,2-1 3-16,-1-5-124 0,2-4-117 15,3-3-277-15</inkml:trace>
  <inkml:trace contextRef="#ctx0" brushRef="#br0" timeOffset="213846.3666">10526 14177 529 0,'6'-8'140'0,"1"-1"1"0,-1 2-21 15,0-1-92-15,2 5-15 0,-1 2-13 0,1 1-17 16,-1 4-122-16,-2 0-119 15,-2 5-298-15</inkml:trace>
  <inkml:trace contextRef="#ctx0" brushRef="#br0" timeOffset="214402.4104">10684 14344 538 0,'-5'-9'131'15,"2"4"3"-15,1 2-74 0,0-1-22 16,0 2-8-16,2 0-4 0,0 1-3 0,0 0-5 16,0 0-2-16,0-1-1 0,2 2-3 15,-1-2 0-15,1 2 0 0,-2-2 1 16,1 2 1-16,3-2 1 0,-1 2 1 15,-1 0 3-15,-1 0 1 0,0-1 2 16,2 4-1-16,-2-5-2 0,-1 4-2 0,-1 0-1 16,1 3-4-16,-1 3-1 0,-2 2-3 15,0 5 0-15,0 5-1 0,2 0 1 16,2 7 0-16,3-2-2 0,-1-1 1 16,5 0-2-16,4-4-2 0,2-2 0 15,-1-6-1-15,0-5-1 0,2-4 0 16,-1-5 0-16,-1-2 0 0,-2-8-1 15,-2 0 1-15,-1-2 0 0,-2-2 0 0,-1-2 0 16,-1 3 0-16,-2 0-1 0,0 4 1 16,-1 3-1-16,-1 4 1 0,0 2-1 15,0 5-1-15,0 3 1 0,1 4 0 16,0 0 0-16,2 3 0 0,2-1 0 16,3 0 0-16,2 0 0 0,5-4-1 15,-1-2 1-15,5-3-2 0,0-5 1 16,0-1 0-16,-1-3 0 0,-1-5 0 15,-2-3-1-15,-1-1-2 0,-3 0-5 16,-4-1-7-16,-1-2-10 0,-4 0-10 0,-2 1-13 16,-1 1-12-16,-2 1-12 0,-1 2-110 15,0 4-120-15,2 1-282 0</inkml:trace>
  <inkml:trace contextRef="#ctx0" brushRef="#br0" timeOffset="215059.1391">10635 13995 358 0,'-4'-3'97'0,"-1"0"7"0,0-1-37 15,0 1-13-15,-1 0-6 0,3-2-2 16,-4 1-2-16,3 3-2 0,-3 0-1 15,3 0-3-15,-1 1-3 0,0 0-3 0,0 4-2 16,0-2-3-16,1 0-3 0,1-1-4 16,1 3-2-16,4-2-3 0,1 1-1 15,2-4-3-15,4 2 0 0,3-2-1 16,3 1 0-16,4-3-1 0,3 1-1 16,5-3-1-16,1 0-2 0,3 0-1 15,0 0-1-15,2 3-1 0,-1-2-1 16,-2 2 0-16,-2 0 0 0,1 4 0 15,-5 0-1-15,-2-1 0 0,-3 1-1 16,-4 0 0-16,-2-1-2 0,-3 2-1 0,-4-1-4 16,-1-1-2-16,-3 1-2 0,-1 0-4 15,-2-2-5-15,1 2-10 0,-4-2-4 16,2-1-7-16,-2-1 107 0,2 2-230 16,-2 0-131-16,4-1-361 0</inkml:trace>
  <inkml:trace contextRef="#ctx0" brushRef="#br0" timeOffset="215314.1862">11454 14018 776 0,'1'-6'190'0,"-1"-1"4"16,0 2-121-16,0 1-21 15,-1 0-14-15,1 3-14 0,1 1-19 0,1-1-24 16,-2 1-27-16,0 0-25 0,-2 1-125 16,0 2-146-16,-3 0-335 0</inkml:trace>
  <inkml:trace contextRef="#ctx0" brushRef="#br0" timeOffset="218140.664">11846 13695 582 0,'-6'2'146'0,"-1"1"7"0,1-1-76 16,1 0-27-16,4 2-11 0,1 1-5 16,3 2-6-16,3-1-6 0,3 3-7 15,3-2-3-15,5 2-4 0,3-3-3 0,3-5-1 16,2-3-2-16,2-4 0 0,0-4-1 16,-2 0 0-16,0-3-1 0,-4-2 0 15,-3-1 0-15,-3 0-1 0,-4 1 1 16,-4 1-1-16,-3-3-1 0,-3 1 1 15,-1 1 1-15,-3 0-1 0,1 3 1 16,-3 0 0-16,-3 1 0 0,-5 5 1 16,-1-1 0-16,-5 7 0 0,-3 3 1 15,-6 4 0-15,-3 4 3 0,-2 5 3 0,1 3 6 16,2 4 3-16,2 1 4 0,3 3 2 16,7 4 1-16,7-2-2 0,7 4-3 15,5 1-5-15,8-3-5 16,7 0-3-16,7-4-3 0,5-4-1 0,7-3-1 15,3-6-2-15,2-2-7 0,-2-8-10 16,4-2-20-16,-2-4-20 0,0-2-27 16,1-5-111-16,-2-1-136 0,-3 2-301 15</inkml:trace>
  <inkml:trace contextRef="#ctx0" brushRef="#br0" timeOffset="219322.4193">12370 13115 473 0,'0'-17'137'0,"-1"0"10"16,0 1-12-16,1 0-62 0,1 0-8 15,-2 4-7-15,1 3-7 0,0 3-6 0,0 3-10 16,1 4-8-16,0 5-10 0,1 6-6 16,1 3-5-16,1 3-3 0,1 5 0 15,0 3-1-15,-1 1-1 0,0-1 0 16,0 3 0-16,1-1-1 0,-1-1 1 15,-2-1-1-15,-1-1 1 0,-1-2-1 16,-2-1 0-16,-5-6 1 0,-3-1 0 16,-4-3 0-16,-3-2 1 0,-2-4 0 15,-6-1 0-15,2-5-1 0,0 0-4 0,2-3-12 16,2-4-16-16,3-3-18 0,4-5-17 16,7-1-17-16,2-6-103 0,1-3-120 15,5-6-257-15</inkml:trace>
  <inkml:trace contextRef="#ctx0" brushRef="#br0" timeOffset="219462.0153">12335 12840 533 0,'5'-26'156'0,"-5"6"10"0,-5-1-25 15,3 7-63-15,-2 4-12 0,1 0-10 0,1 4-11 16,3 4-12-16,2 3-11 0,3 3-8 16,1 3-9-16,4 3-15 0,1 1-25 15,2 3-20-15,1 7-115 0,-1 1-19 16,1 0-122-16,0 3-233 0</inkml:trace>
  <inkml:trace contextRef="#ctx0" brushRef="#br0" timeOffset="220059.5178">12538 13082 525 0,'-2'-6'122'0,"1"0"4"0,-1 2-85 15,1 1-10-15,1 1-6 0,-2-3-3 16,2 4-4-16,0 0-2 0,-1 1-1 16,1 0 1-16,0-1 1 0,0 1 2 0,1 2 2 15,-1-2 1-15,0-1 1 0,0 1-1 16,0-1 0-16,0 0-1 0,-1-1-1 15,1 0-1-15,-2-1 0 0,2 1-1 16,0 0 0-16,-1 0 0 0,1 1-1 16,-2-3-1-16,2 4-2 0,0 3-2 15,-2 2-2-15,1 2-1 0,0 3-1 0,-2 5-2 16,2 7-1-16,-4 1 0 0,2 0-1 16,-1 2 1-16,2 2-2 0,2-3-1 15,2-3 0-15,4-3-1 0,3-4 0 16,3-2 0-16,1-6 0 0,1-7 0 15,1-5 0-15,-1-4 1 0,-1-3-1 16,-4-2 1-16,0-2 1 0,-3-2 1 16,-3 3 1-16,-1 3 0 0,-3 2 1 15,0 1 0-15,-2 4 0 0,-1 2-1 16,-1 6-1-16,3 1-1 0,-2 5-1 16,2 1 0-16,1 1-1 0,1 1-1 15,1-1 1-15,3 1-1 0,0-1 0 0,5-3-1 16,2-1-1-16,5-2 0 0,4-3 1 15,0-2-1-15,1-4 1 0,0-4-1 16,0-3 2-16,-3-2 0 0,-4-4 0 16,-6 0-2-16,-2 0-3 0,-2-1-4 15,-3 1-6-15,-3 2-10 0,-3 2-11 0,0 2-18 16,1 5-11-16,2 2-16 0,0 6-111 16,2 3-125-16,1 7-288 15</inkml:trace>
  <inkml:trace contextRef="#ctx0" brushRef="#br0" timeOffset="220490.9669">12950 13088 513 0,'0'0'132'16,"-1"0"5"-16,-1 2-70 0,1 2-10 0,0 3-6 16,1 0-7-16,0 3-7 0,-1 1-3 15,2 1-5-15,-1-1-3 0,2 0-4 16,1-1-3-16,-1 0-1 0,3-4-2 15,0-1-2-15,2-2-2 0,2-3 0 16,1-2 0-16,2-3 1 0,2-5-1 16,0-3 1-16,2-3 0 0,0-3-1 15,1 1-2-15,2-2-3 0,-2 3-2 16,-1 3-2-16,-2 4-2 0,1 4 0 16,-5 6-1-16,-2 5 0 0,-3 4 0 0,-1 5-1 15,-1 3 1-15,-1 1-3 0,-1 3-5 16,3 1-12-16,1-1-18 0,6 1-19 15,2 0 69-15,3-2-203 0,1-1-147 16,2-2-359-16</inkml:trace>
  <inkml:trace contextRef="#ctx0" brushRef="#br0" timeOffset="221444.0518">13736 13674 641 0,'-10'-11'159'15,"-3"1"7"-15,-2 3-95 0,1 1-17 0,-4 3-8 16,3 6-7-16,-3 3-8 0,0 2-7 15,0 3-5-15,2 8-3 0,-1 3-2 16,1 1-3-16,1 1 0 0,5 3-2 16,3 3-1-16,3 0-2 0,4-1-2 15,4-5-1-15,3 2-1 0,4-4-1 16,1-5 0-16,3-4 0 0,0-3-1 16,2-6 0-16,0-5-1 0,3-7-1 0,-1-4 0 15,1-4 0-15,0-3-1 0,2-5 1 16,-2-1 1-16,0-5 0 0,-3-2 1 15,-2 1 0-15,-2-5 0 0,-3-3 0 16,-3-3 1-16,0-6-1 0,-4-1 0 16,0 2 0-16,-2-4 0 0,0 4 0 15,0 4 0-15,-1 2 0 0,-1 8 1 16,0 8-1-16,0 2 1 0,-2 9 0 16,2 3 0-16,-3 3 1 0,-1 7-1 15,2 5 1-15,-1 4 0 0,-1 5-1 0,2 3 0 16,-2 6 1-16,1 2-1 0,2 7 1 15,0 2-1-15,1 2 0 0,4 6 0 16,-1 2 0-16,3 2 0 0,1 0-1 16,-1 4 1-16,0-1-1 0,1 0 0 15,-1-2-1-15,-2-2-2 0,2-2-5 16,0 1-6-16,0-6-12 0,0-3-14 16,1-6-16-16,0-3-24 0,2-4-109 15,-1-3-129-15,2-2-294 0</inkml:trace>
  <inkml:trace contextRef="#ctx0" brushRef="#br0" timeOffset="223168.4848">14029 13913 490 0,'0'-4'120'0,"0"0"6"15,0-1-74-15,1-1-12 0,0 0-4 0,2-1-3 16,-2-2-3-16,2-1-2 0,-2 2-1 15,0-2-1-15,-1 2-1 0,0-1 1 16,0-1-1-16,-1 3-2 0,0-1-2 16,-1 1-3-16,2 1-1 0,0 1-3 15,0 0-2-15,0 1-1 0,2 0-1 16,-2 1 0-16,1 1 0 0,-1 0 0 16,-1 0 0-16,1 0 1 0,-2 2 0 0,1 1-2 15,1 1 0-15,-2 1 0 0,-1 3-1 16,2-1-1-16,-1 2 0 0,0 3-2 15,1 1 0-15,1 4-1 0,1 1-1 16,2 1-1-16,0 2-1 16,2 0 0-16,0-2 0 0,1-3 0 0,2-1-1 15,0-5 1-15,1-3-1 0,1-2 1 16,0-6-1-16,-1 0 0 0,0-5 1 16,-1-2 0-16,-1-2-1 0,-1-1 1 15,-3-2 0-15,0 0 0 0,-1 1 0 16,0 0 1-16,-2 2 0 0,0 2 1 15,0 3 0-15,-2 1 1 0,2 2-1 0,-1 1 0 16,1 3 0-16,0 3-1 0,0 1-1 16,0-3-1-16,1 5 0 0,-1-2 0 15,2 0 0-15,-1 1 0 0,1-1 0 16,1 1 0-16,-1-1 0 0,2-2 0 16,-1 3-1-16,2-4 1 0,0 0-1 0,-1-1 1 15,1 0-1-15,-2-1 1 16,1 1-1-16,-1-2 1 0,-2 1 0 0,-2-1 0 15,-1-1-1-15,1 1 1 0,-1-1 0 16,0-1 0-16,-1 2 0 0,0-2 0 16,2 1 0-16,0 2 0 0,0-1 0 15,-1-1 0-15,0 1 0 0,1 1 0 16,0-1 0-16,-1 1 0 0,1 0 0 16,0 0 1-16,0 2-1 0,1-1-1 15,0-1 1-15,-2 1 0 0,4 0 0 16,-2 0 0-16,0 0 0 0,0 0 0 15,0 0 0-15,0 0-1 0,0 2 1 0,-3 1 1 16,3 0-1-16,-1 5 0 0,2 0 0 16,-2 2 1-16,2 2-1 0,2 2 0 15,2 2 1-15,1 0-1 0,2 0 0 16,1-1 0-16,4 1 0 0,4-2 1 16,3-4-1-16,0-4 0 0,0-4 0 0,4-5 0 15,1-4 1-15,-1-6-1 16,1-4 0-16,-2-5 1 0,0-1-1 0,-4-1 0 15,-1 0 1-15,-6-2-1 0,-4-1 1 16,-4 0-1-16,-4 4 0 0,-4 1 0 16,-2 0-4-16,0 1-12 0,-2 6-16 15,-2 5-24-15,0 4-28 0,-1 3-113 16,-1 6-142-16,2 3-312 0</inkml:trace>
  <inkml:trace contextRef="#ctx0" brushRef="#br0" timeOffset="274205.6366">478 16778 436 0,'-6'-17'116'15,"-1"-1"6"-15,3 4-50 0,-1-1-22 0,1 4-8 16,2 0-3-16,-1 2-4 0,3 1-2 16,-2 2-4-16,0 0-1 0,2 2-3 15,0 1-1-15,2 2-1 0,-1 2-1 16,4 4-1-16,2 3-1 0,3 4-2 16,3 5 0-16,3 5 1 0,3 5-2 15,3 1-2-15,1 4-3 0,3 0-2 16,-1 0-2-16,2 1 0 0,2-1-2 15,-2-4-3-15,-1 3-2 0,3-4 1 0,-2 1-1 16,-3-3 0-16,-3-4-1 16,-1-2 0-16,-2 0 0 0,-5-3-1 0,0-1-1 15,-6-3-4-15,2 0-4 16,-5 1-10-16,0-5-7 0,-1 0-8 0,-2-4-7 16,0 0-4-16,-1-1-4 0,0-3-9 15,-1-2 0-15,0 1-97 0,-2-4-100 16,1 0-250-16</inkml:trace>
  <inkml:trace contextRef="#ctx0" brushRef="#br0" timeOffset="274539.518">864 16715 495 0,'-2'-13'123'0,"2"2"7"0,0 3-72 16,-2 2-13-16,1 5-3 0,-4 2-3 16,-1 4-4-16,-3 5-5 0,-3 7-4 15,-2 6-3-15,-4 7-1 0,-4 4-3 16,-1 4 0-16,-1 7-3 0,-3 4-1 15,2-1-1-15,-3 0-3 0,-2-3-2 0,1 2-3 16,-1-1-2-16,3-3-2 16,4-2-2-16,1-5-7 0,6-2-11 0,6-6-12 15,5-5-12-15,4-8 88 0,2-6-216 16,2-2-135-16,4-9-351 0</inkml:trace>
  <inkml:trace contextRef="#ctx0" brushRef="#br0" timeOffset="275234.4058">1271 16437 614 0,'-17'-1'146'0,"-4"6"4"16,1 5-97-16,-1 3-14 0,0 8-7 16,-1 6-2-16,0 6-4 0,2 5-3 0,3 9-2 15,2 4 0-15,2 4-2 0,3 1-3 16,7 3-4-16,1 1-3 0,5-1-4 16,3-5-2-16,5-6-1 0,2-4-3 15,6-6-4-15,0-8-9 0,3-3-8 16,5-3-13-16,3-7-12 0,-1-2-18 15,2-7-108-15,-3-4-119 0,4-4-274 16</inkml:trace>
  <inkml:trace contextRef="#ctx0" brushRef="#br0" timeOffset="275718.62">1365 17101 647 0,'-7'1'154'16,"3"1"6"-16,0-1-102 0,1 1-18 15,2-1-9-15,4 2-5 0,-1-2-7 16,3-1-7-16,2 1-3 0,3-1-2 15,1-6-2-15,1-2 0 0,2-3-1 16,-2-4-1-16,0-3-1 0,-2-4-1 0,-1-3 0 16,-2 1 0-16,-1 2-1 0,-3 2-1 15,0 0 0-15,-1 3 0 0,-2 1-1 16,-2 5 0-16,-1 1 1 0,-1 3 0 16,-2-3 0-16,-1 9 0 0,-3 2-1 15,-1 5 1-15,0 4 0 0,-2 4 1 16,1 0-1-16,0 5 1 0,1 4 2 15,1 3 1-15,2 2 2 0,0 0 3 16,3 3 1-16,5 3 2 0,0-3 0 16,3-3-1-16,3-4-2 0,2-3-1 0,3-1-2 15,4-4-2-15,-1-7-2 16,4 0 0-16,2-3-1 0,3-1-2 0,1-4-4 16,2-2-9-16,1-1-11 0,0-5-15 15,1 0-14-15,-2-1-11 0,-4-3-111 16,-1 1-119-16,-5 1-272 0</inkml:trace>
  <inkml:trace contextRef="#ctx0" brushRef="#br0" timeOffset="276020.2516">1629 16404 550 0,'1'4'139'0,"5"7"7"16,2 4-58-16,3 0-44 16,1 6-5-16,4 3 0 0,1 1-3 0,0 0-3 15,-1-2-5-15,-2 0-2 0,-3 2-3 16,-6-4-5-16,-4-1-5 0,-8 1-3 15,-3-1-3-15,-5 1-6 0,-2 0-15 16,-3-3-19-16,1-2-13 0,0-4-22 16,3-7-110-16,-1-6-129 0,3-8-286 15</inkml:trace>
  <inkml:trace contextRef="#ctx0" brushRef="#br0" timeOffset="276140.9209">1636 16160 549 0,'5'-8'127'15,"0"0"1"-15,-1 5-83 0,2 0-19 16,1 5-13-16,2 0-9 0,2 5-18 16,-2 4-113-16,-2 5-109 0,0 6-278 0</inkml:trace>
  <inkml:trace contextRef="#ctx0" brushRef="#br0" timeOffset="276823.5642">1868 16489 506 0,'-1'-4'117'0,"-2"0"3"0,2 2-81 16,0-2-12-16,1 2-5 0,0-1-3 15,0 2-2-15,0-1-1 0,1-1-1 16,-2 0-1-16,1 1 0 0,0 0-1 16,0-2-1-16,-1 3-1 0,1-3-1 15,-2 2-2-15,2 1 0 0,2-1 0 0,-2 0-1 16,0-1 0-16,1 2 0 0,-1 0 1 16,1 0-1-16,0-2 0 0,1 2 1 15,-2 0 0-15,1 0 1 0,-1-1 0 16,0 1 2-16,0-1 0 0,0 1 1 15,0-1 0-15,1 1 0 0,-2 0 0 16,1 1 0-16,0-1-1 0,1 1 1 16,-2-2 0-16,1 1 0 0,-1 1-1 0,2 0 0 15,-1 0-1-15,-1 3-2 16,2 0 0-16,-1 5-2 0,0 3-2 0,1 5 0 16,-1 3-2-16,1 3 1 0,0 4-1 15,2 0-1-15,2-1 0 0,0-3 0 16,1-3-1-16,1-3 1 0,3-4-1 15,0-5 0-15,1-2 0 0,0-4 0 16,0-3 1-16,-3-3-1 0,1-2 1 16,-3-1-1-16,-1 0 1 0,-3-4 0 0,0 1 0 15,-1 1 0-15,0 0 0 0,-2 4 0 16,0 1 0-16,1 0 0 0,-2 6-1 16,2 3 1-16,-1 5-1 0,1-1 0 15,3 1 0-15,0 2 0 0,3-1-1 16,2-1 0-16,3 0 0 0,5-7 0 15,-2 0 0-15,4-4 0 0,-1-3 0 16,0-3 0-16,-1-4 2 0,-5-4-1 16,-1-1 1-16,-5-2 0 0,-4-2-1 0,-6-1 0 15,-4 0-5-15,0 0-10 0,-1 1-12 16,0 2-12-16,0 4-8 0,4 3-11 16,2 4 85-16,3 6-204 0,2 4-125 15,3 5-335-15</inkml:trace>
  <inkml:trace contextRef="#ctx0" brushRef="#br0" timeOffset="277202.7129">2299 16240 478 0,'-2'-12'132'0,"2"3"3"0,0 8-16 16,3 5-77-16,2 5-14 0,3 7-9 15,1 5-6-15,4 7-1 0,1 3 0 16,-1 6-1-16,4 4-1 0,0 3 1 15,-1 3 3-15,0 3 2 0,-3-2 0 16,0 5 0-16,-2-2 0 0,-4-2 2 16,-3-4-1-16,-4 0-1 0,-3 0-3 15,-3-1-2-15,-5-1-2 0,-3-1-1 0,-3-5-3 16,-1 1-3-16,-3-3-5 0,2-8-13 16,0-5-16-16,2-5-21 0,1-5-119 15,5-2-131-15,0-1-316 0</inkml:trace>
  <inkml:trace contextRef="#ctx0" brushRef="#br0" timeOffset="279049.4967">2801 17013 694 0,'-9'-2'164'0,"1"-2"3"0,2 1-109 16,4 2-20-16,2 1-15 0,1-4-8 16,6 4-8-16,3 0-3 0,1-1-5 15,4 2-8-15,1 1-14 0,1-1-11 16,0 0-17-16,-1 2-116 0,-3 0-127 16,2 5-296-16</inkml:trace>
  <inkml:trace contextRef="#ctx0" brushRef="#br0" timeOffset="279238.7028">2794 17216 657 0,'-9'-1'163'0,"5"-1"4"0,-1-1-78 16,5 1-43-16,2-2-14 0,5 0-8 15,2 1-7-15,2-1-5 16,5 0-4-16,2-1-9 0,0 3-19 15,2 1-18-15,1 0-19 0,-2 1-117 0,0 4-133 16,1 3-310-16</inkml:trace>
  <inkml:trace contextRef="#ctx0" brushRef="#br0" timeOffset="280368.883">4184 16556 527 0,'-1'-26'130'0,"0"-2"5"0,-2-1-78 15,0-1-14-15,-1 1-6 0,2 2-8 16,-1 5-4-16,1 2-5 0,-1 7-1 16,2 2-1-16,1 6-4 0,0 5-2 15,0 7-2-15,0 4-2 0,-1 8-3 0,2 6-6 16,-1 7-9-16,3 4-8 0,-1 3-7 15,2 0-16-15,-1 2-28 0,1-3-87 16,0-4-107-16,1-2-242 0</inkml:trace>
  <inkml:trace contextRef="#ctx0" brushRef="#br0" timeOffset="281137.7664">3642 16905 392 0,'-19'-2'95'0,"0"0"10"0,-3 2-41 16,3-1-11-16,2 1 0 0,2 0-11 15,3 0-2-15,1 1-2 0,1 2-4 16,3-2-8-16,1 2-4 0,0-1-2 16,1 1-1-16,1-1-1 0,3 0 2 15,1 0-4-15,1 1-6 0,3 0-3 16,0 0 0-16,0 1-1 0,4 0-1 16,-2-1 1-16,1 0 0 0,3-2 0 15,0 2 0-15,2-1-2 0,2 0 0 16,3 0-1-16,2 0 0 0,5-1-1 15,0 2 0-15,3-2 0 0,5-1 0 0,3 0 0 16,2 0-1-16,0 0 1 0,2 0 0 16,2 0-1-16,-2-1 0 0,-1 3-1 15,1 1 1-15,3 0-1 0,0 2 0 16,7 1 0-16,2 1 0 0,3 0 1 16,-1-2-1-16,3-2 0 0,-6 0 1 0,1-3-1 15,-1 1 0-15,2-1 0 16,-1-2 0-16,3 0 0 0,0 1 0 0,1 0 0 15,0 0 0-15,-3 0 1 0,-3 1-1 16,-3 0 0-16,-3 3 0 0,3 1 0 16,-4 1 0-16,1 1 0 0,-1 0 0 15,0-1 0-15,0 2 0 0,-2-4 0 16,-5 0 0-16,0 1 1 0,-5-1-1 0,0 0 0 16,-5 0 0-16,-3 0 0 15,-1 0 0-15,-1-1 0 0,-3 0 0 0,1 1 0 16,-2 0 0-16,-1-2 0 0,1 0 0 15,1-1 0-15,-1 3 0 0,0-2-1 16,-3-1 1-16,1 0-1 0,-2 0 0 16,-2 0 0-16,-2 2 0 0,-2-1-1 15,-1 2 1-15,-1-1 0 0,-1 0 0 16,-1 0 0-16,-2-1 0 0,1 2 1 16,-1-2 0-16,0 0 0 0,-1 0 0 15,1 1 0-15,0-1 0 0,-1 0 0 0,1 0 0 16,-1-1 0-16,-1 0 0 0,1 1 0 15,0-1-3-15,0-1-4 0,-2 1-4 16,2-1-10-16,-2 2-7 0,1-1-19 16,0 0-115-16,-3-1-121 0,-5 2-294 15</inkml:trace>
  <inkml:trace contextRef="#ctx0" brushRef="#br0" timeOffset="282437.7064">3389 17638 610 0,'-5'-21'151'0,"3"6"9"15,-3 2-89-15,0 4-14 0,2 4-7 16,0 3-5-16,2 2-7 0,-2 3-7 0,2 2-5 15,0 6-4-15,1 3-4 0,1 4-5 16,-2 3-3-16,-1 2-2 0,0 2-2 16,1-2-2-16,0-1-3 0,1 1-1 15,-1-2-5-15,2 1-8 0,1-3-14 16,3-2-17-16,1-3-14 0,2 1 52 16,-1-6-182-16,2-3-135 0,4-6-333 15</inkml:trace>
  <inkml:trace contextRef="#ctx0" brushRef="#br0" timeOffset="283166.1337">3626 17759 683 0,'-11'-4'170'0,"0"2"7"15,1-1-104-15,3 2-14 0,3 0-9 16,0 1-11-16,2 0-8 0,2 1-10 15,1 2-5-15,3-2-6 0,2 1-3 0,2 1-2 16,5-1-1-16,0 1-2 0,3-1-2 16,1-1-6-16,2 2-9 0,-1-2-19 15,0 1-19-15,1 1-25 0,-1-2-115 16,-1 3-137-16,2-2-307 0</inkml:trace>
  <inkml:trace contextRef="#ctx0" brushRef="#br0" timeOffset="284479.1456">4244 17658 586 0,'-11'-6'139'0,"-5"1"8"15,2 2-89-15,-1 4-15 0,-2 1-8 0,-2 6-5 16,0 3-3-16,-1 4-3 0,1 4-3 16,-1 1-2-16,3 5 0 0,5 0-2 15,2 1-2-15,4-2-2 0,6-2-3 16,3-2-3-16,6 1-4 0,1-7-3 16,2 0 0-16,5-6-4 0,2-3-3 15,-1-2-4-15,2-6-4 0,0-4-2 16,0-3-1-16,0-2-1 0,-3-2 3 15,-1-5 4-15,-2-1 4 0,-3-2 4 16,-1 0 2-16,-2 0 4 0,-4-1 2 16,0 0 3-16,-3 5 4 0,-1 4 4 0,-2 4 2 15,-2 4 3-15,-1 3-1 16,0 7-1-16,-2 5-3 0,1 3-3 0,1 5-3 16,0 0-3-16,3 6-3 0,0 2-1 15,5-2-1-15,3 0-6 0,1-3-14 16,7 0-17-16,2-2-12 0,1-6-130 15,3-4-136-15,3-4-326 0</inkml:trace>
  <inkml:trace contextRef="#ctx0" brushRef="#br0" timeOffset="285012.3195">4542 17700 640 0,'-4'3'154'15,"1"-1"4"-15,1 3-93 0,1 0-19 0,2 0-8 16,2 2-6-16,2-2-6 16,2 1-5-16,2-1-4 0,-1-1-5 0,5-3-4 15,0-1-3-15,3-3-3 0,-1-1 0 16,-1-3-1-16,0 0 0 0,-1-3-1 16,-2-1 0-16,-2-1 0 0,-3-1-1 15,-2 0 0-15,-2 0-1 0,-2-2 1 16,-2 5-1-16,-3 1 1 0,-4 1 0 15,-3 3 0-15,-2 5 0 0,-3 1 1 0,-2 6-1 16,-2 2 1-16,0 4 0 16,4 1-1-16,0 4 1 0,2 0 1 0,4 1 0 15,1 1 0-15,5-2 1 0,2 3 1 16,1 3 1-16,2-2-1 0,4-3 0 16,0 2 0-16,3 0-1 0,3-2 0 15,0 2-1-15,3-8-1 0,2-2 0 16,2-3-2-16,3-2 0 0,2-3-4 15,-1-3-7-15,2-10-8 0,-1 4-12 16,-1-3-8-16,-2 3-9 0,1-6-14 0,-2 2-108 16,-3-2-112-16,-2 2-268 0</inkml:trace>
  <inkml:trace contextRef="#ctx0" brushRef="#br0" timeOffset="285290.5125">4718 17401 674 0,'-6'-2'163'0,"3"1"6"0,1 1-91 16,5 1-30-16,2 1-13 0,2 1-7 15,3 0-4-15,2 2-7 0,3-1-7 0,0 1-4 16,2 0-10-16,-1 0-18 16,1-2-19-16,0 1-25 0,-2 0-114 0,-3-2-134 15,1-2-310-15</inkml:trace>
  <inkml:trace contextRef="#ctx0" brushRef="#br0" timeOffset="285558.9987">4984 17338 562 0,'5'3'140'0,"-1"2"7"15,1 2-62-15,0 2-37 0,1 3-8 16,-1 3-6-16,1 3-3 0,1 1-2 15,-1 3-5-15,2 1-4 0,-4 2-4 16,0-1-2-16,-3-1 2 0,-3-1-1 16,-4-1-3-16,-3-1-2 0,-2-2-1 0,-2-1-2 15,-1-1-10-15,0-1-17 0,-1-5-21 16,1-4-13-16,2-6-77 0,1-6-50 16,4-3-118-16,7-6-230 0</inkml:trace>
  <inkml:trace contextRef="#ctx0" brushRef="#br0" timeOffset="285693.6308">5005 17138 601 0,'0'-6'141'0,"-1"1"1"0,1 1-83 16,1 3-32-16,1 1-13 0,2 1-14 16,1 3-23-16,0 1-118 0,-1 5-119 15,4 4-299-15</inkml:trace>
  <inkml:trace contextRef="#ctx0" brushRef="#br0" timeOffset="286763.7871">5114 17379 489 0,'3'-6'123'16,"-3"-1"5"-16,0 2-58 0,0-3-27 16,0 2-5-16,1 0-2 0,-1 3-1 15,-3-1 0-15,3 1 0 0,0 1 0 0,0 0 1 16,-1 2-2-16,1 0-4 0,-1 0-3 16,0 0-3-16,-1 3-4 0,1 2-3 15,0 1-2-15,1 3-1 0,-1-1 0 16,-2 1-1-16,3 1-1 0,0-2-1 15,0 2-2-15,1-3-2 0,1 1-2 16,1-1-2-16,1-1-1 0,1-1-1 16,1-4-1-16,1-1 1 0,1-3-1 15,0-2 1-15,0-1-1 0,-1-3 1 0,-1-1-1 16,-1-2 1-16,-2 0 0 0,-1 1-1 16,-2-1 1-16,0-1 0 15,0 4 0-15,-2 0 1 0,-1 3 0 0,-1 1 1 16,2 4-1-16,-2 1 0 0,1 1 0 15,-1 3 0-15,0-1-1 0,2 2 0 16,1 1-1-16,-1 0 1 0,2 1-1 16,2-3 0-16,0 1-1 0,-1-1 1 15,3 0 0-15,-2-3 0 0,1 1 0 0,-2 0-1 16,0-2 1-16,2 0 0 0,-2 0-1 16,0-2 1-16,-1 4 0 0,1-4 0 15,1 1 0-15,-1 0 0 0,-1 0 0 16,1-1 0-16,-2 1 0 0,1 0 0 15,0 1 0-15,0 0 0 0,0 1 0 16,-1 0 0-16,-1 2 0 0,2-1 0 16,0 0 0-16,2 0 0 0,-2 2 0 0,0-1 0 15,0 0 0-15,1-1 0 0,-1 2 0 16,0-2 0-16,-1 1 0 0,2-2 0 16,-1-1 0-16,0 0 0 0,-1 0 0 15,1-1 0-15,0 1 0 0,-2-1 0 16,1-1 0-16,0 1 0 0,0 0 0 15,1-1 0-15,-2-1 0 0,1-1 0 16,1 1 0-16,0-1 0 0,-1 2 0 16,1-2 0-16,0 1 1 0,0 2-1 15,1 0 0-15,-2 1 1 0,0 1-1 0,-2 2 1 16,2 2 0-16,-1 1-1 0,-1 0 1 16,1 5 0-16,1 2 0 0,-1 2 0 15,4 1-1-15,0 1 1 0,2 3-1 16,1-1 0-16,2-2 1 0,2-1-1 15,2-2 0-15,0-3 0 0,2-3 0 16,1-1 0-16,0-5 0 0,1-1 0 0,0-2 0 16,-1-6 0-16,-1-2 0 0,-1-2 0 15,-2-1 1-15,-3-4-1 0,-1-1 1 16,0 0-1-16,-3-1 0 0,-1 4 1 16,-2 0-1-16,-1 2 0 0,0 5 1 15,-2 1-1-15,0 2 1 0,0 3 0 16,-1 1-1-16,2 1 1 0,0 3 0 15,0 4-1-15,4 2 1 0,0 3-1 16,2 2 1-16,1 0-1 0,3 2 0 16,1 0-1-16,4-2 1 0,-1-4-1 0,2 0 0 15,-1-5 1-15,1-2-1 0,-1-6 0 16,2-2 0-16,-3-5 1 0,1-3-1 16,-1-4 1-16,-1-1 0 0,0-3 0 15,-3 2 0-15,0-1 0 0,-5 3 1 16,0-1-1-16,-3 1 0 0,-3 3 0 15,0 1-5-15,-3-1-9 0,-1 2-10 16,1 3-16-16,0 3-19 0,1 2-17 16,0 3-123-16,2 4-136 0,5 2-310 0</inkml:trace>
  <inkml:trace contextRef="#ctx0" brushRef="#br0" timeOffset="307482.3299">5870 16976 607 0,'-6'-6'150'0,"2"1"9"15,-2-1-88-15,1 2-18 0,1 2-11 16,2-2-7-16,1 1-8 0,1 0-8 0,3-1-9 16,3 2-6-16,2-2 0 0,2 2-2 15,1 1-3-15,1-1-11 0,0 2-14 16,0 0-11-16,1 2-20 0,-2 0-112 15,0 2-126-15,-2 1-290 0</inkml:trace>
  <inkml:trace contextRef="#ctx0" brushRef="#br0" timeOffset="307682.8735">5913 17123 602 0,'-6'0'147'0,"2"1"6"0,-1-1-77 16,3 0-37-16,0 2-12 0,2-1-7 16,3 0-5-16,0 0-6 0,2 2-4 15,1-1-3-15,3 2-1 0,2-2-6 16,0 0-11-16,0-1-11 0,1 0 109 16,2-2-239-16,-2 1-139 0,2 3-380 0</inkml:trace>
  <inkml:trace contextRef="#ctx0" brushRef="#br0" timeOffset="308988.9462">6374 17104 525 0,'-3'-3'130'0,"-1"-1"6"16,3 4-75-16,0 2-15 0,-2-2-9 0,2 1-6 15,-1 0-4-15,-1-1-4 0,2 3-3 16,0-2 0-16,-2-1-2 0,2 1-1 15,1-1 0-15,-2-2 0 0,2 3 0 16,1-1-3-16,0 1 0 0,1-1-2 16,3-1-2-16,1 1-1 0,3 2-4 15,-3-3-1-15,2-1-1 0,-6-5 0 16,4 5-1-16,3 1 0 0,-2 1-2 16,2-1 0-16,-1 2 1 0,2-1 0 0,5 6-2 15,-6-5 1-15,0 0 0 0,1-1 0 16,0 0 0-16,1 0 0 0,-3-1 1 15,2 0-1-15,-1-2 0 0,-2 2 0 16,2-1 0-16,-1 1 0 0,2-1 1 16,-2 1-1-16,2 1 0 0,1 0 0 15,0 3 0-15,0-1 0 0,0 2 0 16,0-2 0-16,3 1 0 0,-1 1 0 16,1 0 0-16,-1-1 1 0,1-2-1 0,0 1 0 15,1 1 0-15,0-2 0 0,0-1 0 16,0 0 0-16,3 1 0 0,0 0 0 15,0 1 0-15,2 0 0 0,-2-1 0 16,3 2 0-16,-1-1 0 0,-1-1 0 16,1-1 0-16,0 2 1 0,-1-2-1 15,-2 1 0-15,3-2 0 0,-2 1 0 16,1 0 0-16,-2 1 0 0,1 1 0 16,3 0 0-16,1 0 0 0,-2 0 0 0,0 1 0 15,5-2 0-15,-1-2 1 0,3 1-1 16,0 0 1-16,0-1-1 0,3 1 0 15,-1 1 0-15,-1-1 0 0,-1 0 0 16,-1 0 0-16,0-1 0 0,-3-1 1 16,-1 1-1-16,0-1 0 0,0 2 0 15,-1 1 0-15,1 0 0 0,1 0 0 16,2 2 0-16,-1-2 0 0,2 0 0 0,1-1 0 16,1 0 0-16,0 0 0 0,-1 2 1 15,1-2-2-15,-1 1 1 0,2 0 0 16,-3 0 0-16,0-1 0 0,0 0 0 15,-3 0 0-15,2 0 0 0,-2-2 0 16,1 1 0-16,0 1 1 0,0 1-1 16,0 0 0-16,1-1 0 0,0 1 0 15,0 0 0-15,1 2 0 0,1-3 0 16,-1 0 0-16,1 1 0 0,0 0 0 16,1 1 0-16,-2-1 0 0,1-1 0 0,-3 1 1 15,3-2-1-15,-4 1 0 0,1-1 0 16,-1-1 1-16,0 1-1 0,0 2 1 15,2 1-1-15,-1-2 1 0,2 1-1 16,0 0 1-16,1-1-1 0,0 1 1 16,2-1-1-16,-1 0 1 0,0 2-1 15,3 0 1-15,-3 0-1 0,0 0 0 0,-1-1 1 16,0 0-1-16,-2-1 1 16,-2 0-1-16,-1-1 1 0,0 1-1 0,2 0 1 15,0 0 0-15,-1 0-1 0,2 0 1 16,0-1 0-16,0 1-1 0,-1 0 1 15,1-2-1-15,-4 1 1 0,0 0-1 16,-2 1 1-16,0 0-1 0,-3 0 1 16,-2 1-1-16,0 0 1 0,-2-1-1 15,-2 2 0-15,-2-1 0 0,-2 0 0 16,-1 0 0-16,-1-1 0 0,-3-1 1 16,0 1-1-16,-1 0 1 0,-1 0 0 15,-1-1-1-15,-1 0 0 0,1-2 0 0,-2 3-5 16,1-2-6-16,-4 1-11 0,3-1-16 15,-5 0-18-15,-2-1-123 0,-6 5-134 16,-3 0-314-16</inkml:trace>
  <inkml:trace contextRef="#ctx0" brushRef="#br0" timeOffset="309711.5435">6744 16590 222 0,'0'2'51'0,"0"-2"0"16,0 1-28-16,3-1-18 0,-1 2-9 0,2-1-11 15,0 1-27-15,1-1-9 0,1 1-34 16,0 0-69-16</inkml:trace>
  <inkml:trace contextRef="#ctx0" brushRef="#br0" timeOffset="310046.3884">6803 16655 316 0,'-1'-3'94'0,"0"-1"7"0,0-1-32 0,1 0-9 16,-2 0-8-16,1 0-5 0,1-1-5 16,-1 0-3-16,0 0-1 0,-1 0 1 15,1 1 0-15,-1-1 2 0,1 2-1 16,-2 0-1-16,2 1-2 0,-2 2-2 16,2 2-6-16,0 0-5 0,2 6-4 15,-1 2-5-15,-1 3-3 0,0 3-2 16,-1 2-1-16,1 1 0 0,-1 3-2 15,-1-2-1-15,2 3 0 0,0-2-2 0,2-1-1 16,-2-1-1-16,1-2-1 0,0-2 0 16,0-2-2-16,1-5-7 0,2-1-12 15,-2-1-18-15,2-2-13 0,2-2 99 16,-1-4-232-16,-1 1-146 0,-2 1-371 0</inkml:trace>
  <inkml:trace contextRef="#ctx0" brushRef="#br0" timeOffset="310461.6226">7021 16752 293 0,'0'0'94'0,"-1"-1"8"0,0 0-8 15,1-1-25-15,-1 1-6 0,1 0-6 16,-2 0-3-16,1-1-1 0,0 1-1 0,1 1-2 15,-1-2-3-15,1 1-3 0,0 1-3 16,2-2-2-16,-1 0-4 0,3 1-5 16,0 1-4-16,-3-4-4 0,4 4-3 15,0 0-3-15,1-1-2 0,0 1-4 16,1 0-2-16,2-1-3 0,3 3-1 16,-2-3-4-16,1 0-9 0,-1-1-15 15,0 1-22-15,-2 1-18 0,0 0-128 16,-4 1-143-16,0 2-335 0</inkml:trace>
  <inkml:trace contextRef="#ctx0" brushRef="#br0" timeOffset="311058.0738">7515 16681 448 0,'1'-4'123'16,"0"-2"7"-16,-1-1-42 0,0 1-28 15,-1-3-6-15,0 2 0 0,-3-1-2 16,1 1-3-16,-2 1-6 0,-3 2-4 16,0 2-6-16,-3 3-7 0,0 4-7 15,-3 4-5-15,-2 2-2 0,0 3-1 0,0 3 1 16,2 7 1-16,0 1-1 0,3 1-1 15,4 0-1-15,3-3-3 0,5 0-2 16,3-2-3-16,2-4 0 16,4-4-2-16,1-5 1 0,1-2-1 0,-1-2-1 15,0-6 0-15,0-3-1 0,0-4-1 16,0-2 0-16,-1-1 0 0,-1-7 1 16,-1-3 0-16,1 0 0 0,0-2 2 15,-3 2 0-15,-3-1 0 0,1 0 0 16,0 9 2-16,-4 3 1 0,0 3 2 0,-3 7-1 15,0 4 2-15,0 5-1 16,-1 3 0-16,1 4-1 0,0 5-2 0,2 0 0 16,1 1-1-16,3-2 0 0,1-1-2 15,4-2-5-15,2 0-13 0,1-4-16 16,0-2-18-16,3-3-23 0,0 2-117 16,-1-4-138-16,2 0-305 0</inkml:trace>
  <inkml:trace contextRef="#ctx0" brushRef="#br0" timeOffset="311670.3286">7832 16674 507 0,'-4'0'141'16,"0"0"7"-16,-1 0-24 0,1 2-64 15,3 1-13-15,-2-1-7 0,5 2-5 16,1 1-4-16,2-1-7 0,2 1-6 16,3-1-4-16,1-2-4 0,4 1-2 15,1-3-3-15,-1-1-2 0,-2-7-2 16,4 1 0-16,-1-4 0 0,-1-1-2 15,-2-2 0-15,-2 0-1 0,-1-2-1 0,0 1-1 16,-5 0 0-16,-4 2-1 0,0 4 0 16,-4-3-1-16,-3 2 0 0,-3 3 1 15,-1 3 0-15,-2 3 1 0,-3 2 1 16,-2 0 1-16,-3 8 1 0,0 2 0 16,1 2 2-16,-2 1 1 0,2 3 2 15,0 0 2-15,5 2 2 0,3 1 1 16,3 1 2-16,2 0 0 0,6 4-1 0,3-2-1 15,0-2-2-15,8-3 0 0,5-1-2 16,3-2-2-16,2-4 0 0,1-3-1 16,3-3-3-16,3-2-4 0,-2-2-8 15,0-5-10-15,-2-1-16 0,1-1-13 16,-2-2-128-16,-4-2-133 0,-1 3-318 16</inkml:trace>
  <inkml:trace contextRef="#ctx0" brushRef="#br0" timeOffset="312872.6448">8205 16246 577 0,'-2'-12'146'15,"0"2"8"-15,-2 4-77 0,1 0-22 0,1 3-14 16,2 5-6-16,0 1-6 0,0 5-6 15,2 5-4-15,-1 3-4 0,1 2 0 16,1 4 0-16,-1 2-1 0,1 1-2 16,1 0-2-16,1-2-2 0,1-1-2 15,-2 3-1-15,1-1-3 0,0-3 0 16,-3 0-1-16,0-4 0 0,-5-2 1 16,-1-1 0-16,-2-5 1 0,-1-3 0 15,-6-1 0-15,2-1 0 0,-2-4-5 16,1-4-9-16,0-2-15 0,1-3-16 15,2-2-13-15,2-3 117 0,1-7-246 0,-3-2-141 16,5 1-369-16</inkml:trace>
  <inkml:trace contextRef="#ctx0" brushRef="#br0" timeOffset="313019.9484">8230 16078 602 0,'-1'-7'142'0,"0"-2"2"15,-2 2-93-15,3 1-19 0,0 1-11 16,2 0-15-16,1 3-13 0,0 0-21 0,2 5-116 16,0-2-118-16,-1 3-294 0</inkml:trace>
  <inkml:trace contextRef="#ctx0" brushRef="#br0" timeOffset="313675.7957">8414 16252 499 0,'2'-8'131'0,"-2"-1"5"0,0 3-58 16,0 2-22-16,-1 1-7 0,-1 1-5 0,-1 2-3 15,0 5-2-15,-1 6-2 0,-2 4-2 16,1 3-5-16,-2 6-2 0,3 3-4 16,1 1-3-16,5 2-5 0,1-5-3 15,3-2-3-15,4-1-2 0,3-6-3 16,0-4-1-16,2-4-2 0,-3-6 0 15,3-2 0-15,-1-6-1 0,-3-4 0 16,0-3 0-16,-2-2 0 0,0 0 0 16,-2-2-1-16,-2 0 1 0,-3 1-1 15,1 4 1-15,-2 1-1 0,0 2 1 0,-2 2-1 16,0 6 2-16,-1 2-1 0,1 5 2 16,1 3-1-16,3 2 0 0,-1 3 1 15,3 2-2-15,2-1 1 0,2 0-2 16,6-1 1-16,-1-1-1 0,5-3 0 15,3-4-1-15,1-5 0 0,3-5 0 16,1-4 0-16,-4-7 0 0,2-2 0 0,-5-5 0 16,-1 2 1-16,-8-3-4 0,-6 1-8 15,-4-1-13-15,-4 2-16 0,-5 4-14 16,-2 2 108-16,-5-1-243 0,-1 7-146 16,-1 8-381-16</inkml:trace>
  <inkml:trace contextRef="#ctx0" brushRef="#br0" timeOffset="320282.769">6540 17703 386 0,'0'8'87'0,"0"-3"1"16,0 0-60-16,0-4-6 0,1-1-3 15,-1-2-1-15,0-2 3 0,1-2 3 0,-1-4 3 16,0-2 1-16,2-4 0 0,-2-4 2 15,0-2 2-15,0-3-3 0,0-2 0 16,-2-2-1-16,2 4 1 0,-1 1-1 16,1 5 0-16,-1 4 0 0,2 4-1 15,-1 5-3-15,0 5-3 0,1 7-3 16,1 6-3-16,-1 4-2 0,0 7-3 16,0 7-2-16,-1 4 1 0,0 5 0 15,0 2-1-15,0-3-1 0,0 3-2 16,-1-1 0-16,0-1 0 0,0-4-2 0,1 1-1 15,-2-6 0-15,1 5-1 0,0-3 0 16,0-6 0-16,-2-2-10 0,3-5-12 16,0-4-16-16,-1-1-16 0,2-12-107 15,-1-7-16-15,3-10-111 0,-1-3-200 16</inkml:trace>
  <inkml:trace contextRef="#ctx0" brushRef="#br0" timeOffset="321014.84">6836 17678 547 0,'0'-6'139'0,"0"1"5"16,-1 4-73-16,1 2-18 0,-1 2-9 15,-2 4-5-15,3 1-3 0,-1 3-4 16,0 3-2-16,0 2-3 0,-2 0-2 16,2-2-5-16,-1 6-4 0,-1-3-4 15,1 3-3-15,-2-3-3 0,3-2-2 16,-2 1-2-16,1 0-1 0,1-7-2 0,1 2-6 15,1-3-12-15,0 0-14 0,2 0-11 16,-1-2-17-16,3-1-119 0,-3 0-128 16,1-3-295-16</inkml:trace>
  <inkml:trace contextRef="#ctx0" brushRef="#br0" timeOffset="321320.5959">7015 17850 700 0,'-1'-4'167'0,"-3"1"4"15,3 2-109-15,1 1-17 0,1-1-8 0,0 2-6 16,3-2-5-16,1-5-6 0,0 6-4 16,0 0-2-16,2 0-3 0,-1 0-3 15,3-1-6-15,1 2-7 0,-2 4-11 16,2-5-16-16,1-1-16 0,-1 1-15 16,-2 1-125-16,0-1-135 0,-3 0-311 15</inkml:trace>
  <inkml:trace contextRef="#ctx0" brushRef="#br0" timeOffset="321938.7466">7554 17738 506 0,'-1'-4'129'16,"-3"3"6"-16,-1-1-64 0,-1-1-18 15,-1 2-5-15,-2 4-4 0,-2 0-3 16,-1 5-2-16,-1 0-3 0,-3 2-3 0,0 8-3 15,-3 2-4-15,3 2-2 0,0 1-3 16,3 7-2-16,3-5-3 0,4 2-3 16,5-6-3-16,3-1-2 0,4-3-3 15,4-2-2-15,1-11-1 0,3 3-1 16,0-6-1-16,0-4-1 0,1-5-1 16,-1-6-2-16,0-2-1 15,0-4 1-15,-1-2-1 0,-1-2 0 0,0-1 2 16,-2 0 0-16,-4 3 2 0,0 1 1 15,-2 5 0-15,-2 4 1 0,0 2 0 16,-4 8 1-16,0 4 0 0,-2 3 1 0,-1 6-1 16,0 5 0-16,1 2 0 0,-3 3-1 15,5 2-1-15,1 1-2 0,3 0-11 16,2-4-15-16,3-4-18 0,2-3-17 16,3-2-122-16,0-3-138 0,3-7-312 15</inkml:trace>
  <inkml:trace contextRef="#ctx0" brushRef="#br0" timeOffset="322380.0015">7900 17775 690 0,'-7'-1'155'0,"3"1"6"16,0 1-114-16,4 0-14 0,1 2-6 16,3-1-3-16,2 2-5 0,1-3-3 15,3 1-5-15,1-3-4 0,0 0-2 16,3-3-2-16,-2-1-2 0,0-2 0 16,-2 0 0-16,0-3 0 0,-2-1-1 15,-2 1 0-15,-2-1 0 0,-3 1 0 16,-2 2 0-16,-3 0-1 0,-1 1 1 15,-2 3-1-15,-4 1 0 0,1 1 0 0,-3 5 1 16,-2 0-1-16,-1 4 1 0,-3 2 0 16,-2 4 0-16,0 0-1 0,0 1 2 15,4 0 0-15,1 7 0 0,4 0 2 16,4 1-1-16,5-1 1 0,4 1 0 16,4 1 0-16,2 2 0 0,4-7-1 15,3-1-1-15,3-2 1 0,2-4-1 16,1-1-1-16,1-4-3 0,0-5-4 0,1-2-9 15,0-4-9-15,-1-1-11 16,-2-3-13-16,1-2-60 0,-2-1-63 16,-2 0-110-16,-1-2-240 0</inkml:trace>
  <inkml:trace contextRef="#ctx0" brushRef="#br0" timeOffset="322665.4833">8034 17584 666 0,'-1'-5'175'0,"0"1"1"0,1-1-40 15,1 2-87-15,4 3-22 16,1-3-12-16,3 3-5 0,2-1-3 0,2 0-3 16,2 1-10-16,2-2-15 0,3 0-18 15,0-2-11-15,1 2-20 0,0-4-111 16,-4 1-128-16,-1-2-279 0</inkml:trace>
  <inkml:trace contextRef="#ctx0" brushRef="#br0" timeOffset="322866.5418">8294 17400 582 0,'-5'2'144'0,"3"3"3"16,-1 4-55-16,2 2-54 0,1 4-12 15,1 3-5-15,3 2-3 0,2 2-3 16,1 0-3-16,2-1-3 0,2-1-2 16,1 0-1-16,2 0 0 0,-3-2 0 15,-2-1-1-15,-2-1-1 0,-5 0-1 16,-4-3-5-16,-6 1-9 0,-4-3-13 15,-2-1-10-15,-3-4-17 0,-1-2-113 16,-4-4-122-16,2-3-282 0</inkml:trace>
  <inkml:trace contextRef="#ctx0" brushRef="#br0" timeOffset="322996.1758">8205 17251 629 0,'2'-7'132'0,"2"1"-1"15,2 0-118-15,2 1-29 0,3 2-114 0,-1-1-109 16,1 5-280-16</inkml:trace>
  <inkml:trace contextRef="#ctx0" brushRef="#br0" timeOffset="324089.0058">8407 17410 506 0,'0'-3'118'16,"0"0"4"-16,0 0-78 0,1 2-13 15,0 1-5-15,0 0-2 0,1 0-2 16,-1 0-2-16,0 0-1 0,0 0-1 0,-1 0 0 16,1 1 0-16,-1-2 1 0,2 1 2 15,-1-1 0-15,0 2 2 0,2-2 0 16,-2 1-1-16,0-1-1 0,0 1-2 16,0 0-2-16,-1 0-3 0,0 1-1 15,2 0-2-15,-2-1-1 0,1 4-1 16,-1-2 0-16,1 2-2 0,-1 1 1 15,3-2-2-15,-3 2 0 0,2-1 0 16,-2 1-1-16,2-3 0 0,1 2-1 16,-1-3 0-16,0 0-1 0,1-1-1 0,0-2 0 15,-1-2-1-15,1-1 0 16,-1-1 0-16,1 1 0 0,-1-2-1 0,2 1 1 16,-3 1 0-16,0 1 2 0,0 1 3 15,-1 1 2-15,0 0 1 0,0 2 0 16,-1 0 1-16,-1 1-1 0,-2 4-1 15,3 2-3-15,-3 6-1 0,0 1-2 0,2 6 1 16,1 3-2-16,1 4 1 0,2-2-1 16,1-1 0-16,3 0 0 0,2-4 0 15,2-3-1-15,2-4 0 0,2-5 0 16,1-3 0-16,0-5-1 0,1-3 0 16,2-4-1-16,-4-4-1 0,0-1 1 15,-3-1 0-15,-1-4 0 0,-3-1 1 16,-3 2 0-16,-3-1 0 0,-2 1 1 15,-2 2 1-15,-2 1-1 0,-1 5 0 16,0 2 0-16,-1 1 1 0,3 2-1 16,-1 6 0-16,1-1 0 0,3 3 0 0,1 3 1 15,1 0-1-15,2 2 0 0,1 0 0 16,0-1 0-16,1 0 0 0,1 0 0 16,2-3 0-16,-1 0 0 0,0-1 0 15,0-3 0-15,0-1-1 0,-1 1 0 16,0-5 1-16,0 1-1 0,-2-4 0 15,0 1 0-15,-2-4 1 0,-1-1 0 16,1 1 0-16,-4-4 0 0,1 2 0 0,0 0 0 16,-2-1 0-16,2 3 0 0,-1 1 0 15,1 2 0-15,-2 1 0 0,2 0 0 16,0 3 0-16,1 0 0 0,-2 1 0 16,2 1 0-16,-1-1 0 0,1 2 0 15,0 0 0-15,1 1-1 0,-2-1 1 16,1 1 0-16,-1-1 0 0,1 2 0 15,-1-1 0-15,1 1 0 0,-3-1 0 16,2 1 0-16,0-1 0 0,2-1 0 0,-3 2 0 16,0-2 0-16,1 0 0 15,-1 0 0-15,1 2 1 0,-1-1 0 0,0 3-1 16,2 1 1-16,0 1 0 0,1 4 0 16,0 1-1-16,1 1 1 0,0 2-1 15,0 0 0-15,3-1 1 0,0 1-1 16,3-4 0-16,0-1 0 0,3-2 0 15,3-3 0-15,-1 0 0 0,3-1 0 16,2-4 0-16,1-3 0 0,0 0-1 0,0-6 0 16,-1 1-1-16,-2-7 0 0,-1-2 0 15,-4-3 0-15,-6 1 0 0,-4-3 0 16,-4 0 1-16,-4 1 0 0,-5 2-9 16,-3 2-10-16,-2 2-15 0,0 2-17 15,0 3-11-15,-2 4 49 0,5 4-178 16,1 0-132-16,2 6-322 0</inkml:trace>
  <inkml:trace contextRef="#ctx0" brushRef="#br0" timeOffset="325421.4941">9061 17531 482 0,'-1'-20'123'0,"1"0"6"15,0 3-66-15,-2-3-14 0,2 2-5 16,-1 5-3-16,1 0-3 0,0 4-2 16,-1 3-2-16,1 4-3 0,-1 0-3 15,-2 5-1-15,3-1-3 0,-2 9-2 0,1 5-3 16,-2 9-1-16,3 4 1 0,-2 5-1 16,0 4-1-16,-1 4-3 0,0 0-3 15,1-3-2-15,1-6-2 16,-2 5-3-16,2-1-1 0,2-3 0 0,0-1-1 15,2-2-1-15,-1 1 1 0,2 1-2 16,0-6-1-16,-1-3-1 0,0 2-4 16,0-7-5-16,0 0-6 0,1-6-9 15,-1 0-13-15,0-6-12 0,-1-1-15 16,-1-4-116-16,2 1-127 0,-2-1-298 16</inkml:trace>
  <inkml:trace contextRef="#ctx0" brushRef="#br0" timeOffset="326039.9806">9158 17500 602 0,'-3'-13'141'16,"1"-2"6"-16,2-2-94 0,1 1-14 16,0 0-7-16,4 2-3 0,-1 0-3 15,2-2-2-15,1 3-2 0,2 0-3 0,-1 4 1 16,2-2-1-16,0 2-2 0,1 3-3 16,0 2-1-16,0 4-4 0,-1 3-2 15,1 0-2-15,0 5-2 0,-1 2-1 16,-2 1 0-16,1 0-1 0,-3 1 0 15,0 1 0-15,-2 2 0 0,-1-1-1 16,0 0 1-16,-1 0-1 16,-2 0 1-16,-1 1-1 0,-1-1 0 0,-2-2 1 15,-2 0 0-15,-2-1 1 0,0-1 2 0,-2-2 2 16,0 1 2-16,0-2 2 16,2 1 2-16,-2 2 1 0,1-3-1 0,3 1-1 15,1 0-2-15,2-1-3 0,2 0-1 16,1 1-2-16,2-3-2 0,3 0 0 15,3-2 0-15,5-1-1 0,0-2 1 16,6 1-2-16,1-2-3 0,4-2-5 16,3 1-8-16,-2-2-12 0,1 0-17 15,-1 1-13-15,-2-2-18 0,-4 1-113 0,-1 2-127 16,-4 5-291-16</inkml:trace>
  <inkml:trace contextRef="#ctx0" brushRef="#br0" timeOffset="329535.6206">9770 17108 673 0,'-9'0'169'0,"1"2"6"0,-3 0-101 15,1 1-17-15,5-1-13 16,1-1-9-16,3 1-12 0,2-2-9 0,3-2-6 15,2 1-5-15,3-3-1 0,3 1-3 16,3 0-6-16,2 1-16 0,3-3-17 16,0 2-12-16,2 1 125 0,-2 2-256 15,-3 0-148-15,-2 2-381 0</inkml:trace>
  <inkml:trace contextRef="#ctx0" brushRef="#br0" timeOffset="329722.8833">9763 17312 748 0,'-5'-1'169'16,"2"-1"2"-16,5-1-123 0,4-1-18 16,2 2-11-16,4-3-8 0,4 2-4 15,3-2-10-15,3 0-16 0,5 3-18 16,0-2-45-16,-2 2-91 0,5 2-127 0,-6 1-288 15</inkml:trace>
  <inkml:trace contextRef="#ctx0" brushRef="#br0" timeOffset="331670.0815">10436 17216 311 0,'-3'-3'96'0,"-3"-2"8"0,2 1-15 16,-1 0-25-16,3 1-11 0,2 3-7 0,-2-3-7 15,0 3-4-15,1-1-5 0,1 0-5 16,-2 0-4-16,4 1-2 0,-6-3-2 16,4 1 0-16,1 0 1 0,2 1-2 15,-2 0 0-15,-1 1-1 0,0-2 0 16,1 0-3-16,-1 4-3 0,0-4-2 16,-1 1-1-16,2 0-1 0,2 1 0 15,-1-1-1-15,0 1 0 0,3-2 1 0,0 2 0 16,1 0 0-16,0-1 1 0,2 0 1 15,0 1 0-15,1 0 0 0,1-1-1 16,-2 1-1-16,2 0-1 0,0 1 0 16,0 0-2-16,2-1-1 0,-2 0 1 15,2 1-2-15,-1-1 1 0,0 2-1 16,0-2 0-16,1 1 0 0,-1-1 1 16,2 1-1-16,-1 0 0 0,1 2 1 15,1-1-1-15,2-1 0 0,0 1 1 16,1 0-1-16,0-1 1 0,0-1-1 15,0 2 0-15,3-4 0 0,-1 1 0 0,1 1 0 16,2-1 0-16,0 1 0 0,1 0 0 16,1 0 1-16,-2-1-1 0,-3-1 0 15,2 0 0-15,0 2 1 0,-1-1 0 16,-1-2 0-16,1 2 0 0,-2 0 0 16,4 0 1-16,-1-2-1 0,-1 3 1 15,0 0-1-15,1-1 1 0,1 1-1 16,-1 0 0-16,-1-1 0 0,-1 1 0 0,1-1 0 15,0-2 0-15,-1 2 0 0,1 1-1 16,1 0 1-16,1 1-1 0,-2 0 1 16,1 1 0-16,0-1 0 0,-1 1 0 15,-2 1 0-15,-2-2 1 0,1 1-1 16,0 0 1-16,-3-5-1 0,2 3 0 16,1-1 0-16,1 0 0 0,1-2 0 15,-1 1 0-15,2 1 0 0,0 2 1 16,2-2 1-16,-1-1 1 0,-2 0 0 15,1-1 0-15,1 2 1 0,1-1 0 0,2-2-1 16,0 2 0-16,1 0-1 0,3 1-1 16,-3 0 0-16,2 0 0 0,-1 1-1 15,0 0 0-15,-3-2 0 0,0 1-1 16,-3 0 1-16,0 1-1 0,2-1 1 16,-1 0 1-16,-1 2 0 0,0 1-1 15,1-1 1-15,3 2 1 0,3-2 0 16,-2 2-1-16,3-2 1 0,1-1-1 15,3 0 1-15,-1 1-1 0,-2-1-1 16,-2-1 0-16,0 0 0 0,-2-1 0 0,-1-1 0 16,-2-1 0-16,0-1 1 0,-1 1 0 15,1 0 0-15,0-3 0 0,1 5 1 16,1-2-1-16,-1 1 0 0,0 0 0 16,-1 1 0-16,-1 0-1 0,0 0 0 15,-3 0 0-15,1-1-1 0,1 1 0 16,2 2 1-16,-1-4-1 0,-1 4 0 0,-1 0 0 15,1 0 0-15,-3-1 0 16,0-2 0-16,2 2 1 0,-2 0-1 0,1 0 0 16,-1-2 0-16,1 1 0 0,-2 1 1 15,-1-1-1-15,1 1 1 0,0-1-1 16,-2-1 1-16,-2 2-1 0,0 0 0 16,-1 0 1-16,-2 1-1 0,-3 0 0 15,-1 0 0-15,0-2 0 0,-2 2 0 16,-1 0 0-16,0 0 0 0,-1-2 0 0,2 2 1 15,-3 0-1-15,1-1 0 0,0 1 1 16,-1-3-1-16,0 6 0 0,1-3 0 16,-1 1-1-16,0-5-5 0,-1 2-10 15,1-3-14-15,0 4-19 0,-1-7-20 16,-4 5-119-16,1-5-136 0,0 3-310 16</inkml:trace>
  <inkml:trace contextRef="#ctx0" brushRef="#br0" timeOffset="333205.4945">10586 16582 223 0,'1'-1'83'0,"-1"-3"7"0,0 0-9 0,-1 2-9 16,1-2-7-16,-1-2-9 0,-1 1-8 16,2-4-6-16,0 1-3 0,0-2-3 15,0-1-2-15,0-1-2 0,2 2-1 16,-1-1 1-16,-1 4 2 0,0 1 0 15,-1 2 2-15,2 1-3 0,0 3-1 0,0 3-1 16,0 4-3-16,2 5-4 0,-2 6-4 16,3 1-4-16,-3 6-1 0,-1 3-4 15,-1 0-3-15,0-1-4 0,-1-3-2 16,1 0 0-16,0-3-2 0,1-4-3 16,0 0-9-16,1-1-19 0,2-3-18 15,-2 0-23-15,0-4-113 0,1-3-134 16,2-2-303-16</inkml:trace>
  <inkml:trace contextRef="#ctx0" brushRef="#br0" timeOffset="334196.5921">10903 16648 450 0,'-4'-3'116'15,"-1"1"6"-15,1 0-53 0,-3-1-22 16,3-1-6-16,-1 2-3 0,0-2 0 16,0 2-1-16,0-2-1 0,1 2 0 15,1-2 1-15,1 3-1 0,0-2-1 16,1 2-4-16,-1 0-5 0,2 0-5 15,2 1-4-15,1 0-3 0,2 0-3 0,3 0-3 16,0 1-1-16,3-1 1 0,0 0-1 16,4 0-1-16,-3 0-2 0,0 1 0 15,1-1-1-15,-2-1-2 0,-1 1 0 16,1 4-3-16,-4-4-8 0,0 0-15 16,-2 1-21-16,-1 0-21 0,-3 3-120 15,0-1-139-15,-2 2-317 0</inkml:trace>
  <inkml:trace contextRef="#ctx0" brushRef="#br0" timeOffset="335723.3523">11395 16605 501 0,'5'-12'121'0,"-1"-3"3"0,-2 2-77 16,0-1-10-16,-5 1-3 0,0-1-3 15,-4 2 1-15,-1 2 1 0,-3 2 2 16,-4 3 3-16,-1 3 2 0,0 4-1 16,-1 4-3-16,1 4-3 0,-1 3-5 0,2 4-4 15,2 2-6-15,3 0-4 0,0 1-4 16,4-1-2-16,1 1-2 0,5-5-1 16,4-2-3-16,2-1 0 0,1-4-1 15,3-3-1-15,1-3 1 0,3-4-1 16,-1-3 0-16,2-3 1 0,0-4-1 15,1-3 0-15,-1 0 1 0,1-5-1 16,-1 0 0-16,-3 1 1 0,-1-1-1 16,-7 2 1-16,2 4 1 0,-2 6 0 0,-2 2 1 15,-2 8 1-15,-1 4 0 0,-1 6 0 16,4 6-1-16,-3 1 0 16,-2 2-1-16,0 1-1 0,6 1-3 0,2-2-7 15,5 0-12-15,1-3-23 0,4-3-17 16,3-1-53-16,4-5-76 0,1-4-125 15,2 0-260-15</inkml:trace>
  <inkml:trace contextRef="#ctx0" brushRef="#br0" timeOffset="336363.0286">11846 16540 421 0,'4'-10'124'0,"-2"-1"7"0,1 0-17 15,-3 3-49-15,-1-2-7 0,-1 1-3 16,-1 3-3-16,-2 3-2 0,-1-1-3 15,-3 3-3-15,1-1-4 0,-2 6-6 16,-1 1-5-16,0 4-5 0,-2 0-4 16,0 7-3-16,1 0-1 0,1 3-1 15,1 1-1-15,1 1-2 0,2 0 0 0,4 0-3 16,3-3-2-16,3 1-3 0,2-2-2 16,3-3-1-16,3 0-2 0,2-3-6 15,1-4-8-15,4 1-11 0,1-5-17 16,2 0-18-16,2-3-14 0,3-1 44 15,-3-4-165-15,3 0-129 0,-2 0-311 16</inkml:trace>
  <inkml:trace contextRef="#ctx0" brushRef="#br0" timeOffset="336877.4336">12094 16513 458 0,'2'-6'128'0,"-1"1"5"0,-2 0-27 16,1 2-49-16,-2-2-5 0,-2 1-2 15,0 3-2-15,-1 1 0 0,-2 0-2 16,-3 2-2-16,2 3-6 0,-3 4-4 0,-2 3-7 16,1 0-5-16,-1 3-4 0,2 2-4 15,3 1-3-15,2 1-2 0,3-1-3 16,1-1-1-16,6 0-1 0,2-1-2 15,3-2-1-15,-1-3 0 0,4-1-1 16,2-3-1-16,1-3-1 0,-1-3-1 16,2-4-2-16,-2-3-1 0,-1-2 0 15,4-3-1-15,-2-4 1 0,0-1 2 16,-4-2 1-16,-3-2 1 0,-3-3 1 16,-1 1 2-16,-11 1-1 0,-1-1 1 15,-2 2 0-15,-1 4-1 0,-2 2 1 0,1 5-1 16,-2 2-3-16,1 6-8 0,1 2-14 15,-2 4-16-15,3 3-15 0,2 5-21 16,3-1-111-16,6 1-129 0,5 1-284 16</inkml:trace>
  <inkml:trace contextRef="#ctx0" brushRef="#br0" timeOffset="337117.2929">12243 16494 173 0,'10'-5'0'0,"2"0"-25"0,2 1-122 16</inkml:trace>
  <inkml:trace contextRef="#ctx0" brushRef="#br0" timeOffset="337459.3321">12423 16449 387 0,'12'-3'115'16,"-2"-1"8"-16,-4 2-12 0,-1-1-51 0,-4 1-11 16,1-1-4-16,-4 2-2 0,0 0-5 15,-3 1-2-15,-1 0-2 0,-4 1-1 16,-2 2-2-16,-3 0-3 0,-1 2-3 15,-2 1-4-15,0 2-4 0,0 0-3 16,4 2-3-16,-1 0-4 0,5 1-2 16,3 1-2-16,3 2-1 0,4-2-1 15,4 1 0-15,2 0-1 0,3-2-1 16,4 1 1-16,2-2-1 0,2-1-1 16,1-1-1-16,1-1-2 0,0 2-1 0,-2-3-2 15,1 0-3-15,-4-2-1 0,-2 0 0 16,1 1 1-16,-3-1 0 0,-2-2 3 15,-1 1 1-15,-2-1 3 0,-1 1 2 16,-4-1 2-16,-1 2 0 0,-4 1 2 16,-4 0 0-16,1 2 4 0,-4 0 3 15,-3 1 1-15,-2 0 0 0,-3 0 0 0,-1-2 0 16,-1 0-1-16,0 0-4 0,1-2-4 16,2 1-11-16,3-2-16 0,4 0-15 15,7 0-21-15,1 1-112 0,6 0-127 16,2 2-294-16</inkml:trace>
  <inkml:trace contextRef="#ctx0" brushRef="#br0" timeOffset="338177.832">12623 16541 491 0,'0'-2'119'16,"1"-2"5"-16,0 1-69 0,1-2-19 16,-2 0-9-16,2 2-4 0,-2-2-5 15,2 1-3-15,0 0-3 0,-1-1-1 16,0 1 0-16,2 2 2 0,-3-4 1 0,2 3 2 16,-2 1 1-16,2 2 2 0,0-3 0 15,-2 2-1-15,0 0-2 0,1 1-3 16,-2-1-2-16,1-1-1 0,0 1-3 15,0 0 0-15,0 1 1 0,0-1 0 16,0 0 1-16,0 1 1 0,0 1 1 16,0 1 4-16,1 3 2 0,-1 4 1 15,0 4 2-15,0 3 0 0,-1 5 0 0,1 2-1 16,-2 2-2-16,2 0-4 0,0 0-2 16,3-3-2-16,2-2-3 0,3-3-1 15,2-1-2-15,4-5 0 0,0-3-2 16,0-3 0-16,-1-2-1 0,0-5 1 15,-2-1-1-15,0-6 0 0,-3-1 1 16,-1-3-1-16,3-1 1 0,-4 0 0 16,-1-1 0-16,0 5 0 0,-4 0 0 15,1 3 1-15,-2 2 0 0,-2 4 0 16,1 2 0-16,-1 4 0 0,1 0 0 0,-1 2-1 16,4 3 0-16,0 2 0 15,3-2-1-15,2 1 0 0,3-1 1 0,4-3-1 16,1-1-1-16,4-2 1 0,0-5-1 15,1-3 0-15,1-6 1 0,-3-6-1 16,1-3 1-16,-3-4 0 0,-4-6 0 16,-4 0-2-16,-3-3-5 0,-5 0-10 15,-1 4-13-15,-5 1-21 0,-1 5-16 16,-3 5 51-16,0 4-180 0,1 5-137 0,1 4-332 16</inkml:trace>
  <inkml:trace contextRef="#ctx0" brushRef="#br0" timeOffset="343826.8012">10602 17663 235 0,'0'-1'61'0,"-2"-1"1"0,2-1-25 16,0 1-19-16,-1 1-7 0,1-1-6 15,-1-1-4-15,1 0-4 0,1 2-4 16,-1-4-4-16,0 5-5 0,1-1-7 16,1 0-5-16,-2 1-8 0,0-2-21 15,1 2 3-15,-2 3-25 0,2-4-36 16</inkml:trace>
  <inkml:trace contextRef="#ctx0" brushRef="#br0" timeOffset="344306.4465">10603 17672 408 0,'-1'-9'103'0,"1"0"4"0,0-4-47 16,0 1-21-16,0-4-7 16,1-2-2-16,-1-1 1 0,0-1-1 15,0-1-1-15,0 0 2 0,-1 0 0 0,1 3 1 16,-2 1 0-16,2 4 1 0,0 4 0 16,0 4-1-16,0 1-3 0,2 4-3 15,-2 5-5-15,-2 3-2 0,2 7-4 16,-1 6-2-16,0 3-4 0,-1 7 0 15,-2 3-2-15,0 2 0 0,-1-2-2 0,0 1-1 16,1-5-1-16,-3-2-2 0,4-6 0 16,-1 3 0-16,2-4-1 0,-1-3-3 15,3-2-8-15,0-4-13 0,1-1-16 16,2 0-15-16,1-7-8 0,-2-4-117 16,3-3-124-16,1 0-278 0</inkml:trace>
  <inkml:trace contextRef="#ctx0" brushRef="#br0" timeOffset="344759.0084">10890 17613 540 0,'-3'-6'135'0,"1"1"7"16,-2 3-73-16,2-2-14 0,-2 3-11 15,1 1-5-15,2 3-3 0,0 5-4 16,1 0-4-16,-1 5-5 0,1 1-4 0,0 5-3 16,-1-1-3-16,1 0-3 0,-2 0-3 15,4-1-3-15,-4-3-1 0,4-1 0 16,-4-2-1-16,2-4 0 0,0-1-4 15,0-1-5-15,2-2-11 0,0-2-13 16,-2-1-13-16,2 0-20 0,2-1-111 16,-1-1-123-16,3-1-284 0</inkml:trace>
  <inkml:trace contextRef="#ctx0" brushRef="#br0" timeOffset="344996.3698">11098 17693 697 0,'1'0'162'0,"0"0"6"0,2-1-112 16,0-2-13-16,2 2-8 0,1 0-5 16,3-2-4-16,0 2-6 0,-2-1-7 15,3 0-4-15,1 2-3 0,-1-2-3 16,-1 1-1-16,1 2-5 0,0 0-13 15,2 0-16-15,-1 2-18 0,0-2-21 16,-2 4-111-16,-1-4-130 0,1 3-291 16</inkml:trace>
  <inkml:trace contextRef="#ctx0" brushRef="#br0" timeOffset="345486.6591">11687 17585 594 0,'-4'-5'140'0,"-2"-3"6"16,-1 1-87-16,-2 5-17 0,-2 1-7 15,1 2-1-15,-2 3-1 0,0 4-3 16,-2 4-2-16,0 2-3 0,2 3-1 16,-2 3-1-16,2 0-2 0,1 1-3 0,2 0-3 15,3 0-2-15,4-3-3 0,2-1-4 16,2-3-2-16,4-4-2 0,2-2-1 16,3-4-1-16,1-2 0 0,0-3-1 15,3 0 0-15,2-5-2 0,-1-3 0 16,0-2 0-16,0-2-1 0,-2-4 1 15,1-2 0-15,-4-3 1 0,-1 1 1 16,-3 4 1-16,-2-1 0 0,-4 4 0 16,1 3 1-16,-4 4 2 0,0 5-1 15,-2 0 1-15,-1 6 0 0,0 3 0 16,1 4-1-16,0 3 0 0,-1 3 0 0,3 1-2 16,0 2 1-16,2 0-1 0,2-2 0 15,0-2-2-15,2-1-5 0,1-3-11 16,2 3-14-16,1-3-17 0,4-2-23 15,-1-2-114-15,1-7-131 0,0-2-300 16</inkml:trace>
  <inkml:trace contextRef="#ctx0" brushRef="#br0" timeOffset="346019.6479">12010 17647 521 0,'-5'3'137'16,"3"-3"7"-16,-2 2-36 0,4 1-59 15,-1 0-8-15,0 2-5 0,2 2-2 16,2-1-3-16,0 0-6 0,2-1-4 16,-1 0-4-16,3-2-5 0,3-2-3 0,-1-2-4 15,2-1-1-15,-2-3-1 0,2-1-2 16,0-3 0-16,-1-1-2 0,-2 1 0 16,-1-4-2-16,-2 1-2 0,-3-1 0 15,1 0 0-15,-3 1 0 0,-3 0 1 16,0 1 1-16,-2 2 1 0,-3 2 1 15,-1 3 0-15,-2 2 0 0,-2 2 1 16,1 5-1-16,0 2 0 0,-2 3 0 16,1 1 1-16,-1 2 0 0,2 2 1 15,1 0 0-15,0-1 1 0,2 2 2 16,3 2 0-16,4-1 0 0,3 3 1 0,2-2 0 16,1-2 0-16,4-1-1 0,0 5 0 15,2-3 0-15,2-1-2 0,-1-1 0 16,4 1-1-16,0 0 0 0,0 0 0 15,0-10-2-15,3-3-6 0,-4-1-6 16,0-6-10-16,-2-2-11 0,4-2-12 16,-1-7-18-16,-3 1-108 0,-2-1-115 15,0 1-274-15</inkml:trace>
  <inkml:trace contextRef="#ctx0" brushRef="#br0" timeOffset="346274.0625">12141 17462 705 0,'-4'2'166'0,"5"-5"4"0,1 2-93 16,6 1-35-16,0-1-18 0,1 1-9 15,2 0-2-15,1 2-3 0,1 1-10 16,5 0-15-16,-4 0-18 0,2-1-12 0,1 1-21 16,1-3-110-16,-3-1-127 15,0-3-280-15</inkml:trace>
  <inkml:trace contextRef="#ctx0" brushRef="#br0" timeOffset="346472.5697">12437 17398 607 0,'1'4'141'0,"0"5"6"16,2 1-99-16,-1 3-16 0,3 2-3 0,0 1-2 15,1 1-4-15,0 1-6 0,1-2-5 16,1 2-2-16,-2-4-1 0,0 0-2 16,-1-1-3-16,-1-2-1 0,-4-1-2 15,-3-1-5-15,-2-2-11 0,-2-1-12 16,-3-2-18-16,-1-3-115 0,-4-3-124 15,-1-3-297-15</inkml:trace>
  <inkml:trace contextRef="#ctx0" brushRef="#br0" timeOffset="346617.1638">12366 17252 593 0,'1'-5'145'15,"0"0"4"-15,0 1-66 0,3-1-50 16,2 2-13-16,3-1-6 0,-1 0-14 15,0 2-16-15,3 0-133 0,-3-1-126 16,2 4-321-16</inkml:trace>
  <inkml:trace contextRef="#ctx0" brushRef="#br0" timeOffset="347324.4085">12549 17322 329 0,'2'1'95'0,"-2"-1"4"16,1 0-15-16,0 0-38 0,1-3-13 15,0 3-5-15,-1-1-2 0,0 0-2 0,0-1-3 16,-1 0-1-16,0 2 0 0,0-1-1 15,0 0 0-15,0 0 0 0,2 1-1 16,-4-2-1-16,4 2-1 0,-4 0 0 16,2 0-2-16,2-1-1 0,-2 2 0 15,0-1-1-15,0 2 2 0,1-1 1 16,0 0 2-16,0 3 2 0,-1 1 2 16,1 1 3-16,-1 2 0 0,2 2 0 0,0 2-1 15,-2-1-3-15,3 2-2 0,-1-1-4 16,2-1-3-16,1 0-3 0,-2 0-3 15,3-1-1-15,1-2-2 0,-1 0 0 16,1-5-1-16,2 1-1 0,-3-4 1 16,1-2-1-16,-1-5 1 0,0 1 0 15,-2-1 0-15,0-2 0 0,-1 3 0 0,-1-1 1 16,-1 2 0-16,-1 3 0 16,0 0-1-16,0 2 0 0,0 4 0 15,1 1 0-15,1 1-1 0,2 3-1 0,0-2 1 16,2 3 0-16,3 0 0 0,4-4 0 15,-1 0 0-15,0-1 0 0,7-6 0 16,-2-1-1-16,3-5 1 0,-1-4 0 16,1-1 0-16,-2-4 1 0,-1-1-1 15,-4-1 1-15,-5 0 0 0,-4 1-3 0,-3 0-7 16,-7-3-12-16,-4 2-12 0,-2 2-15 16,-2 2-17-16,1 3-107 15,-2 3-9-15,-1 4-101 0,8 9-188 0</inkml:trace>
  <inkml:trace contextRef="#ctx0" brushRef="#br0" timeOffset="348137.4759">13047 17454 431 0,'0'-10'119'16,"-3"0"7"-16,2 1-32 0,0-4-39 15,1 1-8-15,-1 0-1 0,-1-2-2 16,1 3-1-16,0 0-1 0,1 0 0 15,0 4-2-15,-1 2-5 0,1 3-5 16,1 4-5-16,0 3-5 0,0 6-4 16,-1 4-5-16,2 4-3 0,-1 7-1 15,0 6-1-15,1 5-2 0,-2 4-1 16,-1 2 0-16,1 2 0 0,1-1-1 0,1-3 1 16,-1-7 0-16,0 0 0 0,3-7 0 15,1-2-1-15,1-5 0 0,-1-3 0 16,0-3-1-16,-2-1-3 0,1-7-6 15,-3-1-11-15,0-4-15 0,2-2-16 16,-3-4-17-16,1-1-29 0,-2-1-90 16,3-6-117-16,3 0-252 0</inkml:trace>
  <inkml:trace contextRef="#ctx0" brushRef="#br0" timeOffset="348784.3199">13261 17380 572 0,'-6'-4'141'0,"-1"-3"7"16,0-1-78-16,6-1-16 0,0-1-10 15,2-2-5-15,0-1-3 0,7-1-3 16,-1 2-6-16,2 1-4 0,-2 1-4 16,2 2-4-16,0 1-4 0,2 5-2 0,2 2-3 15,0 2-2-15,1 5-1 0,-1 0-1 16,-1 3-1-16,-1 1 0 0,-1 1-1 15,-1 2 1-15,-2-2-1 0,-2-1 1 16,-1 0-1-16,-4 1 0 0,-2-2 1 16,-2 0-1-16,-1-2 1 0,-4 2-1 15,1 0 1-15,-4 0 0 0,3-1-1 16,-2 1 1-16,1 1 1 0,0-1 0 16,1-1 1-16,2-1 0 0,2 0 1 0,2-2-1 15,1 0 0-15,1-1 0 0,4 0-1 16,-1-1-1-16,3 1-1 0,2 0 0 15,1-1 0-15,1 1-1 0,4-4-2 16,1 2-7-16,1-2-9 0,3 0-12 16,0-3-15-16,1 0-15 0,1 0 7 15,-3 1-127-15,3-5-120 0,-1-3-282 16</inkml:trace>
  <inkml:trace contextRef="#ctx0" brushRef="#br0" timeOffset="350761.1656">13798 16894 706 0,'0'-7'173'16,"0"1"3"-16,0 6-107 0,-2 0-19 16,2 2-12-16,2 5-12 0,-2 4-9 15,1 4-7-15,-1 4-4 0,2 4-2 16,1 1-2-16,-1 2-2 0,1-1-2 0,0-3-7 15,1 0-10-15,1-2-15 0,-3-2-14 16,-1-5-19-16,1-1-115 0,-5-1-129 16,1-1-293-16</inkml:trace>
  <inkml:trace contextRef="#ctx0" brushRef="#br0" timeOffset="350942.759">13711 17062 634 0,'-5'-10'164'0,"0"3"8"16,1 6-75-16,3-3-38 0,1-1-15 16,2 0-7-16,2 3-10 0,2 0-7 15,4-1-8-15,5 2-4 0,2-3-3 16,1 1-3-16,5 2-12 0,1-4-25 16,3-1-20-16,1 2-129 0,-2-3-142 15,-1 0-344-15</inkml:trace>
  <inkml:trace contextRef="#ctx0" brushRef="#br0" timeOffset="351530.402">14385 16944 591 0,'0'-13'153'0,"-2"2"8"0,0 2-75 16,0 3-26-16,0 2-14 0,2 3-8 16,2 4-8-16,1 2-6 0,2 6-6 15,1 2-5-15,2 7-1 0,2 4 1 16,1 4-2-16,0 3-2 0,2 1-2 16,-2 0-2-16,-2-2-2 0,1 0-2 15,-1-1 0-15,-3 2 0 0,-2-4-1 16,-3-3 1-16,-2 1 0 0,-3-3 0 15,-4-1 0-15,-3-3 0 0,-3-6 0 16,-5-1 1-16,1-1-1 0,0-5-4 16,-2-3-8-16,0-3-17 0,3-4-18 0,4-5-21 15,2-7-118-15,2-6-136 0,1-5-309 16</inkml:trace>
  <inkml:trace contextRef="#ctx0" brushRef="#br0" timeOffset="351682.9943">14389 16621 547 0,'-2'-9'160'16,"-1"3"7"-16,0 1-4 0,1 2-110 15,2 0-15-15,0 3-12 0,4-1-18 16,1 3-27-16,2 1-29 0,1 1-121 16,1 1-133-16,0 4-321 0</inkml:trace>
  <inkml:trace contextRef="#ctx0" brushRef="#br0" timeOffset="352714.984">14896 17102 514 0,'-1'-1'126'0,"-1"0"7"15,0 0-74-15,0-1-12 0,1 2-6 16,1 0-3-16,-2 0-2 0,2 0-4 15,-1 0-5-15,1 0-2 0,1 0-5 0,1 0-3 16,-1 0-2-16,1 2-2 0,2-1-2 16,0 0 0-16,1 0-1 0,3 2 0 15,1-2 0-15,2 1-1 0,0 1-1 16,0-2-2-16,2 0 0 0,0 1-1 16,-1-1-1-16,0-1-1 0,0-1-1 15,1-1 0-15,-1 0-1 0,0-1-1 16,2 2 1-16,0-1-1 0,1-1 0 15,1 2 0-15,1 0 0 0,1 0 0 0,1 2 1 16,0 0-1-16,0 2 0 0,-2 0 0 16,2 1 0-16,2 1 1 0,-2-1-1 15,2 0 0-15,1-1 0 0,2-2 0 16,2-1 0-16,1 1 1 0,1 1-1 16,1-1 0-16,3 0 0 0,-1 0 0 15,1 0 0-15,-1-1 0 0,1 0 0 16,0 0 0-16,-1 2 0 0,1 0 0 0,-1-2 0 15,3 3 1-15,0-2-1 0,1 0 0 16,2 1 0-16,4-2 0 0,-1-1 0 16,2 0 0-16,0-1 0 0,0-2 0 15,0 1 0-15,-3 2 0 0,1-2 0 16,0 1 0-16,-1 1 0 0,1 0 0 16,-1 2 0-16,2 2 1 0,-1-5-1 15,-2 2 0-15,-1 2 0 0,-1-2 0 16,-3 0 0-16,-3 1 0 0,0-2 0 0,-2 2 0 15,-1 0 0-15,1-1 1 16,-2 1-1-16,1 0 0 0,-2-1 0 16,2 0 0-16,0-2 0 0,0 1 0 15,0 1 0-15,0-1 1 0,-2 1-1 0,-3 0 0 16,-2 0 0-16,-1 0 0 0,-5 1 0 16,-1-1 0-16,-1-1 0 0,-2 1 0 15,0-2 0-15,-3 1 0 0,-1 0 0 16,0 0 0-16,0-2 1 0,-2 3-1 15,0-1 0-15,-1 1 0 0,-1-1 0 16,0 2 0-16,-1-1 0 0,0 0 0 0,-1 0 1 16,0-1-1-16,-1 0 1 0,1 1-1 15,-1-4 0-15,-1 3-1 0,0-1-2 16,1 2-3-16,0-1-3 0,-2 1-8 16,0 1-8-16,-1 1-10 0,0 0-9 15,-1 1-17-15,-2-1-112 0,-1 2-122 16,-1 1-287-16</inkml:trace>
  <inkml:trace contextRef="#ctx0" brushRef="#br0" timeOffset="355453.7121">15180 16366 514 0,'-3'-7'128'0,"-5"1"6"0,-1 1-74 0,-1 5-10 15,-1 5-4-15,0 1 0 0,-4 4 2 16,2 4-3-16,-2 7-1 0,0 4-3 15,3 4-5-15,3 5-5 0,2 3-8 16,3 4-7-16,4-2-5 0,2-3-3 16,4 0-4-16,0-3-1 0,1-5-1 15,1-3-1-15,3-6 0 0,1-2-1 0,1-2-2 16,2-4-5-16,-2-2-10 0,2-3-15 16,2-2-15-16,-2-1-15 0,0-3-44 15,-3-5-77-15,0 3-114 0,-1-2-241 16</inkml:trace>
  <inkml:trace contextRef="#ctx0" brushRef="#br0" timeOffset="355732.1669">15352 16671 717 0,'-2'-2'177'0,"-1"-1"7"15,2 2-105-15,0 0-21 0,1 1-14 16,0-1-11-16,2 1-8 0,1-2-8 16,0 2-6-16,2-1-4 0,2 1-2 15,1 0-2-15,2 0-4 0,-1 0-11 16,2 0-16-16,0 0-25 0,0 0-23 15,-1 1-119-15,1-2-141 0,0 4-322 16</inkml:trace>
  <inkml:trace contextRef="#ctx0" brushRef="#br0" timeOffset="356185.5476">15766 16571 669 0,'-11'-10'152'0,"-3"1"3"16,1 4-109-16,0 3-13 0,-1 4-2 15,1 8-2-15,-2 3-1 0,-1 4-1 16,2 5-2-16,3 0-2 0,2 2-4 16,3 1-5-16,2-3-4 0,4 0-3 0,2-1-3 15,4-4-2-15,4-4-2 0,0-3 0 16,2-3-1-16,1-7-1 0,-1-3-1 16,2-5 0-16,0-4-1 0,-1-1 1 15,1-6 1-15,-2 1 0 0,2-2 1 16,-3 1 1-16,-3-1 1 0,0 3 1 15,-2 2 2-15,-3 3 2 0,1 6 1 16,-4 1 2-16,-1 6-1 0,-3 4 1 16,0 3-2-16,1 3-2 0,-1 3-2 15,0 1-2-15,3 5-3 0,1-2-8 0,5-1-15 16,0 1-19-16,2 0-14 0,6-4-21 16,0-1-109-16,4-4-127 0,2-3-278 15</inkml:trace>
  <inkml:trace contextRef="#ctx0" brushRef="#br0" timeOffset="356763.6169">16165 16579 537 0,'4'-3'131'16,"-3"1"6"-16,-1 0-79 0,0-2-10 15,-1 3-5-15,-3 0-4 0,-2-2-4 16,-1 5-3-16,-2-5-3 0,-2 4-4 16,-1 3-3-16,-1 0-2 0,-1 2-4 15,1 1-2-15,-1 2-1 0,1-2-3 0,0 1 0 16,2 0-3-16,3-1-1 16,0 1-1-16,4-2-1 0,0-1-1 15,5 1-2-15,3 1 0 0,3-1-1 0,2 1 0 16,3-1-1-16,0-1 1 0,4-1-1 15,-1 0-1-15,-1-1-1 0,1-1-1 16,0 0 0-16,0 0-2 0,-3 0 0 16,0 1 0-16,0-1 1 0,-2 2 1 15,1 1 1-15,-2 0 0 0,-3 1 2 16,0 0 0-16,-4 1 1 0,0 2 0 0,-5-1 0 16,0 3 0-16,-4 0 1 0,0 0 0 15,-2-1 1-15,-2 0 1 0,0 0 1 16,-1-3 0-16,-3-1 1 0,1 0 0 15,0-1-1-15,1 0-2 0,1-1-10 16,2-2-18-16,1-1-16 0,4-1-22 16,3-2-113-16,1-4-129 0,6 0-297 15</inkml:trace>
  <inkml:trace contextRef="#ctx0" brushRef="#br0" timeOffset="356965.093">16315 16659 797 0,'1'5'194'16,"0"0"5"-16,0 2-126 0,-1 3-20 15,2 2-15-15,-1 0-9 0,0 2-12 0,0-1-9 16,2 2-7-16,-2-3-6 0,1 1-11 16,0-4-15-16,0-1-24 0,1-2-13 15,-1-4-23-15,0-7-110 0,1-2-128 16,-1-6-283-16</inkml:trace>
  <inkml:trace contextRef="#ctx0" brushRef="#br0" timeOffset="357119.6708">16304 16342 621 0,'-4'-10'140'0,"0"5"1"0,2 7-100 0,-1 6-32 16,5 2-30-16,1 1-116 0,2 3-116 15,0 6-287-15</inkml:trace>
  <inkml:trace contextRef="#ctx0" brushRef="#br0" timeOffset="357413.2105">16506 16649 701 0,'-1'4'160'0,"1"-1"9"0,0 5-112 15,2 2-16-15,1 1-6 0,-1 3-1 16,0 1-2-16,3 2-6 0,0 2-7 16,1-3-5-16,2-3-3 0,-1 2-2 15,2-7-2-15,2 2-1 0,-4-6-2 0,2-1-1 16,-2 0 0-16,0-4 0 0,1-4-1 16,-2-1 0-16,0-8 0 15,2 2-1-15,0-4 1 0,-1 0-2 0,-1 3-1 16,0 0 0-16,-1 7-1 0,-1 5 0 15,-2 2-1-15,-2 3-1 0,2 4-2 16,-2 3-2-16,0 3-2 0,0 2-4 16,1-1-10-16,0 0-13 0,2 1-14 15,0-2-15-15,2-3-117 0,0-3-131 0,5-3-302 16</inkml:trace>
  <inkml:trace contextRef="#ctx0" brushRef="#br0" timeOffset="358121.8106">16774 16648 503 0,'0'-4'119'15,"0"1"4"-15,0-1-70 0,0 0-19 0,0 1-7 16,1 0-3-16,-1-1 1 16,2-3-1-16,-2 5 0 0,1-1 0 15,-1 1-1-15,1 1 0 0,-1-2-2 0,0 2-3 16,0 5-2-16,1-4-3 0,-1-2-2 15,1 0-2-15,-1 2-2 0,0-1 0 16,0 1-1-16,0-2 1 0,0 2-1 16,0 0 1-16,0 3 0 0,0-2 0 15,0-1-1-15,-2 1 1 0,3-1 0 16,-1 2 0-16,1-1 0 0,1 1 2 0,-1 1 2 16,0 3 1-16,3 1 1 15,-3 2 0-15,0 2 0 0,-2 5 0 0,1 1-1 16,0 2-1-16,-1 3-1 0,0 2-1 15,1-2-1-15,1-1-1 0,4-3-1 16,-2-2 0-16,2-1-2 0,1-4-1 16,1-4-1-16,1-1 0 0,1-5-1 15,-1-4 0-15,1-2-1 0,-1-4 1 16,1-2 0-16,-2-4 0 0,-2-1 0 0,-1 1 0 16,-3 0 1-16,-1 1 1 0,-1 3 2 15,-2 4 0-15,0 5 1 0,-1 4 0 16,0 7-1-16,1 2 0 0,2 2-2 15,-1 1-2-15,5 1 0 0,3 0 0 16,4 0-2-16,2-3 0 0,6-1-1 16,4-3-1-16,3-2-1 0,2-6 0 15,0-3 1-15,1-5 0 0,-2-2 0 16,-3-6 1-16,-4-4 3 0,-4-1-1 0,-5-1 2 16,-4 0-1-16,-6 3 0 15,-2-3-1-15,-4 2-4 0,-4 5-6 0,-1 2-9 16,-2 3-10-16,2 3-16 0,-1 2-16 15,1 4-14-15,3 4 22 0,1 1-136 16,3 1-122-16,4 2-287 0</inkml:trace>
  <inkml:trace contextRef="#ctx0" brushRef="#br0" timeOffset="358349.784">17094 16257 636 0,'-1'4'148'16,"4"4"7"-16,2 1-80 0,2 6-36 16,5 3-6-16,1 5 0 0,3 3 2 15,4 2-2-15,0 3-3 0,4 8-3 16,3 3-3-16,0-2-3 0,-3 3-3 16,-2 0-3-16,-5 1-2 0,-5-2-5 15,-4-2-2-15,-8-3-12 0,-8 3-19 0,-4-1-29 16,-5-1-129-16,-3-2-10 15,-2-1-128-15,-3 1-245 0</inkml:trace>
  <inkml:trace contextRef="#ctx0" brushRef="#br0" timeOffset="361166.5637">15089 17499 556 0,'-2'-21'134'0,"4"1"6"0,-2 4-80 16,0 2-13-16,1 9-9 0,-1 4-5 16,1 4-3-16,1 5-1 0,1 6-4 15,1 5-4-15,1 0-1 0,-2 9-1 16,1 2 0-16,0 1-3 0,-2-2-3 15,0 1-3-15,-2-5-2 0,0 4-2 0,0-9-1 16,0-1-3-16,-1-4-2 0,1-2-6 16,-1-2-10-16,0-1-12 0,0-4-12 15,1-1-16-15,0-1 3 0,0 0-121 16,3-2-119-16,3-4-271 0</inkml:trace>
  <inkml:trace contextRef="#ctx0" brushRef="#br0" timeOffset="362436.2624">15428 17650 379 0,'-3'-12'111'0,"2"-2"7"0,1 1-20 16,-1-1-36-16,1 2-9 0,-1 0-2 15,1 3 2-15,1 2 3 0,0 3-2 16,-1 0-4-16,-2 8-2 0,3 2-5 15,1 4-8-15,1 1-9 0,-1 4-9 16,2 3-6-16,0 2-2 0,3-1-4 0,-3 1-2 16,-1-2-2-16,0 1 0 0,-2-5 0 15,0 1-3-15,1-4-7 0,-2-2-12 16,0-3-14-16,1-1-15 0,-1-3-19 16,-1-1-114-16,-1-2-130 0,0-1-289 15</inkml:trace>
  <inkml:trace contextRef="#ctx0" brushRef="#br0" timeOffset="362679.6656">15629 17742 736 0,'6'-3'174'15,"-1"0"6"-15,0-1-120 0,1 0-13 16,0 1-7-16,1-1-7 0,-1 0-8 16,1 2-8-16,-1-1-7 0,0 3-9 15,1-1-11-15,-1 1-17 0,0 0-18 0,2 0-17 16,-2 0-48-16,-1 0-80 0,1-1-121 16,0 5-256-16</inkml:trace>
  <inkml:trace contextRef="#ctx0" brushRef="#br0" timeOffset="363343.4901">16158 17639 381 0,'4'-4'103'0,"1"-1"6"15,-2-1-41-15,0 0-16 0,0 1-8 16,0-2-4-16,-2 2-2 0,0 0-2 0,-2-1 0 16,1 2-1-16,-1 2 0 0,-2-1-1 15,-2 2 0-15,-1 0 0 0,0 1-3 16,-2 4-2-16,-2-1-4 0,-1 3-2 16,0 0-4-16,-3 5-2 0,1 3-3 15,1 1 1-15,-2 2-1 0,3 0-1 16,1 1 0-16,2 3-2 0,3-4-2 15,2 0-2-15,5-2-3 0,1-4-2 0,1-2 0 16,2-4-2-16,3-2 1 0,0 0-1 16,2-3-1-16,0-1 0 0,0 1-2 15,3-4-1-15,-2-1-2 0,2-1 0 16,-3-4-1-16,-1-1 0 0,-2-2 0 16,-1-5 1-16,0 2 1 0,-3-1 1 15,0-1 1-15,-3 1 1 0,2 0 1 16,-3 2 0-16,-1 0 0 0,-1 4 1 15,1 3 1-15,0 0-1 0,-2 5 1 16,2 0 1-16,-1 4-1 0,2 2 1 0,-1 4 1 16,-1 3 1-16,1 2 0 0,0 5 0 15,0 1 0-15,1 2 0 0,0 2-1 16,1-1 0-16,0-1-1 0,2-3-1 16,0 0-4-16,2-3-6 0,1 2-16 15,2-4-17-15,-1-1-13 0,3-1-20 16,0-3-111-16,1 0-126 0,1-7-282 15</inkml:trace>
  <inkml:trace contextRef="#ctx0" brushRef="#br0" timeOffset="363837.9739">16413 17706 552 0,'-3'0'141'0,"1"-1"5"16,1 0-58-16,1 2-39 0,1 1-12 15,3 1-7-15,-1 1-4 0,3-2-3 16,3 2-3-16,1-2-3 0,2 1-3 15,1-2-3-15,0-1-2 0,0-1-3 16,1-1-2-16,-2 0-1 0,-2-3-1 0,-1-1-1 16,-1 0 0-16,-2-3-2 0,-2 1 0 15,-2-2 0-15,-2-1-1 0,-1 1 0 16,-3 1 1-16,-1 0-1 0,-3 1 1 16,-1 1 0-16,-3 3 1 0,-2 2-1 15,-3 2 0-15,0 2 1 0,-4 4 2 16,2 3 1-16,-2 3 4 0,2 3 2 15,4 2 4-15,1 1 1 0,3 2 1 16,5 0 0-16,2-2-1 0,4 5-3 0,3-1-1 16,2-1-3-16,2-1-2 15,3-2-1-15,2-1-2 0,3 2 0 0,2-8-2 16,0-4-4-16,1-1-4 0,2-2-6 16,1-3-8-16,-2-1-9 0,-1-5-14 15,0 0-9-15,-1-1-13 0,-3 0-110 16,-2 0-121-16,-1-4-280 0</inkml:trace>
  <inkml:trace contextRef="#ctx0" brushRef="#br0" timeOffset="364092.8633">16608 17592 598 0,'-4'0'158'0,"6"2"3"0,1-5-3 0,2 1-119 16,2 0-17-16,3 0-9 0,0 2 0 16,3 0-2-16,1-1-9 0,0 1-17 15,1 1-16-15,-2-1-16 0,1 1-4 16,-2-1-119-16,-2-2-123 0,0-1-274 0</inkml:trace>
  <inkml:trace contextRef="#ctx0" brushRef="#br0" timeOffset="364308.051">16822 17414 653 0,'-1'6'148'0,"1"2"6"0,0 2-112 16,1 3-10-16,1 3-6 0,2 2 3 15,1 0-2-15,1 0-5 0,0 1-6 0,3-1-2 16,-2-1-3-16,2-1-1 16,-4 0-3-16,-1-1-4 0,0-1-1 0,-4 1-4 15,-2-3-7-15,-4-1-9 0,-2-2-14 16,0-2-13-16,-2-3 65 0,-1-3-191 16,0-4-131-16,0-2-334 0</inkml:trace>
  <inkml:trace contextRef="#ctx0" brushRef="#br0" timeOffset="364450.6685">16752 17320 600 0,'0'-4'138'0,"0"0"-1"15,1 0-79-15,3 3-39 0,2-2-12 16,1 2-12-16,4-1-21 0,-1 1-111 16,0 1-113-16,1 1-290 0</inkml:trace>
  <inkml:trace contextRef="#ctx0" brushRef="#br0" timeOffset="365134.4965">16928 17448 477 0,'3'0'114'0,"-3"-1"5"0,0 1-68 0,-1 0-18 0,1 0-7 16,0 0-5-16,1 0-4 0,-1 0-3 15,0-2-3-15,0 4-4 0,2-2-1 16,0-2-1-16,-1 2 1 0,-1 0 0 15,1-1 1-15,0 0 1 0,-1-2 2 16,1 2 0-16,-1-1 1 0,2 1 0 16,-2-2 2-16,1 3 1 0,0-1 1 15,-2 1 0-15,2 0 1 0,-1 0 0 0,0 0-2 16,0 0-1-16,0 0-1 0,-1 0-2 16,1-1 0-16,0 1 0 0,0 1 0 15,0 0 1-15,-1 2 1 0,1 0 0 16,-2 3 2-16,1 4-1 0,-1 2 1 15,2 4 0-15,-3 1-2 0,3 3-1 16,2 1-1-16,-1 1-1 0,1-2-3 0,3-1-1 16,1-2-2-16,2-1 0 15,1-5-2-15,2-1 0 0,0-3-1 0,0-3 0 16,2-3 0-16,-2-3 0 16,0-3 1-16,-1-4-1 0,-3 0 1 0,0-2 0 15,-2-3 0-15,-2 2 0 0,-2 1 0 16,-1 2 2-16,-1 3 0 0,-1 1 0 15,0 5 1-15,1 3 0 0,0 2 0 16,1 3-1-16,2 2 0 0,0 1-1 16,2 0-1-16,1 1 0 0,4-1-1 0,-1-1-1 15,4-4-1-15,4-2 0 0,1-3 0 16,4-3 0-16,3-6-1 0,-1-3 1 16,0-1 0-16,-1-3 1 0,-3-1 1 15,-4-2 0-15,-5 0 0 0,-4-2 0 16,-4-1-4-16,-5-1-5 0,-3 0-8 15,-3 1-10-15,-3 3-11 0,-1 2-12 16,-2 5-13-16,3 6-7 0,-3 4-108 16,2 3-114-16,3 6-268 0</inkml:trace>
  <inkml:trace contextRef="#ctx0" brushRef="#br0" timeOffset="365627.1421">17410 17376 560 0,'-3'-9'135'0,"0"2"5"0,1 0-78 16,0 3-19-16,0 2-12 0,0 5-4 16,1 3-3-16,1 1 1 0,1 6 1 0,-1 4-1 15,4 8 1-15,0 5 0 0,2 3-2 16,0 4-4-16,0 2-3 0,1 2-4 16,1 0-4-16,-1-3-3 0,0-5-2 15,0 4-1-15,1-3-1 0,0-3 0 16,-4 0-1-16,5-5 0 0,-2-1-1 15,-1-2-5-15,-1-8-13 0,0-4-21 16,-1-2-23-16,-2-6-117 0,-2-4-136 16,-1-7-318-16</inkml:trace>
  <inkml:trace contextRef="#ctx0" brushRef="#br0" timeOffset="366288.2706">17609 17317 523 0,'-6'-3'135'16,"1"-3"5"-16,1 0-59 0,-1-3-29 16,1 1-11-16,2-3-5 0,-1 1-3 15,2-1-4-15,2 1-3 0,0 2-2 0,3-1-3 16,1 2-1-16,0-1-4 0,3 1-2 16,2 1-3-16,0 1-3 0,2 0-3 15,0 1-1-15,2 2-2 0,-2 1-1 16,2 1-1-16,-1 2 1 0,-1 1-1 15,-1 0 0-15,-1 3 1 0,0 1-1 16,-3 0 0-16,-1 2 1 0,-3-2-1 16,-2 1 1-16,-2 1 0 0,-3 0 0 0,-3 2 1 15,-2 0-1-15,-2 0 2 0,-1 1 0 16,-3 1 2-16,-2 2 1 0,0 0 2 16,1-2 3-16,1 0 3 0,1-2 1 15,1 0 0-15,2-2-2 0,4 0-2 16,2-2-1-16,3-1-4 0,2 3-3 15,1-2-1-15,4 1-2 0,2-2 1 16,3-4-1-16,4 1-2 0,1-2-4 16,3-4-8-16,4-1-11 0,0-3-14 15,2 1-18-15,1 0-23 0,-2 1-112 0,-1 0-130 16,-2 3-297-16</inkml:trace>
  <inkml:trace contextRef="#ctx0" brushRef="#br1" timeOffset="370321.9095">10175 16105 473 0,'5'-16'104'0,"0"8"2"16,-1 5-76-16,0 8-10 0,0 10-2 16,1 7 1-16,0 9 1 0,0 11 1 0,-1 10 0 15,0 12 0-15,0 10-2 0,-1 11-4 16,-1 7 0-16,1 3-2 0,-1 9-1 15,2 1-3-15,0-4-2 0,-4 0-1 16,-2-3-2-16,0-2-1 0,-1-4-2 16,0-6 0-16,-3-5 0 0,-3-6 0 15,1-6-1-15,0-6 1 0,1-9-1 16,-1-5 1-16,2-8-2 0,3-6-6 16,1-5-9-16,1-8-19 0,2-7-103 15,1-11-109-15,0-13-270 0</inkml:trace>
  <inkml:trace contextRef="#ctx0" brushRef="#br1" timeOffset="371189.0977">10186 15964 457 0,'-2'-11'115'0,"0"0"1"0,0 0-44 16,1 2-43-16,4 0-13 0,1 2-5 15,3-1-2-15,1 2-1 0,4 2 1 0,2 1 0 16,4 3 1-16,2 1 0 0,3 0 1 16,5 2-1-16,3 0-3 0,2 1-1 15,1 0-2-15,3 1-1 0,-1 0-2 16,-1-1 1-16,2 1-2 0,0 3 1 16,2-1-1-16,1-1 0 0,4 0 1 15,3-2-1-15,4-3 0 0,1-2 0 0,0-4 0 16,0-1 1-16,3-3-1 15,1 0 0-15,1 0 0 0,3 2 0 16,3-3 0-16,1 1 1 0,2-1-1 16,0 2 0-16,-2-1 0 0,1 2 0 0,-4-2 0 15,2 2 1-15,0 1-1 0,0 2 0 16,-2 1 0-16,-1-2 0 0,1 0 0 16,-2 1 0-16,2 0 0 0,1 3 0 15,-1-1 0-15,-1 1 0 0,2 1 0 16,-2-2 0-16,-3 2 0 0,-5-1 1 15,-1 1-1-15,-6 1 0 0,-1 1 0 0,1-1 0 16,0 5 0-16,0-2 0 0,-4-1 0 16,0 1 0-16,2-2 0 0,0 1 0 15,-2 2 0-15,-1-7 0 0,-3 6 0 16,3-1 0-16,-4 0 0 0,0 0-1 16,-3 0 1-16,-1 0-1 0,-2 2 1 15,0-2-1-15,-3 1 0 0,-1 0 0 16,-3-1 0-16,-2 2 0 0,-3-1 1 15,-1 0 0-15,-2-1 0 0,-3 0 0 0,-2-1 0 16,-3 1-1-16,-1-1 1 0,-1-1 0 16,-3-1-1-16,0 2 1 0,-2-1 0 15,-1-1 0-15,0 1 0 0,-2-1 0 16,-1 0 0-16,1 1 0 0,-2-1 0 16,-1 1 0-16,1-1 0 0,2 3 0 15,-3-3 0-15,3 0 0 0,-4 0 0 16,4 0-1-16,-1 1 1 0,2-1-1 15,-3-1 0-15,2 2 0 0,3 0 0 0,3 2-3 16,-2-2-2-16,0 0-3 0,0 1-3 16,2-1-5-16,1 1-2 0,-3-1-1 15,-1 1 1-15,1 1 0 0,1 0 2 16,0-1-1-16,0 2-8 0,1 0-20 16,-1-1-25-16,2 1-36 0,-2 0-70 15,2-2-142-15</inkml:trace>
  <inkml:trace contextRef="#ctx0" brushRef="#br1" timeOffset="372029.5397">13549 15899 444 0,'0'-1'102'0,"-1"-2"3"16,1 1-69-16,-2 1-16 0,0 0-8 16,1 1-4-16,0 0-2 0,2 0-3 15,-2 2-1-15,1 0-1 0,0 2 1 16,0 4 1-16,0 3 4 0,1 4 3 0,-1 4 2 15,2 7 2-15,2 2 0 0,-3 4 1 16,2 5 0-16,-1 4-3 0,0 6-2 16,0 1-2-16,0 3 0 0,1 8 0 15,0 9-2-15,-2 4-1 0,1 5 1 16,-1-3-1-16,0 5-1 0,2 2 0 16,-1-1-1-16,0-1 0 0,1-2 0 15,1-5-1-15,1-1 0 0,-1-2-1 16,0-7 0-16,2-4 0 0,-1-3-1 0,1 0 0 15,-1-2 1-15,-1 0-1 0,-3-1 0 16,-1-2 1-16,-2 3-1 0,0-4 0 16,1-1 1-16,-3 1 0 0,3 0 0 15,1-3 1-15,1 0-1 0,-1-6 1 16,-1-2 0-16,1-5-1 0,1-5 0 16,-2-7 0-16,0-4 0 0,-1-2 0 15,0-4-1-15,2-4 1 0,2-2-1 16,-2-2 0-16,1-2 0 0,0-1 0 0,1 0 0 15,0 0 0-15,-1-1 0 0,0 0 0 16,-1 1 0-16,1 0 1 0,-1 0-1 16,0 1 0-16,0-1 0 0,0 0 0 15,-1-1 0-15,1-1-1 0,-2 0 1 16,0-2-1-16,-1 1 1 0,-1-2-1 16,-1-1 1-16,-1 1 0 0,-1 0 0 15,-2 0 1-15,-1 0 0 0,-1 0 0 16,-2 0 1-16,-2 3 1 0,-3-3 0 0,-4 0-1 15,-4 0 1-15,-3 0-1 0,-3 1-1 16,0 0 1-16,-1 0-2 0,-1 1 1 16,2 3 0-16,-3 0 0 0,1 0-1 15,0 3 1-15,-4-3 0 0,-1 0 0 16,1-3-1-16,-5 1 0 0,1-3 1 16,-2 0-1-16,0-1 0 0,-1 1 0 15,-4 1 0-15,0 3 0 0,-4 2 0 16,2-1 0-16,-6 2 0 0,-9-1 0 15,-5 1 0-15,-1 1 0 0,-3 0 0 0,-2 1 1 16,-5 1-1-16,-2-1 0 0,6-1 0 16,2 1 0-16,-1 0 0 0,-1-3 0 15,-1 0 0-15,-2-3 0 0,3 1 0 16,0 1 0-16,-5-2 1 0,4 2 1 16,-1-1 1-16,-4 1 1 0,3 1 1 15,-1 1 1-15,-2 1 0 0,5 2-1 16,0-4 0-16,2 2-2 0,1-2-1 0,4-1-1 15,1 0-1-15,4 0 0 0,1-1 0 16,1 1-2-16,6 3-4 16,6 4-3-16,5-1-8 0,4 1-10 0,4-2-118 15,4-3-113-15,4 5-288 0</inkml:trace>
  <inkml:trace contextRef="#ctx0" brushRef="#br1" timeOffset="373150.5927">11092 15365 218 0,'-2'-2'56'16,"1"0"3"-16,-1-2-27 0,-1 1-9 16,0 0-4-16,-1-1 0 0,0 0 4 0,1 1 4 15,-1-2 5-15,-1 0 6 0,0 1 4 16,0-1 3-16,0 2 2 0,-1-3-2 16,0 1-5-16,1-3-5 0,-1 1-4 15,1-3-4-15,0 0-4 0,2 1-1 16,-2-1-3-16,3 2-1 0,1 2-2 15,0 3-1-15,1 1-1 0,1 4 0 16,3 2 1-16,2 5-1 0,1 1 0 0,4 2 0 16,4 0 0-16,1 3 1 0,5 3 1 15,2 1 0-15,5 0 1 0,4 5-1 16,0 1-1-16,4 4 1 0,4 0-2 16,2-1-4-16,-1 2-1 0,-2-4-3 15,1-1-1-15,-1-2-1 0,-5-3-3 16,-3-3-1-16,-6-1-1 0,-2-4-3 15,-5 0-5-15,-2-1-6 0,-5-2-7 16,-3 1-5-16,-3-2-9 0,-3 0-6 0,-4-1-4 16,-1-2-3-16,-3-3 4 0,-2 0-109 15,0-4-106-15,-1-1-259 0</inkml:trace>
  <inkml:trace contextRef="#ctx0" brushRef="#br1" timeOffset="373417.541">11525 15335 533 0,'3'-5'132'16,"-4"4"5"-16,-2 3-60 0,-1 4-36 15,-2 4-9-15,-1 2-5 0,-5 4-1 16,-3 5-2-16,-2 2 0 0,-5 3-1 15,-1 1 0-15,-4 1-1 0,1 2-3 16,1-1-3-16,0 0-4 0,-1-3-3 16,4 0-3-16,1-3-6 0,3-2-8 0,0-1-10 15,5 0-14-15,3-3-13 0,7 1-124 16,3-5-131-16,6-1-310 0</inkml:trace>
  <inkml:trace contextRef="#ctx0" brushRef="#br1" timeOffset="373715.2026">11802 15612 642 0,'-1'-8'157'0,"-2"2"4"0,2 1-100 16,0 5-16-16,1 3-7 0,0 0-9 15,0 6-9-15,0 2-6 0,0 2-5 16,-1 3-1-16,0 3-2 0,-2 0-4 16,2 2-7-16,0 0-11 0,-2 0-15 15,2-2-16-15,1-4-123 0,0 0-133 16,2-4-316-16</inkml:trace>
  <inkml:trace contextRef="#ctx0" brushRef="#br1" timeOffset="374701.8152">11713 15609 518 0,'-6'-3'132'0,"-1"-1"9"0,1 1-64 16,0-2-19-16,3 2-3 0,-2-2-3 15,3 4-5-15,1-1-6 0,1-1-8 16,4-1-6-16,1 5-6 0,0-1-6 16,3-1-6-16,3-1-1 0,3 2-3 0,2 0 0 15,1-2-3-15,1 0-2 0,2 0-6 16,-1 2-11-16,-1 1-11 0,-1 1-14 16,0 3-13-16,-2 0-97 0,-2 1-25 15,-3 0-104-15,1 3-206 0</inkml:trace>
  <inkml:trace contextRef="#ctx0" brushRef="#br1" timeOffset="375534.0588">11791 15625 458 0,'-1'-5'135'0,"1"0"5"0,-1 4-1 15,-1 2-82-15,1 3-14 0,1 5-6 0,-1 2-4 16,2 2-3-16,-1 3-3 0,0 5-3 16,0 1-3-16,-1 0-3 0,1 0-3 15,0-1-4-15,0-3-3 0,-1-1-3 16,1-2-2-16,0-3-3 0,0-2-6 15,0-3-6-15,1 0-6 0,-1-3-7 16,1-1-8-16,0-4-8 0,-1-2-4 16,2 0-4-16,-1-2-2 0,-1-1-19 0,0-1-43 15,-1 2-26-15,-1 1-78 0,1-1-167 16</inkml:trace>
  <inkml:trace contextRef="#ctx0" brushRef="#br1" timeOffset="376010.6988">11773 15816 362 0,'-3'-2'112'0,"2"-2"8"0,-1-2-27 15,-1-4-19-15,1 0-15 0,-1-2-12 16,1-3-7-16,1-2-5 0,-2-1-4 16,4 0-3-16,1-1-3 0,1-2-3 0,1-1-2 15,2 0-1-15,1-1-1 0,4-2 1 16,2 2 0-16,1 0-1 0,5 3-1 16,2 2-3-16,-1 2-2 0,4 6-3 15,-2 2-4-15,0 2-2 0,0 4-1 16,-4 1-1-16,1 4-1 0,-1 0 1 15,-2 6-1-15,-1-2 0 0,-3 4-1 16,-2 3 0-16,-3 0 0 0,-2 3 0 16,-4 2 0-16,-3-3-1 0,-4 6 1 15,-2-3 0-15,-4 0 0 0,-2 2 1 0,-1-3-1 16,-4-1 0-16,-3-1 1 0,0-4 0 16,-1-1 0-16,-1-2 0 0,2-4 1 15,3-3-1-15,2-3 2 0,4-1-1 16,4-2 0-16,4-2 0 0,2-2 0 15,5 0 0-15,1-1-1 0,3 2 1 16,3-2-1-16,2 2 0 0,6 3 0 16,-2 1 0-16,1 1 1 0,-2 2-1 0,1 4 0 15,1 2 1-15,-1 2 0 16,-5-1 0-16,2 4 1 0,-1 0 0 0,2 1 0 16,-2 0 1-16,0 2 0 0,-1-1-1 15,1 0 1-15,-1-1-1 0,0-1 0 16,-2-1-1-16,0-2-2 0,-1-4-3 15,-2 1-8-15,0-3-9 0,0 0-14 16,-2-1-13-16,0 0 39 0,-2-2-168 16,0 2-131-16,1-2-324 0</inkml:trace>
  <inkml:trace contextRef="#ctx0" brushRef="#br1" timeOffset="376502.3732">12330 15140 585 0,'-22'5'142'15,"-1"2"6"-15,1 4-85 0,2 8-13 16,2 3-6-16,-2 5-3 0,4 5-5 0,5 2-4 16,6 5-6-16,3 1-4 0,3 6-5 15,3-3-6-15,6 0-4 0,2-4-3 16,6-3-6-16,1-2-12 0,3-4-11 15,5-8-16-15,1-1-12 0,1-5-41 16,2-3-81-16,-6-5-114 0,0-2-245 16</inkml:trace>
  <inkml:trace contextRef="#ctx0" brushRef="#br1" timeOffset="376907.8059">12498 15476 639 0,'-11'-3'149'0,"4"0"7"0,0 0-100 15,5 2-18-15,2 1-5 0,1 2-3 0,3-2-4 16,2 0-5-16,1 0-6 16,4-2-3-16,3-2-4 0,2-2-2 0,0-2-3 15,0-1-1-15,0-2-2 0,-1-1-3 16,-1-1-2-16,-3-1-3 0,-2 0 0 15,-3-2-1-15,-3 3-1 0,-1 1 1 16,-4 1 2-16,-1 1 2 0,-3 4 2 16,-4 2 1-16,-4 4 0 0,-3 0 1 15,-3 5 0-15,-2 2 1 0,2 5-1 16,-1 2 3-16,1 2 2 0,4 1 4 0,5 5 1 16,3 1 3-16,4 4 1 15,4-1 1-15,2 2 0 0,5 0-2 16,1 1-2-16,3-1-2 0,5-4-2 0,0-4-1 15,4-3-3-15,0-4-2 0,2-3-2 16,4-2-6-16,1-6-7 0,1-1-7 16,1-2-13-16,-3-3-13 0,0-2 45 15,-3-2-171-15,-3-2-129 0,-5 1-325 16</inkml:trace>
  <inkml:trace contextRef="#ctx0" brushRef="#br1" timeOffset="377160.1149">12777 15068 613 0,'0'-10'138'0,"3"9"6"0,0 2-95 0,2 4-14 15,1 5-4-15,0 2 3 0,3 3 3 16,1 4 0-16,0 1-3 0,-2 2-4 15,1 1-5-15,-3 4-5 0,-2-2-6 16,-4 0-7-16,-5 1-4 0,-5-1-4 16,-2-2-9-16,-4-6-13 0,-3-5-17 15,2-1-16-15,-2-6-123 0,0-9-134 16,1-5-315-16</inkml:trace>
  <inkml:trace contextRef="#ctx0" brushRef="#br1" timeOffset="377326.6691">12753 14815 460 0,'3'3'112'16,"3"1"-1"-16,2 4-47 0,-1 2-165 15,1 2-101-15,-4 3-241 0</inkml:trace>
  <inkml:trace contextRef="#ctx0" brushRef="#br1" timeOffset="377949.1213">12995 15171 391 0,'-1'-8'102'16,"0"1"6"-16,2 2-43 0,-1-2-23 15,1 2-8-15,0 1-3 0,-1 0-2 16,3 2-2-16,-3 1-1 0,0-2-2 16,0 2 0-16,-1 1-2 0,-1-1-2 15,2 0-1-15,-2 1-3 0,1-2-1 16,0 2 0-16,-1-1-2 0,2 0 1 16,0 1 0-16,0-1 0 0,0 0 0 0,0-1 2 15,2 0-1-15,-4 2 0 0,1-4-2 16,0 2 0-16,0-1-3 0,-1 0 0 15,1 0-2-15,-1 1-1 0,2-2-1 16,-1 2-1-16,1-1-1 0,-2 1 1 16,1-1-1-16,1 1 0 0,1 1 0 15,-2 1 0-15,1-2 1 0,0 2 0 16,0 4 2-16,1 1 2 0,1 2 1 16,-4 4 1-16,4 3 1 0,-2 4 1 0,0 3-1 15,0 1-2-15,0 3-2 0,1-1-1 16,1 1-2-16,2-7-2 0,1 0-1 15,2-4-1-15,3-3 0 0,1-6-1 16,1-3-1-16,2-2 1 0,-1-2-1 16,2-6-1-16,0-1 1 0,-3-4 0 15,0-1 0-15,-2-2 0 0,-3-2 1 16,-3 3 0-16,-2 1 0 0,-3 4 0 16,-1 3 0-16,-2 3 0 0,-1 3 0 0,0 2 0 15,0 3 0-15,2 3 0 0,1 1 0 16,4 0 1-16,0 2-1 0,5 0 0 15,4-2 1-15,3 0-2 0,2-5 0 16,2 0 1-16,3-3-1 0,-1-3 0 16,-2-4 0-16,-3-3 0 0,-1-1 1 15,-3 0 1-15,-6-2-2 0,-1 0-5 16,-4 0-5-16,-1 1-12 0,-3 2-13 16,-1 0-16-16,0 2-12 0,2 1 7 15,-4 1-128-15,4 3-121 0,0 4-284 0</inkml:trace>
  <inkml:trace contextRef="#ctx0" brushRef="#br1" timeOffset="378224.1007">13330 14939 535 0,'2'-13'145'16,"2"3"5"-16,2 4-15 0,4 3-91 15,1 7-5-15,2 3-1 0,2 7-2 16,0 7-3-16,2 3-3 0,0 7-5 16,-1 2-3-16,0 4-3 0,0 1-4 15,0 4-2-15,-1-2-3 0,3 0-2 16,-4 2 0-16,0-2-3 0,-4 1-1 0,-4 0-3 16,-6 0-1-16,-5 0-5 0,-7 0-6 15,-6-1-16-15,-4-2-18 0,-3 0-19 16,-7-6-124-16,-2 0-139 0,0-4-320 15</inkml:trace>
  <inkml:trace contextRef="#ctx0" brushRef="#br1" timeOffset="380920.9746">14709 15539 461 0,'-1'4'110'0,"1"7"3"0,-2 10-54 16,0 8-30-16,1 13-7 0,-2 8 1 15,2 10 0-15,0 16-1 0,-3 9-2 16,0 9 0-16,3 6-1 0,2 5-5 16,1 6 2-16,-4 0-1 0,2-3-1 15,3 0-2-15,2-3-1 0,-3 0-2 16,-2-6 0-16,-1-4-3 0,2-7-1 0,1-1-2 15,-2-1 0-15,0-5 0 0,-3-5-1 16,1-5 0-16,0-6 0 0,0 0-1 16,-2-8-3-16,2-8-7 0,-1-6-10 15,3-7-10-15,3-9-45 0,0-9-76 16,0-11-109-16,2-8-246 0</inkml:trace>
  <inkml:trace contextRef="#ctx0" brushRef="#br1" timeOffset="381726.0397">14686 15827 457 0,'0'-3'115'0,"-2"0"3"0,2 1-60 16,0-1-20-16,3 2-11 0,0 0-6 15,2 2-3-15,3 0-2 0,2 2-3 16,-1 0-2-16,7 3 0 0,0 1-1 15,4 0-2-15,4 2-1 0,3-2-1 16,6 0-2-16,5 1 1 0,0-1-1 0,4-1-2 16,2-1 0-16,0 0 0 0,1 0-2 15,2 0 1-15,-2 0-1 0,6 1 1 16,2 0-1-16,5-1 0 0,0 2 1 16,0 2-1-16,4-6 0 0,1 6 1 15,2-3-1-15,4-1 0 0,3 0 0 0,3-4 0 16,3-2 1-16,3 1-1 15,4-5 0-15,5-1 0 0,0-3 0 16,-1 1 0-16,2-2 1 0,-3 1-1 0,4 1 0 16,0-1 0-16,-8 2 0 0,1 1 0 15,-2-1 1-15,-5 4-1 0,0 0 0 16,-5 0 0-16,-1 3 0 0,-6 0 0 16,-2 0 0-16,-6 3 0 0,-6-1-3 15,-5 1-3-15,-9 1-3 0,-6 1-7 16,-7 0-9-16,-4 1-47 0,-6 0-64 15,-5 1-98-15,-4-2-224 0</inkml:trace>
  <inkml:trace contextRef="#ctx0" brushRef="#br1" timeOffset="382091.1572">17941 15974 574 0,'3'8'125'0,"-3"0"3"15,4 8-100-15,2 6-8 0,-3 5 0 16,5 11-1-16,-2 9 0 0,1 6 2 15,-2 12 0-15,2 8-1 0,0 8-2 0,1 10-4 16,-3 0-1-16,1 1-3 0,0 3-5 16,3 2-2-16,-3-2-1 0,1 0-1 15,2-4 0-15,1 2 0 0,-2-1-1 16,2-2 1-16,-3-4-3 0,1-9-2 16,-1-3-3-16,0-4-4 0,1-9-2 15,-1-7-7-15,-1-8-6 0,2-4 11 16,-3-3-133-16,-3-10-114 0,3-3-293 0</inkml:trace>
  <inkml:trace contextRef="#ctx0" brushRef="#br1" timeOffset="382872.2063">14656 18003 587 0,'3'1'123'15,"0"-6"0"-15,5 6-105 0,-1 3-10 16,5-2-4-16,3 2 0 0,5 2 2 15,2-1 2-15,2 9 1 0,6-3 3 0,5-2 1 16,4-1 1-16,4 3 1 0,1-3 0 16,4 2-2-16,2-3-2 0,0-2-2 15,2 0-3-15,1 5-1 0,3-1-3 16,5 0-1-16,0 0 0 0,2-2-2 16,4 1 1-16,1-5 0 0,3 0 0 15,2-1-1-15,3 0 1 0,1-2 0 16,3-3 0-16,-1 2 0 0,6 1 1 15,3 1-1-15,-1-2 0 0,0-4 0 16,1 1 1-16,2 1-1 0,2 0 0 0,-1 1 0 16,-2-6 1-16,-5 1-1 0,1 2 0 15,-7 0 0-15,-2 0 0 0,-2 2 0 16,-5-4 0-16,-1 3 0 0,-6-1 0 16,-3 0 1-16,-3 0-1 0,-3-2-1 15,-8 4 0-15,-7-7-3 0,-6 0-2 16,-4 1-3-16,-3 0-3 0,-7 1-6 15,-6-1-8-15,-3-2-46 0,-8 6-68 16,-2-1-101-16,-4 5-237 0</inkml:trace>
  <inkml:trace contextRef="#ctx0" brushRef="#br1" timeOffset="383884.9321">14954 15144 557 0,'-15'-13'131'0,"4"7"5"0,0-1-88 15,5 3-13-15,5 2-7 0,2 1-4 0,3-1-6 16,3 4-2-16,4-1-2 0,4 3 0 16,2 0 1-16,2 3 2 0,2 0 2 15,1 4 1-15,2 0-1 0,-1 4-2 16,1 1-2-16,2 0-2 0,0 4-2 16,1 2-4-16,-1 3-2 0,0-1-1 15,0 1-1-15,-1-1 0 0,-2 1-2 16,-1-3-2-16,0 0-2 0,-2-4-8 15,-3 0-10-15,-1-3-12 0,-2 0-9 16,-3-3-11-16,-1-2-29 0,-4-2-85 0,-3-2-102 16,-3-3-238-16</inkml:trace>
  <inkml:trace contextRef="#ctx0" brushRef="#br1" timeOffset="384125.7169">15405 15136 642 0,'-6'3'144'15,"-2"0"2"-15,0 4-107 0,-1 1-13 16,-1 6-5-16,-2 2-3 0,-4 6-1 16,-1 1-2-16,-4 0-2 0,-2 2-1 15,-2 2-2-15,1 0-2 0,-2-2-2 16,0-1-4-16,4 3-6 0,3-1-9 15,2-1-12-15,4-2-11 0,5-2-6 0,3-3-119 16,5-2-118-16,5-7-279 16</inkml:trace>
  <inkml:trace contextRef="#ctx0" brushRef="#br1" timeOffset="384437.8907">15623 15406 612 0,'-6'-3'154'16,"-2"1"8"-16,3 1-84 0,0-2-22 15,4 3-11-15,0-1-5 0,3 0-7 16,2 1-7-16,2-1-6 0,4-1-6 16,1 1-2-16,5-1-1 0,1-1-3 0,3 2-3 15,-1 0-5-15,1 0-9 16,-1 1-13-16,1 1-16 0,-4 1-13 0,-3 1-16 16,-1-1-116-16,-5-1-126 0,-2 1-287 15</inkml:trace>
  <inkml:trace contextRef="#ctx0" brushRef="#br1" timeOffset="384823.5184">15743 15413 591 0,'-9'3'144'0,"2"-1"4"0,-1 3-76 16,2 1-36-16,3 3-11 0,1 1-5 16,2 2-5-16,2 1-4 0,-1 3-3 15,1 1-2-15,1-1 0 0,-1 1-2 16,1 1 0-16,-2-3-1 0,1 0-1 15,1-1-1-15,-2-2 0 0,0-2-1 16,0-1 1-16,-1-2-1 0,0 0-1 16,-1-2 1-16,-2 0 0 0,-2 0-1 0,-3 0 1 15,1-2-1-15,-2 1 1 0,1 0 0 16,-1-2 0-16,2-1 0 16,1-1 0-16,1 0 1 0,0-2-1 0,0-2 0 15,1 2 0-15,-1-3 0 0,1 0 1 16,-1 1 2-16,1-2 3 0,2 4 4 15,-1-2 3-15,1 0 2 0,0 2 1 16,4 1 1-16,0-1-1 0,1 2-3 16,1-1-3-16,3 2-3 0,0-1-1 15,2 0-2-15,2 2-1 0,1-4-1 16,1 2 0-16,1 0-3 0,-1 2-10 0,2-2-16 16,1 0-18-16,-1 0 115 0,-3 1-248 15,0 0-149-15,0 3-393 0</inkml:trace>
  <inkml:trace contextRef="#ctx0" brushRef="#br1" timeOffset="385436.2827">16236 14980 569 0,'-5'-11'146'0,"-3"0"8"0,-2 3-72 15,-2 5-24-15,-2 3-8 0,-2 3-7 16,-1 7-6-16,0 5-7 0,-1 7-6 15,1 3-4-15,-1 5-2 0,1 2-2 16,3 1-3-16,1 0-1 0,6 4-2 0,2-6-2 16,3 0-3-16,4 0-2 15,5 1-2-15,1-4-7 0,4-4-8 16,2-5-14-16,3 0-15 0,1-3-11 0,0-4 24 16,1-4-155-16,2-3-129 0,-2-4-310 15</inkml:trace>
  <inkml:trace contextRef="#ctx0" brushRef="#br1" timeOffset="386054.9442">16343 15237 615 0,'-4'0'142'0,"1"0"4"0,1 2-96 0,1 3-15 16,1 1-6-16,3 2-5 0,-1-1-3 16,2 2-4-16,2-2-4 0,2-1-3 15,3-1-3-15,2-3-2 0,1-2-3 16,2-2-2-16,1-3-3 0,2-2-3 15,-3-2-4-15,0-1-4 0,-3-1-2 16,-1-1-1-16,-2 1 0 0,-2 0 3 0,-4 1 3 16,-1 2 3-16,-3-1 4 0,-3 2 2 15,-1-1 1-15,-5 3 1 0,-2 3 1 16,-1 1 0-16,-4 2 3 0,0 3 3 16,-3 2 2-16,1 1 4 0,1 2 3 15,1 3 2-15,1 1 0 0,3 5 1 16,2 0-1-16,3 0-1 0,2 3-1 15,4 0-2-15,2 0-1 0,4-2-2 16,3-1-2-16,2-4 0 0,5 2-3 16,1-4-2-16,5-2-2 0,1-2-7 15,0-2-9-15,1-3-8 0,0 0-12 16,-1-4-11-16,-1-2 78 0,-4-2-206 0,-1-1-132 16,0 0-347-16</inkml:trace>
  <inkml:trace contextRef="#ctx0" brushRef="#br1" timeOffset="386435.3697">16664 14888 650 0,'2'7'146'0,"0"2"5"0,1 5-110 16,1 3-9-16,1 4-1 0,1 1 1 15,1 2-3-15,1 1-4 0,-1 1-5 16,0-4-2-16,-1-1-5 0,-2 0-3 16,-1-4-4-16,-6-1-3 0,-2-3 1 15,-2 0-1-15,-3-1-4 0,-2-2-11 16,-2-3-18-16,0 0-14 0,0-3 27 0,1-4-157 16,-1-4-133-16,6-2-321 0</inkml:trace>
  <inkml:trace contextRef="#ctx0" brushRef="#br1" timeOffset="386602.9663">16654 14686 529 0,'0'-5'135'0,"1"1"0"0,0 2-18 16,2 0-98-16,1 1-16 0,3 5-16 16,-3-2-121-16,-1 2-114 0,2 3-294 15</inkml:trace>
  <inkml:trace contextRef="#ctx0" brushRef="#br1" timeOffset="387519.2864">16830 14958 316 0,'0'0'95'16,"0"0"7"-16,0-2-27 0,0 2-20 15,-1-1-7-15,1-1-7 0,-1 0-9 16,1 2-8-16,-1-1-6 0,0 1-4 0,1-1-3 16,0 1-3-16,0 0-2 0,0 1-1 15,0-1 1-15,0 1 0 0,1-1 1 16,-1 2 1-16,0-2 2 0,0 0 0 15,0 1 3-15,0-1 0 0,0 0 1 16,0-1 0-16,0 1 0 0,0-2-1 16,0 2-2-16,-1-1 0 0,2-1-2 15,-1 1 0-15,-1-2-1 0,1 2 0 16,0-2 0-16,0 0 2 0,0 1 2 16,0 0 0-16,0 1 1 0,-2 0 0 0,2-1-1 15,0 2 0-15,0 0-2 0,0-1-2 16,0 1-3-16,0 1-1 0,-1-1-1 15,1 0-1-15,0 0-1 0,0 2-1 16,0-2 1-16,0 0-1 0,1 0 1 16,-1 0 0-16,0 0 1 0,0-2 0 15,2 2 0-15,-4 0 2 0,2 0 0 16,0 0 1-16,0 0 1 0,0 2 0 0,0-2 0 16,2 1-1-16,-2 0 1 0,0 1 0 15,0 3-1-15,-2 3 1 0,4 2-1 16,-4 4 1-16,1 3 1 0,1 3-2 15,0 2 1-15,1 3-1 16,-1-2-1-16,3-1-1 0,-1-1 0 0,2-3-2 16,1-2 1-16,1-4-1 0,1-2-1 15,4-4 1-15,-1-2 0 0,4-3-1 16,0-5 1-16,1-1-1 0,-2-2 1 0,1-3 0 16,-3-2-1-16,-1-1 1 0,-4-1 0 15,-2-1-1-15,-2 2 1 0,-3 1-1 16,-2 1 1-16,-2 3-1 0,1 3 1 15,-3 4-2-15,2 2 1 0,1 4 0 16,0 4 0-16,4-1 0 0,1 3-1 16,6 3 1-16,2-1 0 0,2-2 0 15,3 0-1-15,3-2-1 0,2-2 0 16,1 0-1-16,0-6 0 0,0-2 0 0,0-2 1 16,1-1 0-16,-4-4 0 0,-1-3 2 15,-5-1 0-15,-3-2 0 0,-4-2 0 16,-5-1 1-16,-5-3-1 0,-3 1-3 15,-1-2-7-15,-2 1-9 0,0 2-9 16,1 2-11-16,1 4-8 0,1 3-9 16,3 7 26-16,1 2-141 0,2 4-113 15,3 2-292-15</inkml:trace>
  <inkml:trace contextRef="#ctx0" brushRef="#br1" timeOffset="387812.4913">17157 14812 568 0,'3'0'129'0,"2"5"4"16,2 4-88-16,3 4-17 0,2 1-5 15,3 8-1-15,1 8 0 0,2 5 3 16,2 5 4-16,-1 0 3 0,1 4 4 15,-2 5 3-15,-2 0 1 0,-2-1-3 16,-3-2-1-16,-6 0-5 0,-3-2-7 16,-3 2-5-16,-3-2-7 0,-4-1-2 15,-3-1-2-15,-6-5-8 0,-6-2-11 0,-2 1-16 16,-3-6-24-16,-3 1 86 16,0-4-228-16,4-4-157 0,3-2-400 0</inkml:trace>
  <inkml:trace contextRef="#ctx0" brushRef="#br0" timeOffset="393244.0403">19877 15381 396 0,'5'-19'95'0,"-2"3"0"0,4 2-53 16,-1 5-21-16,1 1-10 0,0 2-6 15,1 1-3-15,-2 2-1 0,-1 0 1 16,-2 3 2-16,-1 3 4 0,-2 0 3 16,0 3 4-16,-2 7 4 0,-1 1 3 15,-1 3 3-15,-1 8-1 0,0 7 1 16,0 9-1-16,2 7 0 0,-3 11 0 15,1 8-1-15,-1 14 1 0,1 12-1 16,0 8-2-16,0 8-1 0,1 14-4 16,0 7-2-16,2 7-4 0,0 3-3 0,0 2-1 15,0 2-4-15,-1-1 0 0,-1-6 0 16,1-1 0-16,1-6-1 0,-1-6 0 16,0-7 0-16,0-4 0 0,1-8 0 15,0-8-1-15,0-6 1 0,-2-8 0 16,2-6-2-16,-1-5-4 0,2-6-9 15,-1-4-8-15,0-7-15 0,0-10-116 16,1-7-121-16,-3-18-293 0</inkml:trace>
  <inkml:trace contextRef="#ctx0" brushRef="#br0" timeOffset="394874.4107">20195 15963 619 0,'-6'-1'151'0,"1"0"7"16,-1 1-93-16,0 2-12 0,1 1-5 16,3 0-6-16,-1 2-8 0,3 0-5 15,0 1-6-15,1-2-4 0,2 2-5 16,2 1-1-16,0-2-3 0,0 0-2 15,2-5-1-15,0 3-1 0,2-2-2 16,-1-1-1-16,2-3-1 0,0-1 0 16,1 0-2-16,-1 1 1 0,0-4-1 0,-2 1-1 15,1 0 0-15,-3 0-1 0,-1 0 0 16,-1-2-2-16,-1 1 1 0,0 2 0 16,-1-1-1-16,-1-2 1 0,1 4-1 15,-2-1 1-15,1 0 1 0,-1-1 0 16,0 0 0-16,-1-1 1 0,1 1 0 15,-2 1 1-15,0 0 0 0,1 1 0 16,-2 0 0-16,1 0 0 0,-2 3 1 16,2 0-1-16,-3-2 1 0,1 2-1 15,-1 0 0-15,0 1 1 0,0 0-1 0,2 0 0 16,-1-1 0-16,0 2 0 0,1-1 0 16,-1 1 0-16,0 0 0 0,-1 1 0 15,2-1 0-15,-3 2 0 0,-1 1 0 16,0-1 0-16,0 3 0 0,-2 1 0 15,-1 3 0-15,1 1 0 0,-2 2 1 16,0 4 0-16,2 2 2 0,-1 2 1 16,3 1 1-16,1 0 1 0,1 2 0 0,4 0 1 15,1-2-1-15,1 0 0 0,2-2-2 16,4-1 0-16,0-1-1 0,2-3-1 16,2-2 0-16,2-2-1 0,1-2 0 15,1-3 0-15,3-2-2 0,0-4-3 16,2-1-5-16,-2-3-8 0,0-2-15 15,1-3-16-15,-3-2-11 0,-2-1-16 16,-3 0-112-16,-3-2-125 0,-1 3-282 16</inkml:trace>
  <inkml:trace contextRef="#ctx0" brushRef="#br0" timeOffset="395225.4269">20433 15646 654 0,'2'-4'147'0,"1"3"5"0,3 1-107 16,3 2-11-16,2 2-1 0,2 0 2 16,3 4-2-16,0 1-5 0,0 2-5 15,1 6-5-15,-2 3-5 0,-2 2-3 0,-3 1-4 16,-4 0-2-16,-5 4-2 0,-2-1 0 16,-8-3-2-16,-3 1-5 0,-4-2-14 15,-2 1-16-15,-3-1-12 0,0-2-15 16,-2-7-115-16,2-4-128 0,4-9-283 15</inkml:trace>
  <inkml:trace contextRef="#ctx0" brushRef="#br0" timeOffset="395386.8849">20460 15460 607 0,'-1'-8'135'15,"2"1"0"-15,-2 1-96 0,4 5-22 16,2-1-14-16,4 7-15 0,-1 0-121 15,0 3-115-15,3-1-294 0</inkml:trace>
  <inkml:trace contextRef="#ctx0" brushRef="#br0" timeOffset="395974.3676">20686 15667 420 0,'0'-3'103'0,"0"3"4"0,0-1-58 15,2 2-17-15,-2-2-7 0,1 1-3 16,0 0-4-16,0 0-2 0,1 1-1 15,-2-1 0-15,1 0 0 0,0 0 0 16,-1 0 1-16,1 0 0 0,-1 0 1 16,2-1 0-16,-2 0 0 0,0 0 0 15,0-3-1-15,1 2-2 0,-1-3-1 0,1 1-2 16,-1-1 0-16,0 1 0 0,0 1-2 16,0-1 1-16,0 2-1 0,0 2 0 15,0 0-1-15,0 0-2 0,0 1 0 16,0 1-1-16,-1 3-2 0,0 0 0 15,-2 1-1-15,2 4 2 0,-2 0-1 16,0-2 2-16,0 5-1 0,3-1 2 16,0 0-1-16,3 2 1 0,-1-3-1 0,3 1 0 15,1 0 0-15,0-3-2 0,0-2 1 16,1-5-1-16,1-2-1 0,1-2 1 16,1-3-1-16,1-2 0 0,-2-2 0 15,0 1 0-15,1 1-1 0,-3 1 1 16,-2 3-1-16,-3-1 0 0,1 4 0 15,-2 1 0-15,2 3 0 0,-2 1 0 16,1 2 0-16,2 3 0 0,1 1 0 16,0-2-1-16,1 0 0 0,2-1 1 15,1-1-1-15,0-4 0 0,-1-3 1 0,2-2-1 16,0-3 1-16,0-3 0 0,-3-3 0 16,0-1 0-16,-2-3 0 0,-1-1 0 15,-3 1-9-15,-3 1-11 0,-2 1-14 16,-1 2-16-16,0 3-121 0,-1 2-130 15,1 3-309-15</inkml:trace>
  <inkml:trace contextRef="#ctx0" brushRef="#br0" timeOffset="396542.5621">21145 15950 673 0,'-4'0'163'0,"1"0"3"0,1 1-89 15,2 0-36-15,1 2-16 0,3-2-11 16,0 0-5-16,2 3-5 0,1-2-4 16,3 1-10-16,1-2-15 0,0 1-12 15,0 0-15-15,-1-1-117 0,-2-1-125 16,1-1-290-16</inkml:trace>
  <inkml:trace contextRef="#ctx0" brushRef="#br0" timeOffset="396703.1253">21176 16050 654 0,'-1'3'150'0,"-1"-1"3"0,3 3-104 0,-1-1-20 16,1-1-11-16,3 1-5 0,1-2-4 16,1 1-8-16,3 1-16 0,0-6-17 15,2 4-122-15,3-4-126 0,1 0-314 16</inkml:trace>
  <inkml:trace contextRef="#ctx0" brushRef="#br0" timeOffset="397470.4615">21744 15859 550 0,'0'-10'134'0,"-3"3"7"0,-1 1-74 16,-2 1-18-16,-1 2-3 0,0 2-3 15,-3 2-1-15,-1 3-3 0,-1 3-4 16,-1 3-6-16,1 1-6 0,0 4-4 16,-2 1-5-16,2 1-5 0,1 3-3 15,3-2-2-15,1 2-1 0,4 0-1 16,1 0 0-16,6 0 0 0,1-4-1 16,2-2-1-16,3-1-4 0,2-4-8 0,2-4-12 15,-1-4-15-15,3-1-13 0,1-4 20 16,-1-4-147-16,0 0-128 0,3-5-303 15</inkml:trace>
  <inkml:trace contextRef="#ctx0" brushRef="#br0" timeOffset="397759.8">21802 15953 694 0,'-7'9'157'0,"0"2"1"0,2 0-113 15,1 0-17-15,5 0-11 0,4 0-5 16,1 1-3-16,4-1-3 0,1 0-2 16,1 0-1-16,2-2 0 0,-1-2-1 15,2-3 1-15,0 0 0 0,-1-4 2 16,2-5 3-16,-1-1 2 0,-3 1 1 0,-2-6 1 16,-2-2 0-16,-5-1 1 15,-4-2-2-15,-4-1-3 0,-4 0-3 0,-3-4-1 16,-2 5-2-16,-1 1-3 0,-4 5-12 15,1 2-13-15,2 4-14 0,1 3-12 16,1 3 58-16,2 4-184 0,4 2-131 16,7-3-322-16</inkml:trace>
  <inkml:trace contextRef="#ctx0" brushRef="#br0" timeOffset="398090.3227">22137 15891 705 0,'-4'-4'165'0,"-6"3"4"0,1 0-114 15,-1 2-17-15,-3 3-9 0,1-2-7 16,2 3-6-16,1 1-7 0,-1 0-4 0,6 4-1 16,4 1-1-16,3 1-2 0,3 3 0 15,2 2-1-15,5-1 0 0,2 3 0 16,0-4 0-16,0-1-1 0,0-6 1 15,1 5-1-15,1-5 1 0,-3 1 0 16,1-4 0-16,-3 1 0 0,-1-2 0 16,-1 3 0-16,-4-6 0 0,-3-1 1 15,-2 4 0-15,-5 0 1 0,-3-3-1 16,-4 2 0-16,-4 0 0 0,-2 2 0 16,-3 1-2-16,-2-2-7 0,0 2-13 0,2 1-14 15,-4-3-18-15,6 4-123 0,1 0-133 16,2 3-315-16</inkml:trace>
  <inkml:trace contextRef="#ctx0" brushRef="#br0" timeOffset="398725.0012">22302 15966 409 0,'5'-4'114'0,"1"2"5"0,0-3-38 15,-1 0-23-15,0 2-17 0,-1 0-8 16,1-1-5-16,-2 1-3 0,0 0-5 16,-1 0-1-16,1 2-2 0,-2-3 0 15,-1 2 0-15,1 1-2 0,-1-2 0 16,0 3 1-16,1-1 0 0,-1 1 2 16,0 1 0-16,0 3 3 0,-1 1 0 15,1 5 1-15,-2 3-3 0,0 3-1 16,0 5-2-16,0 1-2 0,-1 1-3 15,2 3-1-15,1-2-2 0,1-1-2 0,2-3 0 16,0-3-1-16,5-2-2 0,1-4 0 16,1-5-2-16,4-3 0 0,-1-4 0 15,3-4 0-15,-1-3 0 0,-1-1 0 16,0-4 0-16,-3 0 0 0,-1-1 0 16,-3 1 0-16,-2 2 0 0,-3 1 0 15,-2 3 0-15,-2 3-1 0,0 4 1 0,-2 4-1 16,0 2 0-16,2 1 0 0,1 3 0 15,2 0 0-15,4 1 0 0,1 0 0 16,5-3-1-16,2 0 1 0,4-3-1 16,3-2 0-16,2-1 0 0,0-6 0 15,3-2 0-15,-2-3 0 0,-3-4 1 16,-3-2 0-16,-4-1 0 0,-3-1 0 16,-5-3 0-16,-5 1 0 0,-4-2-6 15,-2 1-11-15,-1 1-10 0,-3 2-15 16,1 2-11-16,2 4 137 0,-2 3-268 0,4 7-142 15,3 1-388-15</inkml:trace>
  <inkml:trace contextRef="#ctx0" brushRef="#br0" timeOffset="399038.8665">22863 15862 603 0,'4'0'152'0,"-2"1"8"16,-2 4-80-16,2 4-26 0,0 5-11 15,-1 4-7-15,0 4-8 0,2 5-9 16,-2-1-7-16,0 2-6 0,2-1-3 16,-2-1-6-16,1-3-11 0,2-4-14 15,-1-6-13-15,0 2-14 0,0-4-116 16,-5-3-126-16,2-2-289 0</inkml:trace>
  <inkml:trace contextRef="#ctx0" brushRef="#br0" timeOffset="399209.4111">22764 16060 761 0,'1'-1'173'0,"0"1"4"0,3-1-120 16,5 1-25-16,0 0-12 0,5 1-7 16,2-1-4-16,3-1-12 0,2-3-20 0,0 3-21 15,0-3 25-15,1 0-160 0,0-3-139 16,0-2-337-16</inkml:trace>
  <inkml:trace contextRef="#ctx0" brushRef="#br0" timeOffset="399510.4197">23189 15888 640 0,'-1'-2'152'0,"0"1"8"0,1 2-86 0,1 1-27 16,1 5-7-16,2 2-4 0,0 5-1 15,0 2-3-15,4 6-4 0,-2 2-4 16,1 5-1-16,-1 0-2 0,2 2-2 16,-3 0-3-16,-3 0-3 0,1-2-2 15,-2 1-4-15,-2-3-3 0,-3-2-2 0,-1-2-1 16,-2-4-2-16,-2-1-5 0,-2-3-12 15,-2-3-17-15,-3-3-21 0,-3-4-14 16,0-3-126-16,-3-4-1 0,0-7-109 16,1-7-193-16</inkml:trace>
  <inkml:trace contextRef="#ctx0" brushRef="#br0" timeOffset="399672.984">23079 15708 659 0,'2'-9'146'15,"3"-1"3"-15,1 2-110 0,2 2-20 16,1 1-14-16,2 3-18 0,0 2-129 16,3 1-128-16,1 5-321 0</inkml:trace>
  <inkml:trace contextRef="#ctx0" brushRef="#br0" timeOffset="400305.8856">23580 15895 452 0,'5'-7'121'0,"1"1"7"0,-1-1-49 15,-2 2-19-15,0 0-7 0,-2 0-3 16,-3 0-2-16,-2 4-5 0,-3 0-4 16,-2 2-5-16,-3 2-6 0,-2 2-7 15,0-1-6-15,-2 4-3 0,1-2-4 16,0 2-2-16,1 1-2 0,1-2-1 0,5 1-1 15,2 0-1-15,2 0 0 0,3 0 0 16,2 0-1-16,4-1 0 0,2 0 1 16,3 1-1-16,1-2 0 0,1 1 1 15,3-1-1-15,1-1 1 0,0 1-1 16,1-1 0-16,0-1 1 0,0 1-1 16,-1-3 0-16,0 3 1 0,-1-1-1 15,-2-1 0-15,-2 1 0 0,-1 1 0 16,-1 0 1-16,-3 0-1 0,-3 1 0 15,1 1 0-15,-3 1 1 0,-2 0-1 0,-1 1 0 16,-4 1 1-16,-3-1 0 0,-6-4-1 16,-2 3 1-16,-1-2 0 0,-4 0 0 15,0-2 0-15,0-2-7 0,1-1-14 16,6 0-17-16,0-2-14 0,4-4-124 16,4-3-133-16,5-4-316 0</inkml:trace>
  <inkml:trace contextRef="#ctx0" brushRef="#br0" timeOffset="400485.3864">23768 15897 679 0,'11'4'175'0,"2"3"10"16,-2 2-86-16,0 5-31 0,0 2-16 16,-1 4-9-16,-1 1-11 0,0 1-11 15,-3-1-13-15,-1-1-15 0,-1-2-16 0,-1-4-21 16,0-2-21-16,-3-4-122 15,-1-4-9-15,-2-7-117 0,2-2-213 16</inkml:trace>
  <inkml:trace contextRef="#ctx0" brushRef="#br0" timeOffset="400651.9409">23810 15646 667 0,'-9'4'138'16,"1"2"-2"-16,1 5-128 0,2 2-24 0,1 7-122 15,2 3-113-15,2 0-292 0</inkml:trace>
  <inkml:trace contextRef="#ctx0" brushRef="#br0" timeOffset="400905.7882">24026 15969 642 0,'5'6'148'15,"-3"4"7"-15,0 2-105 0,0 1-8 16,0 1 1-16,1 1 1 0,-2-1-2 16,2 0-4-16,1-1-4 0,1-1-4 15,1-2-4-15,3-2-4 0,-1-2-4 16,1-1-3-16,1-4-4 0,-1-3-3 16,3-4-2-16,0-4-1 0,-1-2-1 15,0-2-1-15,1 0-1 0,-2 0 0 0,0 4-1 16,-2 2 0-16,-2 4-1 15,0 5-1-15,1 3-1 0,-4 5-5 0,1 3-7 16,0 1-10-16,-2 4-17 0,2 3-21 16,-1-3-15-16,1 2-119 0,1-5-135 15,2 1-305-15</inkml:trace>
  <inkml:trace contextRef="#ctx0" brushRef="#br0" timeOffset="401675.6725">24398 15942 471 0,'1'-5'113'0,"2"-1"5"0,-2-1-50 0,3 0-38 16,-1-1-9-16,1 2-1 0,0 0 1 15,-2 1-1-15,1 0 0 0,-1 2-2 16,-1 0-1-16,0 1 2 0,-1 0-1 16,-1 1 0-16,1 1-1 0,0 0-3 15,-1 0-2-15,1 1-2 0,0 1-2 16,-1-1-3-16,1 1-2 0,0 0 1 0,0-1 1 15,0-1 2-15,-1 1 1 16,2 0 1-16,-2-1 1 0,1 1 3 0,0 2 1 16,1 1 1-16,-1 2 0 0,1 4 1 15,0 5 1-15,2 5-1 0,-5 5-1 16,2 3-1-16,-1-1-3 16,0 2-1-16,2 0 0 0,0-2-3 0,1-3 0 15,1-6-2-15,2-1-1 0,5-2-2 16,0-8 0-16,1-3 0 0,2-5-1 15,2-4 0-15,-2-5 0 0,1-3 0 16,-1-3 1-16,-2-2-1 0,-3 0 1 0,-3 0 0 16,-4 2 1-16,-1 2 0 0,-4 1 0 15,-1 8 1-15,0 4 0 0,1 4-1 16,-3 6 0-16,5 2 0 0,0 4-1 16,4 4-1-16,2-2 0 0,3-1 0 15,-1-2-1-15,9 1 1 0,1-3-1 16,5-4 0-16,2-4 0 0,1-4 1 0,2-2-1 15,5-6 0-15,-7-5 1 0,1-6-1 16,-2 0 1-16,-5-3 0 0,-4-4 0 16,-7-1 0-16,-6-2 0 0,-3-1-3 15,-5 2-10-15,-4 1-14 0,-3 3-18 16,1 3-17-16,-1 2-132 0,-1 10-144 16,3 1-336-16</inkml:trace>
  <inkml:trace contextRef="#ctx0" brushRef="#br0" timeOffset="407057.0337">20356 17018 565 0,'-9'-5'140'0,"2"0"8"0,-3 0-81 16,3 0-13-16,-1 0-5 0,2 0-3 15,0 2-3-15,2 0-5 0,2 1-7 16,0 1-6-16,3 1-5 0,0 0-6 16,1 1-4-16,5 0-3 0,-1 2-3 15,3-2-2-15,4 0 1 0,-1 0-2 16,3 0 1-16,1-2-1 0,1 0-1 0,0 0 1 16,-1 0-1-16,-4-1 1 0,2 2-1 15,-6 0 1-15,-2 2-1 0,-3 1 1 16,-2 2 0-16,-4 2-1 0,0 5 1 15,-5-3-1-15,0 4 0 0,-2 1 1 16,-1-1-1-16,0 0 0 0,0 0 0 16,-1-3 0-16,1 2 0 0,-2 2 0 15,4-1 0-15,-2 0 0 0,-2-1 0 16,1-2 0-16,2 1-1 0,1-3 1 16,0 1 0-16,0-4 0 0,4 0 0 0,2-2 0 15,0 0 1-15,5-1-1 0,0 0 1 16,3-4 0-16,1 5 1 0,0-1 0 15,3-1 1-15,-1 2 0 0,2-2 0 16,0 0 0-16,1 3-1 0,-1-4 0 16,1 1-1-16,-1 0 0 0,-1 1-4 15,1 0-5-15,0-1-12 0,-1 2-15 16,-1-1-16-16,-1 1-18 0,1 0-117 16,-4-1-130-16,-1 0-296 0</inkml:trace>
  <inkml:trace contextRef="#ctx0" brushRef="#br0" timeOffset="407262.5555">20563 17214 661 0,'0'-4'168'0,"0"-1"8"0,-1 0-91 15,1 2-26-15,0 1-12 0,0 1-10 16,1 0-9-16,-1 1-11 0,1 0-7 15,0 1-5-15,0 2-4 0,1 0-9 16,-4 1-20-16,-1 1-21 0,3 2 55 16,-3-1-192-16,3 1-147 0,0-1-362 15</inkml:trace>
  <inkml:trace contextRef="#ctx0" brushRef="#br0" timeOffset="407844.3332">20767 16987 638 0,'-7'-2'153'0,"1"-1"7"0,0 1-96 16,2 1-15-16,3-1-8 0,1 1-5 15,2 0-6-15,2 0-4 0,5 1-6 16,0 0-6-16,2 1-3 0,4 0-2 16,0 0-3-16,2-1-2 0,-1-1-1 15,-3 0-2-15,2 1 1 0,0-2-2 0,-2 0 1 16,-1 2-1-16,-2 2 1 0,-1 0-1 15,-2 3 0-15,-2 0 1 0,-2 1-1 16,-3 1 1-16,-2 3-1 0,-3 2-1 16,0-1 0-16,-1 2-1 0,-1-1-1 15,0 3-3-15,-1-1-1 0,0 1-1 16,-2-2 0-16,-1 2 0 0,-1 0 1 0,-1-3 1 16,1 0 3-16,0-1 1 0,0 0 1 15,-1-1 1-15,4-1 1 0,1-2-1 16,1 0 1-16,1-2 1 0,1-1 1 15,4-2-1-15,1 0 2 0,2-2-1 16,2 0 2-16,2 0-1 0,0-2 1 16,1 1 1-16,2 1-1 0,0 0 0 15,0 0 1-15,1 0-2 0,0 1 0 16,0-1-1-16,0 2-1 0,-1-4 0 16,0 2-1-16,-1 0 0 0,0 0-2 0,-2 0-6 15,0 0-15-15,-1 0-22 0,-1 2-18 16,-1-2-121-16,-1 0-136 15,-2 2-319-15</inkml:trace>
  <inkml:trace contextRef="#ctx0" brushRef="#br0" timeOffset="408255.1646">21109 16857 506 0,'3'-5'144'16,"-2"1"8"-16,1 0-9 0,1 0-86 16,0 2-9-16,2 1-4 0,1 1-3 15,0 1-3-15,3 1-5 0,0 3-3 16,4 1-3-16,-2 3-5 0,0-2-5 16,1 3-4-16,1 0-4 0,-1 0-3 0,-1 1-3 15,-2 1-3-15,0-1-6 0,0 0-10 16,-3 0-17-16,0 0-18 0,-2-2-14 15,-2-2-99-15,-2-2-25 0,-2-2-110 16,-1-4-210-16</inkml:trace>
  <inkml:trace contextRef="#ctx0" brushRef="#br0" timeOffset="408437.67">21254 16748 706 0,'-4'11'167'0,"-1"4"4"16,-2 1-114-16,1 4-18 0,-2 2-9 16,1 1-8-16,-2 3-7 0,1 1-7 15,0 0-7-15,2 1-13 0,0-4-13 16,2 3-16-16,2-7-13 0,0-4-109 16,2-8-12-16,1-4-104 0,2-8-187 0</inkml:trace>
  <inkml:trace contextRef="#ctx0" brushRef="#br0" timeOffset="408602.2314">21221 16817 545 0,'-2'1'131'0,"1"4"1"0,-1 4-58 16,0 2-50-16,0 2-12 0,2 2-4 16,0 2-2-16,-1 1-4 0,1 1-7 0,0-1-8 15,0-2-8-15,1-1-114 0,-1-2-107 16,-1-3-275-16</inkml:trace>
  <inkml:trace contextRef="#ctx0" brushRef="#br0" timeOffset="408794.7193">21142 16882 608 0,'-4'0'141'15,"1"1"3"-15,-1 2-97 0,3 0-16 0,0 1-6 16,1 1-4-16,2-3-3 0,1 1-2 15,0-2 0-15,3-1 0 0,3 0 0 16,0-1-1-16,3-3-2 0,0 0-1 16,4-3-3-16,-1 1-3 0,1 0-8 15,1-2-20-15,-1 1-13 0,-2 1-16 16,0 2-115-16,-2 4-125 0,0 3-295 16</inkml:trace>
  <inkml:trace contextRef="#ctx0" brushRef="#br0" timeOffset="409228.2747">21551 17084 735 0,'-5'-1'183'0,"2"1"5"0,0 0-107 15,2 1-25-15,2 0-16 0,3 0-14 16,1-1-10-16,1 3-8 0,4-4-4 16,2 2-4-16,1-2-9 0,1 1-14 0,-1-3-16 15,0 2-17-15,-2 0-16 0,-3 1-120 16,-3-1-132-16,-4 3-297 15</inkml:trace>
  <inkml:trace contextRef="#ctx0" brushRef="#br0" timeOffset="409390.5069">21550 17186 686 0,'0'2'156'0,"-1"1"5"0,2-1-106 0,-1 0-21 16,3 2-11-16,0 0-7 0,3-1-5 15,3 1-2-15,1-1-7 0,1-2-12 16,2-1-15-16,2 0-16 0,1-1-124 16,-1-3-131-16,3 1-319 0</inkml:trace>
  <inkml:trace contextRef="#ctx0" brushRef="#br0" timeOffset="409964.8034">22074 16924 701 0,'-1'-3'164'0,"-1"2"4"0,-1 0-114 16,8-1-15-16,-4 2-9 0,2 2-8 16,3-2-6-16,0 1-5 0,4 0-5 15,0 0-1-15,3 1-3 0,1-1 0 0,-1-1-1 16,1 1-1-16,0 0 1 0,0-1-1 15,-1 0 0-15,-1 0-1 0,-1 0 1 16,-1 1-1-16,-2 2-1 0,-4-2 1 16,0 3 0-16,-3 1 0 0,-2 0 0 15,-1 1 0-15,-2 1 1 0,-1 0 0 16,-2 3 0-16,-1 1 0 0,-1 0 0 16,-2 4-1-16,-2-2 1 0,1 3 0 15,-1 0-1-15,-2 0 1 0,1 0 0 16,1-1 0-16,2-2 0 0,1 0 1 15,2-1-1-15,0-2 0 0,5-2 0 0,-1 0 1 16,3-1-1-16,2-2 1 0,3 1 1 16,0-1-1-16,3-3 0 0,1-1 1 15,3 1-1-15,3-4 0 0,-1 0 0 16,2-2 0-16,1-1 0 0,2-1-1 16,-1 0 0-16,0-1-1 0,1 2-12 15,-1-1-17-15,-3 1-14 0,1 1-68 16,-4 3-64-16,-2 1-120 0,-1 5-256 0</inkml:trace>
  <inkml:trace contextRef="#ctx0" brushRef="#br0" timeOffset="410653.9958">21905 16841 601 0,'0'-9'145'0,"-2"5"5"15,1 8-91-15,2 4-14 0,-1 8-6 16,1 6-6-16,0 8-6 0,1 3-6 15,1 6-6-15,0 0-5 0,0 2-3 0,1-2-4 16,-2-3-1-16,2-4-8 0,1-1-16 16,0-4-13-16,3-3 28 0,1-5-159 15,2-5-131-15,4-5-326 0</inkml:trace>
  <inkml:trace contextRef="#ctx0" brushRef="#br0" timeOffset="410961.6193">22578 16884 677 0,'2'6'157'16,"-2"3"5"-16,0 5-108 0,0 3-17 15,3 5-6-15,-2 0-6 0,1 5-5 16,-2-2-4-16,3 4-6 0,-2-4-4 16,0-1-2-16,0-4-10 0,2-1-13 15,-2-3-16-15,2-3-16 0,-2-4-121 16,0-2-131-16,5-1-309 0</inkml:trace>
  <inkml:trace contextRef="#ctx0" brushRef="#br0" timeOffset="411491.4849">22711 16663 496 0,'-2'-5'129'0,"-2"-1"7"16,3 1-33-16,0-3-56 0,2 1-10 16,1-2-3-16,3-2-2 0,3 2-3 15,-1-1-4-15,2-1-5 0,2 0-4 16,1 0-4-16,0 2-2 0,2 4-1 16,-1 0-3-16,-1 2 0 0,1 4-2 15,-2 1 0-15,-2 3 0 0,0 3-2 16,-3-1 0-16,0 2 0 0,-2 0-1 15,0 0 0-15,-3 1 0 0,-2 1 0 16,-3 0 0-16,-1-3 0 0,-1 3-1 0,-2-1 1 16,-3 1-1-16,-2 1 1 0,1-1-1 15,-1 2 0-15,2-1 1 0,0-1 0 16,3 0 1-16,3 0-1 0,3-1 1 16,2-2-1-16,0 1 1 0,3-2-1 15,3-1 0-15,3-1-1 0,2-2-1 0,2-2-6 16,2-3-8-16,1-2-14 15,1-2-13-15,0-2 30 0,-2 2-158 0,0 0-128 16,-3 1-312-16</inkml:trace>
  <inkml:trace contextRef="#ctx0" brushRef="#br0" timeOffset="411866.2325">22613 16900 552 0,'-1'-8'136'15,"1"-3"8"-15,-1 0-72 0,1-2-25 16,0 0-7-16,2-1-5 0,0 0-2 16,-1 0-5-16,0 2-6 0,1 1-5 15,0 4-4-15,0 1-3 0,1 6-1 16,-1 4-3-16,-1 5-2 0,2 2-6 15,-5 4-16-15,2 2-18 0,-3 2-131 0,-1-1-136 16,4-1-338-16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9T09:44:24.80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15158 1960 564 0,'-12'-18'137'16,"5"4"6"-16,2 3-85 0,4 5-15 16,3 7-7-16,4 5-3 0,3 5-4 15,3 5-5-15,3 4-4 0,2 9-1 16,4 4-5-16,3 3-2 0,0 3-2 0,4 3 0 16,2 2-1-16,5 0-2 15,3-1 0-15,1-3-1 0,0 2 0 0,3-4-2 16,-3-3-3-16,-5-4-1 0,-2-2 0 15,-3-2-4-15,-5-4-6 0,-5 0-9 16,-3-5-11-16,-6-1-11 0,-3-3-13 16,-5-3-116-16,-7-4-120 0,-3-2-283 15</inkml:trace>
  <inkml:trace contextRef="#ctx0" brushRef="#br0" timeOffset="242.2929">15675 1995 636 0,'-6'18'149'16,"-6"4"4"-16,-4 2-101 0,-2 9-13 16,-6 3-5-16,-5 7-4 0,-5 2-2 15,-7 3-4-15,-2-1-2 0,-2 6-4 16,-4-4-4-16,-1 1-4 0,1-3-3 15,6-5-4-15,5-2-5 0,5-6-9 16,7-4-11-16,8-6-17 0,12-7-14 0,7-4-121 16,5-6-132-16,10-8-305 0</inkml:trace>
  <inkml:trace contextRef="#ctx0" brushRef="#br0" timeOffset="627.331">16193 2000 512 0,'-4'2'144'15,"-7"4"7"-15,-7 3-18 0,-1 7-70 16,-4 3-10-16,-3 4-5 0,-4 6-6 16,1 3-7-16,0 6-6 0,2 1-8 0,5 2-7 15,4 2-5-15,10 0-4 0,7-4-2 16,9-1-5-16,7-4-7 0,6-2-12 15,4-6-8-15,2-3-11 0,4-6-12 16,0-2-14-16,1-7-112 0,-3-4-117 16,2-3-274-16</inkml:trace>
  <inkml:trace contextRef="#ctx0" brushRef="#br0" timeOffset="1031.9946">16367 2406 655 0,'-4'0'153'0,"0"-1"1"15,4-1-84-15,2 1-39 0,6-1-9 16,1-1-6-16,5-2-3 0,6-1 0 16,2-2-1-16,2-3-3 0,4 1-2 0,-1-2-3 15,0-2-1-15,-1-3-1 0,-3 1 0 16,-2 0-1-16,-3-1-1 0,-4-1 1 15,-2 0-1-15,-5 0 0 0,-4 3-1 16,-3 3 0-16,-5 0-1 0,-5 3-3 16,-3 3-1-16,-6 5-3 0,-3 3-1 15,-3 4 0-15,-6 4 0 0,-1 2 1 16,-1 3 1-16,0 5 4 0,2 1 5 16,4 2 2-16,5 1 2 0,5 6 0 0,4 0 1 15,5 2 0-15,5-1-1 16,3-1-2-16,3 0 0 0,2-2-1 0,5-3 0 15,3-3 0-15,5-4 0 0,4-2-1 16,3-4 1-16,5-3-3 0,2-6-4 16,2-3-3-16,0-7-8 0,-1-3-12 15,-2-2-9-15,0-3-14 0,-4 1-111 16,-4-2-114-16,-5-1-280 0</inkml:trace>
  <inkml:trace contextRef="#ctx0" brushRef="#br0" timeOffset="1865.6171">16916 1949 619 0,'1'-10'157'0,"-1"1"7"15,-1 2-82-15,1 1-25 0,0 5-11 16,1 2-6-16,2 5-9 0,-1 4-7 16,2 2-5-16,1 4-5 0,2 5-3 15,2 2-3-15,-2 2-3 0,2-1-1 16,-1 2-2-16,1-3-1 0,-2 0-1 16,-1 1 1-16,-2-6 0 0,-4-2 0 15,-5-1 0-15,-5-3 0 0,-2-1 0 16,-5-4-2-16,-3-3-6 0,-3-4-12 0,1-2-12 15,2-6-15-15,2-3-14 0,1-3-15 16,3-4-107-16,5-5-120 0,2-3-264 16</inkml:trace>
  <inkml:trace contextRef="#ctx0" brushRef="#br0" timeOffset="1982.9651">16870 1725 505 0,'7'-15'136'15,"0"4"3"-15,1 2-38 0,1 3-56 0,3 1-15 16,1 3-9-16,5 1-6 0,2 2-17 15,0 4-16-15,0 2-124 16,-1 2-120-16,0 2-305 0</inkml:trace>
  <inkml:trace contextRef="#ctx0" brushRef="#br0" timeOffset="2614.3649">17154 2013 412 0,'0'-10'116'0,"0"2"4"16,-3 2-2-16,2 0-81 0,0 1-11 15,0 4-5-15,-1 2-3 0,2-1-4 16,-1 0-2-16,0 1-3 0,1 1-2 0,-1-1-1 15,1 1-1-15,-1-3-1 0,1 4 0 16,0-1 0-16,-2 0 1 0,4 0 2 16,-2-1 2-16,0-1 4 0,0 0 1 15,1-1 2-15,-1-2 3 0,0 0 1 16,0 1 0-16,-1-1 2 0,2 3-1 16,-2-3 0-16,1 1-2 0,-2 1 0 15,2-2-1-15,-1 2-2 0,1 3-3 16,-1 0-3-16,0 5-2 0,-2 4-2 0,1 5-2 15,-2 2-1-15,0 4-1 0,0 0 0 16,0 3-1-16,1-1 0 0,3 0 0 16,0-5-1-16,5 0 1 0,3-5-1 15,1 1 1-15,2-5-1 0,2-5 1 16,0-4 0-16,2-5 0 0,0-4 0 16,-2-3 1-16,1-4 3 0,-3 0 1 15,-2-1 2-15,1 0 1 0,-5 5 2 0,-2 0 0 16,-2 3 2-16,-1 2-2 0,-1 1-2 15,-3 4-2-15,-1 4-1 0,1 2-2 16,2 2-1-16,2 4-2 0,0 0-1 16,2 3-1-16,6-1-5 0,3 0-1 15,3-5-1-15,5 0 0 0,2-5 0 16,3-3 0-16,2-6 2 0,-3-2 4 16,3-6 4-16,-2-2 1 0,-2-2 1 15,-5-3 1-15,-3 0-1 0,-6 0 0 16,0-2-1-16,-8 0-2 0,-4 2-8 0,0 3-12 15,-3-1-14-15,-1 1-16 0,-1 3-14 16,2 4-104-16,-2 0-21 0,2 1-109 16,-2-3-206-16</inkml:trace>
  <inkml:trace contextRef="#ctx0" brushRef="#br0" timeOffset="2830.4653">17567 1804 522 0,'11'5'134'0,"1"4"5"0,-1 3-38 15,1 5-64-15,2 6-9 16,-1 8-6-16,-2 5-3 0,0 6-5 0,-1 4-4 16,-1 3-5-16,0 2-2 15,1-1-1-15,0-1 1 0,0 0 1 0,-2-3 0 16,-4 0 0-16,-5 0 1 16,-7 0 0-16,-6 0 0 0,-7-7-2 0,-4-1-5 15,-4-4-8-15,-2-3-8 0,3-6-9 16,2-8-12-16,6-7-115 0,2-5-116 0,9-10-278 15</inkml:trace>
  <inkml:trace contextRef="#ctx0" brushRef="#br0" timeOffset="3004.6793">17959 2335 599 0,'7'-2'165'16,"2"1"3"-16,-3 0-21 0,2 1-104 15,0 0-15-15,1 0-9 0,2 1-15 16,0 0-17-16,-1 1-19 0,1 0-15 16,-1-1-122-16,-1 1-132 0,-3 0-309 15</inkml:trace>
  <inkml:trace contextRef="#ctx0" brushRef="#br0" timeOffset="3138.7217">17955 2451 607 0,'-4'6'154'0,"4"-2"1"16,4 1-53-16,3-3-69 0,4 1-14 16,4-2-15-16,3-1-16 0,2-1-16 15,3-1-128-15,1-1-125 0,2-1-315 16</inkml:trace>
  <inkml:trace contextRef="#ctx0" brushRef="#br0" timeOffset="3564.2714">19288 1832 492 0,'7'-36'142'0,"-2"0"9"16,-1 4-3-16,-1 4-84 0,0 6-3 16,-1 6-6-16,-1 6-3 0,-1 6-7 0,2 4-7 15,-1 4-8-15,-1 9-10 0,2 5-8 16,1 8-7-16,0 6-7 0,4 7-10 16,-1 6-21-16,2 2-22 0,1-1 86 15,-2 1-220-15,0-3-150 0,1-5-376 16</inkml:trace>
  <inkml:trace contextRef="#ctx0" brushRef="#br0" timeOffset="4013.3173">18761 2424 497 0,'-15'-4'135'0,"5"3"4"16,2-1-20-16,0-1-78 0,5-3-10 16,3 4-5-16,3-3-2 0,5 1-2 15,2-1-4-15,2 4 1 0,4 0 0 16,5-3 2-16,2 3 0 0,6 0-1 15,4 2 0-15,7-1-2 0,4-3-1 0,3 1-3 16,7 1-2-16,6 2-2 0,5-1-3 16,6-1 0-16,5 0-1 15,5-1 0-15,4 1-1 0,4 1-2 0,0-2 0 16,2-1 0-16,-4 2-2 0,-2 2 0 16,-5-1 0-16,-2 0-1 0,-6 1 0 15,-6 2 0-15,-5-2 0 0,-4 0 1 16,-6 1-1-16,-4-2 0 0,-7 0 1 15,-7-2-1-15,-3 0 0 0,-10 1 0 16,-2-2 0-16,-9 0-3 0,-4-2-9 16,-4 0-14-16,-3-1-18 0,-7 0-14 15,-5-2-126-15,-8 0-137 0,-4-2-318 16</inkml:trace>
  <inkml:trace contextRef="#ctx0" brushRef="#br0" timeOffset="4518.1268">18679 2943 684 0,'0'-6'162'0,"0"4"8"15,1 4-106-15,3 4-14 0,-1 6-8 16,2 3-7-16,0 5-7 0,-1 3-5 15,0 4-7-15,-1 0-5 0,-2-1-4 0,-1-2-3 16,0 1-7-16,-1-2-10 16,1-2-18-16,0-5-17 0,0 0-16 0,3-1-122 15,-1-4-135-15,4-4-308 16</inkml:trace>
  <inkml:trace contextRef="#ctx0" brushRef="#br0" timeOffset="4819.5857">19022 3149 633 0,'-3'-2'158'0,"2"-2"8"0,0 2-86 16,1 0-21-16,1 2-7 0,2-1-3 16,0 0-6-16,2 1-6 0,1 0-7 0,4 0-7 15,-1 0-6-15,-1-1-4 0,4 1-5 16,2 0-3-16,-1 0-7 0,1-1-11 16,-1-1-23-16,1 2-22 0,3 0 109 15,-6 0-247-15,0 0-161 0,1 3-404 16</inkml:trace>
  <inkml:trace contextRef="#ctx0" brushRef="#br0" timeOffset="5250.0307">19637 3048 638 0,'-1'-8'157'15,"-4"2"5"-15,-3 0-86 0,0 1-29 16,-5 4-9-16,-1 1-7 0,-5 1-7 16,-3 4-5-16,-2 2-5 0,1 4-1 15,-2 3-2-15,3 1-2 0,2 0-2 16,7 3 0-16,3-2-2 0,4-3-1 15,4 1-3-15,4-1 0 0,5-3-1 0,4-3 0 16,4-2-1-16,2-1 0 0,4-6 0 16,1-2 0-16,0-4 0 0,0 0 1 15,-1-5-1-15,-1-3 2 0,-2 1 1 16,-3-1 1-16,-3-2 3 0,-3 3 3 16,-3 0 3-16,-1 3 3 0,-3 4 1 15,-2 5 0-15,-1 4-1 0,-2 4-2 16,1 3-4-16,-2 6-2 0,2 3-4 15,-1 0-3-15,2 0-4 0,1 0-11 0,3 2-12 16,0-5-17-16,5-1-19 16,0-4-15-16,2 0-119 0,1-4-133 0,4-3-296 15</inkml:trace>
  <inkml:trace contextRef="#ctx0" brushRef="#br0" timeOffset="5664.1969">19889 2995 585 0,'-2'-3'149'16,"3"2"4"-16,0-1-48 0,4 1-66 16,2 1-10-16,3-2-4 0,2 1-4 15,2 1-5-15,3-1-3 0,3-2-4 16,-1 0-1-16,2-2-3 0,0-1-2 15,-2-2-1-15,1-1-1 0,-4 0 0 16,-3-2-1-16,0 0 1 0,-7-2-1 0,-1 0 1 16,-4 1 0-16,-5 2-1 0,-2 0 1 15,-5 2 0-15,-5 3-1 0,-3 4 0 16,-6 2 0-16,-1 3 1 0,-1 3-1 16,0 3 2-16,3 6 0 0,2 2 3 15,2 3 2-15,6 2 1 0,1 3 1 16,4 0 1-16,2-1-1 0,5 1 0 15,1-3 0-15,3-1-3 0,3-3-1 0,5-3 0 16,5-4-2-16,2-2 0 16,5-5-2-16,2-2 0 0,4-4-3 15,6-1-5-15,-3-1-9 0,0 0-9 0,-3-4-13 16,-1 1-12-16,-4-1 2 0,-4 0-130 16,-8 0-125-16,2-1-293 0</inkml:trace>
  <inkml:trace contextRef="#ctx0" brushRef="#br0" timeOffset="5948.4796">20330 2631 664 0,'0'-1'155'0,"2"2"8"0,1 3-98 16,-1 1-21-16,3 5-4 0,1 2-2 16,1 2-3-16,0 4-6 0,0 0-7 0,-1 3-6 15,2 3-5-15,-2 1-3 0,-1-2-4 16,-2-1-1-16,0 0-1 0,-3-3-3 16,-1-4-3-16,-5-2-8 0,-3-2-13 15,-6-9-16-15,1-1-16 0,-5-4-129 16,-4-6-138-16,0-4-324 0</inkml:trace>
  <inkml:trace contextRef="#ctx0" brushRef="#br0" timeOffset="6083.1629">20261 2460 628 0,'10'-3'134'15,"0"6"-1"-15,1-1-115 0,3 1-40 16,1 3-108-16,1 0-111 0,2 4-278 15</inkml:trace>
  <inkml:trace contextRef="#ctx0" brushRef="#br0" timeOffset="6634.1118">20506 2643 439 0,'0'-1'107'16,"0"0"1"-16,0 1-54 0,0 0-29 0,-1 0-9 16,2-1-3-16,-1 1-1 0,0 0-1 15,0 0 2-15,0 1 2 0,-1-1 4 16,1 0 1-16,-1 0 5 0,0 0 2 15,-2 0 4-15,2-1 2 0,-1 1 1 16,-1 0 0-16,1 0 0 0,-2 2-3 16,-1 1-4-16,1 2-5 0,0 3-4 15,-1 3-5-15,0 4-3 0,2-2-3 0,2 3-3 16,2 1-1-16,3-1-2 0,3-1 0 16,4-2 0-16,3-4-1 0,1 0 0 15,3-6 1-15,2-2-1 0,-2-3 0 16,0-4 1-16,-2-3-1 0,-1-2 2 15,-3-1-1-15,-3 0 1 0,-3 0 0 16,-2 1 1-16,-3 2 0 0,-1 3 0 0,-1 3-1 16,-2 2 1-16,-1 2-1 15,0 4 0-15,0 1-1 0,3 3 0 16,1 1-1-16,2 1 0 0,3 1-2 0,2 2-2 16,6-2-1-16,1-1-2 0,2-3 0 15,5-1-1-15,0-5 1 0,1-3 2 16,-1-4 2-16,0-4 5 0,-2-1 3 15,-2-3 0-15,-3-3 2 0,-4-4-1 16,-4 1 1-16,-3-3-3 0,0 1-13 16,-6 0-15-16,1 0-17 0,-2 2 52 15,1 4-187-15,0 2-141 0,1 6-351 0</inkml:trace>
  <inkml:trace contextRef="#ctx0" brushRef="#br0" timeOffset="6997.4071">21823 2425 645 0,'10'8'152'15,"-3"-1"5"-15,-2 3-103 0,0 1-16 16,-2 6-9-16,-3-4-6 0,-3 1-7 15,-4-1-12-15,-7 2-12 0,-3 1-18 16,-2 1 78-16,-3-2-213 0,0 0-140 16,2-1-372-16</inkml:trace>
  <inkml:trace contextRef="#ctx0" brushRef="#br0" timeOffset="7463.7395">22651 2120 606 0,'-1'-13'151'0,"-1"-1"8"16,-1 3-84-16,2 3-18 0,0 2-7 0,-2 7-6 15,3 5-6-15,-1 6-6 0,1 5-8 16,0 8-6-16,-1 3-5 0,2 6-3 16,0 4-2-16,2 0-2 0,-1 2-6 15,2 0-10-15,-2-2-18 0,2-1-18 16,-2-4-16-16,1-4-123 0,-1-3-137 15,4-2-315-15</inkml:trace>
  <inkml:trace contextRef="#ctx0" brushRef="#br0" timeOffset="7876.5946">23114 2354 633 0,'0'-16'155'0,"-5"0"6"16,-4 3-91-16,-7 3-23 0,-6 4-8 0,-5 2-9 16,-3 4-6-16,-3 4-6 0,-1 2-3 15,1 4-2-15,2 3-3 0,4 3 0 16,6 2-2-16,4 0 0 0,7 1-3 15,6 2-2-15,5-1-2 0,5-3-1 16,5-2 0-16,4-2-2 0,4-4 0 16,3-6 0-16,0-4 0 0,3-2 0 15,2-7 0-15,1-5 1 0,0-2 0 16,-2-4 2-16,0 0 1 0,-2 2 3 16,-3 2 1-16,-4 2 1 0,-3 3 2 15,-5 4 0-15,0 3 2 0,-4 4-2 0,-3 2-1 16,1 3-3-16,-1 3 0 0,-2 3-2 15,1 2-2-15,1 3-6 0,-1 2-7 16,0-1-14-16,3 3-16 0,-1-4-15 16,2 0-11-16,0-1-119 0,0-3-128 15,4-4-289-15</inkml:trace>
  <inkml:trace contextRef="#ctx0" brushRef="#br0" timeOffset="8109.6237">23291 2178 599 0,'9'-36'141'0,"3"7"4"15,-3 6-79-15,1 7-31 0,-1 5-4 16,-2 7 1-16,-3 8 2 0,-2 6-3 0,-2 5-4 16,-2 4-3-16,0 5-5 15,0 5-3-15,0 1-5 0,-2 1-5 0,0 3-4 16,3-1-11-16,-1 1-13 0,2-2-13 15,0 0-14-15,0-5-58 0,0-2-68 16,2-7-116-16,2-1-239 0</inkml:trace>
  <inkml:trace contextRef="#ctx0" brushRef="#br0" timeOffset="8544.8622">23792 2190 667 0,'0'1'164'0,"-5"-1"5"0,-1 4-99 16,-4 0-21-16,-2 1-9 0,-7 1-8 16,2 1-7-16,-3 0-4 0,-2 2-4 15,0 1 2-15,0 0 0 0,2 1 0 16,4 0-1-16,0 0-2 0,3-1-2 15,5-3-2-15,4 1-5 0,4 0-2 16,3-3-2-16,4-2-2 0,2 1 0 16,3 0-1-16,2-1 0 0,2 1-2 15,3-3-6-15,-1 2-8 0,2-2-15 16,-1 0-15-16,0 0-18 0,-2 1-14 16,1-1-118-16,-1 0-130 0,2-1-294 15</inkml:trace>
  <inkml:trace contextRef="#ctx0" brushRef="#br0" timeOffset="8960.5588">24146 2338 692 0,'7'-22'168'16,"-2"-2"5"-16,0-1-108 0,0 1-16 15,-2-1-6-15,0 2-6 0,-2 5-5 16,-1 3-5-16,1 3-4 0,-2 2-2 15,0 5-3-15,0 4-3 0,-2 2-4 16,-1 4-3-16,1 4-4 0,-1 4-2 16,0 3-2-16,2 2 0 0,1 6-1 15,0 0-2-15,1 2-2 0,2-3-2 16,0 2-2-16,3-1-2 0,0-1-2 16,1-3-1-16,2-2 0 0,0-2 1 0,0-2 1 15,-1-3 1-15,-1-4 3 0,-1-2 1 16,-2-1 2-16,-3-3 2 0,-2-2 1 15,-3-1 2-15,-1 0 0 0,-2 0 2 16,-3-1 2-16,-3-1 2 0,-1 1 1 16,2 0 3-16,0 1 3 0,2 1 1 15,1-1 0-15,2 2 0 0,2 2-1 16,4-2-2-16,1 2-3 0,2 0-1 0,2 1-3 16,4 1-1-16,2-2-1 0,6 2-2 15,2-3-2-15,4 0-10 0,4-1-16 16,5-1-23-16,3-1-20 0,2-1-127 15,3-2-145-15,1-1-333 0</inkml:trace>
  <inkml:trace contextRef="#ctx0" brushRef="#br0" timeOffset="12274.1513">969 3812 169 0,'-5'2'35'0,"-2"0"-6"0,1 1-59 16,-1 1-33-16,0-2-76 0</inkml:trace>
  <inkml:trace contextRef="#ctx0" brushRef="#br0" timeOffset="13369.1062">1046 3812 341 0,'6'-5'108'0,"0"1"8"16,-3-2-13-16,-2 0-34 0,-1 1-13 15,-1 2-8-15,-5-2-7 0,-2 2-5 16,-1 1-4-16,-4 1-3 0,-1 3-1 16,0 3-3-16,-4 1-3 0,2 5-3 15,-3 1-2-15,1 5-3 0,0 5-2 16,-2 3-3-16,0 2-1 0,2 4-1 0,3 2-2 15,4 1-1-15,5-1-1 16,5-2 0-16,2-4-1 0,7-3 0 16,4-3-2-16,4-4 1 0,5-5-1 0,-1-4 1 15,5-5-1-15,2-3 1 0,1-2-1 16,1-4 1-16,3-7-1 0,-1-1 1 16,0-5 0-16,-5-1-1 0,-1-2 2 15,-5-5 0-15,-8 0 2 0,-7-2 2 16,-8 3 0-16,-4 1 0 0,-8 2 0 15,-4-1 0-15,-7 5-4 0,-3 2-10 0,-1 3-11 16,3 4-17-16,0 4-14 16,3 3-123-16,2 3-131 0,2 2-310 0</inkml:trace>
  <inkml:trace contextRef="#ctx0" brushRef="#br0" timeOffset="13553.2505">973 3772 559 0,'2'42'138'0,"-1"3"3"16,-1-1-72-16,1 0-28 0,-1 0-14 15,0-3-6-15,-1-4-6 0,0-3-4 16,0-2-5-16,0-3-6 0,-1-5-6 16,4-2-9-16,-2-1-12 0,0-2-121 15,1-1-119-15,0-7-297 0</inkml:trace>
  <inkml:trace contextRef="#ctx0" brushRef="#br0" timeOffset="13953.4341">1449 4058 581 0,'-8'-6'166'0,"-1"4"5"0,-5 0-3 16,0 7-118-16,-5 3-19 0,1 4-9 15,-3 3-8-15,0 2-7 0,3 5-3 16,3-1-2-16,7 1-1 0,4-2-1 16,8 1-2-16,4-2-4 0,6-3-4 15,2-4-4-15,1-4-2 0,0-3-2 16,3-3-2-16,-3-7 2 0,0-4 4 0,-2-7 5 15,-2-1 3-15,-1-1 6 16,-3-4 6-16,-3-2 7 0,1 3 4 16,-3 1 4-16,0 4 3 0,-4 1 3 0,1 3 0 15,-1 4-2-15,-1 5-6 0,-1 5-3 16,0 7-4-16,0 3-4 0,-1 3-2 16,2 1-5-16,1 3-4 0,0 3-8 15,0-1-15-15,2-3-16 0,1-2-15 16,4 0 7-16,-1-2-136 0,0-8-130 15,4-5-298-15</inkml:trace>
  <inkml:trace contextRef="#ctx0" brushRef="#br0" timeOffset="14101.7813">1456 3580 677 0,'-2'-6'148'0,"-2"8"1"16,3 9-113-16,0 7-23 0,3 5-19 15,0 12-16-15,1 5-125 0,5 5-123 16,1 3-307-16</inkml:trace>
  <inkml:trace contextRef="#ctx0" brushRef="#br0" timeOffset="14624.2976">1906 3983 721 0,'-15'7'166'0,"-4"5"2"0,-1 3-115 16,-1 3-21-16,3 4-8 0,1 0-5 15,3-1-7-15,3 1-4 0,6 0-3 16,4-1-3-16,5-3-1 0,2-2-1 0,4-1-1 15,0-5-3-15,1-3-1 16,0-5-3-16,0-5 1 0,0-7-1 0,-3-4 1 16,0-2 1-16,-1-3 3 0,-2-3 4 15,-2-5 4-15,0-1 4 0,-3 2 1 16,0-1 1-16,0-1 2 0,-1 3-1 16,1 6-2-16,-2 4-4 0,4 5-1 15,1 7-3-15,2 4-1 0,3 6-2 16,3 3-5-16,0 2-9 0,2 4-7 15,1-1-7-15,-2 1-8 0,4-2-5 0,1-1-1 16,3-2 2-16,2-3 8 0,3-3 7 16,3-2 8-16,1-3 7 0,-1-2 7 15,-1-1 5-15,-2-3 5 0,0-2 5 16,-4 3 4-16,-2-2 5 0,0 2 3 16,-3 3 1-16,-3-1 2 0,-2 6-3 15,-2 2-1-15,-2 2-3 0,-2 4-2 16,0 4-4-16,-3-1-3 0,2 3-4 15,-1-1 0-15,-1 2-2 0,2-1-5 0,-2 0-7 16,-1-2-13-16,3-2-11 16,-2 1-15-16,1-3-120 0,-1-3-127 15,1-4-300-15</inkml:trace>
  <inkml:trace contextRef="#ctx0" brushRef="#br0" timeOffset="14819.3864">2182 3729 766 0,'-13'5'175'0,"1"10"3"0,2 8-106 0,5 6-34 15,2 6-18-15,1 7-4 0,2 6-2 16,0 3-2-16,0 2-3 0,2 3-6 16,-4 1-11-16,2-2-15 0,2 0-19 15,1-5-15-15,2-3-112 0,1-8-18 16,5-7-114-16,3-9-214 0</inkml:trace>
  <inkml:trace contextRef="#ctx0" brushRef="#br0" timeOffset="15120.0995">2552 4092 723 0,'-19'-1'171'0,"0"5"2"15,1 3-101-15,4 3-37 0,-1 5-14 16,3-1-8-16,3 1-6 0,3 1-2 0,5-1-3 16,1-5 0-16,3 1 0 0,6-2-2 15,0-4 0-15,2-2-1 0,1-6-3 16,4-3-3-16,1-2-1 0,0-2-1 16,2-2 0-16,1-2 1 0,1 1 1 15,-2 0 1-15,-4 4 4 0,-1 0 2 16,-3 3 0-16,-2 2 0 0,-3 4 0 15,-1 5 0-15,-2 1-6 0,0 4-10 0,-2 3-12 16,0 3-14-16,3 2-125 16,-1 0-129-16,4-2-313 0</inkml:trace>
  <inkml:trace contextRef="#ctx0" brushRef="#br0" timeOffset="15491.0781">3208 3990 581 0,'-2'-13'165'16,"3"0"5"-16,1-2-11 0,4-1-103 15,2 2-12-15,4 1-8 0,0 2-6 16,3 3-7-16,1 2-5 0,0 4-3 16,2 4-4-16,-1 2-3 0,0 5-2 15,-1 3-2-15,-1 5-2 0,-1 2-2 16,-2 2-6-16,-2 2-8 0,-3 1-17 15,-3 2-15-15,-2-1-13 0,-2-5 88 16,-4 1-218-16,-2-5-139 0,3 0-355 16</inkml:trace>
  <inkml:trace contextRef="#ctx0" brushRef="#br0" timeOffset="15622.8454">3237 3920 721 0,'-9'-4'166'15,"0"8"0"-15,4 7-115 0,2 3-20 16,1 6-23-16,5 3-25 0,0 4-22 0,4 4-127 16,0-2-131-16,0 3-326 15</inkml:trace>
  <inkml:trace contextRef="#ctx0" brushRef="#br0" timeOffset="15933.9235">3658 3979 798 0,'-10'-15'185'0,"1"6"2"0,1 8-124 0,3 2-33 16,1 8-8-16,3 4-4 0,2 6-7 15,4 0-7-15,2 5-2 0,3-1-1 16,1 1-8-16,1 0-1 0,1-1 0 15,-1 0 0-15,-1-1-4 0,-1-1 0 16,0-1 0-16,-4-3 8 0,-5 0 0 16,-4-2 1-16,-3-3 0 0,-6-1 2 15,-8-3 2-15,-4 0-1 0,-4-3 0 0,-3 1-4 16,3-4-7-16,0 1-11 16,5-1-12-16,4-2-14 0,7-2 30 0,6-1-159 15,5-3-129-15,7-2-313 0</inkml:trace>
  <inkml:trace contextRef="#ctx0" brushRef="#br0" timeOffset="16246.3958">3915 4019 765 0,'-12'-7'189'0,"-3"3"2"15,-5 3-106-15,-3 4-32 0,-1 6-18 16,-3 3-15-16,2 4-9 0,2 1-5 15,4 3-2-15,7-2-2 0,6-2 0 16,7-2 0-16,4-3-1 0,6-2-3 0,5-4-1 16,5-1-2-16,0-4-3 0,1-4 0 15,1-2 0-15,2-5 1 0,-2-3 0 16,-2-2 3-16,-4-4 1 0,0 2 2 16,-4-1 1-16,1 6 0 15,-5 2 1-15,-3 2 1 0,-3 7-1 0,1 5 0 16,-3 5-1-16,-1 4-7 0,-1 1-9 15,1 5-14-15,-1 0-13 0,-2-1-14 16,2-2-53-16,-1-3-77 0,0-2-118 16,2-5-254-16</inkml:trace>
  <inkml:trace contextRef="#ctx0" brushRef="#br0" timeOffset="16388.0772">3920 3544 804 0,'-8'-17'184'0,"1"8"0"16,0 10-129-16,3 11-23 0,0 6-20 16,2 4-28-16,3 9-29 0,2 7-138 15,0 5-148-15,8 1-364 0</inkml:trace>
  <inkml:trace contextRef="#ctx0" brushRef="#br0" timeOffset="16716.8921">4117 3884 911 0,'-11'-7'189'16,"6"0"1"-16,6 2-164 0,7 2-21 0,4 3-2 16,5 3-3-16,0 0-3 0,4 2-5 15,3 1-3-15,3-1-4 0,3 1-6 16,-4-2-3-16,2 1-2 0,-3-3 2 15,-2 0 4-15,-5-2 4 0,-3 0 4 16,-7-3 7-16,-3 3 10 0,-6-1 6 16,-7 3 4-16,-4 5 3 0,-5 0 4 15,-5 4 3-15,-1 4-1 0,-2-1-3 0,2 5-3 16,3 0-3-16,2 1-3 0,5 2-5 16,3-1-3-16,6 0-6 0,3-1-7 15,5-4-13-15,4-1-15 0,8-3-15 16,2-3-13-16,6-4-15 0,3-4-92 15,1-2-8-15,1-2-92 0,1-2-172 16</inkml:trace>
  <inkml:trace contextRef="#ctx0" brushRef="#br0" timeOffset="16947.3572">4499 4017 542 0,'-4'-16'158'0,"0"5"13"16,-5 2-43-16,0 5-46 0,-2 3-12 16,2 5-11-16,-2 2-12 0,1 5-12 15,2 1-12-15,2 2-6 0,3 0-7 16,1 0-3-16,4-1-4 0,3 0-1 15,3-4-5-15,2-1-3 0,3-2-4 16,2-1-2-16,3-4-1 0,2-2 0 16,0-4 0-16,-1-1 2 0,0-2 3 0,-1-4 3 15,-3 0 3-15,-8-2-3 0,-6-2-9 16,-4-2-8-16,-6-2-6 0,-4 2-8 16,-2 2-7-16,0 4-6 0,2 3-3 15,4 7-2-15,2 4-59 0,2 3-39 16,4 3-90-16,2-1-205 0</inkml:trace>
  <inkml:trace contextRef="#ctx0" brushRef="#br0" timeOffset="17334.4949">4699 3997 574 0,'7'5'146'0,"-2"1"6"0,-2 4-68 16,-1 2-37-16,-1 0-7 0,2 2-6 15,0 0-4-15,1 1-4 0,3-3-2 16,3-1-1-16,4-1 0 0,0-2 1 15,5-4-1-15,-1-2-2 0,0-5-2 16,1-3-5-16,-2-2-3 0,-4-4-8 0,0-2-9 16,-4-3-13-16,0-1-14 0,-3 0-13 15,0 1-8-15,-2-4-8 0,1 2-4 16,-1 0-1-16,0 2 7 16,3 4 13-16,-1 4 13 0,-1 2 13 15,1 7 14-15,-1 3 14 0,-2 8 13 0,1-1 9 16,-2 0 6-16,2 1 4 0,-1 0-1 15,1 1-4-15,1 0-3 0,5-3-3 16,2 2-5-16,3 0-4 0,5 1-3 16,1-1-4-16,1-1-3 0,3 0-2 15,0-1-2-15,-4-1-1 0,-2-2-2 0,-5-1 0 16,-5 0-2-16,-6-1 2 0,-8-1 0 16,-7 2 0-16,-7-2 0 0,-5 0-2 15,-4 2-4-15,-2 0-7 0,3-1-13 16,3 1-16-16,3-2-124 0,6 2-3 15,7-1-106-15,3-3-207 0</inkml:trace>
  <inkml:trace contextRef="#ctx0" brushRef="#br0" timeOffset="17492.3605">5374 3974 795 0,'1'-5'185'0,"-1"0"1"15,0 1-121-15,0 3-36 0,2 3-30 16,-3 2-33-16,0 1 143 0,1 4-295 16,1 3-163-16,2 5-449 0</inkml:trace>
  <inkml:trace contextRef="#ctx0" brushRef="#br0" timeOffset="17623.9497">5479 4197 787 0,'-4'6'207'0,"2"-5"0"16,-3 0-63-16,1-1-99 0,2-1-44 16,-1 1-51-16,3 0-153 0,0-1-167 15,-3 1-397-15</inkml:trace>
  <inkml:trace contextRef="#ctx0" brushRef="#br0" timeOffset="19031.8121">6553 4246 496 0,'5'-31'124'16,"1"-5"5"-16,-1 0-73 0,0-5-12 16,-2-4-7-16,-3-7-4 0,1-3-5 15,-1-1-3-15,1 0-1 0,0 5 0 16,2 7 1-16,2 10 0 0,0 11 2 0,-1 7 0 16,-1 7-3-16,-2 11-2 0,-1 9-1 15,-1 12-3-15,-2 10-3 0,1 11-4 16,0 12-3-16,-2 12-2 0,-2 3-2 15,1 3-2-15,0 2 0 0,5-1-2 16,0-3 0-16,1-3 0 0,2-7-2 16,2 0-3-16,1-7-5 0,-1-9-8 15,1-3-17-15,1-6-11 0,-1-5-21 16,1-8-111-16,2-6-125 0,1-6-289 0</inkml:trace>
  <inkml:trace contextRef="#ctx0" brushRef="#br0" timeOffset="19380.5571">6823 4020 642 0,'-4'-10'146'15,"4"3"2"-15,4 3-102 0,7 4-14 16,2 5-2-16,6 5-2 0,2 5-4 0,3 2 0 16,2 4-2-16,-2 0-4 0,6 6-3 15,0 1-3-15,3 1-3 0,3 3-2 16,1 5-2-16,1-1-2 0,3 4-1 15,-2-4-2-15,-1 0-3 0,-2-3-5 16,-5-4-8-16,-3-3-13 0,-5-4-9 16,-3-2-18-16,-6-4-117 0,-4-3-124 15,-1-6-295-15</inkml:trace>
  <inkml:trace contextRef="#ctx0" brushRef="#br0" timeOffset="19605.5467">7412 3947 653 0,'-20'18'146'0,"-3"5"3"16,-5 6-108-16,-3 2-14 0,-4 4 0 16,-6 0-1-16,-4 3-3 0,2 3-4 15,0-1-4-15,3-1-4 0,-2 4-3 0,6-1-6 16,2-2-6-16,9-1-10 0,0-4-12 15,7-4-19-15,4-4-120 0,7-6-127 16,11-2-308-16</inkml:trace>
  <inkml:trace contextRef="#ctx0" brushRef="#br0" timeOffset="19858.8751">7809 3905 769 0,'-17'-9'175'0,"-7"7"0"0,-2 6-127 16,-5 4-19-16,-2 8-10 0,0 6-6 16,-2 8-6-16,5 6-1 0,2 1-2 15,7 7 1-15,5 2-3 0,7 1-4 0,6 2-12 16,4-1-15-16,4-3-12 0,2 2-12 15,5-5-18-15,6-3-108 0,2-6-118 16,5-5-268-16</inkml:trace>
  <inkml:trace contextRef="#ctx0" brushRef="#br0" timeOffset="20231.9632">7982 4279 788 0,'-5'-3'183'0,"0"1"3"0,1 2-128 0,3 0-19 16,2 0-11-16,3 0-11 0,1 1-7 15,3-2-5-15,3 0-2 0,2-3 0 16,2-1-1-16,4-2-1 0,0-3 0 16,2-2 0-16,-1-2 0 0,-1-1-1 0,0 2 1 15,-3-3-2-15,-6 1-2 16,-3 1 0-16,-6-1-1 0,-3 1 0 0,-7 1-2 15,-6 1-2-15,-3 2-1 0,-5 5-1 16,-2 4-2-16,-2 6 0 0,-1 3 0 16,2 4 1-16,1 4 2 0,0 6 3 15,3 4 2-15,3 1 4 0,1 5 0 16,5 1 1-16,3 4 0 0,5 0 1 16,8-3-1-16,3-1-1 0,6-4 0 0,3-4 0 15,4-4-1-15,5-4-2 0,-1-5-7 16,3-5-7-16,1-4-9 0,1-6-9 15,4-3-7-15,2-4-16 0,-2-3-113 16,0-3-115-16,-3-2-282 0</inkml:trace>
  <inkml:trace contextRef="#ctx0" brushRef="#br0" timeOffset="20454.1298">8489 3762 606 0,'2'-3'140'16,"6"5"3"-16,-2 5-69 0,1 5-48 15,-1 2-1-15,1 3 3 0,0 2 2 16,-3 5 1-16,-1 3-3 0,-2 1-3 16,-2-1-6-16,-3 0-5 0,-2 0-6 0,-4 0-8 15,-3-7-14-15,-2-3-19 0,-4-4-25 16,-6-6-114-16,-2-6-132 15,1-4-311-15</inkml:trace>
  <inkml:trace contextRef="#ctx0" brushRef="#br0" timeOffset="20552.9478">8426 3560 465 0,'14'5'0'0,"-3"2"-66"15,2 6-332-15</inkml:trace>
  <inkml:trace contextRef="#ctx0" brushRef="#br0" timeOffset="21063.3001">8697 3840 585 0,'0'-4'146'0,"0"2"7"15,0 1-86-15,-1-2-9 0,1 3-9 0,-1 2-6 16,-2 1-6-16,1 3-8 0,-1 3-6 15,-1 3-5-15,1 2-6 0,-3 2-2 16,2 3-3-16,3 0-2 0,1-1-1 16,1-2-2-16,1-3-1 0,3 1-1 15,3-4 0-15,0-4-1 0,2-3 1 16,2-3-1-16,1-3 1 0,-1-2 0 16,3-3-1-16,-2-1 1 0,-1-2 0 15,-1 0 0-15,-6-2 0 0,1 6 0 0,-1 2 0 16,-2 3 0-16,0 2 0 0,-1 3 0 15,1 1-1-15,3 5 1 16,-2-3 0-16,3-1-1 0,2 0 1 0,1-3 0 16,3 0 1-16,1-3-1 0,0-1 3 15,1-6 0-15,-1 0 2 0,-2-4 0 16,-4-2 0-16,-3-3 1 0,-3 0-3 16,-4-3-7-16,0 2-16 0,-3 1-21 15,-2 1-21-15,-1 4-122 0,1 3-137 16,2 4-321-16</inkml:trace>
  <inkml:trace contextRef="#ctx0" brushRef="#br0" timeOffset="21628.9132">9079 3803 607 0,'11'-6'142'16,"0"4"2"-16,3 2-91 0,2 5-24 16,1 3-7-16,1 5-4 0,0 4-4 15,0 6-3-15,-1 4-2 0,-1 4 1 16,0 0 0-16,-3 5 0 0,-2 1 1 16,-2-2 3-16,-3 1 0 0,-3-2 1 15,-3-1-1-15,-4 1-2 0,-6-2-1 0,-6-1-4 16,-5 1-2-16,-6-5-2 0,-4-3-1 15,0-2-1-15,0-3 0 0,4-5-2 16,4-3-10-16,3-3-15 0,8-1-12 16,5-5-20-16,4-3-112 0,3-2-127 15,3-4-290-15</inkml:trace>
  <inkml:trace contextRef="#ctx0" brushRef="#br0" timeOffset="21901.7824">9515 4037 603 0,'4'-36'154'15,"-2"-5"4"-15,-2-3-71 0,2-4-39 16,-1-1-12-16,2 3-8 0,2 3-8 16,0 9-3-16,1 7-1 0,-2 8-1 15,1 9 0-15,-3 12 0 0,-2 10-1 0,-2 9-1 16,-1 9-4-16,1 14-2 0,-2 10-2 15,-2 9-2-15,-1 5-2 0,-2 2-2 16,2-1 1-16,1-1-1 0,0-5 0 16,2-4 1-16,4-7-1 0,1-3-11 15,3-3-6-15,0-6-18 0,-2-7-16 16,2-3-128-16,-2-11-137 0,2-3-327 16</inkml:trace>
  <inkml:trace contextRef="#ctx0" brushRef="#br0" timeOffset="22194.3325">9693 4238 791 0,'-1'-2'183'0,"5"3"1"15,6-1-116-15,4 0-36 0,0-1-15 16,5 1-5-16,4-1-5 0,0 1-3 16,2 0-5-16,-1-2-7 0,2 2-15 15,-1 0-21-15,-3 0-15 0,-4 2-127 16,-5-1-140-16,-5 2-324 0</inkml:trace>
  <inkml:trace contextRef="#ctx0" brushRef="#br0" timeOffset="22345.9968">9727 4411 709 0,'6'-1'158'0,"3"-1"-1"0,2 0-116 16,2-2-28-16,3 1-21 0,3-2-29 15,1 1-119-15,1 0-127 0,3 3-310 16</inkml:trace>
  <inkml:trace contextRef="#ctx0" brushRef="#br0" timeOffset="24310.1156">10717 4328 396 0,'-5'-2'103'0,"-1"0"5"16,1 0-40-16,-2-3-25 0,0 0-5 16,0 0-3-16,1 1-3 0,0-2-4 15,0 1-3-15,1 0-6 0,4 3-4 16,-1-1-5-16,2 2-2 0,-1 1-2 16,0-1-1-16,1 2-1 0,-1-1 0 15,-1 1 0-15,2 1 1 0,-1-1 0 16,0 0 1-16,0 1 2 0,0 0 1 15,-1-1 1-15,1 1 0 0,-1 0 1 0,-1-1-1 16,2 0 0-16,0 0-1 0,0 0-1 16,1-1 0-16,-2 0-1 0,1 0-1 15,0 0 1-15,1 0 0 0,-1 0 0 16,-1 0 1-16,2 0 1 0,-1 0 1 16,1-1-1-16,1 0 2 0,-1 0-2 15,2-2-2-15,1 1 0 0,0-2-2 16,3 2 0-16,4-1-1 0,4 3 0 15,4-2 0-15,2 1 1 0,1-2-1 16,4 2 1-16,2 0-2 0,2-3 1 0,2 0-2 16,1 2 0-16,2 0 0 0,4 2-1 15,2-3-1-15,4 2 1 0,4 1 0 16,5-1-1-16,1-1 0 0,6 0 1 16,2-1-1-16,4 5 0 0,-1-1 1 15,3 0-1-15,-1 3 0 0,2 0 1 16,0 0-1-16,2 3 0 0,-1 0 0 15,0-1-1-15,-1 1-1 0,-7 1-2 16,3-1-1-16,-5-1 1 0,-1-1 0 0,-3-2 0 16,-2-1 1-16,-5 2 1 0,3-3 1 15,-8-2 1-15,-6 1 0 0,-8-2-2 16,-3 1-7-16,-1-2-6 0,-4-1-9 16,-7 0-7-16,-4-1-10 0,-6-1-17 15,-4-1-109-15,-5-2-115 0,-3 1-277 16</inkml:trace>
  <inkml:trace contextRef="#ctx0" brushRef="#br0" timeOffset="24665.4441">11674 3601 540 0,'2'-32'134'0,"-2"-3"8"0,0-4-78 16,-1 0-6-16,-2 2-2 0,2 5-2 16,0 7-6-16,0 6-5 0,1 7-8 0,2 9-6 15,2 14-8-15,1 12-9 0,1 9-9 16,-3 9-20-16,-1 8-26 0,-2 8-134 16,2 3-144-16,-2 5-359 0</inkml:trace>
  <inkml:trace contextRef="#ctx0" brushRef="#br0" timeOffset="25283.9426">10420 4847 555 0,'0'-16'140'0,"0"-2"9"16,0-2-74-16,2-4-11 0,-1-2-6 16,3 1-5-16,-1 5-3 0,1 0-5 15,1 5-6-15,0 3-6 0,1 7-6 16,1 8-3-16,-2 8-3 0,-2 6-4 15,-2 12-3-15,0 5-2 0,-1 12-3 0,-4 5-2 16,-2 4-4-16,0 2-2 16,0-1-1-16,2-3-4 0,-2-3-3 0,-1-5-9 15,-1-4-10-15,2-5-16 0,1-4-19 16,2-2-24-16,-3-7-111 0,6-6-133 16,1-3-300-16</inkml:trace>
  <inkml:trace contextRef="#ctx0" brushRef="#br0" timeOffset="26655.1733">10755 5017 612 0,'1'-13'160'0,"0"-1"11"15,0 8-77-15,1 5-27 0,0 0-9 16,-1 1-6-16,2 5-9 0,-1 6-9 15,1 1-10-15,-1 4-6 0,-1 2-4 16,1 4-4-16,-1 2-3 0,-2-4-3 16,1 0-7-16,-2 1-13 0,2-2-18 0,-1-1-23 15,1-3-20-15,0-2-119 0,1-1-141 16,1-2-310-16</inkml:trace>
  <inkml:trace contextRef="#ctx0" brushRef="#br0" timeOffset="26948.1243">10963 5139 714 0,'-1'0'172'0,"2"-2"4"15,0 0-103-15,4 2-26 0,-1-3-11 0,4 5-11 16,0-4-7-16,0 1-4 0,2 0-4 16,1 0-5-16,0-2-12 0,0 2-17 15,0-1-21-15,-1 0-24 0,-1 1-116 16,-1 1-138-16,3 3-313 0</inkml:trace>
  <inkml:trace contextRef="#ctx0" brushRef="#br0" timeOffset="27388.8117">11519 5081 656 0,'1'-10'172'0,"-1"-2"8"15,-1 1-81-15,-3 0-35 0,0 1-9 0,-4 2-10 16,0 1-12-16,-6 2-9 0,-2 4-6 16,-5 2-6-16,1 7-3 0,-2 2-4 15,0 6-1-15,1 2-1 0,2 2-2 16,6 2 0-16,4-2-1 0,3 0 0 15,4 1 1-15,2-4-2 0,3-2 1 16,5-3-1-16,3-4-1 0,2 0-1 16,6-6 0-16,0-5-1 0,3-5 0 0,0-4 1 15,2-1 1-15,-5-3 0 0,-2-3 1 16,-2-3 2-16,-2 0 0 0,0 1 1 16,-5 1 0-16,0-1 0 0,-3 1 1 15,-1 5 1-15,-1 4 1 16,-2 6 0-16,-1 5-1 0,-1 7 0 0,0 4 1 15,-2 3-2-15,2 6-1 0,-1 3-6 16,0 0-5-16,1 0-12 0,2-3-16 16,1 1-22-16,1-4-15 0,2-2-54 15,2-5-68-15,5-2-119 0,5-2-240 16</inkml:trace>
  <inkml:trace contextRef="#ctx0" brushRef="#br0" timeOffset="27745.7537">11751 5102 773 0,'-10'0'168'0,"7"-1"1"16,3 1-129-16,3 1-19 0,2-2-3 16,2-1-5-16,2 0-2 0,3-2 0 0,0 1-1 15,4-5-1-15,1 1-3 0,2-2-2 16,-1 1-1-16,2-1-1 0,-4 1 0 15,-1-3-1-15,-2 0 0 0,-6-1-1 16,-3 0 0-16,-4 0 0 0,-6-1 0 16,-3 3 0-16,-3 1 0 0,-4 4 0 15,-4 4-1-15,3 5 1 0,-5 3 0 16,2 4-1-16,1 3 1 0,4 3-1 16,0 2 1-16,3 2 0 0,1 4 1 0,5-2 2 15,0 1 1-15,4 1 0 0,0-2 1 16,7-2-1-16,3-1 0 0,3-3-2 15,3-5-5-15,3-2-9 0,5-3-10 16,5-3-17-16,0-4-10 0,2-4-20 16,0-1-115-16,0-2-125 0,2-4-289 15</inkml:trace>
  <inkml:trace contextRef="#ctx0" brushRef="#br0" timeOffset="28060.9505">12105 4733 578 0,'2'1'149'0,"1"2"7"0,-2 2-77 16,2 3-21-16,2 3-10 0,5 3-5 15,1 2-5-15,0 1-7 0,-1 0-5 16,2 1-2-16,1 2-5 0,-4-3-3 16,-4 1-2-16,-1 2-2 0,0-4-3 15,-3-1-3-15,-2-1-2 0,-2-1-1 16,-7-6-4-16,-3-3-9 0,-3 1-18 0,0-4-20 16,-2-1-26-16,-1-4-115 0,0-4-137 15,6-2-310-15</inkml:trace>
  <inkml:trace contextRef="#ctx0" brushRef="#br0" timeOffset="28182.6281">12092 4623 671 0,'4'-9'171'0,"-1"1"2"0,-2 2-93 16,1 1-30-16,2 1-14 0,1 0-13 0,6 4-20 16,1 3-31-16,0 0-27 0,1 2-119 15,-1 5-137-15,0 2-327 0</inkml:trace>
  <inkml:trace contextRef="#ctx0" brushRef="#br0" timeOffset="28741.5158">12301 4780 442 0,'1'-6'101'0,"0"-1"1"0,2 4-74 15,0 0-11-15,0 2-5 0,-1 1-5 16,2-1-3-16,-3 2-2 0,1 0 0 16,0 2 0-16,-1-2 1 0,-2 0 2 0,1 0 4 15,0 1 4-15,-2-1 5 0,1-1 3 16,0-1 4-16,0 1 2 0,0-3 0 15,-1 3 0-15,1-2-1 0,1-2-2 16,-1 2-2-16,1-1 1 0,0 1 0 16,0 2 0-16,0 0 2 0,0 2 2 15,-1 5-2-15,-1 5 0 0,0 1-2 0,0 4-4 16,0 2-4-16,1 1-3 0,1 1-5 16,0 0-2-16,3-3-3 0,1 0 0 15,3-4-1-15,1-2-1 0,2-5 1 16,3-3-1-16,1-5 0 0,1-5 1 15,-1-2-1-15,2-3 1 0,-4-5 0 16,0 2 1-16,-5-2-1 0,-1 3 1 16,-2 2-1-16,-2 2 1 0,-2 3-1 15,0 4 0-15,0 3 0 0,3 4 0 16,-2 2-1-16,1 0 0 0,3 4 1 16,2 0-1-16,3 3-1 0,5-3 0 0,2-1-1 15,4-3-2-15,-1-1 1 0,4-3-1 16,3-6 0-16,2-2 1 0,-2-3 0 15,-1-3 0-15,-3-3-7 0,-4 0-9 16,-8-4-16-16,-12 1-19 0,-13-2-119 16,-6 1-132-16,-4 1-310 0</inkml:trace>
  <inkml:trace contextRef="#ctx0" brushRef="#br0" timeOffset="31932.9927">20086 2705 589 0,'-6'-2'156'0,"-4"0"11"0,3 0-73 15,1-1-17-15,0 2-8 0,0-2-4 16,1 2-9-16,4 0-12 0,2 0-10 16,-1 2-7-16,2-2-9 0,2 2-6 15,3 0-5-15,2 0-3 0,3-1 0 16,0-1-2-16,3-1-8 0,0-2-19 16,1 0-35-16,-2 1-39 0,0 0-105 15,-2 3-147-15,-3 1-328 0</inkml:trace>
  <inkml:trace contextRef="#ctx0" brushRef="#br0" timeOffset="32928.6255">11767 4769 670 0,'-3'-2'162'16,"4"0"6"-16,2 1-96 0,1-2-26 15,2 1-9-15,0-2-11 0,4-1-6 16,2 0-6-16,1 2-5 0,4-2-12 16,2 0-28-16,2 2-27 0,-2 1-118 15,3 1-137-15,-3 4-329 0</inkml:trace>
  <inkml:trace contextRef="#ctx0" brushRef="#br0" timeOffset="33744.0298">13010 4824 553 0,'4'-21'137'0,"-3"1"9"16,1-2-79-16,1 0-9 0,-1 0 0 0,-1 4-1 16,2 3-1-16,-3 3-1 0,1 2-5 15,-1 6-7-15,0 7-7 0,1 5-8 16,-1 7-8-16,2 7-7 0,-1 5-6 16,-2 6-3-16,1 6-1 0,0 3-1 15,0 1 0-15,0 5-2 0,-3-3 0 16,4-2 1-16,2-1-2 0,2-2 0 15,-2-3-2-15,3-5-6 0,-1-7-9 16,3-3-16-16,-2-1-23 0,1-3-20 16,-3-6-121-16,2-6-141 0,5-3-319 0</inkml:trace>
  <inkml:trace contextRef="#ctx0" brushRef="#br0" timeOffset="34348.4575">12453 4350 516 0,'-9'0'128'0,"0"0"4"0,1 0-74 16,-1 1-12-16,2-1-5 15,0-1-6-15,-1 2-4 0,3-1-4 0,0 0-1 16,3 0-3-16,1 1-3 0,3 0-2 15,2-1-1-15,4 0-1 0,5 2 0 16,3-2 0-16,4-3-1 0,6 1 1 0,4-2-3 16,1-1-2-16,5-1-1 0,6 0-3 15,-2 1-2-15,0-1-1 0,2 1-2 16,2-2 0-16,1 0-1 0,0 1-1 16,-6-1 1-16,1 0 0 0,1 1-1 15,-5-1-3-15,-4 3-4 0,-2 1-10 16,-5-2-11-16,-3 3-15 0,-4 0-13 15,-6 1-38-15,-9 2-83 0,0 1-113 16,-1 0-248-16</inkml:trace>
  <inkml:trace contextRef="#ctx0" brushRef="#br0" timeOffset="38977.1962">13510 4235 699 0,'-6'-8'188'0,"3"2"10"0,-2 2-94 15,3 2-19-15,-1 0-14 0,2-1-14 0,1 3-16 16,1 0-14-16,2 0-8 0,2 0-6 16,1 1-6-16,2-1-3 0,3 0-2 15,3 2 1-15,-1-1-5 0,2-1-10 16,-2 0-13-16,2 1-17 0,-3 0-23 15,-2 0-21-15,0 2 35 0,-3-1-163 16,-2 4-136-16,-1 2-320 0</inkml:trace>
  <inkml:trace contextRef="#ctx0" brushRef="#br0" timeOffset="39135.7762">13519 4432 569 0,'-3'1'151'0,"4"-1"3"16,1-2-12-16,6-1-112 0,0-2-14 16,2-5-10-16,5 3-16 0,1-3-25 15,-3-1-119-15,3 0-124 0,3 1-312 16</inkml:trace>
  <inkml:trace contextRef="#ctx0" brushRef="#br0" timeOffset="44434.8089">14468 4314 260 0,'-7'-3'81'0,"0"0"8"16,1 2-27-16,0 0-5 0,0-2-5 15,0 2-5-15,-1 1-7 0,1 1-7 16,0-1-5-16,0 0-3 0,1 1-5 16,-1 1-2-16,0-1-2 0,1-1-3 15,0-1 0-15,0 2-1 0,2-1-1 16,-1-1 1-16,1 1 1 0,1-2-1 15,1 1 1-15,0 1-2 0,1-1-1 0,0 0-2 16,0 2-2-16,1-1-2 16,1 1-1-16,1 2-2 0,2-2 0 0,1 1-1 15,2 1 1-15,3-2 0 0,2 0-1 16,1-1 1-16,2-1 0 0,1 1 0 16,3 0 0-16,-3 0 0 0,4 0 0 15,1-1 0-15,1 0 1 0,0-3-1 16,4 0 1-16,3 0 0 0,5 0 0 15,2-1 0-15,4-1 0 0,1 1 0 16,9 1 0-16,0 2-1 0,2-3-1 16,-2 2 1-16,2 1-1 0,2 1 1 0,1-1-1 15,-3 1 0-15,3 0 1 0,1-2-1 16,1 5 0-16,0-2 0 0,0 0 0 16,0 0 1-16,1 2-1 0,-1-2 0 15,2 1 0-15,2-1 0 0,1 0 0 16,0 0 0-16,0 0 0 0,-1-1 0 15,3 2 0-15,-2 1 0 0,-1-2 0 0,2 0 0 16,1 0 0-16,1 0 1 0,-1 1-1 16,1-2 1-16,1-2 0 0,0 3-1 15,2-2 1-15,1-2-1 0,1 1 1 16,3 0-1-16,-2-1 0 0,3 2 1 16,1-1-1-16,-2 1 0 0,1 1 1 15,1-3 0-15,2 1 0 0,1 0 0 16,-1-2 0-16,2 2 0 0,0 0 0 15,-1-5 0-15,1 0 0 0,-1 0-1 16,0 2 1-16,0-1-1 0,0-2 0 16,-3 2 0-16,-3 2 1 0,-2 1-1 0,-2 0 0 15,-5 0 0-15,-7 1 0 0,-5 0 0 16,-6 2 0-16,-5-1-1 0,-5 2-4 16,-8 0-6-16,-7 0-11 0,-5 0 27 15,-8-1-151-15,-10 0-119 0,-7 2-308 16</inkml:trace>
  <inkml:trace contextRef="#ctx0" brushRef="#br0" timeOffset="45006.0269">16246 3812 557 0,'5'-20'140'0,"-1"0"7"0,-1-4-75 16,1 0-14-16,1-2-6 0,-1-1-2 16,-1 3-5-16,1-1-2 0,0 2-3 15,-2 4-2-15,1 2-3 0,-1 6-5 16,-1 5-5-16,-1 4-5 0,-1 7-5 15,0 6-4-15,-2 5-5 0,0 4-7 16,-1 6-9-16,0 1-13 0,2 10-20 16,2 1-19-16,2 5-116 0,3 1-20 0,5 7-121 15,2 4-230-15</inkml:trace>
  <inkml:trace contextRef="#ctx0" brushRef="#br0" timeOffset="46157.6107">14354 4911 516 0,'-2'-32'130'0,"4"-1"4"0,-2 0-67 0,-2-3-23 16,4 4-5-16,-1 1-5 0,0 4-3 15,0 5-2-15,2 6-1 0,0 3-1 16,1 10 0-16,-1 4 0 0,-1 10-2 15,-1 5-2-15,0 10-5 0,-1 7-4 16,0 6-2-16,-1 7-5 0,0 6-4 16,1-1-3-16,0 2-2 0,0-5-6 0,1-5-9 15,-1-3-14-15,1-3-13 0,2-5 14 16,-2-7-145-16,-1-3-131 0,0-1-315 16</inkml:trace>
  <inkml:trace contextRef="#ctx0" brushRef="#br0" timeOffset="48586.981">14730 4919 255 0,'3'3'82'16,"1"2"6"-16,0 0-22 0,-3-2-18 0,0 2-8 16,0 1-12-16,-1 0-11 0,0 2-9 15,0-1-8-15,-1-1-13 0,1 2-18 16,-1-4-18-16,1 1-18 0,0-2-25 15,0-1-53-15,-1-1-89 0</inkml:trace>
  <inkml:trace contextRef="#ctx0" brushRef="#br0" timeOffset="48789.6663">14747 4958 361 0,'0'-11'109'0,"0"-2"9"16,0 1-26-16,-1 1-18 0,1 1-17 16,-3 1-6-16,1 2-2 0,-2 2-2 0,-1 3-3 15,0 2-2-15,0 3-3 0,0 5-3 16,1 1-3-16,0 6-6 0,0 0-5 15,2 4-4-15,1 5-4 0,1-5-2 16,0 3-3-16,0-1-3 0,1-1-1 16,1 1-3-16,-1-5 0 0,-1-2-2 15,0 0-3-15,0-3-7 0,0-3-9 0,0 1-15 16,0-3-12-16,2-2-16 0,-1-2-119 16,0-1-127-16,2-1-297 0</inkml:trace>
  <inkml:trace contextRef="#ctx0" brushRef="#br0" timeOffset="49387.1592">14996 5039 469 0,'-5'0'130'0,"-2"-1"6"0,1 0-27 15,0-2-49-15,1 3-5 0,0-1 1 16,3 1-2-16,0-1-2 0,0 1-4 16,1 0-5-16,1 0-8 0,0 0-6 0,4-1-6 15,-1 0-6-15,2 1-3 0,3-2-3 16,1 1-1-16,1 0-2 0,3-3-1 15,-2 2-1-15,2-2-2 0,1-1-2 16,-2 1-2-16,1 0-8 0,-1-1-11 16,-1 1-18-16,2 3-22 0,-3 0-21 15,-3-2-117-15,-1 3-139 0,-1 1-305 16</inkml:trace>
  <inkml:trace contextRef="#ctx0" brushRef="#br0" timeOffset="50376.993">15563 4930 511 0,'1'-8'132'0,"0"0"6"16,-1 1-62-16,-1-2-18 0,0 3-2 15,-3 0-2-15,-2 3-3 0,-2 3-3 16,-1 1-3-16,-5 4-5 0,-2 4-6 16,-2 5-7-16,-2 2-6 0,1 3-7 15,0 4-3-15,2 0-5 0,5-2-1 0,5 1-3 16,2-3-1-16,5 0-1 0,3-3-1 15,5-4 0-15,3-4-2 0,1-1 0 16,3-5-1-16,3-3 0 0,0-3 0 16,1-3 0-16,-1-4 1 0,-1-4 1 15,-1 0 1-15,-3-3 0 0,-4-2 1 16,-1-1 1-16,-2 3 1 0,-3 1 2 16,0 2 2-16,-2 3 4 0,-1 3 0 15,-1 6 1-15,0 3-1 0,-1 5 0 0,2 3-3 16,-1 3-3-16,1 4-2 0,0 2-2 15,0 0 0-15,3 2-4 0,-1-3-5 16,2-1-9-16,2-1-16 0,0-1-19 16,4-4-14-16,1 0-129 0,1-5-140 15,4 3-322-15</inkml:trace>
  <inkml:trace contextRef="#ctx0" brushRef="#br0" timeOffset="50807.207">15961 4867 598 0,'-8'-3'148'0,"-3"1"10"0,-1 0-84 16,-3 2-11-16,-3 3-3 0,0 2-1 0,2 1-5 15,-1 3-7-15,1 2-9 0,1 1-9 16,5 3-8-16,3 3-7 0,2-1-6 16,1 0-3-16,3 2-3 0,5-4-2 15,2 1 0-15,1-3-4 0,3-4-6 16,1-1-7-16,4-2-10 0,3-4-14 0,2 0-14 16,2-4-12-16,2 0-13 0,1-2-107 15,-1-4-120-15,1 2-275 0</inkml:trace>
  <inkml:trace contextRef="#ctx0" brushRef="#br0" timeOffset="51166.1656">16121 4905 648 0,'-5'-5'167'15,"-2"0"6"-15,0 2-83 0,-2 2-32 0,0 4-10 16,2 3-7-16,0 2-10 0,-7 0-10 16,9 6-6-16,0 3-4 0,3 1-4 15,1-2-2-15,2 1-2 0,1-1-2 16,8 2 0-16,-2-6-1 0,1-2-2 16,1-4-1-16,4-1-1 0,0-4-1 15,2-2 1-15,3-5-1 0,-1-4 0 16,0-2 2-16,1-2 1 0,-4-3 1 15,-2 0 1-15,-3-4 1 0,-4 3 0 0,-6-2 1 16,-5 2 0-16,-2 2 1 0,-4 3-1 16,-4 0-1-16,0 8-1 15,-3 2-8-15,0 4-12 0,-1 4-12 0,1 3-14 16,3 3-12-16,2 3-121 0,2-1-5 16,3 5-103-16,7 0-196 0</inkml:trace>
  <inkml:trace contextRef="#ctx0" brushRef="#br0" timeOffset="51718.1593">16485 4865 612 0,'-1'-5'151'0,"-4"2"8"0,-2-2-92 16,-3 1-13-16,-1 2-7 0,-3 1-8 15,0-1-7-15,-4 1-7 0,2 1-6 0,-1 1-5 16,4 2-5-16,-1 0-3 0,3 1-2 16,4 1-2-16,1 1-1 0,3 2 0 15,3 0-2-15,2 1 0 0,3-1-1 16,1 1-2-16,1-1-1 0,3 2-2 16,1-2-3-16,2 0-2 0,2-2-1 15,0 0-2-15,2 2 0 0,0-2 2 16,0-1 1-16,0 2 3 0,-3-1 2 0,-1 0 2 15,-2-1 2-15,0-1 2 0,-2 0 0 16,-2 2 1-16,1-4 0 0,-4 2 0 16,1 1 1-16,-2 0 0 0,-2 0 1 15,-2 1 0-15,-3-1 2 0,-3 2 2 16,-1 0 0-16,-1-1 0 0,-5 1 1 16,-2 0-1-16,-1-1 0 0,0-1-2 15,0 0-1-15,-2-2-3 0,4 0-4 16,0-1-9-16,4 0-14 0,5-2-13 15,0-2-121-15,1-1-5 0,3 0-107 0,6 2-202 16</inkml:trace>
  <inkml:trace contextRef="#ctx0" brushRef="#br0" timeOffset="52351.9269">16650 4895 381 0,'0'-1'99'0,"2"1"4"0,-2 0-47 0,0-2-14 16,0 2-7-16,1 0-7 0,-1 2-4 0,0-1-2 15,1-1-1-15,-1 0-2 16,0 0 1-16,1 0 0 0,-1-1-1 0,1 1 1 16,-1-2 0-16,2 1 1 0,-1 0 0 15,-1 0 1-15,1-1 1 0,0 1 2 16,-1 0 1-16,2-1 1 0,-2 0 1 16,1 0-2-16,0-1 0 0,-1 1 0 15,1 1-1-15,1 0-3 0,-2 2-1 0,-2 1-2 16,1 7 0-16,-1 2-3 0,-2 5-2 15,0 3-2-15,-1 3-2 0,2 3-2 16,-1-1-2-16,2 1-2 0,2-2-2 16,2-3-1-16,2-3 0 0,2-4-1 15,4-4 0-15,4-2 0 0,1-5 0 16,2-4 0-16,2-3 1 0,0-1-1 16,2-2 0-16,-3-2 1 0,-2-1 0 15,-2 0 1-15,-3-1-1 0,-3 2 1 16,-3 0 0-16,-2 3 0 0,-2-1 1 15,-1 5-2-15,0 4 1 0,-1 1-1 0,-1 3-1 16,2 3 0-16,2-1 0 0,-1 1 0 16,1 1-1-16,3-2 0 0,0 1 0 15,5-1-1-15,1-4 0 0,4-3 0 16,2 0 0-16,1-5 0 0,3-4 1 16,0-4 2-16,-4-3 0 0,-1-5 0 15,-5-1 1-15,-4-4 0 0,-4 2-1 0,-3-2-1 16,-4 1-7-16,-2 1-11 15,-4 3-18-15,0 3-21 0,-2 4-22 0,-3 3-120 16,-1 6-141-16,-1 4-316 0</inkml:trace>
  <inkml:trace contextRef="#ctx0" brushRef="#br0" timeOffset="54579.6289">17448 4878 544 0,'0'-18'140'0,"0"3"11"15,-1 0-63-15,-2 3-22 0,3 2-7 16,-2 1-3-16,2 4-5 0,-4 2-6 0,3 5-9 16,-2 3-9-16,2 4-7 0,0 4-7 15,2 4-5-15,-1 3-4 0,5 3-2 16,-3-1 0-16,1 1-1 0,2 2-3 16,0-4-5-16,0 0-8 0,-1-3-11 15,1-2-12-15,0-1-12 0,0-3-10 16,-1-2-14-16,-3-1-106 0,-1-1-116 0,-4-5-268 15</inkml:trace>
  <inkml:trace contextRef="#ctx0" brushRef="#br0" timeOffset="55184.7741">17309 5039 527 0,'-2'-2'132'0,"-1"-2"6"0,2 2-73 16,0-1-14-16,0 1-6 0,1 1-4 15,0-3-5-15,0 4-4 0,1-1-5 16,0 1-2-16,0-3-5 0,4 3-4 16,0-1-2-16,1 1-3 0,2-2-2 0,2 0-2 15,-1 0-2-15,2 2-2 0,0-3-2 16,4 2-5-16,-3 0-12 0,3-3-15 16,0 1-14-16,-1 0-128 0,1 0-133 15,-1-1-323-15</inkml:trace>
  <inkml:trace contextRef="#ctx0" brushRef="#br0" timeOffset="60291.0016">17384 4981 384 0,'-7'2'98'15,"-1"2"5"-15,2-3-54 0,0 1-8 16,-1 1-3-16,-1 0-3 0,1-1-4 0,0 0-2 16,-1-1 0-16,2 2-1 0,0-2-2 15,1-1-1-15,0-5-2 16,2 5-1-16,1-2-3 0,0-2-2 0,2 0-1 15,-1 2 1-15,0-2 0 0,2 5 1 16,-1-3 1-16,-1 0 0 0,2 3-1 16,-2-1 0-16,2-1-3 0,-2-1-4 15,2 2-2-15,0 0-2 0,1 0-1 16,5-2-1-16,1 1 0 0,3-2-1 16,5 3 0-16,0-5 0 0,4-1 0 0,2-1 0 15,1-1 0-15,3 0-1 16,-1 1 0-16,1-6-1 0,0 6 0 0,0 0-1 15,-4-1 0-15,0 3 0 0,-3 0-1 16,-2 3 0-16,-2 0-1 0,-1-1-2 16,-3 2-4-16,0 2-6 0,-5-1-6 15,-3 1-7-15,-3-1-10 0,0 2-7 16,0-1-7-16,-1 0 13 0,-4 0-127 16,-1-1-112-16,4-3-282 0</inkml:trace>
  <inkml:trace contextRef="#ctx0" brushRef="#br0" timeOffset="62162.9601">17852 4960 555 0,'2'-17'135'0,"0"-3"5"0,-1 2-81 16,1-2-13-16,1 0-5 0,1 1-5 16,-1 0-2-16,1 3-2 0,1 2 0 15,-2 3-2-15,1 2-2 0,0 4-1 16,-2 7 0-16,1 6-3 0,0 4-3 16,2 5-3-16,1 9-4 0,2 2-1 15,-2 4-5-15,2 1-3 0,1-1-1 16,1 2-1-16,0 0-2 0,-1-5 0 0,1-2-1 15,0-1 1-15,1-3-1 0,-4 0 0 16,-2-3 1-16,-2-4-1 16,-3-3 1-16,-3-1 0 0,0-2-1 0,-8-4-3 15,1-4-7-15,-4-4-11 0,0-4-18 16,-4-4-18-16,1-2-16 0,0-3-118 16,0-4-132-16,5-3-297 0</inkml:trace>
  <inkml:trace contextRef="#ctx0" brushRef="#br0" timeOffset="62326.6474">17899 4609 625 0,'-2'-11'152'0,"0"0"3"16,1 2-96-16,1 1-19 0,2 1-10 16,2 1-8-16,-2 0-10 0,4 4-20 15,0 2-17-15,4 4-82 0,0 0-51 16,0 4-114-16,2 3-252 0</inkml:trace>
  <inkml:trace contextRef="#ctx0" brushRef="#br0" timeOffset="62846.5416">18363 4737 564 0,'-3'-5'141'16,"0"-1"8"-16,-3 2-75 0,-4 0-20 0,-2 3-3 16,-4 1-4-16,-4 4-4 0,0 3-6 15,-2 5-6-15,0 4-5 0,1 5-6 16,3 4-7-16,3 0-4 0,7 2-3 16,2 0-2-16,4-2-2 0,6-3-1 15,2-4 0-15,3-2-2 0,4-5 1 16,2-2-2-16,1-6-1 0,1-3 0 15,3-2 0-15,-1-7-1 0,2-5 2 0,-1-3-1 16,-4-5 2-16,0-2 1 0,-4-3 1 16,-2-1 1-16,-3 4 2 0,-5 3 2 15,1 5 3-15,-2 4 1 0,-1 3 0 16,-1 9 0-16,-2 6-1 0,1 5-2 16,1 5-2-16,0 4-3 0,1 2-3 15,1 2-5-15,4 2-7 0,1-3-15 16,5-1-13-16,2-2-13 0,4-3-9 15,5-3 27-15,3-5-147 0,-1-1-122 16,5-6-290-16</inkml:trace>
  <inkml:trace contextRef="#ctx0" brushRef="#br0" timeOffset="64308.7004">18657 4832 205 0,'7'-2'70'15,"2"-2"8"-15,2 2-13 0,0-2-3 0,2 2-1 16,2-2-5-16,-2-1-5 0,1-1-4 16,1-1-3-16,-1 0-3 0,1-1-4 15,-3-1-3-15,0 1-1 0,0-1 0 16,-4 1 1-16,-1 0-1 0,0-3 3 16,-4 3 0-16,-3-1 2 0,-2 2-2 15,-3-1-3-15,-4 3-2 0,-2 1-4 16,-3 2-3-16,-6 4-6 0,-1 1-5 15,-2 3-3-15,0 3-3 0,-1 0-3 0,2 0-1 16,3 1-2-16,3-1-1 16,4-1 0-16,3 2 0 0,4-3-1 0,4 3 0 15,3-1 1-15,3-1-1 0,4 2 0 16,2-1 0-16,2-3 0 0,3 0 0 16,4-1-1-16,2-1 1 0,0 2-1 15,2-3 0-15,1 3 0 0,-2 1 0 16,-2 0 0-16,0 0-1 0,-3 2 0 15,-1-2 1-15,-3 1-1 0,-2-1 1 0,-2 1 1 16,-4 0 0-16,-4 0 0 16,-4 1 1-16,-5 1 0 0,-3-2 0 0,-4 1 0 15,-2 1 0-15,-3-2 1 0,-2-3-1 16,1 0 0-16,-2-1-4 0,2-2-12 16,0-1-13-16,5-2-15 0,3 0-18 15,5-1-119-15,3-3-133 0,9-5-301 16</inkml:trace>
  <inkml:trace contextRef="#ctx0" brushRef="#br0" timeOffset="64495.3176">19052 4769 646 0,'0'5'176'0,"2"3"6"0,-2 6-59 15,1 0-62-15,0 3-15 0,0 4-10 16,4 1-13-16,0-3-10 0,0-1-8 15,1-2-10-15,-1-1-12 0,2-2-16 16,2-2-15-16,-4-6-14 0,1-1-109 0,-1-5-16 16,-3-4-106-16,4-5-201 0</inkml:trace>
  <inkml:trace contextRef="#ctx0" brushRef="#br0" timeOffset="64628.667">19044 4574 613 0,'-9'-16'159'0,"1"4"6"0,-1 4-82 15,2 6-35-15,3 6-9 16,2 3-11-16,0 4-11 0,5 5-19 16,1 2-22-16,2 6-17 0,1-1-125 0,3 1-131 15,0-2-324-15</inkml:trace>
  <inkml:trace contextRef="#ctx0" brushRef="#br0" timeOffset="64920.2698">19291 4854 671 0,'3'0'157'0,"-2"3"5"0,0 0-100 16,2 0-22-16,0 1-7 0,0 1-2 16,-1-1-1-16,2 1-5 0,-2-2-3 15,3-1-2-15,-1-1-4 0,1 1-1 16,1-4-2-16,1 0-1 0,3-3-2 15,-1-1-1-15,3-3-1 0,1 2-2 16,0 0-2-16,0 1-2 0,2 2-1 16,-2 1-1-16,1 5-2 0,-3 0-3 15,-1 5-6-15,-1 1-9 0,-1 2-15 16,-2 2-16-16,-1 1-11 0,-2 1-15 0,2-1-111 16,0-2-122-16,0-2-277 0</inkml:trace>
  <inkml:trace contextRef="#ctx0" brushRef="#br0" timeOffset="65640.9182">19658 4842 424 0,'-3'-4'101'0,"1"1"2"16,0-1-53-16,2 0-29 15,2-2-6-15,-2 1 1 0,2-2 1 0,1-2 2 16,0 0 4-16,1 0 2 0,-2-1 3 16,2 3 2-16,-2-2 2 0,1 4 1 15,-2 1 1-15,0 1 0 0,-1 1 1 16,0-1-1-16,-1 2-1 0,0 3-4 15,-3 1-3-15,1 4-3 0,-1 3-4 16,-1 5-3-16,0 2-3 0,0 2-1 16,2 1-2-16,0 1-2 0,3-3-1 15,1-1-2-15,3-2-1 0,2-4-2 16,3-2-1-16,2-4 0 0,2-4 0 16,6-4-1-16,-1-3 1 0,0-4 0 0,1-1 0 15,-1-3 0-15,-3 0 1 0,-1 0 0 16,-6 0 1-16,-2 3 0 0,-2 1 2 15,-3 2-1-15,-2 4 1 0,-2 3-1 16,-2 2 0-16,0 3-1 0,2 3-1 16,0 4-1-16,1 0-1 0,2 3 0 0,2 0 0 15,4 2-1-15,4-2 0 0,2-1 1 16,2-3-2-16,3-1 1 0,4-5-1 16,3-2 1-16,1-7 0 0,-2-3 0 15,2-4 1-15,-3-3 1 0,-4-2 0 16,-4-5 1-16,-7-2 0 0,-2 0 0 15,-4 2 0-15,-3 2-2 0,-6 0-1 16,0 3-5-16,0 5-8 0,-2 2-14 0,2 5-18 16,1 2-14-16,-1 6 61 15,3 2-189-15,2 2-135 0,-2 3-337 16</inkml:trace>
  <inkml:trace contextRef="#ctx0" brushRef="#br0" timeOffset="66487.7598">20257 4691 523 0,'0'-18'139'0,"-3"-3"10"15,2-1-46-15,-2-2-43 0,2-1-9 16,1-1-7-16,0 0-4 0,0 1-7 0,1 4-7 16,1 4-5-16,0 6-4 0,1 6-3 15,0 6-2-15,1 9-2 0,1 7-2 16,-3 8-2-16,1 5-2 0,-2 5-1 16,0 5-2-16,-1 4 0 0,1 3-1 15,1-2 0-15,-1 0-1 0,4 1 0 16,0-3-3-16,2-3-5 0,0-3-10 15,1-7-11-15,-2-5-12 0,1-5-13 16,-3-7-97-16,-1-6-25 0,-3-7-106 16,-1-6-208-16</inkml:trace>
  <inkml:trace contextRef="#ctx0" brushRef="#br0" timeOffset="67101.754">18771 4172 459 0,'-19'-2'115'15,"1"-2"4"-15,-2 2-57 0,2 0-22 16,1 1-7-16,2 0-2 0,2 0-1 15,-2-1-1-15,3 1-1 0,1 1 1 16,0 0 0-16,2 1-2 0,1 1-2 16,0-2-2-16,2 1-3 0,2 0-5 15,2 2-2-15,4-2-2 0,2-1 0 16,6 0 0-16,6 0 1 0,6-1 1 16,7-2 1-16,9 1 0 0,8-2-2 0,6-1-1 15,9 3-3-15,4-1-2 0,5 1-2 16,2-2-2-16,3 2 0 0,1 0-2 15,5 2 1-15,-1-1-1 0,0 0 0 16,2-3 1-16,-1 5-1 0,-3-2 0 16,0 0 0-16,-6 0 0 0,-3 1 0 15,-6 2 0-15,-6 1 0 0,-7-2-1 0,-3 1 0 16,-11 1 0-16,-7-2 0 16,-6 1 1-16,-6 1-1 0,-4-2 0 0,-4 0 1 15,-4 2 0-15,-1-3 0 0,-4 0-3 16,-2 0-7-16,0-1-11 0,-3 1-15 15,0-2-13-15,-4 1-11 0,0 1-120 16,0 0-124-16,-1-1-286 0</inkml:trace>
  <inkml:trace contextRef="#ctx0" brushRef="#br0" timeOffset="69607.0174">14568 5380 516 0,'-5'-7'121'0,"0"0"4"16,0 4-81-16,2 0-13 0,-2 2-5 15,2 2-3-15,0 2-3 0,1 2-3 16,0 0-2-16,2 6-1 0,1 0-2 16,2 4-2-16,0 1-1 0,3 3-3 15,2-1-1-15,0 2-2 0,2 1-1 0,1 1 0 16,3-2-1-16,2 2 1 0,2-1 0 15,5-1 0-15,5 1 0 0,4-3 0 16,4-1 0-16,8-1 0 0,4-1-1 16,-1-2 1-16,4-3-1 0,-2-1-1 15,-2-3 1-15,4 0-1 0,-7-5 0 16,1-1 1-16,-2-1-1 0,0 0 0 16,0-2 0-16,1-2 0 0,-3-2-1 15,0-2-1-15,-4 1-2 0,-2-4-1 16,-3-1-1-16,-5 1-1 0,-4 1 0 0,-4-1 0 15,-4 0 2-15,-1 1 2 0,-3 0 2 16,-1-2 3-16,-3-1 2 0,0-4 1 16,3 3 2-16,-1-1 2 0,1-3 0 15,-1 2 0-15,2 2-1 0,2 1-1 16,0 1-1-16,2 0-2 0,1 2-1 16,0 1-1-16,1 4 0 0,-1-1-1 15,2 3-1-15,1 4 1 0,-1 4-1 0,0 1 1 16,2 4-1-16,1 2 0 0,-2 4 0 15,1-1 1-15,-2 0-1 0,-1 2 0 16,-2 0 0-16,-1-2 0 0,-2-2 1 16,-1-1-1-16,-3-1 0 0,1-3 0 15,-3-2 0-15,-1-5 0 0,1 1 0 16,2-3 0-16,-2-4 0 0,2-1 1 16,2-5-1-16,0-2 0 0,5 0 0 15,0-4 0-15,3-2 1 0,1-1-1 0,1 2 0 16,2 2 0-16,1 1 0 0,-1 2 0 15,-1 3 0-15,-1 5-1 0,-2 2 1 16,0 3 0-16,1 4 0 0,-2 1 0 16,4 4-1-16,2-1 1 0,3 0 0 15,2 2-1-15,2-2 1 0,2-2 0 16,6-2 0-16,-1-3 0 0,5 0 0 16,-2-3 0-16,3-2 0 0,-1-1 0 15,0-2 1-15,-4-1 0 0,0 1-1 0,-3-5 1 16,-5 1 0-16,-3-1-1 0,-3-1-1 15,-6-1-6-15,-3-1-7 0,-4 2-14 16,-5-3-123-16,-3-1-123 0,0 4-309 16</inkml:trace>
  <inkml:trace contextRef="#ctx0" brushRef="#br0" timeOffset="70651.1262">17874 5451 256 0,'0'-5'84'0,"0"1"4"15,-1-1 1-15,1 1-46 0,-1 2-13 0,1 0-9 16,-2-2-8-16,1 2-5 0,0-1 0 15,0 1 4-15,0-1 4 0,-1 1 6 16,1-2 4-16,1 3 4 0,-1-3 2 16,0 2 0-16,-1-1-2 0,2 3-5 15,-1-2-3-15,1 2-5 0,0-1-4 16,0 1-4-16,0 1-2 0,0 0-4 16,-1-1-1-16,1 1-1 0,1 2-1 0,2-3 1 15,-2 2-1-15,0 1 1 0,-1-2 0 16,1 3 1-16,1-3-1 0,-1 0 1 15,-1 3-1-15,1-3 1 0,1 0-1 16,1-1-1-16,-2 0-4 0,2 3-4 16,-1-1-8-16,2 1-11 0,-1-2-54 15,2 1-56-15,1 3-95 0,0-5-213 16</inkml:trace>
  <inkml:trace contextRef="#ctx0" brushRef="#br0" timeOffset="71549.0341">18167 5502 412 0,'-4'-3'115'16,"-1"-3"6"-16,2-1-20 0,-1 1-55 16,1-1-11-16,1 1-2 0,0-2-3 15,0 2-4-15,1-1-2 0,0 1-2 16,1 2-1-16,0 1-2 0,-1-1-3 15,1 3-2-15,0-1-4 0,0 4-2 16,0-1-3-16,1 1-2 0,0 1-2 0,2 3 1 16,-1 0-2-16,2 4 1 0,1 1 0 15,1 1-1-15,0 3 1 0,1-2-1 16,2 1 1-16,2-1-1 0,1-3 0 16,3 0 0-16,-1 0 0 0,5-3 0 15,2-1 0-15,1-3-1 0,0-1 0 16,0-2-1-16,0-1-1 0,1-5 0 0,-2 1-1 15,1-3 0-15,0 0 0 16,0-2 1-16,0-1 0 0,-1-1 2 0,-1-1 0 16,-2-2 0-16,-1 0 1 0,0-4 0 15,-1 2-1-15,0 0-1 0,0 0 0 16,0 0-1-16,1 1-1 0,0 1-1 16,3 4 0-16,-1 0 1 0,1 3 0 15,0 0 1-15,0 2 2 0,1 1-1 16,-1 0 2-16,1 2 0 0,-1-1-1 15,5 2 1-15,2-1 0 0,0 2 0 0,2 1 0 16,2 4-1-16,-3 0 0 0,-2 4 0 16,-2-1-1-16,-3 3 0 0,-3 3-1 15,0 2-1-15,-5 1 1 0,-1 4 0 16,-2-1 0-16,0 1 1 0,-4 1 0 16,-1-2 2-16,0-2 0 0,-1-2 0 15,-2-5 0-15,0-1 0 0,1-5-1 16,-2 0 1-16,4-4 0 0,0-2 0 15,2-3 0-15,1-3 0 0,3-3 0 0,2 0 0 16,4-3 0-16,2-4 0 0,1 0 0 16,1-1 0-16,4 0 0 0,1 1-1 15,0-1-1-15,1 5 1 0,-1 1-1 16,-1 5 0-16,-1 3 1 0,-3 5 0 16,-3 1 0-16,2 5-1 0,-7 2 1 15,1 1 0-15,-1 5 0 0,1-1-1 16,1 2 1-16,0-3 0 0,4 1 2 15,4-4 0-15,3 1 0 0,2-2 1 16,4-7 2-16,2-4-1 0,4-3 1 16,0-5 1-16,0-2-1 0,1-4 1 0,-3-7 0 15,-3 1-1-15,-4-1-1 0,-4-1-2 16,-6 1-5-16,-3-2-7 0,-5 0-20 16,-5 5-111-16,-6 3-117 0,-2 4-288 15</inkml:trace>
  <inkml:trace contextRef="#ctx0" brushRef="#br0" timeOffset="72121.6879">16044 5777 653 0,'-2'-8'158'0,"-2"6"2"0,3 4-87 16,-2 6-35-16,2 5-11 0,2 3-8 16,2 4-6-16,-1 3-4 0,2 2-4 15,-2 0-2-15,2 1-2 0,0-3-2 0,-2 0-5 16,1-3-6-16,-2-2-9 0,1-3-8 15,-1-3-8-15,-1-1-15 0,0-4-80 16,-1-5-28-16,-2-1-95 0,-4-2-198 16</inkml:trace>
  <inkml:trace contextRef="#ctx0" brushRef="#br0" timeOffset="72624.0564">15876 5849 595 0,'-7'-18'147'0,"4"-1"5"16,5 3-88-16,6 2-20 0,7 0-9 0,5 2-8 15,3 1-7-15,4 4-9 0,1-1-4 16,0 3-4-16,-1 2 0 16,0 0 0-16,-1 4 0 0,-3 3 1 0,-1 0 0 15,-1 3 1-15,-3 3-1 0,-1 2-1 16,-4 3 0-16,-4 0-2 0,-1-1-1 16,-5 2 0-16,-4 0-2 0,-4 0-2 15,-3-3-1-15,-2 1-1 0,-1-3 0 16,1-1 1-16,-1-3-1 0,4-1-1 0,2-2 0 15,2-2-3-15,2-3-3 0,1 1-1 16,4 1-1-16,1-1-1 0,5 3 2 16,1 1 3-16,2 0 3 0,3 6 4 15,2 1 2-15,2-1 2 0,2 2 2 16,-1-2 2-16,1 0 1 0,1-3 4 16,0-3 1-16,2-3 2 0,-1-2 1 15,1-2 1-15,2 1 0 0,0-7-1 16,-1 1-3-16,-3-3-1 0,-1-1-2 15,-3-1-1-15,-3 0-2 0,-3-1-1 0,-4 2 0 16,-2 1 0-16,-4 3 1 0,-4-1 1 16,-1 2 0-16,-6 0 1 0,0 3 1 15,-5 1-1-15,-1 2-1 0,-5 1-1 16,-2 4-1-16,-2 2-1 0,1 2-1 16,1 1 0-16,2 2 0 0,3 2 0 15,5 2 0-15,5 2 0 0,6 0 0 16,2 0 0-16,5 2 0 0,7-2 0 0,4-1 0 15,3-3-1-15,2-2-3 0,6-2-6 16,1-3-8-16,6-6-12 0,2-1-11 16,3-4-130-16,1-4-129 0,3-2-315 15</inkml:trace>
  <inkml:trace contextRef="#ctx0" brushRef="#br0" timeOffset="73169.0269">19584 5655 640 0,'-10'-12'158'0,"3"0"6"0,0 2-79 16,2 4-36-16,2 1-11 0,3 3-5 15,0 2-5-15,1 3-7 0,1 3-5 16,0 4-6-16,3 3-4 0,0 5-2 0,0 0-1 16,1 2-1-16,1-1-5 0,1 1-7 15,0 1-12-15,1 0-9 0,-1-5-11 16,2 0-11-16,-1-3-15 0,-2-1-108 16,-1-2-115-16,-1-4-269 0</inkml:trace>
  <inkml:trace contextRef="#ctx0" brushRef="#br0" timeOffset="73467.7695">19384 5653 674 0,'-1'-4'161'0,"2"-2"2"0,4 0-101 16,5 1-22-16,4 0-11 0,5-1-10 16,3 1-6-16,5 0-5 0,4 0-4 15,-1 2-2-15,0-1-11 0,-1 2-12 16,-2-1-14-16,-4 2-13 0,-1 1-121 15,-4 1-127-15,-5 2-300 0</inkml:trace>
  <inkml:trace contextRef="#ctx0" brushRef="#br0" timeOffset="73669.4372">19509 5877 645 0,'3'4'146'0,"-3"-2"5"0,3 0-105 0,2-2-18 16,4 1-5-16,1-2-5 0,3 1-3 15,-2-3-5-15,4 3-6 0,2-1-9 16,-1 0-12-16,1 1-10 0,0 0-18 16,-1-2-111-16,-1 1-120 0,2-1-283 15</inkml:trace>
  <inkml:trace contextRef="#ctx0" brushRef="#br0" timeOffset="74147.9023">19845 5809 451 0,'0'-5'125'0,"0"0"4"0,0 0-11 16,-1 0-75-16,1 1-9 0,0 2-3 16,0 1-1-16,0-1-3 0,0 1-2 15,0 0-3-15,0 1-3 0,1 0-2 16,-1 0-3-16,1 1-3 0,0 2-1 16,1-1-2-16,-1 2-2 0,0 1 0 15,0 2 0-15,1 0-1 0,0 1-1 16,0 0-1-16,2 1-1 0,-1-1 0 15,0 0-1-15,1-2 1 0,0-1-1 16,0-2 1-16,4 0-1 0,-1-3 2 0,3-1-1 16,1-1 2-16,0-1 0 15,1-1 1-15,2 0-1 0,-3-2 0 0,1 3 0 16,-2-1-2-16,-2 2 0 0,0 0-1 16,-2 4 0-16,-1-2 0 0,-3 3-1 15,2 0 0-15,1-1 1 0,1 2-1 16,-1-3 0-16,1-1 1 0,3 0 0 15,2-2 2-15,-3-5 0 0,3 0 1 0,1-4 0 16,1 0 0-16,0 0 0 0,1-1-1 16,-2 2-6-16,0 1-10 0,-2 6-12 15,-2 3-15-15,0 2-14 0,-4 6-121 16,-2 1-129-16,2 4-301 0</inkml:trace>
  <inkml:trace contextRef="#ctx0" brushRef="#br0" timeOffset="76821.9691">20468 4123 650 0,'0'-4'155'0,"2"0"3"15,-2 0-101-15,5 0-20 0,2 0-7 0,4 2-8 16,2-2-8-16,3 1-5 0,0-1-4 16,1 2-6-16,1 0-9 0,-5 1-14 15,1 1-8-15,-5 1-22 0,-1 2-109 16,-5 0-122-16,0 2-282 0</inkml:trace>
  <inkml:trace contextRef="#ctx0" brushRef="#br0" timeOffset="76966.4204">20471 4253 576 0,'5'2'131'0,"1"-3"0"0,4 1-87 16,2-2-25-16,4 0-13 0,1-1-19 15,1 0-115-15,3-2-112 0,4 2-285 16</inkml:trace>
  <inkml:trace contextRef="#ctx0" brushRef="#br0" timeOffset="78311.7475">1237 6515 604 0,'-17'3'157'15,"4"0"7"-15,-1 0-77 0,2-1-27 16,4 0-16-16,5 0-10 0,0 1-9 16,3-1-10-16,3-2-6 0,3 2-5 15,4 1-2-15,6 2 0 0,1-4-3 16,4 0-8-16,1 2-10 0,1-3-12 16,0 1-12-16,-2-2-14 0,-4-1-109 0,-1 2-5 15,-4 0-95-15,-2 4-177 0</inkml:trace>
  <inkml:trace contextRef="#ctx0" brushRef="#br0" timeOffset="78468.6589">1220 6656 521 0,'-13'1'146'0,"2"-1"3"16,3-1-22-16,2 0-81 0,4 0-17 0,2 1-8 15,3 0-8-15,3 0-7 0,3 0-5 16,2 2-5-16,5-1-10 0,1 1-16 15,0 1-122-15,3 1-122 0,3 1-310 16</inkml:trace>
  <inkml:trace contextRef="#ctx0" brushRef="#br0" timeOffset="79726.1124">2095 6645 374 0,'-14'0'107'0,"1"-1"3"16,2-3-19-16,1 2-44 0,-1-2-17 15,1 1-5-15,1 0-5 0,2 1-2 16,0-1-2-16,1 2-1 0,1 0 0 16,1 1-1-16,2-2-1 0,-1 1-2 15,2 1-2-15,2 0-1 0,0 1-3 16,2-1 0-16,2 0-3 0,2 0 0 16,2 0 0-16,3 0 1 0,1 2 0 0,5-2 1 15,2 0 0-15,0 1 1 0,3 0 0 16,4 2 0-16,1-1 0 0,4-1-2 15,1 2 0-15,0-2-1 0,3 0 0 16,1-1-1-16,-2-1 0 0,1-3-1 16,0 1 1-16,2-2-1 0,5 1 1 15,0-1-1-15,2 0 0 0,4 3 1 16,4-1-1-16,0 1 1 0,-2 1-1 16,-4-2 1-16,2 2 0 0,0 0-1 15,0 1 1-15,0-1 0 0,1 1 1 0,1 1-1 16,5 0 1-16,-1 0 0 0,-1-1 0 15,-2-1 1-15,2 0 1 0,1-2 0 16,0 2 1-16,2 0 0 0,0 1 0 16,3 1 1-16,2 2 1 0,-4-2 0 15,-3-1 0-15,4 1 1 0,-1-1 0 16,2-2-1-16,4 2-1 0,0 0 0 16,5-3-2-16,-2 1 0 0,0-2-2 15,1 2 0-15,1-1-1 0,-4-1 1 16,2 1-1-16,0 3 0 0,2 0 1 15,-2-2 0-15,-3 2 1 0,1 3 0 0,-4-2 0 16,1 0 1-16,-1 2 0 0,0-2 0 16,-1 3 0-16,-2-3 0 0,-3-3-1 15,-1 3 0-15,0-1-1 0,-3-1-1 16,-1-1 0-16,0 2 0 0,1 2 0 16,-2 0-1-16,-4-2 1 0,-3 0-1 15,-4-2 1-15,-3 0-1 0,-3-1 1 0,-4-1-1 16,-1 0-3-16,-1 2-6 0,-3-3-8 15,-2 1-12-15,-2-1-14 0,-5-1-122 16,-5 0-127-16,-7-5-304 0</inkml:trace>
  <inkml:trace contextRef="#ctx0" brushRef="#br0" timeOffset="80174.0235">3588 5570 578 0,'-4'-14'135'15,"2"0"3"-15,0 3-91 0,-1 0-9 16,-1 1-4-16,0 1-3 0,1 5-3 16,2 8-4-16,-3 3-3 0,0 5-3 15,4 5-4-15,-1 5-5 0,2 3-2 16,3 8-4-16,2 3-10 0,1 3-16 16,2 7-24-16,2 0-114 0,0 7-128 0,1 7-308 15</inkml:trace>
  <inkml:trace contextRef="#ctx0" brushRef="#br0" timeOffset="94945.9607">1877 7370 452 0,'-5'-7'115'16,"0"1"5"-16,2 1-60 0,0 3-18 15,0 0-9-15,2 5-7 0,1 0-5 16,1 7-6-16,2 6-6 0,2 6-3 0,-1 5-2 16,3 5-2-16,0 2 0 0,0 4-1 15,-1-2 0-15,2-2-1 0,-2-3 0 16,0-4 1-16,0-3-1 0,0-4 1 16,2-4-1-16,-2-4 1 0,0-5 0 15,0-1 0-15,0-7 0 0,-1-6 1 16,-1-3-1-16,-1-5 1 0,0-3-1 0,-1-4 0 15,1-5-1-15,-2-2 1 0,0-2-1 16,-2-3 0-16,0-3 0 0,-1-2 0 16,1 2 0-16,0-1 0 0,0 2 0 15,0 5 1-15,1 0-1 0,1 4 0 16,-1 3 0-16,0-1 0 0,1 3 0 16,0 0 0-16,0 1 0 0,1 2 0 15,-1-1 0-15,-1 2 0 0,-1-2 0 16,1 3 0-16,-3-2 1 0,3 2-1 0,-2 1 0 15,-1 0 0-15,3 2 0 0,-1-1 0 16,0 2 0-16,1-1 0 0,0 2 0 16,0 0 0-16,1 1 0 0,2 1 0 15,-2 0 0-15,2 0 0 0,1 3 0 16,-1-1 0-16,1 1 0 0,1 2 0 16,2 0 0-16,-3 0 0 0,3 3 0 15,-3 0 0-15,1 0-1 0,0 1 1 16,-2 1 0-16,0 0-1 0,2 1 1 15,0 1-1-15,0-1 1 0,1-1 0 16,2 1 0-16,0 0 0 0,3-2 0 16,0 2 0-16,1-1 0 0,2 0 0 0,1 1 0 15,-1-1 0-15,1 2 1 0,0 0-1 16,1-1 0-16,-2 1 0 0,3 0 0 16,1-1 0-16,0 2 0 0,0-1 0 15,2-1 0-15,-2 2 0 0,1-1 0 16,-1-1 0-16,-1-1 0 0,2 2 0 15,-1-2 0-15,-1-2 0 0,0 1 0 16,0 0 1-16,2 1-1 0,-1-1 0 16,2 1 0-16,1-1 0 0,1 1 0 0,1-2 0 15,1 4 0-15,1-2 0 0,1 1 0 16,-1 0 0-16,4 3 0 0,-4-2 0 16,0-1 0-16,0 2 0 0,0-1 0 15,-2 1 0-15,1-1 1 0,-4-1-1 16,4 2 0-16,-4-1 0 0,1 1 0 15,1-1 0-15,2-2 0 0,0 1 0 16,3-1 1-16,1-1-1 0,3 1 1 16,1 0-1-16,0 0 0 0,-1 1 1 0,2 1 0 15,-3 0 0-15,-2 1 0 0,-1 0 0 16,-1 1 0-16,-2 1 0 0,-1 1 1 16,-3-1-1-16,1 1-1 0,-3 0 1 15,2 1-1-15,1-2 0 0,-2-2 1 16,5 0-1-16,1 0 1 0,3-2 0 15,3-1 1-15,1-2 0 0,1 0 1 16,1 1 1-16,2-2 0 0,-3-1-1 16,-1 3 1-16,0-2-2 0,-3 3 0 0,0-1-1 15,-2 2 0-15,-2-1 0 0,1 3-1 16,2 0 0-16,0 1 0 16,1-2 1-16,1 2-1 0,2-1 0 0,1-1 0 15,1 2 0-15,0-7 0 0,3 1 1 16,-2 1-1-16,1-3-1 0,0-2 2 15,-1 2-1-15,-1-2 0 0,-1 2 0 16,3 2 0-16,-1-1 0 0,3 1 0 16,0 3 0-16,0-1 1 0,3 0-1 15,-6-1 0-15,3 1 0 0,-2 1 0 0,-2-1 0 16,2 1 1-16,-5-1-1 0,0 0 0 16,6 2 0-16,-4-4 0 0,2 1 0 15,5 2 0-15,-2-3 0 0,2-2 1 16,4 1-1-16,-2-1 0 0,1-2 0 15,-4 1 0-15,-4-2 0 0,3 3 0 16,-2 0 0-16,-5 1 0 0,2-1 0 16,-2 3 0-16,5-1 0 0,-1 1 1 0,1 0-1 15,2 0 0-15,4 1 0 0,-2-2 0 16,0 1 0-16,-5 0 0 0,0 0 0 16,0 0 1-16,-4 2-1 0,0-1 0 15,-3 0 0-15,2 1 0 0,0 0 0 16,2 2 0-16,-1-1 0 0,1 1 0 15,1-1 0-15,0 1 1 0,0 0 0 16,-1-2 0-16,-4 2 1 0,2-1 1 16,-1 1 0-16,-2-2 0 0,-2 1 0 15,0 0-1-15,-4 0 1 0,-1-1-2 0,-1 1 1 16,0-4-1-16,1 1-1 0,-2 0 1 16,1 0-1-16,-1-2-5 0,0-2-11 15,1-1-67-15,-8 0-61 0,-3-1-108 16,-3-2-251-16</inkml:trace>
  <inkml:trace contextRef="#ctx0" brushRef="#br0" timeOffset="96925.1319">2439 7476 469 0,'2'-17'123'0,"1"-1"6"16,-2 2-58-16,0-1-19 0,-1 5-6 16,1 2-3-16,-1 0-4 0,0 4-1 15,0 3-3-15,0 1-2 0,2 5-3 16,-1 2-4-16,1 5-5 0,0 3-6 15,0 5-4-15,-1 1-3 0,0 3-2 16,1 2-4-16,-2 1-1 0,0-3 0 16,0-2 0-16,0-1-1 0,1-1 1 15,-1 0-2-15,1-4-5 0,-1-3-8 16,1 2-8-16,-1-5-11 0,2-2-11 0,-1 0-19 16,0-3-107-16,-1-3-117 0,1 1-273 15</inkml:trace>
  <inkml:trace contextRef="#ctx0" brushRef="#br0" timeOffset="97230.0601">2623 7595 588 0,'2'-4'149'0,"0"0"3"0,1 2-60 16,2-1-51-16,0 2-11 0,0-1-7 0,1-1-6 16,1 2-4-16,2-2-4 0,-1 1-2 15,2 1-3-15,1-2-1 0,1 2-2 16,1-1-9-16,0-1-14 0,1 2-10 15,-1 1-16-15,-2-1-114 0,-1 1-122 16,-2 2-288-16</inkml:trace>
  <inkml:trace contextRef="#ctx0" brushRef="#br0" timeOffset="97651.5567">3040 7511 641 0,'-5'-2'148'0,"-3"-1"2"16,-1 3-102-16,-2 4-19 0,1 2-6 0,-1 4-5 15,2 2-5-15,0 3-3 0,0 3-2 16,2 2-1-16,2-2-2 0,1-1-1 16,3 1 0-16,2-3-2 0,3-2-1 15,2-2-1-15,2-5 1 0,-1-2-1 0,3-4 0 16,1-4 0-16,0-2 0 0,1-5 1 16,-1-3-1-16,3 1 0 0,-1-3 0 15,-1 1 1-15,-1 0 0 0,-1 1 5 16,-1 3 4-16,-2 2 3 0,-3 2 2 15,-2 3 1-15,2 2 1 0,-3 5-1 16,2 3-3-16,0 2-5 0,1 3-3 16,1 1-3-16,1 4-8 0,0 0-13 15,1-1-16-15,1-1-11 0,0 0-19 16,5-3-112-16,0-3-126 0,4-1-281 16</inkml:trace>
  <inkml:trace contextRef="#ctx0" brushRef="#br0" timeOffset="98052.7208">3421 7449 595 0,'-6'-4'154'0,"-1"0"9"0,-1 6-81 15,-1-2-18-15,-4 2-8 0,2 4-7 16,-1 3-8-16,0 2-10 0,1 2-8 15,-3 2-7-15,7 3-3 0,1 3-4 16,1-1-3-16,5 1-1 0,2-1-3 16,3 0-4-16,4-3-4 0,3-1-8 15,2-4-14-15,3-2-15 0,0-6-12 16,1-4-16-16,1-4-33 0,0-3-76 16,-2-3-108-16,1-2-229 0</inkml:trace>
  <inkml:trace contextRef="#ctx0" brushRef="#br0" timeOffset="98756.3029">3610 7532 474 0,'-10'1'112'0,"1"0"4"15,0 6-74-15,1-5-9 0,1 2-4 16,0-1-4-16,1 0-3 0,3 2-4 16,2 0-4-16,1-3-3 0,0 2-4 15,0-3-1-15,1 0-2 0,2 0-1 16,-2-1 1-16,1 2 0 0,1-4 2 16,2 2 2-16,1 0 2 0,0 0 3 0,-1-2 3 15,1 1 2-15,-1-2 3 0,0 1 0 16,-4-1 2-16,0 1 1 0,0 0 0 15,0 0 0-15,-1 1 0 0,0 1-1 16,0 0-1-16,0 0-2 0,-1 1-2 16,1 2-3-16,-1-1-3 0,0 1-3 15,1 0-2-15,-3 2-3 0,3-1-1 16,0 0-1-16,0 0 0 0,2 0-1 16,-1 0 0-16,-1 1-1 0,2-2 1 0,-1 0-1 15,1 1 1-15,0-4-1 0,-1 1 1 16,2-1-1-16,-1-1 1 0,0-1 0 15,-1 0-1-15,0-1 1 0,0 0 0 16,0 0-1-16,-1 0 0 0,0-2-1 16,0 1-2-16,-1-2-1 0,0 1-3 15,0 0 0-15,1 0-2 0,-1 3 0 16,-1-3 0-16,1 2 2 0,1 1 1 16,-1 3 2-16,-2 0 1 0,2 2 1 0,-1-1 1 15,-1 4 2-15,0 1 0 0,-4-3 1 16,3 0 1-16,-1 2 1 0,2 0 0 15,3 2-1-15,1-1 0 0,1 0 0 16,5 2-2-16,2 1 0 0,4-2 0 16,-1-1 0-16,3-3 0 0,0 0 0 15,3-1-1-15,0-3 1 0,2-2 0 16,-3-1-1-16,3-2 1 0,-3-3-1 16,1-3 1-16,-2 0 1 0,-1-1 2 0,-4-4 2 15,-4 0 2-15,-4 0 1 16,-6-1 2-16,-5 2-1 0,-6 1 0 0,-5 3-2 15,-3 2-2-15,-4 4-4 0,-3 3-10 16,-1 6-11-16,4 0-14 0,4 5-17 16,2-2-13-16,6 4-25 0,3 0-102 15,10 5-120-15,4 1-268 0</inkml:trace>
  <inkml:trace contextRef="#ctx0" brushRef="#br0" timeOffset="99208.2194">3933 7521 439 0,'0'-2'99'0,"1"0"1"0,3 2-70 15,0-1-13-15,-1-1 1 0,2-1 3 16,0 0 3-16,0 0 3 0,0 2 4 16,-1 0 3-16,-1-2 7 0,-1 3 3 15,-1-1 1-15,-2 1-2 0,-1 0-2 16,0 1-3-16,-2-1-6 0,-1 4-8 0,2-2-7 16,0 6-6-16,0-2-4 15,0 0-3-15,1 0-2 0,2 3-1 0,2-1 1 16,1 1-2-16,0-3 1 0,2 2-1 15,1 0-1-15,2-1 0 0,1 1-2 16,0-2-3-16,2 0-3 16,1 0-1-16,1 0-2 0,-2 0-1 0,1 3-2 15,-1 1 1-15,-1-2 4 0,-8-2 2 16,-2 3 2-16,-5-1 2 0,-3 0 1 16,-3 0 3-16,-4 0 1 0,-1 1-5 15,2 1-9-15,0-1-6 0,0 1-9 0,0-2-15 16,3-2-112-16,0-3-116 0,2-1-274 15</inkml:trace>
  <inkml:trace contextRef="#ctx0" brushRef="#br0" timeOffset="99823.308">4167 7579 445 0,'1'-7'116'0,"1"0"7"16,-1 2-43-16,0 2-38 0,0-2-5 16,1 3-2-16,-1 1-2 0,0 0-4 15,-1 3-2-15,1-2-1 0,-1 0-3 0,0 2-2 16,1-1-1-16,-1-1-2 0,2 1-2 15,-2 0-2-15,0 1 0 0,1-1 1 16,-1 0 0-16,0-1 0 0,0 0 0 16,0-1-1-16,0 1-1 0,1-3-1 15,0 2-2-15,1-1-2 0,-1 0 0 16,0 1-2-16,0 2 0 0,0-1 0 16,-1 4 0-16,0 3 0 0,0 3 0 0,-1 2-1 15,-1 7 0-15,-2 0-2 0,0 5 0 16,2 1-1-16,1 1-1 15,1-1 0-15,1-2 0 0,3-2-1 0,-1-3 0 16,5-3 0-16,1-4 0 0,3-5 0 16,0-2 1-16,2-7-1 0,2-3 1 15,0-1 0-15,-1-5 3 0,-2-2 1 16,-1-2 3-16,-3-2 0 0,-1 1 1 16,-3 1 1-16,-2 1-1 0,0 3-2 0,-3 2-2 15,0 5-2-15,-2 5 0 0,1 4-2 16,1 3 1-16,1 4-2 0,1 1 1 15,3 2-2-15,1-2 1 0,4-1-1 16,2-1-1-16,2-4-2 0,4-5-1 16,1-2 0-16,2-5 0 0,0-4 0 15,1-2 1-15,1-4 0 0,-2-2 4 16,-1-2 1-16,-4 0 0 0,-3 1 1 16,-7-1-1-16,-5 1-9 0,-9-2-11 0,-6 1-17 15,-4 2-19-15,-5-1-22 16,-4 5-116-16,1 4-137 0,-6 1-299 0</inkml:trace>
  <inkml:trace contextRef="#ctx0" brushRef="#br0" timeOffset="100291.7594">2271 7155 595 0,'-15'3'148'16,"-2"5"6"-16,-1 8-88 0,1 7-13 16,-2 6-11-16,5 9-8 0,1 8-9 15,6 8-8-15,5 2-6 0,4 3-7 16,4 1-13-16,8 1-20 0,9-3-72 16,6-5-64-16,12-6-120 0,4-7-274 15</inkml:trace>
  <inkml:trace contextRef="#ctx0" brushRef="#br0" timeOffset="100828.9507">4467 7361 498 0,'-3'-9'139'0,"-1"-2"5"0,4 1-13 0,2 0-83 16,6 2-13-16,-1 0-7 0,5 5-5 15,3 4-3-15,5 5-4 0,3 3-2 16,4 2-2-16,2 3-3 0,3 5 0 0,2 2-3 15,3 1-1-15,-1 1-2 0,0 3-1 16,-3 2-1-16,-1 0 0 0,-3 1-1 16,-5 1 0-16,-6-1-1 0,-5 1-1 15,-7-2 0-15,-7-1 0 0,-4 0-1 16,-6-2-1-16,-9 2-2 0,-6-2-4 16,-3-2-4-16,-4 0-3 0,0-1-2 15,-2-2-3-15,2-3-5 0,5-5-9 16,4-4 4-16,7-6-116 0,2-7-111 15,8-4-280-15</inkml:trace>
  <inkml:trace contextRef="#ctx0" brushRef="#br0" timeOffset="101192.5511">4908 7243 553 0,'-5'-20'147'0,"-1"2"6"15,3-2-44-15,0 2-58 0,4 0-10 16,3 2-4-16,1 1-5 0,2 2-7 16,1 2-6-16,-1 2-3 0,2 2-4 15,0 3-3-15,0 1-3 0,-2 5-2 0,1 1-2 16,-2 4 0-16,-1 0-1 0,0 3 0 15,-3 2-1-15,-1 1 1 0,-2 2-2 16,-3 0 1-16,-1 3-1 0,-3 1 0 16,-1-2 1-16,-1 1-1 15,1-1 0-15,1 0 1 0,1 0 0 0,2-1 0 16,3-1 0-16,0-1 0 0,5-3 0 16,1-2 0-16,3 0-9 0,3-3-11 15,2-3-15-15,1-5-16 0,3 1-123 16,-1-3-132-16,5 3-314 0</inkml:trace>
  <inkml:trace contextRef="#ctx0" brushRef="#br0" timeOffset="101814.1313">5229 7563 471 0,'0'-5'141'0,"1"-1"10"0,-1 1 2 16,-1 1-83-16,1 2-11 0,0 0-6 0,1 5-6 15,-1 1-6-15,0 2-9 0,2 2-8 16,-1 4-6-16,-1 4-5 0,0 3-4 16,1 0-3-16,-1 5-2 0,1-1-2 15,1 1-3-15,-1-2-5 0,1-1-8 16,1 1-12-16,-2-1-15 0,1-4-10 16,2-2-16-16,0-3-23 0,-2-1-88 15,1-3-110-15,0-5-243 0</inkml:trace>
  <inkml:trace contextRef="#ctx0" brushRef="#br0" timeOffset="102009.0967">5112 7686 625 0,'-7'-2'153'0,"1"1"4"0,5-2-89 16,2 2-22-16,4 0-6 0,0 0-6 15,6-1-8-15,5 1-6 0,1 0-5 0,2-3-4 16,4 1-5-16,3-2-12 0,3-1-19 16,0-1-16-16,1 0-82 0,-1 0-49 15,-1 3-120-15,-2 2-249 0</inkml:trace>
  <inkml:trace contextRef="#ctx0" brushRef="#br0" timeOffset="103057.4793">5888 7566 468 0,'-6'-6'127'0,"-4"0"7"15,-3 1-30-15,-1 0-51 0,-3 3-7 16,-1-1-5-16,2 6-3 0,-4-1-5 15,-2 2-5-15,-3 2-5 0,2 3-4 0,3 0-2 16,0 5-2-16,-1 1-2 0,3 2-2 16,4-1-1-16,8 2-2 0,4 0-1 15,2 2-3-15,2-3-3 0,12-1 0 16,2-4-1-16,3-1 0 0,2-4 1 16,0-5-2-16,3-4 0 0,5-6 0 15,-4-3 0-15,1-2-1 0,1-6 1 16,0 1-1-16,-4-4 1 0,-1 0 0 15,-5 2 2-15,-2 2 2 0,-4 2 4 16,-5 5 6-16,-2 2 3 0,-3 6 2 0,-2 3 0 16,-2 5 0-16,-1 3-2 0,-1 6-3 15,0 0-6-15,1 3-3 0,2 3-2 16,0 1-1-16,4 0-7 0,3-3-14 16,1-1-18-16,2-5-17 0,4 1-21 15,2-5-115-15,-2-4-133 0,5-4-293 16</inkml:trace>
  <inkml:trace contextRef="#ctx0" brushRef="#br0" timeOffset="103500.2661">6074 7275 647 0,'-8'-10'159'0,"0"-2"6"16,4 0-101-16,0-1-15 0,6 1-8 15,3 0-9-15,4 0-9 0,1 0-9 0,2 5-4 16,3 1-4-16,-1 1-2 0,1 3-2 16,1 2-1-16,0 3 0 0,-3 2 0 15,-2 1-1-15,-1 4 1 0,-4 1-1 16,-1 3 1-16,-4 0 0 0,-1 1-1 16,-3 1 1-16,-5 1-1 0,1 2 1 15,-3-2-1-15,-1-1 0 0,1 0 1 16,1 1-1-16,1-3 0 0,6 1 0 15,1-3 0-15,3-2-1 0,4 0-4 0,4-3-11 16,2-2-16-16,3-1-11 0,1-5-19 16,5-1-113-16,-1-1-127 0,2 1-286 15</inkml:trace>
  <inkml:trace contextRef="#ctx0" brushRef="#br0" timeOffset="103986.8113">6498 7473 437 0,'8'-6'132'0,"-2"-1"6"16,-5 1 6-16,0-2-80 0,-3 3-6 16,-3 2-4-16,-3 0-3 0,-1 2-4 0,-5 1-5 15,-1 3-6-15,-3 0-8 0,1 1-8 16,-3 2-7-16,1 1-5 0,2 2-4 16,4 1-2-16,2-2-1 0,4 2-1 15,0-5 0-15,8 5 0 0,4 0-1 16,3-2-1-16,2 1-3 0,2 1-2 15,2-1-2-15,5 5-3 0,-5-6-2 0,1 1-1 16,-2-2 1 0,1 2 2-16,-2-2 2 0,-1-1 3 0,-1 3 2 0,-1-3 3 15,-2 0 1-15,-3 3 1 0,-4-4 1 16,-1 1 0-16,-7-1 1 0,-1 1 3 16,-2 1 2-16,-4 2 1 0,-2-1 1 15,-2 1 1-15,-2-2 0 0,2 1-2 16,-3-2-2-16,3-1-4 0,-1-4-9 15,7 0-14-15,3 1-18 0,5 0-15 16,6-1-120-16,4-2-3 0,4 1-106 0,7 0-193 16</inkml:trace>
  <inkml:trace contextRef="#ctx0" brushRef="#br0" timeOffset="104175.8428">6677 7492 799 0,'1'-2'190'0,"-2"4"2"16,-1 4-127-16,0 5-20 0,0 3-13 16,-1 4-12-16,1 1-9 0,0 3-6 0,-1 2-7 15,3-2-9-15,0-3-8 0,3-2-15 16,0-3-17-16,2-4-11 0,3-5-19 16,-1-3-110-16,0-4-122 0,-1-5-281 15</inkml:trace>
  <inkml:trace contextRef="#ctx0" brushRef="#br0" timeOffset="104295.5279">6661 7302 542 0,'-12'-24'153'0,"1"9"3"15,2 4-34-15,1 8-70 0,2 3-20 16,1 5-19-16,5 7-24 0,5 5-29 16,-1 4-116-16,4 5-124 0,0 1-302 15</inkml:trace>
  <inkml:trace contextRef="#ctx0" brushRef="#br0" timeOffset="104690.5414">6829 7557 525 0,'-1'-7'134'0,"-1"3"5"16,1 0-55-16,0 0-36 0,2 2-8 16,0 2-2-16,2 0-4 0,-2 1-2 15,2 3-3-15,-1 1-4 0,1 2-3 0,-1 1-3 16,2 1-2-16,-1 2-3 0,1 0-3 16,0 0-2-16,-1-1-1 0,1 0-1 15,1-2 0-15,-1 0 0 0,2-2 1 16,0-1 1-16,0-3 3 0,1-3 2 15,3-2 1-15,-1-3 1 0,0 0-1 16,4-4-2-16,-3-1-1 0,2 2-4 16,0-1-2-16,-1 2-3 0,0 0-1 15,-1 2-1-15,-2 2-1 0,0 3 0 16,-2 2 0-16,0 1 0 0,-1 3-2 0,-1 3-5 16,-2 0-10-16,1 2-21 15,-2 0-18-15,0 1-19 0,-1 0-122 0,0-1-141 16,4 0-314-16</inkml:trace>
  <inkml:trace contextRef="#ctx0" brushRef="#br0" timeOffset="105119.9044">7222 7305 568 0,'-2'-9'150'0,"-1"-4"6"0,2 2-62 16,0 0-38-16,2-1-12 0,1 2-8 15,2-1-8-15,1 1-10 0,1 2-6 16,0-1-5-16,3 3-2 0,-1 3-2 16,1 1-1-16,1 2 0 0,0 2-1 0,-1 1-1 15,0 5 1-15,-3 1-1 0,-2 2 1 16,-4 0 0-16,-3 3-1 0,-2 1 1 16,-3 2-1-16,-2 0 1 0,0 0 1 15,2 0 1-15,0 3 1 0,2-2 0 16,4-1 1-16,1-2 1 0,4 1-2 15,0-3 0-15,2 0-6 0,2-2-15 16,3-4-17-16,1-2-23 0,3-3-118 0,1-3-133 16,-1-3-317-16</inkml:trace>
  <inkml:trace contextRef="#ctx0" brushRef="#br0" timeOffset="105803.6493">7437 7533 524 0,'1'-1'128'0,"-1"1"3"15,0 0-75-15,-1 0-18 0,1 0-7 16,1-1-6-16,-1 1-4 0,1-1-1 15,0-2-1-15,2 1-1 0,-1-2 0 16,1-1 0-16,-1 1-2 0,2-2 0 16,-1 0-2-16,0 0 1 0,0-1 1 0,0-1 0 15,1 2 2-15,-2-1 0 0,0 2 1 16,0 1 0-16,0 1 1 0,-2 1-2 16,1 5-1-16,-2 3-1 0,0 4-2 15,-3 5-2-15,-1 5-1 0,0 4-3 16,-1 4 0-16,0 1-2 0,1-1-1 15,3 1 0-15,2-3-2 0,4-2 0 16,0-6-1-16,4-4-1 0,2-2-1 16,2-5 1-16,1-4-1 0,0-6 0 0,-1-3 1 15,0-5-1-15,0-1 1 16,-1-3 0-16,-1-2 0 0,-3 0 0 0,1 1 0 16,-3 4-1-16,-3 2 1 0,-1 1 0 15,-2 4-1-15,-3 4 0 0,1 5 0 16,-2 1 0-16,1 3 1 0,3 3-2 15,1 0 1-15,4 0-1 0,1 0-1 16,3-2-1-16,6 1-2 0,4-4 0 16,4-4 0-16,0 1 1 0,1-6-6 0,2-3 1 15,-1-2 1-15,-3-7 1 0,-4-2-3 16,-3-2-8-16,-4 0-12 0,-3-1-9 16,-6-2-12-16,-3-1-20 0,-7 0-114 15,-3-1-126-15,-8 0-286 0</inkml:trace>
  <inkml:trace contextRef="#ctx0" brushRef="#br0" timeOffset="106463.3621">6448 6924 412 0,'-10'-8'120'16,"0"4"7"-16,2 1-20 0,0 1-50 16,-1 0-8-16,-1-2-5 0,1 3-5 15,2 1-4-15,1-2-4 0,2 0-4 16,-1 0-4-16,5 1-3 0,4 1-5 0,-3-2-1 16,10 4-3-16,3 0-1 0,4 1 0 15,3 3 0-15,3-3-2 0,2 2 0 16,11 3-2-16,-3-4-2 0,8 1-1 15,-1-2 0-15,7-4-2 0,5 1 0 16,2 1 0-16,0-4-1 0,4 1 0 16,1 1 1-16,6 2-1 0,-1 0-1 0,2 2 1 15,1-1 0-15,-2 3 0 16,-4 1 0-16,-5 0 0 0,-6 0 0 0,-4 3 0 16,-4 1 0-16,-2 0 0 0,-3-3-2 15,-4 1-5-15,-3-1-8 0,-5-3-11 16,-4 1-10-16,-6-5-16 0,-6 0-119 15,-7-2-125-15,-3-1-294 0</inkml:trace>
  <inkml:trace contextRef="#ctx0" brushRef="#br0" timeOffset="107356.0941">6005 6590 434 0,'-7'-1'114'16,"1"1"6"-16,0 1-52 0,-1-1-19 16,-2 1-11-16,2 1-6 0,0-1-6 15,-1 1-6-15,2-2-2 0,0 0-2 0,0 0 0 16,2 1 0-16,2 1 2 0,-1-2 0 15,2-2 1-15,-1 4-1 0,2-4-2 16,1 4-3-16,0-2-2 0,0-2-2 16,3 1-1-16,2 1-2 0,4 1 1 15,2-2-1-15,2 0 0 0,3-1-1 16,5 0-1-16,2 1-1 0,3-1 0 0,5-1-2 16,1 3 0-16,4 0-1 0,5 1 1 15,-1 1-1-15,5-1 0 0,-1-1 0 16,-1 0 1-16,2 0-1 0,5 0 0 15,1 0 0-15,2 0 1 0,1 0-1 16,5 1 0-16,2 2 0 0,1-1 0 16,-5-2 0-16,1 2 0 0,0 3 1 15,-1-1-1-15,-5 1 0 0,-2 1 1 0,0 1-1 16,1 4 1-16,-5-2 1 0,-5-2 0 16,-4-1 2-16,-3 2 3 15,-2-5 3-15,-6 1 0 0,-4-4 1 0,1 1-1 16,0-1-1-16,2 2-1 0,1-2-3 15,0-2-3-15,2 1-1 0,-2 0 0 16,0-2-1-16,-2 0 1 0,-1-3-1 16,-2 1 0-16,-2 1 1 0,-3-1-1 15,1 3 0-15,-2-1 0 0,0 3 0 16,-5-1 0-16,-1 2 1 0,-4 1-1 16,1 0 0-16,-4 0 0 0,-2 0-1 0,0-1-1 15,-2 1-2-15,1 0-3 0,-1-1-1 16,0 0-5-16,1-1-5 0,0 0-8 15,-3 0-8-15,1 1-8 0,-1-1-12 16,0-1-113-16,-7 1-118 0,-1 1-283 16</inkml:trace>
  <inkml:trace contextRef="#ctx0" brushRef="#br0" timeOffset="111086.0071">8371 6545 711 0,'-2'-6'180'0,"-1"2"3"15,0 2-97-15,3 0-32 0,2 2-16 16,3 0-15-16,1 0-10 0,4 0-7 16,1 3-3-16,1-1-2 0,3 2-6 15,-2-3-11-15,2 2-14 0,2-1-17 16,-1-1-12-16,-2-2-8 0,-1 1-118 0,-3 0-121 15,0 4-276-15</inkml:trace>
  <inkml:trace contextRef="#ctx0" brushRef="#br0" timeOffset="111252.5645">8325 6683 625 0,'-8'3'162'0,"7"-2"3"0,1 0-61 0,4 0-57 15,2-2-14-15,4 1-11 0,3-1-10 16,3 0-5-16,2-2-13 0,2 0-21 16,3-2-21-16,-1-2-121 0,3 1-132 15,-3 0-324-15</inkml:trace>
  <inkml:trace contextRef="#ctx0" brushRef="#br0" timeOffset="113023.4431">10532 6145 569 0,'4'-27'137'16,"-3"1"4"-16,-4-8-82 0,1 0-17 15,-1-3-4-15,1-1-1 0,1 4-2 16,-2 4-1-16,2 4-2 0,1 9-5 0,1 7-2 15,2 7-6-15,-1 7-4 16,1 7-5-16,-2 5-4 0,3 9-7 0,0 5-10 16,-1 4-14-16,2 4-14 0,-3 2-12 15,-1-2-17-15,2-2-108 0,-3-3-119 16,1-2-264-16</inkml:trace>
  <inkml:trace contextRef="#ctx0" brushRef="#br0" timeOffset="114434.8788">9336 6648 277 0,'-14'-2'90'0,"0"0"7"16,1 0-27-16,-1-2-6 0,2 1-5 15,-1 1-7-15,-1 0-9 0,1-1-7 16,0 1-4-16,2 0-3 0,0 1-4 16,0 0-4-16,4 0-4 0,0-1-3 15,-1 0-3-15,3 0-1 0,2 0-2 16,-1 1-1-16,1 0-1 0,5 1 0 15,1 1 2-15,1-1 0 0,2 3 2 0,2-2 0 16,-1 0 0-16,5 0 2 0,-1-1-1 16,3 1-1-16,2-1-1 0,2 0-2 15,3 0 0-15,4 0-2 0,5 0 1 16,-1-1-1-16,3 0 1 0,2-3-1 16,2 2 1-16,-3-2 0 0,4-2 0 15,-3 2-1-15,6 0-1 0,1 0-1 16,-1 0 0-16,2 2-1 0,3-2 1 15,-2 3-1-15,0-2 0 0,-3 2 0 16,0-1 0-16,-4-1 0 0,1 2 0 16,0-3 0-16,-2 6 1 0,1-2 0 0,2 0 1 15,-1 1 0-15,1 0 1 0,2 0 0 16,-1 2 1-16,0-6 0 0,1 3-1 16,-4 0 0-16,4-1-1 0,-4 1 0 15,2-2-1-15,2 2 0 0,1 0-2 16,1 1 0-16,-1 0 0 0,1 0 0 15,3 0-1-15,1 3 0 0,-3-1 1 16,-3-1-1-16,-1-1 0 0,-1 1 1 16,3 0-1-16,-3-1 0 0,1 2 0 15,5-2 1-15,-1 0-1 0,-2 2 0 0,0-2 1 16,2 2-1-16,0 2 0 0,-4-2 1 16,-4 0-1-16,2 1 0 0,0 1 0 15,2-1 0-15,-5-2 0 0,2 2 0 16,-2 0 0-16,3-1 0 0,-2 2 1 15,3 0-1-15,0 0 0 0,2 2 0 16,-1-3 0-16,1 1 0 0,-2-3 0 0,0-1 0 16,-2 2 0-16,2-2 0 15,-5-1 0-15,-1 1 0 0,3 1 0 0,2 0 0 16,0 1 0-16,2-1 0 0,-5 0 1 16,0 2-1-16,-1-3 0 0,-3 3 0 15,-2 0-1-15,0-1 1 0,-2 0 0 16,1-2 0-16,-3 0 0 0,0 2 0 15,-4-5 0-15,-1 2 1 0,-4-1-1 16,-1 2 0-16,-2 2-1 0,-2 1 1 16,3-2-1-16,-4 2 0 0,0-1-2 15,1 4-1-15,-4-4-4 0,-1 0-4 0,-3-1-6 16,1 1-6-16,-1-1-10 0,-2 0-9 16,-1 2-14-16,-4-3-110 0,-1 3-118 15,0-2-282-15</inkml:trace>
  <inkml:trace contextRef="#ctx0" brushRef="#br0" timeOffset="117421.3821">9263 7319 469 0,'-3'-12'124'0,"2"-2"5"0,0 2-46 16,-1 1-36-16,2 4-5 0,-2 0-1 15,1 3-4-15,0 1-4 0,1 6-5 0,-1 3-2 16,-1 7-4-16,1 3-4 0,1 5-6 16,-1 5-4-16,2 3-2 0,2 3-1 15,0 1-2-15,2-4-2 0,1 1 1 16,2-5-2-16,1 0 1 0,1-5-1 15,0-6 1-15,1-4-1 0,1-4 0 16,2-5 1-16,1-3-1 0,2-8 0 16,-1-2 1-16,1-6-1 0,-1-6 0 15,-3-3 0-15,-1-3 0 0,-2-5 0 16,-2-1 0-16,-4-4 0 0,1-1-1 0,-1-1 0 16,0 0 0-16,-1 3 0 0,1 3-1 15,-2 0 1-15,0 3 0 0,-2 7 0 16,-3 3 1-16,0 1 0 0,-2 1 0 15,-1 4 0-15,1 1 0 16,-1 3 0-16,2 0 0 0,-1 2 0 0,3 1 0 16,2 4 0-16,0 0 0 0,2 1-1 15,0 2 1-15,3-1 0 0,1 0-1 16,3 2 1-16,2-1-1 0,1 2 1 16,3 0 0-16,2-2 0 0,4 1 0 0,3 2 0 15,6 1 0-15,4-2 0 0,3 0 0 16,5 1 0-16,5-1 0 0,4-1 0 15,0 0 0-15,-1-1 0 0,4 1 1 16,5 1-1-16,1-3 0 0,2 2 0 16,5-2 0-16,0 2 0 0,4-3 0 15,0 0 0-15,0-3 0 0,3 0 0 16,0-2 0-16,1 0 0 0,-2 2 0 16,2 0 0-16,0 2 0 0,1 1 0 0,-3 3 0 15,0-1 0-15,-1 1 0 0,-1 1 0 16,0-2 0-16,-1 0 0 0,-3 0 1 15,-1-1-1-15,-1 2 1 0,-4 2-1 16,0-2 0-16,-4-1 0 0,-4 4 1 16,-5-1-1-16,-7 2 0 0,-5-1 0 15,-4 1 0-15,-9 2 0 0,-6-2 0 16,-2 1-9-16,-6-1-12 0,-2 2-12 16,-6-2-26-16,-2 0-103 0,-3 0-121 0,-2 0-281 15</inkml:trace>
  <inkml:trace contextRef="#ctx0" brushRef="#br0" timeOffset="118020.7763">9687 7400 552 0,'2'-20'136'15,"-2"-1"7"-15,0 4-77 0,1 1-13 16,-1 4-3-16,2 3-3 0,-2 2-4 16,1 2-5-16,0 4-3 0,1 3-5 15,2 5-4-15,2 0-5 0,0 3-4 0,2 2-3 16,-1 3-2-16,0 2-3 0,1 0-3 15,-3 1-2-15,0 1-2 0,-3 2-1 16,1-3-2-16,-2 0-4 0,0-2-7 16,-1-2-11-16,0-2-13 0,1-1-13 15,-1-4-16-15,3 2-119 0,-2-4-130 16,1 1-301-16</inkml:trace>
  <inkml:trace contextRef="#ctx0" brushRef="#br0" timeOffset="118323.8362">10015 7456 558 0,'-1'-2'157'16,"0"-1"5"-16,-1 1-26 0,2 1-78 15,3-2-14-15,0-1-7 0,2 2-10 16,1-2-9-16,2 1-4 0,-1-1-6 16,2-1-3-16,1 1-1 0,1 2-9 0,2-2-15 15,0-1-18-15,3 2-24 0,2 1-114 16,-1 1-132-16,-3-1-310 0</inkml:trace>
  <inkml:trace contextRef="#ctx0" brushRef="#br0" timeOffset="118891.2274">10452 7396 586 0,'-7'-4'141'0,"-2"1"5"0,1-2-85 15,0-1-16-15,1 0-3 0,0-2-2 16,2 0-2-16,1-3-1 0,2-2-2 15,0 0-2-15,5 2-3 0,2-1-4 16,1-2-4-16,7 4-4 0,-2 1-5 16,3-2-3-16,1 1-3 0,-1-1-4 15,2 1-1-15,0 1 0 0,-2 2-2 16,0 3 1-16,1 4-1 0,-1 4 1 16,-3 2-1-16,-3 1 1 0,-1 4-1 15,0 2 0-15,-3 0 1 0,-1 2-1 16,-3-2 0-16,0 5-1 0,0-3 0 0,-3 1-2 15,0 0 0-15,-3 1-1 0,0 1 0 16,-4 0 0-16,-2-1 1 0,-2 2 1 16,-1-2 1-16,-2 1 0 0,-1-1 1 15,-5-7 0-15,5 5 1 0,2-3-1 16,4-1 0-16,0-1 0 0,5-3 0 0,2 0 0 16,10 3 0-16,-4-6 0 0,3 1 1 15,2-4-1-15,2 1 0 0,3 0 0 16,0-2 1-16,3 0-1 0,2-3 0 15,1 2 0-15,0-3 0 0,0 1 0 16,-1-2-2-16,0 0-7 0,1 0-13 16,-1 1-18-16,0 1-15 0,0 1-50 15,-6 0-83-15,-1 4-126 0,-1 3-267 16</inkml:trace>
  <inkml:trace contextRef="#ctx0" brushRef="#br0" timeOffset="120058.0725">11057 7354 569 0,'0'-8'138'0,"-5"-2"5"0,1 3-82 0,-4 1-14 16,-2 3-4-16,-1 3 0 0,-2 4-2 15,-4 4-1-15,-3 6-5 0,-1 5-4 16,-1 5-6-16,3 0-4 0,0 2-7 16,6 1-5-16,3 0-5 0,6-3-1 15,6-4-1-15,4-3-1 0,4-3-1 16,3-5 1-16,3-3-1 0,1-3 0 16,1-6 0-16,3-3 0 0,-4-7 1 0,3-2-1 15,-3-3 0-15,-2-4 0 16,0-3 1-16,-4-2-1 0,-3-1 0 0,0 7 1 15,-4-2-1-15,0 3 1 0,-3 3-1 16,-2 6 2-16,0 5 0 0,0 5 0 16,-2 3 0-16,0 5 0 0,-1 2 0 15,3 8 0-15,-2 2-1 0,3 2-1 16,1 4-5-16,2-1-8 0,3-2-13 16,1-1-17-16,6-4-18 0,2-4-89 15,8-1-34-15,0-4-111 0,4 2-217 0</inkml:trace>
  <inkml:trace contextRef="#ctx0" brushRef="#br0" timeOffset="121051.0026">11580 7286 557 0,'-3'-5'139'0,"-3"-1"8"0,-3 2-71 15,-2 5-22-15,-2 2-4 0,-2 3-1 0,-1 3-3 16,-2 0-2-16,-2 6-5 0,2 0-5 15,2-1-4-15,1 5-9 0,3-1-5 16,4 1-5-16,5-1-4 0,4 2-3 16,3-2-2-16,3-1-3 0,2-1-2 15,4-3-5-15,0-3-8 0,3-2-13 16,2-5-12-16,-1 0-11 0,1-3-13 16,-1-5-2-16,-1 1-114 0,-1-1-116 15,0-1-268-15</inkml:trace>
  <inkml:trace contextRef="#ctx0" brushRef="#br0" timeOffset="121401.703">11759 7367 531 0,'-5'-4'147'16,"-3"2"4"-16,-2 3-16 0,-2 1-90 15,-1 4-12-15,-1 2-4 0,-1 3-6 0,0 1-6 16,2 3-4-16,2 1-1 0,2-4-3 16,7 4-3-16,4-2-2 0,3-1-2 15,3-3 0-15,1-3-1 0,2 0-1 16,7 2-1-16,-5-7 1 0,3-2-1 16,0-2 0-16,1-4 0 0,1-5 0 15,0-4 0-15,-1-3 1 0,-3-2 0 16,-1-1 0-16,-2-1 1 0,-5 3 1 15,-5 1 2-15,-3 0 1 0,-5 2 0 0,-2 4-1 16,-2 3 1-16,-4 3-1 0,-2 4-6 16,0 5-9-16,-3 3-11 0,2 3-10 15,0 5-14-15,3 0-124 0,2 3-129 16,5 1-302-16</inkml:trace>
  <inkml:trace contextRef="#ctx0" brushRef="#br0" timeOffset="121741.2303">12040 7348 641 0,'-6'-9'169'16,"-5"2"4"-16,-2 2-70 0,-1 2-48 15,0-1-11-15,1 4-10 0,-1 3-11 16,3 1-8-16,3 1-5 0,0 2-3 0,5 0-1 15,3 0-3-15,2 2-1 0,2 1-2 16,3-1 0-16,2 0-2 0,2 2-2 16,1-1-3-16,1 0-1 0,1-1-3 15,-1 0-1-15,1-2 0 0,-1-1 0 16,0 2 2-16,-1-3 1 0,-4 1 2 16,-1-3 0-16,-3 1 2 0,-2 0 0 15,-5 1 2-15,-2-2 0 0,-5 1 0 16,-2 1 2-16,-2 0 1 0,-6 1-1 15,0-1-2-15,-3 0-5 0,1 0-9 0,1 1-11 16,3-1-11-16,3 0 125 0,5-2-251 16,3 0-140-16,6 0-378 0</inkml:trace>
  <inkml:trace contextRef="#ctx0" brushRef="#br0" timeOffset="122401.9019">12209 7354 530 0,'-4'-4'121'16,"0"-1"1"-16,3 5-89 0,-1-4-10 16,1 3-2-16,-1 0-3 15,1 1-2-15,0-3-3 0,0 4 0 0,1-4-1 16,0 3-1-16,0 1-2 0,0 1 0 15,1-2 0-15,-1 3 0 0,1-2 2 16,-1 1 0-16,0 0 1 0,1-1 0 0,-1-2 1 16,-1 1 1-16,1-2 1 0,0 2 0 15,0 2 1-15,0-2 0 0,0 0 0 16,-1-2 1-16,1 2-1 0,0 2-2 16,0-2-2-16,1 0-1 0,-1 0-3 15,0-2-1-15,0 4-3 0,1-5-1 16,-1 3-1-16,2 0 0 0,-2-1-1 15,0 2 0-15,0-1 2 0,-2 1 1 0,2 3 3 16,0 0 1-16,-1 2 1 16,0 2 1-16,0 3 0 0,-1 4 0 0,1 2-1 15,1 3-2-15,-1 1-2 16,1 0 0-16,1 1-2 0,3 0 0 0,0-3-2 16,0-2 0-16,3-3 0 0,4-3-1 15,3-4 0-15,3-4 1 0,2-5-1 16,2-1 1-16,1-6-1 0,0-1 1 15,-3-2 0-15,-3 1 0 0,-2-1 1 16,-3 0-1-16,-4 1 1 0,-3 2 0 0,-3 4 0 16,-3 3-1-16,-2 2 0 0,-1 2-1 15,0 7 1-15,0-1-1 0,2 6 0 16,1-2-1-16,4 4 0 0,2-1 0 16,5-1-1-16,3-3 0 0,3-1 1 15,3-2-1-15,6-5 0 0,0-4 1 16,3-4 1-16,-4-5 0 0,2-3 0 15,1-4 0-15,-2-3 0 0,-6-2 1 0,-4-2-1 16,-7-3 1-16,-3-2-3 0,-4 4-7 16,-6-1-12-16,-2-1-13 0,0 5-15 15,-2 4-14-15,3 4-114 0,-2 7-9 16,3 2-104-16,1 4-198 0</inkml:trace>
  <inkml:trace contextRef="#ctx0" brushRef="#br0" timeOffset="124929.9805">11342 6813 443 0,'-3'1'105'0,"-1"0"3"15,2-1-67-15,0 0-13 0,2 0-2 16,0 2-4-16,-2 0-2 0,4-1-2 16,-1 1-1-16,0-2-2 0,3 0 0 15,-1-2-2-15,2-1-1 0,3-1-1 16,0-1-1-16,2 0 1 0,0 0-1 15,1 2-1-15,0 0 0 0,0 1-2 16,0 2 0-16,-1-1-1 0,-1 2-1 16,2 1-1-16,-2-1-2 0,0 2 0 0,0 1 0 15,0-2-1-15,1 2 0 0,-2-2-1 16,3-1 1-16,0 2 0 0,2-1 0 16,-1-1 2-16,-1-1 0 0,5 0 0 15,2 2 1-15,3-2 1 0,0 0 0 16,1 0-1-16,4 0 0 0,-1 0 1 15,0 1 0-15,-3 0 0 0,0 0 0 16,1-1 0-16,1 2 1 0,1 0-1 16,-1-2-1-16,-1 1 1 0,0 0-2 15,0-1 0-15,-2 2 0 0,-1-1-1 0,-6-2 1 16,4 2-1-16,-1-1 2 0,-3 0-1 16,1-1 1-16,-1-1 1 0,-1 1-1 15,4 1 0-15,0 0-1 0,-1 0 0 16,0 1-1-16,0 2 0 0,3-2 0 15,0-1-1-15,-2 3-1 0,0-3 1 16,3 0 0-16,0 0-1 0,0 0 1 16,1 0-1-16,-1 0 1 0,-3 0-1 0,1 0 0 15,0 1 0-15,-3-1 0 0,-1 1 0 16,-2 2 1-16,0-2-1 0,1 2 0 16,-3 0 0-16,-1-2 0 0,4 2 0 15,-1 0 0-15,1-2 0 0,1-1 0 16,-1 0 0-16,1 0 0 0,-1 0 0 15,-2 0 1-15,-1-1-1 0,-1 0 0 16,3 1 0-16,-1 0 0 0,-1 0 0 16,4 0 1-16,2 1-1 0,3 0 0 15,0 1 0-15,-3-1 0 0,-1 0 1 0,-2 0-1 16,-3 1 1-16,-1 0 1 0,-2-1 0 16,2 0 0-16,0 2 0 0,6-2 1 15,2-1-1-15,3 0 2 0,1-1-1 16,1 0 0-16,-1-3 1 0,-2 2 0 15,1 0 0-15,-3 0 0 0,0 1 1 16,0-1 0-16,0 1 0 0,2 2 0 16,-1-2 0-16,-1 0 0 0,2 0-1 0,1 0 0 15,0 2-1-15,-2-2 0 0,1-1-1 16,0 4-1-16,1-1 0 0,-3 0 0 16,-1 0 0-16,-1-1 0 0,-1 4-1 15,0-3 0-15,-3 0 1 0,1-1-1 16,-1 0 0-16,2 2 0 0,0-2 1 15,0-2-1-15,3 1 0 0,-1 0 0 16,0 2 0-16,1-2 0 0,-3 0 0 16,2 1 0-16,-3 0 1 0,-1 0-1 15,1-2 0-15,-2 2 0 0,0 0 0 0,-3 2 0 16,2-2 0-16,-2 0 0 0,-1 0 0 16,-1 0 0-16,0 0 0 0,0 0 1 15,0-2-1-15,-1 2 0 0,-1 0 0 16,0 2 0-16,-1-2 0 0,2 0 0 15,-2 0 0-15,0 0 0 0,0 1 0 16,0-2 0-16,1 1 0 0,-1 0 0 0,1 0 0 16,-1 0 0-16,1 0 0 15,-2-2 1-15,0 2-1 0,2 0 0 0,-3 0 0 16,1-1 0-16,-1 1-6 0,0 0-13 16,-1-1-16-16,-1 0-26 0,-2 0-113 15,-3-4-131-15,0 0-310 0</inkml:trace>
  <inkml:trace contextRef="#ctx0" brushRef="#br0" timeOffset="125845.4371">12285 6741 399 0,'2'-3'100'0,"1"2"3"0,0-1-56 16,1 2-11-16,0-3-2 15,1 3-5-15,-1-1-3 0,3 0-2 0,0 1-2 16,3 0-2-16,0-1-1 0,1 1-3 16,1-2-1-16,1 1-2 0,1 0-2 15,0-2-1-15,-1 2-1 0,1 1-2 16,0-2-2-16,3 0 0 0,-2 0-2 15,2-2 0-15,0 2 0 0,3-2-1 16,-1-1 2-16,0 0 0 0,-3 2 2 16,2-1 0-16,2 3 0 0,0 0 0 15,2 1 0-15,2 0 0 0,-1 0-2 0,1 0-1 16,0 0-1-16,0 0 1 0,-1 0-2 16,0 1 1-16,0-1 0 0,4 4 1 15,-4 0 0-15,-1 1 1 0,-2 1 0 16,-3-1 0-16,-1-1 0 0,-3 1 0 15,1-3-1-15,2 0-1 0,0-2-1 16,1-2 0-16,0 2-1 0,5 2 1 0,-1-2-1 16,0 0 0-16,-1 0 1 15,4 1-1-15,0 1 0 0,-2-2 1 0,-2 0-1 16,-1 0 0-16,1 0 1 0,1 2-1 16,-3-2 0-16,1 0 1 0,-1 1-1 15,2 0 0-15,-1 1 1 16,-2 0 0-16,2-1 0 0,-7 0 1 0,5 0-1 15,-1-2 1-15,-1 1-1 0,1-2 0 16,-1-2 0-16,1 0 0 0,4-1 0 16,-5-1-1-16,-1 1 0 0,0 2 1 15,-1-2-1-15,-2 1 0 0,3 2 0 0,-2 0 0 16,-2 1 1-16,1 1-1 0,0 1 0 16,1 1 1-16,-2-1-1 0,0 1 0 15,-3 2 0-15,-1-2-1 0,0 1-6 16,-2-2-8-16,0 0-8 0,-2-1-18 15,-3 0-113-15,0 0-119 0,-2 3-288 16</inkml:trace>
  <inkml:trace contextRef="#ctx0" brushRef="#br0" timeOffset="126530.7131">12868 7392 469 0,'6'-13'139'0,"-2"-1"9"15,-1 3 3-15,0 3-85 0,0 1-7 0,0 2-3 16,1 2-6-16,-2 2-5 0,-1 3-6 16,0 2-4-16,3 3-8 0,-3 4-5 15,2 5-5-15,-2 3-2 0,0 2-5 16,2 1-2-16,0 1-4 0,0 0-2 15,-1 0 0-15,4-1-2 0,-1-2-2 16,0-3-3-16,0 0-5 0,0-3-6 16,-1-2-10-16,-1-2-11 0,1-4-14 15,-2 1-9-15,1-3-9 0,1-2 19 16,-4 1-128-16,0-3-114 0,-3 0-275 16</inkml:trace>
  <inkml:trace contextRef="#ctx0" brushRef="#br0" timeOffset="126727.7614">12797 7514 607 0,'-3'-5'158'0,"0"-3"7"0,0 1-73 15,3 1-35-15,0 0-9 0,0 2-5 16,1-1-10-16,2 2-8 0,4 1-6 16,4 0-5-16,3 1-3 0,4 1-4 0,5-3-2 15,2 1-2-15,2-1-5 0,0 1-10 16,0-2-16-16,-2 1-18 0,1 0-14 15,-1 2-38-15,-1 1-86 0,-1-3-120 16,3 1-248-16</inkml:trace>
  <inkml:trace contextRef="#ctx0" brushRef="#br0" timeOffset="127113.9299">13413 7380 587 0,'-5'-4'145'0,"-8"1"5"0,-5 2-81 16,-1 1-25-16,-1 4-5 0,-1 4-5 15,-3 0-3-15,2 5-4 0,1 1-3 16,3 2-2-16,4 5-3 0,1-3-4 16,3 2-3-16,6 1-4 0,4-4-4 0,1-1-2 15,4-3-1-15,4-3-2 0,4-1-2 16,3-4-3-16,1-5-2 0,2-3-2 15,0 0 1-15,2-8-1 0,-2 0 1 16,-2-3 3-16,0-1 2 0,-1-3 3 16,-1-3 3-16,-3-1 0 0,-4 5 1 15,-2-4 3-15,-1 2 5 0,-8 4 4 16,0 5 3-16,-2 6 1 0,-1 6 0 16,0 6-1-16,0 3-3 0,0 6-4 0,3 3-5 15,2 1-4-15,1 2-1 0,3-1-4 16,2-2-5-16,3-2-11 0,4-2-9 15,2-1-11-15,3-6-10 0,3-1-11 16,0-4 41-16,1-3-160 0,-2-2-121 16,1-1-309-16</inkml:trace>
  <inkml:trace contextRef="#ctx0" brushRef="#br0" timeOffset="127536.5666">13588 7161 611 0,'1'-5'142'0,"1"0"5"16,0-1-97-16,3 0-15 0,0-1-4 15,1 0-3-15,1 1-4 0,2 0-4 16,1 1-3-16,1 0-1 0,1 3-3 16,1-1-2-16,2 3-3 0,1 3-1 15,-1-1-2-15,-2 3-1 0,-2 1 0 0,0 2-2 16,-2-1-1-16,-4 2 0 16,-4 0 1-16,-1 2-1 0,-3-1 0 0,-3 0 0 15,-5 0 1-15,-1 1 0 0,-4-1 1 16,-1-1 3-16,0 2 4 0,1 1 2 15,1-3 2-15,5 4 0 0,2-5 0 16,3-1-1-16,2 2-4 0,2-2-3 16,1 1-3-16,1-1-4 0,2-1-5 15,3 0-7-15,1-2-11 0,4 0-14 16,2-2-11-16,3-1-20 0,1-1-113 16,2 2-126-16,1-1-291 0</inkml:trace>
  <inkml:trace contextRef="#ctx0" brushRef="#br0" timeOffset="134937.1481">675 4660 522 0,'-31'0'117'15,"4"0"3"-15,5-3-89 0,4 3-11 16,7 0-5-16,2-2-4 0,4-1-3 15,4 0-4-15,2-2-2 0,4-1-1 16,3-1 0-16,3-1-1 0,0-1 0 16,2 2 1-16,3-3 1 0,5 4-1 0,-1-1 2 15,3-1 1-15,3 3 0 0,3 1 1 16,5-1 0-16,3 0 0 0,0-1 0 16,4-1-1-16,5 3 1 0,6-4-1 15,5 1 0-15,5 1 0 0,3 0 0 16,5-1 0-16,2 3-1 0,7-4 0 15,-2 3-1-15,5-1 0 0,1-1-1 16,0 1 0-16,6-3 0 0,5 4-1 16,1-1 1-16,3-1-1 0,-2 2 1 15,2-1-1-15,6 0 0 0,5 1 1 0,-3-1-1 16,-1-1 0-16,3 0 1 0,7 0-1 16,1-1 1-16,-4 0-1 0,-2 2 1 15,4-2 0-15,3 0 1 0,-3 3 0 16,-5 0 1-16,0 1 0 0,2 2 1 15,0-1 0-15,-6 5 0 0,-4 0-1 16,-4-2 0-16,2 3-1 0,-2-2-1 16,-4 2 0-16,-5-1 0 0,-4-4-1 15,2 1 0-15,-4 1 1 0,-2 0-1 16,-5-1 0-16,-3 1 0 0,-6 0 1 0,-2 1-1 16,-9-1-1-16,-6 0-5 0,-6 0-13 15,-8-1-120-15,-4-1-115 0,-7-2-297 16</inkml:trace>
  <inkml:trace contextRef="#ctx0" brushRef="#br0" timeOffset="136189.9437">784 9878 613 0,'-9'-14'148'0,"-4"1"7"16,-3 3-93-16,-6 3-11 0,-1 5-5 16,-4 4-4-16,-4 3-3 0,-3 6-5 15,-2 7-3-15,1 8-5 0,2 4-1 16,2 6-3-16,3 4-1 0,6 6-4 0,7-1-2 16,5 3-3-16,8-4-2 0,6 0-4 15,4-5-3-15,8-3-2 0,7-6-1 16,5-5 0-16,9-11 0 0,2-3 0 15,4-8 0-15,0-13 0 0,5-5 0 16,-3-8 0-16,-2-6 1 0,-4-7-1 16,-4-4 1-16,-8-3 0 0,-7 1 0 15,-10-3 0-15,-7 1-1 0,-7 3-2 16,-7 2-6-16,-6 4-7 0,-6 4-9 16,-3 5-15-16,-2 9-16 0,-4 6-13 0,-2 5-18 15,0 6-103-15,3 4-122 0,2 4-275 16</inkml:trace>
  <inkml:trace contextRef="#ctx0" brushRef="#br0" timeOffset="136388.1286">635 9668 680 0,'-7'6'165'15,"0"8"6"-15,2 6-105 0,0 9-17 16,3 9-11-16,1 7-10 0,-1 8-6 15,2 3-8-15,0 2-6 0,0 1-3 16,-1-3-3-16,1 0-4 0,0-2-13 16,0-6-10-16,1-5-14 0,3-4-17 15,1-6-123-15,1-5-133 0,0-8-307 16</inkml:trace>
  <inkml:trace contextRef="#ctx0" brushRef="#br0" timeOffset="136777.7113">984 10294 684 0,'-5'-7'165'0,"-3"7"5"16,0 2-100-16,-1 7-25 0,1 6-12 15,-2 3-8-15,-1 4-7 0,0 3-6 16,2 1-5-16,4 1-3 0,3 0-2 16,4-3-1-16,4-5 0 0,3-2-1 15,1-4-1-15,2-6 1 0,3-7-1 16,1-6 0-16,2-6 1 0,0-8-1 16,1-6 0-16,2-4 1 0,-2-5 1 15,0-3 1-15,-3 0 4 0,-4 0 4 0,-4 7 3 16,0 5 4-16,-3 5 4 0,-4 6 1 15,-4 8 0-15,1 8-4 0,-1 8-4 16,0 3-3-16,-1 6-5 0,2 7-6 16,-1 3-6-16,3 3-13 0,0 1-15 15,3-2-18-15,0 0-16 0,3-3 57 16,2-8-187-16,2-3-138 0,1-7-334 0</inkml:trace>
  <inkml:trace contextRef="#ctx0" brushRef="#br0" timeOffset="136927.8246">1156 9817 739 0,'-7'6'158'0,"1"6"1"0,5 8-128 16,1 5-37-16,1 6-32 0,1 3-120 0,2 5-127 15,0 3-314-15</inkml:trace>
  <inkml:trace contextRef="#ctx0" brushRef="#br0" timeOffset="137371.7271">1449 10167 717 0,'-12'8'174'0,"-2"10"5"0,-2 1-113 15,2 6-15-15,0 4-9 0,3 2-8 16,3 1-10-16,4-1-10 0,3-2-4 16,6-4-5-16,2-1-3 0,3-6-1 0,2-5-1 15,2-3-2-15,-2-5 0 0,2-5-1 16,-1-4-2-16,-1-7 1 0,-1-5-1 15,-5-1 1-15,-1-3 1 0,-3-4 1 16,-2 0 2-16,-2-3 2 0,-2-1 2 16,-2 1 2-16,0 0 2 0,1 1 2 15,0 4 2-15,2 4 1 0,-1 4-1 16,0 6-1-16,3 4-3 0,1 1-2 0,3 3-2 16,0 2-2-16,3 0-1 0,4 1-1 15,1-1 0-15,4-1 0 0,3 0-1 16,3 1-6-16,5-4-6 0,-1 0-8 15,1-3-11-15,2 0-11 0,-1-1-13 16,0-1-8-16,-2-2-15 0,-2 2-106 16,-2 2-119-16,0 4-278 0</inkml:trace>
  <inkml:trace contextRef="#ctx0" brushRef="#br0" timeOffset="137696.9086">1858 10267 744 0,'-2'9'170'0,"-1"3"6"16,2 2-122-16,1 0-15 0,4 2-8 16,-2 0-4-16,4-1-6 0,0-3-5 0,3-3-4 15,2-3-4-15,1-4-2 0,2-3 0 16,0-3-1-16,-1-7 1 0,0-1 0 15,-1-3-3-15,1-2 0 0,-2-4 0 16,0 2-2-16,-3-1 0 0,0 4-1 16,-1 4 0-16,-1 2 0 0,-3 7 0 15,-1 5 1-15,-2 4-2 0,0 5-2 16,-1 4-4-16,-2 3-6 0,2 3-5 16,0 0-8-16,1-2-8 0,0 1-13 15,0-4-5-15,2-3-11 0,1-4 96 0,-2-7-205 16,-1-3-128-16,0-6-335 0</inkml:trace>
  <inkml:trace contextRef="#ctx0" brushRef="#br0" timeOffset="137881.4276">1888 9821 722 0,'-9'22'164'0,"3"9"3"0,0 11-108 0,1 9-27 16,0 8-14-16,1 7-5 0,2 6-2 15,1 4-4-15,-3 2-3 0,2-3-1 16,2-5-9-16,2-5-11 0,3-6-15 16,0-9-15-16,2-8-124 0,3-9-134 15,5-10-316-15</inkml:trace>
  <inkml:trace contextRef="#ctx0" brushRef="#br0" timeOffset="138185.1447">2343 10287 772 0,'-6'-4'179'0,"-5"5"3"0,0 2-122 16,-1 4-23-16,-4 2-12 0,-2 3-8 16,-1 3-5-16,1-1-6 0,3-1-1 0,4-1-2 15,4-2-2-15,4 0-1 0,6-6 0 16,7 1 0-16,1-3-1 0,1-4 1 15,4-1-1-15,0-3 1 0,1-5-1 16,0 0 1-16,-4-3-1 0,2 2 1 16,-1 1 0-16,-3 2 0 0,-2 4 1 15,0 4 1-15,-2 1 0 0,-1 6 1 16,1 4-1-16,-3 2 1 0,3 2-4 16,-2-1-11-16,1 3-28 0,0 0-25 15,1-2-123-15,3-5-143 0,2 0-339 16</inkml:trace>
  <inkml:trace contextRef="#ctx0" brushRef="#br0" timeOffset="138750.0293">3346 10044 672 0,'-26'0'171'0,"-5"6"6"15,-3 7-93-15,2 8-27 0,-5 1-11 16,0 3-9-16,5 5-10 0,5 2-10 0,7 1-5 15,5 0-4-15,8-1-3 0,5-2-2 16,10-2-2-16,5-7-2 0,4-4-4 16,4-4-4-16,5-7-3 0,2-5-4 15,0-5 0-15,2-7 0 0,-2-2 2 16,-4-4 2-16,0-2 5 0,-5-2 4 16,-4 2 6-16,-2 2 4 0,-3 3 3 15,-4 4 2-15,-3 4 2 0,-2 8 0 0,-1 2-1 16,-1 7-2-16,-4 7-4 0,-4 2-3 15,4 6-7-15,0 5-7 0,1 1-11 16,1-1-14-16,3 0-15 0,6-4-19 16,4-2-117-16,1-6-128 0,6-5-298 15</inkml:trace>
  <inkml:trace contextRef="#ctx0" brushRef="#br0" timeOffset="139072.1032">3664 10123 785 0,'-25'5'189'0,"-2"6"3"0,-1 2-104 16,2 3-46-16,6 2-19 0,2 3-9 16,5 0-7-16,6 0-4 0,3-1-2 15,4-3-1-15,2-3 0 0,3-4 0 16,3-4 0-16,1-3-1 0,5-4 1 0,2-4 0 15,3-3-1-15,2-5-1 0,0-2 1 16,-1-2-1-16,-2-1 1 0,-2-1 0 16,-3 2 0-16,-3 2 0 0,-2 3 2 15,-4 4-1-15,0 4 0 0,-3 4 0 16,1 6 1-16,-4 4-4 0,1 3-6 16,0 4-11-16,0 4-11 0,-1 0-15 15,4 1-11-15,0-1-19 0,3-3-113 0,1-3-121 16,2-6-283-16</inkml:trace>
  <inkml:trace contextRef="#ctx0" brushRef="#br0" timeOffset="139220.5032">3710 9694 734 0,'-11'-10'172'0,"0"11"1"0,3 8-102 0,-1 5-51 16,4 6-37-16,3 7-32 0,1 8-123 15,3 5-133-15,0 7-321 0</inkml:trace>
  <inkml:trace contextRef="#ctx0" brushRef="#br0" timeOffset="140070.4533">3999 10070 759 0,'-14'1'178'0,"-1"7"4"16,-1 4-101-16,4 4-45 0,-2 1-12 15,5 4-5-15,2 2-3 0,4 0-5 16,2-1-3-16,3-1-3 0,4-2-2 16,3-2-1-16,2-3-1 0,-2-4-1 15,5-4-2-15,-2-2-1 0,-1-6-3 0,-1-3 0 16,-1-3-2-16,-2-4 1 15,-5-4-1-15,0-1 2 0,-1-3 2 0,-4 1 4 16,0-4 3-16,-2-2 4 0,0 1 5 16,0 0 5-16,1 1 5 0,1 5 3 15,-1 0 0-15,2 6-1 0,2 4-4 16,0 3-4-16,1 4-5 0,1 3-4 0,2-3-4 16,1 7-2-16,3 1-1 0,2-1-1 15,4 3-2-15,0-2-6 0,3-1-6 16,2 3-9-16,3-7-8 0,-1 0-8 15,0-4-6-15,-2 1-1 0,0-4 1 16,-4 0 7-16,-1 1 7 0,-2-1 9 16,-3 1 8-16,-1 0 6 0,-3 3 8 15,-1 0 6-15,-3 2 5 0,-1 4 3 16,-1 2 1-16,0 4 2 0,-3 4-1 16,2 2-1-16,-3 3-3 0,3 1-3 15,1-2-2-15,1 2 0 0,4-4 0 16,4-1 0-16,1-2 0 0,2-3-1 15,4-3 1-15,2-3-1 0,1-4-1 0,1-4 0 16,-1-6 0-16,2-2 0 0,-3-2-1 16,-1-3 1-16,-2 0-1 0,-1 1 0 15,-4 3 0-15,0 3 3 0,-5 3 1 16,-2 5 1-16,-2 4-1 0,-2 4 1 16,-2 4-2-16,-1 3-2 0,0 5-8 15,0-1-5-15,2-1-4 0,1-2-5 16,4 0-7-16,4-6-8 0,2-2-9 0,6-7-3 15,2-7-4-15,5-2-7 0,3-2-6 16,5-7 2-16,2-1 0 0,1-3 8 16,-3-4 10-16,1 0 13 0,-6 1 21 15,-3-2 21-15,-5 2 20 0,-6 4 22 16,-4 4 15-16,-4 6 7 0,-4 6-1 16,-2 5-8-16,-3 4-11 0,-2 3-12 15,1 4-14-15,-1 3-13 0,3-1-9 16,1 3-4-16,4 1-3 0,2 1-1 15,2-1 0-15,4-1 0 0,4-2-1 16,4 2 1-16,4-1 0 0,3 0 0 0,0-2-1 16,2-1 1-16,-5-1-1 0,-2-1 1 15,-6-2 0-15,-7-2 1 0,-5-3 0 16,-9 1 0-16,-5 0 0 0,-4-1-2 16,-3 1-5-16,-2 0-13 0,2-1-15 15,3 1-17-15,3-3-19 0,6-2-116 16,4-3-130-16,3 1-294 0</inkml:trace>
  <inkml:trace contextRef="#ctx0" brushRef="#br0" timeOffset="140254.0175">5105 10092 726 0,'9'-4'189'0,"-4"2"6"0,-4 1-96 15,-1-2-36-15,0 3-17 0,0 0-18 0,0 0-22 16,-1 2-20-16,1 1-23 0,0 3-22 16,0 4 87-16,0-1-224 0,0 4-151 15,0 2-379-15</inkml:trace>
  <inkml:trace contextRef="#ctx0" brushRef="#br0" timeOffset="140378.4158">5147 10281 737 0,'-6'7'199'0,"-1"-2"4"15,-1-1-70-15,0-2-72 0,0-2-23 16,3 3-30-16,-1-3-50 0,0 1-146 16,0 0-15-16,1 0-135 0,2 4-269 15</inkml:trace>
  <inkml:trace contextRef="#ctx0" brushRef="#br0" timeOffset="141754.0331">561 10673 507 0,'-28'0'113'0,"2"-1"2"0,5-1-82 16,3 1-12-16,1 1-6 0,1 0 0 0,2 1 1 16,1 1 3-16,1-2 0 0,-2 0 2 15,3 0 3-15,0 0 0 0,4-2 1 16,1 2-3-16,1-2-3 0,2 1-2 16,3-2-4-16,0 2-4 0,5-1-3 15,1-1-3-15,3 2-1 0,3-2-1 16,3 2 1-16,1-1 1 0,1 2 0 0,4-2 0 15,2 1 1-15,5 1 0 0,4 1-1 16,2-1 0-16,6 0 0 0,6 0-1 16,1 0 0-16,2 0-1 0,1-2 1 15,-2 0 0-15,-1-2 1 0,1 3 1 16,2-2 1-16,1 1 0 0,0 1 2 16,4 1-1-16,2 1 0 0,-1 0 0 15,-1-1-1-15,-4 1 0 0,0 0-1 16,3-1 0-16,-3 2 0 0,2-2 1 15,3 2 0-15,3 1 0 0,0-1 0 16,-1 0 0-16,-5 0-2 0,0-2 1 0,1 2-2 16,0-2-1-16,1 1-1 0,1 1 1 15,3 0 0-15,2-1 1 0,-1 2 0 16,-5-2 2-16,0 0 1 0,0 0 2 16,-2 1 0-16,1 0 0 0,2 1 0 15,-1-2-1-15,3 0-1 0,0 1-1 16,-6-2-2-16,1 0 0 0,-3-1-1 0,2 1 0 15,-2 0-1-15,4 1 1 0,0-1-1 16,2 3 1-16,-3-2-1 0,-1-2 0 16,-4 1 1-16,-1-3 0 0,-3 2-1 15,0 0 1-15,-1 0 0 0,0 0-1 16,1 3 1-16,2-1 0 0,0 4-1 16,-2-1 1-16,-4 1 0 0,-1-2 1 15,-2 0-1-15,-3-1 0 0,-1 1 0 16,2-2 0-16,-1 0 0 0,2-1-1 15,-1 0 1-15,2 1-1 0,3 1 1 0,2 0-1 16,-2-1 0-16,-3 2 0 0,0-2 0 16,-3 0 1-16,-1 0-1 0,-5-2 0 15,-1 0 0-15,0 0 0 0,3 0 0 16,-3-1 1-16,3 2-1 0,1-1 0 16,-1 1 1-16,1 0 0 0,1 0 1 15,-4 1 0-15,3 1 0 0,-3 0 1 16,-2-1 0-16,1 2 0 0,-1-1 0 15,-2 1 0-15,-1-2-1 0,-2-2-1 0,0-1 0 16,-3 1 0-16,-1 0-1 0,-1-2 1 16,1 0-1-16,-1 0 0 0,-1 2 0 15,1 0 0-15,0 0 1 0,-2 1-1 16,1 0 0-16,-1 1 0 0,-1-2 0 16,-1 2 0-16,-1 0 0 0,-1-1 0 15,-1 0 0-15,-2 1 0 0,-1-1 0 16,-1 2 0-16,-1-2 0 0,-1 0 1 15,-1 0-2-15,-2 0-2 0,1 1-3 16,-1-1-5-16,0 0-11 0,-1-1-16 0,-2 1-13 16,1-3 73-16,-3 1-206 0,-5-1-143 15,0 1-362-15</inkml:trace>
  <inkml:trace contextRef="#ctx0" brushRef="#br0" timeOffset="146816.4346">6915 10003 468 0,'5'-17'133'15,"-4"-1"5"-15,-2 4-18 0,-4-2-66 16,-1 5-11-16,-2 0-8 0,-2 1-6 0,2 1-3 16,-3 2-3-16,-1 1-3 0,-3 1-3 15,-1 1 0-15,-2 2-2 0,0 2 0 16,-2 2-1-16,-2 4-2 0,-2 3-1 15,-1 5-2-15,-1 4-1 0,-1 3-2 16,-1 7 0-16,1 1 1 0,3 6 2 16,4 3 0-16,4-2 0 0,3 3 1 15,9-1-1-15,4-2-2 0,3-2-1 0,6-3-3 16,6-5-1-16,7-6 0 0,7-6-2 16,4-4 1-16,6-9 0 0,3-6 0 15,3-8 0-15,-1-1 0 0,-1-3-1 16,-4-6 1-16,-2-1-1 0,-5-1 0 15,-5-1 0-15,-9 3 1 0,-3-4 0 16,-6 1 0-16,-7 3 0 0,-6-1 0 16,-4 4 0-16,-6-1 0 0,-2 5 0 15,-3 2 0-15,-3 6-1 0,-3 3-3 16,1 7-4-16,0 3-6 0,5 8-5 16,2-1-11-16,4 4-16 0,7 2-9 0,4 2-15 15,6-2 20-15,0 2-125 0,4-4-116 16,3 1-265-16</inkml:trace>
  <inkml:trace contextRef="#ctx0" brushRef="#br0" timeOffset="146998.9455">6929 10191 615 0,'-3'4'152'16,"-1"2"8"-16,-1 3-88 0,3 3-20 16,-1 3-7-16,2 1-3 0,1 4-8 15,4 2-8-15,-1 3-7 0,1-2-5 16,2 2-5-16,-1 0-3 0,1 2-3 15,-1-3-2-15,-1-1-4 0,1-1-9 16,-3-2-16-16,1-4-15 0,-2-2-20 16,0 0-116-16,1-3-131 0,0-1-301 15</inkml:trace>
  <inkml:trace contextRef="#ctx0" brushRef="#br0" timeOffset="147374.8443">7075 10496 673 0,'-5'-11'176'15,"0"3"7"-15,3 0-96 0,2 2-20 16,5 5-9-16,2 1-12 0,3 6-14 0,3 4-11 16,2 0-7-16,7 6-2 15,-2 1-4-15,1 0-3 0,-2 4-1 0,0-4-1 16,-4 0-4-16,1 2-10 0,-6-2-13 15,0-1-18-15,0 0-21 0,0-3-22 16,-3 0-114-16,-1 1-135 0,-1-1-295 16</inkml:trace>
  <inkml:trace contextRef="#ctx0" brushRef="#br0" timeOffset="147528.9343">7396 10418 737 0,'-21'1'179'0,"-3"5"5"16,-4 4-110-16,-4 4-27 0,-1 4-12 16,-3 3-12-16,-1 2-10 0,2 2-17 15,1 2-23-15,4-3-22 0,4 1 28 16,6-5-165-16,7 2-144 0,7-4-344 16</inkml:trace>
  <inkml:trace contextRef="#ctx0" brushRef="#br0" timeOffset="147966.5397">6877 10137 624 0,'-3'-8'155'0,"2"-1"5"0,2 3-93 16,2 4-20-16,0 2-11 0,4 3-6 16,0 6-11-16,0 3-8 0,1 7-4 0,0 3-8 15,-2 2-18-15,0 3-15 0,1 3-68 16,-4 1-65-16,6-1-118 0,-2-1-262 15</inkml:trace>
  <inkml:trace contextRef="#ctx0" brushRef="#br0" timeOffset="148533.265">7811 9835 599 0,'-11'-1'147'0,"-6"4"10"15,-2 10-88-15,-6 6-8 0,1 9-4 16,-2 2-1-16,-1 7-4 0,0 3-7 15,1 3-9-15,7 0-10 0,5 0-6 16,4-4-8-16,7-1-5 0,6-4-4 16,10-1-6-16,4-5-13 0,5-3-18 15,4-6-22-15,5-4-24 0,6-4-112 16,2-5-139-16,5-7-303 0</inkml:trace>
  <inkml:trace contextRef="#ctx0" brushRef="#br0" timeOffset="148912.0946">7953 10234 784 0,'-12'1'175'0,"5"2"1"0,4-2-127 15,6 0-24-15,3-1-8 0,4-1-6 0,3-4-4 16,4 0-2-16,1-2-1 0,1-2-1 15,3-3-1-15,1 0 0 0,2 1-1 16,-3-1-1-16,-1-1 0 0,1 0-2 16,-5 1-1-16,-4 1-1 0,-4 0-2 15,-6-3 0-15,-7 2 0 0,-4 3 0 16,-4 1 1-16,-5 0 2 0,-4 5 1 16,-3 4 0-16,-2 5 1 0,0 8 1 15,-2-2 1-15,1 7 4 0,3 6 1 0,0 1 2 16,4 1 2-16,2 1 1 0,7-3 0 15,5 1 0-15,5 1-3 0,5-4-2 16,8-1-1-16,4-4-2 0,6 0-1 16,2-6-5-16,5-4-7 0,2-5-10 15,4-4-12-15,3-1-15 0,-1-5-13 16,-2-5-55-16,-1-1-67 0,-1-1-113 16,-6-2-242-16</inkml:trace>
  <inkml:trace contextRef="#ctx0" brushRef="#br0" timeOffset="149148.5068">8269 9683 646 0,'11'2'142'0,"1"7"4"16,2 3-111-16,2 4-9 0,0 4 2 0,0 6 2 15,-3 0 0-15,-2 4-3 0,-2-2-3 16,-4 1-4-16,-8 3-4 0,-3-2-4 16,-7-5-4-16,-4 1-7 0,-4-3-16 15,-2-4-18-15,-3-6-23 0,-1-7-115 16,2-3-131-16,0-11-311 0</inkml:trace>
  <inkml:trace contextRef="#ctx0" brushRef="#br0" timeOffset="149256.2233">8209 9526 486 0,'13'-22'118'16,"0"11"2"-16,-1 7-74 0,3 8-21 16,3 4-39-16,1 3-94 0,4 4-103 15,0 6-250-15</inkml:trace>
  <inkml:trace contextRef="#ctx0" brushRef="#br0" timeOffset="149779.0333">8525 9836 493 0,'0'-6'119'15,"0"-1"4"-15,2 1-74 0,-2 1-14 16,2 0-4-16,-1 1-4 0,1 2-3 15,-1-1-3-15,0 1 0 0,0 0 1 16,-1 1 2-16,1 0 0 0,-2 0 2 16,1 0 2-16,-1-1 1 0,0 4-2 15,0-1 0-15,-1 0-3 0,1 1-3 16,-1 2-1-16,0 2-4 0,1 2-2 16,0 0-3-16,0 3-1 0,1 1-1 15,1 2-2-15,1 3-2 0,1-2-1 16,3 1-1-16,-1-2 0 0,1 4-2 15,3-6 0-15,2-4 0 0,2-3 0 16,2-5-1-16,1 0 1 0,2-6 0 0,1-6-1 16,-4 1 1-16,-2-1 0 0,-1 1 0 15,-6-2 2-15,-2 1 3 0,-4 4 1 16,-3 1 1-16,1 5 1 0,-3 2 0 16,-1 2 0-16,3 5-2 0,1 1-3 15,1 1-2-15,2 2-1 0,3 0 0 16,3-1-1-16,3-4 0 0,2 0 0 0,1-3 1 15,2-3-1-15,0-4 0 0,-2-4 1 16,-2 0-1-16,-2-3 0 0,-3-2-3 16,-2-1-5-16,-2-2-8 0,-4 0-15 15,-2-1-19-15,-1 1-13 0,-1 0-22 16,0 1-109-16,0 5-127 0,0 2-281 16</inkml:trace>
  <inkml:trace contextRef="#ctx0" brushRef="#br0" timeOffset="150027.7326">8860 9613 719 0,'16'-1'168'16,"1"2"5"-16,3 5-116 0,-1 5-16 16,4 5-4-16,-3 6-6 0,0 3-6 15,-1 5-4-15,1 7-4 0,-1 5-3 16,3 4-3-16,-1 7-4 0,0 0-1 0,-3 2-3 15,-4-2-2-15,-7 0 0 0,-5-1-3 16,-10-2-4-16,-7-3-4 0,-3-3-7 16,-5-1-8-16,-4-3-8 0,2-3-11 15,1-7-7-15,3-5-10 0,4-9 18 16,1-10-131-16,4-9-116 0,8-10-285 16</inkml:trace>
  <inkml:trace contextRef="#ctx0" brushRef="#br0" timeOffset="150209.2488">9290 10141 713 0,'6'-1'181'0,"3"3"5"16,-1 0-94-16,3 1-38 0,3 0-14 16,2-1-10-16,1-1-13 0,0 1-10 15,0 0-12-15,1 1-15 0,-2-2-23 16,-1 0-15-16,-4 1-12 0,-2 0-120 15,-3 1-132-15,-1 1-289 0</inkml:trace>
  <inkml:trace contextRef="#ctx0" brushRef="#br0" timeOffset="150341.8935">9287 10281 682 0,'-1'2'158'0,"6"-2"1"16,1 0-97-16,4-2-42 0,3-2-26 15,3-1-18-15,2 0-132 0,1-1-130 0,4 3-322 16</inkml:trace>
  <inkml:trace contextRef="#ctx0" brushRef="#br0" timeOffset="150947.4003">9968 9930 609 0,'2'-28'153'0,"1"3"8"16,1-4-87-16,1 5-11 0,0-1-6 15,0 2-2-15,0 1-5 0,-1 6-6 16,0 3-7-16,0 5-6 0,-3 5-5 0,2 5-4 15,-2 7-5-15,-1 5-4 0,-1 6-3 16,2 6-3-16,-1 6-1 0,-1 6-2 16,1 1-1-16,1 2-2 0,0 3 0 15,0-1 0-15,0-1-1 0,3-5 0 16,1-7-2-16,1-3-2 0,3-3-4 16,0-5-9-16,3-4-12 0,1-3-16 15,2-3-19-15,-1-3-11 0,1-4-18 16,-1-1-104-16,-3-5-123 0,1-3-270 15</inkml:trace>
  <inkml:trace contextRef="#ctx0" brushRef="#br0" timeOffset="151127.9535">9959 9998 756 0,'-10'1'188'0,"2"-2"3"0,5 2-114 0,3-1-19 16,6-1-15-16,6 1-15 0,2-6-13 15,4 1-7-15,5 0-4 0,5-2-10 16,6 3-17-16,1-1-27 0,3 0-22 16,-1 5-124-16,-2 1-146 0,-3 2-336 15</inkml:trace>
  <inkml:trace contextRef="#ctx0" brushRef="#br0" timeOffset="151623.6044">10347 10148 304 0,'18'-4'93'16,"2"-3"6"-16,-1 3-30 0,0-3-4 0,-2 0 0 15,-4 0-4-15,1-1-6 0,-4 0-4 16,-4-1-1-16,-2 1-1 0,-3-1-3 16,-2 3-1-16,-6 0-1 0,-2 2 0 15,-5 2-1-15,-4 3-3 0,-5 4-4 16,-3 1-4-16,-1 7-7 0,1 2-5 16,0 5-3-16,4 2-5 0,4 0-3 15,6 2-1-15,6 1-3 0,2-3-1 0,5-3 0 16,4-3-3-16,6-1 0 0,4-4 0 15,4-5-1-15,3-2-1 0,4-3-1 16,2-2 0-16,0-4-1 0,1-6 0 16,-4-4 0-16,-1-1 0 0,-4-4 1 15,-1-2 2-15,-6-5 2 0,0 0 0 16,-5 2 0-16,-2 3 0 0,-3 1 0 16,-3 5 1-16,0 4 0 0,-3 6 0 15,-2 5 0-15,0 4 0 0,1 6 0 16,-3 6-1-16,4 3 0 0,-1 4-2 15,4-1-10-15,1 2-13 0,5 0-21 16,3-2-19-16,2-4-19 0,4-3 16 0,1-3-133 16,5-2-126-16,2-2-273 15</inkml:trace>
  <inkml:trace contextRef="#ctx0" brushRef="#br0" timeOffset="152062.6441">10789 10087 588 0,'0'-3'140'0,"0"0"7"0,0-1-85 16,0 2-16-16,3 2-1 0,-1 1 0 16,-1 4-1-16,0 2-3 0,1 3-4 15,0 4-4-15,-1-1-5 0,2 3-6 0,-3 0-5 16,3 1-5-16,4-1-3 0,0 0-3 16,0-4-2-16,4 1-1 0,0-5-2 15,3-2 1-15,-1-3 1 0,2-6 1 16,-2-4 1-16,3-3 0 0,-1-5 2 15,0-1-1-15,-2-3-1 0,1 1-1 16,-3-1 0-16,-1 2-2 0,-3 2-1 0,-1 5-1 16,-2 4 1-16,-2 4 0 0,-1 6-1 15,-1 4 1-15,0 3-1 0,-1 1-1 16,0 2-4-16,1 1-5 0,0-2-7 16,2 1-15-16,1-5-19 0,3-1-13 15,1-1-20-15,4-3-108 0,-2-3-128 16,2-1-284-16</inkml:trace>
  <inkml:trace contextRef="#ctx0" brushRef="#br0" timeOffset="152257.4395">11059 9780 901 0,'-5'-3'196'0,"2"2"1"0,7 1-145 0,3-2-38 15,4 4-20-15,5 1-19 16,1 0-20-16,4 1-16 0,4 0-21 0,3 0-115 16,0 0-130-16,1-3-289 0</inkml:trace>
  <inkml:trace contextRef="#ctx0" brushRef="#br0" timeOffset="152394.0712">11452 9666 740 0,'-6'1'196'0,"0"4"4"0,1 2-81 16,1 6-56-16,-2-1-20 16,3 4-16-16,3 0-19 0,3 0-21 0,1 2-26 15,2-1-30-15,1 0-132 16,6 3-154-16,0-4-363 0</inkml:trace>
  <inkml:trace contextRef="#ctx0" brushRef="#br0" timeOffset="153227.8046">12046 10180 494 0,'-11'2'123'0,"0"-1"6"0,1 0-72 16,3-1-12-16,2-1-2 0,1-2-3 15,3 0-2-15,3-2-2 0,4 0 0 16,4 0 0-16,4-2-2 0,2-2-3 16,1 2-2-16,9-2-4 0,2 3-3 15,6 0-6-15,6-1-4 0,9 2-3 16,5 2-3-16,9-2-2 0,-2 0-2 15,9-3-1-15,3-1 0 0,1 1 0 16,4-2-1-16,2-2 0 0,6 2 1 16,3 0-1-16,0 4 1 0,1 0-1 0,-1 0 0 15,-4-2 0-15,-4 3 1 0,-7-1-1 16,-6 1 0-16,-3 2 0 0,-7-1 0 16,-4 3-1-16,-6-2 1 0,-4 5-1 15,-6-2 0-15,-6 0 0 0,-7-3-2 16,-7-1-2-16,-3 2-5 0,-6-2-11 15,-4-1-17-15,-1-1-11 0,-3 0-17 16,-4-1-113-16,-6-2-126 0,-2-2-287 0</inkml:trace>
  <inkml:trace contextRef="#ctx0" brushRef="#br0" timeOffset="153942.0076">12031 9229 541 0,'-11'-15'151'15,"3"3"6"-15,0 2-22 0,3 2-77 16,5 5-9-16,3 2-6 0,2 1-3 15,4 3-5-15,6 2-4 0,2 4-3 16,2 3-4-16,8 1-3 0,0 5-4 16,4 4-3-16,5-2-4 0,0 4-3 0,4-2-4 15,0 0-1-15,0 1-1 0,-2-2-2 16,-3-1-4-16,-3-2-6 0,-3 0-8 16,-3-2-16-16,-4-4-18 0,-5-2-11 15,-2-2-17-15,-5-3-110 0,-4-3-123 16,0-2-278-16</inkml:trace>
  <inkml:trace contextRef="#ctx0" brushRef="#br0" timeOffset="154155.668">12525 9113 757 0,'-15'8'182'0,"-2"5"6"16,0 8-118-16,-4 7-19 0,-2 5-9 15,-4 4-10-15,-5 5-8 0,-2 1-7 16,-1 4-4-16,2-4-5 0,-3-1-2 16,1-2-3-16,5 1-6 0,8-6-12 15,3-5-12-15,4-7-22 0,3-1-19 0,10-6-131 16,4-5-148-16,10-5-337 16</inkml:trace>
  <inkml:trace contextRef="#ctx0" brushRef="#br0" timeOffset="154523.2819">12695 9444 799 0,'-2'-6'192'15,"2"4"4"-15,7 0-121 0,3 2-20 16,3-1-13-16,2 1-14 0,1 1-9 15,2-2-6-15,2 0-4 0,1-3-3 16,1 2-7-16,1-1-8 0,0 0-12 16,1-2-16-16,-2 1-22 0,-6 0-13 0,-3 1-22 15,-4-1-108-15,-6 2-127 0,-2 2-280 16</inkml:trace>
  <inkml:trace contextRef="#ctx0" brushRef="#br0" timeOffset="154839.4349">12858 9450 667 0,'-9'11'166'0,"1"2"4"16,-1 2-94-16,4 3-28 0,0 1-8 0,3 1-11 16,1 1-10-16,1-1-8 15,1 0-5-15,1 0-2 0,2-4-2 16,2 1-2-16,0-3-2 0,2 2-2 0,-1-2-4 16,0-1-4-16,0-2-8 0,-3 2-5 15,0-4-8-15,-4 0-3 0,-2-4-1 16,-3-3 2-16,-3 2 5 0,-1-2 6 15,-4 0 6-15,-1-1 9 0,-1-2 6 16,2 1 8-16,-2-2 10 0,0 0 8 0,0 0 9 16,2-5 8-16,1 3 6 0,1-3 5 15,1 2-1-15,1-2-5 0,4 2-6 16,8 2-7-16,3 1-8 0,4 1-6 16,2 1-7-16,2-1-4 0,3 3-3 15,5-2-3-15,5 2-7 0,2-4-13 16,0 1-20-16,2 0-22 0,5-2-25 15,-2 0-112-15,0-1-139 0,2 3-301 16</inkml:trace>
  <inkml:trace contextRef="#ctx0" brushRef="#br0" timeOffset="155224.478">13392 9067 586 0,'-11'-6'160'16,"-4"7"12"-16,-3 6-58 0,-5 6-39 15,-5 3-9-15,-6 6-4 0,0 6-10 16,0 2-11-16,2 7-13 0,5 1-7 16,5 1-8-16,10 2-4 0,9 0-5 15,9-3-5-15,9-1-8 0,2-6-11 16,5-2-17-16,4-3-20 0,2-7-12 15,2-5-20-15,-1-4-109 0,0-5-125 16,3-1-276-16</inkml:trace>
  <inkml:trace contextRef="#ctx0" brushRef="#br0" timeOffset="155618.3357">13419 9429 677 0,'0'-4'160'16,"0"0"4"-16,4 1-109 15,1 2-16-15,4 0-5 0,2 1-6 0,2 0-7 16,1 0-5-16,2 1-5 16,-2-1-3-16,3-3-2 0,-2-1-2 0,1 0-1 15,-2-2 0-15,0-1-2 0,-3-2 0 16,0 2 0-16,-4-2 0 0,-3 2 0 15,-3-2-1-15,-2-1 1 0,-5 2 0 16,-4 1 0-16,-4-1-1 0,-2 5 1 16,-3 0-1-16,-4 7 0 0,-3 2 0 0,0 4 0 15,0 2 1-15,2 4 3 0,2 2 0 16,4 4 2-16,5 2 2 0,5-2 1 16,3 2 2-16,6 1-1 0,5-2-1 15,6 1-1-15,4-4-2 0,5-3-2 16,2-1-2-16,4-4-5 0,4-3-7 15,1-5-7-15,-4-7-13 0,5-4-16 16,-1-4-10-16,-1-3-20 0,-1 0-109 16,-5-2-122-16,-2-2-282 0</inkml:trace>
  <inkml:trace contextRef="#ctx0" brushRef="#br0" timeOffset="155824.8472">13747 9009 767 0,'4'0'176'0,"3"3"1"0,4 2-106 16,4 8-45-16,2-1-15 0,-1 3 0 15,-1 3-4-15,-3 1-3 0,-2 0-1 0,-3 2 0 16,-2 1-1-16,-2 0 1 16,-5 0-2-16,-1-3-1 0,-5-1-3 0,-5-1-8 15,-7 0-16-15,-4-4-16 0,-6-7-22 16,0-3-116-16,-2-1-132 0,-1-5-305 15</inkml:trace>
  <inkml:trace contextRef="#ctx0" brushRef="#br0" timeOffset="155940.5611">13682 8856 597 0,'18'-24'134'0,"-4"3"0"0,3 11-97 16,2 5-19-16,-2 4-19 0,0 6 34 15,-2 1-166-15,-1 5-118 0,2 4-316 16</inkml:trace>
  <inkml:trace contextRef="#ctx0" brushRef="#br0" timeOffset="156651.775">13967 9111 447 0,'-2'-5'113'0,"0"1"6"0,2 1-49 16,0-1-30-16,1 2-2 0,-1-1-1 16,0 2-1-16,1 0-3 0,-1-1-1 15,0 1-2-15,0 2-3 0,-1-2-3 16,1 2-2-16,1-2-2 0,-2 2-2 16,2-1 0-16,1 2-1 0,-2-2 0 0,0 0 1 15,0 1 0-15,1-1-1 0,-1 0-2 16,-1 0-3-16,-1 1-2 0,4-1-2 15,-2 0-1-15,0 0-2 0,0-1-2 16,0 1 1-16,1-1-1 0,0 1-1 16,-1-2 0-16,1 1 0 0,-1 0 0 15,1 0 0-15,-1 1 0 0,0 0 0 16,0 0 0-16,2 0 0 0,-4 1 0 0,2-1 1 16,-1 1 0-16,0-1 2 0,0 1-1 15,0-1 2-15,1 0 0 0,-2-1-1 16,1 1 0-16,2-1-2 0,-1 0 0 15,0-2-1-15,0 2 0 0,-1 1-1 16,4-1 0-16,-3 1 0 0,-3 2 0 16,1 1 0-16,0 2 0 0,0 2-1 15,0 3 1-15,-3 5 0 0,2 0-1 16,2 3 1-16,0 1-1 0,2 2 0 16,3-4 0-16,1 2 0 0,3-4 0 0,2-2 1 15,3-5-1-15,1 0-1 0,2-7 1 16,1-1 0-16,0-5 1 0,0-7-1 15,0 1 2-15,-3-3 1 0,-2-3 3 16,-1 1 0-16,-2-2 1 0,-4 1-1 16,-3 2 0-16,-1 1 0 0,1 3-3 15,-4 2-1-15,0 3-1 0,-2 4-1 0,2 5 1 16,-1 2-1-16,2 3 1 0,0 2-1 16,2 1 0-16,1 1 0 0,5-1 0 15,5-1-1-15,3-3 1 0,5 1-2 16,5-5 1-16,2 0 0 0,1-3 0 15,1-1 0-15,0-4 0 0,-5-1 1 16,-2-4 0-16,-5-2 1 0,-4-2-2 16,-6-2-4-16,-6-1-11 0,-5-1-16 15,-4-1-20-15,-6 0-15 0,1-2-22 0,-7-1-110 16,1-3-129-16,-2 2-280 16</inkml:trace>
  <inkml:trace contextRef="#ctx0" brushRef="#br0" timeOffset="156854.7393">14444 8772 633 0,'22'13'140'0,"0"3"3"0,0 5-113 0,-2 3-6 16,-2 5 1-16,0 4-1 0,-3 6-2 16,-2 0-2-16,-1 1 1 0,-2 1 2 15,-3-2-1-15,-4-1-3 0,-6 0-2 16,-7-4-4-16,-1 4-14 0,-6-5-24 15,-6 2-98-15,-7-1-48 0,-4-1-123 16,-3 0-267-16</inkml:trace>
  <inkml:trace contextRef="#ctx0" brushRef="#br0" timeOffset="157798.8321">12090 10371 706 0,'-5'-9'178'0,"3"1"4"0,0 3-107 0,5 3-18 15,2 4-10-15,-2 4-12 0,6 3-12 16,7 5-8-16,1 6-2 0,1 4-3 15,1 3-2-15,5 3-3 0,7 1-1 16,0 2-2-16,-1 0-1 0,3-1 0 16,0-2 0-16,0 1-1 0,-3-3 0 15,-3-3-4-15,-2-2-7 0,-2-2-9 16,-5-3-16-16,0-3-18 0,-1-4-11 16,-3-4-2-16,-3-2-124 0,-4-5-124 15,2-3-284-15</inkml:trace>
  <inkml:trace contextRef="#ctx0" brushRef="#br0" timeOffset="157969.3674">12591 10378 656 0,'-13'-2'174'15,"-6"11"8"-15,0 8-84 0,-6 8-26 16,-6 5-11-16,-2 4-10 0,-2 4-11 16,-6 5-12-16,0 3-7 0,-5-3-5 0,1-1-6 15,6-2-6-15,6-1-11 16,6-2-16-16,9-6-31 0,4-4-27 0,10-5-122 15,12-7-149-15,3-5-340 0</inkml:trace>
  <inkml:trace contextRef="#ctx0" brushRef="#br0" timeOffset="158236.7622">12743 10689 773 0,'-7'-5'191'0,"-1"5"3"0,2 3-117 16,2 8-24-16,3 3-14 0,2 6-14 15,2-1-13-15,2 3-6 0,1 1-5 16,2 0-5-16,-1-3-9 0,-1-1-11 0,-1-2-17 15,-1-1-17-15,-1-4-24 16,-1-2-113-16,-2-4-132 0,2-4-299 0</inkml:trace>
  <inkml:trace contextRef="#ctx0" brushRef="#br0" timeOffset="158549.9348">12707 10641 748 0,'13'-15'179'0,"1"3"1"0,0 2-115 15,0 0-26-15,2 4-11 0,-1 0-9 16,0 4-9-16,-1 2-6 0,2 2-1 16,4 3-1-16,-2 4 0 0,-2 2 0 15,-1 2 0-15,-3 2-1 0,-4 1 1 16,-5 2-1-16,-5 3 0 0,-6 0 0 16,-4-2-2-16,-6 2 1 0,-5 0-1 15,-1 0 0-15,1-3-1 0,0-2 2 16,2-2 3-16,3-2 3 15,5-2 3-15,4-4 1 0,2-4 2 0,4 1 0 0,3-3 0 16,5 0-3-16,2-2-2 0,0 2-3 16,3-1-2-16,1 2 0 0,3 2-2 15,2-1-1-15,2 2-6 0,3 0-8 16,2-1-12-16,0 2-16 0,1 0-17 16,-2 0-20-16,-4 1-114 0,-1 2-130 15,2-4-296-15</inkml:trace>
  <inkml:trace contextRef="#ctx0" brushRef="#br0" timeOffset="158946.066">13289 10338 705 0,'-16'4'181'15,"-6"6"7"-15,-1 6-108 0,-3 6-14 16,3 6-9-16,-2 5-13 0,2 5-14 16,5 4-10-16,1 3-6 0,3 0-4 15,6 1-3-15,1-6-2 0,6-2-2 16,5-5-3-16,6-6-4 0,7-2-8 16,4-8-9-16,4-4-14 0,5-3-19 15,0-6-14-15,0-3-20 0,0-2-109 0,-3-4-126 16,0-1-284-16</inkml:trace>
  <inkml:trace contextRef="#ctx0" brushRef="#br0" timeOffset="159341.4919">13413 10673 736 0,'-6'1'166'0,"3"1"3"0,5 1-122 15,0 3-19-15,2-1-2 0,3 0-2 16,2 0-3-16,0 0-5 0,4 0-1 16,1-3-1-16,4-3-2 0,1-2-2 15,-1-3-3-15,3-1-1 0,-1-4-2 16,-2-1-1-16,-1-3-2 0,-3 0-1 16,-3 2-2-16,-4-2 0 0,-3 1-1 15,-3 1 0-15,-2 1 0 0,-6 2 1 0,-2 3 0 16,-4 2 1-16,-7-1 0 0,-1 7 0 15,-3 5 0-15,-5 3 0 16,-1 3 0-16,0 4 0 0,0 2 0 0,5 8 2 16,0-2 0-16,5 4 2 0,9 1 0 15,1 1 2-15,6 0 2 0,7-2-1 16,4-2 1-16,7-4-1 0,4-2-1 16,3-2-1-16,5-3-2 0,3-5-4 15,-1-1-4-15,4-5-6 0,0-3-10 0,-3-5-10 16,2-3-12-16,-2-3-10 0,1 0-17 15,-3-1-113-15,-5-1-123 0,-4 1-288 16</inkml:trace>
  <inkml:trace contextRef="#ctx0" brushRef="#br0" timeOffset="159586.8917">13660 10289 717 0,'5'-7'164'0,"4"6"1"16,-1 3-107-16,3 9-33 0,4 1-9 15,0 6 0-15,0 2-2 0,-1 6-1 16,0 1-1-16,2 4 0 0,-5-3-1 16,-2 1-1-16,-1 1-3 0,-5-2-6 15,-5-5-9-15,-5 0-12 0,-4-4-17 16,-7-4-13-16,-2-4-128 0,-6-5-136 15,1-1-319-15</inkml:trace>
  <inkml:trace contextRef="#ctx0" brushRef="#br0" timeOffset="159712.5462">13589 10140 698 0,'10'0'150'0,"-3"1"-6"16,3 2-134-16,5 1-35 0,1 3-117 0,0 0-124 15,1 6-302-15</inkml:trace>
  <inkml:trace contextRef="#ctx0" brushRef="#br0" timeOffset="160607.0147">13889 10370 480 0,'-1'-3'120'16,"0"-1"4"-16,1 3-69 0,-1-2-14 16,1 3-3-16,-2 0-5 0,1 1-3 15,0-1-3-15,-1 2 2 0,0-1 1 16,1-1 3-16,0 1 0 0,0-2 1 15,-2 0-1-15,2-2-2 0,0 2-2 16,0-3-5-16,-1 2-3 0,0-1-3 0,1 1-2 16,-1-1-2-16,1 3-2 0,0 0-2 15,1 0-3-15,0 2-1 0,1 4-2 16,-1-3-1-16,0 5-1 0,1-1-1 16,-1 3 1-16,2 3-1 0,-1 1-1 15,-1-1 1-15,1 2-1 0,3 0 1 0,-1-3-1 16,2 0 0-16,1-2 0 0,1-3 0 15,1-2 1-15,0-2-1 0,0-2 0 16,3-3 0-16,0-2 1 0,0-3-1 16,-1-1 1-16,1 0-1 0,-1-1 0 15,-2 0 1-15,0 1-1 0,-2-1 0 16,-1 2 1-16,0 2 1 0,-2 0 1 16,1 2 1-16,1 0 2 0,-4 1 0 15,0-1 0-15,-1 2 0 0,0 0-1 16,0-2-1-16,0 2-1 0,-2-1-1 15,2-1 0-15,0 2 0 0,2-2 0 0,-3 0 0 16,1-1-1-16,0 0 1 0,-1 1-1 16,2-2 0-16,0 0-1 0,-3 0 1 15,4 1-1-15,1 1-1 0,-2 0 1 16,0 1 0-16,-1 1 0 0,3-1-1 16,-3 4 1-16,0-1-1 0,-2 1 0 15,2 1 0-15,0-1 0 0,0 1 0 0,-1-1 0 16,-1 1 0-16,2-2 0 0,0 0 1 15,-1 0 0-15,1 0 0 0,-2 1 0 16,2-2 0-16,0 1 0 0,0-1 0 16,-1 0 0-16,1 0 0 0,-1 0 0 15,1 0 0-15,-1 1 0 0,1-1 0 16,-2 1 0-16,2-1 0 0,0 2 0 16,-1-1 0-16,-1 1 0 0,1-1 1 0,-2 1-1 15,2 0 0-15,0 2 1 16,-2 1-1-16,2 1 1 0,3 0-1 15,-3 3 0-15,2 0 1 0,-3 1-1 16,3 1 0-16,4 0 0 0,0 0 0 16,2 1 0-16,2-3 0 0,2-2 0 0,5-2 0 15,-3-1 0-15,1-5 1 0,1-5-1 16,4-3 0-16,0-2 0 0,-1-2 0 16,-1-2 1-16,-2-2-1 0,-3 1 1 15,-3 0-1-15,-7-1 0 0,-6 0-3 16,-3 1-6-16,-4 1-10 0,0 4-14 0,-1 1-15 15,1 5-15-15,1 3-19 0,0 5-93 16,5 5-16-16,1 3-102 0,3 0-196 16</inkml:trace>
  <inkml:trace contextRef="#ctx0" brushRef="#br0" timeOffset="160937.0494">14404 10221 623 0,'16'-9'150'0,"2"8"2"16,1 5-88-16,0 7-34 0,1 1-7 0,-2 8-4 15,0 5-6-15,1 6-6 0,-3 7-2 16,-3 7 0-16,-2 7 0 0,-3 5-2 16,-2 4 0-16,-3 1 0 0,-1 0 0 15,-4-3 1-15,0-4 1 0,-3-2-1 16,-2-6 0-16,-4-7 0 0,-5-5-1 16,-6-4-7-16,-5-5-15 0,-5-12-11 15,-1-5-126-15,-1-8-6 0,-3-7-109 0,3-11-218 16</inkml:trace>
  <inkml:trace contextRef="#ctx0" brushRef="#br0" timeOffset="161382.1011">13832 10036 358 0,'-15'-4'105'0,"2"4"8"0,-7-7-17 16,-1-2-40-16,-1 2-5 0,-2-4-1 0,2 2-1 15,0-2-1-15,-2 0 0 16,7 4 1-16,0 2-1 0,5 1 0 0,2 2-1 16,3 1-7-16,3 1-5 0,5-2-4 15,3 5-5-15,7-1-3 0,5-1-4 16,8 6-3-16,12-4-1 0,7 0-2 16,6-2-3-16,7-2-3 0,5-3-2 15,1 0-1-15,4-4-2 0,1 0-1 16,2 2-1-16,-3-1 0 0,-1 1-1 0,0 0-1 15,-7 0-1-15,-9 3-2 0,-11 0-4 16,-7 0-8-16,-10 2-10 0,-10 1-22 16,-10 1-18-16,-5 2-122 0,-7 0-8 15,-6 0-117-15,-6 2-218 0</inkml:trace>
  <inkml:trace contextRef="#ctx0" brushRef="#br0" timeOffset="162288.9162">14863 9829 636 0,'-2'-6'173'0,"-1"1"11"0,2 1-85 15,0 3-16-15,2 0-7 0,0 2-9 0,2 1-14 16,3 1-15-16,2-1-12 16,5 2-9-16,4-2-6 0,5 1-4 0,1-3-6 15,2-3-10-15,0 1-14 0,1-2-20 16,-3 1-25-16,-1-1-21 0,-3 1-121 16,-3 5-146-16,-2 0-316 0</inkml:trace>
  <inkml:trace contextRef="#ctx0" brushRef="#br0" timeOffset="162464.5413">14975 9978 739 0,'-2'1'167'0,"7"1"0"16,3-2-120-16,4-4-24 0,4-2-18 15,2-3-24-15,2-2-27 0,2 1-121 16,2 1-131-16,1-4-319 0</inkml:trace>
  <inkml:trace contextRef="#ctx0" brushRef="#br0" timeOffset="176656.9613">17282 7058 439 0,'-4'-9'105'15,"-1"2"2"-15,-1 2-63 0,2 3-15 16,0 5-6-16,2 5-1 0,-1 8-3 16,0 6-1-16,-1 7-1 0,0 8 0 15,2 11 0-15,1 9 0 0,-1 15-1 0,0 12 0 16,-2 9-2-16,4 16-1 0,-1 12-2 16,-3 8-2-16,1 7-3 0,-1 3-3 15,2 7 0-15,0 1-2 0,0 0 0 16,-1-1 0-16,2 0-1 0,-1-4 0 15,-1-6 1-15,3 0-1 0,0-4 0 16,-2-6 0-16,5-5-1 0,1-3-1 16,-1-5-1-16,-1-7-3 0,4-5-4 15,2-9-5-15,-1-7-6 0,-1-5-9 0,0-7-8 16,4-9-97-16,-4-11-99 16,-1-10-239-16</inkml:trace>
  <inkml:trace contextRef="#ctx0" brushRef="#br0" timeOffset="177516.0229">17082 6889 334 0,'0'-9'73'15,"-2"2"0"-15,4 1-55 0,-1 1-12 16,0 1-3-16,1 2-1 0,3-1 0 0,0 2-2 16,0 1 3-16,2 0 1 0,1 1 3 15,3 1 3-15,1 0 3 0,2 2 3 16,3-1 1-16,2 2-1 0,5 0-2 15,4 3-2-15,1-2-3 0,7-1-2 16,3-2-3-16,4 1-2 0,2-2 0 16,3-2-1-16,0 0 0 0,2-1 0 0,1-1 0 15,1 3-1-15,2-2 1 16,3 1 0-16,6 0 1 0,0 0 0 0,2 0 1 16,3 0 1-16,0-1-1 15,5 1 2-15,0-2-1 0,2 1 2 0,1-1 0 16,2 0 1-16,3 1 0 0,1 0 1 15,4 0-1-15,0-2 0 0,-1 3-2 16,2 0 0-16,1 0-3 0,2-1 0 16,3-1-1-16,-1 0 0 0,-2 0 0 15,2 2 0-15,0-3 0 0,3 2 0 16,0-1 0-16,-3-1 1 0,0 1 0 16,3-1 0-16,2 0 0 0,2-1 0 0,-2 2 0 15,-1-2-1-15,0-1 0 0,1 3 0 16,1-1-1-16,-4 0 1 0,-2 0-1 15,-1-1 0-15,-3 3 1 0,3 1-1 16,-1 0 0-16,-4 0 0 0,-1 1 0 16,-1 1 0-16,0 0 1 0,0 1-1 15,1-2 0-15,-6 2 0 0,1-1 1 16,1-2 0-16,-4 1 0 0,1-1 0 16,-2 0-1-16,0 0 1 0,-2 0 0 0,-1-1 0 15,-1 1 0-15,1-2 0 16,-4 1 0-16,0-1-1 0,-2-1 1 0,0 1 0 15,-5-1-1-15,-2 1 1 0,-4 1-1 16,0-3 1-16,-3 2 0 0,-6-2 0 16,1 1 0-16,-2 0-1 0,3 0-6 15,-1 0-28-15,-5 0-77 0,-3-2-91 16,0 3-224-16</inkml:trace>
  <inkml:trace contextRef="#ctx0" brushRef="#br0" timeOffset="179277.6643">17630 7428 435 0,'-7'-6'118'0,"0"-4"5"0,0 1-46 16,0 1-23-16,1 1-15 0,0-1-5 15,1 1-5-15,0 1 0 0,1 1-1 16,1 1 1-16,0 2 1 0,1-2-1 16,1 2-4-16,2 2-1 0,1 1-2 15,1 1-2-15,3 4-3 0,0 3-3 16,4 4-2-16,2 2 1 0,2 3-3 0,-1 5-2 16,3 0-2-16,1 4-3 0,1-3 0 15,1 2-2-15,-2 0 0 16,-1-1 0-16,0 0-1 0,0-2 1 15,-3 0-2-15,1-1 0 0,-3-1-3 16,0-1-2-16,-3-5-5 0,1-2-8 16,-3 1-8-16,-1-6-10 0,-1-1-6 0,-2-2-5 15,-1-1-9-15,-1-1-11 0,0-5-90 16,-2 1-99-16,-1-3-240 0</inkml:trace>
  <inkml:trace contextRef="#ctx0" brushRef="#br0" timeOffset="179585.6618">17852 7375 467 0,'2'-11'125'0,"-2"1"5"0,0 4-53 15,0 5-25-15,-2 4-9 0,-2 4-5 16,-2 6-5-16,-4 5-5 0,-1 6-3 16,-2 2-2-16,-4 6 0 0,-4 2-3 15,-1 3-4-15,0-3-1 0,-1 3-3 16,1-4-2-16,-1 1-3 0,5-3-3 16,5-4-1-16,0-5-2 0,4-2-3 15,1-5-7-15,3-4-12 0,2-2-12 16,1-4-13-16,4-4-119 0,1-4-125 0,6 0-295 15</inkml:trace>
  <inkml:trace contextRef="#ctx0" brushRef="#br0" timeOffset="180243.3342">17978 7768 533 0,'-2'-7'136'0,"-2"2"7"0,0 2-65 0,3-1-34 15,0 5-10-15,2 2-4 0,2 4-5 16,-2 5-7-16,1 3-5 0,1 4-1 16,-1 5-2-16,-1 3-3 0,-1 0-3 15,-2-4-2-15,2 3 0 0,0-3-4 16,0-2-3-16,0-4-9 0,0-4-5 16,0-3-7-16,4 0-4 0,-4-6-4 15,0-6-3-15,-3-5 2 0,2-3 8 0,1-1 5 16,-1-6 6-16,-2-5 4 15,0-3 6-15,0-1 5 16,4 0 5-16,-3-5 4 0,3 1 4 0,5 3 3 0,-1 1 3 16,3 1 3-16,1 3 1 0,2 6-1 15,3 3-1-15,-2 1-1 0,-2 2-1 16,3 5-1-16,0 3-1 0,-2 0 0 16,1 2-1-16,-1 3 1 0,-3 0-2 15,0 5-2-15,-3 2-1 0,-2 1-2 16,0 3-2-16,-6 1-2 0,1 0 0 0,-4 2-2 15,0 0 0-15,-4-1-1 0,0 1-1 16,-3-2 0-16,-1 1 1 0,-2-2-1 16,0-1 1-16,0-4 2 0,3-1 0 15,1-4 2-15,4-2 0 0,2-1 0 16,5-2 0-16,1 0-1 0,5 0-1 16,1-2-1-16,4 2 0 0,0 0-1 15,3 2 0-15,1 0 1 0,0 2-1 16,-2 0 0-16,2 2-1 0,-2 1 1 15,-1 0-2-15,-1 0-5 0,0 1-10 0,-2-1-14 16,1-1-13-16,-2-1 22 0,-2 0-152 16,-2-1-131-16,2-2-312 0</inkml:trace>
  <inkml:trace contextRef="#ctx0" brushRef="#br0" timeOffset="180534.8455">18273 7347 588 0,'-9'3'146'0,"-4"8"7"0,1 4-84 16,0 8-15-16,0 6-6 0,1 4-4 15,2 5-9-15,2 4-8 0,1-2-7 16,1 0-6-16,2 0-6 0,3-5-4 16,1-1-2-16,4-2-2 0,3-6-8 15,3-3-12-15,1-6-13 0,4-1-12 16,0-3-16-16,2-6-112 0,1-5-124 16,1-3-277-16</inkml:trace>
  <inkml:trace contextRef="#ctx0" brushRef="#br0" timeOffset="181002.3062">18466 7586 633 0,'-8'-1'154'15,"1"1"6"-15,3 1-95 0,2 3-17 16,3 1-6-16,2-1-4 0,3 4-8 16,3 0-7-16,5 0-5 0,-2-1-3 15,3-1-5-15,1-1-3 0,1-2-2 16,-1-3-2-16,-3-2-1 0,-2-3 0 16,2-1-1-16,-4-1 0 0,-1-3-1 15,-2 0 0-15,-2-2 0 0,-3-1-1 16,-2-1 1-16,-2-1-2 0,-3 3 1 0,-4 0-1 15,-2 2 0-15,-5 3-1 0,-3 6 0 16,-3 1 0-16,-3 4 0 16,-2 4 1-16,2 4 0 0,2 2 0 0,3 3 1 15,3 0 0-15,5 5 0 0,4-1 0 16,2 2 1-16,5 1 0 0,2 0 0 16,5-1 1-16,2 0 1 0,6-2 0 15,4 0 0-15,5-4 1 0,2-2-1 16,4-3 0-16,3-2 0 0,0-2-1 0,0-4 0 15,-1-3-2-15,-2-1-1 0,-1-3-13 16,-3-2-10-16,-1-1-14 0,-3-4-12 16,-1 1 22-16,-5-3-148 0,-3 2-128 15,-1 0-295-15</inkml:trace>
  <inkml:trace contextRef="#ctx0" brushRef="#br0" timeOffset="181284.1362">18779 7261 602 0,'3'-7'143'16,"-1"3"7"-16,3 4-94 0,2 3-10 15,3 4-4-15,0 5-4 0,0 4-4 16,0 3-5-16,2 1-3 0,-4 5-5 15,1 3-4-15,-3 3-4 0,-2-2-3 0,0 3-3 16,-4-1-3-16,-4 0-1 16,-4-2-4-16,-1-2-5 0,-6-4-11 0,-2-4-9 15,-3-3-14-15,-2-3-11 0,-1-5-13 16,2-4-56-16,3-7-51 0,1-4-96 16,2-8-210-16</inkml:trace>
  <inkml:trace contextRef="#ctx0" brushRef="#br0" timeOffset="181394.8393">18744 7092 449 0,'12'-2'105'0,"0"2"0"0,1 5-61 15,-1 2-113-15,-1 4-29 0,0 5-80 16,0 2-179-16</inkml:trace>
  <inkml:trace contextRef="#ctx0" brushRef="#br0" timeOffset="181983.0208">19001 7324 502 0,'-1'-8'117'0,"-2"0"4"15,0 1-76-15,1 2-19 0,1 1-5 0,0 3-3 16,0-2-4-16,1 2-2 0,-3 1-1 16,3 0-1-16,-1 0-1 0,-1-1 0 15,-1 1-1-15,2 0 0 0,-1 0 0 16,0 0 0-16,1 1 1 0,1-1 0 16,-1 1 1-16,1 1 2 0,0-2 1 15,0 1 1-15,1-1 2 0,-1 0 2 16,-1 0 1-16,2-1 0 0,-2 2-2 15,1 2-2-15,0 5-2 0,-1 2-2 0,-1 4-2 16,1 6-2-16,0 4-1 0,1 3-1 16,1 0-1-16,2 0 0 0,0 0 0 15,5-5-1-15,1-1-1 0,4-5 1 16,0-4 1-16,2-3-1 0,1-4 1 16,0-7 0-16,-2 1-1 0,-1-7 1 15,-1-1 1-15,-2-3-1 0,-2-3 0 16,-2-2 1-16,-2 1 0 0,-1 0 0 15,-1 5 1-15,-1 1-1 0,-1 3-1 0,-1 3 0 16,1 6-1-16,1 1-1 16,2 6-1-16,0 1 0 0,2-2 0 0,3 3-1 15,0 0 1-15,4-1-1 0,2-1 0 16,3-6 0-16,1-2 0 0,3 1 0 16,1-4 0-16,0-6 0 0,-1-4 1 15,-4-3-1-15,-3-2 0 0,-3-3 1 16,-8-3 0-16,-4 0-1 0,-2 4-3 15,-5 2-7-15,-3 2-13 0,0 2-16 0,-1 2-13 16,-2 4-130-16,0 0-137 0,3 4-322 16</inkml:trace>
  <inkml:trace contextRef="#ctx0" brushRef="#br0" timeOffset="182248.7085">19365 7147 496 0,'8'5'134'0,"5"3"4"0,-2 5-28 0,0 4-68 15,2 7-8-15,1 5-2 0,2 4-1 16,-1 6-4-16,3 7-1 0,-1-2-1 16,-3 1 0-16,1 0-3 0,-3 1-4 15,-1 0-4-15,-4-5-4 0,-6-3-3 16,-5 1-3-16,0 0-2 0,-7-5-1 15,-3 1-4-15,-1-5-4 0,-2-2-6 0,0-1-11 16,1-6-12-16,1-5-11 0,5-6 3 16,2-6-124-16,0-9-119 15,6-5-281-15</inkml:trace>
  <inkml:trace contextRef="#ctx0" brushRef="#br0" timeOffset="182450.1755">19653 7670 571 0,'-4'-7'176'16,"4"7"7"-16,-1-1 1 0,2 0-110 15,0 1-15-15,3 0-12 0,0 0-14 16,5 3-14-16,0-1-6 0,0-2-6 16,0 0-9-16,2 2-12 0,-1-1-17 15,1 2-20-15,-1-1-16 0,-1 1-129 16,-5 0-143-16,1 5-326 0</inkml:trace>
  <inkml:trace contextRef="#ctx0" brushRef="#br0" timeOffset="182591.9988">19653 7831 617 0,'2'-1'141'0,"-2"-1"1"0,3 0-96 16,1-2-25-16,1-1-8 0,3-1-12 15,-1 0-16-15,2 0-125 0,-3 0-120 16,5 2-305-16</inkml:trace>
  <inkml:trace contextRef="#ctx0" brushRef="#br0" timeOffset="184175.0716">20297 7743 281 0,'-1'-1'76'0,"-2"-2"8"0,1 2-26 15,1-2-12-15,-2 3-4 0,1-2 1 16,-1 2 0-16,0 0-2 0,-1 0-5 15,-1 0-5-15,-1 1-3 0,1 0-2 16,-1 2-2-16,1-1-1 0,-1 1-2 16,1 0 0-16,0-1-1 0,-1 3 0 0,2-3-1 15,-1 0-2-15,3 0-1 0,-1-1-3 16,1 0-1-16,1 2-3 0,2-3-1 16,-1 1-1-16,1-1 0 0,2 1 1 15,0 0 1-15,3-2 3 0,1 1 1 16,2-1 1-16,4 0 0 0,0 1 0 15,2-2-2-15,2 0-3 0,3 1-1 16,-1-1-2-16,2 1-2 0,1 0 0 16,4-1-2-16,2 2 0 0,3-2 1 0,2 0-1 15,2 1 1-15,3-3 0 0,1-2 0 16,3-2 1-16,1 0-2 16,2-1 1-16,4 1-1 0,5-1 0 0,5 2-1 15,2 3 0-15,0 2 0 0,3-1 0 16,0 2-1-16,1 1 1 0,-3 1-1 15,2 0 0-15,-2 1 1 0,2 0-2 16,-3 2 1-16,-1-3-1 0,0-1-1 16,-3 1 0-16,-5 1 0 0,0-2 0 15,0 0-1-15,1 1 0 0,-1 1 1 0,-3 2-1 16,-3-2 1-16,1 1-1 16,-7-2 1-16,-1 0 1 0,-3-2 0 0,-3 0 1 15,0 0-1-15,-1-1 1 0,-2 0 0 16,0 2 0-16,-1-1 0 0,-2-1 0 15,-1 1 0-15,-2 1 0 0,1 0 0 16,-3 1 0-16,-2-1 0 0,-2 2 0 16,-1-1 0-16,0 0 0 0,-3 0 0 0,-2-1 0 15,0-1 0-15,-1 1-1 16,-1-1-8-16,-1 0-9 0,-2-1-12 0,-2 1-10 16,-2 0-13-16,-1 0-120 0,-4-2-123 15,-1 2-288-15</inkml:trace>
  <inkml:trace contextRef="#ctx0" brushRef="#br0" timeOffset="184749.0649">20497 7334 442 0,'0'-13'122'16,"0"-1"5"-16,1-2-45 0,1 0-22 16,0-1-8-16,0 3-3 0,-1 2-3 15,3 0-1-15,-3 3-3 0,0 3-4 16,-1 4-2-16,3 8-7 0,-1 2-4 0,1 6-6 16,0 4-4-16,0 4-2 0,0 4-2 15,1 3-3-15,-1 1-3 0,-1-1-1 16,-1 2-1-16,1-2-1 0,0-3-1 15,0 0-1-15,1-4-2 0,-1-3-7 16,1-2-12-16,0-3-17 0,0-4-13 16,-1-2 128-16,1-2-259 0,-1-3-148 15,2-2-389-15</inkml:trace>
  <inkml:trace contextRef="#ctx0" brushRef="#br0" timeOffset="185159.8945">21005 7401 609 0,'-9'-2'156'0,"1"-1"9"0,-1 2-83 0,3 0-20 16,1-1-7-16,3 1-7 0,3 0-7 15,4-1-9-15,3-1-8 0,4-2-5 16,3 0-4-16,5-1-4 0,1 1-2 16,2-2-4-16,0 2-7 0,-1-1-11 15,-1 2-21-15,-1 2-21 0,-1 2 58 0,-3 0-194 16,-1 2-149-16,0 2-360 0</inkml:trace>
  <inkml:trace contextRef="#ctx0" brushRef="#br0" timeOffset="186693.8924">21603 7285 460 0,'1'-13'118'16,"-1"2"5"-16,-2 2-55 0,-2 0-21 0,-1-2-6 16,-2 2 0-16,-2 2-3 0,0 0-3 15,-2 3 0-15,-3 2-3 0,-2 3-2 16,-3 4-3-16,0 3-3 0,-2 6-2 15,0 5-4-15,0 3-3 0,1 4-3 16,2 5-1-16,4-1-2 0,4 3-2 16,3-1-2-16,3-4-1 0,5-1-2 15,5-3 0-15,2-7 0 0,4-5-1 16,1-3-1-16,3-6 1 0,4-4 0 16,1-5 0-16,1-6-1 0,2-3 1 0,1-7 0 15,-1-3 0-15,-2-1-1 0,-1-5 1 16,-4-2 0-16,-5 0 0 0,-1-2 0 15,-2 4 1-15,-2 1 1 0,-2 3 3 16,-2 8 4-16,-2 3 3 0,0 6-1 16,-2 6 1-16,0 8-1 0,-2 8-1 15,0 4-3-15,-1 2-3 0,0 6-3 16,2 1-1-16,1 5 0 0,1-1-3 0,1-3-6 16,4 0-15-16,3-1-20 0,5 1-17 15,1-7-90-15,-2-4-42 0,7-1-120 16,2-5-235-16</inkml:trace>
  <inkml:trace contextRef="#ctx0" brushRef="#br0" timeOffset="187206.8169">22057 7215 518 0,'0'-8'130'16,"0"1"5"-16,-3 1-62 0,0 1-26 15,-3 1-6-15,-1 2-3 0,-2 2-1 16,-2 1-1-16,-4 2-1 0,-1 2-2 15,-1 3-2-15,-1 4-3 0,1 3-2 16,-2 3-4-16,1 2-4 0,2 3-4 16,3 2-3-16,2-2-3 0,3 2-2 15,3-1-2-15,4-3-1 0,3 0-1 16,5-2 0-16,1-3-1 0,3-2 0 16,3-3-1-16,3-3-6 0,2-4-5 0,5-3-12 15,3-2-12-15,1-3-15 0,1-3-17 16,-1-2-118-16,-3-2-127 0,1 2-298 15</inkml:trace>
  <inkml:trace contextRef="#ctx0" brushRef="#br0" timeOffset="187705.5761">22296 7274 449 0,'9'-3'117'16,"-1"-1"5"-16,-2 1-43 0,2-1-33 15,-2 2-6-15,-3-1 0 0,2 0 0 16,-1 0 0-16,-2 1 1 0,1 0 2 0,-2 0-2 15,-3 0-2-15,0-3-4 0,-1 2-4 16,-2-1-6-16,-2 3-5 0,-4 2-6 16,-3 2-4-16,-1 1-4 0,-2 4-2 15,-1 1-2-15,-3 4-1 0,3 2 0 16,0 1-1-16,3 1 0 0,2-1 0 16,2 2 0-16,4 1 0 0,3-2 0 15,3-2 0-15,4-1 0 0,1 1 0 0,5-2 0 16,2-4 0-16,2-3 0 0,3-2 1 15,2-3-1-15,4-3 0 16,-3-3 1-16,2-3-1 0,0-1 0 0,-2-3 0 16,1-2 1-16,-4-1-1 0,-4-1 0 15,-2 1 0-15,-4-3 1 0,-3 2-1 16,-6 0 1-16,-5 2 0 0,-3 1-1 16,-4 1 1-16,-2 3-3 0,0 7-8 15,-1 1-12-15,4 3-15 0,1 7-15 0,4 3 100 16,4 2-233-16,2-1-145 0,9-1-372 15</inkml:trace>
  <inkml:trace contextRef="#ctx0" brushRef="#br0" timeOffset="188056.4242">22714 7243 537 0,'-1'-12'155'15,"-3"1"8"-15,-4 1-18 0,-1 3-81 16,-1 0-12-16,-2 3-7 0,-2 4-8 16,1 1-11-16,-2 2-9 0,2 5-7 15,0-1-3-15,2 4-4 0,3-1-1 16,3 1-2-16,2 2 0 0,3 0 0 16,5 0 0-16,0 1-1 0,2-1-1 0,2 2-1 15,1-2-1-15,0 0 0 16,-2-4-1-16,3 0 1 0,1-2-1 0,1-1 2 15,-1 1 0-15,0-3 1 0,0 1 1 16,1 1 0-16,-3-2 0 0,-4 1 0 16,-4 1-1-16,-3-1 1 0,-4 1 0 15,-6 0 0-15,-3 2 0 0,-1 0 2 16,-4 1-1-16,-4-2-3 0,0 3-10 16,-2-3-12-16,2 4-14 0,-2-3-18 15,2-1-117-15,1 2-129 0,5 3-300 0</inkml:trace>
  <inkml:trace contextRef="#ctx0" brushRef="#br0" timeOffset="190743.0396">22917 7293 451 0,'3'-6'118'16,"-2"-1"4"-16,1 1-50 0,1-1-27 16,-1 3-10-16,1-1-3 0,-1 0-4 15,-1-1-3-15,2 1-2 0,-1-1-1 16,-1 1 0-16,1 0-1 0,-2 0-1 16,1 1 1-16,-1 1-1 0,1 0 0 15,-1 2-1-15,-1 0-2 0,1-1 0 16,-1 2 0-16,1-1-2 0,-2 1-1 0,1 0-1 15,0-1-1-15,0 1-1 0,-1 1-2 16,1-1-1-16,0 1-1 0,1 1-3 16,-1 0 0-16,1 1-1 0,0 0-1 15,0 2 0-15,0 1-1 0,0 0 0 16,-1 3 0-16,2 1 0 0,-1-2 0 16,0 5 0-16,0 0 0 0,0 2-1 15,-1-2 1-15,2 1 0 0,-1 0-1 16,0 1 1-16,2 0 0 0,-1-5-1 0,1-2 0 15,-1 0 1-15,-1-4 0 0,1 0 1 16,2-4 1-16,-5-4 2 0,5 0 0 16,-2-4 1-16,1 1 0 0,1-4-1 15,1-1 0-15,-2-2-2 0,1-1 0 16,-1 1-1-16,-1-1 0 0,0-1-1 16,-1 3 0-16,0 2 0 0,-1 3 0 15,0 5 0-15,-1 3 0 0,-1 3-1 16,-1 9 1-16,1 3 0 0,-2 5 0 0,2 3-1 15,1 4 1-15,2 2-1 0,1 1 0 16,5-2 1-16,2 0-1 0,3-3 0 16,3-3 0-16,5-3 0 0,2-3 0 15,2-4 1-15,1-3-1 0,1-4 2 16,-1-4 0-16,-2-6 4 0,-2-3 2 16,-3-5 2-16,-2-1 3 0,-4-6 2 15,-3-1-1-15,0-3 0 0,-3-1-2 16,-3 2-2-16,-2 1-4 0,0 4-1 15,-2 4-2-15,-1 3-1 0,0 6-1 0,-1 4-1 16,0 6 0-16,-1 1 0 0,3 5 0 16,1 3 0-16,2 0 0 0,1 3 0 15,3-1-1-15,3 0 0 0,1-1 0 16,2-3 0-16,3-4 0 0,2-4-1 16,1-2 1-16,0-5 0 0,1-3 1 15,1-4 0-15,-2-6 0 0,-4-1 1 16,-3-2 0-16,-4-2-1 0,-3-1 1 0,-4-3-3 15,-4 1-9-15,-3 2-12 0,-3 1-18 16,-2 5-24-16,-2 4-19 0,-2 4-125 16,1 7-143-16,3 5-320 0</inkml:trace>
  <inkml:trace contextRef="#ctx0" brushRef="#br0" timeOffset="191249.9558">22513 7739 462 0,'-11'5'116'0,"-3"-1"6"0,3-2-60 16,2 3-19-16,-1-3-7 0,0 1-3 15,1-3-2-15,2 1 0 0,2 0 0 16,0-1 0-16,0 0 1 0,3 0-2 15,2 0-1-15,1 3-2 0,3-3-3 16,3-1-2-16,5 1-2 0,6-2-1 0,5 1 0 16,5-3 0-16,5 0-1 0,4-3-2 15,4-2 0-15,4-2-2 16,4 2-1-16,0-1-2 0,6 0-1 0,6 3-3 16,3 2 0-16,0 1-3 0,0 3-1 15,-1-1-1-15,0 1-1 0,-4-1-1 16,-5 4 1-16,-5-2-2 0,0 1-2 15,-2 1-3-15,-5 3-4 0,-4-1-7 0,-4 1-11 16,-6-2-12-16,-5 1-17 0,-6-3-14 16,-7-1-118-16,-5-2-129 0,-3 1-303 15</inkml:trace>
  <inkml:trace contextRef="#ctx0" brushRef="#br0" timeOffset="193320.4741">20410 8309 405 0,'-6'-29'110'0,"-1"0"8"16,1 1-40-16,1 0-23 0,3 6-9 15,1 2-2-15,1 3-2 0,0 2-3 16,0 5-4-16,1 3-4 0,0 6-1 15,2 3 0-15,-2 7 0 0,0 4-4 16,0 7-2-16,1 6-3 0,-2 6-1 16,0 4-4-16,-3 3-5 0,1 3-4 0,0 2-2 15,0-3-3-15,1-2 0 16,-1-4-1-16,1-2 0 0,1-4-1 0,1-5-5 16,-1-4-8-16,2-3-11 0,-1-2-12 15,1-4-9-15,2-3-13 0,0-2-117 16,-2-1-121-16,3-1-280 0</inkml:trace>
  <inkml:trace contextRef="#ctx0" brushRef="#br0" timeOffset="193982.1807">20706 8345 517 0,'-5'-9'124'0,"3"0"3"0,-1 0-79 15,1 1-13-15,1 1-2 0,1 0-3 16,-2 3-2-16,4 1-1 0,-1 2-1 16,-1 2-1-16,0 4 1 0,1 4 0 0,0 2-1 15,2 3-3-15,-1 5-1 0,1 1-3 16,-2 4-1-16,3-2-4 0,-3 1-3 16,0 0-4-16,-1-1-1 0,0-2-2 15,0 0 0-15,-1-5-2 0,1 0 0 16,-1-4-3-16,1 0-9 0,0-5-10 15,0 0-14-15,1-2-10 0,0-1-14 16,0-3-115-16,-1-2-122 0,1 0-277 16</inkml:trace>
  <inkml:trace contextRef="#ctx0" brushRef="#br0" timeOffset="194216.8247">20886 8463 711 0,'3'-4'172'15,"-3"1"5"-15,0 0-112 0,2 2-15 16,1-1-9-16,-1 0-9 16,2 0-9-16,1 1-9 0,-1-2-5 15,5 2-4-15,0-2-4 0,2 2-10 0,0 0-16 16,1 1-19-16,1 0-16 0,1 0-127 15,-3 1-138-15,1-1-324 0</inkml:trace>
  <inkml:trace contextRef="#ctx0" brushRef="#br0" timeOffset="194661.8425">21436 8370 578 0,'1'-11'136'0,"-3"0"4"0,-3 0-86 16,-1 1-19-16,1 1-3 0,-1 3-1 16,-1 1-4-16,-3 3-4 0,-1 3-4 15,0 4-4-15,-2 4-2 0,-1 2-3 16,-3 5-1-16,1 3-2 0,0 2 0 15,2 4 0-15,3 1-2 0,1 0 1 16,4 1-2-16,4-2-1 0,6-3-1 16,0-4-1-16,5-4 0 0,1-5 0 0,2-1-1 15,3-7 1-15,1-4 0 0,1-3 0 16,0-3 0-16,0-6-1 0,0 1 1 16,-2-6 0-16,-3-4 0 0,-1 0 0 15,-3-2 1-15,-2 0 0 0,-1 4 0 16,-4 1 2-16,1 6 2 0,0 5 0 15,-1 5 1-15,-2 4 0 0,-2 4 0 16,2 5-1-16,0 4-2 0,1 5 0 16,0 3-3-16,0 0 1 0,3 5-2 15,2-2-6-15,1-1-11 0,2-1-13 0,0-1-14 16,3-3-14-16,-1-4-118 0,1-2-129 16,1 0-292-16</inkml:trace>
  <inkml:trace contextRef="#ctx0" brushRef="#br0" timeOffset="196300.1423">21630 8403 493 0,'0'4'130'0,"0"-2"4"16,0 2-30-16,2-2-63 0,1-1-12 15,3 2-4-15,2-2-2 0,2-1-2 16,0 0-3-16,2-1-1 0,2-3-2 0,2 1-2 16,-2-4-2-16,5 0-3 0,-1-3-1 15,-2-1-1-15,0 0-3 0,0 1 0 16,-2 1-2-16,-1-1 0 0,-5 0 0 15,0 3-1-15,-3-1 1 0,-2 1 0 16,-3 1-1-16,-1-1 1 0,-3 2-1 16,-2-2 1-16,-4 4-1 0,-2 0 1 15,-3 2-1-15,-2 0 0 0,-2 5 0 0,-1 2 0 16,-2 6 0-16,2 0 0 0,2 4 1 16,3 2 0-16,2 6 2 0,2 1 1 15,4 1 1-15,2 1 1 0,2-1 3 16,2 1 1-16,3-4 2 0,3-2 1 15,3-3 0-15,1-3-1 0,5-4 0 16,1-2-3-16,2-3-1 0,4-5-4 16,-1-2-1-16,4-2-1 0,-1-3 0 15,3-2-2-15,-1-1-5 0,0-2-9 16,-1-1-9-16,0-1-12 0,-4-1-11 16,0 0-15-16,-5 2-115 0,-2 0-122 0,-3 1-281 15</inkml:trace>
  <inkml:trace contextRef="#ctx0" brushRef="#br0" timeOffset="196597.3639">21959 8196 696 0,'-10'-2'173'16,"3"0"3"-16,3 1-100 0,4 1-25 16,5-1-14-16,5 1-9 0,4-1-11 0,3-1-7 15,4 1-4-15,3 1-5 0,2-1-13 16,-2 1-16-16,1-1-21 0,-2 1 121 15,-3-2-255-15,-4 1-153 0,-1 0-398 16</inkml:trace>
  <inkml:trace contextRef="#ctx0" brushRef="#br0" timeOffset="196817.4852">22267 8021 655 0,'-3'1'148'16,"1"1"3"-16,1 5-107 0,1 1-14 15,1 3 0-15,1 1 0 0,1 3 0 16,2 2-3-16,-1 0-1 0,1 3-4 16,3-2-4-16,-2 1-5 0,-1 0-3 15,-3 2-5-15,-3-1-2 0,-3-2-2 16,-1 1-1-16,-3-1-7 0,-3-2-11 16,-1-4-16-16,-2-1-11 0,1-6-12 0,0-4-40 15,-1-4-79-15,0-5-111 0,3-4-234 16</inkml:trace>
  <inkml:trace contextRef="#ctx0" brushRef="#br0" timeOffset="196932.665">22221 7893 581 0,'8'-19'137'0,"-2"5"3"0,0 6-89 16,0 3-21-16,1 2-9 0,2 5-6 0,2 0-8 16,-1 4-14-16,2 2 113 0,2 0-247 15,-2 4-134-15,0 1-389 16</inkml:trace>
  <inkml:trace contextRef="#ctx0" brushRef="#br0" timeOffset="197656.7381">22442 8126 312 0,'-1'0'96'16,"1"0"6"-16,-4 0-24 0,3 1-17 15,-1 1-11-15,1-1-9 0,0 0-8 16,0-1-4-16,1 0-2 0,1 1-1 0,-2-2-2 15,2 0-2-15,0 0 0 0,-1-2-1 16,-1 1 0-16,1-1 0 0,1 1-1 16,-2-1-2-16,1 1-2 0,-2-2-2 15,2 2-2-15,0 1-3 0,2 1-1 16,-3-2-3-16,1 2 0 0,0 0-1 16,0-1-2-16,0 1 1 0,1 0 0 15,-3-2 0-15,3 2 1 0,-1 0 0 16,0-4 2-16,1 4 0 0,-1 0 0 0,0 1 1 15,0-2 1-15,0 1-1 0,0 0 1 16,0 4-1-16,1-3 0 0,-1 1 0 16,0 2-1-16,0 3 0 0,0 4-1 15,-1 2 1-15,0 1-1 0,-2 5 0 16,2-1-1-16,-3 4-1 0,3-4 0 16,1 1-1-16,3-2 0 0,0 0 0 0,2-3-1 15,4-5-1-15,1-2 1 16,2-5 0-16,0-2 0 0,2-4 0 0,0-3 0 15,-1 0-1-15,-1-4 1 0,-1 0 0 16,-4 1 0-16,1 0 0 0,-6 1-1 16,-1 3 1-16,-2 0 0 0,0 4-1 15,-4 3 0-15,1 0 1 0,0 5-1 16,2 2 0-16,1 0 0 0,1 1 0 16,3-1 0-16,2 1 0 0,4-2 0 15,1-1 0-15,2-2 0 0,3-1 0 0,-1-2 0 16,2-2 0-16,0-2 0 0,0-2 0 15,-1-2 0-15,-2-2 1 0,-2-2-1 16,-2-2 1-16,-3-2 0 0,-3-1 0 16,-2 1 1-16,-4-2-1 0,0 3-1 15,-4-1-5-15,1 4-14 0,0 2-18 16,0 3-14-16,0 2-128 0,0 6-138 16,3 3-328-16</inkml:trace>
  <inkml:trace contextRef="#ctx0" brushRef="#br0" timeOffset="198113.4056">22904 8118 628 0,'-2'-5'147'0,"1"2"5"16,0 4-92-16,5 6-23 0,-3 2-8 16,0 5-3-16,0 4-3 0,-1 5-2 15,2 4-3-15,-2 4-1 0,-3 2 0 16,3 5-1-16,0 4 0 0,3 1-1 16,-2-3-2-16,1 0-1 0,1-3-3 15,-1-2-1-15,1-6-2 0,-1-2-3 16,-2-6-1-16,0-3-1 0,0-2-4 0,0-5-9 15,0-2-13-15,1-6-17 0,0-3-11 16,2-5-51-16,-1-3-79 0,2-3-118 16,0-1-251-16</inkml:trace>
  <inkml:trace contextRef="#ctx0" brushRef="#br0" timeOffset="198588.3717">23141 8093 579 0,'-5'-6'140'0,"3"0"4"0,1 0-85 16,2 0-18-16,3-3-7 0,2 0-4 15,2 1-4-15,3-1-4 0,2 2-3 16,1-3-2-16,1 4-3 0,1 1-3 0,1 1-2 16,0 3-3-16,0 4-1 0,-1 0-1 15,-2 1 0-15,-2 5-2 0,-2 0 1 16,-3 4-1-16,-1-1 0 0,-5 1-1 15,-2 2 1-15,-1 2-1 0,-7-2 0 16,-2 1 0-16,-5-3-1 0,0 1 1 16,-1 0-1-16,-1 1 0 0,2 0 1 15,1-2-1-15,3 0 0 0,5 0 1 16,0-2 0-16,4-2 1 0,0-6 0 16,6 2-1-16,0-2 1 0,6-3 0 15,3-2-1-15,3 0-2 0,7 0-7 0,4-1-9 16,4-2-14-16,3-1-15 0,4 0-125 15,2 2-131-15,3 3-314 0</inkml:trace>
  <inkml:trace contextRef="#ctx0" brushRef="#br0" timeOffset="199663.9241">17314 9580 448 0,'-12'-16'131'0,"2"3"7"15,0 3 3-15,1-1-83 0,1 2-10 16,3 2-1-16,2 1-5 0,3 5-3 16,2 1-2-16,3 3-2 0,5 3-4 15,3 3-2-15,4 0-4 0,4 3 0 16,5 4-4-16,2 0-4 0,4 3-5 0,0 1-3 15,0 4-4-15,-2 3-2 0,-3-3-2 16,0 0-2-16,-2-1 0 0,-3-1-3 16,-1-1-5-16,-4-1-6 0,0-4-8 15,1 1-11-15,-3-4-9 0,0 1-11 16,-5-4-6-16,-1-2-10 0,1 0-107 16,-3-2-113-16,0 0-270 0</inkml:trace>
  <inkml:trace contextRef="#ctx0" brushRef="#br0" timeOffset="199915.2331">17712 9503 584 0,'-2'-7'137'0,"-4"4"4"0,1 6-95 16,1 4-13-16,-1 8-4 0,-2 5-4 15,-2 7-5-15,-2 2-3 0,-3 5-1 0,-1 1 0 16,-3 2-1-16,-3 0-3 0,0 0-2 16,-2-2-2-16,-2 1-2 0,1-4-2 15,0-2-3-15,2-2-6 0,5-3-9 16,5-4-12-16,5-5-15 0,4-4-120 16,4-6-124-16,7-5-302 0</inkml:trace>
  <inkml:trace contextRef="#ctx0" brushRef="#br0" timeOffset="200281.7466">17916 9866 625 0,'-5'-5'164'0,"1"0"6"0,2 1-67 15,0 0-47-15,4 2-10 0,3-1-10 16,2 3-8-16,2 0-9 0,3 0-6 0,1 2-3 15,6 0-3-15,-1-2-4 0,3 1-6 16,0-2-9-16,-1 0-12 0,0-2-11 16,-3 1-12-16,-2 0-8 0,-2-1-12 15,-3-1-28-15,-1 2-76 0,-4-2-99 16,-2 1-230-16</inkml:trace>
  <inkml:trace contextRef="#ctx0" brushRef="#br0" timeOffset="200567.9878">18092 9831 545 0,'-8'6'137'0,"-1"2"2"15,3-1-71-15,0 2-29 0,0-3-9 16,3 4-7-16,2 1-6 0,3 5-6 16,-2-4-1-16,2 2-2 0,-1 1-2 15,-1 0 0-15,0 0-1 0,0 0-1 16,-4-5-1-16,3 5-1 0,-2-4-1 16,-1 0 1-16,-3-1-1 0,1-2-1 15,-3 1 1-15,-3-3 0 0,0-1 2 0,0 0 5 16,0-1 3-16,1-3 3 0,0 0 4 15,5 0 2-15,-1-1 0 0,3-2 0 16,2-1-3-16,4 2-3 0,1-1-3 16,6-2-1-16,-1-1-3 0,6 1 0 15,3 0-1-15,3 1-2 0,-1-2 0 16,0 0-1-16,-1 2-2 0,-2-2-1 16,-1 1-5-16,-2 2-12 0,-3-3-11 15,1 2-16-15,-1 2-16 0,-2-3-120 16,0 4-131-16,0 0-300 0</inkml:trace>
  <inkml:trace contextRef="#ctx0" brushRef="#br0" timeOffset="201210.013">18510 9534 472 0,'-6'-5'130'0,"-3"1"6"0,-2 2-33 15,0 2-48-15,-1 4-10 0,0 3-6 16,-2 1-6-16,1 4-4 0,2 4-6 0,-3 5-5 16,3 4-2-16,0 3-2 0,1 2-2 15,3 5-1-15,0 0-2 0,2 0 0 16,2-1-1-16,2 0-1 0,3-3-2 16,2-2-1-16,2-2-2 0,4-4-5 15,2-2-10-15,3-5-12 0,1-2-15 16,4-6 34-16,2-3-163 0,-2-5-132 15,5-4-321-15</inkml:trace>
  <inkml:trace contextRef="#ctx0" brushRef="#br0" timeOffset="201627.2528">18658 9752 575 0,'-11'2'148'0,"5"1"4"0,0-2-52 0,3 0-55 16,3 0-4-16,4 0-1 15,2 1-3-15,1-2-5 0,2 0-4 0,2 0-3 16,0-3-6-16,3 0-5 0,-1-1-5 16,2-4-4-16,-1 2-2 0,-1-1-1 15,0-2-3-15,-1 2-1 0,-1 0-1 16,-3-2-1-16,-2 2-1 0,-2-3 1 15,-2 0-1-15,-3 0 1 0,-2-2 1 0,0 1 0 16,-5 3 1-16,-3 1 0 0,-3 6-1 16,-2 4 1-16,-4 3-1 0,2 5 0 15,-3 2 1-15,1 4 1 16,3 4-1-16,2-1 2 0,3-1-1 0,4 4 1 16,3 0 1-16,5-1 0 0,2-1 2 15,4-3 1-15,3 2 1 0,4-3 0 16,2 0 0-16,2-5-1 0,2 0 0 15,3-3-1-15,1 1-3 0,3-3-4 16,-2-2-11-16,1-4-12 0,-3 0-16 0,0-3-15 16,-4-3-122-16,-3-3-131 0,-2-1-305 15</inkml:trace>
  <inkml:trace contextRef="#ctx0" brushRef="#br0" timeOffset="201877.5822">18950 9257 612 0,'9'3'144'0,"0"5"7"0,2 3-100 0,0 5-5 15,0 1 0-15,-1 4-1 0,2 2-6 16,-6 4-8-16,-1 1-7 0,-4 1-6 15,-2 1-7-15,-5-1-8 0,-3 3-10 16,-5-4-11-16,-5-1-18 0,-3-3-18 0,-1-4-122 16,0-4-133-16,-1-2-311 0</inkml:trace>
  <inkml:trace contextRef="#ctx0" brushRef="#br0" timeOffset="202019.916">18973 9052 552 0,'16'4'116'0,"-2"2"1"16,2 3-96-16,-2 4-131 0,-2 3-104 15,-1 5-267-15</inkml:trace>
  <inkml:trace contextRef="#ctx0" brushRef="#br0" timeOffset="202578.017">19175 9324 404 0,'-1'-1'114'0,"-2"-2"6"0,2 2-26 0,-1-1-41 0,-1 1-13 15,1-1-5-15,-1 1-3 16,2 0-3-16,-1 0-1 0,0-1-2 0,0 1-2 16,1 1-1-16,-1 0-1 0,1 0-3 15,0 1-3-15,0 4-3 0,0 1-1 16,-1 3-2-16,2 3-2 0,-1 4-2 15,0 3-1-15,2 0-1 0,-1 2 0 16,1 1 0-16,2 0 0 0,0-2 0 16,4-4 1-16,0-3-1 0,1-2 1 0,4-4 0 15,-3-5 0-15,4-4-2 0,0-4 1 16,1-1-1-16,-2-5-1 0,-1-1 0 16,0-1-1-16,-3-1 0 0,-1 2-1 15,-4 0 1-15,0 5 0 0,-2 2-1 16,-1 4 0-16,0 4 1 0,0 4-1 15,0 1 0-15,1 3 0 0,2 3 0 0,1 2 0 16,4-1 0-16,0-1 0 0,3-3 0 16,4-2 1-16,-1-1-1 0,-1-5 0 15,1-4 2-15,-1-2 3 0,-2-3 2 16,-1-3 1-16,-3-3 1 0,-3-1 0 16,-2-1 0-16,-3-2-2 0,-3-1-6 15,-1 0-10-15,-2 1-16 0,0 0-16 16,1 0-15-16,0 1-124 0,-1 1-134 15,4 3-314-15</inkml:trace>
  <inkml:trace contextRef="#ctx0" brushRef="#br0" timeOffset="202823.8525">19447 9170 525 0,'10'-3'139'0,"-1"5"3"15,1 1-26-15,1 5-82 0,2 4-8 16,0 4-4-16,0 5-4 0,2 8-3 15,0 5-1-15,0 8 0 0,-1 4 1 16,-1 5-1-16,-2 5 2 0,-3 4 1 0,-1-2-1 16,-2-4-3-16,-2-1-2 0,-2-2-2 15,-2-2-3-15,-3-3-3 0,-2-3-1 16,-3-4-3-16,-4-1-1 0,0-5-5 16,-5-3-7-16,5-7-6 0,-3-7-11 15,1-6-9-15,2-7-15 0,3-4-112 16,3-5-117-16,1-4-281 0</inkml:trace>
  <inkml:trace contextRef="#ctx0" brushRef="#br0" timeOffset="203064.8454">19736 9781 549 0,'2'-4'161'16,"3"2"7"-16,1-1 0 0,1 1-112 0,1 0-14 15,-1 0-11-15,3 2-9 0,-1 0-9 16,-1 2-5-16,1 0-6 0,-2 0-10 16,2-2-13-16,3 3-17 0,-4-2 155 15,-2 0-292-15,-1 1-157 0,-2-1-430 16</inkml:trace>
  <inkml:trace contextRef="#ctx0" brushRef="#br0" timeOffset="203215.9811">19764 9873 613 0,'1'0'142'15,"3"0"0"-15,-2 0-91 0,3 0-30 16,2-1-9-16,-1 1-11 0,1-2-18 15,-1 4-125-15,-2-2-118 0,2 0-302 16</inkml:trace>
  <inkml:trace contextRef="#ctx0" brushRef="#br0" timeOffset="205755.1195">20628 9527 547 0,'-9'-11'147'16,"1"0"9"-16,0 3-44 0,0 0-49 15,2 2-8-15,2 1-5 0,0 2-4 16,4-1-6-16,1 2-4 0,4-1-6 0,4 1-4 16,-1-2-5-16,5-1-2 0,1 0-3 15,2 2-5-15,1-2-2 0,-1 0-3 16,2 1-2-16,-4 2-4 0,2 0-5 15,-1 2-9-15,-2 2-10 0,0-1-18 16,-4 1-17-16,1 2-13 0,-2 2-66 16,-4-1-56-16,0 1-112 0,-3-1-233 15</inkml:trace>
  <inkml:trace contextRef="#ctx0" brushRef="#br0" timeOffset="206232.1359">21216 9380 497 0,'0'-2'120'0,"-3"-2"5"15,1 2-68-15,1-2-21 0,-2-1-2 16,2 2-1-16,0-2-2 0,-1 1-2 16,1-1-1-16,-1 0-1 0,-2 2-2 15,-1-1-1-15,-1 3-1 0,-3 3-3 0,0 3-1 16,-5 2-1-16,-1 6-1 0,0 4-1 16,1 5-1-16,-3 1-1 0,2 2 0 15,1-1-2-15,3 1-2 0,3-3-2 16,4-3-1-16,2-4-2 15,7-3-1-15,1-3-2 0,5-3 0 16,1-5 0-16,3-3 0 0,0-4-1 0,1-4 0 16,0-4 0-16,1-3 0 0,-1-4 0 15,0-1 0-15,0 0-1 0,-3 3 1 16,2-1-1-16,-4 3 1 0,0 6 0 16,-1 3 0-16,-1 6 1 0,-1 4-1 0,-1 6 1 15,-1 3 0-15,0 5-1 0,-1 0-1 16,1 3-5-16,-1 3-8 0,3 0-14 15,-1-1-11-15,4-1-14 0,2-3-14 16,3-1-118-16,0-4-126 0,4-1-288 16</inkml:trace>
  <inkml:trace contextRef="#ctx0" brushRef="#br0" timeOffset="207895.3147">21777 9376 376 0,'3'-5'116'0,"-1"0"6"0,-4 1-5 16,1-1-53-16,-3 2-16 0,1 1-6 15,-2 2-4-15,-1-1-5 0,0 0-1 16,-3 2-4-16,0 0-1 0,0 2-4 16,-2-1-3-16,0 2-4 0,-3 1-4 0,2 1-4 15,0 2-2-15,-2 1-3 0,4 1-2 16,1 1 0-16,1 0-1 0,2-1 0 15,5-1 0-15,2 1 0 0,5-1 0 16,2-3 0-16,3 0 0 0,1-1-1 16,4-1 1-16,-2 1 0 0,5-3-1 15,-1-2 1-15,2 2-1 0,-2 0 1 16,-1 0 0-16,-1 2-1 0,-1 0 1 16,-3 0 0-16,0 3 0 0,-3-1 0 15,-3 2 0-15,-1-2 0 0,-1 0 0 0,-3 2 0 16,-1 0 0-16,-5 1 0 0,-1 0 0 15,-4-1 0-15,-5 1-1 0,0 2 0 16,-4-3 1-16,0 2-1 0,0-1 0 16,2-2-3-16,1-2-9 0,4 0-11 15,3-5-10-15,3-1 31 0,2-4-158 16,2-3-126-16,6 1-311 0</inkml:trace>
  <inkml:trace contextRef="#ctx0" brushRef="#br0" timeOffset="208080.9766">22027 9453 724 0,'6'7'179'0,"-1"3"6"16,-2 3-113-16,1 2-18 0,0 1-12 16,-2 4-12-16,1-5-13 0,-1 3-12 0,0-5-15 15,1-1-20-15,1 1-19 0,-1-6-17 16,0-3-122-16,-2-3-138 0,1-4-312 15</inkml:trace>
  <inkml:trace contextRef="#ctx0" brushRef="#br0" timeOffset="208202.4359">22005 9183 615 0,'-4'-7'138'0,"1"6"1"0,2 4-97 15,2 7-24-15,3 6-21 0,0 2-80 16,-1 7-55-16,1 2-104 0,0 2-243 15</inkml:trace>
  <inkml:trace contextRef="#ctx0" brushRef="#br0" timeOffset="208456.7554">22223 9512 651 0,'3'6'152'0,"1"1"5"0,1 3-100 16,0 0-18-16,0-2-3 0,1 2-2 15,0-1-5-15,1-2-3 0,2-1-4 16,1-2-1-16,-2-3-4 0,3-1-2 16,0-1-3-16,3-1-1 0,-2-5-3 15,1 0-2-15,1-2-1 0,1-1-1 16,-2 1-3-16,1 0 0 0,-5 2-3 16,1 4-1-16,-3 6-6 0,0 0-7 15,-4 5-11-15,1 3-9 0,0 0-11 0,-1 1-8 16,1 1-11-16,1 0-112 0,0-2-116 15,2-3-276-15</inkml:trace>
  <inkml:trace contextRef="#ctx0" brushRef="#br0" timeOffset="209092.9436">22662 9471 312 0,'-6'-10'72'0,"0"3"0"16,1 2-30-16,3 0-37 0,-1 1-4 15,2 2-1-15,1 2-1 0,0 0-1 16,2 1 1-16,0 2 1 0,-1-2 8 16,0 0 11-16,2 2 6 0,-6-3 7 15,4 1 5-15,1 0 5 0,-2 0 3 0,1 2-3 16,-1-3-6-16,0 0-3 0,3 3-2 15,-3-4-2-15,0 1-2 0,-2-3-2 16,2 1-1-16,1 1-1 0,-1-1-1 16,-1-1-1-16,2 1-1 0,-1-1 0 15,4 3-2-15,-4-3-1 0,0-1 0 16,2 4-1-16,0-1-1 0,-2-2 0 16,0 2 0-16,0 1-1 0,0 0-2 15,-2 4-1-15,0-3-3 0,2 5 0 0,-1 4-2 16,-3 1-2-16,2 5 0 0,-1 5-1 15,1-1 0-15,-2 4 0 0,3-1 0 16,1-1-1-16,1 0 0 0,1-5 0 16,3-3 0-16,1-3-1 0,4-4 1 15,1-4-1-15,3-3 0 0,0-5-1 16,1-3 1-16,1 0 0 0,0-3 0 16,-1-2-1-16,-2 1 1 0,-1 1 0 15,-2 0-1-15,-4 3 1 0,1 3 0 16,-4 2-1-16,-2 4 1 0,-2 3 0 15,-1 3-1-15,-1 4 0 0,2 0 0 0,1 3 1 16,1-1-1-16,3 0 0 0,2-2-1 16,4-1 1-16,3-4 0 0,3-3 0 15,0-3 0-15,3-5 0 0,0-1 1 16,2-5 2-16,0-3 3 0,-2-4 1 16,-1-1 1-16,-1-2 1 0,-5-4-1 15,-2-1-2-15,-4 1-5 0,-5-1-7 0,-2 4-12 16,-4 1-16-16,-5 6-20 0,-2 4-13 15,-4 7-122-15,-2 5-135 0,-2 4-307 16</inkml:trace>
  <inkml:trace contextRef="#ctx0" brushRef="#br0" timeOffset="210320.8344">20732 9879 380 0,'-6'1'99'0,"0"0"6"15,-1 1-51-15,1-1-11 0,1 0-1 16,1-2-2-16,-1 1-7 0,1 0-5 16,0-1-2-16,2-1 0 0,-1 1 0 15,2-1 1-15,0 1 1 0,0-1 0 16,-1 1 0-16,1 0-2 0,0 1-3 0,1 1-4 15,0 0-4-15,0 1-1 0,1 0-1 16,2 0 0-16,0 1-1 0,2-1 0 16,3 0 0-16,0 0-1 0,2-1 0 15,2 0-1-15,2-1 0 0,2 0 0 16,0 0 0-16,2 2-1 0,2-4 0 16,-1 2-3-16,1-1-1 0,-1 1-2 15,2-1-1-15,1 1-1 0,3-1 0 16,-2 1 0-16,3-1 1 0,-1-1 0 15,2 2 0-15,-1-1 1 0,0 0 1 0,-3 0 0 16,0-1 0-16,1 2 1 0,-1 0-1 16,0-1 0-16,2 1-1 0,-1 0 0 15,1 1-1-15,2 1 0 0,-3-2-1 16,2 1 1-16,0 1 0 0,-1 0-1 16,1 0 1-16,1 0-1 0,0 1 1 0,-1-1-1 15,1 1 0-15,-3-1 0 16,1 1 0-16,-3-1-1 0,-2 1 1 0,-1-1 0 15,-2-1-1-15,1 2 1 0,-2-1-1 16,1-1 0-16,2 2 0 0,-1-2 1 16,1 0-1-16,0 3 0 0,0-3 0 15,0 2 0-15,-2-5 0 0,0 2 0 16,2 2 0-16,0-1 1 0,1-2-1 16,1 1 0-16,0 0 0 0,3 1 0 15,-1-1 0-15,-1-1 0 0,1-2 0 16,-1 3 0-16,0-2 0 0,-2 1 0 15,1-1 0-15,-1 1 0 0,-2 1 0 0,2 0 1 16,-2 0-1-16,2-1 0 0,-2 0 0 16,3 1 0-16,1 0 0 0,-1 0 1 15,2-2-1-15,-1 2 0 0,0 0 0 16,0 2 0-16,-1-4 0 0,1 1 0 16,-1-1 0-16,1 1 0 0,-1 1 0 15,1-2 0-15,-1 4 0 0,-2-2 0 0,0 1 0 16,0 0 0-16,-2 0 1 0,1 2-1 15,-2-2 0-15,-1 3 0 0,0-2 0 16,2 0 0-16,-1 2 0 0,3-1 0 16,0-1 0-16,1-1 0 15,-1 0 0-15,2 1 0 0,0-1 0 0,-1-2 0 16,-1-1 1-16,0 1-1 0,1-1 0 16,1-2 0-16,-1 0 0 0,1 1 0 15,1-1 0-15,-1 2 0 0,-2-1 0 16,1 2 0-16,-3 0 0 0,-1 1 0 15,0 0 0-15,-3 1 0 0,1 0 0 0,-2 0 0 16,0 2 0-16,0-2 0 0,-1 2 0 16,0-2 0-16,-1 0 0 0,0-1 0 15,0 0 0-15,-2-1 0 0,0 0 0 16,-1-2 0-16,-1 1 0 0,0 0 0 16,-2 0 0-16,0 1-1 0,-2-2-4 15,-1 1-8-15,-2-1-20 0,0 1-23 16,-4-2-135-16,-2-1-149 0,1 3-359 0</inkml:trace>
  <inkml:trace contextRef="#ctx0" brushRef="#br0" timeOffset="211836.1695">20777 10352 488 0,'-6'-22'124'0,"0"-4"6"15,1 0-57-15,0-1-27 0,4 5-6 16,1 2-1-16,1 2 1 0,0 4 0 15,2 5 1-15,-2 3-1 0,0 6 1 0,0 6-4 16,-1 6-3-16,2 7-6 0,-2 5-5 16,-2 7-4-16,2 6-5 0,-1-1-3 15,0 5-4-15,-1 0-2 0,-1 0-2 16,1-4-1-16,-1-3-1 0,1-5 0 16,-1-3 0-16,2-5-4 0,0-5-5 15,1-6-9-15,1-3-14 0,3-6-13 16,3-2-10-16,2-3-12 0,-1-4-121 15,0-3-125-15,0 0-293 0</inkml:trace>
  <inkml:trace contextRef="#ctx0" brushRef="#br0" timeOffset="212360.3147">21088 10367 553 0,'1'-7'151'0,"1"5"8"0,-2 3-52 0,2 5-40 16,-2 2-12-16,0 4-7 0,0 4-8 16,0 2-10-16,-1 3-8 0,0 2-7 15,-4-2-5-15,2 2-4 0,1-1-2 16,-5-7-3-16,4 2-5 0,1-2-7 15,2-3-13-15,0-2-15 0,2-3-13 0,1-2 31 16,4 3-160-16,-5-7-130 0,6 0-313 16</inkml:trace>
  <inkml:trace contextRef="#ctx0" brushRef="#br0" timeOffset="212569.7402">21236 10483 735 0,'2'-4'182'0,"0"3"5"15,-1 1-108-15,3-1-25 0,1 2-14 16,1 0-11-16,3-1-11 0,-1 0-11 16,2 0-10-16,1 0-13 0,0 1-18 15,1 2-17-15,1-3-19 0,-2 1-122 16,1 0-135-16,0 2-310 0</inkml:trace>
  <inkml:trace contextRef="#ctx0" brushRef="#br0" timeOffset="213055.6277">21818 10404 597 0,'-1'-6'146'16,"-1"1"7"-16,-3 2-86 0,-1 0-18 15,-3 2-5-15,-1 2-4 0,-1 3-6 16,-1 2-5-16,0 4-6 0,-1 2-5 15,0 5-3-15,0 3-4 0,-1 3-2 16,2 2-1-16,1 0-2 0,1 1-1 16,4-1-1-16,3-3 0 0,3-4-1 0,5-2-1 15,3-6-1-15,3-4 0 0,2-5 0 16,2-3-1-16,3-6 1 0,1 0-1 16,0-6 1-16,-2-2-1 0,1-1 2 15,-4-1 2-15,0-2 1 0,-5-1 1 16,-1-1 1-16,-3 2 0 0,-2 2 0 15,0 1-1-15,-3 5-1 0,-1 3-2 16,-2 7-1-16,2 6 0 0,0 9 0 16,-2 1-1-16,0 2 0 0,1 4 0 15,0 4-2-15,-1-1-3 0,3-1-4 0,-1-5-7 16,2 3-9-16,3-3-12 0,3-4-13 16,2 0-10-16,1-5 67 0,0 0-190 15,-1-4-132-15,2 1-334 0</inkml:trace>
  <inkml:trace contextRef="#ctx0" brushRef="#br0" timeOffset="213900.7058">22074 10511 637 0,'-6'-1'157'16,"4"2"5"-16,1 0-77 0,3 1-39 16,2 0-10-16,3-1-8 0,2 0-5 0,0 2-3 15,2-2-3-15,2-1-3 0,-1-1-3 16,1-2-2-16,2 0-2 0,0-2-2 16,1-3-2-16,-2 2 0 0,0-2-3 15,-2-1-2-15,0-1-1 0,-3 1-2 16,-3-1-1-16,-1 0-1 0,-3 0-1 15,-2-1 1-15,-1 1 1 0,-2 2 1 16,-2 0 1-16,-4 4 1 0,0 1 0 16,-3 3 1-16,0 1 0 0,-3 5 0 15,1 2 1-15,0 3 1 0,1 2-1 0,-1 3 1 16,2 1 0-16,2 2 0 0,2-1 1 16,1 3 1-16,3-1 1 0,1-1 2 15,3 1 1-15,1-3 2 0,4 1 1 16,1-3-1-16,3 0 0 0,-1-3-1 15,5-2-1-15,-1-2-2 0,3-3-1 16,1-1-2-16,-1-3 0 0,1-3-2 16,3-2-3-16,0-1-7 0,1 0-11 0,-2 0-16 15,0-1-13-15,-3 1 53 0,0 2-182 16,-5 0-135-16,-1 2-332 0</inkml:trace>
  <inkml:trace contextRef="#ctx0" brushRef="#br0" timeOffset="214153.8126">22340 10246 720 0,'-1'-3'174'15,"2"0"5"-15,4 5-114 0,2 1-19 16,6 1-9-16,-2 2-7 0,2-2-9 16,2 1-13-16,1 0-14 0,1-2-21 0,-1 0-22 15,0-2-72-15,0 0-63 0,-2 2-129 16,-1-2-266-16</inkml:trace>
  <inkml:trace contextRef="#ctx0" brushRef="#br0" timeOffset="214349.2902">22624 10169 655 0,'0'8'147'0,"0"1"3"0,0 4-116 16,2 0-8-16,0 3-1 0,-1 0-2 16,2 0-5-16,-1 2-4 0,2 1-4 15,-2-2-3-15,1 1-1 0,-3-2-3 16,-2 1-3-16,-2-1-7 0,-5-1-11 15,-3-4-13-15,-4-1 29 0,-4-4-158 16,-2-1-129-16,-1-4-321 0</inkml:trace>
  <inkml:trace contextRef="#ctx0" brushRef="#br0" timeOffset="214501.8964">22584 10054 607 0,'4'-5'140'0,"2"2"3"0,0 0-88 16,1 2-32-16,2 0-13 0,3 6-17 16,-3-3-130-16,-3 2-123 0,0 1-313 15</inkml:trace>
  <inkml:trace contextRef="#ctx0" brushRef="#br0" timeOffset="215767.8244">22754 10218 447 0,'0'-2'114'0,"-1"1"4"0,1-1-49 16,-1 1-32-16,1 0-10 0,0 0-4 0,0-2-4 15,0 2-3-15,1 0-1 0,-1 1-1 16,0-1-1-16,1-1 0 0,-1 2 1 15,0 0 0-15,0-1 1 0,0 1-1 16,0 0 0-16,0 0-1 0,0 0-1 16,0 1-2-16,0-1-1 0,0 0-2 15,0 0 0-15,1 2 0 0,-1-2 0 0,2 0-1 16,-2 0 1-16,0 0 0 0,1 1 0 16,-1-1 0-16,0 0 0 0,0 0 0 15,1 0 0-15,-1-1 0 0,0 1-1 16,1 1 0-16,-1-2 0 0,2 1 0 15,-1 0 0-15,0 1-2 0,0-1 0 16,0 1 0-16,-1 2-1 0,2-1-1 16,-2 3 1-16,0 1-2 0,-2 1 0 15,1 1 0-15,0 0 0 0,0 0-1 16,0 0 1-16,1 0-1 0,-2-4 0 16,2 1 0-16,2-2 0 0,-1-2-1 0,0-1 1 15,3-1 0-15,-1-2-1 0,2-3 1 16,1 0-1-16,2-2 1 0,-1-4 0 15,0 3 0-15,1-1 1 0,-3 0-1 16,-2 3 1-16,-1 1 0 0,-1 1 0 16,-1 1 1-16,-3 3 0 0,1 1 1 15,-3 1-1-15,1 0 1 0,-2 3-1 16,1 0 0-16,-2 2-1 0,2 1 0 0,-1 3 0 16,2 0-1-16,-1 1 0 0,3 1 0 15,1 0 0-15,1 2 0 0,1-2 0 16,3 0 0-16,2-1 0 0,2 0 0 15,2-2 1-15,2-3-1 0,1 0 0 16,0-4 0-16,2-3 0 0,-2-2 0 16,-1-4 1-16,1-1 0 0,-4-2 1 15,1-1 2-15,-1-1 1 0,-2 1 2 16,-2-3 0-16,0 2 0 0,-1 1 0 16,-2 1 0-16,1 3-1 0,-2 0-1 0,-2 2-1 15,-1 3-1-15,1 5-1 0,1-1 0 16,-2 4-1-16,-1 1-1 0,2 0 0 15,0-1 0-15,0 3 0 0,2-3 0 16,-2-1 0-16,4 0 0 0,0-2 0 16,3 1 0-16,-1-3 0 0,1 0 0 15,-1-1 0-15,1 0 0 0,0-1 0 16,-1 0 0-16,-1-4 1 0,0 3-1 0,0-1 0 16,0-1 0-16,-2 1 1 0,-1-1-1 15,1 2 0-15,-1-2 1 0,-1 0-1 16,0 1 0-16,-1 1 0 0,1-1 0 15,0 0 0-15,1 1 0 0,-1-1 0 16,0 2 0-16,0 0 1 0,1 0-1 16,-1 1 0-16,0 0 0 0,-1 0-1 15,1 0 1-15,0 0 0 0,1 0 0 16,-2 1 0-16,1-1 0 0,-1 1 0 0,-1-1 0 16,1 1 0-16,0 1 0 0,0 0 0 15,-2-1 1-15,2 2-1 0,-1-1 0 16,0 1 0-16,1 0-1 0,0 1 1 15,-1 0 0-15,0 1 0 0,2 1 0 16,0 1 0-16,2 2 0 0,-1 0 0 16,-1 2 0-16,5 0 0 0,0 2 0 15,1-2-1-15,3-3 1 0,3 1 0 16,2-3 0-16,2-4 0 0,1-2 0 0,2-2 0 16,0-4 0-16,-2-2 0 0,1-1 1 15,-4-2-1-15,0-2 1 0,-2 0 0 16,-3-2 0-16,-2-1 0 0,-2 0 1 15,-2-1 0-15,-4-1 0 0,0 3 0 16,-1 2-2-16,-3 2-5 0,-3 5-11 16,0 2-13-16,-2 4-18 0,3 4-18 15,-6 0-120-15,1 4-134 0,1 0-306 16</inkml:trace>
  <inkml:trace contextRef="#ctx0" brushRef="#br0" timeOffset="216242.6598">23379 10299 514 0,'1'-17'138'0,"-1"0"9"0,-1 1-48 16,1 0-31-16,0 3-5 0,0 0-4 15,0 3-5-15,0 4-6 0,0 1-7 16,0 7-8-16,0 1-8 0,-1 6-8 16,-1 6-3-16,1 4-4 0,-1 8-3 15,-1 5-1-15,0 4-1 0,0 5-1 0,2 1-1 16,0 2-1-16,0-1 0 0,1-2 0 16,1-1-1-16,-1-4 1 0,1 0-1 15,0-4 0-15,0-5 0 0,1-3-1 16,1-3-1-16,-1-4-5 0,2-6-6 15,0-3-8-15,0-7-13 0,-1-1-14 16,1-4-14-16,0-4-16 0,-1-6-113 16,-1-1-125-16,1-1-289 0</inkml:trace>
  <inkml:trace contextRef="#ctx0" brushRef="#br0" timeOffset="216693.4386">23583 10201 577 0,'-3'-10'146'0,"0"1"6"0,2-1-73 0,4 0-31 16,1 0-10-16,5 0-5 0,1 1-5 16,2 2-6-16,0 1-4 0,2 4-3 15,-1-2-2-15,1 3-2 0,-2 2-4 16,1 2-1-16,-2-1-3 0,1 3-1 16,-3 1-1-16,-1 3-1 0,-3 0 1 15,-3 3 0-15,-2 0 0 0,-2 1 0 0,-5 2 0 16,0 2 0-16,-3 0 0 0,-2-1-1 15,-1 1 1-15,-2 0-1 0,3-1 1 16,-2 0-1-16,3-1 1 0,1-2 0 16,4 1 1-16,4-3 0 0,2-2 0 15,5-3 0-15,2-4 0 0,4-1 0 0,2-2-1 16,5-3-3-16,1 0-4 0,5-4-6 16,2 1-10-16,5-2-14 0,2 1-10 15,-1-1-123-15,0 2-4 0,-2 2-104 16,-3 4-202-16</inkml:trace>
  <inkml:trace contextRef="#ctx0" brushRef="#br0" timeOffset="218096.5904">17254 10313 224 0,'-2'-11'49'0,"-1"0"1"0,1 1-36 16,1 2-8-16,-1 1 4 0,1-1 13 0,0-1 17 15,0 3 10-15,-2 0 10 0,1 0 5 16,1 2 4-16,-1 1-7 0,4 5-11 15,-1 4-13-15,1 2-11 0,3 7-6 16,0 6-7-16,1 7-2 0,2 8-2 16,0 5-4-16,1 6-1 0,-1 4-3 15,0 1 0-15,-1 2-1 0,-2-1 0 16,-3 0 0-16,2-4 0 0,-3-1-1 16,2-2 1-16,-2-1-1 0,0-5 1 0,3-5-1 15,1-1 0-15,-3-4 1 0,2-4-1 16,0-4 1-16,-2-4 0 0,2-3 0 15,-2-3 1-15,2-1-1 0,1-2 1 16,0-2 0-16,2-1-1 0,3-2 0 16,1-2-1-16,2 0 1 0,6-4-1 15,0 1 1-15,6-1-1 0,0 1 0 16,4-1 0-16,0 1 1 0,0 1-1 16,1 0 0-16,0 1 0 0,0 2 1 0,0 0-1 15,4 2 0-15,0 1 0 0,3 2 0 16,7-2 0-16,2 1 1 0,3-1-1 15,3-2 1-15,2-1 0 0,2-2-1 16,3 0 1-16,-2 1 0 0,6 0 0 16,2 0 0-16,3 1 1 0,2-1-1 15,1 2 2-15,0-3-1 0,3 0 1 16,-1 0 0-16,1 1 1 0,-1-1-1 16,2-1 1-16,1 0 0 0,0 4 0 15,3-3-1-15,3 1 0 0,-1 1 0 16,1-2-1-16,3 1 0 0,-1 1 0 0,5-2 0 15,1 1 0-15,-3-2-1 0,0-1 0 16,4 2 0-16,-1-1 0 0,7 0 0 16,-2 0 0-16,-4-3-1 0,3 0 1 15,1 2-1-15,6-1 1 0,-2-1 1 16,-4-2-1-16,4 0 2 0,1 2-1 16,4-1 1-16,0 2 1 0,-6-2 0 0,1-1 0 15,0 3 2-15,2-2-1 0,0 3 2 16,-4-4-1-16,-1 1 1 0,1 2 0 15,1 3-1-15,0-1 0 0,-3-1-2 16,-1-2 0-16,1 3 0 0,-2 0-2 16,1 0 0-16,2 3-1 0,-7-5 0 15,-2 1-1-15,-1 1 0 0,-2 0 1 16,2 0-1-16,-3-1 0 0,-7-3 0 0,2 1 0 16,-3-1 0-16,1-1-1 15,-5 1-2-15,-3 1-6 0,-4-2-6 0,-2 4-4 16,-2 2-5-16,-6 2-3 0,-5 1-6 15,-4 1 5-15,-3 0-120 0,-8 1-105 16,-4 1-278-16</inkml:trace>
  <inkml:trace contextRef="#ctx0" brushRef="#br0" timeOffset="226075.8125">15414 9723 487 0,'-25'-6'133'0,"-1"0"6"16,0 1-41-16,3-1-35 0,6 5-12 15,2-2-7-15,5 1-6 0,2 1-5 0,4 0-5 16,4 1-6-16,4 1-5 0,3 2-4 15,4 2-2-15,4 4-4 0,4 2-2 16,5 1 0-16,3 0-1 0,2 3-1 16,2-1-2-16,1 0 0 0,-2 1 0 15,0-3-1-15,-6 1 0 0,-4-1-1 0,-4-1-1 16,-7 2-1-16,-4 1-2 16,-6 2-2-16,-6 2-3 0,-6 5-7 0,-6 3-10 15,-7 1-6-15,-3 2-13 0,-3 3 56 16,-1 0-175-16,0 0-125 0,0 1-317 15</inkml:trace>
  <inkml:trace contextRef="#ctx0" brushRef="#br0" timeOffset="226907.6867">851 12217 643 0,'-11'-7'161'0,"6"3"6"0,-2-3-97 0,7 3-19 16,4 2-10-16,-1 1-9 0,5-1-11 15,2 1-8-15,2 1-6 0,2-1-3 16,4-1-1-16,-2 0-1 0,-1 0 0 16,5-1-6-16,-2 1-7 0,1 0-17 15,-2 2-10-15,-2 1-18 0,-2 2 59 16,-3 1-177-16,-8 1-126 0,-3 2-308 16</inkml:trace>
  <inkml:trace contextRef="#ctx0" brushRef="#br0" timeOffset="227057.2685">859 12357 624 0,'-10'4'156'0,"3"-3"2"16,2-1-92-16,5 0-22 0,5-1-12 15,-2-1-8-15,8 0-10 0,4-2-8 16,3 1-2-16,2-5-6 0,-2 1-8 16,1 0-14-16,1-1-13 0,-1 1-17 0,-2 0-108 15,-5-2-119-15,2 4-276 0</inkml:trace>
  <inkml:trace contextRef="#ctx0" brushRef="#br0" timeOffset="227272.7">1017 12053 557 0,'7'-11'128'0,"3"6"2"16,0 5-83-16,6 4-19 0,1 5-13 0,4 2-5 15,1 3-2-15,1 2-2 0,1 1-2 16,2 2-1-16,-1 2-1 0,-1-3-1 15,-1 2 0-15,-2 0 1 0,-5-2 0 16,-1-1 1-16,-8-1 0 0,-4 0 0 16,-7 3 0-16,-7 1-1 0,-4 2-4 15,0 1-12-15,-3 0-11 0,2-1-113 16,0-3-111-16,6-2-280 0</inkml:trace>
  <inkml:trace contextRef="#ctx0" brushRef="#br0" timeOffset="227893.1616">1986 11948 511 0,'1'-20'127'0,"-2"2"5"0,-6 1-72 16,-4 6-18-16,-3 3-9 0,-6 4-7 15,-3 4-6-15,-7 6-4 0,-5 6-3 16,-2 5-2-16,0 4 1 0,2 6-1 16,4 3 1-16,4 3 0 0,7 4 0 15,6-1-2-15,7-2-1 0,5 0-3 16,6-2-1-16,5-4-2 0,7-1-2 16,4-6 0-16,7-2-2 0,4-6 0 15,3-4-1-15,3-6 0 0,1-3 0 0,-2-5-1 16,-6-6 1-16,-3-3 1 15,-2-4 0-15,-5 0 1 0,-5-3 0 0,-5 2 1 16,-5-3-1-16,-4 3 1 0,-5 1 0 16,-2 1 0-16,-3 3 0 0,-3 4 0 15,0 4 0-15,-1 4 0 0,1 7-1 16,1 5 1-16,-1 4 0 0,1 6-1 16,2 3 1-16,-1 4-1 0,3 3 0 15,0 3 1-15,4 1-1 0,0 3 0 0,3 2 0 16,3 1 0-16,-1-2 0 0,2 0 1 15,1-4-1-15,-2-4 0 0,1-6 0 16,1-4 0-16,-1-7-3 0,-1-3-4 16,0-2-8-16,-1-8-5 0,-1 0-11 15,1-4-15-15,-1-3-108 0,-1-3-113 16,1-4-272-16</inkml:trace>
  <inkml:trace contextRef="#ctx0" brushRef="#br0" timeOffset="228188.8952">2074 12472 588 0,'-4'-10'148'0,"2"4"2"0,2 0-69 15,1 5-41-15,1 3-13 0,2 4-5 16,5 4-5-16,-1 3-3 0,6 1-1 16,0 5 0-16,1-2 0 0,3 1-2 15,1-1-2-15,2 0-2 0,-1-1-2 16,0-1-2-16,1-1-1 0,-2-2-5 16,1-1-10-16,-3-1-14 0,-3-3-10 15,-2-1-20-15,-2-3-110 0,-3-5-122 0,0-1-280 16</inkml:trace>
  <inkml:trace contextRef="#ctx0" brushRef="#br0" timeOffset="228340.4889">2348 12460 534 0,'-12'6'146'0,"-2"3"8"0,-6-3-33 16,-1 7-69-16,-1 4-15 0,-3 4-8 15,0 2-6-15,-4 2-10 0,2 1-17 16,5 3-18-16,-1-4-26 0,3-3-112 15,6-3-125-15,6 0-304 0</inkml:trace>
  <inkml:trace contextRef="#ctx0" brushRef="#br0" timeOffset="228748.8096">2794 11822 504 0,'-11'-3'127'0,"-5"3"7"0,-3 3-71 15,-2 2-8-15,-4 2 0 0,-1 4-2 16,1 4-2-16,-1 4-5 0,0 5-4 16,5 3-4-16,3 4-7 0,3 5-6 15,4 2-7-15,4 0-5 0,3 0-3 16,6-1-3-16,1-3-2 0,5-1-3 15,5-1-2-15,5-3-6 0,4-2-8 16,4-4-15-16,4-1-14 0,3-2-15 0,1-3-16 16,-1-5-107-16,0-5-121 0,3-4-269 15</inkml:trace>
  <inkml:trace contextRef="#ctx0" brushRef="#br0" timeOffset="229216.9101">2876 12226 581 0,'-2'-4'146'0,"0"1"9"15,1 1-83-15,1 0-19 0,4 1-9 16,0-1-6-16,2 2-7 0,3 0-7 0,4-1-8 15,1 0-4-15,4-1-3 0,-1-3-2 16,2-1-2-16,2-3-2 0,2-1 0 16,1-1-2-16,-1-2 1 0,1-1-1 15,0 0 1-15,-2-2-1 0,-4-3 1 16,-3 2-1-16,-4-3 1 0,-4 2 0 16,-4-2-1-16,-5 2 0 0,-2 2 1 15,-5 3-1-15,-4 3 0 0,-3 3-1 0,-5 4 0 16,-2 6 0-16,-2 6 0 0,1 5 0 15,0 4-1-15,5 5 1 0,-1 2 0 16,5 6 2-16,2-1 1 0,2 0 1 16,3-1 1-16,2 0 1 0,3-3 1 15,5-1 0-15,3-3-1 0,4 0-1 16,3-3-1-16,5 0-2 0,3-6 0 16,5 2-1-16,4-5-1 0,1-4-1 15,3-5-5-15,3-1-7 0,-1-7-13 16,1-1-16-16,-4-3-12 0,-4-1-13 15,-5-1-113-15,-2-3-123 0,-3 0-276 16</inkml:trace>
  <inkml:trace contextRef="#ctx0" brushRef="#br0" timeOffset="229447.9474">3337 11773 669 0,'2'-22'153'0,"4"3"2"15,-1 5-111-15,4 4-18 0,-1 5-6 16,2 6-2-16,0 6-3 0,-2 3 0 16,0 6 1-16,0 0 2 0,0 3 2 15,-1 3-1-15,-2 1-2 0,0-1-3 16,-3 5-2-16,-5-1-4 0,-3 3-3 16,-3 0-3-16,-4-3-8 0,-6 1-13 15,-4-5-20-15,-4-2-26 0,0-7-114 16,-2-6-133-16,2-7-313 0</inkml:trace>
  <inkml:trace contextRef="#ctx0" brushRef="#br0" timeOffset="229577.6017">3364 11432 622 0,'9'-2'130'15,"-2"3"0"-15,4 8-116 0,1 5-30 0,-1 6-112 16,1 3-108-16,-1 4-279 0</inkml:trace>
  <inkml:trace contextRef="#ctx0" brushRef="#br0" timeOffset="230433.0583">3542 11809 475 0,'0'-3'120'15,"-1"0"3"-15,0 1-60 0,0 1-24 16,0-2-10-16,1 2-6 0,0 0-5 16,0 0-5-16,0-2-2 0,1 2-1 15,0 0 0-15,0 1 1 0,0-2 0 0,1 1 0 16,0-1 2-16,-1 1 1 0,-1-1-1 15,2 0 0-15,-2-1-1 0,0 1-1 16,0 1 0-16,0-2-1 0,-2 1-1 16,2-1 0-16,0 1 0 0,0-1 1 15,0 2 0-15,0-1 1 0,-1 1 1 16,1-1 1-16,0 2-1 0,0 0 0 16,-1 2-2-16,0 0-1 0,-1 3-2 15,-1 2 0-15,-1 3-1 0,2 5-1 16,-2-1 0-16,2 2 0 0,0 2-1 0,4 0 1 15,1-1-1-15,2-1 0 0,1-3 0 16,3 0-1-16,2-2 0 0,2-4-1 16,2-2 0-16,2-3 0 0,2-4 0 15,-1-4-1-15,0-4 1 0,-2-2-1 16,-1-3 1-16,-4-1 1 0,-2-2-1 16,-3 2 2-16,-3 1-1 0,-1 4 1 15,-2-1 0-15,-2 3-1 0,-1 2 0 16,0 3-1-16,0 3 0 0,-1 1-1 0,0-1-1 15,3 3 0-15,-2 1 0 0,3-1 0 16,-1 2 0-16,1-2 0 0,1 2 0 16,2 0 1-16,-2 1-1 0,3-2 0 15,-2 1 0-15,1-2 0 0,0 1 0 16,1-2 0-16,-1-1 0 0,-2-2 0 16,1 0 0-16,-1 1 1 0,2-1-1 15,-3-1 1-15,1 2-1 0,-1-1 0 16,1 0 1-16,-1 0-1 0,0-1 0 0,-1 3 0 15,1-1 1-15,0 0-1 16,0 0 0-16,-1 1 0 0,1-1 1 0,-1 1-2 16,1 0 1-16,0 0 0 0,0 0 0 15,1 2 0-15,0 0-1 0,2 5 1 16,-2 0 0-16,-1 2 0 0,2 2-1 16,1 2 1-16,0 3 0 0,2 2 0 15,1-1 0-15,4 1 0 0,2-1 0 16,3 0 1-16,1-1-1 0,1-4 0 0,3-2 0 15,-2-3 0-15,1-3 0 0,-1-5 0 16,0-4 0-16,-1-4 1 0,-2-4-1 16,-3-4 1-16,2-3 1 0,-4-1 0 15,-3-1-1-15,-2 0 1 0,-3-1 0 16,-2 2-4-16,2 3-9 0,-6 2-12 16,-3 1-19-16,0 5-14 0,-4 4-20 15,-1 6-111-15,0 3-128 0,1 3-284 16</inkml:trace>
  <inkml:trace contextRef="#ctx0" brushRef="#br0" timeOffset="230780.8995">3994 11751 601 0,'4'-14'140'0,"1"2"5"0,4 2-91 16,0 2-16-16,4 3-5 0,4 5-4 15,0 2-4-15,4 8-3 0,0 2-4 16,-2 5-2-16,1 7-3 0,-1 3-2 16,1 3-1-16,-2 7-1 0,1 3 0 15,0 4-3-15,-1 3 0 0,-1 1-2 16,-5 1-1-16,-4-3-1 0,-3 0-1 15,-7-7 0-15,-8 0 0 0,-5-3 1 16,-7-3-2-16,-5-2 1 0,-2 0-3 16,-4-4-2-16,0 0-1 0,2-5-7 0,2-4-10 15,3-3-11-15,5-5-9 0,5-8-17 16,7-2-108-16,2-7-121 0,7-5-277 16</inkml:trace>
  <inkml:trace contextRef="#ctx0" brushRef="#br0" timeOffset="231000.1241">4421 12253 747 0,'3'-4'181'16,"1"-2"1"-16,-1 2-117 0,1 2-18 15,1 0-16-15,3 0-13 0,0 1-11 16,1 1-4-16,1 1-1 0,-1 1-2 15,2 1-6-15,0 2-9 0,1 0-13 16,-1 0-17-16,0 0-13 0,-2 0-66 16,1-2-59-16,-1-1-112 0,-1 0-233 15</inkml:trace>
  <inkml:trace contextRef="#ctx0" brushRef="#br0" timeOffset="231137.7649">4470 12366 699 0,'-3'2'155'0,"2"0"1"0,1 2-117 16,4 0-19-16,1-2-19 0,3 1-16 16,1-1-25-16,1-1-115 0,4-2-124 15,3 0-301-15</inkml:trace>
  <inkml:trace contextRef="#ctx0" brushRef="#br0" timeOffset="240205.5356">5157 12068 515 0,'-4'-36'147'16,"1"-3"5"-16,-1 6-18 0,0 1-78 15,3 8-13-15,0 5-7 0,1 7-5 16,0 9-5-16,0 9-2 0,0 11-3 0,-3 8-3 15,2 7-4-15,-3 8-2 0,1 4-3 16,-1 2-3-16,0 2-2 0,1-3-2 16,0-2 0-16,1-1 0 0,2-3-1 15,2 0 1-15,3-3-1 0,5-4 0 16,2-4-1-16,4-5 0 0,1-5-4 16,4-4-8-16,1-7-11 0,0-2-12 15,-1-7-9-15,-1-4-9 0,-2-5-14 16,-1-2 33-16,-5-3-134 0,-2-2-106 15,-5-4-270-15</inkml:trace>
  <inkml:trace contextRef="#ctx0" brushRef="#br0" timeOffset="240367.6299">5165 12159 606 0,'-24'-11'158'0,"-2"2"10"0,2 5-82 16,1 2-18-16,5 2-6 0,4 0-8 15,4 1-11-15,4 3-13 0,7-1-10 16,6 1-8-16,8 1-5 0,7 0-5 0,6 0-8 15,5-2-13-15,6 0-15 16,6 1-19-16,0-3-21 0,0-1-114 0,-2-1-134 16,0 3-297-16</inkml:trace>
  <inkml:trace contextRef="#ctx0" brushRef="#br0" timeOffset="240756.4406">5690 12168 620 0,'-20'-2'164'0,"-2"6"4"16,-5 3-61-16,1 4-53 0,-1 5-14 15,2 4-9-15,2 2-9 0,3 5-8 16,4 1-5-16,6 0-3 0,3 0-2 15,6-2-1-15,7-4-2 0,4-4 0 16,3-7-1-16,7-5 0 0,3-4-1 16,5-9-1-16,1-5 0 0,1-6 1 0,-1-4-1 15,1-4 0-15,-3-2 1 0,-4-3 1 16,-2 3 1-16,-7 2 2 0,0 4 5 16,-6 6 6-16,-4 3 4 0,-3 7 0 15,-2 5 1-15,-3 4-1 0,-2 7-2 16,-1 5-5-16,3 2-6 0,1 5-3 15,3 5-4-15,1 1-4 0,5 3-8 0,5-3-8 16,5-1-13-16,4-3-16 0,4-3-10 16,2-5-15-16,3-6-112 0,-1-5-124 15,-2-5-286-15</inkml:trace>
  <inkml:trace contextRef="#ctx0" brushRef="#br0" timeOffset="241088.9818">6047 12219 658 0,'-6'-4'166'0,"0"3"3"15,3 1-88-15,-1 2-30 0,3 6-10 16,1 0-8-16,1 3-7 0,3 3-9 16,-1 2-3-16,6 1-3 0,-1 1-3 15,3-3-3-15,3-1-1 0,-1 0-2 16,1-2-1-16,2-5 0 0,-2-4 0 15,5-2 0-15,-5-6 2 0,0-7 0 16,2-1 2-16,0-7 2 0,-1-2 0 0,-1 0 1 16,-3 0 0-16,4 2 0 0,-3 6-1 15,2 2-1-15,-6 6-2 0,0 5 0 16,-2 5-1-16,0 3-1 0,-1 5 0 16,0 1-3-16,-2 0-6 0,2 4-10 15,0 2-14-15,-5-1-17 0,6-2-12 16,0-3-21-16,3 1-114 0,-2-6-125 15,6-1-286-15</inkml:trace>
  <inkml:trace contextRef="#ctx0" brushRef="#br0" timeOffset="241274.5023">6383 12015 836 0,'-6'-10'199'0,"2"3"0"0,3 2-119 15,5 2-37-15,3 1-19 0,5 1-13 16,3 0-12-16,3 0-16 0,3-1-18 16,1-1-23-16,3-2-13 0,0-1 71 15,4-2-200-15,-4 1-139 0,0-3-331 16</inkml:trace>
  <inkml:trace contextRef="#ctx0" brushRef="#br0" timeOffset="241394.1734">6737 11805 715 0,'-2'7'172'0,"-1"2"4"0,2 4-110 16,0 7-25-16,3 4-11 0,1 4-22 16,0 3-35-16,2-1-146 0,1 6-146 15,0 3-369-15</inkml:trace>
  <inkml:trace contextRef="#ctx0" brushRef="#br0" timeOffset="243575.8893">7416 12329 412 0,'-14'-5'119'0,"2"2"5"0,0 2-1 16,-2-1-80-16,6 2-10 0,-1 0-4 16,1-1-3-16,3-1-2 0,1 2 0 15,3 0-2-15,1 0 0 0,2 0 1 16,2-1-1-16,3 1 0 0,2-1-1 15,2 0-2-15,-3 1 0 0,7-3-2 16,0 2-1-16,3-1-2 0,1 0-1 0,3 0-2 16,0-1-1-16,8-1-1 0,0 2 0 15,6 0-1-15,2-3 0 0,6 3 1 16,5 0-1-16,8 1-1 0,2-1 0 16,2-3-1-16,5-1 0 0,5 1-1 15,5-1 0-15,5-2-2 0,2-2 1 16,5 2-2-16,7 2 0 0,1 0 0 15,4 1-1-15,-1-3-1 0,-4 2 1 16,3 0-1-16,0 1 0 0,-5 0 0 16,-2 3 1-16,-6-1-1 0,-8 1 0 0,-5 1 0 15,-8 0 1-15,-5 1-1 0,-7 1 0 16,-8-1 0-16,-4 1 0 0,-5 0-1 16,-4 3-4-16,-6 0-9 0,-7-3-11 15,-9 0-15-15,-4-2-14 0,-6 1-20 16,-9-3-112-16,-8 5-126 0,-7-1-288 15</inkml:trace>
  <inkml:trace contextRef="#ctx0" brushRef="#br0" timeOffset="244853.9951">7631 11834 567 0,'-7'-6'153'16,"-3"0"11"-16,0 1-68 0,7 1-22 16,-1 0-10-16,3 2-7 0,1 0-8 15,2-2-11-15,4 1-10 0,4 1-6 0,1 0-5 16,3-1-3-16,3 2-3 0,1-2-3 16,-1 2-2-16,3 0-1 0,-2 0-2 15,2 0-2-15,-4 1-4 0,1-3-8 16,-2 3-12-16,2 1-15 0,-1-1-19 15,-2 2-13-15,0-2-48 0,-3-3-75 16,0 4-116-16,0-1-245 0</inkml:trace>
  <inkml:trace contextRef="#ctx0" brushRef="#br0" timeOffset="245290.2476">8257 11686 579 0,'-1'-6'154'16,"-1"-2"6"-16,-2 2-63 0,0 0-37 15,-1 2-13-15,-1 3-6 0,-4 2-10 16,1 3-7-16,-4 5-5 0,-1 2-4 15,-2 3-2-15,0 3-2 0,2 2-1 16,3 0-2-16,3 0-1 0,3-1-1 16,4 1-2-16,4-5-1 0,5 0-2 15,3-4 1-15,1-2-1 0,3-3-1 16,0-3 1-16,3-5 0 0,-4-5 0 16,1-1 1-16,-1-5-2 0,-1-1 1 0,-2-4 0 15,0-2 1-15,-1 0 1 16,0 2 2-16,-3 3 2 0,-1 1 2 0,-3 3 2 15,0 6-1-15,-2 4 0 0,2 5-1 16,-3 4-2-16,-1 3-3 0,1 3-2 16,0 5-1-16,2-1 0 0,1 1-3 15,1 3-5-15,7-3-6 0,3 1-10 16,4-5-17-16,4-1-19 0,4-2-17 0,4-5-118 16,0-4-135-16,3 0-308 0</inkml:trace>
  <inkml:trace contextRef="#ctx0" brushRef="#br0" timeOffset="245863.3111">8902 11645 547 0,'3'-7'145'0,"3"1"10"0,-2-1-65 15,-3-1-20-15,-2 1-7 0,-3 2-9 16,-2-1-8-16,0 3-10 0,-9 1-9 16,-2 1-9-16,0 3-8 0,-4 1-3 15,-2 0-3-15,0 3-2 0,-1 2 0 16,4 0 0-16,4 2-1 0,-1-1 0 0,6 0 0 16,4 2-1-16,6-2 1 15,5 2-1-15,3-2 1 0,3 0-1 16,1-1 0-16,4 0 0 0,2 0-1 0,2 2 0 15,1-3 0-15,1 0-1 0,1 1-1 16,1-1-1-16,-1-1 1 0,2 0-1 16,-5-1 1-16,-2 0 1 0,-1 0 0 15,-2 0 0-15,-5 0 1 0,0 1 1 16,-4-1-1-16,-1 1 1 0,-4 2 0 0,-3 0 0 16,-2 0 0-16,-5 2 0 0,-2 0 0 15,-4 1 0-15,-3 1 1 0,-3 0-1 16,-2 1 0-16,2 0 0 0,1 1-3 15,3-2-13-15,2-1-17 0,6-1-12 16,4-3-21-16,4-2-113 0,3-4-131 16,6-2-291-16</inkml:trace>
  <inkml:trace contextRef="#ctx0" brushRef="#br0" timeOffset="246037.0703">9077 11719 668 0,'3'2'164'0,"0"3"4"0,-2 4-100 16,-1 1-26-16,2 2-5 0,0 3-11 16,-1 2-9-16,3 0-8 0,1-2-4 15,2-2-5-15,0 2-13 0,1-2-18 0,-1-3-10 16,0-3 37-16,-2-3-169 0,-1-2-134 16,-2-4-327-16</inkml:trace>
  <inkml:trace contextRef="#ctx0" brushRef="#br0" timeOffset="246175.7157">9085 11398 581 0,'-8'-27'154'15,"2"12"1"-15,1 9-62 0,0 7-46 16,2 5-18-16,2 6-21 0,0 7-22 0,1 8-24 16,1 5-117-16,3 7-124 0,1 5-301 15</inkml:trace>
  <inkml:trace contextRef="#ctx0" brushRef="#br0" timeOffset="246581.1373">9311 11805 564 0,'-3'-4'155'0,"2"1"6"15,0 1-37-15,2 3-70 0,-1-1-14 16,1 3-7-16,0 0-8 0,1 2-7 16,1 3-6-16,1 0-2 0,-3 0 0 15,5 0-2-15,0 1-2 0,4-1 0 0,-2-2 1 16,0-3 3-16,1-1 0 15,2-3 2-15,-1-4 1 0,-1-3 2 0,-1-5 0 16,4 4-1-16,0-6-2 0,2-1-2 16,-2-2-2-16,1 0-2 0,1 2-2 15,-2 4-2-15,-1 1 0 0,-2 4-1 16,-2 6 0-16,-1 7-1 0,-2 5 1 16,-2 2-1-16,0 4-4 0,0 4-5 15,0 0-9-15,2 0-15 0,1-2-22 0,1 0-19 16,4-2-122-16,3-4-135 0,6-3-317 15</inkml:trace>
  <inkml:trace contextRef="#ctx0" brushRef="#br0" timeOffset="247401.5393">9719 11778 443 0,'-2'0'104'0,"2"0"4"16,0 0-60-16,0-2-20 0,3 1-3 15,-1 0-1-15,-2 0-2 0,1 0-1 0,1-1-1 16,0 0 0-16,1-2-2 15,-2 2-2-15,2-2 0 0,0 0 0 0,-1-1 0 16,1 1 0-16,-1 0 0 0,-1 0-1 16,2 1 1-16,-2-1 0 0,-1 1 0 15,1 1 1-15,-1 0-1 0,2-2-1 16,-2 3 0-16,0-1-1 0,0 0-2 16,0 1 0-16,0-1-2 0,-2 1-1 0,2 0-1 15,-1 0-1-15,1-2-2 0,0 2 0 16,0 0-1-16,0 0-1 0,-1-1 0 15,1 1 0-15,0 1-1 0,0 0 1 16,0-1-1-16,0 1 0 0,0 1 1 16,1 0 2-16,-2 3 2 0,1 2 3 15,-3 5 0-15,0 4 2 0,-2 5 0 16,0 3 0-16,0 4-2 0,1 3 0 16,3 1-2-16,4 0-1 0,2-2-2 15,4-2 0-15,2-2-1 0,3-6-1 16,3-3 0-16,1-5-2 0,1-6 1 0,0-6 0 15,2-5 2-15,-1-5 1 0,-1-3 1 16,-1-5 2-16,-4-4 0 0,-2 1 1 16,-3-1-2-16,-2 2 0 0,0 1-2 15,-5 2-2-15,-1 6-1 0,-1 4 0 16,0 1-1-16,-1 7 0 0,2 5 0 16,-1 4 0-16,3 2 0 0,0 1-1 0,2 3 0 15,3-2 0-15,1 1 0 0,2-1 0 16,3-3 0-16,2-3 0 0,1-4 1 15,3-6-1-15,-1-5 1 0,1-4 1 16,-3-4 0-16,1-3 1 0,-2-3-1 16,-5 1-2-16,-6-2-6 0,-5 0-15 15,-2 0-24-15,-6 2-27 0,-5 1-75 16,-3 8-57-16,-1 3-130 0,0 9-256 16</inkml:trace>
  <inkml:trace contextRef="#ctx0" brushRef="#br0" timeOffset="248937.1241">7549 12747 653 0,'-1'-18'171'0,"-1"4"8"0,-1 3-89 0,2 2-21 16,-2 5-11-16,3 3-8 0,2 5-11 15,-2 2-10-15,2 6-6 0,1 4-6 16,-1 4-4-16,0 3-1 0,1 3-3 16,1 1-2-16,-3 1-3 0,1-1-1 15,-1 0-2-15,1 0 0 0,0-4-1 16,-2 0-6-16,-1-3-8 0,3-3-13 16,-2-3-19-16,3-5-19 0,0-4-19 15,1-4-119-15,2-4-136 0,3-3-304 0</inkml:trace>
  <inkml:trace contextRef="#ctx0" brushRef="#br0" timeOffset="249173.5111">7860 12911 761 0,'-6'-6'195'0,"3"1"5"15,1 0-96-15,2 2-39 0,3 1-18 16,-1-3-13-16,4 4-10 0,2 0-8 16,-1 2-6-16,3-2-2 0,2-1-2 15,2 1-3-15,0-1-3 0,2 0-8 16,0 0-14-16,4-3-18 0,-4 1-27 16,-2 1-20-16,-1-1-124 0,-1 2-147 15,1-1-321-15</inkml:trace>
  <inkml:trace contextRef="#ctx0" brushRef="#br0" timeOffset="249709.0116">8630 12777 555 0,'1'-8'143'0,"-1"-2"9"15,-4 2-73-15,-2 4-11 16,-4 1-5-16,-2 6-6 0,-4 3-7 0,-4 3-7 16,-2 4-8-16,-1 5-9 0,-1 3-7 15,-2 2-5-15,-4 2-3 0,6 2 0 16,2 1-2-16,5 1-1 0,6-6 0 16,5 1-2-16,6-7-1 0,8-2-1 15,4-7-3-15,7-4 0 0,0-7-1 16,3-3-1-16,4-7-1 0,0-6 0 15,-2-6 0-15,2-2 0 0,0-4 0 0,0 1 0 16,-2-4 1-16,-2 3 2 0,-1 1-1 16,-1 6 0-16,-7 3 1 0,-2 5 1 15,-5 5 0-15,-5 7 1 0,-2 8 0 16,-4 7-1-16,-2 5 1 0,0 5-1 16,-2 2-1-16,2 6 0 0,3 2-2 15,3 1-11-15,2 1-20 0,4-2-21 16,6-2-12-16,6-1 51 0,1-8-183 15,6-3-141-15,3-5-324 0</inkml:trace>
  <inkml:trace contextRef="#ctx0" brushRef="#br0" timeOffset="250512.6747">9243 12723 539 0,'5'-12'137'0,"-4"1"10"15,-3 1-65-15,-5 2-19 0,-3 3-5 16,-6 2-1-16,-5 5-3 0,-3 4-2 16,-3 3-6-16,1 6-6 0,0 3-6 15,-1 3-7-15,5 4-6 0,4 1-7 16,6-2-3-16,2 2-4 0,5-3-3 15,4 2-1-15,6-3-1 0,4-3-3 16,2 0-5-16,4-5-8 0,6-1-12 0,2-4-17 16,5-4-18-16,4-5-21 15,1-3-117-15,2-7-133 0,-1-1-301 0</inkml:trace>
  <inkml:trace contextRef="#ctx0" brushRef="#br0" timeOffset="250787.9285">9423 12804 693 0,'-14'-1'174'0,"-1"2"3"0,0 3-95 16,3 1-32-16,1 4-15 0,4 1-9 16,0 3-10-16,5 1-8 0,3 1-2 15,4 1-2-15,3 0-1 0,3-4-1 16,3 0-1-16,2-2 0 0,3-4-1 15,-1-3 0-15,2-3 0 0,-2-5-1 16,0-3 1-16,-1-3-1 0,-1-1-1 16,-1-1-1-16,-4-2-1 0,-2 1-3 0,-4 1-6 15,-4 0-12-15,-2 0-15 0,-3 2-10 16,-2 0-20-16,-3 4-108 16,1 0-124-16,0 3-279 0</inkml:trace>
  <inkml:trace contextRef="#ctx0" brushRef="#br0" timeOffset="251294.031">9845 12777 629 0,'-13'-8'159'0,"-1"-1"9"15,-5 3-92-15,0-1-19 0,-2 2-9 0,1 3-6 16,0 2-12-16,2 3-10 0,4 2-7 16,1 1-4-16,6 1-4 0,5 2-1 15,4 1-2-15,3 1-2 0,4 1-1 16,3-1-2-16,1 0-2 0,3 0-3 16,0-1-1-16,3 0-3 0,0-3 0 15,2-1 0-15,1 0 1 0,-1-1 1 16,1 0 2-16,-3 0 3 0,-1 0 1 15,-5 0 1-15,-6 1 2 0,-5 0 4 16,-6 1 2-16,-6 1 0 0,-6 0 2 16,-5 1 1-16,-2-1 1 0,-1 2-1 15,-1-1-2-15,1-2-2 0,2-1-5 0,4-1-12 16,5 0-18-16,2-1-11 0,5-3-21 16,5-4-112-16,6-3-126 0,2-1-285 15</inkml:trace>
  <inkml:trace contextRef="#ctx0" brushRef="#br0" timeOffset="251934.9575">10001 12856 537 0,'4'-10'130'15,"0"-1"4"-15,-3-3-67 0,4 8-33 16,-1-2-10-16,-3 1-3 0,3 4-3 15,-2 0-1-15,0 1 0 0,1 3 0 16,-2-3 0-16,-1 3 2 0,4 0 2 16,-4-1 0-16,-1-1-1 0,-3 1-1 0,3-3-2 15,-1 6-1-15,0-4-2 0,1 2-2 16,0-2-2-16,-1 2 0 0,5-1 0 16,-6 2-1-16,3-3 1 0,-1 2-1 15,0-1 1-15,0 0 0 0,-1-1 0 16,2 1 1-16,2-2-2 0,-2-1 1 15,1 2-1-15,0-3-2 0,0 2 0 0,1 1-1 16,-2-1-1-16,0 0-1 0,0 2 0 16,0 0 1-16,0-1 0 0,0 2 1 15,-2-1 1-15,1 0 0 0,-1 2 0 16,0-2 1-16,-1 4-2 0,-1 1 0 16,0 1-1-16,1 3-1 0,-1 3 0 15,2 1 0-15,0 5 1 0,2-1-1 16,2 2-1-16,1 0 1 0,2-1-1 15,3-1 0-15,0-2-1 0,3 0-1 16,1-4 0-16,3-4-1 0,2-3 1 0,2-4-1 16,-1-5 1-16,2 0 0 15,-2-4 0-15,0-1 0 0,-3 1 0 0,-4 0 0 16,-1 2 0-16,-5 2 0 0,-3 0-1 16,-2 5 1-16,-1 2-1 0,-1 5 0 15,-1 2 0-15,2 5 0 0,0 0-1 16,1 2 0-16,3-1 0 0,3-1 0 15,5-3 0-15,2-2 1 0,4-4-1 16,2-5 1-16,3-2-1 0,3-5 2 0,-2-5-1 16,-1-5 1-16,0-3 0 0,-5-3 0 15,-3 0 0-15,-5-1-1 0,-7-1-7 16,-3 2-10-16,-7 2-16 0,-4-1-28 16,-1 1-21-16,-4 2-39 0,-2 4-87 15,1 9-126-15,-2 3-262 0</inkml:trace>
  <inkml:trace contextRef="#ctx0" brushRef="#br0" timeOffset="256826.4402">10544 12144 713 0,'-2'-4'188'0,"-2"1"7"0,0-1-103 16,2 0-17-16,1 3-12 0,1-1-16 15,0-1-14-15,3 1-13 0,5-1-8 16,-1 1-6-16,2 0-2 0,2 0-2 16,2-2-2-16,3 2-5 0,-1-1-11 0,1 1-14 15,1 2-19-15,2-1-19 0,-3 2-22 16,-2 1-117-16,-4 1-134 0,-3 5-302 15</inkml:trace>
  <inkml:trace contextRef="#ctx0" brushRef="#br0" timeOffset="256982.7419">10550 12292 716 0,'-3'3'176'0,"1"-2"2"0,4-1-102 0,2-1-29 16,4-2-15-16,0 3-13 0,3-2-12 15,4 0-16-15,1 1-23 0,2 0-20 16,0 1-128-16,-2 0-140 0,1 1-337 16</inkml:trace>
  <inkml:trace contextRef="#ctx0" brushRef="#br0" timeOffset="258895.0104">11404 12257 705 0,'-7'-3'184'0,"-2"2"6"16,4-2-99-16,2 1-24 0,0 1-16 15,4 1-13-15,3 0-14 0,6 0-10 16,1-1-6-16,5-1-3 0,2 0-1 0,4-2-2 16,1-1-11-16,1-1-18 0,0 1-26 15,1 2-27-15,-1-1-118 0,1 1-146 16,-3 5-327-16</inkml:trace>
  <inkml:trace contextRef="#ctx0" brushRef="#br0" timeOffset="259638.3732">12386 12140 473 0,'3'-13'120'0,"1"-1"8"0,-3-2-66 16,-1-1-9-16,2-1 0 0,-1-1 1 0,3 2 0 15,-4-1 0-15,0 0-1 0,-1 0-1 16,2 4-2-16,-2 4-5 0,1 1-6 16,-4 2-9-16,5 6-5 0,-1 4-5 15,0 5-5-15,0 6-2 0,0 6-3 16,0 3-2-16,0 6 1 0,-1 1 0 16,-1 2-2-16,3 2-1 0,-2-6-2 15,2 2 0-15,1-2-2 0,3-5 0 16,1-1 0-16,2-2-1 0,2-3 0 15,1-1-1-15,1-4-3 0,3-3-4 16,1-2-7-16,2-3-11 0,1-4-11 0,1-1-18 16,-2-4-15-16,-2-3-16 0,-1 0-14 15,-5-1-95-15,-4-2-114 0,-1 0-255 16</inkml:trace>
  <inkml:trace contextRef="#ctx0" brushRef="#br0" timeOffset="259798.469">12370 12152 668 0,'-25'-1'180'0,"1"-1"9"16,5 1-87-16,4-1-29 0,8 1-16 16,6 1-12-16,6 0-17 0,6 1-13 15,7-1-8-15,6 3-6 0,6-3-6 16,2 0-8-16,3-1-16 0,3-2-21 16,-1 1-21-16,-4 0-124 0,-4 1-143 15,2 5-325-15</inkml:trace>
  <inkml:trace contextRef="#ctx0" brushRef="#br0" timeOffset="260206.5025">13045 12181 653 0,'-7'-9'180'0,"0"0"8"0,-3 3-66 16,-5 3-49-16,-2 1-16 0,-4 5-9 16,-4 2-13-16,-4 3-12 0,0 6-7 15,-2 4-4-15,3 2-2 0,5 3-3 16,5 2-2-16,5-1-1 0,7 1-1 16,6-3-1-16,6-3 0 0,8-2-1 15,4-4-1-15,5-6-1 0,4-5-1 16,3-5-1-16,2-6 0 0,-2-4 0 15,-3-6 0-15,0 1 0 0,-5-5 2 16,1-2 0-16,-2 3 1 0,-1-1 1 16,-3 3 0-16,-2 3 0 0,-3 4 0 0,-3 4 0 15,-5 5 0-15,-2 6 0 0,-4 3 0 16,0 3-1-16,-3 6 0 0,0 2-4 16,1 2-6-16,1 0-12 0,0 4-11 15,5 0-18-15,4-1-14 0,5-1-15 16,1-3-30-16,4-1-84 0,5-3-112 15,3-7-247-15</inkml:trace>
  <inkml:trace contextRef="#ctx0" brushRef="#br0" timeOffset="260503.5384">13385 12253 809 0,'-6'-5'184'16,"2"4"2"-16,5 3-131 0,0 3-23 0,2 1-12 15,2 0-7-15,2 3-7 0,0 1-2 16,2-3-1-16,-2-1-1 0,2 0 1 16,2 2-1-16,2-5 0 0,-2-1 1 15,2-5 0-15,0-1 1 0,2-2 0 16,0-1 0-16,2-6-1 0,-4 0 0 16,4 0-1-16,-1 1 0 0,-3 2-2 15,-1 1 1-15,-2 3-1 0,-3 7 0 16,-2 4 0-16,-2 4 0 0,0 1 0 15,-1 1-3-15,-2 2-4 0,2 1-7 0,-2 1-10 16,1-1-14-16,1-2-15 0,1-2-12 16,3-1 101-16,2-3-222 0,1-4-135 15,2-6-353-15</inkml:trace>
  <inkml:trace contextRef="#ctx0" brushRef="#br0" timeOffset="260718.6495">13642 11839 702 0,'-12'-9'188'15,"3"3"5"-15,2 0-83 0,3 5-45 16,3 1-16-16,5 2-12 0,3 1-13 16,4 2-13-16,5 0-6 0,2 1-4 15,6-1-14-15,2-1-19 0,3 1-23 16,1-1-18-16,0-2-127 0,-1 0-143 15,-2-2-325-15</inkml:trace>
  <inkml:trace contextRef="#ctx0" brushRef="#br0" timeOffset="260890.1393">14114 11680 859 0,'0'-4'204'0,"0"2"1"0,0 3-123 15,1 2-36-15,0 4-16 0,1 4-12 0,1 2-9 16,-1 3-3-16,1 4-8 0,-1 2-15 16,2 1-29-16,-2 3-32 15,0-1-131-15,4 2-159 0,0 4-370 0</inkml:trace>
  <inkml:trace contextRef="#ctx0" brushRef="#br0" timeOffset="263901.1026">14942 12379 468 0,'-13'-1'117'0,"1"1"4"16,0-3-62-16,1 1-20 0,2 1-6 0,2-2-3 15,0 2-3-15,0 0-1 0,3 0-1 16,1-2 1-16,-1 2-2 0,2 1-2 16,2-1-3-16,2 1-3 0,2-2-3 15,3 4-3-15,3-2-2 0,6 0-2 16,4-2-1-16,4 2 1 0,3-2 0 15,5 1-1-15,5-2 0 0,3 1 1 16,8-3 0-16,3 0 1 0,9-1 1 16,8 0-1-16,3 1 0 0,6-1-1 0,5 1-1 15,4 2 0-15,7 2 0 0,-1 0 0 16,0 1-1-16,4 2 1 0,4 0-1 16,0 1 0-16,-1 1-1 0,-2 2-2 15,1-1 0-15,1 1 0 0,1-3-1 16,-2 2 0-16,-7-2 1 0,-1 0-1 15,-4-5 0-15,-4 2-1 0,-5-4 1 16,-7-1 0-16,-5-3-2 0,-8 2-3 16,-4-2-1-16,-8 0-8 0,-9 1-13 15,-11 1-15-15,-9-2-103 0,-12-3-26 0,-13 3-109 16,-13-2-233-16</inkml:trace>
  <inkml:trace contextRef="#ctx0" brushRef="#br0" timeOffset="265842.6976">15336 11953 569 0,'2'-23'148'0,"-2"3"9"16,-6 4-69-16,-5 4-21 0,-2 6-6 16,-4 3-6-16,-4 6-5 0,-4 5-8 15,0 7-6-15,-1 6-9 0,3 4-6 0,-1 5-4 16,6 4-5-16,6-1-4 0,4-1-3 16,5-3-1-16,5-5-1 0,4-5-1 15,7-5-1-15,6-7 0 0,3-3-1 16,5-7 1-16,4-4-1 0,2-5 0 15,2-7-1-15,2-3 1 0,0-3 0 16,-3-8 0-16,-2-4 0 0,-4 0 0 16,-1-1 1-16,-6 1-1 0,-5 3 0 15,-6 6 1-15,-4 8 0 0,-4 7-1 16,-3 4 1-16,-6 10-1 0,-2 7 0 16,-2 5 0-16,-1 6 0 0,-2 3 0 0,1 7-2 15,3 2-5-15,3 1-10 0,3-2-13 16,4 1-19-16,7-3-16 0,6-4-18 15,4-4-113-15,4-4-126 0,6-4-284 16</inkml:trace>
  <inkml:trace contextRef="#ctx0" brushRef="#br0" timeOffset="266360.8773">16027 11789 530 0,'10'-5'139'0,"-3"0"8"16,-2-1-57-16,-4-4-30 0,-3 0-5 15,-2 0-3-15,-5 3-4 0,-2 0-6 16,-3-1-5-16,-5 5-6 0,-1 3-6 16,-1 2-7-16,-3 3-6 0,4 4-5 15,1-1-3-15,3 3-2 0,4 0-1 16,6 0 0-16,6 1-1 0,2 1 0 0,6-1 0 15,2 1-2-15,5 1 0 16,3-1-2-16,1 0-1 0,1-2-2 0,1-2-1 16,-1-1-2-16,0-2 0 0,-4-1 1 15,0 0 1-15,-3-2 1 0,0 0 2 16,-4 0 2-16,-2 0 1 0,-5-2 1 16,-1 4 0-16,-3 0 1 0,-6 0 0 0,-1 2 1 15,-7 1-1-15,-3 1 1 0,-3 4 0 16,-1-2-1-16,-1 0-2 0,0 1-10 15,2 0-17-15,5-1-13 0,4-1-8 16,5 1-124-16,3-2-130 0,7-2-302 16</inkml:trace>
  <inkml:trace contextRef="#ctx0" brushRef="#br0" timeOffset="266551.4414">16329 11789 698 0,'0'5'180'0,"-1"6"6"0,-1 0-83 16,-1 6-47-16,2 4-15 0,1 3-11 16,-1 1-11-16,0-1-9 0,1-2-7 15,3-2-3-15,5-6-9 0,-1-3-10 16,2-6-18-16,-1-5-17 0,2-6-19 16,-1-7-117-16,-3-6-132 0,-3-1-299 0</inkml:trace>
  <inkml:trace contextRef="#ctx0" brushRef="#br0" timeOffset="266691.5893">16353 11486 628 0,'-9'-37'154'0,"2"9"4"16,-1 11-108-16,2 15-7 0,1 10-9 15,1 9-14-15,1 9-24 0,4 6-20 16,3 5-134-16,0 3-129 0,2 4-326 0</inkml:trace>
  <inkml:trace contextRef="#ctx0" brushRef="#br0" timeOffset="267066.9511">16634 11835 522 0,'-1'0'128'0,"0"-1"7"15,1 0-78-15,-1 0-10 0,1-2-1 16,-1 1 0-16,1 0-3 0,0 0-2 16,1 0-1-16,-1 0-4 0,0 1-3 15,1 2-4-15,0 1-4 0,0 1-3 16,-1 2-5-16,2 2-2 0,-1 1-2 16,0 2-2-16,0 1-1 0,1 0-1 0,-1 0-3 15,-1-2 0-15,1 1-2 16,0 1-1-16,-1-2-1 0,1-4 0 0,2 0 1 15,-2-2 1-15,2-1 2 0,0-5 2 16,0-1 0-16,2-3 1 0,1-3-1 16,4-1 0-16,2-2-2 0,1-1-2 15,2 1-1-15,1 3-2 0,1 1 0 16,-1 5-1-16,-1 2 0 0,-3 2-3 16,-1 3-7-16,-1 3-12 0,-4 1-15 15,0 4-22-15,-2 0-14 0,-2 3-128 0,2 0-143 16,-2 0-323-16</inkml:trace>
  <inkml:trace contextRef="#ctx0" brushRef="#br0" timeOffset="267956.2626">16610 11833 442 0,'-1'-6'133'0,"-2"-3"7"16,1 0 4-16,2 5-83 0,-1-3-7 15,2 4-3-15,0-1-4 0,0 2-5 16,2-1-5-16,-1 4-4 0,2 1-4 15,1 5-4-15,-2 3-5 0,4 1-2 16,-3 4-3-16,3 3-2 0,-1 3-3 16,-1 0-2-16,-1 1-3 0,3-4-2 15,-4 2 0-15,1-2-2 0,0-1 0 16,-1-3-1-16,1-5 1 0,-2-1-1 0,1-2 1 16,-2-5-1-16,2-2 1 0,-1-5 0 15,-1-3 0-15,0-3 0 0,1-3 0 16,0-4-1-16,1-2 1 0,0-1 0 15,3 1 0-15,1 0 0 0,0 1 0 16,3 3 0-16,1 5 1 0,1 5-1 16,-1 1 0-16,0 3 0 0,0 6-1 15,1 2 1-15,-2 4-1 0,0 1 0 16,-3 4 0-16,1 0 0 0,-1 5 1 16,-3-2-2-16,-1 0-2 0,1 3-6 15,0-2-10-15,-2-1-16 0,2-1-18 16,-1-1-20-16,4-3-121 0,0-2-134 15,0-4-311-15</inkml:trace>
  <inkml:trace contextRef="#ctx0" brushRef="#br0" timeOffset="268638.781">17107 11874 156 0,'-3'0'24'0,"-2"2"8"15,2-2-26-15,2 0 9 0,1 0 20 16,1 0 21-16,0 0 14 0,2-2 7 16,-1 0 0-16,1 0-3 0,-1-1-8 15,1-1-9-15,-1 2-11 0,-1-2-5 16,1-1-4-16,-1 2-1 0,-1-2 0 0,0 0 0 15,0 1 2-15,-1 1-2 0,1-1-1 16,-2 1-3-16,2 2-3 0,-1-1-6 16,1 1-4-16,0-1-4 0,0 1-4 15,0 0-1-15,0 0-2 0,-1-1 0 16,1 1-1-16,0 1 1 0,0-1 0 16,0-2 0-16,1 2 0 0,-1-1 0 15,0-1 0-15,1 2 1 0,-1-1-1 16,0-1 1-16,0 3-1 0,0-1 0 0,2 3-2 15,-4 0 1-15,1 1-2 0,0 3-1 16,-3 6 1-16,1 2-1 0,-1 5 2 16,-2 3 0-16,2 5 1 0,2 1-1 15,-2 1 0-15,4-1-1 0,2 0-2 16,2-3 0-16,3-4-1 0,1-5-1 16,3-4 0-16,2-5-1 0,2-4 1 0,2-4 0 15,2-4-1-15,0-6 1 16,0-3-1-16,-1-1 1 0,-1-2-1 0,-2-1 1 15,-4-2-1-15,-4 1 1 0,-1 3-1 16,-2 2 1-16,-4 1 0 16,0 4-2-16,-4 3 0 0,-1 5 1 0,0 5-1 15,1 4 0-15,-1 3 0 0,1 3-1 16,4 4 2-16,5 3 0 0,1-5-1 16,5 1 0-16,4-2 0 0,4-4 0 15,2-5 0-15,5-4 0 0,0-7 1 0,3-2 0 16,-3-8 3-16,-2-4 3 0,-4-6 0 15,-2-1 1-15,-6-2-1 0,-4-1 1 16,-6 0-4-16,-3 3-7 0,-5 3-14 16,0 3-16-16,-7 4-30 0,-1 1 96 15,-5 6-240-15,-1 6-163 0,0 2-409 16</inkml:trace>
  <inkml:trace contextRef="#ctx0" brushRef="#br0" timeOffset="270594.4232">15140 12865 609 0,'-4'-16'173'0,"1"1"10"0,-1 3-51 16,0 3-52-16,2 1-12 0,1 3-11 15,-1 4-11-15,4 5-13 0,-1 4-8 16,0 5-8-16,2 1-5 0,-1 5-3 16,0 4-1-16,1 2-2 0,-1 2-3 15,2-2-3-15,0 1-6 0,-1 1-9 16,1-4-15-16,2-3-19 0,0-2-22 0,2-3-20 15,-3-5-117-15,2-3-135 16,0-3-304-16</inkml:trace>
  <inkml:trace contextRef="#ctx0" brushRef="#br0" timeOffset="270832.4639">15474 13036 767 0,'8'-6'182'15,"2"1"5"-15,-1 2-122 16,4-2-21-16,0 0-10 0,-1 2-8 0,2 1-10 16,-2 2-10-16,0 3-10 0,-1-3-14 15,3 4-19-15,-1-1-21 0,1 1-133 16,0-3-145-16,5-3-346 0</inkml:trace>
  <inkml:trace contextRef="#ctx0" brushRef="#br0" timeOffset="271313.8578">16203 12949 449 0,'10'-11'133'0,"0"3"8"15,-5-4 7-15,-2 2-88 0,-6 0-6 16,-1 1 0-16,-3 1 0 0,-2 0-4 15,-3 2-4-15,-3 2-6 0,-2 3-6 0,0 1-7 16,-4 5-6-16,-1 4-6 0,-4 5-2 16,1 7-1-16,-1 3 1 0,3 4-1 15,4 2-1-15,5 0-1 0,5 0-1 16,7-3-3-16,5-4-2 0,6-3-3 16,4-3-2-16,3-6-1 0,4-3 0 15,2-5 0-15,0-7-1 0,2-3 1 16,1-8-1-16,-2-2 2 0,2-4 1 15,-5-3 0-15,1 4 1 0,-2-1 1 0,-5 3 0 16,0 6 2-16,-6 2-1 16,-1 5 0-16,-5 4 1 0,-2 3-2 0,0 8 1 15,-2 2-2-15,-1 3-2 0,1 2-2 16,-1 3-8-16,3 3-12 0,4 0-14 16,0-3-18-16,8 1-15 0,2-3 54 15,2-3-184-15,3-3-137 0,-1 1-335 16</inkml:trace>
  <inkml:trace contextRef="#ctx0" brushRef="#br0" timeOffset="272510.1719">16715 12885 636 0,'-8'-10'157'0,"-3"3"10"0,-4 1-97 16,0 3-9-16,-1 3-2 0,-1 1-3 16,0 3-7-16,-1 3-8 0,-1 5-7 15,5 1-6-15,0 3-6 0,2 4-6 16,3 3-4-16,4 0-3 0,4 2-3 15,4-2-2-15,2-1-2 0,4-1-2 16,5-4-5-16,2-2-10 0,3-4-15 16,1-3-19-16,2-2-18 0,2-3-18 0,0-3-118 15,-1 1-135-15,-1-2-298 0</inkml:trace>
  <inkml:trace contextRef="#ctx0" brushRef="#br0" timeOffset="272874.5772">17007 12969 658 0,'-14'-3'169'0,"0"2"8"15,-1 2-90-15,-1 1-25 0,-1 4-6 16,2 4-6-16,2 1-8 0,2 3-10 15,1 0-7-15,4 4-4 0,2-1-4 16,5 0-4-16,3-1-3 0,5 0-3 0,2-3-1 16,5-2-2-16,4-1-1 0,4-3-2 15,0-3 0-15,2-4 0 0,0-4 0 16,-3-4 0-16,-2-3-1 0,-3-4 1 16,-2-3 0-16,-6-1 0 0,-5-2 0 15,-4-1 0-15,-5 0 0 0,-2 2 0 16,-5 1 0-16,-4 2-2 0,-1 4-4 15,-2 3-7-15,0 6-13 0,1 7-11 16,-2 3-18-16,4 5-15 0,6 5-23 16,1 1-110-16,6 2-129 0,4 3-293 0</inkml:trace>
  <inkml:trace contextRef="#ctx0" brushRef="#br0" timeOffset="273164.4694">17331 12892 758 0,'-4'-9'182'0,"-5"0"4"16,0 4-117-16,2 5-23 0,1 4-11 15,1 2-10-15,0 4-9 0,3 3-7 16,2 4-3-16,2 3-3 0,4 2 0 16,3-1-2-16,3 1 0 0,4-4 0 15,2-1-1-15,6-2 1 0,0-2 0 16,1-2-1-16,-1-2 1 0,-2-5-1 15,-2 2 0-15,-6-1 1 0,-4-2-1 16,-7 0 1-16,-8-2-1 0,-6-1 0 16,-5 3 0-16,-5-3-1 0,-3 1-4 0,-5 1-8 15,1 2-8-15,2 3-12 0,1-2-18 16,4 4-12-16,4-1-33 0,3 1-91 16,8 2-117-16,6 0-267 0</inkml:trace>
  <inkml:trace contextRef="#ctx0" brushRef="#br0" timeOffset="273944.8294">17630 12928 465 0,'3'-3'114'15,"0"3"5"-15,-1 0-66 0,-1-1-14 0,0 1-4 16,0 1-2-16,-1-1-1 0,0 0-2 16,0 2 0-16,2-2-1 0,-2-2 0 15,0 2-3-15,1-1 0 0,0 0-2 16,1 0-1-16,1-3-2 0,-1 2-1 15,0-2 0-15,1-1 0 0,-2 1-1 16,2-1 0-16,-1 2-1 0,0 0 1 0,-1 0-1 16,0-1-2-16,-1 2 0 0,0 0-2 15,0 0-2-15,-1 2-2 0,1-1-1 16,-1 1-2-16,-1 0-2 0,1 0-2 16,-1-2 0-16,0 2-1 0,1 0 0 15,-1 0-1-15,1 2 0 0,-1-2 1 16,1-2 0-16,1 4 0 0,0-2 0 15,0 0 0-15,0-2 0 0,1 2 0 16,-1-1-1-16,2 0 0 0,0-2 0 16,-1 1-1-16,2-2 0 0,-1 2 1 15,1-2-1-15,-2 2 2 0,0-1 1 0,0 2 0 16,-2 1 2-16,-1 1 0 0,-2 4 1 16,0 4 0-16,-1 4 0 0,-1 6 0 15,-1 3-1-15,1 5 1 0,1 2-2 16,2 3 0-16,3-3-1 0,3-2-1 15,2-2 0-15,3-6-1 0,5-2 0 16,0-5-1-16,4-5 1 0,3-5 0 16,1-2-1-16,2-3 1 0,1-5 0 15,0-3-1-15,-2-3 1 0,-3-2 0 16,-2-2 1-16,-2-1-1 0,-4 1 1 0,-5-1 0 16,-2 3 0-16,-3 4 0 0,-3 2 0 15,-2 5-1-15,-2 5 0 0,0 5 0 16,0 5 0-16,1 3 0 0,1 3-1 15,3 2 0-15,1-1 1 0,5 0-1 16,3-2 0-16,6-3-1 0,3-4 1 16,8 0 0-16,5-5 0 0,3-1-1 15,3-9 1-15,2-2 0 0,-4-7-1 0,-1-5 1 16,-6-2 0-16,-6-6 0 0,-6-1-1 16,-6-1-7-16,-5-1-10 0,-4 2-15 15,-5 3-25-15,-1 2-23 0,-5 3-133 16,0 8-152-16,-1 5-346 0</inkml:trace>
  <inkml:trace contextRef="#ctx0" brushRef="#br0" timeOffset="281545.837">22436 3059 405 0,'-9'-3'97'0,"4"-3"-1"0,3 5-65 16,3 0-7-16,5-1-5 0,6 1 0 15,7 0 1-15,9 0 1 0,9 2 2 16,10-5 4-16,11-2 2 0,9 1-2 15,13 0-3-15,9-2-5 0,12-4-3 16,7 4-4-16,12-2-4 0,8 3-3 0,9 0-2 16,3-2-1-16,3 2-1 0,0 4 0 15,-1 1-2-15,-10 3-3 0,-7 2-3 16,-11 3-8-16,-15 5-22 0,-16 2-96 16,-17 1-104-16,-13 2-257 0</inkml:trace>
  <inkml:trace contextRef="#ctx0" brushRef="#br0" timeOffset="326663.5363">12759 7816 172 0,'-4'-3'0'16,"3"-1"-24"-16,1 4-123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9T09:53:57.44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12623 5644 396 0,'1'-18'99'0,"2"1"3"16,-5 1-55-16,1-2-12 0,-1 3-9 16,-2-1-5-16,-1 1-6 0,0 1-3 15,-1 0-2-15,-1-1-3 0,-4 2 0 16,-3 1-2-16,-3 3-1 0,-3 2 1 16,-2 4-2-16,-5 5 1 0,-4 7-1 0,-6 5-1 15,-5-1-1-15,1 11 0 0,-6 1 0 16,2 3-1-16,2 2 1 0,7 0-1 15,6 2 1-15,6 5 0 0,5-3 0 16,10 2 0-16,4-3 1 0,7-1 0 16,0 0-1-16,8-3 1 0,8-1 0 15,7-4-1-15,9-4 0 0,8-3 1 16,4-4-1-16,6-8 0 0,4-5 0 16,-1-9 0-16,1-6 0 0,0-3-1 0,-1-4 1 15,-4-3 0-15,1-3 1 0,0-2 1 16,-3-1 2-16,-3 0 2 0,-7 0 2 15,-9-1 0-15,-5 1 1 0,-9 2 0 16,-13 1-2-16,-14 2-1 0,-9 5-2 16,-10 7-2-16,-14 6-9 0,-11 8-1 15,-12 10-123-15,-17 7-110 0,-10 7-285 16</inkml:trace>
  <inkml:trace contextRef="#ctx0" brushRef="#br0" timeOffset="3633.9561">20332 5626 387 0,'13'-27'90'16,"-3"1"2"-16,-4-2-63 0,-3-1-5 15,-4 1-4-15,-3-1-2 0,-2 3 0 16,-3-3-2-16,-5 5 0 0,-4-1 0 16,-6 6 1-16,-4 3 0 0,-2 4 0 15,-11 5 0-15,-7 7-3 0,-7 4-2 16,-4 6-2-16,-7 6-2 0,-2 8-2 0,-6 11-2 15,1 4-1-15,-3 3 0 16,4 3 1-16,2 3 1 0,7 3 0 0,8-3 1 16,10-4-1-16,11-1 1 0,14 0-1 15,15-3-1-15,14-2-1 0,11-5-1 16,17-7 1-16,12-8-2 0,11-9 1 16,12-13-1-16,9-11 1 0,11-8-2 15,6-9 1-15,1-9 0 0,2-6-1 16,-1-3 1-16,-3-2-1 0,-5-6 1 0,-11-5 1 15,-11-2 1-15,-13 2 2 0,-12-1 1 16,-13 1 1-16,-18 7 0 0,-18 8 0 16,-19 12-1-16,-18 9-3 0,-17 14-10 15,-20 15-9-15,-17 11-6 0,-13 14-116 16,-9 8-110-16,0 12-278 0</inkml:trace>
  <inkml:trace contextRef="#ctx0" brushRef="#br0" timeOffset="6296.1008">16311 9564 427 0,'-5'-23'115'0,"-2"-2"3"0,-1 2-38 16,0 0-37-16,2 5-18 0,-2 0-8 15,2 5-5-15,-1 2-5 0,-3 5-3 16,-2 3-2-16,-4 8-1 0,-4 7 0 15,-2 10-1-15,-5 9-1 0,-4 6 1 0,-6 7 0 16,-4 6 0-16,-3 7 0 0,0 1 0 16,3 10 0-16,0 3 1 0,8 2 0 15,7 3 0-15,7 0 0 0,9 1 0 16,9 0 1-16,6-2 0 0,9-5 0 16,11-4 0-16,10-6 0 0,11-6 1 15,8-9-1-15,7-12 0 0,9-10 1 16,6-12-1-16,7-7 0 0,1-11 0 15,2-13-1-15,-1-10 1 0,-1-11-1 16,-3-10 2-16,-6-8 1 0,-10-7-1 16,-8-5 2-16,-8-4 0 0,-7-6 0 15,-15-2-1-15,-13-3-1 0,-10-4-1 0,-14-3-1 16,-12-4 0-16,-12 0-2 0,-16 10-3 16,-9 10-4-16,-11 13-5 0,-9 17-9 15,-11 17-37-15,-5 17-73 0,-2 16-96 16,7 13-226-16</inkml:trace>
  <inkml:trace contextRef="#ctx0" brushRef="#br0" timeOffset="10730.7325">12570 14242 428 0,'6'-17'103'15,"-2"0"1"-15,-4 1-62 0,-1 5-13 16,-3 2-15-16,-1 2-6 0,-3 1-4 16,-2 3-1-16,-4 2 0 0,-2 1 1 15,-1 4 3-15,0 0 3 0,-1 2 1 0,-1 0 3 16,1 4 0-16,0 2 0 0,-1 5-1 15,1 3-3-15,1 7-3 0,1 2-3 16,4 4-1-16,2 4-1 0,7 0 0 16,6-1-1-16,5 1 0 0,6-4 0 15,4-5 0-15,5-2 0 0,2-6 1 0,2-8-1 16,3-6 1-16,1-11-1 16,-1-7 1-16,-1-8-1 0,0-8 0 0,3-5 0 15,-1-5 0-15,-5-2 0 0,-1-1 0 16,-4 1 0-16,-3 3-1 0,-7 4 1 15,-3 4-1-15,-8 5 0 0,-8 6-3 16,-7 6-2-16,-8 9-6 0,-7 8-13 16,-11 10-101-16,-8 4-101 0,-15 10-253 15</inkml:trace>
  <inkml:trace contextRef="#ctx0" brushRef="#br0" timeOffset="11496.7171">16042 14318 365 0,'16'-11'88'0,"-7"5"0"0,-6 1-54 16,-1 6-11-16,-2 2-8 0,-3 0-6 0,-2 6 1 15,-3 2 3-15,0 4 4 0,2 4 2 16,-3 1 2-16,3 4 1 0,5 3 0 16,1 0-4-16,2 1-4 0,4-1-3 15,3 0-2-15,4-2-2 0,2-2-1 16,1-4-2-16,5-7 0 0,2-4-1 16,3-6-1-16,1-5 1 0,2-5-1 0,3-10-1 15,0-6 1-15,2-7 0 0,-3-4 1 16,-2-2 1-16,-3-5 0 0,-7 3 1 15,-5 1 0-15,-9 3 1 0,-10 5 0 16,-9 5-1-16,-6 6-1 0,-9 8-2 16,-7 5-2-16,-10 13-7 0,-3 9-10 15,-5 10-109-15,-6 6-104 0,-2 5-267 16</inkml:trace>
  <inkml:trace contextRef="#ctx0" brushRef="#br0" timeOffset="12279.1724">19703 14281 259 0,'-4'0'85'15,"-1"0"7"-15,-2 2-6 0,0-1-28 16,-4 0-10-16,1 0-8 0,-4 2-6 16,1-1-7-16,-2 1-5 0,2 2-5 15,-4 2-3-15,-3 4-2 0,0 1-2 16,2 3 0-16,1 6 0 0,3 1-1 0,3 2 0 16,6 2-1-16,9 2-1 15,5 0-1-15,8 2-1 0,5-3-1 0,6-4-1 16,5-2 0-16,4-8-1 0,3-4 0 15,3-6 0-15,-1-9-1 0,1-7 0 16,0-9 0-16,-2-6-1 0,-3-4 1 16,-4-5-1-16,-5-5 1 0,-6 3-1 15,-11-1 1-15,-9 2 0 0,-13 2 0 16,-9 4-2-16,-8 8-4 0,-9 4-10 16,-11 8-41-16,-4 6-72 0,-3 13-98 15,-6 6-234-15</inkml:trace>
  <inkml:trace contextRef="#ctx0" brushRef="#br0" timeOffset="29810.4779">20976 2706 163 0,'11'-6'32'16,"0"0"-1"-16,0-2-24 0,1 2-10 15,0 1-1-15,0-1 1 0,2-1 4 16,1 2 10-16,-3-1 11 0,0-2 14 16,0 1 14-16,1-4 12 0,-1 1 8 15,-1-3 5-15,-4-6-2 0,3 3-6 0,1-1-7 16,-4-1-11-16,-2 0-7 0,-1 0-4 16,-3 2-1-16,-1 7-2 0,-5-1-2 15,-3 3-1-15,-9 2-2 0,2 8-3 16,-6 7-3-16,-5 5-4 0,-3 4-4 15,-3 7-2-15,-2 5-2 0,6 4-2 16,-3 0-3-16,6 0 0 0,7-1-2 16,6-1-1-16,7-3-1 0,7-3-2 15,6-4-1-15,6-5 0 0,5-4 0 16,4-7 0-16,4-6-1 0,4-5 0 0,-1-9 0 16,0-4 0-16,-1-6-1 0,-1-6 0 15,-1-2 0-15,0-5 0 0,-5-2 1 16,-1 0-1-16,-3-2 1 0,-2 3 0 15,-5 3 0-15,-5 2 1 0,-2 6-1 16,-4 7 1-16,-2 5-2 0,-2 8 1 16,-2 7 0-16,0 8-1 0,0 4 0 15,-2 8 1-15,1 4 0 0,0 4 1 0,0 4 0 16,0-2 0-16,2 1 1 0,2-2 0 16,0-3-2-16,6-1-6 0,1-5-11 15,5-4-12-15,4-1-9 0,5-5-17 16,1-2-111-16,3-5-121 0,2-2-274 15</inkml:trace>
  <inkml:trace contextRef="#ctx0" brushRef="#br0" timeOffset="30026.8491">21560 2543 635 0,'-5'-4'142'16,"4"3"1"-16,0 0-96 0,2 1-29 16,4 1-8-16,1 0-5 0,4 2-2 15,3 0-7-15,1 0-5 0,-1-1-9 16,2 2-10-16,-2-3-19 0,1 2-97 16,-5-2-107-16,0 0-250 0</inkml:trace>
  <inkml:trace contextRef="#ctx0" brushRef="#br0" timeOffset="30192.5217">21576 2668 569 0,'-3'6'134'0,"2"-1"4"0,1-3-72 16,0 3-41-16,4-2-10 15,1-1-4-15,1 1-3 0,2-3-5 0,2 0-9 16,1-4-14-16,3-1-118 0,-2-1-116 15,3 0-296-15</inkml:trace>
  <inkml:trace contextRef="#ctx0" brushRef="#br0" timeOffset="30745.321">22129 2591 564 0,'-8'1'131'15,"-3"-2"5"-15,2 1-87 0,1-2-15 16,3 1-5-16,1 1-2 0,7 3-3 16,-1-3-3-16,3 1-1 0,2-2-2 15,6 2-2-15,2-1 1 0,6-1 1 16,3-2 0-16,5 0-1 0,4-1 0 16,4 0-2-16,1-1-2 0,2 0-2 0,3 1-2 15,5 0-3-15,-2 3-1 0,2-1-2 16,1 0 0-16,0 1-2 0,0 0 1 15,-2 1-2-15,-6 1 0 0,0-1-1 16,-6-1-5-16,-5 2-6 0,-5 0-8 16,-5 0-11-16,-3-1-13 0,-5-1-12 15,-3-1-118-15,-5-2-121 0,-3 0-289 16</inkml:trace>
  <inkml:trace contextRef="#ctx0" brushRef="#br0" timeOffset="31174.0791">22513 1910 545 0,'1'-11'131'0,"0"1"6"0,-2 2-73 16,0 2-27-16,0 5-10 0,-2 2-3 0,0 5-4 15,-2 3-3-15,-3 3-4 0,1 3-2 16,-2 1 0-16,1 2 0 15,-1 1 0-15,1-1 0 0,-1-1 0 0,3-2-2 16,2 0-1-16,1-3-2 0,0-1-1 16,2 0-1-16,2-4-1 0,2 1-1 15,1-2-1-15,4 0 0 0,0-2-1 16,5-2 0-16,1-1-4 0,2 0-5 16,3-1-10-16,-1-1-8 0,-1-1-10 0,2-2 11 15,-4 2-133-15,0-3-117 0,-3 2-286 16</inkml:trace>
  <inkml:trace contextRef="#ctx0" brushRef="#br0" timeOffset="31380.7396">22698 1927 604 0,'-3'-5'143'0,"1"1"4"16,-1 7-91-16,0 3-19 0,2 5-8 15,-3 4-5-15,1 4-4 0,1 3-5 16,-3 3-2-16,0-1-3 0,0 2-3 16,0 0-2-16,-1-1-3 0,0-1-7 15,1 1-15-15,2 0-18 0,0-1-121 16,-2 1-127-16,4 1-317 0</inkml:trace>
  <inkml:trace contextRef="#ctx0" brushRef="#br0" timeOffset="31911.6822">22365 2921 634 0,'1'-1'141'0,"6"-2"4"15,2-2-101-15,3-1-16 0,0-2-4 16,4 2 1-16,4 0-2 0,2-1-4 16,1-1-4-16,2 2-5 0,-2 0-3 15,1 0-5-15,-2 1-7 0,-2 0-8 16,-4 1-8-16,-3 2-10 0,-3-1-12 16,-1 2-58-16,-4 0-58 0,-3 1-101 0,-2 1-223 15</inkml:trace>
  <inkml:trace contextRef="#ctx0" brushRef="#br0" timeOffset="32385.3035">22416 2887 440 0,'-6'5'120'0,"-1"1"3"16,-1 3-5-16,0 2-84 0,-1 1-11 15,1 3-2-15,-1-1-1 0,0 4-1 0,1-1 0 16,0 0-1-16,0-2 0 0,-1-1 0 16,1-1-1-16,2 0-3 0,-1-4-1 15,4-1-2-15,0-3-3 0,3-1-2 16,4-3-1-16,2-4-1 0,4 1-1 16,2-3 0-16,3-1 0 0,3-1-1 15,2-3 0-15,1 3 0 0,2-2-1 16,1 0 0-16,2 2 0 0,0 3-1 0,-3 1 1 15,2 3-1-15,-3 1 0 0,-1 3 1 16,-3 2-1-16,-3 0 0 0,-3 1 0 16,-1 2 0-16,-1 2 0 0,-3-1 0 15,-2 2 1-15,-1-1-1 0,-2 1 1 16,-2-2 0-16,-1 1 1 0,-3-1 0 16,-3 0 2-16,-2-1 0 0,-2 4 3 15,-3-5 2-15,-5 3 2 0,0-1 5 0,-6 0 3 16,-1 0 4-16,-1-3 3 0,2-2 0 15,1 0 1-15,2-3-2 0,2 1-5 16,2-3-5-16,5-3-4 0,1-1-5 16,2 0-7-16,1-5-10 0,3 0-18 15,2 2-21-15,3 0-18 0,0-1-125 16,2 5-142-16,2 3-322 0</inkml:trace>
  <inkml:trace contextRef="#ctx0" brushRef="#br0" timeOffset="34968.469">23108 1788 385 0,'-22'-19'85'0,"-4"-1"1"0,-7-1-64 16,3 4-9-16,-5 3-8 0,0 0-3 15,-4 2 0-15,-3 0 0 0,-3 1-1 0,-3 2 1 16,-10 0-1-16,-4 1 4 0,-5-1 4 16,-6 1 2-16,-4 2 2 0,-7 1 3 15,-8 2 1-15,-1 3 2 0,-8 4-4 16,-4 0-3-16,-8 4-1 0,-3 2-2 16,-6 5-3-16,1 5-2 0,-5 5 0 15,0 4 2-15,-3 6 1 0,6 6 3 16,-1 7 1-16,3 3 3 0,-1 2 1 15,7 1 0-15,5 4-1 0,2 4-2 16,5 2-2-16,6 3 0 0,7 5-2 16,8 6-1-16,5 1-1 0,8 1-1 0,11 3-1 15,12 2-2-15,9-2 0 0,11-1-1 16,13-2 0-16,12-3-1 0,10 0 0 16,11-1 1-16,14-5-1 0,12-1 1 15,10 0 0-15,15-7-1 0,10 3 1 16,11-8 0-16,11-3-2 0,9-5-2 15,11-4-1-15,9-6-1 0,7-2-1 0,4-4-3 16,6-3 1-16,4-5 1 0,1-5 1 16,0-7 2-16,-3-6 0 0,-3-5 2 15,-1-6 2-15,-4-5 0 0,-6-4 0 16,-2-6 0-16,-6-2 0 0,-1-4 0 16,-5-5 0-16,-6-1-1 0,-1-5 1 15,-6 0-1-15,-5-3 1 0,-6-6 0 16,-6 0 0-16,-6-9 0 0,-5-1 1 15,-7-5 0-15,-6-4 0 0,-8-1 1 0,-8-2-1 16,-8-4 1-16,-11-3-1 0,-8-5-1 16,-9 1 1-16,-9 0-1 0,-6-4-1 15,-9-2 1-15,-9-5 0 0,-6 2-1 16,-7-1 1-16,-10 0-1 0,-8-2 1 16,-9-5 0-16,-11 1 0 0,-6 6 1 15,-13 7 1-15,-10 5 1 0,-12 7 1 16,-9 7 0-16,-15 11-1 0,-6 12 1 15,-10 6-1-15,-10 9-6 0,-7 9 9 16,-5 7-133-16,-8 12-111 0,-1 4-291 0</inkml:trace>
  <inkml:trace contextRef="#ctx0" brushRef="#br0" timeOffset="76583.8618">24367 2534 521 0,'2'-16'136'0,"-4"2"7"0,1 1-55 16,-1 4-27-16,-1 6-10 0,0 9-4 15,-6 13-2-15,-1 8-2 0,0 6-3 16,-1 6-5-16,2 3-2 0,0-1-4 16,5-3-4-16,9-8-3 0,6-10-2 0,9-7-4 15,7-15-2-15,13-12-3 0,14-12-1 16,10-16-2-16,9-11-6 0,11-14-13 15,9-9-26-15,7-7-27 0,3-5-137 16,-1-17-155-16,-3-2-374 0</inkml:trace>
  <inkml:trace contextRef="#ctx0" brushRef="#br1" timeOffset="108524.4137">6490 3500 400 0,'1'-14'123'16,"-1"2"6"-16,-3 1-1 0,0 0-62 16,-1 2-17-16,-2 1-6 0,-1-2-4 0,0 5-2 15,0 1-3-15,-1 1-3 0,-2 1-3 16,0 2-5-16,-1 0-4 0,0 4-4 15,-4 2-4-15,0 2-2 0,1 1-4 16,-2 4-1-16,0 0-1 0,-1 1-1 16,3 3 0-16,2 2-1 0,4 3 0 15,0 2-1-15,3-1 1 0,5 1-1 16,4 2 1-16,2-3-1 0,3-3 0 16,4-2-1-16,3-7 1 0,2 2 0 0,2-7-1 15,1-3 1-15,1-4-1 0,-1-5 1 16,-2-6 0-16,2 0 0 0,-3-2-1 15,-4-4 1-15,-1 1 1 0,1-4-1 16,-3 2 0-16,-2 0 0 0,-1-3 1 16,-2 0-1-16,4 2 1 0,-6-3-1 15,-2 1 0-15,-6 0 1 0,3 2-1 16,-2 1 1-16,-1 0-1 0,0 2 1 16,1 5-1-16,0 2 1 0,4 4 1 0,-2 1 0 15,1 4 0-15,0 3 0 0,-1 6 0 16,1 0 0-16,0 6-1 0,0 3 0 15,1 2 0-15,0 5 0 0,-2 1-1 16,2 2 1-16,-1 0-1 0,0 3 0 16,2-2 1-16,0-3-1 0,3 0 0 15,2-2-1-15,2-2-7 0,4-3-8 16,1-3-13-16,2-3-11 0,0-2-14 0,1-2-121 16,-1-5-127-16,0-2-297 0</inkml:trace>
  <inkml:trace contextRef="#ctx0" brushRef="#br1" timeOffset="109092.5377">6588 3043 488 0,'0'-6'127'0,"0"1"5"0,-2 0-45 15,1 2-46-15,1 2-13 0,0 0-6 16,0 2-4-16,3 5-3 0,-2 0-2 16,1 3-2-16,4 3-1 0,2 4 0 15,-1 1-1-15,-1-1-2 0,0-1-1 0,2-2-2 16,-2 0 0-16,-4-5 0 0,1-3 0 15,-2-1 1-15,0-2 3 0,0-2 2 16,-1 0 1-16,2-1 2 0,-1-4 0 16,1-2 0-16,3-4 0 0,3-4-2 15,0-5-4-15,3 0-1 0,1-5-2 16,1 3-1-16,-1 4-1 0,-1 1-2 16,-1 3 0-16,-2 7 0 0,1 4 0 15,1 7 0-15,-3 2 0 0,0 5 0 0,2 3 0 16,-2 5-2-16,-1 3-6 0,1 1-15 15,-5 0-10-15,2 2-11 0,-2 2-99 16,3-1-23-16,-3-3-103 0,0-1-201 16</inkml:trace>
  <inkml:trace contextRef="#ctx0" brushRef="#br1" timeOffset="109832.6733">4576 3589 610 0,'-6'-7'144'0,"1"-1"4"0,4 3-95 0,1 2-15 16,1 0-9-16,2 0-5 0,3 3-3 16,1 1-4-16,3 3-3 0,2-1-3 15,4 5-1-15,0-1-1 0,2 4-1 16,-2 0-3-16,0 1 0 0,3 0-2 16,-2 3 0-16,1 0-1 0,1 1-1 15,-1-2 0-15,0 0-1 0,-1 1-4 0,-2 1-7 16,-3-3-9-16,-2 1-11 0,-4-1-10 15,-2 2 18-15,-5-2-142 0,-3 2-119 16,-1-4-292-16</inkml:trace>
  <inkml:trace contextRef="#ctx0" brushRef="#br1" timeOffset="110067.3893">4835 3520 593 0,'-3'-2'146'0,"-2"4"4"0,-2 3-81 16,0 3-25-16,-4 4-8 0,0 4-6 15,-5 5-8-15,-1-1-5 0,-3 5-4 16,-1 2-4-16,-2 2-3 0,1 2-2 16,-1-3-3-16,2 0-6 0,2 0-8 15,3-3-12-15,5-4-10 0,5-4-3 0,4-6-126 16,4-2-121-16,6-6-289 0</inkml:trace>
  <inkml:trace contextRef="#ctx0" brushRef="#br1" timeOffset="110377.9221">5050 3389 631 0,'-7'-3'150'0,"0"-1"3"0,-1 2-95 15,1 3-23-15,2 4-7 0,0 3-6 16,3 2-7-16,0 4-6 0,1 1-4 16,-1 5-3-16,-1 2-1 0,2 1 0 15,1 3 0-15,-2 0-1 0,0 1 0 0,2-4 1 16,2-1-1-16,0-1 0 0,1 0 0 15,0-4 0-15,1-4-1 0,2 1-1 16,1-3-5-16,2-1-4 0,1-7-7 16,2 0-7-16,3-6-8 0,-1-3-13 15,2-4-110-15,-2-1-113 0,-3-1-274 16</inkml:trace>
  <inkml:trace contextRef="#ctx0" brushRef="#br1" timeOffset="110556.8706">5009 3411 702 0,'-2'-3'158'0,"1"-1"2"0,4-1-117 16,0 1-16-16,6 1-9 0,2 0-7 16,5 1-5-16,2-1-3 0,6 1-8 0,-1 3-15 15,1-2-11-15,0 3 25 0,-6-2-156 16,-1 4-129-16,-2 1-321 15</inkml:trace>
  <inkml:trace contextRef="#ctx0" brushRef="#br1" timeOffset="110885.9977">5254 3533 673 0,'-2'-3'156'0,"-1"3"2"0,2 3-110 0,2 3-13 0,1 2-8 0,1 3-8 16,0 3-7-16,1 1-3 0,3 0-2 15,1-1-3-15,-1-2-1 0,2-2-1 16,2 0-1-16,0-4-1 0,1-2 1 16,0-3 0-16,3-2 0 0,-2-3 1 0,2-3 1 15,-1-4 0-15,-1-4 1 16,-1-2 0-16,-2 1 0 0,0-1 1 0,-4 2 1 15,-1 3 1-15,-1 3 0 16,-3 7-1-16,-1 3-1 0,-1 4 1 0,-3 5-2 16,0 1-3-16,1 5-6 0,-1-1-13 15,0 1-13-15,2-1-11 0,2-1-13 16,0-3-121-16,2 0-126 0,2-5-292 16</inkml:trace>
  <inkml:trace contextRef="#ctx0" brushRef="#br1" timeOffset="111271.3956">5505 3394 704 0,'-4'-10'164'0,"0"3"3"0,1 1-112 16,2 0-20-16,2 2-5 0,1 1-6 15,2 1-7-15,1 1-5 0,1 2-4 16,1 1-2-16,1 0-1 0,0 2-1 0,1 1 0 16,-1-1-1-16,1 5 0 0,-2 0 0 15,1 2 0-15,-1 3-1 0,0 2 0 16,-2 1 0-16,0 2-1 0,0-1 0 16,0 1-1-16,-1-2 1 0,-2-1-1 15,0 1-2-15,1-1 0 0,1 0-1 16,-2-1 1-16,1 1-1 0,-1-2 1 0,-1-1 0 15,-1-2 1-15,0 0 1 16,-2 0 0-16,-4-1 1 0,-2-1-1 16,-2 1 1-16,-1-2 0 0,-1 1-2 0,0-3-5 15,0-1-10-15,4-2-8 0,1-3-14 16,2 0-11-16,3-2 47 0,2-3-175 16,0-2-126-16,5-3-322 0</inkml:trace>
  <inkml:trace contextRef="#ctx0" brushRef="#br1" timeOffset="111466.293">5809 3505 772 0,'-3'-4'182'16,"-1"3"1"-16,1-4-120 0,3 2-23 15,3 3-14-15,4 0-14 0,2 1-7 16,1 2-6-16,4-2-11 0,-1 2-17 0,3 2-18 15,-2-1-16-15,-2 1-120 0,-1 1-137 16,-1 2-307-16</inkml:trace>
  <inkml:trace contextRef="#ctx0" brushRef="#br1" timeOffset="111616.8991">5829 3645 684 0,'-1'2'157'0,"0"-1"1"0,2-1-101 0,2 1-31 16,3 0-12-16,1 0-10 0,3-1-18 16,2 0-18-16,3 0-125 0,0 0-130 15,5 0-322-15</inkml:trace>
  <inkml:trace contextRef="#ctx0" brushRef="#br1" timeOffset="112380.9424">7016 3609 500 0,'0'2'131'15,"-2"-1"7"-15,-1-1-51 0,1-2-28 0,0-3-5 16,-1-4-2-16,2-2-2 0,0-3-3 16,1-3-3-16,0-6-6 0,0 1-5 15,1-2-7-15,0 1-6 0,2 1-5 16,0 3-4-16,0 3-3 0,0 6-2 16,0 7-1-16,0 6-2 0,-1 9 0 15,-1 6-1-15,-2 5-1 0,1 7 1 16,-2 4-1-16,1 1 0 0,0-2 0 0,1-2-2 15,2-2 0-15,2-4-1 16,5-4-1-16,2-7-2 0,2-2-1 16,6-3-1-16,-1-4 1 0,4-7 0 15,0-4 1-15,-1-4 1 0,-2-5 2 0,0-3 1 16,-4-7 2-16,-2-3 2 0,-3-3 2 16,-3 1 1-16,-1-3 1 0,-2 1 1 15,-2 4 0-15,0 4 0 0,-2 6 1 16,0 6-2-16,-2 6-1 0,2 7 0 15,-1 5-1-15,1 6 0 0,0 4-2 0,-1 5-2 16,1 2-2-16,1 6-3 0,-1-1-7 16,1 0-12-16,2-2-19 0,2-2-19 15,2-2-14-15,4-1-121 0,4-5-134 16,2-4-303-16</inkml:trace>
  <inkml:trace contextRef="#ctx0" brushRef="#br1" timeOffset="112616.191">7572 3346 701 0,'-4'-1'162'0,"-3"5"4"16,4 2-107-16,-1 4-22 0,2 2-8 16,-1 5-3-16,2 3-6 0,-1 2-2 15,3 1-4-15,0-1-3 0,3 2-3 16,1-2-2-16,2 0-2 0,0-3-2 0,4-2-2 15,3-1-6-15,0-1-10 16,2-4-10-16,2-4-15 0,-1-3-10 0,0-3-16 16,0-3-112-16,-5-6-120 0,-1-3-278 15</inkml:trace>
  <inkml:trace contextRef="#ctx0" brushRef="#br1" timeOffset="112753.1809">7555 3326 689 0,'-2'-2'159'16,"-1"1"1"-16,3 1-101 0,2 0-30 16,5 0-14-16,3 1-9 0,4 1-13 15,4-1-15-15,4 1-13 0,3 1-125 0,1 0-127 16,-1 0-318-16</inkml:trace>
  <inkml:trace contextRef="#ctx0" brushRef="#br1" timeOffset="113117.008">7936 3452 741 0,'-1'-3'174'0,"0"3"1"16,1 4-116-16,1 2-17 0,-3-1-11 0,3 7-11 15,1 4-8-15,1 1-2 0,0 1-1 16,0 0-3-16,3 0-1 0,3 2-2 16,-3-5-1-16,0-6-1 0,2-1 1 15,3-5-1-15,0-5 0 0,0-4 1 0,2-5 0 16,-1-5 0-16,3-2-1 0,-2-5 1 16,-1 4 0-16,-2-2-1 0,1 4 0 15,-3 2-1-15,-2 5 0 0,-3 3 1 16,0 6-2-16,-1 0 1 0,-1 7-1 15,1 0 0-15,-2 4 0 0,0 2-2 0,1 3-8 16,-1-1-11-16,1 2-11 0,5 0-13 16,0-1-10-16,4-3-15 0,4-1-112 15,0-6-119-15,5-1-274 0</inkml:trace>
  <inkml:trace contextRef="#ctx0" brushRef="#br1" timeOffset="113534.0202">8312 3171 593 0,'-7'-8'160'0,"2"2"4"16,1 1-19-16,4 4-105 0,4-2-13 0,1 2-4 15,4 2-6-15,2 2-4 0,1-1-3 16,1 3-1-16,1 1-2 0,0 1-2 15,1 2-1-15,-3-1-1 0,1 1-2 16,-2 1 0-16,-2-3 0 0,0 2 0 16,-2 1-1-16,0-1 0 0,-4 4 1 0,2 3-1 15,-2-2 1-15,-1 5-1 0,0 0 1 16,0 3-1-16,-2 0-1 0,1 0 0 16,0 2-1-16,0-1 1 0,1 0-1 15,-2 0 1-15,1 0 0 0,0-1 1 16,0 0 0-16,0 0 1 0,-1-2-1 15,-1-2 1-15,0-1 1 0,-4-4 5 16,1 2 6-16,-2-3 7 0,-3-1 6 16,-1-2 6-16,-3 1 2 0,1-3 0 15,-1-2-5-15,-2-5-7 0,0-4-7 0,-1-2-9 16,2-3-12-16,-1 1-15 16,2-1-21-16,0 0-30 0,1 0-138 0,4 5-157 15,-1 1-374-15</inkml:trace>
  <inkml:trace contextRef="#ctx0" brushRef="#br1" timeOffset="116016.5454">4437 4456 468 0,'-8'-10'135'0,"1"2"3"0,3-1-3 15,1 3-87-15,3 4-15 0,2-1-7 0,3 3-3 16,4 3-3-16,0 2-1 0,4 2-3 16,0 4 1-16,4 4-2 0,3 2-1 15,2 4-1-15,1 3-1 0,4 3 0 16,2 0-2-16,2 0-1 0,-3 1 0 15,2 2-2-15,-2-5-2 0,1 0-2 16,-4-3-1-16,-3 2-1 0,1-2-1 16,-2-2-2-16,-3-2-7 0,-4-3-9 15,-2 0-12-15,-3-4-8 0,-3-1-11 0,-3-4-11 16,-3-1-108-16,-2-3-110 16,-4-2-259-16</inkml:trace>
  <inkml:trace contextRef="#ctx0" brushRef="#br1" timeOffset="116249.2357">4740 4445 597 0,'-11'24'136'15,"-7"2"3"-15,0 8-93 0,-7 0-15 16,-3 1-3-16,0 7-3 0,-2 1-3 15,0 0-4-15,2 0-3 0,1-1-4 16,2 4-4-16,4-3-3 0,1-4-3 16,-1-5-6-16,4-4-11 0,3-5-12 15,4-6 12-15,7-7-139 0,4-7-123 16,9-5-303-16</inkml:trace>
  <inkml:trace contextRef="#ctx0" brushRef="#br1" timeOffset="116658.6511">5121 4308 535 0,'-7'-2'134'0,"-2"2"6"0,-3 3-65 15,-4 5-18-15,-1 4-5 0,1 5-2 16,-2 6-2-16,3 5-3 0,0 6-3 15,2 4-6-15,2 1-8 0,1-1-8 16,3 0-7-16,1-2-4 0,3-1-4 16,3-3-2-16,5-4-2 0,2-3-3 15,3 1-4-15,3-4-7 0,1-5-12 16,5-3-13-16,-1-3-12 0,4-4-13 0,0-3-84 16,0-3-31-16,1-1-104 0,-2-5-206 15</inkml:trace>
  <inkml:trace contextRef="#ctx0" brushRef="#br1" timeOffset="117132.202">5228 4652 563 0,'-5'-2'145'0,"0"1"7"0,1 1-55 15,2-2-48-15,1 4-10 0,0-2-6 16,2 0-4-16,-1 0-6 0,2 0-4 16,3 1-5-16,0-1-2 0,4-1-1 15,0-1-2-15,5 1-2 0,1-3-1 16,3-2-1-16,0-1-2 0,1-2 0 16,0-2-1-16,-2-1-1 0,-1-1 0 0,-2-3 0 15,-3 1 0-15,-4 2-1 0,-1-2 1 16,-3 3 0-16,-3-1-1 0,-4 2 1 15,-1 3 0-15,-2-1 0 0,-4 3 0 16,-3 1-1-16,-3 5 1 0,-2 1-1 16,-2 4 0-16,0 1 0 0,0 5 0 15,0 2-1-15,4 3 1 0,3 1-1 16,0 4 1-16,3 2-1 0,2 0 1 16,3 3 0-16,1 1 0 0,3 1 0 15,2 0 0-15,1-1 0 0,7 2 0 16,-2-3 0-16,2-3 0 0,3-4 0 0,3-3 0 15,2-4 0-15,4-5 0 0,0-7 1 16,5 2 0-16,0-6-1 0,3 1-1 16,-2-5-9-16,-1-3-12 0,-6 0-16 15,1-1-12-15,-4-1-78 0,-3 2-48 16,-3-2-114-16,0 4-225 0</inkml:trace>
  <inkml:trace contextRef="#ctx0" brushRef="#br1" timeOffset="117511.181">5526 4291 529 0,'-2'-11'143'0,"2"0"7"0,0 2-13 0,3 4-92 16,-2 2-6-16,2 3 0 0,-1 2-1 15,2 6-3-15,1 1-2 0,-1 5-3 16,1 0-3-16,1 5-4 0,-1 0-5 15,0 5-4-15,-2-2-4 0,-5 0-3 16,-2 0-4-16,-3 0-8 0,-1-1-10 16,-3-3-18-16,0-3-17 0,1-4-13 15,0-5-11-15,-2-8-115 0,6-5-121 16,1-5-270-16</inkml:trace>
  <inkml:trace contextRef="#ctx0" brushRef="#br1" timeOffset="117628.6455">5490 4075 619 0,'1'-16'150'0,"-1"5"2"0,5 8-95 16,-2 0-21-16,-2 3-9 0,3 3-9 16,0 2-14-16,3 3-18 0,0 3-19 15,-1 5-119-15,3 0-125 0,2 6-309 16</inkml:trace>
  <inkml:trace contextRef="#ctx0" brushRef="#br1" timeOffset="118543.1718">5685 4311 391 0,'-1'-10'112'0,"1"1"4"16,0 2-5-16,0 1-66 0,0 1-16 0,1 2-5 15,-1 2-3-15,0 0-3 0,0 1-1 16,0 0 0-16,0 0 0 0,0 0 1 16,0 0 0-16,0 1 0 0,0-1 2 15,0 0 2-15,-1 1 0 0,1 1 2 16,0-1-1-16,-2 1 1 0,2-1 0 16,0 2-2-16,-1 2-2 0,1 0-4 15,0 0-2-15,0 2-3 0,1-1-3 0,1 4-1 16,0-3-2-16,1 2-2 0,0-2 0 15,2 0-2-15,0 1 0 0,1-2 0 16,0-2 0-16,0-1-1 0,1 0 1 16,-1-2-1-16,0-1 1 0,0 0 2 15,-1-2 0-15,0-2 1 0,-2 0 4 16,1 2 0-16,0-1 3 0,-1 0 0 0,-1-1 0 16,-1 3 1-16,0-1-1 15,0 2-2-15,-1-1-1 0,-1 0-1 0,1 1-2 16,0 0-2-16,0 0 0 0,0 0-2 15,-1 0 0-15,2 0 0 0,-1 0-1 16,0 0 0-16,0 0 0 0,0-1-1 16,0 1 1-16,1-1 0 0,-1-1-1 15,2 1 1-15,-1-1 0 0,-1-1 0 16,1 1 0-16,-1-2 0 0,0 2 0 0,-1-2 0 16,0 0 0-16,-1 1 0 15,1 1 0-15,0 0 0 0,-2 0 0 0,1-1 1 16,1 3-1-16,-1-1 0 0,1 1 0 15,0-1 0-15,0 1-1 0,1 0 1 16,1 2-1-16,-1-1 0 0,-1-1 0 16,1 2 1-16,0-1-1 0,-1 0 1 15,1 0 0-15,-3-2-1 0,2 1 1 16,1 1 0-16,2 3 0 0,-2-3 0 16,0 0 1-16,0-1-1 0,0 2 0 0,-1-1 0 15,1 0 0-15,-1-2 0 16,1 1 0-16,-1 1 0 0,1 0 1 0,0 0-1 15,0 2 0-15,-2-2 0 0,2 0 0 16,0 2 0-16,-1-2 0 0,1 1 0 16,0 0-1-16,0 0 1 0,0-1 1 15,0 3-2-15,1 0 1 0,1 1 0 16,-1 1 0-16,1 0 0 0,1 2 0 16,2 2-1-16,0-1 1 0,1 1 0 0,2-1 0 15,0-1 0-15,3-2-1 0,0-2 1 16,-1-3-1-16,1-2 1 0,0-2-1 15,-2-4 1-15,1-2-1 0,0-1 2 16,-5-3-1-16,3 1 0 0,0-3 1 16,-2-1 0-16,-4 0 0 0,0 1 1 15,-4 2-1-15,1 1 0 0,-4-1 0 16,-1 1-4-16,-4 5-9 0,4 1-14 0,0 1-19 16,1 4-17-16,1 3 142 15,1 4-275-15,-1 4-154 0,5 2-402 16</inkml:trace>
  <inkml:trace contextRef="#ctx0" brushRef="#br1" timeOffset="119176.4219">5985 4227 564 0,'0'-10'143'15,"-1"-1"9"-15,1 4-79 0,0 0-18 16,0 1-8-16,2 2-6 0,1 3-5 16,0 3-7-16,3 3-6 0,1 4-4 0,0 4-2 15,1 5-2-15,5 4-1 16,-1 4-3-16,1 4-3 0,3 1-1 15,0 6-1-15,3 2 1 0,-2 1-2 16,-1 1-1-16,-2 1 0 0,-3-2 1 0,-4 0 0 16,-6-3-2-16,-4 1-1 0,-4-1 1 15,-6-6-1-15,-3-2-1 0,-2-1-1 16,-1-2-1-16,1-4-5 0,-1-5-6 16,3-4-13-16,3-2-12 0,-1-5-13 15,7-8-11-15,2-1 26 0,3-8-145 0,0-5-122 16,5-5-289-16</inkml:trace>
  <inkml:trace contextRef="#ctx0" brushRef="#br1" timeOffset="119380.9504">6303 4617 748 0,'2'-1'181'0,"-1"-1"4"16,-1 2-115-16,1 0-20 0,0 0-16 0,3 0-12 15,2 0-9-15,2 3-6 0,1-3-4 16,1 1-6-16,1 0-8 0,0 0-14 16,1 1-18-16,-1-1-16 0,-3 0-34 15,0 2-94-15,-3-1-124 0,3 3-269 16</inkml:trace>
  <inkml:trace contextRef="#ctx0" brushRef="#br1" timeOffset="119537.6363">6295 4788 720 0,'0'0'162'0,"0"0"2"0,1 0-122 15,4-1-16-15,0 0-9 0,3-2-5 16,4 1-6-16,-1-1-10 0,2 2-12 16,2 0-17-16,-1 0-58 0,1 1-74 15,2 0-120-15,0 1-269 0</inkml:trace>
  <inkml:trace contextRef="#ctx0" brushRef="#br1" timeOffset="120131.1061">7543 4350 517 0,'1'-22'129'16,"-1"0"5"-16,0 1-68 0,2-2-18 15,-1 0-7-15,-1 3-2 0,1 4-2 16,-1 1-1-16,0 4-2 0,0 2-4 0,-1 5-5 15,0 2-5-15,1 6-6 0,1 6-4 16,-1 2-5-16,2 5-3 0,2 5-5 16,1 5-9-16,2 1-15 0,0 2-9 15,2-2-15-15,0 0-119 0,-1 0-127 16,0-2-293-16</inkml:trace>
  <inkml:trace contextRef="#ctx0" brushRef="#br1" timeOffset="120547.0268">7105 4661 537 0,'-22'-1'129'0,"2"-1"5"0,0 1-62 0,6 1-39 16,3-1-5-16,3 0 0 0,2 1-1 15,2-2 1-15,2 1-3 16,1 1-2-16,2 0-2 0,1 0-2 0,3 0-4 16,3 1-4-16,4-1-2 0,4 0-1 15,3 0-2-15,6 0-1 0,6 0-2 16,3-1 0-16,8 1-1 0,3 0-1 16,5 0 0-16,2-1 0 0,-1 1-1 15,3-1 1-15,6 2 0 0,1 0 0 16,3 0 1-16,3 2-1 0,2-3 2 0,2 2-1 15,-1-2 0-15,-3 2 0 0,0-2 0 16,-4 1-1-16,-2 0 0 0,-2 0 0 16,-3 1-1-16,-2 0 0 0,-2-2 0 15,-8-2 1-15,-4 0-1 0,-7 0 1 16,-8-2-5-16,-6 2-6 0,-5-1-7 16,-6 2-11-16,-5 0-7 0,-8-3-11 15,-1 4-46-15,-6-1-75 0,-6 2-106 16,-6 3-245-16</inkml:trace>
  <inkml:trace contextRef="#ctx0" brushRef="#br1" timeOffset="121261.3436">7011 5107 575 0,'-1'-13'145'0,"-1"4"11"0,1 0-79 16,1 5-15-16,-2 2-8 0,2 4-6 15,0 5-7-15,-1 2-9 0,1 4-8 16,-1 3-7-16,-2 3-6 0,1 6-2 0,0 0-2 15,-1 1-3-15,1 2 0 0,0 2-3 16,1-5-5-16,1 0-6 0,0-4-10 16,0-3-14-16,3-2-12 0,-2-5-13 15,1-1-53-15,1-4-65 0,0-1-109 16,4-5-232-16</inkml:trace>
  <inkml:trace contextRef="#ctx0" brushRef="#br1" timeOffset="121476.9601">7201 5310 688 0,'2'-5'170'0,"-2"1"4"0,1 1-97 0,1-1-25 16,1 0-12-16,2 1-9 0,-1 0-9 15,3 0-7-15,1 0-4 0,3 1-3 16,3-1-4-16,2 1-1 0,1-1-8 0,1 1-12 15,0 2-14-15,2 0-18 0,-4 0-18 16,-1 2-118-16,-3 2-134 0,1 0-302 16</inkml:trace>
  <inkml:trace contextRef="#ctx0" brushRef="#br1" timeOffset="121961.9625">7768 5259 581 0,'-1'-10'148'0,"-1"1"8"0,-1 2-70 15,-3 0-30-15,-1-1-8 0,-4 2-5 16,-4 2-7-16,-1 2-7 0,-3 1-8 15,-5 2-5-15,0 3-6 0,1 4-3 0,-1 3-2 16,6 1-1-16,3 4 0 0,3 4-1 16,3 0-1-16,4 0 1 0,3 1 0 15,4-1-1-15,0-1-1 0,1-1-1 16,2-4 0-16,5 0 0 0,2-6 0 16,2-2 0-16,2-2-1 0,1-5-1 15,2-2 0-15,2-4 0 0,-1-4 0 16,-3-1 0-16,-1-2 0 0,-3-3 1 0,-2-2 1 15,-3-5 1-15,-3 2 0 16,-3-1 1-16,1-3 1 0,-2 2 2 0,-1 0 2 16,0 6 4-16,-1 3 4 15,1 6 2-15,-2 2 1 0,1 6-1 0,-1 5-1 16,-1 5-2-16,1 4-4 0,1 3-4 16,-2 2-3-16,3 7-1 0,-1 1-1 15,2 0 0-15,2-1-2 0,0-2-2 16,2 1-5-16,3-5-11 0,-1-3-15 15,1-1-20-15,2-4-16 0,3-3-59 0,-5-5-68 16,4 0-121-16,2-1-248 0</inkml:trace>
  <inkml:trace contextRef="#ctx0" brushRef="#br1" timeOffset="122487.8956">7984 5286 556 0,'0'-2'145'15,"0"2"6"-15,-1 2-54 0,1-1-43 0,1 1-7 16,0 1-3-16,3 0-6 0,0 0-5 16,2 0-5-16,2-1-4 0,1-1-5 15,1-4-4-15,2-1-4 0,0-3-2 16,3-1-3-16,-2-4-1 0,1-2-2 16,-1-1-1-16,1 2-1 0,-2-2 0 15,-2 1-1-15,-3 0 1 0,-2 2 0 16,-2 1-1-16,-6 0 1 0,-4 1-1 15,-4 4 0-15,-4 0 0 0,-2 3-1 16,-3 5 0-16,-1 1-2 0,1 3 1 0,0 3-1 16,2 4 0-16,2 2 1 15,2 2 0-15,2 3 1 0,3 1 0 0,1 4 1 16,4 1 0-16,1-1 0 0,1-2 1 16,5 0-1-16,2-2 1 0,1-1 0 15,4-5 0-15,2-1 0 0,1-2 0 16,2-3 0-16,2-3-1 0,0-2-1 15,3-4-7-15,-2-4-8 0,4 0-10 0,-1-2-10 16,2-1-11-16,1-1-10 16,-5 0 67-16,-3-1-185 0,0 3-124 15,-5-4-325-15</inkml:trace>
  <inkml:trace contextRef="#ctx0" brushRef="#br1" timeOffset="122726.7776">8200 5031 700 0,'1'-6'161'0,"0"0"4"15,4 1-115-15,2 2-16 0,3-1-8 16,0 3-6-16,2-4-7 0,0 7-5 15,3-1-9-15,-1 1-14 0,0 1-20 16,1 0 91-16,-3 1-225 0,-2 0-145 0,-1-1-384 16</inkml:trace>
  <inkml:trace contextRef="#ctx0" brushRef="#br1" timeOffset="122913.2925">8391 4901 635 0,'0'-3'149'15,"1"3"3"-15,3 4-91 0,-2 2-32 16,4 3-7-16,0 2-4 0,0 2-5 16,1 2-4-16,1 1-2 0,-2 1-2 0,2 3 0 15,-1-2-2-15,-2 2 1 0,-1-1-14 16,-3 1-2-16,-2-3-4 0,-3-2-9 16,-5-3-10-16,-2-3-20 0,-3-3-107 15,-8-4-99-15,-1-2-274 0</inkml:trace>
  <inkml:trace contextRef="#ctx0" brushRef="#br1" timeOffset="123067.1116">8363 4769 579 0,'7'-5'127'15,"-1"1"0"-15,0 0-98 0,3 2-35 16,-1 1-116-16,2 1-107 0,2 1-275 15</inkml:trace>
  <inkml:trace contextRef="#ctx0" brushRef="#br1" timeOffset="123667.9611">8554 4874 317 0,'1'-1'90'0,"-1"1"4"0,0 0-16 16,-1-1-36-16,1 2-6 0,-2-1 1 15,2 1-2-15,-1-1-1 0,1 0 0 16,0 0-1-16,1 1-1 0,-1-3-1 15,0 2-3-15,0-1-1 0,-1-1-2 16,1 2-2-16,-1-1-1 0,0 1-2 16,0 1 0-16,1-1-1 0,0 2-1 15,-2 0-1-15,2 3-2 0,-1 2 0 0,1 4-2 16,0 3-2-16,-1 2-1 0,2 2-1 16,0 2-2-16,1-3-2 0,0 1-1 15,3-2-2-15,2-2 1 0,3-5-2 16,1-3 0-16,3-3 0 0,3-2-1 15,1-5 1-15,-1-4 1 0,-1-2 0 16,0-5 4-16,-1-1 3 0,-2-1 2 0,-4-4 2 16,-3 2 2-16,-1 2-1 0,-4 1 0 15,-3 5-3-15,-5 5-4 0,0 2-2 16,0 5-1-16,-1 5-2 0,2 5-1 16,1 3 0-16,3 2 0 0,2 2-1 15,4 2 0-15,3-2 0 0,3-1-1 16,3-1 0-16,2-4-1 0,2-2 1 15,4-2-1-15,0-6 1 0,1-2 0 0,-1-5 0 16,1-2 1-16,-2-7 1 0,-1-2 2 16,-3-3 2-16,-4-3 2 15,-5-2 1-15,-2 1 0 0,-5-3 0 16,-2 2-1-16,-4 1-2 0,-2 2-5 0,-1 2-11 16,-1 4-13-16,-1 1-24 0,-2 7-18 15,0 2-131-15,-2 6-145 0,1 3-339 16</inkml:trace>
  <inkml:trace contextRef="#ctx0" brushRef="#br1" timeOffset="127319.1793">9799 9591 415 0,'-12'1'105'0,"2"1"3"0,2-2-40 15,2 1-35-15,1 0-12 0,2 0-3 0,0-1-3 16,1 1-3-16,1-1-3 16,2 2-2-16,1 0-2 0,0 1-1 15,1 0-1-15,0 1 0 0,5 1 1 0,-1 0-1 16,3-2 1-16,2 0-1 0,3-1 0 15,2 0 0-15,5-1 0 0,-1-2-1 16,3-2 0-16,1-2 0 0,2 0 0 16,0-3 0-16,-2-3-1 0,1-4 1 15,0 0-1-15,-1-2 0 0,4 4 0 16,-2-4 0-16,2 1-1 0,0 2 0 0,3 3 1 16,-1-1-1-16,-1 1 1 0,2-3-1 15,0 1 1-15,-2 1-1 0,-1-2 1 16,-1-1 0-16,0 1 0 0,-1-3 0 15,-1-1 0-15,-3 0 0 0,2-1 0 16,0-5 0-16,2 2 0 0,2-1 0 16,1 1-1-16,0-1 1 0,1-2-1 15,1 4 0-15,1 2 1 0,-2-1-1 16,-3 0 1-16,-2 3-1 0,-2 3 1 0,-3 0 0 16,-2 2 0-16,-6-2 0 15,-1 2 0-15,-1 1 1 0,-1-2-1 0,0-3 0 16,-1 1 1-16,0-1-1 0,1-1 0 15,0-1-1-15,0-1 1 0,1 1-1 16,-1-1 0-16,1 0 1 0,0-1-1 16,2 1 0-16,1-1 0 0,0 0 0 15,2 3 0-15,1 1 0 0,2-1 1 16,0 0-1-16,1 0 0 0,-3 0 0 0,-2-3 0 16,1 2 0-16,-2-2 0 0,-1 1 0 15,-4-2 0-15,1 1 0 0,2-2 0 16,4 1 0-16,-3-3 0 0,1-1 0 15,-3-2 0-15,6 2 0 0,1 0 0 16,-4 1 0-16,1 2 1 0,0 1-1 16,-1 0 0-16,4 1 0 0,-7 3 1 15,1 0 0-15,1 0 0 0,-2-1-1 16,2-1 2-16,-4 2-1 0,1-1 0 16,1-3 0-16,0-1 0 0,0-4-1 0,2-1 1 15,-2-1 0-15,-2-3-1 16,2 1 1-16,0 2-1 0,-1 3 0 0,-1 1 1 15,-1 2 2-15,1 1 0 16,3 5 2-16,-2 0 0 0,1-3 1 0,-1-1 0 16,0 0 0-16,-1 0-1 0,1 1-1 15,0-3-1-15,-1-1-1 0,-1 0 0 16,-1 1-1-16,3-2 0 0,-1-2 1 16,-1-1-2-16,1 0 1 0,0-1 0 15,-2 0-1-15,0 1 0 0,-1 1 0 0,2 1 0 16,-1 0 1-16,-1 4-1 0,2 2 0 15,0-2 0-15,1-1 0 0,1 1 1 16,-1-1-1-16,1 1 0 0,0-3 0 16,1 0 0-16,-1-1 0 0,-2 0 1 15,2-2-1-15,-1 0 0 0,-1-2 0 16,0 1 0-16,-1-1 0 0,0 1 0 16,-1 4 0-16,2 0 0 0,-2 0 0 0,1 2 1 15,-1 2-1-15,1 1 0 0,-3-1 0 16,3-2 1-16,-3 0-1 0,1 4 1 15,-1-1-1-15,-2-2 1 0,1 2-1 16,-1 2 1-16,0-2-1 0,0 2 1 16,0-2-1-16,1-1 0 0,-1 0 1 15,2 1-1-15,0-1 0 0,-1 1 0 16,0-1 1-16,-2 2-1 0,-1-1 1 0,0 3-1 16,-1 0 1-16,-2 0-1 15,2 2 1-15,-1-2-1 0,1 0 1 0,1 0-1 16,-2-1 0-16,4 1 0 0,-2-2 1 15,1-1-1-15,1 2 0 0,2 0 0 16,3 3 0-16,3-1 0 0,-3 1 0 16,2 2 0-16,0 1 0 0,-2 1 0 15,0 0 0-15,-3 0 0 0,0-1 0 16,-1 0 0-16,2-1 0 0,-2-1 0 16,0-1 0-16,1-1 0 0,0-1 0 0,1 1 0 15,2-3 0-15,1 2 1 0,1-1-1 16,1 0 0-16,1 1 0 0,-1 2 0 15,-1 1 0-15,1 1 0 0,0 1 0 16,1 2 0-16,1 1 0 0,1-1-1 16,-1 0 1-16,1-1-1 0,0 0-1 15,-2 1-1-15,-2 1-3 0,1 0-2 16,-3 1-4-16,2 2-1 0,-2 2-2 16,1 0-2-16,-2 2-1 0,1 0-1 0,1 1 1 15,-2 1 0-15,1 0-1 0,-1 0-3 16,0 2-21-16,0 0-34 0,1 1-40 15,-3 0-77-15,0 1-167 0</inkml:trace>
  <inkml:trace contextRef="#ctx0" brushRef="#br1" timeOffset="128427.9964">12508 5817 364 0,'2'-6'96'0,"2"-3"5"0,2 3-50 16,1 0-10-16,1-1-5 0,0 1-6 16,1 0-8-16,1 1-4 0,-1-1-4 15,1 1-3-15,0 2-3 0,-1 0-1 16,-1 1-2-16,-1 1 0 0,1 1-2 0,2 3 0 16,1 0-1-16,-2 2 0 0,5 5 0 15,-1 1-1-15,3 1 0 0,0 3 0 16,-1 2 0-16,-3 1 0 0,-1 0 0 15,-1-1-1-15,0 0 1 0,0 2-1 16,-1 0 1-16,1 0-1 0,1 1 1 16,3-2 0-16,-2 2-1 0,1 0 1 15,2-2 0-15,-3 0 0 0,2 2 0 16,-3 0 0-16,0-1 0 0,0 2-1 0,-4 0 1 16,2-2 0-16,-2 1-1 15,-3 2 1-15,1 3 0 0,1 0-1 0,-2 1 1 16,-1 1 0-16,1 4 0 0,-2 2 0 15,3-2 0-15,-1 0 1 0,1 2 0 16,-3-2 0-16,3-1 0 0,1 0 1 16,-1-3 0-16,1 1-1 0,-1 0 1 15,-1-3 0-15,2 3 0 0,-2-1 0 16,-2 1-1-16,2 0 1 0,0 1 0 0,-1 3 0 16,2 4-1-16,1-2 1 0,0 0-1 15,2 2 1-15,-3-2-1 0,1-3 0 16,-1 0-1-16,1-5 1 0,-3 1-1 15,0 0 1-15,1-2-1 0,-1 1 0 16,1 1 0-16,-2-1 0 0,2 5 0 16,-2 0 0-16,2 2-1 0,0 4 1 15,1-1-1-15,-2 1 0 0,0-1 1 16,-1-1-1-16,0-1 0 0,0 1 0 16,-2-3 1-16,1-1-1 0,2 2 1 0,3-2-1 15,0 0 0-15,2 1 1 0,0-3-1 16,0 0 1-16,2 1-1 0,-1 0 1 15,1 2 0-15,1-1 1 0,0-2 0 16,1-1 1-16,-1 2 0 0,0-3 2 16,-1-4-1-16,-2 0 1 0,0 2-1 15,-1-1 1-15,0 0-2 0,2 1 0 16,-1 1-1-16,4 3 0 0,-1 2-1 16,1 1 0-16,0 0 0 0,0 1 0 0,3-3 1 15,-2 1 0-15,2-4 0 0,0 0 1 16,0-1 0-16,0-2 0 0,1-1-1 15,-2 0 1-15,-1 0-1 0,1 1 0 16,-2-3 0-16,0-1 0 0,1 3 0 16,-2 0-1-16,0 1 1 0,1-1 0 15,-2 3-1-15,1 0 0 0,1 0 1 16,0 0-1-16,2 0 0 0,0-1 0 0,4 0 0 16,-1-3 0-16,1 0 1 15,2-1-1-15,-1-2 1 0,1 2 0 0,-2-4-1 16,2 2 1-16,-1-2 0 0,2 4 0 15,-1 0-1-15,2-2 0 0,1 1 0 16,0 1 0-16,2-1-1 0,1 1 1 16,-1-4-1-16,4 0 1 0,-4 2-1 15,7-1 1-15,1 1-1 0,5-2 1 16,3 1 0-16,3 2-1 0,5-2 1 16,2 3 0-16,1 0-2 0,0 1-7 15,-3-4-10-15,3 2-12 0,-2 1-118 0,0-3-118 16,-2 2-297-16</inkml:trace>
  <inkml:trace contextRef="#ctx0" brushRef="#br1" timeOffset="133694.0239">12113 7424 320 0,'-11'0'94'0,"-1"1"3"16,2-1-32-16,-1-2-13 0,1 3-13 16,1 0-9-16,0 1-7 0,2-1-4 0,2-1-1 15,1 1-3-15,4 2-1 0,0-3-3 16,1 0 0-16,3 1-2 0,0-1 0 16,2 0-2-16,0 0 1 0,4 0-1 15,-1 0 0-15,3 0 0 0,-3-1-1 16,11 1-1-16,0 1 1 0,4 5-2 15,7-5 1-15,5 2-1 0,7-2-1 16,5 3 0-16,-1-3-1 0,3-1 0 0,2-5 0 16,-3 1-1-16,3-1 0 0,1-2 0 15,-6 2-1-15,1 0 1 16,-4-1-1-16,-2 2 0 0,-2 3 1 0,-8 0-2 16,-9 1 1-16,1-1-3 0,-6-1-1 15,-6 1-3-15,-7 1-4 0,-4-1-8 16,-2 0-7-16,-1 0-103 0,-3-4-100 15,1-1-250-15</inkml:trace>
  <inkml:trace contextRef="#ctx0" brushRef="#br1" timeOffset="133947.2164">12978 7237 489 0,'-2'-1'113'0,"-2"-1"1"16,4 4-73-16,0-1-18 0,2 0-8 15,2 3-6-15,1-1-3 0,2 4 0 16,3-3 0-16,2 4 0 0,2-2 0 16,3 2 0-16,1 0 1 0,2 0-1 0,3 0 0 15,0 0 0-15,-2 0-2 0,-1-1 0 16,-3-2-1-16,-2-1-1 0,-5-1 1 16,-7 1 0-16,-4 1 0 0,-8 1 0 15,-5 1-2-15,-7 3-2 0,-6 4-4 16,-4 0-8-16,-4 6-11 0,-4 0-38 15,-4 0-66-15,-1 2-94 0,1-2-213 16</inkml:trace>
  <inkml:trace contextRef="#ctx0" brushRef="#br1" timeOffset="134294.6381">12247 7259 499 0,'-23'-4'120'0,"-3"3"2"16,-1 0-73-16,0 2-19 0,-1 3-8 15,-2 2-5-15,1 1-5 0,6 3-1 16,-1 2-1-16,2 2-2 0,4 0 0 16,2 4-2-16,4 1-1 0,2 2-2 15,4 1-1-15,6 0-1 0,5 4 0 16,6-2 0-16,6 1-1 0,5-3-2 0,4-1-2 16,2-4-7-16,6 0-10 0,3-4-6 15,5 0-106-15,5-1-103 0,4-2-256 16</inkml:trace>
  <inkml:trace contextRef="#ctx0" brushRef="#br1" timeOffset="177835.9581">11816 2973 484 0,'-4'-1'126'15,"-1"1"6"-15,1-2-62 0,-1 1-19 0,3 0-7 16,0 0-7-16,2 0-8 0,1-1-5 15,1 2-2-15,3 3-4 0,2 2-3 16,3 1-1-16,3 2 1 0,0 5 1 16,3 3-1-16,2 1-1 0,2 2-2 15,-2 3 0-15,2-1-2 0,-1 1-3 16,0 0-3-16,-1-1-1 0,-2-3-1 16,1 0-1-16,0-4 0 0,-2 1-1 15,-1-4 0-15,-2-1-4 0,-2-2-9 16,-2 0-11-16,-2-3-7 0,-2 1-10 0,-3-3-13 15,0 2 4-15,-1-2-113 0,-2-4-107 16,0-2-257-16</inkml:trace>
  <inkml:trace contextRef="#ctx0" brushRef="#br1" timeOffset="178059.1622">12079 3004 563 0,'-6'14'129'0,"-3"5"4"0,-2 0-92 15,-2 3-13-15,-3 2-7 0,-3 0-4 16,-4-1-3-16,-1 1-4 0,-1-2-3 16,-2 0-1-16,3 2-2 0,3-1-4 0,1-3-5 15,7-3-10-15,4-1-16 0,6-5-109 16,4-5-112-16,4-6-277 15</inkml:trace>
  <inkml:trace contextRef="#ctx0" brushRef="#br1" timeOffset="178341.5215">12429 2831 515 0,'-3'0'144'0,"-1"2"4"16,-1 2-5-16,-2 3-100 0,-2 4-12 16,-1 5-5-16,2 3-4 0,-3 1-4 15,1 4-4-15,1 0-1 0,3 2-3 16,3-2-1-16,0 1-3 0,3-1 0 16,3 0-3-16,3-3 0 0,1-3-2 0,4-1 0 15,1-1 0-15,2-1 0 0,2-3-1 16,0-4-3-16,0 1-7 0,-1-3-8 15,1-3-10-15,0-5-10 16,-1-5-18-16,-2-2-109 0,-1-2-117 16,-3-1-275-16</inkml:trace>
  <inkml:trace contextRef="#ctx0" brushRef="#br1" timeOffset="178525.5718">12388 2711 678 0,'-2'0'146'0,"4"-1"1"0,1 2-116 0,5 1-15 16,3-1-8-16,2 1-3 0,4 1-2 15,3 0-9-15,3 0-9 0,3 1-8 16,1 1-17-16,-3 1-105 0,0 2-4 16,-1-1-92-16,0 5-173 0</inkml:trace>
  <inkml:trace contextRef="#ctx0" brushRef="#br1" timeOffset="178838.5332">12787 2979 659 0,'-2'4'148'15,"0"-1"0"-15,1 5-109 0,1 3-13 16,1 0-6-16,2 3-6 0,0 2-3 15,1 2-1-15,2-1-1 0,3-1-2 0,3-3-3 16,3-2-1-16,3-4 0 0,2-2-1 16,2-5 1-16,0-5 1 0,2-3 0 15,-3-6 1-15,0-3 1 0,-4-1-1 16,-2-2 0-16,-2 2-1 0,-2 2-2 16,-5 3 0-16,1 6 0 0,-4 5-1 15,0 7 0-15,-2 2-2 0,-1 3-6 16,0 1-9-16,0 4-10 0,1-2-10 0,0 1-15 15,2-3-113-15,0-2-120 16,2-1-277-16</inkml:trace>
  <inkml:trace contextRef="#ctx0" brushRef="#br1" timeOffset="179202.067">13223 2670 709 0,'-12'-8'169'0,"3"3"3"0,6 0-108 0,3 1-25 16,1 3-13-16,2 1-7 0,0 1-7 15,8 1-6-15,0 0-3 0,1 2 0 16,2-1-1-16,-1 2 0 0,2 1-1 16,1 0 0-16,-3 2 0 0,-2 0 0 15,0 2 0-15,2 2 0 0,-4 4 0 16,1 3 0-16,-3 0 0 0,0 5 0 0,-1 3 0 15,1 3 0-15,-2 3-1 0,1 0 1 16,1 2-1-16,1-1 1 0,-2 1-1 16,0 0 1-16,-2-5-1 0,-2 2 0 15,-2-1 1-15,-3-7-1 16,-2 0 1-16,-4-5-1 0,-2 0 1 16,-5-5 0-16,-2-4 0 0,-1-3 1 0,1-3-1 15,1-3 0-15,0-2 1 0,3-6-5 16,4-1-9-16,5-4-14 0,4-7-17 15,2 4-18-15,2-1-119 0,3 2-131 16,3 2-304-16</inkml:trace>
  <inkml:trace contextRef="#ctx0" brushRef="#br1" timeOffset="179423.4759">13628 3012 783 0,'-3'-5'194'0,"0"2"4"0,1-1-105 15,-1 0-36-15,2 2-20 0,0-1-10 16,1 0-9-16,0 0-9 0,1 1-5 16,0-1-10-16,1 2-18 0,-1-1-25 15,0 0-23-15,0 4-131 0,1 0-153 16,-1 4-353-16</inkml:trace>
  <inkml:trace contextRef="#ctx0" brushRef="#br1" timeOffset="180592.7563">13914 2966 586 0,'-4'1'144'0,"1"1"6"16,0 2-85-16,3-2-17 0,1 1-6 15,4 0-4-15,1 0-5 0,4-3-4 16,4 2-3-16,0-3-4 0,2-4-2 15,3-3-5-15,0-2-3 0,1-2-3 16,-2-4-3-16,-2-4-1 0,1 0-2 0,-2 2 0 16,-3-1-2-16,-1 0 0 0,-3 1 0 15,-4 1 0-15,0 1 1 0,-4 0-2 16,-1 4 1-16,-2-1 0 0,-3 3-1 16,-2 3-2-16,-4 1 1 0,-3 5-2 15,-2 0 0-15,-2 2-1 0,-3 4 1 16,1 3 0-16,-1 6 0 0,2 3 2 15,0 1-1-15,0 3 1 0,3 5 1 16,3 0-1-16,1 3 0 0,5-2 1 16,3 0-1-16,2 0 1 0,7 1 0 0,2-4 0 15,4 0 1-15,3-3 0 0,5-3 0 16,0-1 0-16,4-5 1 0,0-2-1 16,3-3 1-16,0-3 0 0,-1-4 0 15,-2-4-1-15,2 0 1 0,-1-4-1 16,-1-2-7-16,-3 1-9 0,0 0-14 15,-1 0-12-15,-3 1-16 0,-4 1-122 0,-3 0-132 16,-6 4-302-16</inkml:trace>
  <inkml:trace contextRef="#ctx0" brushRef="#br1" timeOffset="181273.6743">14332 2451 501 0,'0'-12'134'0,"0"-3"6"16,-3-3-43-16,2 2-41 0,-2 0-7 15,3-2-5-15,-2-3-3 0,1-1-3 16,0 0-4-16,1 0-4 0,0 1-4 0,0-1-4 16,1 3-4-16,0 3-4 0,1 7-1 15,0-1-3-15,0 5-3 0,1 5-1 16,-1 6-2-16,2 3-1 0,-1 5-1 16,2 6 0-16,0 4-1 0,1 2 1 15,0 1-1-15,3 4 0 0,0-1-1 16,-2 1 1-16,0-5-1 0,1 1 0 15,-3-3 1-15,-2-3 0 0,-4-4-1 16,-3 0 2-16,-3-3-1 0,-2 0 0 16,-3-1 1-16,-3-4-1 0,0 1 0 0,-5-1-3 15,0-2-7-15,-1-2-14 0,-1-4-13 16,3-2-15-16,2-3-17 0,0-3-118 16,6-5-131-16,3-5-297 0</inkml:trace>
  <inkml:trace contextRef="#ctx0" brushRef="#br1" timeOffset="181420.413">14390 2017 538 0,'5'-7'124'0,"-1"2"1"0,0 2-67 16,-1 1-59-16,3 4-119 0,-1-1-107 15,1 6-269-15</inkml:trace>
  <inkml:trace contextRef="#ctx0" brushRef="#br1" timeOffset="182084.2443">14546 2221 259 0,'0'-1'80'0,"0"-2"8"0,0 2-25 0,-1 0-7 0,1 1-4 16,0 0-6-16,0 1-8 0,-1-1-6 15,1 0-5-15,0 0-3 0,0 0-3 16,0 0-1-16,0 0 0 0,-2 0-1 15,2-1 2-15,-1-1-1 0,1 2-1 16,0-1 0-16,0-2 0 0,0 1 2 16,0 0 0-16,0-1 0 0,0 1 0 0,0 0 1 15,0 0-2-15,0 0 0 0,1-1-3 16,-1 0-1-16,0 0-1 0,0 2-1 16,0 0-2-16,0 0-2 0,0 1-1 15,0 1-2-15,0 2 0 0,-1 2 0 16,1 2-2-16,-1 4 0 0,0 3 0 15,-1 6 0-15,1 2-1 0,0 0 0 16,1 2-2-16,1 2 0 0,2-3-2 0,0-1 1 16,2-4-1-16,3-4 0 15,0 0 0-15,3-7 0 0,-1-2 0 0,2-5 1 16,0-5-1-16,1-3 1 0,-4-5 0 16,0-3 0-16,-2-1 1 0,0-2-1 15,-4 2 1-15,-2-1 1 0,-1 4 3 16,0 5 1-16,-2 3 0 0,1 4 0 15,-2 3 0-15,1 1-1 0,-1 6-1 16,2 1-4-16,1 0-1 0,1 3 0 16,2 0 0-16,2-1-1 0,5 2 1 0,1-5-1 15,3 1 0-15,2-4 0 0,4-4 0 16,1-5 1-16,-1-4-1 0,-2-3 1 16,-2-4 1-16,-4-5 0 0,-4 0 0 15,-3-4 0-15,-5 2 0 0,-2 0-2 16,-3 0-8-16,-2 1-12 0,-2 4-17 15,0 4-14-15,1 3-20 0,-1 5-113 0,2 9-129 16,1 4-286-16</inkml:trace>
  <inkml:trace contextRef="#ctx0" brushRef="#br1" timeOffset="182407.9653">14922 2401 555 0,'-12'0'149'0,"2"6"1"0,-1 1-10 0,4 2-109 16,2 3-14-16,2 0-6 0,3-1-4 15,5 2-3-15,2-2-2 0,6-2 0 16,3 0 0-16,2-4-1 0,3-1 0 15,0-3 0-15,0-5 2 0,-2-3 2 16,-1-1 4-16,-4-5 3 0,-4-2 4 16,-7-2 2-16,-3 0 0 0,-4 1-2 15,-5 0-2-15,-5 1-5 0,-1 6-10 0,-4 4-16 16,1 4-16-16,-3 2-20 0,3 4-119 16,2 3-132-16,1 2-308 0</inkml:trace>
  <inkml:trace contextRef="#ctx0" brushRef="#br1" timeOffset="182803.3963">15152 2264 544 0,'-2'-6'154'0,"2"3"2"0,-3 6-4 16,2 4-108-16,0 3-15 0,1 3-10 15,0 4-9-15,4 3-3 0,-2 1-3 0,2 0-1 16,-1-4-1-16,6 2 0 0,-2-2 0 16,2-2 0-16,-1-4 1 0,1-3 1 15,2-5 2-15,3 1 2 0,-5-10 1 16,4-4 1-16,0-5 2 0,2-4 0 15,1-2-1-15,-4-4-2 0,0-3 0 16,0 4-3-16,-2 0 0 0,0 5-4 16,-4 4 0-16,-1 4 0 0,-1 2-1 15,-2 11 0-15,-1 5 0 0,-3 5 0 0,0 3-1 16,-1 5 0-16,1 3-4 0,-1 5-6 16,2-1-9-16,2 0-11 0,4 0-11 15,4 0-10-15,5-4 28 0,6-1-151 16,3-2-121-16,7-2-302 0</inkml:trace>
  <inkml:trace contextRef="#ctx0" brushRef="#br1" timeOffset="183650.7101">15379 3034 546 0,'-4'-1'137'0,"-1"-3"8"15,2 3-72-15,0 0-12 0,2 0-4 16,-1-1-3-16,0 1-4 0,2 0-1 15,-1 1-5-15,1-1-8 0,0 1-7 16,1 1-7-16,2-1-7 0,0 1-5 16,1-3-4-16,3 3-3 0,3 1-2 15,3 0-9-15,1-2-12 0,1 1-18 0,1 0-16 16,3 4-22-16,-4-4-115 0,-1 2-136 16,-3-1-296-16</inkml:trace>
  <inkml:trace contextRef="#ctx0" brushRef="#br1" timeOffset="183814.838">15389 3131 665 0,'-2'1'156'0,"2"-1"4"0,3 1-95 16,3 1-29-16,1-2-12 0,4 0-9 0,3 1-2 15,2 0-6-15,2-1-14 0,2-2-18 16,-1-1-15-16,0 3-124 0,2 0-130 15,-3 0-316-15</inkml:trace>
  <inkml:trace contextRef="#ctx0" brushRef="#br1" timeOffset="184934.6723">16475 3039 399 0,'1'-4'118'0,"-2"-1"6"0,1 1-4 16,-1-3-68-16,0 3-9 0,1-1-3 16,0-1-2-16,0 1-1 0,-3-2 0 15,3 5-1-15,-3-4 0 0,-2 1-1 16,-3 1-3-16,0-1-4 0,-2 3-5 16,-3 1-4-16,-2 0-5 0,0 4-4 0,0 2-3 15,0 5-2-15,-3 1-2 0,0 2-2 16,2 3 1-16,0 1-1 0,1 2-1 15,2 0 1-15,2-1-1 0,5 0 0 16,3-2 0-16,5 0 0 0,3 0-1 16,3-2 0-16,6-4-1 0,0-2-2 15,3-2-2-15,3-3-1 0,2-5-1 16,1-5-1-16,1-2 0 0,-4-2 1 16,4-1 1-16,-1-4 3 0,-1-3 1 0,-2 0 1 15,-3-2 1-15,-4-3 1 0,-1-1 0 16,-5-2 0-16,-2 1 1 0,-4 4 1 15,-2 1 2-15,-2 6 2 0,1 2 2 16,-2 6 0-16,-1 6 1 0,0 4 0 16,-2 7-1-16,-1 5-1 0,1 5-2 15,-3 0-1-15,3 7-1 0,2 1-1 16,3 1 0-16,2-4-1 0,3 0 0 16,5-2 0-16,5 0-5 0,2-5-6 0,1-5-14 15,2-6-16-15,4-1-12 0,1-4 116 16,1-7-245-16,0-3-143 0,1 1-374 15</inkml:trace>
  <inkml:trace contextRef="#ctx0" brushRef="#br1" timeOffset="185813.3147">16680 2549 559 0,'0'-7'138'0,"-3"1"6"0,2-1-81 15,1 3-15-15,-1 0-10 0,0 6-6 16,1 1-7-16,0 4-4 0,0 4-6 16,0 5-4-16,0 2-3 0,1 1-1 15,1-3-1-15,2 2-3 0,0 1-1 16,1-4-1-16,2-2 0 0,0-4-1 0,1 0 1 16,-1-3 0-16,0-1 0 0,1-6 2 15,-1-4 1-15,-1 0 2 0,3-4 1 16,-1-3 2-16,3-2 0 0,0-5 1 15,2-3 0-15,0 1-2 0,1-3-1 16,-1-1-1-16,0 4-2 0,0 3-1 16,-3 3-2-16,1 8 0 0,-4 2-1 15,-2 5 0-15,-2 6 1 0,0 5-1 16,-2 4 1-16,-2 3-1 0,0 2 1 16,-2 3-2-16,2 1-4 0,1 0-5 15,-1-2-8-15,1-2-10 0,1-3-12 0,1-2-19 16,5-2-113-16,0 0-123 0,-2-4-292 15</inkml:trace>
  <inkml:trace contextRef="#ctx0" brushRef="#br1" timeOffset="186742.8671">17313 3049 661 0,'-7'-1'158'0,"-1"1"3"0,2 0-105 15,4 2-17-15,2 1-9 0,3 0-8 16,2-2-7-16,5 3-5 0,0-1-3 16,3-2 0-16,3 0-2 0,2-3-1 15,2-2-1-15,1-2 0 0,2-4 0 16,2 0-2-16,-1-3 0 0,2-3 0 16,-4-1 0-16,-2-4-1 0,-4 0 1 15,-4-1-1-15,-2 0 0 0,-4 1 1 0,-4 3-1 16,-2-1 0-16,-1 5 0 0,-5 1 1 15,-3 5-1-15,-4 0-1 0,-4 5 1 16,-5 4 0-16,-3 4-1 0,-3 2 1 16,0 5-1-16,1 6 1 0,0 2-1 15,1 5 1-15,4 3 0 0,3 3-1 16,0 1 1-16,5-2 0 0,1 3-1 16,6-2 1-16,5-3-1 0,2-2 1 0,4-2 0 15,6-2-1-15,5-2 1 16,2-5 0-16,3-4 0 0,4-3 0 0,4-4 0 15,4-2 0-15,0-5 0 0,2-6-1 16,2-3-6-16,-1-2-9 0,0-2-14 16,-6-1-9-16,-2-6-17 0,-5 3-113 15,-2 0-123-15,-6 2-280 0</inkml:trace>
  <inkml:trace contextRef="#ctx0" brushRef="#br1" timeOffset="187105.8679">17748 2320 642 0,'-3'-5'155'16,"1"0"1"-16,0 3-82 0,2 4-40 15,2 6-10-15,0 4-4 0,3 5-3 16,-1 5-1-16,2 5 0 0,-1 6 0 16,1 3 0-16,0-3-3 0,0 2-2 15,-1-1-3-15,0-4-2 0,-2-2-1 16,-2-6-2-16,-2 0-1 0,-4-5 0 0,-1-2-1 15,-7-4-3-15,-1-1-14 0,-1-3-12 16,-2-3-15-16,0-3-19 0,-2-1-116 16,1-6-129-16,4-4-293 0</inkml:trace>
  <inkml:trace contextRef="#ctx0" brushRef="#br1" timeOffset="187245.9291">17761 2044 545 0,'11'4'113'0,"0"1"-4"16,2 4-169-16,3 5-49 0,-4 2-88 15,0 1-203-15</inkml:trace>
  <inkml:trace contextRef="#ctx0" brushRef="#br1" timeOffset="187995.6891">17957 2418 505 0,'-1'-10'118'0,"-1"0"4"16,-1 2-74-16,2 2-20 0,1-2-6 15,0 2-2-15,0 1-2 0,0 2-1 16,1-1-2-16,0 2 1 0,1-1 1 16,-1 1 0-16,0 0 0 0,2 1 1 15,-3 0 0-15,0 0 1 0,0 1 1 16,-2-1-1-16,2-1 1 0,-1 1-1 16,-3 0 1-16,3 0-1 0,0-2 0 15,0 2-3-15,1 1 0 0,-1-1-2 16,-1 1-2-16,2 0-3 0,0 1-2 15,0 0-1-15,2 2-2 0,-2-2-1 0,1 1-1 16,-1 2 0-16,1 0-1 0,0-2 0 16,2 2 0-16,-2-3 0 0,1 1-1 15,1 0 0-15,0-2 1 0,1-2 0 16,0 0 0-16,1-2 0 0,0 1 2 16,0-2 0-16,-2 0 2 0,2 0 0 15,-2 0 3-15,-1 1 0 0,-1 2 1 0,-2-1 0 16,0 2 0-16,-3 2-2 0,-1 3-1 15,-1 2-2-15,-2 5 0 0,-1 4-3 16,-1 3 0-16,2 4-1 0,1 3 0 16,4-1 0-16,2 0 0 15,3-2 0-15,4-1 0 0,3-3-1 0,3-2 1 16,3-4 0-16,1-1-1 0,1-2 1 16,1-6-1-16,0-3 1 0,1-2-1 15,-3-7 1-15,1-2 0 0,-2-3 0 16,-3-4 1-16,-2 0 0 0,-2 0 0 15,-3-2 0-15,-2 3 1 0,-3 2 1 0,-3 3 0 16,-1 3-1-16,1 6 1 0,-2 3-1 16,0 6 0-16,0 2 0 0,1 6-2 15,2 1 0-15,1 1 0 0,2 1 0 16,3-1-1-16,2-2-1 0,2-3-2 16,3-2-1-16,3-2-1 0,3-3 1 15,1-2 0-15,2-3 1 0,1-6 0 16,-3-3 3-16,-1-2 2 0,-2-4-1 15,-6-4 1-15,-3-5-1 0,-6-4 1 0,-4 1-1 16,-3-1-8-16,-2 2-7 0,-2 2-17 16,-1 6-17-16,1 7-15 0,0 5-127 15,2 9-139-15,3 4-317 0</inkml:trace>
  <inkml:trace contextRef="#ctx0" brushRef="#br1" timeOffset="188267.9827">18384 2578 725 0,'-6'2'170'0,"-2"1"3"16,2 1-111-16,1 0-23 0,3 2-14 16,0-2-7-16,4 2-6 0,1 0-3 15,3 0-3-15,4 0-1 0,6-2-1 16,3-1-1-16,4-3-1 0,1-2-1 0,2-3 1 15,-1 0 0-15,-6-3 0 0,-4-1 2 16,-10-5 1-16,-4 3 1 0,-8-1 0 16,-7 0 0-16,-4 2-1 0,-5 2-3 15,-3 1-10-15,3 9-18 0,-2-1-21 16,3 6-24-16,2 4-115 0,3 3-137 16,6 4-309-16</inkml:trace>
  <inkml:trace contextRef="#ctx0" brushRef="#br1" timeOffset="188633.3034">18649 2342 697 0,'2'-6'155'16,"-4"5"2"-16,4 3-113 0,-1 7-19 16,1 2-8-16,1 2-6 0,-1 3-2 0,2 3-2 15,1 0-3-15,-2 1 0 0,2-4-1 16,2-3-2-16,0-2 0 0,0-4 0 16,1-3 1-16,1-3 0 0,1-4 0 15,1-5 5-15,0-3 3 0,1-2 1 16,2-3 2-16,-2-2-1 0,2-2 0 15,-2 0-1-15,0 4-3 0,-2 4-4 16,-1 1-2-16,-2 9-1 0,-2 4 0 0,-3 8-1 16,-1 6-2-16,-1 5-7 0,0 4-12 15,0 5-16-15,-1 0-21 0,2 4-119 16,1-3-132-16,0-1-311 0</inkml:trace>
  <inkml:trace contextRef="#ctx0" brushRef="#br1" timeOffset="191062.3689">18668 3181 540 0,'-5'1'142'0,"-1"-4"8"15,0-2-54-15,1-1-34 0,0 0-10 16,1-4-4-16,3-1-4 0,0-4-5 15,3 0-5-15,-2-3-5 0,3-2-5 0,-1 1-3 16,1 0-3-16,-1 5-2 0,0 4-3 16,-2 1-2-16,2 8-1 0,-2 6-1 15,-2 6-2-15,1 6-1 0,-2 5-2 16,0 3 0-16,-1 4-2 0,2 0-1 16,0-2 0-16,2-1 0 0,2-6-1 15,3-3 0-15,2-1-1 0,3-8 1 16,0-3-1-16,2-3 0 0,4-5 0 15,1-6 1-15,-1-5-1 0,1-2 1 16,0-4 0-16,-2-2 1 0,0 0-1 16,-5 0 1-16,-2 1 0 0,-2 7 1 0,-2 0 1 15,-2 6 0-15,0 4-1 0,-2 5 1 16,-3 5-1-16,1 6 0 16,-1 3-2-16,1 2-5 0,1 3-10 15,1 1-11-15,2-2-16 0,3-2-17 0,1-1-14 16,3-1 0-16,0-3-122 0,0-4-120 15,2-5-280-15</inkml:trace>
  <inkml:trace contextRef="#ctx0" brushRef="#br1" timeOffset="191267.4378">19056 2925 691 0,'-4'-13'170'0,"-2"7"4"15,0 7-109-15,-1 7-16 0,-2 6-10 16,2 5-9-16,-2 5-11 0,2 5-6 15,1 4-4-15,0 0-2 0,3 0-1 16,2 0-1-16,5-2-2 0,2-3-1 16,4-2 0-16,1-4-5 0,2-1-9 0,3-5-12 15,0-4-16-15,0-4-12 0,0-3-18 16,-1-6-113-16,-4-6-126 0,-3-3-281 16</inkml:trace>
  <inkml:trace contextRef="#ctx0" brushRef="#br1" timeOffset="191423.0002">19012 2939 711 0,'-13'-7'175'0,"4"5"2"0,4 1-112 15,4-2-18-15,6 1-13 0,5 1-11 16,4-1-15-16,6 1-18 0,1-2-15 16,3 3-18-16,3 1-21 0,-2 1-114 15,-3 2-131-15,-2 2-301 0</inkml:trace>
  <inkml:trace contextRef="#ctx0" brushRef="#br1" timeOffset="191713.1784">19213 3064 709 0,'-5'4'177'0,"0"4"5"0,-1 0-98 16,4 3-28-16,-1 2-13 0,3-2-9 15,3 1-10-15,0-4-7 0,2 1-6 16,2-3-3-16,4-1-3 0,2-4-2 16,1 1-2-16,4-2 1 0,1-5-2 0,2-3 2 15,1 0-1-15,-2-3 0 16,0-3-1-16,0 1 1 0,-4-1 0 0,-4 4-1 16,-4 3 1-16,-2 2-1 0,-4 5 0 15,-3 3 0-15,-3 5-1 0,-1 3-5 16,0 3-9-16,-1 0-10 0,1 2-15 15,2 0-15-15,3-1-9 0,3 0-17 16,6-6-108-16,0 0-118 0,2-3-272 16</inkml:trace>
  <inkml:trace contextRef="#ctx0" brushRef="#br1" timeOffset="192038.0956">19590 2932 712 0,'-16'-6'187'0,"6"1"4"0,4 5-58 16,1-2-82-16,5 1-22 0,3 2-11 15,5 1-9-15,2 2-5 0,4 1-4 16,0 1 0-16,2 0 1 0,0 3-1 16,3-1 0-16,-2 2 1 0,-1 1-1 0,1 1-1 15,-1 1 1-15,-3 1-1 0,-2 2-1 16,-2 3-3-16,-4-1-3 0,-4 3-1 15,-2-4 1-15,-4 1 0 0,0 0 1 16,-2-2 0-16,1-1 3 0,1-1 4 16,0-2 0-16,-1 2 1 0,-1-2 0 15,0-1 0-15,-1-1 2 0,-2 0 0 0,-3 1 0 16,1-3 0-16,-2 1-3 16,0-2-14-16,-2-1-24 0,1-1-22 0,-2-4-125 15,-4-1-142-15,2-2-339 0</inkml:trace>
  <inkml:trace contextRef="#ctx0" brushRef="#br1" timeOffset="195852.653">15064 3898 467 0,'-1'-16'116'16,"1"0"4"-16,-1 2-67 0,-2 3-14 15,3 4-7-15,-1 3-3 0,1 2-4 16,0 1-7-16,0 2-2 0,0 5-2 16,1 6-1-16,0 5-2 0,-1 7-3 0,0 5 0 15,-1 7-2-15,0 4-1 0,-3 0-3 16,1 2 0-16,-1 0-1 0,-1-7 0 15,3-2-1-15,-1-3 1 0,3-7-1 16,1-2 1-16,2-6 1 0,2-4 1 16,2-3 1-16,0-3 1 0,2-5 0 15,2-4 2-15,1-1 0 0,1-2 0 16,-1-1-1-16,2 0 1 0,0 0-1 16,2 1 0-16,-1 1-1 0,-1 3-1 15,2 0-1-15,0 2 0 0,0 0-1 0,0 1 0 16,0 0-2-16,-1 1-5 0,-1 1-5 15,0 0-6-15,-1-2-6 0,-1 1-9 16,0 0-13-16,-3-2 73 0,1-2-178 16,-3 1-111-16,-2-2-303 0</inkml:trace>
  <inkml:trace contextRef="#ctx0" brushRef="#br1" timeOffset="196139.0001">15354 4128 456 0,'-4'-6'129'0,"-1"-1"4"0,0 0-17 16,1 2-69-16,2 2-12 0,0 0-9 0,4 2-6 16,0 2-3-16,2 3-5 0,1 2-1 15,2 4-4-15,2 0 0 0,2 3-1 16,0 3-2-16,3 0 0 0,3 2-2 16,3-4 0-16,-2 1-1 0,1-1 0 0,0-1-1 15,-1-1 1-15,-3-2-1 0,-1-2 1 16,-4 1-1-16,-2-2 1 15,-2 0 0-15,-2 0 0 0,-5 0 0 0,-3-1 0 16,-3 1 0-16,-5 2 0 0,-4 1-1 16,-4 1-1-16,-3 2-5 0,0 0-5 15,-2 1-6-15,4 2-9 0,3-1-16 16,2 0-107-16,4-2-112 16,2 3-270-16</inkml:trace>
  <inkml:trace contextRef="#ctx0" brushRef="#br1" timeOffset="252702.5143">16000 4099 251 0,'-3'-7'85'0,"0"0"8"0,-2 1 0 16,2 0-37-16,0-1-7 0,-2-1-3 16,1 1-4-16,-2-1-7 0,2 1-5 0,1 0-2 15,-2 1-3-15,4 2-3 0,-3-2-2 16,3 5-2-16,-1-2-2 0,0 1-3 15,1 0 0-15,1 2-3 0,-4-2-1 16,5 3-2-16,-1-1-1 0,3 3 0 16,0 0 1-16,2 2 0 0,2 1 2 15,0 3 2-15,1 0 1 0,2 2-1 16,0 1 0-16,0 1 0 0,2 3 0 16,0-1 0-16,1 0-2 0,0 1 0 0,-1 2 0 15,2 2-1-15,0-2 0 0,1 0-2 16,0 6-1-16,0-1-1 0,2 3 0 15,0-2-2-15,1 1 1 0,2 4-2 16,-2 0 0-16,4 0 0 0,2-3 0 16,-2 0 0-16,-2-1-1 0,0-1 1 15,0-3-1-15,-2-3 0 0,-5 1 0 16,0-3 0-16,-2-2-4 0,-1-1-4 16,-3-2-4-16,-1-4-6 0,-2-1-5 0,-2-2-4 15,1-2-3-15,-2-2 0 0,-1 1 0 16,-1-3-1-16,-1 0-5 0,0-2 1 15,-1-3-101-15,0-2-102 0,-5-1-250 16</inkml:trace>
  <inkml:trace contextRef="#ctx0" brushRef="#br1" timeOffset="253114.719">16449 4048 459 0,'2'-8'114'0,"-4"0"5"0,1 1-62 15,-1 1-20-15,1 2-6 16,-3 3-5-16,-2 1-4 0,-2 4-4 0,-1 2-2 16,-4 6-3-16,0 5 0 0,-5 3-3 15,-2 4 0-15,-2 6-1 0,-3 2-2 16,0 2 0-16,-2 3-2 0,1-1-1 16,0 4-1-16,2 1 0 0,-1 2-1 0,1 1 0 15,1 0-1-15,-2-1 0 0,2-5 0 16,-3-1 0-16,0-4 0 0,3-4-1 15,0-5 1-15,3-4-1 0,4-1-2 16,3-2-4-16,5-4-5 0,6-2-8 16,3-3-11-16,4-3-58 0,4-4-54 15,2-5-97-15,5 1-216 0</inkml:trace>
  <inkml:trace contextRef="#ctx0" brushRef="#br1" timeOffset="253565.3371">16844 4064 506 0,'-3'-1'118'16,"-1"1"2"-16,-1 4-80 0,-3-2-16 15,-3 3-6-15,-2 2-3 0,-3 4-4 16,-2 3-2-16,-3 2 1 0,0 3 0 0,1 5 1 15,3 4 1-15,0 4 1 0,3 2 0 16,6 2 0-16,3 3-1 0,1 0-1 16,3 0-1-16,4-1-1 0,1-1 1 15,1-3-2-15,3-3-1 0,-1-4-1 16,2-4-2-16,3-3 1 0,0-4-2 16,0-3-1-16,3-1-1 0,0 1-1 15,-1-2-5-15,1-2-5 0,-1 0-7 16,-2 0-9-16,-1-2-14 0,-1-3-108 0,-2-3-111 15,-2-1-266-15</inkml:trace>
  <inkml:trace contextRef="#ctx0" brushRef="#br1" timeOffset="254205.0699">17116 4500 498 0,'-1'0'122'0,"-2"0"4"0,2 0-57 16,0 0-38-16,1 0-7 0,1 2-3 15,1-2-1-15,2 0-1 0,2 0-1 0,0-2 0 16,4 1 1-16,0-3-3 0,2 0-2 16,3-3-3-16,2 0-1 0,0-3-3 15,2 3-2-15,-2-3-2 0,2 0 0 16,0-1-2-16,-2 2 0 0,-1-3 0 16,-3 1-1-16,1-2 1 0,-3 0-1 15,-3 0 1-15,0 1-1 0,-5 0 1 16,1 0 0-16,-3-1-1 0,-2 2 0 0,0 1 1 15,-3-1-1-15,0 2 0 0,-2 0 1 16,0 4-1-16,-1 0 0 16,-4 3 0-16,0 1 0 0,-4 2 0 0,-1 1 0 15,-2 2 0-15,-2 1-1 0,1 3 1 16,1 2 0-16,0 1 0 0,2 1 0 16,0 2-1-16,3 2 1 0,0-1 0 15,2-1 0-15,-1 3-1 0,2 3 1 0,2 2 0 16,0 0 0-16,1 3-1 0,1 0 1 15,2 2 0-15,2-2 0 0,1-1 0 16,1-3 0-16,1-3 0 0,3 0 0 16,3-5 0-16,1-3 0 0,2-2 1 15,5-1-1-15,1-4 1 0,2 1 0 16,2-3 0-16,2 0 0 0,1 1 0 16,3-1-1-16,-2-1 1 0,2 0-1 15,-1-1 1-15,-2-1-2 0,-1 1-4 0,-1-1-7 16,-5-1-7-16,0 1-8 0,-3-1-13 15,1 1-29-15,-3-1-83 0,-2-1-101 16,0-3-235-16</inkml:trace>
  <inkml:trace contextRef="#ctx0" brushRef="#br1" timeOffset="254722.9189">17638 4036 511 0,'1'-11'122'0,"0"0"4"0,-1-1-71 16,0 2-23-16,3 3-8 0,-3-2-3 15,2 3-4-15,0 2-2 0,1 2-2 16,2 6-1-16,-2-1 0 0,2 5-1 16,3 4 0-16,-3 2 0 0,1 2-1 15,-4 2 0-15,2 0-1 0,2 3-2 16,-1 0-1-16,1-2-2 0,0 0-1 16,0-1-1-16,3 2 0 0,-5-5-1 15,-3 0 0-15,-4-5 0 0,-2 3 0 16,-2-2 0-16,-4 0 0 0,-1-1-1 0,-3 0-4 15,0 0-9-15,-1 0-6 0,-1-3-12 16,-1-2 11-16,0-8-130 0,-2 0-117 16,3-6-280-16</inkml:trace>
  <inkml:trace contextRef="#ctx0" brushRef="#br1" timeOffset="254892.4997">17633 3773 575 0,'10'-20'138'0,"-1"2"3"0,0 2-85 0,0 2-19 16,-1 2-10-16,2 4-6 0,0-1-6 16,1 4-5-16,-1 3-5 0,1 4-9 15,-2 3-13-15,0 5-48 0,-2 2-82 16,-1 4-114-16,1 5-269 0</inkml:trace>
  <inkml:trace contextRef="#ctx0" brushRef="#br1" timeOffset="255282.0651">18099 3816 489 0,'-3'-3'123'0,"-3"3"5"0,-2 3-63 16,-1 2-23-16,-3 2-6 0,1 4-4 15,-2 5-7-15,-2 2-4 0,3 4-5 16,1 3-4-16,2 2-3 0,2 1-3 16,3 1-2-16,6-1-2 0,3 2-1 15,1-7 0-15,3 0-1 0,4-3-4 16,1-2-5-16,4-2-5 0,0-6-9 16,2-4 21-16,2-1-142 0,-3-4-117 15,1-1-293-15</inkml:trace>
  <inkml:trace contextRef="#ctx0" brushRef="#br1" timeOffset="255914.832">18223 3976 450 0,'-1'-7'111'0,"-1"2"5"0,-1 0-59 0,2 4-23 15,0-3-5-15,-1 2-4 0,1-1-3 0,0 3-3 16,1-2-2-16,-1 0-1 0,-1-2-1 16,2 2-2-16,0 2-2 0,0-1-2 15,0 0 0-15,0 0-2 0,0 1 1 16,0 1 0-16,2-2 0 0,-2 1 2 15,0 0 0-15,0 0 0 0,0 1 1 0,0-5-1 16,0 5-1-16,-2-1-2 0,2 0-1 16,0 0-2-16,0 0 0 0,2 0-2 15,-2 4 1-15,1-1 0 0,0 0 0 16,0 5 0-16,1 0 1 0,-1 3 0 16,-1 3 0-16,1 2 0 0,-1 1-2 15,0 0 1-15,-1 1-2 0,1-1 0 16,1-2 0-16,3 0 0 0,1-5-1 15,0-2 0-15,2-3 0 0,0-1 1 16,2-4-1-16,-1 0 1 0,1-3-1 0,0 1 2 16,-2-3-1-16,1-4 1 0,-1 3 1 15,-1 0 1-15,0 0 0 0,-1 1 1 16,-3 0 0-16,1 3 0 0,-1 3 0 16,1-1-1-16,-1 2 0 0,0-2-2 15,2 4-1-15,1 1 0 0,0 0-1 16,1 0 1-16,1 0-1 0,1-2 0 15,0 2 1-15,2-5-1 0,2-1 0 0,2-3 1 16,1-3 0-16,-2-2-1 16,0-2 2-16,-2-1-1 0,-2-1 0 0,-5-1 1 15,-4-2-1-15,-3 2-3 0,-3 0-6 16,-1 1-8-16,-2 4-10 0,2 5-9 16,0 3-11-16,-1 6 19 0,1 2-137 15,-1 6-114-15,2 5-284 0</inkml:trace>
  <inkml:trace contextRef="#ctx0" brushRef="#br1" timeOffset="256238.1492">18749 4046 600 0,'-3'-1'146'16,"0"-2"6"-16,-1 2-90 0,1 0-15 15,2 1-9-15,1-1-7 0,1 1-4 16,3 0-8-16,1-2-5 0,1 2-5 15,0-1-2-15,4 4-3 0,0-2-2 0,1 1-10 16,-1-1-15-16,2 2-13 0,0 1 117 16,0-2-247-16,-1-2-144 0,-1 4-385 15</inkml:trace>
  <inkml:trace contextRef="#ctx0" brushRef="#br1" timeOffset="256785.882">19041 3966 468 0,'-2'-3'111'0,"-2"-2"3"0,2 2-70 15,1 1-15-15,1 2-4 0,-3-3-4 0,1 2-2 16,1 1-1-16,-1-1-1 0,1 1 0 16,0 1-2-16,-3-2 0 15,4 3-2-15,-1 1 0 0,2 3-3 0,-2-1 0 16,1 1 0-16,-1 1-1 0,-2 2-1 16,2 2 0-16,0 1 0 0,-3 0-1 15,5 3 0-15,1 1-2 0,-1 0 0 16,4 0-1-16,2-1-1 0,3-2-1 15,1-1-1-15,2-3 0 0,2-3 0 0,1-4 1 16,1-2 0-16,0-3 1 0,0-3 3 16,-2-4 0-16,0-1 1 0,-4-3 0 15,-1 1 1-15,-3-2 1 0,-2 3-1 16,-3 1 0-16,-2 2 0 0,0 2-1 16,-1 5-1-16,-1 2-1 0,-1 4-1 15,1 3-1-15,1 1-1 0,-1 3-2 16,4 1 0-16,-1-1 0 0,2 0 1 0,5-2-1 15,2-3 0-15,2-1 0 16,3-2 0-16,-1-2 0 0,2-2 0 0,0-2 1 16,-1-3-1-16,-2-1 1 0,0-3 0 15,-5 0 0-15,-2-6-1 0,-3 4-3 16,-3 0-6-16,-2 3-8 0,-1 2-9 16,-2 3-11-16,0 4-16 0,1 5-110 15,1 2-117-15,-1 2-275 0</inkml:trace>
  <inkml:trace contextRef="#ctx0" brushRef="#br1" timeOffset="257042.7508">19457 4137 515 0,'1'3'137'0,"-4"1"4"16,0-4-29-16,-1 4-74 0,3-2-10 15,2 0-7-15,2 1-3 0,4-1-4 16,4 1-2-16,5 1-1 0,5-4 0 0,2-2-3 15,1 0 0-15,2-2-2 16,-3-1-1-16,-2-2 0 0,-4 0-1 0,-6-2 0 16,-4-1 2-16,-6 0-1 0,-5-1-1 15,-2 2 0-15,-3 1 0 0,-3 1-2 16,-1 2-2-16,-1 4-6 0,0 2-9 16,0 3-10-16,3 2-10 0,0 0-15 15,2 2-111-15,5 1-116 0,-1-2-276 16</inkml:trace>
  <inkml:trace contextRef="#ctx0" brushRef="#br1" timeOffset="257615.99">19655 3865 494 0,'0'-10'120'0,"1"0"3"0,2 1-62 15,3 2-29-15,1 1-6 0,4 4-2 16,0-1-4-16,5 3-3 0,1 5-1 16,2 4-3-16,0 5-2 0,1 7-3 0,1 6-2 15,0 5-2-15,-4 6-1 0,0 2 0 16,-1 4-1-16,-3 4 0 0,-3 0 0 16,-3 5 1-16,-2 0 1 0,-2 4 1 15,-4 0 0-15,-4 2 1 0,-1-5 0 16,-4-2 1-16,-5-7 0 0,-3-2-2 15,-4-8 1-15,-5-3-1 0,0-1-1 16,-3-4-1-16,1-4 0 0,3-2-5 16,3-4-9-16,2-4-14 0,3-4-126 0,3-5-124 15,2-9-316-15</inkml:trace>
  <inkml:trace contextRef="#ctx0" brushRef="#br1" timeOffset="259529.0219">19589 3814 449 0,'1'-6'119'16,"0"1"4"-16,-1-1-55 0,0 4-20 0,3-1-12 16,1 5-8-16,-1-1-7 0,3 2-5 15,2 1-4-15,-1 4-2 0,3-1-2 16,0 3-1-16,-1 1-1 0,0 2-1 15,2 2-1-15,0 2-1 0,3 1 0 16,-1 2-1-16,2 2-1 0,-2 0-1 16,2 1 1-16,-3 1-1 0,-2-2 0 15,-3 0-1-15,-3-3-2 0,-2-2-2 0,-2-1-4 16,-3-1-7-16,-2-1-6 16,-5-3-116-16,-3 0-110 0,-1 1-279 0</inkml:trace>
  <inkml:trace contextRef="#ctx0" brushRef="#br1" timeOffset="264171.4566">12542 9129 320 0,'-4'0'88'0,"-1"0"5"0,3 0-34 15,-2 0-21-15,3 2-11 0,0-2-8 16,0 1-5-16,1 0-7 0,0 0-3 16,0 2-2-16,1-1-2 0,0-1 1 15,2 2-1-15,-1-1 1 0,2-1-1 16,2 1 1-16,0-2 0 0,1 0 1 16,2-2 0-16,-1 0 0 0,2 0 1 15,0-2 1-15,0 1 0 0,-2 0 0 0,3-1 1 16,3 0-1-16,-1 2 0 0,3 0-1 15,3-1 0-15,1-2 0 0,-1 3-1 16,-3-3 0-16,0 0 0 0,1-2 0 16,-1-2 0-16,1 0 0 0,1 1 0 15,4-2-1-15,3 0 1 0,-2-1-1 16,2-1 0-16,-2-1 0 0,0-2 0 16,-2 0-1-16,0-1 1 0,-2 0-1 15,1 2 1-15,-2 0-1 0,2 1 0 0,2-1 1 16,0 1-1-16,-1 0 0 0,-2 4 0 15,5-2 0-15,-2-2 1 0,-1 2-1 16,-4 0 0-16,4 2 0 0,-2-3 0 16,3 1 1-16,-2-1-1 0,-1 0 0 15,5-2 0-15,-1 2 1 0,-1-2-1 16,1-1 0-16,1 0 0 0,-4-2 0 16,2 2 1-16,-2 1-1 0,0-2 0 15,-2-1 0-15,-1-2 0 0,-2 0 0 0,1 0 1 16,0 0-1-16,-2-2 0 0,2 1 0 15,-1 1 0-15,0-2 1 0,1 1-1 16,1-2 0-16,1 2 0 0,-1-2 0 16,0-1 1-16,2 2-1 0,2-1 0 15,1 1 0-15,-1-1 0 0,1 2 0 16,0 1 0-16,1 0 0 0,1-3 0 16,0 1 0-16,-3 1 1 0,-1-1-1 15,0-1 0-15,0 0 0 0,-3-2 0 0,-3 0 0 16,1-1 0-16,-1-1 0 0,1 0 0 15,1-1 0-15,2 3 0 0,-1 2 0 16,2 0 0-16,2-2 0 0,1 5 0 16,-1-3 0-16,0 1 0 0,1-1 0 15,1-3 0-15,2 1 1 0,0 1-1 16,0-1 0-16,1 1 0 0,-2 2 0 16,-1-1 0-16,-3-1 0 0,-3 0 0 15,-1-2 0-15,-1 0 0 0,-2-2 0 0,-1 0 0 16,1 1 0-16,0 1 0 0,1 1 0 15,-1-1 0-15,1 2 0 0,0 0 0 16,1 0 0-16,1-2 0 0,0 2 0 16,-1 0 1-16,3 0-1 0,-1 0 0 15,3 0 0-15,-3 2 0 0,-1 0 0 16,0-1 0-16,-2-1 0 0,0-2 1 16,-2 0-1-16,-2 3 0 0,2-4 1 15,-1 1-1-15,-1 1 0 0,2 1 1 16,-1 1-1-16,1 0 0 0,1 2 0 0,-2 2 1 15,0-2-1-15,2 0 0 0,-3 2 0 16,0 0 0-16,-3-1 0 0,1 0 1 16,-1-1-1-16,0 2 0 0,-1 1 0 15,-1-2 0-15,1 1 0 0,-1-1 0 16,-1-1 0-16,2-2 0 0,-1 0 0 16,0-4 0-16,1 0 0 0,0 2 0 15,-1-2 0-15,2 1-1 0,0 1 1 0,-3 1-1 16,3 2 1-16,-3 1 0 0,3-1-1 15,-3 2 1-15,0 2 0 0,1 1 0 16,-1 0 0-16,1 0 0 0,-2 0 0 16,1 1 0-16,1 1 0 0,0-2 0 15,1 0 0-15,0-1 0 0,1-2 0 16,-2 3 0-16,1-1 0 0,-2 0 0 16,1 0 0-16,-3 2 0 0,1 2 0 15,-2-1 0-15,2 1 0 0,-2 2 0 0,1 1 0 16,-1 1 0-16,1 1 0 0,0 0 0 15,-1 2 0-15,1 0 0 0,-1 1 0 16,1 0 0-16,-1 0 0 0,2 4 0 16,-1-1 0-16,1 0 0 0,-1 2 0 15,1 0 0-15,-2 0 0 0,1 2 0 16,1-4 0-16,-2 1-1 0,2 0 0 16,-2 1-4-16,1-1-8 0,-1 1-16 15,1 0-36-15,-2 0-42 0,-2 0-77 0,1-1-164 16</inkml:trace>
  <inkml:trace contextRef="#ctx0" brushRef="#br1" timeOffset="267492.9729">14857 6937 179 0,'1'5'50'16,"2"-3"1"-16,-2 2-22 0,1-2-8 0,2 2-4 16,0-2-6-16,1 2-4 0,-2-2-2 15,0 0-2-15,0-1 0 0,-1-1 0 16,0-1 0-16,-2-1 4 0,-2-2 5 16,2 0 5-16,-2-2 5 0,4 0 3 15,-2-2 4-15,0-3 5 0,2 0-1 16,1-1-4-16,0-1-3 0,2-1-4 0,1-3-3 15,4 0-6-15,1-2-3 0,0 2-4 16,4-1-2-16,1-2-1 0,1-1-2 16,-2-1 0-16,-1 4-1 0,1 0-1 15,0-3-1-15,-4 0-3 0,-3 3-1 16,-2-3-1-16,-1 1 0 0,-1-2 1 16,-2 0 0-16,-2 0 2 0,2-1 2 15,-4-2 1-15,5 3 1 0,-2 0 0 0,0 1 0 16,2 3 0-16,-1 1 0 0,1 0 0 15,0 2 1-15,1-1-1 0,0 1 0 16,-1 3 1-16,2-3-1 0,-1 2 1 16,1-1-1-16,1 1 0 0,-1 1 1 15,0-2 1-15,0 2 0 0,0-1 0 16,0-1 2-16,-1 1 0 0,1 0 0 16,1 2 0-16,1-1 0 0,-4-6 0 15,3 4-1-15,0 0 0 0,1-1-1 16,-2 0-1-16,-3 0 0 0,2 1 0 15,1 5 0-15,-3-3-1 0,-1 0 1 0,0 2 0 16,2-1 0-16,-1 0 1 0,1 2-1 16,2-1 0-16,0-1 0 0,-1 3 0 15,4-2 0-15,0 0-1 0,1 2 0 16,1-2 1-16,0 1-1 0,-1 1 0 16,1 2 1-16,-1-1-1 0,-1 3 1 15,0-1-1-15,-2 2 1 0,1 1-1 0,-1 1 1 16,2-2 0-16,-1 1-1 15,0-1 1-15,1 2-1 0,-1-1 1 0,2 0-1 16,-2 1 1-16,2 1-1 0,0 0 1 16,1 0 0-16,0 1 1 0,0-1 0 15,1 2 1-15,0-1-1 0,-1 0 1 16,1 0-1-16,0 2 0 0,-2-1-1 16,1 1 0-16,0 0 0 0,-1 1-1 15,-2 0 1-15,2-1-1 0,-2 1 0 16,0 2 2-16,1-1 0 0,-2 1 0 15,0 0 1-15,1 0 1 0,-1 0 0 16,2 2-1-16,-2-2 0 0,0 1 0 0,0 1-1 16,0 0 0-16,-1 2 0 0,0 1 0 15,1-1 0-15,-1 2 1 0,0 0-1 16,-1 1 1-16,0-1-1 0,1-1 0 16,-1 2 1-16,0 0 0 0,-1-1-1 15,1 0 0-15,0 0 1 0,-2-1-1 16,1 0-1-16,-2 2 1 0,0-1-1 15,-2 0 0-15,0 0 1 0,-2 1-1 0,1-2 1 16,-1 2-1-16,1 1 1 0,-1-3 0 16,2 0 0-16,1 1 1 0,0 0-1 15,0 3 1-15,0 0-1 0,1-1 0 16,-1 3 0-16,0 1 0 0,2 0-1 16,-1 1 0-16,0 0 0 0,0-1 0 15,3 2 0-15,0 1-1 0,-1-2 1 16,2 1 0-16,-1-3-1 0,0 3 1 15,-1-4 0-15,1 1 1 0,-3-3-1 0,2 1 1 16,-2 0 0-16,0 1-1 0,0 0 1 16,2-2-1-16,-2 2 0 0,0 1 0 15,2 2 0-15,-1-1-1 0,2 1 1 16,-1 1-1-16,0 2 1 0,1-1-1 16,-1 0 1-16,0 1-1 0,0 0 0 15,1-1 1-15,0 1-1 0,-1 0 1 16,2 1-1-16,0-1 0 0,1 0 1 15,-2 0-1-15,2 1 1 0,-1-4-1 0,-1 1 1 16,1-1 0-16,-3 1 0 0,-1-2-1 16,2 1 1-16,-2-1 0 0,0 2-1 15,0-2 0-15,3 2 1 0,-3-3-1 16,2 1 1-16,-1 3-1 0,2-3 1 16,-1 3 1-16,1 1 0 0,-3 0 0 15,3 4 1-15,1-2 0 0,-1 1-1 16,-2 1 0-16,2 1-1 0,-1-3 1 15,0-2-1-15,1 0-1 0,-2-2 1 0,3-1-1 16,-1 1 0-16,0-4 0 0,1 1 1 16,1 0-1-16,2 2 0 0,-1-1 1 15,1-2-1-15,1 1 1 0,0 0-1 16,1 2 1-16,0-2-1 0,1-3 1 16,1 2-1-16,-1 2 1 0,-1-1-1 15,2-1 1-15,-1 1-1 0,-1 0 0 16,1-1 0-16,-3 0 0 0,3 2 0 15,0-1 0-15,-1 2 0 0,1-3 1 0,-1-2-1 16,2 2 0-16,-1-1 0 0,-1-2 0 16,0 0 0-16,0-2 0 0,-1 1 0 15,1 0 0-15,0-1 0 0,1 1 0 16,-1 2 0-16,1-3 1 0,0 2-1 16,-1 1 0-16,0 1 0 0,-1-1 0 15,4 0 0-15,-2-1 0 0,-2 1 0 16,2 0 0-16,2-1 1 0,-2 0-1 15,1-1 0-15,0 1 0 0,-1 0 0 0,4 2 0 16,-3-3 0-16,3 0 0 0,0 0 0 16,-2 0 0-16,2-1 0 0,-2 0 0 15,2 0 0-15,-2 0 0 0,1 1 0 16,-2-1 1-16,2 2-1 0,-1 1 0 16,-2-4 0-16,3 3 0 0,0 1 0 15,1-3 0-15,0 1 0 0,-1-2 0 16,3-1 0-16,4 2 0 0,-2-2 0 15,-1 0 0-15,0-2 0 0,2 2 0 0,0 0 0 16,-1 2 0-16,0 0 0 0,-1-1 0 16,3 1 0-16,0 1 0 0,1 0 0 15,2-1 0-15,2 0 1 0,2 0-1 16,-1-3 0-16,0 2 0 0,-1-3 0 16,-2 1 0-16,-2-3 1 0,0 1-1 15,0-1 0-15,-2 3 0 0,2-2 1 16,0 3-1-16,0-1 0 0,0 1 0 15,0-2 0-15,0 2 0 0,0-2 0 0,-1 3 0 16,1-1 0-16,0-1 0 0,1 2 0 16,1 1 0-16,-1-1 0 0,1 0 0 15,1-1 0-15,-2 0 1 0,-1 0-1 16,0-1 0-16,-1 0 0 0,1 0 0 16,-1-1 0-16,-1 2 0 0,2-2 0 15,0 1 0-15,0-1 0 0,0 2 0 16,-1-1 0-16,1 0 0 0,1-1 0 15,-2 0 0-15,0 1 0 0,3-2 0 0,-1-1 0 16,4 1 0-16,0-1 0 0,1 0 0 16,2-2 0-16,-1 1 0 15,1 0 0-15,0-3 0 0,0 1 0 0,-2-2 0 16,1 1 1-16,1-1-1 0,-1 2 0 16,3-1 0-16,-1 0 0 0,0 0 0 15,2 1 0-15,3-2 0 0,2 1 0 16,1-2 0-16,0-2 0 0,3 1 0 15,-2-2 0-15,3-2 0 0,-2 0 0 16,0 0 0-16,0-2 0 0,0 1 0 0,2-2 1 16,3 1-1-16,-1-1 0 0,2-1 0 15,-2-2 0-15,1-1 0 0,1-2 1 16,-2 0-1-16,1 2 0 0,-2-2 0 16,1 2 0-16,3-2 0 0,1 3 0 15,1-1 0-15,-1 0 0 0,-1 0 0 16,0-2 0-16,-1 0 0 0,-1 2 0 15,-2-2 0-15,-1-1 0 0,1 0 0 0,3 0 0 16,2 0-1-16,0 2 0 0,2-4 0 16,-4 0-1-16,4-2 1 0,-4 1-1 15,0-1 1-15,-2-2 0 0,-2-1 0 16,-1-3 1-16,1 2 0 0,0-3 0 16,-2 0 0-16,1-1 0 0,-3-1 0 15,-1 1 0-15,-2 1 0 0,-3 0 0 16,0 2 0-16,-1-1 0 0,-3 4 0 15,0-1 0-15,2 1 0 0,-3 0 0 16,2-1 0-16,-2 3 0 0,0-1 0 0,1-4 0 16,-1 1 0-16,1-3 0 0,0 1 0 15,-2-3 0-15,-3-3 0 0,0 1 0 16,-2-1 0-16,-3 1 0 0,1 0 0 16,0-2 0-16,-1 2 0 0,2 2 0 15,0-2 0-15,1 3 0 0,0 0 0 16,0 0 0-16,1 0 0 0,-1-1 0 0,-1-1 0 15,2-3 0-15,-2-3-1 16,0 3 1-16,1-4-1 0,0 3 0 16,1 1 0-16,1 1 0 0,0 0 0 0,-1 2 0 15,2-1 0-15,-2 0 0 0,-1 2-1 16,0-3 1-16,-2-1-1 0,0-2 1 16,0-3-1-16,0 1 0 0,0-1 0 15,-2 2 0-15,2 0 0 0,0 1-1 16,0 2-1-16,-3 3-1 0,3 1 0 15,-1 1 0-15,0 0 0 0,-1 1 1 16,0 1 0-16,2 1 2 0,0 0 0 16,-3-3 1-16,-1 0 1 0,1-2-1 0,-5 0 1 15,3 0 0-15,-3 2 0 0,0 1 0 16,1 2 0-16,-2 0 0 0,0 4 0 16,1 3 0-16,-2 1 0 0,-1 0 0 15,-1-1 0-15,2 5 0 0,-2 1 0 16,1 1 0-16,-1 0 0 0,0 1 0 15,-1 3 0-15,2 0 0 0,-5 4 0 16,1-1 0-16,0 2 0 0,-1-1 0 16,0 3 0-16,-2 1 0 0,-1 2 0 0,1-1 0 15,-1 2 0-15,0 0 0 0,0 2 0 16,0 0 0-16,1 4 0 0,-1-2 0 16,1 3 0-16,1 0 0 0,-1 2 0 15,2 2 1-15,1 4-1 0,-2-3 0 16,2 3 0-16,1 3 0 0,-2 2 0 15,2 3 0-15,0 1 0 0,-1 0 0 16,0 6 0-16,0-1 0 0,0 0 0 0,1 2 0 16,-2-2 0-16,1 0 0 0,-2 0 0 15,2 0 0-15,-1 0 0 0,0 4 0 16,1 2 1-16,1 3-1 0,0 1 0 16,0 1 0-16,0-3 1 0,1 2-1 15,-2 0 0-15,1-4 1 0,-1 2-1 16,0-3 1-16,1 1 0 0,2 1 0 15,1 4-1-15,3 0 1 0,0 2 0 16,1-1-1-16,2 2 0 0,1-1 0 16,0 1 1-16,1-3-1 0,0-1 0 0,1 0 0 15,1-1 0-15,0 3 1 0,3-1-1 16,2 0 0-16,0 0 0 0,4-1 0 16,2-2 0-16,0 1 0 0,2-3 0 15,0-1 0-15,4-1 0 0,2 1 0 16,1 2 0-16,5 1 0 0,1 2 0 15,3 1 1-15,3-1-1 0,2 1 0 16,1-3 0-16,1 1 0 0,3-2-1 16,2 0-6-16,1-4-9 0,0-1-61 0,0-2-43 15,2-4-90-15,-1-4-201 0</inkml:trace>
  <inkml:trace contextRef="#ctx0" brushRef="#br1" timeOffset="268566.5539">15375 6143 317 0,'4'-12'93'0,"-2"1"4"15,0 1-33-15,-1 1-12 0,-1 3-10 16,0 0-6-16,0 1-7 0,-1 2-6 15,-1 0-4-15,2 2-4 0,-2-3-3 16,1 4-3-16,1 1-3 0,1 1-1 16,-1 1-1-16,1 3-1 0,-2 4 2 15,2 6 0-15,-2 5 1 0,-3 2 0 0,-2 9 1 16,1 6-1-16,-1 10-1 0,2 7 1 16,2 5-2-16,0 5 0 0,0 3 0 15,1 5-1-15,0 0 0 0,0 2-1 16,2 3 0-16,-2-2 0 0,1 0 0 15,-2 0 1-15,2 4 0 0,0 3 1 16,0-1 1-16,-3-1 0 0,0 6 0 0,1 1 1 16,-1 3 0-16,2 3-1 0,-1-3 0 15,-1 1-1-15,0 0 0 0,0-4-1 16,1 4-1-16,-1-2 0 0,1-5-1 16,-1-1 0-16,-2-3-1 0,1-1 1 15,-1-1-1-15,-2-3 1 0,3-3 0 16,-1-4-1-16,-1 0 1 0,2-5-1 15,-2-1 1-15,0-1-1 0,0-4 1 16,1 1-1-16,-2-1 1 0,4 1-1 16,-2 1 1-16,1-4-1 0,1-1 0 0,-1-2 1 15,-1-3-1-15,0-5 0 0,0-5 0 16,2-5 1-16,-1-3-1 0,1-3 0 16,2-4 0-16,0-3 1 0,1-3-2 15,1 1-1-15,0-3-5 0,1-1-4 16,-1-2-7-16,0-5-11 0,-1 0-110 15,-1-4-109-15,-4-4-269 0</inkml:trace>
  <inkml:trace contextRef="#ctx0" brushRef="#br1" timeOffset="269100.1976">15027 9872 458 0,'-1'1'119'16,"0"1"3"-16,1 4-27 0,1 5-64 16,3 5-12-16,1 4-4 0,1 4-1 0,1 5-1 15,1-1-1-15,0 2-1 0,3 0 0 16,0-3-2-16,1-5 0 0,1-4-1 16,0-4-1-16,2-6-2 0,2-5-1 15,0-7 0-15,0-3-1 0,2-7 0 16,0-3-1-16,2-5-1 0,-3-5 1 15,-2-4-1-15,-2-2 0 0,-3-2 0 16,-4 2-1-16,-4 2 2 0,-5 4 1 16,-1 5 4-16,-6 9 4 0,-2 7 3 15,-2 4 3-15,-1 7 4 0,-2 6 4 0,0 5 0 16,2 1-2-16,1 4-2 0,5-1-3 16,2 1-4-16,2-3-3 0,4-3-4 15,2-4-4-15,3-5 0 0,0-4-2 16,0-5 0-16,0-7 0 0,1-2 0 15,-3-2 1-15,0-3-3 0,-1 2-13 16,-1 1-17-16,-2 3-15 0,-3 2-127 16,-3 5-136-16,3 1-327 0</inkml:trace>
  <inkml:trace contextRef="#ctx0" brushRef="#br1" timeOffset="270135.1613">14606 10592 236 0,'-1'-7'74'0,"-2"-1"11"0,2 3-6 16,-1-1-20-16,-2 1-5 0,0-1-1 16,2 1-2-16,-1 0-5 0,1 0-8 15,1 3-6-15,-2 0-6 0,2-1-4 16,1 3-4-16,0-1-4 0,-1 1-4 15,1 0-1-15,0-1-4 0,0-2 0 16,0 0-1-16,1-2 1 0,-1-1 1 16,1-2 2-16,-1 1 2 0,0-3 2 15,0 3 2-15,-1-2 0 0,0 2 0 0,0-1-1 16,-1 3-2-16,1 1-1 0,0 1-2 16,0 2-2-16,1 1-2 0,-2 0-1 15,1 1 0-15,0 0-1 0,0 1 0 16,0-1-1-16,-1 1 0 0,2-1 1 15,0 1 0-15,-1-1 0 0,1 0 0 16,-1-2 1-16,2 2 0 0,-1-1 0 16,0-1 0-16,-1 0 0 0,1-3 0 15,0 2-1-15,0-3 0 0,-1-1-1 16,1-2 1-16,0 2-2 0,0 1 0 0,0 2 1 16,0-1 0-16,0 4 1 0,0 1 0 15,0 5 0-15,-2 4 0 0,2 6 1 16,0 4-1-16,2 5 0 0,-2 3 0 15,1 4 1-15,-1 0 0 0,2 0 0 16,0-1 1-16,0-2 0 0,2-5 1 16,2-3 1-16,1-4 0 0,3-4 0 0,1-6 0 15,1-7-1-15,2-7 0 0,0-4-1 16,2-6-1-16,0-2 0 0,1-4-1 16,-2-3 0-16,1-1-1 0,-4 1 1 15,-2 1-1-15,-4 1 1 0,-1 4 0 16,-5 4 2-16,0 3 0 0,-2 9 1 15,-2 5-1-15,0 6 1 0,-1 8-1 16,0 3 0-16,1 2-2 0,-1 6 0 16,2 2-1-16,1 2 1 0,4 2-1 15,2-1 0-15,6-2 0 0,2-2 0 0,4-4 1 16,5-7 0-16,2-8 0 0,4-7 0 16,2-7 1-16,2-8 0 0,0-5-1 15,-1-6 0-15,-2-2 0 0,-3-2 0 16,-4-4-1-16,-8-1 1 0,-3 2-1 15,-6 0 0-15,-4 0-1 0,-3 1 1 16,-3 3-3-16,0 6-4 0,0 4-6 16,-2 7-11-16,1 5-7 0,2 8-12 15,3 7-8-15,-1 5-8 0,5 5-6 16,0 0-104-16,2 5-107 0,3-1-260 0</inkml:trace>
  <inkml:trace contextRef="#ctx0" brushRef="#br1" timeOffset="270400.7476">15203 10691 557 0,'-3'11'128'16,"-1"3"3"-16,1-1-88 0,-1 2-15 0,3 1-4 16,1 0 0-16,2-2-2 0,2 0 0 15,3-3-2-15,3-1 1 0,1-3-1 16,3-3 0-16,2-6-1 0,-2-4 0 15,2-3 1-15,0-6 0 0,-2-5 1 16,-3-4 1-16,-4-1 2 0,-3 0 0 16,-4-2 1-16,-4 3-3 0,-5 3-3 15,-4 6-3-15,-2 4-4 0,-2 3-4 0,-3 8-15 16,-2 8-25-16,2 7-31 0,-5 9-128 16,5 6-149-16,0 8-357 0</inkml:trace>
  <inkml:trace contextRef="#ctx0" brushRef="#br1" timeOffset="274586.847">22054 9852 423 0,'-4'-10'100'16,"0"-2"5"-16,2 0-63 0,2-3-13 16,1-3-1-16,3-4 2 0,1 1 1 15,1 0-2-15,0 3-1 0,1 2 1 16,0 3-2-16,0 7-1 0,-3 8-2 16,1 6-3-16,-1 6-3 0,0 5-4 15,-3 9-3-15,0 5-3 0,-1 5-2 0,-2 8-3 16,-2-1-2-16,-1 3-8 0,0 2-9 15,-1-3-11-15,0-3-24 0,0-5-97 16,-1-5-112-16,0-6-263 0</inkml:trace>
  <inkml:trace contextRef="#ctx0" brushRef="#br1" timeOffset="275128.6792">21843 10517 478 0,'-17'-8'118'0,"0"-6"5"0,1-2-52 15,3-2-36-15,6-1-6 0,3 1-1 16,7 0-1-16,4-2-4 0,4 1-4 0,4 3-3 15,3 0-1-15,1 1-1 0,3 4-2 16,0 1-1-16,2 6-1 16,-1 3-2-16,1 9-2 0,-3 4-1 0,-3 5-2 15,-3 5-1-15,-6 7-1 0,-5 1 0 16,-4 4 0-16,-5-3-1 16,-2-1 1-16,-5 0 1 0,-3-3 5 0,-2-5 5 15,1 0 6-15,-1-4 4 0,2-1 2 16,2-1 3-16,-1-2 0 0,4-2-5 15,4-1-5-15,2-1-6 0,3-2-4 16,2 0-3-16,4-1-3 0,3-1-3 0,3 0-12 16,2-1-12-16,6-2-16 0,0-2-10 15,4-2 2-15,2-3-130 0,-1-3-124 16,2-3-283-16</inkml:trace>
  <inkml:trace contextRef="#ctx0" brushRef="#br1" timeOffset="275332.0904">22170 10523 662 0,'-3'-12'150'0,"1"-3"4"0,1 1-114 0,3 3-9 15,3 1-5-15,-1-1-2 16,3 5-7-16,2 3-6 0,-1 3-3 0,2 5-2 16,0 5-3-16,1 3-3 0,0 6-3 15,-4 2-7-15,-2 2-10 0,-4-1-8 16,1 2-6-16,-4 1-6 0,0-3-7 15,-2-1-6-15,-1-4-33 0,-1-1-56 0,3-1-88 16,-5-6-208-16</inkml:trace>
  <inkml:trace contextRef="#ctx0" brushRef="#br1" timeOffset="275478.7759">22158 10571 441 0,'-3'-23'123'16,"0"3"6"-16,0 8-32 0,2 2-42 15,-2 9-14-15,5 7-9 0,-4 4-6 16,2 7-8-16,-1 6-6 0,-1 5-6 15,-1 8-2-15,0 3-1 0,-2 3-7 0,1 2-8 16,2-4-8-16,2-2 4 0,2-3-125 16,2-10-114-16,5-8-283 0</inkml:trace>
  <inkml:trace contextRef="#ctx0" brushRef="#br1" timeOffset="275719.5268">22392 10550 602 0,'-9'-5'140'16,"2"2"4"-16,1 1-98 0,2 4-16 16,4 3-6-16,1 3-2 0,2 2-5 15,1 5-6-15,1 2-5 0,1 2 0 16,-1 3-3-16,0 2 0 0,-1 0-5 0,0 0-11 15,-2-4-9-15,1 0-13 16,-2-2-52-16,0-3-64 0,-1-3-106 0,-1-6-229 16</inkml:trace>
  <inkml:trace contextRef="#ctx0" brushRef="#br1" timeOffset="275883.4935">22345 10664 682 0,'2'-5'150'0,"1"-1"3"16,4 2-123-16,2 0-11 0,2 0-3 0,0-1 0 16,2 1-5-16,2-1-10 0,1 3-16 15,1-3-12-15,2 0 35 0,1 0-163 16,2-1-127-16,2 2-324 0</inkml:trace>
  <inkml:trace contextRef="#ctx0" brushRef="#br1" timeOffset="276627.7636">22683 10569 462 0,'-2'2'120'0,"-3"-3"4"0,-1 1-31 16,2-1-63-16,2 1-9 0,-1-3-5 15,2 2-4-15,0-3-4 0,1 2-4 0,1-1-2 16,0 0 0-16,2-1-1 0,-1-1 0 16,2 0 1-16,-2-3 0 0,1 0 0 15,-1-1 0-15,2 0 0 0,-2-2 0 16,-1 2 1-16,-2-2 0 0,1 4 0 16,-1 1 1-16,1 1 1 0,-3 1 1 15,2 2 2-15,-1-1 0 0,1 6 0 16,-2-3 1-16,2 1 1 0,-4-1-2 15,4 4 1-15,0-1-2 0,-1 2 0 16,1 4 1-16,0 2 0 0,0 4 1 0,2 4 2 16,-4 4 3-16,1 3 2 0,-2 4 1 15,3 0 1-15,0 2-1 0,1-1-2 16,2-4-2-16,2-5-3 0,2-3-3 16,1-4-3-16,2-5-1 0,1-7-1 15,0-1-2-15,1-5 1 0,0-3 1 16,-2-6-1-16,1-3 0 0,-1-2 0 15,-2-3 0-15,-1 2 0 0,-2 1 0 16,-2 2 0-16,0 4 0 0,-2 6 0 0,-2 4 0 16,1 2 0-16,-1 7 0 0,1 1 0 15,1 4 0-15,1 3-1 0,1-2 1 16,2 2 0-16,3-2-1 0,2-5 1 16,2-1-1-16,2-6 1 0,2-5-1 15,1-7 0-15,1-5 1 0,-1-4-1 16,-1-4 1-16,-3-2-1 0,-1-3 1 15,-4-1 0-15,-2 2-1 0,-4 3 0 0,-1-1-4 16,0 5-8-16,-2 2-8 0,0 5-13 16,0 6-7-16,0 7-11 0,1 5-11 15,1 6-100-15,0 4 2 0,0 4-86 16,0 3-166-16</inkml:trace>
  <inkml:trace contextRef="#ctx0" brushRef="#br1" timeOffset="276842.1701">23010 10749 488 0,'9'9'130'0,"-1"0"4"0,-2 0-28 0,1-1-65 16,1 0-9-16,1-2-4 0,2 0-4 15,0-1-5-15,0-3-2 0,2-1 1 16,1-3-1-16,-2-2-1 0,0-2 0 16,-3 0 2-16,-2-5 1 0,-2-2-3 15,-2-2-3-15,-5-2-3 0,-3 0-1 16,-1-1-3-16,-5 1-4 0,-1 1-9 15,-4 4-16-15,-2 5-14 0,-2 4 148 16,-1 4-280-16,0 6-151 0,1 5-413 16</inkml:trace>
  <inkml:trace contextRef="#ctx0" brushRef="#br1" timeOffset="288201.0936">3506 10946 484 0,'-1'-9'126'15,"-2"1"6"-15,1-1-54 0,0 2-31 16,2 3-13-16,2 3-6 0,-1 1-5 15,3 1-4-15,0 4-3 0,4 4-2 16,2 2-2-16,3 3 0 0,2 6-2 16,2 0-1-16,2 0-3 0,2 4-1 0,0-1-2 15,0 0-1-15,-1-2-1 0,0-1 1 16,0-1-1-16,-2 1 0 0,1-3-1 16,-2-1 1-16,0 1 0 0,-2-2-2 15,-2-1-4-15,-4-3-9 0,-1 2-7 16,-2-3-9-16,-3-3-12 0,-2-2-111 15,-1 0-113-15,-4-3-268 0</inkml:trace>
  <inkml:trace contextRef="#ctx0" brushRef="#br1" timeOffset="288437.2221">3781 11016 552 0,'-1'-6'134'16,"-3"2"4"-16,0 3-78 0,-3 2-21 16,1 4-10-16,-2 3-4 0,-2 3-6 0,-1 4-5 15,-1 1-3-15,-3 2-2 0,-1 2-2 16,-2 1-2-16,0 0-1 0,1-1-2 16,-2-1-3-16,3-2-9 0,1 0-8 15,4-1-9-15,5-4 1 0,1-2-124 16,1-4-117-16,9-1-281 0</inkml:trace>
  <inkml:trace contextRef="#ctx0" brushRef="#br1" timeOffset="288768.4609">3991 10934 548 0,'1'-8'131'0,"-1"3"3"0,-1 4-77 0,0 5-27 16,-2 4-9-16,2 3-4 0,-2 3-4 16,1 4-3-16,1 3-2 0,-2 0 1 15,1 2-1-15,1-2-1 0,1 2 1 16,0-2 1-16,0-1-2 0,3-1 0 15,1 0 0-15,1-5-1 0,1 0 0 16,1-4-2-16,4-3-1 0,2-2-1 16,0-4-1-16,2-2 1 0,1-3-1 15,2-1-2-15,-1-2-7 0,0-2-8 16,-1 1-10-16,-2-2 3 0,-3 1-128 0,-4 0-119 16,-2-2-290-16</inkml:trace>
  <inkml:trace contextRef="#ctx0" brushRef="#br1" timeOffset="288948.5939">3985 10890 719 0,'-3'-7'167'0,"1"0"1"16,2 0-115-16,3 1-19 16,5-1-12-16,3 3-10 0,4-1-7 0,2 1-7 15,2 3-13-15,5 1-16 0,1 2-13 16,0 2-53-16,-4 0-73 0,1 2-116 15,-3 1-248-15</inkml:trace>
  <inkml:trace contextRef="#ctx0" brushRef="#br1" timeOffset="289317.8608">4369 11032 606 0,'3'7'135'0,"-4"3"1"16,-1 2-98-16,1 4-19 0,4 6-7 0,-1 1-4 16,0 1-3-16,1-1-1 0,2-1-1 15,0-3 2-15,2-1 2 0,-1-7 2 16,3-4 2-16,-1-5 1 0,3-4 2 15,0-5-1-15,2-4 0 0,-1-4-3 16,0-2-2-16,0-2-2 0,1 2-2 16,-4 0-1-16,0 1-1 0,0 4-1 15,-3 2 1-15,-1 3-1 0,-1 3 0 16,-1 5 1-16,-2 4-1 0,-1 3 1 16,-1 3-1-16,1 3-2 0,0 3-2 0,1 1-7 15,2-1-8-15,0 0-9 0,7 0-10 16,0-1-86-16,2-1-32 0,3-6-100 15,2 0-209-15</inkml:trace>
  <inkml:trace contextRef="#ctx0" brushRef="#br1" timeOffset="289693.8246">4842 11175 575 0,'-1'-4'140'0,"-2"1"4"15,2-1-84-15,1 3-21 0,1-2-7 0,2 3-6 16,1 0-5-16,0 0-7 0,3 0-3 16,1 1-3-16,0 1-2 0,0 0-1 15,2-1-3-15,0 1-11 0,1-1-14 16,-1 1-25-16,-2-2-107 0,3 3-121 15,-1 0-295-15</inkml:trace>
  <inkml:trace contextRef="#ctx0" brushRef="#br1" timeOffset="290356.9982">5195 10977 483 0,'-3'-4'127'0,"2"0"4"0,0 1-49 16,1 0-39-16,4 1-11 0,1-1-8 0,3 2-6 15,1-2-5-15,3 2-3 0,0-2-1 16,4-1-3-16,3 1-2 0,-1 0-2 15,-1 0-3-15,-1 0-5 0,-3 0-7 16,0 2-7-16,-5 0-11 0,-4 1-35 16,-2 0-75-16,-4 1-99 0,-3-1-225 15</inkml:trace>
  <inkml:trace contextRef="#ctx0" brushRef="#br1" timeOffset="290750.503">5206 10968 464 0,'-6'7'120'15,"0"1"3"-15,0 0-49 0,-1 2-37 16,1 2-11-16,0 2-6 0,0 0-7 16,1 1-2-16,0-1-3 0,3-2 0 15,-1 0-1-15,3-2 0 0,0-2 0 16,3 0 1-16,0-4-1 0,1-1 1 0,1-2-2 16,2-2 0-16,1-2 0 0,0-2-1 15,3-3-1-15,3 2-2 0,1-2 0 16,0 1-1-16,3 3 0 0,1-1 0 15,0 2-1-15,-1 2 1 0,-1 1-1 16,-1 2 1-16,-3 2-1 0,0 2 0 16,-2 2 1-16,-3-1-1 0,1 3 0 15,-3 0 0-15,-1 1 0 0,0 0 1 16,-3 0-1-16,1 0 0 0,-3 0 1 0,0-2-1 16,0 2 0-16,-3 2 1 0,-2-1-1 15,-1-1 1-15,-2-1-1 0,-3 1 0 16,-3-1 1-16,-3-3 0 15,-3-2 1-15,1 0-1 0,-3-3 0 0,1 1 1 16,-1-2-1-16,4 0 0 0,3 0-1 16,3-2-4-16,2 1-6 0,5 0-9 15,1-1 6-15,4 1-130 0,0-3-116 16,4 2-291-16</inkml:trace>
  <inkml:trace contextRef="#ctx0" brushRef="#br1" timeOffset="291436.3319">5423 10794 530 0,'-8'-9'140'16,"6"2"4"-16,2 0-29 0,4 2-79 16,3 0-12-16,3 1-6 0,2 3-5 0,4 1-4 15,1-1-3-15,-1 3-2 0,1 1-1 16,2 0-1-16,-2 0-1 0,1-1 0 15,-1 1 0-15,0 2-1 0,-1-4 1 16,-1 1 1-16,-4-2 0 0,-1 4 1 16,-4 1 0-16,-5 2 1 0,-3 2 1 15,-3 2-2-15,-3 2 1 0,2 6-1 16,-3 0-1-16,-1 3-1 0,4-1-1 16,1 7 1-16,0 3-1 0,2 1-1 15,3 2 1-15,3 0-2 0,0 2 0 0,0-1 0 16,3-3-2-16,0-1 0 0,4-3-2 15,-3-2 1-15,1-2 0 0,0-2 0 16,-2-2 1-16,0-5 0 0,-3-2 2 16,-4-3 1-16,-3-4 1 0,-3-2 0 15,-2-2 1-15,-4-2 1 0,-2 0 0 16,-1-1 0-16,0 0 0 0,0 0 1 16,3-1-1-16,-2 1 0 0,3 2-1 0,2-1-3 15,0 2-11-15,4-1-10 0,1 0 38 16,-1 0-165-16,4 0-126 0,3 1-325 15</inkml:trace>
  <inkml:trace contextRef="#ctx0" brushRef="#br1" timeOffset="292127.7578">5976 11099 670 0,'-6'-2'163'0,"3"-1"1"0,0 1-103 16,4-1-20-16,3 1-11 0,1-2-12 15,2 2-9-15,2 0-6 0,1 1-2 16,3 0-3-16,1 0-10 0,-1 1-14 16,2 1-11-16,-3 3 15 0,0-1-144 15,-2 0-128-15,0 5-306 0</inkml:trace>
  <inkml:trace contextRef="#ctx0" brushRef="#br1" timeOffset="292299.9416">5971 11228 643 0,'0'-2'150'15,"2"-1"2"-15,1 0-98 0,1 1-24 16,2-1-10-16,2 1-9 0,-1-1-4 16,1 2-3-16,3 0-5 0,1 0-11 15,2 0-12-15,3 2 26 0,1 1-155 0,1 1-127 16,2 2-322-16</inkml:trace>
  <inkml:trace contextRef="#ctx0" brushRef="#br1" timeOffset="293069.1868">6660 11010 411 0,'4'-10'114'16,"-4"0"6"-16,0 0-41 0,-3 2-21 15,-1-1-10-15,0 3-7 0,-6 0-4 16,-4 3-6-16,-2 5-2 0,-1 2-5 0,-1 6-3 15,1 5-3-15,-2 5-3 0,6 5-3 16,-1 3-2-16,5 3-2 0,0 0-3 16,4-3 0-16,3 0-3 0,3-2 0 15,4-5-1-15,3-4 0 0,3-4-1 16,5-4 0-16,3-6 1 0,3-4-1 16,5-4 1-16,0-3-1 0,2-4 1 15,-1-4-1-15,0-3 2 0,-2 0-1 0,-4-3 3 16,-4-2 2-16,-4 0 2 0,-3-2 1 15,-5 0 3-15,-2 1 1 0,-4 1 1 16,-3 4 1-16,-2 1-1 0,-2 6 1 16,0 5-2-16,-2 7-1 0,1 6-2 15,0 7-2-15,1 7-3 0,2 1-1 16,0 6-2-16,3 2-1 0,2 2-1 16,2-2 0-16,3-2-2 0,6-2-6 15,4 1-10-15,4-3-8 0,6-4-16 16,4-4-10-16,3-5 38 0,0-5-164 0,0-5-126 15,0-3-314-15</inkml:trace>
  <inkml:trace contextRef="#ctx0" brushRef="#br1" timeOffset="293558.9774">6947 10659 463 0,'-2'-3'133'16,"4"-1"4"-16,-1 1-7 0,0 5-77 16,-1 3-15-16,1 2-5 0,-1 4-7 15,1 5-6-15,1 2-3 0,0 2-5 16,-2-3-4-16,4 0-3 0,-2-1-3 16,2-4-1-16,0-2 0 0,-1-4 0 0,0-2 0 15,0-2 3-15,1-2 2 0,1-3 2 16,0-2 3-16,1-6 1 0,1-4 3 15,2-3 0-15,1-3-1 0,0-4-1 16,1 1-2-16,-2-1-1 0,1 2-1 16,-1 6-1-16,-1 5-1 0,-2 2-2 15,1 5 0-15,-5 6-1 0,0 5-1 16,0 5-1-16,-1 4-1 0,1 1-1 16,0 5-5-16,-1 2-14 0,1 2-12 15,4-2-11-15,2 0-11 0,-1-3 13 16,3-1-137-16,1-1-120 0,4-6-282 15</inkml:trace>
  <inkml:trace contextRef="#ctx0" brushRef="#br1" timeOffset="293818.1515">7288 10689 616 0,'-2'1'149'0,"-1"-2"1"0,3 2-93 16,3 0-16-16,-1 0-9 0,3 2-7 16,3 0-10-16,1 0-3 0,2 2-2 15,0-1-3-15,3-2-3 0,1 0-8 16,-1 2-14-16,1-3-14 0,0 1-128 15,-2-2-129-15,2 0-325 0</inkml:trace>
  <inkml:trace contextRef="#ctx0" brushRef="#br1" timeOffset="294483.1992">7527 10593 602 0,'3'-6'137'0,"-3"1"3"0,2 0-97 0,0 4-18 15,5-4-6-15,-1 4-5 0,4-3-5 16,1 2-3-16,0 2-3 0,3 2-1 15,2-3-5-15,-2 3-7 0,-1 1-6 16,-2-1-10-16,-3 3-7 0,-2-2-110 16,-4-3-110-16,-3 1-262 0</inkml:trace>
  <inkml:trace contextRef="#ctx0" brushRef="#br1" timeOffset="294789.3297">7533 10616 492 0,'-6'8'120'0,"1"-2"2"0,3 1-69 0,-1-1-23 15,3-1-7-15,2-1-7 0,0 0-5 16,2-2-3-16,2 1 0 0,-1-2-1 16,2-1 1-16,0 1 0 0,2-2 0 15,2 1 0-15,1 1-1 0,1 1-1 16,1 2-1-16,2 1-2 0,0 1 0 16,1 1-1-16,-1 1-1 0,-1 0 0 15,-3 0-1-15,-2 2 1 0,-2-2-1 16,0 1 0-16,-3-1 1 0,-3 0-1 15,1-2 0-15,-2 2 0 0,-1-3 1 0,-1-1-1 16,-3-3 1-16,-1 3 0 0,-1-1 0 16,-5 2 1-16,-1-1-1 0,-3 0 1 15,-3-1 0-15,0 5 0 0,-2-3-1 16,1-2-1-16,1 2-7 0,3 0-9 16,3 0-13-16,2 0-110 0,2 0-110 15,4-2-276-15</inkml:trace>
  <inkml:trace contextRef="#ctx0" brushRef="#br1" timeOffset="295362.0616">8033 11061 540 0,'0'-13'127'0,"0"-1"3"0,0 1-79 16,0-1-21-16,1 3-5 0,0 1-1 15,-1 4-3-15,2 4-2 0,-1 4-1 16,-1 6-2-16,0 5-3 0,-1 4-2 16,1 4-3-16,-2 2-2 0,1 4-1 15,1 0-2-15,0-1 0 0,1 0-2 16,2-4 1-16,1-2 0 0,2-1 0 15,1-6 0-15,4-3 2 0,1-5 2 0,3-5 1 16,1-2 3-16,4-7 0 0,-1-3 2 16,1-4 1-16,-1-5 1 0,-1 0 0 15,-3-3 0-15,-2-2-1 0,-2-1-2 16,-4-1-1-16,-2 1-3 0,-3 2-2 16,0 3-1-16,-4 6-2 0,0 4 0 15,0 7-1-15,-3 7 1 0,1 6-1 16,-1 6 0-16,1 3 0 0,2 4-2 15,1 1 0-15,1 1-6 0,1 0-8 16,1-1-9-16,3 0-12 0,3-2-9 0,0-2-16 16,4-2-112-16,2-2-117 0,4-2-279 15</inkml:trace>
  <inkml:trace contextRef="#ctx0" brushRef="#br1" timeOffset="296058.4843">8483 10899 542 0,'2'-16'126'0,"-1"4"4"16,2 2-82-16,-1 4-22 0,-1 4-5 15,3 3-2-15,-4 1-3 0,0 5-4 0,0 6-2 16,-1 2-2-16,0 4-1 0,1 5-1 15,-2 1-2-15,2 4-2 0,0-1 1 16,0-1 1-16,3-2 0 0,-1-1 1 16,-2-4 1-16,5 0 0 0,0-4-1 15,1-1 0-15,0-5 0 0,3-2-2 16,-1-3-1-16,4-3 0 0,-3-2 0 16,2-3-2-16,-1-2-6 0,1-1-6 15,-1-2-7-15,0 1-10 0,0 0-6 16,-3-2-112-16,-2 1-111 0,-3-3-264 15</inkml:trace>
  <inkml:trace contextRef="#ctx0" brushRef="#br1" timeOffset="296216.5042">8492 10885 656 0,'-6'-5'153'0,"3"-1"2"0,1 0-107 15,5 1-18-15,3 0-8 0,3-1-10 16,3 2-10-16,1 1-13 0,2 2-13 15,2 1-17-15,0 1-113 0,0 1-122 0,3 3-295 16</inkml:trace>
  <inkml:trace contextRef="#ctx0" brushRef="#br1" timeOffset="296670.2996">8797 10992 460 0,'-1'-6'118'0,"-1"0"5"15,-1 0-50-15,3 1-30 0,-1 0-7 16,1 2-3-16,-1-1-4 0,1 0-4 16,-1 3-1-16,2 0-4 0,-1 1-5 15,0 0-3-15,0 0-4 0,0 1-2 0,0 0-2 16,0 3 0-16,0 1 1 15,0 0 0-15,0 5 0 0,0 1 0 0,0 1 1 16,1 3-1-16,-1-2-1 0,0 0-1 16,1 2-1-16,0-4 0 0,2 0 0 15,-2 0 0-15,2-3-1 0,0 0-1 16,1-1 1-16,0-2-1 0,-1-1 1 16,1 0 0-16,2-4 0 0,0-1 0 15,3-3 1-15,1-2 1 0,2-4 1 16,0-4 0-16,3-3 2 0,1-2-1 15,-2-1 0-15,1-1 0 0,-1 0 0 16,-3 3-1-16,-2 5-1 0,1 4 0 16,-4 4 0-16,-1 6 0 0,-1 4 0 15,0 6 0-15,-2 4-1 0,1 2 0 0,-2 3-1 16,0 1-2-16,1 1-9 0,1 0-11 16,-2-4-10-16,3 0-11 0,-1 0 16 15,2-5-139-15,0-1-119 0,3-1-286 16</inkml:trace>
  <inkml:trace contextRef="#ctx0" brushRef="#br1" timeOffset="296893.5731">9096 11100 546 0,'6'-5'138'0,"-1"0"2"0,1-1-53 0,-1 1-50 16,1 2-9-16,1-1-4 0,0 5-6 16,0 1-4-16,2 0-4 0,1 2-3 15,-1-1-6-15,4 2-13 0,1-1-10 0,-1-2 16 16,-1 1-145-16,-1-2-122 0,1 4-312 16</inkml:trace>
  <inkml:trace contextRef="#ctx0" brushRef="#br1" timeOffset="297139.4236">9390 10962 541 0,'5'-4'131'0,"0"2"1"0,0-1-60 16,4 4-49-16,-1-1-8 0,3 5-3 16,-1-1-5-16,0 0-5 0,1-1-6 0,0 1-7 15,0-1-9-15,0-2-20 0,-3-1-95 16,2-1-102-16,-4-2-250 0</inkml:trace>
  <inkml:trace contextRef="#ctx0" brushRef="#br1" timeOffset="297507.34">9434 10959 576 0,'-7'3'138'0,"0"2"1"15,-3 1-78-15,1 1-33 0,-1 2-7 16,2 2-4-16,-2 1-6 0,2 2-3 16,0-2-1-16,3 0-2 0,2-1 0 15,0 0-1-15,3-2-1 0,1-1-1 16,3-2 0-16,3-1 0 0,4-2 0 15,0-2-1-15,4-1 0 0,1-1 0 16,0-3 0-16,2 2 0 0,-2-3 0 16,-1 1-1-16,0 0 0 0,-1 2 1 0,-1 2-1 15,-2 1 0-15,-2 0 0 0,-1 2 0 16,-2 2 0-16,0 0 0 0,-3-1 0 16,0 1 0-16,-2 3 0 0,-1-1 0 15,0-1-1-15,-1 3 1 0,-2-1 0 16,-1 2-1-16,-4 0 1 0,1-1 1 15,-3 0-1-15,-2 0 0 0,0-2 0 16,-3-1 0-16,0-1 1 0,2-2-1 0,0-1 0 16,0-1 0-16,2 1-7 0,3-2-7 15,3 0-7-15,2 0-15 0,1-2-112 16,3 1-117-16,3-1-281 0</inkml:trace>
  <inkml:trace contextRef="#ctx0" brushRef="#br1" timeOffset="297926.6892">9532 10839 594 0,'0'-12'133'0,"3"1"1"0,2-1-89 16,1 3-29-16,4 1-8 0,2 2 0 15,4 2-3-15,0 1-3 0,5 3 0 16,-1 3-1-16,6-1 0 0,-1 2 1 16,-2 1 2-16,0 1 1 0,-2 0 1 0,-3-1 1 15,-2 2 0-15,-5 1 1 0,-2 2-2 16,-3-2-1-16,-4 3-1 0,-3 1-2 16,-2 3 0-16,-4 0-1 0,3 2 0 15,-3 3 0-15,2 0 0 0,2 2-1 16,2 2 0-16,3 0 0 0,-2-2 0 15,2 2 0-15,0-2 1 0,0-2-1 16,2 1 0-16,-2-1 0 0,0-4 0 16,1-2 0-16,0-1 2 0,2-4 5 15,-5-2 6-15,-2-3 3 0,-3 0 1 16,-1-3 0-16,-2 1 1 0,-2-1-3 0,-4 0-5 16,2 0-6-16,-3 1-9 0,2-2-13 15,0 1-12-15,-2 1 15 0,-2 1-146 16,3 3-130-16,1 4-319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289062-E051-4BCA-AA8C-6B3C1D6CCA96}" type="datetimeFigureOut">
              <a:rPr lang="el-GR" smtClean="0"/>
              <a:t>17/10/2020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650A59-FFED-41A9-BB35-C17ACF6B62E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96560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09370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772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17/10/2020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5777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17/10/2020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0243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17/10/2020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34328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17/10/2020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12445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17/10/2020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8245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17/10/2020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37918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17/10/2020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81939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17/10/2020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48654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17/10/2020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85433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941B110-FDA8-42CB-9F35-A5A5965B24FE}" type="datetimeFigureOut">
              <a:rPr lang="el-GR" smtClean="0"/>
              <a:t>17/10/2020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9948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17/10/2020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49128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941B110-FDA8-42CB-9F35-A5A5965B24FE}" type="datetimeFigureOut">
              <a:rPr lang="el-GR" smtClean="0"/>
              <a:t>17/10/2020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5143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customXml" Target="../ink/ink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9.png"/><Relationship Id="rId7" Type="http://schemas.openxmlformats.org/officeDocument/2006/relationships/customXml" Target="../ink/ink1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customXml" Target="../ink/ink10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emf"/><Relationship Id="rId4" Type="http://schemas.openxmlformats.org/officeDocument/2006/relationships/customXml" Target="../ink/ink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emf"/><Relationship Id="rId4" Type="http://schemas.openxmlformats.org/officeDocument/2006/relationships/customXml" Target="../ink/ink1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emf"/><Relationship Id="rId18" Type="http://schemas.openxmlformats.org/officeDocument/2006/relationships/image" Target="../media/image160.png"/><Relationship Id="rId3" Type="http://schemas.openxmlformats.org/officeDocument/2006/relationships/customXml" Target="../ink/ink16.xml"/><Relationship Id="rId7" Type="http://schemas.openxmlformats.org/officeDocument/2006/relationships/customXml" Target="../ink/ink18.xml"/><Relationship Id="rId17" Type="http://schemas.openxmlformats.org/officeDocument/2006/relationships/image" Target="../media/image150.png"/><Relationship Id="rId2" Type="http://schemas.openxmlformats.org/officeDocument/2006/relationships/image" Target="NULL"/><Relationship Id="rId20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emf"/><Relationship Id="rId5" Type="http://schemas.openxmlformats.org/officeDocument/2006/relationships/customXml" Target="../ink/ink17.xml"/><Relationship Id="rId10" Type="http://schemas.openxmlformats.org/officeDocument/2006/relationships/image" Target="../media/image360.png"/><Relationship Id="rId19" Type="http://schemas.openxmlformats.org/officeDocument/2006/relationships/customXml" Target="../ink/ink19.xml"/><Relationship Id="rId4" Type="http://schemas.openxmlformats.org/officeDocument/2006/relationships/image" Target="../media/image30.emf"/><Relationship Id="rId9" Type="http://schemas.openxmlformats.org/officeDocument/2006/relationships/image" Target="../media/image35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emf"/><Relationship Id="rId4" Type="http://schemas.openxmlformats.org/officeDocument/2006/relationships/customXml" Target="../ink/ink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emf"/><Relationship Id="rId4" Type="http://schemas.openxmlformats.org/officeDocument/2006/relationships/customXml" Target="../ink/ink2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emf"/><Relationship Id="rId4" Type="http://schemas.openxmlformats.org/officeDocument/2006/relationships/customXml" Target="../ink/ink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emf"/><Relationship Id="rId4" Type="http://schemas.openxmlformats.org/officeDocument/2006/relationships/customXml" Target="../ink/ink2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emf"/><Relationship Id="rId3" Type="http://schemas.openxmlformats.org/officeDocument/2006/relationships/image" Target="../media/image46.png"/><Relationship Id="rId7" Type="http://schemas.openxmlformats.org/officeDocument/2006/relationships/customXml" Target="../ink/ink24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0.png"/><Relationship Id="rId5" Type="http://schemas.openxmlformats.org/officeDocument/2006/relationships/image" Target="../media/image220.pn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emf"/><Relationship Id="rId4" Type="http://schemas.openxmlformats.org/officeDocument/2006/relationships/customXml" Target="../ink/ink2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customXml" Target="../ink/ink4.xml"/><Relationship Id="rId4" Type="http://schemas.openxmlformats.org/officeDocument/2006/relationships/image" Target="NUL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customXml" Target="../ink/ink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922602"/>
            <a:ext cx="7543800" cy="733806"/>
          </a:xfrm>
        </p:spPr>
        <p:txBody>
          <a:bodyPr>
            <a:normAutofit/>
          </a:bodyPr>
          <a:lstStyle/>
          <a:p>
            <a:r>
              <a:rPr lang="el-GR" sz="4500" dirty="0"/>
              <a:t>Ψηφιακή Επεξεργασία Σήματος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2960" y="1961804"/>
            <a:ext cx="7543800" cy="3371850"/>
          </a:xfrm>
        </p:spPr>
        <p:txBody>
          <a:bodyPr/>
          <a:lstStyle/>
          <a:p>
            <a:r>
              <a:rPr lang="el-GR" dirty="0" err="1" smtClean="0"/>
              <a:t>Διαλεξη</a:t>
            </a:r>
            <a:r>
              <a:rPr lang="el-GR" dirty="0" smtClean="0"/>
              <a:t> </a:t>
            </a:r>
            <a:r>
              <a:rPr lang="en-US" dirty="0" smtClean="0"/>
              <a:t>7</a:t>
            </a:r>
            <a:r>
              <a:rPr lang="el-GR" baseline="30000" dirty="0" smtClean="0"/>
              <a:t>η</a:t>
            </a:r>
            <a:r>
              <a:rPr lang="el-GR" dirty="0" smtClean="0"/>
              <a:t> 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0" y="24418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9018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6" name="TextBox 5"/>
          <p:cNvSpPr txBox="1"/>
          <p:nvPr/>
        </p:nvSpPr>
        <p:spPr>
          <a:xfrm>
            <a:off x="822960" y="3624516"/>
            <a:ext cx="71073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endParaRPr lang="en-US" sz="21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l-GR" sz="2100" dirty="0" smtClean="0"/>
              <a:t>Ο Μετασχηματισμός </a:t>
            </a:r>
            <a:r>
              <a:rPr lang="en-US" sz="2100" dirty="0" smtClean="0"/>
              <a:t>Fourier </a:t>
            </a:r>
            <a:r>
              <a:rPr lang="el-GR" sz="2100" dirty="0" smtClean="0"/>
              <a:t>Διακριτού Χρόνου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0949"/>
            <a:ext cx="9144000" cy="1527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/>
              <p14:cNvContentPartPr/>
              <p14:nvPr/>
            </p14:nvContentPartPr>
            <p14:xfrm>
              <a:off x="347400" y="3815640"/>
              <a:ext cx="9065520" cy="276012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8040" y="3806640"/>
                <a:ext cx="9083520" cy="2777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8529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548639"/>
            <a:ext cx="8959042" cy="6021533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Μετασχηματισμός </a:t>
            </a:r>
            <a:r>
              <a:rPr lang="en-US" b="1" dirty="0" smtClean="0"/>
              <a:t>Fourier </a:t>
            </a:r>
            <a:r>
              <a:rPr lang="el-GR" b="1" dirty="0" smtClean="0"/>
              <a:t>Διακριτού Χρόνου</a:t>
            </a:r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Παραδείγματα: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80" y="1413971"/>
            <a:ext cx="8872444" cy="444208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1259280" y="560880"/>
              <a:ext cx="7802640" cy="47048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50640" y="552960"/>
                <a:ext cx="7813800" cy="4721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7010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548639"/>
            <a:ext cx="8959042" cy="6021533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Μετασχηματισμός </a:t>
            </a:r>
            <a:r>
              <a:rPr lang="en-US" b="1" dirty="0" smtClean="0"/>
              <a:t>Fourier </a:t>
            </a:r>
            <a:r>
              <a:rPr lang="el-GR" b="1" dirty="0" smtClean="0"/>
              <a:t>Διακριτού Χρόνου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t="1" b="1202"/>
          <a:stretch/>
        </p:blipFill>
        <p:spPr>
          <a:xfrm>
            <a:off x="176663" y="861823"/>
            <a:ext cx="3597315" cy="56879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1" t="5131" r="7815" b="5698"/>
          <a:stretch/>
        </p:blipFill>
        <p:spPr>
          <a:xfrm>
            <a:off x="4140777" y="861823"/>
            <a:ext cx="4954385" cy="3923609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4056611" y="1629295"/>
            <a:ext cx="1820487" cy="39901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056610" y="2948422"/>
            <a:ext cx="1820487" cy="39901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7" t="2629" r="8337" b="2752"/>
          <a:stretch/>
        </p:blipFill>
        <p:spPr>
          <a:xfrm>
            <a:off x="5378336" y="4801691"/>
            <a:ext cx="2419002" cy="1730414"/>
          </a:xfrm>
          <a:prstGeom prst="rect">
            <a:avLst/>
          </a:prstGeom>
        </p:spPr>
      </p:pic>
      <p:cxnSp>
        <p:nvCxnSpPr>
          <p:cNvPr id="15" name="Elbow Connector 14"/>
          <p:cNvCxnSpPr>
            <a:stCxn id="11" idx="1"/>
            <a:endCxn id="13" idx="1"/>
          </p:cNvCxnSpPr>
          <p:nvPr/>
        </p:nvCxnSpPr>
        <p:spPr>
          <a:xfrm rot="10800000" flipH="1" flipV="1">
            <a:off x="4056610" y="1828800"/>
            <a:ext cx="1321725" cy="3838098"/>
          </a:xfrm>
          <a:prstGeom prst="bentConnector3">
            <a:avLst>
              <a:gd name="adj1" fmla="val -17296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2" idx="1"/>
          </p:cNvCxnSpPr>
          <p:nvPr/>
        </p:nvCxnSpPr>
        <p:spPr>
          <a:xfrm flipH="1">
            <a:off x="3829050" y="3147927"/>
            <a:ext cx="2275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330840" y="848520"/>
              <a:ext cx="7857360" cy="43142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26160" y="841320"/>
                <a:ext cx="7872840" cy="432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/>
              <p14:cNvContentPartPr/>
              <p14:nvPr/>
            </p14:nvContentPartPr>
            <p14:xfrm>
              <a:off x="1657080" y="1374120"/>
              <a:ext cx="7095600" cy="31154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649160" y="1368360"/>
                <a:ext cx="7111800" cy="3123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1501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39"/>
                <a:ext cx="8959042" cy="602153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Μετασχηματισμός </a:t>
                </a:r>
                <a:r>
                  <a:rPr lang="en-US" b="1" dirty="0" smtClean="0"/>
                  <a:t>Fourier </a:t>
                </a:r>
                <a:r>
                  <a:rPr lang="el-GR" b="1" dirty="0" smtClean="0"/>
                  <a:t>Διακριτού Χρόνου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Παραδείγματα:</a:t>
                </a:r>
                <a:endParaRPr lang="en-US" dirty="0" smtClean="0"/>
              </a:p>
              <a:p>
                <a:pPr lvl="1"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n-US" dirty="0" smtClean="0"/>
                  <a:t> </a:t>
                </a:r>
                <a:r>
                  <a:rPr lang="el-GR" dirty="0" smtClean="0"/>
                  <a:t>Να </a:t>
                </a:r>
                <a:r>
                  <a:rPr lang="el-GR" dirty="0"/>
                  <a:t>βρεθεί ο </a:t>
                </a:r>
                <a:r>
                  <a:rPr lang="en-US" dirty="0"/>
                  <a:t>DTFT </a:t>
                </a:r>
                <a:r>
                  <a:rPr lang="el-GR" dirty="0"/>
                  <a:t>του σήματος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  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.</a:t>
                </a: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39"/>
                <a:ext cx="8959042" cy="6021533"/>
              </a:xfrm>
              <a:blipFill rotWithShape="0">
                <a:blip r:embed="rId2"/>
                <a:stretch>
                  <a:fillRect l="-1905" t="-182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7918" t="5483" r="8164" b="7215"/>
          <a:stretch/>
        </p:blipFill>
        <p:spPr>
          <a:xfrm>
            <a:off x="6654298" y="364425"/>
            <a:ext cx="2471596" cy="192842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174240" y="965880"/>
              <a:ext cx="8894160" cy="55731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4520" y="956160"/>
                <a:ext cx="8907840" cy="5585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7874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548639"/>
            <a:ext cx="8959042" cy="6021533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Μετασχηματισμός </a:t>
            </a:r>
            <a:r>
              <a:rPr lang="en-US" b="1" dirty="0" smtClean="0"/>
              <a:t>Fourier </a:t>
            </a:r>
            <a:r>
              <a:rPr lang="el-GR" b="1" dirty="0" smtClean="0"/>
              <a:t>Διακριτού Χρόνου</a:t>
            </a:r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Παραδείγματα:</a:t>
            </a:r>
            <a:endParaRPr lang="en-US" dirty="0" smtClean="0"/>
          </a:p>
          <a:p>
            <a:pPr marL="201168" lvl="1" indent="0">
              <a:buClrTx/>
              <a:buSzPct val="120000"/>
              <a:buNone/>
            </a:pPr>
            <a:endParaRPr lang="el-GR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556920" y="1218240"/>
              <a:ext cx="6688440" cy="31428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6120" y="1207800"/>
                <a:ext cx="6701760" cy="3157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9303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548639"/>
            <a:ext cx="8959042" cy="6021533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Μετασχηματισμός </a:t>
            </a:r>
            <a:r>
              <a:rPr lang="en-US" b="1" dirty="0" smtClean="0"/>
              <a:t>Fourier </a:t>
            </a:r>
            <a:r>
              <a:rPr lang="el-GR" b="1" dirty="0" smtClean="0"/>
              <a:t>Διακριτού Χρόνου</a:t>
            </a:r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Παραδείγματα: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24" y="1438586"/>
            <a:ext cx="8827558" cy="455365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4322880" y="903240"/>
              <a:ext cx="3901680" cy="28159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13880" y="894600"/>
                <a:ext cx="3918960" cy="2833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6181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548639"/>
            <a:ext cx="8959042" cy="6021533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Μετασχηματισμός </a:t>
            </a:r>
            <a:r>
              <a:rPr lang="en-US" b="1" dirty="0" smtClean="0"/>
              <a:t>Fourier </a:t>
            </a:r>
            <a:r>
              <a:rPr lang="el-GR" b="1" dirty="0" smtClean="0"/>
              <a:t>Διακριτού Χρόνου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74" y="923545"/>
            <a:ext cx="3563241" cy="56175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8" t="4800" r="7394" b="5423"/>
          <a:stretch/>
        </p:blipFill>
        <p:spPr>
          <a:xfrm>
            <a:off x="4330931" y="1661506"/>
            <a:ext cx="4505498" cy="359109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9720" y="1464840"/>
              <a:ext cx="7448400" cy="50068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40" y="1456200"/>
                <a:ext cx="7466040" cy="5024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4961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39"/>
                <a:ext cx="8959042" cy="602153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Μετασχηματισμός </a:t>
                </a:r>
                <a:r>
                  <a:rPr lang="en-US" b="1" dirty="0" smtClean="0"/>
                  <a:t>Fourier </a:t>
                </a:r>
                <a:r>
                  <a:rPr lang="el-GR" b="1" dirty="0" smtClean="0"/>
                  <a:t>Διακριτού Χρόνου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Παραδείγματα:</a:t>
                </a:r>
                <a:endParaRPr lang="en-US" dirty="0" smtClean="0"/>
              </a:p>
              <a:p>
                <a:pPr lvl="1"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n-US" dirty="0"/>
                  <a:t> </a:t>
                </a:r>
                <a:r>
                  <a:rPr lang="el-GR" dirty="0" smtClean="0"/>
                  <a:t>Να βρεθεί ο </a:t>
                </a:r>
                <a:r>
                  <a:rPr lang="en-US" dirty="0" smtClean="0"/>
                  <a:t>DTFT </a:t>
                </a:r>
                <a:r>
                  <a:rPr lang="el-GR" dirty="0" smtClean="0"/>
                  <a:t>του σήματος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/>
                  <a:t>.</a:t>
                </a: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39"/>
                <a:ext cx="8959042" cy="6021533"/>
              </a:xfrm>
              <a:blipFill rotWithShape="0">
                <a:blip r:embed="rId2"/>
                <a:stretch>
                  <a:fillRect l="-1905" t="-182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/>
              <p14:cNvContentPartPr/>
              <p14:nvPr/>
            </p14:nvContentPartPr>
            <p14:xfrm>
              <a:off x="4948546" y="4131768"/>
              <a:ext cx="1653120" cy="239724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39186" y="4122408"/>
                <a:ext cx="1671840" cy="241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Ink 8"/>
              <p14:cNvContentPartPr/>
              <p14:nvPr/>
            </p14:nvContentPartPr>
            <p14:xfrm>
              <a:off x="1996546" y="4334088"/>
              <a:ext cx="4454640" cy="179640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87186" y="4324728"/>
                <a:ext cx="4473360" cy="1815120"/>
              </a:xfrm>
              <a:prstGeom prst="rect">
                <a:avLst/>
              </a:prstGeom>
            </p:spPr>
          </p:pic>
        </mc:Fallback>
      </mc:AlternateContent>
      <p:cxnSp>
        <p:nvCxnSpPr>
          <p:cNvPr id="10" name="Straight Arrow Connector 9"/>
          <p:cNvCxnSpPr/>
          <p:nvPr/>
        </p:nvCxnSpPr>
        <p:spPr>
          <a:xfrm flipV="1">
            <a:off x="2206356" y="4399839"/>
            <a:ext cx="6350" cy="161445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866506" y="5348851"/>
            <a:ext cx="2876550" cy="1955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6422756" y="4399839"/>
            <a:ext cx="6350" cy="161445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063856" y="5348851"/>
            <a:ext cx="2876550" cy="1955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4" name="Ink 13"/>
              <p14:cNvContentPartPr/>
              <p14:nvPr/>
            </p14:nvContentPartPr>
            <p14:xfrm>
              <a:off x="3048106" y="4562688"/>
              <a:ext cx="4500360" cy="182268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038746" y="4553328"/>
                <a:ext cx="4519080" cy="1841400"/>
              </a:xfrm>
              <a:prstGeom prst="rect">
                <a:avLst/>
              </a:prstGeom>
            </p:spPr>
          </p:pic>
        </mc:Fallback>
      </mc:AlternateContent>
      <p:cxnSp>
        <p:nvCxnSpPr>
          <p:cNvPr id="15" name="Straight Connector 14"/>
          <p:cNvCxnSpPr/>
          <p:nvPr/>
        </p:nvCxnSpPr>
        <p:spPr>
          <a:xfrm>
            <a:off x="910956" y="4744298"/>
            <a:ext cx="2755900" cy="254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698867" y="5330388"/>
                <a:ext cx="2260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8867" y="5330388"/>
                <a:ext cx="226023" cy="276999"/>
              </a:xfrm>
              <a:prstGeom prst="rect">
                <a:avLst/>
              </a:prstGeom>
              <a:blipFill rotWithShape="0">
                <a:blip r:embed="rId9"/>
                <a:stretch>
                  <a:fillRect l="-16216" r="-1621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903316" y="5337406"/>
                <a:ext cx="2260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3316" y="5337406"/>
                <a:ext cx="226023" cy="276999"/>
              </a:xfrm>
              <a:prstGeom prst="rect">
                <a:avLst/>
              </a:prstGeom>
              <a:blipFill rotWithShape="0">
                <a:blip r:embed="rId10"/>
                <a:stretch>
                  <a:fillRect l="-15789" r="-1315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251797" y="4145417"/>
                <a:ext cx="984565" cy="5896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endParaRPr lang="en-US" b="0" dirty="0" smtClean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1797" y="4145417"/>
                <a:ext cx="984565" cy="589649"/>
              </a:xfrm>
              <a:prstGeom prst="rect">
                <a:avLst/>
              </a:prstGeom>
              <a:blipFill rotWithShape="0">
                <a:blip r:embed="rId17"/>
                <a:stretch>
                  <a:fillRect t="-206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416205" y="4189586"/>
                <a:ext cx="946798" cy="5629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0" dirty="0" smtClean="0"/>
              </a:p>
              <a:p>
                <a:endParaRPr lang="en-US" b="0" dirty="0" smtClean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6205" y="4189586"/>
                <a:ext cx="946798" cy="562911"/>
              </a:xfrm>
              <a:prstGeom prst="rect">
                <a:avLst/>
              </a:prstGeom>
              <a:blipFill rotWithShape="0">
                <a:blip r:embed="rId18"/>
                <a:stretch>
                  <a:fillRect l="-3871" t="-3226" r="-709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6" name="Ink 5"/>
              <p14:cNvContentPartPr/>
              <p14:nvPr/>
            </p14:nvContentPartPr>
            <p14:xfrm>
              <a:off x="167400" y="389520"/>
              <a:ext cx="7797240" cy="52833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58400" y="377280"/>
                <a:ext cx="7808760" cy="5303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15411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548639"/>
            <a:ext cx="8959042" cy="6021533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Μετασχηματισμός </a:t>
            </a:r>
            <a:r>
              <a:rPr lang="en-US" b="1" dirty="0" smtClean="0"/>
              <a:t>Fourier </a:t>
            </a:r>
            <a:r>
              <a:rPr lang="el-GR" b="1" dirty="0" smtClean="0"/>
              <a:t>Διακριτού Χρόνου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763" y="904010"/>
            <a:ext cx="4048164" cy="56417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9" t="5345" r="7675" b="5917"/>
          <a:stretch/>
        </p:blipFill>
        <p:spPr>
          <a:xfrm>
            <a:off x="4424448" y="1750349"/>
            <a:ext cx="4430684" cy="354953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303120" y="1599840"/>
              <a:ext cx="7057080" cy="29664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5920" y="1591920"/>
                <a:ext cx="7072920" cy="2983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9229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0421" y="405246"/>
            <a:ext cx="3695903" cy="14669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548639"/>
            <a:ext cx="8959042" cy="6021533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Μετασχηματισμός </a:t>
            </a:r>
            <a:r>
              <a:rPr lang="en-US" b="1" dirty="0" smtClean="0"/>
              <a:t>Fourier </a:t>
            </a:r>
            <a:r>
              <a:rPr lang="el-GR" b="1" dirty="0" smtClean="0"/>
              <a:t>Διακριτού Χρόνου</a:t>
            </a:r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Παραδείγματα:</a:t>
            </a:r>
            <a:endParaRPr lang="en-US" dirty="0" smtClean="0"/>
          </a:p>
          <a:p>
            <a:pPr lvl="1">
              <a:buClrTx/>
              <a:buSzPct val="120000"/>
              <a:buFont typeface="Courier New" panose="02070309020205020404" pitchFamily="49" charset="0"/>
              <a:buChar char="o"/>
            </a:pPr>
            <a:r>
              <a:rPr lang="en-US" dirty="0" smtClean="0"/>
              <a:t> </a:t>
            </a:r>
            <a:r>
              <a:rPr lang="el-GR" dirty="0" smtClean="0"/>
              <a:t>Να </a:t>
            </a:r>
            <a:r>
              <a:rPr lang="el-GR" dirty="0"/>
              <a:t>βρεθεί ο </a:t>
            </a:r>
            <a:r>
              <a:rPr lang="en-US" dirty="0"/>
              <a:t>DTFT </a:t>
            </a:r>
            <a:r>
              <a:rPr lang="el-GR" dirty="0"/>
              <a:t>του </a:t>
            </a:r>
            <a:r>
              <a:rPr lang="el-GR" dirty="0" smtClean="0"/>
              <a:t>σήματος που φαίνεται στο σχήμα.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2159" y="4839789"/>
            <a:ext cx="5773003" cy="166907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217440" y="672480"/>
              <a:ext cx="8939160" cy="58122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8080" y="660960"/>
                <a:ext cx="8957880" cy="5832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15561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548639"/>
            <a:ext cx="8959042" cy="6021533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Μετασχηματισμός </a:t>
            </a:r>
            <a:r>
              <a:rPr lang="en-US" b="1" dirty="0" smtClean="0"/>
              <a:t>Fourier </a:t>
            </a:r>
            <a:r>
              <a:rPr lang="el-GR" b="1" dirty="0" smtClean="0"/>
              <a:t>Διακριτού Χρόνου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165" y="880957"/>
            <a:ext cx="4281309" cy="562790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3" t="4592" r="7941" b="5423"/>
          <a:stretch/>
        </p:blipFill>
        <p:spPr>
          <a:xfrm>
            <a:off x="4507575" y="1564353"/>
            <a:ext cx="4430684" cy="359941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113400" y="1368720"/>
              <a:ext cx="7891200" cy="37760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4760" y="1360080"/>
                <a:ext cx="7908480" cy="3790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770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39"/>
                <a:ext cx="8959042" cy="602153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Προς το Μετασχηματισμό </a:t>
                </a:r>
                <a:r>
                  <a:rPr lang="en-US" b="1" dirty="0" smtClean="0"/>
                  <a:t>Fourier </a:t>
                </a:r>
                <a:r>
                  <a:rPr lang="el-GR" b="1" dirty="0" smtClean="0"/>
                  <a:t>Διακριτού Χρόνου…</a:t>
                </a: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Είδαμε</a:t>
                </a:r>
                <a:r>
                  <a:rPr lang="en-US" dirty="0" smtClean="0"/>
                  <a:t> </a:t>
                </a:r>
                <a:r>
                  <a:rPr lang="el-GR" dirty="0" smtClean="0"/>
                  <a:t>με λεπτομέρεια πως επηρεάζει ένα ΓΧΑ σύστημα ένα μιγαδικό εκθετικό σήμα </a:t>
                </a:r>
                <a:r>
                  <a:rPr lang="en-US" dirty="0" smtClean="0"/>
                  <a:t>(</a:t>
                </a:r>
                <a:r>
                  <a:rPr lang="el-GR" dirty="0" smtClean="0"/>
                  <a:t>ή ένα ημίτονο) συχνότητας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l-GR" dirty="0" smtClean="0"/>
                  <a:t> που εμφανίζεται στην είσοδό του</a:t>
                </a:r>
              </a:p>
              <a:p>
                <a:pPr lvl="2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600" dirty="0" smtClean="0"/>
                  <a:t>Το πλάτος της εισόδου πολλαπλασιάζεται με μια σταθερά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sSub>
                                  <m:sSubPr>
                                    <m:ctrlPr>
                                      <a:rPr lang="el-GR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sz="1600" b="0" i="1" smtClean="0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l-GR" sz="16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sup>
                            </m:sSup>
                          </m:e>
                        </m:d>
                      </m:e>
                    </m:d>
                  </m:oMath>
                </a14:m>
                <a:endParaRPr lang="el-GR" sz="1600" b="0" dirty="0" smtClean="0"/>
              </a:p>
              <a:p>
                <a:pPr lvl="2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600" dirty="0" smtClean="0"/>
                  <a:t>Στη φάση της εισόδου προστίθεται μια σταθερά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1600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sSub>
                          <m:sSubPr>
                            <m:ctrlPr>
                              <a:rPr lang="el-G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1600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l-GR" sz="1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p>
                    </m:sSup>
                    <m:r>
                      <a:rPr lang="el-GR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l-GR" sz="1600" dirty="0" smtClean="0"/>
              </a:p>
              <a:p>
                <a:pPr lvl="2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sz="1600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Όμως τα περισσότερα σήματα που μας ενδιαφέρουν δεν έχουν τη μορφή ενός μιγαδικού εκθετικού (ή ημιτονοειδούς) σήματος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Η ανάλυση που κάναμε θα μας ήταν </a:t>
                </a:r>
                <a:r>
                  <a:rPr lang="el-GR" b="1" dirty="0" smtClean="0"/>
                  <a:t>πολύ</a:t>
                </a:r>
                <a:r>
                  <a:rPr lang="el-GR" dirty="0" smtClean="0"/>
                  <a:t> χρήσιμη αν μπορούσαμε να εκφράσουμε ένα οποιοδήποτε σήμα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ως συνάρτηση κάποιων μιγαδικών εκθετικών σημάτων που το καθένα θα έχει κάποια συγκεκριμένη συχνότητα</a:t>
                </a:r>
              </a:p>
              <a:p>
                <a:pPr lvl="2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600" dirty="0" smtClean="0"/>
                  <a:t>Τότε θα γνωρίζαμε πως επηρεάζεται κάθε συχνότητα από το ΓΧΑ σύστημα </a:t>
                </a:r>
              </a:p>
              <a:p>
                <a:pPr lvl="2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Αποδεικνύεται ότι κάτι τέτοιο είναι εφικτό!! </a:t>
                </a:r>
                <a:r>
                  <a:rPr lang="el-GR" dirty="0" smtClean="0">
                    <a:sym typeface="Wingdings" panose="05000000000000000000" pitchFamily="2" charset="2"/>
                  </a:rPr>
                  <a:t>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>
                  <a:sym typeface="Wingdings" panose="05000000000000000000" pitchFamily="2" charset="2"/>
                </a:endParaRP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>
                    <a:sym typeface="Wingdings" panose="05000000000000000000" pitchFamily="2" charset="2"/>
                  </a:rPr>
                  <a:t>Το μαθηματικό εργαλείο που μας δίνει αυτήν την πληροφορία ονομάζεται – έκπληξη</a:t>
                </a:r>
                <a:r>
                  <a:rPr lang="en-US" dirty="0" smtClean="0">
                    <a:sym typeface="Wingdings" panose="05000000000000000000" pitchFamily="2" charset="2"/>
                  </a:rPr>
                  <a:t>!</a:t>
                </a:r>
                <a:r>
                  <a:rPr lang="el-GR" dirty="0" smtClean="0">
                    <a:sym typeface="Wingdings" panose="05000000000000000000" pitchFamily="2" charset="2"/>
                  </a:rPr>
                  <a:t>  </a:t>
                </a:r>
                <a:r>
                  <a:rPr lang="el-GR" dirty="0">
                    <a:sym typeface="Wingdings" panose="05000000000000000000" pitchFamily="2" charset="2"/>
                  </a:rPr>
                  <a:t>–</a:t>
                </a:r>
                <a:r>
                  <a:rPr lang="el-GR" dirty="0" smtClean="0">
                    <a:sym typeface="Wingdings" panose="05000000000000000000" pitchFamily="2" charset="2"/>
                  </a:rPr>
                  <a:t> </a:t>
                </a:r>
                <a:r>
                  <a:rPr lang="el-GR" b="1" dirty="0" smtClean="0">
                    <a:sym typeface="Wingdings" panose="05000000000000000000" pitchFamily="2" charset="2"/>
                  </a:rPr>
                  <a:t>Μετασχηματισμός </a:t>
                </a:r>
                <a:r>
                  <a:rPr lang="en-US" b="1" dirty="0" smtClean="0">
                    <a:sym typeface="Wingdings" panose="05000000000000000000" pitchFamily="2" charset="2"/>
                  </a:rPr>
                  <a:t>Fourier </a:t>
                </a:r>
                <a:r>
                  <a:rPr lang="el-GR" b="1" dirty="0" smtClean="0">
                    <a:sym typeface="Wingdings" panose="05000000000000000000" pitchFamily="2" charset="2"/>
                  </a:rPr>
                  <a:t>διακριτού χρόνου (</a:t>
                </a:r>
                <a:r>
                  <a:rPr lang="en-US" b="1" dirty="0" smtClean="0">
                    <a:sym typeface="Wingdings" panose="05000000000000000000" pitchFamily="2" charset="2"/>
                  </a:rPr>
                  <a:t>discrete time Fourier Transform – DTFT)</a:t>
                </a:r>
                <a:endParaRPr lang="el-GR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39"/>
                <a:ext cx="8959042" cy="6021533"/>
              </a:xfrm>
              <a:blipFill rotWithShape="0">
                <a:blip r:embed="rId2"/>
                <a:stretch>
                  <a:fillRect l="-1905" t="-182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913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548639"/>
            <a:ext cx="8959042" cy="6021533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Μετασχηματισμός </a:t>
            </a:r>
            <a:r>
              <a:rPr lang="en-US" b="1" dirty="0" smtClean="0"/>
              <a:t>Fourier </a:t>
            </a:r>
            <a:r>
              <a:rPr lang="el-GR" b="1" dirty="0" smtClean="0"/>
              <a:t>Διακριτού Χρόνου</a:t>
            </a:r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Παραδείγματα:</a:t>
            </a:r>
          </a:p>
          <a:p>
            <a:pPr lvl="1">
              <a:buClrTx/>
              <a:buSzPct val="120000"/>
              <a:buFont typeface="Courier New" panose="02070309020205020404" pitchFamily="49" charset="0"/>
              <a:buChar char="o"/>
            </a:pPr>
            <a:r>
              <a:rPr lang="en-US" dirty="0"/>
              <a:t> </a:t>
            </a:r>
            <a:r>
              <a:rPr lang="el-GR" dirty="0"/>
              <a:t>Να βρεθεί ο </a:t>
            </a:r>
            <a:r>
              <a:rPr lang="el-GR" dirty="0" smtClean="0"/>
              <a:t>αντίστροφος </a:t>
            </a:r>
            <a:r>
              <a:rPr lang="en-US" dirty="0" smtClean="0"/>
              <a:t>DTFT </a:t>
            </a:r>
            <a:r>
              <a:rPr lang="el-GR" dirty="0"/>
              <a:t>του </a:t>
            </a:r>
            <a:r>
              <a:rPr lang="el-GR" dirty="0" smtClean="0"/>
              <a:t>σήματος που </a:t>
            </a:r>
            <a:br>
              <a:rPr lang="el-GR" dirty="0" smtClean="0"/>
            </a:br>
            <a:r>
              <a:rPr lang="el-GR" dirty="0" smtClean="0"/>
              <a:t>φαίνεται στο σχήμα.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129118" y="498765"/>
            <a:ext cx="3839784" cy="1779677"/>
            <a:chOff x="5129118" y="498765"/>
            <a:chExt cx="3839784" cy="177967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29118" y="548638"/>
              <a:ext cx="3839784" cy="172980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6984274" y="498765"/>
                  <a:ext cx="752257" cy="28591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84274" y="498765"/>
                  <a:ext cx="752257" cy="28591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7317" t="-8511" r="-11382" b="-34043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327960" y="750240"/>
              <a:ext cx="8761320" cy="57945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6800" y="743400"/>
                <a:ext cx="8782560" cy="5803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7235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548639"/>
            <a:ext cx="8959042" cy="6021533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Μετασχηματισμός </a:t>
            </a:r>
            <a:r>
              <a:rPr lang="en-US" b="1" dirty="0" smtClean="0"/>
              <a:t>Fourier </a:t>
            </a:r>
            <a:r>
              <a:rPr lang="el-GR" b="1" dirty="0" smtClean="0"/>
              <a:t>Διακριτού Χρόνου</a:t>
            </a:r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Παραδείγματα:</a:t>
            </a:r>
          </a:p>
          <a:p>
            <a:pPr lvl="1">
              <a:buClrTx/>
              <a:buSzPct val="120000"/>
              <a:buFont typeface="Courier New" panose="02070309020205020404" pitchFamily="49" charset="0"/>
              <a:buChar char="o"/>
            </a:pPr>
            <a:r>
              <a:rPr lang="en-US" dirty="0"/>
              <a:t> </a:t>
            </a:r>
            <a:r>
              <a:rPr lang="el-GR" dirty="0"/>
              <a:t>Να βρεθεί ο </a:t>
            </a:r>
            <a:r>
              <a:rPr lang="el-GR" dirty="0" smtClean="0"/>
              <a:t>αντίστροφος </a:t>
            </a:r>
            <a:r>
              <a:rPr lang="en-US" dirty="0" smtClean="0"/>
              <a:t>DTFT </a:t>
            </a:r>
            <a:r>
              <a:rPr lang="el-GR" dirty="0"/>
              <a:t>του </a:t>
            </a:r>
            <a:r>
              <a:rPr lang="el-GR" dirty="0" smtClean="0"/>
              <a:t>σήματος που </a:t>
            </a:r>
            <a:br>
              <a:rPr lang="el-GR" dirty="0" smtClean="0"/>
            </a:br>
            <a:r>
              <a:rPr lang="el-GR" dirty="0" smtClean="0"/>
              <a:t>φαίνεται στο σχήμα.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129118" y="498765"/>
            <a:ext cx="3839784" cy="1779677"/>
            <a:chOff x="5129118" y="498765"/>
            <a:chExt cx="3839784" cy="177967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29118" y="548638"/>
              <a:ext cx="3839784" cy="172980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6984274" y="498765"/>
                  <a:ext cx="752257" cy="28591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84274" y="498765"/>
                  <a:ext cx="752257" cy="28591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7317" t="-8511" r="-11382" b="-34043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 16"/>
          <p:cNvGrpSpPr/>
          <p:nvPr/>
        </p:nvGrpSpPr>
        <p:grpSpPr>
          <a:xfrm>
            <a:off x="1436998" y="2483142"/>
            <a:ext cx="5923404" cy="4022951"/>
            <a:chOff x="1436998" y="2483142"/>
            <a:chExt cx="5923404" cy="402295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36998" y="2483142"/>
              <a:ext cx="5923404" cy="402295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2836279" y="2505062"/>
                  <a:ext cx="696088" cy="244606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sup>
                        </m:s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36279" y="2505062"/>
                  <a:ext cx="696088" cy="244606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5263" t="-2500" r="-8772" b="-20000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5749986" y="2505062"/>
                  <a:ext cx="696088" cy="244606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sup>
                        </m:s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49986" y="2505062"/>
                  <a:ext cx="696088" cy="244606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5263" t="-2500" r="-8772" b="-20000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2836279" y="3870626"/>
                  <a:ext cx="696088" cy="244606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sup>
                        </m:s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36279" y="3870626"/>
                  <a:ext cx="696088" cy="244606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5263" t="-2500" r="-8772" b="-20000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5749986" y="3870626"/>
                  <a:ext cx="696088" cy="244606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sup>
                        </m:s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49986" y="3870626"/>
                  <a:ext cx="696088" cy="244606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5263" t="-2500" r="-8772" b="-20000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2836279" y="5188359"/>
                  <a:ext cx="696088" cy="244606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sup>
                        </m:s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36279" y="5188359"/>
                  <a:ext cx="696088" cy="244606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5263" t="-2500" r="-8772" b="-22500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5749986" y="5174653"/>
                  <a:ext cx="696088" cy="244606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sup>
                        </m:s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49986" y="5174653"/>
                  <a:ext cx="696088" cy="244606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5263" t="-2500" r="-8772" b="-20000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/>
              <p14:cNvContentPartPr/>
              <p14:nvPr/>
            </p14:nvContentPartPr>
            <p14:xfrm>
              <a:off x="1520640" y="575640"/>
              <a:ext cx="6674400" cy="52923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512000" y="573120"/>
                <a:ext cx="6692400" cy="5303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0662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548639"/>
            <a:ext cx="8959042" cy="6021533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Μετασχηματισμός </a:t>
            </a:r>
            <a:r>
              <a:rPr lang="en-US" b="1" dirty="0" smtClean="0"/>
              <a:t>Fourier </a:t>
            </a:r>
            <a:r>
              <a:rPr lang="el-GR" b="1" dirty="0" smtClean="0"/>
              <a:t>Διακριτού Χρόνου</a:t>
            </a:r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Παραδείγματα: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935" y="1170974"/>
            <a:ext cx="4132811" cy="53493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4" t="3684" r="7449" b="2384"/>
          <a:stretch/>
        </p:blipFill>
        <p:spPr>
          <a:xfrm>
            <a:off x="4452503" y="1379912"/>
            <a:ext cx="4547063" cy="375735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5101200" y="1002600"/>
              <a:ext cx="3661200" cy="42397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92200" y="992880"/>
                <a:ext cx="3679560" cy="4251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1262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8959040" cy="6154535"/>
          </a:xfrm>
        </p:spPr>
        <p:txBody>
          <a:bodyPr>
            <a:normAutofit/>
          </a:bodyPr>
          <a:lstStyle/>
          <a:p>
            <a:pPr marL="0" indent="0" algn="ctr">
              <a:buClrTx/>
              <a:buSzPct val="120000"/>
              <a:buNone/>
            </a:pPr>
            <a:endParaRPr lang="el-GR" sz="5400" b="1" dirty="0"/>
          </a:p>
          <a:p>
            <a:pPr marL="0" indent="0" algn="ctr">
              <a:buClrTx/>
              <a:buSzPct val="120000"/>
              <a:buNone/>
            </a:pPr>
            <a:r>
              <a:rPr lang="el-GR" sz="5400" b="1" dirty="0" smtClean="0">
                <a:ln w="22225">
                  <a:solidFill>
                    <a:srgbClr val="00B0F0"/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</a:rPr>
              <a:t>Συνεχίζεται….</a:t>
            </a:r>
            <a:endParaRPr lang="el-GR" sz="5400" b="1" dirty="0" smtClean="0">
              <a:ln w="22225">
                <a:solidFill>
                  <a:srgbClr val="00B0F0"/>
                </a:solidFill>
                <a:prstDash val="solid"/>
              </a:ln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750" y="3243090"/>
            <a:ext cx="4057650" cy="2486026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394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39"/>
                <a:ext cx="8959042" cy="602153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Μετασχηματισμός </a:t>
                </a:r>
                <a:r>
                  <a:rPr lang="en-US" b="1" dirty="0" smtClean="0"/>
                  <a:t>Fourier </a:t>
                </a:r>
                <a:r>
                  <a:rPr lang="el-GR" b="1" dirty="0" smtClean="0"/>
                  <a:t>Διακριτού Χρόνου</a:t>
                </a: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Μια πιο εύλογη εξαγωγή του </a:t>
                </a:r>
                <a:r>
                  <a:rPr lang="en-US" dirty="0" smtClean="0"/>
                  <a:t>DTFT </a:t>
                </a:r>
                <a:r>
                  <a:rPr lang="el-GR" dirty="0" smtClean="0"/>
                  <a:t>προέρχεται από τις Σειρές </a:t>
                </a:r>
                <a:r>
                  <a:rPr lang="en-US" dirty="0" smtClean="0"/>
                  <a:t>Fourier </a:t>
                </a:r>
                <a:r>
                  <a:rPr lang="el-GR" dirty="0" smtClean="0"/>
                  <a:t>διακριτού χρόνου, ευθέως ανάλογα με την εξαγωγή του Μετασχηματισμού </a:t>
                </a:r>
                <a:r>
                  <a:rPr lang="en-US" dirty="0" smtClean="0"/>
                  <a:t>Fourier </a:t>
                </a:r>
                <a:r>
                  <a:rPr lang="el-GR" dirty="0" smtClean="0"/>
                  <a:t>συνεχούς χρόνου από τις Σειρές </a:t>
                </a:r>
                <a:r>
                  <a:rPr lang="en-US" dirty="0" smtClean="0"/>
                  <a:t>Fourier </a:t>
                </a:r>
                <a:r>
                  <a:rPr lang="el-GR" dirty="0" smtClean="0"/>
                  <a:t>συνεχούς χρόνου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b="1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Θα παραλείψουμε εδώ αυτήν την παρουσίαση και θα δώσουμε απευθείας τον ορισμό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Ο </a:t>
                </a:r>
                <a:r>
                  <a:rPr lang="en-US" dirty="0" smtClean="0"/>
                  <a:t>DTFT </a:t>
                </a:r>
                <a:r>
                  <a:rPr lang="el-GR" dirty="0" smtClean="0"/>
                  <a:t>ενός σήματος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ορίζεται ως</a:t>
                </a:r>
                <a:endParaRPr lang="en-US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n-US" dirty="0"/>
              </a:p>
              <a:p>
                <a:pPr marL="201168" lvl="1" indent="0">
                  <a:buClrTx/>
                  <a:buSzPct val="120000"/>
                  <a:buNone/>
                </a:pPr>
                <a:r>
                  <a:rPr lang="en-US" dirty="0" smtClean="0"/>
                  <a:t>    </a:t>
                </a:r>
                <a:r>
                  <a:rPr lang="el-GR" dirty="0" smtClean="0"/>
                  <a:t>και ο αντίστροφός του ως</a:t>
                </a:r>
              </a:p>
              <a:p>
                <a:pPr marL="201168" lvl="1" indent="0">
                  <a:buClrTx/>
                  <a:buSzPct val="120000"/>
                  <a:buNone/>
                </a:pPr>
                <a:endParaRPr lang="el-GR" sz="300" dirty="0" smtClean="0"/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nary>
                        <m:naryPr>
                          <m:limLoc m:val="undOvr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l-G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  <m:sup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sup>
                              </m:sSup>
                            </m:e>
                          </m:d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nary>
                    </m:oMath>
                  </m:oMathPara>
                </a14:m>
                <a:endParaRPr lang="el-GR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39"/>
                <a:ext cx="8959042" cy="6021533"/>
              </a:xfrm>
              <a:blipFill rotWithShape="0">
                <a:blip r:embed="rId2"/>
                <a:stretch>
                  <a:fillRect l="-1905" t="-1822" r="-13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073940" y="3472779"/>
            <a:ext cx="2772384" cy="101167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976663" y="4967594"/>
            <a:ext cx="2947481" cy="101167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3076560" y="3099960"/>
              <a:ext cx="5769360" cy="29055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68640" y="3090600"/>
                <a:ext cx="5785560" cy="2923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8813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39"/>
                <a:ext cx="8959042" cy="602153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Μετασχηματισμός </a:t>
                </a:r>
                <a:r>
                  <a:rPr lang="en-US" b="1" dirty="0" smtClean="0"/>
                  <a:t>Fourier </a:t>
                </a:r>
                <a:r>
                  <a:rPr lang="el-GR" b="1" dirty="0" smtClean="0"/>
                  <a:t>Διακριτού Χρόνου</a:t>
                </a: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n-US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Κατ’ αρχάς είναι εμφανές ότι ο </a:t>
                </a:r>
                <a:r>
                  <a:rPr lang="en-US" dirty="0" smtClean="0"/>
                  <a:t>DTFT </a:t>
                </a:r>
                <a:r>
                  <a:rPr lang="el-GR" dirty="0" smtClean="0"/>
                  <a:t>είναι μια μιγαδική, εν γένει, συνάρτηση του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l-GR" dirty="0" smtClean="0"/>
                  <a:t>: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l-G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l-G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𝑗</m:t>
                      </m:r>
                      <m:sSub>
                        <m:sSub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𝛪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r>
                  <a:rPr lang="el-GR" i="1" dirty="0"/>
                  <a:t/>
                </a:r>
                <a:br>
                  <a:rPr lang="el-GR" i="1" dirty="0"/>
                </a:br>
                <a:endParaRPr lang="el-GR" i="1" dirty="0"/>
              </a:p>
              <a:p>
                <a:pPr marL="201168" lvl="1" indent="0">
                  <a:buClrTx/>
                  <a:buSzPct val="120000"/>
                  <a:buNone/>
                </a:pPr>
                <a:endParaRPr lang="el-GR" i="1" dirty="0"/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l-G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>
                                  <a:latin typeface="Cambria Math" panose="02040503050406030204" pitchFamily="18" charset="0"/>
                                </a:rPr>
                                <m:t>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i="1" dirty="0"/>
              </a:p>
              <a:p>
                <a:pPr marL="201168" lvl="1" indent="0">
                  <a:buClrTx/>
                  <a:buSzPct val="120000"/>
                  <a:buNone/>
                </a:pPr>
                <a:endParaRPr lang="en-US" i="1" dirty="0"/>
              </a:p>
              <a:p>
                <a:pPr marL="201168" lvl="1" indent="0">
                  <a:buClrTx/>
                  <a:buSzPct val="120000"/>
                  <a:buNone/>
                </a:pPr>
                <a:r>
                  <a:rPr lang="el-GR" dirty="0"/>
                  <a:t>με </a:t>
                </a: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l-GR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  <m:sup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sup>
                              </m:sSup>
                            </m:e>
                          </m:d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𝛪</m:t>
                              </m:r>
                            </m:sub>
                            <m:sup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sup>
                              </m:sSup>
                            </m:e>
                          </m:d>
                        </m:e>
                      </m:rad>
                    </m:oMath>
                  </m:oMathPara>
                </a14:m>
                <a:endParaRPr lang="el-GR" dirty="0"/>
              </a:p>
              <a:p>
                <a:pPr marL="201168" lvl="1" indent="0">
                  <a:buClrTx/>
                  <a:buSzPct val="120000"/>
                  <a:buNone/>
                </a:pPr>
                <a:r>
                  <a:rPr lang="el-GR" dirty="0"/>
                  <a:t>και</a:t>
                </a: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l-GR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l-G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𝛪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l-GR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sup>
                                  </m:sSup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l-GR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sup>
                                  </m:sSup>
                                </m:e>
                              </m:d>
                            </m:den>
                          </m:f>
                        </m:e>
                      </m:func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39"/>
                <a:ext cx="8959042" cy="6021533"/>
              </a:xfrm>
              <a:blipFill rotWithShape="0">
                <a:blip r:embed="rId2"/>
                <a:stretch>
                  <a:fillRect l="-1905" t="-182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59166" y="4426085"/>
            <a:ext cx="2412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000000"/>
                </a:solidFill>
              </a:rPr>
              <a:t>Φάσμα Πλάτους 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(Magnitude Spectrum)</a:t>
            </a:r>
            <a:endParaRPr lang="el-GR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59166" y="5356698"/>
            <a:ext cx="2412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000000"/>
                </a:solidFill>
              </a:rPr>
              <a:t>Φάσμα Φάσης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(Phase Spectrum)</a:t>
            </a:r>
            <a:endParaRPr lang="el-GR" dirty="0">
              <a:solidFill>
                <a:srgbClr val="0000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459166" y="4426084"/>
            <a:ext cx="2276272" cy="70763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459166" y="5341967"/>
            <a:ext cx="2276272" cy="70763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4056480" y="2953080"/>
              <a:ext cx="2251440" cy="9892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48560" y="2945880"/>
                <a:ext cx="2262960" cy="1004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23884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548639"/>
            <a:ext cx="8959042" cy="6021533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Μετασχηματισμός </a:t>
            </a:r>
            <a:r>
              <a:rPr lang="en-US" b="1" dirty="0" smtClean="0"/>
              <a:t>Fourier </a:t>
            </a:r>
            <a:r>
              <a:rPr lang="el-GR" b="1" dirty="0" smtClean="0"/>
              <a:t>Διακριτού Χρόνου</a:t>
            </a:r>
            <a:endParaRPr lang="el-GR" dirty="0" smtClean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Είναι πολύ σημαντικό να καταλάβουμε τι εκφράζει ο </a:t>
            </a:r>
            <a:r>
              <a:rPr lang="en-US" dirty="0" smtClean="0"/>
              <a:t>DTFT </a:t>
            </a:r>
            <a:r>
              <a:rPr lang="el-GR" dirty="0" smtClean="0"/>
              <a:t>και τι ο αντίστροφός του</a:t>
            </a:r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Θα σας βοηθήσει αν θυμηθείτε τον </a:t>
            </a:r>
            <a:r>
              <a:rPr lang="el-GR" dirty="0"/>
              <a:t>αντίστοιχο μετασχηματισμό συνεχούς χρόνου</a:t>
            </a:r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18" y="4007421"/>
            <a:ext cx="8956406" cy="251287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280803" y="1498752"/>
                <a:ext cx="4572000" cy="194944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l-G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l-G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l-GR" dirty="0" smtClean="0">
                  <a:solidFill>
                    <a:srgbClr val="000000"/>
                  </a:solidFill>
                </a:endParaRPr>
              </a:p>
              <a:p>
                <a:endParaRPr lang="el-GR" dirty="0">
                  <a:solidFill>
                    <a:srgbClr val="0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l-G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nary>
                        <m:naryPr>
                          <m:limLoc m:val="undOvr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l-G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l-G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  <m:sup>
                          <m:r>
                            <a:rPr lang="el-G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sup>
                              </m:sSup>
                            </m:e>
                          </m:d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l-G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nary>
                    </m:oMath>
                  </m:oMathPara>
                </a14:m>
                <a:endParaRPr lang="el-GR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0803" y="1498752"/>
                <a:ext cx="4572000" cy="194944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4606920" y="2068200"/>
              <a:ext cx="842400" cy="11473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599360" y="2059560"/>
                <a:ext cx="852480" cy="1161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75821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39"/>
                <a:ext cx="8959042" cy="602153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Μετασχηματισμός </a:t>
                </a:r>
                <a:r>
                  <a:rPr lang="en-US" b="1" dirty="0" smtClean="0"/>
                  <a:t>Fourier </a:t>
                </a:r>
                <a:r>
                  <a:rPr lang="el-GR" b="1" dirty="0" smtClean="0"/>
                  <a:t>Διακριτού Χρόνου</a:t>
                </a: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Αν το σήμα που αναλύεται είναι πραγματικό, τότε μπορεί να δείξει κανείς εύκολα ότι</a:t>
                </a:r>
              </a:p>
              <a:p>
                <a:pPr marL="201168" lvl="1" indent="0">
                  <a:buClrTx/>
                  <a:buSzPct val="120000"/>
                  <a:buNone/>
                </a:pPr>
                <a:endParaRPr lang="el-GR" sz="600" b="0" i="1" dirty="0" smtClean="0">
                  <a:latin typeface="Cambria Math" panose="02040503050406030204" pitchFamily="18" charset="0"/>
                </a:endParaRP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sz="700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Η παραπάνω ιδιότητα συνεπάγεται ότι </a:t>
                </a:r>
                <a:br>
                  <a:rPr lang="el-GR" dirty="0" smtClean="0"/>
                </a:br>
                <a:endParaRPr lang="el-GR" dirty="0" smtClean="0"/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el-GR" i="1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l-GR" i="1" dirty="0"/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sup>
                      </m:sSup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i="1" dirty="0"/>
              </a:p>
              <a:p>
                <a:pPr marL="201168" lvl="1" indent="0">
                  <a:buClrTx/>
                  <a:buSzPct val="120000"/>
                  <a:buNone/>
                </a:pPr>
                <a:endParaRPr lang="en-US" sz="900" i="1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Τότε μπορούμε να δείξουμε (Άσκηση </a:t>
                </a:r>
                <a:r>
                  <a:rPr lang="el-GR" dirty="0" smtClean="0">
                    <a:sym typeface="Wingdings" panose="05000000000000000000" pitchFamily="2" charset="2"/>
                  </a:rPr>
                  <a:t>) ότι </a:t>
                </a:r>
              </a:p>
              <a:p>
                <a:pPr marL="201168" lvl="1" indent="0">
                  <a:buClrTx/>
                  <a:buSzPct val="120000"/>
                  <a:buNone/>
                </a:pPr>
                <a:endParaRPr lang="el-GR" sz="700" dirty="0" smtClean="0">
                  <a:sym typeface="Wingdings" panose="05000000000000000000" pitchFamily="2" charset="2"/>
                </a:endParaRP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nary>
                        <m:naryPr>
                          <m:limLoc m:val="undOvr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l-G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l-G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l-GR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l-GR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𝜑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  <m:r>
                                            <a:rPr lang="el-GR" b="0" i="1" smtClean="0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Πράγματι λοιπόν ο </a:t>
                </a:r>
                <a:r>
                  <a:rPr lang="en-US" dirty="0" smtClean="0"/>
                  <a:t>DTFT </a:t>
                </a:r>
                <a:r>
                  <a:rPr lang="el-GR" dirty="0" smtClean="0"/>
                  <a:t>περιέχει πληροφορία </a:t>
                </a:r>
                <a:r>
                  <a:rPr lang="el-GR" dirty="0" smtClean="0">
                    <a:solidFill>
                      <a:srgbClr val="FF0000"/>
                    </a:solidFill>
                  </a:rPr>
                  <a:t>πλάτους</a:t>
                </a:r>
                <a:r>
                  <a:rPr lang="el-GR" dirty="0" smtClean="0"/>
                  <a:t> και </a:t>
                </a:r>
                <a:r>
                  <a:rPr lang="el-GR" dirty="0" smtClean="0">
                    <a:solidFill>
                      <a:srgbClr val="00B050"/>
                    </a:solidFill>
                  </a:rPr>
                  <a:t>φάσης</a:t>
                </a:r>
                <a:r>
                  <a:rPr lang="el-GR" dirty="0" smtClean="0"/>
                  <a:t> με την οποία μπορούμε να συνθέσουμε ένα σήμα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l-GR" dirty="0" smtClean="0"/>
                  <a:t> ως συνεχές άθροισμα (ολοκλήρωμα) ημιτόνων κάθε συχνότητας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 panose="02040503050406030204" pitchFamily="18" charset="0"/>
                      </a:rPr>
                      <m:t>𝜔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dirty="0" smtClean="0"/>
                  <a:t>στο διάστημα [0, π</a:t>
                </a:r>
                <a:r>
                  <a:rPr lang="en-US" dirty="0"/>
                  <a:t>]</a:t>
                </a:r>
                <a:r>
                  <a:rPr lang="el-GR" dirty="0" smtClean="0"/>
                  <a:t> !!!</a:t>
                </a:r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39"/>
                <a:ext cx="8959042" cy="6021533"/>
              </a:xfrm>
              <a:blipFill rotWithShape="0">
                <a:blip r:embed="rId2"/>
                <a:stretch>
                  <a:fillRect l="-1905" t="-1822" r="-884" b="-20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992238" y="2927460"/>
            <a:ext cx="2412460" cy="428587"/>
            <a:chOff x="5992238" y="2810724"/>
            <a:chExt cx="2412460" cy="1123980"/>
          </a:xfrm>
        </p:grpSpPr>
        <p:sp>
          <p:nvSpPr>
            <p:cNvPr id="10" name="TextBox 9"/>
            <p:cNvSpPr txBox="1"/>
            <p:nvPr/>
          </p:nvSpPr>
          <p:spPr>
            <a:xfrm>
              <a:off x="5992238" y="2810724"/>
              <a:ext cx="2412460" cy="968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>
                  <a:solidFill>
                    <a:srgbClr val="000000"/>
                  </a:solidFill>
                </a:rPr>
                <a:t>Άρτιο Φάσμα Πλάτους </a:t>
              </a: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5992238" y="2810724"/>
              <a:ext cx="2344366" cy="112398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992238" y="3579781"/>
            <a:ext cx="2509736" cy="430324"/>
            <a:chOff x="6459166" y="5341967"/>
            <a:chExt cx="2412460" cy="384063"/>
          </a:xfrm>
        </p:grpSpPr>
        <p:sp>
          <p:nvSpPr>
            <p:cNvPr id="11" name="TextBox 10"/>
            <p:cNvSpPr txBox="1"/>
            <p:nvPr/>
          </p:nvSpPr>
          <p:spPr>
            <a:xfrm>
              <a:off x="6459166" y="5356698"/>
              <a:ext cx="24124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>
                  <a:solidFill>
                    <a:srgbClr val="000000"/>
                  </a:solidFill>
                </a:rPr>
                <a:t>Περιττό Φάσμα Φάσης</a:t>
              </a: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6459166" y="5341967"/>
              <a:ext cx="2276272" cy="384063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937080" y="499680"/>
              <a:ext cx="8200080" cy="57405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29160" y="491760"/>
                <a:ext cx="8218440" cy="5755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21487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39"/>
                <a:ext cx="8959042" cy="602153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Μετασχηματισμός </a:t>
                </a:r>
                <a:r>
                  <a:rPr lang="en-US" b="1" dirty="0" smtClean="0"/>
                  <a:t>Fourier </a:t>
                </a:r>
                <a:r>
                  <a:rPr lang="el-GR" b="1" dirty="0" smtClean="0"/>
                  <a:t>Διακριτού Χρόνου - Ύπαρξη</a:t>
                </a: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Για να υπάρχει ο </a:t>
                </a:r>
                <a:r>
                  <a:rPr lang="en-US" dirty="0" smtClean="0"/>
                  <a:t>DTFT </a:t>
                </a:r>
                <a:r>
                  <a:rPr lang="el-GR" dirty="0" smtClean="0"/>
                  <a:t>αρκεί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l-GR" dirty="0" smtClean="0"/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=−∞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+∞</m:t>
                              </m:r>
                            </m:sup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nary>
                        </m:e>
                      </m:d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≤</m:t>
                      </m:r>
                      <m:nary>
                        <m:naryPr>
                          <m:chr m:val="∑"/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e>
                          </m:d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&lt;+∞</m:t>
                      </m:r>
                    </m:oMath>
                  </m:oMathPara>
                </a14:m>
                <a:endParaRPr lang="en-US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n-US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Η συνθήκη αυτή δεν είναι αναγκαία, εγγυάται όμως την ομοιόμορφη σύγκλιση του αθροίσματος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Μια πιο γενική συνθήκη είναι η </a:t>
                </a:r>
                <a:br>
                  <a:rPr lang="el-GR" dirty="0" smtClean="0"/>
                </a:br>
                <a:endParaRPr lang="el-GR" dirty="0" smtClean="0"/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sSup>
                            <m:sSup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&lt;+∞</m:t>
                      </m:r>
                    </m:oMath>
                  </m:oMathPara>
                </a14:m>
                <a:endParaRPr lang="el-GR" dirty="0" smtClean="0"/>
              </a:p>
              <a:p>
                <a:pPr marL="201168" lvl="1" indent="0">
                  <a:buClrTx/>
                  <a:buSzPct val="120000"/>
                  <a:buNone/>
                </a:pPr>
                <a:r>
                  <a:rPr lang="el-GR" dirty="0" smtClean="0"/>
                  <a:t/>
                </a:r>
                <a:br>
                  <a:rPr lang="el-GR" dirty="0" smtClean="0"/>
                </a:br>
                <a:r>
                  <a:rPr lang="el-GR" dirty="0" smtClean="0"/>
                  <a:t>αν χαλαρώσουμε λίγο την απαίτηση της ομοιόμορφης σύγκλισης και μας αρκεί η </a:t>
                </a:r>
                <a:r>
                  <a:rPr lang="el-GR" i="1" dirty="0" smtClean="0"/>
                  <a:t>μέση τετραγωνική σύγκλιση</a:t>
                </a:r>
                <a:endParaRPr lang="en-US" i="1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39"/>
                <a:ext cx="8959042" cy="6021533"/>
              </a:xfrm>
              <a:blipFill rotWithShape="0">
                <a:blip r:embed="rId2"/>
                <a:stretch>
                  <a:fillRect l="-1905" t="-182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2022840" y="3185280"/>
              <a:ext cx="4215960" cy="20930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15640" y="3177000"/>
                <a:ext cx="4231800" cy="2107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13248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39"/>
                <a:ext cx="8959042" cy="602153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Μετασχηματισμός </a:t>
                </a:r>
                <a:r>
                  <a:rPr lang="en-US" b="1" dirty="0" smtClean="0"/>
                  <a:t>Fourier </a:t>
                </a:r>
                <a:r>
                  <a:rPr lang="el-GR" b="1" dirty="0" smtClean="0"/>
                  <a:t>Διακριτού Χρόνου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Παραδείγματα:</a:t>
                </a:r>
              </a:p>
              <a:p>
                <a:pPr lvl="1"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l-GR" dirty="0"/>
                  <a:t> </a:t>
                </a:r>
                <a:r>
                  <a:rPr lang="el-GR" dirty="0" smtClean="0"/>
                  <a:t>Να βρεθεί ο </a:t>
                </a:r>
                <a:r>
                  <a:rPr lang="en-US" dirty="0" smtClean="0"/>
                  <a:t>DTFT </a:t>
                </a:r>
                <a:r>
                  <a:rPr lang="el-GR" dirty="0" smtClean="0"/>
                  <a:t>του σήματος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 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US" dirty="0" smtClean="0"/>
                  <a:t>.</a:t>
                </a: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39"/>
                <a:ext cx="8959042" cy="6021533"/>
              </a:xfrm>
              <a:blipFill rotWithShape="0">
                <a:blip r:embed="rId2"/>
                <a:stretch>
                  <a:fillRect l="-1905" t="-182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9155" t="5978" r="7793" b="5731"/>
          <a:stretch/>
        </p:blipFill>
        <p:spPr>
          <a:xfrm>
            <a:off x="6572544" y="350925"/>
            <a:ext cx="2546209" cy="203013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159480" y="873000"/>
              <a:ext cx="8950320" cy="58006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9760" y="865440"/>
                <a:ext cx="8970480" cy="5810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9528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548639"/>
            <a:ext cx="8959042" cy="6021533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Μετασχηματισμός </a:t>
            </a:r>
            <a:r>
              <a:rPr lang="en-US" b="1" dirty="0" smtClean="0"/>
              <a:t>Fourier </a:t>
            </a:r>
            <a:r>
              <a:rPr lang="el-GR" b="1" dirty="0" smtClean="0"/>
              <a:t>Διακριτού Χρόνου</a:t>
            </a:r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Παραδείγματα: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122040" y="593280"/>
              <a:ext cx="8769600" cy="41619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2320" y="582120"/>
                <a:ext cx="8781840" cy="4175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6137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7634</TotalTime>
  <Words>419</Words>
  <Application>Microsoft Office PowerPoint</Application>
  <PresentationFormat>On-screen Show (4:3)</PresentationFormat>
  <Paragraphs>162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Cambria Math</vt:lpstr>
      <vt:lpstr>Courier New</vt:lpstr>
      <vt:lpstr>Wingdings</vt:lpstr>
      <vt:lpstr>Retrospect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Ψηφιακή Επεξεργασία Σήματος</dc:title>
  <dc:creator>George Kafentzis</dc:creator>
  <cp:lastModifiedBy>George Kafentzis</cp:lastModifiedBy>
  <cp:revision>226</cp:revision>
  <dcterms:created xsi:type="dcterms:W3CDTF">2018-08-17T16:23:20Z</dcterms:created>
  <dcterms:modified xsi:type="dcterms:W3CDTF">2020-10-17T14:45:49Z</dcterms:modified>
</cp:coreProperties>
</file>