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notesSlides/notesSlide13.xml" ContentType="application/vnd.openxmlformats-officedocument.presentationml.notesSlide+xml"/>
  <Override PartName="/ppt/ink/ink15.xml" ContentType="application/inkml+xml"/>
  <Override PartName="/ppt/notesSlides/notesSlide14.xml" ContentType="application/vnd.openxmlformats-officedocument.presentationml.notesSlide+xml"/>
  <Override PartName="/ppt/ink/ink16.xml" ContentType="application/inkml+xml"/>
  <Override PartName="/ppt/notesSlides/notesSlide15.xml" ContentType="application/vnd.openxmlformats-officedocument.presentationml.notesSlide+xml"/>
  <Override PartName="/ppt/ink/ink17.xml" ContentType="application/inkml+xml"/>
  <Override PartName="/ppt/notesSlides/notesSlide16.xml" ContentType="application/vnd.openxmlformats-officedocument.presentationml.notesSlide+xml"/>
  <Override PartName="/ppt/ink/ink18.xml" ContentType="application/inkml+xml"/>
  <Override PartName="/ppt/notesSlides/notesSlide17.xml" ContentType="application/vnd.openxmlformats-officedocument.presentationml.notesSlide+xml"/>
  <Override PartName="/ppt/ink/ink19.xml" ContentType="application/inkml+xml"/>
  <Override PartName="/ppt/notesSlides/notesSlide18.xml" ContentType="application/vnd.openxmlformats-officedocument.presentationml.notesSlide+xml"/>
  <Override PartName="/ppt/ink/ink2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77" r:id="rId4"/>
    <p:sldId id="280" r:id="rId5"/>
    <p:sldId id="279" r:id="rId6"/>
    <p:sldId id="258" r:id="rId7"/>
    <p:sldId id="28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2" r:id="rId20"/>
    <p:sldId id="283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2T12:23:07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7220 5235 413 0,'-43'-7'102'0,"-1"2"1"16,-5 6-32-16,0 1-52 0,3 5-9 16,-3 1-4-16,2 5-3 0,-1 3 0 15,-4 1-2-15,-3 1 0 0,0 7 0 0,3 5 0 16,0 8 0-16,6 3 0 0,-5-1 1 15,2 3 0-15,2 2 1 0,0 2 1 16,2-1 1-16,-1 1 0 0,2 1 3 16,7 7 2-16,6 4 3 0,2 1 1 15,6 0 1-15,5-2 1 0,7 1 1 16,7 0-3-16,8-1 0 0,7 2-4 0,10 3-1 16,7 0-1-16,9-1-2 15,7 0-1-15,3-5-2 0,7-7 0 0,4-9-1 16,2-11 0-16,10-3-1 0,6-8 0 15,5-8 0-15,6-10-1 0,3-8 0 16,8-7 0-16,5-7 0 0,-1-6 0 16,-2-8 0-16,-3-13 0 0,0-7-1 15,-3-5 2-15,-3-7-1 0,-4-5 0 16,-7-6 1-16,-6-8 0 0,-5-2 0 16,-11-3 0-16,-4 0 0 0,-10-2 0 15,-11-8 2-15,-9-3 1 0,-13 6 2 16,-13 5 3-16,-11 8 1 0,-15 8 1 15,-17 7 0-15,-19 15-1 0,-17 14-6 16,-10 16-11-16,-14 15-11 0,-16 12-14 0,-14 11-82 16,-11 13-32-16,-9 15-97 0,-5 11-199 15</inkml:trace>
  <inkml:trace contextRef="#ctx0" brushRef="#br0" timeOffset="4315.4506">3144 11938 229 0,'-3'-2'58'0,"1"-1"2"0,2 0-34 16,3-1-1-16,-1 1-1 0,2 1 0 15,1-2-1-15,1 2 1 0,3 1 2 16,-1-1 0-16,2 4-1 0,2-1-2 15,1 0-4-15,0 3-3 0,3-1-3 16,0 1-2-16,1 0-2 0,3 1-2 16,0-4 0-16,1 1-1 0,1-3 0 0,2 0 1 15,0-3-1-15,1 1 1 0,-1-2 1 16,1 1-1-16,3 1 0 0,1 3-1 16,3 2-1-16,0 1 0 0,3 1-2 15,3 2-1-15,3 0 0 0,2 0-1 16,-1-1 0-16,4-1 0 0,2-3 0 15,1 0 0-15,4-2-1 0,4-1 1 16,2-2-1-16,2-1 1 0,3 3 0 16,0-2 0-16,1 0 1 0,-1 1 0 15,3 2 0-15,2-1 0 0,2 2-1 0,1 0 1 16,2 0-1-16,2-1 1 0,3 2-1 16,2-1 1-16,0 2 0 0,0-1 1 15,2 1-1-15,1-1 1 0,3 2-1 16,1-1 0-16,1 1 0 0,1-3-1 15,3-1 0-15,1 1 0 0,6-2-1 16,-3 0 1-16,1-1-1 0,-1-3 1 16,1 1-1-16,1 2 0 0,0-1 1 15,-1 2-1-15,-1-1 1 0,1 2 1 16,1 1-1-16,3 2 1 0,-3 0 0 0,-1 1-1 16,-1 0 1-16,5-1-1 0,-1 1 0 15,-1-1 0-15,-2 1-1 0,1-1 1 16,0-1 0-16,3 2-1 0,-3-1 1 15,-2-2-1-15,-2 0 1 0,3-1-1 16,1-2 0-16,-4 1 1 0,-2-2-1 16,-3 1 1-16,0-1 0 0,1 0 1 15,-3 2-1-15,-4-1 1 0,1 1 0 0,-4-1 0 16,-1 1 0-16,1 2-1 0,-5 0 0 16,-2 1 0-16,-2 0 0 0,-2 2 0 15,-2-1-1-15,-1 2 1 0,-5 1-1 16,-1-1 1-16,-3 1-1 0,-1 1 0 15,-3 0 1-15,0 2-1 0,-4 1 0 16,-3-2 1-16,-5 1-1 0,-2-2 0 16,-3 0 0-16,-4-1 1 0,-2-4-1 15,-1 4 0-15,0-1 0 0,-2 2 0 16,-1-3 1-16,-2 0-1 0,-1-1 0 0,-4 1 1 16,-2-3-1-16,-2 1-3 0,-4-2-5 15,-2 3-20-15,-4-1-93 0,-6-4-97 16,-4-6-247-16</inkml:trace>
  <inkml:trace contextRef="#ctx0" brushRef="#br0" timeOffset="6410.5946">3388 13815 274 0,'-2'-9'67'0,"0"5"2"0,0-2-41 16,1 4-3-16,0-2-1 0,1 3 0 15,0-1 0-15,0 0 1 0,0 0-2 16,2-1-1-16,2 2-3 0,-1 1-4 16,5 0-3-16,-1 0-4 0,4 1-3 15,1 1 0-15,3-1 0 0,0 0-2 16,1 0 1-16,1-1-1 0,4 2-1 0,2-2 1 16,3-2-1-16,2 2 1 15,4 0 0-15,3 3 1 0,4-2 0 0,2 1 0 16,0-2 0-16,2 3 0 0,1-3-1 15,1 0 0-15,0-3 0 0,3 0-1 16,1-2-1-16,2 2 1 0,3 1-1 16,1 2-1-16,4 0 1 0,-2 0 0 0,-3 1-1 15,1-2 0-15,3 2 0 16,-2-2 1-16,2 0-1 0,3 1 0 0,3 0 1 16,3 0-1-16,-1-4 1 0,1 0-1 15,1-1 1-15,2 1-1 0,3-1 1 16,0-1 0-16,1-3 0 0,0 4 1 15,-1 0 0-15,2 0 0 0,-3-1 1 16,2 0-1-16,-2 2 1 0,-1 1 0 16,2 0-1-16,-2 2 0 0,-3 0 0 15,-2 0 0-15,-1-1 0 0,-1 1 0 0,-2 2 0 16,0-2 1-16,-5-1-1 0,0-1 0 16,-5 2 0-16,1-1 0 0,-7 0 0 15,-1 1 0-15,-5 0-1 0,2 2 0 16,-4 0 0-16,-3 2 0 0,-7-2 0 15,0 1 0-15,-3 1-1 0,-4-2 1 16,-5 2 0-16,-4-1-1 0,-5 0 1 16,-1 2 0-16,-3 0 1 0,-2 1-2 15,-5 1-3-15,2 0-4 0,-4 1-24 0,1 1-84 16,-5-2-91-16,-3 0-230 0</inkml:trace>
  <inkml:trace contextRef="#ctx0" brushRef="#br0" timeOffset="7948.7543">8975 13789 326 0,'2'-10'88'16,"1"-1"6"-16,2-2-46 0,0 0-7 0,1 2-7 15,-1 2-8-15,2 2-7 0,2 3-7 16,2 0-5-16,-2 4-3 0,4 0-1 15,3 1-1-15,2 0 0 0,4 1 0 16,3 0-1-16,3 2 0 0,6 1 0 16,4 1 0-16,4 0 0 0,3 1 0 15,3-3-1-15,3-3 1 0,2 0-1 16,0-1 1-16,2-2-1 0,2 1 1 16,3 2-1-16,2 4 0 0,0 1 0 15,3-1 1-15,0 0-1 0,1-4 0 0,-1 1 0 16,0 0 1-16,1-1-1 0,0-1 0 15,-2 1 0-15,1 1 0 0,-5 2 0 16,0-1 0-16,-1 0 0 0,-6 0 0 16,4-1 0-16,-3 1 0 0,0 2 0 15,-2-1 0-15,-2 1 0 0,-3-1 0 16,-3 0 0-16,-2-1 1 0,-3-1-1 16,-2-1 0-16,-1 0 0 0,-4-2 0 0,-4 0 0 15,1 1 1-15,-7-2-9 0,-5 2-95 16,-6-1-87-16,-7 0-229 0</inkml:trace>
  <inkml:trace contextRef="#ctx0" brushRef="#br0" timeOffset="11490.1084">12352 11426 431 0,'0'-16'106'0,"4"3"2"0,3 4-61 16,4 3-15-16,3 5-13 0,3 2-6 16,2 4-5-16,6 2-2 0,2 4-2 15,1 2-1-15,3 2-1 0,0 4 0 16,5 3-1-16,2 1 0 0,-4-1 0 16,1 0 0-16,-4-1 0 0,2 0-1 15,-2-2 1-15,-1-1 0 0,-5-1-1 16,1-1 1-16,-4 0 0 0,-2 0-1 15,-6-3-1-15,-1-1-4 0,-5-1-6 0,-2-1-31 16,-2-3-72-16,-3-4-87 0,-1-4-214 16</inkml:trace>
  <inkml:trace contextRef="#ctx0" brushRef="#br0" timeOffset="12091.488">12880 11269 530 0,'0'-7'114'0,"-2"2"0"16,-1 6-93-16,-1 5-9 0,-2 10-6 15,-3 8-3-15,-2 7 0 0,-4 9 0 16,0 5 1-16,-2 4 0 0,-3 2 0 16,-2-2 0-16,-1-1-1 0,0-4-1 15,0-6 0-15,-1-5 0 0,1-1 0 16,3-5-1-16,3-2 0 0,4-5 0 0,3-5 0 15,0-3 1-15,3-5-2 0,3-5-2 16,3-3-2-16,3-9-4 0,4-4-4 16,2-6-3-16,3-7-6 0,0-8-11 15,2-6-5-15,3-11 1 0,1-5 3 16,5-1 4-16,-2-3 7 0,1 2 15 16,-3 0 21-16,-3 8 14 0,-3 8 7 15,-3 14 4-15,-8 3 0 0,0 10-2 16,-1 9-10-16,1 5-8 0,-2 11-8 0,-1 4-5 15,-3 9-3-15,-2 7-1 0,-3 6-1 16,0 8 1-16,-4 7 1 16,3-1-1-16,-3 3 0 0,3-5-1 15,2-2 1-15,3-6-1 0,1-6 0 0,3-7 0 16,0-6-1-16,2-4 1 0,3-3 0 16,-1-5 0-16,1-2-1 0,-3-2 0 15,-1-3-1-15,-3-5-3 0,0 0-1 16,-1-5-3-16,-3 0-1 0,-1 0-1 15,-4-1-1-15,-4-1 2 0,-3 3 2 16,-2 0 1-16,-3 2 2 0,0 0 3 0,0 1 2 16,3 0 3-16,4 1 2 0,4 2 3 15,4-1 2-15,6 1-1 0,5-2 1 16,7-2 0-16,10-1-2 0,7-6-1 16,7-5-3-16,12-2-1 0,6-5 0 15,6-3-1-15,6-2-1 0,2 1 0 16,-2 3-2-16,4 4-2 0,-3 4-10 15,-3 8-114-15,-5 1-107 0,-9 9-278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24:54.5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9794 2724 419 0,'-8'-7'101'0,"-2"0"1"0,0 0-62 16,-1 5-11-16,-1 1-10 0,0 1-5 15,0 0-2-15,-2 0-2 0,-1 1-1 16,-1 0 0-16,4-2 1 0,1 2 0 16,1-1 2-16,3 0 0 0,1 0 0 15,2 0-1-15,3 0-1 0,0 0-3 16,2 0-1-16,1-1-2 0,2 1-2 0,3 0-1 15,2 0 0-15,2 1 0 0,3 0-1 16,0 1 1-16,1 0-1 0,1 2 0 16,-1-3 1-16,-1 3-1 0,0-2 1 15,0 3-1-15,2 0 1 0,-2-1 0 16,3 0 0-16,4 1 0 0,2 0 0 16,2-1 0-16,3 0-1 0,1-1 1 15,4 0 0-15,-2-2-1 0,2-1 1 0,4 2-1 16,3-2 0-16,-1-1 1 0,0-2-1 15,4 1 0-15,4 2 0 0,-2-1 0 16,-2-1 0-16,1 2 1 0,0-2-1 16,0 4 1-16,4-4 0 0,1 1 0 15,0-1 0-15,1 1 0 0,4-1 0 16,0 1 0-16,0 0 0 0,-4 1-1 16,-2 0 1-16,0-4-1 0,3 3 1 15,-1-2-1-15,-2 1 1 0,2-3-1 0,2 3 2 16,1-2 0-16,1 4 0 0,-7-5 1 15,0 1 0-15,1-3 1 0,1 2-1 16,-3 0 0-16,1 2 0 0,-1-1-1 16,2 3-1-16,1 2 0 0,0 3 0 15,-4-2-1-15,2-3 1 0,-1-2-1 16,-6 0 0-16,2-1 0 0,-4 2 1 16,0 0-1-16,3 4 0 0,-3 1 0 15,-1 5 0-15,3-1 0 0,-4 0 0 16,-1 1 0-16,-3-2 0 0,0-1 0 0,1-2 1 15,0 1-1-15,-1-3 0 0,3 2 0 16,4-2 0-16,1-1 0 0,0 1 0 16,2-1 0-16,1 1 0 0,2-1 0 15,-2 0 0-15,-3 0 0 0,3 2 0 16,-1-2 0-16,-3 1 0 0,-2-1 0 16,1 0 0-16,1 1 1 0,0-2-1 15,-2 0 0-15,2 1 0 0,-1-2 0 16,-1 2 0-16,-1 2 0 0,0-2 0 0,1 0 0 15,1 0 0-15,0 1 0 16,-2-2 0-16,1-1 0 0,1 2 0 0,3 0 0 16,0 0 0-16,0-1 0 0,-1 1 0 15,2 1 1-15,-1 1-1 0,2-2 0 16,-4 0 0-16,2 0 0 0,-2 0 0 16,-3 0 0-16,0 0 1 0,0 1-1 15,-2 0 0-15,-1 0 0 0,-2 1 0 0,1-1 0 16,0 0 0-16,-2 1 0 0,0 0 0 15,-2-1 0-15,0 1 0 0,-1 1 0 16,0-1 0-16,-1 1 0 0,-1 0 0 16,-1 0 0-16,0 0 0 0,-2-1 0 15,-2 0 0-15,0-1 0 0,1 2 0 16,1-1 0-16,-2 1 0 0,2-2 0 16,0 1 0-16,0 1 0 0,0-2 0 15,-1 0 0-15,-1-2 0 0,2 0 0 0,-4-2 0 16,3 2 0-16,2-3 0 0,-2 3 0 15,2-1 0-15,-1-1 1 16,2-2-1-16,0 2 0 0,1-1 0 0,-1-1 0 16,0 0 0-16,-1-1 0 0,-1 1 0 15,-2 3 0-15,-2-2 0 0,-3 2 0 16,-2 0 0-16,-5 2 0 0,2 0-2 16,-4 2-2-16,-2 1-2 0,0 0-6 15,-3 2-7-15,-1-2-114 0,-1 0-105 16,-3-1-272-16</inkml:trace>
  <inkml:trace contextRef="#ctx0" brushRef="#br0" timeOffset="5598.4882">1466 4253 541 0,'0'5'129'16,"-2"-1"4"-16,1-1-82 0,-1-2-17 15,1-1-7-15,2 0-2 0,-1-1-2 16,3-2-1-16,0-4 1 0,4-1 1 15,2-6 1-15,2-2-1 0,4 0-1 16,1-2-2-16,2-1-4 0,2-2-4 16,-3 0-4-16,0 4-2 0,-1-3-3 0,-4-1-1 15,1 2-1-15,-6-1-1 0,-3 0 0 16,-3 2 1-16,-3-1-1 0,-2 0 0 16,-5 1 1-16,-3 2-1 0,-5 1 0 15,-3 2-1-15,-3 2-1 0,0 1 1 16,-1 4-2-16,2 3 1 0,4 2-1 15,3 4 0-15,1 3-1 0,4 3 1 16,-1 6 0-16,2 2 0 0,1 5 0 16,-1 4 0-16,2 5 1 0,-1 3-1 15,2 3 1-15,3 6 0 0,0 4 1 16,3 4 0-16,3 2 2 0,0 4 1 0,2 0 1 16,3 2 1-16,-1-2 0 0,1-6 0 15,0-2 0-15,0 0 0 0,0-4-2 16,-1-2 0-16,0-6 0 0,0-2-1 15,-1-1-1-15,-1-6 1 0,-2-5 0 16,0-2-1-16,-3-5-2 0,0-3-1 16,0-1-5-16,-3-3-5 0,1-3-7 15,-1-3-7-15,0-5-6 0,-1-3-3 0,-2-4 0 16,-3-5 1-16,1-1 4 16,-2-3 6-16,-1 0 6 0,0-2 6 0,0 3 5 15,-1 2 4-15,2 3 6 0,-1 0 8 16,2 4 7-16,2 2 4 0,1 3 4 15,1-1 0-15,4 3-2 0,-1-2-3 16,6 2-5-16,1 1-4 0,2-1-5 16,2-2-2-16,2 0-2 0,0-2 1 15,4 0-2-15,-1-1-1 0,1 1-8 0,-3 0-12 16,1 0-13-16,2 4-16 0,0 1-112 16,-3 1-123-16,1 4-286 0</inkml:trace>
  <inkml:trace contextRef="#ctx0" brushRef="#br0" timeOffset="6171.5135">1867 4631 421 0,'2'-2'130'0,"-1"0"6"16,-2 0 7-16,-4 1-81 0,0 1-14 15,-2-2-8-15,-1 2-7 0,-2 0-6 16,0 1-7-16,-2 0-4 0,-1 0-4 16,2 2-2-16,0 0-3 0,3 0-2 0,-2 2-1 15,4-2-1-15,1 5-1 16,3 0-1-16,0 3-1 0,4 2 0 16,0-1 0-16,3 1-1 0,2 1 1 0,3-1-1 15,0 0 0-15,2-4 1 0,2 2-1 16,-2 0 0-16,1-1 1 15,0 2 0-15,-2-2-1 0,1 3 1 0,-1-5 0 16,-1-1 0-16,1 2 0 0,-6-2 0 16,2-3 0-16,0 0 0 0,-2-3 0 15,-2 1 1-15,-1 1 0 0,-1-2 0 16,2-1 1-16,-6 0-1 0,0 0 1 16,-8 3 0-16,2-1-1 0,-1 2 0 0,-2 1-1 15,-4 1 1-15,-1 2-3 0,-2 2-2 16,4-1-5-16,-5-1-7 0,0-2-7 15,3 2-7-15,4-5-6 0,0 0-9 16,6-1-19-16,2-1-88 0,3-1-100 16,3 2-241-16</inkml:trace>
  <inkml:trace contextRef="#ctx0" brushRef="#br0" timeOffset="6529.5797">2172 4613 656 0,'-1'0'150'0,"-2"0"4"16,3 0-104-16,0-1-18 0,3 1-10 0,-2 0-6 16,2 0-4-16,1-1-3 0,3-1-3 15,1 0-2-15,2 1-1 0,1-1-4 16,2 0-7-16,-1 2-11 0,3-1-12 15,-1 1-15-15,-1 0-114 0,-2 1-121 16,-2 0-286-16</inkml:trace>
  <inkml:trace contextRef="#ctx0" brushRef="#br0" timeOffset="6780.4764">2209 4668 448 0,'2'6'114'0,"-2"2"3"16,2-1-42-16,2 0-43 0,1 1-8 0,1-2-5 15,3 1-3-15,-2-2-4 16,4-1-2-16,0-1-3 0,3 0-3 15,-2-1-5-15,1 0-11 0,0-1-113 0,-1-2-107 16,-1-1-275-16</inkml:trace>
  <inkml:trace contextRef="#ctx0" brushRef="#br0" timeOffset="8530.946">2234 4622 389 0,'-6'-2'107'0,"0"0"7"0,-1 1-42 16,-1 0-16-16,1-2-9 0,0 2-6 15,-1-2-3-15,1 1-1 0,-2 1 0 16,2-2 0-16,-2 2 1 0,2 0-2 16,-2 0-1-16,3-1-3 0,0 2-6 15,3 2-5-15,1-2-6 0,2 0-5 16,4 2-4-16,1-1-3 0,3 0-2 16,2 2-1-16,3-2 1 0,0 0 0 15,3 2-1-15,0-3-1 0,0 1-6 0,0 0-9 16,0 1-10-16,-3-2-11 0,1 1-10 15,-5 0-14-15,1 0-109 0,-4 2-114 16,-3-2-266-16</inkml:trace>
  <inkml:trace contextRef="#ctx0" brushRef="#br0" timeOffset="8940.8668">2216 4688 456 0,'-4'-1'123'0,"1"-1"7"0,-1 0-41 0,-1-2-32 16,1 2-11-16,-1-1-5 0,2 1-4 15,-1 1-5-15,2 1-2 0,-1 0-3 16,1 0-3-16,0 0-4 0,1 0-3 16,1 1-4-16,0 0-2 0,1 0-3 15,1 1-3-15,0-1-2 0,2 2 0 16,1 1-2-16,0 0 1 0,2-2 0 0,2 3 0 15,0 0-1-15,0-1 0 0,1-1-6 16,1 1-13-16,-1-1-17 0,3 0-15 16,-3 0-119-16,2-1-129 0,0-1-307 15</inkml:trace>
  <inkml:trace contextRef="#ctx0" brushRef="#br0" timeOffset="10849.3171">2700 4646 439 0,'-3'-1'115'15,"0"1"5"-15,-1-3-50 0,0 3-22 16,2-2-9-16,-2 0-6 0,2 0-2 0,-2 2-2 15,2-1-2-15,-1 0-1 0,1 0-2 16,-1 1 0-16,2 0-2 0,-1 0-2 16,2-2-1-16,0 0-3 0,1 1-3 15,-1 1-3-15,1 1-2 0,0-1-3 16,3 0-2-16,-3-1-1 0,2 4-1 16,0-4-1-16,5 1 1 0,-1-1 1 15,3 1-1-15,2-1 0 0,3 1 1 16,2-1-1-16,1-1 0 0,2 0 0 15,2 1 0-15,0-2 0 0,1 1 0 0,2-1 0 16,-1 0 1-16,1-1 1 0,0-1-1 16,1 0 0-16,2 0 0 0,3-1 0 15,2 1 0-15,0 0-1 0,4-1-1 16,1 4 1-16,0-2-1 0,-2 2 1 16,-1-1-1-16,-3 3 0 0,-3 0 0 15,-3 1 0-15,-3 2 1 0,-3 1-1 0,-2-3 0 16,-3 1 0-16,-2 1 0 15,1-2 0-15,-3 0 0 0,1-1 0 0,-2 0 0 16,0 0 0-16,-2 0 0 0,1 0-1 16,-3 0-3-16,0-1-3 0,-4 1-5 15,0-1-7-15,-1 1-7 0,-1 0-11 16,-3-2-8-16,0-1 8 0,-3-1-124 16,-3-1-113-16,-1 0-279 0</inkml:trace>
  <inkml:trace contextRef="#ctx0" brushRef="#br0" timeOffset="11223.3772">3088 3920 537 0,'0'-14'135'0,"0"4"6"0,0 6-74 16,-2 0-21-16,2 5-11 0,0 5-6 0,1 7-7 16,-1 2-7-16,2 5-5 0,-2 3-4 15,1 4-1-15,1 3-3 0,-2-1-9 16,1-1-11-16,-1-1-13 0,1 1-119 16,3-2-121-16,0 2-301 0</inkml:trace>
  <inkml:trace contextRef="#ctx0" brushRef="#br0" timeOffset="11737.5545">2783 4960 529 0,'-5'-4'132'0,"0"0"3"16,2 1-60-16,3-1-38 0,2 0-11 15,4 1-2-15,4-1-4 0,-2-2-1 16,7 1-1-16,4-1 1 0,1 0 1 15,2 0 1-15,2 1-2 0,0 1-2 16,6 0-3-16,-3 2-2 0,0 1-3 16,2-2-2-16,2 4-4 0,-1-2-2 0,1 1-1 15,-2 0-3-15,-2 0-5 0,-1 0-6 16,-5 1-8-16,-3-2-9 0,-2 1-8 16,-4-1-7-16,-4 2-8 0,-5-1-104 15,-3 0-105-15,-2 0-255 0</inkml:trace>
  <inkml:trace contextRef="#ctx0" brushRef="#br0" timeOffset="11958.468">3144 4863 435 0,'-13'1'122'15,"-1"-1"6"-15,2 1-29 0,0 3-42 16,2-1-15-16,2 0-6 0,1 3-6 16,1 3-6-16,4 3-4 0,-1 4-4 15,2 1-3-15,1 6-2 0,3 4-2 16,-3 0-1-16,0 3-1 0,0-2-2 15,-2-1 0-15,1 0-2 0,0-1 1 16,-3-4-1-16,4-2-1 0,0 0-1 16,3-2-2-16,0 0-7 0,2-4-8 0,0-4-11 15,-1-4-10-15,2-3-44 0,0-5-74 16,-3-5-105-16,1 0-234 0</inkml:trace>
  <inkml:trace contextRef="#ctx0" brushRef="#br0" timeOffset="12442.6866">3384 5126 601 0,'-3'0'140'0,"-3"0"1"15,-3 0-97-15,1 0-15 0,-1 2-8 16,-1-1-7-16,0 0-5 0,-2 0-3 0,1 2-2 16,0-2-1-16,1 3-1 0,0-1-1 15,4 1 0-15,0 0 0 0,3-1-1 16,1 2 0-16,2 1 0 0,2-1-1 16,0 0 1-16,3 0-1 0,0 1 0 15,2 3 0-15,2-4 0 0,0-1 1 16,3 3-1-16,-1-4 0 0,1 1 1 15,0 0 0-15,-1-2 0 0,0 1 0 16,0-1-1-16,0 3 1 0,-2-3 0 0,1 2 0 16,-3 1 0-16,0 1 0 0,-1 0 0 15,-1 3 1-15,-1-3-1 16,0 4 0-16,-2 1 0 0,-1 0 0 0,-2-2 0 16,0 3 0-16,-3-1 0 0,0-2 0 15,-2 0 1-15,0-2 0 0,-2-2 2 16,-1 1 3-16,-2-1 3 0,0 0 4 15,-4 0 2-15,-2 0-1 0,-1-1-1 16,-2-2-2-16,1-1-8 0,0-1-12 16,0-5-14-16,4 2-13 0,4-2 8 0,1-1-131 15,4 0-119-15,2-2-287 0</inkml:trace>
  <inkml:trace contextRef="#ctx0" brushRef="#br0" timeOffset="12890.4895">3885 4483 630 0,'-11'-6'169'0,"4"4"7"16,0-1-79-16,1 1-27 0,2 1-15 0,1-2-12 15,3 1-12-15,9 5-13 16,-4-5-7-16,4-1-7 0,2 1-2 0,2-1-1 16,2 2-2-16,1 0-9 0,0-3-13 15,-2 4-16-15,0 2-18 0,2-1-15 16,-5 1-115-16,-2 1-129 0,0-1-285 15</inkml:trace>
  <inkml:trace contextRef="#ctx0" brushRef="#br0" timeOffset="13016.675">3953 4601 670 0,'-5'8'151'16,"0"0"0"-16,3-5-110 0,2-1-17 15,3-2-12-15,3-3-11 0,2 0-16 16,-2-1-12-16,2-4-11 0,0 2-113 15,-2-1-117-15,-1-2-282 0</inkml:trace>
  <inkml:trace contextRef="#ctx0" brushRef="#br0" timeOffset="13241.8979">4015 4395 525 0,'4'-5'124'0,"0"0"1"15,1 0-63-15,1 4-41 0,1 0-9 16,5 2-3-16,1 3-3 0,0 2-2 15,0 0-1-15,3 3-1 0,2 2 0 16,-1 0 0-16,-1 0 0 0,0 2-1 16,-2-2 0-16,1 4 0 0,-4 1 0 0,-2 0-1 15,-3 1 0-15,-3 0 0 0,-6 1-1 16,-1 4-2-16,-5-2-2 0,-2-2-4 16,-3 0-4-16,-1-1-8 0,0-4-59 15,-1-2-48-15,4-1-90 0,4-1-206 16</inkml:trace>
  <inkml:trace contextRef="#ctx0" brushRef="#br0" timeOffset="13766.6159">4698 4276 637 0,'-7'-2'160'16,"3"-1"3"-16,0 0-91 0,4 0-23 15,5 0-13-15,2-1-9 0,5 0-8 16,8 0-6-16,6-2-2 0,3 3-2 16,5-2-1-16,4-1-3 0,3-2-1 0,-3-3-2 15,0 1-3-15,0 1-6 0,-3-1-9 16,0 1-9-16,-6 4-11 16,-3 3-7-16,-3 1-7 0,-7 2-4 0,-5 0 0 15,-7 0 4-15,-7 2 6 0,-5-2 10 16,-4 2 9-16,-3-2 12 0,-4 0 13 15,1 1 11-15,-2 3 12 0,-1 0 10 16,4 3 6-16,1 1 3 0,2 5-2 16,3 2-2-16,-2 2-4 0,5 4-4 15,2 3-5-15,-2 2-4 0,3 1-4 0,1 1-3 16,1 1-4-16,2-1-3 16,0 0-1-16,1 1-3 0,0-2-1 0,1-1-4 15,1-4-8-15,0-3-9 0,0-3-15 16,3-5-14-16,-1-3-118 0,-1-4-125 15,5-4-296-15</inkml:trace>
  <inkml:trace contextRef="#ctx0" brushRef="#br0" timeOffset="14243.4988">5270 4497 515 0,'2'0'132'0,"-3"0"5"15,0-2-57-15,-3 4-37 0,-1-2-8 16,1 1-6-16,-2 0-6 0,-5-1-4 15,4 4-5-15,0 1-2 0,-2 1-3 16,0 1-2-16,2-1-1 0,1 2-2 16,1-1-1-16,1 0-1 0,3 1-1 15,1-1 0-15,3 2-2 0,0-1 1 0,2 0-1 16,0-1-1-16,4 0 0 16,-1-1-1-16,3-1 0 0,1 0-1 0,1-2 1 15,1-1 1-15,2 2 0 0,-1-3 1 16,0 1 0-16,-2 1 0 0,-1-1 1 15,-2 2 0-15,-4-3 0 0,-2 2 0 16,-3 0 1-16,-3-1-1 0,-3 0 1 16,-2 3 0-16,-6 1 0 0,-3 3 2 15,-1 0 1-15,-4-1 2 0,1 3 1 0,-2-1-1 16,2-2 0-16,3-2-1 0,2 0-7 16,4-3-10-16,5-1-15 0,1 0-13 15,5-5-117-15,2-3-121 0,5 1-292 16</inkml:trace>
  <inkml:trace contextRef="#ctx0" brushRef="#br0" timeOffset="14420.4733">5583 4508 640 0,'11'-5'150'15,"-2"1"3"-15,-2 0-100 0,0 2-22 16,3-2-10-16,1 2-8 0,-2-2-11 15,1 3-15-15,-2 0-12 0,2 1-15 16,-1 1-114-16,-3 3-118 0,-1 2-286 16</inkml:trace>
  <inkml:trace contextRef="#ctx0" brushRef="#br0" timeOffset="14573.1847">5625 4628 577 0,'0'0'131'16,"0"-1"0"-16,0-2-81 0,2 1-34 16,2-2-9-16,3 0-10 0,4-1-8 15,3 0-16-15,3 1-104 0,-1-1-107 16,5 1-263-16</inkml:trace>
  <inkml:trace contextRef="#ctx0" brushRef="#br0" timeOffset="14852.9522">6579 4043 639 0,'-9'-17'156'0,"1"1"4"15,-2 3-91-15,2 3-22 0,3 2-10 16,0 5-9-16,2 3-7 0,3 4-7 16,-1 4-4-16,4 6-5 0,-2 4-5 0,0 5-9 15,0 2-9-15,3 1-11 16,0 3-11-16,-1-1-12 0,2 0-47 0,1-1-69 16,0 0-103-16,2-1-228 0</inkml:trace>
  <inkml:trace contextRef="#ctx0" brushRef="#br0" timeOffset="15132.2017">6377 4420 501 0,'-14'-2'136'0,"3"2"3"0,2-1-22 16,6 2-79-16,0-1-11 0,1 0-7 15,-1-2-4-15,8 4-5 0,3 0-2 16,4 0-1-16,3-1 1 0,2 2 0 16,4-2 1-16,7 1 0 0,-3-2-1 15,4-2-1-15,3-2-2 0,6-1-1 16,4 0-1-16,2-1-1 0,1 1-2 0,4-1-3 16,0 3-8-16,-4-1-9 0,-3 1-9 15,-5 2-11-15,-3 1-55 0,-7 1-62 16,-5 3-104-16,-5 0-227 0</inkml:trace>
  <inkml:trace contextRef="#ctx0" brushRef="#br0" timeOffset="16110.1565">6475 4781 537 0,'10'-7'133'0,"-3"-3"5"0,2-1-72 0,-2-3-21 15,2 0-8-15,-1-4-4 0,0 2-4 16,-2-2-6-16,0 0-2 0,1-1-5 16,-3 2-2-16,-1-1-4 0,-1 1-1 0,-2-2-1 15,-3 1-2-15,-3 2-2 0,-2 0 0 16,-1 4-2-16,-2-2 0 0,-1 5-1 15,-2 1 0-15,1 3-1 0,-1 3 0 16,2 3 0-16,-1 3 0 0,0 4-1 16,3 2 1-16,2 6-1 0,-1 4 1 15,2 3-1-15,1 4 0 0,2 7 1 16,2 4 0-16,3 9-1 0,3 2 1 0,2 3 0 16,1 2 0-16,2 3 0 0,-1-2 0 15,1-3 0-15,-2-6 0 16,-1-2 0-16,-1-5 1 0,-1-1-1 0,0-6-2 15,-2-4-3-15,-1-2-6 16,-2-4-8-16,0-4-8 0,-2-6-7 0,-3-4-6 16,0-7-4-16,-1-5 1 0,-2-4 5 15,-1-6 7-15,-3-4 8 0,-1-5 8 16,0-2 8-16,-1 2 9 0,-1 2 10 16,-1 0 8-16,2 4 7 0,3 4 6 0,1 3 2 15,2 2 1-15,3 2-4 0,4 0-6 16,4 0-7-16,3 2-8 0,4-1-4 15,5 3-4-15,5-2-1 0,2 1-1 16,4 0-1-16,4 0 0 0,-1-1-2 16,-1-2 0-16,0 0-1 0,0 1 0 15,1-1 0-15,-1-3-1 0,0 5 1 0,0-2 1 16,2 4 1-16,-5-3 0 16,-1-1 1-16,-6 2 2 0,-4 0 2 0,-4-1 4 15,-6 1 3-15,-4-4 3 0,-5 5 0 16,-3 1 1-16,-3 0 0 0,-2-1-2 15,-2 5-4-15,-3-5-2 0,2 4-1 16,1 1 0-16,4-1-1 0,0 0 0 16,4 0-1-16,2 2-1 0,5-1 0 15,2 3-2-15,2 0-1 0,0 2 0 16,5 3-1-16,1-1 0 0,2-1-1 16,2 5 0-16,-1-5-1 0,4 0 0 0,1-1-2 15,-2-2 0-15,-3 0-1 0,1-2-2 16,0 1 0-16,-5 0-1 0,0-2 1 15,-3 1 1-15,-2-2 1 0,1 0 1 16,-2 1 2-16,-3 0 2 0,0-1 1 16,-2 1 1-16,-1 1 2 0,-1 1 2 15,-3-1 1-15,-3 1 0 0,1 2 0 16,-1 1 0-16,0-3-3 0,-1 2-8 0,1 0-15 16,1 2-17-16,-3-5-126 0,-1 2-131 15,6 1-322-15</inkml:trace>
  <inkml:trace contextRef="#ctx0" brushRef="#br0" timeOffset="19959.5052">9476 4309 215 0,'2'-5'59'0,"0"0"7"15,-2 3-26-15,1 0-3 0,-1 0 1 16,0 1 3-16,0-1 0 0,0-1 0 0,0 1-4 15,0-3-2-15,1 1-1 0,0-1-2 16,1 0-2-16,-1-1-4 0,-1-1 0 16,1 0-1-16,0-1 0 0,-1 0 0 15,0-2 0-15,1-1-1 0,-1 0-1 16,2 1-1-16,-1 0-1 0,-1 2-2 16,1 0-2-16,2 2-2 0,-2 2-2 15,0 2 0-15,-1 0-2 0,1 0-1 16,1 1-2-16,-2 1 0 0,0 1-1 15,1 1 0-15,-1 1 0 0,1 3-1 0,0 5 0 16,-1 4 0-16,0 1 0 0,-2 4 0 16,1 4-2-16,-2 2-1 0,2 1-1 15,-2 0 0-15,1 1 0 0,1 1 0 16,1 2 0-16,0-3 0 0,1-1-1 16,0-1 1-16,2-3-1 0,0-3 0 15,1-2 0-15,0-3-1 0,1-4 0 0,-2-1 1 16,2-4-1-16,1-1 0 15,2-4 1-15,-2-2 0 0,0-3 0 0,0-1 0 16,0-2-2-16,1-1-5 0,0 0-8 16,-3-1-9-16,1-1-10 0,-1 1-9 15,1-1-9-15,-3-1-17 0,-2-2-94 16,-3 2-105-16,0-3-248 0</inkml:trace>
  <inkml:trace contextRef="#ctx0" brushRef="#br0" timeOffset="20316.0337">9487 4333 465 0,'-4'2'120'15,"2"0"5"-15,-1 0-59 0,0-2-17 0,0-2-4 16,-2 2-3-16,1-2-4 0,0 1-2 16,0-2-1-16,-2 1-2 0,4 2-1 15,-3-1-3-15,2-1-1 0,1 4-3 16,-1-2-1-16,1 1-4 0,1-2-3 16,1 2-3-16,1 0-3 0,0 0-3 15,0-2-2-15,2 1-2 0,0 0-1 16,4 0 0-16,0 0 0 0,-1-1-1 15,4 0 0-15,0 1 0 0,-1-2-1 16,1 2-3-16,0 0-6 0,-1 0-15 0,-1-1-19 16,0 0-13-16,-2 1-16 0,-1-1-113 15,-1 0-127-15,1-1-280 0</inkml:trace>
  <inkml:trace contextRef="#ctx0" brushRef="#br0" timeOffset="21936.5821">9932 4389 634 0,'-4'-1'163'0,"0"-1"4"15,1 0-80-15,0 1-37 0,3 1-14 16,0 0-10-16,3 0-11 0,-1 0-8 15,4 0-5-15,0-1-1 0,3 2-1 0,-1-1-3 16,2 0-10-16,1 1-14 0,0 1-12 16,0 0-14-16,-2 0-117 0,-2 1-126 15,2-3-290-15</inkml:trace>
  <inkml:trace contextRef="#ctx0" brushRef="#br0" timeOffset="22147.0175">9973 4503 545 0,'-3'2'150'0,"1"-3"1"16,1 1-2-16,2-1-112 0,2 0-12 16,2-2-6-16,0 1-5 0,2-2-2 15,2 0-2-15,0 1-3 0,1-2-7 16,0 1-17-16,1 2-14 0,0 2 15 15,-2-2-145-15,2 2-128 0,0 2-315 16</inkml:trace>
  <inkml:trace contextRef="#ctx0" brushRef="#br0" timeOffset="23989.3282">10431 4379 500 0,'-2'-10'137'0,"-3"1"8"0,0 1-38 16,3 2-48-16,-2 1-11 0,3 1-8 15,0 3-10-15,2 2-6 0,0 3-6 16,4 3-5-16,-1 3-3 0,2 5-4 15,1 2 0-15,2 1-1 0,-2 2 0 16,2 1-2-16,-2-3 0 0,-2-4-2 16,0 2 0-16,0-3-1 0,-2-3 1 15,1-3-1-15,-2-2 1 0,1-6 0 0,2 2 0 16,-2-7 0-16,1-6 0 0,0-4 1 16,0-5-1-16,-1-5 1 0,2-1-1 15,0-2 0-15,0-2 0 0,1 3 0 16,-1 4 0-16,1 3 0 0,-1 6 0 15,-4 5 1-15,3 4-1 0,1 5 1 16,-3 7 0-16,1 5 0 0,-1 4 0 16,1 5 0-16,1 2-1 0,-2 3 0 15,-1 2-1-15,-4-4-2 0,5 2-5 0,0-2-6 16,2-2-8-16,1-3-10 0,0-2-7 16,3-5-8-16,6 0-10 0,-5-8-108 15,1-4-111-15,2-5-265 0</inkml:trace>
  <inkml:trace contextRef="#ctx0" brushRef="#br0" timeOffset="25728.7153">9098 5555 643 0,'6'-10'146'0,"-5"-1"3"0,1 1-103 0,2 2-18 15,1 3-6-15,1 2-3 0,-2 7-5 16,-2-1-2-16,2 8-2 0,-1 0-1 15,0 5-1-15,-2 1-2 0,-2 0 0 16,1-2-2-16,-1 0-1 0,-1-1 0 16,2-2-2-16,-1-2 1 0,2-4-2 15,-1-1 0-15,2-4 1 0,3-2-1 16,-2-4 1-16,2-5 0 0,1-3 0 16,0-6 0-16,3-5 0 0,1-5 0 0,-2-6-1 15,5 0 1-15,0 0 0 16,1 2 0-16,-1 6 1 0,2 5 1 0,-3 8 0 15,0 4 1-15,-3 7-1 0,1 6 1 16,-2 4-1-16,0 4 0 0,-2 4 0 16,2 5-1-16,-3 0-1 0,0 2 0 15,-1-1-4-15,-2 1-7 0,-1 0-7 16,1-2-10-16,-2-3-11 0,1 1-10 16,1-2 7-16,3-2-123 0,-4-3-112 15,3-1-272-15</inkml:trace>
  <inkml:trace contextRef="#ctx0" brushRef="#br0" timeOffset="26070.4149">9714 5255 596 0,'-13'1'147'0,"-3"4"5"15,2 4-78-15,-3 2-29 0,2 1-7 16,1 3-5-16,0-1-8 0,4 6-4 16,3 2-5-16,2-2-3 0,5 3-5 15,0 1-2-15,2 1-2 0,3 1-2 0,2-4 0 16,2 0-1-16,0-2-1 15,2-1 1-15,2-6-2 0,2 0-4 0,1-5-8 16,1-3-7-16,0-3-11 0,1-3-8 16,-2-2-10-16,-1-4-23 0,0 0-92 15,-6-3-106-15,1-2-249 0</inkml:trace>
  <inkml:trace contextRef="#ctx0" brushRef="#br0" timeOffset="26289.4268">9574 5484 558 0,'-7'0'154'16,"2"1"3"-16,2 5-27 0,1-6-86 16,2 2-14-16,0-4-8 0,4 1-7 0,3 0-7 15,4-3-3-15,1 1-1 0,4 0 0 16,2-2-4-16,3-1-12 0,3 0-14 15,0 0-13-15,-1 1-123 0,-1-1-128 16,-3-4-311-16</inkml:trace>
  <inkml:trace contextRef="#ctx0" brushRef="#br0" timeOffset="26843.6734">9885 5241 622 0,'-5'-2'149'16,"2"-3"3"-16,-1 1-83 0,9 1-34 15,2-2-10-15,4 0-5 0,5-2-2 16,4-1-3-16,2 0-2 0,3-1-1 15,-1 1-1-15,3 0-2 0,1 1-2 0,1 4-2 16,1 0-2-16,0 1-1 0,1 4-1 16,-2-2-1-16,-4 1 1 0,-2 1-1 15,-5 0-1-15,-4 1 0 0,-3 2 0 16,-4 0-1-16,-1 4 0 0,-1-1-1 16,-5 1-1-16,0 1 0 0,-1-1 0 15,-4 1 1-15,-2 4 0 0,-2-1 1 16,2 3 1-16,-5 0 1 0,-2 1 0 0,-1 2 0 15,1-1 0-15,-2-1 1 0,-3-1-1 16,2 1 0-16,0 0 0 0,4 0 0 16,-2-1 1-16,3-1 0 0,2 1 0 15,0-5 0-15,4-2 0 0,2-2 0 16,2-3-1-16,2-2 1 0,2 0-1 16,2 0 0-16,3-1 0 0,0 0 0 0,1-2 1 15,3 2-1-15,3 3 0 0,-1-4 0 16,1 1 0-16,0-1 0 0,5-2 1 15,-1 0-1-15,-1-1 0 0,2-3 1 16,0-1-1-16,3 1 1 0,-1 0 0 16,-1 1 0-16,-1-1-1 0,-3 1-3 15,1 2-8-15,-1-1-13 0,-1 1-9 16,-3 5-11-16,-2 0-18 0,0 3-102 16,-5 0-114-16,-3 1-254 0</inkml:trace>
  <inkml:trace contextRef="#ctx0" brushRef="#br0" timeOffset="28222.1366">10776 4007 555 0,'-3'-3'136'0,"1"-2"2"0,1 2-68 15,4-2-37-15,1 0-9 0,3 0-5 16,4 0-3-16,3 1-2 0,3 1-1 0,4-2 0 15,4 1-1-15,1 1-2 0,2-1-2 16,2 0-2-16,-1 0-1 0,-2 1-3 16,-1-1-1-16,-3 3-5 0,0 0-8 15,-2 1-7-15,-2 1-8 0,-4-2-6 16,-4 2-11-16,0 0-29 0,-6 2-76 16,-2-2-94-16,-3-1-227 0</inkml:trace>
  <inkml:trace contextRef="#ctx0" brushRef="#br0" timeOffset="28453.5681">11075 3932 471 0,'-8'0'130'0,"1"0"5"0,-3 4-34 0,3-1-50 16,2 7-16-16,-1 1-9 0,0 5-6 15,1 4-5-15,1 3-4 0,2 3-2 16,-1 1 0-16,1 0-1 0,0 3 0 16,4 0 0-16,-1-1 1 0,-2 4 0 15,4-4 1-15,1 2-2 0,1 0-1 16,-1-3-1-16,-1-1-2 0,1-3 0 15,3-4-2-15,-3 0-1 0,-2-3-1 0,-3-8 0 16,4 3-4-16,-2-4-5 0,-1-1-7 16,0-2-6-16,0-2-6 0,0-3-8 15,2 3 6-15,-2-5-123 0,-2-2-108 16,3-4-276-16</inkml:trace>
  <inkml:trace contextRef="#ctx0" brushRef="#br0" timeOffset="28983.9999">11307 4407 456 0,'0'-3'122'0,"0"-1"4"0,1 1-24 16,-2-1-63-16,0 1-9 0,2 1-3 16,-1-1-2-16,3 2 0 0,-3 0-1 15,0-2-1-15,-2 3 0 0,1-1-3 16,-1 1-2-16,1 3-3 0,-4-2-4 16,-1 2-3-16,-2 2-3 0,1 1-3 15,-3 3 0-15,0-2-2 0,-1 1 1 0,4 2-1 16,1-3 0-16,1 0-1 15,4 1-1-15,1-2-1 0,1-1-1 0,3 1-1 16,2 0 0-16,1 0-1 0,3-2 1 16,1 1 1-16,1-2 0 0,-1 2 1 15,0-2 1-15,0-1 0 0,0 2 1 16,-1-2 0-16,-3 1 0 0,4-1 1 16,0 2 0-16,0-2 0 0,3 1 0 15,-6-1 0-15,3 1 0 0,-2-1 0 16,-3-1 0-16,-1 0 1 0,-1 3 0 0,-3-1 2 15,-2-1 2-15,-3 0 0 0,-1 1 2 16,-2 1 0-16,-3 2 2 0,-2-1 1 16,-3-2 1-16,3 3 1 0,-2 1-2 15,3-1 0-15,-1 0-2 0,1-3-3 16,1 1-7-16,2 1-12 0,-2-4-17 16,4 2-15-16,-3-2-121 0,1 1-128 15,1 1-308-15</inkml:trace>
  <inkml:trace contextRef="#ctx0" brushRef="#br0" timeOffset="35749.8761">1057 6672 557 0,'1'-1'125'0,"3"2"2"16,3 0-92-16,2 2-12 0,2 2-6 16,1 3-1-16,3 2-2 0,2 4-2 15,3 0 0-15,-1 2-2 0,3 3 0 0,0 0 0 16,4 1 0-16,0-2-1 0,-2-3-1 15,1 0-1-15,-1-2-2 0,-2-1-1 16,-1-2-1-16,-2 0-1 0,-4-2 0 16,-2 2-1-16,-2 0 0 0,-3 0 0 15,-2 0-2-15,-2-3-2 0,0 2-4 16,-2-2-3-16,-1 0-4 0,1-1-4 16,-1-2-3-16,-2 0-2 0,1-3-4 0,-3-1-4 15,1-1-22-15,-1-2-79 0,1-3-93 16,-2-1-230-16</inkml:trace>
  <inkml:trace contextRef="#ctx0" brushRef="#br0" timeOffset="36016.1639">1449 6667 566 0,'0'-2'141'0,"-2"1"3"15,-1 1-80-15,0 3-24 0,-1 3-10 16,-4 4-8-16,2 5-7 0,-3 2-7 16,-1 4-3-16,-2 3-1 0,-2 2-2 15,-2 0 0-15,-1 0 0 0,-5-1 0 16,-1 2-1-16,-2-1 0 0,1 0-1 16,-1-4-1-16,3 0-3 0,1-3-5 15,4-4-3-15,2-1-5 0,3-6-6 0,2-3-8 16,5-1-7-16,3-6-108 0,2-1-105 15,4-3-265-15</inkml:trace>
  <inkml:trace contextRef="#ctx0" brushRef="#br0" timeOffset="36355.3352">1758 6623 557 0,'-4'-2'136'0,"-2"-2"5"0,-4 2-76 16,2 3-22-16,-2 2-11 0,-2 4-6 15,-3 1-6-15,1 3-5 0,0 0-4 16,1 6-4-16,0 1-2 0,-1 1-1 0,1 0 0 15,2 3-2-15,2 1 0 0,3 1 0 16,1 0-1-16,3 1 0 0,3 1 0 16,5 2-1-16,2-5 0 0,-1 0 0 15,3-3 0-15,1 0-3 0,2-7-6 16,1-3-8-16,2-6-7 0,2-2-8 16,3-4 1-16,1-5-123 0,-1-3-112 15,2-5-272-15</inkml:trace>
  <inkml:trace contextRef="#ctx0" brushRef="#br0" timeOffset="36666.4885">1933 6708 547 0,'0'-13'135'0,"0"2"4"16,0 2-67-16,1 0-32 0,0 4-11 15,1 1-5-15,0 3-5 0,1 1-3 0,-2 1-3 16,1 2-3-16,1 4-2 0,-2 4-1 16,-1 3-1-16,0 3-2 0,0 5-1 15,0 4-1-15,0-1 0 0,0 1-1 16,1 0 0-16,2 1-1 0,-1 0 1 16,2-3 0-16,-1-3-1 0,2 0 1 0,-1-2 0 15,0-3-1-15,0-3 0 0,3-6-1 16,-1-2-1-16,1-4-6 0,3-3-8 15,0-2-6-15,-1-1-8 0,2-2-14 16,-2-2-109-16,-2-3-114 0,-3 0-271 16</inkml:trace>
  <inkml:trace contextRef="#ctx0" brushRef="#br0" timeOffset="36884.614">1859 6840 710 0,'-9'2'163'0,"-1"0"1"0,4-1-118 0,3 1-17 16,3 1-9-16,5-1-7 0,3 1-5 15,-1-1-5-15,4-1-2 0,2-1 1 16,3 0-1-16,4-2-1 0,-3-2-11 16,0 1-15-16,2-4-9 0,-2 3-14 15,-1-3-79-15,-3 0-38 0,-3 0-105 16,2-1-202-16</inkml:trace>
  <inkml:trace contextRef="#ctx0" brushRef="#br0" timeOffset="37076.7423">2082 6667 591 0,'3'-5'135'0,"-3"0"2"16,3 3-93-16,2 2-17 0,2 1-6 16,0 2-4-16,4 2-4 0,0 1-1 15,1 5 1-15,-1 2-1 0,0 2 0 16,1 3-1-16,-1 3 0 0,-1 2-2 15,0 3-1-15,-3-3-2 0,1 3-2 0,-3 3-2 16,-5-2-1-16,-3-1-6 0,-2 0-6 16,-2 0-8-16,1-2-8 0,-1-2-8 15,0-6-1-15,4-1-118 0,0-4-111 16,3-1-268-16</inkml:trace>
  <inkml:trace contextRef="#ctx0" brushRef="#br0" timeOffset="37335.6063">2478 6829 611 0,'-2'-6'165'0,"3"1"3"16,-2-1-22-16,1 2-100 0,0 0-17 15,1-2-8-15,0 1-6 0,3 2-4 0,1 2-3 16,1-3-3-16,1 3-5 0,2-2-11 16,-2 4-13-16,3 1-15 0,0 3-11 15,-1-1 82-15,0 5-207 0,-2 0-135 16,-1 2-337-16</inkml:trace>
  <inkml:trace contextRef="#ctx0" brushRef="#br0" timeOffset="37510.1229">2494 6973 659 0,'-1'2'150'0,"-1"-5"1"16,2 3-99-16,3-1-26 0,2 0-9 0,0 0-7 16,1 1-2-16,2-3-2 0,2 4-3 15,2-2-9-15,0 1-14 0,0 0-13 16,0 0-122-16,-1 0-124 0,0 1-309 15</inkml:trace>
  <inkml:trace contextRef="#ctx0" brushRef="#br0" timeOffset="38711.8781">3064 6678 558 0,'9'-28'136'0,"-1"2"6"15,0 8-78-15,-2 2-17 0,-1 5-7 16,-1 5-5-16,-3 5-3 0,0 7-5 16,-1 9-6-16,-2 4-5 0,0 11-4 15,-2 9-4-15,0 5-3 0,-3 6-2 16,-1 3-1-16,1-1-2 0,-1 0 1 16,0-6-1-16,0-6 1 0,0-7-1 15,3-5 0-15,3-11-3 0,-3-10-1 16,5-4 0-16,2-7-1 0,3-9 1 0,0-9-1 15,3-7 1-15,-2-6 2 0,0-7 2 16,-1-8 0-16,0-6 0 0,-2-4 0 16,3-3 0-16,2-1 0 0,2 6 0 15,1 4 0-15,-2 6 0 0,0 11 2 16,1 10 1-16,-4 10 0 0,0 10 0 16,-2 10 2-16,1 10 0 0,0 6 0 15,1 7-1-15,0 5-1 0,0 5-1 16,2 7 0-16,0 1-1 0,2 5 0 15,3 0-1-15,3 2 0 0,2-1 1 0,4-2-1 16,3-3 0-16,-1-5 1 16,0-4-1-16,-2-4-6 0,-3-5-8 0,-1-5-12 15,-4-4-9-15,-3-4-10 16,0-3-12-16,-3-6-109 0,-5-2-110 16,1-3-258-16</inkml:trace>
  <inkml:trace contextRef="#ctx0" brushRef="#br0" timeOffset="38884.4165">3108 6981 638 0,'-15'-1'155'15,"0"-2"5"-15,5 1-75 0,4-1-50 16,4 2-14-16,3 1-7 0,5 2-4 16,4 1-5-16,6-1-8 0,4 0-13 15,5-4-11-15,10 0-17 0,0-4-117 16,5-5-124-16,6-4-301 0</inkml:trace>
  <inkml:trace contextRef="#ctx0" brushRef="#br0" timeOffset="39282.3512">3898 6831 472 0,'0'-5'138'0,"-3"4"9"0,-4 0-13 16,-3 2-69-16,-3 3-12 0,-2 2-7 0,-5 1-5 15,1 3-7-15,-3 0-6 0,3 6-4 16,2 1-6-16,4 3-3 0,3-1-3 16,4 6-3-16,5-1-3 0,2 1-3 15,4-3-3-15,3-1-6 0,4-2-12 16,6-3-11-16,1-2-12 0,6-6-9 15,2-3-10-15,1-4-24 0,0-4-88 16,-2-6-100-16,1-2-240 0</inkml:trace>
  <inkml:trace contextRef="#ctx0" brushRef="#br0" timeOffset="39787.5191">4108 6863 676 0,'-18'11'162'0,"-2"6"3"15,2 3-99-15,3 2-27 0,3 0-12 0,4 3-9 16,4-5-8-16,1 1-4 0,7-1-2 16,1-5-1-16,2-3-1 0,4-2-1 15,2-4-1-15,0 1 1 0,4-7-1 16,0-4 1-16,-1-5 0 0,3-2-1 16,-2-2 1-16,-4-4 0 0,0-1 1 15,-6-3 0-15,-5-1 0 0,-2 2 0 16,-6-2-1-16,-2 1 1 0,-3 6-3 15,-2-1-4-15,0 2-7 0,-2 6-6 16,2 3-6-16,0 2-10 0,5 3-6 0,1 1-4 16,7 6-3-16,2 0-3 0,9 4 2 15,2-1 3-15,5 0 4 0,-1-3-6 16,2-1-2-16,2-4 7 0,0 0 16 16,-1-6 14-16,2 3 12 0,-1-3 14 15,1 0 18-15,-2 2 15 0,4 0 4 16,-4-1-7-16,1 2-7 0,-2 2-6 15,-1 2-8-15,-1 1-5 0,-2 0-4 0,-2 2-1 16,1 0-1-16,-3 3 0 16,-3-2-1-16,1 2 1 0,-2-2 0 0,-2 2 0 15,0-2 1-15,-4 4 0 16,1-2 0-16,-5 2-1 0,2 1-1 0,-5 1-2 16,-2 2-2-16,-1 2-1 0,-2 0-3 15,-3-1-1-15,1-1-1 0,-2-1 0 16,0-3-2-16,3-4-5 0,2-2-10 15,2-4-8-15,3 0-10 0,4-2-14 16,3-4-109-16,3-1-114 0,3-5-267 0</inkml:trace>
  <inkml:trace contextRef="#ctx0" brushRef="#br0" timeOffset="40025.4392">4972 6408 684 0,'-5'-7'161'0,"-6"7"1"16,-5 9-111-16,-5 6-18 16,-4 7-9-16,-6 7-10 0,-1 5-7 0,0 7-3 15,2 4-1-15,1 3-1 0,9 3 1 16,6 2 0-16,8 3-1 0,6 1 1 16,5-2-2-16,5-5-2 0,6-2-5 15,4-5-8-15,5-8-8 0,4-7-7 16,4-7-8-16,2-7-8 0,-1-7 4 15,3-7-118-15,-2-5-107 0,2-6-270 16</inkml:trace>
  <inkml:trace contextRef="#ctx0" brushRef="#br0" timeOffset="40629.8201">5128 6894 451 0,'-10'-4'134'0,"-3"2"7"0,1-4 1 16,4-1-85-16,-1 0-12 0,2-1-7 16,6-1-4-16,-1-1-4 0,4-2-3 15,1-2-3-15,5 0-1 0,0-1-1 16,4-1-2-16,4 0-3 0,0 0-2 15,3 4-3-15,1 1-3 0,1 2-3 16,1 2-2-16,2 3-1 0,0 6-2 16,1 1 0-16,-1 6 0 0,-3 1 0 15,-3 2-1-15,-1 6 1 0,-4 4 0 0,-6-1 0 16,-3 4-1-16,-6-1 1 0,1 7-1 16,-5-1-1-16,-4 1-1 15,-6-2-2-15,-2 0 1 0,-3-2-1 16,-2-2 0-16,0-1 0 0,1-6 1 0,-2-2 2 15,6-4 2-15,1-1 0 0,2-5 3 16,4-2 0-16,2-3 0 0,5-2 1 16,1-3 0-16,6 1 0 0,1-2-1 0,5 1-1 15,1-1 0-15,3 1-1 0,0 0 1 16,4 1-2-16,2 1 0 0,5-1 0 16,0 3-4-16,3 0-8 0,1 0-16 15,2 3-17-15,-3-2-15 0,0 0-125 16,-3 0-135-16,-1 1-316 0</inkml:trace>
  <inkml:trace contextRef="#ctx0" brushRef="#br0" timeOffset="40908.0875">5742 6846 625 0,'-6'-12'155'0,"1"-2"5"0,2 1-58 15,3-1-64-15,0 2-7 0,1-1-4 0,1 2-3 16,2 2-5-16,2 3-2 0,2 1-4 16,1 1-2-16,4 2-2 0,0 2-3 15,4 4-1-15,-1 2-1 0,1 0-2 0,0 4-1 16,-2 3-1-16,0 4-1 0,-2 3-4 16,-3-1-3-16,0 5-5 0,-3 1-3 15,-1 4-6-15,1-2-5 0,-3-2-5 16,1 4-6-16,-1-4-4 0,-3-3-6 15,3-3-9-15,-3-3-100 0,-2-4-107 16,0-5-254-16</inkml:trace>
  <inkml:trace contextRef="#ctx0" brushRef="#br0" timeOffset="41094.0998">5676 6873 616 0,'-8'-4'147'0,"3"-1"3"0,0 3-83 16,1 2-34-16,3 4-9 0,2 3-4 16,0 5-6-16,2 5-4 0,-1 4-3 15,1 3-1-15,-2 2-4 0,-2 1-9 0,1 2-13 16,0-1-15-16,-1-1-122 0,-3-3-125 16,1 0-312-16</inkml:trace>
  <inkml:trace contextRef="#ctx0" brushRef="#br0" timeOffset="41991.6179">6218 7003 550 0,'7'2'131'0,"2"-4"4"15,4 2-80-15,2-6-18 0,2-5-5 16,3-5-4-16,0-3-5 0,1-1-2 16,0-4-3-16,-3-6-2 0,0 4-3 15,-3-2-1-15,-2 1-3 0,-5-3-2 0,-4 1 0 16,-3 0-2-16,-4 1 0 0,-5-1-2 16,-4 1-2-16,-6 4 0 0,-3 2 0 15,-3 3-2-15,-1 3 0 0,-1 5-1 16,-1 3 0-16,4 5 1 0,2 7-1 15,0 5 1-15,4 4 0 0,2 8 2 16,3 5 0-16,2 9 0 0,3 8 0 16,2 7 0-16,5 9 0 0,4 5 0 15,2 2 0-15,2 5 2 0,3-1 1 0,-1-2 3 16,1 1 2-16,1-7 0 0,2 0 2 16,-2-5-2-16,-1-4-1 0,-2-4-1 15,-2-6-3-15,-2-4-1 0,-5-6-2 16,-5-7 0-16,-2-4 0 0,-2-5 0 15,-3-7 0-15,-3-4 1 0,-1-7 1 16,0-6 2-16,0-2 2 0,1-7 1 16,-1-4 2-16,2-3-1 0,3-2 1 0,3-2-2 15,3-3-2-15,1 0-1 16,6 2-3-16,5 0 0 0,2 4-1 0,5 1-2 16,3 1-3-16,1 5-4 0,6 1-6 15,0 2-7-15,2 3-4 0,1 0-5 16,0 2-4-16,1 3-1 15,0 2 3-15,-1 2 5 0,-4-1 7 0,-1 3 4 16,-4 0 6-16,-5 2 7 0,-7-1 10 16,0 2 6-16,-2 2 6 0,-4 1 5 15,-1 1 4-15,-3 0 2 0,-1 2-1 16,3 2-3-16,-4 0-3 0,-1-2-4 0,-2 5-4 16,4-3-4-16,1 1-2 0,2-1-2 15,3-1-2-15,1-1-1 0,3-1-2 16,5-2 0-16,-1-1-1 0,2-4-1 15,1-2 1-15,1-3-1 0,1-2 1 16,-1-2-1-16,-1-3 0 0,0 0 1 16,-4 0-1-16,-2 0 1 0,-2-4 0 0,-4 1 0 15,-1-1 0-15,-3 0-1 0,-3 3-4 16,-4 2-8-16,-2 1-10 16,-1 6-11-16,-2 5-14 0,-1 7-14 0,1 2-120 15,0 1-124-15,5 3-294 0</inkml:trace>
  <inkml:trace contextRef="#ctx0" brushRef="#br0" timeOffset="45248.6595">6899 6738 133 0,'3'5'35'0,"5"4"0"0,-6-1-21 0,1 1-5 15,-6 2-13-15,4 0-25 0,3 0-31 16,-4 1-72-16</inkml:trace>
  <inkml:trace contextRef="#ctx0" brushRef="#br0" timeOffset="45619.7075">6910 6811 323 0,'-1'-15'104'0,"-4"-1"6"0,3-2-25 15,-1-3-12-15,0 0-14 0,2 1-13 16,-1-3-11-16,0 0-3 0,1 1-4 0,1 1 0 15,0 3-1-15,-1 0 1 0,0 2 0 16,1 4 1-16,-1 2-2 0,-1 2-1 16,0 3-2-16,2 2-2 0,-1 2-5 15,-1 4-3-15,1 3-2 0,0 4-3 16,0 2-3-16,-1 4-1 0,1 6-1 16,1 1-2-16,0 4 0 0,1 4-1 15,1 2-1-15,0 2 0 0,2 0 0 16,0-1 0-16,-1 1 1 0,3 0 0 0,-1-3 0 15,3-3 0-15,-2-5 0 0,1 0 0 16,0-3 0-16,2-4 0 0,-2-5 0 16,1-2-1-16,-1-5-1 0,0-3-2 15,2-4-5-15,-2-3-6 0,1-3-6 16,-2-3-7-16,0-2-8 0,-2-3-5 16,-1-2-4-16,1-2-4 0,0 0-4 15,-2 0-63-15,-1 1-31 0,-1 1-88 16,-2 3-193-16</inkml:trace>
  <inkml:trace contextRef="#ctx0" brushRef="#br0" timeOffset="45805.7616">6853 6781 600 0,'-15'4'150'0,"0"0"8"0,0-2-87 16,3 2-19-16,2-2-11 0,4 1-8 15,3-2-10-15,3 0-8 0,3-1-6 0,2 1-5 16,5-2-2-16,2 0-1 0,4-2-5 15,2 1-12-15,2-2-14 0,3 1-13 16,0-1-32-16,-1 1-91 0,0 0-118 16,-3-1-256-16</inkml:trace>
  <inkml:trace contextRef="#ctx0" brushRef="#br0" timeOffset="46491.5474">7136 6201 580 0,'-9'-19'139'15,"5"11"1"-15,3 0-58 0,4 8-58 16,7 8-10-16,4 5-4 0,2 9-2 15,2 10-2-15,0 6 1 0,1 7 0 0,0 7 2 16,2 3 4-16,-1 4 4 0,-1 3 2 16,1 1 1-16,-3 0 0 0,-2 1-1 15,-4 0-4-15,-8-2-5 0,-3-1-4 16,-6-1-3-16,-5-1-8 0,-5-4-9 16,-2-2-13-16,-2-3-13 0,1-4 85 15,2-7-212-15,1-7-137 0,3-9-351 16</inkml:trace>
  <inkml:trace contextRef="#ctx0" brushRef="#br0" timeOffset="47261.8356">7653 6863 519 0,'-5'-1'137'0,"-1"-1"7"15,-1-1-54-15,1 1-32 0,2 0-10 16,-1 0-5-16,0 1-7 0,4 0-6 16,1 1-8-16,4 0-5 0,-1 1-5 15,4-1-4-15,0 1-4 0,5-2-1 16,0 1-1-16,3-1 0 0,0 1-1 16,1-2-8-16,0 1-10 0,0 0-12 15,-2 2-9-15,1-2-13 0,0 2-65 16,-5-2-51-16,-3 1-101 0,-2 1-214 0</inkml:trace>
  <inkml:trace contextRef="#ctx0" brushRef="#br0" timeOffset="47891.72">7694 6884 503 0,'-4'0'130'0,"2"0"4"0,-2-1-59 15,3 1-29-15,1 0-11 0,1-1-6 0,1-1-6 16,3 0-4-16,3-1-2 0,1 1-2 16,2 0-1-16,3-2 0 0,3 0-2 15,4 3-2-15,1-3-2 0,2 2-2 16,3-1-3-16,-1 1 0 0,1 1-2 16,-1 0-1-16,-3-1-3 0,-2 2-6 15,0-1-7-15,-3 1-5 0,-2 0-7 16,-3 1-8-1,-1 2-13-15,-1-2-104 0,-7 1-106 0,0 1-263 0</inkml:trace>
  <inkml:trace contextRef="#ctx0" brushRef="#br0" timeOffset="48166.3813">7631 6997 543 0,'-14'3'131'0,"1"-3"5"0,2-1-82 16,5 5-17-16,4-3-9 0,2 2-5 15,2-1-6-15,4 0-3 0,4 3-3 16,4 0-1-16,4 3 0 0,2-5-1 16,4 1-1-16,2 0-1 0,3-3-1 15,4-1-2-15,3-4-1 0,-2-1-1 16,0 0-5-16,2-3-7 0,-1 3-6 15,-3-4-6-15,-1 0-11 0,-3-1 35 16,-3 0-152-16,-2-1-115 0,-2 1-290 0</inkml:trace>
  <inkml:trace contextRef="#ctx0" brushRef="#br0" timeOffset="48426.229">8086 6662 616 0,'-6'-3'134'0,"1"-2"1"0,0 0-107 0,5 2-13 16,5 3-4-16,1 3-4 0,2 1-1 16,5 3-2-16,1 1 0 0,3 5-1 15,3 0 0-15,0 1 0 0,2 0-2 16,0 1 0-16,4 3-1 0,-2 0 1 16,1-1-1-16,-2-1 1 0,0 0-2 15,-2 0 0-15,-4-1 1 0,-6 0-1 16,-5 2 1-16,-6 3 0 0,-6 1-1 15,-7 3 0-15,-7 2-1 0,-2 2-4 16,-5 0-7-16,-5 2-9 0,2-1-58 16,-6-2-58-16,0 0-101 0,5 2-228 0</inkml:trace>
  <inkml:trace contextRef="#ctx0" brushRef="#br0" timeOffset="49306.0013">7613 7519 577 0,'0'-10'138'16,"-1"1"5"-16,1 3-87 0,-2 0-15 15,2 2-8-15,-1 2-5 0,2-1-4 16,-1 5-4-16,0-1-2 0,0 4-1 0,2 2-2 16,-2 3-1-16,0 3-3 0,-2 4 0 15,1 4-2-15,0 3-2 0,1 1-3 16,0 2-2-16,-1 0 0 0,2 1-1 16,3-2 0-16,1-1 0 0,1-5-1 15,0 0 1-15,1-4-1 0,2-4-1 16,2-1-3-16,-1-5-6 0,-2-4-6 15,1-5-9-15,-1-3-7 0,2-3-8 16,-3-2-6-16,-2-5-9 0,0 3-57 16,-2-5-39-16,-1-1-89 0,-6 2-201 0</inkml:trace>
  <inkml:trace contextRef="#ctx0" brushRef="#br0" timeOffset="49484.5232">7597 7576 565 0,'-7'1'150'0,"-2"-1"9"0,0 0-62 0,2 0-35 15,1 2-12-15,4-2-9 0,0 1-10 16,2-1-10-16,4 0-7 0,1-1-7 0,2 1-3 16,2-2-2-16,2 4-1 0,2-4 1 15,2 1-2-15,1 0-6 0,1 1-10 16,-1-1-11-16,2 1-12 0,0-2-8 16,-3 2-15-16,-1 0-110 0,-1 0-114 15,-2 3-264-15</inkml:trace>
  <inkml:trace contextRef="#ctx0" brushRef="#br0" timeOffset="49683.2648">7813 7632 666 0,'-5'0'157'0,"-1"-1"1"0,3 0-108 0,3 1-16 0,1-1-9 16,4-2-11-16,0 2-7 0,4-1-3 15,0 0-3-15,4 0-5 0,-6 0-8 16,5 2-11-16,2 0-9 0,-2 1-16 16,0 0-111-16,-1 1-121 0,-6-2-277 0</inkml:trace>
  <inkml:trace contextRef="#ctx0" brushRef="#br0" timeOffset="49850.8066">7862 7735 509 0,'-2'2'138'0,"1"-2"1"0,0-3-4 16,2 2-107-16,2-3-14 0,1 1-5 15,0-2-5-15,2 0-5 0,0 1-6 0,2 0-8 16,-1 2-13-16,2 2-112 0,-2 0-112 16,0 0-280-16</inkml:trace>
  <inkml:trace contextRef="#ctx0" brushRef="#br0" timeOffset="50266.6926">8058 7541 554 0,'-2'-3'133'0,"0"3"4"16,2 0-82-16,0 4-21 0,0 3-7 16,0 3-6-16,0 3-6 0,0 2-4 15,1 5-2-15,0-1-1 0,1 2 1 0,-1 1-1 16,0-1 1-16,1-3 0 0,1 0 0 16,-1-4-1-16,1-1-1 0,-1-4-2 15,2-3 0-15,1-4-2 0,0-4 0 16,1-1-1-16,0-7 0 0,1-2 1 15,1-3-1-15,0-3-1 0,1-1 0 16,2 1 0-16,-1-2 0 0,1 4 0 16,-2 3 0-16,0 1-1 0,0 4 2 15,-3 3-1-15,0 4 1 0,-1 4-1 0,-3 4 1 16,-1 3 0-16,2 3 0 0,-1 2-1 16,0 3-2-16,-1 1-3 0,1-2-4 15,1-1-6-15,2-3-8 0,-2 0-7 16,1-4-8-16,1-1 7 0,-1-5-125 15,-1-1-110-15,2-4-276 0</inkml:trace>
  <inkml:trace contextRef="#ctx0" brushRef="#br0" timeOffset="50507.0511">8274 7528 621 0,'-5'-6'144'16,"4"3"2"-16,4 0-98 0,3 2-17 16,0-2-8-16,4-1-5 0,3-3-6 15,7 1-3-15,-1-2-1 0,3 0-2 16,0-4-2-16,2 2-4 0,-1 1-7 0,-2 2-8 16,-2 0-7-16,0 2-7 0,-4 1-10 15,-4 3-20-15,-3 0-92 0,-4 1-101 16,-2 0-243-16</inkml:trace>
  <inkml:trace contextRef="#ctx0" brushRef="#br0" timeOffset="50657.6544">8476 7465 527 0,'-8'8'134'15,"-2"1"5"-15,3-1-60 0,1 3-35 0,1 2-11 16,2 1-7-16,1 2-7 0,1 1-5 16,1 1-3-16,-2-1-2 0,2 1-3 15,0-1-2-15,3-1-2 0,-2 3-2 16,1-2-5-16,1-3-8 0,2 2-7 15,-1-2-17-15,-1-4-113 0,1-1-118 16,0-2-285-16</inkml:trace>
  <inkml:trace contextRef="#ctx0" brushRef="#br0" timeOffset="51452.9272">8710 7647 478 0,'-4'-2'127'0,"-4"1"3"15,1 1-42-15,-4 0-47 0,-3 0-11 16,2 2-7-16,0 2-7 0,-3-1-5 0,2 2-3 16,-2-1-2-16,5 1-1 0,3 0-1 15,-1 1-1-15,5-1-1 0,3 0 0 16,0-2 0-16,2 3-1 0,2 1-2 15,3-1 0-15,1 0-1 0,0-3 0 16,2 2 0-16,1 0-1 0,2 0 1 16,0-1 0-16,-1 0 0 0,0-2 1 15,2 3 0-15,-1 0 0 0,-2-3 1 0,-1 1 0 16,-1 0 0-16,-2 1 2 0,-3 0 1 16,-1-2 0-16,-2 1 2 0,1 1 1 15,-4 0 1-15,0 1 1 0,-3-2 1 16,0 1-1-16,-3 4 1 0,-3-2-1 15,-2 0 0-15,-1 0 0 0,0-2-2 16,0 1 0-16,-4-2-3 0,4 0-3 16,-1 1-7-16,3-3-11 0,2 0-11 15,0-1-95-15,3 1-28 0,2-2-103 0,4-1-215 16</inkml:trace>
  <inkml:trace contextRef="#ctx0" brushRef="#br0" timeOffset="52383.8686">8959 6751 573 0,'-1'-4'137'0,"-3"1"2"0,3 2-84 16,0 0-20-16,2 1-9 0,3 1-5 15,-2-1-4-15,3 3-2 0,2 0-2 16,3 2 0-16,1 1-1 0,1 3-1 16,2 2-2-16,-1 2-2 0,3-2-2 15,-1 2-1-15,1 0-2 0,1-2-1 16,1 1 0-16,0 1 0 0,1-2-1 0,0 2-2 16,-1-1-5-16,-2 1-6 0,-1-2-7 15,-2-1-8-15,-2-2-8 0,-2-1 5 16,-3 0-123-16,-1-3-111 0,-5 0-275 15</inkml:trace>
  <inkml:trace contextRef="#ctx0" brushRef="#br0" timeOffset="52602.2734">9247 6719 489 0,'-3'-6'139'16,"0"1"5"-16,-3 2-9 0,-2 4-89 15,-1 4-14-15,-2 5-7 0,-4 1-7 16,-2 6-5-16,-2 3-5 0,0 1-2 16,-1 2-1-16,2 2-2 0,1-1-2 15,2 3-3-15,1-4-7 0,5-1-7 16,0-1-9-16,4-4-9 0,3-3-19 16,0-4-99-16,2-4-107 0,3-4-254 15</inkml:trace>
  <inkml:trace contextRef="#ctx0" brushRef="#br0" timeOffset="55111.3248">9618 6390 531 0,'-13'10'134'0,"-2"4"4"0,0 3-66 16,-1 7-24-16,2 5-10 0,0 4-8 15,2 3-4-15,0 7-4 0,3 3-3 16,0 0-4-16,6 1-1 0,-1 0-4 16,7 0-1-16,-1-3-3 0,4-2-1 15,2-3-2-15,1-6-1 0,4-1-1 16,0-4-3-16,0-6-6 0,6-4-12 16,-1-4-8-16,3-4-14 0,1-3-119 15,0-5-123-15,3-2-293 0</inkml:trace>
  <inkml:trace contextRef="#ctx0" brushRef="#br0" timeOffset="55623.4787">9765 6836 569 0,'-2'-1'143'0,"-1"0"2"0,2 1-72 0,0 2-32 15,2 3-11-15,0 4-6 0,3 2-6 16,0 3-5-16,0 2-1 0,3 3 0 16,-1-1-2-16,1 1-1 0,-1-4-1 15,2 0-1-15,-1-3-1 0,0-1-2 16,-1-2-1-16,-1-4-2 0,0-3 0 16,0-2 0-16,0-1 0 0,0-6-1 15,1-4 2-15,0-4-1 0,3-5 1 16,-1-3-1-16,2-1 0 0,-1-2 0 15,0-1 0-15,0 5-1 0,-2 4 1 0,-1 4-1 16,-1 4 0-16,0 4 0 0,0 7 0 16,-1 7 0-16,-2 3 0 0,2 1 0 15,0 2 1-15,-1 1-1 0,2 4-2 16,-1-3-5-16,2 0-5 0,0-2-8 16,3 1-8-16,0-3-7 0,1-1-8 15,1-3 10-15,-1-3-124 0,-1-3-108 16,-2-4-274-16</inkml:trace>
  <inkml:trace contextRef="#ctx0" brushRef="#br0" timeOffset="55926.6622">10031 6499 642 0,'-1'-6'144'0,"-1"1"3"15,4 1-105-15,3 0-12 0,2 0-6 16,1-2-3-16,7 2-2 0,4-1-1 16,3 1-1-16,7-1-3 0,3-3-2 15,2 1-4-15,3-2-2 0,1 1-3 16,-1 0-3-16,-3 0-9 0,-3-1-7 15,-5 4-10-15,-1 3-9 0,-4 1-6 0,-5 0-13 16,-5 2-108-16,-5 0-108 0,-2 3-263 16</inkml:trace>
  <inkml:trace contextRef="#ctx0" brushRef="#br0" timeOffset="56147.0704">10306 6495 457 0,'-3'6'128'0,"0"1"3"0,1 0-12 0,-2 1-79 16,2 3-11-16,3 2-7 0,0 3-4 16,2 3-3-16,0 0-1 0,-1 1 1 15,-1 3 1-15,2 1-1 0,0 2-1 16,-2 4 0-16,0-1-2 0,1-1-3 16,-1-1-2-16,-1-2-2 0,0-2-3 15,-1-2-4-15,1-4-7 0,0-5-9 16,1 0-9-16,1-1-15 0,0-4-114 0,-1-1-117 15,0-1-281-15</inkml:trace>
  <inkml:trace contextRef="#ctx0" brushRef="#br0" timeOffset="56614.7494">10548 6741 508 0,'-4'-3'143'0,"-2"1"3"0,-3 1-8 16,1-1-96-16,1 1-14 0,-2 2-6 16,-5 2-7-16,6-1-6 0,-2 3-3 15,-1-1-2-15,2 1-2 0,1 1-1 16,1 0-1-16,4 0 0 0,-1 0 0 0,3 3-1 15,-1 1-2-15,3-2-2 0,3 1-1 16,2-2-2-16,1 0 0 16,2 0 0-16,-1-2-1 0,7-2 2 0,-4 1 1 15,1-2 2-15,-1 1 1 0,2-2 0 16,0 1 2-16,-1-2 0 0,-2 3 0 16,0-2 1-16,0 0 1 0,1 1 0 15,-4-1 1-15,-3 2-1 0,-1 0 2 16,1 1-1-16,-3-1 1 0,1 1 0 15,-4-2 0-15,0 2-1 0,-1 0 0 16,0-2 1-16,-2 2-1 0,0 0-1 0,-2-2 1 16,-1 2-1-16,-2-1 0 0,-1 1 0 15,-1 0 0-15,-1 1-1 0,-2-2-1 16,1 3-3-16,1-2-4 0,0 1-7 16,3 1-7-16,1-1-12 0,3 0-40 15,1 0-71-15,0-2-101 0,5 0-229 0</inkml:trace>
  <inkml:trace contextRef="#ctx0" brushRef="#br0" timeOffset="57197.8242">10613 6215 550 0,'6'-11'125'0,"-1"3"3"0,1 0-87 0,2 2-16 15,1 5-5-15,2 3-1 0,1 5-3 16,3 4-3-16,5 2 0 0,-1 5-1 16,-2 7 0-16,3 3-1 0,-2 5 0 15,4 5 0-15,-4 1-1 0,-4 4-1 16,1 0 0-16,0-1-2 0,-3-1-2 15,-1 1-1-15,-7-6-2 0,-2 0-1 0,-4 1-1 16,-1 0-2-16,-7-4-2 16,-1-1-7-16,-2-5-6 0,1 0-7 0,-1-3-12 15,2-4-114-15,-1-8-114 0,3 0-281 16</inkml:trace>
  <inkml:trace contextRef="#ctx0" brushRef="#br0" timeOffset="57913.396">10990 6796 688 0,'-4'-6'170'15,"-1"0"5"-15,4 2-108 0,-1 1-16 16,1 0-12-16,1 0-10 0,2-2-11 16,2 3-7-16,4-3-5 0,1-1-2 15,2 1-1-15,2-1-1 0,2-1-5 16,1 2-8-16,-3 0-15 0,1 0-14 15,2 1-12-15,-2 3-15 0,-1-1-113 16,-1 2-124-16,-1 1-275 0</inkml:trace>
  <inkml:trace contextRef="#ctx0" brushRef="#br0" timeOffset="58082.9378">11052 6842 604 0,'-2'3'138'0,"0"-1"2"0,-1 0-95 16,2-2-20-16,1 1-7 0,2-1-5 16,2 0-5-16,2 0-3 0,2 0-4 0,0-1-7 15,6-1-8-15,0 1-16 0,2-1-113 16,1-1-116-16,4 0-285 0</inkml:trace>
  <inkml:trace contextRef="#ctx0" brushRef="#br0" timeOffset="59009.5269">11833 6382 600 0,'-4'-10'145'0,"-1"5"3"0,-2 4-95 16,1 9-16-16,0 7-11 0,-1 8-8 16,-2 8-7-16,-4 2-6 0,0 9-3 15,-2 1 0-15,-2 0 1 0,0-2 1 16,1-5 1-16,3-6 0 0,3 2 0 15,1-9 1-15,5-4-2 0,2-6 0 16,2-7-2-16,1-3 0 0,0-7 0 16,4-6 0-16,2-6-1 0,0-3 0 0,3-6 1 15,1-2 0-15,2-3 0 0,2-6 0 16,0-2 0-16,-1-2-1 0,3-4 1 16,-2 1-1-16,-1 0-1 0,-3 0 0 15,1 8 0-15,-2 7 2 0,-1 4 2 16,-1 10 1-16,-2 4 1 0,0 5 2 15,1 9 3-15,-3 4-1 0,1 6-1 16,1 1-1-16,-1 6-1 0,2 3-1 16,2 4-3-16,3 1-1 0,0-1-1 15,2 3 0-15,1-2-1 0,2 2 0 0,-1-4 0 16,1 0 1-16,-2-3-2 16,0-2-2-16,0 0-8 0,0-2-6 0,-3-3-10 15,-2-2-8-15,-2-2-10 0,2 0 7 16,-5-5-129-16,0-2-113 0,-5-2-286 15</inkml:trace>
  <inkml:trace contextRef="#ctx0" brushRef="#br0" timeOffset="59211.9834">11748 6659 689 0,'-17'-5'164'16,"0"0"5"-16,3 0-103 0,3 1-22 15,4 1-14-15,6 0-7 0,1 1-9 16,6 2-5-16,5-3-4 0,6 2-4 16,3-3-2-16,4-1-4 0,6 1-13 0,9-3-15 15,1 0-12-15,4 3 74 0,-1-3-202 16,-2 0-139-16,-2 2-343 0</inkml:trace>
  <inkml:trace contextRef="#ctx0" brushRef="#br0" timeOffset="59559.3371">12509 6535 530 0,'-7'0'139'0,"-3"1"5"15,-4 0-45-15,0 2-52 0,-2-1-11 16,-1 3-5-16,-3 3-4 0,-1-1-3 0,0 0-2 16,3 4-3-16,1-1-2 0,2 1-2 15,5 1-2-15,2 2-4 0,4-1-2 16,3 0-4-16,4 0-2 0,4 1-2 15,1-1-4-15,6-1-6 0,3-2-9 16,2-1-8-16,3-2-7 0,4-2-8 16,1-5-12-16,0-5-109 0,1-2-111 15,-3-6-270-15</inkml:trace>
  <inkml:trace contextRef="#ctx0" brushRef="#br0" timeOffset="59892.4588">12785 6541 588 0,'-9'0'143'15,"-1"4"6"-15,-1 1-71 0,-4-2-41 16,-2 5-6-16,0 3-3 0,-2 0-4 16,5 3-8-16,3 1-4 0,4 2-3 15,5 0-4-15,6 2-2 0,5-1-3 16,7-1 0-16,3-3 0 0,-3-1 0 15,0-4-2-15,2-3 1 0,1-2-2 16,0-7 1-16,1-2 0 0,-2-7 1 16,4 0-1-16,-1-2 2 0,-5 0 0 15,-2-4 0-15,-7 0 1 0,-6 1 0 0,-4 1 0 16,-8-2 0-16,-4-2 0 0,-2 2-1 16,-2 2-3-16,1 4-6 0,2-1-4 15,0 10-5-15,4 0-5 0,1 3-9 16,3 6-8-16,5 0 18 0,2 1-129 15,-1 0-110-15,6-2-281 0</inkml:trace>
  <inkml:trace contextRef="#ctx0" brushRef="#br0" timeOffset="60169.4991">13049 6455 619 0,'5'-6'146'0,"-5"0"2"0,1 0-91 16,0 1-24-16,1 0-9 0,-1 0-5 15,1 3-6-15,0 2-2 0,2 1-2 16,3 1-1-16,1 5 1 0,2-1 0 16,5 2-1-16,1 1 0 0,2-1 0 15,0 3 0-15,3 1-2 0,1-3-2 0,0 1 0 16,-2 1-1-16,-3-1-1 0,-2 1-2 16,-2-1 0-16,-7-2-1 0,-3 1-1 15,-7 1-1-15,-3 1-4 0,-7-1-5 16,-2-1-4-16,-6 2-3 0,-2 0-6 15,1 0-4-15,0-2-6 0,4-3-7 16,5-1-26-16,2-1-81 0,5-4-103 16,2-2-243-16</inkml:trace>
  <inkml:trace contextRef="#ctx0" brushRef="#br0" timeOffset="60478.8649">13838 5949 638 0,'-17'-6'148'0,"-3"1"2"16,-4 2-103-16,-3 4-16 0,-1 5-8 15,-2 5-4-15,2 7-4 0,0 5-2 16,0 5 1-16,1 6 1 0,3 5 0 15,4 2-1-15,-1 5-1 0,7 2-2 16,7 2-3-16,2-1-3 0,6 3-3 16,5-5-1-16,3 0 0 0,4-8-1 0,2-2-3 15,2-8-7-15,2-4-6 16,-1-8-8-16,7-4-9 0,0-4-10 0,3-4 66 16,3-5-188-16,-2-3-125 0,2 1-331 15</inkml:trace>
  <inkml:trace contextRef="#ctx0" brushRef="#br0" timeOffset="61041.4173">13992 6370 602 0,'-10'-4'146'0,"-1"-2"7"0,0-2-89 0,3 0-16 15,-2-4-7-15,5-2-3 0,3 2-7 16,2-3-7-16,5 2-6 0,2-2-5 16,2 3-3-16,4 1-4 0,2 0-2 0,2 1-2 15,1 1-2-15,-1 1 1 0,3 2 0 16,-2 2-2-16,-2 4 1 0,-1 2 0 15,-3 3 0-15,-2 4 0 0,-1 2 0 16,-8 1-1-16,0 4-1 0,-1 4-1 16,-2-1 0-16,-2 2-1 0,-2 2-1 15,-5 2 1-15,5-1 1 0,-7 2 0 16,1 0 2-16,-4-5 1 0,3 3 1 0,1-2 0 16,3-1 1-16,2-4 0 15,2-2-1-15,2-4 0 0,7 1 0 0,0-6-3 16,2-2-6-16,4-3-7 0,1-1-9 15,3-3-9-15,2-2-8 0,3-2-12 16,-1-1-114-16,0 1-114 0,2-4-275 16</inkml:trace>
  <inkml:trace contextRef="#ctx0" brushRef="#br0" timeOffset="61285.7623">14351 6352 634 0,'3'-7'146'0,"-3"-4"2"0,2 0-98 16,3 1-21-16,2-2-4 0,3 2-3 15,0 4-1-15,0-1-3 0,2 4-2 16,1 3-1-16,1 2-2 0,1 2-2 16,-3 5-2-16,1 3-3 0,-2 3-1 0,0 1-1 15,0 5-2-15,-2 1-6 16,-4 1-6-16,1 1-7 0,-4 1-9 0,0 1-10 15,-4-2-10-15,0-2 2 0,-2-1-120 16,-1-3-111-16,-2-3-276 0</inkml:trace>
  <inkml:trace contextRef="#ctx0" brushRef="#br0" timeOffset="61459.3021">14348 6398 690 0,'-5'-1'154'0,"0"1"0"0,1 6-113 16,3 5-18-16,0 1-10 0,1 4-8 16,-2 2-9-16,2 2-9 0,-1-1-11 15,0 2-13-15,1-2-118 0,-4-2-121 16,2 4-294-16</inkml:trace>
  <inkml:trace contextRef="#ctx0" brushRef="#br0" timeOffset="62021.2415">14732 6490 658 0,'6'0'145'0,"-1"-5"2"16,6 0-115-16,4-4-10 0,0-4-2 15,1-2-2-15,-1-3-2 0,4 1-4 16,-1-3 0-16,-2-2 0 0,0 0-1 0,-2 0-1 16,-2 2-1-16,-4-2-1 0,-2-2-1 15,-6-3-2-15,-2 2-1 0,-4 1-2 16,-3 0-1-16,-3 0-2 0,-3 2-2 15,1 5-1-15,-5 5-1 0,-2 3 1 16,2 4-1-16,-3 1 0 0,2 6 1 16,1 4 3-16,-1 5 0 0,4 2 1 15,3 8 0-15,-1 6 1 0,6 10-1 16,3 4 1-16,2 10-1 0,6 5 0 16,2 3 1-16,-1 3-1 0,5 1 2 0,0-2 0 15,0 1 1-15,1-4 2 0,0-8 0 16,1 0 1-16,1-3-1 0,2-4 1 15,-2-5-2-15,-5-8 0 0,-3-3-1 16,-2-3-1-16,-4-8 0 0,-3-5-1 16,-7-10 0-16,-2-2-1 0,2-6 1 15,-4-4-1-15,0-6 0 0,0-6 0 16,2-3 0-16,1 2 0 0,5-7-2 0,1-1-3 16,5 2-4-16,2 3-4 15,3 1-5-15,3 2-7 0,2 3-6 0,3 5-5 16,2 5-6-16,0 3 0 0,2 4-112 15,1 1-110-15,0 2-267 0</inkml:trace>
  <inkml:trace contextRef="#ctx0" brushRef="#br0" timeOffset="62308.9857">15042 6655 543 0,'-4'1'146'16,"-4"-1"3"-16,-1 3-33 0,-2-1-72 15,-1 3-12-15,-3 2-7 0,1 3-6 16,-2 0-5-16,3 5-4 0,2-1-2 16,3 5-2-16,2-1-1 0,3 0-2 15,4 0 0-15,4-1-2 0,3-3 0 16,1-1 0-16,1-6-1 0,1-1 0 0,2-3-1 16,0-5 2-16,-1-1-1 0,1-2 1 15,-4-5 0-15,0-2 2 0,-1-2 2 16,-3-2 3-16,-2-1 3 0,-4-1 1 15,-3-2 0-15,-3 2-2 0,-4 2-2 16,-4 1-9-16,-4 4-14 0,-3 1-17 16,-2 8-20-16,-2 2-121 0,-1 4-132 15,0 4-313-15</inkml:trace>
  <inkml:trace contextRef="#ctx0" brushRef="#br0" timeOffset="64953.8232">15272 6436 565 0,'-2'-3'137'16,"-1"2"5"-16,1 0-84 0,0 1-16 16,0 0-7-16,0-1-4 0,-1 1-5 15,2 1-4-15,1-1-3 0,0 0-1 16,1 0-3-16,-1 0-2 0,2 1-2 15,-2-2-1-15,0 1-1 0,0-1-2 0,-2 2-1 16,2 0 0-16,0-2 0 0,0 2 0 16,0-1 1-16,-1 1-1 0,1 2 0 15,1 0-1-15,-2 2-2 0,0 0 1 16,1 1-2-16,-1-1-1 0,2 1 1 16,-1-2-2-16,0-2 1 0,1 1 0 15,0-2-1-15,1-1 1 0,0 0 0 16,1-1-2-16,-2 0 1 0,0-3 0 0,-1 0 0 15,0 2 0-15,-1-2 1 0,0 1-1 16,-2-1-1-16,-2 1-11 0,2 0-13 16,0 3-18-16,1-3-109 0,-2 0-24 15,3-5-115-15,2-2-232 0</inkml:trace>
  <inkml:trace contextRef="#ctx0" brushRef="#br0" timeOffset="65517.5777">15523 6283 605 0,'0'-4'145'0,"-1"4"2"0,-1 1-93 15,-1 3-16-15,5 4-9 0,-1 3-7 16,1 3-7-16,2 2-4 0,1 1-2 16,0 3-1-16,3-2-2 0,-3-2-2 15,1-1 0-15,-1-2 0 0,-1-1 0 16,0-1 0-16,-1-5 0 0,1-1 0 16,-2-1 0-16,1-3 0 0,-1-4 0 15,1-1 0-15,-1-5 0 0,-1-3 1 16,4-3 1-16,1-3 0 0,2-2-1 15,2-2-1-15,2-2-1 0,0 1-1 16,5 3 0-16,-2 3-2 0,0 1 1 0,-6 2-1 16,4 8 2-16,-4 5 0 0,0 4 0 15,-2 4 0-15,-3 4 0 0,0 5 0 16,-1 3 0-16,-1 1-1 0,-1 2 0 16,-2 0-2-16,1 0-5 0,2-2-6 15,1 1-8-15,0-3-12 0,2-2-10 16,4-3-12-16,0 1-114 0,-1-6-117 15,2-1-281-15</inkml:trace>
  <inkml:trace contextRef="#ctx0" brushRef="#br0" timeOffset="65856.6846">15914 6041 628 0,'-6'-1'153'0,"2"2"1"0,3-2-79 16,4 0-39-16,2 0-10 0,6 1-5 0,4-2-5 15,5 1-1-15,3-1 0 0,4-2-1 16,3-2-2-16,3-1-3 0,1-2-1 16,-1-1-4-16,0-1-3 0,0 3-10 15,-1-3-9-15,-2 2-12 0,-5 2-8 16,-3-1-8-16,-3 3-9 0,-5 1-8 16,-4 0-90-16,-6 3 2 0,-5-1-78 15,-6 4-165-15</inkml:trace>
  <inkml:trace contextRef="#ctx0" brushRef="#br0" timeOffset="66039.6613">16234 5980 547 0,'-16'12'136'16,"-1"-1"6"-16,3 4-77 0,2 2-20 16,1 0-10-16,4 0-7 0,1 2-6 15,1 0-5-15,2 1-3 0,1 3-1 16,-1-1-1-16,3 0-2 0,0 0-1 16,3 3-1-16,-1 1-1 0,1-3-2 15,0-1-2-15,0-1-1 0,-1-2-4 16,0 0-7-16,-1-4-11 0,0-3-8 15,-1 0-9-15,2-3 40 0,0-1-163 0,-1-4-121 16,3-4-304-16</inkml:trace>
  <inkml:trace contextRef="#ctx0" brushRef="#br0" timeOffset="66484.5583">16472 6268 558 0,'-5'-1'136'0,"-5"-2"3"16,0 2-71-16,-1 1-34 0,-1 0-9 15,0 1-7-15,-2 2-4 0,-1 0-5 16,1 4-1-16,0 0-3 0,2 1 0 15,1 1-2-15,1 0 0 0,2-1-1 0,3 1 0 16,3-3-1-16,2-1-1 0,3 0-1 16,2 1-1-16,2-1-1 0,4-2 0 15,1 3 0-15,2-2 0 0,2 1 1 16,1-1 0-16,-1-3 1 0,3 0 0 16,0 3 1-16,-1-2 0 0,-2 2 0 15,-1 0 0-15,-2-1 0 0,1 5 0 16,-7-3 0-16,-2-1 2 0,-5 0 0 15,1 2-1-15,-3 0 2 0,-2 2 0 16,-2 0 0-16,-4 0 1 0,-2 0-1 0,1 3 2 16,-9-3 0-16,1-1 1 0,-1 0-1 15,-3-2-1-15,2 0-1 16,0 1-3-16,0-2-6 0,3 1-8 0,3-2-9 16,1 0-11-16,5 2-118 0,0 0-118 15,6-5-288-15</inkml:trace>
  <inkml:trace contextRef="#ctx0" brushRef="#br0" timeOffset="67185.24">16556 5702 461 0,'16'0'112'15,"1"6"7"-15,3 4-62 0,-1 7-16 16,5 5-8-16,1 5-2 0,1 7 1 16,3 7-1-16,0 3-2 0,-2 2-1 15,0 3-2-15,-5 0-1 0,-2 4-1 16,0-5-3-16,-8 1-3 0,-2-1-4 15,-4 1-4-15,-3-3-1 0,-5 2-3 16,-4-6-7-16,-5-1-10 0,0-3-13 16,-3-6-15-16,-1-3-122 0,-4-5-128 0,0-5-312 15</inkml:trace>
  <inkml:trace contextRef="#ctx0" brushRef="#br0" timeOffset="71675.981">13360 7582 550 0,'-13'-7'137'0,"2"1"5"0,1 1-75 15,3 2-25-15,4 1-11 0,4 0-6 16,3-1-7-16,5-1-5 0,3 1-4 15,6-1-2-15,7-1 0 0,3-1 0 16,4 0 0-16,2-1-1 0,2-1 0 16,-2 1-2-16,0-2 0 0,-1 2-2 15,-1 2-1-15,0-1-4 0,0 0-5 16,-2 1-8-16,0 1-6 0,-4-1-7 16,-4 2-6-16,-4-3-10 0,-5 1-21 0,-4 1-46 15,-5 2-28-15,-6-2 15 0,-1 0 36 16,-5 2 33-16,2-1 32 0,-3 2 37 15,-3-1 61-15,0 0 42 0,-1 4-1 16,-2-1-24-16,-1 2-22 0,-1 1-16 16,1 1-11-16,1 5-7 0,3 2-6 15,2 5-4-15,1 3-5 0,0 2-2 16,2 4-3-16,-1 4-1 0,2 0-1 16,1 1-1-16,2 0-2 0,0-1 0 15,2-2-2-15,3-3-2 0,1-1-2 16,2-3-1-16,-2-7-1 0,2 0-2 0,1-2-5 15,0-3-6-15,-2-3-9 0,1-3-9 16,-1 1-9-16,-1 0 23 0,-1-6-143 16,-4 2-116-16,4-2-287 0</inkml:trace>
  <inkml:trace contextRef="#ctx0" brushRef="#br0" timeOffset="72234.4863">14055 7767 373 0,'0'-2'112'0,"-3"1"7"0,3-3-7 16,0 3-58-16,-1-3-11 0,0 3-5 16,-2 1-4-16,1-1-5 0,-2 2-3 15,-1 0-5-15,-1 1-2 0,0 2-4 16,-1 0-4-16,-2-1-3 0,-2 4-3 16,0-1-1-16,0 1-2 0,1-1 0 15,-1 4-1-15,3-3 0 0,0 2 0 16,3-3-1-16,4 1 1 0,0-3-1 0,2 0 0 15,4-2 1-15,3 2-1 0,1-4 0 16,2 4 0-16,2-3 0 0,0 1 1 16,3 2-1-16,-1-3 0 0,-1 0 1 15,1 4-1-15,1-4 1 0,-1 2 0 16,-3-1 0-16,-1 2 0 0,-1 1 0 16,-2 2 1-16,0-2-1 0,-3 4 1 0,-2 1-1 15,-3-4 0-15,2 1 0 0,-2 2 0 16,-2-1 0-16,-3 1 0 0,2-1-1 15,-5 0 1-15,5 3-1 0,-6-3 2 16,-3 1 2-16,-5-5 2 0,3 3 0 16,-2 0 0-16,-1 1 0 0,0-4-1 15,1-1 0-15,0 1-5 0,6 0-3 16,-2-5-5-16,2 1-8 0,3-3-6 16,5 0-9-16,4-2-10 0,3 0-114 15,2-1-114-15,3 1-276 0</inkml:trace>
  <inkml:trace contextRef="#ctx0" brushRef="#br0" timeOffset="72668.2637">14432 7710 696 0,'-2'0'163'16,"-1"-3"1"-16,1 2-106 0,2 1-24 15,3 0-13-15,2-1-10 0,3 0-6 0,1-2-2 16,0 1-3-16,3-1-7 0,2 0-10 15,-2-2-12-15,0 1-9 16,0 0-17-16,-2 1-110 0,0 1-120 0,-4 2-273 16</inkml:trace>
  <inkml:trace contextRef="#ctx0" brushRef="#br0" timeOffset="72844.8204">14461 7803 643 0,'0'2'142'0,"0"-1"3"0,2 1-109 16,0-1-16-16,4-1-5 0,-1-1-4 15,2-2-2-15,1 1-6 0,2-1-13 16,2 2-13-16,-1-3-124 0,-1 2-121 16,3 0-307-16</inkml:trace>
  <inkml:trace contextRef="#ctx0" brushRef="#br0" timeOffset="73543.5361">15173 7555 383 0,'1'-6'109'15,"-2"0"5"-15,0-1-25 0,0-3-33 16,-1-1-10-16,1-4-2 0,0-1-4 16,-3-1-2-16,2-4-2 0,-1-2-2 15,0 1-3-15,0-1-2 0,1-1-2 16,-1 4-4-16,2 2-1 0,-1 4-2 16,0 3-3-16,1 2-3 0,0 7-2 15,0 0-4-15,0 5-3 0,1 4-2 16,0 3-2-16,1 4-9 0,0 0-10 15,3 3-15-15,1 4-10 0,2 1-15 16,0 0-114-16,1 2-122 0,0-2-280 0</inkml:trace>
  <inkml:trace contextRef="#ctx0" brushRef="#br0" timeOffset="73842.7352">15018 7802 588 0,'-14'-3'138'0,"2"3"6"0,0-1-90 0,4 0-16 16,2-1-7-16,5 1-4 0,3 0-6 15,3 0-4-15,4-2-4 0,4 2-2 16,1 0-1-16,4 0 1 0,2-2 0 15,2 1 1-15,1-1-1 0,5-2-2 0,0 3-2 16,3-2-1-16,2-1-3 0,0 2-1 16,0-2-2-16,4 1-6 0,0 4-8 15,-2-4-7-15,-2 2-10 0,-2 1-9 16,-3 1-16-16,-6 0-109 0,-6 0-114 16,-4 2-272-16</inkml:trace>
  <inkml:trace contextRef="#ctx0" brushRef="#br0" timeOffset="74746.4599">15062 8121 577 0,'6'-1'136'16,"2"1"4"-16,3-2-91 0,2-1-13 15,0-2-6-15,2-2-4 0,1-2-5 16,-2-2-5-16,2 0-4 0,-2-1-3 16,-2-1-3-16,0 1-2 0,-2 1-2 15,-5-2-1-15,-1 0-1 0,-6 0 1 16,1 0-1-16,-4-1-1 0,-3 1 1 15,-4-1-1-15,-1 5 0 0,0 0-1 0,-1 2-1 16,0 3 0-16,-1 5 1 0,0 4-1 16,3 2 1-16,0 4 0 0,1 5 2 15,1 4 1-15,0-4 0 16,4 6 0-16,2 4 1 0,2 1-1 0,2 1 0 16,0 1-1-16,1 3 1 0,5 2-1 15,-1-3 1-15,0 2 1 0,1-2 0 16,0-3 0-16,0 2 0 0,2-5 0 15,-2-1 0-15,0-1-1 0,-1-8-4 0,-1 0-8 16,-2-5-6-16,-1-4-3 0,-3-3-5 16,1-3-4-16,-2-4-3 0,-2 0 2 15,-1-4 6-15,0 0 6 0,-3-3 3 16,3 0 8-16,-4 0 8 0,2 0 6 16,-6 1 7-16,5 1 6 0,-1 1 8 15,1 1 5-15,2 2 3 0,-2-1-1 16,4 0-2-16,4 0-4 0,1 2-6 0,0-3-7 15,5 2-6-15,2 0-5 0,2 1-3 16,2 0-1-16,1 0-2 16,4 1-4-16,1-2-4 0,2 3-7 0,3-3-6 15,3 0-5-15,-1 0-3 0,4-1-3 16,0-1 0-16,-1 0 2 0,4 1 3 16,-6 0 7-16,0 0 5 0,1 2 4 15,-9-1 5-15,-3 3 7 0,-4 1 7 16,-5 0 6-16,-5 2 5 0,-3 0 7 15,-5 0 6-15,-2 3 4 0,-2 0 3 0,-1-1 0 16,-1 3-2-16,-1-1-2 0,1 0-6 16,2 0-5-16,0 0-5 0,4 0-6 15,2-3-3-15,2 1-3 0,3 2-3 16,3-2-1-16,2 1-1 0,3 0-1 16,-1 1 0-16,3 0-1 0,1 1 0 15,0 1-2-15,1-1-2 0,1 0-3 16,-1 2-3-16,0-1-2 0,1 0-3 15,-1-1-3-15,-2-1-1 0,1 3-2 0,-4-2 1 16,1 0 1-16,-3-1 1 0,-3 1 4 16,0 1 3-16,-3 1 3 0,-4-1 4 15,-2 2 3-15,-1-1 1 0,-4 2 2 16,2-2 0-16,-2 2 0 0,1 0 0 16,0-1-1-16,4-1-5 0,-2-3-6 15,4 1-12-15,1-2-120 0,0-3-116 16,-1-2-296-16</inkml:trace>
  <inkml:trace contextRef="#ctx0" brushRef="#br0" timeOffset="76145.9631">17211 6337 477 0,'-2'0'132'15,"-1"-2"6"-15,1 1-23 0,1 1-59 0,1-1-7 16,0 1-2-16,-1 1-2 0,1-1-5 16,1-1-4-16,-1 2-5 0,2 0-5 15,-1 1-6-15,3-1-5 0,1 0-3 16,1-1-4-16,0 1-1 0,0-1-2 16,2 0-1-16,-1 1-2 0,-1 1-2 15,2-2-6-15,-2 1-10 0,1-1-13 16,2 2-16-16,-1 0-10 0,1-4 123 15,-2 1-248-15,-2 1-138 0,0 0-365 0</inkml:trace>
  <inkml:trace contextRef="#ctx0" brushRef="#br0" timeOffset="76351.4589">17221 6452 624 0,'-2'2'143'16,"-1"1"3"-16,3-1-98 0,2 0-19 16,1 3-6-16,0-1-5 0,3 0-4 0,-1-2-5 15,2-1-2-15,0 4-3 0,1-1-13 16,0-4-13-16,3 0-17 0,-1 0-114 16,2-1-121-16,1-4-293 0</inkml:trace>
  <inkml:trace contextRef="#ctx0" brushRef="#br0" timeOffset="84481.0697">17763 6205 427 0,'5'-20'125'16,"1"-4"4"-16,-1 4-6 0,-1-1-70 15,1 6-14-15,-1-1-4 0,1 4-2 16,-3 2-5-16,-2 4-2 0,0 6-5 0,-1 4-3 15,-1 5-3-15,-3 7-4 0,-3 5-4 16,-1 7-3-16,-4 5-1 0,1 5 0 16,0 4-2-16,0 1 1 0,-1-1-1 15,5-1 0-15,0-3 0 0,4-5-1 16,1-7 1-16,-1-5-1 0,3-7 0 16,1-4-1-16,1-6-1 0,2-9 0 15,-1-5 1-15,3-7-2 0,1-5 2 0,0-7-1 16,2-6 1-16,2-5 1 15,-1-4 0-15,4-1 0 0,-1-3-1 0,-1 0 0 16,2 1 1-16,0 5-1 0,-2 4 0 16,-2 3 0-16,-1 7 1 0,-3 5 0 15,0 6 2-15,-3 4 0 0,1 4 2 16,-3 4 0-16,1 5 0 0,-2 2 0 16,2 8 1-16,0 1-2 0,1 6 0 15,0 3-2-15,1 3 0 0,1 3 0 16,1 2 0-16,1 0-1 0,0 3 0 15,0-1 1-15,3 1-1 0,2 2 1 16,1 1-1-16,4-2 1 0,1 0 0 0,3-3-1 16,-1 0 1-16,3-6-1 0,-6-6 0 15,3-1-3-15,-2-4-6 0,-4-2-8 16,0 0-9-16,-2-4-7 0,-4-1-9 16,4 0 0-16,-5-3-116 0,-3-3-108 15,-5-2-266-15</inkml:trace>
  <inkml:trace contextRef="#ctx0" brushRef="#br0" timeOffset="84687.5804">17812 6343 565 0,'-13'-4'135'0,"1"2"7"0,0-1-85 15,5 2-15-15,-1 1-8 0,4 0-7 16,2 1-6-16,1 0-5 0,3 1-6 15,2 1-5-15,3 2-2 0,2-4-2 16,4 2-2-16,3-2-7 0,5-1-8 0,2-1-10 16,4-4 132-16,4-1-257 15,0-2-138-15,2 1-383 0</inkml:trace>
  <inkml:trace contextRef="#ctx0" brushRef="#br0" timeOffset="85157.5603">18471 6267 568 0,'-4'-2'141'15,"-5"1"6"-15,0 0-83 0,-4 3-17 16,-1 0-8-16,-2 3-6 0,1 2-6 16,-1 3-6-16,1 1-4 0,1 1-1 0,1 0-1 15,2 3-1-15,2 1-1 0,0-3-2 16,4 3-2-16,3 1-2 0,2 1-3 16,2 0-2-16,4 2-1 0,2-5-1 15,1 1-3-15,4-3-5 0,0-4-6 16,2-2-8-16,4-4-8 0,1-5-7 15,5-2-7-15,1-3-9 0,4-2-110 16,-2-4-111-16,0-3-273 0</inkml:trace>
  <inkml:trace contextRef="#ctx0" brushRef="#br0" timeOffset="85487.6254">18727 6302 682 0,'-14'1'154'0,"-1"4"2"0,3 4-113 16,1 0-14-16,3-1-7 15,0 4-5-15,2 2-5 0,4 2-3 0,2 0-1 16,1 1-3-16,4 1-2 0,1 1-1 16,2-4-1-16,2 0-1 0,4-3 0 15,0-3 0-15,2-4-1 0,0-4 1 16,1-3 0-16,-2-4 0 0,4-4 0 15,-5-5 1-15,-2-3 1 0,1-3 0 16,-2-1 0-16,-3-1 1 0,-3-2 2 0,-4 1 0 16,-4 0 0-16,-3 6 0 15,-5 0 1-15,-4 2-1 0,-5 3-3 0,1 10-5 16,-5 3-12-16,1 3-12 0,1 3-10 16,4 7-9-16,2 3 135 0,5 0-258 15,2-1-135-15,10 1-368 0</inkml:trace>
  <inkml:trace contextRef="#ctx0" brushRef="#br0" timeOffset="85777.8497">19039 6253 628 0,'2'-5'149'0,"-2"2"5"15,0-1-88-15,-1 3-29 0,1-2-10 16,1 2-6-16,-1 1-5 0,2 3-4 15,0-2-4-15,1 2-4 0,1 1-1 16,3 2-1-16,0 0 0 0,1 2-1 16,4 0 0-16,1 3 0 0,-1-1 0 15,0 1 0-15,0-1-2 0,-3 0-1 0,-1-2-3 16,-2 0 0-16,-3-2-2 0,-4 0 0 16,-1 1-2-16,-4 3-1 0,-5 0-1 15,-2 1 0-15,-3 2-5 0,1 1-4 16,-1-2-4-16,-2 0-6 0,4-3-9 15,2-2-15-15,2 1-92 0,2-5-100 16,2-2-244-16</inkml:trace>
  <inkml:trace contextRef="#ctx0" brushRef="#br0" timeOffset="86136.8896">19605 5784 564 0,'-17'7'137'15,"-5"6"6"-15,-5 1-84 0,-4 11-14 16,-2 7-6-16,0 4-4 0,-1 7-3 0,1 4-5 16,2 2-3-16,9 5-4 0,4 3-3 15,5-2-4-15,7 3-3 0,6-2-4 16,8 0-3-16,6-3-1 0,5-5-4 16,4-9-8-16,8-6-8 0,5-7-13 15,7-10-9-15,2-7-11 0,3-8-56 16,2-10-59-16,2-5-99 0,-2-6-220 15</inkml:trace>
  <inkml:trace contextRef="#ctx0" brushRef="#br0" timeOffset="86751.479">19939 6234 604 0,'-13'-6'143'0,"-2"-3"4"15,3 0-95-15,3 1-15 0,3-3-8 16,2 2-5-16,3-3-5 0,1 1-5 15,1-1-4-15,6-1-3 0,2 1-2 16,2 1-2-16,4 3-1 0,4-1 0 16,3 3-1-16,1 1-1 0,-1 1 1 15,0 3 1-15,0 2-1 0,-2 2 0 16,-3 0 0-16,-4 4 0 0,-2 1 0 0,-1 2 0 16,-4 1 0-16,-2 0 1 0,-3 2-1 15,-2 3 0-15,-5-1 1 16,0 3-1-16,-4 0 1 0,-2 1 0 0,-2 3 1 15,-2 0-1-15,-1-1 0 0,1 0 3 16,-2-4 1-16,2 1 2 0,-1-4 2 16,4-3 0-16,2-1 1 0,4-4 0 15,2-1-2-15,4-2-3 0,2-1-2 0,6-2-3 16,3-4 0-16,5-1-4 0,2-1-6 16,3-1-9-16,2-2-11 0,0 2-10 15,0-1-13-15,-1 3-121 0,-3 2-124 16,-2 0-291-16</inkml:trace>
  <inkml:trace contextRef="#ctx0" brushRef="#br0" timeOffset="87030.8031">20296 6203 616 0,'3'-12'143'0,"1"0"4"0,3 3-99 16,1 0-16-16,0 2-5 0,2 1-6 16,2 2-4-16,-1 1-5 0,0 1-2 15,0 2-2-15,1 3-3 0,1 0 0 16,-1 4-1-16,0-1-1 0,2 3-1 0,-1 3-1 16,1 1 1-16,-3 3-3 0,0 0-1 15,-5 2-4-15,-1 4-6 0,-1 2-6 16,-4-2-8-16,0 0-7 0,-2 0-9 15,-1-3-57-15,2 1-53 0,-3-4-96 16,-2-3-215-16</inkml:trace>
  <inkml:trace contextRef="#ctx0" brushRef="#br0" timeOffset="87215.2644">20317 6203 614 0,'-7'-4'144'0,"3"2"2"0,-1 6-93 16,1 3-24-16,3 4-11 0,0 4-7 15,-1 3-11-15,2 4-12 0,3 3-10 0,-3-1 13 16,1 1-137-16,0-2-118 0,0 0-297 16</inkml:trace>
  <inkml:trace contextRef="#ctx0" brushRef="#br0" timeOffset="87933.9914">20863 6246 625 0,'0'0'138'0,"-1"-1"2"16,2 1-103-16,3 0-14 0,0-3-5 15,4-2-2-15,5-1-1 0,3-2-1 16,4-2 0-16,1-4-1 0,4-2-1 16,2 0-3-16,-1-1-1 0,-3-1-2 15,-1-2-1-15,-2 0-2 0,-4-1-1 0,-5-3 0 16,-5 0-1-16,-2-4 0 0,-2 2 1 16,-6-1-1-16,-2 1 0 0,-5 2 0 15,0 3-1-15,-3 1-1 0,-2 3-1 16,-3 4-2-16,0 1 2 0,-1 3-1 15,2 2 0-15,-2 4 1 0,2 4 2 16,1 4 1-16,2 4 1 0,1 2 0 16,5 5 0-16,0 5 1 0,4 4-1 0,4 5 0 15,0 3 0-15,1 4-1 16,1 1 0-16,3 2 0 0,-3-2-1 0,1-1 1 16,2-1 0-16,1 1 0 0,1-2 0 15,0-1 0-15,1-2 0 0,3-2 0 16,0 0 0-16,0-3 0 0,0-4-1 15,-1-3-3-15,0-2-5 0,-2-5-9 16,0 0-6-16,-3-5-9 0,0-2-9 16,-3-2 19-16,1-2-135 0,-5-2-111 15,-3-2-278-15</inkml:trace>
  <inkml:trace contextRef="#ctx0" brushRef="#br0" timeOffset="88100.5461">20783 6365 542 0,'-11'-6'146'0,"1"1"5"0,2 2-45 16,3 1-58-16,3-1-16 0,5 1-7 16,5 1-7-16,0-1-9 0,6 1-7 15,3 0-1-15,4 0-1 0,2-2-1 16,1 1-8-16,3-1-11 0,5 0-12 16,-1 0-123-16,-2 0-122 0,1 0-308 15</inkml:trace>
  <inkml:trace contextRef="#ctx0" brushRef="#br0" timeOffset="88384.7963">21201 6341 625 0,'-6'0'145'0,"0"0"2"15,1 3-94-15,1 1-25 0,3-1-9 16,1 1-3-16,1 2-4 0,3 0-5 15,1 1-1-15,3 0-2 0,2-2 0 16,1-2-1-16,4 1 1 0,1-4 1 16,1-4 0-16,0-1 1 0,0-1-2 15,0-2 1-15,-1-1-1 0,-2-2 1 16,-6-2-1-16,-2 0 2 0,-3-1-2 0,-4 0 2 16,-5 3 0-16,-7-1-2 0,-4 2-10 15,-2 6-15-15,-4 2-12 0,-2 4-19 16,0 4-111-1,2 4-125-15,3 5-285 0</inkml:trace>
  <inkml:trace contextRef="#ctx0" brushRef="#br0" timeOffset="88898.9156">20886 6619 536 0,'-10'0'131'0,"2"2"3"0,-1-4-78 16,3 2-18-16,2 0-9 0,3-1-6 15,4 2-5-15,2-2-5 0,2 0-2 16,4 0-1-16,4-2 0 0,3 0 3 16,8 1 0-16,1-2 2 0,2 0 0 15,5 0 0-15,2 2-2 0,-1-1-2 0,0 1-2 16,-3-1-2-16,3 2-3 0,-3 0-1 16,1 0-2-16,0 1 0 0,-1 0-2 15,0-1-1-15,0-1-5 0,-3 0-9 16,0-1-9-16,-2 0-7 0,-2-2-17 15,-4 0-112-15,-7-1-118 0,-5 0-277 16</inkml:trace>
  <inkml:trace contextRef="#ctx0" brushRef="#br0" timeOffset="89359.9967">21067 6835 547 0,'11'-7'138'0,"0"-2"5"0,2-1-53 16,1-1-50-16,2-2-8 0,2-2-2 15,1-2-4-15,1 1-5 0,-2 0-5 16,3 0-4-16,0 0-2 0,-2 2-3 15,-2-1-3-15,-1 3-2 0,-5 2 0 16,-1-1-2-16,-6 1 0 0,-3 0 0 16,-5 3-1-16,0 0-1 0,-7 0 0 15,-3 0-2-15,-1 3-3 0,-2 2 0 16,0 2-1-16,-1 0-1 0,1 4 1 16,1-1 1-16,2 3 1 0,2 3 3 0,0 2 2 15,1 1 1-15,1 3 0 0,1 5 1 16,3 3 0-16,2 3-1 0,2 4 1 15,2 2 0-15,2 4 0 0,3 3 0 16,3 0-1-16,0 1 1 0,2 1 0 16,1-4 0-16,0-1-1 0,1-1 1 15,-2-6-1-15,0-2-1 0,-1-5-6 16,-1-4-8-16,-2-3-7 0,-1-3-8 0,-2-3-12 16,-2-3-37-16,-2-4-72 0,-3-2-97 15,-1-1-221-15</inkml:trace>
  <inkml:trace contextRef="#ctx0" brushRef="#br0" timeOffset="89793.8516">21093 7071 623 0,'-8'-8'151'0,"0"1"2"15,5 2-94-15,1 0-22 0,5 2-12 16,3-2-7-16,2 1-8 0,5 1-7 16,1-1-2-16,2 1 0 0,5-1-2 0,2-1-2 15,2 1-2-15,1 1-2 0,-1 0-4 16,2 1-3-16,-1-1-2 0,0 3-3 15,-4-2 1-15,-3 1 1 0,-3-2 2 16,-3 0 4-16,-4 1 4 0,-1 1 7 16,-6-2 5-16,-2 3 6 0,-2 0 5 15,-1 4 2-15,-4-4 4 0,-2 2 1 16,1-1-1-16,-3 3-3 0,1-2-2 0,0 0-3 16,0-2-3-16,6 4-3 0,-1-1-2 15,2 0-2-15,2 1-1 0,2 0-2 16,0 2-3-16,3-1-2 0,0 1-3 15,1 0-2-15,1 0 0 0,1 0-1 16,2 0 0-16,-3-1 2 0,1 0-1 16,0 1 0-16,0 0 0 0,-2-1-1 15,-1 0-2-15,0 0 0 16,0 0-1-16,-2-1 2 0,-1-2 2 0,2 2 4 16,-3-3 2-16,-1 0 4 0,-1 2 4 15,-2-2 2-15,-1 1 2 0,-4 1 1 16,-1-2-1-16,0 3 0 0,1-2-2 0,-1 1-4 15,0-1-6-15,3-1-8 0,1 2-10 16,2-2-13-16,0-1-115 0,3 1-117 16,1 3-285-16</inkml:trace>
  <inkml:trace contextRef="#ctx0" brushRef="#br0" timeOffset="91142.2842">21818 6382 415 0,'-1'-3'121'16,"0"0"6"-16,0 0 0 0,-1 0-80 15,1 0-11-15,0-1-6 0,0 3-3 16,1 0-3-16,0 0-3 0,0 1-2 16,1 0-2-16,-1 1-3 0,-1 0-2 15,1-1-3-15,-1 1-1 0,1 2-2 16,-2-3 0-16,1 1 0 0,1-1-1 16,0 1 1-16,-1 1-2 0,0-1 0 15,1-1 0-15,0 1-1 0,0-1-1 0,0 1 1 16,0-2-1-16,0 1 2 0,1 0 0 15,-1 0 0-15,0-1 0 0,-3 1 0 16,5 0 0-16,-2 0-1 0,0 0 0 16,0 0-1-16,0 0 0 0,0-1 1 15,1 1 0-15,-1 0 1 0,1-2 1 16,-1 4 0-16,0-4 0 0,0 2 0 16,1 2 0-16,-1 0-1 0,2 2-1 0,-1 2 0 15,0 1-1-15,1 3 0 0,0 2-1 16,0 3-1-16,1-2 1 0,-1 2-1 15,-1 0 0-15,2 0 0 0,-1-1 1 16,1 0 0-16,-2-3 0 0,1 1 1 16,-2-2-1-16,1-5 0 0,-1 1 0 15,2-4-1-15,-1-1 0 0,1-2 0 16,0-1 0-16,-1-3 1 0,2 0 0 16,1-6 0-16,0-4 0 0,0-3 1 15,3-2 0-15,1-2 0 0,0-1-1 16,2 1-1-16,-1 2 1 0,1 3-1 0,1 4 1 15,-1 3 1-15,0 1-1 0,1 7 1 16,-4-1 1-16,2 3 0 0,-2 4 0 16,-2 1 2-16,-3 2-2 0,1 3 1 15,-3 4 0-15,0 0-1 0,0 3-1 16,4 7 0-16,-2-3-2 0,2-2-2 16,-1 0-1-16,2-4-4 0,3-1-7 15,1-2-6-15,-1-6-9 0,3 0-10 0,0-4-10 16,2-2-10-16,3-4-113 0,0-2-115 15,0-3-279-15</inkml:trace>
  <inkml:trace contextRef="#ctx0" brushRef="#br0" timeOffset="91672.3764">22202 5652 553 0,'-2'-8'122'0,"2"2"3"0,4 1-93 15,4 3-9-15,1 2-4 0,5 2-1 16,5 5 0-16,3 6-2 0,7 8 0 16,0 6-2-16,4 7-1 0,4 8-2 15,1 4-1-15,-1 8-2 0,1 1-2 16,-7 2 0-16,0-1-2 0,-5 3-2 15,-5-3 0-15,-6-1-2 0,-5-1-4 0,-5-2-9 16,-4-1-10-16,-7-2-123 0,-5-2-119 16,-8-3-301-16</inkml:trace>
  <inkml:trace contextRef="#ctx0" brushRef="#br0" timeOffset="100741.0214">20324 5550 503 0,'-6'-2'115'0,"1"-1"3"0,-1 1-83 15,1 1-10-15,-1-2-6 0,1 1-4 16,0-1-5-16,1 3-3 0,1 0-3 16,0 3-5-16,2-3-11 0,1-2-11 15,0 4-99-15,-1-1-99 0,-3 1-250 16</inkml:trace>
  <inkml:trace contextRef="#ctx0" brushRef="#br0" timeOffset="100875.6614">20149 5657 497 0,'-6'1'107'0,"0"-1"-1"0,-1 0-88 15,4 0-20-15,-1 0-93 0,2 0-10 16,-3-1-77-16,3 3-161 0</inkml:trace>
  <inkml:trace contextRef="#ctx0" brushRef="#br0" timeOffset="101017.2837">20015 5762 454 0,'-12'7'92'15,"-1"1"-6"-15,0-1-128 0,2 0-49 16,-1 0-73-16,1 0-170 0</inkml:trace>
  <inkml:trace contextRef="#ctx0" brushRef="#br0" timeOffset="101149.4947">19868 5948 479 0,'-6'10'101'15,"-1"-3"-1"-15,1-1-87 0,3 2-7 16,0-4-6-16,1-2-9 0,2-1-9 15,0 0-64-15,0 2-19 0,0-2-70 16,-1 2-146-16</inkml:trace>
  <inkml:trace contextRef="#ctx0" brushRef="#br0" timeOffset="101287.1381">19808 6145 459 0,'-7'11'99'0,"0"-2"-1"0,-2 0-80 16,3-2-10-16,5 4-4 0,-2-6-4 0,3 0-6 15,-1 1-19-15,2-1-73 16,0-2-81-16,1 2-198 0</inkml:trace>
  <inkml:trace contextRef="#ctx0" brushRef="#br0" timeOffset="101409.563">19775 6397 392 0,'0'13'89'0,"-1"-1"0"16,-3-2-47-16,4-1-34 15,-1 0-5-15,2-1-6 0,0-3-39 0,1 1-47 16,-1-1-70-16,-1 1-170 0</inkml:trace>
  <inkml:trace contextRef="#ctx0" brushRef="#br0" timeOffset="101554.7863">19786 6709 388 0,'-1'10'83'0,"0"1"1"0,0-3-63 0,1 2-20 16,1-5-41-16,1 1-43 0,-1 0-65 16,1-1-157-16</inkml:trace>
  <inkml:trace contextRef="#ctx0" brushRef="#br0" timeOffset="101682.9896">19846 6921 429 0,'4'18'95'0,"-2"2"0"0,1-2-66 15,0-1-18-15,0-2-5 0,-1-3-2 16,3-1-2-16,1-2-2 0,0-3-4 0,1-2-9 16,1-3-83-16,3-1-80 0,-1 0-205 15</inkml:trace>
  <inkml:trace contextRef="#ctx0" brushRef="#br0" timeOffset="101825.104">20068 7242 297 0,'4'16'62'0,"-1"-4"0"16,2-4-54-16,3-3-4 0,-1 0 0 16,1-3 0-16,1-4-9 0,1-1-57 15,0-1-53-15,-1 0-143 0</inkml:trace>
  <inkml:trace contextRef="#ctx0" brushRef="#br0" timeOffset="101981.2394">20301 7405 361 0,'8'5'90'0,"1"-3"1"16,-2-1-16-16,3-1-65 0,0-1-5 15,1-5-2-15,0 1-4 0,2 0-6 16,1-1-17-16,-1 5-16 0,2 0-14 16,-3 2-28-16,4 2-8 0,-2 5-47 15,0 2-62-15</inkml:trace>
  <inkml:trace contextRef="#ctx0" brushRef="#br0" timeOffset="102105.9194">20690 7505 169 0,'14'-4'44'16,"-1"1"-6"-16,-1 2-17 0,3-1-45 16,-1 4-17-16,-1 0-32 0,-2 3-60 15</inkml:trace>
  <inkml:trace contextRef="#ctx0" brushRef="#br0" timeOffset="102181.7029">20821 7553 107 0,'5'10'87'0,"1"-2"-6"15,2-3-22-15,-1 0-19 0,0-5-17 16,4-1-26-16,-1-3-46 0,2-1-58 16,2-3-130-16</inkml:trace>
  <inkml:trace contextRef="#ctx0" brushRef="#br0" timeOffset="102356.2498">21192 7550 492 0,'8'-4'108'16,"-2"-6"2"-16,1-1-64 0,2-3-41 16,3-2-1-16,0 0-1 0,2 0-1 15,-1 1-4-15,2 4-5 0,0 1-9 16,-1 2-29-16,1-1-59 0,-1 2-7 16,-1 3-68-16,-1 0-126 0</inkml:trace>
  <inkml:trace contextRef="#ctx0" brushRef="#br0" timeOffset="102497.8584">21507 7380 480 0,'12'-1'113'16,"-2"-2"3"-16,1 0-80 0,-1-1-10 15,0-2-3-15,1 1-4 0,-3-2-6 16,1-3-5-16,-2 0-5 0,0 0-2 16,-1-1-4-16,0 2-4 0,-1-2-6 15,0-1-14-15,-2 3-93 0,1-1-95 16,-2-2-237-16</inkml:trace>
  <inkml:trace contextRef="#ctx0" brushRef="#br0" timeOffset="102639.4937">21684 7083 551 0,'1'-12'117'16,"-1"-2"1"-16,-1-1-87 0,2-2-28 15,-1 0-7-15,1-3-3 0,0 1-8 16,0-2-23-16,1 1-80 0,-2-1-91 15,0 3-219-15</inkml:trace>
  <inkml:trace contextRef="#ctx0" brushRef="#br0" timeOffset="102786.0864">21691 6649 469 0,'0'-11'101'0,"0"-3"0"15,-1 1-70-15,1-3-27 0,1 1-3 16,-1-1 0-16,0-3-1 0,-1 0-5 15,1-1-13-15,-2-1-47 0,1 0-37 16,-1-2-73-16,-1-1-167 0</inkml:trace>
  <inkml:trace contextRef="#ctx0" brushRef="#br0" timeOffset="102954.6364">21653 6160 572 0,'-5'-5'118'0,"-1"-2"1"0,1-2-105 0,1-2-13 16,2 0-2-16,1-2-2 16,-1-1-3-16,1-2-5 0,1 0-7 15,-1-2-20-15,0-3-80 0,0 0-88 0,-1-1-216 16</inkml:trace>
  <inkml:trace contextRef="#ctx0" brushRef="#br0" timeOffset="103099.2506">21567 5755 524 0,'-10'-4'119'0,"-3"-3"2"0,1 1-83 0,1-4-21 16,1 1-6-16,-1-1-3 0,2 1-6 15,2-2-5-15,0-2-7 0,-1 2-7 16,2 0-15-16,-2 1-61 0,0 1-27 16,0 0-80-16,-3 2-164 0</inkml:trace>
  <inkml:trace contextRef="#ctx0" brushRef="#br0" timeOffset="103250.44">21240 5575 491 0,'-19'-3'120'0,"-1"1"4"16,-1-2-64-16,-1-1-28 0,0-5-8 15,0 3-3-15,-1 0-5 0,-2-1-6 16,1 0-4-16,-1-1-4 0,1 3-4 16,0 1-7-16,0 3-12 0,1-1 6 15,-1 6-115-15,0-1-104 0,-4 1-260 16</inkml:trace>
  <inkml:trace contextRef="#ctx0" brushRef="#br0" timeOffset="105864.3505">20830 5112 305 0,'1'-2'73'0,"-1"1"4"16,1-1-42-16,-1-1-12 0,1 0 1 0,-1-1 0 15,2-1 0-15,-2 0-3 0,0 0-1 16,0-2-2-16,1 1-1 0,-1-2-2 16,0 0-1-16,2-1-1 0,-3-5-1 15,4 3-1-15,-2-1 1 0,0 0 0 16,0 0 1-16,1 0 2 0,-2 1 3 15,2 6 2-15,-2-3 2 0,-1 4-1 16,0 2-1-16,-2 6-1 0,1 5-1 0,-1 4-3 16,-2 4-2-16,0 4-2 0,-1 5 0 15,0 3 0-15,1-1 0 0,2 2-1 16,0-5-1-16,4 0-1 0,3-2-2 16,5-3-1-16,3-5-1 0,1-2-2 15,1-6 1-15,3-2-1 0,1-7 0 16,3-6 1-16,-3-5 0 0,5-2-1 15,-1-3 0-15,-2-2 0 0,1-1 0 16,-5 1-1-16,-2 1 0 0,-3 6 0 16,-5-1-1-16,-4 3 1 0,-1 4-1 15,-2 3 0-15,-2 3 0 0,-1 5 0 16,-1 2-1-16,1 4 1 0,1 3-1 0,1 2 1 16,2 0 0-16,3 0 0 0,3 1 1 15,1-1-1-15,4-3 1 0,3-2 0 16,-1-3 1-16,3 0-1 0,0-5 0 15,0-6 1-15,1-2-1 0,0-2 1 16,-3-2-1-16,1-2 1 0,-6-4 0 16,0 0-1-16,-3-3 1 0,-4 0 0 15,-3-6-1-15,-2 0-3 0,-5-4-5 0,1 4-7 16,-3 3-4-16,0 4-7 0,0 9-9 16,2 9-11-16,-1 7 55 0,0 9-156 15,1 5-109-15,5 2-286 0</inkml:trace>
  <inkml:trace contextRef="#ctx0" brushRef="#br0" timeOffset="106197.4575">21333 5248 543 0,'1'7'121'0,"1"3"4"0,0 1-92 0,4 0-8 16,3 0-4-16,1-1 0 0,1-3-4 16,2-3 1-16,2-6 0 0,2-1 1 15,0-6 1-15,2-2-1 0,-4-2-1 16,1-2-1-16,-3-2-2 0,-5 0-3 15,-5 1-2-15,-6 0-2 0,-4 2-3 16,-8 2 0-16,-3 3-2 0,-3 6-4 16,-5 2-15-16,0 5-12 0,-3 4-69 15,1 4-60-15,5 0-114 0,2 3-251 16</inkml:trace>
  <inkml:trace contextRef="#ctx0" brushRef="#br0" timeOffset="110596.8087">22967 6248 516 0,'-8'2'133'16,"-1"-5"3"-16,3 2-53 0,4-2-44 0,2 1-12 15,2 0-4-15,4-5-4 0,4 0-3 16,2 1-3-16,4-3-2 0,1 1 0 16,3 0-2-16,2 1-2 0,0 2-2 15,0 3-3-15,-2 1-9 0,-2-1-8 16,-2 2-9-16,-3 3-19 0,-3 0-107 16,-5 2-117-16,0 1-276 0</inkml:trace>
  <inkml:trace contextRef="#ctx0" brushRef="#br0" timeOffset="110826.1995">22954 6366 583 0,'-9'1'135'0,"2"-1"4"0,2 0-95 15,3 1-15-15,2-1-4 0,2 0-2 16,3-2-2-16,2 1-4 0,6-2-4 0,1 0-1 15,6-2-2-15,2-1-2 16,1-3-13-16,4-1-13 0,0 0-16 0,-5-2-118 16,4 1-122-16,-2 1-301 0</inkml:trace>
  <inkml:trace contextRef="#ctx0" brushRef="#br0" timeOffset="112015.1569">23533 6088 486 0,'0'-5'114'0,"1"1"2"16,2 3-77-16,-1 0-10 0,4 1-5 15,2 4 0-15,0-1-2 0,5 5-2 0,0 0-1 16,3 3 2-16,2 3 0 0,0-1-1 16,0 2-1-16,0 2-2 0,2 1-1 15,0 1-3-15,-2-3-4 0,4 3-2 16,-1 2-1-16,-2-1-3 0,2-2 0 16,-2-2-1-16,-1 1-3 0,-3-2-4 15,-3-3-6-15,-4-1-6 0,0-1-7 16,-2 0-12-16,-2 1-11 0,-4-4-102 15,-2-1-104-15,-1-3-253 0</inkml:trace>
  <inkml:trace contextRef="#ctx0" brushRef="#br0" timeOffset="112231.0926">23869 6101 578 0,'-9'-5'138'0,"2"4"5"15,-4 4-90-15,-3 2-18 0,0 3-10 16,-2 6-3-16,-1 3-8 0,-4 5-4 0,-1 1-5 16,0 3-1-16,1 2-1 0,1 1 0 15,2 0-2-15,1-1-2 0,2-4-8 16,4 1-10-16,6-3-17 0,4-8-112 16,2-3-118-16,8-7-288 0</inkml:trace>
  <inkml:trace contextRef="#ctx0" brushRef="#br0" timeOffset="112542.2703">24104 6114 634 0,'4'-4'140'0,"-3"0"4"0,1 1-111 16,-3-1-13-16,4 5 0 0,0 2 1 15,2 3-1-15,-1 2-3 0,-3 3-2 16,2 5 0-16,1 6-1 0,-2-1-3 0,-2 1-3 16,0 3-3-16,-2 0-1 0,4 2-1 15,-1-2-2-15,3-1 0 0,-1 1 1 16,1-2 0-16,1-2-1 0,0-4 0 16,2 0 0-16,0-2 0 0,1-2 0 15,0-3 0-15,2-2-1 0,0-2 1 16,1-4-1-16,0-4-5 0,0-4-9 15,0-3-12-15,-1-3-10 0,0-3 19 16,-3-3-146-16,-1-2-124 0,-1 0-301 16</inkml:trace>
  <inkml:trace contextRef="#ctx0" brushRef="#br0" timeOffset="112729.7586">24051 6127 640 0,'-17'-1'155'0,"3"-3"1"0,2 0-47 16,11 2-86-16,6-3-18 16,6 0-2-16,6-1-1 0,4-1 0 0,4 1-1 15,0-2-3-15,5 1-10 0,-1 0-10 16,1 3-15-16,-2 0-58 0,-4 4-62 16,1 4-109-16,-4 6-238 0</inkml:trace>
  <inkml:trace contextRef="#ctx0" brushRef="#br0" timeOffset="113071.4731">24298 6204 506 0,'0'5'126'0,"-2"2"5"15,1 2-45-15,1 2-54 0,3 5-5 16,-1 2-1-16,4 1 0 0,0 0-4 15,3 1-5-15,-1-2-3 0,1-1-1 16,1-3-5-16,0-4-2 0,-2-2-1 0,1-4-2 16,-1-3 0-16,2-4 0 0,0-6-1 15,0-3 0-15,0-4 0 0,-1-3-1 16,0-1 0-16,1 0 0 0,-3 3-1 16,-1 2 0-16,-1 3 0 0,0 3-1 15,-1 4 0-15,-2 5 1 0,1 2-1 16,-2 3 0-16,1 2 0 0,1 4 0 15,-1 4-1-15,1 1-1 0,-1-2-4 16,2 5-4-16,1-2-4 0,2 0-5 0,0-4-6 16,2 0-9-16,3-4-5 15,-1-2-104-15,1-5-104 0,2-2-257 0</inkml:trace>
  <inkml:trace contextRef="#ctx0" brushRef="#br0" timeOffset="113423.9422">24540 6052 664 0,'-6'-3'141'0,"5"4"2"0,8-1-107 16,7 4-25-16,4-2-5 15,4 2 0-15,4 2 1 0,-2 0 2 0,3 1-1 16,-1-1 2-16,0 1 1 0,-3-3 3 15,0 1 2-15,-1 0 0 0,-1 1-1 16,-5-1-1-16,-4 0-2 0,-4 1-2 16,-4 4-2-16,-6 0-1 0,-5 2-2 15,-3 3-2-15,-2 1 0 0,-2 2-1 0,3 2 0 16,-1 2-1-16,2 0 0 0,3 1-1 16,3 2 0-16,0-1 0 0,2 2 0 15,1 0 0-15,-1-3 0 0,1 0 0 16,-2-2 0-16,-1-1 0 0,-3-2 1 15,-3-3 0-15,-4-2-8 0,-3-3-18 16,-5-3-14-16,-4-2-72 0,-4-4-58 16,-1-3-119-16,3-7-255 0</inkml:trace>
  <inkml:trace contextRef="#ctx0" brushRef="#br0" timeOffset="116694.1525">1905 9033 504 0,'1'0'116'0,"0"3"2"15,-2 8-79-15,-1 6-15 0,-2 4-7 16,-1 6-3-16,-1 6-2 0,-2 6-3 0,-1 4 0 16,-1-1-1-16,-1-2 1 0,0-2 1 15,1-3 1-15,0-7 0 0,0-6 1 16,4-6-1-16,1-6 1 0,4-4-1 15,0-9-2-15,1-5-1 0,1-7-1 16,0-7-1-16,3-6-1 0,1-9 0 16,0-6-1-16,3-5 0 0,3-3 0 15,1-3 1-15,0 0-1 0,-1 2 1 16,1 7 1-16,-1 5 0 0,-2 9 1 0,-2 11 1 16,2 6 0-16,-1 12 0 0,1 7-1 15,-2 4-1-15,2 8-1 0,0 4 0 16,2 4-2-16,3 3 0 0,-2 0-1 15,3 3-1-15,3 1 0 0,3-4-1 16,1 1 1-16,1 1-1 0,-1-5 1 16,2 1 0-16,-2-4 0 0,-1 0-2 15,-3 0 1-15,-5-2 1 0,-2-6-1 16,-2 2 0-16,-7-3 0 0,-4-1 0 16,-5-5 1-16,-6 1 0 0,-2-2 0 15,-9-1 0-15,-3 0-1 0,-5-2 0 0,-1 0 1 16,-1 2-1-16,-1-1 0 0,-3-1 0 15,5 1 0-15,-1 0-1 0,4 3-3 16,2-3-3-16,2 1-9 0,5-1-6 16,8 0-10-16,4-3-14 0,7-2-109 15,3-5 0-15,14-3-91 0,5 2-177 16</inkml:trace>
  <inkml:trace contextRef="#ctx0" brushRef="#br0" timeOffset="117368.7543">2310 9269 537 0,'-5'-9'126'0,"2"1"3"0,-1 2-83 16,2 1-15-16,0 1-8 0,2 3-3 16,3 5-4-16,0 3-3 0,0 5 0 15,2 5-2-15,2 4 0 0,0 5 0 16,1 2 0-16,0 1 1 0,2 1-1 16,0-1-1-16,0-4-1 0,-2-4-1 0,1-3 1 15,-1-5-2-15,0-4 1 0,-2-7 0 16,1-6 1-16,-1-6 0 0,1-7-1 15,-1-5 0-15,0-5 0 0,0-4-2 16,0-3 0-16,0-1-3 0,0 4 0 16,-1 1-1-16,-1 6 0 0,0 5-2 15,-2 8-1-15,0 8 1 0,-2 6 0 16,2 8-1-16,-2 6 1 0,2 4-3 16,-1 3-4-16,2 1-6 0,2-1-5 15,1-2-5-15,0-4 0 0,4-3-2 16,0-4 2-16,3-6 4 0,1-7 5 0,0-5 6 15,2-8 2-15,1-6 3 0,-1-5 1 16,-2-6 0-16,-2-1 2 0,-1 2 2 16,-4 2 3-16,-3 4 5 0,-2 7 4 15,-2 4 1-15,2 8 1 0,-4 5 1 16,1 6-2-16,0 5-2 0,0 5-5 16,1 6-3-16,-1 6-2 0,2 5 1 0,1 4 0 15,1 3-1-15,3 1 1 0,1-2 0 16,4-1 0-16,1-4-1 0,2-1 0 15,1-5-1-15,1-4 0 0,-3-2 0 16,-2-5-1-16,-5-3 1 0,-3 0 0 16,-8-2-1-16,-4-4 1 0,-7 0-1 15,-3-1 1-15,-3 1-1 0,-2-3-1 16,0 1-2-16,-1 0-6 0,1-2-11 16,3-1-7-16,1 1-9 0,4-2-17 15,2-1-108-15,6 1-116 0,6-2-268 16</inkml:trace>
  <inkml:trace contextRef="#ctx0" brushRef="#br0" timeOffset="117840.5861">3754 9383 553 0,'-6'-12'135'16,"-1"-1"6"-16,1 5-83 0,6 0-16 15,3 5-11-15,1 2-7 0,3 2-5 0,6 2-5 16,0 5-4-16,6 0-2 0,3 5-1 15,1 0 1-15,1 2-2 0,2 1 0 16,-3-3-2-16,2 6 0 0,-3-1 1 16,-2-1-2-16,-2-6-4 0,-1 6-11 15,-3-1-10-15,-2 0-16 0,-2-1-117 16,-6-4-121-16,1 2-297 0</inkml:trace>
  <inkml:trace contextRef="#ctx0" brushRef="#br0" timeOffset="118022.6354">4013 9318 570 0,'-6'-5'143'0,"1"5"5"0,-4 4-63 16,-1 2-48-16,-1 4-11 0,-2 2-8 16,-2 4-5-16,-2 5-6 0,-2 2-4 0,-4 3-3 15,0 1-4-15,0 2-8 0,0 2-7 16,-1-1-8-16,7-4-16 0,5-3-108 15,3-3-112-15,8-3-267 0</inkml:trace>
  <inkml:trace contextRef="#ctx0" brushRef="#br0" timeOffset="118453.4912">4214 9267 457 0,'5'-8'116'0,"0"3"3"0,-1 2-57 16,3 0-24-16,0 3-6 0,0 3-5 16,1 2-4-16,0 1-3 0,1 3-2 15,-2 6-2-15,2 1 0 0,-3 4-2 16,0 3-1-16,-2 4-1 0,2 2-1 16,-3 3 0-16,2-1 1 0,0-1 1 15,-1-1-1-15,2-1 1 0,0-6 0 0,0-1-2 16,3-4-1-16,-2-4-2 0,3-1-2 15,1-4-1-15,0-3-1 0,2-4-1 16,2-5-1-16,0-4-1 0,1-2-4 16,-4-4-9-16,2-2-10 0,-3-1-10 15,-2-1-18-15,-3 0-111 0,-2-4-118 16,-4 2-279-16</inkml:trace>
  <inkml:trace contextRef="#ctx0" brushRef="#br0" timeOffset="118627.0615">4297 9204 727 0,'-12'0'162'15,"3"-2"0"-15,10-1-121 0,3 2-16 16,6 0-12-16,3 1-7 0,5-2-8 16,4 0-7-16,1 0-12 0,0-2-7 15,4-1-7-15,-1-2-18 0,0-2-109 16,-1 2-116-16,1 2-269 0</inkml:trace>
  <inkml:trace contextRef="#ctx0" brushRef="#br0" timeOffset="119019.4409">4666 9347 566 0,'-1'2'132'0,"-2"0"3"16,3 4-84-16,1 4-18 0,3 3-10 15,1 5-5-15,1 4-2 0,1-2-2 16,-1 5-2-16,2-2-2 0,0 1 0 16,1-4 0-16,0-4 0 0,-1-5 1 15,1 0 0-15,0-6 0 0,-2-6 0 16,4-3 0-16,-2-3 0 0,2-3 0 15,0-6-2-15,0-6-1 0,2-2-2 0,-1 0-1 16,-2-1-1-16,0-1-2 16,-8 1 0-16,5 10-1 0,-2 2 1 0,-1 7-1 15,0 4 2-15,-2 4-2 0,-1 6 2 16,5 4-1-16,-3 2 0 0,1 2 0 16,-2 3-1-16,3 2-1 0,2-1-3 15,1 1-4-15,0 0-9 0,1-7-11 16,2 1-9-16,0-5-15 0,-1-5-115 0,-3-4-122 15,0-7-288-15</inkml:trace>
  <inkml:trace contextRef="#ctx0" brushRef="#br0" timeOffset="119389.4419">4973 9111 792 0,'-5'-7'175'0,"2"1"1"15,3-1-134-15,3 2-20 0,2-1-9 0,3 5-4 16,-2 0-6-16,1 2 0 0,3 0-3 16,1 3 0-16,1 1 1 0,2 2 0 15,-1 1-1-15,2-1 0 0,-1 2 0 16,1 2-1-16,0 1 1 0,0 1 0 16,-2 3 0-16,-1 4 0 0,-1-1 0 15,0 6 0-15,-3 2 1 0,-1 3-1 0,-1 2 1 16,-1 4 0-16,0-1-1 15,2 2 0-15,-1 0 1 0,-1-3-1 0,-1 2 0 16,-3-6 0-16,-1-2 1 0,-1-4-1 16,-5-2 0-16,-2-5 0 0,-1-2 1 15,-5-4-1-15,-2-2 1 0,-1-2-1 16,-4-5 1-16,2 1 0 0,-3-5 0 16,2-1-1-16,3-2-3 0,3-4-3 15,2-2-7-15,7 0-11 0,5-2-15 16,5-2-9-16,4-1-20 0,5 1-107 15,2 2-120-15,6-3-279 0</inkml:trace>
  <inkml:trace contextRef="#ctx0" brushRef="#br0" timeOffset="119571.953">5474 9373 716 0,'0'-1'170'16,"-2"-2"2"-16,1 1-115 0,1 0-17 15,1-2-14-15,2 3-11 0,2-2-9 0,3 1-4 16,-1-1-3-16,3 0-5 0,0 0-9 16,3 1-14-16,-1-2-11 0,2 3-21 15,-2 1-111-15,2 1-125 0,-2 1-285 16</inkml:trace>
  <inkml:trace contextRef="#ctx0" brushRef="#br0" timeOffset="119742.5065">5548 9535 675 0,'-6'3'159'0,"-1"1"1"0,3 0-103 15,5-1-27-15,-1-1-9 0,3-1-10 16,2-1-6-16,1-1-3 0,4-1-7 16,2-1-11-16,1-2-10 0,5 1-18 15,4 2-116-15,-1-2-125 0,0-2-298 16</inkml:trace>
  <inkml:trace contextRef="#ctx0" brushRef="#br0" timeOffset="120325.9209">6234 9232 497 0,'-2'-46'125'16,"4"0"6"-16,1 4-54 0,5 1-37 15,-2 4-3-15,2 10-4 0,1 8-6 16,-2 8-2-16,-1 7-3 0,-1 11-1 15,-1 9-4-15,-2 13-4 0,-4 5-1 0,-3 9-1 16,-5 4-3-16,-1 10-2 0,-1 5-4 16,2 1 0-16,2-1-1 0,-1-4 0 15,4-6 0-15,4-1-1 16,0-13 0-16,2-10 1 0,0-9-1 0,2-8 1 16,0-9-1-16,3-7 0 0,2-9 0 15,2-7 0-15,-1-8 0 0,1-8 1 16,-1-8-1-16,-3-6 0 0,-1-11 0 15,0-4 1-15,2-7-1 0,0-2 0 0,3 1 0 16,1 7 0-16,3 7 0 0,-2 10 0 16,-1 12 1-16,-3 8 1 0,-4 13 0 15,-1 9 1-15,-2 5 1 0,3 6 2 16,-2 7 0-16,0 5 0 0,3 8-1 16,4 6-1-16,-2 2 1 0,4 5-2 15,-1 5 0-15,1 0-2 0,1 1 1 16,1 0-1-16,-1-1 1 0,0 1 1 15,-1-2-1-15,0-3 1 0,1 0 0 0,-3 0-1 16,1-4-1-16,-2-3-1 0,-2-3-7 16,3-3-9-16,-3-5-15 0,-1-3-9 15,1-5-20-15,-3-2-110 0,-2-8-120 16,-4 0-278-16</inkml:trace>
  <inkml:trace contextRef="#ctx0" brushRef="#br0" timeOffset="120533.4517">6251 9340 645 0,'-15'-5'154'16,"3"3"3"-16,3-1-102 0,3 3-20 16,6 3-6-16,3-2-8 0,3 1-9 15,4 0-5-15,3-1-3 0,5 0-1 16,4-1-1-16,3-2-6 0,3-1-17 15,0 1-17-15,-1-2-123 0,1 0-128 16,-3 1-321-16</inkml:trace>
  <inkml:trace contextRef="#ctx0" brushRef="#br0" timeOffset="122181.6544">7008 9308 426 0,'7'-7'117'0,"-1"-2"7"15,-5 2-46-15,1 1-21 0,-2 0-5 16,-3 0-4-16,-3 3-4 0,-1 2-4 0,-4 2-5 16,-1 4-2-16,-3 2-2 0,-4 4-3 15,-1 5-4-15,-1 0-2 0,0 3-3 16,3 0-2-16,0 1-3 0,5 1-4 16,4-3-3-16,6 2-1 0,5-2-3 15,3-1-2-15,7 3 0 0,2-4-1 16,3-2-1-16,3 1-2 0,0-6-4 15,2-3-10-15,0-1-12 0,1-7-13 16,2-3-12-16,0-1 109 0,2 0-229 16,1-1-133-16,1-3-350 0</inkml:trace>
  <inkml:trace contextRef="#ctx0" brushRef="#br0" timeOffset="122499.8185">7310 9374 564 0,'-14'-3'138'0,"0"0"5"16,-1 1-70-16,6 5-33 0,-4 1-9 0,4 1-3 15,4 5-4-15,0 0-5 0,1 3-3 16,4 3-4-16,3 0-3 0,1 0-1 16,6-1-3-16,-1-2-1 0,6-1-1 15,4-2 0-15,2-4 0 0,3-3 1 16,2-5-1-16,1-4 0 0,-2-5 0 15,-2-5 2-15,-2-3 1 0,-2-2 1 16,-4-2 0-16,-5-2 1 0,-3-1 0 16,-4 3-1-16,-5 1 0 0,-4 3-2 15,-5-2-1-15,-6 1-1 0,-6 3-1 0,-7 6-6 16,-6 4-5-16,-2 7-8 0,-1 3-7 16,1 8-7-16,4 8-5 0,9 3-8 15,9 2-15-15,7-2-103 0,6 0-110 16,7 0-274-16</inkml:trace>
  <inkml:trace contextRef="#ctx0" brushRef="#br0" timeOffset="122887.8426">7841 9268 586 0,'1'-6'141'0,"-3"0"5"0,-7-3-87 0,-1 2-16 15,-5 2-7-15,0 1-8 0,-4 2-6 16,1 2-6-16,-4 1-5 0,2 4-4 16,1 1-1-16,3-1-2 0,2 2-2 15,3-1 1-15,4 2-1 0,4-1 1 16,3 0-1-16,3 4-1 0,2 2-1 0,2-1 1 16,4 0-2-16,1 3 1 0,2-2-1 15,2 1 0-15,0-2 0 0,1-1-1 16,1 0 1-16,0-1 0 15,1-3 0-15,0 0 1 0,0-2-1 0,-2-1 1 16,-1 0-1-16,-4-1-1 0,-4 0 0 16,-6 1 1-16,-3 0-1 0,-7 3 0 0,-5 0 1 15,-4 0 0-15,-4 2 0 0,0 1 1 16,-1 1 0-16,-1 0 0 0,0 0 0 16,0-2 0-16,5 0 0 0,1 0-5 15,2-3-11-15,4 0-7 0,1-1-9 16,7-2-18-16,0-1-107 0,3-1-116 15,5-2-266-15</inkml:trace>
  <inkml:trace contextRef="#ctx0" brushRef="#br0" timeOffset="123222.9484">8292 8828 597 0,'-21'13'146'0,"-3"6"4"16,2 7-92-16,2 4-14 0,0 5-9 15,0 6-7-15,1 6-5 0,2 2-3 16,4 2-3-16,4 3-3 0,2 1-1 16,9 0-1-16,5-1-3 0,8-2-3 15,6-6-3-15,5-5-4 0,10-6-7 16,6-7-13-16,3-8-14 0,3-7-21 0,-1-5-112 16,-1-5-127-16,0 0-295 0</inkml:trace>
  <inkml:trace contextRef="#ctx0" brushRef="#br0" timeOffset="125857.0091">8565 9349 389 0,'1'-3'100'0,"-2"-3"5"15,2-1-47-15,0-1-12 0,-1 0-3 0,1-3-4 16,2-2-2-16,-1 0-3 0,2 0-1 16,-2-1-4-16,2-1-3 0,0 2-1 15,-1-1-2-15,1 3 1 0,-3 3 0 16,-1 0 1-16,-1 4-1 0,0 1 0 15,-3 2-2-15,0 1-2 0,0 2-3 16,0 6-4-16,0 3-4 0,2 7-3 16,-2 5-2-16,2 6-2 0,-1 2 0 15,3 2-2-15,1 3 1 0,1-3-1 16,3-1 1-16,2-6-1 0,3-4-1 16,1-5 1-16,1-4 0 0,4-5 0 0,2-7 0 15,-1-11 1-15,3-1-1 0,1-5 1 16,-3-5 0-16,-1-3 0 0,-2-3 0 15,-3 0 0-15,1 5 1 0,-7-1-1 16,-5 3 1-16,0 7-1 0,-3 3 0 16,-4 5 0-16,-3 6 0 0,3 8 0 15,-1 4-1-15,2 3 0 0,0 4 0 16,5 3 0-16,2 3 0 0,6-1 0 16,-1 0 0-16,5-3 0 0,3-3 0 15,4-1 0-15,6-5-1 0,1-3 1 0,-1-5 0 16,5-9 0-16,-2-6 0 0,-1-4 1 15,-3-7 2-15,-3-5 0 0,-4-2 0 16,-2-5 1-16,-4-3 0 0,-2 0 0 16,-4-1-1-16,-3-1-2 0,-2 5-3 15,-1 2-4-15,-2 5-8 0,0 7-10 16,-2 8-12-16,0 8-9 0,-1 7-13 0,0 5 67 16,-1 3-181-16,5 6-120 0,2 4-312 15</inkml:trace>
  <inkml:trace contextRef="#ctx0" brushRef="#br0" timeOffset="126132.2673">9242 9478 607 0,'-13'8'155'0,"-1"2"3"15,-2-1-70-15,3 4-42 0,-1-1-10 0,3 0-9 16,6 0-9-16,4 1-5 0,1-1-3 15,4 1-3-15,3-3-2 0,5-1-2 16,4-2-1-16,-1-6 0 0,2-4-1 16,3-5 0-16,1-4 0 0,-1 0 3 15,-1-5-1-15,-3-3 0 0,-4 0 2 16,-4 0 0-16,-6 2 2 0,-5 5 0 16,-5 0-3-16,-6 6-1 0,-2 7-6 15,-1 4-15-15,-4 6-22 0,0 6-26 0,2 3-110 16,-2 8-131-16,-1-1-303 0</inkml:trace>
  <inkml:trace contextRef="#ctx0" brushRef="#br0" timeOffset="129857.983">9590 9254 457 0,'1'-13'132'15,"-2"-1"8"-15,0 6-8 0,-1-1-72 16,1 7-10-16,0-2-5 0,1 5-8 15,1 5-6-15,3 2-6 0,-2 2-7 0,1 3-4 16,2 3-3-16,2 2-1 0,0 2 1 16,2-2-1-16,0-1 0 0,0 1 0 15,1-4-1-15,-1-3-1 0,-2-2-3 16,2-4 1-16,-1-3-1 0,2-4 0 16,1-7 0-16,0-4 1 0,1-4 0 15,2-4 0-15,2-4 1 0,0 1-1 16,0-2 0-16,2 4 0 0,0 4 0 15,-3 3-1-15,-3 5 0 0,3 4-1 16,-4 6-1-16,-1 4 1 0,-4 4-2 16,-1 3 0-16,0 4-1 0,1 0 1 0,-5 3-1 15,3 2 0-15,-1-1-5 0,2 2-8 16,-2-4-15-16,2-2-14 0,2 0-17 16,-1-3-21-16,0-4-110 0,0 0-127 15,2-8-282-15</inkml:trace>
  <inkml:trace contextRef="#ctx0" brushRef="#br0" timeOffset="130281.6987">10026 8839 617 0,'0'-18'145'0,"-2"4"1"16,2 4-101-16,2 5-12 16,4 5-7-16,1 8-4 0,4 2-5 0,5 6 0 15,4 8 3-15,3 9 6 0,5 4 1 16,1 6 2-16,0 2 1 0,-3 4 0 16,-4 1-3-16,-3 1-5 0,-5-2-6 15,-8 0-4-15,-2 0-4 0,-4-2-4 16,-4 1-8-16,-2-3-13 0,-4-1-21 15,-1-2-20-15,-4-4-71 0,-3-5-60 16,2-6-126-16,0-2-253 0</inkml:trace>
  <inkml:trace contextRef="#ctx0" brushRef="#br0" timeOffset="133393.5535">11809 9347 364 0,'0'-11'98'0,"2"2"5"0,-4-4-44 0,2 1-11 16,2-1-5-16,-2-2-5 0,1-1-4 15,0 1-2-15,0-1-1 0,1 2-1 16,-2-2-1-16,0 2 1 0,-2 3 0 15,1 3 0-15,-1 0 2 0,0 2-2 16,0 1 0-16,1 3-4 0,1 1-3 16,-1 1-4-16,1 1-6 0,-3 4-3 15,3 3-3-15,0 2-4 0,-1 5-1 0,2 3-1 16,2 1 0-16,0 0 0 0,5 2 0 16,-1-3-1-16,4 1 0 0,0-6 0 15,1-2 0-15,3-2 0 0,1-4 0 16,0-4 1-16,-2-4-1 0,2-3 1 15,-2-2-1-15,-2 0 1 0,-2 1 0 16,-3-3-1-16,-2 5 1 0,0 2 0 16,-2 0-1-16,-2 2 0 0,0 2 0 15,0 2 0-15,0 3 1 0,3 1-1 16,-1 2 0-16,3 2 0 0,0 0 0 16,0-1 0-16,3-2 0 0,-1-2 0 0,2-2 0 15,0-4 0-15,1-5 0 0,-3-1 1 16,2-5 0-16,0-1 3 0,-4-8 0 15,1-2 2-15,-3 0 1 0,0-3 0 16,-1 0-1-16,-1 1 0 0,-2 1-2 16,1 5-1-16,-1 1-1 0,0 1-1 0,0 2-1 15,0 4 0-15,1 3 0 0,-1 2 0 16,1 2 0-16,-1 0 0 0,2 2 0 16,-1 1-1-16,0 0 1 0,0 1-1 15,2 0 1-15,-3 1 0 0,2 0-1 16,-2 0 1-16,0 0 0 0,0 0 0 15,0 2-1-15,0-1-1 0,-1 0-1 16,1-1-1-16,-1 0-2 0,1 0-1 16,0 1-1-16,0-3-1 0,-3-2-1 15,4 4-1-15,-2-2 1 0,1 0 0 16,0 0 1-16,0-2 2 0,0 2 1 16,1 0 1-16,-2 0 1 0,2 0 0 0,-1 0-2 15,0 0-7-15,0 0-9 0,0-1-8 16,-1 1-12-16,1 0-5 0,-2 1-113 15,1 1-114-15,1 2-269 0</inkml:trace>
  <inkml:trace contextRef="#ctx0" brushRef="#br0" timeOffset="134539.4521">11817 9120 358 0,'2'-5'100'0,"0"-1"5"0,-2-1-26 16,1 3-27-16,-1-3-6 0,0 1-5 16,-1 0-2-16,1 1-2 0,0 2-3 15,0-1-1-15,0 1-3 0,0 1-3 16,1 2-2-16,-1 0-4 0,-1 0-3 0,1 5-4 16,-2 2-4-16,-1 3-3 0,0 6-3 15,-2 2-2-15,2 4 0 0,-2 5-1 16,0 0 1-16,0 3-1 0,4 0 1 15,-1-2 0-15,4-1-1 0,0-3 1 16,3-5 0-16,4-2-1 0,2-4 0 16,0-7 1-16,1-3-1 0,4-4 1 15,1-2 0-15,0-7-1 0,0-2 1 16,-1-4 0-16,1-2 0 0,-1 0 0 0,-4-3 0 16,1-3 0-16,-3 3 0 0,-2 0 1 15,-1 2 0-15,-3-1 0 0,0 2 0 16,-1 3 0-16,-1 4 0 0,-2 2-2 15,0 2 1-15,0 1-1 0,0 2 1 16,0 3-1-16,0 0 0 0,0 1 0 16,0-2 0-16,1 2 0 0,-1 2-1 15,1-1 1-15,-1 0-1 0,1 0 0 16,-2-1 1-16,1 3-1 0,-1-2 0 16,1 0 0-16,-1 0 1 0,1 2-1 0,-2-3 0 15,5 2 0-15,-2 0 0 0,0-1 0 16,-1-1 0-16,0 0 0 0,0 0 0 15,2 1 0-15,-4-2 1 0,1 1-1 16,2 0 1-16,-2 0 1 0,1 0 0 16,0 1 0-16,1 3 0 0,-1 1 0 15,0 2 0-15,0 2 0 0,2 3 0 16,-4 4-1-16,5 2 0 0,-2 0 0 16,2 1-1-16,0 2 1 0,2-1 0 0,2 0 1 15,1-4-1-15,0-3 1 0,3 1 0 16,0-4 1-16,-2-3 0 0,2-3-1 15,-2-4 0-15,-1-4 0 0,4-1 0 16,1-6 0-16,-1 0 0 0,-1-4 0 16,0-3 1-16,1-2 0 0,0-2 0 15,-5-2 1-15,-3 2 1 0,1-3 0 0,-1-2 0 16,-4 2 0-16,0-2-1 0,-2-1 0 16,-2-1-1-16,0 2-1 0,-1 3-1 15,0 1 0-15,1 4 0 0,0 6-1 16,0 5-5-16,-4 6-8 0,0 3-14 15,2 5-17-15,5 5-18 0,0 3-117 16,-1-1-131-16,2 0-301 0</inkml:trace>
  <inkml:trace contextRef="#ctx0" brushRef="#br0" timeOffset="135258.5294">12203 9107 370 0,'-2'-6'104'0,"1"-2"8"15,1 3-36-15,-2-1-17 0,1 1-8 16,-1 0-6-16,2 1-3 0,-1 0-5 16,1 3-4-16,-1 1-6 0,1 3-5 15,-1 0-4-15,2 3-4 0,-1 5-5 16,0 3-2-16,0 1-3 0,0 2-1 16,0-1 0-16,0 2-2 0,-3 0-1 15,2-2-8-15,-1 3-7 0,-6-2-13 0,1-1-77 16,-2 0-43-16,2-3-106 15,6-3-224-15</inkml:trace>
  <inkml:trace contextRef="#ctx0" brushRef="#br0" timeOffset="135867.7817">12374 9354 540 0,'-7'8'136'0,"-3"3"3"16,1 0-70-16,2 4-27 0,2-2-12 16,5 4-8-16,1-1-7 0,4-1-5 15,4-3-2-15,1-2-2 0,1-3-1 16,2-2-1-16,1-7 0 0,0-2 1 0,1-3-1 15,-1-4 2-15,-2-1 1 0,-2-3 1 16,-3-1 1-16,-2 1 2 0,-5 2 1 16,-1-2 0-16,-6 0 0 0,0 1-1 15,-3 3-1-15,-2 2-2 0,-3 4-2 16,-2 3-3-16,-2 4-9 0,-1 4-13 16,0 5-10-16,5 4-10 0,1 0 94 15,7 2-221-15,3-2-133 0,8-2-351 16</inkml:trace>
  <inkml:trace contextRef="#ctx0" brushRef="#br0" timeOffset="136155.0262">12759 9289 729 0,'-3'-2'170'0,"5"1"2"16,-2 0-116-16,0-2-16 0,2 1-10 16,3-2-11-16,2 2-8 0,4-2-2 15,2 1-1-15,2-2-5 0,5 1-6 16,1 2-14-16,-2-1-18 0,1 1-12 0,-2 2-22 15,-3 1-110-15,-5 1-128 0,-3 0-282 16</inkml:trace>
  <inkml:trace contextRef="#ctx0" brushRef="#br0" timeOffset="136309.6006">12769 9454 610 0,'-2'2'142'0,"2"0"2"15,2-2-91-15,2-2-27 0,5 2-9 16,2-1-4-16,4-1-9 0,4-2-12 16,5-2-20-16,3 1-117 0,1-2-118 15,4 1-301-15</inkml:trace>
  <inkml:trace contextRef="#ctx0" brushRef="#br0" timeOffset="141014.3532">13304 9186 441 0,'-4'-5'115'15,"1"0"4"-15,1-2-48 0,4 0-30 16,-2-1-6-16,1-1-3 0,2-1-4 16,4 1-4-16,-1-2-1 0,2-2-1 0,2 2 0 15,2-1-1-15,3 4-1 0,2-2-1 16,3 1-1-16,-1 3-2 0,0 4-2 16,0 0 0-16,0 4-3 0,-2 1-1 15,-4 3-1-15,-2 5-2 0,-2 3-2 16,-1 2 0-16,-1 2-2 0,-5 3-1 15,-1 2 0-15,-2 4-1 0,-1-2 0 16,-2 0 1-16,1 4-1 0,-5-1 0 16,-3 1 0-16,0-3 0 0,-4-2-1 15,-1 1 1-15,-2-3 0 0,-5-5 0 0,4-3 0 16,0-3 1-16,0-5-1 0,5-3-1 16,0-4 1-16,4-4-1 0,2-2 0 15,2-3 0-15,2-5-1 0,0 2 2 16,4-3-1-16,1 4 0 0,2 1 1 15,1 1-1-15,2 3 1 0,0 2 0 16,2 4 0-16,1 1 0 0,1 1 0 16,2 2 0-16,0 4 0 0,4 2 0 15,-2 1 0-15,-1 1-1 0,1 0 1 16,-1 1-1-16,-1-1 1 0,-1-1-1 0,-2-2 0 16,1-2-3-16,0 0-7 0,-1-4-11 15,0-2-11-15,-1-2-10 0,4-3-16 16,-4-1-110-16,1-2-117 0,-1 0-272 15</inkml:trace>
  <inkml:trace contextRef="#ctx0" brushRef="#br0" timeOffset="141364.4425">13735 9145 596 0,'-6'-6'157'0,"3"2"4"0,1 2-61 16,2-2-47-16,1 1-10 0,3 0-7 16,3 1-8-16,3 1-7 0,0-2-3 15,3 1-4-15,2 0-2 0,1 2-4 0,0-1-2 16,-1 1-2-16,1 1-1 0,-2 2-2 16,-2-1 1-16,1 1-1 0,-6 0-1 15,-1 4 1-15,0 0 0 0,-4 1 0 16,-2 4-1-16,-2 0 0 0,0 4-1 15,1 1 0-15,-1 0-1 0,0 1 0 16,1 1-1-16,-3 0-1 0,2 0-1 16,0-2-1-16,0 0-4 0,1-1-3 15,1 0-5-15,-2 0-4 0,2-3-5 0,2 2-5 16,-2-5-5-16,2 1-2 0,-1-1-3 16,1-2-9-16,0-2-43 0,-2-1-56 15,1-4-95-15,-1 1-217 0</inkml:trace>
  <inkml:trace contextRef="#ctx0" brushRef="#br0" timeOffset="141589.8282">13731 9203 535 0,'-7'-6'136'0,"0"2"5"16,-1 3-68-16,2 1-26 0,0 2-11 15,0 3-6-15,2 6-5 0,2 3-7 16,-1 0-5-16,2 4-2 0,-3 2-3 16,2 0-3-16,1 1-1 0,1-3-3 0,-1 1-6 15,2-2-12-15,-1-3-11 0,2-1-18 16,2-2-109-16,1-4-119 0,1-1-283 16</inkml:trace>
  <inkml:trace contextRef="#ctx0" brushRef="#br0" timeOffset="142169.3525">14138 9347 461 0,'-1'-1'121'0,"-2"-1"3"0,2 0-46 16,1 0-38-16,0 0-6 0,3-2-3 16,-2 1-6-16,1 1-2 0,2 0-1 15,0 2-3-15,3-3-1 0,0 1-2 16,2 0-1-16,2 1-2 0,0 2-2 0,2-2-1 16,2-1-1-16,2-1-1 0,2 2 0 15,-1-1-2-15,3-1-1 0,5 1 0 16,-1-2-2-16,3 3 0 0,1 0 0 15,0-1-2-15,2 2 1 0,1 0-1 16,-4-2 0-16,1 3 0 0,-2-2 0 0,1 1-1 16,2-1 1-16,-2-1 0 0,2 4-1 15,2-4 1-15,-2 2-1 0,3 0 0 16,0 0 1-16,0 0-1 0,-3 0 0 16,0-1 0-16,-3 1 0 0,-1 0 1 15,-6 0-1-15,-2-1 0 0,-4 1 0 16,-3-1 0-16,-2 0-3 0,-2-2-6 15,-3 1-8-15,-3-1-8 0,-1 1-6 16,-4-1-17-16,0 1-113 0,-8-2-114 16,0 2-278-16</inkml:trace>
  <inkml:trace contextRef="#ctx0" brushRef="#br0" timeOffset="143095.5408">14306 9025 527 0,'-3'-1'128'0,"2"-1"4"16,0-2-80-16,1 1-11 0,-1-3-4 15,2 3-3-15,3-2-4 0,3-1-3 16,-2-4-1-16,0-2-3 0,2-2-3 16,2-2-4-16,2-2-4 0,0-2-2 15,-1-4-4-15,2 0-1 0,-1 1-1 0,-1-1-1 16,-2-2-1-16,0-1 0 0,-4 1-1 15,-4 1 0-15,-1 1-1 0,-2 2 1 16,-4 1-1-16,-2 5 0 0,-4 2 1 16,0 0 0-16,-1 6-1 0,2 2 0 15,-1 2 0-15,0 3 0 0,5 2 0 0,-3 4-1 16,2 3 1-16,-1 5 0 0,2 4 0 16,1 2 0-16,-1 7 1 0,2 2 0 15,2 5-1-15,3 4 1 0,5 2-1 16,2 3 0-16,0 2 1 0,5-2-1 15,0 1 1-15,1-3 0 0,1-2 0 16,-2-5 0-16,1-4 0 0,-1-4 0 16,-2-2 0-16,-1-3 0 0,-1-3-1 15,0-4-2-15,-4-2-7 0,0-2-5 16,-5-3-7-16,-1-3-5 0,-2-5-3 16,-4-3-1-16,0-2 2 0,-2-3 4 0,-1-3 6 15,1-1 7-15,-1-2 4 0,0-1 2 16,0-1 3-16,1 2 1 0,-2-1 4 15,0 1 2-15,1 1 5 0,-1 3 4 16,5 2 3-16,1 3 3 0,0 2-1 16,4-1 0-16,3 3-4 0,3 3-4 15,4 0-4-15,1 2-3 0,4-1-2 16,4 0-1-16,1-1-2 0,3 0-2 0,1-1-3 16,3-2-4-16,3-2-5 0,0 2-2 15,0-1-3-15,1 2-1 0,1-2 0 16,-5-1 2-16,-1 0 3 0,-4 4 5 15,-3-3 2-15,-5 2 3 0,-4 1 3 16,-1 1 3-16,-3 1 4 0,-3 0 6 16,-2 3 3-16,0 1 6 0,-1 2 2 15,0 0 3-15,-1 2 1 0,0 2-2 16,1 0-3-16,0 0-2 0,2 1-4 16,1-2-3-16,1 1-1 0,3-4-1 15,1 2-2-15,1-3-1 0,1-2 0 0,3-4-1 16,2-1 0-16,1-4 0 0,-2-3 2 15,1-1 0-15,1-4 1 0,0-1-3 16,-4-1 1-16,-1 0 0 0,-5-1-2 16,-1 0-2-16,-6 3 0 0,-3 1-2 15,-3 2-4-15,-2 2-10 0,-4 6-17 0,-1 3-12 16,-2 7-19-16,1 1-110 0,-2 6-124 16,2 6-278-16</inkml:trace>
  <inkml:trace contextRef="#ctx0" brushRef="#br0" timeOffset="143650.2586">14490 9540 495 0,'6'-2'125'0,"2"2"4"0,1 2-68 15,1-2-16-15,-3-5-3 0,2 0-3 16,0 0-4-16,-1-4-4 0,-1 0 0 15,0-1-3-15,0-4-3 0,-1 1-4 16,0 1-3-16,-4-4-3 0,2 0-6 16,-2 1-1-16,-2-1-2 0,-1 1 0 15,-1 2-1-15,-4 0 0 0,-1 1 0 16,-1 3 0-16,-3 0-1 0,-7 2-1 16,3 3-1-16,-1 4 0 0,0 4-2 15,-1 3 1-15,1 3-2 0,2-2 0 0,5 8 0 16,-4 2 0-16,5 1 0 0,0 6 0 15,2 0 0-15,3 2 0 0,1 8 1 16,4 1 0-16,0-1 0 0,3 1 1 16,1 0 0-16,3-1 1 0,-1-1 1 15,2 0 2-15,1-6 0 0,1 0 1 16,-1-3-1-16,2-7 1 0,-4 2-1 0,1-4-1 16,-1-5-2-16,-2-2-3 0,-3-1-5 15,-2-3-8-15,1-2-10 0,-3-1-12 16,-3-2-7-16,0-3-8 0,-5-2-16 15,1-1-103-15,-4-1-111 0,-5-4-263 16</inkml:trace>
  <inkml:trace contextRef="#ctx0" brushRef="#br0" timeOffset="143826.7887">14313 9775 631 0,'-1'-4'151'0,"0"2"5"0,2-2-97 15,3 0-18-15,3 1-6 0,2 0-9 16,2 0-9-16,3-1-4 0,3 0-4 15,4 1-3-15,3-2-3 0,-1-1-1 16,4-2-1-16,0 1-4 0,-2 0-13 16,-2 2-13-16,-4 0-18 0,-3 3-118 15,-4 4-127-15,-3 3-305 0</inkml:trace>
  <inkml:trace contextRef="#ctx0" brushRef="#br0" timeOffset="144345.3916">14770 9711 515 0,'14'-2'126'15,"-3"-1"3"-15,0 0-75 0,-2-1-16 16,-1 0 0-16,-1 2-3 0,-3-1-1 0,-1 0-1 15,-1 0 3-15,-2 2-1 0,0-1 0 16,-3-1-4-16,0 1-5 0,-2 0-5 16,-3 1-5-16,0 1-6 0,-4 0-3 15,-2 3-4-15,-2-1-2 0,-1 2 0 16,-1 1-1-16,0 0-1 0,4 1 0 16,0 1 0-16,3 0-1 0,4 2 1 0,1 0 0 15,5 0-1-15,-1 0 1 0,2-2-1 16,3 1 0-16,2-3 0 0,2-3 1 15,2 0-1-15,-1 1 2 16,4-2-1-16,2 0 0 0,1 1 1 0,-1-1-1 16,1 0 1-16,-2 0-1 0,3 0 1 15,-3-1-1-15,-1 2 1 0,-1-4-1 16,-1 4 1-16,-2-1-1 0,0-1 1 16,-2 0 0-16,-1 1 0 0,-2 2 0 15,0-1 1-15,-3 0-1 0,-3 1 1 16,1-1-1-16,-1 3 0 0,-1 1 0 0,-3-1 1 15,3 1-2-15,-3 2 1 0,2 2-1 16,-2-2 0-16,0-2 0 0,-1 3-1 16,-1-2-3-16,-2-1-5 0,0 0-5 15,-3-1-6-15,2-1-11 0,0-2-6 16,1 1-13-16,1-2-66 0,0 0-45 16,1-1-100-16,5-1-219 0</inkml:trace>
  <inkml:trace contextRef="#ctx0" brushRef="#br1" timeOffset="151806.0124">11452 8755 360 0,'-5'-25'95'0,"2"4"6"16,3 5-33-16,2 0-28 0,1 2-5 15,1 5-4-15,0 3-1 0,-1 4-4 16,2 4-2-16,0 4-1 0,1 10-2 16,-2 6 0-16,1 10-2 0,1 11 0 15,-1 11-1-15,-3 11-3 0,0 9-2 0,-5 6-3 16,-1 9-1-16,1 7-2 0,-5 1-1 16,0 1 0-16,-2-5 0 0,0 0 1 15,-1-5-1-15,5-6 1 0,-2-11-1 16,3-7-1-16,0-10-1 0,5-6 0 15,2-12-2-15,2-5-1 0,0-10-5 16,2-7-7-16,2-6-8 0,2-9-18 16,1-9-112-16,-4-11-119 0,6-13-288 15</inkml:trace>
  <inkml:trace contextRef="#ctx0" brushRef="#br1" timeOffset="153135.1548">11484 8567 355 0,'5'-5'92'15,"1"3"4"-15,-3-1-35 0,3 0-25 16,2 0-9-16,-1 2-3 0,1 1-1 16,1 0-2-16,0 1 0 0,1-1-1 0,1 0-1 15,1 0-1-15,4 1-1 0,0-3-2 16,1 1-2-16,1 1-3 0,4 2-3 15,0-3-1-15,3 1-3 0,-2-1 1 16,0 0-2-16,4-1 1 0,3 0 0 16,0-2 1-16,2 3 0 0,1 0 0 15,3-1 0-15,-1 2 0 0,-2-2 0 0,3 1 1 16,-2-2-1-16,-1-2-1 0,7 1 0 16,1-4 0-16,5 1 0 0,4-2-1 15,-2 2 0-15,2-4 0 0,2 2 0 16,-4 0-1-16,0-2 1 0,-3 3-1 15,1 2 0-15,-3 0 0 0,2 1 0 16,1 1 0-16,5 3 0 0,-6 0 0 16,-2 0-1-16,-2 1 1 0,2 1-1 15,-1 1 1-15,-3 2-1 0,-6-2 0 16,6 5 0-16,-1 0 1 0,-1-2-1 16,1 1 1-16,0-1 0 0,0 0 0 15,2 0 0-15,-4-2 0 0,0 1 0 0,0 1 0 16,-1 1 0-16,-4 0 0 0,-2 0 0 15,-1 2 0-15,-1 0 1 0,0 3-1 16,0-1 0-16,0 0-1 0,1-2 1 16,1 2-1-16,-1-4 1 0,2 0-1 15,0-3 0-15,3 1 1 0,-2-2-1 16,0 0 1-16,-2 0-1 0,-1 0 0 0,-1 1 0 16,-4-1 0-16,-1-1 1 0,-3 2-1 15,0-2 0-15,1 0 0 0,0-1 0 16,-1 3 0-16,2-2 0 0,1 0 1 15,1-1-1-15,-1 1 0 0,0-1 0 16,1 0 0-16,-3-3 0 0,2 1 0 16,4 0 1-16,-1 0-1 0,0-1 0 15,4 1 0-15,-4-2 1 0,2 4-1 0,-4-3 0 16,-2 1 0-16,-5-4 0 16,3 5 0-16,-2-1 0 0,0 1 0 0,1 0 0 15,2 2 0-15,-1 2 0 0,6 3 0 16,-2-5 0-16,3 0 1 0,1-1-1 15,0 0 0-15,3-2 0 0,2-2 0 16,3 2 0-16,-2-1 0 0,0 3 1 16,1 0-1-16,-2-1 0 0,-1 1 0 15,-2 0 0-15,-1 0 0 0,-2 0 0 16,0 0 0-16,-1 1 0 0,1 2 0 0,0 0 0 16,-3 1 0-16,-1-2 0 0,1 3 0 15,-1-2 0-15,-2-1 0 0,2 2 0 16,-1-2 0-16,1 2 0 0,0 0 0 15,-1-1 0-15,0 2 0 0,-1-1 1 16,-2 0-1-16,-1-1 0 0,-4 0 0 16,1-1 0-16,-3-2 1 0,0 1-1 15,-1-1 0-15,-1 0 0 0,0-1 0 16,-1 1 0-16,0-1-1 0,-2 1-2 16,0 0-1-16,-2 0-3 0,-1 0-1 0,0 1-1 15,-2 0-2-15,-1 1 0 0,-1-1 1 16,1 1 2-16,-1 1 1 0,-1-2 1 15,1 2 3-15,-1-2 1 0,1 1 0 16,-2-1 2-16,2 1-1 0,0-1 1 16,-1-1 0-16,1 1 0 0,1-1 0 15,-1 1 0-15,1 2 0 0,0-1 1 16,0 4-1-16,0 3 1 0,1 4 1 0,-1 5-1 16,1 6 3-16,-1 7 0 0,3 7 0 15,-2 8 1-15,0 8 0 0,1 2 0 16,-4 6 0-16,1 0-2 0,0 4 0 15,1-2-2-15,-1 0 0 0,-1 1 0 16,2-2 0-16,0 3-1 0,0-1 1 16,-1 0 0-16,0-2 0 0,-2-6 0 15,2 0 0-15,-1-6 0 0,2-1 0 16,0-3-1-16,1-4 1 0,-1-5-1 16,1-4 0-16,0-5 0 0,1-4-2 15,-1-7-7-15,1-4-13 0,0-7 55 16,-1-3-169-16,1-7-116 0,1 2-310 15</inkml:trace>
  <inkml:trace contextRef="#ctx0" brushRef="#br1" timeOffset="154285.119">11514 10207 422 0,'-3'3'98'0,"-1"-2"3"15,0-1-67-15,1 1-9 0,0-1 0 16,2 1-1-16,0-2-1 0,1 2-4 15,-2-1 0-15,4 0-1 0,0 2-1 0,1-4-1 16,1 4-1-16,3-2 0 0,0 0-1 16,3-2-3-16,1 0-3 0,0 0-2 15,2-1-2-15,0 1-1 0,2-1-1 16,3 1 0-16,0 0 0 0,2 1 1 16,2 1 0-16,2-1 0 0,2-1 1 15,2 0 0-15,4 1 0 0,3-1 0 0,5-1 0 16,1 1 0-16,2-2 0 0,0 0-1 15,0 2 1-15,0 0-1 0,0 0 1 16,2 1-1-16,6 2-1 0,2 3 1 16,1-2-1-16,6 2 0 0,-2-1 0 15,0-1 0-15,0 0 1 0,-3 0-1 16,3-2 0-16,5 1 1 0,0 0-1 16,0 0 0-16,2 1 0 0,0-4 0 15,3 1-1-15,-3 1 1 0,-7 0-1 16,4 0-1-16,1 1 1 0,-1 1 0 0,-2 0-1 15,-5-1 0-15,1-1 1 0,-1 0-1 16,-2 0 0-16,-2-2 0 0,3-1 1 16,3 0-1-16,3-1 0 0,0-1 1 15,-3-2-1-15,-1-2 1 0,0 2-1 16,-4-2 1-16,-3 3-1 0,-2 1 0 16,1 0 0-16,1 3 1 0,-2 2-1 0,-1 0 0 15,-5 0 0-15,0 1 0 0,-3 2 0 16,-4-2 0-16,-1 1 0 0,-2-1 0 15,2 1 0-15,0-1 0 0,0 0 1 16,1-1-1-16,3 0 0 0,1-1 1 16,0 1-1-16,0-1 0 0,-3-1 0 15,1 1 0-15,-2-1 0 0,-3 1 0 16,-2-2 0-16,-1 1 0 0,-2-1 0 16,0 3 0-16,-2 0 0 0,1 1 0 15,-1 1 1-15,0-1-1 0,-4 0 0 0,1 2 0 16,1-2 0-16,-1 0 1 15,0 1-1-15,-1 0 0 0,-1 0 0 0,1 1 1 16,-2-1-1-16,-2-1 1 0,0 2-1 16,-3-1 0-16,0-1 1 0,-2 1-1 15,-1-1 0-15,-2 0 0 0,-1 0 0 16,-2 1 0-16,2-2 0 0,-4 1 0 16,1 1 1-16,-2-1-1 0,1 2 0 0,0-1 0 15,1 0 1-15,-1-1-1 0,1 0 0 16,-1-1-1-16,2-1-4 0,-2 0-4 15,2-4-7-15,-1 0-19 0,1-1-112 16,0-2-116-16,0 2-289 0</inkml:trace>
  <inkml:trace contextRef="#ctx0" brushRef="#br0" timeOffset="165677.7003">900 11165 600 0,'-11'-6'141'0,"5"2"1"0,1-2-93 15,3 1-15-15,8 2-8 0,3-2-6 16,2 0-5-16,1-1-3 0,1-2-3 0,6 2-1 15,3-1-2-15,2 2-3 0,-1-2-1 16,6-3 0-16,0 1 0 0,0 2 0 16,0 1 0-16,-5 1 0 0,-2 2 1 15,-2 5-1-15,-6 5 1 0,-1 3 0 16,-6 6-1-16,-2 6 1 0,-4 2-1 16,-1 6-1-16,-2 2 1 0,-1 3-2 15,-2 3 1-15,2-5 0 0,0 1-1 16,3 0 0-16,0-4 0 0,1-2-3 15,-1-3-2-15,3-2-7 0,-2 0-8 0,0-3-8 16,1-2-15-16,-2-2 20 0,-2-2-132 16,-3-4-112-16,2-1-276 0</inkml:trace>
  <inkml:trace contextRef="#ctx0" brushRef="#br0" timeOffset="165883.9309">955 11288 507 0,'-8'-15'125'0,"1"1"6"16,-5 5-77-16,5 3-11 0,2 2-6 15,2 5-8-15,-1 4-7 0,1 4-7 0,3 7-5 16,2 4-5-16,-2 4-3 0,0 3-2 16,1 1-4-16,0 6-6 0,-1 2-11 15,3-1-16-15,-2-2-103 0,-1 1-110 16,1-3-267-16</inkml:trace>
  <inkml:trace contextRef="#ctx0" brushRef="#br0" timeOffset="166260.5189">1603 11442 581 0,'-6'-5'143'0,"-3"-1"5"0,-5 1-81 16,1 0-21-16,-5 4-13 0,1 2-7 0,1 3-6 15,-1 2-6-15,0 4-5 0,0 3-2 16,1 3-3-16,5 0 0 0,2 1-1 16,2-1 0-16,2-1-2 0,4-4 0 15,3 0 0-15,3-3-2 0,1-1 1 16,2-4-2-16,0-1 1 0,3-6 1 15,0-2-1-15,2-5 0 0,-2-4 0 16,0-3 1-16,1-3 0 0,-2 0 1 16,-3 3 0-16,0 2 3 0,0 3 4 0,-3 5 3 15,1 4 2-15,-5 3 1 0,2 6-1 16,-1 2 0-16,-2 4-2 0,1 4-4 16,0 1-4-16,1 2-5 0,4 4-11 15,2-2-14-15,2-4-11 0,4-2-19 16,3-1-66-16,2-3-49 0,4-6-107 15,0 1-212-15</inkml:trace>
  <inkml:trace contextRef="#ctx0" brushRef="#br0" timeOffset="166623.8484">1853 11512 618 0,'-12'7'144'0,"3"-1"2"0,2 0-92 16,2 3-25-16,5 1-9 0,4 0-3 16,1-2-5-16,3 2-3 0,3-3-2 0,4-1-2 15,1-2-1-15,1-3-1 0,0-4-1 16,-1-2 0-16,0-4 0 0,-2-2-1 16,-2-1-1-16,-2-4 1 0,-4-1 0 15,-4-2-1-15,-1 0 0 0,-1-2 1 16,-3 1 0-16,-2 2 0 0,-2 2 0 15,-2 5 0-15,-1 4 1 16,-1 4 2-16,-1 7 1 0,0 6 3 0,-2 6 0 16,2 5 2-16,0 6 0 0,1 3 0 15,-2 7-2-15,1 2-1 0,2 4-3 0,1 0-1 16,1 0-1-16,3 0 0 0,5-2-6 16,3-6-9-16,4-5-13 0,4-5-11 15,4-8-21-15,1-9-109 0,2-5-122 16,2-9-281-16</inkml:trace>
  <inkml:trace contextRef="#ctx0" brushRef="#br0" timeOffset="166928.0356">2352 11425 669 0,'-5'-1'166'0,"-6"-2"4"16,0 2-91-16,-4 1-33 0,1 4-13 15,-2 1-11-15,0 3-9 0,-5 2-6 16,5 5-2-16,1 2-2 0,4 2-1 0,3-2-1 16,3 1 0-16,5-4 0 15,3-1 0-15,2-5-1 0,4-2-1 0,2-6 1 16,0 2-1-16,1-5 0 0,0-4 1 16,2-1-1-16,-1 1 1 0,-2-2 0 15,0 2 0-15,-1 1 0 0,0 0 1 16,0 6-1-16,-4-1 1 0,1 2-1 15,-2 1 1-15,1 4-5 0,0 3-7 16,-2 1-13-16,1 1-15 0,-3 1-24 0,1-1-112 16,1 0-127-16,-1-4-297 0</inkml:trace>
  <inkml:trace contextRef="#ctx0" brushRef="#br0" timeOffset="167094.5994">2254 10951 757 0,'-14'-14'182'0,"-2"8"0"0,4 5-114 16,4 8-23-16,3 7-19 0,4 4-17 0,2 5-14 15,4 7-22-15,4 5-19 0,5 2 93 16,-1-1-229-16,7 0-152 0,3-1-387 16</inkml:trace>
  <inkml:trace contextRef="#ctx0" brushRef="#br0" timeOffset="167473.5765">2610 11399 639 0,'-7'4'146'0,"-2"2"2"0,2 1-105 15,3 7-14-15,3-1-8 0,1 6-5 16,3-1-4-16,1-1-3 0,4 0-2 15,2-2-2-15,1-2 0 0,2-2-1 16,1-3 0-16,0-5-1 0,-1 0 0 16,-1-4-1-16,-1-4 1 0,-3-3 0 0,0-3 0 15,-5-2-1-15,-1-3-1 0,-6-4 1 16,-2-2-1-16,-4-2 0 0,-3-2 0 16,-7-6-1-16,-2-3 1 0,-3-2-1 15,0-2 1-15,-1 2-1 0,0-1 1 16,4 5 9-16,4 4 7 0,2 5 8 15,5 6 3-15,4 3 2 0,0 4 0 0,4 3 0 16,0 2-9-16,5-2-8 16,0 3-7-16,3-1-4 0,6 1-4 0,4 2-8 15,4-1-10-15,8 3-14 0,4 1-17 16,4 1-8-16,6 3-21 0,2 3-108 16,2 3-119-16,-1-2-269 0</inkml:trace>
  <inkml:trace contextRef="#ctx0" brushRef="#br0" timeOffset="167908.9224">3033 11196 603 0,'-12'7'169'15,"-5"-1"8"-15,-2 2-54 0,2 0-56 0,0 2-13 16,3 0-12-16,1 0-15 0,-1 1-12 16,5 0-6-16,4-2-4 0,3 2-2 15,4 0-5-15,4 2-7 0,1-1-8 16,4 0-10-16,3-1-14 0,-1-1-8 15,2-3-5-15,-2 1-5 0,1-2 1 16,-1 0 4-16,-2-2 7 0,-2 1 13 16,-2-1 9-16,-2 3 5 0,-4-1 8 0,-4 2 10 15,-3 0 11-15,-3 3 5 0,-2 2 5 16,-1 3 2-16,-1-1 3 16,2 2 1-16,2-1-2 0,-1-1-4 0,2-1-2 15,4-3-3-15,1-2-1 0,3 1-3 16,4-4-3-16,-1-3-2 0,6 1-2 15,2-6-2-15,3-2-1 0,1-3 0 16,3-3 0-16,0-2-1 0,3-4 1 16,1-4 1-16,-1 0 3 0,-4 2 7 15,-1 0 6-15,-3 2 5 0,-3 2 3 0,-3 5 4 16,-2 2 1-16,-3 4-2 0,-1 3-7 16,0 2-6-16,-1 2-5 0,1 4-3 15,0 1-5-15,3 2-5 0,-1 1-8 16,1 2-14-16,4 0-14 0,2 0-16 15,2-3 6-15,3 0-126 0,3-2-122 16,5 2-277-16</inkml:trace>
  <inkml:trace contextRef="#ctx0" brushRef="#br0" timeOffset="168571.7904">3429 11411 571 0,'-2'-8'138'0,"2"2"1"0,0 2-86 0,4 3-15 15,2 3-10-15,3 3-3 0,1 6-3 16,1 4-3-16,3 6-1 0,3 4 0 16,3 7-3-16,0 3-3 0,2 3-5 15,2-1-1-15,3 4-2 0,-5-3 1 16,0 1 0-16,-6-2 2 0,-2-2 2 15,-8 0 2-15,-8-1 2 0,-4-3 1 16,-6-2-1-16,-6-3-1 16,-4-7 2-16,-5-2 2 0,-1-7 2 0,-2-6-2 15,2-9 0-15,1-8-1 0,3-7-1 16,4-7-3-16,6-7-4 0,6-9-5 0,3-2-1 16,7-3-3-16,6 1-1 0,3 1-6 15,4 3-7-15,0 4-9 0,5 4-9 16,2 8-6-16,0 4-6 0,4 2-4 15,2 4 3-15,1 2 4 0,1 4 7 16,-1 2 8-16,-2 0 7 0,0 2 7 16,-4 2 6-16,-3 4 4 0,-3-1 7 0,-2 4 10 15,-3 2 7-15,-3 3 8 16,-1 1 4-16,-2 4 4 0,2 1 1 0,-2 3-2 16,1-1-5-16,1 4-7 0,-1-1-4 15,0 1-5-15,-1-2-2 0,2-1-3 16,0-3-3-16,0-1-1 0,-1-2-2 15,2-2-1-15,0-5-1 0,1 0-1 16,0-5 0-16,-1-1-2 0,-1-1-7 16,1-1-12-16,-3-1-15 0,-1 1-11 15,-3 0-20-15,-3 2-109 0,0 0-123 0,-1 3-277 16</inkml:trace>
  <inkml:trace contextRef="#ctx0" brushRef="#br0" timeOffset="168786.2087">3762 11116 716 0,'-4'10'157'0,"3"8"2"0,3 9-115 16,4 8-23-16,4 5-12 0,1 10-2 16,0 7-1-16,0 5-1 0,-2 5 0 15,-2 4-1-15,-1 3 0 0,-2-2-1 16,-2-3-1-16,1-3-6 0,1-7-11 15,-1-7-14-15,3-7-22 0,1-11-112 16,0-11-127-16,4-6-299 0</inkml:trace>
  <inkml:trace contextRef="#ctx0" brushRef="#br0" timeOffset="169095.4817">4335 11500 635 0,'-7'-4'155'16,"-3"1"4"-16,-1 2-87 0,-3 4-33 0,-2 0-8 15,1 5-5-15,-3 1-5 0,1 4-4 16,3-1-1-16,2 1-2 0,5-2-2 16,6 1-2-16,2-4-2 0,5-3-2 15,4-4-4-15,5-2-1 0,3-4-1 16,3-2 1-16,1-6-1 0,3 0 0 15,-1-2 1-15,-1 1-1 0,-1 3 0 16,-1 0 0-16,-2 6 0 0,-2 2 0 16,-3 8-1-16,0 4-4 0,-2 4-4 15,0 3-8-15,-2 5-11 0,0 1-11 0,-3 2-16 16,1 2-116-16,-2-1 0 0,1-2-99 16,0 1-189-16</inkml:trace>
  <inkml:trace contextRef="#ctx0" brushRef="#br0" timeOffset="170043.5007">616 11870 499 0,'3'0'119'0,"-1"0"3"0,0 0-70 15,2 0-21-15,0 0-8 0,1 0-4 16,1 2-2-16,1 0-4 0,3 2-2 16,2-1-2-16,4 1-1 0,1 1-1 15,5 0-2-15,3 0-1 0,2 0-1 16,1-1-1-16,3-1-1 0,-1 1 0 16,-2-2-1-16,4 0 1 0,0 1-1 15,5 0 1-15,2-1-1 0,4 0 0 0,5 0 0 16,3-1 1-16,1 0-1 0,0-1 0 15,-4 2 1-15,1-1 1 0,-2 1-1 16,2 1 2-16,-2 2-1 0,5 0 2 16,2-2-1-16,3 2 2 0,2-1 0 15,0-2 1-15,-3 1 0 0,1-1 0 16,1 2 0-16,0 1 0 0,2-2 0 16,1 1-1-16,2 0 0 0,-1-2-1 0,-1 3 0 15,-2-4 0-15,2 3-1 0,-3-2-1 16,0 3 1-16,3-2-1 0,0 0 1 15,3 1 0-15,-4-1 1 0,-3-1-1 16,0 3 2-16,-1-1-1 0,-2 1 0 16,1-2 1-16,0 2-2 0,4 0 1 15,-1-3-1-15,-2 0 0 0,-2-1 0 16,1-1 0-16,0 0-1 0,-1-1 1 16,2-1-1-16,3 0 1 0,2 0 0 0,-1-2 0 15,-1 0 1-15,0 1 0 0,-3-1 1 16,1 0-1-16,-2 3 1 0,1 0-1 15,2 0-1-15,0-1 1 0,-4 0-1 16,-1-1 1-16,-8 1 0 0,-1 1 0 16,-6-3 0-16,-2 5 1 0,-2-2-1 15,1 5-1-15,-4-3 0 0,0 1 0 16,-3 0 0-16,-2 0-1 0,-3-3 1 16,-3 2-1-16,-7-3 2 0,-1 3 0 0,-2-2 2 15,-2 2 0-15,-5-1 2 0,0 1 2 16,-3-1-1-16,0 0 0 0,-3-1-2 15,1 1-3-15,-2-1-12 0,-2-2-25 16,0 2-29-16,-4-2-118 0,-1 0-140 16,-6 0-332-16</inkml:trace>
  <inkml:trace contextRef="#ctx0" brushRef="#br0" timeOffset="173601.3228">6215 11476 624 0,'-8'-16'152'16,"0"3"4"-16,2 2-97 0,5 7-16 16,3-1-6-16,3 5-4 0,4 5-6 15,4 4-7-15,3 2-2 0,6 4-2 16,3 2-1-16,2 1-1 0,2 4-3 0,-1 0-2 15,1-1-1-15,-1 1-1 0,-1 0-2 16,-4-2-1-16,-1-1-1 0,-4-2-2 16,2-1-1-16,-5-3-4 0,-3-1-9 15,-1-1-13-15,-5-3-17 0,0 1-12 16,-2-2-7-16,-5-2-117 0,-3-1-123 16,-1-4-275-16</inkml:trace>
  <inkml:trace contextRef="#ctx0" brushRef="#br0" timeOffset="173789.8178">6545 11387 611 0,'-3'-1'153'0,"0"2"6"0,-2 5-89 16,-1 4-15-16,-2 7-8 0,-2 6-6 16,-3 3-10-16,-3 8-8 0,-2 5-8 15,-7 3-6-15,-1 3-6 0,-3 0-10 16,-2-4-11-16,3 1-16 0,1-5-9 15,5-7-16-15,8-3-107 0,3-8-6 0,7-10-97 16,4-4-179-16</inkml:trace>
  <inkml:trace contextRef="#ctx0" brushRef="#br0" timeOffset="174102.9941">7171 11321 512 0,'-2'-9'148'0,"-6"3"10"0,-6 4-21 16,-5 2-70-16,-1 3-13 0,-2 2-7 15,-1 5-7-15,0 3-9 0,1 3-7 16,0 5-5-16,2 1-4 0,2 5-2 0,0 3-2 15,4 0-3-15,1 3-1 0,6 3-2 16,3-1-1-16,4-2-2 0,5 2-1 16,3-3-2-16,3-2-2 0,3-4-4 15,4-4-7-15,1-4-10 0,2-4-12 16,2-7-13-16,4-4-11 0,1-7 92 16,2-6-212-16,0-3-129 0,1-3-342 15</inkml:trace>
  <inkml:trace contextRef="#ctx0" brushRef="#br0" timeOffset="174369.7777">7433 11389 631 0,'-3'-5'152'0,"2"1"4"15,1 1-93-15,0 3-22 0,3 1-4 16,-2 2-3-16,1 4-7 0,1 3-5 15,0 5-2-15,-1 3-2 0,0 5-4 0,1 2-3 16,0 4-2-16,0 2-1 0,2-1-2 16,-1 1-1-16,3-4-1 0,-1-1-1 15,2-3-2-15,2-1 0 0,1-4-3 16,0-3-5-16,0-5-8 0,0-4-13 16,1-2-15-16,-1-7-13 0,-1-3 26 15,-4-2-148-15,-2-2-125 0,0-1-297 16</inkml:trace>
  <inkml:trace contextRef="#ctx0" brushRef="#br0" timeOffset="174555.3513">7408 11549 812 0,'-7'0'196'0,"2"2"3"16,3 0-122-16,4 3-25 0,3 0-19 15,1 0-14-15,6 1-11 0,4 0-5 16,3-2-1-16,0-4-2 0,2-2-4 15,2-4-8-15,-1-3-14 0,3-2-17 0,-1 0-21 16,0-3-21-16,-2 0-115 0,-3-2-134 16,0-3-298-16</inkml:trace>
  <inkml:trace contextRef="#ctx0" brushRef="#br0" timeOffset="174746.4729">7737 11222 646 0,'0'-3'158'0,"1"3"6"0,5 0-80 0,3 3-41 15,3 4-9-15,5 0-7 0,1 4-4 16,4 4-5-16,2 2-2 0,0 3-1 16,-1 2 0-16,2-1-1 0,-4 3-1 15,-2 1 0-15,-2 2-2 0,-3-2-3 16,-4 5-2-16,-5 3-7 0,-7 2-14 16,-2 1-15-16,-4-2-21 0,-2-1-19 15,1 3-118-15,-1-8-135 0,5-7-306 16</inkml:trace>
  <inkml:trace contextRef="#ctx0" brushRef="#br0" timeOffset="174937.4854">8217 11550 733 0,'3'-1'180'15,"-1"-3"5"-15,3 4-112 0,1 0-23 16,1-1-14-16,3-1-12 0,1 4-11 15,2-4-8-15,2 2-7 0,1-2-12 16,1 1-20-16,-1 2-18 0,-2 1-33 16,-6 1-101-16,-2 3-132 0,-6 3-289 15</inkml:trace>
  <inkml:trace contextRef="#ctx0" brushRef="#br0" timeOffset="175082.0868">8238 11686 656 0,'-3'2'160'0,"2"2"1"16,1-2-78-16,1 0-50 0,3-1-13 0,1-1-11 16,2 1-13-16,2-2-19 0,0 0-12 15,4-1-85-15,-2 0-42 0,2 2-111 16,-1 1-231-16</inkml:trace>
  <inkml:trace contextRef="#ctx0" brushRef="#br0" timeOffset="176961.6825">9094 11541 455 0,'-20'-12'129'0,"7"-4"4"15,-1-2-4-15,4-4-81 0,3 1-11 16,1-4-3-16,2 0-4 0,3-2-1 16,2 3-1-16,4 4-2 0,3 0-3 0,0 0-3 15,3 6-2-15,4 3-3 0,1 4-2 16,2 6-4-16,2 5-1 0,3 7-2 16,2 4-1-16,-1 4 0 0,-1 6-1 15,1 4 1-15,-4 4 1 0,-1 4 1 16,-5 1-1-16,-4 0 0 0,-5 2 0 15,-4 1-1-15,-5-3-1 0,-6-2-1 16,-4 0-2-16,-4-4 0 0,-3-2 0 16,-3-3-1-16,0-5 1 0,0-3 0 0,-1-6 0 15,2-5 1-15,5-5-1 0,2-8 1 16,5-2-1-16,2-5 1 0,5-5 1 16,4-3-1-16,2 1 1 0,1-1 1 15,5 3-1-15,0 2 1 0,6 5-1 16,0 4 1-16,5 5-2 0,3 2 0 15,1 3 0-15,3 4-1 0,1 2 0 16,1 4-1-16,1-3 1 0,1 1-1 16,-2 1-2-16,0 2-9 0,-5-3-14 15,1 1-19-15,-1-4-11 0,-3 1-22 0,-2-1-109 16,-2-6-126-16,1-1-276 0</inkml:trace>
  <inkml:trace contextRef="#ctx0" brushRef="#br0" timeOffset="177302.8432">9841 11519 419 0,'14'-5'111'0,"-3"-1"7"16,0 0-52-16,-2 0-15 0,0 1-3 16,-3 0-1-16,-3 1 1 0,-5 0 0 15,-3 4-2-15,-2 0 1 0,-4 3-1 0,-5 5-2 16,-2 1-5-16,-2 5-8 0,-1 3-5 16,-2 3-5-16,-1 3-6 0,4 3-6 15,3 1-2-15,1 1-3 0,5-1-1 16,3 1-2-16,6-2-3 0,6-1-6 15,3-4-8-15,4 0-10 0,5-5-15 16,2-6-10-16,7-5-9 0,4-4-16 16,3-6-101-16,2-2-112 0,2-7-259 0</inkml:trace>
  <inkml:trace contextRef="#ctx0" brushRef="#br0" timeOffset="177827.4396">10185 11566 603 0,'-17'3'164'0,"-1"4"6"0,1 0-67 0,-1 3-42 16,4 3-13-16,3 4-11 15,3 2-13-15,3-1-12 0,4 3-4 0,1 1-4 16,3-2-1-16,2-1-2 0,3-3 1 16,3-2-2-16,3-2 0 0,0-5 0 15,3-2 1-15,2-5-1 0,2-4 0 16,-4-5 0-16,0-4 1 0,-2-4-1 15,-1-4 1-15,-3-1 0 0,-6-2 0 16,-2 0 0-16,-6 4-1 0,-5-1 1 16,-5 4 0-16,0 3 0 0,-4 2-4 0,0 3-3 15,0 6-4-15,1 0-6 0,6 4-7 16,1 4-11-16,6 0-7 0,3 1-1 16,6 2 0-16,2-2 1 0,6-1 4 15,3-3 7-15,4-2 10 0,2-2 7 16,3-1 4-16,3-3 4 0,2-1 3 15,1 1 5-15,-2-2 4 0,0 2 7 16,-2 1 7-16,-2 0 6 0,-3 3 5 16,-4 1 2-16,-1 1-1 0,-4 1-3 15,0 3-4-15,-4-1-6 0,-1 2-5 16,-3 3-3-16,1-2-1 0,-4 0 0 0,0 0 0 16,-1 1-1-16,1 1 0 0,-2-2 0 15,0 0 0-15,-1 3-2 0,-1 2-1 16,-2 1-1-16,0 1-1 0,-5 2-1 15,0 1-1-15,-2 1-1 0,-2 0-1 16,-2-1-1-16,1-1-2 0,2-4-7 16,1 0-9-16,0-6-13 0,3 0-13 15,2-3-12-15,2-1 87 0,2-3-208 0,4 1-130 16,2-4-337-16</inkml:trace>
  <inkml:trace contextRef="#ctx0" brushRef="#br0" timeOffset="178073.8828">11050 11125 684 0,'2'-15'178'0,"-6"5"5"0,-9 7-99 16,-4 6-21-16,-6 7-8 0,-6 5-15 0,-6 7-15 16,0 7-9-16,2 8-4 0,3 3-5 15,6 4-1-15,7 5-2 0,9 2-2 16,7 0 1-16,5-1-3 0,4-1 1 15,3-2-2-15,4-2 0 0,2-6-2 16,1-4-3-16,3-8-6 0,4-4-9 16,-3-8-11-16,2-4-19 0,0-8-12 15,0 0 10-15,-5-7-135 0,0-1-128 0,-2-1-299 16</inkml:trace>
  <inkml:trace contextRef="#ctx0" brushRef="#br0" timeOffset="179513.5861">11157 11558 594 0,'-3'-13'146'0,"2"-3"7"0,0 0-85 16,2-5-13-16,1-2-4 0,4 0-2 15,3-1-5-15,3 4-8 0,3-1-5 16,2 4-7-16,0 3-6 0,2 3-5 16,-1 1-5-16,0 4-2 0,2 3-2 15,-2 4-1-15,2 4-2 0,1 3 0 0,-2 3 0 16,1 4-1-16,-3 3 1 0,-6 3 0 16,-1 5 0-16,-8 1 0 15,-4 1 0-15,-4 3-1 0,-8-2 1 0,-2 0-1 16,-3-2 0-16,-3-1 0 0,0-4 0 15,2-1 0-15,2-3 0 0,2-2 0 16,4-2 0-16,1-3 1 0,4-4 1 16,3-2 0-16,0 0 0 0,5-3 0 15,3 1 0-15,3-3 0 0,4-3-1 16,3 1 0-16,4-2 0 0,4-1 0 16,4-1-1-16,2 1 0 0,1-1-3 15,2 1-6-15,-2 0-10 0,-2 3-19 0,-1-2-19 16,-3 4-12-16,-4-2-121 0,2 1-132 15,-2 1-299-15</inkml:trace>
  <inkml:trace contextRef="#ctx0" brushRef="#br0" timeOffset="179779.873">11769 11381 751 0,'0'-9'174'0,"1"2"4"0,2 1-126 16,0 1-14-16,2 1-7 0,3 2-9 16,1 0-8-16,1 1-4 0,3 2-4 15,2 4-2-15,3 0-2 0,2 3 0 16,0 0-1-16,-2 4 0 0,2 3 0 16,-4 1 0-16,-3 4-1 0,0 3 0 0,-5 1-4 15,-3 5-6-15,-2-1-9 0,-3 0-13 16,-2 1-15-16,-1-2-12 0,-1-1 82 15,-3-4-203-15,-1-1-131 0,2-2-337 16</inkml:trace>
  <inkml:trace contextRef="#ctx0" brushRef="#br0" timeOffset="179947.4252">11787 11451 611 0,'-7'-13'161'16,"1"8"7"-16,1 5-89 0,1 8-17 15,2 3-13-15,2 6-11 0,4 4-15 16,-2 2-11-16,2 2-9 0,-2 1-13 16,-1 3-21-16,2-1-21 0,-3 1-121 15,-1 1-134-15,2-2-325 0</inkml:trace>
  <inkml:trace contextRef="#ctx0" brushRef="#br0" timeOffset="180344.4303">12478 11527 403 0,'0'-18'120'16,"0"0"6"-16,0-2-14 0,-1-2-51 15,2 0-8-15,-2-1-1 0,0 1-2 16,1 2 1-16,0 4 3 0,-1 4 1 0,2 5-1 15,-2 2-5-15,1 6-7 0,-2 5-7 16,2 5-9-16,2 8-9 0,-1 5-8 16,0 6-4-16,0 3-2 0,1 2-2 15,1 2-7-15,-2-2-13 0,2-1-20 16,-3-6-22-16,7-4-25 0,2-5-111 0,5-6-137 16,4-3-301-16</inkml:trace>
  <inkml:trace contextRef="#ctx0" brushRef="#br0" timeOffset="180631.2084">12767 11459 717 0,'-9'19'173'0,"-1"3"3"0,1 1-106 15,2 1-25-15,2 1-17 0,4-2-10 0,4-1-9 16,4-2-5-16,0-3-1 0,3-4-2 15,1-3 0-15,1-5-1 0,3-5 1 16,1-5 0-16,1-3-1 0,5-6 2 16,-1-4 0-16,-2-3 2 0,-2-2 2 15,-4-4 2-15,-7-3 1 0,-5 0 2 16,-7 0 0-16,-6 5-1 0,-4 1-1 16,-4 5-3-16,-2 6-5 0,0 7-13 15,4 8-15-15,-1 4-24 0,3 6-20 0,3 3-120 16,7 4-138-16,3 3-315 0</inkml:trace>
  <inkml:trace contextRef="#ctx0" brushRef="#br0" timeOffset="181027.6565">13225 11378 676 0,'-6'-12'172'15,"0"3"7"-15,-1 5-102 0,2 2-14 16,-4 2-6-16,0 4-12 0,-4 2-12 16,2 6-10-16,-1 6-8 0,0 1-5 0,2 6-5 15,4 3-1-15,1 4-3 0,5 1 0 16,1-1 0-16,5-3-1 0,4-1 0 15,2-3-1-15,2-5 0 0,2-2 0 16,3-6 0-16,2-4-1 0,-1-5-1 16,-1-7 1-16,1-6 0 0,1-3 0 15,1-7 1-15,-6-3 0 0,-3-1 1 16,-3-3 0-16,-6 0 0 0,-8 1 0 16,-4-1 1-16,-7 3-1 0,-2 3 1 15,-8 1-3-15,1 7-10 0,-6 4-14 0,2 5-16 16,-1 8-14-16,3 6-9 0,3 5-18 15,7 3-108-15,4 2-113 0,13 2-261 16</inkml:trace>
  <inkml:trace contextRef="#ctx0" brushRef="#br0" timeOffset="181478.5115">13606 11255 473 0,'2'-27'123'0,"0"-3"6"0,1-2-61 0,1 5-17 16,0 2-1-16,-1 3-2 0,0 6-3 15,0 5-3-15,-2 3-3 0,0 6-2 16,0 1-4-16,2 7-6 0,-1 4-4 16,2 3-4-16,0 7-3 0,1 5-2 15,-1 5-3-15,1 4-3 0,0 4 0 0,0 1-2 16,1 3 0-16,-1 0 1 0,1-1 1 15,0-4 0-15,1 3 0 0,0-5 0 16,0-5-1-16,2-3-2 0,1-5-2 16,2-5-1-16,0-1-2 0,0-9-4 15,3-4-5-15,-3-4-9 0,3-1-13 16,-2-5-18-16,0 0-13 0,-2-4-18 16,-1-1-107-16,-3-2-121 0,1 0-275 15</inkml:trace>
  <inkml:trace contextRef="#ctx0" brushRef="#br0" timeOffset="181664.0322">13627 11340 730 0,'-8'0'191'0,"4"0"3"16,0 3-89-16,4-2-39 0,4 3-23 15,2-3-16-15,5-2-13 0,3 1-8 16,3-2-2-16,2 1-4 0,3-1-14 15,3-2-28-15,-1-1-36 0,-2 3-120 0,-2-2-150 16,0 4-351-16</inkml:trace>
  <inkml:trace contextRef="#ctx0" brushRef="#br0" timeOffset="182760.2572">14000 10980 614 0,'2'-43'142'0,"3"-2"4"0,4 9-95 16,5 10-18-16,6 15-7 0,-1 8-1 16,6 12-2-16,1 14-2 0,1 17 0 15,0 11 1-15,0 9 0 0,-4 9 0 16,-1 6-3-16,-4 5-1 0,-6 1-3 16,-3-5-3-16,-8-2-4 0,-6-1-3 15,-7-6-5-15,-6-1-13 0,-4-5-24 16,-4 1-26-16,-6 0-116 0,0 4-136 15,-7-7-322-15</inkml:trace>
  <inkml:trace contextRef="#ctx0" brushRef="#br0" timeOffset="186036.0497">7140 12498 504 0,'-8'21'118'0,"-4"6"4"16,-1 1-76-16,-2 6-17 0,2 3-4 15,-1 3-2-15,1 3-2 0,-1-1-3 16,1-2-2-16,4-2-1 0,1-3-2 16,2-6-2-16,2-6-2 0,3-4-2 0,0-6-2 15,3-7-2-15,2-7 0 16,1-6-2-16,-1-8 0 0,4-6 1 0,0-7-1 16,3-6 0-16,2-6 0 0,3-6 0 15,-2-3-1-15,3-5 1 0,3-6 0 16,0 0 0-16,-2 1 2 0,-2 5 4 15,-3 9 2-15,0 4 3 0,-4 12 3 16,-4 8 0-16,-1 11 1 0,-3 7 1 16,2 8-1-16,-3 4-2 0,1 9-1 0,1 2-3 15,2 11 1-15,0 3-2 0,2 3-1 16,0 1-2-16,4 3 0 0,2-1-1 16,3-1 0-16,2 0-1 0,1-1-1 15,2-5-1-15,1 0 0 0,-1-4-2 16,-1-4-4-16,-3-1-8 0,0-8-10 15,-3-4-12-15,-2 0-12 0,-2-2-16 16,-4-2-110-16,-5 0-118 0,0-3-274 16</inkml:trace>
  <inkml:trace contextRef="#ctx0" brushRef="#br0" timeOffset="186218.1333">7078 12852 677 0,'-4'-9'159'15,"0"2"1"-15,5 1-111 0,4 0-15 16,4 0-9-16,3 2-8 0,5 0-7 16,4 1-5-16,2 0-2 0,3-1-2 0,6 2-4 15,2 0-12-15,6-2-13 16,-1 0-20-16,0-2-115 0,3-5-126 0,-3 2-304 16</inkml:trace>
  <inkml:trace contextRef="#ctx0" brushRef="#br0" timeOffset="186406.6217">7684 12684 706 0,'-12'-4'166'16,"1"2"1"-16,3 0-109 0,7-1-24 16,5 2-13-16,3 0-9 0,5-1-7 15,2 1-5-15,3 1-8 0,1 1-10 16,4-1-12-16,0 2-11 0,3 0-17 15,-2-1-109-15,-1 2-120 0,-1 2-272 16</inkml:trace>
  <inkml:trace contextRef="#ctx0" brushRef="#br0" timeOffset="186556.5553">7770 12848 631 0,'-6'3'150'0,"-1"-1"1"16,6-1-92-16,2-1-27 0,4 0-12 15,4-2-9-15,3-1-7 0,5 0-10 16,4-2-9-16,4 0-10 0,2-1-15 16,1-2-112-16,-1 1-117 0,2 0-281 15</inkml:trace>
  <inkml:trace contextRef="#ctx0" brushRef="#br0" timeOffset="186892.1659">8130 12611 676 0,'-11'-20'161'0,"2"2"2"16,3-2-103-16,5 2-22 0,2 0-10 15,4 3-9-15,2 5-7 0,4 1-4 0,3 4-3 16,1 2-1-16,3 4-1 0,2 4-2 16,2 3 1-16,-2 2-1 0,2 1 0 15,0 4 0-15,-1 2-1 0,-1 0 1 16,-2 3 0-16,-3-2-1 0,-4 3 0 15,-5 1 0-15,-5 0-1 0,-7 1 0 16,-5 2-1-16,-4-2 0 0,-3-1 0 16,-1 1-1-16,0-1 1 0,0-1 1 15,3-5 1-15,3-1 0 0,4 0 0 16,4-2 1-16,3-3 0 0,4-2 0 0,4 1-1 16,5 0 1-16,5-3 0 0,7-3-1 15,5 0 1-15,5-3-1 0,8 0-10 16,2-4-16-16,3 0-18 0,-1 2-124 15,0 0-133-15,-3 2-326 0</inkml:trace>
  <inkml:trace contextRef="#ctx0" brushRef="#br0" timeOffset="188384.7879">7373 13462 521 0,'-26'-3'128'16,"2"0"6"-16,-1 0-73 0,5 1-12 0,5 2-3 16,2 2-2-16,5 3-5 0,3 3-3 15,5 4-4-15,5 0-6 0,3 0-4 16,8 1-4-16,5-2-2 0,6-4 1 15,2-2 1-15,2-9 0 0,2-2 0 16,0-5-1-16,-1-5-2 0,-3-6-2 16,0-1-4-16,-4-4-3 0,-1 1-3 15,-5-1-1-15,-4 1-1 0,-5 1 1 16,-5 1-2-16,-9 1 0 0,-5 2 0 16,-4 3-2-16,-6 2-2 0,-1 4-3 15,-2 3-1-15,0 8 0 0,2 2-1 0,0 8 1 16,3 4 0-16,5 6 3 0,-1 4 2 15,6 9 1-15,5 5 1 0,4 7 0 16,5 6 1-16,0 1-1 0,3 4 1 16,6-2 0-16,-4-1 0 0,0-5 1 15,0-5-1-15,-3-7 0 0,-1-4 0 16,-3-4 1-16,-2-2-1 0,-4-7-1 0,-3-3-1 16,-2-6-2-16,-3-4-2 0,-2-6 0 15,-2-3 0-15,-1-7 0 0,-2-3 0 16,-2-2 2-16,-2-6 2 0,-3-3 1 15,0 2 1-15,4 0 4 0,0 3 2 16,2 3 5-16,4 0 1 0,5 6 3 16,5 5 0-16,5 1-1 0,3 1-2 15,3 0-2-15,6 1-4 0,3-1-1 16,4 2-2-16,2-3 0 0,4-1-1 16,2-2 0-16,2 2-4 0,-1-1-10 15,0 1-16-15,0 1-15 0,0 3-17 0,0 4 148 16,-1 0-277-16,-2 5-150 0,-4 5-397 15</inkml:trace>
  <inkml:trace contextRef="#ctx0" brushRef="#br0" timeOffset="188662.5897">7871 13706 629 0,'-16'1'156'0,"2"0"4"16,-1 0-90-16,4 3-23 0,1 2-10 15,3 3-7-15,3 1-7 0,3 1-4 16,3-2-3-16,3 1-1 0,4 0-1 16,3-3 0-16,4-3-1 0,2-3-1 15,1-2-2-15,0-4-1 0,0-4-1 16,-3-2-2-16,-3-2-1 0,-3 1-1 16,-4-1 0-16,-6 1-2 0,-2 1 0 15,-7 4-2-15,-6 0-3 0,-3 0-7 0,-4 2-14 16,-3 4-14-16,3 1-13 0,0 4-7 15,5 2-12-15,6 1-99 0,6 4-7 16,5 4-88-16,6 1-177 0</inkml:trace>
  <inkml:trace contextRef="#ctx0" brushRef="#br0" timeOffset="188854.0727">8304 13533 744 0,'-5'-14'187'0,"-2"1"4"16,-1 1-111-16,2 1-21 0,2 0-14 16,3 2-18-16,1 2-13 0,5-1-7 15,4 4-4-15,3 0-4 0,4 0-11 16,3 3-12-16,3 0-17 0,2 3-18 16,-2 1-19-16,0-1-116 0,-3 3-133 0,0-1-293 15</inkml:trace>
  <inkml:trace contextRef="#ctx0" brushRef="#br0" timeOffset="189016.6477">8401 13649 674 0,'-8'6'156'0,"6"-1"2"16,2-3-103-16,5 0-24 0,3-1-13 16,4 0-8-16,4-1-6 0,4-3-4 15,2-3-9-15,3-2-14 0,4-3-16 16,5 1-120-16,2-2-125 0,-1 2-307 15</inkml:trace>
  <inkml:trace contextRef="#ctx0" brushRef="#br0" timeOffset="189909.1875">8987 13451 441 0,'-3'-17'134'0,"-1"-3"9"0,0 2 4 16,1 3-77-16,1 4-8 0,1 1-7 15,0 4-8-15,2 5-7 0,0 3-7 16,2 4-8-16,0 5-7 0,1 3-7 0,0 2-3 16,1 3-1-16,0 2-1 15,-2 4-2-15,1-2-2 0,0 2-4 0,-1-1-5 16,0-1-11-16,2-2-12 0,0-4-13 15,2-2-12-15,0-3 38 0,2-2-159 16,1-5-125-16,3 1-302 0</inkml:trace>
  <inkml:trace contextRef="#ctx0" brushRef="#br0" timeOffset="190205.3861">9301 13426 600 0,'-10'3'147'0,"-3"3"4"0,-1 3-80 16,2 4-32-16,1 3-9 0,2 2-7 16,2 2-5-16,2 1-5 0,5-2-3 15,2 0-2-15,5-2-1 0,0-4-1 16,3-3-2-16,3-3 0 0,3-3-2 16,1-4 1-16,3-4-1 0,1-4 0 15,1-4 0-15,-1-3 0 0,-1-3 0 16,-4-3 0-16,-6-3 0 0,-5 1-1 15,-6 0 1-15,-5 1-1 0,-8 0 0 0,-4 0-4 16,-2 3-6-16,-2 5-8 0,-1 3-9 16,1 6-5-16,3 5-4 0,4 6-5 15,4 7-7-15,3 6-25 0,4 2-76 16,7 2-96-16,3 0-238 0</inkml:trace>
  <inkml:trace contextRef="#ctx0" brushRef="#br0" timeOffset="190483.1428">9750 13384 683 0,'-12'-2'157'0,"-3"5"1"16,-2 0-110-16,0 6-16 0,1 4-9 15,2 5-8-15,1 4-4 0,6 0-3 16,1 2-1-16,5 1-2 0,4-3 0 0,3 0-2 15,5-5 0-15,5-4-1 0,1-3-1 16,6-7 1-16,-1-6-1 0,3-3 0 16,0-10 1-16,-1-2-1 0,-2-4 0 15,-3-3 0-15,-6 0 1 0,-4 0-1 16,-9 2-1-16,-5 3-9 0,-9 3-18 16,-3 7-23-16,-7 4-118 0,-4 6-131 0,-6 6-320 15</inkml:trace>
  <inkml:trace contextRef="#ctx0" brushRef="#br0" timeOffset="192107.113">10572 13075 431 0,'4'-32'124'0,"-2"3"6"16,-3 5-7-16,-4 5-67 0,-1 6-9 15,0 7-5-15,-3 5-4 0,-2 7-6 0,0 8-5 16,0 5-7-16,-1 7-6 0,0 7-5 15,0 6-3-15,-1 8-2 0,2 4-1 16,2 4 0-16,2 4-1 0,4-1 0 16,2 1 0-16,5-3 0 0,5-6-1 15,1-3 1-15,3-8-1 0,2-7-1 16,2-7-5-16,2-6-9 0,-1-7-14 16,0-7-18-16,4-3-114 0,-1-4-125 15,1-3-297-15</inkml:trace>
  <inkml:trace contextRef="#ctx0" brushRef="#br0" timeOffset="192369.4183">10848 13195 587 0,'-5'-1'140'0,"4"2"3"0,0 3-79 16,1 8-31-16,1 5-12 0,1 4-6 15,4 6-5-15,-1 5-2 0,1 2-3 16,2 5-2-16,0-2-2 0,0-2-6 16,0 2-10-16,2-4-13 0,-1-2-120 15,-1-6-119-15,3-2-299 0</inkml:trace>
  <inkml:trace contextRef="#ctx0" brushRef="#br0" timeOffset="192569.9481">11097 13139 598 0,'-7'0'136'15,"5"4"1"-15,-2 5-70 0,2 4-52 0,2 8-9 16,1 6 1-16,0 4 0 15,-1 2 2-15,3 2-1 0,0 2 0 0,4 0-1 16,0-6-1-16,3-1-7 0,0 0-13 16,2-7-17-16,-2-2-115 0,-2-5-116 15,1-3-294-15</inkml:trace>
  <inkml:trace contextRef="#ctx0" brushRef="#br0" timeOffset="192736.5028">10869 13451 796 0,'-8'-4'167'0,"10"-2"0"0,3 0-138 15,9 2-21-15,3 1-13 0,8 0-9 16,-1-2-9-16,6 0-9 0,-1 0-9 16,5-2-10-16,1 0-34 0,1 1-76 15,1-2-99-15,0 5-234 0</inkml:trace>
  <inkml:trace contextRef="#ctx0" brushRef="#br0" timeOffset="193046.6787">11332 13409 671 0,'-3'0'150'16,"1"-2"0"-16,3 1-112 0,3-1-16 16,2 1-8-16,1 0-7 0,3 1-5 15,2 0-2-15,4 1 0 0,0 0-1 16,1 1 1-16,0-1-1 0,-1 1 0 15,-2-1 0-15,-3 2-1 0,-3 1 0 16,-3 0-1-16,-6 3 0 0,-3 1-1 16,0 2 1-16,-5 1 1 0,-5 0 0 0,1 1 4 15,0 3 2-15,0-3 2 0,0 0 3 16,1-1 1-16,2 1 1 0,4-3 0 16,3-1-1-16,3-3-3 0,6-1-2 15,4 1-1-15,4-1-3 0,2 0 0 16,3-2-1-16,3-2-4 0,3 0-6 15,-1-4-8-15,3-2-10 0,1-2-12 16,2-3-117-16,-3-1-1 0,-3-1-96 0,-1 0-186 16</inkml:trace>
  <inkml:trace contextRef="#ctx0" brushRef="#br0" timeOffset="193262.1085">11551 12978 698 0,'-1'-13'147'0,"3"2"-1"0,8 8-121 0,6 7-17 16,5 7-7-16,6 7 0 0,2 9 1 15,3 7 3-15,0 4 4 0,2 6 6 16,-1 2 4-16,0 0 4 0,-3 2 1 16,-5-1-1-16,-1 0-2 0,-10 4-5 15,-5-2-11-15,-9 0-22 0,-10 1-22 16,-9-1-132-16,-8 1-138 0,-8-2-342 15</inkml:trace>
  <inkml:trace contextRef="#ctx0" brushRef="#br0" timeOffset="202459.0092">15802 11593 265 0,'-19'2'64'0,"1"-1"3"16,2-1-33-16,-3-2-5 0,7 2 2 16,-2-5 4-16,2 6 3 0,3-1 1 15,1 0 0-15,1-1-3 0,3-1-5 16,2-1-6-16,3 3-6 0,-1-4-5 16,3-2-4-16,0 0-4 0,5 0-2 15,0 0-2-15,1-1-1 0,2 2 0 16,1 1 0-16,0 2-1 0,0-1 0 15,2 2 1-15,1 1-1 0,-1 0 0 16,2 0 1-16,4-1 0 0,1 1 0 16,1 0 0-16,2 0 0 0,2 0 0 0,2 1-1 15,2 0 1-15,-1-1 0 0,2 0-1 16,-1 0 0-16,1 0 1 0,-1-1-1 16,2 0 0-16,-1 2 1 0,1 1 0 15,1 1 1-15,1-1 1 0,2 3 0 0,-1-1 0 16,2 1 0-16,3-3 0 15,1 1 0-15,0-2-2 0,2-1 1 16,3 0-1-16,0 1-1 0,1-2 1 0,0 0-1 16,4-1 1-16,-1 2-1 15,0 0 0-15,2 0 1 0,-1-2-1 0,0 1 0 16,1-2 0-16,-2 3 0 0,0 0 1 16,1 1-1-16,-1 1 0 0,2 1 1 15,1 1-1-15,-1 1 0 0,3-3 1 16,0-2-1-16,0 3 1 0,1-2-1 15,1-2 0-15,1 0 1 0,2 2-1 16,0-2 0-16,2 1 0 0,0-4 0 16,2 0 0-16,2 2 1 0,-1 1-1 0,0-4 0 15,1 3 0-15,-1 1 0 0,0 0 0 16,1 0 0-16,-4 1 0 0,2-1 0 16,0 1 0-16,0 0 0 0,1 1 0 15,-3 0 1-15,2 0-1 0,1-1 0 16,1 3 0-16,-1-2 0 0,0 0 0 15,2 0 0-15,0-1 0 0,2 0 0 16,-2-2 0-16,4 1 0 0,-1-2 0 16,-1 0 0-16,1 0 0 0,-1 1 0 0,1 0 1 15,-2 0-1-15,0-2 0 0,2 3 0 16,-3 0 0-16,2-2-1 0,-2 2 2 16,2 1-1-16,0-1 0 0,-1 0 0 15,1 0 0-15,-1-2 0 0,1 1 0 16,0-2 0-16,-2-1 1 0,-1 1-1 15,-2-1 0-15,2-1 0 0,-2 0 0 16,-4 0 0-16,-2 0 0 0,1 1 0 0,-1 1 0 16,-2 2 0-16,-3 1 0 0,-1 0 0 15,1-2 0-15,-1 1 0 0,-1-1 1 16,-4-1-1-16,0 2 0 0,1 2 0 16,-5-2 1-16,-3 2-1 0,-2-2 0 15,-3 1 0-15,-5 0 0 0,-2 0 0 16,-3-2 0-16,-3 2 0 0,-4 0 0 15,-2 2 0-15,-2-2 0 0,-2 1 0 16,-5-1 0-16,-1 1 0 0,-1-2-2 0,-2 2-3 16,-2-3-4-16,-1 1-7 0,0 0-17 15,-2-2-24-15,0-1-28 0,0-1-34 16,-2-1-69-16,1 0-138 0</inkml:trace>
  <inkml:trace contextRef="#ctx0" brushRef="#br0" timeOffset="202714.3265">22090 11316 412 0,'-6'-5'104'16,"2"-1"2"-16,2 2-54 0,1 3-18 16,2 0-14-16,1 1-7 0,3 1-5 15,4 3-4-15,3 0-2 0,4 4 0 16,5 0-1-16,5 2 0 0,3 0 1 16,3 2-1-16,0 4-1 0,2 0 1 15,-1 2-1-15,0 2 1 0,0 1-1 16,-3 1 0-16,-3-2 1 0,-3-2-1 15,-7-6 1-15,-2 2 2 0,-8-5 2 0,-7 0 3 16,-6 0 1-16,-7-2 0 0,-7 0 1 16,-3 6 0-16,-9-4-2 0,-5 4-3 15,-3 0-2-15,-3 4-6 0,0 0-2 16,0 3-115-16,4-2-101 0,6-1-265 16</inkml:trace>
  <inkml:trace contextRef="#ctx0" brushRef="#br0" timeOffset="203772.7009">22649 11998 368 0,'16'-5'96'15,"1"-6"6"-15,1 1-49 0,6-1-9 16,0-3-8-16,2-2-4 0,-1-3-4 0,1 1-6 16,-1-2-3-16,-2 0-2 0,-3-1-1 15,-2-1 1-15,-3-2 0 0,-4 0 0 16,-3-2 0-16,-4 2-2 0,-3 0-2 16,-5 0-3-16,-2 3-3 0,-3 2-2 15,-5-1-3-15,-2 2-2 0,0 2 0 16,0 3 0-16,2 4 1 0,-2 2-1 15,1 6 1-15,4 9-1 0,0 5 1 16,1 7 0-16,0 5 0 0,2 7-1 0,2 5 1 16,3 3 0-16,3 4-1 0,6 5 1 15,4 4 0-15,4 2 0 0,2-1 0 16,2-5-1-16,1-2 1 0,0-4 0 16,-6-8-1-16,0-7 1 0,-4-4 0 15,-1-5-1-15,-5 0-2 0,-3-4-6 16,-3-2-8-16,-6-5-9 0,-1 1-46 15,-4-7-68-15,-5-2-100 0,-3-2-228 16</inkml:trace>
  <inkml:trace contextRef="#ctx0" brushRef="#br0" timeOffset="203881.9344">22638 12211 553 0,'0'-3'127'0,"6"-2"0"0,4-1-80 16,8 2-25-16,9-1-13 0,7 0-11 15,7 0 4-15,5-2-128 0,8 1-110 16,9-4-286-16</inkml:trace>
  <inkml:trace contextRef="#ctx0" brushRef="#br0" timeOffset="204662.8315">19082 11631 315 0,'-8'-3'83'0,"2"0"4"15,-1-1-42-15,2-1-15 0,0-1-6 16,0-2-4-16,-1-1-4 0,3-4-2 16,-1-3 1-16,0-3 4 0,-1-6 3 15,3-3 5-15,-1 1 2 0,2 2 2 16,-1-2 2-16,-1 5 4 0,1 3 0 16,-1 7 2-16,1 5-1 0,-1 2-4 0,0 5-4 15,2 5-5-15,-2 4-8 0,2 9-5 16,0 6-6-16,-2 7-3 0,3 5 0 15,0 5-5-15,1 5-14 0,2 3-18 16,3-2-122-16,6-4-126 0,7-4-318 16</inkml:trace>
  <inkml:trace contextRef="#ctx0" brushRef="#br0" timeOffset="205687.8436">19078 12097 607 0,'-11'-3'142'16,"0"1"4"-16,-5 5-93 0,0 2-19 16,-1 3-10-16,1 7-4 0,2 2-5 15,1 4-3-15,5 5-2 0,4-1-2 16,5 2 0-16,4 0 0 0,6-1-1 16,4-3 0-16,3-4-1 0,4-7 1 15,2-2-1-15,-1-7 0 0,1-5-2 0,-2-7 0 16,-1-2-1-16,-5-3 0 0,-2-1-2 15,-6-2 1-15,-5 0-1 0,-5 0 0 16,-6 3-5-16,-4 2-13 16,-4 2-16-16,-6 3-13 0,-2 7-118 0,-4 5-126 15,-1 3-300-15</inkml:trace>
  <inkml:trace contextRef="#ctx0" brushRef="#br0" timeOffset="206643.7182">20803 11585 248 0,'2'0'93'0,"0"-1"9"0,-1 0 2 16,-1-2-33-16,1 1-9 0,0-2-8 16,-2-1-7-16,2-1-11 0,-1-1-5 15,0 0-2-15,0-3-2 0,0 0-1 16,0 0 0-16,0 2-1 0,0 1-3 0,0 1-2 16,0 3-4-16,1 3-4 0,1 5-3 15,-1 3-4-15,1 6-2 0,1 2-3 16,-1 4-15-16,1 5-14 0,-1 3-124 15,1-2-124-15,1 3-316 0</inkml:trace>
  <inkml:trace contextRef="#ctx0" brushRef="#br0" timeOffset="207474.5198">17253 11626 516 0,'5'-11'122'0,"0"-2"4"15,-1 1-75-15,0-2-15 0,1 1-3 0,0 0 0 16,0 3-2-16,-1 1-3 0,-1 5 0 16,2 2-2-16,-1 8-1 0,0 4-5 15,-3 7-4-15,0 3-4 0,-2 6-1 16,0 4-10-16,-4 6-20 0,-1 2-19 16,-2 1-123-16,3 0-128 0,-1 2-318 15</inkml:trace>
  <inkml:trace contextRef="#ctx0" brushRef="#br0" timeOffset="209265.2189">17303 10441 424 0,'-1'-29'108'16,"-3"1"4"-16,2 11-59 0,-1 2-13 16,0 4-7-16,3 2-5 0,-3 2-6 0,3 2-5 15,-1 1-5-15,0 2-4 16,2 4-1-16,0 6-1 0,-1 4 0 0,4 6 1 15,-2 9 0-15,1 9 1 0,1 9 1 16,-3 8 0-16,0 8 0 0,0 6-2 16,-1 7-2-16,-1 2-1 0,0 2-1 15,0 2 0-15,-2-2-2 0,2-2 1 16,-2-2-1-16,2-7 0 0,0 0 0 16,1-5 1-16,0-6-1 0,2-7 0 15,3-4-2-15,0-4-4 0,1-7-7 16,2-7-8-16,-2-5-31 0,0-7-86 0,-1-5-104 15,-3-4-248-15</inkml:trace>
  <inkml:trace contextRef="#ctx0" brushRef="#br0" timeOffset="209866.7387">17241 10255 449 0,'-1'-4'119'16,"-1"1"4"-16,1 0-54 0,-1 1-22 15,0 1-11-15,2 1-8 0,-1 2-7 0,0 4-4 16,0 4-4-16,-2 3-1 0,1 7 0 16,-2 3 0-16,-1 5 2 0,0 4-1 15,-2 1-1-15,1 2-1 0,-1-3-1 16,-2-3-2-16,2-5-2 0,2-4-1 16,0-6 0-16,2-7-1 0,2-5 0 15,2-7-1-15,3-7 0 0,1-7-1 16,1-8 0-16,3-6-1 0,3-7 1 15,1-4-2-15,5 0 1 0,0 0-1 0,4 5 1 16,-1 5-1-16,-2 7 0 0,0 8 0 16,-5 7-1-16,1 8 1 0,-3 7 0 15,-2 8 1-15,-1 5-1 0,-1 5 1 16,1 7-1-16,1 5 0 0,0 4-5 16,2 3-12-16,4 2-11 0,2 2 24 15,3-1-149-15,2-3-122 0,5-3-308 0</inkml:trace>
  <inkml:trace contextRef="#ctx0" brushRef="#br0" timeOffset="210686.6333">17654 10272 451 0,'3'-23'121'0,"0"-3"4"0,0 3-31 16,1 1-47-16,0 1-9 0,-1 8-5 15,0 2-3-15,-1 6-5 0,0 3-2 0,0 7-4 16,-1 5-4-16,0 5-5 0,1 3-3 15,-2 7-2-15,0-2-3 0,-2 6-8 16,1 1-10-16,0-1-8 0,2 2-9 16,0-3-9-16,2-4-108 0,1-1-109 15,5-9-255-15</inkml:trace>
  <inkml:trace contextRef="#ctx0" brushRef="#br0" timeOffset="211985.3324">20845 10678 394 0,'-2'-17'111'0,"1"2"5"0,-1 3-24 0,-1 2-44 15,2 1-16-15,0 3-6 0,-1 0-5 16,2 0-6-16,2 3-5 0,-1 1-3 16,0-1-2-16,2 5 0 0,-1 0 0 15,1 5 2-15,0 6 1 0,0 3-1 16,0 9 2-16,0 6-1 0,-2 8 0 15,1 8 0-15,1 8-1 0,-2 6-1 0,2 0 1 16,-2 3 1-16,2 1-2 16,0-3 1-16,1-2-3 0,0-7 0 0,1-3-1 15,2-2-1-15,1-4-1 0,1-5 0 16,0-3-1-16,0-5-4 0,0-4-7 16,-2-5-8-16,-2-7-11 0,-3-2-113 15,-4-6-113-15,-3-4-278 0</inkml:trace>
  <inkml:trace contextRef="#ctx0" brushRef="#br0" timeOffset="212562.7879">20832 10349 510 0,'1'-6'130'0,"-1"1"3"16,-1 4-54-16,-1 4-44 0,-2 3-11 15,0 6-6-15,-2 6-5 0,0 6-4 16,-4 5-1-16,1 3-1 0,-4 1 1 15,0-1 0-15,-2 0 0 0,2-5 0 16,-2-5 0-16,4-4 1 0,1-7-1 16,3-1 1-16,3-5-1 0,3-4-2 0,1-6 0 15,5-5-1-15,0-6-1 16,2-3-2-16,3-9-1 0,1-7 0 0,4-2 0 16,1 2-1-16,-1 3 0 0,1 5 0 15,0 5 0-15,-1 9 0 0,-4 9-1 16,-1 6 0-16,-4 8 1 0,-1 5 0 15,0 6-1-15,1 4 0 0,-2 4-1 16,0 1-6-16,1 2-8 0,0-2-8 0,3-2-7 16,0-5 3-16,2-2-124 0,2-4-112 15,2-5-272-15</inkml:trace>
  <inkml:trace contextRef="#ctx0" brushRef="#br0" timeOffset="212831.0812">21074 10147 569 0,'3'-10'137'0,"0"6"2"16,-1 5-81-16,2 6-21 0,-1 7-13 16,2 3-8-16,2 5-7 0,-1 4-5 0,0 5-13 15,0 5-12-15,-1 1-122 0,0 1-117 16,-3-2-299-16</inkml:trace>
  <inkml:trace contextRef="#ctx0" brushRef="#br0" timeOffset="215909.3334">20906 11571 462 0,'-1'3'110'0,"-1"0"4"0,1-2-66 15,1-1-15-15,1 2-6 0,1-2-2 0,-2 2-2 16,1-1-3-16,-1 0-2 0,1-1-2 16,-1 3-1-16,0-3 0 0,1 0 1 15,-1 0 1-15,0 0 0 0,0 0 0 16,-1 1-1-16,1 0-1 0,-2 0-2 15,-1 0-2-15,1 1-3 0,-2 0 0 16,0 1-2-16,1-1-1 0,0-1 0 16,2 2-2-16,1-2 0 0,1 1-1 15,2-2 0-15,-1-1 0 0,3 0-1 16,0-2 1-16,2-1 0 0,-1-4 0 0,0 1 0 16,-1-3 3-16,0 1 2 0,-4-2 2 15,-2 3 3-15,-2-1 0 0,-4 4 2 16,0 3-1-16,-4 2-2 0,-1 0-2 15,0 5-3-15,-2 2-2 0,4 4-2 16,-1-2 0-16,3 1-1 0,2-1 0 16,4-1 1-16,2-1-1 0,4-3 2 15,1-4 0-15,5 0 0 0,2-3 1 16,4 1 1-16,2-5 1 0,2-3 0 0,-1-1 2 16,1-2 0-16,-4 2 1 0,-1 0 0 15,-8 2 0-15,-3 2-2 0,-8 7-1 16,-5 4-7-16,-4 7-16 0,-3 3-24 15,-1 5 22-15,-3 6-168 0,1 4-147 16,2 2-364-16</inkml:trace>
  <inkml:trace contextRef="#ctx0" brushRef="#br0" timeOffset="216828.0019">17329 11634 375 0,'0'-2'116'0,"0"-2"5"15,-1 1-2-15,0-2-59 0,1 1-18 16,1-1-5-16,-2 1-5 0,1 1-2 16,-2 0-2-16,1 0 1 0,-3 0 0 15,0 1 0-15,-3 2-2 0,-1 2-1 0,-2-1-3 16,-3 3-2-16,-3 5-4 0,1 0-2 15,-1 2-4-15,3 3-1 0,-1-2-2 16,4 0-1-16,3 1-2 0,4-5-1 16,3 0 0-16,2-4 0 0,0 0-1 15,4-4 0-15,3-2 0 0,1-3 1 16,2-3-1-16,1-1 1 0,2-4 0 16,-1-1 0-16,-2-1 2 0,-4 0 1 15,-2 1 2-15,-3 0 0 0,-3 2 2 16,-4 2-1-16,-3 0 0 0,-2 4-1 0,-2 1-3 15,-1 4-1-15,1 3-2 0,0 2-1 16,1 3-1-16,3 5-2 0,2 1-9 16,2 3-23-16,3 2-26 0,4 1-134 15,6 0-149-15,2 3-364 0</inkml:trace>
  <inkml:trace contextRef="#ctx0" brushRef="#br0" timeOffset="220130.2148">19138 12201 185 0,'0'-1'61'0,"1"-1"10"15,-1-1-11-15,0 0 0 0,0-1 2 16,0-1-1-16,-1 0-1 0,1 0-5 16,-1 0-6-16,0-1-7 0,0 1-5 15,-1-1-4-15,0 1-3 0,-1 0-3 16,0 2 0-16,-2-1-3 0,-1 0-1 15,0 2-2-15,-2 0-2 0,1 0-4 0,-3 2-3 16,0 2-2-16,-2 0-3 0,0 2-2 16,-2 2 0-16,-2 0 0 0,2 2 0 15,-1 3 0-15,0 1 1 0,3 2-1 16,1 2 0-16,1 3-1 0,4-2 0 16,2 0-2-16,3-1-1 0,4 1 1 15,3-1-1-15,4-3 0 0,4-2 0 16,5-1 1-16,1-4 0 0,4-2 0 15,0-5 1-15,1-5 0 0,-1-2-1 16,-2-3 1-16,-1-1 1 0,-4 0 0 0,-2-3 2 16,-4 0 1-16,-4 1 2 0,-4 0 1 15,-6-1-1-15,-3 2 0 0,-5-1-2 16,-4 3-1-16,-2 2-3 0,-6 3-7 16,-3 1-10-16,-6 3-8 0,-1 5-10 15,-1 3-9-15,1 4-14 0,2 2-116 16,6 3-119-16,6 2-279 0</inkml:trace>
  <inkml:trace contextRef="#ctx0" brushRef="#br0" timeOffset="223401.3031">21660 9704 585 0,'-5'-12'139'15,"1"-1"5"-15,0 6-88 0,0 2-16 16,2 1-7-16,0 1-6 0,4 0-5 15,0 3-3-15,3 3-2 0,2 2-2 16,3 3 0-16,4 6 1 0,2 3 1 16,1 2 1-16,4 5-2 0,2 0-1 15,3 6-3-15,2-1-2 0,4 0-2 16,3 2-3-16,4-2-2 0,2 0 0 0,0-1-2 16,1-5 0-16,-3-2-1 0,-1-3-5 15,-6-2-8-15,-6-4-12 0,-4-1-13 16,-5-1-11-16,-5-1-11 0,-3-3-17 15,-6-2-96-15,-4-2-104 0,-1-1-242 16</inkml:trace>
  <inkml:trace contextRef="#ctx0" brushRef="#br0" timeOffset="223635.6661">22155 9674 492 0,'5'-22'116'0,"-2"3"6"0,-1 5-72 15,-1 3-9-15,-2 4-6 0,-1 4-1 16,-3 7-2-16,-3 6-2 0,-4 6-5 16,-4 7-3-16,-7 5-6 0,-5 7-1 15,-5 3-2-15,-3 3-3 0,-3 6-2 0,0-2-2 16,-3-2-2-16,3 2-1 16,2-4-4-16,4-3-3 0,4-5-8 0,5-7-6 15,6-4-10-15,8-4-11 16,6-6-59-16,9-4-54 0,5-7-100 0,10-1-217 15</inkml:trace>
  <inkml:trace contextRef="#ctx0" brushRef="#br0" timeOffset="223908.9347">22506 9731 580 0,'-2'-19'137'0,"-3"1"6"16,-3 0-89-16,-3 4-14 0,-3 6-6 16,-3 3-3-16,-2 5-3 0,-3 3-5 15,-4 5-4-15,-1 8-4 0,1 4-3 16,3 7-2-16,1 5-3 0,3 5-2 16,6 2-1-16,6 5-2 0,3 0-1 0,5-2 0 15,4-3-1-15,5-1-1 0,2-7-4 16,4-4-6-16,2-6-8 0,6-5-11 15,1-4-11-15,4-4 5 0,0-4-126 16,2-5-117-16,2 1-282 0</inkml:trace>
  <inkml:trace contextRef="#ctx0" brushRef="#br0" timeOffset="224633.636">22649 9945 493 0,'-3'-2'125'16,"2"0"2"-16,1 2-58 0,1 2-26 15,3-1-11-15,1 0-5 0,6-1-5 16,0-1-1-16,4-3 1 0,1-3-2 0,4-2-1 16,2-3-3-16,2-1-4 15,-2-1-2-15,0-2-2 0,-4-1-2 0,1 0-2 16,-7-3-1-16,-4-1-1 0,-4-1 0 15,-3-2-1-15,-3-1 0 0,-4 2-2 16,-3 2-1-16,-3 3-2 0,-5 6 1 16,0 3-1-16,-3 5 0 0,2 7 0 15,-1 3 2-15,2 5 0 0,4 5 1 16,2 5 0-16,2 2 1 0,0 8-1 0,3 3 1 16,3 8 0-16,0 3 1 0,3 2 0 15,1 0 1-15,3 1 0 0,2-4 1 16,0-3-1-16,2-6 1 0,-1-4-1 15,2-4-1-15,-2-5 1 0,0-5-1 16,-2-2-1-16,-1-6-1 0,-3-1-4 16,-2-3-4-16,-4-5-3 0,-2-4-2 15,-3-2-2-15,-4-4 0 0,0-2 3 16,-5-2 2-16,0 0 8 0,-2-1 7 16,-1 1 8-16,-1 3 3 0,3 3 4 15,2-1 3-15,3 4 2 0,5 0-3 0,4 3-4 16,5 1-5-16,6 0-3 0,4-1-3 15,6 1-2-15,5 0-3 0,6-4-2 16,4-2-3-16,6-3-6 0,2-4-8 16,1 0-9-16,0-6-7 0,-2-2-8 15,-3-5-5-15,-3-2-5 0,-6-2-42 16,-4-3-38-16,-5-4 4 0,-4-3 36 16,-3 2 31-16,-3 2 32 0,-1 3 27 0,-3 1 62 15,-2 7 55-15,-1 4 12 0,0 8-25 16,0 3-20-16,1 4-26 0,1 5-19 15,3 2-12-15,4 2-6 0,6 5-4 16,4 2-2-16,3 4 1 0,3 1 4 16,3 3 2-16,3 3 2 0,0 1-1 15,0 1 0-15,0 2-2 0,1 2-2 0,-3 1-2 16,-2 0-2-16,-5 1-2 16,-7 2-2-16,-5 0-2 0,-8 1-2 0,-11-1-8 15,-5 1-18-15,-10-2-18 0,-3 2 18 16,-5-4-157-16,-10 0-138 0,-5 0-337 15</inkml:trace>
  <inkml:trace contextRef="#ctx0" brushRef="#br0" timeOffset="228125.7814">20695 11926 469 0,'-2'-8'122'0,"0"1"6"0,1 0-56 0,-1 2-20 15,2 2-15-15,-2 2-8 0,4 4-7 16,-1 3-4-16,1 5-4 0,1 2-3 16,1 4-4-16,-2 4-1 0,2 3 1 15,-1-1-2-15,0 0-1 0,-2-2-1 16,0 0-1-16,0-3-2 0,1-2-2 16,-2-2-5-16,0-2-7 0,0-1-7 15,0-3-10-15,0 0-9 0,-2-2-104 0,1-2-105 16,0-2-250-16</inkml:trace>
  <inkml:trace contextRef="#ctx0" brushRef="#br0" timeOffset="228449.7317">20842 11955 491 0,'-1'-5'132'0,"0"3"2"0,1 1-25 15,0 2-73-15,2 3-12 0,2 2-6 16,3 1-5-16,0 4-4 0,2 1 0 16,1 3-1-16,1-3 0 0,2 2-1 15,1-2-1-15,0-2-1 0,2-2 0 16,0-2-1-16,0-3-1 0,-1-2-1 16,-3 0 0-16,-1-1-1 0,-3-5 1 15,-5-1-1-15,-2-1 0 0,-4-3 0 16,-2-2 0-16,-5-3-1 0,-5-3 0 15,-1 1-3-15,-2 0-3 0,0 1-3 16,-1 0-3-16,1 3-6 0,1 4-3 0,5 1-4 16,2 6-5-16,4 3-7 0,4 3-102 15,2 2-101-15,5 1-251 0</inkml:trace>
  <inkml:trace contextRef="#ctx0" brushRef="#br0" timeOffset="228869.8705">21159 11955 546 0,'-3'0'132'0,"-2"3"3"0,0 3-79 15,1 1-20-15,2 4-9 0,0 0-4 16,2 3-5-16,3 0-3 0,2 1-4 0,1-1 0 15,3-2-1-15,2-1-1 0,0-1 0 16,1-3-1-16,0-5 0 0,2 0 0 16,-2-5-2-16,-1-2 0 0,-1-3-2 15,-3-2-1-15,-5-1 0 0,-2-3-1 16,-6 0-1-16,-3-1-3 0,-5 0-4 16,-3 2-10-16,-1 3-11 0,-2 4 134 15,-5 5-263-15,3 3-140 0,-5 2-394 16</inkml:trace>
  <inkml:trace contextRef="#ctx0" brushRef="#br0" timeOffset="230202.043">23249 11710 593 0,'-15'3'133'0,"3"8"2"15,-4 3-97-15,3 7-14 0,-1 7-6 16,2 7-2-16,1 8-2 0,0 2-2 15,1 3-2-15,2 2-3 0,3-1-1 16,3-3-2-16,6-8-2 0,2-3-6 0,5-8-6 16,5-8-5-16,4-5-7 0,2-8-12 15,2-5-57-15,2-3-54 0,-1-8-93 16,1 0-214-16</inkml:trace>
  <inkml:trace contextRef="#ctx0" brushRef="#br0" timeOffset="230417.9894">23421 11822 497 0,'-3'-6'120'0,"2"1"4"0,0 2-57 16,1 7-32-16,0 3-6 0,1 2-1 16,-1 4-3-16,1 6-3 0,-1 3-3 15,3 2-5-15,-2 2-4 0,2 2-4 16,1 0-2-16,1 0-6 0,-1-3-6 15,1-3-9-15,-2-2-11 0,2-6-74 0,-1-3-42 16,-1-5-98-16,-1 1-214 16</inkml:trace>
  <inkml:trace contextRef="#ctx0" brushRef="#br0" timeOffset="230917.8795">23621 11828 555 0,'2'-14'135'0,"-1"2"6"15,-2 2-79-15,3 4-18 0,1 5-7 16,-8 2-1-16,7 5-4 0,-1 5-5 16,-1 4-4-16,3 5-3 0,-2 4-3 15,1 3-3-15,8 5-3 0,-7-1-4 16,0-1-2-16,-3-4-2 0,3 2-5 15,-1-3-10-15,-1-2-10 0,-1-7-12 16,0-2-14-16,0-4-119 0,4 3-127 16,-5-11-295-16</inkml:trace>
  <inkml:trace contextRef="#ctx0" brushRef="#br0" timeOffset="231083.481">23434 11993 694 0,'-7'-1'155'0,"2"-3"2"0,4-1-111 16,4 3-23-16,3 1-13 0,5 0-3 0,5-2-4 16,5-1-5-16,4-1-9 0,4 2-11 15,3-2-12-15,1-1 75 0,-1 2-197 16,-2-1-131-16,-1 0-336 0</inkml:trace>
  <inkml:trace contextRef="#ctx0" brushRef="#br0" timeOffset="231401.6877">23750 12032 673 0,'-1'-6'147'0,"0"-1"1"0,3 1-116 16,3 1-14-16,4-1-5 0,4 2-3 16,0 0-2-16,3 2-3 0,3 1-1 15,0 0-2-15,3-1-1 0,0 2-1 16,-1-1 1-16,-1 1-1 0,1 1 1 15,-4-1-1-15,-4 2-1 0,-2 1 0 16,-5 1-1-16,-3 1 0 0,-4 1 0 16,-3 0 1-16,-2 1 0 0,-1 1 2 0,-2 0 3 15,2 0 1-15,0-2 2 0,4-1 2 16,0 1 0-16,2 1 0 0,1-2 0 16,3-2-2-16,3 0-2 0,2 1-1 15,5-2-2-15,1 0-2 0,5-5-7 16,5 4-8-16,-2-2-10 0,1-1-11 15,-1-1 93-15,-3 0-218 0,-2-2-132 16,-5 0-350-16</inkml:trace>
  <inkml:trace contextRef="#ctx0" brushRef="#br0" timeOffset="231615.059">24159 11666 641 0,'11'-7'139'0,"4"1"5"15,2 1-102-15,5 5-20 0,6 1-5 16,4 4 2-16,4 3 3 0,2 5 0 16,2 3-2-16,-1 3-1 0,-1 5-1 0,-5 4-2 15,-6 2-3-15,-7 5-2 0,-10 4-3 16,-13 4-10-16,-10 2-14 0,-11 2-17 16,-12 2-14-16,-12 2-122 0,-6-1-129 15,-15-3-309-15</inkml:trace>
  <inkml:trace contextRef="#ctx0" brushRef="#br0" timeOffset="232549.3047">16572 12198 675 0,'-5'0'152'0,"4"2"4"15,5-2-108-15,0-1-19 0,4 1-10 16,3 0-5-16,1-1-3 0,3 0-3 15,-1 1-3-15,0-2-10 0,1 1-14 16,1 1-11-16,-2 0-16 0,0 0-114 16,-2-1-123-16,0 3-290 0</inkml:trace>
  <inkml:trace contextRef="#ctx0" brushRef="#br0" timeOffset="232808.1246">16958 12108 555 0,'-1'-2'154'0,"-1"-1"2"0,0 5-22 15,-1 1-87-15,1 3-14 0,0 3-9 16,0 3-8-16,1 3-6 0,-1 0-2 15,-1 1-2-15,1 2-3 0,1 0-6 16,1 1-9-16,0-2-13 0,0-1-13 16,2 0-33-16,3-3-94 0,1-4-118 0,4-3-265 15</inkml:trace>
  <inkml:trace contextRef="#ctx0" brushRef="#br0" timeOffset="233082.8309">17164 12195 651 0,'-7'6'144'0,"0"4"2"16,2 1-104-16,2 2-24 0,1-2-5 0,4 2 0 16,2 1-1-16,4-1-1 0,3-1 2 15,4-3-1-15,3-2 1 0,4-1 1 16,0-5 0-16,1-3-1 0,3-3-1 15,-5-3-2-15,-3-5-1 0,-4-3-1 16,-5 2-3-16,-4-2-2 0,-7-1-1 16,-8-2-4-16,-3 2-7 0,-4 2-11 0,-7 3-13 15,0 5-13-15,-2 3-14 16,0 5-109-16,4 4-117 0,1 1-266 16</inkml:trace>
  <inkml:trace contextRef="#ctx0" brushRef="#br0" timeOffset="233358.1135">17594 12176 705 0,'0'-3'167'0,"-4"0"2"16,0 1-109-16,-1 2-19 15,0 4-13-15,2 2-9 0,-1 2-7 0,0-1-3 16,2 4-1-16,3 2 0 0,4 0-2 15,2-1 0-15,3-2 0 0,6-3-1 16,3-1 1-16,4-6 0 0,1-4 1 16,2-3 0-16,-1-1 0 0,-3-3 0 15,-5-2 0-15,-6 0 0 0,-6 1-2 16,-10 1 0-16,-8 1-9 0,-9 1-18 16,-7 5-29-16,-10 3-137 0,-16 6-151 15,-9 4-369-15</inkml:trace>
  <inkml:trace contextRef="#ctx0" brushRef="#br0" timeOffset="258434.8864">881 14425 500 0,'-6'5'127'0,"-3"-1"5"0,0 1-60 16,2 2-23-16,1-3-9 0,0 0-6 15,2 1-6-15,2-3-4 0,2 1-5 16,2-4 0-16,4-1-2 0,0-2-1 15,4-5 1-15,2-2 2 0,3-4 1 16,1-6-1-16,1-1-2 0,-1-7-4 0,3-2-2 16,-1-1-4-16,-1 1-3 0,-1-4-1 15,-4 4-1-15,-2-1-1 0,-5 1 0 16,-5 0 0-16,-5 1-1 0,-5 0 1 16,-3 1-1-16,-2 2 1 0,-2 4-1 15,-1 4 0-15,-1 6 0 0,2 7-1 16,0 5 1-16,2 4-1 0,2 7 1 15,3 6-1-15,1 6 0 0,4 5 1 0,1 5 0 16,1 8 0-16,3 8 0 0,0 5 1 16,4 5 1-16,1 4 1 0,1-1 1 15,1 1 1-15,3 1 0 0,-2-8 1 16,2-2 0-16,-1-8-1 0,-2-2-1 16,1-5-1-16,-2-6-1 0,-1-5-1 15,-1-4 0-15,-1 0-6 0,-2-4-9 16,-2-3-14-16,-2-4-10 0,-1-1-9 0,-4-4-5 15,1-2-3-15,-4-5 3 16,-1-4 9-16,-2-3 11 0,-3-3 11 0,-1-6 9 16,-4-3 4-16,-3-5 6 0,-1 1 5 15,-1 4 9-15,0 0 7 0,3 3 10 16,1 4 10-16,3 6 8 0,5 5 6 16,4-1 1-16,5 2-6 0,3 0-7 15,5 2-8-15,2-2-8 0,5 1-10 16,4-1-6-16,5 1-5 0,5 2 0 15,7-3-2-15,2 0-5 0,2-3-8 16,4-1-16-16,0 0-15 0,-3-4-12 16,0 0-16-16,-5-2-114 0,-2 0-124 0,-1 3-278 15</inkml:trace>
  <inkml:trace contextRef="#ctx0" brushRef="#br0" timeOffset="258868.1129">1267 14635 495 0,'2'-3'133'15,"2"0"8"-15,-6 0-31 0,2 1-57 16,-3 1-10-16,-5 0-5 0,0 1-4 15,-3 1-3-15,-3 2-7 0,0 1-3 16,-3 1-3-16,2 3-4 0,0-1-3 0,2 3-1 16,2-2-4-16,2 2 0 0,3 0-3 15,2 0-1-15,3 2 0 0,3 0-1 16,3 2 0-16,2 1-1 0,2 0 1 16,4 0-1-16,-1-3 0 0,3-1 0 15,-1 0 0-15,3-3 0 16,-1-1-1-16,-2-2 1 0,-3 1 0 0,0-1 0 15,-5 0 1-15,-5-1-1 0,-3 2 0 16,-6-1 1-16,-3 1-1 0,-3-3 0 16,-6 2 1-16,-1 0-1 0,-1-4 1 0,0 1-1 15,0-4-1-15,4 2-6 16,2-2-7-16,4 1-8 0,3-2-11 16,5 2-8-16,7 0-8 0,5 0 29 0,3-2-144 15,3 0-115-15,5-4-291 0</inkml:trace>
  <inkml:trace contextRef="#ctx0" brushRef="#br0" timeOffset="259055.6205">1447 14654 690 0,'-2'-8'172'0,"1"0"4"16,-6-6-100-16,7 7-23 0,0-2-15 15,2 2-10-15,2 1-10 0,2 1-8 16,4 0-6-16,6 5-5 0,-3-1-9 15,4 2-14-15,2 0-13 0,2 2-10 16,1 1-11-16,-3 0 5 0,1 3-124 16,-4-1-116-16,-4-1-271 0</inkml:trace>
  <inkml:trace contextRef="#ctx0" brushRef="#br0" timeOffset="259205.1188">1562 14717 724 0,'-8'0'171'0,"2"0"2"15,3-1-116-15,1 1-19 0,4 0-12 16,1 1-10-16,3 1-9 0,5-1-4 16,2 1-5-16,1 0-6 0,4-1-13 0,0 0-14 15,5-1-17-15,4-1-122 16,0-2-132-16,5 3-310 0</inkml:trace>
  <inkml:trace contextRef="#ctx0" brushRef="#br0" timeOffset="259786.1199">2075 14482 567 0,'-6'-5'145'16,"-1"0"10"-16,-2 3-73 0,-2 2-20 0,-1 2-8 15,-1 6-6-15,2 2-7 0,3 2-9 16,0 5-8-16,4 0-7 0,0 3-6 15,5-2-3-15,3 1-1 0,2-5-1 16,3-2-1-16,2-2-2 0,2-4 0 16,4-4-1-16,3-4-1 0,2-4 0 15,-1-5-1-15,-1-3 1 0,0-5 0 0,-4-3 0 16,-4-2 0-16,-6-1 0 16,-6 2 0-16,-3 1 0 0,-8 3 0 0,-5 5-5 15,-5 4-6-15,-5 5-13 0,-1 6-12 16,-1 5-11-16,0 8-8 0,3 4-7 15,7 3-2-15,3 2 8 0,7 2-105 16,3-3-99-16,6 2-252 0</inkml:trace>
  <inkml:trace contextRef="#ctx0" brushRef="#br0" timeOffset="260083.8437">2044 14654 592 0,'-11'3'144'0,"-1"1"3"15,-1 3-79-15,2 4-30 0,-2 3-11 16,1 4-7-16,4 2-6 0,1 1-4 16,1 0-3-16,4-1-1 0,4 1-1 0,4-1-2 15,2-4-1-15,2-4-1 0,4-1 0 16,3-4-1-16,4-3 1 0,3-5-1 16,0-4 0-16,3-5 1 0,0-2-1 15,0-3 1-15,-5-6 0 0,-6-1 2 16,-6-1 1-16,-5 1 2 0,-7 0 1 15,-5 2 0-15,-5 2 0 0,-5 4-1 16,-3 5-4-16,-1 1-6 0,-2 5-6 16,1 5-5-16,1 3-6 0,3 2-6 15,4 4-8-15,7 0-9 0,2 4-96 0,6 0-12 16,5-2-93-16,6-3-192 16</inkml:trace>
  <inkml:trace contextRef="#ctx0" brushRef="#br0" timeOffset="260369.2867">2451 14639 671 0,'-11'3'160'0,"-1"1"2"0,-2 4-99 16,0 2-23-16,-1 2-12 0,1 1-9 16,5 4-7-16,1 2-3 0,5-2-3 15,3-1-1-15,2 0-2 0,4-2-1 16,4 0-1-16,1-4-1 0,4-5 0 15,2-3-2-15,0-1-1 0,1-4-3 16,1-7 0-16,0-6-2 0,0-2 2 16,-3-3-1-16,-3-1 2 0,-4-2 2 0,-2 0 2 15,-7 2 1 1,-4 1-3-16,-5 3-4 0,-4 1-7 0,-1 2-11 0,0 4-7 16,-1 5-7-16,3 7-7 0,4 4-5 15,2 2-103-15,2 5-102 0,1 1-250 16</inkml:trace>
  <inkml:trace contextRef="#ctx0" brushRef="#br0" timeOffset="260652.1144">2675 14660 643 0,'-3'1'154'0,"-2"3"3"15,-1 1-96-15,-2 3-21 0,1 2-10 16,1 4-9-16,0 1-6 0,1 3-2 15,5-1-2-15,1 1-1 0,5-2-1 16,5 0-3-16,4-4 0 0,4-1 0 0,5-5-4 16,1-3 1-16,1-6-1 15,2 0-1-15,-2-5 0 0,-3-5 0 0,-3-6 1 16,-5-1 2-16,-4-1 2 16,-5-1 1-16,-6-3 1 0,-6 2 0 15,-5 2-1-15,-8 2-4 0,-2 3-8 0,-4 0-15 16,-4 4-16-16,3 4-15 0,2 4-14 15,5 4-114-15,5 3-123 0,6 6-276 16</inkml:trace>
  <inkml:trace contextRef="#ctx0" brushRef="#br0" timeOffset="261364.7639">3160 14611 481 0,'-2'-6'133'0,"-4"0"7"16,-4 1-30-16,0 2-52 0,-2 2-12 15,-3 1-7-15,0 3-6 0,0 4-6 16,-3 4-6-16,4 4-6 0,0 1-3 0,3 3-4 16,3 2-3-16,3 3-1 0,4-2-1 15,5 2-1-15,4-6-1 0,3-2 0 16,0-4 0-16,4-1-1 0,3-7 0 15,0-2 0-15,-1-5 0 0,2-5 0 16,-1-4-1-16,1-4 1 0,-6-5 1 16,-4 1 1-16,-3-5 1 0,-5-1 1 15,-5 3-1-15,-4 4 0 0,-6 1-2 0,-5 6-7 16,-3 2-10-16,-4 7-13 16,-2 5-11-16,2 7-12 0,3 3-63 0,3 3-49 15,4-1-98-15,8 5-209 0</inkml:trace>
  <inkml:trace contextRef="#ctx0" brushRef="#br0" timeOffset="261681.9168">3490 14273 481 0,'1'-43'141'0,"0"3"11"0,-1 2-8 16,0 7-70-16,0 8-8 0,-1 5-5 15,0 9-9-15,0 7-11 0,-2 9-10 16,2 9-11-16,1 6-8 0,0 11-6 16,-1 8-3-16,1 10 1 0,0 5 0 0,0 8 0 15,-2 2-2-15,-1 2 0 0,0-3 0 16,2 1-1-16,-1-7 0 0,0-5-1 15,1-10-6-15,4-6-10 0,0-7-15 16,2-9-13-16,3-8-12 0,-2-5-13 16,-1-9-117-16,2-5-122 0,-1-6-279 15</inkml:trace>
  <inkml:trace contextRef="#ctx0" brushRef="#br0" timeOffset="261882.9599">3629 14302 683 0,'-1'-8'155'0,"0"3"4"16,1 5-111-16,1 5-13 0,0 6-6 16,1 6-6-16,-4 5-3 0,2 8-4 15,2 6-3-15,-2 7-4 0,1 2-3 16,1 1-3-16,2-1-1 0,2-1 0 0,1-4-3 16,0-2-8-16,-1-5-11 0,0-4-13 15,0-6-13-15,1-1 37 0,-3-7-163 16,-3-7-129-16,0-5-310 0</inkml:trace>
  <inkml:trace contextRef="#ctx0" brushRef="#br0" timeOffset="262053.5214">3470 14644 786 0,'-3'-2'174'0,"0"0"1"15,3 2-128-15,3-1-24 0,3 1-11 16,0-1-6-16,5 1-8 0,2 1-12 15,3 0-9-15,3-1-12 0,1 3-8 16,4-3-10-16,1 0-10 0,1-1-107 16,1-2-109-16,1-2-261 0</inkml:trace>
  <inkml:trace contextRef="#ctx0" brushRef="#br0" timeOffset="262440.0489">3851 14604 687 0,'-10'-5'162'16,"5"5"3"-16,2-2-112 0,2 2-16 15,2 2-10-15,1-1-9 0,3 0-6 16,6 4-5-16,-2-4-3 0,2 2-2 0,1-1 0 16,3-1-1-16,1 1 0 0,1-1 0 15,-1 0 0-15,0-1-1 0,-3 0 0 16,1 0 0-16,-5 1 0 0,0-1-2 15,-5 0-2-15,-1 1-2 0,-1 3 0 16,-2 2-2-16,-5 2-1 0,-3 1-1 16,-3 2 0-16,-2 5 3 0,-4 0 0 15,-3 3 2-15,-4-1 1 16,1 3 4-16,3-3 3 0,-1 1 5 0,4-1 3 0,2 0 0 16,4-3 1-16,9 0 1 15,2-3-3-15,3 0-2 0,6-3-2 0,4-2-2 16,4-3-2-16,5-2 1 0,7-4 1 15,-1-3-1-15,5-4 0 0,5 0-1 16,3-4-3-16,1 1-12 0,0 1-19 16,-2 1 76-16,-4 4-217 0,-8 1-147 15,-7 5-389-15</inkml:trace>
  <inkml:trace contextRef="#ctx0" brushRef="#br0" timeOffset="265474.993">5544 14885 648 0,'-10'-6'154'0,"5"0"3"15,0 0-102-15,7 6-18 0,-1 0-7 16,4 4-7-16,3 2-2 0,5 3-4 0,4 5 2 15,6 6 3-15,3 2 0 0,6 2-2 16,2 3-2-16,6 0-3 0,1-1-3 16,-2-3-4-16,-4-3-2 0,0-2-3 15,-5-1-3-15,-4-2-8 0,-6-4-13 16,-4 0-18-16,-5-1-15 0,-4-3-17 16,-3-1-113-16,-4-2-129 0,0-3-283 15</inkml:trace>
  <inkml:trace contextRef="#ctx0" brushRef="#br0" timeOffset="265665.4944">5915 14844 679 0,'-11'0'159'0,"-1"5"4"0,-2 3-108 16,-2 6-16-16,-3 4-11 0,-3 6-7 16,-1 7-6-16,-3 2-6 0,-2 3-3 15,-2 0-4-15,2 2-3 0,0-1-6 16,1-4-6-16,5-3-7 0,5-6-12 15,6-4-11-15,7-7 8 0,7-5-130 0,6-7-119 16,10-5-291-16</inkml:trace>
  <inkml:trace contextRef="#ctx0" brushRef="#br0" timeOffset="266001.8316">6194 14855 480 0,'0'-5'136'0,"-2"2"6"16,-2 2-19-16,-1 4-72 0,-1 1-16 15,-2 5-5-15,-3 3-5 0,0 4-3 0,-2 6-1 16,1 5 1-16,-1 5 2 0,3 0 1 16,3 1-1-16,2 0-2 0,1-1-5 15,5-4-4-15,5-3-3 0,7-5-5 16,4-1-3-16,2-3-2 0,7-4-6 16,3-2-12-16,5-4-10 0,0-4-10 15,0-3-11-15,-1-1 8 0,0-5-134 16,-5 0-119-16,-1 0-285 0</inkml:trace>
  <inkml:trace contextRef="#ctx0" brushRef="#br0" timeOffset="266836.2369">6192 14874 452 0,'-2'-12'123'0,"-2"-1"8"15,0-1-35-15,1 3-36 0,-1 1-11 16,0 2-5-16,0 0-3 0,2 3-4 16,0 3-5-16,-1 1-6 0,2 2-5 15,0 5-5-15,-1 3-1 0,0 3-5 16,0 5-1-16,-1 4-1 0,1 7-1 15,-2 5 0-15,2 3-1 0,-2 2 0 0,1-2 2 16,0 1 1-16,-1-4 1 16,-1-5 2-16,-1-4 1 0,0-6-1 0,2-3-1 15,1-3-2-15,-1-2-2 0,3-3-1 16,4 2-3-16,3-4-1 0,-2-1-1 16,6 0 1-16,1 0 0 0,6-2-2 15,-3-1 1-15,0-1 0 0,5 0 1 16,1 0-1-16,1-1-1 0,1 1 0 15,-2-2 1-15,3-1-1 0,1 1 1 16,1-1-1-16,-4 0 0 0,-1-1-1 0,-4 2-5 16,-2-2-7-16,-3 2-13 0,-1 0-11 15,-6 1-11-15,-1 0-10 0,-1 0-14 16,-4-2-110-16,-1 1-116 0,-2-1-270 16</inkml:trace>
  <inkml:trace contextRef="#ctx0" brushRef="#br0" timeOffset="267068.6014">6177 14828 692 0,'-12'-6'167'0,"1"3"7"0,4 1-106 15,1 0-19-15,3 1-12 0,7 1-5 16,2 1-7-16,2 1-7 0,5-2-6 15,4-2-3-15,4 2-2 0,6 0-3 0,1 0-8 16,1-2-19-16,2 1-19 0,1 0-14 16,-3 1-42-16,-3 0-88 15,-3-2-125-15,-2 4-262 0</inkml:trace>
  <inkml:trace contextRef="#ctx0" brushRef="#br0" timeOffset="267430.6326">6519 14944 648 0,'-1'9'157'0,"-2"3"8"0,3 4-90 0,0 2-25 15,4 4-9-15,-2 2-1 0,2-1-5 16,1-1-6-16,0-1-6 0,0-4-4 15,1-1-3-15,1-5-3 0,2-3-2 0,2-2-1 16,0-3-4-16,0-4 0 0,2-4-3 16,2-5 0-16,0-2-1 0,0-4-1 15,-1-4-1-15,1-1 1 0,-3 1-1 16,-1 0 1-16,-2 4 0 0,-3 3-1 16,-4 4 1-16,1 4-1 0,-3 8 1 15,1 1-1-15,0 6 1 0,-1 2 0 16,0 3-1-16,2 2 0 0,0 0-1 15,-1 1-4-15,4-2-8 0,0-2-11 16,1-2-14-16,3 0-13 0,0-5-12 16,4 0-17-16,0-4-109 0,1-2-120 0,-1-2-277 15</inkml:trace>
  <inkml:trace contextRef="#ctx0" brushRef="#br0" timeOffset="267833.0925">6798 14732 778 0,'-11'-10'181'16,"1"2"3"-16,6 3-125 0,1 4-22 15,8-1-11-15,4 5-8 0,4-1-6 16,4 3-6-16,7 1-2 0,2 2-1 16,5-2-1-16,0 1 0 0,-3-2-1 15,-1 0 1-15,-4-1-1 0,-1 1-1 16,-3-1 1-16,-5 3 0 0,-3-1 0 15,-3 1 1-15,-2 2-1 0,-5 2 0 16,-3 1 1-16,-5 1-1 0,1 3 0 0,0 3 0 16,-1 1-1-16,2 4 0 15,1 4 0-15,3 0 0 0,1 3 0 0,2-1 0 16,1 2 0-16,1-1 0 0,-1-2 0 16,0-3 0-16,0 0 0 0,2-3 0 15,-2 0 0-15,-2-1 0 0,-2-5 0 16,-2-1 0-16,0-1 1 0,-4-3-1 15,0-2 1-15,-5-5 0 0,0-1 1 16,-2-1 0-16,-1-1-1 0,2-4-3 0,-4-1-6 16,5-3-9-16,3-1-12 0,3 0-11 15,2 0-15-15,7-1-13 0,2 1-121 16,6 0-126-16,2 1-297 0</inkml:trace>
  <inkml:trace contextRef="#ctx0" brushRef="#br0" timeOffset="268030.0889">7396 15093 818 0,'0'-4'183'0,"0"-1"0"0,1 1-131 16,2 2-25-16,2-2-15 0,4 5-8 15,0-2-9-15,2 0-13 0,0 1-11 16,3 1-12-16,-2 0-14 0,3 2 158 15,-4-1-285-15,-2 2-145 0,-1 2-397 16</inkml:trace>
  <inkml:trace contextRef="#ctx0" brushRef="#br0" timeOffset="268177.6808">7445 15216 702 0,'-2'0'160'16,"3"1"1"-16,1-1-98 0,2 1-38 15,0-1-15-15,2 2-4 0,2-2-9 16,1 1-13-16,2-1-15 0,1 0 80 16,-1 1-212-16,1 0-137 0,2 5-362 15</inkml:trace>
  <inkml:trace contextRef="#ctx0" brushRef="#br0" timeOffset="270699.1897">7994 14916 535 0,'-14'-1'143'0,"2"-4"6"0,-1-5-50 15,2-4-43-15,2-1-11 0,2-3-6 16,2-1-5-16,4-4-5 0,2-3-4 16,4 3 0-16,3-1-3 0,3 2-2 15,2 1-2-15,4 4-2 0,0 4-3 0,-1 3-3 16,2 5-4-16,1 3-2 0,0 3-2 16,1 5-1-16,-3 6 0 0,0 5 0 15,0 7 0-15,-1 3-1 0,-4 2 1 16,-2 4 0-16,-4 3-1 0,-3 2 1 15,-5 2 0-15,-4-1-1 0,-3 0 1 16,-6 1-1-16,-5-2-1 0,-1-3 1 16,-2-2 0-16,-3-6-1 0,1-2 1 15,0-2 0-15,1-6 0 0,2-6 1 16,1-4 0-16,4-4 1 0,3-4 1 0,4-4 1 16,4-3 1-16,4 0 1 0,6 0 0 15,2 2-1-15,3 1 0 0,5 3 0 16,-1 2-1-16,3 2-1 0,1 3-1 15,2 1 0-15,-1 2-1 0,-1 0 0 16,2 1 0-16,0 2-1 0,1 1-1 16,0 0-6-16,-1 2-19 0,1-2-24 15,-1 2-15-15,0-2-128 0,-1-2-146 16,0-3-333-16</inkml:trace>
  <inkml:trace contextRef="#ctx0" brushRef="#br0" timeOffset="271821.0608">9025 14935 518 0,'3'-15'133'0,"-6"1"6"0,1 1-61 16,-6 0-25-16,-1 2-8 0,-5 2-3 15,-4 1-3-15,-5 6-4 0,-7 3-5 0,-7 4-5 16,-1 6-2-16,-2 5-4 0,-2 3-4 16,2 5-2-16,3 1-1 15,5 4 1-15,7-1-2 0,4 1-1 16,9-1-2-16,3 0-2 0,9-3-2 15,5-3-2-15,6-4-1 0,5 0-3 0,6-5-7 16,4-3-8-16,3-4-10 0,5-2-11 16,4-4-9-16,3-3-11 0,2-2-3 15,-2-2-113-15,1-4-111 0,-4 0-270 16</inkml:trace>
  <inkml:trace contextRef="#ctx0" brushRef="#br0" timeOffset="272143.2055">9164 15052 512 0,'-14'-1'146'0,"-1"3"3"16,1 3-1-16,-2 5-101 0,5 2-13 16,1 3-5-16,3-1-6 0,1 4-4 15,3-3-4-15,3 0-2 0,5-4 0 0,2 0-2 16,3-1 0-16,2-4-1 0,3-1 0 15,2-2-1-15,3-5 0 0,1-1-3 16,-2-5-2-16,1-2 0 0,-2-2-1 16,-2-4 0-16,-4-1-1 0,-3-1 1 15,-5-1-1-15,-6-3 0 0,-5 0-1 16,-5 0-1-16,-3 3-4 0,-4-1-6 16,-5 4-9-16,0 6-8 0,-1 7-7 15,4 8-6-15,4 6-2 0,3 2-5 0,4 7-8 16,6 2-82-16,5-1-13 0,4-1-89 15,4 0-194-15</inkml:trace>
  <inkml:trace contextRef="#ctx0" brushRef="#br0" timeOffset="272475.3225">9635 15000 635 0,'-2'-12'159'0,"-7"2"5"16,-2 3-95-16,-2 3-20 0,-3 2-9 15,0 2-10-15,-1 2-8 0,2 3-6 16,2 0-2-16,2 1-3 0,3 0-1 16,3 3-1-16,5 0-2 0,3 0-2 15,5 2-3-15,3 0-2 0,2 3-4 16,2-1-1-16,6 0-3 0,0-1-2 16,4-2-4-16,2-1-2 0,0-1-1 0,3-1 1 15,0-3 1-15,-5-2 3 0,1 1 3 16,-5-2 2-16,-8-1 4 15,-4 2 4-15,-9 1 3 0,-6 0 2 0,-6 5 2 16,-9-2 2-16,-4 3 1 0,-5 0-1 16,-2 1-1-16,1 1-2 0,2-1-4 15,2-1-7-15,5-1-5 0,5-2-7 16,6 0-12-16,4-6-10 0,6 2-13 16,5-2-116-16,3-4-118 0,5-3-291 15</inkml:trace>
  <inkml:trace contextRef="#ctx0" brushRef="#br0" timeOffset="273053.1625">10505 14302 696 0,'-17'8'162'16,"-9"9"2"-16,-3 7-109 0,-6 12-19 16,2 10-12-16,-5 11-4 0,2 12 0 0,0 9-2 15,5 6 0-15,8 7 0 0,5-1-1 16,4 1-2-16,8-2-3 0,11-8-5 15,7-4-5-15,7-8-10 16,4-9-18-16,8-5-17 0,5-8-15 0,1-9-126 16,-1-8-138-16,-2-4-320 0</inkml:trace>
  <inkml:trace contextRef="#ctx0" brushRef="#br0" timeOffset="274784.6287">10782 14606 526 0,'-5'-9'136'16,"-1"-3"8"-16,0-3-63 0,2 0-25 15,0-4-9-15,1 2-4 0,1 0-5 16,2 0-3-16,2 0-6 0,-1 2-4 0,1 1-4 16,3 5-5-16,3 0-3 0,1 3-5 15,4 2-2-15,1 3-3 0,5 5-1 16,-2 1-1-16,1 2 0 0,1 5-1 16,-5 2 0-16,0 3 0 0,-4 2-1 15,-3 2 1-15,-2 1 0 0,-4 2 0 16,-5-1 0-16,-2 1-1 0,-4 0 1 0,-2-1-1 15,-4-1 0-15,-2 0 1 0,-2-2 0 16,1-1 0-16,3-2 0 0,1-1 1 16,3-4 0-16,4-2 0 0,2-2 0 15,4-3 1-15,1-2 0 0,2-2 1 16,3 2 0-16,2-3-1 0,5 2-1 16,1-2 1-16,5 3-2 0,5-4 0 15,1 3 0-15,3-6 0 0,0 6-2 16,1-4-8-16,0 2-13 0,-2-1-14 15,0 1-13-15,-4-2-16 0,-2 4-112 0,-3-3-123 16,3 1-277-16</inkml:trace>
  <inkml:trace contextRef="#ctx0" brushRef="#br0" timeOffset="275036.9458">11257 14562 625 0,'0'-15'148'0,"1"3"2"0,2 0-93 16,2 3-24-16,1 4-6 0,0 4-6 15,1 3-5-15,1 3-3 0,-1 4-1 16,3 3-1-16,-2 4-1 0,2 2-2 16,-1 3-1-16,-3 1-1 0,1 5-1 15,-4 3-1-15,-2 0-3 0,-4 0-7 16,1-1-7-16,-3 0-10 0,0-2-10 15,-1-2-12-15,1-5-12 0,1-5-107 0,0-1-111 16,-1-7-262-16</inkml:trace>
  <inkml:trace contextRef="#ctx0" brushRef="#br0" timeOffset="275189.538">11259 14634 642 0,'-7'-7'153'0,"1"3"4"16,0 7-99-16,0 0-20 0,2 6-12 15,2 3-10-15,0 3-8 0,1 4-5 16,0 5-10-16,0-1-11 0,0 4-12 16,-1 0 21-16,0 0-149 0,-3-4-125 15,1 0-312-15</inkml:trace>
  <inkml:trace contextRef="#ctx0" brushRef="#br0" timeOffset="277472.6073">11765 14711 430 0,'0'-3'115'0,"0"-5"8"16,0 0-48-16,0-5-19 0,-1 0-6 16,2 0-2-16,2-2-3 0,-2 3 0 15,-1-3-3-15,1 4-2 0,2 5-5 16,-2 1-5-16,0 2-7 0,0 5-5 15,2 1-4-15,-2 7-3 0,0 2-3 16,-1 3-2-16,-1 2 0 0,-3 4-1 16,1 2-1-16,-2 2-2 0,-1-1-1 0,0-2-5 15,-1-1-9-15,3-1-12 0,0-3-13 16,1-2-11-16,3-6-16 0,2-1-110 16,1-3-121-16,3-7-270 0</inkml:trace>
  <inkml:trace contextRef="#ctx0" brushRef="#br0" timeOffset="277760.8691">11938 14666 645 0,'-7'5'153'0,"-1"0"3"0,0 3-97 16,-2 6-18-16,1 1-10 0,2 2-7 15,5 0-4-15,2 1-4 0,2-4-2 16,7-2-2-16,2-2-1 0,5-3-2 15,2-4-1-15,2-1 1 0,0-4-3 16,1-2 0-16,0-5-2 0,-1-3-1 16,-4-4-1-16,-2 0-1 0,-3-2 0 0,-3-2 0 15,-6 2 0-15,-4 2 1 16,-4 2-1-16,-5 3-1 0,-3 2-3 0,-1 3-5 16,-2 3-10-16,-1 6-9 15,-1 1-10-15,1 6-8 0,3 2-7 0,6 3-12 16,1 1-104-16,7 0-107 0,5 0-263 15</inkml:trace>
  <inkml:trace contextRef="#ctx0" brushRef="#br0" timeOffset="278041.9494">12314 14660 652 0,'1'-3'153'0,"-6"2"3"16,2 2-106-16,-3 3-15 0,-2 1-6 15,0 2-5-15,-1 2-6 0,3 3-3 16,2 0 0-16,4 2 1 0,5 1-1 16,4 1-1-16,7-3-3 0,5-1-2 0,-1-1-1 15,6-5-1-15,0-2-1 0,0-6-3 16,-1-7 0-16,2-3 0 0,-2-5-2 16,-1-5 1-16,-3 0 0 0,-5-4 0 15,-3 1 0-15,-4 1 0 0,-10-1 0 16,-5 2 0-16,-7 3-3 0,-2 5-5 15,-5 4-13-15,-6 3-15 0,-3 9-17 16,-4 8 7-16,-2 7-136 0,-4 5-130 16,1 4-301-16</inkml:trace>
  <inkml:trace contextRef="#ctx0" brushRef="#br0" timeOffset="279504.8548">11797 15057 439 0,'-8'-1'126'0,"-3"-2"4"0,-3-1-20 15,-1 3-56-15,1-4-10 0,-2 2-7 16,0-2-5-16,0 1-2 0,1-1-1 16,1 3-2-16,1-3 0 0,4 4-4 15,0-1-3-15,4 4-4 0,4-2-3 0,5 1-3 16,3 0-3-16,4 1-2 0,4 3-3 16,2 0 0-16,6-1 1 0,2 1-1 15,3 0 1-15,6-2 1 16,5 1 0-16,4-4 0 0,5 0 1 0,-2-2 1 15,8-1-1-15,-1 2-1 0,5-3 0 16,0 1-1-16,2-1 0 0,-2 3-1 16,1-1-2-16,-8 2 1 0,1-2-1 15,-11 4 1-15,-5 0-1 0,-9 0-1 16,-6 1-2-16,-6-1-4 0,-4 3-5 0,-3-3-6 16,-4 1-7-16,-6-2-10 0,0 0-7 15,-3-1-5-15,-2-1-10 0,-6 1-108 16,-5 1-111-16,-3-1-272 0</inkml:trace>
  <inkml:trace contextRef="#ctx0" brushRef="#br0" timeOffset="280929.1258">11785 15260 590 0,'-5'-5'147'15,"-5"4"8"-15,-2 3-83 0,-1 3-18 16,-1 3-8-16,-1 1-7 0,2 4-7 15,1 0-8-15,3-1-6 0,3 2-4 16,5-1-5-16,2-2-2 0,1-1-1 16,3-1-1-16,1-2-1 0,2-2 0 15,0-4 0-15,1-2-1 0,0-3-1 0,0-2 1 16,0-4-2-16,-3 1 1 0,-1-4-1 16,-3-1 0-16,-3-2 0 0,-3 0 0 15,-2 1 0-15,-2 3-2 0,-2-2-3 16,-2 5-7-16,-1 4-9 0,-1 5-9 15,-1 6-8-15,2 4-5 0,2 1-3 16,3 2-5-16,5 4-7 0,5-1-101 16,4 0-105-16,4-2-265 0</inkml:trace>
  <inkml:trace contextRef="#ctx0" brushRef="#br0" timeOffset="281225.8741">11794 15405 560 0,'-13'6'142'15,"-3"0"7"-15,0 4-72 0,1 2-26 16,-3 3-11-16,4 1-5 0,-1 2-7 16,3-1-7-16,3 1-5 0,2 0-3 15,4 0-3-15,5-1-3 0,-1-1-1 16,4-2-1-16,2 0-1 0,3-3-2 16,3-2 1-16,3-6-1 0,0-3 0 15,1-2 0-15,3-4-1 0,0-5 0 0,-1-4 0 16,-3 0 0-16,-1-2 0 0,-5-2 0 15,-4-3 2-15,-6 0 1 0,-5 0-1 16,-5 1 1-16,-2 0-1 0,-4 3 0 16,-3 4-3-16,1 3-4 0,-2 5-5 15,3 4-7-15,1 3-5 0,3 2-11 16,3 6-5-16,5 2-7 0,5 6-13 16,5 2-106-16,4 0-110 0,3-1-271 0</inkml:trace>
  <inkml:trace contextRef="#ctx0" brushRef="#br0" timeOffset="281534.0745">12127 15403 622 0,'-5'-6'157'0,"-4"1"5"0,-3 5-83 16,-3 2-27-16,-3 3-12 0,0 3-8 0,-1 3-8 15,2 4-4-15,2 3-5 0,1 1-1 16,4 0-2-16,2 0 0 0,6-1-2 15,3 0-3-15,3-3-2 0,2-2-1 16,5-2-2-16,1-3-1 0,4-2-2 16,0-6-1-16,0-3-1 0,-2-6-2 15,0-2 0-15,-1-5 0 0,-4-1 0 16,-1-3 0-16,-5-1 2 0,-3-1 1 16,0 4 1-16,-6-1-2 0,0 5-3 15,-5 0-7-15,0 6-6 0,1 3-7 0,-1 1-9 16,3 5-6-16,0 2-5 0,3 3-2 15,4 1-2-15,4 2-26 0,2 1-74 16,2-1-95-16,3 1-229 0</inkml:trace>
  <inkml:trace contextRef="#ctx0" brushRef="#br0" timeOffset="281819.8643">12298 15455 644 0,'-3'4'153'16,"-7"-1"4"-16,-4 2-99 0,3 7-14 15,-3 1-7-15,0 0-5 0,3 2-5 16,1-2-4-16,3 2-3 0,4 0-3 16,0-7-4-16,3 3-2 0,2-2-3 15,1-2-3-15,2-2-2 0,4-1 0 16,5-4-2-16,2-3-1 0,1-2-1 16,4-4 0-16,3-5-1 0,0-2-1 0,-5-3-1 15,-2-1 1-15,-6-3 0 0,-5-2 1 16,-4 4 1-16,-7 2 0 0,-5 3-2 15,-2 2-3-15,-3 3-5 0,-2 8-8 16,-2 1-8-16,1 5-11 0,2 6-7 16,3 2-6-16,3 4 25 0,4 5-139 15,5 0-113-15,4 0-287 0</inkml:trace>
  <inkml:trace contextRef="#ctx0" brushRef="#br0" timeOffset="282103.106">12613 15419 678 0,'-11'0'156'0,"-1"4"3"16,-2 2-106-16,1 3-15 0,1 3-9 16,-1 3-3-16,4 2-4 0,2 1-3 0,4 2-4 15,4-1-3-15,3 2-4 0,3-2-2 16,3-2-3-16,2-3 0 0,1-1-2 15,2-5 1-15,-1-2-1 0,2-4 0 16,1-5-1-16,-3-4 0 0,1-4 0 16,-1-1 0-16,-3-4 1 0,-3-6-1 15,-5-2 0-15,-6 0-2 0,-5 0-8 16,-2 2-12-16,-2 0-11 0,-3 4-15 16,1 7-46-16,0 5-82 0,1 3-119 15,2 6-257-15</inkml:trace>
  <inkml:trace contextRef="#ctx0" brushRef="#br0" timeOffset="283912.9097">12981 14860 646 0,'-5'-10'159'16,"-2"4"8"-16,-4-1-100 0,5 4-11 16,1 0-10-16,2 1-8 0,2 6-8 15,1 4-5-15,2 2-5 0,4 3-3 16,1 7-2-16,0 3 1 0,-5 1 0 16,8 3-1-16,0-2-3 0,1 1-1 15,1-3-2-15,-2-2-3 0,1-6-1 0,5-1-1 16,-7-7-1-16,1-5 0 0,-1-6-1 15,-2-3 0-15,1-8 0 0,-2-3 0 16,0-7 0-16,0-3-1 0,0-1 0 16,-1 1 0-16,1 1-1 0,0 3 0 15,-1 7 1-15,0 6-1 0,-1 5 0 16,-1 5 0-16,0 7 0 0,2 5 0 16,-2 5 0-16,2 4 0 0,1 5-2 15,2 4-1-15,-1 1-3 0,0 0-4 16,0-2-8-16,1 0-8 0,2-4-15 15,1-4-12-15,0-5-14 0,0-3 161 0,1-5-285 16,2-4-145-16,-2-4-404 0</inkml:trace>
  <inkml:trace contextRef="#ctx0" brushRef="#br0" timeOffset="284350.7468">13211 14328 618 0,'-6'-14'138'15,"4"7"1"-15,10 5-98 0,4 9-18 16,5 9-8-16,9 7-2 0,5 9 2 0,8 8 5 15,5 7 4-15,-5 6 5 0,4 4 3 16,-1 2 0-16,-6 0-1 0,-4 0-4 16,-6-1-5-16,-8 2-6 0,-2 0-5 15,-8-2-5-15,-7-2-4 0,-7 3-9 16,-3-1-16-16,-4-3-16 0,-6-4-17 16,0-4-123-16,-3-3-137 0,-2-5-317 15</inkml:trace>
  <inkml:trace contextRef="#ctx0" brushRef="#br0" timeOffset="286158.9101">14001 14725 725 0,'-9'-8'163'16,"4"5"0"-16,4 0-121 0,4 2-16 15,3 1-12-15,4 0-7 0,2-1-8 16,5 1-11-16,0 0-12 0,4 0-13 15,-3 0 26-15,-1 0-152 0,-1 0-128 0,2 2-309 16</inkml:trace>
  <inkml:trace contextRef="#ctx0" brushRef="#br0" timeOffset="286341.1495">14019 14951 716 0,'-11'5'172'0,"3"-2"2"0,3-2-104 16,2-1-28-16,5-1-17 0,2-3-10 16,5 0-6-16,1-2-6 0,6-2-6 15,2 0-13-15,3 0-19 0,2-1-11 16,3 3-130-16,1 1-135 0,1 0-327 16</inkml:trace>
  <inkml:trace contextRef="#ctx0" brushRef="#br0" timeOffset="287070.5653">14630 14808 572 0,'-14'-5'149'0,"-2"-2"6"15,0-5-61-15,2-6-40 0,3-1-13 16,0-3-7-16,5-4-6 0,3-2-5 16,3 2-4-16,1 0-2 0,3 2-1 0,3 2-3 15,3 4-1-15,2 3-2 0,1 5-2 16,2 5-2-16,1 5-2 0,1 9-1 16,0 2-1-16,-1 7 0 0,-2 4 1 15,-5 4 1-15,0 3 1 0,-4 6 2 16,-5-1 1-16,-4 1 0 0,-2 2 1 15,-1-3-1-15,-3 2-2 0,-2-3-1 16,-4-4-2-16,-3-3 0 0,4-1 0 16,-4-3 4-16,1-5 2 0,-1-5 3 15,2-7 1-15,1-4 1 0,7-1 2 0,-2-6 0 16,3-2-2-16,-2-3-1 0,8 2-3 16,1 0 0-16,6 4-2 0,0 1-1 15,4 0-1-15,2 3-3 0,8 4-1 16,-3-1-1-16,4 1 0 0,-2 0 0 15,4 0-1-15,1 1 1 0,1 1-1 16,0 4-3-16,-1-1-9 0,0 1-12 16,2 2-21-16,-3 0-26 0,-3 1-14 0,1-3-129 15,0-2-146-15,-3-3-323 0</inkml:trace>
  <inkml:trace contextRef="#ctx0" brushRef="#br0" timeOffset="288077.8561">15109 14769 447 0,'-9'1'128'0,"-2"2"9"16,-4 1-17-16,-2 1-56 0,-2 5-13 15,1 2-7-15,-3 3-4 0,3 3-6 16,1 1-7-16,3 2-5 0,7 4-5 15,3-1-4-15,5-1-4 0,4-5-2 16,6 1-1-16,4-3-2 0,3-4-2 16,3-4 0-16,1-1-6 0,2-6-12 0,1 0-14 15,-1-3-15-15,-1-3-123 0,-1-1-130 16,-1-5-314-16</inkml:trace>
  <inkml:trace contextRef="#ctx0" brushRef="#br0" timeOffset="288465.1966">15434 14791 672 0,'-21'1'161'0,"-2"3"5"16,1 2-107-16,1 6-13 0,4 3-8 16,2 2-8-16,4 3-6 0,4 0-8 15,4 4-6-15,5-2-2 0,1-1-3 0,5-2 0 16,1-3-2-16,4-1 0 0,1-4-1 16,2-6 0-16,3-6 0 0,-1-6-1 15,3-5 0-15,-3-4 0 0,-2-5 0 16,-1-2 0-16,-4-3 2 0,-5 1-1 15,-5 0 1-15,-8 2 0 0,-5 0 0 16,-8 3-1-16,-4 3-3 0,-2 6-5 16,-5 7-9-16,1 7-8 0,0 3-7 0,3 10-7 15,5 3-8-15,7 3-7 16,6 3-11-16,6-1-105 0,7 1-110 16,11-2-276-16</inkml:trace>
  <inkml:trace contextRef="#ctx0" brushRef="#br0" timeOffset="288743.5281">15864 14803 645 0,'-6'-3'165'16,"-4"-1"5"-16,-3 1-76 0,-2 6-41 16,0 1-14-16,0-1-9 0,2 3-7 15,2 0-8-15,1 2-4 0,4 0-3 16,4 1-2-16,2 1-2 0,3-2-2 15,5 3-2-15,3 0 1 0,0-2 0 16,3 0 0-16,2-2 0 0,1-1-1 16,1 0 0-16,-4-1-1 0,-1 0 1 15,-5 0-1-15,-5 1 0 0,-7 1 1 16,-3 2-2-16,-6 3-3 0,-4 2-6 16,-2 3-13-16,-2 1-14 0,-3 0-14 15,0 2-129-15,-1 0-134 0,1 2-322 16</inkml:trace>
  <inkml:trace contextRef="#ctx0" brushRef="#br0" timeOffset="290839.6323">16170 14316 624 0,'-21'3'143'0,"-1"13"2"15,2 11-101-15,-3 11-13 16,5 14-8-16,0 11-3 0,1 8-1 15,1 10 2-15,2 7 1 0,4 4 1 0,4 1-2 16,5 0 0-16,3-6-5 0,8-2-5 16,4-9-4-16,3-9-5 0,2-7-10 15,4-11-10-15,1-11-14 0,2-5-12 16,1-13-92-16,-3-11-35 0,2-14-110 16,-4-14-221-16</inkml:trace>
  <inkml:trace contextRef="#ctx0" brushRef="#br0" timeOffset="291213.6225">16272 14572 684 0,'0'-11'162'0,"-1"0"5"0,2-2-110 16,4-1-13-16,5 0-12 0,3 0-9 15,5-1-7-15,4-1-4 0,4-2-6 16,4 0 0-16,-1 4-3 0,0 0-1 16,0 1-1-16,-4 0 0 0,-4 5 0 0,-4 1-1 15,-4 4 0-15,-5 3-1 0,-1 6 1 16,-4 3 0-16,-3 5 0 0,-1 5 1 15,-3 5-1-15,0 5 0 0,-1 4 0 16,-4 1 0-16,0 4-2 0,0 0 0 16,2 0-4-16,-3 0-5 0,2-4-7 15,-1-5-5-15,4-2-11 0,2-3-10 16,1-3-12-16,0-4-113 0,1-9-115 16,-1-4-283-16</inkml:trace>
  <inkml:trace contextRef="#ctx0" brushRef="#br0" timeOffset="291387.1576">16342 14551 693 0,'-13'1'155'0,"1"3"0"0,4 3-116 16,0 4-15-16,2 3-12 0,4-1-7 0,-1 3-7 16,3 1-11-16,3 0-11 15,-1 2-12-15,3-2-83 0,0-1-37 0,0-2-103 16,-1 4-214-16</inkml:trace>
  <inkml:trace contextRef="#ctx0" brushRef="#br0" timeOffset="291624.1957">16153 14909 627 0,'-7'-3'156'0,"1"1"5"0,-1-1-86 0,5 1-26 16,6 1-11-16,2-3-6 0,4 0-6 16,4-1-6-16,5 2-4 0,8-4-2 15,2 0 0-15,7-3-3 0,2 1-2 16,9-1-2-16,2-1-3 0,3-3-5 16,-1-2-10-16,-2 3-13 0,-2 1-15 15,-3 1-11-15,-9 2-18 0,-5 3-113 0,-9 2-122 16,-6 9-278-16</inkml:trace>
  <inkml:trace contextRef="#ctx0" brushRef="#br0" timeOffset="291921.4005">16220 15100 485 0,'2'-9'134'15,"-2"0"6"-15,0 1-9 0,0 1-85 16,1 3-9-16,-1-1-1 0,0 4-2 16,-1 2-1-16,-2 4-3 0,-3 3-2 15,0 5-2-15,-4 4 0 0,-2 2-3 16,-2 3 0-16,1 2-4 0,-2 0 0 16,4-2-2-16,0-1-2 0,5-2-3 0,1-2-4 15,4-4-2-15,1-3-3 0,5-1-2 16,2-3-6-16,3-4-9 15,1 1-11-15,5-5-12 0,1 0-16 0,1-1-13 16,2 0-49-16,0-5-71 0,-2-1-110 16,0-2-238-16</inkml:trace>
  <inkml:trace contextRef="#ctx0" brushRef="#br0" timeOffset="292098.4674">16382 15136 642 0,'-7'8'157'15,"-3"3"2"-15,1 2-81 0,-2 4-40 16,3 4-16-16,-1 4-8 0,1-1-5 16,-1 3-7-16,2 0-8 0,-1-1-13 15,5-2-11-15,1-4-17 0,4-2-114 16,1-4-123-16,3-8-289 0</inkml:trace>
  <inkml:trace contextRef="#ctx0" brushRef="#br0" timeOffset="292388.6841">16596 15160 497 0,'-8'1'129'0,"-1"3"7"15,0 2-39-15,1 3-51 0,0 6-8 16,-2 4-2-16,4 3-2 0,-2-2-2 15,3 2-3-15,4 3-3 0,-1-1-4 0,4-3-3 16,3-4-3-16,0-4-3 0,4-1-3 16,0-3-2-16,2-7-2 0,-1-4 0 15,0-6 0-15,0-5-1 0,-2-1 1 16,1-5-2-16,-3-5 1 0,-2-3-2 16,-2 2-2-16,-2 1-5 0,-1 4-8 15,-4 1-9-15,-3 6-12 0,-1 7-12 16,-2 7-17-16,-3 5-113 0,-1 6-122 15,2 7-283-15</inkml:trace>
  <inkml:trace contextRef="#ctx0" brushRef="#br0" timeOffset="293431.8072">16887 14627 543 0,'0'-8'138'0,"-1"-1"9"0,1-1-64 16,0 3-30-16,1 0-9 0,0 2-5 16,1 4-5-16,1 2-4 0,2 4-5 15,-2 5-3-15,2 5-3 0,0 3 0 16,-1 4 0-16,0 6-1 0,-1 2-1 0,0-2-1 15,-1-1-2-15,-1-1-1 0,2-3-2 16,2-3-3-16,-2-8-2 0,4-4-1 16,0-4-2-16,3-5 0 0,1-5 0 15,1-4-1-15,4-7-1 0,0-4 0 16,0-4 1-16,-2 3-2 0,0 2 1 16,-3 0 0-16,-1 3-1 0,-3 7 0 15,-3 5-1-15,-2 5 1 0,-2 5-1 16,0 6-2-16,-1 5-5 0,0 2-4 0,-3 1-6 15,3 3-8-15,-2 2-8 0,5 1-8 16,-1-3-10-16,3-4-8 0,2-2 132 16,1-1-245-16,0-5-132 0,4-7-371 15</inkml:trace>
  <inkml:trace contextRef="#ctx0" brushRef="#br0" timeOffset="293702.025">17132 14167 504 0,'-4'-13'136'0,"7"0"1"0,3 3-1 16,2 7-111-16,6 8-10 0,2 5-2 15,4 7-1-15,5 11 3 0,2 7 6 16,0 5 6-16,1 4 7 0,0 6 4 0,-2 5 2 15,-4 3 0-15,-5-3-3 16,-10 6-7-16,-7-1-7 0,-6 2-7 0,-8 0-6 16,-7 3-12-16,-6 1-19 0,-6 3-26 15,-3-2-142-15,2 2-149 0,0-3-373 16</inkml:trace>
  <inkml:trace contextRef="#ctx0" brushRef="#br0" timeOffset="296057.6771">12569 14510 441 0,'17'-30'113'0,"-3"-3"5"15,-5 8-56-15,0 4-19 0,-2 5-8 16,-1 8-7-16,-3 7-6 0,-6 8-6 15,-3 10-5-15,-1 10-5 0,-7 7-3 16,-4 9 0-16,-6 5-3 0,-5 6-4 16,-2-1-13-16,-6 1-112 0,-6-5-107 15,-1-5-278-15</inkml:trace>
  <inkml:trace contextRef="#ctx0" brushRef="#br0" timeOffset="296353.8926">12058 14528 558 0,'1'-19'123'0,"1"6"0"0,-2 9-92 15,0 11-14-15,0 12-8 0,-4 8-4 0,-3 7-3 16,-1 10 0-16,-3 5-6 0,-1 6-12 16,0 2-108-16,-2 0-104 0,-2 3-269 15</inkml:trace>
  <inkml:trace contextRef="#ctx0" brushRef="#br0" timeOffset="296983.2675">12742 15269 471 0,'-9'16'100'16,"-7"6"1"-16,-3 8-85 0,-2 12-5 15,-3 7-3-15,-2 6 0 0,-5 6-2 0,0 3-4 16,2 1-6-16,1-3-11 0,1-5-81 16,1-7-8-16,5-6-72 15,6-6-151-15</inkml:trace>
  <inkml:trace contextRef="#ctx0" brushRef="#br0" timeOffset="297278.8684">12399 15261 575 0,'-2'5'121'15,"-1"10"1"-15,-5 9-101 0,-3 14-13 16,-2 11-6-16,-2 9-3 0,-1 4-11 15,-5 8-109-15,1 3-102 0,0 1-268 16</inkml:trace>
  <inkml:trace contextRef="#ctx0" brushRef="#br0" timeOffset="302944.0135">3682 16372 474 0,'0'-14'112'16,"-1"-2"5"-16,1-1-73 0,-1 1-12 0,1 3-3 15,0 1-4-15,0 4-2 0,0-1-3 16,0 3-2-16,-2 1-3 0,1 1-1 16,1 2-1-16,-1-1-2 0,1 2 0 15,0 0-2-15,0 0 1 0,0 1 1 16,1-2 1-16,-1 1 0 0,0 1 1 16,-1 1 0-16,1-1 0 0,-2 3-1 15,0 1 0-15,-1 4-2 0,1 2 0 0,0 6-1 16,-3 3 1-16,4 8 2 0,0 8 3 15,-1 5 1-15,5 3 1 0,-1 1 0 16,3 1 1-16,3 0-2 0,1-6-3 16,2-6-3-16,0-7-2 0,5-6-2 15,-1-7-2-15,7-7-1 0,0-5-1 16,3-8-1-16,-2-6 0 0,3-4 0 16,-8-5 0-16,2-4-1 0,-11-4 0 15,-1-2 1-15,-5 1-1 0,-1 2 1 16,-5 3-1-16,0 7 1 0,-4 5 0 15,4 8-1-15,-6 7 0 0,1 8 1 0,-2 4-1 16,4 8 1-16,3 4-1 0,3 2 1 16,3 1 0-16,3 1 0 0,5-1-1 15,6-2 1-15,-1-6-1 0,1-4 1 16,4-4-1-16,1-9 1 0,1-4 0 16,0-5-1-16,2-5 1 0,1-5-1 15,-1-5 1-15,0-4-1 0,-4-5 0 16,-4-3 0-16,-5-6-1 0,-5 1-5 0,-5 0-4 15,-5 1-7-15,-2 4-11 16,-3 7-10-16,-2 8-10 0,0 10-8 0,0 4-10 16,3 10 60-16,0 5-161 0,2 4-110 15,4 1-292-15</inkml:trace>
  <inkml:trace contextRef="#ctx0" brushRef="#br0" timeOffset="303246.528">4406 16712 668 0,'-10'8'156'0,"0"4"4"16,4 2-104-16,1 1-17 0,3 1-10 15,2-2-6-15,6 2-6 0,0-2-4 16,3-3-3-16,1-3-3 0,2-4-1 15,0-2 0-15,0-2 1 0,-1-6-1 16,-1-5 1-16,0-5 0 0,-1-3 1 0,-5-2 2 16,-1-1 1-16,-4-1 3 0,-4-1 1 15,-4 5 1-15,-3 4-1 16,-3 1-2-16,-2 7-5 0,-3 5-10 0,-3 4-15 16,-1 7-22-16,-1 5-22 0,2 7 0 15,2 4-130-15,4 0-136 0,6 2-301 16</inkml:trace>
  <inkml:trace contextRef="#ctx0" brushRef="#br0" timeOffset="304357.309">4851 16484 682 0,'-19'0'173'0,"1"0"6"16,1-1-101-16,5-1-18 0,3 2-15 16,5-2-13-16,7-2-11 0,3-1-10 15,5-1-6-15,7 0-3 0,2-1-6 16,3-2-8-16,2 3-16 0,-1 0-19 16,2 2-20-16,-4 2-117 0,-4 1-135 15,-3 1-307-15</inkml:trace>
  <inkml:trace contextRef="#ctx0" brushRef="#br0" timeOffset="304532.8792">4913 16634 592 0,'-8'4'172'0,"0"0"5"16,1-2-10-16,3-1-112 0,3 1-18 15,3-2-13-15,3 0-10 0,3-3-7 16,0 1-7-16,5-1-5 0,1 1-16 15,2-2-18-15,-1 2-25 0,1-1-114 16,1 3-135-16,1 3-311 0</inkml:trace>
  <inkml:trace contextRef="#ctx0" brushRef="#br0" timeOffset="305096.1611">5550 16218 656 0,'1'-10'162'0,"-3"-1"4"0,3 1-97 16,2 2-19-16,3-1-12 0,2 3-12 15,3 2-7-15,2 2-8 0,4-2-5 16,1 1-2-16,4-1-1 0,0-1-2 16,0 1-1-16,1-2 1 0,0 1 0 15,-4 2-1-15,-2 0 0 0,-3 4 1 16,-3 3 0-16,-4 3 1 0,-4 3 0 15,-2 6 0-15,-2 4 0 0,-3 6 1 16,-2 3-1-16,0 4-1 0,-2 0 0 16,3 3-1-16,1-3 0 0,-1 1 0 15,1-5-2-15,3 1-6 0,-1-5-12 0,4 0-15 16,-1-4-15-16,0-4 100 0,0-5-226 16,-2-3-139-16,0-7-358 0</inkml:trace>
  <inkml:trace contextRef="#ctx0" brushRef="#br0" timeOffset="305278.6833">5545 16242 653 0,'-6'0'158'0,"-1"0"4"0,1 2-98 16,2 3-22-16,2 3-10 0,0 4-10 15,1 3-6-15,1 5-8 0,3 2-9 16,-1 1-16-16,0 2-19 0,1-1-89 15,1 1-41-15,-1-2-117 0,3-2-245 16</inkml:trace>
  <inkml:trace contextRef="#ctx0" brushRef="#br0" timeOffset="305773.3487">5439 16665 546 0,'-3'-2'129'0,"0"0"4"0,1 1-88 15,1 1-10-15,2-1-3 0,1 1-2 16,0-1 1-16,2-1 1 0,2 1 1 16,1 1 3-16,4 0 1 0,1-1 0 0,2 0-2 15,2 1-3-15,5-1-3 0,2 1-5 16,5-2-4-16,3 1-4 0,4 0-4 16,6-2-3-16,5 3-3 0,0-1-3 15,-2-2-7-15,-4 0-12 0,0 1-18 16,-4-2-24-16,-5 2 41 0,-9-2-176 15,0 3-144-15,-4 3-345 0</inkml:trace>
  <inkml:trace contextRef="#ctx0" brushRef="#br0" timeOffset="312872.746">5412 16841 652 0,'-5'-7'153'0,"0"3"1"0,-1 6-101 0,0 3-21 16,-2 3-10-16,0 6-7 0,-2 3-5 15,-5 5-2-15,1 4-2 0,-2 3 1 16,0 2 4-16,-1-1 1 0,1-2 2 16,0-3 2-16,6-4 0 0,1-3 1 15,3-6-3-15,3-3-3 0,-1-4-3 16,3-3-2-16,3 3-1 0,1-5 0 15,0 0 1-15,2-1 1 0,4 0-1 0,0-2 1 16,5 2 0-16,-1-1-1 16,5 0-3-16,0-1-1 0,-1 1-1 0,0 1 0 15,0 0-2-15,-2-3-2 0,1 3-2 16,-3 0-6-16,2 0-9 0,-1-2-12 16,-1 2-15-16,-1-2-11 0,2 2-16 15,-6-1-105-15,0-2-118 0,-6-3-268 16</inkml:trace>
  <inkml:trace contextRef="#ctx0" brushRef="#br0" timeOffset="313058.2501">5504 16927 670 0,'-3'0'150'0,"2"3"2"15,0 2-110-15,1 3-15 0,1 4-7 16,1 3-4-16,1 5-2 0,-2 2-3 15,-1 3-2-15,0 1-1 0,-1 2-2 0,0 1-4 16,-1-1-10-16,0-4-15 0,3 1-16 16,0-6-122-16,3-3-129 0,2-5-315 15</inkml:trace>
  <inkml:trace contextRef="#ctx0" brushRef="#br0" timeOffset="313369.964">5741 17039 669 0,'-17'12'155'0,"4"3"4"0,0 1-105 15,5 1-18-15,2 1-6 0,2-1-3 16,5 0-5-16,2 1-5 0,3-4-5 0,2-2-3 15,3-1-3-15,2-4-2 16,0-4-1-16,3-3-1 0,1-6 1 0,2-4-1 16,-4-3 0-16,0-3 2 0,-3-2 2 15,-4-2 2-15,-6-1 1 0,-4 2 1 16,-6 1 1-16,-4 1-1 0,-3 4-3 16,-3 3-5-16,-2 5-12 0,0 5-32 15,-5 5-28-15,2 7-115 16,0 4-138-16,-1 5-325 0</inkml:trace>
  <inkml:trace contextRef="#ctx0" brushRef="#br0" timeOffset="314935.3069">6885 16126 548 0,'-5'3'130'0,"-6"9"2"15,-5 7-80-15,-2 12-19 0,1 9-10 16,0 8-5-16,-2 9 0 0,5 5-2 15,5 2-2-15,4 1 0 0,5-2-3 16,8-3-2-16,6-2-8 0,10-8-12 16,4-7-24-16,2-7-112 0,6-9-118 15,3-10-295-15</inkml:trace>
  <inkml:trace contextRef="#ctx0" brushRef="#br0" timeOffset="315738.3641">7178 16672 519 0,'-1'7'136'0,"2"1"4"0,-1 2-7 0,2 2-101 15,2 3-6-15,-1 3 2 0,0-2 0 16,0-1 2-16,-1 0-1 0,1-2 0 15,-3-2 0-15,0-2 1 0,-2-4 2 16,1-3-1-16,-2-2-1 0,-2-4-3 16,-3-7-4-16,1-3-5 0,-2-8-4 0,4-4-6 15,1-5-4-15,1-2-3 0,6 0-4 16,3 4-4-16,2 0-5 0,3 6-8 16,2 5-10-16,1 3-12 0,2 7-13 15,0 4-4-15,0 4-4 0,1 4-5 16,3 3-1-16,-1 0 7 0,2 3 12 15,-1-1 13-15,-1-1 7 0,0 2 10 16,-2-1 17-16,-1-2 16 0,-1 2 9 16,-4-2 7-16,0 1 7 0,-3 0 7 15,-1-1 2-15,0 2 0 0,-2-2-4 0,-2 3-4 16,0-3-4-16,-2-1-6 0,0 0-7 16,-1-2-5-16,-1-3-4 0,0 1-4 15,-1-4-2-15,-1-1 0 0,-1-2-2 16,-1-3 0-16,0 1-1 0,0 0 0 15,-1-2 0-15,0 2 2 0,2 2 2 16,1 1 3-16,0 2 0 0,1 2 1 16,1 1-1-16,-1 3 0 0,1 2-3 15,1-1-2-15,0 2-3 0,0 2 0 0,1-2-1 16,-1 0 0-16,3-1 0 0,-2-1 0 16,-1-1-1-16,3-2 1 0,-3 0-1 15,1-4 1-15,0 1 0 0,-1-1 0 16,1-2 1-16,-1 0 0 0,0 2 2 15,0 0 3-15,0 0 3 0,-2 1 2 16,-1 4 0-16,2-1 0 0,-1 4-1 16,-2 3 0-16,3 3-5 0,-2 1-2 0,3 6-2 15,2-2-1-15,-1 3 1 0,2-3-1 16,2-1 0-16,1-2 0 0,3-4-1 16,0-3 1-16,-1-3 0 15,2-4 0-15,-1-4-1 0,-1-3 1 0,1-6 0 16,-2-5 0-16,-2-1 0 0,0-3 1 15,-2-3-1-15,-1 1 0 0,-1-1 1 16,-1 6-1-16,0 2 1 0,-1 3 1 16,-1 3 0-16,1 6 0 0,0 3 0 15,0 5 0-15,1 5 0 0,0 2-1 0,0 3-5 16,2 4-10-16,1 2-14 0,0 3-21 16,2 1-14-16,3-2-22 0,0-2-108 15,2 0-127-15,3-5-279 0</inkml:trace>
  <inkml:trace contextRef="#ctx0" brushRef="#br0" timeOffset="316173.1904">7877 16750 630 0,'-3'0'147'0,"-2"-3"7"15,1 1-100-15,1-1-14 0,-2 0-5 16,-3-1-4-16,2-2-5 0,-2 1-8 15,-1-1-5-15,-3 0-5 0,1-1-3 16,-1 4 0-16,-1 0 0 0,1 3 0 16,1 3 2-16,1 2 0 0,0 3 1 15,3 6-1-15,2 3-1 0,1 3-1 0,3-1-1 16,2 1-2-16,3-1-1 0,1 1-1 16,2-7-1-16,3-4-1 0,4-7 0 15,0-5 0-15,5-6 0 0,0-9-1 16,1-10 1-16,1-4 1 0,-3-5 0 15,-2-7 0-15,-2-5 2 0,-6-7-1 16,-3-2 1-16,-1-4 0 0,-4-6 0 16,0 3 0-16,-2 4-1 0,0 8 6 15,0 12 12-15,-3 8 6 0,-1 12 5 0,-3 13 2 16,-2 11 1-16,1 12 1 0,0 7-6 16,2 9-11-16,3 11-7 0,2 5-5 15,3 7-2-15,5 4-1 0,4 1-1 16,2-1-5-16,4-4-7 0,3-7-9 15,3-4-13-15,5-11-15 0,0-10-19 16,5-8-13-16,2-8-10 0,0-9-104 16,3-5-116-16,1-2-264 0</inkml:trace>
  <inkml:trace contextRef="#ctx0" brushRef="#br0" timeOffset="316533.7812">8159 15997 638 0,'9'14'134'0,"3"3"6"0,8 8-113 16,4 5-2-16,6 6 5 0,1 8 5 0,4-1 4 16,-2 2 2-16,-1 0 0 0,-2 4-3 15,-3 0-5-15,-6-1-5 0,-4 0-6 16,-8 2-6-16,-6 3-13 0,-4 4-20 15,-6 1-28-15,-5 1-27 0,-6 2-114 16,-6-1-140-16,-4 5-317 0</inkml:trace>
  <inkml:trace contextRef="#ctx0" brushRef="#br0" timeOffset="363973.9553">20569 2906 437 0,'0'-31'100'15,"0"0"3"-15,1 6-73 0,-1 0-8 16,3 10-1-16,-2 3-2 0,2 5 1 16,0 8-1-16,-2 9 0 0,-1 9 2 0,1 13-2 15,-1 11 0-15,-2 13-1 0,-2 13-3 16,2 14-3-16,-1 9-4 0,3 10-2 15,-3 4-1-15,-1 5-2 0,3 1 0 16,1-3-2-16,1-4 1 0,-2-10-1 16,-3-4-1-16,3-9 1 0,1-9-1 15,0-5-1-15,-1-7-3 0,2-6-4 16,1-4-10-16,2-6-10 0,0-4-104 16,-2-7-104-16,1-8-260 0</inkml:trace>
  <inkml:trace contextRef="#ctx0" brushRef="#br0" timeOffset="364630.7468">18516 3669 546 0,'-9'-3'113'15,"7"0"0"-15,2 0-97 0,7 3-13 16,10 6-2-16,-1-3-1 0,5-1-1 0,4-2 1 15,3 3 0-15,4-2 0 0,1 0-1 16,5 0 1-16,2-1-1 0,7-1 0 16,8 2 0-16,4-2 1 0,1-1 0 15,1-3 0-15,4 1-1 0,2 2 1 16,2-2-1-16,2 1 1 0,1 0-1 16,3 1 1-16,2 1-1 0,3 2 0 0,0-1 0 15,4 0 1-15,-1 3 0 0,-1-1 0 16,4 2 1-16,1 0 0 0,2 1 1 15,7 1 0-15,-4 1 0 0,0-4 1 16,2 0-1-16,3 1 0 0,3 0-1 16,-2-1 1-16,-5-4-1 0,3 1 0 15,-2 2 0-15,6 0 0 0,-2 0-1 16,-7-2 1-16,-2-1-1 0,0 2 1 16,-4-1-1-16,1 0 1 0,-5-2-1 15,-5-2-5-15,-1-1-6 0,-4 0 8 0,-6-1-112 16,-4-2-96-16,-8-1-249 0</inkml:trace>
  <inkml:trace contextRef="#ctx0" brushRef="#br1" timeOffset="371922.3023">20626 2969 390 0,'0'0'90'0,"0"-1"3"0,-1 0-60 0,1-2-12 16,-1 2-2-16,1 1-1 0,0-2-1 16,0-1-2-16,1 1-1 0,-1-1 0 15,0 2-2-15,0-1 0 0,1 0-1 16,-1 1-1-16,0 0-2 0,0 1-1 15,0 0-1-15,3 0 0 0,-1 1-1 16,0-1 0-16,1-1-1 0,1 2 1 0,0-2-1 16,1 1 0-16,-1-4-1 0,1 2 1 15,0-1 0-15,1 2 0 0,0-1-1 16,-1 0-1-16,1 1 1 0,-1 1-1 16,0 1-1-16,-1-1 1 0,0 0-1 15,-1 2 0-15,2 0 1 0,-1-1-1 16,1 1-1-16,-2-1 1 0,2 2 0 15,1 1 0-15,2-1 0 0,-1 0 0 16,2 1 0-16,-1 0 0 0,1-1 0 16,-2 0 1-16,1 0 0 0,-2 0-1 15,0 3 1-15,0-1 0 0,-1 2-1 16,0 1 0-16,0-2 0 0,0 2 1 0,-1 1-2 16,0-2 1-16,1-1 0 0,0 0-1 15,0 2 0-15,0-2 1 0,1 0-1 16,-1 0 0-16,1 0 0 0,-1 2 0 15,0-1 1-15,-2 2-1 0,1-2 0 16,0 0 0-16,-1 2 0 0,2-1 0 16,-1 0 1-16,0-2-1 0,1 0 0 15,-2 0 0-15,1-1 0 0,1 0 0 0,-2 2 1 16,1 1-1-16,0-1 0 0,1 2 0 16,-2-1 0-16,4 1 0 0,-3-2 0 15,1-2 0-15,0 0 0 0,0-1 0 16,-1-1 1-16,-1 2-1 0,1-1 0 15,-1 4 0-15,0 1 0 0,1 2 0 16,-2 0 1-16,3 2-1 0,0 1 0 16,-2-1 1-16,0 0-1 0,0-2 0 15,0 1 1-15,1-1-1 0,-1 0 0 0,0 0 0 16,1 0 0-16,1-1 0 0,0 2 0 16,-2-2 0-16,2 0 1 0,-1 0-1 15,-2-1 0-15,1 0 1 0,-1 1-1 16,0-3 0-16,-1 2 1 0,0-1-1 15,1 1 1-15,0-1-1 0,-1 1 0 16,-1-2 0-16,1 2 1 0,2-1-1 16,-2 1 0-16,0 0 0 0,1-1 0 0,0 2 0 15,1-2 0-15,0 2 0 0,-2 0 0 16,1-1 0-16,0-2 0 0,-1 0 0 16,0-1 0-16,-2 2 1 0,2-1-1 15,0 2 0-15,2 2 0 0,-4-1 0 16,2-1 0-16,1 4 0 0,1-4 0 15,-2 2 0-15,1-2 0 0,1-2 0 16,1 3 0-16,0 1 0 0,1-2 0 16,-1 2 0-16,0-1 0 0,-2 1 0 15,2 0 1-15,-2-2-1 0,1 0 0 0,-2 1 0 16,1 0 0-16,1-2 0 0,-1 2 0 16,1-1 0-16,0 0 0 0,0 0 0 15,-1 0 0-15,1-1 0 0,-1-1 0 16,4 1 0-16,-3 0 0 0,0 1 0 15,0-2 0-15,1 3 1 0,0-3-1 16,0 1 0-16,0-1 0 0,0 2 0 16,-1-3 0-16,1 1 0 0,0-2 0 0,-2 1 0 15,2-1 0-15,-2 0-1 0,2-1 1 16,-2 1 0-16,2-2 0 0,-2 2 0 16,1-1 0-16,0 0 0 0,0-1 1 15,1 2-1-15,-1-1 0 0,0-1 0 16,0 2 0-16,1-1 0 0,1 0 0 15,0 1 0-15,0-2 0 0,1 2 0 16,0 0 0-16,0-1 0 0,-1-2 0 16,1 3 0-16,2-1 0 0,-2-1 0 15,-1 1 0-15,2 0 0 0,-1-2 1 0,3 2-1 16,-2-3 0-16,0 0 0 0,1-2 0 16,-1 1 0-16,0 1 0 0,1-1 0 15,-1 0 0-15,0 0 0 0,1-1 0 16,-1 2 0-16,2-2 1 0,-1 0-1 15,2-2 0-15,2 1 0 0,-1 0 0 16,2-1 0-16,0 1 0 0,1-2 0 16,-1 0 0-16,0 1 0 0,0-1 0 0,-1-1 0 15,-1 0 1-15,0 0-1 0,0 0 0 16,-2-1 0-16,0 0 0 0,0 1 0 16,-2-2 0-16,2 2 0 0,-3-1 0 15,0 0 0-15,0 0 0 0,0 1 0 16,-1-1 0-16,0-2 0 0,0 2 0 15,0 0 0-15,0-1 0 0,0-1 0 16,-2 2 0-16,2-1 0 0,0-1 0 16,0 0 0-16,0-1 0 0,1 1 0 15,-1-1-1-15,0 1 1 0,-1-1 0 0,1 0 0 16,-1 2 0-16,0 1 0 0,1-1 0 16,-1 0 0-16,1-1 0 0,0 1 0 15,-2-1-1-15,2 1 1 0,1-2 0 16,-1 1-1-16,1-1 0 0,0 1-1 15,-1 0 0-15,0 1-1 0,-1 0 0 16,0-1 0-16,-2 1 0 0,0-1 0 16,0 1 0-16,-1 1 1 0,0-3 1 15,0 2 0-15,2 0 0 0,-2 1 1 0,0-2-1 16,2 1 1-16,-2 0 0 0,1-2 0 16,2-1 0-16,0 2 0 15,-1-2-1-15,2 0 1 0,-1 0 0 0,1-1 0 16,0 1 0-16,0-1 0 0,0 0 0 15,-1-1 0-15,1 1 0 0,0-1 0 16,-1 1 0-16,0 0 0 0,-1 0 0 16,0 0-1-16,-1 0 1 0,1 1-1 15,-1-1 1-15,2 0-1 0,-2-1 0 16,3 1 0-16,0-2 0 0,0 1 1 0,1-4-1 16,0 1 1-16,0 1-1 0,2-2 1 15,-3 0 0-15,-1 1 0 0,1 0 0 16,0 3 0-16,-1 0 0 0,0 1 0 15,0-1 0-15,-1 1-1 0,2 0 1 16,-2 0 0-16,2 0 0 0,0 1 0 16,0 0-1-16,1 1 1 0,0 0 0 15,1-1-1-15,0 0 1 0,0-1 0 0,1 1 0 16,0 0-1-16,0 3 1 16,0 0 0-16,-1 1 0 0,1-2-1 0,-2 1 1 15,3-2 0-15,-2 2 0 0,0-3 0 16,1 2-1-16,0 0 1 0,1 0 0 15,-1 0 0-15,0 0 0 0,0 2 0 16,1-2-1-16,-1 0 1 0,0-1 0 16,0 2 0-16,1-2 0 0,-2 4-1 15,2-2 1-15,-2 0 0 0,2 2 0 16,-2 0-1-16,0 0 1 0,2 1 0 0,1-2 0 16,-3 2-1-16,2 1 1 0,-3 0 0 15,1 2-1-15,1 0 0 0,-2 1 0 16,-3 1 0-16,1 0 0 0,1 4 0 15,0 0 0-15,-2 0 0 0,1-1 1 16,0 3 0-16,-1-1 0 0,2 0 0 16,0-1 0-16,0-1 0 0,0 0 0 15,2 2 0-15,1-3 0 0,-2 1 0 16,1 2 0-16,1-1 0 0,-2 0 0 0,0 1-1 16,-1 0 1-16,0 0 0 0,0 2 0 15,-1-2 0-15,1 1 0 0,0 2 0 16,0-2 0-16,-2 2 0 0,3-1 0 15,-1 1 0-15,0-1 0 0,1-2 0 16,0 1 0-16,0-2 0 0,1 1 0 16,-1 0 1-16,1 0-1 0,-5 2 0 15,4 1 0-15,0 2 1 0,-1 0-1 16,-1-2 0-16,-2 0 1 0,2 0-1 16,1-2 1-16,-2 2-1 0,-1 0 0 0,0 0 1 15,1 2-1-15,2-1 0 0,-2 1 0 16,2 0 0-16,0-1 0 0,0 0 1 15,1 0-1-15,-1-1 0 0,-3 2 1 16,1 2-1-16,-1-1 1 0,2 1-1 16,0 2 0-16,-1 0 1 0,0 1-1 15,2 0 1-15,1 0-1 0,-4-2 1 16,2 2-1-16,-2-1 1 0,2 0-1 0,-3-1 1 16,0 0-1-16,2-1 0 0,-2 2 0 15,0-4 0-15,-1 1 1 0,2-2-1 16,-1-1 0-16,1-2 0 0,-2 0 0 15,1 1 0-15,1 1 1 0,-1 1-1 16,0 0 0-16,0 1 1 0,1 0-1 16,-1 1 1-16,1-1-1 0,1 0 1 15,-1 3 0-15,1-2 0 0,-1 2 0 16,-1-1-1-16,1 1 1 0,0-1 0 0,-2-1-1 16,1-1 1-16,0-1-1 0,1 0 0 15,0 0 0-15,2-2 1 0,-3 1-1 16,3-1 0-16,-1 2 0 0,1 0 0 15,1 0 0-15,-1-2 0 0,-1 3 0 16,1 0 0-16,1-1 1 0,-1 1-1 16,-1 0 0-16,2-1 1 0,-1 1-1 0,1-1 1 15,-2 0-1-15,2-2 1 0,0 1 0 16,0-2 1-16,0-1-1 0,0 2 0 16,0-2 0-16,0 1 1 0,1-1 0 15,-1 2-1-15,1-2 0 0,0 1 1 16,0 0-1-16,0 1 0 0,2-2 0 15,-2 1 0-15,-1-1-1 0,-1 0 1 16,3 2-1-16,-1-3 0 0,0-2 1 16,1 2-1-16,2-1 0 0,1-2 0 15,-1 2 1-15,1-3-1 0,-1 1 0 16,-1-1 1-16,2-1-1 0,-1-1 1 16,-1-1-1-16,3 0 0 0,-1-1 1 0,2 1-1 15,1-2 0-15,-1 1 0 0,1-1 1 16,0 0-1-16,1 1 0 0,0-1 0 15,-2-1 0-15,1 1 0 0,0-2 1 16,-1 1-1-16,0-2 0 0,-1 0 0 16,0-1 1-16,0 0-1 0,-1-1 1 15,0-2-1-15,0 0 0 0,-3-1 0 16,2-2 0-16,-2 0 0 0,1 0 0 0,-1-2 0 16,-1-1 0-16,-1 1 0 0,0 2 0 15,-2-1 0-15,1-1 0 0,-2 2 0 16,2 1 0-16,0 1-1 0,-1-1 1 15,0 1 0-15,0 0 0 0,0 1-1 16,-1 0 1-16,1-1 0 0,-1-3 0 16,1 3 0-16,-1-2-1 0,1 0 1 15,0-2 0-15,1-2 0 0,1 3 0 16,0 1 0-16,2 1 0 0,-1-1 0 0,2 1 0 16,-1-1 0-16,-1 2 0 0,0-2 0 15,-1 1 0-15,-1-2 0 0,1 2 0 16,-2-1 0-16,1-2 0 0,1 2-1 15,0-1 1-15,1-2 0 0,0 0 0 16,0-3 0-16,3-1 0 0,-1 0 0 16,0-2 0-16,0 1 0 0,2-1 0 15,1 0 0-15,-1 1 0 0,1 1 0 16,-1 4 0-16,2-1-1 0,0 4 1 0,-1 0 0 16,0 2 0-16,2 1 0 0,0 1 0 15,-1 0 0-15,3 2 0 0,-2-1 0 16,2 2 0-16,2 3 0 0,-2-1-2 15,0 2-2-15,1 0-5 0,-2-1-8 16,1 1-7-16,-2-1-104 0,1-1-100 16,-1 0-250-16</inkml:trace>
  <inkml:trace contextRef="#ctx0" brushRef="#br1" timeOffset="374144.568">20701 2984 295 0,'-1'-1'88'16,"1"-2"6"-16,-1 3-32 0,-2 0-9 15,2-1-8-15,-1 1-9 0,0 2-8 16,1-2-5-16,0 0-5 0,0 0-2 16,-1 2-3-16,1-2-2 0,1-2-1 15,-1 0-2-15,1 1-1 0,-1-3-1 16,1 2-1-16,-1-3 1 0,1 1 0 16,-2 0 1-16,2 1 0 0,-1-2 1 0,1 4 1 15,-1-2-1-15,0-1 0 0,-2 3-1 16,2-1-1-16,0-1-1 0,-2 5-2 15,1-4 0-15,-1 2 0 0,0 2-2 16,0-1 1-16,0 0 0 0,-1 0 0 16,2 0 0-16,-2 2 1 0,1-3 0 15,2 2 1-15,-1 0-1 0,-1 0 0 16,1 2-1-16,-2-2 0 0,2 1-1 16,-3 3 0-16,-1-1-1 0,-3 1 0 0,1 1 1 15,0 2-1-15,-4-2 0 0,-2 2 0 16,0-3 1-16,0 2-1 0,-2-2 1 15,0-1-1-15,1 0 1 0,0 1 0 16,0-1-1-16,5 3 2 0,-3-3-1 16,3 1-1-16,0-1 1 0,0 1-1 15,3-1 1-15,1 2-1 0,-4-2 0 16,3 1 0-16,-1 1 0 0,0 1 0 16,-1 0 0-16,1 2 0 0,-2-3 0 15,0 1 0-15,2 0 0 0,-2 2 0 0,1 0 0 16,-2 0 0-16,1-2 1 0,2 2-1 15,-1 1 0-15,2-2 1 0,1-1-1 16,1 1 1-16,1 1 1 0,2 1-1 16,-2 0 0-16,2 1 0 0,-2 3 0 15,0 1 0-15,1-2 0 0,0 1-1 16,-1-2 2-16,1 3-1 0,0-2 0 16,1 1 1-16,-1-2-1 0,1-1-1 15,0-1 0-15,-2 0 0 0,1 0-1 16,0-1 1-16,-1 1-1 0,-1-1 1 0,1 2 0 15,0 3 0-15,1 1 0 0,-1 2 0 16,1-1 0-16,-5 2 0 0,5-2 0 16,-2-1 0-16,1-2 0 0,1 2 0 15,-2-1 1-15,0-1-1 0,3-1 0 16,-1 2 0-16,-1-2 0 0,-1 1 0 16,2-2 0-16,-2-1 1 0,2 2-1 0,0 1 0 15,-1-1 1-15,-1 2-1 16,1 2 0-16,-1-1 1 0,2 0-1 0,-6 1 0 15,2 0 0-15,1 2 1 0,-3-1 0 16,1-2-1-16,-2 1 1 0,0-1 0 16,3 0 0-16,-2 0 0 0,-1-3 0 15,-1-2-1-15,4 3 0 0,-2-3 0 16,1 0 0-16,-2-1 0 0,0-2 0 16,-1 1 1-16,2 3-1 0,-2-3 1 0,0-1-1 15,-1 2 0-15,1 0 0 0,-1-1-1 16,1 2 0-16,0-2 1 0,-1 1-1 15,-1-1 1-15,2 1 1 0,-1-4-1 16,0 1 1-16,-2-2-1 0,2-1 1 16,0-2-1-16,0-1 0 0,1 0 1 15,-2-1-1-15,2 0 1 0,0-2-1 16,0 1 0-16,1 0 0 0,-1-3 0 16,2 1 0-16,-1 0 0 0,0-3 0 15,0 0 0-15,2-2 0 0,0 1 0 0,-1-3 0 16,-1 0 0-16,0-1 0 0,1 1 0 15,0 1 0-15,-2-1 0 0,1 0-1 16,1 0 1-16,-1 2 0 0,1-3 0 16,-1 1 1-16,1-1-1 0,-1 0-1 15,2-2 1-15,-2 0 0 0,1 1 0 16,2-2 0-16,0 1 0 0,1-2 0 16,-1-1 0-16,1 0 0 0,1-2 0 15,1 0 0-15,-3-2 0 0,3-1 0 16,-1 2 0-16,0 0 0 0,0 0 0 0,0 0 0 15,1 2 0-15,1 2 0 0,-1-1 0 16,-1 0 0-16,1 1 0 0,1 0 0 16,-2 0 0-16,1-2-1 0,0 0 1 15,2-3 0-15,0 1 0 0,-1-2 0 16,1-1 0-16,-1-3 0 0,2 3 0 16,-2-1 0-16,1 1 0 0,-2 0 0 15,2 0-1-15,-3 1 1 0,1 0 0 16,-1 0 0-16,2 1 0 0,-1-1 0 0,0-1 0 15,2 1 0-15,0 0 0 0,0 0 0 16,1-1 0-16,0 1 0 0,0 4 0 16,1 1 0-16,-2 2 0 0,1-1 0 15,-3 5 0-15,1 1 0 0,-1 2 0 16,-2 0-1-16,0 2 1 0,-1 1 0 16,-1 2 0-16,1-2 0 0,-1 2 0 0,2-1 0 15,-1 1 0-15,1-2-1 0,0 0 2 16,0 1-2-16,0 0 1 0,-2-2 0 15,1 3 0-15,-1-2 0 0,1 1 0 16,1-1 0-16,-1 0 0 0,-1-2 0 16,1 1 0-16,0 0 0 0,-1 0 0 15,0 0 0-15,-2 2 0 0,-1-3-1 16,0 2 1-16,-3 3 0 0,0-2 0 16,-2 2 0-16,0 0 0 0,1 2 0 15,0-1 0-15,-1-1 0 0,2 1 0 16,-1-1 0-16,2-1-1 0,-1 2 1 0,2-2 0 15,0 2-1-15,1 1 1 0,0 3-1 16,0 1 1-16,0 2-1 0,1 2 1 16,-4-2 0-16,2 4 0 0,-1 0 0 15,-3 1 0-15,0 2 0 0,0 1 0 16,-1-1-1-16,1 7 1 0,-1 0 0 16,1 2 0-16,0 4 0 0,1 4 0 15,-1 3 0-15,-1 8-1 0,0 3-4 16,-3 6-7-16,-1 7-16 0,-6 0-110 0,-4 4-112 15,-3 2-280-15</inkml:trace>
  <inkml:trace contextRef="#ctx0" brushRef="#br0" timeOffset="379358.9366">21932 3773 420 0,'-10'-8'99'0,"1"0"3"16,1 0-61-16,3 1-15 0,-1 3-2 16,1 1 1-16,2-2-3 0,-2 1-1 15,1 2-1-15,2-1-1 0,-1 1-1 16,3-2-3-16,1 2-4 0,-1 1-1 15,3-2-2-15,1 2-2 0,-2 0 0 16,3-2-1-16,2 2 0 0,2-3 0 16,2 2 1-16,4-1-1 0,2 0 0 0,4-1 0 15,3 0-1-15,2 1 0 16,2 1 1-16,1 0-2 0,0 0 0 0,-1 0 0 16,-1 0 1-16,-3 1-1 0,2-1 0 15,-3 1-1-15,3 1 0 0,-3 0 0 16,0 0-1-16,2 1 1 15,-2 2 0-15,2-2-1 0,3 2 0 0,-2-1 0 16,3 0 0-16,2 2 0 0,0 0-1 16,4-1 0-16,-1-1 0 0,-2-2 0 15,1 0 1-15,-1-3 0 0,0 1 0 0,-2-2 0 16,2 2-1-16,0-2 1 0,1 0 0 16,0 1 0-16,4 0 0 0,1 0-1 15,0 0 1-15,2-1-1 0,-2 2 0 16,0 2 0-16,-2-1 0 0,-4-1 1 15,-7 1-1-15,0 1 0 0,-3 3 0 16,-1-1 0-16,-2-1 0 0,2 2 0 0,-3-1 0 16,6 3 0-16,-5-4 0 0,2 1 1 15,-1-1-1-15,3 0 0 0,1-1 0 16,2-1 0-16,2 0 0 0,3 1 1 16,-2-2-1-16,1 1 0 0,-2-1 0 15,-2 1 0-15,-3-1 0 0,-2 1 0 16,-4 1 0-16,-1-1 0 0,-1 1 0 15,-3 0 0-15,-1 1 0 0,-1-1 1 16,-2 1 0-16,-2-1-1 0,0 0 0 16,-2 0-1-16,0-1 0 0,-2 1-2 15,1 0-2-15,-2-1-2 0,1 1-2 0,1 0-4 16,-1-1-2-16,1-1-3 0,-1 1-4 16,-1-1-2-16,-1-1-3 0,-1 1-1 15,-2-2 1-15,-2 0 4 0,-2 2 3 16,0-2 4-16,0 2 7 0,-1-1 5 15,1 0 4-15,1-1 5 0,0 0 5 16,0 0 5-16,1 0 5 0,-1-1 4 16,1-1 2-16,1 1 1 0,0 1-1 15,1-1-4-15,2 2-5 0,1-1-5 0,1 2-4 16,1-2-2-16,2 3-3 0,2-2 0 16,1 3 0-16,4-1 0 0,2 2 0 15,0 2 0-15,1 0 0 0,0 2 0 16,2 1-1-16,0 2 0 0,-1 0 0 15,0 1 0-15,-3-1 0 0,1 2-1 16,0-1 0-16,-1-2 0 0,-2-1 0 16,-2-2 0-16,-2 1 1 0,-1-1 0 15,-4-1-1-15,-3 2-1 0,-4 2-4 16,-4 4-4-16,-2 2-7 0,-3 1-9 0,-1 4-9 16,-1 1-5-16,2 1-101 0,-2-2-100 15,2 1-241-15</inkml:trace>
  <inkml:trace contextRef="#ctx0" brushRef="#br0" timeOffset="379687.144">24048 3803 466 0,'6'-8'120'0,"0"0"3"15,-2 2-42-15,-1 0-49 0,0 5-4 16,-1 0 0-16,-1 4 1 0,1 5-4 15,-2 2-1-15,0 2-1 0,1 4 0 16,1 1-2-16,2 3-2 0,0 2-3 16,-1 0-3-16,3 2-3 0,1 2-2 15,-3-3-1-15,0 0-1 0,0-1-2 16,-2-1 0-16,3 0 1 0,-4-3-2 0,2-3 0 16,2 1 1-16,1-4-3 0,2-2 0 15,1-3 0-15,0-2 0 0,2-1-1 16,1-3 0-16,-2-1-3 0,1-2-4 15,-1 1-6-15,-1-6-11 0,0 1-4 16,-3-3-7-16,-2-2-9 0,-2 1-7 16,-3 0-4-16,-4-1-93 0,-2 1-93 15,-4 2-238-15</inkml:trace>
  <inkml:trace contextRef="#ctx0" brushRef="#br0" timeOffset="379859.6673">24039 4009 521 0,'-13'-2'129'0,"3"-1"5"0,1 2-81 15,3-1-12-15,2 0-5 0,3 2-6 16,2-1-6-16,1-3-4 0,4 3 0 16,2 0 0-16,6 0 0 0,3-2-2 15,4 0 0-15,1-2-4 0,4 1-3 0,-3-6-5 16,0 2-3-16,-2-2-10 0,-4 1-17 16,0 2-21-16,-4 1-116 0,0-3-125 15,-2 2-308-15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31:41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24037 1521 295 0,'18'20'12'0,"-2"-8"-12"0,-4 3-109 16,-2-2-88-16</inkml:trace>
  <inkml:trace contextRef="#ctx0" brushRef="#br0" timeOffset="351.5981">24097 1552 367 0,'-3'-5'97'0,"-4"0"6"0,-2 0-31 15,0 2-32-15,0-2-9 0,2 3-3 16,-1 1-2-16,-3 0-3 0,5-1-4 0,0 0-3 16,4 2-2-16,-2-1-2 0,1 0-2 15,1 0 0-15,-1 1-2 0,3-2 0 16,0 2-1-16,-1-1-2 0,1 0 1 15,1 0-2-15,-1 0 0 0,0-1 1 16,0 1-1-16,0 0 0 0,0 1-1 16,0 0 1-16,0 0 0 0,0-1-2 15,2 1 0-15,-2 0 0 0,1 1-1 16,-1-2 1-16,1-1 0 0,-1 2 0 16,0-1 0-16,0 1 1 0,1 1-1 0,-1 1 1 15,2 1 1-15,0 6 1 0,2 6 0 16,2 4 0-16,0 8 1 0,1 7-1 15,3 11-2-15,2 7-1 0,3 6-1 16,0 3-3-16,2 5-6 0,-1-3-11 16,0-5-10-16,1-6-13 0,1-7-99 15,-3-12-108-15,2-9-253 0</inkml:trace>
  <inkml:trace contextRef="#ctx0" brushRef="#br0" timeOffset="607.9364">24377 1624 572 0,'-5'-8'121'16,"3"-2"-1"-16,-2 1-97 0,3 1-18 0,-2 2-4 16,3-1 0-16,-1 3-1 0,0-1 1 15,-5 3 0-15,-4 4 2 0,-5 4 2 16,-1 2 3-16,-4 5 2 0,-2 1 2 15,-5 7 0-15,-3 4 0 0,-5 8-1 16,-3 1-2-16,-8 2-3 0,-3 4-6 16,-2 2-7-16,-4-3-10 0,0-1-13 15,6-5-104-15,5-4-107 0,6-1-262 0</inkml:trace>
  <inkml:trace contextRef="#ctx0" brushRef="#br0" timeOffset="20216.5215">24557 4005 314 0,'-7'-7'99'0,"-5"-1"4"0,-2-1-2 15,1 0-48-15,-2 2-14 0,-1-3-9 16,1 3-8-16,-1-2-3 0,2 1-3 16,0 2-3-16,1 0-3 0,1-1-3 15,-2 5-1-15,2 1-1 0,-3 2-2 0,-1 3-1 16,-1 1 0-16,0 4 0 0,0 4 0 15,0 0 1-15,-1 3 0 0,3 2 1 16,1 3 0-16,2 0 0 0,1 2 1 16,0 1 1-16,1-1-1 0,3 3 0 15,-1 0 0-15,3 1-1 0,3 3 0 16,2 0 0-16,1 1-1 0,5 2-1 16,2-1 0-16,4-1-1 0,1-1 0 0,2-2 0 15,2-3 0-15,4-1-1 16,0-5 0-16,1-3 0 0,0-3-1 0,1-2 1 15,-1-3 0-15,2-5 0 0,-4-3 1 16,2 1 0-16,2-3 0 0,1-3 1 16,1-1-1-16,0-3 0 0,1-2 1 15,-1-3-1-15,-2-3 0 0,-2-3 0 16,-2-3 0-16,-4-3 0 0,-3-2 0 16,-2-2 0-16,-1 0 0 0,-4-3 1 15,-2-2 0-15,-2 2 0 0,-4-1 1 0,-6 1 0 16,-4 4 1-16,-5-1-1 0,-6 6 0 15,-6 4-1-15,-4 5-3 0,0 7-4 16,0 5-10-16,0 7-4 0,1 7-118 16,4 6-111-16,2 0-281 0</inkml:trace>
  <inkml:trace contextRef="#ctx0" brushRef="#br0" timeOffset="74162.1349">19433 3975 372 0,'3'0'87'15,"-2"1"1"-15,0-1-45 0,-1 0-29 16,0 0-8-16,0 0-2 0,0 0-1 16,0 1 0-16,0-1 0 0,0-1 1 15,0 1 2-15,0 0 3 0,0 0 2 0,-1 1 1 16,1-1 0-16,-1 0 1 0,0 2-2 16,-1-2 0-16,1 0-3 0,0 1-2 15,0-1 0-15,-2 0-1 0,2 0 1 16,0 0 0-16,0 0-1 0,-2 0 1 15,2 1-1-15,-2-1 0 0,1 0 0 16,0 1-1-16,-1 0-1 0,1-1 1 16,-2 2 0-16,2-1-1 0,-1-1 1 15,1 1 0-15,0 0-1 0,0 1 0 0,1-1-1 16,0 1 0-16,-1-1-1 0,1 2 0 16,0 1 1-16,0-2-1 0,-1 2 1 15,0-1 1-15,0 1 1 0,0 1 0 16,1-3 0-16,0 1 1 0,0-1-1 15,-1 0-1-15,2-1 0 0,0 0-1 16,0-1-1-16,0 0 0 0,0 0 0 16,0-1 0-16,2 1-1 0,-2-1 1 15,1-2-1-15,1 1 1 0,0-1-1 16,0 3 0-16,-1-2 1 0,0 1-1 16,-1-1 1-16,0 2-1 0,0 0 1 0,0 2 1 15,-1-4 0-15,1 2 1 0,-1 0 0 16,1 2 0-16,0-2 1 0,0 0-1 15,-1 1 0-15,1-1 0 0,0 1-2 16,0 0 1-16,-1-1-1 0,1-1-1 16,0 1 0-16,2 1 1 0,-2-1-1 15,0-1 0-15,1 0 0 0,0 1 1 16,-1 0-1-16,0-1 1 0,-1-1-1 16,1 1 1-16,-1 1 0 0,0 1 0 0,0-1 1 15,-2 2-1-15,-1 0 1 0,1 2-1 16,-2-1 1-16,0 2-1 0,0-1 1 15,0 2-1-15,1-2 1 0,0 1-1 16,1-2 0-16,2-2 0 0,0 1 0 16,-1-2 0-16,4 1 0 0,-2-1 0 15,0-1-1-15,0 1 1 0,0-2-1 16,0 4 0-16,0-4-1 0,0 0 1 0,-2 1 0 16,1 0-1-16,1-1-3 0,-1 1-9 15,0-1-12-15,-3 0-105 0,2 1-107 16,0-4-268-16</inkml:trace>
  <inkml:trace contextRef="#ctx0" brushRef="#br0" timeOffset="75104.0411">20132 4039 328 0,'-4'-2'78'0,"1"0"4"16,0 1-47-16,0 1-8 0,1-2-4 15,-1 1-1-15,2 0 0 0,0 0-2 16,0-2-2-16,1 2-2 0,-3 0 0 16,2 0-1-16,0-1 0 0,-2 1 1 0,1 1 0 15,0-1-1-15,-2 0-1 0,1 1-2 16,1 0 0-16,0 0-3 0,-1 0-2 15,1 1-1-15,0 0-1 0,2 0-2 16,0 2 0-16,0 1-1 0,-1-1 0 16,2 2 0-16,-1-1-1 0,2 1 1 15,-1 0-1-15,1-1 1 0,0 1 0 16,0-2 0-16,0-1 1 0,1 1-1 0,-1-2 1 16,0-1 1-16,0 0 0 0,0 0 1 15,0-1 0-15,0-2 1 0,-1 0-1 16,2-1 0-16,-2 0 0 0,0-2-1 15,-1 1-1-15,1 0-1 0,-2 0-1 16,2 2 1-16,1-1-2 0,0 4 1 16,1 0-6-16,1 0-12 0,1 0-113 15,0 1-108-15,5-3-282 0</inkml:trace>
  <inkml:trace contextRef="#ctx0" brushRef="#br0" timeOffset="75918.865">20767 3993 375 0,'0'1'99'15,"0"-1"3"-15,-2 0-16 0,1 0-59 16,-1 0-9-16,2 0-3 0,0 2-1 0,2-2-3 16,-2 0-2-16,0 0-1 15,0 1 1-15,1 0 0 0,-1 3 1 0,0-2 1 16,1 1-1-16,-1-1-1 0,1 2 0 15,2-4-1-15,-1 1-1 0,1-1 0 16,0 0-1-16,2 1-1 0,0-1 0 16,0-1 0-16,0 1 0 0,0 1 0 15,0-1 0-15,0 0 0 0,-2 0 0 16,0 2-1-16,-2 0 1 0,1-2 0 16,0 0-1-16,-2 0 0 0,1 0-2 15,0-2 0-15,0 0-9 0,4 0-18 16,0-2-107-16,0-2-109 0,2-10-278 15</inkml:trace>
  <inkml:trace contextRef="#ctx0" brushRef="#br0" timeOffset="78860.2596">19671 3874 352 0,'-1'2'83'0,"0"-2"2"0,-1-3-53 15,1 0-11-15,1-1 0 0,0-1 0 16,0-2 1-16,0 2-1 0,0-1 0 15,0 1 1-15,0 1-1 0,0 2-1 0,0 0-4 16,0 2-2-16,1 2-4 0,2 1-2 16,0 3-4-16,1 2-1 0,1 0 0 15,1 1-1-15,2 4 1 0,0 1 1 16,2 2-1-16,2 0 0 0,0 0 1 16,1 0-1-16,-1 2 0 0,0 0 0 15,0 1 0-15,1-1-1 0,-5-2-1 16,1 1 1-16,-2 0-1 0,2-1 1 0,-2-2-1 15,0-1 0-15,-3-3 0 16,1 1 0-16,-1-3-1 0,1 0-3 0,-3-1-4 16,-1-2-6-16,0 1-6 0,-1-1-3 15,0-1-98-15,0-4-95 0,-2-1-228 16</inkml:trace>
  <inkml:trace contextRef="#ctx0" brushRef="#br0" timeOffset="79115.9514">19786 3825 403 0,'-5'-1'90'15,"0"0"3"-15,0 2-68 0,1 2-8 16,0 0-3-16,0 5 1 0,2 1 1 0,-2 6-1 15,0 7-1-15,-2 4 1 16,-2 7 1-16,-3 5-1 0,-2 5-2 16,-1 3-3-16,-2 1-1 0,-3 3-2 0,1 0-7 15,1 1-10-15,1-2-102 0,0-3-96 16,-1-5-248-16</inkml:trace>
  <inkml:trace contextRef="#ctx0" brushRef="#br0" timeOffset="79911.8296">20394 3885 320 0,'-1'0'69'16,"-3"0"2"-16,3-1-50 0,-2 0-7 0,2-1 1 16,0-1 4-16,-1 2 5 0,2-2 4 15,-1-1 4-15,0 1 2 0,0 2-1 16,0-2-4-16,-1 2-4 0,2 0-4 16,0 0-6-16,0 1-3 0,3 0-5 15,-1 1-3-15,1 0-2 0,0 3-1 16,2 1 0-16,0 1 0 0,1 4 1 15,0-1 0-15,1 4 1 0,0 0 1 16,0 3-1-16,2 1 1 0,-2 2-1 16,2-3-1-16,-1 2 0 0,1-1-1 15,-2-1 1-15,1 0-1 0,-2 0 0 0,-1-1-2 16,0 0-2-16,-2 0-3 16,0 1-5-16,-2 1-5 0,0-1-7 0,0-1-49 15,-2-2-46-15,0-3-80 0,-2 0-181 16</inkml:trace>
  <inkml:trace contextRef="#ctx0" brushRef="#br0" timeOffset="80120.825">20519 3883 511 0,'-14'0'107'0,"0"2"1"0,0 2-91 15,4 2-11-15,2 3-2 0,-1 2-1 16,2 2-1-16,-2 3-1 0,2 6 0 16,-4 3 0-16,0 3 0 0,-4 5 0 0,2-1 0 15,0 3-8-15,1 0-102 0,-1-1-92 16,0-1-245-16</inkml:trace>
  <inkml:trace contextRef="#ctx0" brushRef="#br0" timeOffset="94310.987">7906 7122 485 0,'-20'7'112'0,"2"-2"1"0,1 1-69 16,-1-3-25-16,11 0-6 0,2 0-5 16,5-1-4-16,5-2 0 0,4 1-2 15,4-1-1-15,4-1 0 0,3 0-1 16,3-2 1-16,2 1 0 0,2-2 0 0,-1-2 0 15,4-1 0-15,2 1 0 0,3 0 0 16,3-2 0-16,3 2 1 0,2 0 0 16,6 2 0-16,0 1 0 0,2 0 1 15,0-2 0-15,3 0 1 0,3 2 0 16,1 0 0-16,1-2 0 0,4 2 0 16,2-2-1-16,2 0 1 0,-1 0-1 15,0 0-1-15,3-1 0 0,1 1 0 0,0-4-1 16,1 2 0-16,-2 0 0 0,4-2 0 15,-2 1 0-15,0-1 0 0,0 0 1 16,1 1 1-16,-3-3 0 0,2-1 0 16,-1 1 1-16,-1 0-1 0,-2 0 0 15,-3 0-1-15,-1 0 0 0,-2 3-1 16,-2 1 0-16,1 1-1 0,-6 1 0 16,-5 0 0-16,-7 2 0 0,-5 2 1 15,-7 2-1-15,-6 2 0 0,-5-1 0 16,-1 2-3-16,-2 2-6 0,-2 3-7 0,-3 1-112 15,-2-1-107-15,1 2-271 16</inkml:trace>
  <inkml:trace contextRef="#ctx0" brushRef="#br0" timeOffset="117011.8608">18500 15233 503 0,'-11'-1'82'0,"-2"1"-82"0,-7 4-184 16,0 8-216-16</inkml:trace>
  <inkml:trace contextRef="#ctx0" brushRef="#br0" timeOffset="174537.0105">19030 14573 592 0,'-12'-25'123'0,"-7"0"1"16,0 1-116-16,4 6-3 0,8 9-10 15,5 11-30-15,5 7-87 0,5 6-100 16,4 7-245-16</inkml:trace>
  <inkml:trace contextRef="#ctx0" brushRef="#br0" timeOffset="178782.6039">8617 15026 534 0,'-12'-10'120'0,"0"-2"2"0,2 1-97 15,3 2-1-15,4 5-6 0,2 1-6 0,0 2-3 16,2 2-3-16,3 2-1 0,2-1 0 16,2 0-1-16,3 2-1 0,2 2 1 15,4 0 0-15,4 1-1 0,1-1-1 16,0-1-1-16,2-2-1 0,4 2-4 16,1-2-4-16,0-3-11 0,2 0-28 15,-2 2-82-15,2-3-99 0,-2-5-237 16</inkml:trace>
  <inkml:trace contextRef="#ctx0" brushRef="#br0" timeOffset="179473.0586">8783 17135 592 0,'5'-8'126'16,"-1"-2"1"-16,6 3-109 0,5-2-5 15,2 1-6-15,2-2-3 0,4 5-3 16,-1 1-4-16,1 4-6 0,2 3-9 16,-3 2-57-16,-3 3-53 0,3 4-93 0,-7 2-212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35:37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13224 6826 307 0,'-16'3'69'15,"3"-3"1"-15,4 1-48 0,2 3-6 0,0 0-2 16,2-2 3-16,0 0 1 0,0 2 1 16,4 0 3-16,2-3 2 0,4 3 0 15,1-1 0-15,1 0 0 0,2-1-1 16,1 2-1-16,3-2-3 0,2 2-3 15,1-2-4-15,2 0-3 0,3-2-2 16,5 0-3-16,3-2-1 0,0 0-1 16,6 0 0-16,2-2-1 0,3 0 0 15,2-1 1-15,0-1 0 0,3-1-1 0,4 0 1 16,1-2 1-16,2-2 0 16,4 1 0-16,-3-1 1 0,0 3 0 0,1-2 0 15,-7 0 2-15,-2 4 0 0,-1 1 1 16,-4 1 1-16,1 1 0 0,-6 0 1 15,-3 3-1-15,1 0 1 0,-5 3-2 16,-1-3 0-16,-2 2-1 0,-1 2-1 16,-3-2-2-16,0-1 0 0,0 5-1 15,-4-4-1-15,-1 3 0 0,-3-3-1 0,-4 0 1 16,1 2-1-16,-4-3 1 0,-2 1-1 16,-3-1 1-16,-1 0 0 0,-1 2 0 15,-3-1 1-15,-2-1-1 0,-2 2 0 16,0-1 0-16,-2-1 0 15,-1 3 0-15,-1-2-1 0,0 1 1 0,1 1-2 16,-3-2-2-16,2 0-3 0,1 3-6 16,0-3-10-16,1 0-111 0,0-1-106 15,0-4-272-15</inkml:trace>
  <inkml:trace contextRef="#ctx0" brushRef="#br0" timeOffset="2466.9262">15530 6961 411 0,'-19'0'86'0,"1"0"0"0,2 3-75 16,0-1-8-16,4 1-1 0,1 0-1 15,0 0 0-15,0-3 0 0,2 1 0 0,1 1 6 16,-1 0 9-16,0-2 5 0,1 1 4 16,2 0 3-16,1 3 2 0,0-4 1 15,1-1-5-15,1 1-8 0,0 0-5 16,3-2-4-16,0 1-2 0,3 2-3 15,1 1 0-15,3-2-1 0,2 2 0 16,4-2 0-16,4 4 0 0,-1-7 1 16,2 2 0-16,5-1-1 0,2-2-1 15,2 0 1-15,1-2-1 0,0-4-1 0,8 7 1 16,0-5-1-16,2 1 0 0,3 1 0 16,3 2 0-16,4 0 0 0,1 4 0 15,0 0 1-15,2 2-1 0,2 0 1 16,2 1 0-16,2-1 1 0,1 2-1 15,2-2 1-15,2 3 1 0,1 0-2 16,1-1 0-16,1 2 0 0,0-4 0 16,-2 2-1-16,1 1 0 0,0-3-1 15,-3-1 1-15,1 2-1 0,-4-2 1 0,-2 2-1 16,-2-3 0-16,-4-2 0 0,-6 2 1 16,-2 0-1-16,-4 0 0 15,-1 3 0-15,-5-2 0 0,-3 1 0 0,-3 2 0 16,-2 0 1-16,0 1-1 0,-4-2 1 15,-1-1-1-15,-1 1 0 0,2 2 1 16,-1-1-1-16,1-1 0 0,-3-1 1 16,-1-1-1-16,-1 1 0 0,-3 2 1 15,-2-5-1-15,-3 1 0 0,-2 0 1 0,-1 0-1 16,-2 0 1-16,-1 0 0 16,-1-1 0-16,0-1-1 0,0 1 1 0,2 0 0 15,-1-2-1-15,0 1 1 0,0-2-1 16,2 3 0-16,-1-3 0 0,2 2 0 15,-2-3 0-15,2 1-1 0,0 1 1 16,2 2 0-16,-1-2 0 0,1 2 0 16,-3-2 0-16,4 3-1 0,-3 0 1 0,1 0 0 15,0-2 0-15,0 1 0 16,0-3 0-16,1 0 0 0,2-2 0 0,-2 0 0 16,3-1 0-16,2 1 0 0,1-2-1 15,-1 0 1-15,2 5 1 0,0 0-1 16,1 0-1-16,-4 1 1 0,0-2-1 15,-3 3 0-15,1 2 0 0,0-5 0 16,-3 3 0-16,-2 1 0 0,1 0 0 16,0 1 1-16,-3-1-1 0,-1-1 1 15,0 2-1-15,0-1 1 0,1 2 0 0,0-1 0 16,1 0 0-16,-1 0 0 0,1 2 0 16,0-2 0-16,0 3 0 0,-1-3 0 15,2 1 0-15,-2 1 0 0,1-1 0 16,-2-1 0-16,3 3 0 0,-1 0 0 15,2-1 0-15,0 0 0 0,1-1 0 16,2 2 0-16,0 1 0 0,1-5 0 16,0 1 0-16,1-3 0 0,0 2 0 15,3-2 0-15,-3 0 0 0,4 0 0 16,-1 0 0-16,3 4 0 0,-3-1 0 16,0-1 0-16,0 0 0 0,-1 0 0 15,0 1 0-15,0 0 0 0,-3-3 0 0,0 3 0 16,0 0 0-16,-1 2 1 15,-2-3-1-15,-3-3 0 0,2 2 1 0,-3-3-1 16,0-2 1-16,1 1 0 0,-4-4-1 16,4 1 1-16,-1 1 0 0,0-1-1 15,0 0 1-15,1-1-1 0,-2 0 0 16,1 1 0-16,-1 1 1 0,1-1-1 16,-2-3 0-16,1-1 0 0,-1 0 0 0,-2-2 0 15,-1 0 1-15,1 0-1 0,-3 1 0 16,1-2 0-16,-3 0 0 0,2 0 0 15,-1-1 0-15,0 2 0 0,0-4 0 16,1 1 0-16,-3-1 0 0,1 3 0 16,2 1 0-16,0-2 0 0,1 0-1 15,0-2 1-15,-1-3-1 0,2-4 0 16,2 1-1-16,-3-3 1 0,0 0 0 16,-2-1 0-16,-1 1 0 0,1 0 1 0,-2 1 0 15,2 4 0-15,-1 0 0 0,-1 1 0 16,3-1 0-16,2 4 0 0,0 2 0 15,2 1 0-15,0 1 0 0,2-1 0 16,1 3 0-16,1 2-1 0,-1 0 1 16,2 0 0-16,-2 3 0 0,-2-3 0 15,2 4 0-15,-1 1 0 0,-1 0 0 16,0 0-1-16,-2 0 1 0,2 3 0 16,1 2-1-16,-2-2 1 0,-1-1 0 0,2 3 0 15,-2 0 0-15,2 0 0 0,0 0-1 16,0-1 1-16,0 2 0 0,-2-1-1 15,-1 1 1-15,1 1 0 0,-3-2-1 16,1 0 1-16,-4 3 0 0,1 0 0 16,-3-2 0-16,-2 0 1 0,-3-1-1 15,-1 3 0-15,-5-1 0 0,-2-2 0 16,-2 1 1-16,-5 0-1 0,1 1 0 0,-1 3 0 16,-6-4 0-16,1 1 1 0,-6-1-1 15,2 1 0-15,-3 0 0 0,-1-3 0 16,-4 1 0-16,0 0 0 0,1 1 0 15,-3 0 0-15,-2 1 0 16,-5-2 0-16,-2 1 0 0,2-1 0 0,-4 1 0 16,-2-1 1-16,2 0-1 0,1 1 0 15,2-1 0-15,0 0 1 0,-3-1-2 16,4 1 1-16,-1-2 0 0,0-1-1 16,-1 2 1-16,4 2 0 0,1 0 0 0,2 2 0 15,0-1 0-15,0 1 0 0,6 2 0 16,-1-3 0-16,3 1 0 0,0 0 0 15,2-2 0-15,2 2 0 0,6-1 1 16,-1 2-1-16,5 0 0 0,0-1 0 16,3 1 0-16,3 0 1 0,5-2-1 15,1-2 0-15,5 1 0 0,1-1 0 16,4-1 0-16,3 0 1 0,-1 0-1 16,2-1 0-16,1 1 0 0,1 0 0 0,1-1 0 15,0 0 0-15,1 0-1 0,2-1 1 16,0 0 0-16,0-1 0 0,0-1 0 15,3 2 0-15,-2-2 0 0,-1 0 1 16,1 0-1-16,0 2 0 0,0 0 1 16,-2 0-1-16,-1 1 1 0,0-3 0 15,1 4 1-15,-1-3-1 0,-2 0 0 16,1 3 1-16,-1-1-1 0,1-2 0 16,0 4 0-16,0-1-1 0,-1 2 1 15,-1-1-1-15,-1 4 0 0,-2 3 0 0,-3 3 0 16,-2 6 0-16,-3 2 1 0,-2 9-1 15,-3 2 1-15,-1 6 0 0,-1 4 0 16,1 6 0-16,3 3 0 0,1 3-1 16,3 0 1-16,0-2 0 0,2-3-1 15,3-4 1-15,-2-5-1 0,0-6 1 16,0-5-1-16,4-3 1 0,0-3-1 16,1-4 1-16,2-1-1 0,0-2 1 15,3-5 0-15,0 0 0 0,0-1 0 0,3-2-1 16,-1-1 1-16,4 0-3 0,0-2-5 15,3 1-8-15,-1-2-120 0,1-6-112 16,0-2-289-16</inkml:trace>
  <inkml:trace contextRef="#ctx0" brushRef="#br0" timeOffset="3232.029">18317 6954 518 0,'-11'-7'109'0,"2"-1"1"15,0 1-92-15,3 3-10 0,0 0-2 16,1 2-2-16,0-3 0 0,-1 1 1 16,0 3 1-16,-2-1 4 0,1 1 2 0,1-1 3 15,-1 1 2-15,-1 2 0 0,3 2-1 16,2-3-2-16,0 2-3 0,2 1-2 15,1 0-3-15,0 2-3 0,2-1-1 16,3 2-1-16,3 1 1 0,-1-2-1 16,3 0 0-16,1 3 0 0,2-2 0 15,1 0 0-15,1-3 1 0,-2-1-1 16,2 0 1-16,-1-1-1 0,1-3 1 16,0-1-2-16,0 0 1 0,-1-2-1 0,1 1 1 15,-3 1-1-15,2-1 0 16,-3-2 0-16,-2 2 1 0,0 2-1 0,-2-1-2 15,-2 3-6-15,-1 1-7 0,-3 4-26 16,-1 4-93-16,-3-2-107 0,-6-1-256 16</inkml:trace>
  <inkml:trace contextRef="#ctx0" brushRef="#br0" timeOffset="64453.9198">12029 14125 302 0,'1'-8'69'0,"3"1"1"0,-1-2-52 16,2-2-1-16,3 4-4 0,0 1-1 16,2 2-2-16,1 2 2 0,-1 0 2 15,1 2 4-15,6 7 2 0,-1-1 1 16,2 2 2-16,2 1-1 0,6 2 0 15,4 0-4-15,4 2-3 0,1 1-3 16,0-1-4-16,4 2-1 0,2-1-2 16,-1-1-1-16,1-2-1 0,-2 0 0 15,0-2-1-15,5-3 1 0,-2-1 1 0,0-3 1 16,0-2 1-16,1-1 1 0,0-2 0 16,-4-1 0-16,-2-1 0 0,-4-4-1 15,1 3-2-15,-4 1-4 0,-4 0-6 16,-3 1-52-16,-2 2-56 0,-2 2-89 15,3 1-211-15</inkml:trace>
  <inkml:trace contextRef="#ctx0" brushRef="#br0" timeOffset="65625.8817">20777 12976 423 0,'-21'-18'90'0,"-1"6"0"0,-1 9-79 0,-2 5-1 16,1 7-5-16,-5 4-4 0,-3 4 0 15,-4 5-1-15,-2 3 3 0,0 4 2 16,-2 3 5-16,-1 1 2 0,2 5 5 16,2 2 3-16,3 6 3 0,4 6 0 0,3 11-1 15,2 3-3-15,6 4-2 0,6 5-3 16,5 1-2-16,5 1-3 0,7 2-2 15,5-3-1-15,6-5-2 0,9-2 0 16,5-9-2-16,7-5 0 0,6-6-1 16,7-11 0-16,7-11 1 0,0-9-1 15,4-8 0-15,2-9 1 0,3-7 1 16,-5-8 1-16,-1-8 0 0,1-4 1 16,-2-9-1-16,-7-10 0 0,-1-5 0 15,-3-9-1-15,-3-9-2 0,-6-6 0 0,-7-13-1 16,-9-8 0-16,-3-2 0 0,-6-2 0 15,-10-3 0-15,-11-1 0 0,-8 3-1 16,-8 11 0-16,-10 17-3 0,-12 13-6 16,-13 14-8-16,-11 12-101 0,-6 19-10 15,-12 11-89-15,-10 13-184 0</inkml:trace>
  <inkml:trace contextRef="#ctx0" brushRef="#br0" timeOffset="68067.7786">14406 14181 313 0,'-24'-1'82'0,"5"-2"5"0,4 0-40 16,3-1-9-16,4 1-1 0,2-1-3 16,2 0-3-16,0-1-3 0,2 1-3 15,3 1-5-15,4-1-5 0,4 0-3 16,2 2-4-16,5 1-2 0,6 2-2 16,5 0-2-16,3 2 0 0,6 0 0 15,3 1-1-15,1-2 0 0,5 2 0 0,1-2 0 16,3 2-1-16,0-1 1 15,4 1-1-15,-1 1 0 0,4 3 0 0,-4-2 0 16,-2 1 0-16,-2-1 1 0,-3-1-1 16,-5 0 1-16,-5-1-1 0,-2-1 1 15,-3 0 1-15,-3-3 0 0,-4 1 0 16,-3-2 0-16,-2 0 0 0,-3-2 1 16,-6 1-2-16,-1-1 0 0,-2 0-4 15,-5 0-8-15,-3 1-56 0,-3-1-50 16,-3 1-88-16,1 1-207 0</inkml:trace>
  <inkml:trace contextRef="#ctx0" brushRef="#br0" timeOffset="68688.6442">21973 14143 535 0,'-2'-7'109'0,"1"3"-40"15,-4 4-161-15,0 9-104 0,1 3-228 16</inkml:trace>
  <inkml:trace contextRef="#ctx0" brushRef="#br0" timeOffset="88785.8158">20650 14986 532 0,'-6'-11'119'15,"-3"-2"2"-15,-3 4-91 0,0 5-8 16,-1 6-3-16,-5 3-3 0,-4 3-3 15,-1 4 0-15,-3 6-2 0,-1 2 2 16,2 4 0-16,0 3 1 0,4 4 0 0,5 2-1 16,5 4 0-16,1 1-2 0,5 1-2 15,4-1-2-15,3-1-3 0,6-1-1 16,4-3-1-16,4-6 0 0,5-2-1 16,3-7-1-16,1-4 1 15,3-7 0-15,-2-4 0 0,-2-7 0 0,-4-5 1 16,-3-3-1-16,-6-4 1 0,-1-2 0 15,-8-3 0-15,-4-1-1 0,-6 0 1 16,-1 0-1-16,-6 2 0 0,-5 4-1 16,-4 8 1-16,-2 5-1 0,-2 7 0 15,3 8 0-15,1 5-5 0,4 5-7 0,7 5-10 16,7 3-11-16,9 3-64 0,10-1-51 16,6-4-102-16,9 1-216 0</inkml:trace>
  <inkml:trace contextRef="#ctx0" brushRef="#br0" timeOffset="89065.0766">21061 15563 433 0,'3'-2'114'16,"-1"2"5"-16,1 2-42 0,0 1-28 15,-1 0-16-15,2 7-5 0,-1 1-4 0,1 3-5 16,-6 3-5-16,-3 3-3 0,-2 2-4 16,-3 3-8-16,-1 0-12 0,0 2-25 15,-2-7-95-15,4-1-107 0,2-3-262 16</inkml:trace>
  <inkml:trace contextRef="#ctx0" brushRef="#br0" timeOffset="89416.1253">21589 15215 491 0,'6'-12'114'16,"-1"0"3"-16,-1 5-76 0,-2 2-14 15,2 4-5-15,-1 3-1 0,-5 5-2 0,-1 2-1 16,0 9 0-16,-3 1 0 16,2 6 0-16,-2 4-2 0,-1 3-1 0,2 2-2 15,-1 4-2-15,3-2-3 0,1 0-7 16,2 2-10-16,1-5-11 0,3-1-4 16,0-4-118-16,2-7-113 0,1-2-282 15</inkml:trace>
  <inkml:trace contextRef="#ctx0" brushRef="#br0" timeOffset="89901.8264">21891 15281 547 0,'-4'-11'128'0,"3"-1"6"0,-1-2-85 16,5-2-13-16,-1 2-5 0,3-1-3 15,4 0-3-15,1 2-3 0,3-1-3 16,3 3-2-16,2 1-2 0,4 4-4 16,2 0-3-16,0 5-1 0,0 1-1 15,-1 4-3-15,-2 4 0 0,-2 3 0 16,-3 1-1-16,-2 4 0 0,-5 4-1 15,-2 2 1-15,-4 0-1 0,-4 3 1 16,-3 3-2-16,-5 1 1 0,-1 3 0 16,-9 1 0-16,-1 0 0 0,-6 3-1 0,0-1 0 15,-2-2 0-15,1-2 0 0,-1-3 0 16,6-5 0-16,5-3 1 0,4-4 2 16,5-4 0-16,3-2 1 0,4-2 3 15,4-1 2-15,5-3 2 0,3-1 3 16,2-2 0-16,9 2 2 0,5-3 0 15,3 0 0-15,3-3-3 0,2 2-1 16,2-2-3-16,0 1-3 0,-3-3-1 0,-1 0-3 16,1 3 0-16,-4-1-4 0,-1 1-12 15,-4 3-14-15,-3-1-20 0,-3 5-84 16,-5 0-50-16,-4 5-123 0,-8 4-252 16</inkml:trace>
  <inkml:trace contextRef="#ctx0" brushRef="#br0" timeOffset="95707.4459">19267 16572 489 0,'-3'1'120'16,"1"-1"4"-16,1-1-62 0,-2 0-21 15,4 2-8-15,-1-1-3 0,2 1-1 16,0-2-2-16,-1 0-2 0,1 0-3 16,1 2-4-16,-2-2-4 0,1 2-2 15,0-1-4-15,-2 1-9 0,1 3-18 16,-1 1 15-16,-5-2-148 0,4 1-125 15,-1 2-323-15</inkml:trace>
  <inkml:trace contextRef="#ctx0" brushRef="#br0" timeOffset="96459.4884">18818 16163 479 0,'4'-7'111'0,"-5"0"1"16,-4 4-76-16,-2 3-13 0,-8 1-8 16,-2 3-4-16,-4 7-3 15,-5 3-2-15,-1 6 1 0,-3 2 2 0,-2 6 1 16,0 5 4-16,0 3 3 0,0 0 2 16,4 5 1-16,5-1 1 0,5 6-2 15,4-2-3-15,9-4-2 0,6-2-4 16,9 0-3-16,4-6-3 0,4-3-1 15,4-5-1-15,4-7-1 0,1-6 0 16,1-8 0-16,0-5 0 0,1-8 0 0,1-4 1 16,-2-5-1-16,-3-3 0 0,-5 1 1 15,-4-2 0-15,-6-4 1 0,-7 0-1 16,-8 3 3-16,-9-1-1 0,-4 4 0 16,-5 5 0-16,-6 5 0 0,-1 11-1 15,0 10-3-15,0 1-6 0,2 4-8 16,3 2-7-16,3 1-9 0,10 2-11 0,6 0-107 15,2-7-109-15,14 2-260 0</inkml:trace>
  <inkml:trace contextRef="#ctx0" brushRef="#br0" timeOffset="96644.9917">19168 16599 741 0,'-3'-5'158'0,"1"0"0"0,-1 0-132 0,2 3-11 16,-1 2-10-16,0 0-7 0,2 0-10 15,-1-1-16-15,1 3-3 0,-2 0-128 16,0 0-124-16,2 1-304 0</inkml:trace>
  <inkml:trace contextRef="#ctx0" brushRef="#br0" timeOffset="97346.1168">19399 16614 481 0,'-7'-2'97'15,"-3"0"1"-15,1 1-93 0,0 1-3 16,0-1 3-16,-1 1 6 0,2-3 5 16,-3 3 6-16,2-2 4 0,-1-3 6 15,2 1 2-15,-2 3-2 0,1-3-2 16,-1 3-4-16,1 3-4 0,0 3-3 15,1 3-4-15,0 0-3 0,3 1-2 0,2-1-1 16,1 1-2-16,2-4 0 0,3 0-2 16,1-3-1-16,3-2 1 0,0-2-1 15,2-3-1-15,2-4 0 0,-1-1 1 16,-2-2-1-16,1-4-1 0,-3 0-1 16,-1-1 0-16,-2 1 1 0,-1 2-1 15,-4 0 0-15,0 2-1 0,-2 6 0 16,1 3-4-16,-2 7-8 0,0 5-10 15,0 3-11-15,3 5-58 0,0 3-60 16,4 3-106-16,4 1-229 0</inkml:trace>
  <inkml:trace contextRef="#ctx0" brushRef="#br0" timeOffset="97655.8126">19827 16268 609 0,'-3'-6'132'0,"1"5"4"0,2 8-101 16,1 9-9-16,0 6-9 0,0 9-3 16,2 6-1-16,-3 7 0 0,-1 2-4 15,-1 2-5-15,-1-3-9 0,-1 2-11 0,0-6-13 16,3-4-115-16,0-7-117 0,5-6-291 16</inkml:trace>
  <inkml:trace contextRef="#ctx0" brushRef="#br0" timeOffset="98123.0808">20290 16375 576 0,'-19'-11'124'16,"2"0"2"-16,0-2-96 0,1 1-16 16,5-1-6-16,5-1-2 0,5-2 2 15,3 0 0-15,5-3 2 0,7-1-1 0,4 3 2 16,3 1-1-16,5 3 0 0,1 2-1 16,1 3-2-16,4 3-2 0,-2 5-1 15,1 3 0-15,1 3-2 0,-3 4 1 16,2 3 0-16,-7 2 0 0,-3 5 0 15,-5 0 0-15,-7 1 0 0,-6 5-1 16,-6-2-1-16,-12 3 0 0,-3 6-1 16,-8 2 1-16,-3-1 0 0,-6 5-1 0,-4 2 2 15,1-3 3-15,0-2 4 0,3-4 4 16,3-4 3-16,5 1 0 0,5-7 2 16,7-3 0-16,3 0-3 0,8-3-5 15,4-2-3-15,6-3-2 0,6-1-3 16,7-3 1-16,5-4-2 0,6-1-1 15,5-2 0-15,7-2-4 0,6-1-4 16,1-4-7-16,1-4-11 0,1 0-10 16,1 0-15-16,-4 0-111 0,-6 1-118 0,-5 2-282 15</inkml:trace>
  <inkml:trace contextRef="#ctx0" brushRef="#br0" timeOffset="98651.6571">18123 17024 332 0,'-19'-10'75'0,"1"0"3"0,1 3-39 16,3 2-20-16,2 3 1 0,1 0 3 15,1 0 2-15,5 2 1 0,3-1-2 16,3 2-1-16,4 0-2 0,4 2-1 15,4 0-2-15,4 3 0 0,5 1 0 16,6 0 1-16,7 0-1 0,4 3-3 0,6-1-2 16,10-1-2-16,9 0 0 15,6-2 0-15,7 0 0 0,6 0 1 16,6-2-1-16,7 1 1 0,5-2-2 0,4 1 0 16,5 1-2-16,7 1-2 0,5-4-1 15,3 1 0-15,6-3-2 0,4-3 0 16,5 1-1-16,-2-2 0 0,3-2 2 15,-1 1 2-15,-1-2 2 0,-5 2 1 16,-4 1 2-16,-7 3 0 0,-6 0 0 16,-12 0-2-16,-9 3-2 0,-9 4-3 0,-14 2-9 15,-9 0-11-15,-12 2-12 0,-8 2-25 16,-10 0-99-16,-10 1-115 0,-10 0-268 16</inkml:trace>
  <inkml:trace contextRef="#ctx0" brushRef="#br0" timeOffset="101404.9787">19700 17581 406 0,'4'-13'115'0,"-4"3"3"0,-7 4-20 16,-4 1-50-16,-5 7-18 0,-5 2-9 15,-4 5-6-15,-6 3-3 0,-5 1-2 16,-3 3-1-16,-3 5-1 0,-1 2 2 16,4 3 1-16,2 2 1 0,8-3 0 15,5 8 0-15,8-2-1 0,8 0-2 16,7 1-3-16,5-2-2 0,6-1-2 16,5 0-1-16,10-5 0 0,-1-3-1 15,5-6 1-15,4-2-1 0,0-8 0 0,0-7 0 16,-4-4 0-16,-4-6 1 0,-2-6-1 15,-8-3 1-15,-13 0 1 0,-3-1-1 16,-10 4 2-16,-7 3 0 0,-8 6 0 16,-8 6 0-16,-4 1-1 0,1 9-3 15,-1 7-8-15,4 5-10 0,4 4 15 16,9 5-139-16,10 0-119 0,10-5-300 16</inkml:trace>
  <inkml:trace contextRef="#ctx0" brushRef="#br0" timeOffset="101932.4573">19078 16004 492 0,'21'-42'115'0,"-6"5"1"0,-6 10-73 16,-5 15-19-16,-8 12-8 0,-8 13-5 15,-10 16-4-15,-7 12 0 0,-12 13-3 16,-6 12 1-16,-7 13-1 0,-8 20 0 16,-2 8 0-16,-9 5-3 0,-4 14-8 15,0 5-37-15,-3 4-78 0,1 2-97 0,5-15-241 16</inkml:trace>
  <inkml:trace contextRef="#ctx0" brushRef="#br0" timeOffset="102345.3538">19569 17504 596 0,'-29'30'122'0,"-8"10"1"0,-7 15-115 16,-7 20-5-16,-3 14-4 0,-4 10-10 15,3 4-65-15,1 0-46 0,6-1-92 16,4-9-213-16</inkml:trace>
  <inkml:trace contextRef="#ctx0" brushRef="#br0" timeOffset="102926.8008">22034 17128 665 0,'-1'-4'139'0,"-1"-3"1"0,4 5-124 16,6-1-5-16,7 6-11 0,6 0-12 16,1 0-9-16,2-1-36 0,1 1-82 15,-2-3-107-15,3 2-249 0</inkml:trace>
  <inkml:trace contextRef="#ctx0" brushRef="#br0" timeOffset="103098.3313">22140 17303 676 0,'-9'-1'143'0,"3"-1"0"0,4-1-122 15,4 2-8-15,2 1-10 0,5-3-4 16,5 0-5-16,4-3-8 0,6-3-11 15,5-1-62-15,1-3-56 0,3 1-103 16,2 2-230-16</inkml:trace>
  <inkml:trace contextRef="#ctx0" brushRef="#br0" timeOffset="103422.3272">22874 16974 614 0,'3'-6'128'16,"-3"4"0"-16,2 9-108 0,2 7-11 15,-2 7-5-15,1 4-1 0,-2 4-1 16,-1 3-4-16,-3 3-10 0,1 0-20 16,-2-1-99-16,1-3-104 0,0-3-260 15</inkml:trace>
  <inkml:trace contextRef="#ctx0" brushRef="#br0" timeOffset="103864.1536">23251 17068 469 0,'-7'-15'121'0,"1"-2"0"16,1-2-15-16,3-2-85 0,4 0-9 15,4 0-2-15,4 2-1 0,4 1-1 16,3 2 0-16,1 2 0 0,4 3-2 16,0 1 0-16,0 4-1 0,3-2-2 15,-1 5 0-15,1 3-1 0,0 3 0 16,1 4 0-16,-3 0-1 0,-2 5 0 0,-4 5 0 15,-4 3 1-15,-7 4-1 0,-7 3 0 16,-7 3 1-16,-5 2-1 0,-7 0 1 16,-4 1-1-16,-5-3 1 0,-1 0 1 15,-3-2 2-15,0-1 3 0,3-2 2 16,5 0 1-16,4-5 0 0,6-3 1 16,6-1-1-16,9-4-2 0,7-5-2 15,5-2-2-15,7-2-1 0,6-5 0 16,9-1-1-16,10-3-1 0,8-3 0 0,3-3-2 15,7-1 0-15,6 2-8 0,0 2-12 16,0 1-24-16,-7 3-105 0,-1 9-118 16,-1 5-288-16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38:57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10282 6923 529 0,'-9'-21'115'0,"2"4"2"0,-4 3-92 15,4 1-9-15,3 10-5 0,2 1-1 16,0 4-2-16,4 5 1 0,-1 5 1 15,1 9 0-15,3 8 1 0,-1 7 1 16,0 6 1-16,0 8 0 0,-2 5-2 16,-1 4-3-16,-1 7-1 0,-1 5-3 15,-2 2-1-15,0 3-1 0,-5 2 0 16,2 0-1-16,-4-5 0 0,3-4-1 0,-2-4 1 16,1-6 0-16,0-7-1 0,3-7 1 15,3-7-2-15,2-7-2 0,0-9-4 16,1-7-8-16,2-5-11 0,0-5-12 15,0-9-98-15,1-8-103 0,-2-15-246 16</inkml:trace>
  <inkml:trace contextRef="#ctx0" brushRef="#br0" timeOffset="806.8422">10313 6996 505 0,'-7'-24'108'16,"1"1"1"-16,6 1-89 0,-2 2-9 16,2 2-4-16,2 1-1 0,6 1-1 15,2 2-2-15,1 2 0 0,-2 1-1 16,7 1 0-16,0 2 1 0,4 4 1 16,-4 0 0-16,1 3 0 0,0 2 0 0,-1 3 0 15,1 1 1-15,1 1-1 0,0 0 0 16,2-1-1-16,4 0 1 0,3-1 0 15,3-2 0-15,6 2 0 0,2-3 0 16,5 0-1-16,7 1 1 0,1-1-1 16,6-1-1-16,-1-1 0 0,3-2 0 15,7-1-1-15,0 1 0 0,3-5 0 0,1 2 0 16,2 0-1-16,1 0 1 0,2 1 0 16,-3 1-1-16,4 1 1 0,0 2 1 15,0 3-1-15,1 0 1 0,3 1 0 16,-3 3 1-16,4-2 1 0,0 1 0 15,0 1 0-15,3-4 0 0,3 1 0 16,1-1 0-16,8-2 1 0,-1-1-1 16,0 2-1-16,3-2 0 0,-2 1 0 15,2 0-1-15,4 0-1 0,-4 1 0 16,-4 1 0-16,4 0 0 0,-4-2 0 16,1 3-1-16,-3 2 1 0,-4 0 0 0,0-1-1 15,3 1 1-15,-2 0 0 0,2 1 0 16,-4-3-1-16,-1-1 0 0,-1-1 0 15,0-2 1-15,1-1 0 0,-3-1-1 16,-2 0 0-16,-3-2 1 0,-2 2 0 16,-1-2 1-16,-5 0-2 0,-7-1 0 0,-4 0 0 15,-4 0 0-15,-3 1 0 16,-6 1 0-16,-4-1 0 0,-6 3 0 16,-5 0 1-16,-4 1-1 0,-5 1 0 0,-4 0 0 15,-5 3 0-15,-1-2-1 0,1 0 1 16,-5 2 0-16,1-1 0 0,-2 2 0 15,-1-2 0-15,3 1-1 0,-6 0 1 16,2 0 0-16,0-1-1 0,-1 3 1 16,1 2 0-16,0 6 1 0,1 3 1 15,2 7 0-15,1 5 2 0,-2 8 0 16,2 3 0-16,-2 5 0 0,1 1-1 0,-4 4-1 16,3 0 0-16,0 1-1 15,-1 3 0-15,3 0 0 0,-1-1 0 0,2-3-1 16,-1-1 1-16,-3-5-1 0,-1-3 1 15,-4-5-1-15,-2-3 0 0,-4-3 1 16,-1-1-1-16,-4-2 1 0,-2 1-1 16,-1-4-1-16,1 2-4 0,1-2-2 15,-1-3-7-15,3-1-11 0,4-1-11 16,0-2-102-16,2-3-104 0,0-7-256 0</inkml:trace>
  <inkml:trace contextRef="#ctx0" brushRef="#br0" timeOffset="1736.4301">10030 8245 420 0,'-13'-4'108'0,"4"-2"2"15,0 0-39-15,3 1-39 0,2 0-12 16,4 0-5-16,3 0-4 0,4 1-4 16,2 1-1-16,5-1-2 0,2 1-2 15,6-1 1-15,6 2-1 0,7-1 0 16,5-1 0-16,3 0 0 0,6 0 0 16,6 0 0-16,4-2-1 0,-1-1 0 0,2-2 0 15,6 2 0-15,2 1 1 0,3-3 0 16,3 3 0-16,1 0 2 0,4 3 0 15,1 3 0-15,-1-1 1 0,3 1-1 16,1 1 0-16,-3 2 0 0,5-1-1 16,1 1-1-16,2-1 1 0,1 2-1 15,3-2 0-15,-2-2 1 0,1 0 0 16,7 2 1-16,2-2-1 0,3-3 1 16,-1-1 0-16,4 1 0 0,5 0 0 15,3 1 0-15,-1-3 0 0,0-1 0 0,-3 2 0 16,2 3 0-16,1-3-1 0,-4 1 1 15,-1-1-1-15,-1 3-1 0,-2-1 0 16,1 1 0-16,-3-1 0 0,0 1-1 16,1 1 0-16,-1 0 0 0,-2-2 0 15,-3 0 0-15,-3-1-1 0,1 2 1 16,-2-4-1-16,0 0 0 0,-2-2 1 0,-2-1-1 16,-3 3 0-16,-3-4 0 0,-2 2 0 15,-5-1 1-15,-4 2-1 0,-6 1 0 16,-6 3 0-16,-4-2 0 0,-5 2 0 15,-6-1 0-15,-6 5 1 0,-6 0-1 16,-2 2 0-16,-4-1 0 0,-4 0 0 16,-5 0 0-16,0 0 0 0,-3-2 0 15,-2 2 1-15,-1-3-1 0,-2 0 0 16,-2 1 0-16,-1 0 0 0,-1 3 1 0,-1-4-1 16,-3-3 1-16,-5-2 1 15,1 2-1-15,0-1 0 0,-1-1 0 0,-3-1-4 16,-2-1-11-16,1 3-123 15,-2-3-114-15,-1-8-299 0</inkml:trace>
  <inkml:trace contextRef="#ctx0" brushRef="#br0" timeOffset="26394.806">5864 9994 347 0,'0'-10'83'0,"1"3"4"16,0 2-53-16,2 1-3 0,-1 4 0 15,2 5 1-15,-3-1 0 0,4 6 0 16,1 1-1-16,1 0-1 0,2 4-4 16,1-3-5-16,2 1-3 0,5 3-3 15,-2-4-1-15,-1 2-3 0,-1-4-1 0,1 1-2 16,5 1-1-16,-2 0-1 0,0 0-2 16,1 1-1-16,2-1-1 0,5 1 0 15,-5-2-1-15,-2 1 0 16,-4-1 0-16,-1-3 0 0,-2 1 0 0,-3-2 0 15,-3 2-2-15,-3-2-5 0,-2 0-6 16,0-1-11-16,-3 1-45 0,-3-1-64 16,-5-4-97-16,0 1-222 0</inkml:trace>
  <inkml:trace contextRef="#ctx0" brushRef="#br0" timeOffset="26668.6418">6235 9984 437 0,'-4'0'100'0,"-1"5"4"0,-3 3-68 16,-2 4-8-16,-4 5-6 0,-1 4-1 0,-4-2-1 16,-2 3-1-16,-1-1-1 0,0-1-2 15,0-3-2-15,4-2-2 0,-1-2-1 16,3 2-1-16,2 1-2 0,0 0-1 15,2-3-2-15,0 2-2 0,0-2-1 16,2 3-2-16,1 0-6 0,3-2-9 16,4-1-23-16,2-1-90 0,1-3-101 15,6-3-247-15</inkml:trace>
  <inkml:trace contextRef="#ctx0" brushRef="#br0" timeOffset="27044.3065">6414 10013 438 0,'1'2'104'0,"0"0"4"15,-2 2-61-15,1 5-18 0,-1 3-9 16,1 0-5-16,-3 4 0 0,0 1-2 16,-2 0-1-16,0 2-2 0,0-3-1 0,1 0 1 15,1-2 0-15,1 0 1 0,0-1-1 16,3 0-1-16,0-1 0 0,2 0-1 16,2-1-2-16,-2-2-1 0,2-1-2 15,6 0 0-15,-1-2 0 0,1-3-1 16,1 0-1-16,2-1 1 15,2-2-1-15,0 1 1 0,-3-2-1 0,2 0-1 16,-2-3-1-16,2-1-3 0,-2 2-4 0,-3-1-8 16,0-2-10-16,0 1-66 0,-2-2-38 15,-3-2-91-15,-5 2-196 16</inkml:trace>
  <inkml:trace contextRef="#ctx0" brushRef="#br0" timeOffset="27211.859">6416 9950 543 0,'0'-13'121'15,"4"-1"0"-15,2 2-83 0,4 7-25 16,2 5-11-16,4 2-8 0,1 5-11 16,-1 0-64-16,0 0-40 0,-3-2-86 15,2 1-198-15</inkml:trace>
  <inkml:trace contextRef="#ctx0" brushRef="#br0" timeOffset="27607.7995">6686 10158 560 0,'5'-1'117'0,"-3"2"0"0,3 3-101 15,0 5-9-15,2-1-6 0,0 4 0 16,2 2 0-16,-3-1 0 0,2 1 0 16,-2-2 0-16,2-1 2 0,0-2 1 15,-1-3 4-15,3-3 1 0,-2 0 1 0,2-3 1 16,0-1 0-16,1-2-2 0,1 0-2 16,2-4-2-16,-2-2-2 0,0-2-1 15,2-3-1-15,-2-2 0 0,0 0-1 16,-1 0 1-16,0 2-1 0,-2 0-1 15,-1 2 1-15,-2 2-1 0,-1 3 1 16,-1 2-1-16,-2 2 0 0,1 3 0 16,-2 4 0-16,0 3 1 0,-1 3-1 15,-1 2 1-15,1 3-1 0,1 1 1 16,1 2 0-16,0 1 0 0,2-3 1 0,2-2-1 16,1 1-3-16,2-4-2 15,1 0-5-15,-1-5-8 0,0 0-6 0,1 1-68 16,-2-6-36-16,0-1-87 0,-3-4-190 15</inkml:trace>
  <inkml:trace contextRef="#ctx0" brushRef="#br0" timeOffset="27971.8808">7013 9957 532 0,'2'-18'116'0,"2"0"1"16,4 5-92-16,3 5-12 0,7 3-6 15,1 2-3-15,6 3-2 0,0 2 0 16,4 0-2-16,0 1 1 0,-1-2 0 16,0 0 0-16,-1-1 0 0,-3 1 3 15,-2-1 0-15,-3 2 2 0,-4 0-1 16,-4 3 1-16,-3 3 0 0,-5 6-1 0,-4 3-1 16,-5 3-2-16,-4 3 0 15,-2 1-1-15,-2 2 0 0,-1-1 0 0,2-1-1 16,2-2 1-16,2-1-1 0,4-3 0 15,2 2 1-15,3 0-1 0,2-1 0 16,3-2 1-16,2 2-1 0,4-2 1 16,2-1-1-16,0-2 1 0,1 1-1 15,-2-4 1-15,-1-1-1 0,-3-3 0 16,-3-1 1-16,-3-2-1 0,-6-3 0 16,-1 1 0-16,-5-2-3 0,-1 1-7 0,-1 1-11 15,0 1-105-15,-1-2-101 0,1 3-261 16</inkml:trace>
  <inkml:trace contextRef="#ctx0" brushRef="#br0" timeOffset="28229.1807">7539 10131 546 0,'-2'-6'121'0,"-2"1"1"15,4 2-94-15,0 1-11 0,4 4-8 16,0 0-3-16,4 1-4 0,3 0-5 0,3 2-3 16,2 0-7-16,1-1-11 0,4-1-52 15,1 1-46-15,-5-4-87 0,-3 1-188 16</inkml:trace>
  <inkml:trace contextRef="#ctx0" brushRef="#br0" timeOffset="28362.9363">7538 10264 602 0,'1'-4'128'0,"1"-3"2"15,1 3-106-15,3 0-12 0,4 1-8 0,4 0-8 16,2 2-13-16,0 0-112 0,2-1-107 15,-3 2-277-15</inkml:trace>
  <inkml:trace contextRef="#ctx0" brushRef="#br0" timeOffset="29825.2567">17753 10212 556 0,'-3'-5'122'0,"3"0"0"0,2 3-95 16,2 2-12-16,3 2-6 0,2 1-4 16,5-1-3-16,-1 0 0 0,3-1-1 15,3 1 0-15,0-2 0 0,2 1-1 16,2-1-4-16,-1 2-9 0,4-1-32 16,-4-1-78-16,0-3-98 0,-6 3-235 15</inkml:trace>
  <inkml:trace contextRef="#ctx0" brushRef="#br0" timeOffset="29995.6898">17813 10332 487 0,'-4'-8'123'0,"7"-3"0"0,1 0-28 16,9 2-76-16,3 3-10 0,5 3-5 15,3 0-2-15,3 2-1 0,0 1-2 0,1-2-3 16,-3 5-8-16,-1 0-31 15,-2 0-81-15,-5-1-97 0,2 2-236 0</inkml:trace>
  <inkml:trace contextRef="#ctx0" brushRef="#br0" timeOffset="30377.8121">18363 10098 536 0,'2'-12'118'0,"1"1"0"16,2 4-92-16,1 5-8 0,2 5-7 16,3 4-3-16,4 3-1 0,5 2 0 15,0 4 1-15,4-1-1 0,3 1 1 16,1 1 0-16,2-2 0 0,1 1-2 16,-3-2 0-16,3 0-1 0,1-1-1 15,-3 2-1-15,1 0-1 0,-4-1-4 16,-2 1-4-16,-2 1-5 0,-3 0-8 0,-6-3-8 15,-4 0-104-15,-4-5-103 0,-3-4-249 16</inkml:trace>
  <inkml:trace contextRef="#ctx0" brushRef="#br0" timeOffset="30558.331">18842 10080 534 0,'-11'-3'115'16,"-5"0"0"-16,-4 6-94 0,-4 8-10 15,-2 4-5-15,-5 6-1 0,0 5-2 16,-3 2-1-16,-2 1 0 0,4 3-1 16,4-1 0-16,4-2-4 0,7-1-7 15,10-3-24-15,3-6-82 0,10-5-95 16,9-3-230-16</inkml:trace>
  <inkml:trace contextRef="#ctx0" brushRef="#br0" timeOffset="30857.5265">19233 9878 502 0,'1'-5'109'0,"0"2"0"0,-2 6-82 15,1 8-16-15,-1 6-5 0,-1 6-3 0,0 5 1 16,-2 3 3-16,0 1 2 0,1 0 2 15,-1-3 2-15,-1-1 3 0,0-2 1 16,-2-5 0-16,2 1-1 0,1 0-1 16,2-1-3-16,1 0-2 0,2 0-1 15,3 1-3-15,3 2-2 0,2-3-1 16,2-2-1-16,2 0 0 0,3 0-1 16,4 0-1-16,2-3-1 0,-2-6-3 15,3-2-5-15,-3-2-6 0,2-1-9 16,-4-6-29-16,-4-5-82 0,-5-8-98 0,-3 3-233 15</inkml:trace>
  <inkml:trace contextRef="#ctx0" brushRef="#br0" timeOffset="31017.1068">19213 9884 648 0,'5'-37'142'0,"8"4"-1"0,4 11-111 16,7 7-14-16,6 4-8 0,6 5-7 15,3 5-9-15,1 1-11 0,-3 4-4 16,-1 2-118-16,-4 1-114 0,-3 2-284 16</inkml:trace>
  <inkml:trace contextRef="#ctx0" brushRef="#br0" timeOffset="31450.2539">19742 10082 385 0,'0'-2'104'15,"-1"-1"2"-15,1 2-39 0,-1 2-24 0,2 2-11 16,0 3-7-16,0 0-3 0,1 3-2 15,0 2-2-15,2 1 1 0,2 1-3 16,-1 2-3-16,2-1-1 0,0-1-3 16,3-1-2-16,0 1-1 0,-1-2-1 15,0-3-2-15,1-2 0 0,-1-2 0 16,1-3-1-16,-1-3 1 0,4-3-1 16,-1-2 0-16,3-4 0 0,-2-1-1 0,4 0-1 15,-1-1 0 1,0-1-1-16,-1 2-1 0,-2 1 1 0,-3 0 0 15,-3 2 0-15,-2 5 0 0,-1 0 0 16,-3 5 1-16,-2 2-1 0,0 4 1 0,-1 3-1 16,-1 3 1-16,2 1-1 0,-2 2 1 15,3 1-1-15,1-3-4 0,4 4-5 16,0-4-10-16,4 1-37 0,0-2-75 16,1-3-98-16,1-1-233 0</inkml:trace>
  <inkml:trace contextRef="#ctx0" brushRef="#br0" timeOffset="31678.6308">20320 10033 531 0,'-2'-13'115'16,"-2"6"-1"-16,3 8-92 0,-3 5-10 15,2 2-7-15,1 8-3 0,1 4-1 16,0 1 0-16,1 0-1 0,0-2 1 15,4 2-1-15,1-4 1 0,1 0 0 16,3-1-1-16,0-1 1 0,0 0 0 0,1-3-1 16,1 0-5-16,0-1-5 0,1-1-66 15,-1-1-39-15,-2-5-87 0,-2 1-197 16</inkml:trace>
  <inkml:trace contextRef="#ctx0" brushRef="#br0" timeOffset="31840.2711">20255 10168 584 0,'5'-7'126'15,"1"-3"0"-15,4 6-102 0,2 2-11 16,6 2-6-16,1 1-3 0,4 3-4 16,3-1-5-16,4 2-5 0,-1 0-11 15,3-2-106-15,-2-3-102 0,2 2-262 16</inkml:trace>
  <inkml:trace contextRef="#ctx0" brushRef="#br0" timeOffset="32352.9238">20928 10017 528 0,'-1'2'113'0,"-4"-1"0"16,-1 7-90-16,-2 10-12 0,-2 1-8 16,-2 3-1-16,0-1 0 0,0 0 0 15,-1-2 0-15,1-3 1 0,1-2 2 16,1-4 2-16,3-2 3 0,1-3 0 16,2-2 2-16,3-1-1 0,1-3-1 15,1-2-2-15,4-2-3 0,1-1-1 16,2-3-3-16,1-1-1 0,2-5-1 15,3-1 0-15,-3-2-1 0,0-2 1 16,0-1-1-16,-2-2 1 0,-2 0 0 16,-1 2 0-16,-1 0 1 0,-3 4 0 0,0 4 0 15,-1 4 0-15,-2 5-1 0,-1 5 1 16,0 7 0-16,1 5 0 0,1 8 0 16,1 0 1-16,3 3 1 0,4 3 0 15,2 0 1-15,5-1 0 0,1-4 1 0,3-1-1 16,3 0 1-16,3-3-2 15,0-1 1-15,2-3 0 0,0-6 0 0,1-3 0 16,4-5 0-16,-5-5 1 0,1-3 0 16,-2-3 0-16,-4-4 0 0,-2 0-1 15,-7-1 1-15,0-3-2 0,-7-2 0 16,-4-3-1-16,-1-5-2 0,-2 1-3 16,-3-1-4-16,1-1-5 0,-3 5-5 15,0 1-12-15,-3 7-82 0,-1 4-20 16,-1 1-87-16,3 4-184 0</inkml:trace>
  <inkml:trace contextRef="#ctx0" brushRef="#br0" timeOffset="32938.4162">21338 9638 514 0,'-4'-5'109'0,"1"4"0"0,0 1-93 0,6 2-7 16,3 2-5-16,5 1-2 0,2 1 1 16,3-1-1-16,4 0 1 0,3-2 2 15,7 0 2-15,1-1 2 0,3-1 1 16,4-1 2-16,1-1-1 0,-1 0 0 16,0 1-2-16,-3-1-2 0,-2-1-3 15,-2 4 0-15,-5 0-2 0,-2 1-1 16,-3 0 0-16,-3 1-1 0,-4 1 1 15,-4 1-1-15,-3-1 0 0,-1 2 1 16,-4 3 0-16,1 1 0 0,-2 1 0 0,-1 2 0 16,1 2 1-16,-1 3-1 0,0 0 0 15,2 1 0-15,0 4-1 0,1 3 1 16,0 2-1-16,3 3 1 0,0 0-1 16,2 1 1-16,-1-1-1 0,0 0 0 15,1-3 1-15,-1-3-1 0,-2-2 1 16,-1 2-1-16,-4-2 1 0,-3-2 0 15,-2-1-1-15,-3-2 1 0,-3-1-1 0,-1-5 0 16,-4-2 1-16,-4-3-1 0,0-1 0 16,0-1 1-16,-5 0-1 0,-2-1 0 15,-3 3-2-15,-1-1-8 0,0 4-28 16,-2-5-89-16,-4 2-101 0,-2-5-251 16</inkml:trace>
  <inkml:trace contextRef="#ctx0" brushRef="#br0" timeOffset="39256.2525">9632 11616 172 0,'-2'2'42'0,"2"0"2"16,0-1-9-16,0-1-25 0,0 0 5 15,0 0 6-15,0 0 6 0,0-1 6 16,2 1 4-16,-2-2 0 0,0 2-3 16,1 0-5-16,-1 0-8 0,1 3-5 15,0-1-6-15,0 2-5 0,2 0-1 0,2 2 1 16,1 2 0-16,1 1 1 0,2 1-1 15,2 1 2-15,1 0-1 0,2-1 1 16,-1-1 0-16,1 1 0 0,3 0-1 16,2 0 0-16,2 0 0 0,5-2-1 15,1 3 0-15,2-2-1 0,3-1 0 16,1-2-1-16,3 1 0 0,-2-4-1 16,0 2 0-16,2-1-1 0,3 1 1 0,-1-2-2 15,0 0 1-15,1-2 0 16,2 0 0-16,-4 1 0 0,1-4 0 0,-2 0 0 15,-2-3 0-15,-2-1 0 0,-1 0-1 16,-2-4 1-16,-2-1 0 0,-4-1 1 16,-1-2-1-16,-1 2 1 0,-5 0 1 15,-1 2-1-15,-4 0 1 0,-1 4-1 16,-4 0 0-16,-1 0 1 0,-3 1-1 16,-2 0-1-16,0 1 1 0,-1 1 0 15,0-2 0-15,-2 2-1 0,2 1 1 0,-1-1-1 16,0 2 1-16,1 0-1 15,0 1-2-15,1 2-16 0,-1 1-89 0,-1 2-89 16,0 0-227-16</inkml:trace>
  <inkml:trace contextRef="#ctx0" brushRef="#br0" timeOffset="40600.3537">13986 11600 262 0,'1'-1'74'0,"-1"-2"5"16,-1 0-33-16,2-2-6 0,1 1-5 16,-2 0-6-16,1 3-5 0,0-2-6 0,-1 0-3 15,1 3-3-15,1-1-2 16,-1 0-4-16,1 1 0 0,2 0-2 15,-3 2 0-15,2-1 0 0,0 1 1 0,0 0 0 16,2 3 0-16,1 0 0 0,-1 1 0 16,3 0 0-16,2 3 0 0,2-3-1 15,2 2 1-15,-1 0-1 0,1-1 0 16,2 0 0-16,1 2-1 0,1-1-1 16,3 4 1-16,0 0-2 0,3-1 1 15,1 3-1-15,0 0 1 0,4 2-1 0,0-4-1 16,2 2 1-16,-2-1 0 0,3 1-1 15,2-2 0-15,3-1 1 0,2-3-1 16,3 1 0-16,-1-2 1 0,7-1-1 16,0-1 0-16,3-1 0 0,2 1 0 15,1-1 1-15,0 1-1 0,1-2 0 16,0 1 1-16,-1-2 0 0,1 1 0 16,-1-1 0-16,-1-1 1 0,2 1-1 0,0-2 1 15,0 1 0-15,0-1 0 16,-1-1 0-16,2-1 0 0,0 0-1 0,-4 0 0 15,2 0 1-15,-2 0-2 0,0 1 1 16,-2-2-1-16,-2 2 0 0,-1-3 0 16,1 2 1-16,-4-2-1 0,0-2 2 15,-1 1 0-15,1-1 0 0,0 0 0 16,0-1 1-16,-1 0 0 0,0 3-1 16,-2-1 0-16,1 1-1 0,-4-1 0 15,0-1 1-15,0 2-2 0,-1-1 1 0,-2-2 0 16,-1 0 0-16,-3-3-1 0,0 1 0 15,-4 2 0-15,-2-4 1 0,-3 1-1 16,-2 3 0-16,0-1 0 0,-4 1 1 16,-2 0-1-16,1-1 0 0,0 2 1 15,-3 0-1-15,3-1 0 0,-3-1 0 16,-1 2 0-16,-1 0 0 0,-1 0 1 16,-1 2-1-16,-1-1-1 0,-1 3-1 15,-1 0-5-15,0 2-33 0,-1 1-74 16,-4 1-90-16,-9 3-223 0</inkml:trace>
  <inkml:trace contextRef="#ctx0" brushRef="#br0" timeOffset="43823.431">17912 11370 448 0,'-5'-19'97'16,"-1"2"1"-16,1 1-75 0,0 0-12 15,3 0-5-15,1 2 1 0,-1-1 2 16,2 0 3-16,0-1 3 0,0-1 4 16,2 1 2-16,1 0 1 0,1 3-2 15,1-1-2-15,2 0-4 0,2 2-2 16,1-1-4-16,3 2-3 0,2 1-1 15,1-1-2-15,1-1-1 0,2 2-1 0,1 1 1 16,-2-2-1-16,1 1 1 0,-3 0 0 16,-2 4 1-16,1 2 0 15,-3 3 0-15,-1 2 0 0,0 5 0 0,-1 4 0 16,-1 2 0-16,-1 2 0 0,-2 3-1 16,-1 1 1-16,-3 3 1 0,-2 0-1 15,-4 0 1-15,-1 1 2 0,-2 1-1 16,-2 2 2-16,-3-2-1 0,0-1 0 15,-1 1 0-15,3 0 0 0,-1-2-2 0,2-4 0 16,0-2 0-16,4 0-1 16,3-2-1-16,1 0 1 0,1-2-1 0,3 0 0 15,5 1 0-15,-1 1-4 16,4 1-6-16,1-1-9 0,3 1 14 0,1-2-133 16,1-3-111-16,3-2-286 0</inkml:trace>
  <inkml:trace contextRef="#ctx0" brushRef="#br0" timeOffset="43997.9165">18208 11735 632 0,'4'-10'138'16,"1"0"-1"-16,-1 2-109 0,-1 5-11 15,1 2-10-15,-1 2-3 0,-2 2-3 16,-1 3-5-16,-5 4-11 0,-5 4-122 15,-3 7-117-15,-5 2-299 0</inkml:trace>
  <inkml:trace contextRef="#ctx0" brushRef="#br0" timeOffset="53231.4181">12538 14754 259 0,'0'-1'55'0,"-2"0"-6"0,-2 1-54 16,1 2-46-16,-2 2-48 0,-2-3-108 15</inkml:trace>
  <inkml:trace contextRef="#ctx0" brushRef="#br0" timeOffset="61776.1085">18904 11234 406 0,'-6'-4'104'15,"0"-2"4"-15,-3-1-54 0,2 0-9 0,-2 1-7 16,5-1-2-16,0 1-5 0,1 0-3 16,2 1-5-16,2 0-4 0,3 3-4 15,5-2-4-15,3 1-3 0,6 1-4 16,8 1-1-16,7-1-2 0,6 1 1 16,7-1-1-16,4-3 1 0,3 2-1 15,2-1 0-15,-1-3 0 0,-1 1-1 16,3 3 1-16,-6-1-1 0,-4 4-1 15,-2 0-2-15,-6 0-4 0,-3 2-5 16,-7 2-9-16,-7 0-32 0,-5 2-82 0,-7-4-100 16,-4 4-240-16</inkml:trace>
  <inkml:trace contextRef="#ctx0" brushRef="#br0" timeOffset="62209.5004">19018 11030 168 0,'-7'-8'47'0,"1"-2"4"16,-2 0-5-16,3 0-22 0,2 2-1 15,3-1 3-15,1 3 3 0,3-1 1 16,-1 2 1-16,6 0 1 0,-2-1-1 15,3 2 0-15,2 1-2 0,-3 0-2 0,1-2-2 16,2 2-2-16,-2 0-1 16,2 1-1-16,-1 0-1 0,-1 0-2 0,0 1 0 15,1-2-1-15,-3 5-1 0,-2-1-3 16,-1-1-1-16,-2 2 0 0,-3 2-2 16,-4 2 0-16,-5 3-1 0,-4 0-2 15,-3 7 0-15,-8 1-1 0,-8-1-2 16,-4 4-1-16,-2 1-1 0,-1 2 0 15,-3-3 2-15,-1-2 0 0,4 2 1 16,4 3 1-16,3-5 0 0,2-1 0 16,4-3 0-16,7 3-2 0,7-1 0 0,7-1-2 15,7-2 0-15,8-1 0 0,10 2-1 16,12 2 0-16,6-4-3 0,13 2-9 16,9 0-9-16,6 3-117 0,4 1-112 15,1 0-286-15</inkml:trace>
  <inkml:trace contextRef="#ctx0" brushRef="#br0" timeOffset="63291.3698">9008 13644 535 0,'-6'-29'119'16,"1"6"1"-16,0 7-96 0,4 8-6 0,-2 8-7 15,3 11-5-15,0 9-3 16,2 11-2-16,-2 9 0 0,-3 12 0 0,1 15 2 16,-2 14-1-16,-3 6 1 0,-4 6 0 15,-4 5 1-15,5 10-1 0,-1-1 0 16,-1-4-1-16,1-6-1 0,2-1 0 15,4-2 0-15,5-3-1 0,-3-13 1 16,3-6 0-16,3-9-1 0,1-7-1 16,4-12-3-16,0-10-5 0,6-10-16 0,0-10-99 15,1-11-101-15,2-9-253 0</inkml:trace>
  <inkml:trace contextRef="#ctx0" brushRef="#br0" timeOffset="63946.628">8937 13598 567 0,'-11'-36'122'0,"4"2"0"0,4 5-101 0,6 5-8 15,4 6-7-15,4 2-2 0,5 5-2 16,2 2-2-16,3 3 1 0,0 1-1 15,2 4 0-15,3 4 1 0,1 2-1 16,4 3 0-16,3 0 0 0,4 0 1 16,7 4-1-16,4 1 2 0,4-2 0 0,3 0 0 15,3 0 2-15,6 1-1 16,2-4 2-16,8 0-1 0,5-3 0 0,3-3-1 16,8-1 1-16,9-3-1 0,3-4 0 15,7 0 0-15,-1-5-1 0,6 0 0 16,5 2 0-16,4-1-1 0,-5 0 0 15,2 4 0-15,2 0 0 0,-1 4 0 16,-3-1-1-16,-1 2 1 0,-5 0-1 16,5 1 1-16,-4-1-1 0,-6 1 1 0,2-2-1 15,0 2 1-15,-4 0-1 0,-2 0 0 16,-6-1 0-16,-4 1 0 0,-3 0 1 16,-3-1-2-16,-11 2 1 0,-2 0 0 15,-8 1-1-15,-6 1 0 0,-7 2 0 16,-4 3 1-16,-10-1-1 0,-6 2 0 15,-8 2 0-15,-6-2 1 0,-5 1-1 16,-4 0 1-16,-6 0-1 0,-2 2 1 16,-2-2 0-16,-1-4 0 0,0 2 0 15,-1 2 0-15,-1-2 0 0,1-1 0 0,-1 0 0 16,-2 3 0-16,0 2 0 0,1 3 0 16,-3 2 0-16,-2 8 0 0,0 3 0 15,-1 6 1-15,2 10 1 0,2 10 1 16,0 9 0-16,-2 8 1 0,0 2 1 15,2 6 0-15,2 1 0 0,0 7 0 16,1-3-1-16,-1-2-1 0,5 0 0 16,1-4-1-16,2 1-1 0,1 0 0 15,1-5-2-15,-1-1-2 0,1-7-4 0,-1-6-5 16,-2-2-7-16,-3-4-35 0,-3-11-82 16,-3-13-103-16,1-6-245 0</inkml:trace>
  <inkml:trace contextRef="#ctx0" brushRef="#br0" timeOffset="64794.6016">9117 15253 478 0,'-18'-10'103'0,"-3"0"0"15,5 5-85-15,3 3-8 0,0 1-4 0,3 2-3 16,1 0-1-16,1-1-1 0,3 0 0 15,2-1-1-15,0 1 0 0,0-3 1 16,1 2-1-16,4 0 0 0,1 2 0 16,1-1 2-16,2 1 0 0,1 1 3 15,6-1 1-15,-1 1 1 0,1-1 2 16,5-1 2-16,4 2 0 0,3-2 0 0,7 0 1 16,5 1-2-16,8 1 0 0,5 2-1 15,3 0-1-15,6-3-2 0,-1 1 0 16,3 1-2-16,4-1-1 0,3 1 0 15,7-2-1-15,5-2 0 0,3-2-1 16,6 2 0-16,7 0 0 0,4 1 0 16,2-4 1-16,-2 0 0 0,5 4 2 15,5 4 0-15,1 0 2 0,2-3-1 0,-2-1 1 16,6 6 1-16,2 3-2 16,-3-7 1-16,0 1-2 0,1-1 1 0,2 4-1 15,1-3 0-15,-7-7 0 0,5 2 0 16,1 3 0-16,-2-2 0 0,-4-6-1 15,-4 1 0-15,-7 0-1 0,0 4 0 16,-7-1-1-16,-8-2 0 0,-6 2 0 16,-3 1 0-16,-12 1-1 0,1 2 1 15,-11 1-1-15,-6-2 0 0,-6 0 1 16,-3 2-1-16,-7 1 1 0,-2-3-1 0,-9 0 0 16,-2 0 0-16,-4 0-1 0,-6-2 1 15,-6 1-1-15,-4 0 0 0,-4 1 0 16,-2-1 0-16,-3-1 0 0,-4 2 1 15,-3 0-1-15,2 2 1 0,-4 0-1 16,-2 2-2-16,1 1-1 0,0 1-4 16,2 1-6-16,2 2-9 0,-4 1-56 15,1-4-57-15,3 2-98 0,1 1-222 0</inkml:trace>
  <inkml:trace contextRef="#ctx0" brushRef="#br0" timeOffset="92455.7968">10770 15903 366 0,'-4'-13'83'15,"1"5"1"-15,1 8-64 0,-1 4 1 16,0 6-4-16,0 12-1 0,3 7-2 0,0 8 1 16,0 7 3-16,0 8 2 0,0 8 0 15,2 1-2-15,-2 9 0 0,-2 4 0 16,1 6-2-16,0 5-3 15,0 3-2-15,-2 2-2 0,2 10-2 0,1-5-2 16,-1-3-1-16,0 0-1 0,-2-4-1 16,1 1 0-16,-1-2 0 0,0-7-2 15,-1-5 1-15,-1-7 0 0,3-5 0 16,0-9-1-16,4-11-2 0,0-13-2 16,2-8-8-16,1-7-34 0,1-5-72 0,0-10-92 15,-1-4-222-15</inkml:trace>
  <inkml:trace contextRef="#ctx0" brushRef="#br0" timeOffset="93326.9869">10700 15967 365 0,'7'-16'87'0,"0"1"2"0,3 3-58 15,1 1-5-15,3 4-8 0,3 2-4 16,0 1-4-16,4 0-2 0,2 3-1 15,4 1-1-15,2 0-1 0,1 0 0 16,2 0 0-16,1 0-1 0,-1 1-1 16,2-1 0-16,1 2 0 0,5-1 1 15,0 0-1-15,7-1 0 0,3 2 0 16,7 0 0-16,1-2 0 0,3-3-1 0,3 1 1 16,4-1 0-16,1 0 1 0,2 0 2 15,0 2 0-15,3 0 2 0,-2 0 0 16,1 2 0-16,6-1 0 0,3 2-1 15,-2-1-1-15,2 1-2 0,0-4 0 16,6 4-1-16,-1-4-2 0,1 1 1 16,-1-4-1-16,1 0 0 0,2-3 1 15,1 1-1-15,1-1 1 0,1 0 0 16,-2-2 0-16,-1 5 0 0,-5-2 0 0,0 3 0 16,-1 1-1-16,-5 3 0 0,-3-1 0 15,-5 0 0-15,-2 1 0 0,-6 1 0 16,-4-1-1-16,-4 3 0 0,-4-6 1 15,-4 6-1-15,-1-1 0 0,-4 1 0 16,1 0 0-16,-4 2 1 0,-5-1-1 16,1 2 0-16,-5 0 0 0,-3 0 0 15,-3-3 1-15,-5-1-1 0,-3-1 0 16,-2-1 0-16,-5 0 0 0,-1-1 0 0,-3-1 0 16,-3 0 0-16,-2 2 1 0,-1-2-1 15,0 0 0-15,-2 0 1 0,0 1-1 16,-1 1 0-16,0 0 0 0,0 0 0 15,0 4 0-15,-1-1 0 0,1 2 0 16,0 1 0-16,-1 2 0 0,1 0 0 16,1 2-1-16,-1 2 1 0,2 6 0 15,0 4 0-15,-2 5 0 0,1 4 0 0,1 4 0 16,-1 4 0-16,-1 4 1 0,0 2-1 16,-3 2 2-16,0 2 0 0,0 7 3 15,1 6 1-15,-1 6 2 0,2 2 0 16,-1 3 1-16,-1 4 0 0,0 0-1 15,1 3-2-15,-1-4-1 0,-1-1-2 16,0-3 0-16,0-5-2 0,2-2 0 16,1-2 0-16,-1-13 0 0,-2-1-1 15,3-5 0-15,0-2-1 0,0-8-3 16,0-3-4-16,0-6-10 0,0-1-1 16,2-7-110-16,-7-4-101 0,-1-2-257 15</inkml:trace>
  <inkml:trace contextRef="#ctx0" brushRef="#br0" timeOffset="94782.0934">10721 17793 308 0,'-10'0'90'0,"0"-2"4"0,0 1-34 15,0-2-9-15,3 3-10 0,0-1-10 0,1 1-7 16,-2 0-7-16,3 2-3 0,2-2-5 15,1 2-2-15,1 0-2 0,1-1-1 16,3 5-1-16,1 2 1 0,1-1 0 16,3 0 1-16,0 0-1 0,5 0 1 15,1 0 1-15,0-6-1 0,3-1 0 16,2 2 0-16,4-1-1 0,-1 1 0 16,2 2 0-16,2 0-1 0,3 1-1 15,1 1 0-15,0 0-1 0,1-1 0 0,1-4 0 16,0 0 0-16,2-1 0 0,1 0 1 15,2 0-1-15,1 3 1 0,2 0 1 16,3 5-1-16,4 0 0 0,1 1 0 16,-1-4 0-16,2 2 0 0,2-3-1 15,-1-3 0-15,0-1 0 0,-1-2 0 16,3 0 0-16,1 4-1 0,4-1 1 0,-1-1 0 16,0 0-1-16,-2 0 1 15,4 0-1-15,-3-1 1 0,3-1-1 0,2 2 1 16,1 3-1-16,-1 2 1 0,1 1-1 15,-2 0 1-15,-3 0-1 16,-2-1 0-16,-5 0 0 0,0-2 0 0,3 1 0 16,-2 0 1-16,1 0-1 0,2-1 0 15,-3 2 0-15,4-1 0 0,1-2 1 16,-2-2-1-16,0 0 1 0,-3 1-1 16,1 2 1-16,-1-1-1 0,-3 6 1 0,-2-2 0 15,1 1 0-15,-5 1-1 0,2 3 2 16,-2-8-1-16,-3-2 0 0,-2-2 1 15,0-1 0-15,1 1 0 0,-1-1-1 16,2-4 1-16,0 10 0 0,0-2-1 16,-1 4 1-16,2-2-1 0,-3 0-1 15,-2-4 1-15,-1 0-1 0,-2-6 1 16,-3 0-1-16,1-5 0 0,-3 2 1 16,0-1-1-16,-3 0 0 0,2 1 1 0,-1 2-1 15,1 0 0-15,-2 2 1 0,-1 1-1 16,-1 1 0-16,1 2 0 15,-5-1 0-15,-1 2 0 0,0-1 0 0,-5 2 0 16,1 1 0-16,-3-1 1 0,-1 0-1 16,-1 0 0-16,-2 0 0 0,-2 2 0 15,1-3 0-15,-2 0 0 0,-4 0 0 16,2 0 1-16,0 0 0 0,1 0 0 16,-2-1 0-16,-1-1 0 0,-1 1 1 15,4 1-1-15,-5-2 0 0,0 1-1 16,0 1 0-16,0-2 0 0,0 1 1 0,1 0-1 15,0 1 0-15,2-1 0 0,-2 1 0 16,3-2 0-16,-2 1 0 0,2 1 0 16,-1 0 0-16,1-2 0 0,-1-1 0 15,1 1 0-15,0-2 0 0,0-2 0 16,0-1 0-16,1-2 1 0,0-1-1 16,0-2 0-16,2 0 0 0,2-7 0 0,-1 2 1 15,4 0-1-15,-1-4 0 0,2-1 1 16,-1 0-1-16,-2-2 0 0,1 1 0 15,-3-1 1-15,-1 0-1 0,1-1-3 16,-3 3-7-16,1 3-24 0,-2-2-94 16,-3 1-105-16,-6 1-259 0</inkml:trace>
  <inkml:trace contextRef="#ctx0" brushRef="#br0" timeOffset="103782.7058">18924 17171 312 0,'1'-1'89'0,"0"1"5"0,1-1-37 16,-2-2-11-16,1 3-10 0,-1-1-7 16,1 0-8-16,1 1-5 0,1 0-4 15,1 0-1-15,2 0-2 0,-1 1 0 16,1 0 0-16,1 3-2 0,2-2 0 16,-2 1-1-16,0 0-2 0,3 1 1 0,2 0-1 15,1-1 0-15,0 0 0 0,2-2-1 16,1-1 1-16,2 0-1 0,-1-1 0 15,-1 0-1-15,1-2 0 0,-2 2-1 16,0 1 0-16,-1-1 0 0,-1 1 0 16,-2 0-1-16,1 1 1 0,-1-1 0 15,0 0-1-15,-1 1 1 0,-2-2 0 16,1 2 0-16,-2-1-1 0,-1-1 1 16,-1 1-1-16,-2 0 1 0,-1 0-1 15,-1 0 1-15,1 0 0 0,-2-1 0 0,0-1 0 16,-2 1 0-16,2-1 0 0,-1-1 0 15,1 1 0-15,0-1-1 0,-1 0-2 16,1 0-5-16,0 2-9 0,0 2-51 16,-2 1-52-16,-2 1-87 0,0 7-203 15</inkml:trace>
  <inkml:trace contextRef="#ctx0" brushRef="#br0" timeOffset="129904.2478">13409 16587 190 0,'3'1'39'0,"-2"-1"0"0,-2 0-36 16,1 1-4-16,-2 3-2 0,2 1-8 16,2 0-27-16,-4 0-33 0,0-2-75 15</inkml:trace>
  <inkml:trace contextRef="#ctx0" brushRef="#br0" timeOffset="131332.1046">22289 16371 475 0,'-22'-7'107'0,"6"-2"1"15,-1 3-78-15,6 1-13 0,1 1-6 16,2 1-3-16,3 2-1 0,1-3 1 16,1 0 1-16,3-1 1 0,1 2 2 15,3-2 1-15,1-3 0 0,2-1 0 16,2 1-1-16,1-2-2 0,1 3 0 16,3 0-3-16,1-1 0 0,2 2-3 0,0 3 0 15,3 0 0-15,1 2-1 0,0 1 0 16,-1 1 0-16,4 2 1 15,1 3 0-15,2 1-1 0,3 3 1 0,2 0 0 16,3-1 0-16,3 0 0 0,3-2 0 16,4 1-1-16,5-5 0 0,2 0-1 15,5-3-1-15,4 2 1 0,3 0-1 16,2-1-1-16,-1 1 2 0,1 1-1 16,0 0 2-16,1 5 1 0,-4-2-1 15,1 4 2-15,2-1-1 0,-5 1-1 0,2-1 1 16,-1-2-2-16,1 0 0 0,-1-2-1 15,1-1 0-15,0-3 0 0,4-1-1 16,-3-1 1-16,-1-1-1 0,-2-2 1 16,-3-1 0-16,-4 0 0 0,-10 0 0 15,-4 2 0-15,-6 0 0 0,-4 1 0 16,-8 2-1-16,-6-2 0 0,-5 1-6 16,-4 1-7-16,-3 1-8 0,-8 2-121 15,-6-2-117-15,-3 0-294 0</inkml:trace>
  <inkml:trace contextRef="#ctx0" brushRef="#br0" timeOffset="132056.3543">18798 17184 411 0,'5'0'106'0,"-3"0"5"16,0-2-53-16,0 2-14 0,-2-1-11 16,1 0-8-16,0-1-4 0,2 1-5 15,-1 1-3-15,0-1-3 0,3 0-1 16,0 1-2-16,0 0 1 0,1 0 1 15,2 1 0-15,0 0 1 0,3 2 0 0,2-1 0 16,0 3-1-16,4 1-1 0,2 0-2 16,1 3-1-16,2-2-2 0,0 0-1 15,2 0 0 1,-1-1-1-16,0-3 1 0,1-1-1 0,-4-2 0 0,0-2 1 16,-2-1 0-16,-1 0 1 0,-1 0 0 15,-1-1 1-15,-1 0 1 0,-3 1-1 16,0-1 1-16,-3 1 0 0,0 0 1 0,-2 0-1 15,-1 0 0-15,-1-1-1 0,0 0 1 16,-1 1-2-16,-1-2 0 0,-1 1-1 16,-1 0 0-16,0 2-4 0,-2 1-7 15,-2 1-9-15,-2 1-18 0,-3 3-111 16,1 4-117-16,-3 2-287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42:20.9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2457 5739 145 0,'0'-8'36'0,"0"4"2"0,0-1-16 0,0 0-7 16,-1-1-2-16,2 1 6 0,-1 0 6 16,1 0 8-16,-1-1 8 15,0 1 6-15,0 0 2 0,2 0 2 0,-2 0-2 16,0 0-3-16,0-1-5 0,0 2-5 15,0 0-3-15,1-1-4 0,-2 1-2 16,1-1-4-16,-2 0-3 0,2 2-2 16,-1-2-1-16,1 1-3 0,-1-1-1 15,1 3 1-15,0-1 0 0,-1 3 1 16,1 1-1-16,-3 3 1 0,1 3 0 16,1 8 1-16,-2 7-1 0,2 8-3 0,0 6-1 15,2 8-2-15,3 8-1 0,-3 2 0 16,5 0-2-16,-2-5-1 0,-1-5-1 15,3-6 1-15,2-8 0 0,0-6-2 16,6-10-2-16,-1-8 0 0,4-6 1 16,2-4 0-16,-1-9 0 0,1-4 0 15,-5-5 3-15,0-6 1 0,-6-4 3 16,-2-2 0-16,-3 1 2 0,-3 2 1 16,-4 4 1-16,-2 5 0 0,-1 6 0 15,1 9 1-15,-2 4-1 0,3 8-2 16,0 5 0-16,3 4-2 0,2 4-3 0,4 4-2 15,1 0-2-15,3-1-2 0,3 0 1 16,3-4-1-16,0-3 0 0,4-5 1 16,-1-5-1-16,1-2 1 0,-1-4-1 15,-2-9 1-15,2-4 0 0,-2-3 1 16,-2-3-1-16,-4-2 1 0,-4-3-1 16,-4 1 1-16,-4 3-1 0,-4 3 0 15,-3 2-4-15,-3 2-9 0,1 5-13 0,-1 5-17 16,2 6-10-16,4 8-18 0,0 2-113 15,4 1-124-15,6 5-278 0</inkml:trace>
  <inkml:trace contextRef="#ctx0" brushRef="#br0" timeOffset="295.2147">2934 6034 613 0,'-8'9'150'0,"2"4"5"16,0 0-78-16,4 1-37 0,2-1-10 16,3 2-7-16,2-5-6 0,4-1-5 15,2-2-6-15,1-1-2 0,0-4-2 16,4-2-1-16,-1-2 0 0,0-3 1 16,-1-2 1-16,-1-1 1 0,-4-3 2 15,1-1 1-15,-6 0 3 0,-5-2 1 0,-5 1 1 16,-4 2-1-16,-5-1-2 0,-1 4-1 15,-2 3-2-15,-1 5-4 16,1 5-10-16,2 3-9 0,3 0-13 16,2 3-11-16,2 1-18 0,3-2-116 0,5 0-125 15,6-1-291-15</inkml:trace>
  <inkml:trace contextRef="#ctx0" brushRef="#br0" timeOffset="483.7069">3193 5904 608 0,'-2'-1'160'15,"2"0"4"-15,-1-1-46 0,2 2-73 16,4-1-15-16,0 0-11 0,5-1-7 16,1 0-7-16,2 0-7 0,4-1-9 15,2 2-13-15,4 4-11 0,-4-3-17 0,0 0-115 16,-3 1-123-16,-3 1-289 0</inkml:trace>
  <inkml:trace contextRef="#ctx0" brushRef="#br0" timeOffset="651.2597">3284 6107 630 0,'2'5'140'0,"0"-1"0"0,4 0-108 15,2-2-12-15,1-2-11 0,1-1-14 16,1 0 29-16,2-1-164 0,2 0-122 16,2 3-325-16</inkml:trace>
  <inkml:trace contextRef="#ctx0" brushRef="#br0" timeOffset="8972.1602">3876 5943 366 0,'-9'6'101'0,"1"-1"4"0,-1-1-41 0,0-2-14 16,1 0-10-16,-1-2-6 0,1 0-4 15,-1 0-2-15,-1-3-1 0,0 2-1 16,3 0-2-16,1 4-1 0,-1-4-2 16,-1 1-1-16,2 0 0 0,1 1-2 15,0-1 0-15,0 2-1 0,1-5-1 16,2 6-1-16,1-3-1 0,4 5-3 16,-1-5 0-16,0 0-1 0,3 0 0 0,1 0 0 15,4-2 0-15,1 2 1 16,0-3 0-16,5 3-2 0,0 0 0 0,0-2-3 15,2 4 0-15,2-1-2 0,0 0-1 16,-1 0 0-16,2 1-1 0,2 0-1 16,4 0 0-16,1 1 1 0,7-1-1 15,2 1 1-15,3-2-1 0,7-1 1 16,0-1 1-16,5 0-1 0,-4-4 0 16,-2-1 1-16,-3-2-1 0,-3 3-1 0,-2-1 0 15,-2 3 0-15,-1-2 0 0,1 1-1 16,-3-1 0-16,-1 0 0 0,0 0 0 15,-4 0 1-15,-4-2-1 0,-2 1 0 16,-6 1 0-16,-3-1 1 0,-1 2-1 16,-4 3 1-16,-2-1 0 0,-3 0 0 15,-3 1 1-15,-3-1-2 0,2 2-2 16,-4-2-7-16,-2 1-10 0,-4 0-11 16,-1 2-11-16,1 2-10 0,0 0-12 15,0 2-111-15,-2 0-114 0,1-4-270 0</inkml:trace>
  <inkml:trace contextRef="#ctx0" brushRef="#br0" timeOffset="9786.2267">3829 5353 358 0,'-10'-3'110'16,"-1"1"6"-16,0-2-19 0,0 2-29 16,1-2-17-16,2-1-11 0,-2-1-4 15,4-1-3-15,2-1-3 0,3 2-3 16,2-1-2-16,3 0-1 0,5-1-3 16,3 2-3-16,2 3-3 0,2-1-2 15,4 4-4-15,1 0-1 0,1 2-3 16,-1 3-3-16,0 1 0 0,-3 0 0 0,-1 3-1 15,-3 0 0-15,-3-2-1 0,-4-1 1 16,-2 1 1-16,-5 0-1 0,-3 0-1 16,0 0 1-16,-5 2 0 0,0 2-1 15,-5 0 1-15,2 1-1 0,-1 0-1 16,1 1 2-16,3-4-2 0,-1 1 1 16,4-1 0-16,1-3 0 0,4 0-1 0,2-1 1 15,1 0-1-15,2 0 1 16,3 0-1-16,1-2 0 0,4 1 0 0,-4 0-1 15,4-1-2-15,-2 1-1 16,0 1-2-16,0 0 0 0,-3 1 0 0,1 1 0 16,-1 2 1-16,1-1 1 0,-2 1 2 15,0 0 1-15,-4 0-1 0,0 2 2 16,-5-1-1-16,-1 0 1 0,-3 1 1 16,-2 0 0-16,-2 0 1 0,1 0 2 15,-5 0 1-15,1 0 0 0,-2 1 0 16,-1-1 1-16,-1-1-1 0,-1-1-1 0,-1-3-1 15,3-4-1-15,2-2-6 0,4-5-10 16,1-2-6-16,4-1-9 0,5-1-2 16,4 0-123-16,2 1-116 0,6 2-281 15</inkml:trace>
  <inkml:trace contextRef="#ctx0" brushRef="#br0" timeOffset="10123.3376">4182 5364 597 0,'-3'-9'140'15,"3"2"3"-15,0 1-93 0,4 1-14 16,1 0-7-16,2 0-4 0,3 0-4 0,2 3-3 15,2-2-2-15,2 0-1 0,1 2-1 16,0 0-1-16,0 0-2 0,0 4-1 16,-2 0 0-16,0 3-1 0,-3 1-2 15,-3 3-1-15,-2 3-2 0,-2 1 0 16,-5 1-1-16,1 2 0 0,-1 2-2 16,-1 3 0-16,0 0 0 0,-1 0-3 15,0-2-6-15,4 3-8 0,-2-5-8 0,0-1-10 16,0-1-10-16,2-2-12 0,0-1-112 15,-2-4-113-15,1-2-272 0</inkml:trace>
  <inkml:trace contextRef="#ctx0" brushRef="#br0" timeOffset="10334.2101">4236 5331 567 0,'-16'-15'143'0,"4"3"5"15,2 5-80-15,1 5-20 0,2 7-10 16,2 4-8-16,3 6-8 0,0 8-8 16,2 6-5-16,-1 2-4 0,1 1-1 15,0 2-8-15,0 1-14 0,0-1-14 16,1-1-94-16,1-4-31 0,-2-1-109 16,0-1-226-16</inkml:trace>
  <inkml:trace contextRef="#ctx0" brushRef="#br0" timeOffset="10724.1638">3987 6056 607 0,'0'-4'137'16,"-1"2"3"-16,1 2-98 0,1 2-10 16,0 3-4-16,1 3-2 0,-1 1-4 15,-1 4-1-15,0 0-2 0,-1 2-2 0,-1 1-2 16,0 0-2-16,1 0-2 15,-2 0 0-15,3-2-1 0,1 1-2 0,1-2-2 16,0 1 0-16,-1-4 0 0,3-2-2 16,0 0 0-16,-2-4 0 0,2-1-1 15,3 1 0-15,1-4-2 0,1 1 0 16,2-2 0-16,3-1-4 0,1-1-7 16,-1-1-9-16,3 0-14 15,-1 1-10-15,-1-2-11 0,0 1-117 0,-4-1-121 16,0 3-280-16</inkml:trace>
  <inkml:trace contextRef="#ctx0" brushRef="#br0" timeOffset="10908.6713">4182 6134 640 0,'-4'5'148'0,"-1"3"4"0,3 1-101 16,-1 5-18-16,3 2-7 0,2 5-6 15,0 3-6-15,1 3-5 0,0 0-4 0,0 2-7 16,0 1-14-16,0-2-16 0,0 1-126 16,0-2-126-16,1-1-321 0</inkml:trace>
  <inkml:trace contextRef="#ctx0" brushRef="#br0" timeOffset="13476.2834">6553 5517 562 0,'-3'9'128'0,"1"8"4"0,-2 7-87 16,1 12-17-16,1 5-2 0,-1 8-1 0,1 2-1 15,-1 0-1-15,1-2-2 0,1-4-2 16,-2-5-2-16,1-6-2 0,0-8-2 16,0-3-3-16,1-8-1 0,1-6-2 15,0-6 0-15,0-7-2 0,0-9-2 16,1-9-1-16,0-8 0 0,0-4 0 16,2-9-1-16,-2-6 0 0,3-2 0 15,1 0 0-15,1 5-1 0,0 2 1 16,0 2 0-16,1 9 3 0,1 12 3 15,-3 4 1-15,-2 9 1 0,1 6 1 16,-1 8-1-16,-2 7-1 0,0 5-3 16,1 5-2-16,1 7-2 0,3 5 0 15,3 4-2-15,2-1 2 0,5-1-1 0,3 1 0 16,2-4 0-16,1-4 0 0,0-7 0 16,1-5 0-16,2-2 0 0,-1-3 0 15,-2-7 0-15,0-4 0 0,0-4 0 16,-2-4 0-16,-3-7 0 0,-2-1 2 15,-4-7 0-15,-3-2 1 0,0-6 3 16,-3-4 1-16,0-3 2 0,0 0 1 0,-3 1-1 16,-2-3 0-16,0 5-2 0,-1 6-1 15,0 5-3-15,-3 6-1 0,0 2-1 16,1 6-4-16,3 6-8 0,-3 2-12 16,2 3-14-16,-2 3-13 0,6 4-13 15,1 1-70-15,-1 2-45 0,3-2-104 16,4 1-209-16</inkml:trace>
  <inkml:trace contextRef="#ctx0" brushRef="#br0" timeOffset="13740.5767">7084 5773 566 0,'-6'0'162'0,"1"1"1"15,-1-1-2-15,3 3-117 0,3-3-13 16,6 1-11-16,0 0-7 0,1 0-5 16,1 1-1-16,4-1-1 0,2-1-5 15,1 0-11-15,0-1-11 0,3 1-13 16,-3-2-15-16,0 2-122 0,-1 0-127 15,-3 0-300-15</inkml:trace>
  <inkml:trace contextRef="#ctx0" brushRef="#br0" timeOffset="13932.0699">7151 5886 616 0,'-2'1'139'0,"2"1"3"0,0 0-96 16,1-2-21-16,3 0-8 0,2 0-6 0,1-2-2 16,3 1-3-16,1 1-9 0,0 0-13 15,2 0 1-15,1 3-130 0,-3-1-119 16,0-1-303-16</inkml:trace>
  <inkml:trace contextRef="#ctx0" brushRef="#br0" timeOffset="14904.044">7860 5851 451 0,'-11'0'118'0,"2"-1"5"0,0-1-51 0,0-1-24 16,1 0-11-16,2 0-7 0,4 0-5 15,0-1-4-15,2 0-1 16,5 1-2-16,2-2 0 0,4 1-2 0,2 1 1 16,2 0 0-16,6-2 1 0,1 2-3 15,0 1-1-15,-1 2-3 0,5 0-3 16,0 1-2-16,1 0-3 0,3 4-1 15,4-1-1-15,3 0 0 0,6-2 0 16,1 2-1-16,4-3 0 0,1 0 1 16,0 2-1-16,-1 0 0 0,-4-1 0 15,2 0 0-15,-5-1 0 0,-2 3 1 0,0 1-1 16,-1-4 0-16,-1 2 0 0,1-1 0 16,-3-1-1-16,0 0 1 0,-5-1 0 15,-4 0 0-15,-3 0-1 0,-4 0-1 16,-5-1-4-16,-4 1-4 0,-4-1-4 15,-2 0-5-15,-4 0-7 0,-2-2-6 16,-6-2-9-16,0 2-39 0,-3-2-69 16,-3 0-100-16,-5-1-233 0</inkml:trace>
  <inkml:trace contextRef="#ctx0" brushRef="#br0" timeOffset="15524.4457">7950 5326 516 0,'-12'-12'128'0,"0"-2"4"0,1 0-60 15,2 0-33-15,0-1-8 0,3-1-3 16,1 1-3-16,4-1-1 0,3 0-2 16,2 2-1-16,2-1-1 0,4 3-3 15,1 2-2-15,2 3-3 0,2 1-2 16,2 1-1-16,0 1-2 0,1 3-2 0,-3 1-1 16,3 4-2-16,0 1-1 0,-1 3 0 15,-2 1-1-15,-2 2-1 0,0 4 2 16,-2 2-1-16,-2 1 2 0,-5-1-1 15,-4 4 0-15,-2 0 0 0,-3 0 0 16,-5 0-1-16,-2-3 0 0,-4 0 0 16,2 1 0-16,-2-2 0 0,0 0 1 0,2-1 0 15,1-5 2-15,2 2 4 0,0 0 2 16,4-1 1-16,1-5 1 0,2-2 0 16,2 0-1-16,3 0-3 0,0-4-2 15,4 0-3-15,1-4 0 0,3 2-2 16,2 1 0-16,1 0 1 0,4-2-2 15,0 1-5-15,1 0-10 0,1 1-11 16,3 2-14-16,0 0-13 0,1-1-121 16,-3 0-129-16,-1 1-298 0</inkml:trace>
  <inkml:trace contextRef="#ctx0" brushRef="#br0" timeOffset="15798.2178">8316 5245 610 0,'1'-17'143'15,"2"2"4"-15,2 3-97 16,-1 1-14-16,1 2-4 0,5 3-6 16,1 4-3-16,1 2-5 0,1 5-2 0,0 3-4 15,1 2-1-15,2 4-2 0,-4 3-2 16,-1 4-1-16,-3-2-3 0,5 3-1 15,-2 0-2-15,-2 2 0 0,1 0-2 16,-1-1-7-16,-3-1-6 0,1 2-10 16,-3-5-9-16,-3 0-10 0,-2-3-48 15,-1-3-71-15,-2-1-103 0,-1-2-234 16</inkml:trace>
  <inkml:trace contextRef="#ctx0" brushRef="#br0" timeOffset="15973.814">8391 5295 488 0,'-4'-12'144'0,"-1"4"9"16,-1 3-7-16,1 3-86 0,1 5-12 0,0 3-8 15,0 6-9-15,-1 3-10 16,1 3-8-16,-1 4-5 0,0 3-7 0,2 2-13 16,-1 1-17-16,3-1-17 0,0-1-120 15,1 1-128-15,1 1-311 0</inkml:trace>
  <inkml:trace contextRef="#ctx0" brushRef="#br0" timeOffset="16865.0027">7911 6235 454 0,'2'-12'116'0,"-1"-1"6"0,0 2-54 0,1 0-20 16,-1 0-9-16,0 1-3 0,0 3-1 15,1 1-1-15,0 1 0 0,2 0-2 16,-4 3 1-16,1-1-3 0,-1 5-3 16,-1 0-5-16,-1 8-3 0,-1 6-5 0,-2 5-2 15,0 8-5-15,1 4-1 0,2 4-2 16,1 1-1-16,-1-2-2 0,6-2 0 15,1-5-1-15,1-5-1 0,3-4 1 16,1-4-1-16,-2-5 0 0,3-6 0 16,1-1 1-16,-1-8 1 0,-1-6-1 15,0-6 0-15,-3-3 1 0,1-2 1 16,-3-1-1-16,-4 0 1 0,0 3 0 16,-2 5 2-16,1 3 0 0,-4 6 2 0,0 3 0 15,2 4-1-15,0 4 1 0,-1 1-1 16,3 5 0-16,-1 2-3 0,5 1 0 15,-1 0-1-15,3-1-1 0,3-1 0 16,1-2-1-16,0-2 1 0,2-5-1 16,1-4 1-16,-1-4-1 0,2-3 1 15,1-4 0-15,-2-5 0 0,-1-4 0 16,-3-2 1-16,-2-2 0 0,-2-3 0 16,-1-2 0-16,-5 1-1 0,-1 3-4 15,0 4-8-15,-3 2-12 0,0 6-16 0,0 7-15 16,3 8-124-16,-3 4-133 0,5 5-310 15</inkml:trace>
  <inkml:trace contextRef="#ctx0" brushRef="#br0" timeOffset="17152.2226">8285 6481 720 0,'-12'5'168'0,"4"-5"3"0,1 6-112 16,5-1-22-16,2 0-10 0,0 1-6 16,4-1-7-16,2-1-5 0,1 5-3 15,4-4-3-15,3-2-1 0,2-3-2 16,-1-1 0-16,3-4 1 0,-1-3-1 16,-3-3 1-16,0-3-1 0,-5-1 2 0,-2-4-1 15,-5 1 2-15,-3 0 1 0,-5 2-1 16,-6 2 1-16,-4 3 0 0,-3 4-2 15,-3 2-5-15,-1 6-12 0,1 5-15 16,2 5-16-16,5 5-14 0,2 3-121 16,6 2-131-16,6 1-302 0</inkml:trace>
  <inkml:trace contextRef="#ctx0" brushRef="#br0" timeOffset="18050.6915">9256 5665 571 0,'0'-8'144'16,"0"-1"8"-16,0 3-81 0,1 1-17 0,0 1-7 16,-2 3-6-16,3 1-6 0,1 3-5 15,-1 4-4-15,1 8-3 0,-2 2-3 16,1 5-1-16,1 6-3 0,-3 1-4 15,0 5-2-15,0 0-5 0,-2-2-1 16,4 0-2-16,-5-2-2 0,3-4-2 16,-1-5-3-16,2-4-3 0,0-5-6 15,3-6-5-15,2-5-3 0,3-9-1 16,3-4-1-16,3-7 3 0,3-2 4 16,1-2 5-16,0-4 4 0,-1-2 4 15,0 3 2-15,-4 5 2 0,-1 4 3 0,-4 1 2 16,0 5 2-16,-3 3 2 0,-1 5 1 15,-1 2 3-15,-3 2 0 0,0 4-1 16,-2 4-2-16,0 2-1 0,-3 3-1 16,-2 1-2-16,1 2-2 0,-2 0-1 15,-6-2-1-15,4-1 2 0,-1-3 3 16,0-2 3-16,3 0 2 0,-2-2 1 16,3-1 2-16,7 1 0 0,-3-4-1 15,2 2-3-15,0-4-3 0,2 2-1 16,5 2-2-16,1-2-2 0,0 2 0 0,3-1-1 15,0-2-1-15,5 4-1 0,-3-6 0 16,-1 2-2-16,0-2-5 0,3 0-11 16,-3 0-17-16,2-2-19 0,-3 2 151 15,0 4-289-15,-2-4-161 0,4 4-427 16</inkml:trace>
  <inkml:trace contextRef="#ctx0" brushRef="#br0" timeOffset="19481.9582">10043 5642 636 0,'-5'-1'160'0,"2"1"9"15,-2-1-96-15,1-2-17 0,3 3-11 16,2-1-9-16,1 0-13 0,3-1-8 16,3 2-8-16,0 0-6 0,3 2-10 0,0-2-12 15,3 1-18-15,-2 0-15 0,2 3-121 16,-3 1-132-16,0 1-308 0</inkml:trace>
  <inkml:trace contextRef="#ctx0" brushRef="#br0" timeOffset="19652.3549">10042 5855 666 0,'1'-2'147'0,"2"0"1"0,0-1-113 0,3 0-14 15,2-3-10-15,2 1-4 0,2 0-12 16,2 1-13-16,2 0 3 0,2 3-133 16,0 1-122-16,0 0-308 0</inkml:trace>
  <inkml:trace contextRef="#ctx0" brushRef="#br0" timeOffset="20317.2378">10657 5799 557 0,'-12'-8'133'16,"-2"2"5"-16,6 1-84 0,-1 2-13 15,2-1-6-15,2-1-2 0,1 3-3 16,3-2-3-16,0 0-1 0,2 1-2 15,0-2-1-15,6 0-2 0,3-1 0 16,2-2-3-16,4 2-2 0,5 0-2 0,2 1-3 16,4 2-2-16,3 3-3 0,4 0-3 15,4 1-1-15,4 0 0 0,1-2 0 16,6-2-2-16,4-2 1 0,10 1 0 16,1-3 0-16,7 3 0 0,2-3-1 15,2 1 0-15,2 0 0 0,1 4-1 16,-4-1-2-16,2 0-1 0,-5 0-3 0,-1 3-3 15,-5 3-1-15,-5-2 0 0,-6 0 0 16,-9 0 0-16,-10 2 2 0,-8-2-1 16,-5 0-2-16,-6 0-5 0,-1 1-8 15,-9-2-6-15,-6-4-6 0,0 0-11 16,-5 1-52-16,-3-2-57 0,-3-3-98 16,-6 1-224-16</inkml:trace>
  <inkml:trace contextRef="#ctx0" brushRef="#br0" timeOffset="20963.5235">10974 5071 535 0,'-13'-1'131'16,"-1"0"6"-16,1-3-77 0,-2 2-13 16,0-2-6-16,2-1-5 0,1 0-4 15,2-1-2-15,2 0-4 0,2-1-2 16,4-2-3-16,3-2-4 0,4-1-2 0,2 1-2 15,3-3-2-15,4 2-2 0,1 0-2 16,3 1-2-16,0 2-1 0,2 2 1 16,-2 3-2-16,2 4-2 0,-1 0 1 15,0 4-1-15,-2 2 0 0,-1 1 0 16,-4 2-2-16,0 1 2 0,-1-1 0 16,-6 2-1-16,-3 2 1 0,0 1-1 15,-6 1 0-15,-1 2 0 0,-3 0 0 16,-3 3-1-16,0 0 1 0,-2-1 0 15,0-2 0-15,1 3 1 0,-2-2-1 0,2-1 0 16,2-2 1-16,1-1-1 0,3-1 1 16,3-2-1-16,1-1 1 0,4-2-1 15,1 1 0-15,3-3 0 0,4-1-4 16,1-1-9-16,5-3-13 0,1 0-15 16,2-3-12-16,2-1-60 0,1 0-61 15,2 0-111-15,2-3-225 0</inkml:trace>
  <inkml:trace contextRef="#ctx0" brushRef="#br0" timeOffset="21211.8462">11360 5076 616 0,'4'-16'150'0,"2"-1"4"0,4 2-88 15,-1-1-23-15,4-2-6 0,-4 1-6 16,7 2-4-16,0 3-8 0,-1 3-4 15,0 1-5-15,1 5-2 0,-1 6-3 0,0 3-2 16,-1 5-2-16,-2 2-1 0,0 3 1 16,-2 3-2-16,-1 3 0 0,-3 1-2 15,-1 2-5-15,-3-3-8 0,0 1-9 16,-2 0-7-16,-1-1-9 0,0 0-10 16,-3-2-50-16,2-2-60 0,-2-2-99 15,2-1-225-15</inkml:trace>
  <inkml:trace contextRef="#ctx0" brushRef="#br0" timeOffset="21385.3872">11378 5064 696 0,'-7'5'153'15,"2"5"1"-15,1 2-118 0,4 5-16 16,-1 3-8-16,0 3-6 0,2 4-11 15,-3 2-16-15,-2 3 43 0,2 0-176 0,0-3-132 16,4-1-346-16</inkml:trace>
  <inkml:trace contextRef="#ctx0" brushRef="#br0" timeOffset="22094.0383">10892 6109 642 0,'-12'-5'159'0,"1"-1"4"0,2 1-91 16,7 2-25-16,2 0-11 0,5-1-8 16,2 2-9-16,3-1-7 0,3 6-5 15,1-2-3-15,0 0-2 0,1 4 2 16,0-1 0-16,-2 2 1 0,-4 0 0 15,-2-1 0-15,-2 2 0 0,-1 0 1 16,-4 0-1-16,0 2-2 0,-5 0 1 16,1 2 1-16,-1 0-1 0,0 1-1 0,1 0-1 15,0 1-1-15,0-1 0 0,3-2-1 16,0 0-1-16,3-2 0 0,2 1 1 16,1-3-1-16,2 1-1 0,0-2-1 15,2 0-1-15,2 1-4 0,0 1-2 16,-1 1-4-16,0-2-1 0,-2 0 0 15,1 3 1-15,-2-2 2 0,-3-1 1 0,-2 0 4 16,-3 0 3-16,-1-1 2 0,-5 1 1 16,-2 2 1-16,-2 0 1 0,-3 1 0 15,-2 1 1-15,0 1 0 0,-1 0-1 16,2-2 0-16,2-1-5 0,2-2-11 16,4 0-13-16,4-3-12 0,4-5 17 15,4-1-140-15,3-3-123 0,4-3-290 16</inkml:trace>
  <inkml:trace contextRef="#ctx0" brushRef="#br0" timeOffset="22331.4372">11263 6152 640 0,'4'-14'173'0,"1"2"5"15,-2 1-47-15,4-1-73 0,-1 3-14 16,2-2-9-16,-2 4-11 0,2 0-8 15,-2 3-5-15,1 1-5 0,2-1-2 16,2 4-2-16,-1 3-1 0,3 2 0 0,-1 2-2 16,4 4-1-16,-4 4-1 0,1 2-6 15,-3 0-5-15,-3 4-10 0,-3 0-12 16,-2 1-13-16,-2-1-10 0,-1 0-9 16,-4-1-113-16,4 2-119 0,-3-3-277 15</inkml:trace>
  <inkml:trace contextRef="#ctx0" brushRef="#br0" timeOffset="22510.4852">11285 6131 674 0,'-5'-1'156'0,"0"2"2"16,3 4-111-16,-2 2-16 0,3 3-10 15,4 4-11-15,-2 5-7 0,-2 0-11 16,-1 6-11-16,0 1-11 0,1 3 45 15,-4 0-172-15,1 0-130 0,0-5-326 0</inkml:trace>
  <inkml:trace contextRef="#ctx0" brushRef="#br0" timeOffset="22778.8584">10805 6629 642 0,'-5'-2'150'0,"0"-1"2"15,5 1-101-15,4-2-14 0,4 2-4 16,7-3-3-16,7 0-2 0,5-1-2 16,5-1-2-16,2 0-1 0,4 1-2 15,5-4-4-15,-2 2-5 0,3 3-4 16,3-1-3-16,0 1-3 0,-2 3-5 15,3 0-10-15,-3 4-14 0,-2 2-16 0,-5 0-11 16,-5 1 4-16,-2 2-129 0,-7 1-125 16,-3-1-283-16</inkml:trace>
  <inkml:trace contextRef="#ctx0" brushRef="#br0" timeOffset="23055.6596">11168 6735 639 0,'1'-3'143'0,"-2"1"5"0,1 1-101 16,0-1-19-16,1 2-1 0,0 3 0 16,2 2 2-16,-2 3-1 0,-2 2 0 15,1 3-2-15,0 3-1 0,1 2-1 16,-1-1-4-16,-1-1-6 0,3-2-2 15,4 3-2-15,0-3-3 0,3-2-2 16,-3 0-3-16,4-1-2 0,2-2-1 16,1-2-6-16,0-3-14 0,1-3-17 0,1-1-15 15,-1-6 74-15,0 2-205 16,0-3-142-16,-1-3-353 0</inkml:trace>
  <inkml:trace contextRef="#ctx0" brushRef="#br0" timeOffset="23228.0333">11424 6722 724 0,'-3'4'164'0,"-2"5"1"15,2 0-117-15,-2 7-23 0,2 3-9 16,-2 2-6-16,2 1-6 0,0 1-13 16,2 1-14-16,1 3-16 0,1-2-106 15,0-2-21-15,3 0-110 0,2 2-221 16</inkml:trace>
  <inkml:trace contextRef="#ctx0" brushRef="#br0" timeOffset="25116.8562">12412 5571 573 0,'0'-14'138'15,"3"5"7"-15,-5-1-86 0,2 3-10 16,0 0-5-16,0 6-5 0,2 4-5 16,0 4-6-16,-1 4-6 0,0 5-6 15,1 4-5-15,-1 4-2 0,0 2-2 0,-2 3-2 16,1-2-2-16,-1 0-1 0,1-4-3 16,0 1-9-16,0-4-9 0,2-5-11 15,1-4-6-15,0-4-5 0,1-5-7 16,2-5-5-16,1-7 2 0,2-2 9 15,4-6 8-15,1-5 7 0,2-4 6 16,2 1 8-16,1-2 11 0,-1 1 9 16,-2 1 6-16,-5 4 6 0,-1 6 5 15,-3 3 4-15,-2 3 5 0,-3 4 2 0,1 4 3 16,-3 2 0-16,1 4-1 16,-1 2-2-16,-1 4-1 0,-3 2-4 0,-1 1-3 15,-6 1-4-15,0 2-3 0,-5 1-1 16,0-1-3-16,-2 1 0 0,-2-1-2 15,2 0 1-15,3-2 0 0,2-3 0 16,2-4-1-16,4-1-2 0,3-3-1 16,3-2-3-16,1-1-3 0,1 1-2 0,3 2-2 15,2-2-1-15,0 1 0 0,2-1 0 16,5 2 1-16,-1-1-1 0,3 1-1 16,2-1-2-16,-1 1-3 0,1-1-7 15,-1 2-12-15,-2-2-16 0,-1 2-19 16,-2 0 129-16,-3-1-261 0,-2 2-152 15,3-2-401-15</inkml:trace>
  <inkml:trace contextRef="#ctx0" brushRef="#br0" timeOffset="25480.8822">12879 5685 775 0,'0'1'182'0,"-1"-3"1"0,1-1-118 15,1 2-25-15,4 0-15 0,1-2-14 16,2 1-7-16,2-1-4 0,1 2-5 16,0-1-11-16,-1 0-14 0,0 1-18 15,-3 2 5-15,-1-1-141 0,0 2-136 0,3 1-318 16</inkml:trace>
  <inkml:trace contextRef="#ctx0" brushRef="#br0" timeOffset="25637.4751">12913 5778 597 0,'0'-1'147'0,"0"0"1"16,1 1-40-16,3-2-87 0,1 2-17 15,1-2-18-15,0 1 26 0,2-1-160 16,-1 1-124-16,1 0-330 0</inkml:trace>
  <inkml:trace contextRef="#ctx0" brushRef="#br0" timeOffset="29974.2398">14118 5310 489 0,'0'-9'125'0,"-2"1"6"0,-3 1-61 15,-2 0-19-15,-1 4-10 0,0 5-2 16,-3 3-4-16,0 4-3 0,1 2-2 16,0 2-4-16,2 4-3 0,3 2-4 15,0-2-6-15,6 1-5 0,3 1-2 0,2-2-3 16,2-1-1-16,3-2-1 15,2-4 0-15,-1-1 0 0,1-4 0 0,2-5 0 16,1-4 1-16,0-3 0 0,0-4 1 16,0-4 0-16,0-1 2 15,-2-2 2-15,-1-2 1 0,-6-1 0 0,-5-5 1 16,-3 2-1-16,-4 1-2 0,-7-2-3 16,-3 6-10-16,-2 1-16 0,-2 6-18 15,-3 10 58-15,-4 4-192 0,0 8-140 16,-8 5-352-16</inkml:trace>
  <inkml:trace contextRef="#ctx0" brushRef="#br0" timeOffset="30690.3008">11910 4729 494 0,'7'-9'121'0,"-3"-1"4"0,-3-2-68 0,0 1-17 16,-4 3-6-16,-7 3-5 15,-4 8-5-15,-6 4-5 0,-5 9-5 0,-7 9-4 16,-7 8-5-16,-5 9-2 0,-1 12-1 16,-7 6-3-16,-4 4-7 0,-8 5-5 15,0 4-9-15,1 6-12 0,-6-5-106 16,-1 0-109-16,7-2-260 0</inkml:trace>
  <inkml:trace contextRef="#ctx0" brushRef="#br0" timeOffset="31156.1263">11550 5967 507 0,'-5'14'110'0,"-5"5"1"0,-3 4-87 0,-7 6-13 15,-4 2-4-15,-7 6-2 16,-2 2-6-16,-4 1-27 0,4 3-83 0,-1-1-91 16,-1 0-230-16</inkml:trace>
  <inkml:trace contextRef="#ctx0" brushRef="#br0" timeOffset="32254.4035">14142 5540 403 0,'3'-11'116'16,"0"3"6"-16,-6 2-29 0,-1-1-31 16,-4 6-15-16,0 2-9 0,-3 3-4 15,0 4-5-15,-3 1-4 0,2 5-4 16,-3 2-4-16,3 1-5 0,1 2-3 15,3 1-3-15,4 0-3 0,2-1-1 16,4 0-2-16,4-3 0 0,5-3 1 0,2-4-1 16,2-6 0-16,1-4 0 0,0-5 0 15,3-4 1-15,0-2-1 0,-1-3 1 16,-1 0 0-16,-1 1 0 0,-1-1 1 16,-2 0 0-16,-4-1 0 0,-4 1 1 15,-3 1-1-15,-7-1-1 0,-1 1-2 16,-4 3-8-16,-4 2-8 0,-2 5-11 15,-3 9-6-15,2 5-118 0,1 4-116 16,2 6-278-16</inkml:trace>
  <inkml:trace contextRef="#ctx0" brushRef="#br0" timeOffset="32986.4183">13893 5823 378 0,'-17'-2'103'0,"-1"-1"4"0,-1 2-46 16,-2 1-12-16,3 0-8 0,0 3-6 15,3-1-4-15,0 1-2 0,4-1-2 16,4-1-3-16,4 2-3 0,7-2-1 15,5 0-3-15,5 0-2 0,6 1-2 16,7-1-1-16,5 0 1 0,3 0-1 16,4-1 0-16,3-1 1 0,1-1-2 0,2-2 0 15,2 0-1-15,2-2-1 0,0-1-2 16,0-2-2-16,-1 2-3 0,-1-1-5 16,-4 5-5-16,-6 2-9 0,-6 2-7 15,-6 5-12-15,-5 0-20 0,-7 4-99 16,-8 1-110-16,-1-1-258 0</inkml:trace>
  <inkml:trace contextRef="#ctx0" brushRef="#br0" timeOffset="33599.7762">13968 6139 545 0,'-10'-6'134'0,"4"1"5"16,1-2-72-16,5 1-28 0,2-2-9 15,5 2-5-15,1-1-4 0,6 2-3 16,0-1-4-16,2-1-1 0,3 0-3 16,0 4-1-16,1-1-2 0,-2 3-1 15,1 0-3-15,-1 1-1 0,-1 3-1 0,-2 1 0 16,-3 0 0-16,-2 1-1 0,-3 0-1 16,-2 2 1-16,-6 0 0 0,-3 2-1 15,-3-1 0-15,-3 1 0 0,0 1 0 16,0-2 1-16,1 0-1 0,-1-1 0 15,2-2 1-15,1 1 0 0,3-2-1 16,0-2 1-16,2 1-1 0,1-1 0 16,2 1 0-16,3-1 1 0,1 0-1 15,0 1 0-15,1 2 1 0,1 0-3 0,2-2-3 16,2 3-3-16,1 1-3 0,0 0-1 16,3 2-1-16,0-1 0 0,-1 1 0 15,-1 0 3-15,-2 1 3 0,-3 1 1 16,-3 0 2-16,-2 0 1 0,-3 0 1 15,-2-1 1-15,-2 1 2 0,-5-2 1 16,-2-2 2-16,-3 0 3 0,-1 0 4 16,-3-1 2-16,0 1 5 0,0-1 2 0,-1 2 4 15,2-2 2-15,0 0-1 16,1-1-4-16,0-2-3 0,1 1-4 0,2-4-7 16,2 1-11-16,1-1-16 0,5-2-13 15,3-1-15-15,2-2-116 0,5 1-123 16,4-5-292-16</inkml:trace>
  <inkml:trace contextRef="#ctx0" brushRef="#br0" timeOffset="34756.5943">14830 5657 552 0,'0'-11'137'0,"-1"0"9"0,0 2-78 0,1 0-12 15,0 2-5-15,0 2-7 0,0 0-5 16,1 4-8-16,0 1-6 0,0 3-5 15,1 4-4-15,-1 3-5 0,-1 4-2 16,1 5-1-16,0 3 0 0,-1 2-2 16,0 3-2-16,1 0-2 0,1 1 0 15,-1-3-1-15,0-2-2 0,3-3-2 0,0-3-5 16,0-5-5-16,5-4-4 0,1-5-5 16,4-4-1-16,1-5-1 0,5-5 1 15,-1-6 5-15,2-2 4 0,0-3 6 16,1-5 3-16,-4-2 3 0,3-2 1 15,0 3 1-15,-3 2 3 0,0 2 2 16,-2 1 4-16,-3 5 2 0,-2 9 3 16,-4 0 0-16,-2 5 1 0,-1 3 0 15,-4 4-2-15,0 3-2 0,-4 1-3 16,-1 3-1-16,-1 1-1 0,-1 2-1 16,-3 1-2-16,2 2 0 0,-2-1-1 0,0-1-1 15,0-3 1-15,0 1 0 0,2-4 0 16,2 2 1-16,1-7 0 0,0 0 1 15,4-3-1-15,1 2 1 0,0 1-2 16,2-3 0-16,1 1-1 0,0-2 0 16,3 2-1-16,0 0 1 0,2-1-1 15,0 1 1-15,2 2-1 0,0-1 1 0,0 2-1 16,-2 1 0-16,2 0 0 16,-1 0 1-16,1 2-1 0,-2-1 0 0,2 3 0 15,0-1 1-15,-1 0-2 0,1-1-5 16,0 0-9-16,-3-1-10 0,3 3-13 15,-4-2-13-15,-1-2-125 0,0 1-131 16,-1-2-306-16</inkml:trace>
  <inkml:trace contextRef="#ctx0" brushRef="#br0" timeOffset="45587.1006">3491 7614 465 0,'1'-8'120'0,"-2"-3"6"15,-1 2-57-15,0 0-18 0,0 2-6 16,1 0-3-16,1 2-3 0,-3 1-4 16,4 3-6-16,-1 1-3 0,0 5-4 15,-2 1-5-15,3 9-5 0,-1 2-4 16,0 5-2-16,3 6-1 0,-3 5-2 0,2 0 0 16,2 4-3-16,-3-4 1 0,-1 0-2 15,1-1 1-15,-1-4-1 0,1-2 2 16,-1-4-1-16,0-3 1 0,0 0-1 15,0-5-1-15,2-1-4 0,-2-5-3 16,0-2-5-16,0-1-5 0,1-6-4 16,1 0-3-16,1-5 0 0,1-4 1 15,-1-4 1-15,2-4 1 0,2-4 3 16,1-1 2-16,3-3 2 0,1-5 3 16,2 0 1-16,4-4 3 0,0 3 3 15,3-1 3-15,0 2 2 0,-1 0 4 0,-1 4 1 16,1 4 4-16,-3 4 3 0,-4 3 1 15,1 5 3-15,-2 3 2 0,-2 4 2 16,-3 4 2-16,-3 1 1 0,-2 5 1 16,-2 5 1-16,-2 2-1 0,-4 0 1 15,-3 3-3-15,-4 1-2 0,0 2-1 16,-2 0-5-16,-3 0-1 0,-2 0-2 16,0 1-3-16,-2-2-1 0,1-1-2 0,-1-1-2 15,0 0 0-15,1-2 0 0,4-5 0 16,4 0 2-16,2-2 0 0,3-3 1 15,5 0 0-15,1-4 0 0,4-1 0 16,-1 1-3-16,2 1 0 0,4-2-2 16,1 2-2-16,2 0 0 0,3 1 1 15,3 2-1-15,3-1 1 0,1-1 0 16,0 2 1-16,0 1-1 0,1-1 0 16,-1 1 0-16,2 3 1 0,-3-2-1 15,0 1 0-15,0 1 0 0,0-1 0 16,-4-1 1-16,0-1-1 0,-3 0 0 15,-1-3 0-15,-2 1 0 0,-3-1 0 0,-3-2 0 16,1 1 1-16,-1-1-1 0,-2 0 0 16,-1-1-1-16,-1 0 0 0,-1 0-1 15,1-2-4-15,-1 2-5 0,-1-1-6 16,-1-2-8-16,2 0-10 0,1 2-7 16,1-2-8-16,0-1-11 0,1 0-109 0,0 2-113 15,0-2-274-15</inkml:trace>
  <inkml:trace contextRef="#ctx0" brushRef="#br0" timeOffset="45871.4065">3993 7722 672 0,'-2'-4'161'0,"1"4"4"0,-2-1-110 16,3 1-13-16,1 1-10 0,2 2-9 15,0-1-8-15,1 1-6 0,1-1-4 16,1-1-1-16,4 0-2 0,0-1-6 16,2 2-8-16,3-2-10 0,-2 1-11 15,2 0-8-15,1 0-14 0,-3 2-114 0,1-1-117 16,-6 2-276-16</inkml:trace>
  <inkml:trace contextRef="#ctx0" brushRef="#br0" timeOffset="46052.4402">4036 7848 562 0,'-2'3'138'16,"0"-1"3"-16,2 2-68 0,2-1-37 0,1 1-10 15,1 0-5-15,1-1-5 0,2 0-4 16,1-1-3-16,-1 2-2 0,2-3-2 16,-1 0-7-16,1 1-11 0,-1-1-12 15,1 3-20-15,-2-3-106 0,-1 0-115 16,-3-5-277-16</inkml:trace>
  <inkml:trace contextRef="#ctx0" brushRef="#br0" timeOffset="47693.9659">713 7308 479 0,'-1'-10'131'0,"-2"5"5"15,0 3-38-15,-2 3-45 0,0 6-14 16,0 4-8-16,1 3-5 0,3 4-6 15,0 3-5-15,4 4-3 0,2-1-4 16,3-2-1-16,0-2 0 0,4-1-2 16,1-3-2-16,0-4-1 0,2-4 0 15,-2-5 2-15,3-4 1 0,-1-5 0 16,0-6 0-16,-3-5 3 0,-1-3 0 16,-1-3 1-16,0-3 0 0,-3-2 0 15,-1 0-2-15,-1-2-1 0,1 3-1 16,-1 2-1-16,-1 3-2 0,-1 4-1 0,0 6-1 15,-2 9 1-15,0 6-1 0,-1 8 0 16,0 6-1-16,0 5-5 0,1 4-5 16,1 2-8-16,-1 2-7 0,1-2-8 15,1-1-4-15,-1 1-6 0,1-6-3 16,0 0-30-16,-1-2-71 0,0-4-93 16,-2-4-228-16</inkml:trace>
  <inkml:trace contextRef="#ctx0" brushRef="#br0" timeOffset="47936.3062">764 7063 445 0,'-13'-31'122'0,"-1"7"5"0,2 5-48 16,1 7-21-16,4 5-18 0,1 6-10 16,0 4-8-16,3 7-5 0,2 7-3 15,2 8-4-15,0 5-1 0,3 12-2 0,1 9-1 16,-1 5 0-16,0 5-2 0,0 2-1 15,0 1-1-15,-3 1-1 16,0-6-1-16,0 0-1 0,-1-5-3 0,0-5-4 16,-1-3-5-16,0-4-7 0,1-8-7 15,0-3-26-15,1-10-89 0,0-6-102 16,3-7-245-16</inkml:trace>
  <inkml:trace contextRef="#ctx0" brushRef="#br0" timeOffset="48169.6945">1062 7194 645 0,'-1'-6'151'0,"0"5"2"0,-2 3-105 16,2 7-14-16,0 3-10 0,-1 5-8 0,2 6-7 15,0 2-4-15,0 3-2 0,2 1-5 16,-1 2-9-16,1-3-13 0,0-1-12 16,0-2-120-16,0-3-123 0,2-4-300 15</inkml:trace>
  <inkml:trace contextRef="#ctx0" brushRef="#br0" timeOffset="48461.9065">1203 7266 650 0,'-3'-5'145'0,"1"8"0"16,2-1-108-16,1 7-14 0,0 3-8 15,2 3-5-15,-1 4-3 0,2 1-2 16,-2 0-3-16,1 0-10 0,-1 1-13 16,1-2-11-16,0-1-117 0,-1-1-119 15,0-2-292-15</inkml:trace>
  <inkml:trace contextRef="#ctx0" brushRef="#br0" timeOffset="48756.1283">1411 7253 560 0,'-2'0'142'0,"-3"3"3"16,-3 1-61-16,1 2-41 15,-2 3-9-15,-2 2-6 0,-2 1-4 0,-2 4-5 16,-1 0-2-16,-1 1-3 0,0 1-4 16,2 0 0-16,2-1-3 0,2-3-2 15,4 0-2-15,3-1 0 0,4-2-2 16,0-1 0-16,6 0-1 0,1-3 1 16,3-2-2-16,4 0 1 0,-1-2-1 15,4-3-3-15,3-3-5 0,-1-3-6 16,1-1-11-16,1-2-7 0,-2-3-10 15,0-2-26-15,0 0-91 0,0 0-109 16,0 0-251-16</inkml:trace>
  <inkml:trace contextRef="#ctx0" brushRef="#br0" timeOffset="49119.7575">1572 7373 666 0,'-13'3'150'0,"4"2"1"16,2 0-112-16,5 1-12 0,3 1-7 16,4 0-4-16,4 0-4 0,0-1-2 15,5-1-2-15,3 0-1 0,-1-2-3 16,1-5-2-16,0 0 1 0,2-5-2 16,-3-2-1-16,0-1-3 0,-4-2-3 15,-1-2-1-15,-3-1-3 0,-2-3 0 16,-3 0-2-16,-4 0 1 0,-3-1 3 15,-2 0 2-15,-4 3 2 0,-1 2 3 16,-2 4 1-16,0 6 2 0,0 4 2 16,-1 3 1-16,2 8 2 0,-1 6 0 0,0 4 2 15,1 4 1-15,2 3 0 0,1 7 0 16,0 1 0-16,2 1-1 0,2-2-2 16,2 0 0-16,3-1-2 0,0-2-3 15,0-5-2-15,4-4-9 0,2-5-11 16,5-4-13-16,0-3 1 0,3-6-132 15,0-7-125-15,3-2-305 0</inkml:trace>
  <inkml:trace contextRef="#ctx0" brushRef="#br0" timeOffset="49402.1351">1884 7337 661 0,'-4'3'154'16,"-2"3"2"-16,1-2-102 0,3 3-20 16,1 0-10-16,2 1-6 0,0-1-6 0,0 4-2 15,5-2-3-15,2 2-2 0,0-4-1 16,3-1-2-16,0 0 0 0,2-3-1 16,-2-3 0-16,-2-3 1 0,0-2 0 15,-2-1 0-15,-3-2 1 0,-3-3-1 16,-2-3 0-16,-1-2-1 0,-3 0-4 0,-1-1-8 15,-3-3-10-15,0 1-11 0,-2-2-11 16,0-1-25-16,-1 0-98 0,0-1-112 16,0-2-258-16</inkml:trace>
  <inkml:trace contextRef="#ctx0" brushRef="#br0" timeOffset="49523.8082">1830 6884 600 0,'-1'0'139'0,"-2"4"2"16,1 4-97-16,1 5-17 0,1 0-9 15,2 5-11-15,2 3-15 0,-4-1 29 16,5 6-162-16,2-1-121 0,2 3-323 16</inkml:trace>
  <inkml:trace contextRef="#ctx0" brushRef="#br0" timeOffset="49758.1709">1984 7216 714 0,'-1'-9'164'0,"0"2"2"16,3 2-119-16,3 0-16 0,4 4-11 16,2 1-5-16,2 3-6 0,7-2-6 15,2 1-2-15,2 2-1 0,2 0-5 16,-1-1-11-16,2 1-12 0,-3-2-10 15,-2 1-12-15,-1-1-86 0,-4-2-31 16,-3-2-98-16,-3-1-199 0</inkml:trace>
  <inkml:trace contextRef="#ctx0" brushRef="#br0" timeOffset="49908.7682">2205 7194 640 0,'-16'11'160'0,"0"4"6"15,3 3-96-15,-1 5-19 0,3 1-13 16,2-1-10-16,2 1-10 0,5 1-14 15,2-3-15-15,2-2-16 0,4-2-14 16,5-1 18-16,3 0-147 0,-1-7-128 0,4-6-306 16</inkml:trace>
  <inkml:trace contextRef="#ctx0" brushRef="#br0" timeOffset="50227.9235">2422 7225 697 0,'-11'1'171'0,"-3"0"5"0,1 0-95 0,2 2-33 16,1-1-17-16,4 2-11 0,1 1-7 15,1 0-7-15,5 2-4 0,3 0-4 16,0 2-5-16,3-1-8 0,0 1-9 16,2-2-9-16,-2 1-7 0,1-2-6 15,-2 0-2-15,-1 0 0 0,-3 1 4 16,-2 1 8-16,-2 0 9 0,-2 2 8 15,-2 0 6-15,-1-1 8 0,-3-1 7 16,0 3 6-16,0-1 4 0,0 1 1 0,1 0 0 16,0 0 0-16,3 1-3 0,2 1-3 15,4-4-3-15,3 1-2 0,2-4-2 16,2-1-2-16,4-2-1 0,1-2-4 16,4-1-3-16,1-4-5 0,0-1-5 15,1-2-5-15,0 1-106 0,0-2-98 16,-1 0-250-16</inkml:trace>
  <inkml:trace contextRef="#ctx0" brushRef="#br0" timeOffset="50651.8462">2543 7365 586 0,'4'7'129'16,"1"1"2"-16,3 2-99 0,3 0-13 16,4-3-1-16,2-2 0 0,0-3-1 15,3 0-3-15,-2-6-1 0,0-3-1 16,1-1-2-16,-2 0-3 0,0-3-2 15,-2-2-3-15,-3-1-1 0,-5-1-1 0,-2 2-1 16,-5-3 0-16,-3-1 0 0,-6-1-1 16,-4 1 1-16,-3 3-1 0,0 1 0 15,-3 5 2-15,-1 5 1 0,0 3 2 16,-1 6 3-16,2 7 2 0,1 4 1 16,1 4 1-16,3 1 0 0,3 5-1 15,1 2-1-15,4 4-2 0,2 0-2 16,1 0-1-16,3 0 0 0,2 2-2 15,-2-6-5-15,3-1-9 0,3-3-12 0,4-3-10 16,0-6-110-16,2-7-10 16,4-4-101-16,4-1-195 0</inkml:trace>
  <inkml:trace contextRef="#ctx0" brushRef="#br0" timeOffset="50918.3474">2881 7330 717 0,'-4'7'159'0,"1"1"2"0,0 0-119 15,3 1-18-15,3-3-9 0,3-1-4 16,1-3-3-16,2 1-3 0,2-3-1 16,1 2 0-16,1-4 1 0,1-4 2 15,-2-3 3-15,-1-2 0 0,-1-1 1 16,-4-1 1-16,-1-4 0 0,-4 4 0 15,-3 1-4-15,-6 2-1 0,-4 2-1 0,-4 5-2 16,-3 2-6-16,-7 4-19 16,-3 6-18-16,-6 7-8 0,-3 2-133 0,0 2-138 15,-3 4-328-15</inkml:trace>
  <inkml:trace contextRef="#ctx0" brushRef="#br0" timeOffset="51303.3251">1439 7989 642 0,'2'-11'146'0,"-2"1"2"15,2 5-107-15,0 2-12 0,2 5-6 16,1 7-5-16,0 4-6 0,0 5-2 15,0 8-3-15,-2 1-3 0,1 5-2 16,-2-4-9-16,1 0-8 0,1-1-9 16,2-3-9-16,0-5-13 0,4-3-49 15,2-6-59-15,0-5-95 0,3-8-209 16</inkml:trace>
  <inkml:trace contextRef="#ctx0" brushRef="#br0" timeOffset="51536.2117">1698 8076 462 0,'3'-5'138'0,"-1"1"7"15,-6 3-8-15,0 2-75 0,-2 2-14 16,0 0-8-16,-4 5-4 0,-1 2-7 16,-3 1-3-16,-2 2-3 0,-3 2-2 0,0 0 0 15,-5-2-1-15,1 2 0 0,0-2 0 16,4 2-1-16,5-3-1 0,0-2-3 16,7 0-1-16,3 1-4 0,4-4-4 15,3-1-2-15,2-3-3 0,2 0 0 16,4 1-1-16,4 0 0 0,3-3 0 15,4-1-1-15,3-1-2 16,0-1-7-16,2 0-11 0,3-2-18 0,-1 2-18 16,2 1 126-16,-2-1-260 0,3 0-151 15,2 1-398-15</inkml:trace>
  <inkml:trace contextRef="#ctx0" brushRef="#br0" timeOffset="52113.793">3233 7003 478 0,'0'-20'118'0,"-2"8"6"16,1 2-65-16,-1 8-16 0,-1 5-12 15,1 10-3-15,-1 6-6 0,1 11-3 16,-1 6-6-16,1 12-2 0,0 10-2 16,-1 8-2-16,2 6 0 0,0 7 1 15,-1 5 0-15,1 8 1 0,0-1-1 16,1-1-1-16,0-4 1 0,0-4-2 0,-1-5-2 16,1-11-2-16,1-6 0 0,0-7-7 15,0-8-7-15,1-3-11 0,0-6 9 16,1-8-134-16,0-5-118 0,0-9-296 15</inkml:trace>
  <inkml:trace contextRef="#ctx0" brushRef="#br0" timeOffset="53916.9062">4470 7619 606 0,'-3'-7'148'0,"3"-1"3"0,-2 2-90 16,3 0-18-16,2 1-8 0,-1 0-6 15,4 2-6-15,0-1-7 0,3 0-3 16,1 3-2-16,1 1-2 0,1 1-3 16,0 3-1-16,0 0-2 0,-2 0 0 15,-2 1-1-15,-4 3 1 0,-2 2-1 16,-4-1 0-16,-5 2 0 0,-2 3-1 0,0-2 1 16,-1 4 0-16,-1 1-1 0,1-1 0 15,1 0-1-15,3 0 1 0,4-1-1 16,-1 1 0-16,3-3-1 0,2 1 1 15,0-2-1-15,3-1 0 0,2 0 0 16,2-3 0-16,2 1-1 0,0-3 1 16,2 1-1-16,0-2 1 0,1 1 0 15,-1-1 0-15,-1 0 0 0,-2 0 0 16,-2 0 1-16,0-1 0 0,-3 2 0 0,-4 2 0 16,-2 2 0-16,-3 2 0 0,-2 2 0 15,-3 1 0-15,-2 1 0 0,-2-1 0 16,-1 3 0-16,-2-2 0 0,2-3 0 15,-1 3 0-15,1-1 0 0,2-1-6 16,4 0-9-16,0-4-11 0,3-2-8 16,0 0-12-16,4-6-37 0,1-2-84 15,3-1-106-15,-1-4-242 0</inkml:trace>
  <inkml:trace contextRef="#ctx0" brushRef="#br0" timeOffset="54239.031">5206 7813 675 0,'-3'-7'166'0,"1"4"4"0,2-1-104 15,1 2-16-15,5 2-11 0,3-2-9 16,3 1-12-16,4 1-8 0,4 0-2 16,2 0-4-16,0 1-3 0,0 1-13 15,-3 0-18-15,1 2-15 0,-4 3-13 0,-5-1-120 16,-4 2-130-16,-1-2-297 0</inkml:trace>
  <inkml:trace contextRef="#ctx0" brushRef="#br0" timeOffset="54397.0048">5221 7936 704 0,'0'4'154'0,"2"1"-1"0,4-1-121 0,4-2-15 16,2-1-9-16,5-1-10 0,4-1-14 15,0-4-11-15,2-1-1 0,-1-1-125 16,-1-2-122-16,-2-2-291 0</inkml:trace>
  <inkml:trace contextRef="#ctx0" brushRef="#br0" timeOffset="54603.9641">5461 7705 479 0,'1'-3'127'0,"0"1"2"0,0 3-1 15,3 2-107-15,2 1-7 0,0 1-5 16,4 3 0-16,-1 1-2 0,0 3-1 16,1-3 1-16,3 2 0 0,-2 0 1 15,0 2-1-15,0-1 0 0,0 0-1 16,0 2-1-16,-3 0-2 0,-3 2-3 16,-4-1-4-16,-3 1-5 0,-4 1-6 15,-4 1-9-15,-1 1-38 0,-3 0-78 16,2-2-102-16,1 2-240 0</inkml:trace>
  <inkml:trace contextRef="#ctx0" brushRef="#br0" timeOffset="55166.0827">6012 7647 588 0,'0'-13'139'0,"-1"4"4"0,-1 4-90 0,2 4-17 15,0 8-6-15,0 7-4 0,-1 7-5 16,1 7-3-16,-1 6-4 0,0 4 0 15,-2 4-3-15,3 2 0 0,0 0 1 16,-1-5-1-16,0-6 0 0,0-5 0 16,-1-6-1-16,2-7 0 0,-1-4-2 15,0-11 1-15,2-4 0 0,0-7 0 16,-1-7 1-16,3-8-1 0,-3-4 1 16,4-6 0-16,-2-5-2 0,2-6-2 0,1 2-1 15,-1 1-2-15,3 6-1 0,-1 3-1 16,-1 6-1-16,-2 12 1 0,1 11-1 15,-3 9 1-15,0 8 0 0,1 9 0 16,3 7 0-16,-1 8-1 0,4 3-1 16,4 5 1-16,3-1-2 0,4 2 1 15,5-5-1-15,-1-3 0 0,4-7 2 16,3-4-1-16,-1-8 1 0,1-6 1 16,-3-8-1-16,0-6 1 0,0-5 0 15,-6-10 1-15,-4-4 0 0,-5-6 1 0,-3-5 0 16,-4-3 0-16,-5-7-1 0,-3-3-1 15,0-1-4-15,-3 0-11 0,-3-1-10 16,4 6-10-16,0 7-12 0,2 8-9 16,-1 11-8-16,-1 10-116 0,0 7-114 15,5 12-278-15</inkml:trace>
  <inkml:trace contextRef="#ctx0" brushRef="#br0" timeOffset="55399.4744">6643 7827 723 0,'-6'-6'161'0,"2"0"1"0,4 0-119 0,2 1-20 16,6-1-10-16,4 2-6 0,-1-2-4 15,4 2-9-15,-1 2-12 0,4 1-12 16,-2-1-14-16,-3 2-119 0,-1-1-124 16,-2 1-299-16</inkml:trace>
  <inkml:trace contextRef="#ctx0" brushRef="#br0" timeOffset="55581.9707">6646 7934 634 0,'2'0'136'0,"0"0"0"0,4-1-113 0,3-2-12 16,3 2-9-16,2-2-9 0,0 2 4 16,1-1-133-16,0 2-114 0,-1-3-295 15</inkml:trace>
  <inkml:trace contextRef="#ctx0" brushRef="#br0" timeOffset="56552.2258">7236 7637 608 0,'-13'11'154'0,"-1"3"7"0,0 3-82 0,2 4-21 16,5 2-10-16,4-1-4 0,7 0-8 15,3-2-7-15,5-3-7 0,6-5-5 16,2-3-4-16,5-8-3 0,2-5-3 16,1-4-1-16,1-4-1 0,-2-3-1 15,-2-6-2-15,-4-2 0 0,-5 2 2 0,-5-2-2 16,-5 2 1-16,-6-1-3 0,-4 0 1 15,-3 5-2-15,-6 2-3 0,-1 1-10 16,-7 3-14-16,-1 6-13 16,0 5-13-16,-1 4-10 0,2 5-6 0,1 3 1 15,5 3-84-15,3 2-8 0,5 0-79 16,2-1-175-16</inkml:trace>
  <inkml:trace contextRef="#ctx0" brushRef="#br0" timeOffset="56802.5599">7269 7776 604 0,'-6'3'150'16,"-3"6"6"-16,0 1-87 0,0 1-18 16,0 4-10-16,-1 2-6 0,4 4-8 0,2 2-8 15,3 0-5-15,2 0-3 0,4 3-5 16,1-4-1-16,5-1-1 0,2-4-2 16,1-3-1-16,5-5 1 0,3-2-1 15,1-6-1-15,3-2-1 0,0-6 1 16,-4-5 0-16,-2-4 1 0,-1-2 1 15,-6-5 1-15,-3-1 3 0,-5-1 2 0,-4-1 0 16,-3 1-1-16,-4 2 0 0,-5 2-2 16,-4 3-4-16,-3 3-17 0,-6 5-16 15,1 4-17-15,-3 10-130 0,2 6-138 16,-2 4-334-16</inkml:trace>
  <inkml:trace contextRef="#ctx0" brushRef="#br0" timeOffset="85053.2423">20418 1186 185 0,'-1'-6'50'16,"-1"1"3"-16,-3-1-9 0,-3 1-22 16,2 3 2-16,0 0 1 0,0 1 1 15,-1 0 0-15,-3 1-2 0,1 1-2 16,1-1-4-16,-3 3-4 0,1 1-2 16,-1 0-3-16,0 2-2 0,0 7 0 15,0 1-2-15,1 2 0 0,1 2 0 16,1 3-1-16,0 5 1 0,5 3-1 0,2-4 0 15,2 3 0-15,4 0 0 16,1 0 0-16,2-3-1 0,2-1 0 0,1-3 1 16,0-1-1-16,0-6 1 0,1-1 1 15,-1-5 1-15,2-1 1 0,-1-4 2 16,-2-3 4-16,0-4 3 0,1-1 1 16,-3-4 2-16,1-4-1 0,-1-3 0 15,0-4-3-15,-1-6-2 0,0-5-3 16,0-2-2-16,-4 1-1 0,-2-2-2 15,-1-5 0-15,-3 1-1 0,-1 3-1 16,-5 4 0-16,1 2 0 0,-1 4-1 0,-2 3-1 16,0 12 1-16,-2 10-3 0,-4 10-10 15,-2 11 16-15,-3 5-125 0,-1 9-101 16,-2 0-268-16</inkml:trace>
  <inkml:trace contextRef="#ctx0" brushRef="#br0" timeOffset="86148.6367">18063 1128 203 0,'-8'0'43'0,"0"1"1"0,-4 2-37 16,-1 2-3-16,-1 0-1 0,-1 2 0 15,-1 3-2-15,0-2 1 0,1 8-2 16,1 1 1-16,-1 1-1 0,4 1 0 16,0 3 1-16,1 1-1 0,2 3 0 15,3-3 1-15,3 2 1 0,4 3-1 16,0 2 2-16,4-1 1 0,3-1 1 15,1 2 0-15,2-1 0 0,4-2 1 16,3-3 0-16,3-2 0 0,4-3-1 0,1-3-1 16,1-5 1-16,2-3 1 0,-3-4-1 15,-3-3 1-15,-2-4 1 0,-2-5 3 16,-2-5 7-16,-2-6 6 0,-2-8 3 16,-6-7 2-16,-4-6 0 0,-5-4 1 15,-2-3-4-15,-5 0-8 0,-2-3-5 16,-4 4-3-16,1 0-3 0,1 2-1 15,-2 0-3-15,-3-4-3 0,1 9-4 16,-2 10-17-16,-3 9-69 0,-5 10-73 0,-5 19-183 16</inkml:trace>
  <inkml:trace contextRef="#ctx0" brushRef="#br0" timeOffset="92281.8417">22427 5343 309 0,'-2'1'67'0,"-2"1"0"0,4 0-52 0,-1 0-7 16,0 1-5-16,1-1-1 0,0 1-1 15,0 0 4-15,0-1 6 0,-3-1 4 16,3 0 2-16,0-1 1 0,0 0 2 16,0 1-2-16,0-1-2 0,0-1-6 15,0 1-4-15,1 0-3 0,-1 1-1 16,0-1-1-16,0 0 0 0,2 2-1 16,-2-2 0-16,0 2 1 0,-2 1-1 0,1-1 0 15,1 2 1-15,-2 1-1 0,0-2 1 16,-1 1 1-16,0-2 0 0,1 1 1 15,-2-2 0-15,2 1 0 0,0-2 0 16,1 2-2-16,1-2-6 0,1 1-47 16,1-2-39-16,-2-1-70 0,1-4-164 15</inkml:trace>
  <inkml:trace contextRef="#ctx0" brushRef="#br0" timeOffset="93411.9442">22758 1124 310 0,'1'-6'65'0,"-2"5"1"0,1-6-57 16,0 1-3-16,-1-3-2 0,-2 5 0 16,-2 2 1-16,-1 1 5 0,-1 0 7 15,-3-1 4-15,-2 2 3 0,-2 3 4 16,0-3 1-16,-2 0 0 0,-4-1-4 15,4 2-6-15,-1 0-5 0,0 3-3 16,-2 3-4-16,0 2-2 0,0 0-2 16,2 7-1-16,-2 0 0 0,0-2-1 0,3 4 0 15,1 2 1-15,1-2 1 0,4 0 0 16,2 1 1-16,2 0 1 0,2 5 0 16,3-4 0-16,3-1-1 0,3 4 1 15,4-3-1-15,2 2-1 0,2-3 0 16,4 1 0-16,3-3 0 0,4-1 0 15,2-2 1-15,1-1 0 0,1-4 2 0,3-5 1 16,-4 0 2-16,5-9 1 0,-1-5 1 16,0-5 0-16,0-5 1 0,-1-6-2 15,-3-3-2-15,3-4-1 0,-8 3-2 16,-3 2-1-16,-3 0-2 0,-2-3 0 16,-6-1 0-16,-4-1-1 0,-4-1 1 15,-4-6-1-15,-7-1 0 0,-5 2 2 16,-9 7 2-16,-7 4 0 0,-5 7 0 0,-3 7 0 15,-9 11 1-15,-4 9-2 16,-3 10-5-16,0 10-9 0,1 9-13 0,4 3 55 16,-1 10-165-16,8 0-112 0,6 3-298 15</inkml:trace>
  <inkml:trace contextRef="#ctx0" brushRef="#br0" timeOffset="113435.7466">1480 12489 366 0,'-3'-2'86'16,"1"2"3"-16,-1-1-48 0,3-1-19 16,-2 1-4-16,1 0-1 0,-2 0 1 15,2 0 1-15,0-1 0 0,0 2 0 0,-1-1-2 16,1 1-1-16,0-1-2 0,0 0-2 15,1-1-2-15,0 0-1 0,0-3 0 16,0 0 1-16,1 0-1 0,-1-1 1 16,1-1 1-16,-1-1-1 0,0 1 2 15,-1 1 0-15,2-1 0 0,-1-2 0 16,0 0 0-16,0 2 0 0,1-1 0 16,-1-1 0-16,3 0 0 0,-4 3 1 15,1 0 1-15,-2 0 2 0,2 1 0 16,0 0 2-16,-1 2 1 0,1-1 0 15,0 1 0-15,0 3-3 0,1 4-1 16,-2 5-4-16,1 5-1 0,1 7-3 0,-2 6-3 16,0 6-2-16,-2 6 0 0,2 3 0 15,1 1 0-15,0-1-1 0,0-6 0 16,4-1-1-16,1-6 1 0,7-3-1 16,0-7 0-16,3-5 1 0,2-4-1 15,3-6 0-15,1-5 0 0,-1-5 0 16,-4-5 0-16,0-2 1 0,-4-5-1 15,-1 0 1-15,-4 1 1 0,-4 2 1 16,0 3 4-16,-2 2 3 0,-1 4 1 0,0 5 0 16,-1 3 0-16,0 4 0 0,1 3-1 15,-2 2-5-15,2 1-4 0,2 1 0 16,0-2-1-16,3 0 2 0,1-4-1 16,4-1 0-16,3-5-1 0,1-3 1 15,2-2 0-15,1-4 1 0,2-6-2 16,-1-3 0-16,-3-1 1 0,-2-4 0 15,-3-2 1-15,-4-1-1 0,-8-2-1 0,-1 1 1 16,-1 1 0-16,-2 5-3 16,0 2-2-16,-2 4-11 0,4 5-11 0,4 8-16 15,1 7-15-15,4 8-4 0,0-1-119 16,6 7-122-16,5 4-276 0</inkml:trace>
  <inkml:trace contextRef="#ctx0" brushRef="#br0" timeOffset="113732.2549">1990 12683 586 0,'-7'10'140'0,"2"1"4"16,2 2-78-16,3 3-32 0,1 0-11 15,0 0-8-15,3 1-4 0,3 0-3 16,3-2-5-16,2 0-1 0,2-6-1 15,1-1-1-15,4-6 1 0,0-2 0 0,-1-3 1 16,-2-6 1-16,-4-5 4 16,-1-3 4-16,-6-1 5 0,-5 1 5 15,-6-2 2-15,-5 1 0 0,-2 2-1 0,-1 0-2 16,-4 4-6-16,1 3-5 0,0 3-6 16,2 3-9-16,2 3-12 0,1 5-12 15,3 2-15-15,4 3-19 0,2 3-109 16,5 1-123-16,4 3-280 0</inkml:trace>
  <inkml:trace contextRef="#ctx0" brushRef="#br0" timeOffset="113949.6791">2347 12636 697 0,'-1'-9'171'0,"2"-3"0"15,0 4-99-15,4 1-28 0,2 2-15 0,0 0-13 16,2-1-9-16,2 1-6 0,0 2-6 16,3 2-9-16,-2 0-13 15,0 2-11-15,1-1-14 0,-1 3-16 0,-2 0-104 16,-3 2-113-16,-2 2-261 0</inkml:trace>
  <inkml:trace contextRef="#ctx0" brushRef="#br0" timeOffset="114094.2749">2428 12734 567 0,'-3'4'146'0,"1"0"2"0,1-2-50 15,2 1-59-15,1-1-15 0,2 0-10 16,1 1-6-16,3-2-13 0,1-1-13 16,2-2-13-16,4-1-119 0,1 0-120 15,5-1-299-15</inkml:trace>
  <inkml:trace contextRef="#ctx0" brushRef="#br0" timeOffset="115308.5826">3113 12288 308 0,'-7'-4'96'0,"1"-1"7"0,0-1-13 0,0-1-30 16,0-1-11-16,-1-1-6 0,0 2-5 16,1-2-4-16,1 1-3 0,2-1-3 15,-1 1-2-15,3 0-2 0,1 0-1 16,2 0-2-16,2 0-2 0,2-1-2 16,1 2-1-16,4-2-2 0,4 3-2 15,1-2-2-15,2 0-1 0,5 2-2 16,1 1-1-16,3 3-3 0,1 0 0 15,0 2-2-15,2 3 0 0,-2 1-1 0,-4-1 0 16,0 3-1-16,-7-1 1 16,-3 1-1-16,-2-1 0 0,-8 0 1 0,-1 1 0 15,-3 0 1-15,-4 1 0 0,-3-1 0 16,-2 1 0-16,-2-1 1 0,-1 0-1 16,0 0-1-16,-3-1 1 0,3 0-1 15,0-2 1-15,3 0-1 0,2 1 0 16,3-1 0-16,0-1 0 0,5 2-1 15,3 1 1-15,2 1-1 0,2-1 1 16,1 1 0-16,2 1-1 0,2 0 0 16,0 0-1-16,-1-1-1 0,2-1 0 15,-3 2 0-15,0 0-1 0,-1-1 1 16,0 2-1-16,-2 0 1 0,-2 1 0 16,0-2 0-16,-2 1 1 0,-1-1-1 0,-2-1 2 15,-2-1 0-15,-3 1 0 0,-1 1 2 16,-4 1 0-16,-3 0 1 0,-3 3 0 15,-2 2 2-15,-5-1-1 0,-1 1 1 16,-2 1-1-16,0-3-1 0,0-1 0 16,6 2-1-16,0-5-4 0,5-1-6 0,1-3-11 15,6 2-12-15,3-2-14 0,3 5-108 16,1-6-117-16,4 4-273 0</inkml:trace>
  <inkml:trace contextRef="#ctx0" brushRef="#br0" timeOffset="115661.638">3002 12700 434 0,'-19'6'127'0,"-1"-1"6"0,2 0 1 16,4 0-79-16,2 0-11 0,0-3-6 15,3 1-5-15,4-1-6 0,5-1-5 16,1-1-6-16,6-1-3 0,2 1-5 0,6-1-1 16,1 0 0-16,6-1 3 0,5 1 2 15,6-1 3-15,3-1 0 0,3 0 0 16,6-1 0-16,5 1-1 0,1-1-3 16,-2-4-5-16,-2 1-2 0,-1-2-2 15,-6 2 0-15,-3-2-2 0,-4 1 0 16,-4 0 0-16,-2 4-1 0,-5 1-4 15,-3 2-8-15,-2 3-8 0,-7 1-8 16,-7 2-10-16,-1 0-10 0,-4 2-12 16,-3 3-49-16,-7 0-51 0,-6-2-97 0,-1 6-213 15</inkml:trace>
  <inkml:trace contextRef="#ctx0" brushRef="#br0" timeOffset="115953.8693">3233 12939 468 0,'-13'0'129'0,"2"-1"4"0,-1-2-18 0,3 1-68 16,2 2-10-16,0 1-5 0,4 3-3 15,0-1-3-15,-1 2-2 0,2 3-4 16,0-1-2-16,0 1-3 0,1 2 0 16,-3-2-4-16,4 3-2 0,1 0-1 15,0-2-2-15,2 4-1 0,-1-5-2 16,3 0-2-16,1-1 0 0,2-1 0 15,1 0-1-15,2-2 1 0,4-2-1 16,2 2 0-16,3-3 0 0,1 0-1 16,1-1-2-16,-1 0-6 0,-1 0-6 0,0-1-6 15,-3 1-9-15,-2-1-8 16,-3 1-8-16,-2 0-8 0,-1 0-31 0,-3 0-65 16,-1-1-94-16,-3 0-213 0</inkml:trace>
  <inkml:trace contextRef="#ctx0" brushRef="#br0" timeOffset="116189.2298">3420 12984 497 0,'-4'-16'125'16,"2"0"6"-16,-2 0-70 0,3 4-15 16,0 1-4-16,-2 5-4 0,2-1-2 0,1 3-5 15,0 2-3-15,0 2-2 0,1 6-4 16,-1 1-4-16,3 5-6 0,-2 5-4 16,1 4-2-16,1 5-2 0,1 3 0 15,-1 0-1-15,2 1 0 0,-1 1 0 16,-1-3 0-16,1 0 2 0,-1-3 0 15,0 0 2-15,1-3-1 0,0-2 0 16,-1-4 0-16,1-3-2 0,-2 1-1 16,1-4-2-16,-1-4-5 0,0 0-11 0,-2-1-15 15,-2 0-16-15,1 1-92 16,-1-1-33-16,2 0-111 0,-3 1-221 0</inkml:trace>
  <inkml:trace contextRef="#ctx0" brushRef="#br0" timeOffset="155517.0878">5735 12318 523 0,'1'-12'126'0,"-1"2"4"16,0 5-78-16,2 4-16 0,-2 7-5 0,0 7-4 16,-2 7-4-16,0 7-4 0,-1 6-3 15,1 7-3-15,-2 4-2 16,-1 4-2-16,-1 0-2 0,-1-2-1 0,1-1-1 15,1-5-1-15,0-8-1 0,1-5 0 16,3-9-2-16,2-7 1 0,2-10-1 16,0-10 0-16,4-9 0 0,0-8 0 15,3-10 0-15,1-6 0 0,0-8 0 16,1-4 0-16,0-2 0 0,2 2 0 16,-2 5 2-16,-1 7 3 0,-2 9 2 0,-3 11 4 15,-1 12 2-15,1 12 2 0,-1 10 1 16,0 9-2-16,-1 7-4 0,5 7-2 15,2 5-3-15,0 2-3 0,0 4-2 16,3-3-1-16,1-4 0 0,1-4 1 16,2-6-1-16,1-6 1 0,0-8 0 15,3-8-1-15,0-8 1 0,1-7 0 0,-1-5 1 16,-1-8-1-16,-2-7 0 0,0-5 1 16,-7-4-1-16,-5-5 1 0,-4-3-1 15,-4-4 0-15,-4 3-1 0,-3 1-4 16,1 4-8-16,0 4-9 0,0 9-9 15,3 8-10-15,0 9-11 0,1 9 83 16,0 3-198-16,0 9-122 0,5 6-325 16</inkml:trace>
  <inkml:trace contextRef="#ctx0" brushRef="#br0" timeOffset="156055.2487">4945 12864 530 0,'-1'-10'136'0,"2"3"4"16,-1 3-43-16,2 4-58 0,0-1-10 15,0 2-5-15,1 4-2 0,-2 6-4 0,-4 1-5 16,1 3-1-16,-4 2-4 0,1 7-4 16,-1 3-10-16,1-2-15 0,0-1 22 15,1 1-155-15,8 5-128 0,1-3-327 16</inkml:trace>
  <inkml:trace contextRef="#ctx0" brushRef="#br0" timeOffset="156493.2639">6521 12508 682 0,'-1'-4'158'15,"0"2"2"-15,2-1-107 0,2 1-18 16,2-1-14-16,0 1-8 0,2-1-4 16,3 1-4-16,1-1-9 0,1 1-11 0,1 3-15 15,2 0-17-15,-1 1-116 0,-3 1-125 16,-2 2-300-16</inkml:trace>
  <inkml:trace contextRef="#ctx0" brushRef="#br0" timeOffset="156652.816">6573 12644 672 0,'0'1'154'0,"0"-4"3"16,2 2-109-16,3-1-19 0,3 1-10 15,0-2-7-15,3 3-6 0,1 0-16 16,2 1-19-16,1 1-129 0,-1 1-128 16,1 6-327-16</inkml:trace>
  <inkml:trace contextRef="#ctx0" brushRef="#br0" timeOffset="157799.8877">7375 12241 454 0,'-10'-10'117'16,"-2"1"6"-16,0 1-58 0,-3-2-14 16,2 0-5-16,1-1-2 0,1-2-2 15,3-1-3-15,3-3-3 0,2-1-3 16,4 0-4-16,2 0-4 0,4 1-7 16,1 0-4-16,3 1-4 0,1 2-2 15,3 5-3-15,1-1-1 0,1 6-2 0,0 3 0 16,1 3-1-16,-3 6 0 15,0 1 0-15,-1 5-1 0,-3 3 1 0,-2 1-1 16,-1 2 1-16,-3 1-1 16,-4 2 0-16,0-2 0 0,-3 1 0 0,-3 1 0 15,-3 1 0-15,-1-1 1 0,-2-1-1 16,-3 0 1-16,-1 1-1 0,-2-1 1 16,-1-1 0-16,1-3 0 0,0 0 2 15,3-4 1-15,2-1 2 0,5-4-1 16,2 0 0-16,6-3 0 0,5-1 0 0,3-3-3 15,2 2 0-15,5-3 0 16,1-1-1-16,4-2-3 0,-1-3-6 0,-1-2-10 16,3-1-13-16,0-3-12 0,0 0-16 15,-1-1-116-15,-2 0-122 0,1 1-286 16</inkml:trace>
  <inkml:trace contextRef="#ctx0" brushRef="#br0" timeOffset="158022.2923">7697 12132 622 0,'0'-14'146'0,"2"-2"3"15,4 4-98-15,1-1-16 0,2 1-7 16,0 1-6-16,1 4-5 0,1 1-4 16,3 4-2-16,-2-2-1 0,4 6-2 15,1 2-1-15,4 6-3 0,-3 2 0 16,2 3-2-16,-3 2 0 0,-1 5-4 0,-4 0-6 15,-2 2-10-15,-6 1-10 0,-1 2-11 16,-1-1 97-16,-2 1-220 0,-4-2-131 16,0 0-345-16</inkml:trace>
  <inkml:trace contextRef="#ctx0" brushRef="#br0" timeOffset="158203.8069">7753 12108 627 0,'-10'-5'152'16,"0"8"3"-16,1 3-98 0,3 5-16 16,4 9-11-16,-1 3-9 0,2 1-10 15,1 7-9-15,1 2-12 0,1 3-16 16,0 0-21-16,0 2-110 0,1 0-123 16,-1-2-295-16</inkml:trace>
  <inkml:trace contextRef="#ctx0" brushRef="#br0" timeOffset="158549.1998">7255 12582 432 0,'-12'2'124'0,"0"0"6"0,-1-1-15 16,-1-1-57-16,3 5-7 0,0-2-4 15,1-3-1-15,4 1-4 0,1-1-5 16,5 1-4-16,5-1-6 0,3-2-5 16,5 2-4-16,6 1-3 0,4 0-3 15,9 0 0-15,1-2-2 0,4 1-1 16,5 0-2-16,1-1-2 0,2-3-2 15,2 2 1-15,0-1-1 16,2 1-2-16,0-3-4 0,3 3-8 0,-1-1-11 0,-2 2-12 16,-3-2-16-16,-7 3 1 15,-6 2-131-15,-5 3-128 0,-7 2-297 0</inkml:trace>
  <inkml:trace contextRef="#ctx0" brushRef="#br0" timeOffset="159256.6704">7370 12878 453 0,'5'-8'114'0,"-2"0"6"0,0 0-59 16,1 1-18-16,1 1-5 0,-1 1-4 16,-2 0-3-16,1 0-2 0,-1 1-2 15,-1 2-2-15,0 0-1 0,-1-1-2 16,0 2-1-16,-1 1-2 0,1 0-3 16,0 0-3-16,-1 1-2 0,1-1-1 15,-1 3-3-15,0-2-2 0,1 0-1 16,-2 1-1-16,1 0 0 0,1-2-1 0,-1 0-1 15,1 0 1-15,1-2-1 0,-1 1 0 16,0 0 1-16,0 0-1 0,0 0 2 16,1-1 0-16,-1 1 2 0,0 0 2 15,0 0 1-15,2 1 2 0,-4 1 0 16,2 4 0-16,0 2-1 0,-1 5 0 16,0 4-3-16,1 8-1 0,0 3-2 15,0 4 0-15,2 4-1 0,1 0-1 0,0 2 0 16,4 0 0-16,-1-3 0 15,1-5-1-15,3-3 1 0,0-5-1 0,2-5-1 16,0-5 1-16,0-6-1 16,2-5-1-16,-2-4 0 0,-1-3 0 0,-1-4 0 15,-2-5 1-15,-3 0-1 0,-1-1 2 16,-3 1 0-16,-1 1 1 0,-1 3 1 16,-1 5 0-16,-1 3 1 0,1 6 0 15,-2 4 0-15,2 3 1 0,0 6-2 16,1-1 0-16,1 4-1 0,3-3 0 0,0 1 0 15,3-2-1-15,3-1 0 0,2-4 0 16,2-3 0-16,3-3 0 0,0-3 0 16,1-4 1-16,2-5 0 0,-2-4 0 15,0-4 1-15,-5-2 1 0,-1-4 0 16,-3 0 1-16,-6-7-1 0,-4 1 0 16,-4 0-1-16,-3 0-2 0,0 2-5 15,0 5-7-15,-1 3-10 0,3 7-14 16,2 5-11-16,1 9-12 0,4 3-13 15,0 3-105-15,1 3-115 0,4 4-261 16</inkml:trace>
  <inkml:trace contextRef="#ctx0" brushRef="#br0" timeOffset="159470.5469">7799 13200 571 0,'6'11'137'0,"-1"0"5"16,-1-3-85-16,3 1-15 0,3-3-9 15,1-2-2-15,1-4-3 0,0-4-2 16,-3-2-1-16,5-3-1 0,-6 0-1 0,-2-2-2 16,-2-2-1-16,-4 2-3 0,-3-1-3 15,-1 2-4-15,-9 0-3 0,-3 3-2 16,-2 3-5-16,-2 3-9 0,0 4-11 16,0 3-14-16,3 4-13 0,6 2 128 15,1 1-257-15,5 3-145 0,4 3-385 16</inkml:trace>
  <inkml:trace contextRef="#ctx0" brushRef="#br0" timeOffset="160062.9618">8196 12462 604 0,'-1'-13'154'15,"-3"2"9"-15,2 2-86 0,-1 2-16 16,2 2-9-16,2 4-7 0,2 3-6 0,2 6-8 16,-1 4-4-16,3 6-6 0,0 3-3 15,-1 5-2-15,0 3-4 0,-2 2-4 16,-3 1-2-16,0-2-3 0,-1-3-2 16,0-1-2-16,-1-5-2 0,1-5-3 15,1-4-2-15,2-6-2 0,2-5-2 16,0-4 1-16,2-7 0 0,1-5 2 15,5-3 1-15,-1-4 4 0,1-3 1 0,2 2 2 16,-3 1 0-16,2 5 1 16,-3 2 0-16,-3 6 1 0,-1 3 1 0,-3 6 0 15,0 2 1-15,-3 4 0 0,-1 1 0 16,0 3 0-16,-2 2 0 0,-1 2-1 16,-1-1 0-16,-1 2-1 0,1-1 1 15,-1 0-1-15,1-2 2 0,2-2-1 16,1-1 1-16,2-2-1 0,1-2 0 15,1 0 0-15,2-3-1 0,1 1 0 0,1-2-1 16,2 0 0-16,1 0-2 0,2 0-2 16,0 1-3-16,0-1-9 0,1 0-14 15,-2 0-15-15,1 1-11 0,0-1 105 16,-1 2-230-16,-1 0-140 0,1 4-359 16</inkml:trace>
  <inkml:trace contextRef="#ctx0" brushRef="#br0" timeOffset="160355.1945">8680 12449 722 0,'-5'-3'172'0,"4"3"3"0,1 0-111 16,2 2-21-16,3-1-13 15,1 1-11-15,3 0-9 0,1 0-4 0,-1 0-2 16,2 1-3-16,0-2-6 0,0 0-13 16,0 1-18-16,2-1-14 0,-2 1-10 15,-3 1-118-15,0-1-128 0,-3 3-286 16</inkml:trace>
  <inkml:trace contextRef="#ctx0" brushRef="#br0" timeOffset="160513.7772">8729 12600 668 0,'0'2'152'0,"1"0"1"16,1 1-106-16,2-1-21 0,1-2-12 15,0 0-10-15,0-3-15 0,3 1-19 16,-1-1-123-16,-3-1-124 0,0 4-315 16</inkml:trace>
  <inkml:trace contextRef="#ctx0" brushRef="#br0" timeOffset="161934.953">9596 11939 350 0,'-9'8'104'0,"0"-1"6"0,-1 0-29 16,-2 2-17-16,-1-3-12 0,2-1-8 0,-3-5-5 15,0 1-3-15,2-2-2 0,1-3-1 16,1-3-3-16,3-3-3 0,1-2-2 16,4 0-3-16,1-4-3 0,4 0-1 15,2 0-3-15,2 0-1 0,4 1-2 16,1 1-1-16,4 3-1 0,0 1-2 15,0 1-2-15,2 3-2 0,1 4-1 16,-1 2-1-16,0 6 0 0,-2 1-2 16,-1 2 2-16,0 3 0 0,-3 3-2 15,-3 2 1-15,-3 2 0 0,-4 1 0 0,-2 2 0 16,-2 1-1-16,-6 1 0 0,0-2 0 16,-4 0 1-16,-4 0-1 0,0 0 1 15,-1-1-1-15,1-3 0 0,1 3 2 16,1-5-1-16,3-2 0 0,5-1 1 15,1-5-1-15,2 0 1 0,3-4-1 16,2-1 0-16,3-2-1 0,2-1 0 16,2-1-2-16,3-2-3 0,3 1-9 0,3-2-10 15,1-1-14-15,3 2-14 16,1-2-119-16,-1 1-125 0,1 2-297 0</inkml:trace>
  <inkml:trace contextRef="#ctx0" brushRef="#br0" timeOffset="163063.5465">9945 11867 591 0,'-8'-6'149'0,"-5"0"4"16,7 0-84-16,4 0-21 0,5 1-11 16,2 0-8-16,4 1-9 0,2 2-5 15,7-1-4-15,-2 2-2 0,3 1-2 16,-3 0-2-16,2 0-1 0,0-1-2 0,1 1-1 16,-1 0 0-16,-1 0 0 0,-2 2 0 15,0 2-1-15,-3 2-1 0,-4 0 0 16,-1 5-1-16,-4 3-1 0,0 0 0 15,-2 5-1-15,0-1 0 0,-2 3-2 16,0 2 1-16,1-1-2 0,0 0-2 16,-2 0-3-16,0-2-3 0,0-1-5 15,0 0-6-15,0-3-6 0,1-2-13 16,-2-2-108-16,-1-3-112 0,3 0-274 16</inkml:trace>
  <inkml:trace contextRef="#ctx0" brushRef="#br0" timeOffset="163236.0848">10044 11914 521 0,'-6'-7'140'0,"-1"4"4"0,0 2-40 0,2 3-62 16,2 0-15-16,3 5-10 0,0 1-6 16,3 4-8-16,0 3-7 0,2 2-9 15,0 4-9-15,-1 1-11 0,-2 1-112 16,-1 1-113-16,1 0-275 0</inkml:trace>
  <inkml:trace contextRef="#ctx0" brushRef="#br0" timeOffset="163590.1635">9536 12404 498 0,'-16'1'123'16,"0"0"5"-16,1 0-67 0,2 2-18 16,1-2-3-16,3 0-3 0,2 0-4 15,2-1-5-15,2 0-5 0,3 0-3 0,3 0-3 16,3 0-3-16,1 0-2 0,3 0-1 16,2 0 1-16,4 0 2 0,3 2-2 15,2-2 0-15,2 0-1 0,4 1 0 16,6 1 1-16,4 1-1 0,4 0-1 15,6 1 0-15,3 0-2 0,3 2-1 16,1 0-2-16,-3 0-2 0,3 1-1 16,-1 1 0-16,1-1-2 0,-1-1 0 15,3-1-1-15,0-2-3 0,0-2-6 16,-4-1-7-16,-5 0-9 0,-5-1-9 0,-8-1-10 16,-8 1-14-16,-8 0-112 0,-6 1-118 15,-5-1-283-15</inkml:trace>
  <inkml:trace contextRef="#ctx0" brushRef="#br0" timeOffset="164382.0183">9759 12704 551 0,'-4'-9'137'0,"2"2"6"0,-1-2-77 15,5 2-17-15,-1-3-10 0,3 0-5 16,0 3-5-16,1-2-5 0,1 3-4 15,4 1-2-15,-2 2-4 0,1 0-2 16,1 2-3-16,1 2-2 0,-1 2-2 16,0 2-1-16,-4 1-2 0,0 2-1 15,-1 2 1-15,-3 1-1 0,0 0-1 16,-4-1 1-16,1 0-1 0,-2-1 1 0,-1 0-1 16,-2 1 0-16,2 1 0 0,-2 0 0 15,2-1 1-15,1 2-1 0,1-1-1 16,2-1 1-16,2 0 0 0,0-3 0 15,3 1-1-15,1 0-1 0,3-3-1 16,0 0-1-16,2 0-3 0,-1-2 0 16,1 1-1-16,-1-2 0 0,-1 1 1 15,-3-1 1-15,-1 1 2 0,-3-2 2 16,-1 1 1-16,-1 2 0 0,-1 0 1 0,-1 1 0 16,-2 1 0-16,-2 1-1 15,-1 3 1-15,-2 1 0 0,-1-1-2 0,0 1-4 16,2-1-8-16,-2-2-9 0,3 1-9 15,0-3-15-15,3-1-111 0,-1-2-116 16,1 0-276-16</inkml:trace>
  <inkml:trace contextRef="#ctx0" brushRef="#br0" timeOffset="164725.0783">9644 13096 591 0,'-11'0'145'0,"2"-2"3"0,3 0-79 0,7 2-28 15,5 1-11-15,5 0-6 0,4 1-6 16,5-4-3-16,2 1-2 0,4 1-2 16,2-2-1-16,2-2 0 0,6-2-2 15,-1 0-1-15,0 1-2 0,-1-1-2 16,-1 1-7-16,-2 1-11 0,-4 2-15 16,-5-1-12-16,-4 5 36 0,-2 0-160 15,-6 4-124-15,-2 4-304 0</inkml:trace>
  <inkml:trace contextRef="#ctx0" brushRef="#br0" timeOffset="164996.8871">9934 13222 537 0,'-2'-4'137'0,"2"3"5"0,-3 0-56 15,2 2-39-15,0 1-11 0,-3 4-4 16,2 4-4-16,-1 3-4 0,-4 0-2 16,1 3-2-16,0 2-1 0,-2 3-1 15,1-1-2-15,-2-3-1 0,4 1-3 16,1-2-2-16,2 0-2 0,4-1-3 16,1-3-1-16,5 0-3 0,1-2-4 0,2 0-8 15,4-3-12-15,0 1-13 0,3-3-16 16,-1-3-112-16,-1-2-9 0,0-2-107 15,1-3-196-15</inkml:trace>
  <inkml:trace contextRef="#ctx0" brushRef="#br0" timeOffset="165161.4271">10041 13339 599 0,'-2'4'140'0,"1"5"3"16,0 3-90-16,2 3-23 15,2 3-9-15,0 3-5 0,1 5-4 0,1 2-6 16,-1 1-9-16,1 2-12 0,-1 1-19 16,0-1-112-16,-1-2-118 0,-1-9-293 15</inkml:trace>
  <inkml:trace contextRef="#ctx0" brushRef="#br0" timeOffset="165667.899">10754 12315 579 0,'-2'-6'148'0,"2"6"6"0,-1 4-73 15,2 4-24-15,2 6-13 0,0 7-9 0,2 6-9 16,0 3-7-16,1 5-5 0,-1 0-6 15,0 2-5-15,-1-2-6 16,-2-1-11-16,2-6-12 0,0-4-12 0,2-3-16 16,2-9-114-16,2-4-122 0,2-8-284 15</inkml:trace>
  <inkml:trace contextRef="#ctx0" brushRef="#br0" timeOffset="165862.374">10974 12443 589 0,'-1'-8'150'16,"-3"6"6"-16,1 2-80 0,-2 5-17 15,-2 1-8-15,0 3-7 0,0 4-9 16,-3 3-3-16,1 1-4 0,-2 1-3 16,0 2-2-16,2 0-2 0,0-3-3 15,3-2-2-15,3-2-4 0,3-3-3 16,4 0-3-16,3-3-4 0,3-1-2 16,2-2-7-16,6-1-8 0,-2-3-13 15,1-2-14-15,2-2-12 0,3-2-13 0,0-4-36 16,-1 1-84-16,0-1-113 15,2 2-248-15</inkml:trace>
  <inkml:trace contextRef="#ctx0" brushRef="#br0" timeOffset="166395.204">11289 12467 650 0,'-1'-5'155'0,"-2"4"2"15,3-1-97-15,3 2-24 0,0-3-12 0,2 2-8 16,1 0-9-16,2 2-8 0,2-1-14 15,1 1-14-15,0-1-18 0,0 3-112 16,-2-1-122-16,1 2-291 0</inkml:trace>
  <inkml:trace contextRef="#ctx0" brushRef="#br0" timeOffset="166556.7873">11337 12573 585 0,'1'0'134'0,"1"-3"1"0,2 2-81 16,1-2-36-16,2 1-11 0,2-2-13 15,2 3 47-15,0-1-175 0,1-1-120 16,0 3-325-16</inkml:trace>
  <inkml:trace contextRef="#ctx0" brushRef="#br0" timeOffset="168163.1017">11997 11998 501 0,'-9'-1'144'16,"-3"5"9"-16,-3 3-19 0,1 5-72 0,-1 5-10 15,3 4-8-15,2 1-6 0,3 4-9 16,4-2-7-16,7 0-6 0,3-3-5 16,5-3-3-16,3-2-3 0,1-4-2 15,1-6-1-15,2-3 0 0,0-5-1 16,0-2 0-16,-1-6 0 0,-2-5 0 16,-1-3-1-16,-4-3 1 0,-4-2 0 15,-2-4 0-15,-5 0 0 0,-4 0-1 16,-3 1 1-16,-3 5-2 0,-1 0-1 0,-3 5-6 15,1 4-10-15,-2 7-12 0,3 6-9 16,1 6-6-16,1 0-8 0,4 9-9 16,4 1-45-16,2 3-51 0,0 0-91 15,3 0-213-15</inkml:trace>
  <inkml:trace contextRef="#ctx0" brushRef="#br0" timeOffset="168437.3736">11998 12173 594 0,'-11'8'150'0,"-5"0"7"0,-1 3-80 16,-3 4-19-16,2 2-10 0,2 3-7 16,1 1-8-16,3 2-8 0,5 0-7 15,6 2-6-15,4-5-6 0,7-1-2 16,4-1-2-16,3-3-2 0,2-4 0 16,1-4 0-16,1-4-1 0,0-6-1 15,-2-3 0-15,2-5-1 0,-1-4 1 16,-3-3 0-16,1 0 0 0,-6-4 1 0,-1-1 1 15,-5 0 0-15,-3 1 0 16,-3 4 1-16,-4 1-1 0,-2 0 0 0,1 5-5 16,-2 4-8-16,-2 4-10 0,2 4-11 15,1 3-11-15,1 3-14 0,2 2-113 16,1 3-119-16,6 3-277 0</inkml:trace>
  <inkml:trace contextRef="#ctx0" brushRef="#br0" timeOffset="168714.6266">12237 12162 732 0,'-9'-14'179'0,"2"-4"5"15,5 4-110-15,3-1-18 0,0 0-15 16,5 2-12-16,2-1-9 0,4 2-7 15,1 2-4-15,4 2-4 0,3 2-2 16,2-1-1-16,1 5-1 0,1 2-1 0,-1 2-1 16,-2 6-1-16,-2 2-2 0,0 3-3 15,-3 3-4-15,-4 2-4 0,-4 3-7 16,-1 3-9-16,-4-1-9 0,-2 1-10 16,-1 2-7-16,-1-1-13 0,0-1-107 15,-3-2-117-15,1 0-272 0</inkml:trace>
  <inkml:trace contextRef="#ctx0" brushRef="#br0" timeOffset="168894.1559">12342 12117 616 0,'-13'-17'155'0,"-1"6"8"0,2 6-98 15,4 6-10-15,1 6-9 0,3 6-11 16,1 3-10-16,3 4-12 0,3 5-9 0,-1 2-13 15,2 4-18-15,-1 0-22 16,0 1-120-16,-3 1-132 0,-1-1-320 16</inkml:trace>
  <inkml:trace contextRef="#ctx0" brushRef="#br0" timeOffset="169239.0753">11885 12634 608 0,'-8'-6'150'0,"1"0"7"0,3-2-91 16,4 2-13-16,5 1-7 0,2-1-4 0,5 1-7 16,5 3-6-16,3-1-4 0,3 1-4 15,4-2-5-15,1 3-4 0,2-3-3 16,4-2-3-16,2 0-3 0,7 0-1 16,6-1-2-16,3 0-4 0,5-1-10 15,1 2-12-15,-4 2-15 0,0 3-12 16,-9 1-19-16,-10 1-111 0,-11 5-121 15,-3 8-278-15</inkml:trace>
  <inkml:trace contextRef="#ctx0" brushRef="#br0" timeOffset="169822.6345">12129 12736 632 0,'-3'-4'149'16,"0"-1"4"-16,2 1-101 0,2 1-13 15,0-1-7-15,9 0-5 0,0 1-6 16,2 0-5-16,2 2-3 0,4 2-3 15,3 0-2-15,2 2-3 0,-5-1-1 0,2 4-1 16,-2-1-1-16,0 1-1 0,-4 3 0 16,-5 0-1-16,-5 0 0 0,-4 2 0 15,-3 2-1-15,-4-2 1 0,-3 1-1 16,-4 0 1-16,-1 0 0 0,0 1 0 16,0-2 0-16,3-3 0 0,2 0-1 15,2-4 1-15,5 0 0 0,2-3 0 16,2 1-1-16,3-4 1 0,2 4 0 15,4-1-1-15,-1 3-1 0,2-2-1 0,3 2-3 16,1 1 0-16,-1 1-1 0,1 1-1 16,0 2 1-16,-1-2 0 0,1 3 2 15,0-2 2-15,-4-2 0 0,1 4 1 16,-1 0 1-16,-4 0 0 0,0 1 1 16,-5 0 0-16,-2 0 0 0,0 5 0 15,-5-3 0-15,-3 2 1 0,-5 1 0 16,-1-1 0-16,-2 1 3 0,-3-1 2 15,-3 1 5-15,-2 0 3 0,2-1 4 16,2-2 2-16,-1 0-1 0,3-3 0 0,2-3-4 16,0-2-5-16,3-4-7 0,0-3-12 15,5-5-14-15,0-1-13 0,8-6-13 16,0-2-17-16,9-2-112 0,1-3-124 16,3-1-278-16</inkml:trace>
  <inkml:trace contextRef="#ctx0" brushRef="#br0" timeOffset="170506.461">12901 12313 562 0,'4'-14'147'15,"-3"3"9"-15,-1 4-71 0,2 1-20 16,-1 5-10-16,1 2-5 0,0 4-7 0,-1 6-8 16,2 5-7-16,-1 6-6 0,2 5-5 15,-3 2-5-15,0 4-3 0,1 0-4 16,-1 0-1-16,-1-2-2 0,0-4-4 15,0-4-7-15,2-4-10 0,3-5-10 16,3-5-14-16,0-8-9 0,4-6-8 0,2-8-4 16,2-6 2-16,2-5 9 0,-1-7 9 15,0-3 15-15,3 1 11 16,-3-1 11-16,2 2 10 0,-1 4 10 0,-1 4 6 16,-2 6 6-16,-3 6 5 0,-3 3 4 15,-1 5 2-15,-3 4 1 0,-5 3 1 16,-2 1-1-16,-3 3-2 0,-1 4-1 15,-4 0-2-15,-2 2-3 0,-2 3-3 16,-2 3-4-16,-3-1-2 0,1 0-2 16,1 2-1-16,0-2 0 0,2 1-1 0,3-2-1 15,2-2-2-15,5-2-1 0,2-2-2 16,3-1-2-16,2-1-4 0,3-2-1 16,4-1-2-16,3 0 0 0,3 1 0 15,2-2-3-15,4-1-2 0,3 0-4 16,-1-1-9-16,2 4-11 0,1 0-20 15,-1 0-21-15,0 4-131 0,-4 4-146 16,-2 5-343-16</inkml:trace>
  <inkml:trace contextRef="#ctx0" brushRef="#br0" timeOffset="183617.2255">7533 10681 504 0,'8'-16'126'0,"-6"7"3"16,-1 1-69-16,-2 8-23 0,0 4-9 0,1 5-7 16,-5 8-6-16,-1 1-5 0,-2 7-2 15,0 6 0-15,-1 6 2 0,-2 4 1 16,2 1 2-16,-1 1 1 0,1 0 0 15,2-1 1-15,-1-5-2 0,1-7-2 16,3-4-3-16,1-7-2 0,0-6-2 16,2-3-1-16,1-7-1 0,1-4 0 15,1-6 0-15,1-6-1 0,1-3 1 16,2-8-1-16,0-9 1 0,0-6-2 0,4-7 0 16,0-3 0-16,3-5 0 0,1-3-1 15,2 4 0-15,1 4 0 0,1 5 0 16,-2 10 0-16,-1 8 0 0,-4 8 0 15,0 10 1-15,-3 7-1 0,0 7 1 16,-2 5 0-16,-1 4 0 0,0 3 1 16,2 7-1-16,0 2 1 0,3 1 0 15,0 4 1-15,2 0-1 0,1 1 0 16,1 0 1-16,1 0-1 0,1 0 0 16,0-1 0-16,0-3 0 0,2-2 0 15,-1-2-1-15,0-6 1 0,-4-3-1 0,-2-2 1 16,-4-4 0-16,-3-3-1 0,-8-1 1 15,-3-4 1-15,-6 2-1 0,-3-3 0 16,-3-2 0-16,-4-1 0 0,-4-2-1 16,-5-1 1-16,-2 3-1 0,-3-1 0 15,-1 4 0-15,-1 3 0 0,-2 1 0 16,3 2 0-16,1 4 0 0,2 0 0 0,3 0 0 16,3-1-4-16,7 0-4 0,4-1-9 15,10 0-5-15,8-3-7 0,11 1-11 16,9-4-44-16,3-1-69 0,7-5-101 15,5-1-231-15</inkml:trace>
  <inkml:trace contextRef="#ctx0" brushRef="#br0" timeOffset="184390.5405">8216 10845 568 0,'-9'-4'144'0,"-7"-3"6"0,-1 3-71 16,-4 1-32-16,-1 4-8 0,-1 2-6 16,2 2-6-16,1 1-6 0,6 1-6 15,0 3-4-15,7 1-2 0,3 0-3 16,5 0-2-16,2 1-2 0,3 1-5 16,5-4-3-16,1 1-5 0,4-3-3 0,3-2-2 15,0-3-2-15,4-4-1 0,-1-1 1 16,-1-2 3-16,-4-1 4 0,-1 1 3 15,-7 0 1-15,-4 2 3 0,-8 6 3 16,-4 3 1-16,-5 4 3 0,-4 2 0 16,-3 3 1-16,1 3 1 0,-4 2 2 15,2 1-1-15,2-1 1 0,1 1-1 16,5 1-1-16,3-1-1 0,3-4-1 0,5 2-1 16,3-7-1-16,6-1 0 0,3-3-1 15,2-3 0-15,3-3 0 0,1-4 0 16,4-1 0-16,1-5 0 0,-1-3 0 15,-2-1 0-15,0-5 1 0,-1 0-1 16,-2 1 2-16,-2-1 1 0,-2 1 2 16,-4 0 2-16,1 1 0 0,0 4 3 15,-5 0 1-15,0-1 0 0,-4 1 2 16,3 3 0-16,-2 5-1 0,-1 0-1 16,1 1 0-16,0 3-2 0,2 3-2 0,2 4-2 15,-1 0-2-15,4 3 0 0,-2-4-1 16,5 7-1-16,0-1 0 0,4 0-1 15,1 1 1-15,0-1-1 0,1-3 0 16,2 5 1-16,1-7-1 0,-3 1 0 16,-3-5 1-16,-1 1-1 0,-1-4 1 15,-2 1-1-15,-3-3 1 0,-2-3 0 16,0-3 0-16,0 0 0 0,0-6 0 16,-1-1-1-16,-3-5 1 0,1 1 0 15,0-4 0-15,1 0-1 0,0 0 0 0,2 1-1 16,-1 0-12-16,5 5-10 0,1 2-14 15,2 4-12-15,0 2-68 0,2 4-58 16,2 0-113-16,2 3-229 0</inkml:trace>
  <inkml:trace contextRef="#ctx0" brushRef="#br0" timeOffset="184925.12">9586 10809 480 0,'-2'-3'140'16,"-2"1"6"-16,-3-1-9 0,-1 3-79 15,0 2-15-15,-3 0-8 0,0 3-5 0,-1 1-5 16,-1 3-4-16,2-1-1 0,-1 2-2 15,1 0-3-15,0 3-2 0,4 0-2 16,-2 1-3-16,3 2-2 0,1 1-3 16,3 2-1-16,0 0-1 0,2 1 0 15,-1-2-2-15,1-1 2 0,-1-2-1 16,1 1 0-16,0-1 0 0,0-2 0 16,0 1 1-16,1-3-1 0,2 1 1 0,0-1-1 15,1-2 1-15,5-2 1 0,-1-2-1 16,4-3 1-16,3-2-1 0,2-3 0 15,0-4-1-15,5 0-1 0,0-4-2 16,3-1-6-16,-1 2-9 0,0-1-11 16,-1 1-10-16,0 2-10 0,-4 2 17 15,-5 1-140-15,-3 1-118 0,-6-1-290 16</inkml:trace>
  <inkml:trace contextRef="#ctx0" brushRef="#br0" timeOffset="185163.4901">9461 10968 547 0,'-21'-7'144'0,"3"2"7"16,1 0-54-16,1 1-41 0,6 3-13 15,5-2-7-15,5 3-8 0,5 2-8 0,4 0-7 16,4-1-5-16,3 3-4 15,3-2-1-15,3 1-5 0,1-1-9 0,0-2-14 16,3 0-11-16,1 0-15 0,-1-5-114 16,1 1-123-16,-2-5-283 15</inkml:trace>
  <inkml:trace contextRef="#ctx0" brushRef="#br0" timeOffset="185324.5767">9812 10875 663 0,'-3'6'154'0,"1"3"4"16,1 4-102-16,2 4-22 0,1 3-8 16,4 3-6-16,2-1-6 0,0 0-4 15,-2-5-3-15,3 0-6 0,0-1-11 16,-2-3-15-16,0-4-14 0,-1-1-125 16,-2-5-130-16,0 1-316 0</inkml:trace>
  <inkml:trace contextRef="#ctx0" brushRef="#br0" timeOffset="185666.2102">9848 10423 582 0,'-8'-32'144'0,"-1"9"1"0,-1 6-68 16,6 10-45-16,2 7-14 0,4 7-7 16,2 7-12-16,4 13-10 0,0 4-10 15,3 7-11-15,3 3-12 0,1 2-4 16,0 0-1-16,4 0 6 0,0-5 7 0,1-5 8 15,1-1 14-15,-2 0 15 0,1-3 12 16,-2 1 8-16,-2-5 6 0,-1 4 5 16,0 1 4-16,-2 0 3 0,-1-5-1 15,0 1-3-15,-3-4-3 0,-1-4-3 16,0-2-1-16,-3-5 0 0,-1-4 1 16,-3-4 4-16,0 0 2 0,-1-5 1 15,0-1 1-15,-2-6-3 0,-1-3-5 0,1-4-5 16,2-5-7-16,1-5-6 15,4 1-6-15,2-1-8 0,4 3-9 16,5 3-15-16,0 3-13 0,1 6-13 0,1 6-13 16,-3 3 15-16,0 3-135 0,0 1-119 15,0 2-282-15</inkml:trace>
  <inkml:trace contextRef="#ctx0" brushRef="#br0" timeOffset="186043.5168">10547 10891 519 0,'-2'-5'151'16,"-1"-1"6"-16,-2 1-11 0,-4 1-87 16,2 2-14-16,-3 1-8 0,-3 1-8 15,-2 4-7-15,-3 5-6 0,-2 3-4 16,-1 5-2-16,0 4-4 0,0 4-2 16,3 0-1-16,3 2-1 0,6-1-1 15,4 0-1-15,2-4 1 0,6-3-1 16,3-1-1-16,5-4 1 0,1-1-1 0,5-6 0 15,0-3 0-15,4-6 0 0,1-4 0 16,-1-5 1-16,1-3-1 0,-1-7 1 16,-3-4 1-16,-2-2-1 0,-1-1 1 15,-3 0 0-15,-3 1 1 0,-2 4 0 16,-3 6 1-16,-2 3 3 0,-1 5 1 16,-1 8 0-16,-1 5 1 0,-1 6-1 15,-1 4-1-15,1 6 0 0,-1 1-3 16,2 5-1-16,0-1 0 0,2 0-2 15,3-2 1-15,3-2-1 0,4-4-4 0,3-2-4 16,4-3-13-16,2-3-12 0,3-3-13 16,4-4-16-16,-3-1-120 0,1-3-129 15,-2-1-299-15</inkml:trace>
  <inkml:trace contextRef="#ctx0" brushRef="#br0" timeOffset="186391.1126">10880 11010 679 0,'-5'2'156'15,"1"2"0"-15,2 3-108 0,1 3-20 16,2 2-12-16,1 4-9 0,-1 1-13 15,4 2-15-15,1 0 107 0,1 0-243 0,1-1-141 16,2 0-395-16</inkml:trace>
  <inkml:trace contextRef="#ctx0" brushRef="#br0" timeOffset="187721.4464">7151 14394 512 0,'-4'-48'128'16,"1"8"4"-16,4 12-64 0,3 7-28 15,-1 10-7-15,2 7-3 0,-1 12-5 0,1 10-4 16,0 11-3-16,-3 10-3 0,1 12 0 16,-2 8 0-16,-2 4-1 0,-3 7 0 15,-2 1 1-15,0-1 1 0,0-4 0 16,-3-3-2-16,2-10-2 0,2-2-1 16,2-12-3-16,0-10 0 0,0-8-2 15,1-10 1-15,2-10-2 0,1-7 0 16,-2-15-2-16,2-6 0 0,1-8 0 15,1-9-1-15,1-10-2 0,-1-4-1 0,1-4-2 16,4 1-1-16,1 1 0 0,-2 3 0 16,2 11 0-16,-1 11 1 0,1 11 3 15,-2 13 2-15,0 13 1 0,-1 13 0 16,1 11 1-16,2 6-1 0,2 4 0 16,-2 7-1-16,9 3 0 0,2-2-1 15,5-6 1-15,2-5 0 0,1-6 3 16,3-8 2-16,-1-8 2 0,-2-10 1 15,-1-9 1-15,-3-8 1 0,-4-7-1 0,1-8-1 16,-4-6-3-16,-2-4-2 0,-5-8-1 16,-5-2-2-16,-5-2-3 0,-3-3-4 15,-2-2-9-15,-2 1-10 0,-1 3-8 16,-1 8-4-16,4 8-4 0,1 8-5 16,2 12-1-16,1 14-2 0,0 9-2 15,2 11-106-15,2 6-112 0,2 6-277 16</inkml:trace>
  <inkml:trace contextRef="#ctx0" brushRef="#br0" timeOffset="188122.9251">8410 14408 519 0,'6'-10'130'16,"-2"1"5"-16,-6 3-63 0,-3 1-26 15,-5 5-7-15,-5 3-2 0,-4 1-2 16,-7 4-1-16,-2 4-4 0,-4 5-4 15,-5 5-4-15,-1 4-3 0,0 6 0 16,0 3-1-16,5 5 1 0,1-1 0 0,7 2 0 16,4 0-2-16,7-1 0 0,9-3-5 15,8-4-3-15,4-2-5 0,7-3-2 16,7-6-1-16,5-4-1 0,6-3-4 16,5-8-4-16,3-5-8 0,5-6-9 15,0-3-8-15,-1-8-12 0,-1-5-8 16,-4-1-6-16,-5-2 8 0,-3-1-120 15,-8-2-109-15,-3 1-274 0</inkml:trace>
  <inkml:trace contextRef="#ctx0" brushRef="#br0" timeOffset="188355.8558">8283 14269 465 0,'2'-22'120'0,"2"6"4"0,-1 4-28 16,-1 12-63-16,0 8-5 0,-3 8-2 0,-2 9-3 16,-4 9-1-16,-1 9 0 0,-1 9 0 15,-2 3 1-15,-2 5-1 0,0 5 0 16,2 0 0-16,2 1-2 0,0 0-5 16,2 0-5-16,3-1-12 0,4-4-14 15,5-7-12-15,2-5-15 0,2-7-119 16,1-9-122-16,1-9-295 0</inkml:trace>
  <inkml:trace contextRef="#ctx0" brushRef="#br0" timeOffset="188875.4522">8072 14803 116 0,'3'-3'17'15,"0"0"0"-15,2-3 5 0,0-3-5 16,1 0 25-16,-1-2 25 0,-1-2 19 0,-2 1 14 16,0-1 7-16,-4 3-4 0,1 1-12 15,-4 1-18-15,0 1-16 0,0 4-8 16,0 0-6-16,2 2-6 0,-1 2-6 16,3 1-7-16,1 1-6 0,4 2-6 15,0 1-6-15,5 0-2 0,5 2-12 16,5-2-13-16,8-1-12 0,10-5 84 15,9-4-215-15,12-6-136 0,3-6-363 16</inkml:trace>
  <inkml:trace contextRef="#ctx0" brushRef="#br0" timeOffset="189604.3844">8917 14292 474 0,'-14'-9'135'0,"0"0"6"0,-2-2-11 16,4 1-77-16,2 0-13 0,4 3-9 15,5 1-7-15,6 1-5 0,5 1-5 16,6 3-5-16,4 0-3 0,6 0-2 15,6-1 0-15,1 2-1 0,1 0 1 16,2 2-2-16,-1 0 0 0,2 2 0 16,-3 2 0-16,-1 3 0 0,-2 2-1 0,-5 0 0 15,-5 3 1-15,-7 6-1 0,-5 2 1 16,-7 2-1-16,-5 5 1 16,-6 1-1-16,-3 6 1 0,-6 2-2 0,-5 1 1 15,-3-1 0-15,-4 2-1 0,-2-1 1 16,-1 4 3-16,0-5 3 0,0-1 4 15,2-1 4-15,4-2 1 0,7-3 2 16,1-8 1-16,6-5-4 0,5-3-2 16,6-4-5-16,6-4-2 0,5-2-2 15,4-4 0-15,8 1-2 0,1-4 0 0,7 0 1 16,3-2-2-16,6-2 0 0,2 0-4 16,4 0-11-16,2 1-12 0,1 3-15 15,0 2-13-15,-3 2-79 0,-6 2-48 16,-2 1-112-16,-7-1-227 0</inkml:trace>
  <inkml:trace contextRef="#ctx0" brushRef="#br0" timeOffset="190030.8027">9173 14303 345 0,'3'-3'110'16,"-2"0"6"-16,-2 1-1 0,2 1-48 16,0 3-16-16,-1 7-8 0,-1 3-5 15,-3 9-5-15,-2 4-6 0,-1 10-4 16,-5 6-5-16,-3 7-6 0,-6 5-6 15,-1 6-6-15,-4-2-9 0,-3 4-15 16,-3 3-121-16,-5-3-117 0,-1 1-301 16</inkml:trace>
  <inkml:trace contextRef="#ctx0" brushRef="#br0" timeOffset="191119.1079">11533 10814 616 0,'-5'-10'147'0,"0"1"3"15,1-1-93-15,2 1-17 0,2-4-7 16,3 1-5-16,2 0-5 0,3-2-4 15,-1 1-4-15,3 2-3 0,1 5-2 16,-3 2-2-16,2 5-3 0,1 5 0 16,-1 6-2-16,1 2 0 0,-1 6-1 15,2 3 0-15,0 3 0 0,-1 3-1 0,0 1 0 16,-2 0-1-16,-2 5-1 0,1-6-2 16,-3 2-6-16,-2-2-6 0,0-1-7 15,-2-3-8-15,0-5-7 0,-1-5-9 16,0 1 13-16,-1-5-127 0,-3-5-113 15,-2-6-279-15</inkml:trace>
  <inkml:trace contextRef="#ctx0" brushRef="#br0" timeOffset="191310.595">11580 10768 538 0,'-6'-12'134'0,"-1"11"3"0,0 6-76 0,-3 9-18 15,-1 7-14-15,0 9-10 0,0 5-6 16,1 6-6-16,-1 1-4 0,1 4-6 16,2 0-4-16,0 1-7 0,6-2-9 15,2-4-32-15,3-6-86 0,6-7-105 0,6-4-248 16</inkml:trace>
  <inkml:trace contextRef="#ctx0" brushRef="#br0" timeOffset="191890.6438">12039 10865 623 0,'-14'-6'156'0,"-1"-1"6"0,1 2-73 16,-1 2-44-16,1 2-13 0,3 1-7 16,2 1-8-16,1 2-6 0,3 2-5 15,4 1-3-15,4 1-2 0,3 3-5 16,0 0-5-16,6 2-5 0,0 1-6 15,3 0-4-15,0-1-2 0,-2 0-1 16,1-2 3-16,-3 1 3 0,-3 0 3 16,-3-1 4-16,-2 1 3 0,-3 0 1 15,-5 1 3-15,-3 0 1 0,-1 2 2 16,-4-1 4-16,-1 1 4 0,-2-1 5 0,-1 1 2 16,-1 0 1-16,1 0 2 0,0-2-1 15,4 0-2-15,2 1-3 0,3-2-3 16,7-3-2-16,4 0-2 0,4-4 0 15,4 0-2-15,2-1 1 0,5-3 0 16,0-2-1-16,2 0 1 0,0-2 2 16,2 1 0-16,-1-2 3 0,-1 1 1 15,-2 2 3-15,7 0 1 0,-3 2 2 16,0 0 1-16,1 0 2 0,6 0-1 16,3-1-1-16,3-1 1 0,-5-2-3 0,3-3-1 15,3-2-3-15,-4-2-2 0,-4-1-1 16,-4 0-1-16,-2-3-2 0,-7-1 0 15,-3-4 0-15,-6-1 0 0,-4-1-1 16,-5-2 0-16,-2 1 0 0,-4 1 0 16,-2 2-1-16,-2 4-1 0,2 8 1 15,-3 5 0-15,-2 6 0 0,-2 6 1 16,1 7 0-16,0 5 1 0,-1 6 0 16,-1 2 0-16,2 7 1 0,-1 3-1 0,0 0 2 15,0 3-2-15,5 3 0 0,2-3 0 16,0 0-1-16,5-2 1 0,2-6-6 15,7-2-10-15,4-6-14 0,4-7-13 16,6-3-128-16,3-11-131 0,4-7-323 16</inkml:trace>
  <inkml:trace contextRef="#ctx0" brushRef="#br0" timeOffset="192087.1237">12676 10871 764 0,'-13'1'164'0,"5"3"1"0,4 6-131 16,2 7-19-16,0 5-9 0,4 1-3 15,0 3-2-15,2 2-6 0,1-1-7 16,1-1-12-16,4-4-11 0,2-1-12 16,5-4-118-16,-1-2-122 0,0-4-289 0</inkml:trace>
  <inkml:trace contextRef="#ctx0" brushRef="#br0" timeOffset="192401.3801">13012 10973 551 0,'-6'-7'143'16,"-2"-1"8"-16,-2 4-66 0,1 6-27 15,-1 4-8-15,1 4-6 0,-1 2-7 16,1 4-8-16,1 2-6 0,4 2-6 16,-1-3-6-16,5 0-4 0,4-2-3 15,1-2-2-15,3-5 0 0,5-4-1 16,0-2-1-16,3-5 1 0,0-5-1 16,0-5 0-16,-1-4 0 0,-2-1-2 0,-2-4-4 15,-4-1-4-15,-3-1-6 0,-5 1-6 16,-4 2-8-16,-1 4-9 0,-4 4-6 15,0 4-3-15,0 7-3 0,2 6-6 16,-1 5-64-16,3 3-23 0,1 3-79 16,3 2-178-16</inkml:trace>
  <inkml:trace contextRef="#ctx0" brushRef="#br0" timeOffset="192787.7696">13091 10970 539 0,'1'-18'134'15,"-2"0"4"-15,-2 1-69 0,0 4-26 16,-2 3-7-16,1 4-5 0,-1 3-5 16,1 5-4-16,1 5-3 0,0 4-3 15,2 7-4-15,2 1-5 0,2 5-2 16,2 0-1-16,2 1-2 0,5-3 1 0,3-4 0 16,2-3 0-16,4-4 0 0,-1-5 0 15,3-3 0-15,0-4-1 0,-1-2 0 16,-3-6 0-16,-4-2-1 0,-1-6 0 15,-5-2 0-15,-7-6 0 0,-4-2-1 16,-10-4 1-16,-2-1-3 0,-9-2-3 16,-7 1-5-16,-5 1-8 0,-6-1-4 15,-3 0-1-15,-2 0-1 0,-6 2 5 16,6 3 8-16,3 2 10 0,3 6 12 16,11 1 6-16,5 6 4 0,8 3 0 0,6 3-1 15,7-2-5-15,6 2-5 0,4-1-4 16,8 1-2-16,7-3-3 15,7-2 0-15,6 0-1 0,9-1 0 0,6 1-4 16,4-1-7-16,1 5-9 0,-2 5-9 16,-2 4-13-16,-3 6-119 0,-8 3-121 15,-8 5-292-15</inkml:trace>
  <inkml:trace contextRef="#ctx0" brushRef="#br0" timeOffset="193011.6886">13355 10903 526 0,'10'-13'139'0,"0"2"3"0,0 2-39 16,1 5-63-16,1 4-11 0,0 4-6 0,-1 5-7 15,-1 3-5-15,0 5-4 0,-2 4-3 16,-1 2-6-16,-1 2-11 0,-4 0-10 15,4 0 16-15,0-4-142 0,-1-3-121 16,3-1-305-16</inkml:trace>
  <inkml:trace contextRef="#ctx0" brushRef="#br0" timeOffset="193215.1391">13561 10863 699 0,'-1'-2'148'0,"0"4"0"0,1 3-127 16,0 3-11-16,2 2-4 0,-1 3-2 15,-1 5-1-15,0 1 0 0,2 3-3 16,-1 0-3-16,2 1-7 0,-1 1-9 0,3-5-12 16,-2-3-119-16,3-1-118 0,1-4-292 15</inkml:trace>
  <inkml:trace contextRef="#ctx0" brushRef="#br0" timeOffset="193586.9096">13789 10891 685 0,'-10'-1'154'16,"-2"1"1"-16,-3 2-116 0,1 3-14 15,-1 3-4-15,1 5-6 0,2 3-4 0,-4-2-2 16,5 5-1-16,4-2-1 0,2 0-2 15,2-2-1-15,5-2-3 0,3-3-4 16,4 0-6-16,4-3-8 0,3-3-7 16,4-3-6-16,5-1-5 0,1-4-3 15,1-3-2-15,-1 0 2 0,1-7 6 16,-2 2 6-16,-5-3 7 0,-6 1 9 0,-4 0 13 16,-4 2 12-16,-5 1 13 0,-4 5 10 15,-6 0 8-15,-2 3 7 0,-1 3 0 16,0 4-4-16,-1 2-6 15,4 4-8-15,-1-2-9 0,5 6-7 0,1 0-7 16,4-1-4-16,0-1-3 0,3 0-1 16,2-2-1-16,2-1-1 0,3-6 2 15,2 0-2-15,4-2 1 0,2-7-3 16,-2-5-7-16,1-1-13 0,-2-7-15 16,-3 1-14-16,-4-5-16 0,-4 0-117 0,-6-3-129 15,-3 0-288-15</inkml:trace>
  <inkml:trace contextRef="#ctx0" brushRef="#br0" timeOffset="193722.546">13941 10521 810 0,'-4'-7'181'0,"0"0"0"16,3 2-134-16,4 5-22 0,0 7-24 16,2 0-30-16,3 5-23 0,-3 0-129 0,-3 2-140 15,-1-4-340-15</inkml:trace>
  <inkml:trace contextRef="#ctx0" brushRef="#br0" timeOffset="273976.5664">8104 3784 563 0,'-22'-5'134'0,"-4"5"3"16,-2 7-83-16,-2 7-18 0,-6 4-10 15,-7 7-4-15,0 3-1 0,-2 4-1 16,0 4 1-16,-1 0 0 0,6 2 2 15,7-3-3-15,8 2-2 0,4 1-5 16,10-1-3-16,9 0-4 0,7 1-3 16,10-3-2-16,7 1-2 0,6-5 2 15,6-4-1-15,8-5 0 0,2-4 1 0,-1-9-1 16,0-2-2-16,-3-7-4 0,-3-4-8 16,-7-5-9-16,-6 1-9 0,-6-7-10 15,-2 2 9-15,-5-1-130 0,-6-1-114 16,-3 3-280-16</inkml:trace>
  <inkml:trace contextRef="#ctx0" brushRef="#br0" timeOffset="274165.0617">7623 4233 671 0,'-6'-6'151'0,"-1"0"1"0,9 2-112 16,5 2-16-16,0-4-8 0,11 3-7 15,0 0-4-15,8-1-3 0,3 0 0 16,8 1-6-16,2-2-9 0,5 1-13 16,-4-1 1-16,1-2-129 0,-3 2-121 15,-1 4-299-15</inkml:trace>
  <inkml:trace contextRef="#ctx0" brushRef="#br0" timeOffset="274350.5699">8311 4166 721 0,'-4'2'166'0,"1"2"2"0,-1 2-116 15,2 3-19-15,2 2-12 0,-2 4-8 0,2 2-5 16,-2 2-4-16,1 2-7 0,0-1-13 16,-2-2-18-16,1-1-15 0,-2-3-122 15,0-5-130-15,3-4-310 0</inkml:trace>
  <inkml:trace contextRef="#ctx0" brushRef="#br0" timeOffset="274487.7098">8326 3808 685 0,'-8'-13'153'0,"-1"5"-1"0,7 10-114 16,2 4-21-16,4 9-20 0,2 7-15 15,0 6-24-15,4 7-111 0,1 3-118 16,1 1-286-16</inkml:trace>
  <inkml:trace contextRef="#ctx0" brushRef="#br0" timeOffset="274642.8163">8559 4239 488 0,'13'9'128'0,"-2"-3"7"0,-2 0-55 16,-1 0-23-16,0-2-5 0,-2 0-5 16,-3-2-3-16,0-2-5 0,-3-1-3 15,1 0-7-15,0-4-7 0,0-4-6 16,4-4-5-16,3-2-9 0,2-2-13 15,2 0-15-15,4-3-13 0,1 3-16 16,1 1-115-16,-1 4-127 0,2 5-290 16</inkml:trace>
  <inkml:trace contextRef="#ctx0" brushRef="#br0" timeOffset="274975.1532">9026 4206 568 0,'0'2'152'0,"-2"-4"5"16,-2 1-37-16,-1 0-73 0,-1 1-9 15,-1 2-7-15,0 3-8 0,-3 1-5 0,-1 3-5 16,-1 0-4-16,1 2-3 0,1 2-2 16,2-1-2-16,3 2 0 0,2-2-2 15,3-1 0-15,3 0-3 0,4-2-2 16,0-4-1-16,3-4-1 0,0-2-1 15,2-4 0-15,0-3 1 0,-1-3 2 16,0 0 2-16,-1-2 3 0,-3 2 3 16,1 0 1-16,-2 2 2 0,-3 4 0 15,0 3 0-15,-2 1-1 0,-1 4 0 16,0 5-2-16,-1 3-3 0,1 2-9 0,1 3-11 16,-1 1-12-16,4 2-13 15,-2-1-59-15,2-3-64 0,1-4-112 0,5-3-237 16</inkml:trace>
  <inkml:trace contextRef="#ctx0" brushRef="#br0" timeOffset="275259.083">9286 4179 625 0,'3'5'151'0,"-1"4"3"0,0 2-92 15,1 1-26-15,-1 5-10 0,2 5-7 16,-1-2-11-16,-2 2-18 0,2 0-17 15,-1-1-129-15,-4-1-126 0,2-5-323 16</inkml:trace>
  <inkml:trace contextRef="#ctx0" brushRef="#br0" timeOffset="275894.3842">10183 4148 656 0,'-10'-4'162'0,"1"-1"4"16,1-1-96-16,4 1-20 0,5 0-13 16,4 1-9-16,4 0-9 0,2 0-6 15,4-1-4-15,1 1-2 0,2 2-3 16,0-1-1-16,1 3-1 0,-1 4-1 16,2 0 0-16,-1 4 0 0,1 3-1 0,-2 3 0 15,2 4 0-15,-3 3-1 0,-1 0-3 16,-4 3-7-16,-2 3-8 0,-4 1-9 15,-1-1-12-15,-4-2-12 0,-2-2-76 16,0 0-44-16,-5-3-103 0,2-5-223 16</inkml:trace>
  <inkml:trace contextRef="#ctx0" brushRef="#br0" timeOffset="276058.9492">10267 4124 673 0,'-13'-3'163'15,"-1"4"5"-15,1 5-107 0,-3 5-18 16,0 5-11-16,1 6-11 0,3 4-10 16,5 4-12-16,2 1-18 0,2 1-14 15,10 2-23-15,1-3-112 0,6-4-128 16,5-5-302-16</inkml:trace>
  <inkml:trace contextRef="#ctx0" brushRef="#br0" timeOffset="276687.092">10793 4106 733 0,'-15'-5'173'0,"-1"5"3"0,1-1-108 15,2 2-31-15,2 1-13 0,1 1-7 16,5 1-7-16,3 2-6 0,3 2-6 0,0 1-11 15,5-1-9-15,1 1-8 0,1-2-7 16,2 1-5-16,-2-2-2 0,1-1 1 16,-2 0 9-16,-3 0 9 0,-3-1 9 15,-3 4 12-15,-6-2 9 0,-1 0 7 16,-4 4 7-16,-4-2 3 0,-1 1 3 0,-2 0 0 16,1 0-2-16,2 2-4 15,2 0-4-15,3-1-4 0,4 1-4 0,3 0-4 16,7 0-1-16,3-1-1 0,2-1-3 15,4-2-5-15,5-1-4 0,3 0-7 16,3-3-4-16,1-2-3 0,1-2-6 16,2-3-4-16,-1-2-2 0,1-4-3 15,1 0 2-15,-2-1 3 0,-3 0 4 16,-3 0 5-16,-2 3 8 0,-2 0 15 16,-5 5 15-16,-5-2 13 0,-3 5 6 15,-1 1 6-15,2 3 4 0,-3 1 1 0,2 1-4 16,2 3-6-16,0 1-6 0,3 0-3 15,-1 0-1-15,4-2-3 0,1-1-2 16,1-5-2-16,3-2-2 0,0-1-2 16,1-4-3-16,3-2-3 0,0-4-1 15,-1-2-2-15,-1-1 0 0,-1-2 0 16,0-3-1-16,-6-2 0 0,-5 1 1 16,-5 2 0-16,-3 1 0 0,-5 4 0 0,-6 3 0 15,-3 3 2-15,-1 4 1 0,-1 6 3 16,-3 2 1-16,3 6 0 0,1 5 2 15,4 4-1-15,0 9-1 0,2 2-2 16,3 6-2-16,3 2-3 0,0-2 0 16,4 2-2-16,-4-7-5 0,7 1-12 15,3-2-14-15,2-5-16 0,3-7 152 16,4-3-285-16,1-9-154 0,11 2-416 16</inkml:trace>
  <inkml:trace contextRef="#ctx0" brushRef="#br0" timeOffset="276855.3142">11386 4121 758 0,'-6'5'169'16,"2"4"0"-16,0 4-121 0,2 3-27 16,-2 2-13-16,3 0-19 0,-3 2-20 15,3 1 42-15,0-2-180 0,1-2-139 0,3-3-356 16</inkml:trace>
  <inkml:trace contextRef="#ctx0" brushRef="#br0" timeOffset="277105.277">11536 4244 670 0,'-3'6'155'0,"-3"1"1"0,4-1-99 0,2 2-32 15,0 2-9-15,4-3-4 0,2 1-4 16,1-1-4-16,4-1-2 0,3-2 1 16,2-4 0-16,2-4 0 0,-1-1 0 15,1-2 0-15,-5-2 1 0,-3 0 0 16,-5-2 0-16,-8 0-1 0,-5 1-4 0,-5 0-6 16,-1 3-11-16,-1 1-11 0,0 3-11 15,3 2-22-15,1 3-101 0,4 2-113 16,3 3-262-16</inkml:trace>
  <inkml:trace contextRef="#ctx0" brushRef="#br0" timeOffset="277517.2273">11921 4112 527 0,'-4'-16'148'16,"-2"1"6"-16,-4 2-13 0,-1 3-95 15,0 5-11-15,-1 4-5 0,1 5-7 0,0 7-7 16,2 2-7-16,2 3-2 0,5 5-3 16,-1 2-2-16,6 2-3 0,2-1-2 15,3-2-1-15,4-2-2 0,3-2-1 16,1-2-2-16,4-4 0 0,-1-4 1 16,1-2 1-16,-2-6 1 0,-2-4 1 0,-4-2 3 15,-3-5 0-15,-3-5 2 0,-4-3 1 16,-4-3 1-16,0-2 1 0,-5 0 1 15,-4-6-1-15,-6-2 1 0,-4-2-2 16,-4-3-1-16,-5-4-1 0,-2-1 0 16,-1-1 3-16,4 2 9 0,2 4 9 15,4 5 10-15,3 5 6 0,4 6 2 16,4 3 1-16,3 2-5 0,5 4-9 16,4-1-10-16,4 6-9 0,7-1-5 15,7 1-3-15,4 1-1 0,12 3-1 0,3-4-7 16,7 4-11-16,1-3-15 0,3 1-19 15,-3 0-13-15,5 2-110 0,-9 5-13 16,-3 1-108-16,-5 8-198 0</inkml:trace>
  <inkml:trace contextRef="#ctx0" brushRef="#br0" timeOffset="277761.0792">12179 4121 707 0,'9'-3'169'0,"-7"3"4"16,2 4-113-16,1 1-17 0,6 2-10 15,1 3-10-15,2 3-8 0,0 2-7 16,0 3-5-16,1 3-9 0,-1 1-14 15,-3 0-19-15,-2 0-22 0,-2-3-116 0,-1-1-133 16,-2-4-310-16</inkml:trace>
  <inkml:trace contextRef="#ctx0" brushRef="#br0" timeOffset="277965.4003">12494 4112 648 0,'-7'5'142'0,"1"1"2"0,-2 1-115 15,2 4-11-15,3 4-5 0,-1 2-4 16,1 2-4-16,3-2-5 0,4 2-6 16,2 1-10-16,4-2-11 0,2-2-118 15,5-2-115-15,2-3-293 0</inkml:trace>
  <inkml:trace contextRef="#ctx0" brushRef="#br0" timeOffset="278386.979">12781 4137 536 0,'-5'-3'157'0,"-1"-1"8"0,-6 1-1 0,-6 2-105 16,-4 1-11-16,-2 2-7 0,-1 2-7 16,2-1-6-16,0 3-7 0,4 4-4 15,5 3-4-15,3 0-2 0,1 0-4 16,1 3-1-16,2 0-3 0,2 0-3 16,3-1-1-16,3 0-2 0,1-3-1 15,3-1-4-15,1-1-5 0,3-3-12 16,0 0-10-16,2-4-12 0,-2-4-11 0,0-3-2 15,1-3-119-15,0-1-121 0,1 0-276 16</inkml:trace>
  <inkml:trace contextRef="#ctx0" brushRef="#br0" timeOffset="278860.7955">12967 4137 651 0,'-12'0'160'0,"-2"0"4"16,-2 3-93-16,-2 6-27 0,1 3-11 15,1 4-9-15,4 4-9 0,3 2-6 16,5 5-3-16,7-2-3 0,8-1-1 16,1-5-1-16,7-2 0 0,3-2 0 15,-3-8 0-15,1-4 0 0,-2-4 0 16,-1-6 0-16,-2-1 1 0,-4-6-2 16,-2-3-2-16,-3-1-7 0,-1-2-7 15,-2-3-12-15,-4-1-12 0,-5 0 40 16,-1 0-170-16,-4-3-130 0,-3-4-325 0</inkml:trace>
  <inkml:trace contextRef="#ctx0" brushRef="#br0" timeOffset="278994.422">13006 3602 861 0,'-5'-7'199'0,"2"2"0"16,1 3-137-16,2 2-25 0,2 2-14 15,0 4-11-15,-1 3-11 0,2 2-18 16,-1 2-23-16,-2 5-28 0,-2 1-132 15,-2 6-154-15,-2 5-360 0</inkml:trace>
  <inkml:trace contextRef="#ctx0" brushRef="#br0" timeOffset="279638.0669">12509 4138 553 0,'0'-10'138'0,"0"1"8"16,-1 2-80-16,1 0-10 0,0 1-5 0,1-1-6 16,-1 4-7-16,2 2-7 0,1 1-4 15,-1 2-4-15,3 4-2 0,-1 3-3 16,-2 4-2-16,2 6 0 0,-3 0-1 16,-2 4-3-16,0 2-4 0,0 2-2 15,-3-1-3-15,1-1 0 0,1-5-4 16,-2-2-6-16,4-4-6 0,0-3-8 0,1-5-8 15,3-2-4-15,2-7-7 0,3-3-3 16,3-6 1-16,2-5 3 0,0-5 5 16,0-7 6-16,5 0 5 0,2-2 6 15,0 3 6-15,1 2 3 0,0 3 6 16,0 5 5-16,0 4 6 0,-7 3 6 16,-3 4 5-16,-6 2 5 0,-2 3 6 15,-3 3 3-15,-1 1 1 0,-5 3 0 16,-1 3-2-16,-2 1-3 0,-6 2-1 15,-4 0-2-15,-3 3-3 0,-2 1-2 16,2-1-1-16,1 1 0 0,1 0 0 0,4-1-2 16,4 0-2-16,4-1-2 0,-1-3-4 15,3-1-1-15,2-1-4 0,4 1-2 16,0-2-3-16,4 1 0 0,1-1-1 16,3 0 1-16,0-1-1 0,7 2 0 15,3-2 0-15,4 1 1 0,2 1-2 16,3-1-2-16,-5 0-6 0,-1-1-11 15,-1 1-18-15,-4-3-24 0,-4-1 102 0,-3-1-242 16,-5-2-159-16,3 4-404 0</inkml:trace>
  <inkml:trace contextRef="#ctx0" brushRef="#br0" timeOffset="280697.7491">5889 7139 573 0,'-1'-33'130'0,"1"18"3"0,-3 4-96 15,-1 14-11-15,0 6-6 0,1 16-2 16,-2 14-3-16,-2 17-2 0,1 18-3 15,0 18 0-15,-1 17 0 0,-3 13-2 0,2 7-2 16,-1 1-1-16,2 1-2 0,-1-4 1 16,3-8-2-16,3-14-4 0,2-13-7 15,4-12-7-15,-2-13-7 0,3-15-13 16,2-17-103-16,1-15-8 0,-1-14-89 16,4-12-178-16</inkml:trace>
  <inkml:trace contextRef="#ctx0" brushRef="#br0" timeOffset="281134.5764">5978 7162 602 0,'2'-15'138'0,"3"3"4"0,2 2-98 15,4-1-14-15,5 3-6 0,9 0-1 16,8 2-2-16,8-1-5 0,12 1-1 15,11 2-2-15,6 0-1 0,6 1-3 0,8 0-1 16,7 3-3-16,3 4-1 16,0 0-2-16,4 1 0 0,8 3-2 0,6 4 1 15,-1-1-1-15,-4-2 1 0,5-4-1 16,-1 1 0-16,2-2 0 0,-8-5 0 16,-5-6 0-16,-6 1 0 0,-2 1 0 15,-10-1 0-15,-7-1 0 0,-8 1 0 16,-7 5 0-16,-9 1 0 0,-6 2 0 15,-12 0 0-15,-8 3 0 0,-7 3 0 16,-9 1 0-16,-9 3 0 0,-7 1 0 16,-2 7 0-16,-2 5 0 0,-2 11 0 0,-2 8 0 15,-1 9 0-15,0 9 1 0,4 12 1 16,-4 8 0-16,-1 7 1 0,5 7 0 16,0-3 0-16,2 1-1 0,1-2 0 15,4-8 0-15,5-3-2 0,2-6-3 16,2-9-4-16,1-5-8 0,3-8-9 15,-3-11-9-15,2-4-11 0,-1-10-117 16,-4-9-118-16,-2-6-286 0</inkml:trace>
  <inkml:trace contextRef="#ctx0" brushRef="#br0" timeOffset="281616.2281">5834 8383 336 0,'-36'5'84'15,"1"-1"8"-15,5 1-50 0,4-1-1 16,8 0 3-16,4 1 0 0,8 0-4 0,6 1-7 16,6-1-8-16,8 1-7 0,5 0-2 15,9 1-1-15,8 1 3 0,4 0 1 16,6 0 2-16,6 1 2 0,11 0 1 16,4 0 0-16,9 1-3 0,5-2-3 15,1 1-2-15,9-2-3 0,5 1-5 16,5-2-2-16,2 0-3 0,-2-4-2 15,7-2 1-15,7-1-1 0,-1-2 1 16,-4-4-1-16,-3-1 1 0,2-1 1 16,-1 1 0-16,-6-2-1 0,-7-1 1 15,-8 2 0-15,-2 1 0 0,-8 4-1 0,-9-1 0 16,-10 3 0-16,-10 3-1 0,-9 1-1 16,-7 2 0-16,-9 0-3 0,-7-1-2 15,-9 0-5-15,-6 0-9 0,-4 0-10 16,-6-2-2-16,-5-1-123 0,-6-2-115 15,-5-3-287-15</inkml:trace>
  <inkml:trace contextRef="#ctx0" brushRef="#br1" timeOffset="287883.7161">7120 10197 543 0,'3'-37'128'15,"-3"0"4"-15,-3 11-81 16,1 6-19-16,2 8-8 0,1 7-5 0,3 9-2 16,1 9-1-16,0 13-1 0,0 13-1 15,0 16 1-15,-3 20 1 0,-3 11 0 16,-7 12-3-16,-1 9-3 0,-4 8-2 16,-1 3-3-16,-5-5-2 0,1-7-1 15,1-7-1-15,1-5-1 0,2-8-3 16,2-11-3-16,2-12-7 0,1-10-8 15,4-7-10-15,2-9-1 0,4-11-121 0,4-14-116 16,1-9-282-16</inkml:trace>
  <inkml:trace contextRef="#ctx0" brushRef="#br1" timeOffset="289125.7484">7261 10112 647 0,'4'-21'135'0,"3"3"0"16,8 0-117-16,5 9-9 0,5 5-6 15,7 1-2-15,6 5 0 0,6-4-1 16,7 6 0-16,4 0 0 0,5-1 0 16,7 0 0-16,7-1 0 0,5-3 0 15,3 1 0-15,4-2 0 0,6-1 1 16,2-2-1-16,-1 0 0 0,5 2 0 15,5 0 0-15,5 0 0 0,2 0 0 0,-2 0 1 16,6 1-1-16,6 2 1 0,-1 2-1 16,0-4 1-16,2 5-1 0,1-1 1 15,3 3 0-15,-2-4-1 0,0 3 1 16,2 0-1-16,0 1 1 0,-1-3-1 16,0 0 0-16,1 0 0 0,1 1 1 15,-1-4-1-15,2 1 0 0,1-1 0 16,-1-2 0-16,0 0 1 0,1 2-1 0,-2-4 0 15,-2 5 0-15,-8-4 1 0,0 3-1 16,1 1 0-16,-5 3 0 0,-1 0 0 16,-7-1 1-16,-1 2-1 0,-4 2 0 15,0 0 0-15,-5 2 0 0,-3-2 0 16,-1 1 0-16,0 2 0 0,-8-1 0 16,4 2 0-16,-4-1 0 0,-1-1 0 15,-5 0 0-15,-5 1 0 0,-1 0 1 0,2 0-1 16,-5 0 0-16,-2 0 0 15,-1 1 0-15,-2 1 0 0,-2-1 0 16,-3-1 0-16,-8 1 0 0,-1 0 0 0,-4 0 0 16,-4-2 0-16,-3 2 0 0,0 0 0 15,-2 0 0-15,-1-1 0 0,-2 0-1 16,-2 0 0-16,-3 0 1 0,-3-1-1 16,-3-1 0-16,-4-1 0 0,-1 0 1 15,-4-1 0-15,-1-1-1 0,-1 0 1 16,-1-2 0-16,-2 1 0 0,-1-1 0 0,-2-2 0 15,-2 1 0-15,2 0-1 0,-3 3 0 16,-2 2 0-16,1 4 2 0,0 5 0 16,-1 9 3-16,0 4 1 0,-2 9 2 15,-1 6 0-15,-1 7 1 0,-1 7-1 16,-2 3 0-16,0 5-2 0,1 6-2 16,1 1 0-16,2-1-2 0,-1 0 0 15,3-2 0-15,-1-3 0 0,0-9 0 16,-1-2-1-16,2-1 1 0,-2-5-1 15,2-1 1-15,0-3-1 0,4-3 0 0,-2 0 1 16,-3-7-1-16,1-2 0 16,-2-1 1-16,-1-5-2 0,0-5-1 0,-5-2-2 15,3-3-1-15,-3-2-2 0,-1-4-2 16,0-4 0-16,-2-1-1 0,-2 0 2 16,-1-3 1-16,0-1 2 0,0-2 2 15,-2-1 1-15,-1-2 1 0,-3 0 1 16,-1-2 0-16,-1 1 0 0,-3 0 0 15,-4 0 1-15,0 1-1 0,-3-1 0 0,-1 4 0 16,-7 0 0-16,-2-2 0 0,-4-3 1 16,-2 1-1-16,-3-3 0 0,-2-2 0 15,-1 0 0-15,-2-2 0 0,-3-2 0 16,-6 1 0-16,-3 0 0 0,-2 1 0 16,-8 2 0-16,-5-2 0 0,-3-1 1 15,-2 3-1-15,-6 1 1 0,0 1-1 16,-4 2 1-16,-8-3-1 0,0 5 1 15,1-1-1-15,-5 1 1 0,-3-1 0 16,-1 0 0-16,-3 0 1 0,2 4 0 16,-1-1 0-16,-4 1 2 0,-4-2-1 15,5 4 0-15,-6-1 1 0,-1-1-1 0,-3 1 0 16,2 1-1-16,-3-4 0 0,4 2 0 16,-4 0-1-16,4 0 0 0,-3 0 0 15,0-2-1-15,1 0 1 0,4 3-1 16,-2 0 0-16,0-1 1 0,-2-1-1 15,7 1 0-15,-4-1 0 0,1-1 1 16,-2 0-1-16,6-1 1 0,-2 2 0 0,2-1 0 16,-7-7 1-16,13 9 0 0,-2 0 0 15,1 1 0-15,0 1 0 0,6 0 0 16,2 3 0-16,6 5-1 0,-4-5 0 16,6 0 0-16,3-1-1 0,6 3 0 15,6 0 0-15,3-3-3 0,7 1-4 16,5-2-4-16,7 0-9 0,9 0 10 15,3-3-135-15,6-1-116 0,13 2-295 16</inkml:trace>
  <inkml:trace contextRef="#ctx0" brushRef="#br1" timeOffset="289949.1358">7499 3734 449 0,'-4'-27'115'0,"2"0"4"15,-3 0-35-15,0-3-53 0,1 1-9 16,-1 1-4-16,-1 1-2 0,3 1-1 16,-2 5-1-16,1 5-2 0,3 10-1 15,0 10 1-15,2 13 1 0,-2 11-1 16,1 13 0-16,-4 16-2 0,-1 18-2 15,-3 16 1-15,-5 9-3 0,-5 9-2 16,-4 7-1-16,0 2-1 0,-1-4-1 16,-2-10 0-16,2-11 0 0,4-7-1 0,7-18-2 15,7-11-4-15,3-14-7 0,4-15-6 16,6-11-12-16,3-12-112 0,1-15-112 16,0-10-275-16</inkml:trace>
  <inkml:trace contextRef="#ctx0" brushRef="#br1" timeOffset="290694.7285">7439 3321 568 0,'0'-20'124'0,"2"2"1"16,5 1-89-16,6 2-23 0,2 1-8 15,2 0-1-15,6-1-1 0,7 5-1 16,7 0 0-16,6 3-1 0,10 2 0 15,5 4 1-15,7 0 0 0,2 1 1 0,6-3 0 16,3 3 1-16,8-2-1 16,1-1 1-16,5-1-1 0,3 1 0 0,9 3-1 15,4-1 1-15,3-2-1 0,-2 2 1 16,2 1-1-16,3 3 0 0,2 0 0 16,-2-1-1-16,-4-1 1 0,3 2-1 15,5 5 0-15,-2-2 1 0,0-5-1 16,3-1 0-16,6 4 1 0,2-3-1 15,-2-6-1-15,3 0 1 0,4-1 0 0,2 1-1 16,-2-1 1-16,-1-2-1 0,3 1 0 16,-1 2 0-16,-4-4 1 0,-4 0-1 15,-1 4 0-15,-2 0 1 0,-9-2-1 16,-6 1 0-16,1 2 0 0,-1 3 1 16,-5 0-1-16,-4-2 0 0,-6 0 0 15,6 1 0-15,-8 0 0 0,-1 1 0 16,-5-2 1-16,-4 1-1 0,-4-1 0 15,-2 2 0-15,-4 0 0 0,-4 2 1 0,-5-1-1 16,-4 0 1-16,-1 4-1 0,-3 2 1 16,-5 0 0-16,-4 1 0 0,-3 1 0 15,-2-1 0-15,-6 2-1 0,-2-1 1 16,-6-2-1-16,-2 2 0 0,-2-2 0 16,0-1 0-16,-5 2 0 0,1-1 0 15,-1 2 1-15,-1 0-1 0,-2 1 0 16,-1-1 0-16,-3 1 0 0,-1-1 0 15,-1 0 0-15,0-2 1 0,-2 0 2 16,0 1 1-16,1 6 0 0,0-1 0 0,-1 0 1 16,2 4-1-16,0 1 0 0,0 3-2 15,1 1 0-15,0-2-2 0,-1 4 1 16,-1 2-1-16,0 4 1 0,-2 3 2 16,-2 5 1-16,0 0 1 0,-2 7 1 15,-2 5 0-15,-1 6 1 0,-2 5-1 16,2 4-1-16,-1 1-1 0,-1 3-1 15,1 0-1-15,0-6-1 0,3-1 1 16,-1-3-1-16,1-2-1 0,2-1 0 16,1 0 0-16,0-2-3 0,1-1-3 15,-1-7-5-15,0-3-7 0,-1-7-8 0,-5-4 27 16,-4-7-150-16,-2-3-117 0,-4-4-300 16</inkml:trace>
  <inkml:trace contextRef="#ctx0" brushRef="#br1" timeOffset="291498.8201">7460 4754 531 0,'-25'0'120'0,"-2"-3"2"15,2 2-84-15,1 0-18 0,2 1-8 16,4-2-3-16,4 2-3 0,5-3-2 16,4 1-2-16,5 0 0 0,1 2-1 15,9-2 1-15,6 1 1 0,5 0 1 0,3-1 0 16,5 0 1-16,4-1 0 0,5 0 1 16,2 2-2-16,7-1 1 0,4 4-3 15,9-2 1-15,5 1-2 0,4 2 1 16,9 1 0-16,5 1 1 0,3-3 0 15,8 1 0-15,0 2 1 0,4 0 0 16,8-2-1-16,8 0 0 0,-1 0-1 16,0 1 0-16,5-3-1 0,8-1 0 0,4-1 0 15,0-1-1-15,2-3 1 0,6 0-1 16,4-1 0-16,3 2 2 0,-1 0 1 16,2 3 3-16,1 0 3 0,0 2 1 15,1 3 3-15,1 1 0 0,-2-2 0 16,1 1-3-16,0-1-2 0,3 0-3 15,2 0-1-15,-4-2-2 0,1-1-1 16,0-1-1-16,-4-2 1 0,1 3-1 16,-4-3 1-16,1 0-1 0,-3 2 0 15,-3-2 0-15,-7 2 0 0,-3 0 1 16,-4 0-1-16,-5 0 0 0,-12 1 1 0,-2-2-1 16,-3 1 0-16,-7 1 0 0,-3-1 1 15,-7 0-1-15,-7-1 0 0,-3 0-2 16,-9 0-6-16,-5 0-10 0,-9-1-11 15,-7 1-121-15,-8-1-121 0,-9 2-300 16</inkml:trace>
  <inkml:trace contextRef="#ctx0" brushRef="#br0" timeOffset="311897.4581">20386 15581 204 0,'74'-82'26'16,"-8"0"-26"-16,-15 18-53 0,-4 4-123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49:33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8479 3650 545 0,'-4'-3'127'0,"-2"0"3"0,0 2-87 0,1 0-11 15,0 1-7-15,2 0-3 0,0 0-5 16,-1 1-2-16,3 0-4 0,0 0-3 15,2 1-1-15,0-1-3 0,3 0-1 16,0 0-3-16,2 0-7 0,1 1-8 16,4-1-13-16,-1 0 1 0,1 0-114 15,-1-1-111-15,0 0-266 0</inkml:trace>
  <inkml:trace contextRef="#ctx0" brushRef="#br0" timeOffset="128.6562">8576 3700 507 0,'-3'2'119'0,"1"-1"2"0,-1 0-82 0,2 0-15 15,1 1-20-15,1-1-114 0,-1-1-107 16,4 2-269-16</inkml:trace>
  <inkml:trace contextRef="#ctx0" brushRef="#br0" timeOffset="61871.688">10006 4754 474 0,'-9'-36'106'0,"-7"3"1"16,-3 5-85-16,-4 5-4 0,-3 6-4 15,-3 4-3-15,-2 1-3 0,-4 2-3 0,-3 4 2 16,-5 3-1-16,-2 4 2 0,-1 6-1 15,-2 4-1-15,-5 4 0 0,-3 6-1 16,-2 3-1-16,0 9-1 0,-2 4-1 16,0 3 0-16,5 8-1 0,6 6 0 15,6 3 1-15,6 0 2 0,7-1 0 16,5 1 2-16,6 4 1 0,5 0 0 16,4 3 0-16,5 2-1 0,7 4-1 15,4 2-1-15,6 3-1 0,5-5-1 16,6 0-1-16,7-3 1 0,9-5-1 15,6-3 0-15,10-6 0 0,6-7 0 16,7-8 0-16,3-8 0 0,5-12-1 0,1-10 1 16,3-8 0-16,-2-12 0 15,-1-8-1-15,-4-11 1 0,-2-4-1 16,-4-8 1-16,-6-5-1 0,-4-5 1 0,-9-3-1 16,-7-4 1-16,-4-8-1 0,-8-5 1 15,-10-5-1-15,-12-8 1 0,-6-2-1 16,-12-8 1-16,-11-4-1 0,-13 2 0 15,-6 7 0-15,-9 6 0 0,-15 7 0 0,-13 8-1 16,-12 16-1-16,-4 19-4 0,-6 18-8 16,-16 12-9-16,-2 16-14 0,4 15-91 15,2 15-98-15,2 13-235 0</inkml:trace>
  <inkml:trace contextRef="#ctx0" brushRef="#br0" timeOffset="112010.3013">11748 10771 393 0,'5'-10'94'0,"-5"4"1"0,-2-3-58 0,-2 2-12 16,-3 1-9-16,-3 2-5 0,0-1-4 15,-1 2 0-15,-2-1-1 0,-3 1 0 16,0 1 0-16,1 0 1 0,2-1-1 15,-2 3 1-15,-1 0-1 0,2 1-1 16,0 2 0-16,0-1-1 0,-2 3-1 16,2-1-1-16,-1 2 0 0,0-1-1 15,1 1 0-15,0-1-1 0,1 0 1 0,-2-2 0 16,4 2-1-16,0-1 0 0,1 0 1 16,0-2-1-16,3 1 0 0,1 0 1 15,3 1-1-15,1 0 0 0,-1-1 0 16,0 2 1-16,4 1-1 0,1 0 0 15,1 0 0-15,2 2 0 0,-3-1 0 16,3 2 1-16,2-1 0 0,-3 3 0 16,0 3 1-16,-2 1 0 0,1 2 1 0,0 6 0 15,0 3 0-15,-1 3 1 0,1 2-1 16,-1-1 1-16,1 1-1 0,-1-2 1 16,-1-2 0-16,1-1 0 0,-2-4 1 15,-2 1-1-15,2-2 1 0,-2-2-1 16,-1-2 0-16,1-3-1 0,0 0-1 15,0-2 0-15,0-2 0 0,1-2-1 16,-1 1 1-16,0-2-1 0,0 0 0 16,0-3 1-16,0 0-1 0,1 0-3 15,-2-2-7-15,2 2-8 0,0-3-103 0,-2-6-99 16,-2 0-251-16</inkml:trace>
  <inkml:trace contextRef="#ctx0" brushRef="#br0" timeOffset="112588.2869">11294 11224 334 0,'-3'-4'75'16,"1"2"2"-16,-2 2-54 0,2 2-4 15,-2 1-2-15,0 0 0 0,2 4 1 16,1 0 2-16,1 1 4 0,1 1 1 15,3 1-2-15,1 0-1 0,2 2-2 16,0-1-1-16,2 2-3 0,1 0-3 16,2 1-3-16,1-1-2 0,1 0-1 15,-2-2-1-15,3 0-1 0,-2-2 0 0,-1-1-1 16,0-2-1-16,-3-1 0 0,0-1-1 16,-1-3 0-16,-3-2 0 0,0-1 0 15,-1-2 0-15,-3-2 1 0,-1 0-1 16,-1-3 0-16,-3 0-1 0,-1-2 1 15,0-1-1-15,-2 0 0 0,0 0 0 16,-3-3-1-16,0 3 0 0,0-1 0 16,-2 1 0-16,1 1-1 0,1 0 1 15,0 3 0-15,2 0 0 16,2 1 0-16,1 1 0 0,1 1 0 0,2 2-1 0,2 1 1 16,1 1 0-16,1 1 0 0,5 0-1 15,2 1 1-15,4 0-1 0,3 0 1 16,2 2 0-16,4-2 0 0,1 0-1 15,2 1 1-15,-1-4 0 0,1 0 0 16,-1-1 1-16,2 0-1 0,1-1 0 16,-3 0 0-16,-2 1 0 0,-2 0 0 15,-3 2 0-15,-2 0 0 0,-7 1 0 0,-4 1-1 16,-4 1 1-16,-4 1-1 0,-7 1 0 16,-4 2 1-16,-6 4-1 0,-4-1 0 15,-4 4 1-15,-3 1 0 0,-2 3 1 16,-2 4-1-16,1-2 0 0,-2 3 1 15,4 5-9-15,3 4-110 0,3 5-101 16,3 2-264-16</inkml:trace>
  <inkml:trace contextRef="#ctx0" brushRef="#br0" timeOffset="120083.0189">13202 12339 254 0,'-10'-4'72'0,"1"0"4"0,1 2-30 16,1-1-8-16,1 2-7 0,1 1-7 15,0 1-7-15,1 1-5 0,4 0-4 16,3-1 0-16,2 3 1 0,2-3 1 15,2 0 3-15,0 2 2 0,7-2 1 16,0-1 1-16,1 1-2 0,4-1-1 16,4 0-1-16,3 0-2 0,5 0-2 0,2 0-1 15,6 0-2-15,4-1-1 16,4 1-2-16,5-1 0 0,5 0 0 0,6-1-2 16,5 1 2-16,3-1-1 0,6-2 0 15,5 2 1-15,4-2-1 0,3 1 1 16,-2 1 0-16,4 0-1 0,-2-2 0 15,2 3 1-15,-2-1 0 0,-2 2-1 0,-3 0 1 16,-2 0 1-16,-4 2-1 0,-3 3 0 16,-6-1-1-16,-5 3 1 0,-2-1-2 15,-4 1 1-15,-7 0-1 0,-4 2 0 16,-4-3 0-16,-4-1 0 0,-3-1 0 16,-7-2-1-16,-4-1 1 0,-2-1-1 15,-4-1 0-15,-4 1 0 0,-2 0 0 16,-3 0-4-16,-4 3-7 0,-5 3-61 15,-6-1-45-15,-2-3-86 0,-9 3-203 16</inkml:trace>
  <inkml:trace contextRef="#ctx0" brushRef="#br0" timeOffset="128641.7897">3147 13658 224 0,'-10'-3'58'0,"0"0"5"0,0-1-30 16,3-1-3-16,0 2-3 15,2 0-2-15,0-1 0 0,1 3-3 0,1-1-1 16,1 2-1-16,0-2-1 0,1 1 0 16,-1 1 1-16,1 0-2 0,1-1-2 15,0 1-3-15,-1-1-2 0,1 1-3 16,1 1-3-16,3 0-1 0,-2-1-2 16,4 3 0-16,2-2 0 0,3 1 0 15,1 1 1-15,2-1 0 0,2 1 0 0,3-1 1 16,3 1-1-16,3-1 1 0,3 2-1 15,2-3 1-15,5 1-2 16,0 0 1-16,3-1-1 0,-2-2 0 0,1 1-1 16,-2 0 0-16,4 0 0 0,-1 1 0 15,0-1-1-15,0 0 1 0,3 1-1 16,-1 0 0-16,0 1 0 0,-2-1 1 16,-1-1-1-16,-1 1 1 0,-3 0 0 15,-3 2 0-15,-4-2 1 0,-3 0-1 16,-2 0 1-16,-4 2 0 0,-3-1 0 0,-2 2-1 15,-2-2 1-15,-2 2-1 0,-1 0 0 16,-3-2 1-16,-2 2-1 0,-2-3 1 16,-2 0 1-16,-1 1-1 0,-1-2 0 15,0 0-1-15,-3 1-6 0,1 0-60 16,-3 0-43-16,-2 0-85 0,0 3-196 16</inkml:trace>
  <inkml:trace contextRef="#ctx0" brushRef="#br0" timeOffset="135834.9751">10248 14715 275 0,'-3'1'68'15,"0"-1"3"-15,0-2-44 0,3-1-6 0,-1 1-6 16,1-1-3-16,0 1-7 0,2 1-27 15,0-2-48-15,0 0-59 0,0 3-143 16</inkml:trace>
  <inkml:trace contextRef="#ctx0" brushRef="#br0" timeOffset="137285.1328">10251 14176 326 0,'-2'1'86'0,"-2"0"3"0,3-2-37 16,0 0-18-16,1 0-9 0,1 0-8 15,-1-3-4-15,1 0-4 0,2-1-3 16,-2-1-1-16,3-2-1 0,-2-1 0 16,2-3-1-16,-2-2 2 0,2-3-1 15,0-2 0-15,-2-2 0 0,0-3 0 16,0 0 0-16,-1-2-1 0,0 1 1 15,-2-1 0-15,1 1 2 0,-1 1 0 16,1 2 1-16,-2 1 2 0,1 1 1 0,-1 2 0 16,1 1-1-16,-1 1 0 0,2 1-2 15,-1 3-2-15,2 1 0 0,1 2-2 16,2 1-1-16,0 3-1 0,3 0-1 16,1 0 1-16,3 1-1 0,1 0 0 15,4-1 1-15,2 1-1 0,3 1 0 16,2 0 1-16,4-1-1 0,2 0 1 15,2 1-1-15,0-3 1 0,1 0-1 16,5 2 1-16,1-1 0 0,2 0-1 0,2 1 1 16,1 1-1-16,6 1 1 0,1 1-1 15,2-4 0-15,-3-4 0 0,7 2 1 16,1 1-1-16,1 0 0 0,-1 1 0 16,3 0 0-16,0 0 0 0,2 8 1 15,-2-4-1-15,-2-2 0 0,0 1 0 16,0 2 0-16,-2 0 0 0,0 1 0 15,-1 0 0-15,3 3 1 0,-4-2-1 16,1 2 0-16,-4-4 0 0,3 0 1 0,-3 1-1 16,-1 1 0-16,-1-1 0 0,1 1 0 15,-2 1 0-15,2 0 0 0,-5 1 1 16,2-4-1-16,-3 0 0 0,-4-1 0 16,-5 0 0-16,-1-2 0 0,0 1 0 15,3 0 0-15,-5 1 1 0,1 1-1 16,-4-1 0-16,2 2 0 0,-3 2 0 15,-3 0 0-15,-3 0 1 0,-2 0-1 0,-1 4 0 16,-2-3 0-16,-4 1 0 0,0 0 0 16,-3-1 1-16,-3 0-1 0,-1-1 0 15,0-1 0-15,-3 0 0 0,0-1 0 16,0 0 1-16,-2 1-1 0,0-1 0 16,0-1 0-16,-1 1 0 0,0-1 1 15,-1 0-1-15,1-1 0 0,0 1 0 16,-1-1-1-16,0 1-1 0,1-2-1 15,-2 1-2-15,1 0 0 0,-1 0 0 16,-1-2 0-16,0 0 0 0,-2 0 1 0,0-2 1 16,1 2 1-16,-1-4 1 0,2 3 2 15,-2-4 2-15,2 2 0 0,1 0 1 16,-1 1 1-16,1 1-1 0,1 3 0 16,-1 2-1-16,1 4-1 0,-1 4 0 15,2 2-1-15,-3 5 0 0,3 1 1 16,0 1 0-16,-1 6 1 0,2 0 1 15,-2 1 0-15,2-1 0 0,1 3 0 0,-1-1 1 16,0 2-1-16,1-2-1 0,1-1 1 16,1 4-2-16,-2-2 0 0,0-2 0 15,1 0-1-15,1-2 0 0,-2-1 0 16,1-2-1-16,-1-2-4 0,-1-2-6 16,0-1-7-16,1-2-106 0,-4-6-100 15,-1 0-256-15</inkml:trace>
  <inkml:trace contextRef="#ctx0" brushRef="#br0" timeOffset="137678.1477">12624 14047 379 0,'3'-9'95'0,"-2"-1"4"15,0 2-55-15,3 0-10 0,-2 4-8 16,4 2-5-16,2 1-5 0,0 1-3 16,3 2-2-16,1 3-1 0,4-1-1 15,0 0 0-15,-1 0 0 0,0 0-1 16,1-1 1-16,-2 1-2 0,2 0 0 15,0 0-1-15,1 0-1 0,0 3-1 16,2-1 0-16,-2 0-1 0,0 0 0 0,-2-4 0 16,-1 0-1-16,0-2 1 15,-2-3 0-15,0-2 0 0,-1-3 0 0,1-2-1 16,0-1 1-16,1-1-1 0,1 1-1 16,0 0 0-16,1 0-2 0,0 1-6 15,0 4-9-15,-1-1-107 0,-3 1-101 16,3-2-261-16</inkml:trace>
  <inkml:trace contextRef="#ctx0" brushRef="#br0" timeOffset="146154.1554">13183 14551 217 0,'1'-3'64'0,"0"1"4"16,-1-3-15-16,0 1-18 0,0 1-2 16,1 0-3-16,-1 1-4 0,0 1-2 15,0-1-4-15,0 2-3 0,0 0-2 16,-1 0-2-16,1 2-1 0,0-1-1 0,0 2 1 15,-1 1-1-15,0 1 0 0,-1 2 1 16,0 4-1-16,1 0 0 0,-2 2-2 16,1 1 0-16,1 0 0 0,-2 1-1 15,2-2 0-15,-2-1 0 0,3-1-1 16,0-1-1-16,2 0 0 0,-1-3-1 16,1 1-1-16,2-1 0 0,-2-1-1 15,2 0-1-15,-1-1 0 0,-1-1-1 16,-1-1 0-16,1-1 1 0,-1-1-1 15,-1 0 1-15,1-1-1 0,-1-1 1 16,1 0-1-16,-1-1 1 0,0 1-1 0,1-1 0 16,-1-1 1-16,0 1-1 0,0-1-1 15,2 1 0-15,-2 0-3 0,0-1-5 16,-2 2-8-16,2 1-56 0,-1 0-45 16,-1 2-85-16,1 2-193 0</inkml:trace>
  <inkml:trace contextRef="#ctx0" brushRef="#br0" timeOffset="147104.9915">13453 14670 244 0,'2'-3'64'0,"-1"1"2"0,-2-2-35 15,1 2-5-15,1 0-7 0,0 1-5 16,-1 0-3-16,0-1-3 0,0 0-1 16,4 2 1-16,-4-2-1 0,-3 1 1 15,2-2 2-15,0 0 1 0,1 0 1 16,-1-1 3-16,1 1 0 0,-3-1 1 0,2-1 0 15,1 1-1-15,0 2-1 0,-1 0-2 16,-2-2-2-16,2 3-3 0,1-1-1 16,0 2-2-16,0 0-2 0,0 0 0 15,0 0-1-15,2 2 0 0,-2-5 0 16,2 2 0-16,-5-4 0 0,4 3 0 16,1-2 1-16,-1 0 1 0,0 1 0 15,0-1 0-15,-1 3 0 0,4 1 0 16,-4-2-1-16,0 1 0 0,2 2 0 0,-2-1-2 15,0 2 1-15,2-1 0 0,-2 0 0 16,1 0 2-16,-1 2 1 0,-1 1 2 16,1-2 1-16,0 3 2 0,0 0 2 15,0 1-1-15,-2 1 1 0,1 2-1 16,1-2-1-16,-1 3-1 0,0-1-2 16,0 0-1-16,-1 0 0 0,1-1-2 15,1 0 0-15,-1-1-1 0,2 1 0 16,0-1-1-16,-1-1 1 0,2 0-1 15,-1 3 1-15,-1 0-1 0,1 1-3 0,-1 3-7 16,0-2-47-16,0 1-63 0,-1-1-93 16,0-1-222-16</inkml:trace>
  <inkml:trace contextRef="#ctx0" brushRef="#br0" timeOffset="149618.7471">14121 13110 336 0,'-3'-3'88'0,"2"-2"3"0,-1-3-48 16,-2 1-6-16,2-3-4 0,-1-1-4 16,0-3-4-16,1-2-2 0,0-3-1 15,2 0-2-15,1-3-2 0,3 0-2 16,1 0-2-16,1 2-4 0,1 2-1 15,3-1-2-15,2 2-2 0,-1 0 0 0,1 3-1 16,2 1 1-16,1 3 0 0,-2 2 0 16,-1 0 1-16,-2 5-1 0,0 1 0 15,-1 5 0-15,-2 0 0 0,-2 5 0 16,-2 3 1-16,0 3-1 0,-3 7 1 16,1 6 1-16,-2 5-1 0,0 4 0 15,1 2-1-15,2-2-2 0,1 1 0 16,0-3 0-16,2-4-1 0,1-4-1 15,0-6 0-15,1-4 0 0,0-1 0 16,-1-4-1-16,3-2 1 0,-2-5 0 16,0 0-1-16,1-3 1 0,-1-1-1 15,-2-1 1-15,0-3 0 0,-4 1 0 16,0-1-1-16,-2-2 1 0,-3-1-1 0,-3-3 1 16,0 1-1-16,-3 1 0 0,-5-1 0 15,-1 3 0-15,-3 0 0 0,-2 3-1 16,-4 5 1-16,0 1 0 0,0 3 0 15,2 4 0-15,2 0 0 0,3 2-1 16,4-1-3-16,6 2-7 0,5-4-9 16,2 0-11-16,6-3-104 0,8-3-106 15,7-3-259-15</inkml:trace>
  <inkml:trace contextRef="#ctx0" brushRef="#br0" timeOffset="150089.0529">14760 12802 508 0,'-1'-8'117'0,"0"5"1"16,-3-1-72-16,-2 2-26 0,-1 2-10 15,-3 1-4-15,-4 1-1 0,0 3 2 16,-1 2 1-16,-1 3 4 0,-2 4 2 16,2 0 4-16,1 4 1 0,2 5 0 15,3 0-1-15,-1 3-2 0,3-2-4 16,4 3-2-16,2-1-3 0,4-1-2 0,1-5-2 16,2-3-1-16,4-2 1 0,2-3-1 15,0-2-1-15,-1-4 1 0,3-1-2 16,2-4-4-16,-2 1-4 0,1-2-7 15,-1 0-9-15,3-2-14 0,-1-1-106 16,-1-2-110-16,-1-2-266 0</inkml:trace>
  <inkml:trace contextRef="#ctx0" brushRef="#br0" timeOffset="150289.516">14608 12932 603 0,'-6'-7'128'0,"-1"2"0"16,3 3-106-16,2 1-14 0,3 3-4 16,0-1-1-16,2 2-1 0,0 2 0 15,2-1 0-15,3-1 0 0,1 0 0 16,2-2-1-16,5-1-2 0,2-3-4 0,1 0-8 16,4 2-14-16,2-3-103 0,1-2-105 15,-1 0-260-15</inkml:trace>
  <inkml:trace contextRef="#ctx0" brushRef="#br0" timeOffset="150849.5324">14978 12773 572 0,'-5'-6'128'0,"2"0"1"0,2 1-98 16,3 0-11-16,0 3-7 0,5 1-3 15,4 2-3-15,0 0-1 0,2-1-2 16,4 0 1-16,2 0-1 0,3-1 0 0,1-1-1 16,3-2-1-16,2-1 0 0,0 4-1 15,3 0 0-15,-3-1 0 0,-1 4-1 16,0-1 1-16,-2 1-1 0,-1 2 1 15,-2-2-1-15,-4 2 0 0,-1 1 0 16,-1 0 0-16,-4 0 1 0,-2 1-1 16,-1 0 0-16,-3-1 0 0,-4-1 0 0,1 0 0 15,-3 1 0-15,0 1 1 16,-1 1-1-16,-3 1 1 0,-1 3-1 0,-1 0 0 16,-3 0 1-16,1 3-1 0,-4-1 1 15,-1 4-1-15,-1 0 1 0,-2 3-1 16,-3 2 1-16,-2 5-1 0,-2-2 1 15,-1 0-1-15,-3 1 0 0,0 0 1 16,1-2-1-16,4-3 0 0,2-4 0 16,6 0 0-16,1-2 1 0,7-4-1 15,4-2 1-15,2-3-1 0,4-1 1 16,0-3 0-16,6-2 0 0,3 0 1 0,2-1-1 16,4-3 1-16,3 1 0 0,1-1-1 15,3-1 0-15,2-1 0 0,-2 0 0 16,2 0 0-16,-1-1-3 0,-1 1-1 15,-3 0-4-15,-1 1-8 0,-4 0-11 16,-3 2-12-16,-5-1-101 0,-4-1-104 16,-4 0-254-16</inkml:trace>
  <inkml:trace contextRef="#ctx0" brushRef="#br0" timeOffset="151143.2526">15321 12728 444 0,'-1'-7'116'0,"0"-1"2"0,0 4-26 16,-2 0-64-16,0 3-9 0,-5 2-3 15,1 4 0-15,-2 2-1 0,-3 3 1 16,-1 5 2-16,-3 3 1 0,-3 4 2 15,0 1-2-15,-1 6 0 0,0 2-3 16,0 5-2-16,-1 2-3 0,2 1-3 16,1-2-3-16,2 2-2 0,0-3-3 0,2-5-7 15,1-4-6-15,3-2-12 0,3-2-16 16,0-2-107-16,6-3-114 16,1-3-274-16</inkml:trace>
  <inkml:trace contextRef="#ctx0" brushRef="#br0" timeOffset="152301.6838">13401 12922 486 0,'-6'-8'112'0,"2"2"0"15,0 1-64-15,2 4-31 0,1 4-9 16,-1 3-1-16,2 5 2 0,0 2 1 16,-1 6 2-16,1 3 3 0,-1 2 0 0,1 1 0 15,0-1 0-15,0 1-3 0,2-3-2 16,0-3-1-16,1-2-3 0,2-2-1 15,0-3-2-15,-1-2 0 0,1-1-1 16,-3-3 0-16,2-4 0 0,-2 1 1 16,-3-4-1-16,3-3 1 0,1-2-1 15,2 0 0-15,-2-5 0 0,2-2-1 16,1-1-1-16,2-5 1 0,-1-2-1 0,0-1 0 16,0-3 1-16,4 1-1 0,0-1 0 15,1 3 0-15,-1 1 0 0,0 4 0 16,-1 4 0-16,-2 4 0 0,0 2 0 15,-3 6-1-15,-1 4 1 0,-1 4-1 16,-2 4 1-16,0 1 0 0,-1 7 0 16,0 0 0-16,0 3 0 0,-1 2 0 15,0-1 1-15,0 0-1 0,-1-1 1 16,1-1-1-16,1-3-2 0,1 1-2 16,2-5-5-16,-1 0-8 0,2-2-10 0,0 0-9 15,2-1-100-15,-3-3-101 0,1-2-246 16</inkml:trace>
  <inkml:trace contextRef="#ctx0" brushRef="#br0" timeOffset="152507.0955">13697 13194 553 0,'3'-4'119'0,"-2"-1"1"0,-1 1-95 16,-3 3-12-16,2 4-5 0,-1 2-2 15,-2 2 0-15,-1 4 0 0,-1 4-1 16,-1 2 1-16,-1 2-1 0,2 3-1 16,-1 3-2-16,1 2-10 0,1 2 44 15,0 2-162-15,0-1-111 0,1 5-305 16</inkml:trace>
  <inkml:trace contextRef="#ctx0" brushRef="#br0" timeOffset="163376.3364">19873 12249 548 0,'-18'-3'121'16,"1"-1"5"-16,-2 5-93 0,-2 3-7 15,2 2-2-15,-1 1 0 0,3 3 0 0,2 1-2 16,2 4-2-16,4-2-1 0,4 3-1 15,4 0-3-15,5 1-1 0,3-1-2 16,5 0-1-16,3-4-2 0,4-1-2 16,4-3-1-16,0-6-2 0,3-4-1 15,2-6 0-15,-1-3-1 0,1-3 1 16,0-6-2-16,-2-1 0 0,-1 0 0 16,-5 1-1-16,-3-2-1 0,-5 1-1 15,-5 0-1-15,-6 3 0 0,-7 2 0 0,-3-2 1 16,-3 6 0-16,-5 1 0 15,-3 4 0-15,-2 3 2 0,0 4-1 0,0 4 0 16,0 3 1-16,0 4 0 0,-1 3 1 16,1 4 1-16,-3 3 0 0,3 3 4 15,1 5 1-15,3 2 2 0,1 5 3 16,5 4 0-16,3 1 2 0,7 2-1 16,2-3-2-16,2-1-1 0,4-3-1 15,5-6-2-15,3-3-2 0,3-3-2 0,2-6 0 16,2-5 0-16,4-3-2 0,2-4 1 15,1-4-2-15,3-4 1 0,0-3-3 16,2-3-4-16,1-4-10 0,-1-3-15 16,-3-1-8-16,-3-4-16 0,-4-2 43 15,-5-3-159-15,-2-5-120 0,-3-4-293 16</inkml:trace>
  <inkml:trace contextRef="#ctx0" brushRef="#br0" timeOffset="163740.3491">20193 11774 480 0,'-4'-4'120'0,"2"2"2"0,-1-1-19 16,2 3-85-16,4 4-6 0,-2 1 2 15,2 2 2-15,2 6 3 0,1 1 1 16,2 5 3-16,-1 4 0 16,2 1-1-16,0 6-3 0,3-1-3 0,-1-1-2 15,-3 2-2-15,-2-2-3 0,-2-5-2 16,-4 0-2-16,-6 0-2 0,-5-3 0 0,-5 0 0 15,-3-2-1-15,-4-1-3 0,-1 1-7 16,-1-7-7-16,3-3-8 0,0-4-11 16,5-8-17-16,3-7-105 0,5-7-111 15,7-10-262-15</inkml:trace>
  <inkml:trace contextRef="#ctx0" brushRef="#br0" timeOffset="163885.9699">20181 11479 611 0,'-10'-15'135'0,"4"2"1"16,-4 4-92-16,1 7-30 0,2 2-12 16,1 4-8-16,2 6-9 0,2 3-14 15,-1 1-7-15,3 5-99 0,4-2-103 16,5 5-244-16</inkml:trace>
  <inkml:trace contextRef="#ctx0" brushRef="#br0" timeOffset="164426.5131">20357 11819 510 0,'-4'-5'112'0,"2"-2"2"15,2-2-86-15,1 0-11 0,3-2-2 0,2-2 0 16,0 0 0-16,1 2 1 15,2-1-1-15,0 1 1 0,0 2-2 0,1 3-1 16,1 1-2-16,1 1-2 0,-1 3-3 16,2 1-1-16,0 3-1 0,-1 0-2 15,-1 3-1-15,2 3 0 0,-4 2 0 16,1-1-1-16,-1 1 1 0,-3 0-1 16,-2 1 1-16,-1-1 0 0,-3 0-1 15,-1 1 1-15,-3 2 0 0,-3-1-1 16,0 3 1-16,-4 0 0 0,-2 0 0 0,1 1 0 15,1-3 2-15,1-1 0 0,2-2 0 16,2-2 0-16,3-3 0 0,2-2 0 16,3-2-1-16,2-1 0 0,2-1 0 15,4-1-1-15,2 0 1 0,3-3-1 16,2 0-1-16,0 0-2 0,3-1-6 16,-2 0-9-16,1 1-13 0,-2 0-65 15,-3-1-44-15,0-1-99 0,-1 0-209 16</inkml:trace>
  <inkml:trace contextRef="#ctx0" brushRef="#br0" timeOffset="164675.8459">20712 11785 608 0,'0'-10'126'0,"1"-1"0"0,2 0-108 15,2 0-11-15,1 3 0 0,4-2 1 0,2 1-1 16,-1 3 2-16,1 2-1 15,0 4-1-15,3 3 0 0,-3-1-1 16,1 6-1-16,-2 0 0 0,-1 6-1 0,-3 2 0 16,-1 1-1-16,-2 4-2 0,-3-1 1 15,-2 2-2-15,-3 3 0 0,0-2-3 16,-1 3-1-16,1-2-3 16,-1-2-5-16,2 1-6 0,-1-5-8 0,3-3-7 15,0-4-7-15,0-3-95 0,0-7-95 16,-2-3-229-16</inkml:trace>
  <inkml:trace contextRef="#ctx0" brushRef="#br0" timeOffset="164843.3987">20737 11693 565 0,'-5'0'126'16,"-1"3"1"-16,-3 3-87 0,2 6-21 15,-2 4-9-15,2 2-3 0,1 3-1 16,1 1 0-16,1 4-2 0,0 2 0 15,3 1-3-15,1 2-10 0,1 3-16 0,1-3-106 16,0-5-107-16,3 3-273 0</inkml:trace>
  <inkml:trace contextRef="#ctx0" brushRef="#br0" timeOffset="167840.9354">21200 11838 371 0,'-1'-5'94'0,"-1"-3"6"0,0 0-43 15,1 0-19-15,-1-1-5 0,2-1 0 16,2 0 0-16,-1-1-3 0,1-1-2 15,1 0-3-15,-1 1-2 0,2 1-2 16,-2 1-3-16,1 4-2 0,-1 2-1 0,-1 1 0 16,-1 6 1-16,-1 3-1 0,-1 4-1 15,-2 4 1-15,-1 3-1 0,-1 6 0 16,0 1-1-16,0 5-4 0,2-2 1 16,0 3-2-16,2-2-2 0,1-1-1 15,2-2-2-15,0-4 0 0,0-4-1 16,2-4-1-16,-2-3 0 0,2-5 0 15,0-4 0-15,0-4 0 0,2-5 1 16,0-7 0-16,2-3 0 0,3-9 0 0,1-2 0 16,5-2-1-16,1-4 0 0,0 3-1 15,3 4 0-15,-2 3 0 0,1 5-1 16,-3 4 1-16,-3 4 0 0,-4 4-1 16,-1 3 0-16,-2 3 0 0,-4 2 0 15,0 4 0-15,-2 1 1 0,-2 3-1 16,0 0 1-16,-2 4 0 0,1 0 1 15,-2 1-1-15,-1-1 1 0,-1 2-1 16,1 0 1-16,1-2-1 0,-1-2 0 0,1 0 1 16,2 0-1-16,-1-4 0 0,2 1 1 15,0-1 0-15,2-1-1 0,0 3 1 16,3-2 0-16,-1 0 0 0,3 3 1 16,0 0-1-16,2-1 1 0,2-1-1 15,1 0 0-15,1-2 0 0,2 0-1 16,2-1-1-16,1 0-3 0,0-3-6 15,0 1-10-15,1 0-10 0,1-2-16 16,-1 3-114-16,-4-3-122 0,-1-3-288 0</inkml:trace>
  <inkml:trace contextRef="#ctx0" brushRef="#br0" timeOffset="168338.1227">20427 10632 574 0,'1'-7'129'15,"-2"0"2"-15,1 3-93 0,0 2-17 16,0 4-4-16,1 3 0 0,0 5 0 16,-1 4 1-16,0 7 1 0,-3 6 2 15,0 4 1-15,-1 4-4 0,0 2-3 16,-1 5-4-16,0 3-2 0,0-2-3 0,2-3-3 16,0-2-3-16,-1-3-5 0,5-5-5 15,-1-7-7-15,2-8-5 0,0-6-8 16,3-6-13-16,2-5-8 0,5-7-14 15,1-7-80-15,5-7-93 0,4-5-221 16</inkml:trace>
  <inkml:trace contextRef="#ctx0" brushRef="#br0" timeOffset="168560.526">20602 10830 480 0,'10'-15'118'0,"-5"3"3"0,-3 4-67 16,-2 5-19-16,-1 3-7 0,-2 1-5 16,-1 4-3-16,-4 1-3 0,0 4-1 15,-2 1-2-15,0 1 2 0,-2 3-1 16,0 1 0-16,-2-1-1 0,3 1-1 15,1-1 0-15,-1 1-1 0,4-3-2 16,1 1-1-16,1-2-1 0,5 0-1 16,0-1 0-16,2-2-1 0,3 0-1 15,3-2 0-15,1-1 0 0,4-2-1 16,1-2-1-16,5-1-1 0,-1-2 0 0,2-2-2 16,2-1-5-16,-3-1-10 0,2 0-7 15,-1 1-14-15,-1 1-13 0,0-1-108 16,-1-2-115-16,0-1-268 0</inkml:trace>
  <inkml:trace contextRef="#ctx0" brushRef="#br0" timeOffset="168741.0495">20869 10882 674 0,'-7'-3'142'0,"1"-1"1"16,1 0-115-16,1 3-20 15,3 1-6-15,1 1-1 0,2-1 0 0,3 0-3 16,1 1-4-16,2-1-4 0,1 0-11 16,5 0-16-16,-1 0-106 0,1-1-111 15,-1 0-271-15</inkml:trace>
  <inkml:trace contextRef="#ctx0" brushRef="#br0" timeOffset="168884.6572">20940 11055 614 0,'-4'6'131'16,"1"-3"-1"-16,4-2-98 0,3-1-27 16,3-1-6-16,4-2-5 0,4-2-7 15,2-1-13-15,1 0-51 0,2-3-54 16,-3 0-92-16,3-2-211 0</inkml:trace>
  <inkml:trace contextRef="#ctx0" brushRef="#br0" timeOffset="169333.4589">21176 10899 470 0,'-4'-9'115'0,"0"-1"4"0,3 0-66 16,1-2-17-16,1-1-5 0,1 0-3 15,3 0-5-15,3 0-4 0,0 0-1 16,1-1-3-16,2 5 0 0,0 0-1 16,-1 3-2-16,-1 1 0 0,1 4-1 15,-2 2-1-15,-1 4 0 0,-1 3-1 0,-1 5 1 16,-1 3-1-16,-3 3 1 0,0 3-2 16,-1 3 0-16,1 2-1 15,0 2-2-15,2 2-1 0,1-3 0 0,2 0-2 16,0-3 0-16,2-2 0 0,1-6-1 15,0-2 0-15,-1-4 0 0,1-5-1 16,-2-3 1-16,0-1 1 0,-2-5-1 16,-1 0 0-16,-3-4 0 0,-2 1 0 15,-3 0-1-15,-1 0 0 0,-3 4-1 0,-3-3 1 16,-4 5-1-16,-2 3 0 16,-3 4 0-16,-2 1 0 0,2 2 0 0,0 1-4 15,0 2-5-15,7 0-6 0,2-2-7 16,5-3-7-16,4 1-9 0,7-4-11 15,3-2-102-15,4-4-105 0,5 0-255 16</inkml:trace>
  <inkml:trace contextRef="#ctx0" brushRef="#br0" timeOffset="169592.7644">21469 10882 589 0,'-10'-2'132'15,"3"1"5"-15,1-1-91 0,1 2-21 16,3-1-5-16,-1 1-1 0,3 0-2 0,0 0-4 16,1 1-2-16,1 1-3 0,0-2-2 15,2 1-1-15,-1 0-2 0,1 0-4 16,1-1-8-16,1-1-9 0,1 1-17 15,0-1-17-15,-1 0-96 0,0-4-110 16,-1 1-251-16</inkml:trace>
  <inkml:trace contextRef="#ctx0" brushRef="#br0" timeOffset="169956.187">21621 10827 588 0,'0'-1'124'0,"0"0"2"16,0 3-99-16,-1 3-14 0,1 2-1 16,-1 2 2-16,1 2 3 0,-2 0 1 15,4 2 1-15,-1 1 0 0,1 1-2 16,2-1-2-16,0-1-1 0,2-1-3 0,0-1-2 16,0-3-1-16,0-1-3 0,-1-4 0 15,1-3-2-15,-1-1-1 0,1-4 0 16,-1-5 0-16,1-3 0 0,0-3 0 15,3-4-1-15,0-1 0 0,-1-3 0 16,2 1-1-16,0 1 0 0,1 2 1 16,0 0-1-16,-1 3 0 0,-1 4 0 0,-1 3-1 15,-2 5 0-15,-1 3 0 0,-2 4 1 16,-1 4-1-16,-2 4 1 0,0 5-1 16,0 2 2-16,0 1 0 0,1 3 0 15,0 1 1-15,3 3-1 0,2 2-1 16,2 0-5-16,5-1-12 0,0 0-21 15,3-1-116-15,2-6-124 0,1-3-308 16</inkml:trace>
  <inkml:trace contextRef="#ctx0" brushRef="#br0" timeOffset="170725.2102">21718 12551 612 0,'-1'0'134'0,"2"-3"0"15,-4-4-86-15,7 6-40 0,3-1-6 16,2 1-1-16,3 0-1 0,3-3-2 15,0 2-4-15,4 5-9 0,-3-5-13 16,3 0-10-16,-4 0-97 0,-1 1-101 16,-2 0-242-16</inkml:trace>
  <inkml:trace contextRef="#ctx0" brushRef="#br0" timeOffset="170921.678">21681 12753 668 0,'-6'1'140'16,"6"-1"0"-16,1-4-115 0,3 2-19 15,3-2-5-15,3 0 0 0,2 1 0 16,3-3 1-16,3 1 0 0,2 1-1 0,1 0-2 16,0 3-8-16,1 0-19 0,-2 1-113 15,-1 0-116-15,-3 5-293 16</inkml:trace>
  <inkml:trace contextRef="#ctx0" brushRef="#br0" timeOffset="172142.0264">22640 12431 379 0,'8'-19'109'0,"0"-2"6"15,0-1-15-15,0 1-48 0,1 1-9 16,-1 1-4-16,0 2-4 0,-2 0-4 15,-1 6-5-15,-3 1-1 0,-1 3-5 16,-2 3-4-16,-1 5-3 0,-6 7-1 16,-2 1 0-16,-2 7 0 0,-1 4-1 15,-3 4 1-15,0 2 0 0,1 1 0 0,-3-4-2 16,6 2-2-16,1-5-2 0,2-3-1 16,2-5-1-16,1-3-2 0,1-6 0 15,7 1 0-15,-2-10 0 0,4-5 0 16,-2-9-1-16,7-2-1 0,3-5 0 15,1-1-1-15,3-3-1 0,2 1-1 16,-1 2 1-16,2 4-1 0,-5 3 1 16,-1 6 0-16,-4 1 1 0,-2 4 0 15,-2 5 0-15,-2 2-1 0,-2 3 1 16,0 2 0-16,-2 2-1 0,1 3 1 16,-3 2 0-16,2 1 1 0,-3 1 1 15,3 1-1-15,0 1 1 0,2 1 0 0,0 0-1 16,2 0 2-16,2 1-1 0,2-1 0 15,-1 1 0-15,2 1 1 0,-1 1-1 16,-1 1 0-16,1 1 1 0,0 3-1 16,-1 2 0-16,-3 1 0 0,0 1-1 15,-2 1 1-15,-2 1 0 0,-2-1-1 16,0 1 0-16,-2-2 1 0,0-1-1 16,0 2 0-16,0-2 1 0,1-4-1 0,1-1 0 15,0-2 1-15,0-3-1 16,1-2 1-16,0-5-1 0,-1-2 1 0,1 1 0 15,0-4 0-15,-3-2 1 0,1 1-1 16,-2-2 0-16,-2-2 0 0,1 0 0 16,-1 0 0-16,-1-2 0 0,-1 1-1 15,2 0 1-15,-2-2-1 0,1 1 0 16,2 0 1-16,1 1 0 0,0-1 2 16,2 2 1-16,2-1-1 0,2 2 0 15,1 1 0-15,1 0 1 0,4-1-1 16,2 1 0-16,1 0-1 0,5 0 1 0,2 0 1 15,2-1-1-15,1-1 0 0,1 4-1 16,2-2-1-16,1 1 0 0,0-1 0 16,0 2-1-16,-1 1-4 0,1-1-8 15,2 1-16-15,-2-2-13 0,4 2 73 16,-2-1-202-16,2-2-137 0,0 0-349 16</inkml:trace>
  <inkml:trace contextRef="#ctx0" brushRef="#br0" timeOffset="172661.6375">23468 12440 617 0,'-1'-1'132'16,"0"2"3"-16,1 4-98 0,2 12-16 15,3 4-3-15,4 9 2 0,-2 1 5 16,2 6 2-16,-1 2 1 0,1 3-1 16,2-3-3-16,2-1-3 0,1-2-3 15,3-4-2-15,1-4-3 0,3-5-3 16,1-5-1-16,0-5-1 0,0-7 1 15,2-6-1-15,-1-5-2 0,4-7-1 0,2-8 0 16,2-7-1-16,-1-8 0 16,2-5-2-16,0-3-3 0,1-4-4 0,-2-1-4 15,-4-1-5-15,-4 6-6 0,-2 3-7 16,-5 5-9-16,-5 6-3 0,-6 6-6 16,-2 6-15-16,-3 5-104 0,-4 5-113 0,-5 5-274 15</inkml:trace>
  <inkml:trace contextRef="#ctx0" brushRef="#br0" timeOffset="172950.87">23570 12729 494 0,'-9'0'132'16,"1"-1"4"-16,0-1-4 0,5 0-103 15,3 1-6-15,3 1-1 0,5-1 2 16,-1-1-2-16,7 0-1 0,3-1-2 16,-1-5-1-16,5 2-4 0,2 0-2 15,3-2-4-15,-2-1-5 0,5 0-14 16,0 1-13-16,2 3-20 0,-2-2-115 0,-2-1-125 15,1 1-302-15</inkml:trace>
  <inkml:trace contextRef="#ctx0" brushRef="#br0" timeOffset="173497.087">24149 12698 611 0,'-2'1'135'0,"2"1"1"16,0 2-85-16,2 4-35 0,1 3-5 0,0 4 2 15,1 1 3-15,1 1 2 0,1 4 0 16,0 0 0-16,-1-3-3 0,0-2 2 15,1 0-2-15,-1-2-2 0,0-2-2 16,0-4-2-16,0-1-2 0,-1-3 0 16,0-1-2-16,0-4-1 0,0-4-1 15,1-1-1-15,-2-3 1 0,1-3-1 16,1-3 0-16,0-1-1 0,0-2 0 16,0-1 0-16,1 0-1 0,0-2 1 15,0 3-1-15,1 1 0 0,2-1 0 16,-1 4 0-16,2 1 0 0,-1 2 0 0,1 3 0 15,-3 0-1-15,2 2 1 0,-2 3 0 16,-1-1 0-16,0 3-1 0,3 1 1 16,-2 0 0-16,3 2 1 0,0 1-1 15,-1 2 2-15,0 2 0 0,1 3 1 16,-2 1 1-16,0 3 2 0,-1 4 0 16,-2 1 2-16,1 1 0 0,0 2 0 0,0-1 0 15,1-2-1-15,0 0-1 0,1-2-1 16,3-1-1-16,2-3-2 0,0-2 0 15,2-3-2-15,1-2-1 0,-1-4-6 16,0-3-6-16,1-4-9 0,0 0-13 16,0-1-7-16,-1-1-18 0,-2-1-115 15,-2-2-123-15,3-1-290 0</inkml:trace>
  <inkml:trace contextRef="#ctx0" brushRef="#br0" timeOffset="174731.3496">24255 12718 369 0,'-9'9'84'16,"5"1"7"-16,2-2-54 0,1 0-12 16,1-2 0-16,0-1 3 0,0-2 2 15,1 0-1-15,-1-2-1 0,1 0-1 16,-1-1-3-16,0 0-2 0,0-1-3 15,-1-1-3-15,-1-1-3 0,-1-1-3 0,-1-2-4 16,1 0 1-16,-1-1-1 0,2-2 1 16,0-1 0-16,1-1 0 0,1-1 1 15,0 0 0-15,1-3 1 0,-1 2 1 16,2-2 4-16,-2 2 3 0,0 0 3 16,-2 4 3-16,1-1 2 0,0 4 1 15,1 1 0-15,-1 0-3 0,0 2-4 16,1 2-3-16,-2 1-3 0,2 3-2 15,-1 4-1-15,-3 4 2 0,1 6 1 16,-3 6 3-16,-1 7 2 0,-1 4 2 0,1 3-1 16,-2 1-1-16,3 0-3 0,2 0-3 15,2-3-2-15,2-3-3 0,0-4-2 16,3-3-2-16,1-3-1 0,1-5 0 16,-1-5-2-16,-1-4 1 0,1-7 0 15,1-7-1-15,-1-8 1 0,-1-7 0 16,2-7-1-16,-1-7-1 0,1-9-2 15,0-5-2-15,-2-2-2 0,1 0 1 16,-2 0-1-16,-2-1 0 0,-2 6 2 16,0 5 2-16,-2 8 2 0,-2 6 1 0,0 7 1 15,-2 8 0-15,1 9-1 0,-2 7 1 16,-1 9 0-16,-1 6 0 0,0 5 0 16,-1 4 1-16,1 4-1 0,1 2 0 15,4-1 1-15,3-1-1 0,0-3 0 16,6-2 0-16,0-4-2 0,2-2-4 15,1-5-11-15,3-2-15 0,1-7-19 0,2-2-11 16,1-5-20-16,5-4-110 0,1-6-125 16,8-3-272-16</inkml:trace>
  <inkml:trace contextRef="#ctx0" brushRef="#br0" timeOffset="175275.4526">24529 12552 578 0,'4'-4'118'0,"-3"-1"2"16,1 2-106-16,2 0-3 0,-1 1 3 0,-2-1 2 15,0 2 2-15,-1 0 1 0,2 3 1 16,-2-2 1-16,-1 4 0 0,1-2-1 16,-2 3 1-16,-2 3 0 0,-2 1 0 15,-5 2 1-15,-3 4-1 0,0 1-1 16,-5 4 0-16,-1 0 0 0,-2 1 0 15,-4 0 0-15,-2 1 0 0,1 0-2 0,0-2 0 16,1-2-3-16,3-2 0 0,2-1-3 16,5-2-1-16,5-5-1 0,2-2-3 15,5-1-1-15,1-3-3 0,3 1-1 16,0-3-1-16,4 0-1 0,1 0 0 16,0 0 0-16,2 0 0 0,1-3 1 15,2 1-1-15,0-1 0 0,2-1 0 16,1 1 0-16,-1-2 1 0,1 0-1 15,0 1 0-15,-2-1 1 0,-4 3-1 16,3-2 0-16,-2 1 1 0,-2 0-1 0,1 2 0 16,-1-1 0-16,-1-1 1 0,2 1 0 15,-3-1 1-15,-1 3 0 0,3 0 1 16,-1 3 0-16,0 0 2 0,1 3 0 16,3 3 0-16,2 2 0 0,2 2 0 15,2 2 1-15,2 1-1 0,3 2-1 16,1 0 0-16,1 0-1 0,0-2-1 0,1 0 0 15,-1 0-1-15,0-3-1 0,-1-2 1 16,0-1-1-16,-4-3 0 0,-2-2 1 16,-3-1-2-16,-4-2-1 0,-1 0-5 15,-6-4-13-15,-5 0-19 0,-2-2-22 16,-4-1 72-16,-5-2-211 0,-5-6-153 16,-7 4-378-16</inkml:trace>
  <inkml:trace contextRef="#ctx0" brushRef="#br0" timeOffset="176827.9079">23849 12728 312 0,'0'0'90'0,"-1"-1"4"0,0 0-2 16,1-2-55-16,-1 1-9 0,1-1-1 0,0 0-1 16,0-1 0-16,0 2 0 0,0-2-1 15,1 0 0-15,-1 3-1 0,1-1-1 16,0-1-2-16,0 2-5 0,2 0-3 16,-1-1-3-16,3 4-1 0,0-2-2 15,1 1-1-15,2 0-1 0,0 2 0 16,1-1-3-16,2-1-8 0,1-1-80 15,3-2-50-15,-3 2-103 0,3-3-242 16</inkml:trace>
  <inkml:trace contextRef="#ctx0" brushRef="#br0" timeOffset="179419.8014">20531 10065 387 0,'-9'-1'87'0,"0"-3"5"0,2-3-62 16,1-4-6-16,4-4 1 0,-1-2 3 0,3-5 2 16,2-4-2-16,0 1-2 15,2-6-1-15,3 2 0 0,0-1-3 0,4 3-1 16,3 0-1-16,2 2-3 0,1 0-2 15,1 5-2-15,1 3-3 0,-1 1-1 16,-1 3-2-16,-2 6-2 0,-3 0 1 16,0 6-1-16,-2 4 2 0,-2 3 2 15,-2 10 3-15,-3 3 2 0,0 6 2 16,-1 7 1-16,0 6 0 0,0 4-2 0,0 6-3 16,3-2-2-16,3-1-4 0,0-1-1 15,3-5-2-15,-1-3 0 0,1-8-1 16,-1-5-1-16,-3-6 0 0,1-3 0 15,-3-4 0-15,-2-6 0 0,-2-1 1 16,-1-4 0-16,-3-4 0 0,0-1 0 16,-4-4 0-16,-2 0 0 0,-2-2-1 15,-2 2-1-15,-2 1-2 0,-1 5-1 16,-1 1-4-16,0 4-6 0,1 3-8 16,1 5-6-16,2 0-13 0,-1 2-13 0,3 0-105 15,5 0-109-15,6 0-264 0</inkml:trace>
  <inkml:trace contextRef="#ctx0" brushRef="#br0" timeOffset="179962.8717">20968 10168 476 0,'1'-4'116'0,"2"2"4"0,-1 0-72 0,1 2-13 16,-1 1-5-16,1 1-2 16,-1 2-5-16,2 2-6 0,-2 3-4 15,0 0-2-15,-2 4-2 0,-2 0-2 0,-3 2-4 16,0-2-2-16,-1 2-7 0,-1-2-15 15,-2 1-113-15,1-6-112 0,-2 0-283 16</inkml:trace>
  <inkml:trace contextRef="#ctx0" brushRef="#br0" timeOffset="180390.2497">21205 9851 593 0,'-11'-1'123'16,"1"1"1"-16,1 2-107 0,4 4-8 16,2 4 2-16,0 1 1 0,6 5 2 15,-1 2 1-15,3 6 0 0,0-1 1 0,0 0-1 16,2 0-2-16,1-1-2 0,0-3-1 15,1-3-2-15,-2-5-1 0,2-1-2 16,-2-4-2-16,2-3-1 0,-2-5 0 16,1-2 0-16,1-4 0 0,0-5 0 15,-1-5-1-15,2-5 1 0,0-7-1 16,2-3-1-16,0-3 0 0,2-2 0 0,0 3-1 16,1 3 1-16,0 7-1 0,-3 6 0 15,-1 7 0-15,-4 6 0 0,-2 6 1 16,-2 6-1-16,-3 5 1 0,-1 5 0 15,-2 4 0-15,1 3 0 0,-2 4 0 16,2 2 1-16,2 1-1 0,0-2 0 16,3-2-2-16,2-1-6 0,2-4-7 15,5-3-14-15,1-3 83 0,2-4-201 16,4-2-127-16,2-2-334 0</inkml:trace>
  <inkml:trace contextRef="#ctx0" brushRef="#br0" timeOffset="180757.836">22216 9676 548 0,'2'0'122'0,"-7"0"4"0,-5 1-91 15,-1 5-11-15,-5 4-4 0,-5 3 0 16,-2 3-1-16,-4 4 1 0,-2 3 0 16,2 5 1-16,-2 3 2 0,7 2-1 15,4 1-2-15,5 3-1 0,4-3-4 0,8-2-3 16,3-1-4-16,6-3-3 0,1-6-2 15,6-4-2-15,2-4 0 0,2-3-3 16,3-4-7-16,1-4-9 0,1-2-6 16,0-6-7-16,-1-1-17 0,-3-4-42 15,-2-3-66-15,-7-5-96 0,0-5-221 16</inkml:trace>
  <inkml:trace contextRef="#ctx0" brushRef="#br0" timeOffset="180928.371">21902 9939 652 0,'-7'1'133'16,"4"-1"1"-16,8 4-121 0,2-3-10 15,4-1-1-15,5 0 0 0,6-1 0 0,4-2 0 16,6 0 1-16,-2-5-2 16,6 2-5-16,-1 0-11 0,-3-2-11 0,0 0-110 15,-4-2-109-15,0 2-275 0</inkml:trace>
  <inkml:trace contextRef="#ctx0" brushRef="#br0" timeOffset="181457.9549">22525 9572 603 0,'-1'-5'127'0,"2"1"3"0,5 0-103 16,5 3-14-16,6 0-1 0,3 1 2 15,5-1 1-15,1 1 1 0,4 0-2 16,2 0 0-16,1 0-2 0,1 0-1 15,0 0-2-15,1 0-2 0,-1-2-1 16,1 2-1-16,0 0-1 0,-1 3-1 16,-2-2-2-16,-3 3 0 0,-3-1 0 15,-5 5 0-15,-8 2 0 0,-7 1 0 16,-6 1 0-16,-9 0 0 0,-5 3 1 16,-5 1-1-16,-6 0 0 0,-3 3 0 15,-1 2 0-15,-3 0-1 0,1 3 1 0,-1 1 0 16,0 1 0-16,3 1 0 0,1-3 1 15,3 1 0-15,3 0 0 0,5-1 1 16,6-1-1-16,2-2 0 0,6-3 1 16,3-2-1-16,3-3-1 0,7-2 1 15,3-2-1-15,4-5 1 0,4-3-1 16,3-1 0-16,4-4 0 0,3-3-1 0,3-3 0 16,0-2-4-16,2 0-6 15,1-1-6-15,-3 0-5 0,-3 1-6 0,-2 3-9 16,-6 2-11-16,-4 4 11 15,-7 1-110-15,-5 1-99 0,-4 1-253 0</inkml:trace>
  <inkml:trace contextRef="#ctx0" brushRef="#br0" timeOffset="181761.7031">22961 9597 475 0,'-1'-3'120'0,"-3"-1"4"0,-1 0-43 16,2 4-47-16,-3 5-9 0,-1 2-2 15,-1 5-3-15,-4 3-2 0,-3 4-2 16,-1 5 0-16,-5 3-2 0,-1 0-1 15,-1 3-2-15,0-2-3 0,2 0-1 0,0 0-1 16,1-1-3-16,4 0-4 0,3 2-8 16,-2-5-13-16,3 0 2 0,-1-4-125 15,3-4-118-15,2-4-290 0</inkml:trace>
  <inkml:trace contextRef="#ctx0" brushRef="#br0" timeOffset="198143.408">10281 12199 432 0,'-3'-10'99'0,"1"3"4"16,1-4-68-16,-1 2-8 0,2-1-3 16,0 3 1-16,2-3 1 0,0-1 0 0,1-2 0 15,0 1 0-15,1-1-1 0,1 2-3 16,0 1-5-16,-2 3-4 0,3 5-3 16,1 3-3-16,-2 4-2 0,-2 6-1 15,1 4-1-15,-2 3 1 0,0 5 0 16,-4 2 1-16,0 3-1 0,-1-1-1 15,1 0-1-15,-2 0 0 0,2 0 0 16,1-3-1-16,1 1 0 0,2-5 0 16,1 1-1-16,1-4 0 0,0-3-3 15,1-2-5-15,0-3-6 0,0-3-9 0,-2-1-6 16,0-5-112-16,-2-5-108 0,-3-5-267 16</inkml:trace>
  <inkml:trace contextRef="#ctx0" brushRef="#br0" timeOffset="198531.358">10267 12127 499 0,'-2'0'109'0,"-3"6"2"0,-1 1-81 15,-4 7-14-15,-1 2-5 0,-5 2 1 16,-2 3-1-16,-4-2 0 0,0 2-2 16,1-2-1-16,2-3-1 0,2-3 1 0,5-4 2 15,3-3 1-15,5-4-1 16,1-4 1-16,3-4-2 0,3-7 0 0,4-3-3 16,5-3-3-16,4-4-2 0,5-6 0 15,5-1-1-15,2-6 1 0,1 1-1 16,1-2 0-16,-3 3 0 0,-3 4 1 15,-3 5 0-15,-6 7 1 0,-4 9 1 16,-3 9 4-16,-3 9 2 0,-1 7 2 16,-2 6 1-16,-1 7 0 0,1 0-1 15,1 4 0-15,1 0-4 0,1 0-2 0,3 0-4 16,2-6-8-16,5-1-15 0,2-3-122 16,8-6-120-16,-2-3-305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54:06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7587 13982 412 0,'-17'-7'104'0,"5"1"4"0,0 0-58 16,2-1-9-16,4 0-6 0,1 0-5 16,0-2-3-16,2 0-4 0,2 0-3 15,1 1-3-15,4 0-3 0,2 1-3 16,2 2-2-16,5 1-1 0,3 2-1 15,3 3 0-15,7 0 0 0,1 3-1 16,5 0 0-16,5 2-1 0,3 2 0 16,3 0-2-16,1-1-1 0,0-1 1 15,1-2-2-15,1-1 0 0,-2-1 0 0,-1-4 0 16,-2 0 0-16,1-2 0 0,-2-1-1 16,0 2 1-16,-5-1-1 0,-2-1 0 15,-3 2 1-15,-7 0-1 0,-6 2 1 16,-6-2-1-16,-6 5 1 0,-8-1 0 15,-5 3 0-15,-11 0 1 0,-5 1-1 16,-7 3 0-16,-4-1 0 0,-6 0 0 16,-1-2-1-16,-1 0 0 0,0-2 0 15,1-2 1-15,2-5-1 0,4 2 0 0,4-3 0 16,5-3 0-16,7 1-2 0,2 1-10 16,7 2 2-16,5 2-130 0,0-1-116 15,6 3-302-15</inkml:trace>
  <inkml:trace contextRef="#ctx0" brushRef="#br0" timeOffset="33807.6752">19504 15963 326 0,'-1'-2'82'0,"0"-1"6"15,0-2 1-15,2 2-65 0,1-3 1 16,1 2 3-16,-1-2 6 0,1 0 3 16,0 0 0-16,2-3-1 0,0-1-3 0,3-2 1 15,-1 0-3-15,2-3-3 0,0 0-4 16,1-2-2-16,0-1-5 0,0-3-2 15,-2-1-4-15,1 0-3 0,-2 0 0 16,-1-1-2-16,-2-1 0 0,0 0 0 16,-3 2 0-16,-2-3 0 0,-2 2-2 15,-3-2 1-15,-4 2-1 0,-2 0-1 16,-3 4 1-16,-3 4-1 0,-3 1 0 16,-2 4 0-16,0 5 1 0,1 4 0 15,0 5 0-15,3 4 1 0,4 7 2 0,3 7 1 16,5 5 3-16,2 7 1 15,4 7 1-15,1 8-1 0,5 4 1 0,1 0-1 16,4 6-3-16,3-1-1 0,3 2-3 16,2-5 0-16,3-4-2 0,-1-3 0 15,-1-3-1-15,1-3 0 0,-5-4 0 16,-2-7-1-16,-4-2-1 0,-3-3 1 16,-1-3-1-16,-5-1-3 0,-4-5-3 15,-2-3-7-15,-4-2-7 0,-5-3-7 0,-2-3-7 16,-4-6-6-16,-1-6 1 0,-2-5 1 15,-1-8 6-15,3-4 8 0,4-4 6 16,2-2 8-16,4-1 6 0,3 3 5 16,4 4 8-16,3 5 6 0,-1 5 4 15,2 4 4-15,1 2 2 16,1 4 0-16,1 0-1 0,0 1-4 0,3 1-7 16,2-3-4-16,4 3-2 0,5-1-3 15,3 0-1-15,5 2-1 0,3 0-2 16,4 1-6-16,1 2-11 0,-1 0-9 15,-1-1-9-15,-1-1-13 0,-1-1 2 0,-2-1-115 16,-3-2-108-16,-1 1-255 16</inkml:trace>
  <inkml:trace contextRef="#ctx0" brushRef="#br0" timeOffset="34107.877">19855 16170 520 0,'1'-1'129'15,"-3"-3"8"-15,0 1-73 0,0 0-12 16,-2-2-5-16,1 2-2 0,-2-1-4 15,0 0-2-15,1 3-5 0,-1 0-4 0,-1-2-4 16,1 3-5-16,-1 2-4 0,1 0-5 16,1 3-3-16,1 1-3 0,-1 1-3 15,3 4-1-15,1 2-1 0,1-1 0 16,2 1-1-16,3 1 0 0,0-1 1 16,2 0-1-16,2 0 0 0,1-3 0 15,0 0 0-15,1-3 0 0,-1-2 0 16,2 0 0-16,-3-2 0 15,-2 0 0-15,-2-1 0 0,-2 1-1 0,-7-1 1 16,-1 2 0-16,-7 2 0 0,-5 3-2 0,-4 0-2 16,-1 1-5-16,-3 0-8 0,2 0-9 15,1-4-10-15,4 0-9 0,6-3-16 16,6-3-111-16,5-3-120 0,10-2-279 16</inkml:trace>
  <inkml:trace contextRef="#ctx0" brushRef="#br0" timeOffset="34509.8022">20552 15715 473 0,'-9'6'124'0,"-3"7"8"0,-3 4-60 15,-2 9-15-15,-1 5-5 0,1 4-3 16,1 12-6-16,5 3-7 0,2 1-6 16,4 3-5-16,5-1-7 0,5 1-4 15,2-1-4-15,4-7-4 0,5-4-3 16,3-3-5-16,3-5-10 0,2-4-13 16,3-10-11-16,1-4-18 0,1-8-110 15,-4-7-122-15,2-7-278 0</inkml:trace>
  <inkml:trace contextRef="#ctx0" brushRef="#br0" timeOffset="34715.2481">20871 15859 600 0,'-1'-13'142'0,"1"4"5"0,0 7-79 15,0 6-26-15,1 9-9 0,1 3-2 0,0 8-3 16,1 8-4-16,0 7-2 0,1 2-6 15,0 1-5-15,1 3-3 16,1 1-3-16,0-1-4 0,1-4-7 0,2-4-11 16,0-2-12-16,3-4-11 0,-1-6-19 15,0-1-110-15,-3-10-121 0,-2-4-277 16</inkml:trace>
  <inkml:trace contextRef="#ctx0" brushRef="#br0" timeOffset="34998.8467">21145 15764 573 0,'0'20'140'0,"-3"10"8"0,2 3-85 16,0 10-13-16,1 6-8 0,-2 1-7 16,5 1-4-16,-3 1-9 0,2-2-7 15,1 0-6-15,1-6-5 0,0-7-9 16,3-4-8-16,-1-3-12 0,1-7-11 16,0-6-18-16,-1-2-108 0,-2-8-119 15,-1-3-274-15</inkml:trace>
  <inkml:trace contextRef="#ctx0" brushRef="#br0" timeOffset="35182.4148">20939 16164 662 0,'-8'-4'153'16,"0"3"2"-16,4-1-99 0,4-1-23 15,4 3-15-15,4-1-4 0,5 0-3 16,4 0-6-16,4-1-11 0,4 1-13 0,5 0-12 15,2-3-14-15,2 1-39 0,-1-2-76 16,0-1-105-16,-1 1-231 0</inkml:trace>
  <inkml:trace contextRef="#ctx0" brushRef="#br0" timeOffset="35485.1244">21408 16126 676 0,'0'3'154'0,"0"-3"6"16,1 0-105-16,2 0-20 0,3 3-9 0,0-4-4 15,0 1-1-15,6 2-4 16,-1 0-5-16,2-1-4 0,1-1-3 0,2 1-1 16,0 0-2-16,0 1-1 0,-3-2 0 15,1 1 0-15,-2 0-2 0,-1 4 1 16,-6 0-1-16,-4 1-1 0,-3 3 1 16,-5 2 0-16,-4 2-1 0,-3 4 1 15,-7 2 1-15,5 3 0 0,-1 0-1 16,1-2 2-16,5 1-1 0,1-1 1 0,6-3 0 15,4-3 1-15,2-2-1 0,4-4 1 16,4 1 0-16,3-7-1 0,6-3 1 16,0-4-3-16,5-2-6 0,0-7-8 15,2 0-10-15,-2-6-13 0,0-1-14 16,-4 2-25-16,-2 0-93 0,-5 0-112 16,-2 3-253-16</inkml:trace>
  <inkml:trace contextRef="#ctx0" brushRef="#br0" timeOffset="35707.0432">21670 15592 682 0,'11'-6'145'16,"9"5"7"-16,2 3-114 0,7 9-9 16,3 6 1-16,5 5 7 0,0 11 6 15,0 8 1-15,-1 7-3 0,0 8-3 16,-5 4-3-16,-1 6-9 0,-6 3-5 15,-5 2-6-15,-8 2-5 0,-8 1-8 16,-8-3-14-16,-6 1-23 0,-9-3-26 0,-7-4-138 16,-8-5-1-16,-4-8-126 0,-7-6-228 15</inkml:trace>
  <inkml:trace contextRef="#ctx0" brushRef="#br0" timeOffset="36179.7796">20683 14581 538 0,'-15'12'138'0,"-3"2"8"0,-2 6-67 16,-1 9-20-16,1 7-9 0,2 7-6 16,2 2-6-16,5 5-6 0,7 4-7 15,5 2-6-15,7-5-6 0,8-2-5 16,4-9-4-16,7-2-8 0,5-11-10 15,4-7-12-15,6-8-13 0,3-5-19 0,4-6-113 16,3-6-125-16,0-1-288 0</inkml:trace>
  <inkml:trace contextRef="#ctx0" brushRef="#br0" timeOffset="36829.1442">20972 14934 522 0,'5'16'127'16,"2"5"5"-16,1 2-71 0,3 2-21 15,1-1-5-15,0 1-4 0,0-4-3 16,1-3-3-16,-2-5-1 0,0-2-2 15,-7-3 0-15,3-3 0 0,-4-5 0 0,-2-5-1 16,1-3-2-16,-4-6-3 0,1-5-3 16,2-6-3-16,-3-7-6 0,1-2-4 15,2 0-4-15,1 0-5 0,3 2-5 16,0 7-5-16,4 6-6 0,-1 7-5 16,5 5-4-16,-2 4 1 0,1 7 1 15,0 3 4-15,3 2 3 0,0 1 4 16,1-1 6-16,1 2 4 0,1-2 3 15,0 0 3-15,1-2 0 0,0 0 3 16,-3-1 1-16,0-1 3 0,-2-2 1 16,-2 0 1-16,-1-1 2 0,-4-1 2 0,-2-1 3 15,-2-1 1-15,-3-1 1 0,-3 1 0 16,-2 0 0-16,-2-2 2 0,-3 2 0 16,-1-1 0-16,0 2-1 0,-1 2 0 15,-3 4 1-15,2 4 2 0,-2 5 1 16,4 4 1-16,0 7 0 0,1 1-1 15,4 1 0-15,4 2-2 0,2-5-3 16,2-3-4-16,5-2-2 0,3-4-2 0,1-6-2 16,4-3 0-16,1-4-1 0,2-6 0 15,2-3 0-15,-3-5-1 0,0-6 0 16,-2-2 0-16,0-3 0 0,-4 0 0 16,-3-1-1-16,-3 1 1 0,-1 5-1 15,-4 5 1-15,-3 4-2 0,0 6 0 16,-2 7 0-16,-1 5-2 0,1 3-3 15,1 4-6-15,2 2-7 0,0 0-8 16,2 2-6-16,3-1-6 0,3-4-5 16,5-1-7-16,2-4 6 0,7-2-111 0,3-5-105 15,5-4-265-15</inkml:trace>
  <inkml:trace contextRef="#ctx0" brushRef="#br0" timeOffset="37176.0514">21723 14950 639 0,'-16'8'140'0,"-4"4"5"16,1 4-107-16,0 6-12 0,2 1-2 15,1 2 0-15,4 1 1 0,3 0-2 16,2-3-2-16,5 0-4 0,3-3-2 16,4-3-3-16,3-1-4 0,2-5-1 15,1-3-2-15,4-6-1 0,1-5-2 16,1-7-1-16,1-6 0 0,1-7-1 15,0-7-1-15,0-9 0 0,-3-5 0 16,-3-5 0-16,-3-4-2 0,-4-6 0 16,-2-3-1-16,-2-2 0 0,-1 4 0 15,1 6 0-15,-2 5 1 0,0 8 4 0,-2 13 3 16,0 12 4-16,-4 14 3 0,1 16 2 16,-3 9 2-16,0 13 2 0,1 10-2 15,2 9-1-15,1 8-3 0,5 5-1 16,3 0-6-16,6-1-8 0,2-4-14 15,8-8-17-15,2-6-19 0,6-10-129 16,4-8-140-16,-1-8-330 0</inkml:trace>
  <inkml:trace contextRef="#ctx0" brushRef="#br0" timeOffset="37788.5769">21932 14454 598 0,'-10'-32'141'0,"3"8"4"16,3 8-95-16,7 10-5 0,5 12-6 0,7 12-5 15,6 9-5-15,7 12-5 16,5 8-3-16,2 10-3 0,2 6-6 0,1 2-4 16,-1 0-4-16,-7 2-1 0,-7 1 0 15,-7-2 0-15,-10-3-3 0,-7 3-7 16,-10 3-17-16,-8-2-21 0,-6 0-124 15,-12-5-132-15,-5 5-329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56:10.8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14771 9471 426 0,'6'-24'95'0,"1"5"1"0,-3 8-75 0,3 8-5 16,-2 6-3-16,-2 9-1 0,1 7 1 16,-2 9 2-16,1 5 4 0,-2 9 3 15,-2 5 1-15,1 5 0 0,0 4-2 16,0 9-2-16,1 6-4 0,0 2-4 15,0 2-2-15,1 3-3 0,-2 1-2 16,-2 6-1-16,0-3-2 0,-4-3 1 16,-3-3-1-16,-1 0 0 0,1-3-1 0,-4-8 1 15,1-9 0-15,0-8 0 0,1-4 0 16,2-3 0-16,1-1 0 0,0-6-5 16,4-3-9-16,-1-8-11 0,2-2-93 15,-2-10-11-15,3-16-87 0,2-15-176 16</inkml:trace>
  <inkml:trace contextRef="#ctx0" brushRef="#br0" timeOffset="1013.2081">14874 9329 362 0,'14'-26'88'16,"-1"2"3"-16,-1 3-57 0,3 5-5 0,0 1-8 15,-2 3-6-15,6 0-3 16,0 1-1-16,3 1-2 0,4 0 0 0,1 0 1 16,6 1 1-16,3 0 0 0,4-1 1 15,4 3 0-15,5 0-2 0,4 0-2 16,6 4-1-16,2-1-3 0,5-1 0 15,0 4-2-15,3-3-1 0,2 3 0 16,1 1 0-16,3 0 0 0,-1 1 0 16,6-1-1-16,5 2 1 0,5 0-1 15,5-1 0-15,4-2 1 0,5 0-1 16,2 0 0-16,5 2 0 0,1-4 0 0,0 0 0 16,2 0 0-16,-2 3 1 0,-1 0-1 15,0 0 0-15,-2 3 0 0,-3 0 0 16,-4 3 1-16,-1 1-1 0,-7-4 0 15,-1 3 0-15,-7-1 0 0,-4 1 1 16,-7-3-1-16,-3 0 0 0,-5 1 0 16,-5 0 0-16,-7 1 0 0,-6-3 1 0,-6 1-1 15,-7 0 0-15,-7 0 0 16,-9-1 2-16,-4 3-1 0,-6 0 1 0,-5 1 1 16,-4 4 1-16,-3 2 0 0,-3 3 0 15,-1 2 0-15,-3 5 0 0,-1 5-1 16,1 6 0-16,-1 11-1 0,-1 5 0 15,0 6-1-15,-1 9 0 0,-2 2-1 16,-1 5 1-16,2 6-1 0,-1 2 1 16,3 2-1-16,3-2 0 0,1 1 1 15,4-1-1-15,4-3 0 0,3-3 0 16,2-6 0-16,1-1 1 0,3-5-1 16,4-3 0-16,-3-4 1 0,0-5-1 0,-3-7 1 15,1-9-1-15,-2-5 1 0,-2-6-1 16,0-3 0-16,0-3 0 0,-1-6 0 15,-1-1 0-15,0-2 0 0,-3-1 0 16,0-2-1-16,-3-2 1 0,0-2 0 16,-2 0 0-16,-1 2-1 0,-3-2 1 15,-1-2-1-15,-2 1 0 0,-1 0-1 0,-5 0-1 16,-1-2-1-16,-5 2-1 16,-2-1-1-16,-3 0-1 0,-4 1-1 0,-2 0 1 15,-4 1 0-15,-2 0 1 0,-1 1 2 16,0 2 0-16,-5-3 2 0,-1 2 1 15,-3 0 0-15,-3 2 1 0,1-1 0 16,-3-3 0-16,-2 1 0 0,-2 1 0 16,0 1 0-16,-1 0 0 0,-3 0 1 15,-2 0-1-15,-2 1 0 0,-3-1 1 16,0-1 0-16,-4 1 1 0,-2 0 1 16,-1 1 0-16,-1 2-1 0,-3-2 1 0,0 2 0 15,0 0-2-15,0 1 0 0,-2-1 0 16,3-1 0-16,1-2-1 0,0 0 0 15,2 1 1-15,0-1-1 0,1-1 0 16,0 0 1-16,4 0 0 0,-2 0 1 16,3-1 0-16,1 1 1 0,2-1 0 15,3 0 0-15,2 1 0 0,3 1-1 16,3 2 0-16,4-2 0 0,2 1-1 16,0-1 0-16,5-2 0 0,2 1-1 0,6 3 0 15,4 1-5-15,3 0-7 0,4 2-104 16,4-2-96-16,4-1-252 0</inkml:trace>
  <inkml:trace contextRef="#ctx0" brushRef="#br0" timeOffset="10118.6207">20498 11942 377 0,'-4'-12'98'0,"-2"-1"6"15,1 1-48-15,-1 1-10 0,1 2-4 16,0 3-2-16,0 0-4 0,0 3-1 16,2 1-5-16,-2 4-4 0,1 2-4 15,-1 9-3-15,3 5-1 0,-1 8-3 0,2 8-2 16,0 4 0-16,3 5 1 0,2 0 0 16,2-3-3-16,0-2 0 0,4-5-2 15,1-6-2-15,1-4-1 0,4-5-1 16,0-7-2-16,1-5 0 0,2-7-1 15,-1-7 0-15,-1-5-1 0,-2-7 1 16,-3-2 0-16,-1-4 0 0,-2-2 0 16,-3 2-1-16,-2 6 0 0,-2 1 1 15,-2 6 0-15,-1 5 0 0,0 8 1 16,-1 7 1-16,0 5 1 0,1 4 2 0,2 3 1 16,0 2 0-16,3 2 2 0,1 1-2 15,2-3 1-15,2-4-2 0,3-4-2 16,0-3-1-16,4-8 0 0,1-5 0 15,2-7 0-15,-1-6-1 0,0-4 1 16,-2-4 0-16,-2-6-1 0,-3 0 0 16,-6-6-2-16,-4-3 0 0,-4-3-4 15,-6 1-7-15,-2 2-4 0,-3 1-7 16,1 5-9-16,-1 4-7 0,3 11-9 0,1 7-14 16,3 6-103-16,2 10-111 0,3 4-270 15</inkml:trace>
  <inkml:trace contextRef="#ctx0" brushRef="#br0" timeOffset="10800.5904">21036 12184 488 0,'-2'-11'119'0,"-1"-2"5"15,4 1-73-15,1-2-11 0,6 3-4 16,-3-2-2-16,2-1-4 0,3 3-3 15,0 0-2-15,-1 2-3 0,2 1 0 16,-2 1 0-16,1 3-2 0,0 1-2 16,-3 5-2-16,3 3-2 0,-2 3-2 15,0 6-2-15,-1 2-1 0,0 3-3 0,-2 4 0 16,-2 1-2-16,-2 3 0 16,-2 0-2-16,-4 0 0 0,-1-2 0 0,-4 2-1 15,0 0 0-15,-3 1 0 0,-3-2-1 16,-4-3 1-16,2-1 0 0,-4-2 0 15,0-5-1-15,1-3 1 0,1-5-1 16,3-4 0-16,4-5 1 0,3-4-1 16,5-1 0-16,4-3-1 0,2-3 1 15,4-1 0-15,2 2 0 0,3 3 1 16,2 2-1-16,2 1 1 0,-1 4 1 0,3 0-1 16,-1 5 1-16,1 2 0 15,-2-2 0-15,2 6 1 0,-2 2-1 0,-4 0-1 16,2 2 1-16,-1 3-3 0,-1 0-6 15,-1 0-13-15,-1 0-12 0,2-2-13 16,1-1-17-16,-3-4-109 0,2-7-120 16,-1-8-270-16</inkml:trace>
  <inkml:trace contextRef="#ctx0" brushRef="#br0" timeOffset="11544.4357">21528 12101 638 0,'-2'1'142'0,"-3"-4"4"16,3 1-105-16,5-1-15 0,2 1-4 15,2 1-4-15,2-1-4 0,-2-1-3 16,5 3-3-16,1 2-5 0,1 2-6 15,-1-2-9-15,-1 3-9 0,-2 1-18 16,-2 1-115-16,-2 3-120 0,-1 0-291 16</inkml:trace>
  <inkml:trace contextRef="#ctx0" brushRef="#br0" timeOffset="11708.9939">21522 12280 627 0,'-5'1'142'0,"1"-2"4"16,2 0-95-16,4-1-26 0,3 0-6 16,1 0-3-16,4-2-3 0,2-1-9 15,6 0-15-15,-1 0-22 0,1 0-117 16,2 0-122-16,2 0-304 0</inkml:trace>
  <inkml:trace contextRef="#ctx0" brushRef="#br0" timeOffset="12367.2724">22149 12062 510 0,'-11'-3'122'16,"-4"-2"6"-16,2-2-79 0,1-4-13 16,1-2-5-16,3-7-2 0,3-1-3 15,5-3-3-15,4-3-3 0,3-1 0 16,4-1 0-16,3 4-1 0,1 1-2 16,0 6-1-16,1 0-2 0,0 4-2 0,0 6-2 15,-2 3-2-15,-1 2 1 0,-2 6-1 16,-1 4 1-16,0 9 1 0,-3 4 1 15,-1 5 0-15,-1 8 0 0,-4 3-2 16,-2 4-2-16,-2 3-1 0,-6-1-2 16,-1-1 0-16,-3-1-2 0,-3-6-1 15,-3-1-2-15,0-1 2 0,-2-6 0 16,-2-3-1-16,-3-5-1 0,0-1 1 16,2-3 0-16,0-7 1 0,6-4-1 15,3-3 0-15,8-6 0 0,5-4-1 0,5-4 1 16,7 0-1-16,4-2 1 0,4 1 0 15,2 0 0-15,0 4 0 0,2 4 0 16,-1 4 0-16,-1 5 1 0,-2 3 0 16,-2 6 0-16,1 2 0 0,-2 4 0 15,0 4 1-15,-2 1-1 0,-1 4-1 16,1-2-5-16,0 0-14 0,-1-1-16 16,1-1-11-16,-1-2-16 0,1-3-113 0,0-4-124 15,0-4-278-15</inkml:trace>
  <inkml:trace contextRef="#ctx0" brushRef="#br0" timeOffset="13028.6092">22529 12074 179 0,'2'-1'68'16,"3"2"11"-16,-4-2 7 0,1-2-28 16,-2 1-2-16,1-1-1 0,-2 1-4 15,1-2-10-15,-3-2-7 0,3 3-5 0,0-4-2 16,3 5-2-16,-3-7-2 0,0 2-3 15,1-2-1-15,0 1-2 0,0-2-2 16,2-1-2-16,-3-2-1 0,3 3 0 16,0 0-1-16,-1 0 2 0,1 2 1 15,-2 0 1-15,0 3 2 0,0 2 2 16,-2 3 1-16,1 5 1 0,-3 6 0 16,-1 9 2-16,-2 10 0 0,-3 9 0 0,-1 8-2 15,-1 8 1-15,0 4 0 16,4 3 0-16,0-2-1 0,4-4-4 0,6-5-2 15,3-9-2-15,4-6-4 0,5-7-3 16,1-11-2-16,2-10-2 0,0-7-1 16,-2-7 0-16,0-8-1 0,-2-9 0 15,-3-7 1-15,0-4-1 0,-2-2 0 16,-3-1 1-16,0 1-1 0,-1 4 0 16,-1 5 0-16,-3 6 0 0,2 7 0 0,-3 3-1 15,0 8 1-15,-2 6 0 0,1 7 0 16,-1 2 0-16,2 6-1 0,1 2 1 15,1 4 0-15,4 0 0 0,2-2 0 16,3-1 0-16,4-1-1 0,2-6 1 16,2-4 0-16,3-5-1 0,0-6 0 15,0-8 1-15,-1-7-1 0,-1-4 1 16,-3-7 0-16,-5-7-1 0,-3-3 0 16,-4-3-4-16,-5-4-6 0,-3 3-8 15,-3-5-11-15,-1 7-8 0,-4 1-9 16,0 10-9-16,-3 7-13 0,2 11-40 0,-3 8-59 15,4 12-98-15,1 6-224 0</inkml:trace>
  <inkml:trace contextRef="#ctx0" brushRef="#br0" timeOffset="13301.8885">22967 12362 602 0,'-5'10'143'16,"2"2"6"-16,-1 3-82 0,3 1-31 16,5 2-6-16,2 0-2 0,3-1-3 15,6 1-7-15,3-5-5 0,6-2-5 16,1-5-2-16,1-5-2 0,0-3-1 16,-3-5 0-16,-3-6 0 0,-4-5-1 15,-5-3 1-15,-5-1-1 0,-5-2 1 16,-5-2-1-16,-5 3 0 0,-7 4 0 0,-9 6-1 15,-5 7-7-15,-5 6-14 0,-1 8-12 16,-1 7-22-16,0 6-112 0,3-2-125 16,6 1-294-16</inkml:trace>
  <inkml:trace contextRef="#ctx0" brushRef="#br0" timeOffset="42439.2427">20162 8742 512 0,'-3'-28'122'0,"0"1"4"15,1 1-77-15,2 2-12 0,0 6-4 16,0 0-3-16,0 2-2 0,1 3-2 16,0 3 0-16,-1 0-1 0,-1 6-2 15,0-1-3-15,-1 7-1 0,0 4-3 0,0 8-1 16,-5 5-4-16,1 7-3 0,-2 6-2 15,-2 5-1-15,-4 3 0 0,1-1-2 16,1 2 0-16,-2-5 0 0,2-1 0 16,3-6 0-16,2-3 1 0,3-5 0 15,4-2 1-15,0-7 0 0,4-2-1 16,2-4 0-16,4 1 0 0,1-6 0 16,-1-5 0-16,2-2-1 0,2-3 0 15,-1-2 0-15,0-1-1 0,1-4-1 16,-1 1 0-16,1 2 0 0,-1-2-4 15,0 3-4-15,-2 0-9 0,-2 2-9 16,1 1-11-16,-4 5-9 0,0 2-12 0,-2 6-30 16,-1 1-78-16,-3 2-102 0,0 1-233 15</inkml:trace>
  <inkml:trace contextRef="#ctx0" brushRef="#br0" timeOffset="42755.8562">20263 8767 415 0,'5'-12'115'16,"-4"2"7"-16,-1 1-38 0,1 2-25 0,0 2-15 15,-1 4-7-15,0 4-4 16,-1 3-4-16,1 4-4 0,-1 1-3 0,0 5-3 16,1 3-2-16,-2 0-2 0,2 3-4 15,2 0-3-15,-1 4-2 0,-1-1-2 16,1-1-3-16,-1 1-5 0,0-3-9 16,1-4-9-16,0-2-13 0,2-3-91 15,-2-5-26-15,3-6-102 0,1-4-205 16</inkml:trace>
  <inkml:trace contextRef="#ctx0" brushRef="#br0" timeOffset="43076.9979">20473 8812 535 0,'2'-11'126'16,"1"0"5"-16,1 0-70 0,3-1-31 0,2 0-4 16,2-2-1-16,2 2-2 0,1 1-3 15,1-1-2-15,-2 2-2 0,0 2-3 16,1 3-2-16,-2 3-2 0,-2 1-1 16,0 2-2-16,-2 3-1 0,-1 3-1 15,-1 3-1-15,-3 3-1 0,1 1 0 0,-2 3-1 16,-2 3 1-16,0 2-1 15,-1 1 0-15,-1 3-1 0,-2-1-2 0,0 3-5 16,1 1-7-16,-1-4-4 0,2-1-7 16,-2-4-6-16,1-1-11 0,2-6-70 15,-1-2-35-15,-2-5-91 0,2-2-204 16</inkml:trace>
  <inkml:trace contextRef="#ctx0" brushRef="#br0" timeOffset="43275.4648">20499 8735 527 0,'-7'-6'126'15,"-3"2"2"-15,3 4-78 0,2 6-20 16,0 2-8-16,2 3-5 0,1 5-6 16,1 3-5-16,-1 3-2 0,2 1-2 15,2 2-4-15,0 4-9 0,2 0-5 16,1-1-116-16,-3-3-110 0,2 0-277 15</inkml:trace>
  <inkml:trace contextRef="#ctx0" brushRef="#br0" timeOffset="43990.4047">20808 8788 449 0,'-3'-5'117'16,"2"1"5"-16,0 0-50 0,1 1-26 16,-1 1-10-16,-1 2-3 0,1 2-5 15,2 4-2-15,-1 1-2 0,0 5-3 0,2 6-3 16,-1 1-1-16,1 4 0 0,0 2-2 15,0-1-2-15,2-2-2 0,-2 1-1 16,2-6 0-16,-2-4-2 0,1-2-1 16,-3-3-1-16,2-5 0 0,1-3-1 15,-2-2 0-15,0-7-1 0,1-3-1 16,2-5 0-16,2-7-1 0,0-2 0 16,2-5-1-16,0 0 0 15,3 2-1-15,0-1 0 0,2 5 1 0,-1 4-1 16,0 4-1-16,0 5 1 0,1 4 0 0,-2 6-1 15,0 7 1-15,-3 3 0 16,-2 4-1-16,1 4 1 0,-3 5 1 16,0 2 1-16,0 3-1 0,-2 2 0 0,-1 1 1 15,2 0-1-15,-3 0 0 0,0-2-4 16,-1 0-7-16,-1-5-13 0,0 0-11 16,0-2-9-16,-3-4-121 0,1-3-124 15,-2 1-291-15</inkml:trace>
  <inkml:trace contextRef="#ctx0" brushRef="#br0" timeOffset="44490.2285">20170 9258 448 0,'-10'-1'114'0,"0"0"5"0,1-2-53 16,1 1-20-16,2-1-10 0,1 1-4 15,1-2-2-15,3 0-3 0,1-1-2 16,4 2-1-16,2-2-1 0,2 0 0 16,6 0 1-16,2-1-2 0,3 1 2 15,6 0-3-15,3 1-1 0,4 1-2 16,5-1-4-16,4 0-2 0,7 2-2 15,5-2-2-15,1 2-2 0,2-4-2 16,1 1 0-16,1 0-2 0,1 0 0 16,-7 0-1-16,-1 0-1 0,-2 2 0 0,-2 0-1 15,-5 3-5-15,-3 0-8 0,-7 3-8 16,-2-2-11-16,-7 2-9 0,-5 2-14 16,-7 0-89-16,-6 0-21 0,-5 0-95 15,-4 1-197-15</inkml:trace>
  <inkml:trace contextRef="#ctx0" brushRef="#br0" timeOffset="45104.1364">20498 9455 529 0,'-11'-7'122'0,"0"-1"3"15,3 0-83-15,4-2-11 0,2-1-2 16,5 3 1-16,2-2-3 0,2 2-2 15,8 3-4-15,-2 1-3 0,4-1-3 16,2 3-2-16,0 1-4 0,1 2-2 0,-3 2-2 16,-3-2-1-16,0 5 0 0,-4 2-2 15,0 1-1-15,-5 2 1 0,-4 2-1 16,0 0 0-16,-3 3 0 0,-3 0 0 16,0 0 0-16,-4-1 0 0,1 1 0 15,-1-1-1-15,-4-5 1 0,5 2-1 16,1 0 0-16,2-1 1 0,4-3-1 15,1 1 0-15,4-1 0 0,7 3 0 16,-3-3 0-16,3-2 1 0,1-1-1 16,1 1 0-16,0-3 1 0,-1 0-1 0,1 1 0 15,-1-2 1-15,-2 0-1 0,0 2 0 16,-3-3 0-16,-1 4 0 0,-1 0-1 16,-3 0 1-16,0 2-1 0,-2 1 0 15,-2 3 0-15,0 2 0 0,-3 1 1 16,-1 2 0-16,-3 0 0 0,0 1 0 15,-5 2 0-15,-1 0 0 0,-2-2 0 16,-4 0 1-16,-3-2-1 0,-2-3 1 0,-1-3-1 16,0-5 0-16,3-2-1 0,-1-7-2 15,6-5-5-15,3-2-9 0,5-7-7 16,6 1-11-16,6-4-15 0,5 0-102 16,4 0-108-16,7 3-259 0</inkml:trace>
  <inkml:trace contextRef="#ctx0" brushRef="#br0" timeOffset="45459.2005">21421 9126 563 0,'-2'-8'144'0,"1"2"6"0,0 0-52 16,2 1-58-16,1-1-8 0,2 2-4 15,2-1-6-15,0 3-6 0,3-2-6 0,1 4-4 16,-1 0-2-16,2 2-4 0,2 0-6 16,-1 0-10-16,0 2-11 0,-1 2-12 15,0-1-35-15,-2 1-86 0,-4 0-111 16,-3 3-248-16</inkml:trace>
  <inkml:trace contextRef="#ctx0" brushRef="#br0" timeOffset="45618.7587">21392 9282 650 0,'-4'4'145'0,"1"-1"0"0,1-2-114 15,1-1-12-15,4 0-4 0,0 0-4 16,5-3-6-16,2 2-10 0,1-3-11 16,3 2-10-16,0 0-121 0,0-2-117 15,-3 1-298-15</inkml:trace>
  <inkml:trace contextRef="#ctx0" brushRef="#br0" timeOffset="47257.9971">22148 8717 390 0,'0'-7'99'0,"-3"3"5"0,1 1-53 15,-4 2-14-15,-2 0-3 0,-4 1-1 16,1-2-2-16,-1 2-2 0,-2 0-1 15,1 2 1-15,-3-2 0 0,0 3-1 16,3 2-3-16,-3 4-2 0,-1 1-4 16,2 4-2-16,-1 2-5 0,1 4-1 0,3 3-3 15,1 2-1-15,4 3-2 0,2 1 0 16,2 1 0-16,5-2 0 16,2 0-1-16,6 0 0 0,-1-6-1 0,3-4 0 15,3-2-1-15,2-3 0 0,1-2 0 16,1-4-1-16,-1-5 0 0,2 2 1 15,-2-3-1-15,-2-4 0 0,0-3 0 16,-3-2 0-16,-3-3 0 0,-3-1 0 16,0-3 0-16,-6-2 0 0,-1 0 0 15,-4-1-1-15,-3-1 1 0,-4 2-1 16,-3 4 0-16,-5 0-1 0,-2 7-2 16,-5 4-6-16,-1 5-8 0,-1 5-5 0,2 6-8 15,2 2-10-15,3 3-22 0,4-1-91 16,5-1-104-16,7-1-246 0</inkml:trace>
  <inkml:trace contextRef="#ctx0" brushRef="#br0" timeOffset="47732.3007">22232 8889 432 0,'-5'-1'113'0,"2"0"3"0,-2-2-31 16,4 0-51-16,-1-1-12 0,2-1-2 0,2 0-4 15,-1 0-4-15,3 0-1 0,-1-1-1 16,1 0-1-16,2 1 0 0,-1-1 0 16,1 1-1-16,0 0 0 0,2-1-1 15,0 1 0-15,2 2-1 0,1-1-1 16,0 3 1-16,1 2-1 0,0 1 0 15,-1 3 0-15,0 3 2 0,1 1 0 16,-3 2 0-16,0 4-1 0,-2 0 0 16,-1 2-1-16,-1 3 0 0,-1 0-3 15,-4-2-1-15,-1 1-5 0,-2-2-5 16,0-1-6-16,-2-1-9 0,-1 0-3 16,-1-3-117-16,-1 0-111 0,-1-3-272 0</inkml:trace>
  <inkml:trace contextRef="#ctx0" brushRef="#br0" timeOffset="47935.2885">22246 8840 577 0,'-4'3'128'15,"-1"2"1"-15,3 2-97 0,-2 4-14 16,3 4-8-16,0 3-2 0,1 5-3 15,1 2-5-15,-1 2-6 0,1 1-12 16,-1 0-97-16,0-2-15 0,1 0-92 16,3-2-193-16</inkml:trace>
  <inkml:trace contextRef="#ctx0" brushRef="#br0" timeOffset="48399.0482">22535 8828 531 0,'0'0'125'0,"-1"1"5"16,-2 4-59-16,2 2-41 0,0 6-6 16,1 1 1-16,0 5-1 0,1-1-1 15,0 1-3-15,2-1-3 0,0-1-4 16,1-3-1-16,0-5-4 0,-3-3-2 16,3-1-1-16,-1-2-2 0,1-3 0 15,0-4-1-15,1-2 0 0,1-6-1 0,3-2 1 16,1-7-1-16,1-1 0 0,-1-5 0 15,4 2-1-15,-2-1 0 0,1 4 0 16,0 4-1-16,-2 5 1 0,-3 5 0 16,3 4-1-16,-4 4 1 0,1 6-1 15,-2 4 0-15,-1 4 1 0,-1 0-1 16,-1 7 1-16,0 4 0 0,-3 0 1 0,0 1-1 16,0 2 0-16,-2-1 1 0,1-1-1 15,1-3-3-15,-1-3-9 0,1-2-8 16,0-2-12-16,0-3-22 0,0-1-101 15,-1-4-113-15,3 1-264 0</inkml:trace>
  <inkml:trace contextRef="#ctx0" brushRef="#br0" timeOffset="49294.4664">21974 9292 338 0,'-3'0'95'0,"1"-1"8"0,-2 0-44 0,-2-2-7 15,3 1-3-15,-1 2 0 0,1-3-7 16,0 1-8-16,0 0-3 0,1 0-4 16,-1 0-4-16,3 1-3 0,-1-2-2 15,0 1-3-15,2 1-1 0,2-3-2 16,-1 1 0-16,2 1-2 0,1 1 0 0,0-2-1 16,1 2-2-16,1 0 0 0,2 1-2 15,0 0-1-15,1 0-1 0,4 0 0 16,3 1-1-16,0 2 0 0,0-1-1 15,3 0 0-15,2 1 0 0,2-1 1 16,1 1-1-16,0-1-1 0,4-2 1 16,4-1 0-16,2-1-1 0,2 0 1 15,5 0-1-15,3-2 1 0,3 1-1 16,-2 1 1-16,0 1-1 0,-4 0 0 16,0-3 1-16,-4 2-1 0,-6-2 0 15,-4 2 1-15,-3-2-2 0,-5 1-1 0,-4 0-5 16,-3 2-6-16,-6 2-5 0,-5 0-6 15,-4 0-11-15,-4 3-31 0,-5 0-85 16,-5 0-101-16,2 3-246 0</inkml:trace>
  <inkml:trace contextRef="#ctx0" brushRef="#br0" timeOffset="49899.8931">22193 9590 499 0,'-2'-4'128'16,"-1"-2"5"-16,1-1-35 0,3-1-60 15,3 0-8-15,1-1-2 0,4-1-2 0,2 2-3 16,3-1-3-16,3 2-2 0,1 2-3 16,1 3-2-16,-1 3-3 0,-2 3-2 15,-1 0-2-15,-3 5-2 0,-2 0 0 16,-4-1-2-16,-2 3 1 0,-3-1-1 15,-4 1 0-15,-1-1 0 0,-5 1 0 16,-3 2 0-16,-3 1-1 0,-1-1 0 16,0-1 0-16,-1 1-1 0,2 0 1 15,2 1-1-15,3-2 0 0,3 0 0 16,2-2 0-16,1-1 0 0,4 0 0 0,3-1 0 16,0-2 0-16,2-1 0 0,2 0 0 15,1 0 0-15,2-3 0 16,1 2 0-16,0-1 0 0,0 0 0 0,1 2 0 15,-1-2-1-15,-1 2 1 0,-2 3-1 16,0-1 0-16,-3 2-1 0,-2-1 0 16,-2 1 1-16,-1 2-1 0,-2-1 1 15,0-1 0-15,-3 2 0 0,-1 2 0 0,-3-2 1 16,-2 1 1-16,-1-1 0 0,-2 1 0 16,-2-1 0-16,-1 0 1 0,-1-2-1 15,-1-2-1-15,2-4-8 0,1-2-13 16,2-5-13-16,0-1-8 0,3-2-118 15,4-4-120-15,3 1-287 0</inkml:trace>
  <inkml:trace contextRef="#ctx0" brushRef="#br0" timeOffset="51831.806">23173 9259 577 0,'-2'0'140'16,"0"-1"5"-16,0 0-74 0,2 1-34 15,0 0-8-15,2 0-4 0,1 1-4 16,2-1-5-16,0 0-3 0,2 0-3 16,3-1-2-16,0-3-5 0,3 0-14 15,1-2-17-15,1 1-129 0,0-2-128 16,2 2-328-16</inkml:trace>
  <inkml:trace contextRef="#ctx0" brushRef="#br0" timeOffset="52981.3182">23594 8903 448 0,'-13'-10'117'16,"0"0"6"-16,1-1-46 0,3-2-30 16,1-2-13-16,3 0-4 0,4-1-4 15,5 2-5-15,2 0-4 0,4 1-3 16,2 0-3-16,2 2-1 0,1 2-1 15,3 0-2-15,-4 2-2 0,0 1-1 0,0 2-2 16,-1 3 1-16,0 4-2 0,-2 2 1 16,0 3-1-16,-1-1 1 0,0 4 0 15,-3 0 1-15,-1 4 1 0,-2 1 0 16,-3 0 2-16,-1 2 0 0,-1 1 1 16,-4 4 0-16,-1-1 0 0,-1-2 1 15,-1 1 1-15,-2 0 1 0,1-1 1 16,-1-2 0-16,0-2 1 0,3-1 0 0,1-2-1 15,1-2-1-15,2-1-3 0,2-3-2 16,1 1-2-16,2-2 0 0,2-1-1 16,1-2-2-16,4 0-1 0,2-2-4 15,1-2-7-15,3-2-9 0,2 1-9 16,1-2-9-16,3 1-14 0,0-1-113 16,-4-1-117-16,0 3-277 0</inkml:trace>
  <inkml:trace contextRef="#ctx0" brushRef="#br0" timeOffset="53296.0035">23923 8877 506 0,'1'-12'124'0,"0"1"4"15,0-2-64-15,4 2-29 0,1 2-8 16,1-1-2-16,0 1-2 0,3 2-4 16,-2 0-2-16,2 2-1 0,0 2-2 15,0 2-2-15,-1 3-1 0,0 5-1 16,0 2-3-16,-1 2 0 0,0 5-1 16,-2 3-2-16,-1 3 0 0,-2 1-1 15,0 2 0-15,-2 0-2 0,-2 0 0 16,-2-1-4-16,-2 1-8 0,0-4-6 15,-1-1-9-15,-1-1-10 0,0-3-28 0,-3-4-88 16,-2-1-105-16,-1-1-243 0</inkml:trace>
  <inkml:trace contextRef="#ctx0" brushRef="#br0" timeOffset="53449.5899">23898 8867 604 0,'-7'11'127'0,"1"5"2"0,0 3-109 16,2 1-12-16,2 4-3 0,0 1-1 16,2 0-10-16,2 1-25 0,-1-3-97 15,1 0-105-15,2 0-265 0</inkml:trace>
  <inkml:trace contextRef="#ctx0" brushRef="#br0" timeOffset="53811.622">24174 8927 552 0,'-1'-7'138'16,"2"2"5"-16,-1 4-39 0,0 4-68 15,0 4-6-15,1 2 0 0,-1 4-2 0,1-1-3 16,-1 4-5-16,2-3-5 15,-1 0-5-15,0-2-3 0,-1-3-2 16,1-2-3-16,2 0-1 0,-1-4 0 0,1-2 0 16,1-3 0-16,3-4 0 0,0-5-1 15,2-3 0-15,2-6-1 0,1-1-3 16,0-4-2-16,3 3-1 0,2 2-1 16,-1 4 1-16,0 4 0 0,-3 5 1 15,-1 6 2-15,-1 7 1 0,-2 4 2 16,-3 6 0-16,-1 2 1 0,-1 5-1 15,-1 3-2-15,0 1-10 0,-1-1-5 16,1 0-7-16,-2-1-11 0,0 0-46 0,0-2-74 16,-1-3-107-16,2 1-234 0</inkml:trace>
  <inkml:trace contextRef="#ctx0" brushRef="#br0" timeOffset="54462.8233">23661 9289 403 0,'-2'0'115'0,"1"-3"5"0,0 2 0 0,2 0-75 16,0 1-13-16,3-2-3 0,2 1-1 16,4 0-1-16,2 1 0 0,5-1 0 15,7 1-1-15,3-3-1 0,6 3-1 16,1 0-3-16,8-1-2 0,3 1-3 15,6 0-4-15,0 0-3 0,1 0-2 0,1 0-2 16,1-1-3-16,-3 1-2 16,-4 0-5-16,-6 0-5 0,-5 0-10 0,-2 1-8 15,-3-1-10-15,-4 1 16 0,-4 1-139 16,-7-1-120-16,-5-1-292 0</inkml:trace>
  <inkml:trace contextRef="#ctx0" brushRef="#br0" timeOffset="55118.8553">23865 9559 566 0,'0'-6'124'0,"1"0"5"0,6-1-96 0,5 1-11 16,2-1-5-16,5 0 0 0,3 0-2 16,1 3-2-16,0 0-4 0,4 6-1 15,-5-1-1-15,0 3 2 0,-3-1 1 16,-4 7 1-16,-7-3 1 0,-3 4 1 15,-9-2 1-15,-4 4 0 0,-4 1-1 0,-6 2 0 16,-5 0-2-16,-1 0-2 0,0 1-2 16,1-1-1-16,3 1-3 0,3-2 0 15,6-1-3-15,5 0 1 0,4-2-1 16,0 0 0-16,6-1 0 0,2-2 0 16,3 1 0-16,3-3-1 0,0-1 1 15,3 0-1-15,2-2 0 0,0 1-1 16,1 0 1-16,-7-4-1 0,3 3 1 15,-2-2 0-15,-2 2 0 0,-2-2 1 16,-6 3 0-16,-2 0 1 0,-1 2 3 16,-9-1 3-16,-5 3 5 0,-3 1 3 15,-4 1 4-15,-1 0 1 0,-4 2-1 16,-1 0-1-16,-1 0-5 0,0-1-7 0,1-1-20 16,2 0-25-16,3-3-104 0,2-6-34 15,9-4-123-15,4-1-258 0</inkml:trace>
  <inkml:trace contextRef="#ctx0" brushRef="#br0" timeOffset="56765.2278">21383 10365 534 0,'-2'-1'135'0,"-2"-3"7"0,-1 2-61 16,3 2-31-16,0 0-8 0,-1-1-6 15,2 2-6-15,0-2-6 0,2 1-7 16,1-2-6-16,2 1-5 0,1-1-3 0,2-2-3 16,1 0-1-16,1 0-7 0,2 0-11 15,0 0-9-15,3 1-13 0,-1 1-36 16,0 2-82-16,-5 3-109 0,0 0-241 15</inkml:trace>
  <inkml:trace contextRef="#ctx0" brushRef="#br0" timeOffset="56941.5013">21363 10577 607 0,'-10'6'138'0,"0"-1"4"16,4 0-102-16,1-1-12 0,3-1-5 15,0 0-4-15,2-1-4 0,3-2-6 16,0 2-5-16,2-1-9 0,3-1-10 16,2 1-15-16,-1 0-116 0,1-1-120 15,2 5-296-15</inkml:trace>
  <inkml:trace contextRef="#ctx0" brushRef="#br0" timeOffset="58996.0718">21752 10449 506 0,'-7'-10'122'15,"-3"-4"3"-15,3 2-74 0,2-1-16 0,2 0-6 16,2-1-5-16,2-2-5 0,2 0-2 16,2 0-3-16,2 1-2 0,3-2-2 15,2 1-1-15,2 3 0 0,-1 2-1 16,1 1-1-16,1 2-1 0,0 4 0 15,-1 4-1-15,-3 4-1 0,-2 5 0 16,-1 2-1-16,-2 5 0 0,-2 4-1 16,-3 0 0-16,-4 4 0 0,0 0 0 15,-3 2-1-15,-3-2 1 0,0-2-1 0,-3 0 0 16,-1 1 0-16,-4-4 0 0,-1 0 1 16,0-2 2-16,0 1 2 0,-2-3 3 15,2-2 1-15,3-3 2 16,4-1 1-16,2-3 0 0,2-4 0 0,3-1-3 15,2 1-3-15,2-2-1 0,2 0-2 16,2 0-2-16,1 1-1 0,2 1-1 16,2 2 1-16,2 0-1 0,0-1 0 15,1 1 1-15,2 1-1 0,0 1 0 0,0-1-3 16,-1 1-6-16,0 0-11 16,0 2-9-16,-1-1-10 0,0 0-14 0,-2-1-112 15,0-1-117-15,1-2-274 0</inkml:trace>
  <inkml:trace contextRef="#ctx0" brushRef="#br0" timeOffset="59305.2321">21985 10420 549 0,'-3'-11'130'0,"2"-1"5"0,2 1-83 15,2-1-13-15,3 0-6 0,1-2-3 16,4 2-3-16,0 0-2 0,3-1-4 16,-1 4-3-16,1 0-3 0,-1 4-2 15,1 3-3-15,-3 0-1 0,0 5-2 16,-1 2-2-16,-2 3-1 0,-2 5-1 0,2 4 0 16,-5 0-1-16,0 4 0 0,-3 1-1 15,0 2 0-15,0 0-1 0,-3-1-2 31,1-1-3-31,-1 0-4 0,0-1-6 0,3-2-7 0,-3-3-7 0,1-2-8 16,1-3-10-16,-2-3-55 0,1-2-51 16,-3-2-96-16,-1-3-214 0</inkml:trace>
  <inkml:trace contextRef="#ctx0" brushRef="#br0" timeOffset="59493.7305">21993 10358 532 0,'-7'-4'129'0,"0"4"4"16,-2 3-75-16,3 3-23 0,0 5-11 15,2 4-7-15,-1 4-5 0,3 4-4 16,-1 4-5-16,2 2-2 0,1-1-8 0,1-1-11 16,3-2-119-16,-1 0-112 0,0-4-291 15</inkml:trace>
  <inkml:trace contextRef="#ctx0" brushRef="#br0" timeOffset="60003.3638">22275 10352 547 0,'0'-11'129'16,"3"1"4"-16,-3 3-83 0,1 2-16 16,0 4-6-16,3 4-1 0,-2 5 0 15,3 1-4-15,0 5-1 0,-1 3-3 0,1 4 0 16,1 0-2-16,-3 1-4 0,2-2-3 15,-2 1-2-15,0-2-2 0,0-2-1 16,-2-2-3-16,2-6 1 0,-3-1-1 16,1-2 0-16,-1-4 0 0,-1-3 0 15,1-4-1-15,0-3 1 0,0-6-1 16,1-2 0-16,0-5 0 0,3-3-1 16,1-2 1-16,3-2-2 15,1 0-1-15,3 2 0 0,0 2 0 0,2 3-1 16,-1 5-1-16,1 4 1 0,-3 3 1 15,0 7-1-15,-1 2 2 0,-1 3-1 0,-1 6 1 16,-1 5 0-16,0 2 1 0,-2 5 0 16,0 2 1-16,-2 3 0 0,0 1 0 15,-1-1 0-15,0-3 0 0,0 0 0 16,1-2 0-16,1-4-1 0,-1-1-1 16,2-3-10-16,2-6-11 0,2-1-12 0,2-2-7 15,1-4-119-15,1 0-121 0,1-4-285 16</inkml:trace>
  <inkml:trace contextRef="#ctx0" brushRef="#br0" timeOffset="60651.1886">22878 10496 463 0,'-1'-2'122'0,"-2"-3"6"15,1 0-52-15,-1 3-26 0,1-2-8 16,-1 4-3-16,2-4-3 0,0 3-4 16,1 0-3-16,-1 0-1 0,2-1-3 15,0 1-1-15,0 0 0 0,2 1-2 16,2-1-2-16,1 1-2 0,1 0-2 16,1 0-2-16,-1 0-3 0,2 1-3 0,-2-1-4 15,0 2-1-15,-1 0-7 0,3-2-16 16,1 1-19-16,2 0 115 0,-1-1-252 15,-1-2-154-15,-3-2-410 0</inkml:trace>
  <inkml:trace contextRef="#ctx0" brushRef="#br0" timeOffset="61538.9881">23396 10276 503 0,'-11'-4'118'0,"-1"-2"4"0,2-1-70 16,0-3-22-16,4-1-8 0,1-1-2 15,4-2-1-15,1-2-2 0,4 4-2 16,-1-1-2-16,5 2-1 0,0-2-1 16,2 1-1-16,1 3-2 0,0 2-1 15,1 2-1-15,1 0-2 0,-1 3 0 16,-1 2-1-16,1 4 0 0,-2 0-1 0,0 3 1 15,-2 1 1-15,-3 3 1 0,-2 1 1 16,-5 1 1-16,-1 1 0 0,-6 5 0 16,-1-1-1-16,-2 2 0 0,0-2 0 15,-2 3 0-15,1 1 2 0,-1 0 0 16,5-2 1-16,0-1-1 0,2 0 1 16,2-2-2-16,2-1-1 0,3-3-2 15,3-1-2-15,3-1-1 0,1-2-1 0,4 2-4 16,2-5-8-16,2-2-9 0,3-3-12 15,1-1 4-15,2-4-133 0,1-1-122 16,0-7-296-16</inkml:trace>
  <inkml:trace contextRef="#ctx0" brushRef="#br0" timeOffset="61756.3984">23749 10258 635 0,'2'-9'140'0,"2"2"4"0,0-1-113 0,2 2-9 16,0 1 0-16,1 2 1 0,3 3-5 16,0 2-4-16,1 3-3 0,0 2-3 15,0 4-1-15,0 2-2 0,-1 1-2 16,-2 3-2-16,-3 2-6 0,-1-1-10 16,-3 2-8-16,-1-2-9 0,-4 0-13 15,1-2-111-15,-3-2-114 0,-5-2-267 16</inkml:trace>
  <inkml:trace contextRef="#ctx0" brushRef="#br0" timeOffset="61911.9376">23759 10217 601 0,'-3'-2'136'0,"-2"3"1"0,2 3-101 15,-1 3-15-15,1 3-6 0,0 2-6 0,-1 4-4 16,2 5-4-16,-1 1-8 15,0 1-9-15,0 5 6 0,1 0-128 16,-2 1-113-16,4 0-287 0</inkml:trace>
  <inkml:trace contextRef="#ctx0" brushRef="#br0" timeOffset="62588.7204">24008 10275 529 0,'2'-4'126'0,"-2"0"3"0,0 3-68 15,0 2-28-15,1 2-6 0,1 2-1 0,1 2 0 16,-1 3-1-16,1 3 0 0,-1 0-2 16,1-1-2-16,0-1-2 0,0-1-3 15,0-3-2-15,4-2-2 0,-3-5-2 16,4-3-1-16,0-4-1 0,3-3-2 16,4-2 0-16,0-3-2 0,2-2 0 15,0-2-2-15,1 1-1 0,-2 4 0 16,0 1-1-16,-2 4 0 0,-2 3 0 0,-2 3 0 15,-2 8 1-15,0 5-1 0,-2 2 0 16,-2 8 0-16,-1 2-9 0,-2 3-3 16,-1 1-8-16,-1 1-11 0,0 0-12 15,-1 1 3-15,-3-3-126 0,-1-3-112 16,2-3-286-16</inkml:trace>
  <inkml:trace contextRef="#ctx0" brushRef="#br0" timeOffset="63040.5111">23407 10596 488 0,'-6'-2'121'0,"1"-1"5"0,0 1-64 15,1 0-22-15,2 1-8 0,2 0-3 0,2-2-3 16,3 2-2-16,3 0-1 15,0-1-1-15,7 2 0 0,2-1 0 0,5 1 0 16,6 1 0-16,4 1-2 0,5-1-2 16,3 0 0-16,4-1-3 0,7-1-2 15,-1 0-2-15,3-2-2 0,2 0-3 16,2 0-1-16,2 1-2 0,-3-2-2 16,-2 5-2-16,-2 0-2 0,-2 2-4 15,-5 2-5-15,-7 0-6 0,-3 1-9 16,-4 1-6-16,-5-1-6 0,-5 0-6 0,-3 2-7 15,-7-1-49-15,-6-1-52 0,-5-1-93 16,-3 1-216-16</inkml:trace>
  <inkml:trace contextRef="#ctx0" brushRef="#br0" timeOffset="63603.0049">23728 10859 477 0,'2'-3'125'0,"1"0"5"0,-1-1-22 0,4-2-70 16,2 0-8-16,2-1-2 0,3-1 0 16,3 2-3-16,1 1-4 0,2 0-3 15,-1 3-4-15,1 2-4 0,-1 2-2 16,-4 3-3-16,-3 3-2 0,-1-1-1 16,-5 1 0-16,-2 2 0 0,-5 1-1 15,-4 0 1-15,-2 2-1 0,-2-2 0 16,-4 2 1-16,-2-1-1 0,-1 2 0 15,0 0 1-15,1-1-1 0,4-1 0 16,2-1 0-16,3-1 0 0,3-3-1 16,4 2 0-16,4-4 0 0,3 1 0 0,0-1 0 15,3-2 0-15,1 1 0 0,2 0-1 16,0 1 1-16,0-3-3 0,1 0 1 16,-1 0-1-16,1-1 0 0,-2 0 0 15,-1 0 0-15,-2 1 0 0,-3-1 2 16,-2 1 1-16,-2 2-1 0,-1 1 1 15,-2 0 0-15,-1 0 2 0,-3 1 2 16,-3 2 2-16,-1 0 4 0,-5-1 2 0,-2 2 2 16,-5-3 0-16,-1 1-1 0,-3-2-3 15,-2 0-3-15,0-3-12 0,1 0-17 16,0-4-17-16,5 0-128 0,2-2-132 16,3 2-326-16</inkml:trace>
  <inkml:trace contextRef="#ctx0" brushRef="#br0" timeOffset="65232.6194">20079 10717 428 0,'39'-19'113'0,"-6"2"4"15,-12 4-50-15,-7 3-23 0,-12 9-13 16,-6 3-8-16,-7 6-6 0,-8 5-5 16,-10 5-3-16,-8 5-3 0,-10 3 1 15,-6 9-2-15,-8 4 1 0,-5 8 0 16,-4 3-1-16,-5 0 0 0,1 4-1 15,-1 0 0-15,5-5 1 0,4-5-1 16,6-6 1-16,7-9-1 0,10-3-1 16,10-3 1-16,8-7-2 0,6-1-2 15,6-4-5-15,4-6-3 0,5-4-7 16,4-2-7-16,3-5-9 0,2-2-19 0,1-3-82 16,1-3-94-16,-1-5-220 0</inkml:trace>
  <inkml:trace contextRef="#ctx0" brushRef="#br0" timeOffset="65430.0828">19300 11049 506 0,'1'1'119'0,"-1"-2"3"0,-4 3-74 0,1 7-17 15,-3 6-9-15,-4 2-5 16,-2 6-2-16,-3 1-1 0,-2 7-1 0,-2 1 0 16,-1 0-1-16,0 1-1 0,3-3 0 15,1-1 0-15,2-1-2 0,5-2-1 16,4-2-2-16,5-1-2 0,5-3 0 15,7 0-1-15,9-5-3 0,8 1-7 16,10-2-12-16,11-2 3 16,9-2-127-16,11-2-117 0,5-3-293 0</inkml:trace>
  <inkml:trace contextRef="#ctx0" brushRef="#br0" timeOffset="68709.1794">15734 12639 444 0,'-7'-8'99'0,"2"4"0"0,4 0-73 15,2 4-13-15,1 1-18 0,0 5-92 0,0 2-84 16,0 5-216-16</inkml:trace>
  <inkml:trace contextRef="#ctx0" brushRef="#br0" timeOffset="76242.4962">20199 11463 390 0,'6'-32'103'0,"-1"4"6"0,-3 9-52 0,0 8-12 15,0 9-11-15,-1 11-4 0,1 13-5 16,-2 12-4-16,-3 15-4 0,-1 15-3 15,0 14 0-15,-3 19-3 0,-2 11-3 16,-2 2-5-16,-2 4-5 0,6 3-5 0,1-4-7 16,2-6-4-16,1-14-4 0,4-13-4 15,1-10-1-15,1-15 2 0,-2-12 4 16,0-13 6-16,-1-8 4 0,-1-8 3 16,-2-9-1-16,-1-6-42 0,-1-9-47 15,-3-8-74-15,2-8-182 0</inkml:trace>
  <inkml:trace contextRef="#ctx0" brushRef="#br0" timeOffset="76951.1168">20026 11727 441 0,'1'-22'110'0,"7"5"0"16,4 3-44-16,6 6-41 0,8 0-12 15,6 0-6-15,8 0-3 0,8 0 0 16,10 1-2-16,9-3-1 0,8 2 1 15,9-2-1-15,7 1-1 0,7 2 1 16,5-2 0-16,5-1 0 0,1 1-1 16,2 1 1-16,8 5 0 0,0-1-1 0,1 3 1 15,0 6-2-15,4 3 1 0,-2 2-1 16,2 0-1-16,-4 0-1 0,1-1-2 16,-1 1-1-16,0-6 0 0,-3-4 0 15,-6 0 0-15,-2 0 1 0,-2-3 2 16,-6 1 2-16,-6-5 2 0,-7 3 1 15,-6 3 1-15,-4-2 0 0,-5 3 1 16,-7 2 0-16,-6 0 0 0,-5 5-1 16,-7 1 0-16,-7-1-2 0,-5 3 1 15,-6 0-2-15,-5 1 1 0,-4 0 0 0,-4 1 0 16,-4 3 1-16,-2 1 1 0,-3-1 1 16,-3 4 0-16,-2 0 1 0,-1 5 1 15,-2 3-1-15,0 3 1 0,0 5-2 16,1 4 0-16,0 1-1 0,0 4 0 15,0 0-1-15,2 2 0 0,-2-2-1 16,0-1 0-16,2 0 0 0,0-1 0 16,2 1 0-16,3 1 0 0,0 1-1 15,2-3 1-15,0-1-1 0,0-6 1 0,-2-2-1 16,0-4 1-16,-3-5-1 0,-2-4 0 16,-3-6 1-16,0 1-1 0,-2-1 1 15,-4-5 0-15,-4 2 0 0,-4-2 0 16,-9 0 0-16,-4 0 0 0,-6 1 0 15,-10 0 0-15,-8 0-2 0,-10-3 1 16,-8 0 0-16,-3 4-1 0,-9-2 1 16,-6-3 2-16,-5-3 4 0,0-2 4 15,1-1 4-15,-2 0 2 0,1-3 4 16,-2-5 2-16,-3-4 0 0,4 2-2 0,-3-1-2 16,-4 0-2-16,-3-4-3 15,-1-3-2-15,-1 4-3 0,0 1-2 0,-2 0-2 16,-2 1-2-16,2 4 0 0,6 1 0 15,2 4-1-15,5 4-1 0,10 1 1 16,3 3-1-16,10 2-2 0,9 0-8 16,6 1-7-16,14 3-9 0,6-2-17 15,9 1-109-15,10 0-117 0,10 1-276 0</inkml:trace>
  <inkml:trace contextRef="#ctx0" brushRef="#br0" timeOffset="77494.6546">24171 11639 542 0,'7'-16'112'15,"0"-1"1"-15,4-1-100 0,2-1-8 16,5 1-2-16,1-2-1 0,3 1-1 16,1 2 0-16,-1 1 0 0,-1 2 0 0,0 6 0 15,-1 0 2-15,-4 7 1 0,-3 2 3 16,-2 5 3-16,-1 4 1 0,-3 6 3 15,-2 4 2-15,-4 3 2 0,-2 4 2 16,-5 4 2-16,-1-1 2 0,-3 5 3 16,-4-1-1-16,1-1 0 0,1 1-4 15,2-3-3-15,3-1-5 0,2-1-4 16,3-2-5-16,2 0-4 0,4-2-8 0,1 3-12 16,0-2-10-16,1 2-21 0,0-3-107 15,0-2-118-15,-1 3-281 0</inkml:trace>
  <inkml:trace contextRef="#ctx0" brushRef="#br0" timeOffset="77626.3033">24398 12312 755 0,'-1'1'168'0,"0"-2"0"0,2-1-128 0,1 2-17 16,2-1-13-16,1 0-22 0,0 0-22 15,0-2-134-15,-4 0-136 16,-5 1-341-16</inkml:trace>
  <inkml:trace contextRef="#ctx0" brushRef="#br0" timeOffset="78755.4354">17905 13583 375 0,'-4'-27'91'15,"2"8"1"-15,-1-2-45 0,2 2-24 16,1 4-6-16,1-1-1 16,0 2-1-16,1 3 1 0,0 1 0 0,2 4-1 15,-1 4 2-15,3 5 1 0,1 6 2 0,0 11 0 16,0 5 1-16,6 13-1 0,-6 9 0 15,-1 9-2-15,-2 13-2 0,-3 10-4 16,0 10-1-16,-5 6-3 16,-4 4 0-16,-1 5-1 0,3 3-1 0,3-4-2 15,-2-9 0-15,0-4-2 0,2-8 0 16,3-6-1-16,3-9 0 0,0-6-1 16,1-4-1-16,2-6-3 0,-1-4-7 0,1-7-12 15,0-4 68-15,-2-7-182 0,-2-7-118 16,-2-7-317-16</inkml:trace>
  <inkml:trace contextRef="#ctx0" brushRef="#br0" timeOffset="79703.5075">17843 13349 432 0,'-1'-16'97'16,"2"3"2"-16,2-1-74 0,3 6-6 16,6 3-5-16,1 0-4 0,4 3-1 15,7 2-2-15,2 2-2 0,1 0-1 0,3 5-1 16,2-5-1-16,1 3 0 0,2-1 0 15,-2-1 0-15,4 0-1 0,2 0 0 16,2 1 0-16,3 2 0 0,5-2 0 16,3 1 0-16,2-2 0 0,2 2 0 15,2-2 0-15,3 3-1 0,-1-2 1 16,5 2 0-16,1-1-1 0,5 1 1 0,1 1-1 16,2 2 1-16,1-1-1 15,3 2 1-15,2 0-1 0,0 0 0 0,0-4 0 16,3 0 1-16,1-1-1 0,1-3 0 15,4-2 0-15,-4-2 1 0,1-1-1 16,2 0 0-16,-1-1 1 0,3-1-1 16,0 0 1-16,0 1 0 0,-2 2-1 15,-1 1 1-15,-1 1 0 0,-3 2 0 16,0-1-1-16,-3-1 0 0,-4 0-1 16,-3-1 0-16,0-1 0 0,-4-4 0 0,-5 1 0 15,-5-1 0-15,-2 1 0 0,-3-1 1 16,-2 1 0-16,-4 1 1 0,-6 2-1 15,-1-1 1-15,-4 1 0 0,-4 0 0 16,-1 2 0-16,-4-1-1 0,-1 1 1 16,0 1-1-16,-4-1 1 0,0 2-1 15,-3 0 0-15,-4 1 0 0,-4-1 0 16,-1 1 0-16,-3-1 0 0,-1 2 1 16,-2-2-1-16,-1-1 1 0,1 2 0 0,-1-2 1 15,0 0 2-15,-1 2 0 0,1-2 1 16,1 1 1-16,-1 0 0 0,-1-1 1 15,1 0 0-15,1 0 0 0,-1 0 0 16,0 1 0-16,3-2-1 0,-3 2 1 16,1-1-1-16,1 3 1 0,-1-2-1 15,-1 2 1-15,1 0 0 0,-1 1-1 16,-1-2 0-16,1 2 0 0,-2-1-2 16,2 1-1-16,0 0 0 0,-1 0-1 0,1 0-1 15,1 1-1-15,0 0 1 0,0 4 0 16,-2-3-1-16,2 5 0 0,-1-1 1 15,-1 0-1-15,-1 3 1 0,0 3 0 16,0 1 1-16,-1 4 1 0,-2 2 1 16,1 6 0-16,-3 3 0 0,3 8 1 15,-3 4 0-15,-1 6-1 0,0 7 1 16,0 6 0-16,1-1 0 0,-3 8 0 16,-2 2 1-16,1 3 0 0,1 3-1 15,0 1 0-15,0-2-1 0,1 3-1 16,2-6-1-16,3-2-1 0,3-5 0 0,0-6-1 15,2-3 1-15,4-3-1 0,-1-4-1 16,1-2-2-16,1-3-4 0,-3-2-3 16,1-2-8-16,-4-6-13 0,-2-4-92 15,-5-6-17-15,-2-4-91 0,-5-5-190 16</inkml:trace>
  <inkml:trace contextRef="#ctx0" brushRef="#br0" timeOffset="82489.3616">18088 15191 404 0,'0'0'104'0,"-1"-1"1"16,1 1-18-16,3 1-68 0,-2 1-8 16,3-1-3-16,-1 1-2 0,6 1 0 0,-2 1 3 15,3-1 0-15,1 1 0 16,2 1 1-16,2 0 1 0,1 0-2 0,2-2 0 15,5 5-1-15,1-2-2 0,2 2-1 16,2 2-1-16,4-1-2 0,3 3 0 16,3-4 0-16,4 2-1 15,0-1-1-15,3-2 1 0,1-1 1 0,0 3 0 16,0-2 1-16,2 3 0 0,1 0 2 16,2-2-1-16,6 1 1 0,0 0-1 15,1-3 0-15,0-1-1 0,3 0-1 0,-1-2 0 16,-1 2-1-16,1-1 0 0,3-1-1 15,3 1 2-15,-1-1 0 0,0-2 0 16,4-1 2-16,-2-3 0 0,-1 2 0 16,2-4 0-16,0 2 0 0,2-1-1 15,-1-2 0-15,-1 1-1 0,2 0-1 16,-4 0 1-16,1 0-1 0,-1 1 2 16,0 2 0-16,-1 1 1 0,0 1 0 15,-2 0 0-15,3 0 1 0,-3 1-1 0,-1-1 0 16,3-1-1-16,0 0-1 0,-1-3 0 15,-3 0-1-15,0-1 0 0,-1 0-1 16,-3-1 1-16,-4 0-1 0,-2-1 1 16,-1 3-1-16,-1-1 0 0,-2 0 1 15,-4 0-1-15,-3 2 1 0,-3-1 1 16,-5 2 0-16,-4-2 0 0,-5 0 1 16,-2 2 0-16,-3 1 0 0,-3 2 0 15,0-1-1-15,-4 0 0 0,-2 1 1 0,-1 2 0 16,-2-2 2-16,-1 1 0 0,-1-1 2 15,-3 1 0-15,0-1 1 0,0-1 0 16,0 1 0-16,1-1 0 0,0 0 0 16,-1 0-1-16,2 0 1 0,-1 0 1 15,2 0 0-15,0 1-1 0,-1-2 0 16,1 1-1-16,0 1 0 0,-1-2-1 16,1 1-1-16,-2-1-1 0,1 1 0 15,-2 0-1-15,0-1 0 0,1-1-1 16,-1 4-1-16,-1-4 0 0,1 1 1 15,0 0-1-15,2 1 1 0,-2-2-1 0,1 0 1 16,1 0 1-16,-1 1 0 0,-1-1 2 16,1 1 1-16,-1-1 1 0,-1 0 0 15,0 1 2-15,0 0 0 0,-1 0-1 16,1-3-1-16,0 2 0 0,0-1-2 16,0 0-1-16,0 0-1 0,0-1-1 15,0 2 0-15,-2-2-1 0,2 3 0 16,0-1-1-16,0-1 1 0,0 1 0 15,2-1-1-15,-2 2 1 0,0 0 0 0,0 0 0 16,0-1 0-16,0 2 0 0,0-1 0 16,0 0 0-16,0 1 0 0,0-1-1 15,0 1 1-15,0 0 0 0,0-2 0 16,0 2-1-16,0 0 0 0,0 0 0 16,0-1 1-16,1 0-1 0,-1 1 0 15,1-1 2-15,-1 0-2 0,1-1 0 16,1 1 1-16,-2 0-1 0,0 0 0 15,1-1 0-15,-1 1-1 0,0 1 1 0,0-1 0 16,0 1-1-16,1 0 1 0,-1 0 0 16,0 0 0-16,0 1 0 0,0-1 0 15,0 0 0-15,0 0 0 0,-2-1 1 16,3 1-1-16,-1 0-1 0,-1 0 1 16,2 0 1-16,-1 0-1 0,1 0 0 15,0 0 0-15,-1 0 0 0,1 0 0 16,1 0 0-16,-2 0-1 0,0 0 0 0,-2 0 0 15,4 0 0-15,-2 0 1 0,0 1-1 16,0-1 1-16,0 0 0 0,-2 0 0 16,4 0 0-16,-2 0 0 0,-2 0 0 15,2 1 0-15,0-1 0 0,2 0 0 16,-2 0 0-16,0 0 0 0,0 0 0 16,0 0 1-16,0-1-1 0,0 1 0 15,0 0 0-15,0 0 0 0,0 0 1 16,0 0 0-16,-2 1-1 0,2-1 0 15,0 0 1-15,0 0-1 0,2 0-1 16,-4-1 0-16,2 1 1 0,0 0-1 0,0 0 1 16,0 0 0-16,0 0 0 0,0 0 0 15,0 0 0-15,0 0 0 0,2 0 0 16,-2 0 0-16,1 0-1 0,-4-1 1 16,3 1 0-16,2 0 0 0,-2-1 0 15,1 1 0-15,-1-1 0 0,1-1 0 16,0 2 0-16,1-1 0 0,-2 1 0 15,0 0 1-15,0 0-1 0,1 0 0 0,-1 0 0 16,0 0 0-16,0 0 0 0,0 0-1 16,0 0 1-16,-1 0 0 0,1 0 0 15,1-1 0-15,-1 1 0 0,0 0 0 16,1-1 0-16,-1-1 0 0,1 1 0 16,-1 0 0-16,0 1 1 0,0-1-1 15,0 1 0-15,3-3 0 0,-3 3 0 16,0 0 0-16,0 0 0 0,0 0 0 15,0 0 0-15,0 0 0 0,-2 3 0 0,2-4 0 16,0 1 0-16,-1 0 0 0,1 0 0 16,1 0 0-16,-1 0 0 0,-1-2 0 15,1 2 0-15,1 0 0 0,-1-1 0 16,0 1 0-16,0 0 0 0,0 0 0 16,0 0 0-16,0 0 0 0,0 0 0 15,0 0 0-15,0 0 1 0,0 0-1 16,2 0 0-16,-2 0 0 0,0-1 0 15,0 1 0-15,0 0 1 0,0 0-1 0,0-1 0 16,1-1 0-16,-1 1 0 0,0 0 0 16,0 0 0-16,0 1 0 0,0-1 0 15,0 1 0-15,-1 0 0 0,1 0 0 16,1 0 0-16,-1 0 0 0,-1 0 0 16,1 0 1-16,0 0-1 0,0 0 0 15,0 0 0-15,0-2 0 0,0 2 0 0,0 0 0 16,0-1 0-16,0 1 0 0,0 0 0 15,0 0-1-15,0 0 1 16,0 0 0-16,0 0 0 0,0 0 0 0,0 0 0 16,0 0 0-16,0 0 0 0,0 1 0 15,0-1 0-15,0 0 0 0,0 0 0 16,0 0-1-16,0 0 1 0,0 0 0 16,0-1 1-16,0 1-1 0,0 0 0 15,0 0 0-15,-2 0-1 0,2 0 1 16,2 0 0-16,-2 0 0 0,0 0-1 0,0 0 1 15,0 0-1-15,0 1 1 0,0-1 0 16,0 0-1-16,0 0 1 0,0 0 0 16,0-1 0-16,0 1-1 0,0 0 1 15,0 1 0-15,0-2 0 0,-2 2 0 16,4-1 0-16,-2 0 0 0,0 0 0 16,0 0 0-16,0 0 0 0,0 0 0 15,0 0 0-15,0 0 0 0,0 0 0 0,0 0-1 16,0 0 1-16,1 0 0 0,-1 0-1 15,0-1 1-15,0 1 0 0,0 0 0 16,1 0-1-16,-1 0 2 0,0 0-1 16,0 0 0-16,0 0 1 0,1 0-1 15,-1 0 1-15,-1 0-1 0,1 0 0 16,0 0 1-16,0 0-1 0,0 0 0 16,0 0 0-16,0 0 0 0,1 0 0 15,-1 0 0-15,0 0 0 0,0 0 0 16,0 0 0-16,0 0 0 0,0 0 0 0,-1 0 0 15,1 1 0-15,0-2 0 0,3 2 0 16,-5-1 0-16,4-1 0 0,-2 1 0 16,0 0 0-16,0 0 0 0,0 0 1 15,-3 0-2-15,3 0 1 0,0 1 0 16,3-1 0-16,-3 0 0 0,0 0 0 16,0 0 0-16,0-1 0 0,-2 1 0 15,4 0 0-15,-5 0 0 0,3 0-1 16,0 0 1-16,0-1 0 0,0 2 0 15,0-1 0-15,0 0 0 0,0 0 0 0,0 0 1 16,0 0-1-16,0 0 0 0,0 0 0 16,0 0 1-16,0 0-1 0,0 0 0 15,0 0 0-15,0 0 0 0,0 0 0 16,1 0 0-16,-1 0 0 0,-1 0 0 16,1 0 0-16,0 0 0 0,1 0 0 15,-1 0 0-15,0 0 0 0,0 1 0 16,0-1 0-16,0 0 0 0,0 0 0 15,0-1 0-15,0 1 0 0,0 0 0 0,0-1 0 16,0 1 0-16,-1 0 0 0,1 0 0 16,1 1 0-16,-1-2 0 0,0 1-1 15,0 1 1-15,2-1 0 0,-1 0 0 16,0 0 0-16,0-1 0 0,1 1 0 16,-1 0 0-16,0 0 0 0,-1 0 0 15,0 0 0-15,0 1 0 0,0-1 0 0,0 0 0 16,1 0 0-16,-1 0 0 15,0 0 0-15,0 0 0 0,0 0 0 16,1 0 0-16,-1 0 0 0,2 0 0 16,-1 1 0-16,1-1-1 0,1 0-1 0,-2 0-1 15,0 0-4-15,2 2-4 0,-2-2-6 16,1 1-7-16,0-1-15 0,0 1-7 16,-1 1-19-16,0 0-108 0,-2 0-121 15,0 3-284-15</inkml:trace>
  <inkml:trace contextRef="#ctx0" brushRef="#br0" timeOffset="105178.3345">17069 6924 462 0,'-8'0'101'0,"3"0"2"15,0-1-77-15,4 0-14 0,-1 0-6 16,5 1-1-16,1-1-2 0,-1 1-1 15,5-2-1-15,-1 2 1 0,2-1 1 16,0 0 1-16,1-2 1 0,2 3 2 16,1 0 1-16,-1 2 1 0,3-1 0 15,-1 1-1-15,3 0-1 0,1 0-1 0,1 0-1 16,1 3 1-16,4-2 0 0,2-1 0 16,2 2 0-16,4-2 0 0,2 1 0 15,4-1 0-15,1-2-2 0,-1-1-1 16,2-1 0-16,-1 0 0 0,1 2 1 15,-2-1-1-15,0 1 0 0,0 1 0 16,3 1 1-16,1-1-1 0,5 3 1 16,-2-2-1-16,3 0 1 0,-1 0-1 0,0-2 0 15,1 2-1-15,0-1 0 0,-4 2 0 16,3-1-1-16,-1 1 0 0,6-2 0 16,2 1-1-16,-1-2 1 0,1 3 0 15,1-3-1-15,1 0 1 0,-3 2 0 16,0 1 0-16,0-2 0 15,1 0 0-15,3 2 0 0,1-3 0 0,-2 2 1 16,2-2 0-16,-1 1 0 0,1 5 0 16,-2-2 1-16,-2 0-1 0,3-1 0 15,1 1 1-15,2 0-1 0,-1 1-1 0,0-7 1 16,0 5-2-16,0 1 1 0,-1 0 0 16,-1 0 0-16,3-1-1 0,1 0 1 15,0 0-1-15,-1 0 0 0,3-3 0 16,-5-1 0-16,2 5 0 0,-1-3 1 15,1-1-1-15,3 3 0 0,0-1 0 16,0 0 0-16,1-2 0 0,-2 0 0 0,1 0 0 16,-5 3 0-16,2-4 1 15,3 2-1-15,1 3 0 0,-4-2 0 0,1-2 1 16,0 1 0-16,2 0 0 0,-7 1 0 16,1-1 0-16,2-2 0 0,1 1 0 15,-1 1-1-15,1 1 1 0,0-2 0 16,-1-1-1-16,-5 2 1 0,-4-1 0 15,0 0 0-15,0 2 0 0,2-4 1 16,-2 5 0-16,-2 0 1 0,0-1 0 16,-2-1 0-16,-2 1 1 0,-3 0 0 15,-3 0-1-15,-3 1 1 0,1-3-1 0,-1 1 1 16,1 0-1-16,-1-2 0 0,1 0-1 16,1-1 0-16,-1 1-1 0,-1-1 0 15,-2 2 1-15,-3-3-2 0,-3 3 1 16,-1-1-1-16,-4 0 1 0,-2-2-1 15,0 2 0-15,-1-1-5 0,-2 0-7 16,-2-1-18-16,-3-1-113 0,-1-3-115 16,-4-6-290-16</inkml:trace>
  <inkml:trace contextRef="#ctx0" brushRef="#br0" timeOffset="106111.0781">19638 7000 410 0,'-2'-14'99'16,"-1"-1"4"-16,3-1-57 0,-1-2-14 0,1-1-4 16,1 1 1-16,2 2-2 0,0 3-1 15,1-1-1-15,-2 2-2 0,3 3-2 16,-1 2-1-16,-2 4-3 0,2 0-2 15,-2 3-2-15,2 2 1 0,-1 6-1 16,-1 4 0-16,0 6-1 0,0 4 1 16,-2 8-2-16,-2 2-2 0,0 3-2 15,-2 1-3-15,-1-1-1 0,-1-2-1 16,0-3-5-16,0-3-8 0,0-3-14 0,1-1 82 16,-1-3-206-16,5-3-128 0,2-5-349 15</inkml:trace>
  <inkml:trace contextRef="#ctx0" brushRef="#br0" timeOffset="106723.6388">19495 7601 552 0,'-6'-2'123'0,"-1"0"2"16,1 3-96-16,0 2-10 0,2 3-5 16,1 4-3-16,0 2-3 0,2 5-2 15,2 4 0-15,2 2 1 0,4-1-1 16,3 1 0-16,3 1 0 0,3-2 0 16,3-4-1-16,-1-3-1 0,0-4 0 0,1-3 0 15,-2-4 0-15,-1-6 0 0,-1-6 1 16,-2-5 1-16,1-7 0 0,-2-4 1 15,-1-3 1-15,-3-4 0 0,-1-1 0 16,-5-1-1-16,-3 0 0 0,-4 4-2 16,-4 3 0-16,-2 5-2 0,-2 4-4 0,-3 7-6 15,-1 8-7-15,-3 7-16 16,1 7-20-16,-5 4-97 0,1 6-110 0,0 1-260 16</inkml:trace>
  <inkml:trace contextRef="#ctx0" brushRef="#br0" timeOffset="110190.4734">18425 7009 208 0,'-2'-1'46'0,"1"-3"0"0,2-4-25 0,5-3-22 16,3-4-7-16,2-1-38 0,3-2-36 16,1-2-101-16</inkml:trace>
  <inkml:trace contextRef="#ctx0" brushRef="#br0" timeOffset="114171.4507">18370 6918 241 0,'-5'-6'77'0,"0"-1"4"16,-1 1-23-16,-1 1-8 0,0 0-5 16,-1 3-6-16,0 0-5 0,0 1-5 15,0 0-4-15,0 0-2 0,2-1-3 16,0 2-4-16,0 2-4 0,0-2-4 15,0 1-2-15,0 1-1 0,-1 2 0 16,1 0 0-16,1-1 1 0,-1 1 0 16,1 1 0-16,1-1 0 0,1 0 0 15,1 1 1-15,2 0-2 0,0 0 0 0,1 1-2 16,0-1 0-16,3-1-1 0,1-2-1 16,1 1 1-16,1-4 1 0,2-1 0 15,2-3 1-15,2-3 2 0,3-4 0 16,2-4 1-16,5-3 0 15,2-4 0-15,6-4 1 0,3 0-1 0,4-2-1 16,1-2 0-16,4-1-1 0,0 0-1 16,1 1 0-16,-2-3-2 0,1-1 0 15,-2-2 0-15,2-1-1 0,0-1 0 0,2 1 0 16,1-1 0-16,-1 1 0 0,-1 2-1 16,0 1 0-16,-2 2 0 0,0 1-1 15,-3 3 1-15,-4 2 0 0,2-2 0 16,-1 2-1-16,-2 4 1 0,1-1 0 15,-3-2 0-15,1-2 1 0,2 1-1 16,-5 0 0-16,1 1 1 0,-2 0-1 16,-2 3 0-16,-4 4 0 0,-2 1-1 0,-4 1 1 15,-2 4-1-15,-1 1 1 0,-3 1-1 16,-2 0 1-16,0 1 0 0,0 1 0 16,-2 3 0-16,0 0 0 0,-1 0 0 15,1 1 0-15,-3 2 0 0,-1 1 0 16,-2 0 0-16,-2 0-2 0,-2 2-4 15,0 2-5-15,-2-1-11 0,-2 0-3 16,2 3-107-16,-4-3-105 0,2 3-255 16</inkml:trace>
  <inkml:trace contextRef="#ctx0" brushRef="#br0" timeOffset="115229.6895">19814 5776 386 0,'3'-4'96'15,"-3"-2"3"-15,0 0-55 0,1 1-10 0,-1 0-3 16,0 1-3-16,-1 0-2 0,0 1-4 16,-1-1 0-16,1 2-2 0,0-1-2 15,0 0 0-15,1 0-2 0,-2 2-3 16,2 0-2-16,0 1-2 0,0 0-3 15,0 2-2-15,0 2-1 0,0 1-1 16,3 2-2-16,-2 0 1 0,2 3 0 0,-1 1 0 16,4 0 1-16,0 0-1 0,2 1 1 15,-2-2 1-15,1 1 0 16,2-2 1-16,0 2 0 0,0-3 0 0,1 2 1 16,1 0 0-16,1 2 0 0,2 1 0 15,0 0-1-15,1 2-1 0,2 1 0 16,-2 1-1-16,1 0-1 0,0 0 0 15,1 0 0-15,-2 2 1 0,0-1-2 16,-1-1 1-16,1 2 0 0,-2-4 0 16,-1 1 0-16,1-1 0 0,-1-3 2 15,0 1 0-15,-1-1 0 0,1 0 1 0,-1 0 0 16,0 1-2-16,0-1 1 0,2 1-1 16,-1-2-1-16,0 2-1 0,-1-1 1 15,0 0-1-15,1 3 1 0,0-4 1 16,-3 2-1-16,0 2 1 0,-1 0 0 15,2-2-1-15,0 2 0 0,1-2 0 16,-1 2 0-16,0-2 0 0,1 3 0 16,-1-2 0-16,-1-1 0 0,1 0 0 0,0 0 0 15,0-2 0-15,0 1-1 16,1-2 1-16,-2 0-1 0,2 1 0 0,-1 0 1 16,-1 0-1-16,-1 0 1 0,0-1 0 15,-1 2 0-15,0-1 0 0,-1 0 0 16,-2-2 0-16,2 2 1 0,2-1-1 15,-1-1-1-15,-1 0 1 0,1 1-1 16,2-2 1-16,2 2-1 0,-2 0 0 16,-1-3 0-16,0 2 1 0,0-1-1 15,1-1 0-15,-2-1 0 0,0 0 1 16,1-1-1-16,-2 0 1 0,0-2-1 0,1 2 0 16,-1 0 1-16,1 2 0 0,-1 1-1 15,-1 0 1-15,1 1 0 0,0 1 0 16,-1-1 0-16,1 0 0 0,-1-2-1 15,0 1 1-15,0-2 0 0,-1 2-1 16,3 1 0-16,-2-2 1 0,1 3-1 16,0 0 0-16,1 2 0 0,-1 0 1 15,2-1-1-15,-4 2 1 0,3-1-1 16,-2 0 1-16,-4 2 0 0,1-6 0 0,2 1-1 16,-2-2 1-16,1 1 0 0,-1 0-1 15,1-1 0-15,0-3 1 0,1 2-1 16,-2 0 0-16,3 4 0 0,-2-5 1 15,-1 0-1-15,1-1 1 0,-1-1-1 16,1 1 1-16,0 0 0 0,-3-3-1 16,4 0 1-16,-2 0-1 0,0 1 1 15,1 0 0-15,0-2-3 0,0 0-7 16,1-2-6-16,0 0-8 0,1-1-18 0,-2-1-111 16,0-2-117-16,-1-1-281 0</inkml:trace>
  <inkml:trace contextRef="#ctx0" brushRef="#br0" timeOffset="116568.9467">20896 7046 329 0,'-5'3'91'0,"0"-4"3"15,1 5-9-15,0-3-53 0,0 0-8 0,0 2-5 16,1-3-1-16,-1 0-2 0,1 1-3 16,1 0 0-16,1 0-2 0,1 2-1 15,0-1 0-15,2 0 0 0,1-2 1 16,2 0 1-16,-2-3 1 0,3 1 0 15,2-4 0-15,0-2-1 0,5-2-2 16,0-2-2-16,2-3-2 0,3 1-3 16,0-5-1-16,2 1-1 0,1-3 0 15,1 0 0-15,-1 2-1 0,1-1 1 16,-3-1-1-16,3 3 1 0,-2 0-1 0,-2 0 0 16,1 0 0-16,-2 0 0 0,0-2 1 15,0 2-1-15,0-2 0 0,2 1 0 16,-1 0 1-16,2 2 0 0,-2 0 0 15,2 1 0-15,-2 1 0 0,-1 2 0 16,0-1 0-16,-1 0 0 0,0 0 0 16,1 1 0-16,-1-2-1 0,3 1 1 15,-1-4-1-15,0 0 0 0,0-1 1 16,0 1-1-16,-2-3 1 0,2 4-1 16,-2-1 0-16,1 0 0 0,0 0 0 0,1 1 0 15,-1-1 0-15,1 0 1 0,-2 1-1 16,1-2 0-16,2 2 1 0,-2 1-1 15,1 1 1-15,-1 1 0 0,2-1-1 16,-1 0 0-16,0 3 1 0,-2 1-1 16,-1-2 0-16,0 2 1 0,-1-1-1 15,0 1 1-15,-2 0-1 0,-1 2 0 16,-1 0 1-16,0 0-1 0,-2 2 0 16,-2 1 1-16,1-3 0 0,-3 2 0 0,1 0 1 15,0-1 0-15,0 2 0 0,-1-5 0 16,1 5 0-16,-2 1-1 0,1 0 0 15,-1 0 0-15,-1 1 0 0,0 3 0 16,2 2-1-16,-3-2-2 0,2 2-5 16,-4-2-11-16,2 2 69 0,-2 0-183 15,-3 1-117-15,-2-1-316 0</inkml:trace>
  <inkml:trace contextRef="#ctx0" brushRef="#br0" timeOffset="117671.9246">22118 6007 418 0,'-2'-4'100'16,"0"1"3"-16,-2-2-59 0,1 0-14 15,1 0-5-15,1 3-1 0,-2-2-2 0,2 0-2 16,1 0-2-16,0 1-1 0,1 0-3 15,-1 1-2-15,2-1-1 0,-1 1-2 16,0 0-1-16,1 2-2 0,1 0-1 16,-2 2-1-16,3 3-1 0,-1 1-1 15,1 1 0-15,1 3 1 0,-1-1 0 16,1 2 0-16,-1 0 1 0,1-1 1 16,-1-1 0-16,3 2 1 0,0-1-1 0,0 1 1 15,0-1-1-15,1-3-1 0,0 3 1 16,1 0-1-16,-2-3 0 0,0 2 1 15,2 0-1-15,-2 0 0 0,2 1 0 16,-2 0 0-16,1 2 0 0,-1 0-1 16,2 3 1-16,-1-1-1 0,1 0 0 15,0 5 0-15,0-2 0 0,0 1 0 16,-2 1 0-16,-1 0-1 0,0 1 0 16,0 1 0-16,-1-2-1 0,1 1-1 0,1-2 1 15,-1 2-1-15,0-3 0 0,1 0 1 16,-1-2-1-16,2 1 1 0,-2 0 1 15,1-2-1-15,-1 1 1 0,2 1-1 16,-1 0 1-16,1-1-1 0,1-1 0 16,-2 2 0-16,2-1-1 0,-2 0 0 15,1-1 1-15,1 2-1 0,-2 1 0 16,1-2 0-16,1 0 1 0,1 1-1 16,-1-2 0-16,1 1 1 0,-1-1-1 15,3-1 0-15,-2-1 0 0,1 0 0 0,-1 1 0 16,1-1-1-16,1-2 1 0,-1 1-1 15,-1 0 0-15,1 1 0 0,-2 0 1 16,1 2 0-16,1 1 0 0,-2-2 0 16,-1 2 1-16,0-2-1 0,0 1 0 15,-1-1 1-15,0-1-1 0,-2-2 0 16,1-1 0-16,-1-1 0 0,-2 1 1 16,1-3-1-16,-1 0 0 0,-1 0 1 0,0 3-1 15,1-2 0-15,-1-1 0 0,1 2-1 16,-1 0-4-16,1-2-4 0,-1 0-4 15,-1 1-6-15,1-1-10 0,-2 0 40 16,-3-1-157-16,-2-2-115 0,2 4-299 16</inkml:trace>
  <inkml:trace contextRef="#ctx0" brushRef="#br0" timeOffset="118416.7307">20886 7005 403 0,'0'-13'109'16,"0"-2"5"-16,-1-1-33 0,1-1-34 16,0 1-9-16,0 0-5 0,1 2-2 15,-1 1-3-15,1 5-5 0,-2 2-4 16,2 3-4-16,1 2-3 0,-1 5-3 16,-1 4-2-16,1 4-2 0,0 4-2 0,1 8 0 15,-2 1 0-15,-2 5-1 16,1-2 0-16,-1 1-2 0,0-2-4 0,1 0-9 15,-1-2-10-15,-1-2-18 0,0-1-100 16,-2 3-110-16,-1-1-262 0</inkml:trace>
  <inkml:trace contextRef="#ctx0" brushRef="#br0" timeOffset="119581.1569">21973 6940 492 0,'0'-11'131'0,"0"5"5"16,-2 1-44-16,2 3-47 0,-1 2-12 0,0 4-8 15,1 4-7-15,-1 4-6 0,0 2-5 16,-2 4-2-16,2 4-1 0,-2 2-1 16,1 0-1-16,-2-2-8 0,2 1-12 15,-1-1 38-15,1-1-163 0,-3 0-124 16,0-1-323-16</inkml:trace>
  <inkml:trace contextRef="#ctx0" brushRef="#br0" timeOffset="120185.1521">21734 7585 602 0,'0'-10'133'0,"-1"-2"2"0,2-1-101 0,1-1-14 15,3 0-5-15,1 0-3 0,4 0-1 16,1 1-2-16,0 0-2 0,0 4 0 16,1 0-1-16,-1 4-1 0,2 3-1 15,-5 2-1-15,1 3 1 0,-4 1-1 16,0 5 0-16,0 2-1 0,-3 2 0 0,-2 2 0 15,-2 1 0-15,-5 0 0 0,1 4-1 16,-7 0 0-16,-3 0 1 0,-4-1-2 16,1 1 1-16,-3 2 0 0,1 0-1 15,1 0 1-15,3-2-1 0,2-5 1 16,3 3 0-16,4-6 1 0,0-2 0 16,3-3 0-16,4-2 1 0,2 0-1 15,2-1 1-15,2-3-1 0,2 0 0 16,2 0 0-16,4-2-1 0,1 0 1 0,1-2-1 15,4-2-2-15,0 2-6 0,2-2-8 16,0 1-8-16,1-1-16 0,0 2-113 16,-2-1-116-16,-6 1-282 0</inkml:trace>
  <inkml:trace contextRef="#ctx0" brushRef="#br0" timeOffset="120452.0204">22023 7667 430 0,'8'-15'121'0,"1"0"5"0,1-2-5 15,0 3-85-15,3-2-7 0,1 2-4 16,-1 2-4-16,-1 1-5 0,1 0-4 16,-1 3-2-16,0 1-2 0,0 5-2 15,-2-1-2-15,0 7-1 0,0 2 0 16,-2 3-1-16,0 3 0 0,-3 4-1 0,-2 2 1 15,-2 2-1-15,-1 3 0 0,-2 0-2 16,-2 3-2-16,1-1-5 0,-1-1-5 16,0-1-6-16,1-1-8 0,-1-2-5 15,1-3-107-15,0-5-102 0,-1-2-255 16</inkml:trace>
  <inkml:trace contextRef="#ctx0" brushRef="#br0" timeOffset="120619.5755">22066 7612 607 0,'-3'13'127'0,"0"7"1"16,-2 2-105-16,0 5-23 0,-1 6-11 16,-2 4-5-16,-1 2-111 0,-5-1-105 15,1-2-266-15</inkml:trace>
  <inkml:trace contextRef="#ctx0" brushRef="#br1" timeOffset="128761.7756">20154 6154 323 0,'-2'-6'88'0,"1"2"5"0,-1-2-44 16,1 2-6-16,-1 1-2 0,1-1-3 15,0 0-7-15,1-1-5 0,0 1-3 16,0-1-2-16,1 0-2 0,0 0-1 0,-1 0-2 15,0 0 0-15,2 1-1 0,-2 1 0 16,-2 2-2-16,2-2 0 0,-1 2-1 16,0 0-1-16,0 1-1 0,-2 2-1 15,1 1 0-15,-1 1-1 0,1 3-2 16,-2 1-1-16,2 4-1 0,0 3 0 16,0 1 0-16,0 5-1 0,0 2 1 15,1 4-1-15,0 4 1 0,0 2 1 16,-1 5-1-16,2 2-1 0,-1 3 1 15,0 1 0-15,-1 1-1 0,-1 0 1 0,1-1-1 16,-2-2-1-16,0 0 1 0,2-1-1 16,-1-2-1-16,2-1 0 0,1-3 0 15,0 1 0-15,0-4 0 0,-1-3-1 16,2-3 1-16,-2-5-1 0,2-2 1 16,0-3-5-16,-1-7-6 0,2-4-5 15,0-8-7-15,1-5-12 0,0-8 3 16,-2-5-118-16,2-5-107 0,1-6-263 15</inkml:trace>
  <inkml:trace contextRef="#ctx0" brushRef="#br1" timeOffset="129343.2947">20152 6068 469 0,'-3'-5'120'0,"-2"0"5"0,-1 4-56 15,1 4-22-15,-1-3-8 16,-3 3-4-16,2 3-3 0,-2 2-3 0,1 3-3 16,0 1-3-16,0-1-1 0,2 4-3 15,3 0-2-15,-1-1-3 16,6 0-1-16,1-1-2 0,3-2-2 0,2-2 0 16,0-2-1-16,2-3 1 0,1-3-2 15,-1-5 0-15,1-2 0 0,-1-4-1 16,-2-2-1-16,1-1-1 0,-2-2-1 15,1 2 0-15,-3 0-2 0,-2 1 1 0,0 3 0 16,-2 2 1-16,-1 3 1 0,-2 2 1 16,-1 4 0-16,-1 3 0 0,1 4 0 15,-2 3-1-15,0 2-1 0,0 0-1 16,3 2 0-16,-1 0-1 0,3-4 0 16,0-3 0-16,1-2-1 0,3-2 1 15,0-4 0-15,1-4 0 0,-1-5 0 16,3-4 0-16,1-2 1 0,-2-5-1 0,-1-3 0 15,-4-2 1-15,1 2-1 0,-4 3 0 16,-1 4 0-16,-5 4 0 0,0 7 0 16,-2 7-3-16,-1 12-7 0,-2 2-14 15,-3 8-19-15,2 5-12 0,2 3-125 16,7 0-134-16,6-1-313 0</inkml:trace>
  <inkml:trace contextRef="#ctx0" brushRef="#br1" timeOffset="130786.3793">22399 6360 343 0,'0'-10'98'15,"-1"-3"5"-15,-1 2-39 0,1-2-12 16,-1 1-6-16,1 1-7 0,-2 0-6 15,-1 0-6-15,2 2-2 0,-2 2-4 0,2-3-2 16,-1 2-2-16,1-1-2 0,0 2-2 16,-1-1 0-16,2 2 0 0,0 1-1 15,-1 2 0-15,1 0 0 0,0 2-1 16,1 1-2-16,0 1-1 0,0 2-2 16,0 4-1-16,0 3-1 0,0 3 0 15,0 7 0-15,0 4 0 0,0 6 1 16,0 3-1-16,1 5 0 0,-1 2 0 15,1 3-1-15,1 0-1 0,-2 4 0 16,-2 0 0-16,1 0 0 0,-1 2 1 16,-1 0 0-16,2 0 0 0,0 2 1 0,0-2-1 15,2-2 1-15,-1-3 0 0,0-4-1 16,1-4-1-16,-1-5 0 0,0-7 0 16,-1-2-1-16,1-6 0 0,0-3 0 15,0-3-2-15,1-5-3 0,-1-2-9 16,1-7-7-16,1-5-7 0,-1-5-13 15,1-6 4-15,-1-6-120 0,-2-9-110 0,1-6-266 16</inkml:trace>
  <inkml:trace contextRef="#ctx0" brushRef="#br1" timeOffset="131293.4991">22411 6243 433 0,'-1'-6'115'16,"0"-1"6"-16,1-2-37 0,-1 1-39 16,1 0-9-16,0-1-4 0,0 1-1 15,-2 0-2-15,2 2-1 0,-1-1 0 16,-1 1 0-16,-2 1-2 0,-1 4-2 16,-1 1-3-16,-1 4-4 0,-3 2-5 15,-1 5-3-15,-3 5-1 0,0 4-1 16,0 4 0-16,2 3 1 0,1 1 1 15,2 0 0-15,6-1-1 0,3 1 0 16,4-5 0-16,4-6-2 0,2-1 0 16,1-4 0-16,2-5-1 0,3-3 1 0,0-10-1 15,0-4-1-15,1-4 0 0,1-4-1 16,-2-5 0-16,-1-3-1 0,-5 0 0 16,-3 1 0-16,-6 0-1 0,-3 2 1 15,-7 2-1-15,0 8 1 0,-5 2-1 16,-2 8-1-16,0 6-3 0,-1 4-13 0,2 8-12 15,3 5-17-15,1 6-20 16,4 5-114-16,4 1-131 0,2 4-295 0</inkml:trace>
  <inkml:trace contextRef="#ctx0" brushRef="#br1" timeOffset="139602.6796">22405 6381 481 0,'-1'1'108'0,"-2"1"2"0,2 1-79 15,1-2-9-15,1 0-4 0,3 3-2 0,-3-2-1 16,1 0-1-16,-2-2-1 0,1 1-1 15,0 0-2-15,0 0-1 0,0 0-2 16,1-1-2-16,-1 2 0 0,0 1-2 16,0-1 0-16,-1-1-1 0,4 4-1 15,-4-3 0-15,0 1-4 0,1-2-4 16,-2 1-10-16,1-1-1 0,0 2-109 16,-6-8-102-16,0-1-255 0</inkml:trace>
  <inkml:trace contextRef="#ctx0" brushRef="#br1" timeOffset="140265.1042">20118 6268 449 0,'-2'-6'106'16,"-1"-2"4"-16,0 1-72 0,0-1-9 16,2-1-5-16,1-1-3 0,1 2-4 15,0 0-3-15,1 1-4 0,0 2-1 16,-1 1-3-16,-1 2-2 0,1 2-1 16,-2 2-1-16,0 4-2 0,0 2-4 15,0 0-6-15,1 2-8 0,-2 1-30 16,4-1-73-16,-2-1-91 0,2-3-216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2:13:07.82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3217 2624 353 0,'-2'-6'95'0,"4"2"5"0,-2 0-47 15,-2 1-13-15,2-2-6 0,0 0-7 16,0 1-7-16,2 0-5 0,-5-2-4 16,3 3-1-16,0-1-2 0,0 0-2 15,0 3-2-15,1 0-1 0,-1 0-1 16,0-1-1-16,0 2 0 0,0 0-1 16,-1 0 0-16,1 0 0 0,0 0 0 15,0-1 0-15,0 1 0 0,1-1 0 16,-1 1 0-16,2 0 0 0,-2 0 1 0,0 0-1 15,1 1 0-15,0-1 0 0,-1 0 0 16,-1-1 0-16,1 2 0 0,1-1 0 16,-1 1-1-16,1-1 1 0,-1 2 0 15,2-2 0-15,0 1-1 0,-2-1 1 16,0 0 0-16,2 0 0 0,-2 0-1 16,2 1 1-16,-2-2 0 0,0 1 0 15,1 0-1-15,0 0 0 0,-2 0 0 16,2 0-2-16,-1 0 0 0,1 0-2 15,1 0-1-15,-2 0-2 0,1 0-5 0,0 0-26 16,0 1-43-16,0 0-26 0,-1 2-72 16,-2-2-150-16</inkml:trace>
  <inkml:trace contextRef="#ctx0" brushRef="#br1" timeOffset="3487.2757">3250 2569 403 0,'-3'-4'98'0,"0"0"2"0,-1 3-41 0,1-1-36 16,0 0-12-16,2 1-3 0,1 0-1 15,-3-1 1-15,2-1 1 0,1-1 0 16,-1-1 2-16,1 1 2 0,0-3 1 15,-2 1 1-15,4 0 0 0,-2-1 1 0,0 1 0 16,0 0 0-16,-2-2-1 0,2 1-1 16,0 0 0-16,-1-1-2 0,2 5 0 15,-1-5-1-15,0 3 1 0,2 2 1 16,-4-1 1-16,1 4 0 0,0 5 0 16,0 2-1-16,-2 9-1 0,2 7-2 15,-3 7-3-15,2 11-3 0,-3 5 2 16,1 5 1-16,1-1 0 0,0 3 0 15,4-3 1-15,4-3-1 0,3-9-1 16,3-8-1-16,1-7-2 0,3-6-1 16,-1-8-1-16,1-7 1 0,-4-8-1 0,1-5 1 15,-1-5 0-15,-2-5 1 16,-2-5 0-16,-3-3 1 0,0-2 0 0,-1 2 0 16,-3 0-1-16,0 4 0 0,-1 3 0 15,0 6 1-15,0 6 0 0,-1 6 0 16,0 7 1-16,2 5-1 0,0 7 0 15,4 6 0-15,1 2-3 0,1 4 0 16,2 0-1-16,5 1 0 0,-1-2 0 16,4-4 1-16,1-4-1 0,-1-5 0 0,1-6 1 15,0-5 1-15,0-5 0 0,0-8 0 16,1-5 0-16,-1-8 0 0,1-2 0 16,0-8 0-16,0-4 0 0,-4-1-1 15,-4-1 0-15,-4 2-2 0,-3 2-4 16,-3 3-7-16,-4 6-9 0,-2 9-11 15,-3 3-8-15,2 4-12 0,-2 8-117 16,1 4-117-16,0 5-281 0</inkml:trace>
  <inkml:trace contextRef="#ctx0" brushRef="#br1" timeOffset="3807.4213">3742 2880 629 0,'-2'16'138'0,"0"1"4"16,4-1-109-16,1-2-9 0,3 1-5 0,2-3-2 16,4-1-2-16,2-2-4 0,0-3-2 15,1-2-4-15,0-4 0 0,-2-5-1 16,1-2 2-16,-5-6 2 0,-1-1 2 15,-5-5 3-15,-3 0 4 0,-2-1 2 16,-5 2 2-16,-6 1-2 0,-4 3-3 16,-2 3-1-16,-3 4-4 0,-2 4-6 0,1 1-10 15,1 4-12-15,4 6-8 16,4 1-11-16,4 4-12 0,7 0 12 0,3 2-136 16,1-2-118-16,5-2-291 0</inkml:trace>
  <inkml:trace contextRef="#ctx0" brushRef="#br1" timeOffset="4077.6988">3991 2638 646 0,'0'-1'146'16,"1"1"4"-16,-1-1-99 0,1 0-22 15,3 1-10-15,0 0-4 0,2-4-3 16,1 4-4-16,3 0-4 0,0-1-10 16,-1 1-14-16,4 1-11 0,-1-1-4 0,0 3-120 15,-3-3-119-15,-1 0-284 0</inkml:trace>
  <inkml:trace contextRef="#ctx0" brushRef="#br1" timeOffset="4261.0944">4042 2757 628 0,'1'4'142'0,"1"-2"3"0,0 0-104 16,2 0-14-16,-1-1-8 0,4 2-4 15,0-2-4-15,2 0-4 0,-1-1-4 16,3 0-6-16,3-1-10 0,0-1-11 16,0-1-1-16,-2-1-124 0,-1 1-118 15,1-2-289-15</inkml:trace>
  <inkml:trace contextRef="#ctx0" brushRef="#br1" timeOffset="4587.4634">4373 2511 583 0,'-7'5'130'0,"1"2"3"16,-4 1-94-16,6 6-17 0,2 2-4 15,2 4-2-15,3 3-2 0,3 3-3 16,4-2-2-16,6 3-1 0,-2-5 0 15,1-1 1-15,0-4 2 0,1-6 0 16,0-4 2-16,-2-4 1 0,-1-6 1 0,-2-8 2 16,-1-5 4-16,-2-4 3 0,-1-1 2 15,-4-3 2-15,0-3 1 16,-2 1-2-16,-2 1-3 0,-3 5-4 16,-2 0-6-16,0 0-4 0,-4 7-6 0,-1 3-9 15,-1 2-17-15,-2 3-25 0,-2 2 151 16,-1 2-291-16,-1 1-166 0,-2-4-444 15</inkml:trace>
  <inkml:trace contextRef="#ctx0" brushRef="#br1" timeOffset="22186.1455">1968 5882 421 0,'0'-1'106'0,"0"-4"4"0,0 0-47 15,0-1-26-15,3 0-9 0,-4 0-2 16,2-2-3-16,0-1-2 0,-2 0-1 16,1-1-1-16,0-2-1 0,0 1-1 15,-1 0 1-15,1 1-2 0,-2 1 0 16,2 2-1-16,-1 1-2 0,-1 4 0 15,1-3-1-15,-1 3-1 0,1 1-1 16,-1 0-2-16,0 1-1 0,0 1-2 0,1 2 0 16,0 0-2-16,-1 1 0 0,2 2-1 15,0 4-1-15,0 3 1 0,3 2 0 16,-2 2-1-16,1 4 1 0,1 4 0 16,-2 5 0-16,3-2-1 0,-2 1 1 15,2 1-1-15,0-2 0 0,-1-2-1 16,5-5 1-16,0-8 0 0,2 1-1 15,2-8 1-15,0-5-1 0,1-6 1 16,-1-6 0-16,0-5 0 0,-2-6 0 16,-1-3-1-16,-3-5 1 0,-5 2 0 15,0 2-1-15,-5 3 3 0,1 6 5 0,-3 6 1 16,-3 5 2-16,1 7 0 16,1 5 1-16,3 6 0 0,1 7 0 15,4 2-5-15,2 1 0 0,5 2-2 0,5 1 0 16,1-3 0-16,5-5 0 0,0-6-2 15,1-6-1-15,2-5 0 0,-1-8 0 16,0-6 0-16,-2-6-1 0,1-6 1 0,-3-3-1 16,-4-3 0-16,-2-3 0 0,-4 1 0 15,-5 3-3-15,-6 2-6 0,-3 5-9 16,-2 2-8-16,0 7-9 0,-2 7-13 16,0 4-11-16,2 6-114 0,3 3-117 15,2 5-280-15</inkml:trace>
  <inkml:trace contextRef="#ctx0" brushRef="#br1" timeOffset="22509.5458">2429 6046 550 0,'1'16'127'16,"7"5"2"-16,-4-4-89 0,3-3-14 16,-1-1-7-16,2-4-4 0,2-1-4 0,2-4-4 15,-1-4-1-15,0-5 0 0,0-4 0 16,0-3 2-16,-1-4 1 0,-5-3 2 16,-4-3 3-16,-3 0 2 0,-5-1 1 15,-3 4 2-15,-5 2-2 0,-1 2-2 16,-1 8-1-16,-1 3-4 0,-1 8-4 15,3 4-4-15,3 7-7 0,1 3-6 16,1 6-8-16,4-1-7 0,6 1-10 16,2-3-29-16,6-2-90 0,0-3-108 15,6-5-256-15</inkml:trace>
  <inkml:trace contextRef="#ctx0" brushRef="#br1" timeOffset="22738.9308">2724 5829 699 0,'-8'-2'160'0,"3"2"3"16,1-2-112-16,4 0-20 0,3 1-12 15,3 0-7-15,2 1-5 0,4 0-6 16,2 0-7-16,1 1-10 0,2 0-9 15,1 2-11-15,-1 0-11 0,0 1-117 16,-1 0-120-16,-2-2-280 0</inkml:trace>
  <inkml:trace contextRef="#ctx0" brushRef="#br1" timeOffset="22938.4009">2812 5998 705 0,'-3'5'157'0,"-2"-1"2"0,2-2-121 16,5 0-14-16,0-1-8 0,4 0-5 15,0-1-5-15,3 1-8 0,2-2-11 0,0 0-15 16,1 0 44-16,-1 1-176 0,3-2-133 16,-2-1-342-16</inkml:trace>
  <inkml:trace contextRef="#ctx0" brushRef="#br1" timeOffset="23539.1153">3474 5490 604 0,'-1'-8'140'0,"-2"-1"4"15,2-3-92-15,1 1-17 0,1-3-10 16,3 2-4-16,1-2-4 0,3 2-4 0,2 2-3 16,4 2-3-16,0 3-2 0,2 1-1 15,1 4-1-15,3 6 1 0,0 4 0 16,-2 2 0-16,2 7-1 0,-3 0 1 15,-1 6-1-15,-3 3-1 0,-2 0-1 16,-2 2-1-16,-3-1-1 0,-2 0-5 16,-1 3-3-16,-2-5-5 0,2 1-7 15,-2-2-8-15,0-3-7 0,1-2-19 16,-2-1-98-16,-2-7-108 0,1 0-258 16</inkml:trace>
  <inkml:trace contextRef="#ctx0" brushRef="#br1" timeOffset="23726.6134">3464 5532 562 0,'-1'12'134'0,"1"4"2"16,-1 0-75-16,3 3-34 0,1 1-10 15,-1 2-5-15,2 3-4 0,-2-2-8 16,2 0-8-16,-2 2-10 0,1-1-35 15,-1-1-85-15,1-4-106 0,0-3-251 16</inkml:trace>
  <inkml:trace contextRef="#ctx0" brushRef="#br1" timeOffset="24023.8804">3384 5894 497 0,'-2'0'137'0,"0"0"4"0,2-1-5 16,2 2-98-16,3 1-9 0,5-1-5 15,1-1-4-15,3 0-2 0,5-1-2 16,-1-1-3-16,5 1-3 0,3-3-3 15,1 2-2-15,5 1-2 0,-1 0-1 16,0-1-3-16,3-1-7 0,-4 1-10 16,0 0-10-16,-4 0-13 0,-1-2-116 15,-4 0-120-15,-3-2-288 0</inkml:trace>
  <inkml:trace contextRef="#ctx0" brushRef="#br1" timeOffset="24588.5806">3411 6156 602 0,'-3'-2'144'0,"0"-2"7"0,2-2-91 16,2-2-17-16,4 0-5 0,3 0-4 15,1-2-5-15,2-2-5 0,2 1-4 0,1-2-4 16,3 4-3-16,1-2-2 0,1 4-2 16,3 3-3-16,2 4 0 15,-1-2-3-15,0 4 1 0,-2 0-1 0,-3 3-1 16,-4-1-1-16,-4 0 0 0,-6 1 0 15,-2 4 0-15,-6 2-1 0,-5 1 1 16,-3 2-1-16,-3 2 0 0,-3-3 0 16,0 3-1-16,-1-1 1 0,3-1-1 15,5-1 1-15,2-4-1 0,2-1 1 0,7 0-1 16,3-1 1-16,3-1-2 16,1 0 1-16,2-1-2 0,3 0-3 0,2-1-2 15,2 1-3-15,0 0-1 0,-2-1-1 16,1 0 0-16,1-1 1 0,-3 1 2 15,-2 0 3-15,-1-1 3 0,-1 1 1 16,-3 0 2-16,-4 1 1 0,1 3 2 16,-4 1 0-16,-3 1 2 0,-1 1 1 15,-2 1 2-15,-3 1 3 0,-2 2 3 16,-4 0 2-16,0-1-1 0,-4 2-1 16,1-2-1-16,-1-1-3 0,-6-5-4 0,7 1-10 15,0-1-12-15,2-5-14 0,4-3-15 16,2-1-130-16,3-4-135 0,6-5-326 15</inkml:trace>
  <inkml:trace contextRef="#ctx0" brushRef="#br1" timeOffset="51082.7175">1962 10855 378 0,'-1'-8'104'0,"-1"-2"5"16,-1 0-40-16,1 0-18 0,-1 2-11 15,1-2-8-15,-1 4-4 0,0-2-5 16,0 1-2-16,1 2-2 0,1-1 0 16,-1 1-3-16,1 1 0 0,0 0-2 15,0 0-1-15,1 0-2 0,-2-1-2 16,2 2-1-16,0-2-1 0,0 1-1 15,0-1-1-15,0 3-1 0,0-1 0 16,0 1-2-16,0-1 1 0,-1 1-1 0,1 1 0 16,0 0 0-16,1-2 1 0,-2 2-1 15,1 0 1-15,0-1-1 0,0 1 1 16,0 0 0-16,0 0 0 0,-1 1 1 16,1 0-1-16,0 0 1 0,0-2-1 15,0 4 0-15,0-4 0 0,0 2-2 16,0-1 1-16,0 1-1 0,0-1-1 15,0 0 1-15,0-2-1 0,0 2 0 16,0 0 1-16,0 0-1 0,0-2 0 16,0 1 1-16,0 1-1 0,0-2 1 15,0 1 0-15,0-1 1 0,0 1-1 16,0-1 1-16,0 2-1 0,0-1 1 0,0-1 0 16,1 2 1-16,-2 0-1 0,2 1 1 15,-2-3 0-15,1 2 0 0,0 0-1 16,0 0 1-16,0-1-1 0,0 1-1 15,0 1 1-15,-1-1-1 0,1 1 1 16,0 0 0-16,0 1 1 0,1-1 1 16,-1 1 0-16,-1 3 0 0,1 2 0 15,0 8-1-15,0 3 0 0,1 4 0 0,-1 8-1 16,2 4-1-16,2 5 0 0,0 2 0 16,0-2-1-16,-1 2 1 0,1-1-1 15,0-5 0-15,-1-1 0 0,1-6 0 16,0-6 0-16,3-4 0 0,1-6-2 15,3-10 1-15,3-6-1 0,1-6-1 16,-1-6 1-16,1-6 0 0,0-5 1 16,-2-3 0-16,-2-1 1 0,-2 2 0 15,-4 0 0-15,-2 6 1 0,-1 6-1 16,-4 4 2-16,-1 7-1 0,-3 5 1 0,1 10 0 16,2 7-1-16,0 2 1 15,1 6 0-15,5 3-2 0,0 2 1 0,5 1-1 16,2-3 0-16,1-3 0 0,3-3 0 15,2-4-1-15,0-8 0 0,3-3 0 16,-2-7 0-16,0-7 0 0,0-2 0 16,-1-7 0-16,-1-3 2 0,-2-2-1 15,-4-2 1-15,-3-1 0 0,-5 2 1 0,-3-1-1 16,-5 3-2-16,-1 3-5 0,-3 2-6 16,1 3-6-16,2 4-7 0,0 4-9 15,2 1-11-15,4 8 28 0,2 3-139 16,2 3-113-16,0 0-284 0</inkml:trace>
  <inkml:trace contextRef="#ctx0" brushRef="#br1" timeOffset="51389.8932">2434 10997 483 0,'-6'13'126'0,"0"0"3"0,0 2-18 16,1-4-84-16,3 0-12 0,4-3-5 16,0 1-3-16,2-2-2 0,1-3-2 15,2 0-1-15,0-4 0 0,1-4-1 0,0-1 1 16,0-2 1-16,-2-5 0 0,0-1 3 16,-2 0 1-16,-2-1 3 15,-1 1 3-15,-1-1 4 0,-3 3 2 0,-1 3 0 16,-3 2-1-16,-2 1-2 0,-2 2-3 15,-1 5-6-15,-1 2-11 0,1 4-11 16,1 2-7-16,3 3-11 0,3 2 151 16,3-1-273-16,1-5-135 0,9 2-382 15</inkml:trace>
  <inkml:trace contextRef="#ctx0" brushRef="#br1" timeOffset="51628.6273">2710 10836 568 0,'-2'-3'130'0,"4"2"2"0,1 0-76 16,2 0-36-16,2-2-11 0,4 1-5 15,3 0-1-15,1 0-4 0,1 1-7 16,-2 1-8-16,2 0-2 0,-2 3-115 16,-2 1-106-16,-2 2-267 0</inkml:trace>
  <inkml:trace contextRef="#ctx0" brushRef="#br1" timeOffset="51833.0809">2782 10975 508 0,'-4'2'133'0,"3"-1"3"0,0 0-19 0,1 1-90 16,3 0-12-16,2 0-4 0,1-1-4 16,2 2-2-16,2-3-3 0,1 1-6 15,1 0-8-15,0-1-4 0,-1 0-122 16,0 1-113-16,1 2-288 0</inkml:trace>
  <inkml:trace contextRef="#ctx0" brushRef="#br1" timeOffset="53111.1155">3197 10819 457 0,'-2'-3'121'0,"-2"1"2"0,1 0-37 16,1 2-50-16,1-2-14 0,1-1-7 15,3 2-4-15,1-1-3 0,1-1-2 16,2 0-2-16,3-1 1 0,2-1-1 16,4 3 0-16,2-2 0 0,0 2-1 0,1-1 0 15,2 3-1-15,0-1 1 0,1 2 0 16,-1-2 0-16,2 5 0 0,1-3 1 15,-1 2-1-15,-1-1 0 0,2 1 0 16,2 0-1-16,4 0 0 0,-1-1-1 16,3 0-1-16,3-2 0 0,2 1 1 15,1-1-1-15,-1-2 0 0,-2 1 1 16,-2-2 0-16,-2 2 0 0,-4 0 0 16,-4 1 0-16,-3-1 1 0,-1 1-1 0,-4 0-1 15,-3 0 0-15,-3 0-2 0,-1-2-3 16,-4 1-4-16,-1 1-4 0,-3-1-6 15,-3 1-11-15,-1-1-64 0,-3-1-40 16,-4 5-89-16,1-4-200 0</inkml:trace>
  <inkml:trace contextRef="#ctx0" brushRef="#br1" timeOffset="53825.8193">3132 10385 394 0,'-4'-6'111'0,"0"-2"5"0,0 1-20 15,0-3-49-15,2 0-14 0,3-1-7 16,1-1-4-16,2 1-4 0,1 0-3 16,2 1-2-16,2-1-2 0,2 3-2 0,0-1-2 15,1 1-1-15,3 0-1 0,0 2-2 16,-1 0 0-16,1 4 0 0,1 2-1 15,-1 2-1-15,-2 3 1 0,-2 2-1 16,-5 1 0-16,4 1 0 0,-5 2 0 16,-1 3 0-16,-3-1 0 0,-2 2-1 15,-3 1-1-15,2 4-1 0,-8-1-1 16,-1 2-1-16,-4-1 1 0,0-1-1 16,-1 2 1-16,0-3 1 0,2 0 1 0,0-4 2 15,3-3 1-15,4 0 1 0,-2-5 1 16,4-1 1-16,2-2 0 15,-1-1 1-15,3-3 1 0,0 2-2 0,-1-1-1 16,4 1 0-16,0-1-2 0,2 0 0 16,1 0-1-16,2 2-1 0,2-1 0 15,2 0 0-15,1 2 1 0,1-1-1 16,2 0 0-16,0 2-1 0,1 1-1 16,0-1-5-16,-1 1-5 0,3 1-7 15,-4-3-12-15,1 2-109 0,-1 0-109 0,-3 1-267 16</inkml:trace>
  <inkml:trace contextRef="#ctx0" brushRef="#br1" timeOffset="54220.7465">3669 10216 462 0,'0'-4'120'0,"1"-2"4"16,0 1-25-16,2-1-65 0,-1 1-10 15,2-1-5-15,1 1-3 0,1-1-2 16,0 1-3-16,1-1-2 0,3 1-1 16,1 3-2-16,0 0-1 0,1 2 0 15,1 3-1-15,-1 2-1 0,-1 2 0 16,0 5-1-16,-4 5-2 0,1 3-1 16,-4 2-4-16,1 4-2 0,-2 1-2 15,-2 1-5-15,0 0-3 0,-1-3-7 16,0-1-6-16,1-2-53 0,-2-1-48 15,-1-4-91-15,-2 0-202 0</inkml:trace>
  <inkml:trace contextRef="#ctx0" brushRef="#br1" timeOffset="54448.9074">3656 10288 545 0,'2'0'121'16,"-2"3"3"-16,1 0-88 0,0 5-16 15,2 3-7-15,-1 1-4 0,0 3-2 16,0 2 0-16,-2 0-3 0,1 2-2 16,1 1-4-16,-2 2-3 0,2-2-8 15,-1 1-1-15,-1-2-113 0,0 2-105 16,-3-3-262-16</inkml:trace>
  <inkml:trace contextRef="#ctx0" brushRef="#br1" timeOffset="55141.4684">3432 10978 569 0,'0'-10'131'0,"1"1"2"16,2 1-90-16,2-1-14 0,5 2-6 15,-2-2-3-15,2 2-4 0,-4 0-2 16,6 0-2-16,2 1-2 0,1 3-2 16,-2-1-2-16,0 4-1 0,2 0-2 15,2 2 0-15,-6 2-2 0,-2 1-1 0,-3 2 0 16,-1 1-2-16,-3 0-1 15,-2 3-1-15,-2 0-2 0,-2 3-1 0,-2-1-1 16,0 0-1-16,-4-1 1 0,2 0 1 16,-2-1 1-16,1-1 1 15,1-2 2-15,0-1 2 0,2 0 0 0,3-2 1 16,0-1 1-16,2-1-1 0,2 1 0 16,3-2 0-16,-1 1 0 0,4-2 0 15,0 4 0-15,3-1 0 0,0-1 0 16,-1 1 0-16,2 0-1 0,3-1-1 0,-2 3-1 15,0-2-2-15,1 1-2 16,-1 1-1-16,-2 0 1 0,-1 2 0 0,-2-1 0 16,-1 0 2-16,-4 3 3 0,-1-3 0 15,-1 2 2-15,0 1 0 0,-1 1 0 16,0 0 0-16,-3 1 1 0,2-1-1 16,-3 1 2-16,1 2 1 0,-3 1 1 15,-2-3 2-15,-1 1 0 0,-1-1 3 16,-1 0 0-16,-1-3 2 0,-2 0-2 0,0-3-1 15,3-1-1-15,-1-3-2 0,2 0-4 16,0-2-6-16,3-3-5 0,1-1-6 16,1-2-12-16,2-1-114 0,2-2-110 15,-1 0-276-15</inkml:trace>
  <inkml:trace contextRef="#ctx0" brushRef="#br1" timeOffset="71996.779">6631 14368 218 0,'-9'-3'61'0,"-2"-1"5"0,-1 2-28 16,-1-2-3-16,2 1-2 0,0 3-3 15,-1 2-4-15,1 0-3 0,-1-1-5 16,-2 3-3-16,1 2-4 0,-1 3-2 16,-2-1-3-16,1 5-3 0,-3 1-1 0,4 3-1 15,-2 3-1-15,2 2 1 0,2 0-1 16,1-1 0-16,2 1 1 0,5-2 0 15,1-1 1-15,3 0 1 0,3-4 0 16,1 1 2-16,5 0 0 0,2-1 1 16,1-3 0-16,4-1 1 0,3-3-1 15,1-2 1-15,4-5-1 0,-1-4-1 16,0 0 0-16,2-6 0 0,-1-1-1 0,1-3 0 16,-2-4 0-16,2-5 1 15,-3-3 1-15,-4-2-1 0,-3-1 1 0,-4-1 0 16,-5 1 0-16,-6 2-1 0,-8 4-2 15,-6 3-1-15,-6 6-5 16,-4 3-6-16,-3 6-24 0,-5 6-71 0,-4 4-82 16,3 5-203-16</inkml:trace>
  <inkml:trace contextRef="#ctx0" brushRef="#br1" timeOffset="74107.985">6998 17779 357 0,'-9'-7'85'0,"-2"1"4"15,2-1-56-15,-2-2-4 0,1 1-5 16,-2-3 1-16,-2 1-3 0,-1-1-1 16,2 0-2-16,-2 0-3 0,-1 2-1 15,2 3-3-15,-2 1-3 0,1 2-3 16,3 3-2-16,-3 1-1 0,-1 5-2 0,3 0 0 15,-1 3-1-15,1 0 0 0,0 2 1 16,2 1-1-16,2 1 0 0,-1-2 0 16,0 2 0-16,1 5 0 0,1-1 0 15,0 2 0-15,2 2 1 0,1 0-1 16,3 5 0-16,3-1 1 0,2-1-1 16,2 1 1-16,2 1-1 0,3 0 1 15,1-3-1-15,0-2 1 0,2-1-1 16,-1-6 0-16,3 0 1 0,1-6-1 0,1-2 1 15,3-2 0-15,1-1 0 16,1-3 0-16,0-2 0 0,0-1 0 0,-1-1 0 16,-2-5 0-16,-2-2 0 0,-2-6 0 15,-3 1 0-15,-1-4-1 0,-1-1 1 16,-2-4-1-16,-1 3 1 0,-2 0 0 16,-2 3-1-16,-1-2 1 0,-2 2-1 15,-3 3 1-15,-3-1-1 0,-4 0 1 16,-2 2-2-16,-5 2-1 0,-5 1-4 15,-4 1-4-15,-3 1-8 0,-4 9-96 16,-4-1-92-16,-2 13-231 0</inkml:trace>
  <inkml:trace contextRef="#ctx0" brushRef="#br1" timeOffset="76489.6725">7318 14392 248 0,'3'-10'68'0,"0"1"6"0,-3 1-32 16,-3-1-1-16,1 1-6 0,-3 1-4 15,-2 1-5-15,-2 0-3 0,-2 2-3 16,-1 1-3-16,-2 0-4 0,0 2 0 0,-1 1-2 16,0 1-1-16,-1-1-1 0,0 4-2 15,0 0-1-15,2 2-1 0,-3 1-1 16,-3 3-2-16,2 3 0 0,-1 5-1 16,3-1 0-16,0 4 0 0,3 3 0 15,1 1 1-15,3 2 0 0,3-2 0 16,2 0 1-16,2 0 1 0,3 0-1 15,3-3 0-15,2-2 0 0,2-3 0 16,5-1-1-16,3-2 0 0,3-1 0 0,3-1 0 16,5-2 0-16,1 1-1 0,3-2 1 15,1-2-1-15,2-4 1 0,-1-3-1 16,2-5 1-16,-5-3-1 0,1-6 1 16,-3-5 0-16,-6-6 2 0,-6-4 0 15,-5-5 2-15,-6-3 0 0,-5-2 0 16,-7-1 0-16,-7 4-1 0,-9 1-3 15,-7 7-6-15,-4 9-8 0,-6 6-2 16,-7 7-101-16,-3 6-93 0,0 8-237 16</inkml:trace>
  <inkml:trace contextRef="#ctx0" brushRef="#br1" timeOffset="84447.1547">2038 16127 395 0,'1'-7'97'0,"1"-5"3"16,-2 2-57-16,0 0-12 0,1-1-8 16,-1 0-5-16,0-1-3 0,-1 0-2 15,-1 2-3-15,1-4-2 0,0 2-1 16,-1-1 0-16,0 0-2 0,0 4-1 16,1-1-1-16,-2 1 0 0,2 1-1 15,0-1 1-15,0 0 0 0,-1 1 2 16,0 1 1-16,-1 0 0 0,3 1 2 15,0 0 0-15,0 1-1 0,0-1 0 0,2 0 0 16,0 0-2-16,1-3 0 0,-2 2 0 16,0 0-1-16,-1-2 1 0,0 4 1 15,0 1-1-15,0 2 0 0,0 0 0 16,0 0-1-16,-1 1 0 0,2 1-1 16,-1-1 0-16,0 0 0 0,0-2-2 15,0 3 0-15,0 0 0 0,1 0 0 16,-2 3-1-16,1-1 0 0,0 2 1 0,-1 1-1 15,1-2 0-15,0 3 1 0,0 2-1 16,-1-2 1-16,1 0-1 0,0 0 1 16,1-1-1-16,-1 0 1 0,0-3-1 15,0 0 1-15,0-1 0 0,0-1-1 16,0 0 2-16,1-1-1 0,-1-3 0 16,1-1 1-16,0-1-1 0,1-4 1 15,-1 2-1-15,0-3 0 0,-1 1 0 16,0 1 0-16,0 2-1 0,0 1 1 15,-1 2-1-15,0 0 1 0,-1 3-1 16,0-1 1-16,1 2 0 0,-3 1-1 16,2 1 0-16,-2 2 1 0,0 2-1 0,1 2 0 15,-1 3 1-15,0 1-1 0,3 4 2 16,-1 2 1-16,0 4 1 0,5 4 1 16,1 3 1-16,-2 1 0 0,4 0 0 15,0 1-1-15,2-3-1 0,0-2-1 16,2-4-1-16,-3-6-1 0,4-3 0 15,0-3 0-15,2-3 0 0,-2-3 0 0,1-4-1 16,-1-1 1-16,-1-3 1 0,-2-1-1 16,-2-1 0-16,-1-1 1 0,-1-3-1 15,-2 1 0-15,-2 0 0 0,-1 1 0 16,0 2 0-16,-1 2-1 0,-3 3 0 16,1 4 0-16,-1 3 0 0,1 2 0 15,3 1 0-15,0 2 0 0,3 0 0 16,2 0 1-16,3-2 0 0,2-4 1 0,3-2 1 15,3-4 1-15,2-4 0 0,3-2 1 16,0-6 0-16,1-4 1 16,0-7-2-16,-2-6 1 0,-5 0-2 0,-2-2-1 15,-4 0 0-15,-7 4-6 0,-2 1-8 16,-4 6-5-16,-2 6-7 0,-4 6-8 16,-2 4-12-16,0 4 2 0,1 3-103 15,-1 2-96-15,4 4-243 0</inkml:trace>
  <inkml:trace contextRef="#ctx0" brushRef="#br1" timeOffset="84819.9482">2550 16126 588 0,'-5'11'124'0,"-2"-1"1"16,2 2-104-16,3 4-11 0,3 1-5 16,1-1-1-16,2-1-1 0,1 0 0 15,4-2-2-15,-1-1 1 0,4-3 1 16,1-4 0-16,-1-4 1 0,0-2 2 15,-2-5 0-15,0-4 0 0,-2-2 0 0,-2-4 0 16,-2 0-2-16,-3-1 0 0,-1-2-2 16,-3 3 0-16,-4 3-1 0,-1-1 0 15,-3 7-1-15,-1 1-2 0,-2 1-1 16,-1 6-3-16,2 2-5 0,1 3-6 16,3 2-9-16,1 2-9 0,3 1-48 15,3 3-48-15,2-3-86 0,7 1-191 16</inkml:trace>
  <inkml:trace contextRef="#ctx0" brushRef="#br1" timeOffset="85040.9507">2901 15991 668 0,'-9'-12'147'0,"2"0"0"0,-1 5-107 15,3 3-21-15,3 3-12 0,2 1-5 16,7 3 0-16,-3 0-2 0,1 0-2 16,2 1-1-16,3 1-4 0,4 1-4 15,-1 0-5-15,3 0-9 0,0 0-15 0,1 1-106 16,-1-1-109-16,-1 2-271 0</inkml:trace>
  <inkml:trace contextRef="#ctx0" brushRef="#br1" timeOffset="85204.104">2988 16197 689 0,'-3'-5'146'0,"2"3"0"0,0-4-117 0,2 3-17 16,4 2-12-16,3 0-7 15,2 1-6-15,1-1-8 0,-1 1-18 0,3 2-108 16,1 0-113-16,-2 1-274 0</inkml:trace>
  <inkml:trace contextRef="#ctx0" brushRef="#br1" timeOffset="85916.1542">3348 15908 554 0,'-3'-4'122'0,"1"-1"2"0,2 2-95 15,1-1-11-15,1 2-6 0,3-1-3 16,3 1-3-16,-1 1-1 0,3-1-1 16,2 1-1-16,0 1 0 0,3 0 0 0,0 0-1 15,1 0 0-15,-2 0-1 0,0 1 0 16,-3-1 0-16,-1 2 0 0,-2-2-1 16,-2 2 1-16,-1 0-1 0,0 3 0 15,0 0 1-15,-2 1-1 0,-2 3 1 16,0 1 0-16,0 3 1 0,-1 2 0 15,-2 1 0-15,-1 3-1 0,0 2 1 16,0 0-1-16,0 1 0 0,-1 0 0 0,0-1-1 16,-1-1-1-16,2-3-1 15,0-3-5-15,1 0-5 0,2-2-12 0,-2-3 4 16,2-3-111-16,2-4-102 0,0 2-252 16</inkml:trace>
  <inkml:trace contextRef="#ctx0" brushRef="#br1" timeOffset="86875.3562">3378 16031 318 0,'-3'-5'70'0,"0"-3"1"16,0 1-52-16,1 2-4 0,-1-1 1 15,0 0 3-15,1 1 3 0,-1 0 3 16,1 0 2-16,-1 1 1 0,0 0 1 15,0-1-2-15,2 1-1 0,0-1 0 16,1 1-1-16,-1-2-1 0,-1 1-3 16,2-1-2-16,0 0-4 0,0 0-4 15,0 0-3-15,0 1-3 0,3 1-1 16,-1 2 0-16,-1 1 1 0,1 1 2 0,-4 0 1 16,1 3 3-16,-1 5 2 0,-4 3 3 15,-2 6 1-15,2 6 0 0,-4 5 0 16,3 4-3-16,-2 1-2 0,1 3-2 15,-1-1-4-15,2 1-4 0,0-1-10 16,3-2-15-16,2 3-124 16,2-4-122-16,-3-8-312 0</inkml:trace>
  <inkml:trace contextRef="#ctx0" brushRef="#br1" timeOffset="89616.2711">353 14694 437 0,'-9'-5'106'0,"1"0"2"0,0 0-60 16,1 1-19-16,2 0-9 0,3 1-4 15,-2 1-5-15,4 1-3 0,-1 0-4 16,2 2 1-16,-4-1 0 0,6 3 3 15,-1 1 2-15,3 2 1 0,0 2 2 16,3 0 1-16,-1 3 0 0,5 4-1 16,0 0-3-16,1 1-1 0,1-1-3 15,2 1 0-15,-2-1-2 0,-1-1-1 16,-1-1-1-16,2-1 0 0,-2-2-1 16,-1-1 0-16,-1 0 0 0,0-1 0 15,0-2-1-15,-2 0 1 0,-3-2-1 0,0 1 0 16,-3 0-3-16,0-1-6 0,-2 0-10 15,-2-1-10-15,0-1-36 0,-3-1-68 16,-4-3-95-16,2-1-212 0</inkml:trace>
  <inkml:trace contextRef="#ctx0" brushRef="#br1" timeOffset="89896.5359">464 14640 511 0,'0'-3'108'16,"-1"-1"1"-16,-1 1-90 0,0 6-9 15,1 2-4-15,-1 3-1 0,-1 1 1 16,1 3 3-16,-4 2 3 0,-2 3 2 16,-2 1 2-16,-1 2 1 0,-1-1 1 15,-2 0-3-15,-2 0-1 0,0 1-2 0,0-2-4 16,0 0-2-16,0 0-4 0,0-1-1 15,0 0-1-15,3 2-2 0,-1-6-4 16,3 1-3-16,3-2-9 0,3-4-11 16,3-2-20-16,2-3-82 0,3-6-94 15,4-3-223-15</inkml:trace>
  <inkml:trace contextRef="#ctx0" brushRef="#br1" timeOffset="90232.2118">619 14659 502 0,'-3'-3'109'0,"1"0"3"16,-1 1-88-16,2 2-7 0,-1 2-4 15,-1 0-1-15,1 2 0 0,-1 2 0 0,0 1-2 16,-4 2 1-16,0 2 1 0,0 1 0 15,-1 5 0-15,1 0 0 0,-4 0-1 16,1 3 0-16,2 1-3 0,0 0-2 16,3-1-1-16,0-1-1 0,2-2 0 15,3 0-1-15,2-2 1 0,3 0 1 16,0-2-1-16,1-2 0 0,4 0 0 16,2-1-1-16,2-2 0 0,3 0-1 15,1-6 0-15,3-2-1 0,2-5-1 0,1-2-3 16,-1 0-4-16,0-3-7 0,0-2-11 15,-2 1-13-15,-2-2-100 0,-5 0-105 16,-4 1-254-16</inkml:trace>
  <inkml:trace contextRef="#ctx0" brushRef="#br1" timeOffset="90410.7022">593 14633 623 0,'-9'-15'137'0,"6"3"1"0,4-3-98 16,6 4-22-16,8 1-15 0,4 2-7 16,1-3-7-16,2 6-7 0,1 3-14 15,1 3-20-15,-2 2-86 0,-3 2-98 16,1 3-231-16</inkml:trace>
  <inkml:trace contextRef="#ctx0" brushRef="#br1" timeOffset="90843.0904">903 14746 394 0,'-4'1'81'0,"-1"0"3"15,2 0-68-15,-1 2 1 0,-1-1 7 16,0 1 7-16,1 3 7 0,-1 0 4 0,2 1 1 15,-1 1-2-15,2 1-3 0,-1 2-6 16,2 2-6-16,1-1-5 0,0 3-3 16,1-1-2-16,2 3-4 0,0-1-2 15,2 0-2-15,0-2-2 0,0-2-2 16,1-3-1-16,-1-2-1 0,1-3-1 16,0-4 1-16,0-5 0 0,1-3-1 15,0-5 1-15,1-3-1 0,2-5 0 16,-1-2-3-16,1-5-1 0,-1-2-2 0,2 1-1 15,1 1 0-15,-3 3 0 0,1 6 0 16,0 3 1-16,-2 6 3 0,-1 5 1 16,-4 5 0-16,1 5 0 0,-5 2 1 15,1 7 0-15,-3 2 0 0,3 3 1 16,-2 3-1-16,-1-1 1 0,3 1-1 16,3-1 1-16,1-4-1 0,2-3 0 15,1-3-3-15,5-3-6 0,2-3-8 16,0-1-14-16,1-4-96 0,-1-4-13 0,0-1-92 15,-1-2-184-15</inkml:trace>
  <inkml:trace contextRef="#ctx0" brushRef="#br1" timeOffset="91272.9255">1107 14446 457 0,'-6'-7'120'0,"3"4"2"0,3 0-20 0,3 4-69 16,5 3-12-16,0 1-4 0,6 4-4 16,-1 0-2-16,3 2-2 0,1 2-3 15,0-1-1-15,2 1-2 0,0-2-1 16,0 0 0-16,-3 1 0 0,-1-1 0 0,-2 0 0 15,-2 0 1-15,-5 2-1 0,-2 2 2 16,-4 2-1-16,-2 0 1 0,-1 4-1 16,-1 2 1-16,-2 2 0 0,2 2-1 15,-1-3-1-15,3 1 0 0,-2-1-1 16,3-1 0-16,2-2 0 0,-1-4-1 16,1 0 0-16,1-1 0 0,0-1 0 15,-1-1 1-15,3-1-1 0,-5-2 0 16,0-1 0-16,-3 0 0 0,-4-2 1 15,1 1-1-15,-5-3 0 0,-2-2 0 0,1 1-1 16,-2-2-3-16,4 3-3 0,-1-3-6 16,1-3-7-16,4 1-11 0,0-1 8 15,5-2-114-15,1-2-102 0,2-3-253 16</inkml:trace>
  <inkml:trace contextRef="#ctx0" brushRef="#br1" timeOffset="91479.9631">1467 14758 667 0,'0'-11'145'0,"-2"0"0"16,1 5-116-16,1 2-14 0,0 3-7 16,2 1-5-16,-2 0-3 0,4 2-6 15,1 1-3-15,1 0-5 0,3 2-6 16,0 1-6-16,4 2-13 0,-1 0-7 0,0 0-93 15,-1-2-98-15,1 1-238 0</inkml:trace>
  <inkml:trace contextRef="#ctx0" brushRef="#br1" timeOffset="91639.1536">1445 14955 684 0,'-2'-2'144'0,"1"-4"1"0,2 3-121 15,1 1-13-15,5-1-8 0,0 2-4 16,4-3-5-16,2 2-6 0,2-1-8 16,1 1-18-16,4 1-107 0,0-3-113 15,0 2-272-15</inkml:trace>
  <inkml:trace contextRef="#ctx0" brushRef="#br1" timeOffset="95068.2504">1908 14501 469 0,'3'-13'106'0,"-3"-3"1"0,1 1-70 15,3 1-20-15,-1 3-7 0,2-1-1 16,-1 1 2-16,-2 2 5 0,1 3 2 15,-2 0 4-15,-1 3 1 0,-2 3 0 16,-1 5-1-16,1 4-4 0,-3 7-3 16,-4 7-3-16,1 8-3 0,-4 7-2 15,-4 5-1-15,-2 3-2 0,-2 2-2 0,-4-2 0 16,4-1-1-16,-1-6-1 0,1-5 1 16,3-3-1-16,5-7 1 0,2-7 0 15,3-3 1-15,3-4 0 0,3-8 2 16,2-3-1-16,3-4 0 0,0-7 0 15,6-4 0-15,4-6-1 0,2-8 0 16,2-5-2-16,2-3 1 0,-1-7-2 16,2-4 1-16,-4-7-1 0,-1 1-1 0,-4 0 1 15,1 4-1-15,-2 3 0 16,-2 6 1-16,1 9 0 0,-2 7 1 0,-1 8 0 16,-1 8 0-16,-2 3 0 0,-2 3 0 15,2 8 1-15,0 5 1 0,-1 2 2 16,3 6 2-16,-1 4 1 0,1 5 3 15,-1 4 1-15,1 4 0 0,2 4 0 16,-2 4-1-16,0-4-2 0,0 1-2 16,1-2-2-16,1-4 0 0,0-3-2 15,1-4-1-15,0-1 0 0,2-2-3 0,1-6-3 16,0-2-8-16,0-3-6 0,-1-3-7 16,0-3-11-16,-2-4-13 0,-4-2-102 15,-4-4-108-15,-5-2-257 0</inkml:trace>
  <inkml:trace contextRef="#ctx0" brushRef="#br1" timeOffset="95250.5826">1851 14668 643 0,'-14'-6'146'0,"5"-1"0"16,2 1-106-16,5 3-17 0,6 3-10 15,3 0-6-15,4 2-3 0,1-1-3 16,4 3-1-16,3-2-3 0,0 0-7 15,0 0-8-15,3-1-18 0,-3-4-110 16,4 6-116-16,0-2-285 0</inkml:trace>
  <inkml:trace contextRef="#ctx0" brushRef="#br1" timeOffset="95962.1126">2504 14662 353 0,'6'-7'97'0,"2"0"7"0,-4-1-41 16,1 3-7-16,-4-1-8 15,-1 4-7-15,-2-1-4 0,-3 3-7 16,-2 4-5-16,-2 3-5 0,-2 2-5 0,-5 4-3 15,-1 5 1-15,0 5 0 0,1 1 2 16,0 0 2-16,-1-1 0 0,3-1 0 16,4 1-1-16,6-3-2 0,1-4-3 15,3-3-3-15,4 1-2 0,3-2-2 16,2-3-1-16,2-3-1 0,2-4 0 0,1-1-1 16,0-1 0-16,1-3-2 0,1-1-7 15,-1-1-8-15,-1-1-9 0,0 1-17 16,-1-2-110-16,-2-2-117 0,0 2-278 15</inkml:trace>
  <inkml:trace contextRef="#ctx0" brushRef="#br1" timeOffset="96577.801">2684 14697 647 0,'-8'-3'136'0,"-3"4"0"15,5 6-115-15,-1 5-12 0,2 2-6 16,0 6 0-16,0 1 1 0,2 2 1 16,0 0 1-16,2-1 0 0,3-2 2 15,2-4-1-15,3-3 1 0,3-1-2 0,1-6 0 16,3-1 0-16,-2-4-2 16,3-2-1-16,-1-3 0 0,0-2-1 0,-1-3-1 15,0-3 1-15,-5 0-1 0,-3-3-1 16,-5 1 0-16,-4-3-1 0,-5 0-3 15,-7 0-2-15,-4 2-5 0,0 2-2 16,0 1-1-16,-1-1-1 0,2 6-1 16,3 2 1-16,4 3-2 0,5 0-1 15,4 2-2-15,5 0-4 0,4 2-2 16,6-2-4-16,5 0 0 0,5 0 0 16,5-3 3-16,3 0 4 0,3-1 4 15,2-2 4-15,2 0 4 0,0-3 5 0,-3-1 7 16,-6 0 8-16,-3-1 6 0,-5 2 7 15,-1 0 4-15,-6 2 3 0,-4 2 1 16,-4 2-1-16,-3 3-2 0,-3 3-4 16,-4 3-6-16,-2 3-3 0,-4 0-2 15,-3 5-1-15,1 0-1 0,-1 5-1 16,2-2 1-16,1 0 0 0,2-1 1 0,3 1-1 16,5-3-2-16,4-2-1 0,1-1-2 15,5 0-2-15,2-2-1 0,1-1-1 16,1-1 0-16,-1 2-1 0,2-2 0 15,0-2 0-15,-1-1-2 0,0-2 0 16,-1 1 0-16,-1-2-2 0,-2 0 2 16,-6-2-1-16,-3 0 0 0,-6 2 1 0,-5-1 0 15,-2 3-1-15,-6 0 0 0,0 2-3 16,-2 4-2-16,-1 1-2 16,3-1-4-16,1 2-3 0,3 2-5 0,3-4-8 15,5 2 16-15,3-2-118 0,4-4-97 16,6-4-254-16</inkml:trace>
  <inkml:trace contextRef="#ctx0" brushRef="#br1" timeOffset="96837.0871">3378 14317 609 0,'-19'6'126'0,"-7"6"0"0,-1 10-112 16,-1 8-6-16,0 9 2 0,2 5 3 16,1 6 2-16,2 2 2 0,5 3 2 15,4-1 1-15,7-3 0 0,3-3-3 16,4-4-2-16,5-2-2 0,5-2-3 16,6-7-1-16,5 0-4 0,3-6-3 15,4-4-12-15,2-3-11 0,3-3-16 0,-1-8-116 16,-3-4-122-16,1-7-296 0</inkml:trace>
  <inkml:trace contextRef="#ctx0" brushRef="#br1" timeOffset="97476.467">3503 14687 386 0,'-3'-1'103'15,"-4"-1"7"-15,4 2-43 0,0-1-16 16,1 2-8-16,1-1-4 0,-1 2-6 16,2-1-4-16,4 1-5 0,0-1-4 15,-2 3-3-15,-2-4-3 0,9 3-1 0,1-1-1 16,2-1-3-16,3 2-1 0,3-3-3 16,4 0-1-16,5 0-1 0,-5-1-1 15,0-1-1-15,-1 0-1 0,-3-1 1 16,-2 2-1-16,-4 0 1 0,-2 0-1 15,-1 1 0-15,-4 0 0 0,-3 1 1 16,-2 3 0-16,-1-1 0 0,-3 3 1 16,-1 4 1-16,-1 4 1 0,-1 0 0 15,0 1 1-15,-1 1-1 0,2 1 0 16,0 0-1-16,2-2 0 0,2-2-1 0,-1 0-1 16,3-1 0-16,2 0 0 0,0-1-2 15,0-1-3-15,2-1-5 0,0-2-6 16,1-1-8-16,0 0-13 0,0 0-10 15,-2-3-101-15,-2-1-105 0,-1-2-249 16</inkml:trace>
  <inkml:trace contextRef="#ctx0" brushRef="#br1" timeOffset="97753.7241">3489 14675 417 0,'-4'4'114'0,"-2"4"6"0,0 0-24 16,1 5-50-16,-3 5-8 0,2-1-5 16,0 2-3-16,1 1-5 0,2 4-4 15,0-2-4-15,-1 0-4 0,2-4-3 16,0 3-3-16,0 1-2 0,2-4-2 15,0 0-5-15,2-4-7 0,1-2-11 16,3-1 12-16,0-6-134 0,3-3-117 16,1-9-295-16</inkml:trace>
  <inkml:trace contextRef="#ctx0" brushRef="#br1" timeOffset="98257.9212">3901 14742 573 0,'2'-1'123'0,"-4"-2"1"16,2 6-96-16,-2 4-12 0,1 3-5 15,-2 1 0-15,1 2 2 0,1 5 2 16,-1-3 0-16,2 3 0 0,2-2 0 16,0-2-2-16,0 2 0 0,1-2-2 15,1-2-1-15,1-1-2 0,-2-3-1 16,1-1-2-16,1-3-1 0,0 0 0 0,1-4-2 15,-1-2 0-15,0-4 0 0,1-3 0 16,0-3-1-16,2-3 0 0,0-2 0 16,-1-1-1-16,3 0 0 0,-3-1 0 15,1 3-1-15,0 0 1 0,-2 4 0 16,0 2-1-16,1 3 1 0,-3 0-1 16,3 7 1-16,-3 4-1 0,1 2 1 0,-2 4-1 15,0 1 1-15,0 4 0 0,1-1 0 16,-2 2 1-16,1-2-1 0,-1 1 1 15,3-1-1-15,-3 1-2 0,2-3-6 16,0-1-7-16,1-1-9 0,1-3-17 16,3-2-108-16,0-5-114 0,2-2-276 15</inkml:trace>
  <inkml:trace contextRef="#ctx0" brushRef="#br1" timeOffset="98682.4637">4078 14196 467 0,'18'2'110'15,"2"4"5"-15,2 6-76 0,1 6-5 16,3 5-1-16,0 5-1 0,2 6-3 15,0 6 0-15,-1 4-1 0,1 2-1 16,0 2-2-16,-3 1-3 0,-3-1-2 16,-5 1-4-16,-4-3-3 0,-2 2-3 15,-7-1-4-15,-5 2-3 0,-5 3 0 16,-5 5-5-16,-8-1-11 0,-6 3-13 16,-10 3-125-16,-6 2-126 0,-8-3-314 0</inkml:trace>
  <inkml:trace contextRef="#ctx0" brushRef="#br1" timeOffset="101768.9162">4584 14836 552 0,'-8'-8'125'16,"5"2"1"-16,0-1-92 0,3 3-10 16,3 1-7-16,2-1-4 0,3 1-3 15,3-2-3-15,1 0 0 0,3-1-2 16,2 0 0-16,-1-2-2 0,1 2-1 15,-1 0-1-15,-1 2-1 0,-3 3-2 16,-2 0-5-16,0 3-6 0,0 2-11 0,-3 2-10 16,-1 0-99-16,-1 0-103 0,-3-2-245 15</inkml:trace>
  <inkml:trace contextRef="#ctx0" brushRef="#br1" timeOffset="102070.1179">4614 14912 579 0,'-11'0'133'0,"1"0"2"16,2-1-90-16,3 2-18 0,1-1-13 15,6 3-6-15,1 0-3 0,2 1-1 16,1 0-3-16,6-1 1 0,3 1 0 16,1-2-3-16,2-2-8 0,3 0 95 15,1-1-222-15,0-2-129 0,-2-1-364 16</inkml:trace>
  <inkml:trace contextRef="#ctx0" brushRef="#br1" timeOffset="102868.3299">1061 17585 575 0,'-8'-10'137'0,"0"3"0"0,4-3-59 16,7-1-61-16,0 5-7 0,6 2-7 15,2-1-3-15,4 4-1 0,1-1-4 16,1 2-5-16,0 2-6 0,2-2-10 15,0 0-9-15,-4 1-31 0,2-1-69 0,-4-1-92 16,-1 2-208-16</inkml:trace>
  <inkml:trace contextRef="#ctx0" brushRef="#br1" timeOffset="103046.84">1061 17774 629 0,'-3'-3'131'0,"6"1"0"16,4-3-114-16,4 2-12 0,3-2-5 15,2 2-4-15,2-1-5 0,3 3-13 16,1 0-12-16,-3 2-97 0,1-1-101 16,0 4-248-16</inkml:trace>
  <inkml:trace contextRef="#ctx0" brushRef="#br1" timeOffset="104199.8945">2059 16985 469 0,'-4'-8'107'0,"-2"0"4"0,-4 2-75 15,-1 1-7-15,-1 0-4 0,-4 4-1 0,0 2-1 16,-2 1 0-16,-2 2-1 0,1 2-4 16,-3 3-2-16,-4 1-3 0,-1 2-2 15,-1-1-3-15,2 5-2 0,2 0-2 16,0 0-1-16,5 1-1 0,3 0 0 15,6 0-1-15,6 0 0 0,6-1 0 16,4 0-1-16,5 0 0 0,5 0 1 16,3-1-1-16,3-2 1 0,3 1-1 0,-1-2 0 15,0 0 0-15,-4-1 0 16,1 0-1-16,-4 0 1 0,1 0-1 0,-6 1 1 16,-1 1 0-16,-4-1 0 0,-2 0 1 15,-5 0-1-15,-1 3 1 0,-5 0 0 16,-3 2-1-16,-1 3 1 0,-6 2 0 15,5 1 1-15,-1 1-2 0,0 0 1 16,2 0-1-16,0-4 1 0,3-2-2 16,5-2 1-16,-2-3-1 0,3 1 1 15,-4-1-2-15,7-3 0 0,3 1-1 0,1 2-2 16,3-2-1-16,-1 1-2 0,2 0-1 16,4 0 0-16,-6 2 1 0,0-2 0 15,-2 0 2-15,-1-1 1 0,-4 6 2 16,-1 1 2-16,-4 0 0 0,-2 3 0 15,-1 1 0-15,-4 4 1 0,-3 3 0 16,-1-1 1-16,-2 2 0 0,-1 0 2 0,-2-2 0 16,1 0 2-16,-1-3 0 15,3-3 0-15,1-2 0 0,4-3-1 0,4-3 0 16,5 0-2-16,4-2-1 16,4-1 1-16,6-3-2 0,4-2-2 0,4-4-5 15,3-3-17-15,3 0-108 0,-1-4-109 16,3 1-277-16</inkml:trace>
  <inkml:trace contextRef="#ctx0" brushRef="#br1" timeOffset="105365.2666">2391 16969 462 0,'-11'17'103'0,"1"3"3"0,-3 3-80 15,1 3-5-15,-2 3-1 0,-1 0 1 16,-2-2-2-16,2 0-1 0,1-3-1 15,2-4-1-15,1-1-1 0,1-3-2 16,4-4-3-16,3-2 0 0,1-5-2 16,0-5 0-16,2-3-2 0,4-3-1 15,1-4-1-15,2-3 0 0,3-6-2 16,0-1-1-16,3-4-1 0,0-3 0 0,-1-3 0 31,-1-3-1-31,-1-2 1 0,0 1 0 0,-1 1 0 0,1 4 0 0,-1-1 0 16,2 4 0-16,-1 6 0 0,-1 1 0 15,1 6 0-15,0 1 0 0,-3 2 0 16,1 1 0-16,-2 6 0 0,-1 1 1 16,0 5 1-16,-2-1 3 0,2 7 1 15,-1 2 1-15,1 2 1 0,1 4 0 0,-1 2 0 16,1 4-1-16,-1 3-2 0,1 0-2 16,0-1 0-16,1 2-1 0,0-2-1 15,0-2 0-15,0-2 0 0,1-3 0 16,0-3-1-16,-1-2-4 0,1 0-4 15,-2-2-6-15,1-2-11 0,-2-1-12 16,0-1-104-16,-2-2-106 0,-3-1-259 16</inkml:trace>
  <inkml:trace contextRef="#ctx0" brushRef="#br1" timeOffset="105597.6421">2342 17140 507 0,'-4'-8'113'0,"-2"-2"2"15,1 4-85-15,2 0-8 0,0 3-8 16,1 2-4-16,1 1-2 0,2 1-1 16,2 2-1-16,2-1-1 0,4 3-2 0,2-1 1 15,2 1 0-15,5-2-2 0,1 2-6 16,2-2-12-16,-1-3-57 0,2 0-48 15,1-3-92-15,0 2-209 0</inkml:trace>
  <inkml:trace contextRef="#ctx0" brushRef="#br1" timeOffset="106586.6803">3307 16988 340 0,'0'-8'82'0,"5"2"2"16,-4-4-47-16,-2 3-7 0,-4 2-3 16,5 0 1-16,0 1 2 0,-1 2 2 15,1 0-1-15,-1 2-1 0,0 0-2 0,6 4-3 16,-5 0-2-16,1 3-2 0,-2 2-3 16,1 3-2-16,1 4-1 0,1 0-3 15,-1 2-2-15,1 2-2 0,1-1-3 16,1 0-2-16,-2-2 0 0,2-4-2 15,-3 0 0-15,2-4 0 0,-2-1 0 16,-1-3 0-16,1-2 0 0,0 0 0 16,-2-2 1-16,2-1 0 0,-1-2 0 15,0-1 0-15,2-1-1 0,0-2 1 0,1-1-1 16,0-3 0-16,1-3-1 0,2-2 0 16,1-3 0-16,1-2 1 0,-1-1-1 15,2 0 0-15,-1 1 0 0,2 0 0 16,0 2 0-16,1 2 0 0,0 1 0 15,0 5-1-15,-1 2 1 0,0 1 0 16,-3 6 0-16,0 2 0 0,-2 6-1 16,-1 1 1-16,-1 6 1 0,0 3 0 15,-2 4 2-15,-1 2 1 0,1 0 2 16,-1 0-1-16,2-2 2 0,0 0-2 0,2-4 0 16,3-1 0-16,-1-4-2 0,4-2 0 15,2 0-7-15,1-1-8 0,4-3-18 16,1-1-113-16,0-4-119 0,3 4-291 15</inkml:trace>
  <inkml:trace contextRef="#ctx0" brushRef="#br1" timeOffset="110025.5198">3949 17024 490 0,'-2'-10'122'0,"-1"3"5"0,-2-2-72 15,0 2-13-15,2 1-8 0,-1 1-7 16,2 0-8-16,-1 3-6 0,2-2-5 0,2 3-2 15,2 1-2-15,2 0-2 0,1 0-1 16,2-2-2-16,2 1-4 0,2 0-7 16,1 1-13-16,-2 1 61 0,0 0-171 15,-4 1-117-15,3 1-303 0</inkml:trace>
  <inkml:trace contextRef="#ctx0" brushRef="#br1" timeOffset="110198.0714">3899 17205 508 0,'-5'-8'126'0,"6"2"0"15,2-4-29-15,2 2-79 0,2 1-11 16,4 0-5-16,0-1-1 0,2 1-3 16,1 0-3-16,-2 1-8 0,2-1-9 15,-1 4 1-15,-2-1-106 0,0 2-99 0,-1 3-242 16</inkml:trace>
  <inkml:trace contextRef="#ctx0" brushRef="#br1" timeOffset="110771.9489">4378 16975 511 0,'-9'-7'107'0,"0"-2"1"16,1 3-92-16,3 0-8 0,-2 0-3 0,3-3-1 15,1 1 2-15,-1-1 1 16,4-1 4-16,2-1 2 0,1 0 2 0,3 0 2 16,1 1-1-16,-1-3-1 0,7 3-2 15,-1 1-3-15,0 3-3 0,3 3-2 16,0 3-2-16,0 0-1 0,3 6 0 16,-6 1-1-16,-1 3 0 0,-1 0 1 15,-3 2 0-15,-1 3 0 0,-5 1 0 16,-1 2 0-16,-2 3 1 0,-4 0-1 15,-3 3-1-15,-2 1 1 0,0-1-1 0,-2-2 0 16,-2-1-1-16,-1-5 1 0,1-3-1 16,2-3 1-16,-1-4-1 0,3-2 0 15,0-3 1-15,4-2 1 0,2 1 1 16,0-4 1-16,4 1 0 0,2 0 0 16,3-1 1-16,3 1 0 0,2 0-1 15,2 0-1-15,2 3 0 0,1-2 0 16,0 4-1-16,0-6 0 0,2 6 0 15,0 1-1-15,-1-1 0 0,-3 2 0 16,0 0-1-16,0-1-2 0,2 5-4 0,-3-5-8 16,0 1-11-16,0 1-12 0,4-1-102 15,-3-2-108-15,1 3-257 0</inkml:trace>
  <inkml:trace contextRef="#ctx0" brushRef="#br1" timeOffset="111045.2312">4805 16780 565 0,'-7'-7'122'16,"-3"3"1"-16,2 5-97 0,-1 8-10 15,-1 3-5-15,2 7-3 0,-1 0 0 16,1 3 0-16,0 2-1 0,3 0 1 15,2-1-1-15,1 2-1 0,2-3 0 0,3-1-2 16,1 0 0-16,2-6 0 16,0-1-3-16,2-3-4 0,1-1-4 0,2-5-6 15,1-4-9-15,3-4-10 0,0-1-7 16,1-5-94-16,-1-6-95 0,3-1-228 16</inkml:trace>
  <inkml:trace contextRef="#ctx0" brushRef="#br1" timeOffset="111295.062">4962 16905 355 0,'11'-6'103'0,"-2"1"3"15,-3 1 2-15,0 3-69 0,-2 1-12 0,-2 0-4 16,-1 3-1-16,-2 0-1 0,-1 2 0 16,-3 4 0-16,-3-1-2 0,-1 3-2 15,-1 0-3-15,-2 2-3 0,-2-1-1 16,1-1-2-16,-1-1-1 0,1-3 0 16,0-1-1-16,1-2 0 0,1-2 0 15,1 1 0-15,3-3-1 0,1 0 0 16,1 0-1-16,1 0 0 0,4 1-1 15,3-1-1-15,2 1 0 0,1 1 0 0,5 0-1 16,1 0 0-16,2 1 0 0,1-1 0 16,4 1 0-16,-1 0 0 0,-1-1-2 15,1 1-4-15,-1 1-7 16,1 1-12-16,0 1 85 0,-2-1-204 0,0 5-124 16,-2 6-337-16</inkml:trace>
  <inkml:trace contextRef="#ctx0" brushRef="#br1" timeOffset="114774.0249">2103 18035 476 0,'-8'-5'106'0,"0"-5"3"15,0 2-81-15,2 5-4 0,2-3-1 0,-2 2 0 16,0 0 0-16,0 2 1 0,1-3 0 16,0 3 0-16,0-1-1 0,1 1-4 15,3 2-4-15,0 0-3 0,1 1-3 16,2 4-3-16,2-4-2 0,2-1-2 15,1 1-1-15,3 2 0 0,1-2 0 16,4 1 0-16,0-3 0 0,0 2-4 16,3 1-4-16,-2-1-7 0,2-1-12 15,1-1-12-15,1-1-102 0,-6 1-107 0,-2 1-256 16</inkml:trace>
  <inkml:trace contextRef="#ctx0" brushRef="#br1" timeOffset="115282.2418">2440 17823 431 0,'-5'12'100'0,"-1"3"5"16,-3 2-56-16,1-1-22 0,-2 6-4 15,0 12-1-15,2-3 0 0,-2-1-4 16,3-2-4-16,-1-1-4 0,1-2-3 16,2-7-2-16,3-13-1 0,-1 5-1 15,2-6 1-15,-4-3 0 0,5-1 0 16,2-3 0-16,1-3-1 0,1-1 0 0,0-9-1 16,3-2-1-16,2-2-1 15,-1-7-2-15,-1-2 0 16,-1 3 0-16,3-6 0 0,1 6-1 0,-2-2 1 15,4 0 0-15,-2 2 2 0,1 4 0 0,0-2 0 16,-1 5 1-16,-3 1 0 0,-2 6 1 16,0 3-1-16,-1 4 1 0,-1 2 1 15,1 3 2-15,-1 3 3 0,0 3 1 16,2 3 3-16,-2 3 0 0,0 0 0 0,-1 7 1 16,1 0-2-16,1 2-3 0,1 0-1 15,1 4-2-15,0-2-1 0,3 4-1 16,0-4-1-16,2-2 0 0,2 0-1 15,-1-3 0-15,3 0-1 0,-1 0-3 16,2-6-4-16,0 0-5 0,-1-2-8 16,-3 0-11-16,2-2 52 0,-5-5-159 15,-4-2-110-15,-1 3-288 0</inkml:trace>
  <inkml:trace contextRef="#ctx0" brushRef="#br1" timeOffset="115487.2374">2456 17977 570 0,'-5'-10'121'16,"-1"0"1"-16,3 5-101 0,1 3-11 0,2 1-6 16,1 2-1-16,3 0-1 0,1 3 0 15,2-2-1-15,2 1 1 0,2 0-1 16,2 1-1-16,3 0-8 0,1 0 80 15,4-6-195-15,1 2-114 0,0-3-325 16</inkml:trace>
  <inkml:trace contextRef="#ctx0" brushRef="#br1" timeOffset="116007.4016">3154 17854 551 0,'0'-7'120'0,"0"2"0"0,0 4-89 16,0 6-13-16,-1 1-9 0,1 7 0 15,0 2 0-15,0 6 1 0,1 4 0 16,2 5 0-16,0-3-1 0,2 2-1 0,1-3 0 16,2-4-1-16,0-1-1 0,2-6 0 15,-1-7 0-15,0 2-1 0,1-6-1 16,0-3 0-16,2-1 0 0,-3-1-1 15,1 0-1-15,-1-6 0 0,0-1 0 16,0-8-1-16,-2-2 0 0,-2-4-1 16,3-2 0-16,-1-3 0 0,4-1 0 15,-5 6-1-15,1 5 0 0,2 2 0 16,-2 3 1-16,2 3-1 0,-2 5 1 16,-3 2 0-16,2 1 0 0,0 5 0 0,-1 3 1 15,1 3 0-15,0 3 0 0,0 3 0 16,0 5 0-16,2 1 0 0,0 3-1 15,1-2 0-15,1-1-3 0,-1-1-5 16,1-4-7-16,1-2-17 0,1-4-108 16,2-5-111-16,1 2-276 0</inkml:trace>
  <inkml:trace contextRef="#ctx0" brushRef="#br1" timeOffset="116293.2513">3817 17971 631 0,'-5'-5'134'0,"-1"-2"1"0,2 2-110 16,8 3-14-16,0 4-8 0,0-1-2 16,5 1 0-16,1-2-2 0,3 2-2 15,2-1-7-15,-3 1-10 0,3 1-14 16,0-1-101-16,-7-3-105 0,6 2-257 16</inkml:trace>
  <inkml:trace contextRef="#ctx0" brushRef="#br1" timeOffset="116499.6987">3801 18123 649 0,'-4'-6'137'0,"1"2"1"0,0 1-113 0,6 3-14 16,1 2-9-16,4-1-2 0,2 1-3 15,2-3-3-15,3 1-6 0,-1-1-12 16,3 0 24-16,-1-2-137 0,2 0-112 16,0-1-281-16</inkml:trace>
  <inkml:trace contextRef="#ctx0" brushRef="#br1" timeOffset="117179.8873">4369 17935 441 0,'-5'-11'112'0,"1"-1"2"0,0 0-29 0,3-2-62 16,1 5-9-16,3-7-6 0,3 0-3 15,2 0-1-15,2-1 0 0,1 1-1 16,1 1 3-16,0-2 1 0,2 6 1 16,-2 1 2-16,0-1 0 0,0 2 0 0,-1 3-1 15,0 3-2-15,-1 1-1 0,-1 5-2 16,-2 3 0-16,-2 3 0 0,-1 3 0 15,-2 1 1-15,1 6 1 0,-5 0 1 16,2 3 0-16,-3-1 0 16,-2 2-1-16,-1 2 0 0,-4 2-1 0,-1-3-1 15,-3 2-2-15,0 0 1 0,-2-1-2 16,0-2 0-16,-1-4 0 0,1-3 0 16,-1-4-1-16,2-3 1 0,0-3-1 0,3-6 1 15,3 0 0-15,1-1 2 0,3 0 0 16,2-2 1-16,2 2 0 0,4-2 1 15,0 2 0-15,6 0 0 0,1 1-1 16,1 0 0-16,2 1-1 0,3-1 0 16,0 0-1-16,1 3-1 0,-1-1 0 15,4-2 0-15,-2 1-2 0,-1 1-5 16,0 0-7-16,1 0-12 0,-1 1 89 16,-3-1-209-16,0 3-127 0,-1 3-344 15</inkml:trace>
  <inkml:trace contextRef="#ctx0" brushRef="#br1" timeOffset="117517.6209">4764 17780 582 0,'-4'-14'128'0,"0"9"-1"0,-1 4-96 16,5 4-12-16,0 2-7 0,2 8-4 16,-4 5 0-16,1 6 0 0,-1 3 0 15,2 2-1-15,-3 4-1 0,2 5-3 0,0-4-1 16,2-3-1-16,2-3 0 0,1-6-3 15,3-1-3-15,1-6-6 0,2-7-5 16,2-2-10-16,2-2-10 0,0-3-42 16,2 1-56-16,-1-9-88 0,1-1-198 15</inkml:trace>
  <inkml:trace contextRef="#ctx0" brushRef="#br1" timeOffset="117762.9881">4983 17884 534 0,'-5'0'122'0,"-2"1"1"15,-3 5-86-15,-1 0-13 0,-3 5-9 16,0 4-3-16,-3 1-3 0,-3 1 0 16,0 2-1-16,0-5 1 0,0 3 0 15,2-3 0-15,-2-3 1 0,4 1 0 16,1-5 1-16,4 2 1 0,3-4 1 16,2-3-2-16,2 2-2 0,3 0-1 15,3-3-1-15,2 3-1 0,3-3-2 16,2 3-2-16,3-1 1 0,3 0-1 0,2 0 0 15,1 1 0-15,2-3-1 0,1 0-4 16,1 1-6-16,-1-2-5 0,-1 0-8 16,2-2-17-16,-1 0-109 0,-5 2-114 15,1-1-273-15</inkml:trace>
  <inkml:trace contextRef="#ctx0" brushRef="#br1" timeOffset="118086.9062">5205 17765 580 0,'0'-4'125'0,"0"2"2"0,-2 3-96 16,2 4-11-16,-1 9-9 0,-1 0-4 15,1 2 0-15,-3 5 0 0,0 3-2 16,2 2-1-16,1 4-1 0,-1-6-2 16,2 5 0-16,0 2-1 0,3-3 1 15,-1-3-3-15,2-6-7 0,-2 1-11 0,2-3-12 16,0-3-101-16,-3-6-105 0,-1 0-257 15</inkml:trace>
  <inkml:trace contextRef="#ctx0" brushRef="#br1" timeOffset="118283.3937">5097 18004 595 0,'-4'-16'134'16,"3"4"-1"-16,0 2-92 0,3 5-21 0,6 3-12 15,0 0-5-15,3 2-2 0,3 0 1 16,0 3-3-16,3 0-3 0,2 1-4 16,3 1-5-16,2 1-8 0,1-1-12 15,3-1-38-15,-3-3-62 0,-3-1-90 16,-2-1-206-16</inkml:trace>
  <inkml:trace contextRef="#ctx0" brushRef="#br1" timeOffset="118450.9325">5448 17880 615 0,'0'-1'129'0,"-2"0"0"0,0 6-109 0,0-2-12 16,1 13-6-16,-1 3-1 0,2 3-1 16,-2 6-4-16,1 2-6 0,0 0-14 15,1-1-104-15,0 1-2 0,0-1-86 0,1 2-175 16</inkml:trace>
  <inkml:trace contextRef="#ctx0" brushRef="#br1" timeOffset="130940.6853">19871 1844 431 0,'-9'0'103'0,"1"0"0"16,0-2-43-16,2 1-40 0,2 1-6 0,1-1-2 15,2 1 0-15,1 0 1 16,-2 0 1-16,2 0-1 0,2 0 1 0,-1 1-1 16,1-1-2-16,2 0-1 0,0 1 0 15,0 2-1-15,1-1-2 0,1-2-1 16,-1 1-1-16,1-1-2 16,1 2 0-16,1-4 0 0,2 1-1 0,1 0 0 15,1-1 1-15,4-1 0 0,0-1 0 16,4 2 0-16,-1-2 0 0,1 1-1 15,-1-1 1-15,1 1-1 0,-2 1 1 0,1 1-1 16,-3 1-1-16,-2-1 1 0,0 2 0 16,-1-1 0-16,0 1 0 0,-1-1 0 15,1 0 0-15,1 0 0 0,-2 0 0 16,3-1 0-16,2 1 0 0,-1-1-1 16,2 1 0-16,-1-2 0 0,2 1-1 15,-1-1 0-15,1 0 1 0,-1 1-1 16,0 0 0-16,2-1 1 0,1 2-1 15,0 0 1-15,-3 1 0 0,8-1 1 16,-2 1-1-16,1 0 0 0,0 0 1 16,0-1-1-16,-2 2 1 0,3-2-1 15,-4 1 0-15,-1 0 0 0,1-1 0 0,0 1 0 16,0 1-1-16,1-2 1 0,2 1-1 16,-1-1 1-16,1 1-1 0,0-1 0 15,1 1 0-15,1-1 0 0,2 1 0 16,0-1 1-16,1 2-1 0,1-2 0 15,-3 1 1-15,1 0-1 0,-3-1 1 16,0 0 0-16,0 0-1 0,-2 0 1 0,1 0-1 16,0-1 1-16,1 0 0 0,1 1-1 15,-1 0 1-15,-1 1 0 0,2-1 0 16,-1 1 0-16,2 2 0 0,0-2 1 16,2 0-1-16,-2 1 1 0,1 0-1 15,0-2 0-15,-2 1 1 0,-3-1-2 16,1 0 1-16,-3-1-1 0,1 1 1 15,-1 0-1-15,0 0 0 0,0 1 0 16,1 0 1-16,-1 0-1 0,0 2 0 0,0-1 0 16,0 1 0-16,-1-1 0 0,3 2 0 15,-1-4 0-15,1 2 1 16,2 0-1-16,2-1 0 0,0-1 0 0,-1 1 0 16,-1-2 0-16,0 0 0 15,-3 1 1-15,-1-2-1 0,-1 1 0 0,-1 0 0 16,0 0 0-16,2 1 0 0,-2-2 0 15,0 4 0-15,-1-2 0 0,1 0 0 0,1 0 0 16,-4 1 1-16,1-1-1 16,1 0 0-16,0-1 0 0,1-1 0 0,-1 1 0 15,2 0 0-15,1 0 0 0,0-3 2 16,2 2-1-16,-1 0 2 0,0 0 0 16,-2 1 1-16,0-2-1 0,-2 2 1 15,2 0-1-15,-3-2 0 0,2 0-1 16,1 0-1-16,0 0 1 0,1 0-1 15,1 1 0-15,0-2 0 0,-1 0 0 16,0 2 1-16,2-1-1 0,-1 1 0 0,1-2 1 16,2 2-1-16,1-2 1 15,1 2-1-15,0-1 1 0,1 1 0 0,-2 1 0 16,-2-1 0-16,0 2 0 0,-2-1-1 16,-1 2 1-16,-1-1-1 0,1 2 0 15,0-2 0-15,0 1 0 0,0 0 0 16,1-1 1-16,1-1-1 0,0 0 0 15,1-2 0-15,0 1 0 0,4-3 1 16,0 1-1-16,0 2 0 0,2-1 0 0,-3 2 0 16,0 0-1-16,-2 1 1 0,0 2 0 15,-4 1-1-15,-3-1 1 0,1 1-1 16,-2-1 0-16,1 0 1 0,-1 2-1 16,-1-3 0-16,2 2 1 0,-2-2-1 15,1 0 1-15,1 0 0 0,-3-1 0 16,-1 0 0-16,1-1 0 0,0 0 0 0,1 0 0 15,1-2-1-15,0 1 0 16,0-1 0-16,2 2 1 0,-2-1-1 16,2 2 0-16,-2 0 0 0,1 1 1 15,-2 1 0-15,0 1 0 0,-2-1 1 0,1 2 0 16,-2-3 0-16,1 2 1 0,-2-2-1 16,1 0 0-16,1 0 0 0,-2-1 0 15,2 2-1-15,1-1 1 0,0-2 0 16,0 1-1-16,2 0 1 0,-2 0 0 15,1-2 0-15,0 2 0 0,-1 0 0 16,-2 2 1-16,2-1-1 0,-1-1 0 16,3 1 1-16,-2 0-1 0,2 1-1 0,0-2 1 15,4 1 0-15,0 0-1 0,2 1 0 16,-2 0 0-16,0 0 0 0,-1 1 0 16,1 0-1-16,-4-2 1 0,-1 2-1 15,-1-3 1-15,0 0-1 0,0 0 0 16,-1-1 1-16,1-1-1 0,-2 1 0 15,1 0 0-15,0 1 0 0,-3-1 1 16,-1 1-1-16,0 2 0 0,-3-2 1 16,0-1-1-16,-3 1 0 0,0-1 0 15,1 1 0-15,-3 0 1 0,1-3-1 16,0 2 0-16,2 0 0 0,0 2 0 0,0-2 1 16,0-2-1-16,-1 1 1 0,1 1 0 15,-1-2 0-15,0 1 1 0,-2-1 0 16,0 2 0-16,2 0 1 0,-1 0-1 15,1 1 1-15,0-2-1 0,-2 2 0 16,2-1 0-16,-1 0-1 0,-2 0 0 16,2 1 0-16,-2 0 0 0,0 0 0 0,-1-1-1 15,-1 1 2-15,1 0-1 0,-1 0 0 16,0 0 0-16,-1-2-8 0,-2 0-13 16,-1-2-16-16,-4-1-5 0,-4-2-127 15,-5 0-130-15,-5-1-308 0</inkml:trace>
  <inkml:trace contextRef="#ctx0" brushRef="#br1" timeOffset="131674.7277">22491 1730 493 0,'-3'-7'128'0,"0"1"4"0,-1 3-32 16,2-1-62-16,-1 0-8 0,2 3-2 16,0 1-4-16,1 4-3 0,-2 2-4 15,1 6-3-15,0 4-2 0,0 4-2 16,0 3-2-16,-1 4-1 0,1 1 0 15,2 1-1-15,1-3-1 0,-1 0-1 16,1-4-2-16,1-1 0 0,-2-4 0 0,0-4-1 16,-1-2 0-16,0-2-4 0,-1-4-8 15,1 1-12-15,0-4-8 0,1 0-10 16,2-4-115-16,-2-1-119 0,1-3-276 16</inkml:trace>
  <inkml:trace contextRef="#ctx0" brushRef="#br1" timeOffset="132084.6252">22423 2243 495 0,'-1'4'115'0,"-4"-2"5"0,3 3-76 15,-1 1-16-15,0 3-3 0,2 0-2 0,-2 4-1 16,-1 0-2-16,3 4-2 0,-1 0-2 16,-1 1-1-16,3 1-1 0,1 1-1 15,2-2-2-15,1 0-2 0,-1-2-1 16,5-6-1-16,-2 2 0 0,1-3-1 15,0-3 1-15,3-3 1 0,1-2 1 16,0-2 0-16,-1 1 0 0,1-8-1 0,0 0-1 16,-2-3 0-16,-1-3-2 0,-4-2-1 15,-2-2-1-15,-3-1-1 0,-2 2 0 16,-6-1 0-16,-2 3 0 16,-3 2-1-16,0 3-3 0,-5 3-5 0,5 3-7 15,-1 4-8-15,3 2-9 0,2 3 8 16,3 4-134-16,0-2-119 0,5-1-292 15</inkml:trace>
  <inkml:trace contextRef="#ctx0" brushRef="#br1" timeOffset="133151.2852">23809 1753 131 0,'3'-1'44'15,"0"-2"3"-15,-3 3-4 0,1-1-11 16,0 2-6-16,-1-1-5 0,2-1-6 15,-2 1-5-15,1-1-4 0,0 0-4 16,0-1-5-16,2 1-3 0,-3-1-3 16,2 0-4-16,-1 1-4 0,1 0-10 15,-1 0-16-15,-1 1-8 0,0-2-27 16,1 2-51-16</inkml:trace>
  <inkml:trace contextRef="#ctx0" brushRef="#br1" timeOffset="133501.272">23852 1723 284 0,'-2'-4'81'0,"2"-3"9"15,0 0-32-15,0 1-7 0,0-3 0 0,0 2 0 16,0 0-3-16,-1 1-6 0,1-1-4 15,-1 3-3-15,1 0-3 0,0 0-4 16,-1 2-1-16,0-1-2 0,1 2-3 16,-2 1-3-16,1 0-3 0,0 3-3 15,-2 0-2-15,0 5-2 0,-1 3-2 16,-1 2-1-16,0 3-1 0,3 2 0 0,-1 3-1 16,2 0 1-16,2-1-2 0,1-3-1 15,0 0 0-15,1-1 0 0,-1-4-1 16,-2-2 0-16,0 0 0 0,0-2-1 15,-1 0-7-15,0-4-11 0,1-2-9 16,0-2-11-16,0-3-116 0,-3-4-119 16,4-3-284-16</inkml:trace>
  <inkml:trace contextRef="#ctx0" brushRef="#br1" timeOffset="133979.9958">23667 2174 529 0,'-3'-1'133'0,"1"0"5"0,1 0-55 16,1-2-46-16,0 3-10 16,1 0-6-16,1-1-3 0,2 1-3 0,3-3-4 15,1 2-2-15,0-1-2 0,4-2 0 16,1 0-1-16,0 0-2 0,1 2-1 15,-1 2-1-15,2-1 0 0,0 1-1 16,-2 0 0-16,-1 1-1 0,1 3 1 16,-4-3-1-16,-1 0 1 0,-2 3-1 15,-4 0 1-15,-1 2 0 0,-1 1 0 16,-1 3 0-16,-1 1-1 0,-1 5 0 0,-2 0-3 16,1 5 0-16,-3-2-4 0,3 3-3 15,-1-2-4-15,1 1-4 0,0-3-3 16,3-1-3-16,0-2-5 0,0 0-2 15,-1-3-111-15,-1-1-104 0,-2-2-265 16</inkml:trace>
  <inkml:trace contextRef="#ctx0" brushRef="#br1" timeOffset="134171.0538">23678 2189 558 0,'-8'6'130'0,"0"0"2"16,-2 4-69-16,1 5-40 0,1 3-10 16,-1 4-3-16,2 3-1 0,2 4-2 15,0 0-5-15,4 2-11 0,1-3 16 16,4 0-142-16,2-3-117 0,6-2-305 16</inkml:trace>
  <inkml:trace contextRef="#ctx0" brushRef="#br1" timeOffset="135340.0648">24800 1839 425 0,'-1'2'102'16,"-1"-2"3"-16,1 1-60 0,1-1-18 15,-1 2-3-15,0-2-1 0,1 0-2 16,-2-2-3-16,2 1-2 0,-1 0-3 16,1 0-1-16,-1 1-2 0,1-2-2 15,0 1-1-15,0 0 1 0,0-2-1 16,0 2 0-16,0 0 0 0,0 0 1 16,1 0-1-16,2 1-1 0,-1-2-1 0,2 1-1 15,1 1 0-15,1-1-1 0,2 1 1 16,1-1-1-16,0-1 2 0,-1 2 0 15,2 2 0-15,1-2 0 0,-2 0 0 16,-2 0 0-16,3 0-1 0,1 0-1 16,-2 1-1-16,1-2 0 0,0 1-1 15,0 0 0-15,1 0 0 0,0 0 0 16,0-2 0-16,0 2-1 0,1 0 1 16,3 0-1-16,-2 0 0 0,1 0 1 15,1-1-1-15,-1-1 0 0,1-2 0 0,0 0 1 16,-2 0-1-16,2 0 0 0,-3-1 0 15,0 1 0-15,-2 2 1 0,-1 2-1 16,-3-1 0-16,-1 1 0 0,0 0 1 16,-3 1-1-16,1 0 1 0,-2-1-1 15,0 1 1-15,1-1-1 0,0 2 0 16,-2-2 1-16,1 0-1 0,-1 0 0 0,1 0-1 16,-1 0 0-16,3 0-3 15,-1 0-3-15,2 0-4 0,-2-2-6 0,1 2-7 16,-2-1-8-16,2 0-107 0,-3-2-104 15,-4 2-260-15</inkml:trace>
  <inkml:trace contextRef="#ctx0" brushRef="#br1" timeOffset="135754.6577">24892 1685 465 0,'1'-8'115'0,"0"2"5"16,2 0-65-16,-2 2-16 0,0 3-5 15,-1 0-3-15,0 2-4 0,0 0-5 16,0 6-3-16,-1 3-2 0,-2 5-2 16,1 4-2-16,-1 6-2 0,2 2 0 0,-2 2-3 15,-1 1-1-15,1-1-1 0,1-3-3 16,0-3-1-16,-1-2 0 0,2-1-2 15,0-3-5-15,1-5-10 0,0-2-9 16,-2 1-29-16,2-4-93 0,-1-4-112 16,2-2-262-16</inkml:trace>
  <inkml:trace contextRef="#ctx0" brushRef="#br1" timeOffset="136306.7164">24660 2397 511 0,'-5'-8'124'0,"0"-1"5"0,2-1-55 16,0 0-43-16,1-1-8 0,2 2-3 15,1 1-2-15,1 1-2 0,3 1-2 0,0 0-4 16,0 0 0-16,4 1-2 0,-3 0-2 15,4 0-1-15,-1 2-1 0,0 1-1 16,0 1 0-16,-1 2 0 0,0 1-1 16,-1 2 1-16,-2 1 1 0,-3 0-1 15,1 1 1-15,-3 3 0 0,-3-1-1 16,0 3 0-16,-2 1 0 0,-3 3-1 16,0 1 0-16,-3 0-1 0,0 1 0 15,-2 0 0-15,1-2 1 0,1 0-1 0,-1-2 2 16,2-1 1-16,2-1 0 0,1-1 0 15,2-2-1-15,3-1 1 0,2-2-1 16,0 0-2-16,5 0 1 0,1-3-2 16,3-1 1-16,2 0 0 0,1-1 0 15,1-4-1-15,3 0-1 0,0-1-5 16,1 1-9-16,-2-1-9 0,0 1-10 16,-1-1 0-16,0 6-121 0,-4-2-114 15,-3-2-274-15</inkml:trace>
  <inkml:trace contextRef="#ctx0" brushRef="#br1" timeOffset="136603.4427">24863 2335 533 0,'2'-8'121'15,"1"2"4"-15,1-1-85 0,1 2-15 16,1 1-3-16,1 3-1 0,2 0-3 16,1 0-2-16,-2 1-2 0,2 2-2 15,-2-1-1-15,-1 5-2 0,0 2-1 16,-2 2-2-16,-1 3-2 0,-2 2 0 16,-1 1-2-16,1 3-1 0,-1 1 0 15,-4-2-4-15,2 1-5 0,-2-2-4 16,0 0-5-16,-1 0-7 0,0-3-4 15,-3-2-113-15,0-1 3 0,-1-3-86 0,-1 0-173 16</inkml:trace>
  <inkml:trace contextRef="#ctx0" brushRef="#br1" timeOffset="136756.0261">24852 2352 575 0,'-3'2'128'0,"-2"2"0"0,0 3-87 0,1 4-25 15,1 2-9-15,1 3-3 0,2 2-3 16,0 1-5-16,3 4-9 0,-2-4-116 16,-2 2-107-16,3-1-281 0</inkml:trace>
  <inkml:trace contextRef="#ctx0" brushRef="#br1" timeOffset="137565.3256">21263 1727 507 0,'-2'-5'123'0,"-2"4"5"15,1-3-72-15,-1 3-19 0,2 4-9 16,-1 1-7-16,2 9-5 0,-2 1-4 16,2 6-5-16,-1 6-4 0,0 2 0 15,4 4-2-15,-4 0 1 0,2-2-1 16,-1-2-5-16,0 3-6 0,1-3-9 16,1-2-50-16,-2-4-66 0,0-4-101 15,2-1-235-15</inkml:trace>
  <inkml:trace contextRef="#ctx0" brushRef="#br1" timeOffset="137888.4999">20974 2338 589 0,'-3'-1'125'0,"-1"0"2"16,2-2-106-16,2 1-8 0,1 0-4 15,2 0-1-15,1 1-1 0,0-1-3 0,2 0-4 16,1 1-8-16,3 1-5 0,0-1-117 16,0-1-107-16,-1-5-277 0</inkml:trace>
  <inkml:trace contextRef="#ctx0" brushRef="#br1" timeOffset="138319.8594">20960 2435 351 0,'1'-10'98'0,"0"1"7"0,-1-1-5 0,1 1-55 15,-1 2-7-15,2 1-1 0,-2 2 1 16,0 2-1-16,-2-1-2 0,2 2-3 15,0 0-4-15,-1 1-6 0,1 0-4 16,0-3-4-16,3 3-2 0,0 1-3 0,3 1-1 16,3-1-1-16,1-1-1 0,2 2 0 15,3 1-1-15,1-2-1 0,0 0-2 16,-2 0 0-16,3 2-2 0,-2-2-7 16,-1 0-10-16,0-1-11 0,0 0 6 15,-3-1-130-15,-3-1-118 0,5-4-292 16</inkml:trace>
  <inkml:trace contextRef="#ctx0" brushRef="#br1" timeOffset="138784.6293">21245 2271 486 0,'-2'-4'128'0,"2"-2"2"0,-2 0-2 16,2-1-105-16,3 2-9 0,1-3-2 16,2 2-2-16,1-1 0 0,2 1-3 15,0 1-1-15,2 0-2 0,0 4-1 16,0 1-1-16,0 2 0 0,-1 2-1 16,1 2 1-16,-1 1-1 0,0 3 0 15,-2 3 1-15,0 0-1 0,-1 2 0 16,-1-1 0-16,-1 4 0 0,-2-1 0 15,0 1 0-15,1 0 0 0,-2 1 0 16,2 0 0-16,-3 2-1 0,2-1-2 0,-3-3-4 16,0 0-4-16,-1-1-5 0,-1-2-5 15,0-2-7-15,-2-2-68 0,1-1-43 16,-4-3-91-16,0-2-209 0</inkml:trace>
  <inkml:trace contextRef="#ctx0" brushRef="#br1" timeOffset="138949.1949">21316 2227 482 0,'-4'-3'126'15,"0"5"-1"-15,-3 0-17 0,3 9-86 16,-1 4-11-16,1 7-6 0,1 5-4 16,1 5-6-16,2 6-8 0,0 2-103 15,-2-1-10-15,0 4-89 0,4-4-189 16</inkml:trace>
  <inkml:trace contextRef="#ctx0" brushRef="#br0" timeOffset="151465.5542">22452 1150 257 0,'-5'1'76'16,"0"4"5"-16,-1-2-23 0,0 2-13 15,1 0-5-15,0-2-3 0,0-2-4 16,0 4-4-16,-1-2-4 0,1 1-4 0,-1-1-2 16,-2 1-2-16,2-3-3 0,0 5-2 15,0-3-1-15,-1-1 0 0,-1-1-1 16,2 4 0-16,-1 0-1 0,1 5 0 16,-2-2-1-16,0 1 0 0,-2 1 0 15,1 2-1-15,0-3 0 0,-1-1 0 16,0 2-2-16,2 0 0 0,-1 2-1 15,2-1-1-15,0 1 0 0,1-1-1 16,1-1-1-16,1 1 0 0,-1-1 0 16,1 0 0-16,0 1 0 0,-1 1 0 15,2 0 0-15,-1 2 0 0,-1-1 0 0,1 2 0 16,0 0 1-16,-1 2-2 0,-1 0 1 16,-1 3 0-16,3 0 0 0,-1 0 0 15,0-2-1-15,0 0 1 0,2-3-1 16,0-2 0-16,0 0 1 0,1-2-1 15,-1 1 0-15,2 2 0 0,-1 1 1 16,-2 3-1-16,0 4 1 0,1-1-1 16,-2 2 1-16,0 2-1 0,1 0 1 15,-1 2-1-15,2-2 0 0,-1-1 1 0,3 0-1 16,-1-2 0-16,1-3 0 0,1 0 0 16,0-2 0-16,1 1 1 0,-1-1-1 15,0 0 0-15,0 1 0 0,0-1 0 16,0 0 0-16,0 0 0 0,0 0 1 15,0 2-1-15,-1-5 0 0,2 3 0 16,-1-1 0-16,0 1 0 0,2-1 0 0,-1 3 0 16,0-3 0-16,0 2 0 0,2 0 0 15,2 3 0-15,0-2 1 0,0-2-1 16,-1 1 0-16,3-1 0 0,-1-1 0 16,-1 0 0-16,-2-2 0 15,2-1 0-15,-1 1 0 0,1 0 0 0,-2 0 0 16,2-2 0-16,-1 0 0 0,1 2 0 15,0-2 0-15,0 0 1 0,-2-1-1 16,2 0 0-16,1 0 0 0,-1-2 0 16,1-1 0-16,1 0 0 0,-1-3 0 15,1 1 0-15,0-1 0 0,2 0 0 16,-2 1 0-16,1-1 0 0,1 1 0 16,0 0 0-16,1 0 0 0,0 0 0 0,-1-1 0 15,1 1 0-15,0-2 0 0,-1 0 0 16,0-1 0-16,0 0 0 0,0-1 0 15,0 2 0-15,0-3 1 0,1-1-1 16,-2 0 0-16,1 0 0 0,-2-1 0 16,2 0 1-16,-1-3-1 0,1 3 0 0,1-2 0 15,1 2 0-15,0-1 0 0,-1-1 0 16,1 1 0-16,1-2 0 0,0-2 0 16,0 1 0-16,1-2 0 0,0 0 0 15,1 0 0-15,-5 1 0 0,4-1 0 16,-4 2 0-16,2 0 0 0,-1-1 1 15,-1 0-1-15,-1 1 0 0,2-3 0 16,-3 2 0-16,0 0 0 0,-4-2 1 16,3 0-1-16,-1 2 0 0,-1-3 0 15,1 1 0-15,-1 1 0 0,0-2 0 16,3 0 0-16,-3 0 0 0,1-4 0 16,2 4 0-16,-3-4 0 0,3 0 0 0,-3-2 0 15,3 2 0-15,-1 0 0 0,0 0 1 16,-1-2-1-16,1 2 0 0,1 2 0 15,-1 2 0-15,0-2 1 0,1 0-1 16,-3 1-1-16,1 1 1 0,0-1 0 16,0 0 0-16,-2-2 0 0,2 2 0 15,-2-2 1-15,1-1-1 0,0 1 0 0,-1 0 0 16,0-3 0-16,0-1 0 0,1 0 1 16,1 3-1-16,0 1 0 15,0-3 0-15,0 1 0 0,0 0 0 0,-1 1 0 16,1 0 0-16,0-2 0 0,0 1 0 15,0-2 0-15,-1 0 0 0,1 1 1 16,-2-2-1-16,0 0 0 0,-1-2 0 16,1 0 0-16,-1-3 0 0,1-2 0 15,-2 1 1-15,0-1-1 0,1 0 0 0,1-1 0 16,-2 0 0-16,0 2 0 0,2 2 0 16,-2-1 0-16,0 1 0 0,0 3 1 15,1 2-1-15,-2 0 0 0,1 1 0 16,-1 1 0-16,0-1 0 0,0 0 0 15,1-1 0-15,-1-1 0 0,1-1 0 16,-1-1 0-16,0 2 0 0,0-2 0 16,0-1 0-16,0-1 0 0,-1 0 0 15,0-1 0-15,-2 2 0 0,2-1 0 16,-1-1 0-16,-1 3 0 0,2 3 0 0,-3 2 0 16,2 1 0-16,-2 1 1 0,-1-3-1 15,-1 2 0-15,-1 2 1 0,-2-3 0 16,1 0-1-16,-2-2 1 0,1 2 0 15,1 6-1-15,-1-3 1 0,1-3 0 16,-1 3-1-16,-1 0 1 0,0 1 1 16,-1 1 1-16,0-2 0 0,-2 2 0 15,-2 2 0-15,-1 1 1 0,-1 2-2 16,-2 0 0-16,-2 3-1 0,-4 1 0 0,-2-1-1 16,-1 1 0-16,-1 5-3 0,1-4-3 15,-1 3-2-15,4-1-7 0,3 2-9 16,4 3-113-16,3-2-109 0,2 2-274 15</inkml:trace>
  <inkml:trace contextRef="#ctx0" brushRef="#br0" timeOffset="152624.9287">21528 921 388 0,'-1'-4'101'16,"-3"2"3"-16,3 0-51 0,-2-5-12 0,2 3-5 15,0 1-6-15,1 1-3 0,-1-2-4 16,1 2-3-16,0-1-3 0,0 4-3 15,1-1-3-15,1 0-1 0,2 3-1 16,2-1-1-16,2 2 0 0,0 1 1 16,3 3 0-16,1 1 1 0,2 1 0 15,-1 0 2-15,0 2-2 0,0-1-1 16,1 0 0-16,-1 0-1 0,-2 0-2 0,0 0-2 16,-1 1-2-16,-2-2 0 0,0 1-1 15,-1-1 0-15,-1-3-1 0,-2 0 0 16,0 0-4-16,-1-1-3 0,0-1-5 15,-2-2-5-15,0 1-7 0,-1 1-9 16,0-1-23-16,-1-1-84 0,-3-2-97 16,2 1-234-16</inkml:trace>
  <inkml:trace contextRef="#ctx0" brushRef="#br0" timeOffset="152938.5013">21777 911 465 0,'-3'-3'112'16,"-2"0"2"-16,0 3-68 0,1 1-18 15,-3 2-6-15,1 2-5 0,0 0-3 16,-1 1-3-16,-1 2-1 0,1-1 0 15,0 1-1-15,-1 3-1 0,-1 1-1 16,0 2-2-16,-1 3-1 0,-1-1-1 16,0 1-1-16,0 0-1 0,0-1-1 15,0-1-1-15,0-4-2 0,3-3-4 16,0 2-5-16,1-2-11 0,2-4-89 16,2-1-14-16,0-3-86 0,5-1-179 15</inkml:trace>
  <inkml:trace contextRef="#ctx0" brushRef="#br0" timeOffset="153399.9578">21909 969 303 0,'-1'-4'99'0,"0"7"4"15,-3-6-1-15,-1 3-51 0,0 3-10 16,-2 0-5-16,-2 1-7 0,-1 5-6 16,1 2-3-16,-3 2-2 0,4 4-1 0,-2 0-2 15,3 2-2-15,-1 0-2 0,5-1-2 16,0-4-1-16,3 0-3 0,2-4 0 15,-1-3-1-15,4-3-1 0,0 0 0 16,2-2 0-16,1-5 0 0,2-3 0 16,1-1-1-16,0-6 1 0,0 1-1 15,0-6-1-15,-1-3 1 0,0 3-1 16,-3-2 0-16,-1 0 0 0,1 3-1 16,-4 3 1-16,2 3 1 0,-4 4 0 15,1 3 1-15,-1 4 1 0,-2 1-1 0,1 4 1 16,-2 1 0-16,1 5 0 0,1 1-2 15,0 2-1-15,0 6 1 0,1-5-1 16,3 1-1-16,0-4-2 0,2-2-6 16,2-3-7-16,1-2-10 0,3-7-42 15,0 2-72-15,2-3-102 0,1 2-234 16</inkml:trace>
  <inkml:trace contextRef="#ctx0" brushRef="#br0" timeOffset="153771.9767">22134 973 520 0,'-1'0'119'0,"-1"1"1"16,2 4-80-16,-2 1-17 0,2 1-3 0,0 3-3 15,2 1-3-15,0 1 0 0,1-2-3 16,0 1-1-16,2-4-2 0,1 0-1 16,-1-5-1-16,1 0-1 0,2-2 0 15,0-2 0-15,0-7-1 0,0 1-1 16,-1-4 0-16,1-2 0 0,-1-3-2 16,-1 2 0-16,-1 2 0 0,-1 4-1 15,-2-1 0-15,0 6-1 0,-1 1-1 0,-1 4 0 16,0 4 0-16,-1 5 0 0,-2 2 0 15,1 7 0-15,-2 1 0 0,-1 3-2 16,1 0-3-16,1-2-2 0,-1-4-4 16,3-1-3-16,0-2-8 0,-1-3-56 15,2-2-51-15,0-3-93 0,0-2-212 16</inkml:trace>
  <inkml:trace contextRef="#ctx0" brushRef="#br0" timeOffset="153965.1946">22125 881 482 0,'-7'5'108'15,"1"3"3"-15,0 4-75 0,3 3-16 16,1 2-4-16,1 7-2 0,2 0-1 16,1 2-4-16,-1 3-3 0,1-3-2 15,1 2-4-15,-1 0-6 0,2-8-37 0,-3 7-74 16,1-6-94-16,7-3-230 0</inkml:trace>
  <inkml:trace contextRef="#ctx0" brushRef="#br0" timeOffset="154401.1008">22301 966 484 0,'1'-1'119'0,"-2"1"2"0,0 4-44 15,2 3-51-15,-1 1-8 0,2 5-3 16,0 1-3-16,-4 1-1 0,2-1-1 15,-1 1-1-15,1-4-2 0,0 2-2 16,0-3-1-16,1-1-1 0,1-3-1 16,0-1 0-16,-1-2-1 0,3-3 1 15,-2-3 0-15,2-2-1 0,-1-4 1 16,0-3 0-16,1-5-1 0,1-3 0 16,0-1 0-16,0-1-1 0,1 1 0 15,0 3 0-15,1 3 0 0,-3 7-1 16,1 2 1-16,-2 6-1 0,0 2 1 0,1 4-1 15,-3 4 1-15,0 2 0 0,1 5 0 16,1 2 1-16,-1 4-1 0,1 0-2 16,-2-1-4-16,0-1-7 0,2-1 1 15,-1-4-122-15,1-3-110 0,-1-5-280 16</inkml:trace>
  <inkml:trace contextRef="#ctx0" brushRef="#br0" timeOffset="154974.127">22539 908 387 0,'0'-5'104'0,"-2"0"4"0,1 0-49 0,0 1-13 15,-2-2-3-15,2 1-7 16,-1 0-6-16,1 0-3 0,-1 1-2 0,0 0-4 16,2 0-2-16,0 3-4 0,-1 0-4 15,2 0-3-15,0 1-2 0,0 3-1 16,2 2-2-16,-1 2 0 0,3 3 0 16,1 3 0-16,0 1-1 0,1 3 1 15,0 2-1-15,0 2-1 0,-1 1 0 16,0-2 0-16,-1 5 0 0,0-1-1 0,0 0 1 15,-1-3-1-15,2-4 0 0,-1 2 1 16,2-3-1-16,-1-4 0 0,2-2 0 16,-2-2 0-16,0 5-1 0,-1 1-1 15,-2-7 0-15,0 1 0 0,-2 1-1 16,0 0-1-16,-2-1 1 0,-4-3-1 16,-5-1 0-16,-2 1-1 0,-5 2-1 15,-3 2 0-15,0 2-2 0,-4-2-1 16,4 1-3-16,1-1-7 0,4-1-20 15,4 0-92-15,3-6-102 0,1-2-248 0</inkml:trace>
  <inkml:trace contextRef="#ctx0" brushRef="#br0" timeOffset="155367.6034">22779 966 612 0,'-19'-2'135'0,"1"1"2"0,2 1-105 15,4-1-13-15,3-1-5 0,3 2-3 16,4 0-4-16,2 2-3 0,2-1-1 16,3 0-2-16,4-1 0 0,0 5-2 15,5 0 0-15,-1-2-1 0,3 1-1 16,0 1-3-16,-2 0 0 0,-3 5-1 0,-2-8 0 15,-4 4 1-15,-2 3 1 0,-6-2 3 16,-4 2 1-16,-4 2 4 0,-1-1 2 16,-3 4 3-16,-1-3 2 0,1 0 3 15,1 2 2-15,1 0 2 0,2-3 1 16,3-1 0-16,0 0-2 0,4 2-2 16,1-1-1-16,2-3-4 0,2 0-2 15,4-2-2-15,0 3-1 0,3-7-3 0,2-1-3 16,1-3-7-16,2 1-11 0,0-4-8 15,3 0-11-15,0-5 10 0,-1-4-129 16,-2 0-115-16,2-1-273 16</inkml:trace>
  <inkml:trace contextRef="#ctx0" brushRef="#br0" timeOffset="155745.205">22802 710 563 0,'-10'14'118'0,"0"4"-1"15,2 2-102-15,3 4-15 0,5 3-6 0,1-3-5 16,4-5-12-16,4-2-20 0,0 1-24 16,2-5-15-16,3-3-10 0,-1-3-1 15,1-3 6-15,-2-3 18 0,-1 0 37 16,0-2 43-16,-1-3 39 0,-3 2 36 16,-3 1 14-16,-2 1 5 0,-3 0-3 15,-3 1-13-15,0 3-17 0,-1-2-20 0,0 3-22 16,-1 6-7-16,2-5-4 0,3 0-2 15,2-1 0-15,1 2 0 0,2 1-2 16,1 3-2-16,4-7-1 0,-2 8-2 16,3 0-1-16,2 1-3 15,3 0-2-15,2 0-1 0,1-3-1 0,1 0 0 16,1-3-1-16,-1 1 0 0,-1-4 0 16,-4 1 0-16,-5 0 0 0,-1-1 0 15,-7-2 0-15,-6 1-2 0,-6-2-4 16,-5 1-4-16,-5 2-6 0,-3 0-7 0,-3-1-6 15,0 2-7-15,1 0-6 0,3 1-81 16,2 1-23-16,4-3-88 0,3 5-191 16</inkml:trace>
  <inkml:trace contextRef="#ctx0" brushRef="#br0" timeOffset="156781.949">21888 2809 482 0,'-4'-4'120'0,"0"0"5"16,-3 2-63-16,0 1-17 0,-1 2-6 15,-1 0-4-15,2 4-4 0,-1 2-4 16,3 4-4-16,0 4-3 0,3 2-3 16,2 4-4-16,1 2-2 0,2 3-1 15,2-1-1-15,-1-5-2 0,4 0 0 16,-1-3-2-16,2-2 0 0,1-7-1 15,-2-1-1-15,3-7-1 0,-2 1 1 0,-2-4-1 16,2-2 0-16,-3-2 0 0,0-3-1 16,-1-3 0-16,-4-1-2 0,1-5-1 15,-2-3-1-15,0-3-2 0,-4-1 0 16,-1 2 0-16,0-1 0 0,-3 2 1 16,2 2 1-16,1 4 2 0,0 4 0 15,2 2 2-15,2 2 2 0,-3-1-1 16,3 7 2-16,-1 0-1 0,2 2 0 15,2 0 0-15,0 0-1 0,2 1 0 16,6 2-1-16,2-2 0 0,4-1 0 0,5 1-3 16,3-3-8-16,3 2-11 0,1-1-10 15,-1 0-13-15,-1 1-114 0,-5 1-119 16,-4 0-283-16</inkml:trace>
  <inkml:trace contextRef="#ctx0" brushRef="#br0" timeOffset="157062.7428">22118 2825 512 0,'-6'1'125'0,"1"0"2"0,-1 3-63 16,1 2-34-16,2 2-7 0,1 4-4 15,4 2-3-15,0 1-3 0,3 2-2 16,1 1-1-16,3 1 0 0,-1-4-2 15,3-1-1-15,-1-3-1 0,2-1-2 16,-1-5 0-16,0-1-1 0,-1-8-1 0,0 0 0 16,0-4 0-16,-2-7-1 0,1-1 0 15,-3-5-1-15,-1-2-4 0,-1 0-4 16,-3-3-6-16,-1 0-6 0,-1 1-12 16,-3 2-57-16,0 4-53 0,-3 4-96 15,1 3-214-15</inkml:trace>
  <inkml:trace contextRef="#ctx0" brushRef="#br0" timeOffset="157335.0253">22270 2809 524 0,'3'-4'126'0,"0"2"3"0,2-1-66 0,1 3-30 16,3 1-7-16,1 2-2 0,2 3 0 16,0 3-3-16,1 3-2 0,0 2-2 15,1 5-2-15,-2 0-4 0,0 4-2 16,0-1-3-16,1-3-2 0,-1 1-2 16,-1-2-2-16,0-1-6 0,0-1-9 15,1-4-8-15,-2-1-12 0,-2 1-77 16,-4-6-39-16,0-4-100 0,-5-1-208 0</inkml:trace>
  <inkml:trace contextRef="#ctx0" brushRef="#br0" timeOffset="157498.59">22457 2839 596 0,'-14'9'132'0,"-1"2"2"0,-1 1-96 16,0 2-22-16,3 3-7 0,1 2-3 15,1 0-6-15,0-3-10 0,3 1 2 16,2-4-126-16,3 0-111 0,1-7-288 0</inkml:trace>
  <inkml:trace contextRef="#ctx0" brushRef="#br0" timeOffset="157760.6865">22542 2832 630 0,'1'5'139'0,"3"0"4"15,1 3-108-15,6 2-12 0,-1-1-1 16,1 1 2-16,2-2-1 0,0-2-4 16,-1-2-4-16,-1-3-1 0,0-1-3 15,0-4-1-15,-2-3-2 0,-2-5-2 16,3-2 0-16,-2-4-2 0,1-2-2 15,-1-3-6-15,0 1-6 0,-2 1-7 16,-1 3-8-16,-3 3-7 0,1 4-8 0,-2 4 0 16,-2 6-117-16,-4 2-110 0,-1 3-274 15</inkml:trace>
  <inkml:trace contextRef="#ctx0" brushRef="#br0" timeOffset="157910.2876">22694 2959 570 0,'3'2'135'16,"-3"-2"7"-16,-2-2-86 0,2 2-18 16,0-1-5-16,2-1-5 0,-2-1-9 0,0-2-17 15,1 0-20-15,-2-2-130 0,4-5-123 16,1 0-314-16</inkml:trace>
  <inkml:trace contextRef="#ctx0" brushRef="#br0" timeOffset="162123.0294">23427 1166 323 0,'-4'-2'89'0,"3"-2"8"16,0-2-40-16,-1 5-9 0,2-1-8 15,0 2-4-15,0 0-5 0,0 0-7 16,0 0-5-16,0 4-5 0,-1 0-2 0,1 1-3 16,-2 0-2-16,0 4-1 0,1 5-1 15,-1 3 0-15,-1 1 0 0,1 4 0 16,-2 5 1-16,3 5-1 0,-2 5 0 15,2 1 1-15,-1 6 0 16,-2 5 0-16,0 1 0 0,1 5 1 0,-3 4 0 16,1 4 0-16,0 2-1 15,1 1 0-15,1-1 0 0,-1 2-1 0,0-2-1 16,0-5-1-16,1-2 0 0,0-3-1 16,1-4 0-16,1 2-1 0,-1-4 0 15,2-3 0-15,0 1 0 0,-1-4-1 0,-2-3 1 16,0-3-1-16,-1-8 0 0,0-3-4 15,1-5-3-15,1-8-8 0,0-3-8 16,5-6-51-16,-3-5-60 0,1-2-96 16,3-7-217-16</inkml:trace>
  <inkml:trace contextRef="#ctx0" brushRef="#br0" timeOffset="163556.7715">23476 1225 261 0,'0'-10'73'0,"0"-2"6"0,-2 1-26 0,1 6-6 16,0 0-4-16,0 3-3 0,0-3-2 15,-1 0-3-15,1 0-3 0,-1 2-4 16,0 2-6-16,1-1-4 0,0 1-3 16,0-1-2-16,1 4-3 0,1 0-3 15,-1-2-1-15,1-2-1 0,2-1-2 16,0 3 0-16,3-1 0 0,3-2 1 16,1 1 1-16,4 2 0 0,2 0 1 0,5 2 0 15,3-3 0-15,0 0-1 0,1 2 0 16,0-3-2-16,1-1 1 0,0 0-2 15,-2-1 0-15,3 3-1 0,0 0 1 16,-1-2-1-16,2 3-1 0,-1 0 1 16,1 0-1-16,-1 0 1 0,0-2-1 15,1 0 1-15,2 1-1 0,-2 1 1 16,0 1-1-16,0 2 1 0,-2-2-1 16,-3 3 0-16,-2-1 1 0,-4-1-1 0,-2 3 0 15,-2-4 0-15,-2 1 0 0,-1 2 0 16,-1-3 0-16,-1 2 0 0,0-1 0 15,-1-3 0-15,-1-2 0 0,-1 2 0 16,0 2 0-16,-2-1 0 0,1 0 0 16,-1-1 0-16,0 2 0 0,0 2 0 15,-1-3 1-15,1-4-1 0,-1 2 0 16,-1-2 0-16,-1 4 1 0,2-2-1 16,-2-1 0-16,0 2 0 0,0 1 1 15,0 0-1-15,0 0 0 0,0 1 0 0,-2 0 0 16,1 1 0-16,1-1 0 0,-1 4 0 15,0-3 0-15,-1 3 0 0,1 1 0 16,0 1 0-16,0 2 0 0,0 5 0 16,-1-1 0-16,2 2 0 0,0 1 0 15,0 2 0-15,0 2 0 0,0 3 0 16,-1 0 1-16,1 2-1 0,-1 3 0 0,0 1 1 16,-2 3 0-16,2 0-1 0,-3 0 2 15,1 1-1-15,-2-1 0 0,0 1 0 16,1-1 0-16,-1 1 0 0,2 2 1 15,0-2-1-15,1 0 2 0,2 3-1 16,-2-1 1-16,2 2 0 16,0-4 0-16,2-2 1 0,-2-1-1 0,0 0-1 15,0-1 1-15,-2-1 0 0,1-4-1 16,-1 1 1-16,-1 0-1 0,1 1 0 16,1-1 0-16,-2 2-1 0,2-1 1 15,0 1-1-15,0 1 0 0,1-2 0 0,0 1-1 16,-2-1 1-16,2-2-1 0,0 1 1 15,-1 0-1-15,1 0 0 0,-1-1 1 16,0 1-1-16,-1 0 0 0,0-1 0 16,1-2 0-16,-2-1 0 0,1-3 0 15,-1 2 1-15,2-3-1 0,0 0 0 16,0-4 0-16,1 1 0 0,0-1 0 16,1 0 1-16,-1-2-1 0,1-2 0 0,0-1 0 15,-2-2-1-15,1 0 1 0,0-2-1 16,1-1 0-16,-1 1 0 0,0-4-1 15,-1 1 0-15,2-1 1 0,-2-2-1 16,0-1 1-16,-4-3 0 0,3 3 1 16,-1-2-1-16,1-1 1 0,-2-1-1 15,0 3 1-15,1-1 0 0,1 1 0 16,-3-1 0-16,-1 1 0 0,3 1 0 16,-3-2 0-16,-3 1 0 0,0-1 0 15,-2 0 0-15,0-1 0 0,-5 0 0 0,-2-1 0 16,0 1 0-16,1-1 0 0,-4 1 0 15,1 3 0-15,1-1 0 0,1 2 1 16,2 0-1-16,1 0 0 0,0 2 0 16,0 0 0-16,2-3 1 0,-1 2-1 15,-2-1 1-15,2 1 0 0,-2-1 1 16,0 1 0-16,1 0 0 0,0 1 0 16,1 0 1-16,-1-1-1 0,3-1 1 15,-2 1 0-15,1-1 0 0,-1-1 2 16,0 2 0-16,-1-1 0 0,-2-1 2 0,0-1-1 15,-3 2 1-15,0 0-2 0,1 0 0 16,-1 1-1-16,2 0-1 0,-1 1-1 16,2 2-1-16,1 2 0 0,2-2 0 15,0 3-1-15,2 0 1 0,2 0-2 16,2-1-5-16,3 1-7 0,0-3-9 16,4 2-9-16,1-2-117 0,0 1-116 15,1-1-283-15</inkml:trace>
  <inkml:trace contextRef="#ctx0" brushRef="#br0" timeOffset="167574.0598">23489 962 273 0,'3'-7'82'15,"-3"0"11"-15,1 0-28 0,-1 1-10 0,0-3-3 16,0 0-6-16,0 0-4 0,-1-2-9 16,1 1-7-16,-2 1-4 0,1-1-1 15,0 1-2-15,1 3-1 0,0 1 0 16,0 2-1-16,-1 1-1 0,1 2-2 16,-2 2-1-16,0 7-2 0,0 2-1 15,-2 2-2-15,0 4-2 0,2 3 0 16,1 0-1-16,-1 2 0 0,4-5-1 15,-1 1-1-15,2-3 0 0,2-2 0 16,1 0-1-16,-1-4 0 0,3-2-1 16,-1-3 1-16,2-1 0 0,2-3 0 0,0-4 0 15,1-1-1-15,1-6 1 0,1-2-1 16,1-3 0-16,-3 0-3 0,-4-1-5 16,1-4-5-16,0 0-6 15,-6 3-7-15,2-1-14 0,-4 3-105 0,1-2-106 16,0 1-259-16</inkml:trace>
  <inkml:trace contextRef="#ctx0" brushRef="#br0" timeOffset="168384.8462">23746 830 394 0,'-2'3'106'0,"-2"-1"5"15,1 3-52-15,0 5-12 0,-1 0-7 16,2 3-5-16,0 2-8 0,0 3-5 16,2 0-4-16,3-1-3 0,-1 2-2 0,2 1-2 15,2-3-2-15,1-2-2 0,3-1-1 16,0-1-1-16,3-2-1 0,2-8-1 16,-1-3-1-16,0-4 1 15,0-7-1-15,-1-2 0 0,-1-1-1 0,-3-4 1 16,0-1-2-16,-3-4 0 0,-1-1-1 15,-3 1-1-15,1-4-1 0,-3-12 0 16,-2 3 0-16,2 6 1 0,-2 4 0 16,2 3 1-16,-1 6 0 0,1 4 1 15,0 13 0-15,0 0 1 0,0 0-1 0,1 0 1 16,-1 11 0-16,1 5 0 0,2 4 0 16,-2 3 0-16,1 5 1 0,1 4-1 15,-1 2 1-15,1-7-1 0,0-1 0 16,1-3 1-16,0 3-1 0,-2 0 0 15,1 1 0-15,-2-1-1 0,0 0 1 16,-1 1-1-16,0 0 1 0,0-6-1 16,-1-1 0-16,0 2 1 0,-2-1-1 0,-1-4 1 15,-1-3 0-15,-2 1 0 0,-3-3 0 16,-1 1 1-16,-2-8-1 0,-3-3 2 16,0-2 0-16,0 1 1 15,1-1 0-15,2-3 0 0,1-2 0 0,2-1 0 16,4-8-1-16,2 2-1 0,3-4-1 15,2-1-1-15,2 0-3 0,3 1-4 16,5-3-5-16,2 6-5 0,2-3-7 16,3 1-5-16,1-1-111 0,-1 0-106 0,-1 3-261 15</inkml:trace>
  <inkml:trace contextRef="#ctx0" brushRef="#br0" timeOffset="168810.5442">23986 882 391 0,'3'0'102'15,"-1"-1"9"-15,1 1-41 0,-2 6-25 16,1 1-6-16,-2 4-2 0,0 3-3 15,-1 0-6-15,-1 5-5 0,-1-1-5 16,2 2-2-16,0-1-2 0,1-4-2 16,0-1-2-16,1-2-2 0,0-4-2 15,1-2 0-15,-1-2 0 0,0-4-1 0,0 0 1 16,2-2-1-16,2-6 0 0,-1-3-1 16,4-2 0-16,2-7-2 0,-1-2 0 15,4-5-1-15,-1-1-1 0,1 1 1 16,1 0-1-16,-3 3 0 0,0 4 0 15,0 4-1-15,-4 6 0 0,-2 5 0 16,0 5-2-16,-1 5 1 0,-2 4 0 16,1 4 0-16,-2 6 1 0,0 3 0 0,3 1 1 15,-2-1 1-15,1 4 0 0,-1-2-4 16,2 0-7-16,-1-5-7 0,2-2-9 16,2-1-28-16,-1 0-89 0,0-10-107 15,5 2-245-15</inkml:trace>
  <inkml:trace contextRef="#ctx0" brushRef="#br0" timeOffset="169201.6105">24255 897 483 0,'0'-11'114'0,"-2"-2"4"0,1 2-75 16,1 4-14-16,3 1-2 0,-2 3-3 15,-1 2-5-15,-1 5-2 0,1 1-2 16,0 5-1-16,0 4-2 0,1 1-1 0,-1 2-1 16,1 6-1-16,0 4-2 0,-1 2-1 15,0 0-2-15,-1-1-2 0,1 1 0 16,0 0 0-16,1-2-1 0,1-7 0 15,-1-4 0-15,1-1 0 0,2 2 0 16,-2-3 0-16,0-3 0 0,-1-3 0 16,-1 0 0-16,-3-1 0 0,0-3 0 15,-3-6-1-15,-3-5 0 0,-2 0-2 16,-2-1-3-16,-2 0-1 0,-1-1-2 16,0 2-3-16,-1 1-2 0,1 5-5 0,2 1-7 15,2 0-57-15,2 0-52 0,3 0-95 16,3 1-216-16</inkml:trace>
  <inkml:trace contextRef="#ctx0" brushRef="#br0" timeOffset="169582.5893">24400 877 545 0,'-13'-4'135'0,"0"-1"1"0,1 2-37 0,5 0-80 16,1 3-11-16,4 2-1 0,2-1-3 16,2 2-3-16,3 2-2 0,2 4 0 15,3-3 0-15,2 3 0 0,2-1-1 16,-1 0 0-16,1-2-2 0,-1 0 0 0,-2-4-3 16,-2 4 1-16,-3-1 0 0,-4-1 1 15,0 1 2-15,-5-3 2 0,-1 3 3 16,-2 0 3-16,0-1 1 0,-2 1 2 15,-1 2 1-15,2 0-1 0,-2 2 1 16,2 4 1-16,1-2 1 0,0 3 2 16,1-1 0-16,1 1 1 0,3 1-1 15,1-2-1-15,2-3-2 0,4 3-3 16,2-5-1-16,0 0-2 0,5-4 0 0,2-3-4 16,3-2-6-16,1-4-11 0,2-2-9 15,2-2-9-15,1-2-29 0,-2-5-91 16,-3-3-107-16,1-7-246 0</inkml:trace>
  <inkml:trace contextRef="#ctx0" brushRef="#br0" timeOffset="169709.2582">24631 508 613 0,'-11'2'127'0,"1"4"0"0,0 5-110 0,5 7-24 15,-1 4-10-15,2 6-58 0,2-2-52 16,0-1-94-16,4-6-215 0</inkml:trace>
  <inkml:trace contextRef="#ctx0" brushRef="#br0" timeOffset="169985.8754">24661 846 623 0,'-8'-1'138'15,"2"-1"3"-15,-2 1-101 0,5-2-23 16,1 3-6-16,4 1-3 0,-1 3-2 15,0 5-2-15,3 0-2 0,1 4-1 16,2 0 1-16,2 4 2 0,-1 0 0 16,3 1 0-16,1 0 1 0,-1-6-2 15,2 7-1-15,-1-1 0 0,0-3 0 16,-3-1-1-16,-1-1-1 0,0-2 1 0,-3 0 0 16,-2-8 1-16,-3-3 1 0,-3-2-1 15,-5 3 0-15,-2 0 1 0,-2 0-1 16,-2 2-1-16,-2-1-5 0,-4 5-7 15,2 4-9-15,-3-4-12 0,1 0-116 16,-1-1-118-16,1 4-289 0</inkml:trace>
  <inkml:trace contextRef="#ctx0" brushRef="#br0" timeOffset="171218.6383">23337 3033 532 0,'-8'4'128'0,"-3"2"2"0,0 4-60 16,-2 2-44-16,2 5-10 0,0 1-2 15,3-1-3-15,0 4 0 0,2 1-2 16,3-2-1-16,3-2 1 0,1 1-2 16,4-1-1-16,2 2-1 0,0-6-1 15,4 0-1-15,0-3 1 0,2-3-1 16,-2-1 0-16,-1-5 1 0,-2-3-1 0,1-3-1 16,-3-1 0-16,-1-6-1 0,-4-1-1 15,1-2-2-15,-3-4-2 0,0 0-1 16,-2-2-1-16,0 0-1 0,-2 1 1 15,1 1 1-15,-2-2 1 0,0 5 3 16,-1 2 3-16,1 0 4 0,-2 5 2 16,3 1 2-16,0 2 1 0,2 2 0 15,1 2 0-15,1-1-3 0,4 0-2 16,2-1-2-16,1-1-1 0,2-1-2 16,2 1 0-16,2-2 0 0,3 0 0 15,2 0 0-15,-1 0-6 0,2 1-13 0,3 3-10 16,0-3-3-16,-3 2-120 0,-2 2-118 15,-1-3-284-15</inkml:trace>
  <inkml:trace contextRef="#ctx0" brushRef="#br0" timeOffset="171532.6956">23519 3032 515 0,'0'-3'124'0,"-2"2"3"16,2 2-72-16,-1 2-26 0,0 2-6 15,0 2-3-15,-1 4-4 0,1 4-1 16,-3 2-1-16,3 0-1 0,1 3 0 16,3-1-1-16,0 1-2 0,1-2-3 15,3-1-1-15,3-3-2 0,1-1-1 0,0-3-1 16,2-3 1-16,-2-3-1 0,1-4 1 15,-1-2-1-15,0-5 1 0,1-5-1 16,-1-2-1-16,-1-4-1 0,-2-1-5 16,1-3-4-16,-3-2-6 0,-3 1-7 15,-3 1-11-15,-3 1-113 0,0 0-113 16,-4 3-275-16</inkml:trace>
  <inkml:trace contextRef="#ctx0" brushRef="#br0" timeOffset="171819.926">23733 3044 503 0,'5'-4'118'0,"1"1"2"16,0 3-69-16,0 2-25 0,2 4-3 15,0 4 0-15,-1 3-1 0,2 2-3 16,1 4-1-16,0-2-2 0,-1 2-3 16,1 2-2-16,1-1-4 0,-1-3-2 15,1 1-1-15,-1-1-1 0,1 2 0 16,-1-5-3-16,-1-1-9 0,-1-2-6 16,-2-2-4-16,-1-1-121 0,-3-7-117 15,0-5-287-15</inkml:trace>
  <inkml:trace contextRef="#ctx0" brushRef="#br0" timeOffset="171970.9194">23846 3095 603 0,'-20'18'127'0,"-3"2"0"0,2 2-110 15,0 2-10-15,1 1-1 0,6 0-5 16,2 1-8-16,0-3 1 0,5-5-121 0,5-2-108 15,4-8-277-15</inkml:trace>
  <inkml:trace contextRef="#ctx0" brushRef="#br0" timeOffset="172253.1644">24015 2967 631 0,'3'-4'141'15,"1"4"9"-15,-2 4-101 0,3 4-20 16,0 6-2-16,1 4 0 0,2 4 2 16,-3 2-5-16,1 1-6 0,-1 0-3 15,0 0-3-15,-1-1-2 0,0-3-2 16,1-4-4-16,1-3-1 0,0 0-1 16,2-4 0-16,-1-5 0 0,0-5 0 15,2-5 0-15,-1-6 1 0,2-4-1 0,1-8 0 16,0-4 0-16,2-5-1 0,-5-6-7 15,2 1-9-15,-4 0-7 0,-1 2-11 16,-1 3-8-16,-1 6-10 0,-3 5-119 16,0 10-118-16,2 3-282 0</inkml:trace>
  <inkml:trace contextRef="#ctx0" brushRef="#br0" timeOffset="172400.8165">24209 3297 645 0,'-3'-4'137'0,"1"-1"-2"16,0-3-120-16,0 2 34 0,0-1-182 15,6 0-124-15,1-1-333 0</inkml:trace>
  <inkml:trace contextRef="#ctx0" brushRef="#br0" timeOffset="224712.2566">24898 1404 218 0,'0'-8'78'16,"-1"-1"12"-16,-1-1-6 0,2-1-12 16,-1 1-5-16,0 0-6 0,-3 3-8 0,-1-1-9 15,2 2-11-15,-2 0-8 0,-3 0-6 16,0 4-6-16,-3-1-2 0,2 1-2 16,-2 2-2-16,0 1-1 0,0 0-1 15,-1 4-1-15,2 0 0 0,0 1-1 16,-1 3 0-16,0 1 0 0,1 1 0 15,-2 2 1-15,1-1 0 0,0 3 1 16,-1 1 1-16,1 0 0 0,-1 1 0 16,-1 1 0-16,1-1 0 0,-1 3-2 15,-2-2 1-15,1 1-1 0,0-1 1 16,0 4-1-16,-2-3 0 0,3 1 1 0,-1 2-1 16,3 3 0-16,2 3 0 0,-1 0-1 15,1-1 1-15,3 3-2 0,1-1 1 16,2 0 0-16,-2-2 1 0,1 0-1 15,3-2 1-15,-2 1 0 0,2-2 0 16,0-1-1-16,0 1 0 16,-1-2-1-16,1 0-1 0,-3 0 0 0,2 0 0 15,0 0 0-15,-2 0-1 0,0 0 1 16,1 1-1-16,0 3 0 0,2-2 0 16,0 2 1-16,-1 2-1 0,4 1 0 0,-1 0 1 15,3 2-1-15,-2-4 0 0,2-1 0 16,1 3 0-16,-1-4 1 0,1 0-1 15,0-2 0-15,0-1 0 0,1 1 0 16,0 0 0-16,1-5 0 0,0 3 0 16,1 0 0-16,2-2 0 0,1 1 1 15,2 1-1-15,-1-1 0 0,1 2 0 0,1-2 0 16,-1-2 0-16,2 2 1 0,0-2-2 16,-1 0 2-16,1-4-1 0,0 1 0 15,1 0 0-15,-2-1 0 0,2-1-1 16,0 0 1-16,0-3 0 0,2-2 0 15,2 0 0-15,-2-3 0 0,2 0 0 16,0-4 0-16,-1-2 0 0,2-2 1 16,-1-1-1-16,-2-3 0 0,2-1 1 15,2-5 0-15,-1 1 0 0,1-3 0 16,0-1 1-16,0-1 0 0,0 1 0 16,-1-2-1-16,-3-2 1 0,0 1 0 0,-1-2-1 15,-3-1 0-15,-1-3 0 0,1 1-1 16,-2-2 1-16,-1-1-1 0,-1-2 1 15,-1-2-1-15,-1-2 0 0,-2-1 0 16,-2-3 0-16,0-2 0 0,-1 1 0 16,-2 1-1-16,2-1 1 0,-2 1-1 15,2 3 1-15,-1 1-1 0,-1 5 1 0,2-2 0 16,-2 1 1-16,-1 2 0 0,-1-3 0 16,-2 0 0-16,-2-4 1 0,2-7 0 15,-2 0 0-15,0-7 0 0,1-2-1 16,3 0 1-16,2 2-1 0,0 2 0 15,3 4 0-15,-1 1 1 0,-2 4 0 16,-1 3 2-16,-3 1 2 0,-2-2 1 16,-2 1 1-16,-1 0 1 0,-1 5 0 15,-2-1 0-15,0 3-1 0,1 4-1 16,-3 2-3-16,-5-1-1 0,-1 4-1 16,-4 1-2-16,-6 3-2 0,0 4-6 0,-4 4-9 15,-3 9-13-15,0 8-12 0,-4 8-12 16,-1 8-112-16,2 4-120 0,-3 8-276 15</inkml:trace>
  <inkml:trace contextRef="#ctx0" brushRef="#br0" timeOffset="226417.7736">22302 3360 436 0,'-1'-17'113'0,"-3"-2"1"15,-1 2-21-15,3 3-69 0,-1 3-8 16,2 1-4-16,0 0-1 0,1 3 2 16,-1 0 1-16,-2 4 1 0,2 0 1 15,0 2-1-15,1 1-2 0,-1 3-2 16,1 4-4-16,0 4-2 0,1 5-2 15,3 5-1-15,-1 6-1 0,2 6 0 16,1 3 0-16,0 5 1 0,-1 2 1 16,-1 1 0-16,-2-1 1 0,0-2 0 15,0 0 0-15,1 0 1 0,-2-1-1 0,4-2 0 16,0-2-1-16,2 4-1 0,3-6-1 16,0-1 0-16,2-6 0 0,1-3 0 15,2-4 0-15,0-5-1 0,2-6 1 16,1-2-1-16,2-5 1 0,1-2 0 15,2-4 0-15,1-3 0 0,3 0 0 16,0-3 0-16,0-1 1 0,0 1-1 16,1-1 1-16,2 2-1 0,-1 2 0 15,1 3 0-15,0 4 0 0,1 0-1 16,1 4 1-16,-1 3-1 0,3 1 0 16,0 2 1-16,4-3-1 0,1 3 0 15,3 0 0-15,2-2 0 0,2-2 1 0,2-1-1 16,2-1 0-16,1-2 0 0,5 0-1 15,3-5 1-15,2-3 0 0,1-1 1 16,3-3 0-16,0 1 0 0,1-1 1 16,-2-2-1-16,1 4 1 0,0 1-1 15,-3 3 1-15,1 1-2 0,-3-1 1 16,0 2-1-16,-3 1 0 0,-4 0 0 0,-1-1 1 16,-1 1-1-16,-3 0 0 0,-3 1 1 15,-4-3-1-15,-2 2 1 16,-3 0 0-16,-1 0-1 0,-6 0 1 15,-2 1 0-15,-2-2 0 0,-2 4 0 0,-2-4 0 16,-2 0-1-16,-2 1 1 0,-1-1-1 16,-3 0 0-16,-2 1 1 0,-2 0-1 15,-2-1 0-15,-4 2 1 0,-2-1 1 16,2 1 1-16,-3 0 0 0,0 0 1 16,1 0 0-16,-2 0 1 0,2 0-1 15,-2-1 1-15,1 0-2 0,0-1 0 0,0-1-1 16,0-1 0-16,0 0-1 0,-1-2-1 15,1 0 1-15,-2 0 0 0,2-4-1 16,0 0 1-16,-1 1 1 0,2-2-1 16,1-2 0-16,-2 0 0 0,0-3 1 15,-3-1-1-15,3-2 1 0,0-1 0 16,1-1 0-16,-1-3 0 0,2 0 0 16,0-2 0-16,2-1 1 0,-3-5-1 0,-1-2 0 15,0-5 0-15,-1-3 0 0,-3 2 1 16,2-3 4-16,-3 5 3 0,-1 4 1 15,1 3 1-15,0 7 0 0,0 3 0 16,1 4-2-16,-1 4-4 0,3 4-3 16,1 0-4-16,0 4-7 0,2 1-11 15,1 2-11-15,2 2-11 0,1 2-16 16,1 2-112-16,0 1-120 0,1 2-278 16</inkml:trace>
  <inkml:trace contextRef="#ctx0" brushRef="#br0" timeOffset="229234.4683">24870 3094 313 0,'-3'0'78'15,"2"1"9"-15,1-1-35 0,-1 0-10 0,-1 0 1 16,2 0 4-16,-1 0 5 0,0 2-3 16,0-2-5-16,0 1-7 0,-2 1-5 15,-2 3-5-15,-2 4-4 0,-2 1-4 16,0 3-3-16,-4 4-2 0,-1 4-1 16,-2 1-2-16,1 4 0 0,1-3 0 15,1 0 0-15,1-3 0 0,2-4 2 0,3-3 0 16,0-4 1-16,4-5-1 0,0-2-1 15,2-3-2-15,2-5-3 0,3-5-1 16,1-5-3-16,1-4-1 0,3-4 0 16,2-2-1-16,0-1 0 0,1 4 0 15,-1 4-1-15,0 3 1 0,-1 5 0 16,-2 5 0-16,0 4 2 0,-2 4 1 16,0 3 3-16,0 4 0 0,0 4 1 15,0 3 0-15,2 1-1 0,-2 0-1 16,2 2-3-16,2 0-6 0,4 1-18 15,-1-7-18-15,7 0-68 0,2-6-64 0,2-6-123 16,8-4-267-16</inkml:trace>
  <inkml:trace contextRef="#ctx0" brushRef="#br0" timeOffset="230019.9459">22322 3225 557 0,'2'-5'124'0,"-4"3"1"0,-3 2-95 15,-2 2-10-15,-2 6-3 0,-2 6-3 16,-3 6-1-16,-1 4-1 0,-4 7-1 15,2 3 2-15,0 3 0 0,0-3 0 0,0-2-1 16,-1-4 0-16,4-3 0 16,3-7 0-16,0-7 0 0,1-3 0 0,4-6-2 15,3-6-1-15,5-5-1 0,1-11-2 16,3-7-1-16,4-6-2 0,5-9-2 16,1-2-1-16,3-2 1 0,1 0-1 15,1 7 0-15,-2 7 0 0,1 8 0 16,-3 8 0-16,-2 7 0 0,-4 8 0 15,0 9 0-15,-3 4 0 0,1 6 1 16,0 7-1-16,3 4 1 0,3 4-3 0,5 1-9 16,10 2-11-16,9-5-14 0,7-4-118 15,8-9-123-15,8-7-299 0</inkml:trace>
  <inkml:trace contextRef="#ctx0" brushRef="#br0" timeOffset="230823.9426">24906 3169 537 0,'-3'-1'110'15,"-2"-1"-1"-15,2 2-98 0,3-1-8 16,-1 1-3-16,1-1 1 0,0-1 3 0,1-1 5 16,-2 1 5-16,1-2 5 0,0 2 2 15,1-3 2-15,-1 0 2 0,2 0-2 16,-2 1-1-16,1-1-4 0,0 2-2 16,0-1-1-16,0 1 0 0,-1 1 0 15,0 1 0-15,2 0-1 0,-2-1 1 16,0 2-1-16,0 0-3 0,0 0-2 15,0 0-4-15,0 0-1 0,1-2-2 16,0 3-1-16,0-1-1 0,3 0 1 16,0 1-1-16,2 2 1 0,0-1 0 0,0 4 0 15,3 0 1-15,-1 1 0 0,0-3 0 16,0 4-1-16,-1 2 1 0,1 1-1 16,-2 1-3-16,1-1-8 0,-1 2-15 15,1 6-15-15,-1 0-119 0,-5-1-126 16,0-5-307-16</inkml:trace>
  <inkml:trace contextRef="#ctx0" brushRef="#br1" timeOffset="285393.1379">15560 11343 357 0,'-1'-8'105'0,"-1"0"5"0,0 1-8 15,2-2-51-15,-1 0-13 0,1 1-5 16,0-1-4-16,1-2-4 0,1 3-1 15,-1-2-3-15,0 1-2 0,0 2-3 0,0 0-1 16,1 0-2-16,-1 4-1 0,0-2-1 16,-1 2-1-16,1 0 0 0,1-1-2 15,-2 3 0-15,1-3-1 0,0 2-1 16,0-1 0-16,0-2-1 0,2 3-1 16,-2-2 0-16,2-1 0 0,-2 0 0 15,1 2 1-15,2-3-1 0,-2 1 1 16,1 0-1-16,0-1 1 0,-1 0 0 15,0-1 0-15,1 1 2 0,-2 1 0 0,0 1 2 16,0-1 1-16,-1 0 1 0,2 1 1 16,-2 0 0-16,0 2 0 0,-2-1-1 15,2 1-2-15,-1 1 1 0,0 0-2 16,0 1-1-16,1 0 0 0,-2 0-1 16,2 1-1-16,-1 1-1 0,1 1 0 15,0 2-1-15,-1-2-1 0,0 5 2 16,-1 0-1-16,1 3 1 0,0 3 2 0,0 2 1 15,0 2 0-15,1 3 1 0,0 0-1 16,1-2 0-16,0 0-1 0,3-1-2 16,-2-1-2-16,2-2 0 15,1-3-2-15,2-1 0 0,0-2 0 16,1-3-1-16,-1-3 1 0,2-4-1 0,-2-4 1 16,0-4 0-16,0-4 0 0,-3-1-1 15,0-4 2-15,-1 1 0 0,-2 0 2 16,-1 4 3-16,0 2 2 0,-3 2 4 15,1 3 0-15,1 5 0 0,-3 1 1 16,3 3-2-16,0 4-2 0,-1-1-3 16,2 2-3-16,2 2-1 0,-1 0 0 0,2-2-2 15,1 0 1-15,2-2-1 0,2-1 1 16,0-3-1-16,0-2 1 0,-1-2-1 16,0-1 1-16,1-2 0 0,-2-2 0 15,0-1-1-15,-3-1 1 0,1-1 0 16,-1-1-1-16,-2 1 0 0,-1 1-2 15,0-1-2-15,-1 1-5 0,-1 1-5 0,0 0-9 16,-1 3-11-16,2 0-14 0,-1 2-14 16,-1 0-8-16,3 2-12 0,-1 1-107 15,2 0-117-15,1 0-269 0</inkml:trace>
  <inkml:trace contextRef="#ctx0" brushRef="#br1" timeOffset="286411.0068">15677 11158 164 0,'1'-10'46'0,"0"0"6"16,3-1-14-16,-2 0 5 0,1 0 4 15,0-1 6-15,1 1 6 0,-2 0 2 16,1 1 0-16,-2 0-3 0,0 0-7 0,1 1-6 15,-1 0-8-15,-1 1-4 0,0 0-2 16,1 0 0-16,-1 0 0 0,0 3 2 16,0 2 1-16,0 0 0 0,-1 2-1 15,1 2-2-15,0 4-2 0,1 2-2 16,-1 6-2-16,-2 4-3 0,-2 5-1 16,-1 5 0-16,-1 5 0 0,-2 1-3 15,0 4-1-15,-1-1-1 0,3 1-3 16,3-3-1-16,0-3-3 0,3-3-1 15,1-5-2-15,3-3-1 0,2-3-2 16,3-5-1-16,0-3 0 0,2-3-1 16,3-2 0-16,-1-4 0 0,1-3-1 15,1-4 1-15,1-2-1 0,-3-2 0 0,-1-3 0 16,-1-1 1-16,-2-3-1 0,-1 0 0 16,0 1 0-16,-5-1 0 0,1 0 0 15,-1 2 1-15,-1 0-1 0,-1 1 0 16,0 3 1-16,-1 1-1 0,0 2 0 15,-1 2 1-15,0 1-1 0,0 0 0 16,0 2 0-16,-1 0 0 0,2 2 0 0,-1 1 0 16,1-1 0-16,0 1 0 0,0 1-1 15,1 0 1-15,-1 0-1 16,0 1 1-16,0-1-1 0,0 2 1 0,0-1 0 16,-1 1 0-16,1 2 0 0,0 0 0 15,0 2 1-15,0 1-1 0,0 5 1 16,0 2 0-16,0 0 1 0,3 4 0 15,-1 2 1-15,2 2 1 0,1 1 0 16,3-4 1-16,3 1-1 0,3-1 1 0,3 0-1 16,2-6-1-16,2-2 0 0,1-2-1 15,2-3-1-15,-2-5 0 0,0-5-1 16,-2-3 1-16,0-1 0 0,-3-6 0 16,0-4-1-16,-3-4 1 0,-1 0 0 15,-4-5 0-15,-2-2 0 0,-3-2 0 16,-3-4-1-16,-2 3 1 0,-3 2-1 15,-2 0 0-15,0 5 0 0,-3 5 0 16,3 9-2-16,-3 1-2 0,-1 7-4 0,1 5-7 16,2 5-12-16,-1 4-17 0,4 4-21 15,0 0-11-15,3 6-55 0,2 1-67 16,3 1-118-16,3 3-240 0</inkml:trace>
  <inkml:trace contextRef="#ctx0" brushRef="#br1" timeOffset="286724.7517">16214 11362 709 0,'-6'-2'169'0,"0"2"4"0,0 2-106 15,3 2-25-15,3 2-10 0,3 2-7 16,2 0-7-16,2 2-6 0,3 2-4 15,2 3-3-15,3-2-1 0,3 0-2 16,-1-7-1-16,2 1 0 0,0-4 0 0,0-6-1 16,-1-4 1-16,-4-4 0 15,-2-3 0-15,-4 3 0 0,-4-4 0 0,-5 1 0 16,-6-5 0-16,-3 5 0 0,-4 0 1 16,-3 3-1-16,-1 0-1 0,-2 1 0 15,2 3-1-15,4 5-5 0,1 0-10 16,2 4-13-16,6 2-19 0,2 3-17 15,6 2-117-15,2 1-132 0,5 0-304 16</inkml:trace>
  <inkml:trace contextRef="#ctx0" brushRef="#br1" timeOffset="287010.498">16551 11214 671 0,'-4'0'182'0,"3"-1"4"15,-1 0-64-15,3-1-59 0,1 1-17 16,3 0-15-16,2 0-15 0,1 0-7 15,2-1-5-15,2 0-7 0,0 1-10 16,2-1-13-16,1 0-16 0,-2 1-16 16,2 0 8-16,-3-1-140 0,-1 4-131 0,0 0-305 15</inkml:trace>
  <inkml:trace contextRef="#ctx0" brushRef="#br1" timeOffset="287191.0164">16603 11337 749 0,'-2'5'178'0,"1"-3"3"16,2 2-119-16,1-1-18 0,0-1-13 15,2-4-10-15,1 2-10 0,2-1-12 16,2-1-16-16,-1-1-22 0,2 1-20 16,-2 2-125-16,1 0-139 0,3 0-330 15</inkml:trace>
  <inkml:trace contextRef="#ctx0" brushRef="#br1" timeOffset="289520.2916">17077 10827 421 0,'1'-5'103'0,"-1"0"1"0,4 0-53 16,-6 3-26-16,2 1-8 0,2-3-6 15,-2 3-4-15,0 1-3 0,1 0-2 16,-1 0-1-16,1 1 0 0,0-2-1 16,-1 3 0-16,0-1 1 0,0-1-1 15,0 2 0-15,-1-2 1 0,0 1-1 0,1 0 0 16,-1 0 1-16,-1 1 0 0,2-1 2 16,-1-1 2-16,0 1 2 0,0-1 1 15,1 1 2-15,0-1 1 0,-2 0 2 16,2-1 0-16,0 2 0 0,0-1 1 15,0-1-1-15,0 0 1 0,0-2 1 16,0 2-1-16,0-3-1 0,-1 2 1 16,1-2-1-16,0 1-1 0,-1-1 0 15,1 0-1-15,0 2 0 0,1-2 0 16,0 2-1-16,1-1 1 0,-1 1 0 0,0-1 0 16,-1 2 0-16,1 0 0 0,-1 0-2 15,0 1-1-15,-1 2 0 0,0 1-1 16,-2 3 1-16,1 2-1 0,0 5 0 15,-3 1 0-15,-1 3 0 0,-1 1-1 16,-1 1-1-16,0 2 0 0,0 1-2 16,-2-5 1-16,2 2-2 0,0-1 0 15,2-1 0-15,2-1-1 0,2-5 0 16,1 1-1-16,3-2 1 0,2-3-1 0,1 0 0 16,1-3 0-16,2 1 1 0,3-1-1 15,2-3 0-15,0 2 1 0,3-1-1 16,0-1 0-16,0-1 1 0,0 0-1 15,0-1 0-15,-2-1 0 0,0-1 0 16,-1-2-3-16,1 3-6 0,-2-3-7 16,-1 0-14-16,-2 0-10 0,-1 2 33 15,-2-2-160-15,-4 0-125 0,0-1-312 0</inkml:trace>
  <inkml:trace contextRef="#ctx0" brushRef="#br1" timeOffset="289746.6869">17238 10833 661 0,'-1'1'152'0,"-1"4"4"16,2 4-107-16,1 4-14 0,0 5-7 0,2 2-4 16,-1 5-6-16,2 2-3 0,-1 0-5 15,0 0-2-15,0 0-3 0,1-3-2 16,1 1-1-16,-1-6-3 0,-1 1-10 15,0-2-16-15,1-1-14 0,-2-2-104 16,-1-3-22-16,-1-2-110 0,1-1-219 16</inkml:trace>
  <inkml:trace contextRef="#ctx0" brushRef="#br1" timeOffset="290027.0852">17535 10826 613 0,'1'-15'151'15,"1"2"3"-15,2 2-77 0,0 3-38 16,3 2-11-16,-1 3-5 0,0 0-7 16,2 3-5-16,-2 1-5 0,0 2-2 0,0 2-1 15,0 2-1-15,-1 4-1 0,1 4 0 16,-1-1 0-16,0 5 0 0,-1 3 0 15,1 1 0-15,-3 2-1 0,1-2 1 16,-1 0-2-16,2 0-1 0,-3-1-6 16,0-1-6-16,-1-5-9 0,1 1-9 15,-1-1-12-15,0-1-118 0,-1-3-118 16,-1-1-287-16</inkml:trace>
  <inkml:trace contextRef="#ctx0" brushRef="#br1" timeOffset="290250.5271">17538 10843 614 0,'-8'-1'146'0,"-2"3"3"16,0 4-97-16,2 3-18 0,2 4-9 15,2 3-7-15,0 5-7 0,2 1-7 16,-1 1-4-16,5 3-10 0,-2 1-9 15,2 0-10-15,-2-2-34 0,1-1-88 16,0-3-111-16,-1 0-256 0</inkml:trace>
  <inkml:trace contextRef="#ctx0" brushRef="#br1" timeOffset="290557.6658">17219 11257 510 0,'-9'-1'138'0,"1"-2"5"0,1 2-28 0,3-1-66 16,1 2-10-16,2 0-5 0,1 0-6 15,2 2-4-15,2-1-5 0,2 2-4 16,4-3-3-16,3 2-2 0,3-1-1 15,6-2-2-15,4-1-1 0,2-1-2 16,5 1-1-16,4 2-1 0,2-3-1 16,2 1 0-16,-2 0-1 0,1-2-2 15,-2 1-2-15,-2 0-5 0,-1-1-8 16,-3 0-10-16,-4 4-10 0,-2 0-11 16,-4 3-109-16,-5 2-6 0,-4 0-96 0,-5 2-186 15</inkml:trace>
  <inkml:trace contextRef="#ctx0" brushRef="#br1" timeOffset="291061.3301">17346 11398 636 0,'-1'-5'149'0,"2"0"4"0,4 1-100 16,5 0-19-16,2 1-6 0,5-1-4 15,4 2-5-15,4 2-5 0,-1 0-5 16,1 0-3-16,-2 1 0 0,-1 0-2 16,-4 2-2-16,-3-1 0 0,-5-2 1 15,-2 3 0-15,-4 0 0 0,-4 2-1 16,-5 3 0-16,-2 0 1 0,-4 5-1 0,-5 0 0 15,-1 3-1-15,-3 0 1 0,-1 0-1 16,3 0 0-16,2-3 0 0,5 1-1 16,2-3 0-16,6-2 0 0,3 0 0 15,5-2 0-15,2 1 0 0,3 0 0 16,1-3-1-16,2 3 1 0,1 0-1 16,0 1-1-16,1-1 0 0,-1 2-2 0,-1 0 0 15,-2 0 0-15,0 1-1 0,-4-2 1 16,1 0 1-16,-5-2 0 0,0 3 2 15,-2-1 0-15,-3 2 0 0,-3 0 2 16,-4-1 1-16,-2 2 3 0,-4-2 3 16,-2 1 1-16,-2-4 1 0,-3 0 1 15,0-2-1-15,1 0-1 0,0-1-3 16,1-3-5-16,2-1-11 0,3 1-11 16,3-2-19-16,2-1-37 0,-1-1-95 15,5 1-126-15,1 2-284 0</inkml:trace>
  <inkml:trace contextRef="#ctx0" brushRef="#br1" timeOffset="295073.8644">14976 6420 444 0,'-4'-3'116'0,"1"0"5"16,-2-1-56-16,2-1-16 0,1 0-9 15,-1-1-9-15,2 1-5 0,1-1-4 16,1-1-4-16,1-2-3 0,2 2-1 15,1-3-2-15,3 0 0 0,0-1-1 0,2 3 0 16,0 1-2-16,3 3-1 0,0 2-1 16,-1 5-3-16,1 3 0 0,2 3-2 15,-2-1 0-15,0 3-1 0,0-1 0 16,-2-2-1-16,1 2-2 0,-2-1-5 16,0-2-7-16,-3 1-6 0,2-4-11 15,0 0 4-15,-1-3-122 0,-1-1-112 16,1-3-272-16</inkml:trace>
  <inkml:trace contextRef="#ctx0" brushRef="#br1" timeOffset="295334.1666">15228 6273 536 0,'-3'0'125'0,"-2"1"1"16,3 3-82-16,2 3-20 0,2 2-9 15,0 0-5-15,3 4-5 0,1-2-2 16,3 1-1-16,-1-1-1 0,2-1 0 0,0 0 0 15,0-1-1-15,-1 2 1 0,-1-1-1 16,-2 1 1-16,-1 0-1 0,-4 3 1 16,-5-1-1-16,-2 2 1 0,-4 2-1 15,-4 1 0-15,-5 2 1 0,-4 2-2 16,-1 1-5 46,0 1-7-62,2-2-24 0,1-1-92 0,4-1-101 0,9-1-251 0</inkml:trace>
  <inkml:trace contextRef="#ctx0" brushRef="#br1" timeOffset="298156.241">15702 6317 370 0,'3'-12'102'0,"-2"2"3"16,-2-1-41-16,2 1-18 0,0 1-13 16,0 3-8-16,1 1-8 0,-1 2-4 15,-1-2-2-15,0 2-2 0,0 2-1 16,-1-1-2-16,1-1 0 0,-2 3 0 15,2-2-2-15,-1 2 0 0,1-3-2 16,-1 2 0-16,0 0 0 0,1-1-1 16,0-3 0-16,0 2 0 0,-1-2 0 15,1 2 0-15,1-2 0 0,0 1 1 0,0-1 0 16,0 1 0-16,1 2 1 0,-1-2 1 16,0 2 2-16,-1 1-1 0,0-2 2 15,-1 2 0-15,0-1 0 0,1 0 1 16,-2 1-1-16,2 0 1 0,-1 0 0 15,1-1 0-15,0 4 1 0,-2-1-1 16,1 3 0-16,-2 4-1 0,-1 4 1 16,2 4 0-16,-2 5-1 0,2 4 2 0,1 3-1 15,2 4 2-15,-1-4 0 0,2 2-2 16,3-1-1-16,0-6 0 0,1-1-2 16,-1-5-1-16,0-3-2 0,2-5 1 15,-1 0-1-15,-1-5 0 0,3-3 1 16,-1-6-1-16,2-2 1 0,0-8 0 15,0 0 0-15,0-4 1 0,-2-1 0 16,-1 2 2-16,-2 3 0 0,-2 3 3 16,-1 4 0-16,-1 3 1 0,0 4-1 15,0 2-1-15,0 4-1 0,0 1-2 16,0 3-2-16,3 1-2 0,1 0-1 0,-1-1 0 16,2 0 0-16,4-2 1 0,-1-2-1 15,1-5 0-15,2-3 0 0,1-5 0 16,-1-2 1-16,0-3-1 0,-2-4 1 15,-2-4 0-15,-1 0 0 0,-3-2 0 16,-3 1 0-16,-3 1 0 0,-2 0-4 16,0 0-6-16,0 7-9 0,1 0-10 15,-3 6-10-15,4 1 13 0,-1 7-140 16,-1 4-123-16,3 3-297 0</inkml:trace>
  <inkml:trace contextRef="#ctx0" brushRef="#br1" timeOffset="298628.2622">16043 6426 501 0,'-1'13'125'0,"-1"1"3"0,1 2-54 16,2-3-41-16,2 0-7 0,0-1-6 15,4-2-4-15,-1-3-2 0,1-2-2 0,3-5 1 16,0-4 2-16,1-4 3 16,0-6 5-16,-3-3 2 0,0-1 6 0,-3-6 2 15,-5 1 1-15,-2 2-2 0,-4 2-2 16,-2 4-6-16,-3 4-5 0,-3 5-5 15,-2 3-6-15,0 7-9 0,-2 3-18 16,1 7-22-16,1 3-19 0,1 5-123 16,4-2-137-16,4 3-323 0</inkml:trace>
  <inkml:trace contextRef="#ctx0" brushRef="#br1" timeOffset="335262.4499">16584 6415 702 0,'-1'2'165'0,"0"0"2"16,1-1-115-16,2-1-14 0,1-1-9 15,0-1-11-15,2 0-8 0,1-1-5 16,3 0-4-16,2-2-13 0,0 0-18 16,0-1-16-16,2 2-124 0,0 2-133 15,1-2-322-15</inkml:trace>
  <inkml:trace contextRef="#ctx0" brushRef="#br1" timeOffset="336073.1433">16596 6256 487 0,'-6'-4'133'0,"-1"0"7"0,1 1-41 16,-1-1-31-16,-1-2-7 0,0 1-7 16,4-1-5-16,0 0-7 0,2 0-7 15,1 1-10-15,2-1-8 0,2 1-6 16,6 0-6-16,0 0-3 0,0 1-3 0,5 1-9 16,2-1-16-16,1 0-18 0,1 2 140 15,1-1-272-15,0 2-152 0,1 1-410 16</inkml:trace>
  <inkml:trace contextRef="#ctx0" brushRef="#br1" timeOffset="337162.7924">16962 5962 219 0,'-2'-5'59'16,"2"0"4"-16,0 0-25 0,2 0-2 15,0 0 3-15,-2 0 2 0,0 3 3 16,-1-3 2-16,-2 3 1 0,2-1-1 16,-3-1-2-16,-1 1-3 0,1-1-4 15,-1 0-2-15,0 2-1 0,-1-2-1 16,1 1 0-16,1 0 0 0,0-1-3 16,2 1-2-16,2-1-4 0,2 0-3 0,5 0-3 15,2-1-3-15,4-2-2 0,3 1-1 16,1-1-2-16,2-2 0 0,3 1-2 15,-1-2-2-15,-1 1-2 0,-2 0-1 16,-2 0-2-16,-3 3-2 0,0 0-3 16,-5 2-7-16,0 2-7 0,-2 1-8 15,-4 1-5-15,1 0-4 0,-5 2-4 16,-1 0-2-16,-1 2 2 0,-2 1-1 0,-3 1 3 16,2 1 2-16,-3 1 4 0,2 0 4 15,-2 0 5-15,0-1 6 0,-1 0 9 16,0 1 9-16,0-2 8 0,0 1 6 15,0-1 6-15,1 3 3 0,2 1 3 16,0 1 0-16,2 0 0 0,0 2-2 16,1 0-2-16,0 0-3 0,2-1-1 15,0-1-1-15,1-3-2 0,2 0-2 16,0-3-2-16,3 0-3 0,2-4-1 16,1-2-3-16,4-1-1 0,1-1-1 0,1-1-2 15,2-3 1-15,-1 0-2 0,1 1 0 16,-2-1 0-16,3 5 0 0,-2-3-1 15,1 3 0-15,-2 2 1 0,1 1-1 16,0 3 0-16,-1 0 0 16,-2-1 0-16,0 5 0 0,-1 0 0 0,1 2 0 15,-1-2 0-15,-4 1-1 0,-2-1 0 16,-1 2 0-16,-5 1 0 0,-2 1 1 0,-3-1-1 16,-2 3 1-16,-2 2 0 0,-2-1 1 15,1 0-1-15,-1-1 0 0,-1 1 1 16,1-3-1-16,-2 0 0 0,0-2 1 15,2 1 0-15,1-5 0 0,-1-1 0 16,2-3-1-16,4 0-2 0,2-5-4 16,3-2-8-16,3-2-6 0,5-2-7 15,2 0-9-15,6-2-12 0,-1-2-103 16,3 1-105-16,0 1-253 0</inkml:trace>
  <inkml:trace contextRef="#ctx0" brushRef="#br1" timeOffset="337442.5525">17330 5888 636 0,'-6'-7'155'0,"1"1"5"0,2-2-97 0,1 3-17 16,6-1-10-16,1-1-8 15,3 2-9-15,1-1-6 0,2 0-4 0,3 0-3 16,0 0-1-16,3 2-2 0,1 0-1 15,-1-1-1-15,2 3-1 0,0 2 1 16,-1 1-1-16,-2 4 1 0,-3 1-1 16,0 3-1-16,-2-1-1 0,-3 6-4 15,0 0-3-15,-5 4-5 0,1 0-6 16,-2 3-8-16,1 1-6 0,-3 0-6 16,-1 0-7-16,1-1-14 0,-3-3-94 0,2-2-104 15,-3-2-248-15</inkml:trace>
  <inkml:trace contextRef="#ctx0" brushRef="#br1" timeOffset="337626.5859">17426 5887 564 0,'-6'-12'141'0,"-2"4"7"16,2 6-82-16,2 3-18 0,1 4-10 15,0 5-10-15,2 2-7 0,1 4-8 16,1 5-7-16,1 2-5 0,0 3-7 0,-1 0-11 15,0-1-10-15,1 2-16 0,-2-1-111 16,-3-3-118-16,1-1-282 0</inkml:trace>
  <inkml:trace contextRef="#ctx0" brushRef="#br1" timeOffset="337889.3961">17090 6337 606 0,'-6'-4'144'0,"2"-1"2"16,3 1-97-16,2-1-13 0,3 0-6 16,3 2-5-16,3-3-5 0,5 0-3 15,2-3 0-15,5 0 1 0,4 0-2 16,3-2-2-16,5-3-3 0,3 2-2 0,4-3-2 15,2 4-3-15,-1 1-6 0,1 2-9 16,-2 2-13-16,-2 2-10 0,-5 2-11 16,-2 2 17-16,-6 0-139 0,-7 1-119 15,0 2-285-15</inkml:trace>
  <inkml:trace contextRef="#ctx0" brushRef="#br1" timeOffset="338331.3174">17382 6379 567 0,'-5'-6'138'16,"4"0"4"-16,3 0-66 0,3 0-46 15,2 0-8-15,4 0-5 0,3 1-4 0,3 1-4 16,0 0-2-16,1 2-2 0,2 1 0 15,-2 2 0-15,0 3 0 0,-3-1 1 16,-4 2-1-16,0 3 0 0,-3-2 0 16,-3 1 0-16,-3 0-1 0,-3 3 0 15,-3 1-1-15,-2 3-1 0,-1 0 0 16,-2 2 0-16,1 0-1 0,-1 0-1 16,2-1 1-16,2-2-1 0,1 0 0 15,4-4 0-15,3 0-1 0,-1 0 1 16,4-1-1-16,0-1-1 0,2 1 1 0,-1-1-1 15,0 0 1-15,-2-2 0 16,3 3-1-16,-1-2 2 0,-1-1-1 0,0 0 1 16,-1 1-1-16,-1-1 1 0,1 2-1 15,-5-2 2-15,-3 1 0 0,-2 1 2 16,-3 1 2-16,-4 0 0 0,-4-2 1 16,-4 2 0-16,-3-2-2 0,-3-1-5 15,-1-3-7-15,0 1-15 0,4-2 157 0,4-1-293 16,2 2-149-16,6 0-429 0</inkml:trace>
  <inkml:trace contextRef="#ctx0" brushRef="#br1" timeOffset="356308.6577">15692 2946 183 0,'-6'-7'50'0,"-1"2"6"0,2 0-18 15,3 0-5-15,-2 0 2 0,3 0 2 16,-2 0 1-16,2-1 0 0,0 0-1 16,0-1-2-16,1 0-3 0,-2 0-2 15,2 0-2-15,-1 1-2 0,2 0-2 16,-2-2-1-16,1 2-1 0,0 1 0 16,0-1-2-16,0 1-1 0,0 0 0 15,-1 0-2-15,0-1-2 0,0 1-1 0,1-2-1 16,-2 1-2-16,1 0-1 0,0 0-1 15,1-1-1-15,0 3-1 0,-1-1-1 16,1 0-1-16,0 1 0 0,0 0 1 16,1 0 0-16,0 1 1 0,-1-2 1 15,0 1 1-15,1 0 1 0,-1 0 1 16,2 0 0-16,-2 1 0 0,0-2-1 16,0 0-1-16,0-1 1 0,1 0-2 15,-1-1 0-15,1 2-1 0,-1 1 0 16,1 0-1-16,-1 0-1 0,3 3-1 0,-3 0 1 15,0 1-1-15,-2-1-1 0,2 2 0 16,0 1 0-16,-1 4 0 16,1 3-1-16,0 4 1 0,0 8-1 0,1 6 1 15,-1 5-1-15,2 5 0 0,0 3 0 16,2 1-1-16,-1-2 0 0,1-2 0 16,2-6-1-16,2-5 0 0,0-4 1 15,1-8-1-15,2-2 0 0,2-7 1 0,2-4-1 16,0-7 1-16,2-5 1 0,-1-5 0 15,-3-6 1-15,-1-4 1 0,-2-1 3 16,-2-2 1-16,-6 3 3 0,-2 4 2 16,-1 4 2-16,-2 4 1 0,1 7-2 15,-1 6-2-15,1 7-3 0,2 4-2 16,0 4-3-16,1 5-2 0,3 0-2 16,2 3 1-16,1-2-1 0,4-2 0 15,4-3 0-15,2-4 0 0,3-6-1 16,2-3 1-16,1-5-1 0,-1-5 1 0,-1-6 0 15,-4-6 1-15,-2-3 0 16,-4-3 0-16,-4-1 0 0,-4-2 1 16,-5-1 0-16,-2 5-1 0,-5 1 0 0,-2 3-1 15,0 4-5-15,-3 3-7 0,3 4-12 16,3 6-15-16,-1 4-10 0,4 5-12 16,5 6 69-16,2 5-188 0,3 2-127 15,1 2-322-15</inkml:trace>
  <inkml:trace contextRef="#ctx0" brushRef="#br1" timeOffset="357297.0018">16230 2936 391 0,'-2'3'111'0,"-1"-2"5"0,0-4-40 16,-1 5-19-16,0-1-13 0,-1 0-11 15,4-1-7-15,-1 1-6 0,-1 2-3 16,2 0-3-16,1 4-3 0,0 0-1 16,1 4-1-16,-1 2 0 0,0 3 0 15,2 1 0-15,0 1 1 0,0-2 0 16,2-1 0-16,2 0 0 0,0-4-1 16,2-1 1-16,1-3-1 0,1-2 2 15,0-4 2-15,2-1 2 0,-1-4 2 0,0-4 3 16,-1-2 0-16,-2-2 1 0,-1 0 0 15,-2 0-1-15,-5-2-2 0,-4 1-3 16,-2-1-1-16,-4 4-3 0,-2-2-3 16,-4 4-1-16,-4 1-3 0,1 5-5 15,0 6-5-15,1 3-13 0,2 4-11 16,4 4-16-16,2 1-14 0,6 0-121 16,3 1-129-16,6-5-301 0</inkml:trace>
  <inkml:trace contextRef="#ctx0" brushRef="#br1" timeOffset="357544.891">16571 2803 620 0,'-8'-4'156'0,"2"0"5"0,-1-1-75 0,3 3-42 15,2-2-14-15,5-1-10 0,1 3-7 16,2-1-5-16,2-3-6 0,3 1-1 16,0 1-4-16,3-3-8 0,0 3-12 15,-1 0-10-15,1-1-10 0,-2 5-35 16,-2-1-85-16,-4 3-109 0,1-2-242 16</inkml:trace>
  <inkml:trace contextRef="#ctx0" brushRef="#br1" timeOffset="357710.4333">16590 2901 522 0,'-3'3'141'0,"-1"1"2"0,0-2-19 16,3 0-92-16,2-1-12 0,2-2-7 16,2-2-4-16,2 1-5 0,2-3-3 15,2 0-10-15,0-1-11 0,1-2-2 16,0 1-123-16,-1 1-115 0,4-3-292 15</inkml:trace>
  <inkml:trace contextRef="#ctx0" brushRef="#br1" timeOffset="358129.0588">16834 2736 553 0,'-10'-12'145'16,"3"0"6"-16,0 0-46 0,3 1-56 15,3 1-9-15,1 1-5 0,2 1-6 16,3 0-5-16,2 2-7 0,3-1-4 16,1-2-3-16,3 1-2 0,0-1-3 15,2 3-1-15,4 1 0 0,0 2-2 16,2 3 0-16,-3 0 0 0,0 2-1 0,-2 3 0 15,-3 0 0-15,-3 0-1 0,-1 0 1 16,-4 1 0-16,-1 2 0 0,-4 1 0 16,-2 2 0-16,-1 0 1 15,-3 4-1-15,-1-1 1 0,-3 2-1 0,1 0 1 16,-1-1-1-16,0 2-1 0,2-1-1 16,1-1 0-16,1-3 0 0,3 0 0 15,0-2 0-15,5-4 0 0,1-1 0 16,0-3-1-16,4 1-4 0,0-2-4 15,2 0-8-15,0 0-7 0,1-1-9 0,1 3-7 16,-1-3-6-16,0 1-11 0,0-1-104 16,-1 0-108-16,-1 0-264 0</inkml:trace>
  <inkml:trace contextRef="#ctx0" brushRef="#br1" timeOffset="358423.274">17211 2645 547 0,'5'-11'134'0,"-1"-2"6"0,2 2-65 16,0-2-38-16,2-1-8 0,-1 5-3 15,0 2-4-15,1 3-4 0,0 1-4 16,1 3-2-16,-1 1-3 0,2 4-3 15,0 1-1-15,0 2-2 0,0 1-1 0,-3 4 0 16,0 0-1-16,-2 2-1 0,-1 0 0 16,-2 1-3-16,-1-1-4 0,1 1-5 15,-1-2-6-15,0 2-6 0,0 1-7 16,-1-4-7-16,0 2-20 0,0-3-90 16,-1 1-101-16,-1-5-244 0</inkml:trace>
  <inkml:trace contextRef="#ctx0" brushRef="#br1" timeOffset="358606.7812">17244 2657 602 0,'-2'1'139'0,"-2"2"4"16,3 5-97-16,1 2-16 0,0 3-9 15,3 1-6-15,-1 5-4 0,0 2-5 16,2 0-9-16,-1-1-11 0,-1 2-11 0,0-1-120 15,-2 1-119-15,2-5-297 16</inkml:trace>
  <inkml:trace contextRef="#ctx0" brushRef="#br1" timeOffset="390795.6333">20541 9276 461 0,'-31'3'107'0,"0"-2"4"15,6 0-66-15,3 2-17 0,5-3-6 0,4 1-1 16,4-2 0-16,1-1-1 0,3 1-1 16,0 0-1-16,0 1-1 0,2-1-1 15,-1 1-1-15,0 0 0 0,2 1-2 16,0-1-2-16,0 1-1 0,2-1-3 15,0 0-1-15,0 0-1 0,3 0-1 16,0 1 0-16,2 2 0 0,0-2 2 16,1 0 1-16,4 3 1 0,0-3 0 0,3 3 1 15,1-2-1-15,2 0-2 0,2 0 0 16,2 1-2-16,1-2 0 0,2 0-2 16,1-1 1-16,1-2-1 0,-1-1 0 15,5-2 0-15,-1 0 1 0,2-1 0 16,1-1 1-16,1 1 0 0,2-2 1 15,3 3 1-15,2 1 0 0,3-1-1 16,2 2 1-16,1 2-1 0,0-2-1 16,1 3 0-16,-1-2-2 0,-1 0 1 0,2 2-1 15,-2 0 0-15,1 0 1 0,3 0-1 16,6 1 0-16,1 1 1 16,0 1-1-16,-1-1-1 0,0-3 1 0,0 1-1 15,-2 1 0-15,-4-1 1 0,1 0-1 16,1 1 0-16,3 1 1 0,0 1-1 15,-4 1 0-15,-2 0 0 0,-1-2 1 16,-5 2-2-16,-4-1 1 0,-4 1 0 16,-5 0-1-16,-1 1 0 0,-2 0 0 15,-3-1 1-15,-1 3-1 0,-4-4 0 16,-3 2 0-16,1 0 0 0,-3-2 0 16,-1 0 0-16,-2-2 0 0,-2 2 0 0,2-3 0 15,-3 0 1-15,-2 0-1 0,-1 0 0 16,0 0 1-16,-1 0 0 0,0 0 1 15,-2 0 0-15,0 0 2 0,1 0-1 16,-1-1 2-16,1 1-1 0,0-2 0 16,0 0 0-16,2 1-1 0,-1-3-1 15,2 3 0-15,-2-2-1 0,3 1 0 16,-1 1-1-16,3 0 1 0,-3 1-1 0,2 0 0 16,-1 0 0-16,1 1 0 0,-1-1 1 15,1 1-1-15,-2 0 0 16,2 2 0-16,1-1 1 0,2 3-1 0,-4-1 0 15,0-1 0-15,-2 0 1 0,1-1-1 16,-1-1 1-16,-2 1-1 0,-4-4 1 16,2 4 0-16,0-2-2 0,0 0-5 15,-4 0-10-15,1 0-15 0,-2-3-13 16,0-2-108-16,-3-4-23 0,1-2-111 0,2-5-221 16</inkml:trace>
  <inkml:trace contextRef="#ctx0" brushRef="#br1" timeOffset="392056.8238">16965 10220 403 0,'-15'6'97'0,"2"1"5"16,0-2-53-16,3-1-17 0,4-2-3 0,-1 0-1 16,4 0-2-16,2-2-3 0,-1 1-3 15,2-1-4-15,2 0-2 0,1 2-2 16,2 0-2-16,3 0-1 0,1 1 1 15,5-1 0-15,2 3-1 0,1-3 0 16,2 2 0-16,4-2-2 0,-1 2 0 16,1-1-1-16,0-2-2 0,2-2 1 15,-1 1-2-15,3-3 0 0,4 1 0 16,1-2 1-16,2-2-1 0,4 0 1 16,6-2 0-16,4 3 1 0,2-1 0 0,0 0 2 15,2 0-1-15,0 0 1 0,1 4 0 16,-3 0 0-16,2 2-1 0,0 2-1 15,7 1-2-15,0 2-1 0,1 0 0 16,-1-1-1-16,1-3-1 0,1-1 1 16,-4-1-1-16,3-2 1 0,3 0 0 15,2 0 0-15,1-1 0 0,-2 1 0 16,2-2 1-16,-1 1-1 0,-4-1 1 0,-2 0-1 16,3 3 0-16,-3-1-1 0,1 2 1 15,-5 1 0-15,-2 1 0 0,-3 2-1 16,-3-1 1-16,-9 0-1 0,0 1 1 15,-3 1-1-15,-1 2 1 0,1-1-1 16,-2-1 1-16,0-1-1 0,0 2 1 16,-4-2-1-16,1 0 0 0,-3-1 1 15,-3 0-1-15,-4 0 0 0,-5 0 1 16,-3-1-4-16,-2-1-7 0,-4 1-8 16,-3-1-18-16,-1-1-115 0,-4 0-119 0,-3-1-297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2:22:35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18723 15387 576 0,'-10'-7'133'0,"4"0"3"16,-4 6-95-16,0-1-11 0,1 7-8 15,-1 0-5-15,-1 1-4 0,-1 7-2 16,-3 4 0-16,3 6 0 0,-3 5 3 15,0 5 1-15,2 6 0 0,0 3 1 16,4 8-2-16,0 2-1 0,3-1-3 16,6 4-2-16,2 4-2 0,3 1-1 15,1 1-1-15,1-1-2 0,-3 0 0 16,3 0 0-16,-4-2-1 0,1-4 0 0,-3-6-1 16,2-1 1-16,-3-1-1 15,3-1 1-15,-8-7-1 0,2-2 0 0,-8-5 1 16,-2 1 0-16,-1-2-1 0,-3-7 1 15,-5-6-2-15,3-1-4 0,0-4-7 16,3-2-10-16,0-4-5 0,1-3-11 16,4-2-15-16,4-2-108 0,-1-1-112 15,2 5-268-15</inkml:trace>
  <inkml:trace contextRef="#ctx0" brushRef="#br0" timeOffset="309.2411">18146 17077 619 0,'-9'-2'149'16,"2"6"8"-16,2-4-91 0,3 4-20 16,1-3-11-16,1-1-6 0,2 0-5 15,3 1-7-15,1-3-8 0,3 1-4 0,-1-1-2 16,4 1-9-16,-1 1-15 16,2 1-11-16,-1 2-19 0,1 2-115 0,0 1-127 15,-4 2-296-15</inkml:trace>
  <inkml:trace contextRef="#ctx0" brushRef="#br0" timeOffset="589.08">18466 17080 638 0,'-3'3'148'0,"2"3"7"15,1-1-90-15,2 2-28 0,6 0-8 16,-1-2-1-16,3 0-1 0,1-1-4 16,2-3-5-16,1-2-2 0,-1-3-3 15,0-1-2-15,-2 2-3 0,-3-6-1 16,-2 1-2-16,-4-1 0 0,-4 3-1 16,-2 0-2-16,-5 0 0 0,0 1-1 0,-3 4-3 15,0-1-5-15,-3 2-9 0,2 4-10 16,0 1-12-16,5 2-10 0,2 1-15 15,6-2-112-15,3 2-119 0,5 0-278 16</inkml:trace>
  <inkml:trace contextRef="#ctx0" brushRef="#br0" timeOffset="829.4537">18675 17035 605 0,'4'7'146'0,"-3"1"7"0,-1 0-85 16,3 6-22-16,-2 0-6 0,0 1-4 15,1 0-3-15,2 0-4 0,1 0-6 16,4 0-5-16,2-6-3 0,2-1-3 16,3-2-4-16,1-2-3 0,-1-4-1 15,2-2-1-15,-3-4 0 0,-4-3-1 16,-2 0 0-16,-3-4 0 0,-4-2-1 0,-3-1 0 16,-6-1-1-16,-1-1-5 0,-3 1-6 15,-1-2-13-15,-1 7-13 16,-2 1-12-16,0 5-19 0,2 5-111 0,-1 4-122 15,4-1-279-15</inkml:trace>
  <inkml:trace contextRef="#ctx0" brushRef="#br0" timeOffset="1497.6721">18905 15133 596 0,'-14'9'151'0,"-1"3"6"16,-1 0-79-16,3 1-24 0,3 2-10 0,5 0-9 15,1-3-7-15,2-1-6 0,1 0-4 16,7-2-5-16,0-3-2 0,1-5-4 15,3-1-1-15,1-4-2 0,1-2-1 16,3-5-1-16,-3 0-1 0,0-4-2 16,1 1-1-16,-3-2-6 0,-3-1-4 15,-2-1-7-15,-2 4-6 0,-1-2-9 16,-1 2-3-16,-1 2-1 0,0 2-1 16,2 4 2-16,0 1 3 0,1 4 6 15,1 3 7-15,-2 2 5 0,2 0 3 0,-3 2 4 16,1 2 6-16,-1 1 5 0,-2-2 7 15,-1 3 3-15,0-4 4 0,1 4 3 16,-1 1 2-16,2-2 1 0,0 2-1 16,4-3-1-16,1 1-1 0,2 1 0 15,1-3-2-15,0-1-1 0,7-1-1 16,0-2-1-16,1-5-3 0,1 1-1 16,1-5-1-16,0-1-2 0,0-3 1 15,-5-2 0-15,-4-2 0 0,-3 1-1 0,-3-1 1 16,-4 2-1-16,-5 0-1 0,-2 2-1 15,-5 0-2-15,1 4-2 0,-4 5-8 16,-1-1-17-16,0 7-13 0,2 3-22 16,3 3-112-16,2 6-129 0,3 1-295 15</inkml:trace>
  <inkml:trace contextRef="#ctx0" brushRef="#br0" timeOffset="2325.4446">19419 16048 490 0,'0'-13'128'16,"-4"4"6"-16,-2 1-49 0,-1 3-35 16,-2 2-7-16,-3 0-5 0,1 9-5 0,-2 4-2 15,2 6-6-15,-2-1-3 16,2 7-5-16,0 2-5 0,2 2-4 0,3 1-2 15,3 1-2-15,0 0-2 0,6 3 0 16,0-2-1-16,5-3 0 0,1-4-1 16,4-5 0-16,-1-3 0 0,3-8 0 15,-1-5 0-15,2-3 1 0,-1-6-1 16,-3-1 1-16,-1-6-1 0,-2-4 1 16,-2-1 0-16,-6-2 0 0,-2-4-1 15,-4 0 1-15,-2-4-1 0,-3-1 1 0,-5-3 0 16,-2-7-1-16,-2 0 0 0,-3 1 1 15,-2-1-1-15,0 4 0 0,0 4 8 16,4 7 5-16,1 8 5 0,6 6 3 16,2-1 2-16,2 4 1 0,6-1 0 15,1 1-6-15,6 1-6 0,2-2-5 16,5 0-3-16,4 0-2 0,4 3-2 16,5-1-4-16,5 2-9 0,4-2-11 15,8 0-14-15,-1 0-13 0,8 2-16 16,0 0-4-16,-2-1-112 0,-1 4-116 0,0 3-265 15</inkml:trace>
  <inkml:trace contextRef="#ctx0" brushRef="#br0" timeOffset="2591.7317">19982 15712 625 0,'-7'-4'160'15,"-3"3"6"-15,-1 4-79 0,0 4-32 16,-1 5-13-16,-2 7-9 0,1 3-8 16,-1 3-6-16,0 8-6 0,-1 7-1 15,1 4 1-15,2 2 0 0,2 2 0 16,3-1 0-16,1 4-2 0,3-3-1 16,3-3-3-16,7-6-3 0,0-3-4 15,3-3-5-15,2-4-11 0,4-7-14 0,2-6-17 16,3-6-11-16,1-4-16 0,3-6-73 15,0-5-36-15,1-3-99 0,0-2-196 16</inkml:trace>
  <inkml:trace contextRef="#ctx0" brushRef="#br0" timeOffset="2831.145">20205 15920 636 0,'-1'-5'148'0,"-2"4"4"15,2 2-105-15,0 3-13 0,0 3-7 16,-2 6-3-16,1 4-6 0,-1 5-6 16,0 5-3-16,-1 3-1 0,0 5-1 15,1 0-1-15,0 1 0 0,2 1-2 16,0-3-1-16,2-2 0 0,3-7-2 16,1 0-7-16,1-4-8 0,1-4-12 15,2-5-11-15,-1-5-18 0,0 0-109 0,-2-5-119 16,-1-3-276-16</inkml:trace>
  <inkml:trace contextRef="#ctx0" brushRef="#br0" timeOffset="2994.6545">20134 16152 561 0,'-10'2'161'0,"2"2"6"0,2 2 1 15,2 0-117-15,4 2-16 0,0-1-12 0,4 1-5 16,2 1-7-16,6-3-8 0,0-3-11 15,4-3-13-15,1-4-12 0,4-3-10 16,4-2-18-16,-2-3-111 0,1-2-120 16,2 0-275-16</inkml:trace>
  <inkml:trace contextRef="#ctx0" brushRef="#br0" timeOffset="3192.1256">20481 15815 661 0,'0'1'151'0,"1"0"4"15,3 2-107-15,2 3-15 0,1 4-7 16,4 3-1-16,1 1-1 16,3 5-1-16,3 3-2 0,3 8-1 0,-1 0-3 15,2 1-3-15,-4 2-3 0,-3 3-4 16,-3-1-3-16,-4 1-5 0,-7-3-7 16,-4 2-7-16,-3 0-10 0,-2 0-15 15,-6-2-13-15,-3-2 47 0,-3-1-168 16,-2-3-127-16,0-2-315 0</inkml:trace>
  <inkml:trace contextRef="#ctx0" brushRef="#br0" timeOffset="3843.7163">21120 16175 554 0,'-15'0'133'0,"-1"4"6"0,-2 4-84 16,-4 2-12-16,0 7-9 0,1 3-5 15,0 6-6-15,5 2-5 16,2 0-4-16,4 1-4 0,6 2-2 0,4-4-3 16,5-3-2-16,3-4-1 0,3-5-1 15,6-3 0-15,1-7 0 0,3-8 0 16,-2-4 0-16,4-9-1 0,-4-5 1 16,1-4 3-16,-3-8 4 0,-1-3 3 15,-4-2 1-15,-1-5 1 0,-1-2 0 16,-3-9 0-16,-4-5-3 0,0 3-4 15,0-1-3-15,-2 6-2 0,1 4 0 0,0 10 0 16,-1 12 4-16,0 12 3 0,-3 6 1 16,-1 9 2-16,0 9-1 0,-2 3 2 15,0 11-2-15,2 9-4 0,0 8-2 16,-2 7-2-16,1 6-1 0,2 4 0 16,-1 4-1-16,4-1 0 0,1-7 0 15,4-6 0-15,6-5-6 0,3-7-12 16,4-9-16-16,5-10-11 0,1-6-14 0,5-5-62 15,-1-10-58-15,-2-7-106 0,-1-3-218 16</inkml:trace>
  <inkml:trace contextRef="#ctx0" brushRef="#br0" timeOffset="4073.9041">21579 15917 653 0,'0'2'152'0,"-2"5"7"15,-2 4-100-15,2 5-17 0,1 6-6 16,1 5-1-16,1 3-5 0,-1 4-4 16,1 3-4-16,0 0-3 0,1 2-3 15,0-1-3-15,-1-1-1 0,3 0-3 16,0-1-2-16,2-5-2 0,2-2-3 16,1-7-5-16,1-2-11 0,-2-6-13 15,1-5-18-15,-1-3-11 0,0-5 125 16,-2-3-254-16,-1-4-144 0,0-4-377 0</inkml:trace>
  <inkml:trace contextRef="#ctx0" brushRef="#br0" timeOffset="4246.4756">21505 16200 740 0,'-14'2'182'0,"6"1"5"15,0-2-116-15,3 2-18 0,7 1-13 16,0-1-11-16,4-1-12 0,6-1-8 15,2 0-11-15,4-1-13 0,3-1-16 0,4-4-19 16,2 0-18-16,-2-2-122 0,2-2-139 16,0 2-313-16</inkml:trace>
  <inkml:trace contextRef="#ctx0" brushRef="#br0" timeOffset="4454.8732">21989 16216 794 0,'-8'4'184'0,"1"-1"3"0,3-1-127 16,2-2-25-16,2 0-11 0,5 0-7 16,1 0-5-16,1-1-11 0,4-1-15 15,3-1-15-15,-1 2-20 0,5 0-13 16,-4 0-67-16,-2-1-60 0,-2 4-116 15,1 1-231-15</inkml:trace>
  <inkml:trace contextRef="#ctx0" brushRef="#br0" timeOffset="4644.3651">21969 16334 674 0,'-2'4'163'0,"2"0"5"15,0-1-97-15,2 0-26 0,2-1-13 16,3-1-7-16,2-1-6 0,4 0-10 16,3-1-12-16,1 0-17 0,5 0-19 15,0-2 89-15,-1 1-224 0,1 2-145 16,0-3-381-16</inkml:trace>
  <inkml:trace contextRef="#ctx0" brushRef="#br0" timeOffset="5153.3891">22645 16234 665 0,'-1'-14'159'0,"-4"-3"6"0,1 0-104 16,-1-4-15-16,1-3-8 0,0-1-8 16,3 1-6-16,-4-2-8 0,1 2-7 0,3 4-3 15,1 5-3-15,0 7 0 0,1 4-1 16,0 6-1-16,2 7 0 0,0 8 0 16,1 3-2-16,-1 4-1 0,1 6 0 15,1 2-1-15,-2 2 1 0,0 0-1 16,0 0 1-16,1-3 0 0,-1-2 2 15,0 0 0-15,-3-6 0 0,1-2 0 0,0-7 0 16,-2-1 1-16,-2-2-1 0,-3-5 1 16,-1-2-1-16,0-2 1 0,-3-1-1 15,-2-1 0-15,-3 0 0 0,-1 0 1 16,3 0 0-16,-3 0 2 0,0-1 2 16,1 0 4-16,4 1 2 0,2-1 1 15,3 2 1-15,4-1 0 0,3 2 0 16,5 2-2-16,5-2-2 0,3 2-2 15,3-2-1-15,5 1-1 0,0-3 0 0,2-1-2 16,3-2-1-16,0 0 0 0,0-2-1 16,4 1-2-16,-3-1-11 0,1 3-15 15,-2 0-19-15,0 2-16 16,-2 3-131-16,-6 2-144 0,-1 1-332 0</inkml:trace>
  <inkml:trace contextRef="#ctx0" brushRef="#br0" timeOffset="6046.3772">17794 15135 564 0,'-19'-43'126'0,"2"3"2"16,3 19-87-16,1-1-20 0,8 17-9 16,1 15-4-16,1 7 0 0,-1 12 1 15,-1 19 0-15,1 17 0 0,-2 22 0 16,-5 18 3-16,-2 14 0 0,-1 22 1 15,-3 11 0-15,1 7 0 0,-4 10 0 16,0 3 0-16,-1-4-2 0,-1 1-1 16,-1-9-2-16,3-4-2 0,-1-7-1 0,3-12-1 15,5-13-2-15,6-11-3 0,3-15-6 16,8-19-10-16,6-11-12 0,6-16 139 16,2-15-265-16,2-22-139 0,3-16-391 15</inkml:trace>
  <inkml:trace contextRef="#ctx0" brushRef="#br0" timeOffset="6789.1898">17701 15054 621 0,'-12'-32'127'0,"-1"2"1"16,3 0-117-16,2 7-8 0,6-1-1 0,1 2-1 15,3-2-1-15,4 4 1 0,5-3-1 16,4 3 0-16,2-1 1 0,4 5 1 16,4 2 2-16,3 3 3 0,4 4 0 15,4 5 2-15,7 4 0 0,6 5 1 16,3 0-2-16,6-1-1 0,6 2-2 15,6 1 0-15,8-1-2 0,6-3 1 0,5-2-1 16,8 2 0-16,7-3 0 0,9 1 0 16,4-6 0-16,3 1-1 0,9 2 1 15,4-3 0-15,5-2-1 0,4 4 0 16,3 0 0-16,4 0 0 0,1 2-1 16,3 0 0-16,1-1-1 0,1 4 1 15,6-2-1-15,-3-1 1 0,2 2-1 16,2-1 0-16,-3 1 0 0,0-1 0 15,1 2 0-15,-7-4 0 0,1 1 0 16,-5 0-1-16,-2-1 0 0,-3 2-1 16,-6-1-2-16,-7-1 0 0,-3 2 0 0,-7-1-2 15,-7 2 2-15,-10 2 0 0,-7 0 0 16,-10 2 2-16,-8 0 1 0,-9 2 0 16,-9 0-1-16,-7 0-1 0,-4 2-2 15,-8-2-1-15,-4 0-2 0,-5-2-2 16,-6-1-2-16,-6 1 0 0,-3-1 2 15,-7 1 1-15,-1-1 2 0,-5 1 1 16,-1 2 2-16,-4-3 3 0,-3 5 2 16,0 0 1-16,-1 2 1 0,-1 6 1 0,1-1 0 15,-1 7 0-15,2 4 0 16,-1 8 0-16,0 7 1 0,2 10 0 0,-2 8 3 16,1 15 1-16,-2 10 2 0,0 8 2 15,-1 4 1-15,1 9-2 0,-4 3 0 16,1 2-2-16,-2-4-3 0,1-1-1 15,2 1-3-15,-2-3-1 0,3-3 0 16,0-5-1-16,2-4 0 0,4-1 0 16,0-2-1-16,-1-5-5 0,4-3-2 0,-5-7-3 15,4-1-3-15,-1-8-4 0,-1-9-5 16,0-6-8-16,4-6-8 0,-4-11-101 16,-2-9-103-16,-1-9-259 0</inkml:trace>
  <inkml:trace contextRef="#ctx0" brushRef="#br0" timeOffset="7467.0583">17537 17688 625 0,'6'6'129'16,"7"-1"0"-16,4 0-114 0,5 0-10 15,7 0-2-15,7 1 1 0,4-1-1 16,9 0 1-16,10 2 0 0,7 0-1 16,5-2 0-16,5-1-1 0,6-1 0 15,8 0-1-15,6-1 1 0,0-5-1 16,6-2 0-16,4 1-1 0,8 2 1 0,5-3 0 16,2-4-1-16,2 1 1 0,8 4 0 15,3-2 0-15,2 0 1 0,6 2 1 16,2-1 0-16,2 1 1 0,3 1 1 15,3-3-1-15,2 0 0 0,5 1 0 16,-1-1-2-16,2-3 0 0,1 3-1 16,1-2 0-16,0-3 0 0,-8 4-1 15,-2 0 0-15,-1-3 0 0,-7-1 0 0,-4 1 1 16,-7 4-1-16,-8 1 0 0,-3-2 0 16,-11-2 1-16,-9 7-1 0,-8 2 0 15,-5 0 1-15,-10-2-2 0,-9 2-1 16,-9-1-4-16,-7 2-7 0,-6-3-16 15,-10 0-112-15,-11-1-111 0,-5-3-283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2T12:25:22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9098 5423 446 0,'-16'-13'100'0,"5"1"0"0,2 0-74 15,3 3-9-15,3 3-5 0,3 1-1 16,0 0-2-16,2 1-1 0,-1-1-1 16,1 2-1-16,2 0 0 0,1 1 0 0,2 2-1 15,4 0-1-15,2 0 0 0,2 4 0 16,6-2-1-16,3 2-1 0,4 0 0 16,4-2 0-16,2 1-1 0,4-1 0 15,2-2 0-15,1 0-1 0,0 0 2 16,1-1 0-16,1 0 1 0,0-1 1 15,1 2 0-15,0 0 2 0,-1 3-1 16,0 1 0-16,-2 1 0 0,-3-1-1 0,-2 3-1 16,-6 0 0-16,0 1 0 15,-3-1-1-15,-6-1 1 0,1 0-1 0,-3-1 0 16,0 1 0-16,-1-5 0 0,0 0 0 16,1 1-9-16,3-1 80 0,-4-2-194 15,-1-6-113-15,-4-2-323 0</inkml:trace>
  <inkml:trace contextRef="#ctx0" brushRef="#br0" timeOffset="1536.6935">19801 4661 505 0,'-5'-4'126'16,"1"0"7"-16,1 1-71 0,0-1-19 15,3 3-10-15,0 0-7 0,3-1-7 16,0 2-2-16,5 2-2 0,1 0 0 15,2 2 3-15,3-2 1 0,1 3 1 16,3 4 0-16,-1-1-3 0,3 5-2 16,-3 0-4-16,3 2-3 0,0 4-2 15,1 3-2-15,-1 0-1 0,-2 2-1 0,-1-2-1 16,2 0 0-16,-6 0 0 0,-2-3 1 16,-5-4-2-16,3 1-1 0,-2 0-5 15,-2-3-5-15,-1 0-12 0,1-1-6 16,-3-3-7-16,4 2-5 0,-3-7-8 15,-2-1 0-15,-1-3-103 0,-1-5-95 16,-1-4-250-16</inkml:trace>
  <inkml:trace contextRef="#ctx0" brushRef="#br0" timeOffset="1768.7703">20130 4693 538 0,'-2'-4'135'0,"-3"3"4"0,-2 3-62 16,-2 2-38-16,-1 3-10 0,-3 3-6 16,-2 1-4-16,-1 4-4 0,-1 3-1 15,-1-1-2-15,-1 0 0 0,1 2-1 0,0 0-2 16,-1 1-2-16,3 1-1 0,3-3-2 16,-1 3-3-16,3 0-9 0,3 1-12 15,0-1-11-15,2-2-7 0,1 0-118 16,-3-3-120-16,2-2-284 0</inkml:trace>
  <inkml:trace contextRef="#ctx0" brushRef="#br0" timeOffset="2198.0445">20642 4407 510 0,'-3'-7'123'16,"-5"1"3"-16,-3 2-76 0,-1 4-15 15,-5 4-5-15,-3 3-4 0,-4 7-4 16,-3 3-2-16,1 6-1 0,2 8 0 0,-3 4-2 16,2 3 0-16,3 6-3 0,3 5 0 15,5 5-3-15,3 5-1 0,1-1-3 16,5 0-1-16,8 1 0 0,5-4-3 15,2-7 1-15,5-8-2 0,5-8 0 16,5-5-2-16,6-6-7 0,4-5-14 16,2-6-8-16,4-4-5 0,-1-6-123 15,-3-4-120-15,-2-2-290 0</inkml:trace>
  <inkml:trace contextRef="#ctx0" brushRef="#br0" timeOffset="2846.2497">20820 4717 417 0,'0'-13'119'0,"1"2"5"16,-1 0-35-16,0 0-29 0,-1 1-15 15,2 1-7-15,-1 3-8 0,0 2-4 16,0 0-3-16,0 0-4 0,0 3-2 16,3 1-2-16,-3 2-2 0,-2 3 1 15,2 2-1-15,-2 7-1 0,0 2 1 16,-2 3 0-16,-1 10-1 0,-1 0-2 16,1 4-1-16,1 6-1 0,2-1-1 15,-1 3-1-15,2-3-2 0,2-3-1 0,1-3-1 16,1-3-1-16,0-4 0 0,3-4 0 15,1-4-1-15,2-4 1 0,2-2 0 16,1-5-1-16,0-2-3 0,2-3-6 16,0-4-8-16,1-5-10 0,0-1-8 15,-2-4-8-15,0-3-8 0,-2-1-46 16,-3-2-60-16,-3-2-97 0,-6-1-218 16</inkml:trace>
  <inkml:trace contextRef="#ctx0" brushRef="#br0" timeOffset="3050.771">20782 4878 472 0,'-16'-3'128'16,"1"3"5"-16,1 0-26 0,0 0-61 15,3 1-10-15,4 2-1 0,0-2-3 16,2 2-2-16,1-2-6 0,1 0-5 0,3 0-3 16,2 0-4-16,0 1-3 15,4-1-3-15,2-1-3 0,3 1 0 16,3-2 0-16,4 0 0 0,1-2-1 0,2 0-8 15,1-4-14-15,0 1-13 0,1-1 12 16,-2 0-140-16,0-4-125 16,-3-2-305-16</inkml:trace>
  <inkml:trace contextRef="#ctx0" brushRef="#br0" timeOffset="3965.6741">21146 4440 448 0,'0'-8'122'0,"-1"-1"2"0,1 1-20 16,3 1-66-16,5 1-14 0,0 1-8 15,6 3-3-15,0 3-2 0,4 3-1 16,2 7 0-16,4 5-1 0,0 7 1 16,2 5 0-16,-2 4 1 0,-2 4 1 15,-2 4-1-15,-4-1-1 0,-4 5 0 16,-3 1-1-16,-6 1-3 0,0 2-1 0,-3 2-2 15,-3 0-1-15,-1-1-1 0,-5-2 1 16,-2-6-2-16,0-3-2 0,-1-6-3 16,-1-6-6-16,1-5-3 0,4-5-8 15,1-8-10-15,4-3-52 0,0-7-61 16,3-4-100-16,5-3-225 0</inkml:trace>
  <inkml:trace contextRef="#ctx0" brushRef="#br0" timeOffset="4182.1674">21680 4778 613 0,'-1'-3'153'0,"1"-2"4"0,-2 0-68 16,0 2-50-16,2 2-10 0,0 1-8 15,1 0-5-15,3-1-6 0,0 2-3 16,3-1-3-16,3 1-3 0,2 1 0 15,1-2-4-15,3 1-10 0,2 1-12 0,-1 2-11 16,0 0-8-16,-1 3-120 0,-3-2-121 16,-2 1-284-16</inkml:trace>
  <inkml:trace contextRef="#ctx0" brushRef="#br0" timeOffset="4366.6769">21709 4903 660 0,'-6'3'150'16,"0"-2"3"-16,2-1-111 0,2 0-15 16,2 1-6-16,0-2-7 0,4 1-6 15,2-1-3-15,1 2-3 0,4-2-1 16,3-2-3-16,3 0-9 0,0 0-13 16,1 1-11-16,1 1-119 0,-2-3-124 15,1 1-300-15</inkml:trace>
  <inkml:trace contextRef="#ctx0" brushRef="#br0" timeOffset="4825.7929">22074 4662 423 0,'2'-2'116'0,"-1"-1"6"0,0 1-50 0,6-2-18 16,-3 3-8-16,2 0-5 0,3 1-6 16,-2 0-3-16,2 1 0 0,0 2 1 15,4 2-1-15,-1 3-1 0,3 2 0 16,-4-2-3-16,5 4-3 0,1 3-5 16,-1 0-5-16,3 1-3 0,1 0-3 15,-1 1-4-15,4 2-2 0,-1 0-1 0,1 0-2 16,3 0-1-16,-4-2 1 15,2 1-1-15,-1-2 1 0,1 1-2 0,-2-1-6 16,-3-2-9-16,-2 0-14 0,-2-3-11 16,-4-1-10-16,-3-4 9 0,-6-3-130 15,-4-4-114-15,-3-6-274 0</inkml:trace>
  <inkml:trace contextRef="#ctx0" brushRef="#br0" timeOffset="5048.2001">22535 4618 491 0,'1'-7'134'0,"0"-2"6"16,-2 3-7-16,0 1-91 0,0 4-10 15,-2 2-5-15,-2 4-2 0,-3 3-3 16,-4 5-3-16,-4 5-5 0,-4 5-3 16,-5 7 0-16,0 4-3 0,-6 2-1 15,1 3-2-15,1 2-2 0,1 0-1 0,2-2-6 16,6-3-7-16,2-3-10 15,9-6-9-15,4-4-8 0,4-6-7 0,4-5-115 16,3-7-113-16,8-5-270 0</inkml:trace>
  <inkml:trace contextRef="#ctx0" brushRef="#br0" timeOffset="5345.1326">22962 4382 481 0,'-9'-13'126'0,"-5"1"4"0,-1 3-19 16,1 5-77-16,-2 2-9 0,0 5-1 16,1 4 0-16,-3 5-2 0,-1 8-2 15,2 6-1-15,1 6-2 0,0 6-1 0,2 3-3 16,0 6-2-16,3 3-3 0,4 3-2 15,3-1-3-15,4 1-1 0,4-2-1 16,3 3-1-16,5-5 0 0,4-2 0 16,2-7-2-16,1-4-8 0,4-7-13 15,2-4-9-15,1-7-34 0,-1-6-91 16,1-7-114-16,2-2-260 0</inkml:trace>
  <inkml:trace contextRef="#ctx0" brushRef="#br0" timeOffset="5773.3263">23059 4617 437 0,'6'-8'116'0,"-4"1"5"0,1 1-38 16,3 1-38-16,0 4-11 0,-1-2-4 16,-1 1-2-16,1 1-3 0,0 2-2 15,0 1-2-15,1 1 1 0,-2 0 0 16,-2 4-1-16,3 1 0 0,-4 2-2 15,2 1-2-15,-3 5-2 0,-3 2-4 16,-1 2-3-16,3 3-2 0,-4 3-3 0,2 1-1 16,-1 1 0-16,0-1-2 15,1-4 2-15,4 3-1 0,2-3 0 0,4-3 1 16,1-2-1-16,2-2-1 0,0-4-1 16,6 1-4-16,-3-8-6 0,3-1-8 15,-2-8-9-15,0 0-9 0,0-2-10 16,-2-2-90-16,-2-3-21 0,-4-1-93 15,0-4-193-15</inkml:trace>
  <inkml:trace contextRef="#ctx0" brushRef="#br0" timeOffset="5996.441">23002 4734 519 0,'-15'2'146'0,"3"-4"5"15,3 2 2-15,3-1-110 0,2 1-14 16,4 0-7-16,2 0-6 0,2 1-5 0,5-1-4 16,1 0-4-16,6 0-3 0,3 2 1 15,5-4 0-15,1 1-3 0,3-1-12 16,1-1-12-16,-1 2-10 0,-2-1-28 16,-4-1-94-16,-3-1-115 0,-2 3-255 15</inkml:trace>
  <inkml:trace contextRef="#ctx0" brushRef="#br0" timeOffset="6248.1388">23466 4642 620 0,'2'-4'142'16,"0"0"5"-16,-2 1-102 0,1 3-14 15,0 2-2-15,-1 1-1 0,-1 3-4 16,0 5-4-16,-3 4-5 0,0 4-2 0,-1 4-4 16,2 3-3-16,-1 3-4 0,1 0-1 15,2 1-1-15,4-2-1 0,0-1-5 16,2-4-8-16,0-1-10 0,3-3-11 16,-1-4-11-16,0-2-49 0,1-6-66 15,-4-4-102-15,4-6-223 0</inkml:trace>
  <inkml:trace contextRef="#ctx0" brushRef="#br0" timeOffset="6609.7858">23403 4792 477 0,'-5'2'136'16,"3"0"7"-16,-3-2-10 0,3 0-82 0,-1-2-14 15,4 2-7-15,2 0-5 16,2-1-5-16,0-1-4 0,2-1-3 0,3 1-2 16,2-1-1-16,2 1-2 0,0-2-1 15,1 1-6-15,1-1-11 0,2 0-16 16,1 2-12-16,-1 2-123 0,-1-2-125 16,4 0-310-16</inkml:trace>
  <inkml:trace contextRef="#ctx0" brushRef="#br0" timeOffset="6999.1861">23694 4375 585 0,'-3'-4'136'15,"2"-3"4"-15,0 4-91 0,2-1-15 16,4 3-5-16,1 0-3 0,6 1-2 15,2 0-1-15,5 1-3 0,6-1-1 0,4 1-2 16,6 0-4-16,3-1-2 0,3 0-4 16,4 0-2-16,0-1-3 0,-3 1-6 15,-1-2-7-15,-3 0-6 0,-8 2-9 16,-1-1-7-16,-9 1-6 0,-4 0-9 16,-3 1-23-16,-6 1-81 0,-5 0-99 15,-3-1-236-15</inkml:trace>
  <inkml:trace contextRef="#ctx0" brushRef="#br0" timeOffset="7195.661">24054 4384 582 0,'-10'2'134'0,"1"1"2"0,3 2-92 0,3 1-16 0,0 5-6 16,1 4-4-16,2 2-3 0,0 4-4 16,0 2 1-16,0 3-1 0,1 2-2 15,0 0-1-15,-1 0-3 0,0 3 0 16,-1-2 0-16,-3-1-2 0,1 2-1 15,-2-2 0-15,0-1-1 0,0-1-2 0,1-3-4 16,-1-1-10-16,3-1-7 0,1-5-9 16,2-3-11-16,0-1-110 0,3-3-109 15,-1-2-262-15</inkml:trace>
  <inkml:trace contextRef="#ctx0" brushRef="#br0" timeOffset="7468.2665">24154 4852 615 0,'0'-3'147'0,"0"0"4"16,-2-1-92-16,3 3-22 0,0 1-9 15,2 1-6-15,0 0-4 0,2 3-5 16,3 1-2-16,1 0-1 0,2 1 0 16,4-2 0-16,1 1-2 0,2-2-1 15,3-2 0-15,-1-1-2 0,-1 0-1 16,-1-3 0-16,-4-1 0 0,-3-2 0 15,-5-3 1-15,-6 1-1 0,-4-1 0 16,-6-2-1-16,-4 1 0 0,-3-1-3 16,-1 3-10-16,-3 0-8 0,1 4-8 0,3 0-9 15,4 1-10-15,2 2 2 0,3 0-126 16,2 1-112-16,6-2-284 0</inkml:trace>
  <inkml:trace contextRef="#ctx0" brushRef="#br0" timeOffset="7783.0709">24416 3990 549 0,'10'-4'130'16,"4"5"6"-16,2 4-84 0,4 5-13 16,5 3-8-16,3 7-4 0,1 4-3 15,1 6-5-15,2 5-4 0,-3 8-2 0,2 6-3 16,-4 5 1-16,-3 5 2 0,-4 3-2 16,-3 3 1-16,-5-2-2 0,-6-2-1 15,-6 0-2-15,-7-2-2 0,-5-4-3 16,-4 1-8-16,-5-2-14 0,-6-1-16 15,-6-1-125-15,-7-6-129 0,-3-3-321 16</inkml:trace>
  <inkml:trace contextRef="#ctx0" brushRef="#br0" timeOffset="12349.1278">21225 6012 572 0,'4'0'127'0,"0"-1"3"0,-1-1-88 16,2-2-20-16,4-3-5 0,1-1 0 16,1-3-1-16,0-4-3 0,1-2-3 15,0-1-4-15,1-2-3 0,-2-1 0 16,0-1-2-16,-2 1-1 0,0 1 0 16,-2-3 1-16,-3 1-1 0,-3 0 1 0,-2 2-1 15,-4-1 0-15,-1 1 0 0,-3 2 0 16,0 3-1-16,-1 2 0 0,-1 3 0 15,-1 4 2-15,2 2 1 0,-3 4 1 16,1 5-1-16,1 5 2 0,0 6 1 16,1 6 0-16,3 7 1 0,1 8 0 15,3 8 0-15,3 8 1 0,2 3 0 16,1 2-1-16,2 2 0 0,0-3-3 16,1-4 0-16,2-4-1 0,0-4 0 15,2-4-1-15,0-6 1 0,0-3-1 0,-2-4-1 16,1-3 0-16,-3-7-3 0,-4-4-2 15,0-6-4-15,-4-2-4 0,-3-3-3 16,-2-7-2-16,-4-5 0 0,0-2 2 16,-1-2 2-16,-2-4 3 0,2-5 3 15,1 0 4-15,4 0 3 0,1 2 1 16,-1 3 2-16,4 1 1 0,-1 1 2 16,3 6 1-16,0 1 0 0,1 2-1 15,2 1 1-15,1 1-2 0,0 1 0 16,3 2-2-16,0-3 0 0,3 3 0 0,1-1-1 15,2 4 1-15,2 0-1 0,0 1 0 16,1-1 1-16,1 3-1 0,0 0 1 16,-1-1 0-16,-2 0 0 0,0 0 1 15,0 0 0-15,-1-2-1 0,0 1 1 16,-1-2 0-16,0 0 0 0,0 0-1 16,0 1 1-16,-1-1-1 0,-1 0 0 15,-2 0-1-15,-2 0 1 0,-3-1-1 16,0 0 3-16,-1-1 1 0,-2 0 2 0,-1-3 1 15,0-2 1-15,-2-2 1 0,-2-2-1 16,1-2-2-16,-2-1-2 0,0 0-1 16,-2-1-2-16,0 2-1 0,0 2-3 15,2 3-6-15,0 0-8 0,1 3-11 16,-4 2-12-16,4 3-116 0,0 2-120 0,-1 4-286 16</inkml:trace>
  <inkml:trace contextRef="#ctx0" brushRef="#br0" timeOffset="12806.959">21517 6176 487 0,'2'1'127'0,"-2"1"4"0,0-2-36 16,-1 2-56-16,0 2-9 0,-3 3-2 15,2 3-3-15,1 2-2 0,-2 3-3 0,0 2 0 16,1 2-3-16,1 2-1 0,4-1-2 15,0 0-3-15,3-2-2 0,4-1-2 16,4-2-2-16,2-3-1 0,2-3-1 16,1-3-1-16,0-5 0 15,-2-4 0-15,-1 0 0 0,-3-5 0 0,0 0 0 16,-6-4 0-16,-1-3 1 16,-2-2-1-16,-3 0 0 0,-2-3 1 0,-4-1 0 15,-4-1 0-15,-3 0 0 0,-4 2-1 16,-5 6 0-16,-4 0-3 0,-6 7-4 0,0 3-8 15,-2 6-8-15,4 5-8 0,2 4-11 16,6 2-13-16,5 2-109 0,6 0-114 16,7-2-271-16</inkml:trace>
  <inkml:trace contextRef="#ctx0" brushRef="#br0" timeOffset="13189.8288">21952 6076 673 0,'-5'-2'158'0,"0"2"4"16,4 0-113-16,0-1-12 0,2 0-9 15,1 0-8-15,2 1-7 0,2-3-7 0,3 1-3 16,2-1-1-16,2 1-1 0,2 1-2 15,4-1-5-15,-1 1-14 0,0 1-13 16,0 0-12-16,-2 1-55 0,-2-1-65 16,-4 3-110-16,-6 1-231 0</inkml:trace>
  <inkml:trace contextRef="#ctx0" brushRef="#br0" timeOffset="13360.3637">21982 6182 679 0,'0'1'145'0,"-1"-2"1"0,4 2-122 16,2-1-11-16,-1-1-3 0,6 0-3 15,1 0-2-15,5 0-2 0,3-1-4 16,0-1-10-16,3 0-11 0,2 1-19 16,-4-1-107-16,4 1-115 0,-4-1-282 15</inkml:trace>
  <inkml:trace contextRef="#ctx0" brushRef="#br0" timeOffset="14430.8065">22928 5892 477 0,'-2'-11'124'15,"-1"-3"5"-15,0 0-39 0,0-1-50 16,2-2-9-16,-2 0-5 0,1-2-3 16,1 1-5-16,2-3-4 0,-1 0-3 15,1 3-2-15,-1 1-2 0,1 1-1 16,1 2 0-16,-1 5 0 0,0 1 0 16,-1 5-1-16,1-1 0 0,-1 4-2 15,0 1-1-15,2 4-1 0,-2 1-3 0,1 3-4 16,1 3-5-16,1 3-5 0,0-1-6 15,2 3-5-15,-1-1-9 0,1 2-37 16,0-1-70-16,-3-1-95 0,-1-2-226 16</inkml:trace>
  <inkml:trace contextRef="#ctx0" brushRef="#br0" timeOffset="14900.1283">22758 6035 238 0,'-4'0'45'0,"2"-1"1"15,-2-1-42-15,2 2-1 0,-1 0 13 16,1 1 16-16,0 0 12 0,0 0 9 0,0-1 6 15,0 4 4-15,0-4 0 0,-1 1-7 16,-3-6-11-16,4 4-7 0,-2 1-5 16,1-2-3-16,-1 0-3 0,0 2-3 15,2-1-2-15,2 5-1 0,-3-4-3 16,2 0-3-16,2 2-3 0,0 1-3 16,3-2-2-16,0 1-1 0,3 0-1 15,2 0 1-15,3-2 2 0,5 0 2 16,3-2 1-16,3-1 0 0,5-2 1 15,3 0-2-15,4-2 1 0,7 1-2 16,2-2-3-16,1 2-2 0,4-1-1 0,-1 2-1 16,4 0 0-16,-5 2-2 0,-2 3 2 15,-3 2-1-15,-1 0-1 0,-3 2 0 16,-1 0 0-16,-4 2-2 0,0 0-5 16,-3-2-8-16,-3-2-9 0,-2-1-5 15,-6 1-6-15,-3-1-14 0,-6-2-5 16,-4-2-97-16,-7-2 3 0,-5-1-81 15,-8-2-169-15</inkml:trace>
  <inkml:trace contextRef="#ctx0" brushRef="#br0" timeOffset="15255.8443">22842 6203 541 0,'-3'-2'131'16,"-2"-1"5"-16,1 2-80 0,0-2-14 16,2 2-5-16,0 0-5 0,0 0-6 15,4 0-6-15,1 1-3 0,2-2-3 16,4 2-3-16,4-1 0 0,3 0 0 0,5-3 3 15,6-1-1-15,5-1-1 0,6 0 0 16,2-1-1-16,1-1-4 0,-1 1-2 16,-1 1-2-16,-3 2-1 0,-7 1-2 15,-1 0-3-15,-4 3-7 0,-5 0-9 16,-2 1-10-16,-4 2-6 0,-2-1-7 16,-4 3-9-16,-5 0-7 0,-4 2-56 15,-4-2-33-15,-3 1-85 0,-2 0-191 16</inkml:trace>
  <inkml:trace contextRef="#ctx0" brushRef="#br0" timeOffset="15469.812">23212 6176 528 0,'-7'0'131'0,"-2"-2"5"0,1 2-71 0,0 0-21 15,1-2-8-15,2 4-5 0,2 1-6 16,-2 2-5-16,1 5-3 0,3 2-3 16,-2 3-4-16,1 7 1 0,-1 1 2 15,1 4 1-15,2 1 1 0,2 3-1 16,0 1-1-16,0 1 0 0,0-5-2 15,2 0-3-15,0-2-3 0,0-4-1 16,-2-4-2-16,2-3-1 0,-2-4-2 0,1-2-5 16,-2-4-9-16,1-2-11 0,-1-1-7 15,3-5-6-15,0-1-10 0,-1-3-13 16,2-3-101-16,0-4-103 0,0-2-254 16</inkml:trace>
  <inkml:trace contextRef="#ctx0" brushRef="#br0" timeOffset="15767.1236">23364 6430 576 0,'1'0'134'16,"-1"1"6"-16,2 1-89 0,-2 1-14 16,0 0-4-16,1 4-4 0,0 0-3 15,2 4-2-15,-1 0-4 0,0-1-3 16,2 0-4-16,2 1-2 0,3 0-2 15,1 0-3-15,-1-3-2 0,4 1 0 0,1-2-2 16,3-1 0-16,-1-3 1 0,0-3-2 16,0-6 2-16,1-1-2 0,-2-2 1 15,-1-4 1-15,-6-1-1 0,-2-3 0 16,-4-1 2-16,-7 1 1 0,-4 0 1 16,-4 2-1-16,-5 3-1 0,-2 2-8 15,-1 4-11-15,-1 3-16 0,-3 4-20 16,0 2-120-16,-5 5-129 0,2 2-306 15</inkml:trace>
  <inkml:trace contextRef="#ctx0" brushRef="#br0" timeOffset="20188.9811">922 3851 376 0,'-14'-2'81'0,"-1"-2"1"0,1-3-66 0,2-1-5 15,2 3-3-15,3-1-1 0,0-1 0 16,-1 0 1-16,3-1 2 0,-1 1 1 16,0 1 1-16,3 0 1 0,-1 1-1 15,1 2-1-15,2 0-1 0,0 3-2 16,2-2-2-16,3 4-2 0,1-2-2 16,3 2-1-16,3-1 0 0,7 2-1 0,1-1 1 15,2-1 1-15,2 1 1 0,4-2 1 16,5 1 1-16,5-1 3 0,1 0 0 15,3-1 2-15,5 2 0 0,0 0-1 16,3 0 0-16,-1-2 1 0,-3-1-1 16,-2-2-1-16,1 0 1 0,-2-3 1 15,2 0-1-15,-1-2 1 0,-3 4-1 16,-2 0-1-16,3 3 0 0,-4-1-2 16,-4 2-1-16,-5 1-1 0,0 0-1 15,-4 0 0-15,1 1-2 0,-3-2 0 0,-4 1 0 16,1-1 0-16,-3 2 0 0,-2 0 0 15,-4-1-1-15,-1 0 1 0,-3 0-1 16,-2-1 0-16,-2 1-5 0,-1-1-13 16,-1 0-109-16,1-1-104 0,-4 0-271 15</inkml:trace>
  <inkml:trace contextRef="#ctx0" brushRef="#br0" timeOffset="25946.521">13936 4165 267 0,'1'-3'67'0,"0"1"5"0,-2-2-41 0,0 4-3 16,-2-2-1-16,1 2-1 0,1-2-1 16,2 2-5-16,-2-1-3 0,0 1-3 15,1-1-2-15,-2 1-3 0,2-1-1 16,-1 1-3-16,-1-1 0 0,0 1-1 16,1 0 0-16,-1 0 0 0,-2 0-1 15,-1 1 1-15,-1 0-2 0,-1 0 1 16,-1 2-2-16,-1-3 1 0,0 2-1 15,0-1 0-15,2 2 1 0,0-1 0 16,1 1 0-16,2-1 0 0,2 1 0 0,0-2 0 16,2 1-1-16,2 1 0 0,-1-1 0 15,1 1-1-15,-1-1 1 0,-1 2-1 16,2-1 1-16,-1 0 0 0,-1 2 3 16,0-2 1-16,0 1 2 0,-1-1 2 15,1 0 0-15,0 2 2 0,0 0-1 16,1-1 0-16,-1-1-3 0,2 2-1 15,1 0-1-15,-1 0-2 0,3 1-1 0,0 2 0 16,-1 1-1-16,1 5-1 0,-2-2 1 16,5 7 0-16,-5-2-1 0,0 2 1 15,-2 1-1-15,-1 1 1 0,0 1-1 16,-1 0 1-16,-4-4-1 0,0 4 1 16,1-1-1-16,1-1 0 0,-2-1 0 15,1 0 1-15,0-2-1 0,3-1 0 16,0 0 1-16,0-3 0 0,2 2 0 15,0-3 1-15,2-1-1 0,-2 3 1 16,1-2-1-16,1 2 0 0,-1 0 1 0,1-1-2 16,-2 6 1-16,0-1-1 0,-1 1 1 15,0 0-1-15,0 1 1 0,-1 1-2 16,0-1 1-16,-1 0 0 0,1 1 0 16,-1 0-1-16,-1-1 1 0,1 4 0 15,1-1 0-15,1-1 0 0,-2-1 0 16,4-2 0-16,0 0 0 0,0-3 0 15,0 0 0-15,1-3 0 0,0 1 0 16,0-3 0-16,0 1 0 0,1-1 1 0,-1 1-1 16,1-1 0-16,0 3 0 0,-1-2 0 15,1-1 0-15,1 0 1 0,0-1-1 16,0-3 0-16,1 2 1 0,-1-3-1 16,0-1 0-16,1 3 0 0,0 0 1 15,1-1-1-15,1 0 0 0,0 2 0 16,1-3 0-16,-1 0 1 0,0-1-1 15,1 0 0-15,1-1 0 0,0 1 1 16,-1-2-1-16,0 1 1 0,2 1-1 16,0-3 0-16,0 2 1 0,3-2-1 15,-2 1 1-15,0-2-1 0,4 0 0 0,0-1 0 16,3 0 1-16,0 1-1 0,5 1 0 16,0-1 1-16,2-1-1 0,-2 0 0 15,2 2 0-15,1 0 0 0,0-1 0 16,0 0 0-16,1 0 0 0,1-1 0 15,2 2 0-15,1-4 0 0,1 2 0 16,0-1 1-16,3 0-1 0,-1 0 0 16,4-1 0-16,2 1 0 0,2 1 0 0,2 0 0 15,3 0 0-15,1 1 0 0,0-1 0 16,-2 0 0-16,2 2 0 0,0-2 0 16,2-2 0-16,-1 1 0 0,3-1 1 15,3-2-1-15,3 2 0 0,-1-2 0 16,2 0 0-16,0-3 0 0,1 1 0 15,-4-2 0-15,1 0 0 0,0-2 0 16,1 0 0-16,-1 2 0 0,-3 2 1 16,0-3 0-16,-2 4 0 0,-4 0 0 15,-3 1 1-15,0 2 0 0,-2 1 1 0,-1-3-1 16,-2 2 0-16,1-2 1 0,0 5-1 16,-3-2 1-16,-4 0 0 0,0-2-1 15,-5 3 0-15,-2 0 0 0,-3-1 0 16,-3-3-1-16,-5 4 0 0,-1-1 0 15,-3 0-1-15,0 0 1 0,-4 0-1 16,-1 1 1-16,-3 0-1 0,-2-2 1 0,0 1 0 16,-3 0 0-16,-3-2 1 0,0-1-1 15,-1-4 0-15,-1 1-1 0,1-2 0 16,1 1 1-16,-1-2-1 0,2-1 0 16,-1 2 0-16,2-1 0 0,1-1 0 15,-1 0 0-15,1-1 0 0,0-3 0 16,0-3-1-16,0-1 1 0,0-6-1 15,0-2 0-15,1-2 0 0,-1-4 0 16,1 0 1-16,2-3 0 0,2 2-1 16,2 1 1-16,1-3 0 0,0 4 0 15,2-1 0-15,-3 0 0 0,3 1 0 0,-3 0 0 16,-2-3 0-16,1 1 0 0,0-3 0 16,-2 1 0-16,0 0 0 0,-2-1 0 15,-1 4 0-15,-1 1 0 0,-1 4 0 16,-3 1 1-16,2 4-1 0,-2 0 0 15,-2 4 0-15,0 2 0 0,0 2 0 0,-3 3 0 16,0 1 0-16,-1 2 1 16,-1 3-1-16,0 0 0 0,-2 1 0 0,1 0 0 15,0 3 0-15,0-2 0 0,-1 2 0 16,0-1 0-16,0-1 0 0,-2 0 0 16,0-3 0-16,-1 0 0 0,-1 0 1 15,-3-3-1-15,2 3 0 0,-6-2 0 16,-1-1 1-16,-1 0-1 0,-2 2 1 15,0 0-1-15,-1 0 1 0,-4-2 0 16,-1 0 0-16,1 2-1 0,-3-2 1 16,0 1-1-16,-1 1 1 0,-1-1-1 15,-2 3 1-15,0-1-1 0,-5-1 0 0,3 2 1 16,-5-2-1-16,-3-1 1 0,-3-1 0 16,2 2 1-16,0 0-1 0,-1 5 1 15,-5-1-1-15,-1 2 0 0,0 0 0 16,-1 1 1-16,-3 0-2 0,-1 1 1 15,2 0-1-15,2 1 0 0,-2 3 0 16,0-1 1-16,-2 4-1 0,2-3 0 16,-1 1 0-16,0 2 0 0,4-3 0 0,4 0 0 15,1 1 1-15,3-1-1 16,1 2 0-16,5-1 1 0,-2 0-1 0,1-2 1 16,2 1 0-16,0-2 0 0,3 1 1 15,3-2 1-15,3 0 0 0,3 2 1 16,3-1 0-16,4 2 0 0,3 1-1 15,2 1 1-15,3 0-2 0,2 0-1 0,0 1 0 16,3 1 0-16,1-1-3 16,2 2-10-16,3-1-8 0,1 0-110 15,1-1-106-15,-4-8-271 0</inkml:trace>
  <inkml:trace contextRef="#ctx0" brushRef="#br0" timeOffset="35031.1807">14047 3282 415 0,'-2'-5'98'0,"-2"-1"3"0,-1-1-59 16,2 1-17-16,-2 0-9 0,-1-1-4 16,0 3-3-16,-1-1-4 0,0 2-1 15,-1-4-2-15,-5 4-1 0,-1-2 0 16,-5 2-1-16,-2 0 0 0,-4 0 0 15,-1 0 1-15,-6 3-1 0,0 0 1 16,-3 0 1-16,-1 2 1 0,3 1 0 0,-2 0 1 16,-1 0 0-16,1 2 0 15,0-3 1-15,1 3 0 0,-3-3 0 0,-1 2 1 16,-1-2-1-16,2 3 1 0,4-2 0 16,-1 4-2-16,3 1 0 0,7-1-1 15,3 1 0-15,6 1-1 0,2 0 0 16,1-1-1-16,7-3 0 0,0 1 0 15,2-2 0-15,3 0 0 0,2-2 1 16,1 0 0-16,1 1 1 0,0-2 1 16,2 2 1-16,2-1-1 0,2 0 1 15,0 0-1-15,-2-1 1 0,2 1-1 16,-2 0-1-16,0-1 1 0,-3 0 0 0,-1 0 0 16,-2 2 1-16,1 2 1 0,-2 1-1 15,0 2 1-15,2 5 0 0,-2 1-1 16,1 7 0-16,1 2-1 0,-2 7-1 15,-1 2 0-15,0 4 0 0,-1 2-2 16,-1 2 0-16,-1 2 1 0,0 5-2 16,1 1 1-16,-1 2 0 0,2 0-1 0,0-1 0 15,-2-2 0-15,3-4-1 0,-1-7 0 16,0-4 0-16,1-7 0 0,-1-6 0 16,-2-3-1-16,1-5 0 0,-1-2-2 15,1-3-2-15,0-2-2 0,-1-2-4 16,1-1-6-16,-3-2-17 0,0 0-65 15,0-3-28-15,0-2-84 0,1-4-179 16</inkml:trace>
  <inkml:trace contextRef="#ctx0" brushRef="#br0" timeOffset="35769.9068">13075 4079 380 0,'-3'-9'109'15,"0"0"5"-15,-1-1-6 0,2 2-66 16,-1 4-14-16,2-1-7 0,1 0-6 16,1 4-5-16,2 3-2 0,1 2-4 0,3 2-1 15,1 1 0-15,3 4-2 16,4 4 1-16,2 0 1 0,0-1-1 0,0 1-1 16,0 1 0-16,3-3 0 0,0 0-1 15,-3-1 1-15,-2-1-1 0,-2-1 0 16,-1-2 0-16,-3-3 0 0,-4 0 1 15,-2-2 2-15,-3-5 1 0,-1 0 2 16,0-4 0-16,-1-2 2 0,-2 0-1 16,-1-4 0-16,-5-2-1 0,3 1-2 15,-2-5 0-15,-1 1-2 0,-1-1 1 16,2-2-2-16,-1 3 1 0,5 0 0 16,-2 1-1-16,3 5 1 0,0 0-1 0,2 4 0 15,1 1 0-15,-2-1-1 0,2 3-1 16,1 0 0-16,-1 1-1 0,1 0 1 15,0-2-1-15,-2 1 0 0,1 2 1 16,0-6 1-16,0 5 0 0,-1-1 0 16,1 0 0-16,1 1-1 0,1-1 1 15,2 0 0-15,1 3 0 0,1-4-1 0,2 0 1 16,-2 0 1-16,6 3-1 0,2 1 1 16,1 0-1-16,0 1 1 0,1 1-1 15,1 1 1-15,2 1-1 0,-3-3 1 16,1 1-1-16,0-1 1 0,-1 1-1 15,2-1 0-15,-1-1 1 0,-2 0-1 16,1-1-1-16,-4 1 1 0,-1 0 0 16,-1-1 0-16,-2-1 0 0,-6 1 0 15,4 2 0-15,-4-2 0 0,2 2 1 0,-2 2-1 16,-1-2 0-16,0 1 1 0,4 0-1 16,-6-1 1-16,2 0-1 0,0 0 0 15,-1 0-1-15,1 0 0 0,0 1-1 16,-1 1 0-16,1-2 0 0,0 1 0 15,-1 1 0-15,-1-1 1 0,1 1 1 16,1-2 1-16,-1 0-1 0,0 1 1 16,-2 0 0-16,1 0-1 0,-1 1 0 15,0-1 1-15,-3 4-1 0,0 1 0 16,-3 2 0-16,-2 3 1 0,-4 3 0 0,-1 4 0 16,-2 4 0-16,-3 4-1 0,0 5 0 15,-3 2-5-15,1 5-9 0,2 6 0 16,2 1-118-16,6 0-108 0,3 2-275 15</inkml:trace>
  <inkml:trace contextRef="#ctx0" brushRef="#br0" timeOffset="68102.5633">19998 7756 563 0,'-11'-8'126'16,"0"-2"4"-16,2 1-95 0,9 2-11 15,7-2-3-15,5 2-1 0,4-2-1 16,6 2-2-16,4 0-1 0,4 1-2 0,1-3 0 15,1 3-3-15,1 0-2 16,0 0-2-16,-1 2-3 0,-1 2-1 0,0-1-1 16,-2 3-2-16,1 3-4 0,-3 0-6 15,-1 2-5-15,-2-1-6 0,1 1-12 16,-6 1-12-16,-3-1-102 0,-5 0-105 16,-5-1-255-16</inkml:trace>
  <inkml:trace contextRef="#ctx0" brushRef="#br0" timeOffset="68322.9737">20329 7765 536 0,'-11'1'122'0,"0"1"2"15,3 2-89-15,2 1-13 0,3 4-4 16,-1 3-3-16,4 0-3 0,-1 5-3 16,2 3-1-16,1 3 0 0,3 3-1 15,0 1 0-15,1 1-2 0,2 0 0 16,-2-1-1-16,0-1-1 0,0-4-1 15,-1-3 0-15,-1-1 0 0,-1-4-1 16,0-1-3-16,-1-4-5 0,1 1-9 16,-1-2-13-16,2-4-3 0,-2 0-104 0,1-4-103 15,0 1-246-15</inkml:trace>
  <inkml:trace contextRef="#ctx0" brushRef="#br0" timeOffset="68587.2817">20502 8116 459 0,'-3'8'118'0,"1"1"4"16,-3 0-32-16,4 2-59 0,-1 0-8 15,5 0-2-15,4 3-2 0,4-2-4 0,3-1-1 16,5-1-2-16,2-2 0 0,4-2-1 16,0-3 0-16,3-4-3 0,-3-6-1 15,-1-1-2-15,-2-2-1 0,-2-2 0 16,-5-3-2-16,-5-1-1 0,-7 0 1 15,-3 2-1-15,-5-1 1 0,-7-3-1 16,-3 7-2-16,-2 3-4 0,-4 6-4 16,-2 4-6-16,-3 6-6 0,-3 4-8 15,2 7-9-15,-1 0-19 0,2-1-79 0,3 2-95 16,6-1-221-16</inkml:trace>
  <inkml:trace contextRef="#ctx0" brushRef="#br0" timeOffset="68927.9144">21186 7917 537 0,'-1'-9'131'0,"-1"2"6"0,0 1-78 15,2 1-19-15,2 1-7 0,0-1-4 0,3 1-2 16,2 2-2-16,4 0-2 0,0-2-2 16,6 0-2-16,2 2-3 0,3 1-3 15,1-1-4-15,2 0-3 0,0-1-3 16,5 1-2-16,-1 0-4 0,3-1-5 15,1-1-11-15,0 2-8 0,-1-2-9 16,-1 2-17-16,-7 1-108 0,-4-2-115 0,-4 3-269 16</inkml:trace>
  <inkml:trace contextRef="#ctx0" brushRef="#br0" timeOffset="69236.6456">21590 7706 536 0,'-12'-11'128'0,"1"1"5"16,-2 0-60-16,3 5-46 0,1 3-6 16,3 0-4-16,4 2-3 0,2 1-3 0,3 2-5 15,4 4-1-15,2 1-2 0,5 3-2 16,2 3 0-16,2-1 1 0,2 1-1 16,-1-1 0-16,3 1 0 0,-1-2 0 15,1 1 0-15,-1-3 0 0,1 1-1 16,-1-1 0-16,-3 0 0 0,-3 0-2 15,-1-2-1-15,-6 2-2 0,-4 1 0 16,-5 4-1-16,-7 3 0 0,-4 2 0 0,-4 2 1 16,-6 2 2-16,0 2 0 15,-3 0 1-15,3-1-1 0,0-3-2 0,4-2-5 16,3-4-10-16,4-3-12 0,8-3-102 16,3-5-105-16,2-7-255 0</inkml:trace>
  <inkml:trace contextRef="#ctx0" brushRef="#br0" timeOffset="69779.5519">22123 7755 605 0,'-22'0'137'0,"-2"2"3"0,-4 7-99 15,-2 4-15-15,0 2-2 0,4 4 0 16,4 3-3-16,5 3-4 0,6 4-4 15,6 0-2-15,6-3-2 0,8-2-3 0,2-3-3 16,6-3-1-16,5-4-1 16,5-4 0-16,1-7 0 0,3-2 0 0,-1-3 0 15,-2-4 0-15,-2-5 0 0,-6-4 0 16,-7-4-1-16,-3-3 0 0,-5-1-3 16,-5 1-3-16,-4 2-7 0,-2 0-6 15,-1 4-3-15,-6 1-4 0,5 6-3 16,0 1-2-16,1 3-2 0,3 0 0 15,2 4 4-15,2 0 2 0,7 2 2 16,-2-2 4-16,1 1 4 0,1-2 5 16,2 0 6-16,0 1 2 0,1-3 4 15,-1 2 2-15,0-2 5 0,-2 2 6 0,2 1 5 16,-5 1 6-16,-2 0 5 0,-2 3 3 16,-1 2 0-16,-2 3 1 0,0-1-2 15,-1 1-3-15,-1 4-2 0,0 2-3 16,3 1-2-16,1 3-2 0,1 2-3 15,0-3-3-15,4 4-2 0,6-2-3 16,4 0-2-16,3-4-1 0,4-4-1 0,2-3-1 16,6-1 0-16,0-5 0 0,-2-6 0 15,-1-3-1-15,-2-6 1 0,-3-3 0 16,-4-4 0-16,-7-4 0 0,-7 0 0 16,-8-2 1-16,-3 2-1 0,-8 0 0 15,-6 6-2-15,-4 2-6 0,-3 6-13 16,-3 5-15-16,4 7-23 0,-3 4-112 15,6 4-127-15,5-1-301 0</inkml:trace>
  <inkml:trace contextRef="#ctx0" brushRef="#br0" timeOffset="78823.7923">21126 8582 384 0,'1'-6'97'0,"-1"-2"6"0,0 2-46 0,-1 0-14 15,1 1-5-15,-1 0-1 0,1 2-3 16,-1 0-4-16,0 2-4 0,-1 2-7 16,2 3-4-16,-1 4-3 0,1 3-4 15,0 2-2-15,1 4-1 0,2 1-1 16,2 1-1-16,1-2 1 0,1-3-3 15,2-1 1-15,1-4-1 0,2-1-1 16,-1-4 1-16,1-4 0 0,2-4 0 16,-1-4 0-16,2-4 0 0,-1-5 0 15,1-4 0-15,-1-2 0 0,-3-4 0 16,-3-1-1-16,-2 1 1 0,-2 1-1 0,-3 3 1 16,-2 3-1-16,0 4 0 0,-2 4 0 15,1 6 1-15,-1 5-1 0,1 4-1 16,1 6 1-16,0 3 0 0,1 5 0 15,0 2 0-15,1 3 0 0,0 0-1 16,1 1-3-16,0-1-4 0,0 0-8 16,1-2-10-16,-1-1-9 0,0-3-99 15,0-2-102-15,-2-3-243 0</inkml:trace>
  <inkml:trace contextRef="#ctx0" brushRef="#br0" timeOffset="79064.1856">21164 8437 448 0,'-8'-25'107'15,"-1"2"5"-15,3 6-71 0,0 5-3 16,1 4-4-16,1 5-3 0,2 8-3 16,-1 6-4-16,3 7-5 0,2 8-4 0,0 8-5 15,0 8-1-15,2 6-1 0,1 4-2 16,0 1-3-16,0 1 0 0,1 0-2 15,-1-1 0-15,1-3 0 0,3-2-1 16,-2-6-3-16,-1-2-8 0,1-8-16 16,1-7-107-16,-2-9-109 0,2-10-277 15</inkml:trace>
  <inkml:trace contextRef="#ctx0" brushRef="#br0" timeOffset="79508.0067">21483 8519 442 0,'0'0'114'0,"0"-1"4"16,0 4-42-16,-2-1-39 0,0 4-6 16,1 4-2-16,-2 2-4 0,1 4-2 15,-1 2-1-15,0 2-1 0,0 1-2 0,3-1-3 16,0-3-3-16,0-1-2 0,4-4-3 16,0-2 0-16,2-4-2 0,2-5-1 15,3-5 0-15,4-3 0 0,3-8-2 16,2-4 1-16,0-7 0 0,0 0-2 15,0 0-1-15,-4 1-1 16,-4 3 0-16,-3 5-1 0,-4 6 1 0,1 7-1 16,-5 3 1-16,2 6 0 0,-3 3 0 15,1 8 1-15,0 5 0 0,1 3 0 16,1 2 0-16,1 1 0 0,0 0-1 0,5 1-3 16,0-7-6-16,3-3-9 0,1-5-13 15,4-4 12-15,3-6-132 0,3-7-116 16,4-2-285-16</inkml:trace>
  <inkml:trace contextRef="#ctx0" brushRef="#br0" timeOffset="79892.2561">22155 8532 609 0,'-3'-8'139'0,"-2"0"4"0,2 2-104 0,2-3-11 15,3 3-1-15,3 1-4 0,1-1-4 16,3 0-5-16,2 1-4 0,2 0-2 15,3 2-2-15,0 0-2 0,1-2-2 16,2 1 0-16,-2 3-1 0,-1-1 0 16,-3 2 0-16,0 1-1 0,-4 4 1 15,-1 3 0-15,-3 4 0 0,0 3-1 16,-4 4 1-16,0 1 0 0,-2 4-2 0,0-2-3 16,-3 1-5-16,0 0-6 0,-2-2-5 15,0-1-8-15,1-1-14 0,1 1 8 16,0-5-116-16,-1-4-107 0,0-3-263 15</inkml:trace>
  <inkml:trace contextRef="#ctx0" brushRef="#br0" timeOffset="80061.3097">22209 8483 607 0,'-11'6'134'0,"0"2"0"0,0 6-100 16,2 0-18-16,2 5-8 0,1-1-1 15,2 4-3-15,1-1-3 0,3 0-4 16,1 1-8-16,1 0-16 0,6-2-108 16,0-4-110-16,7-5-278 0</inkml:trace>
  <inkml:trace contextRef="#ctx0" brushRef="#br0" timeOffset="80690.011">22666 8446 620 0,'-18'-12'143'0,"0"1"4"0,0 2-91 16,1 3-29-16,0 1-6 0,1 3 0 0,5 0-4 16,2 4-7-16,4 0-6 0,4 3-3 15,2 1-2-15,8 4 0 0,2 1-2 16,1 0-2-16,2 1-3 0,0 2-3 15,-1-1-2-15,-1-1-1 0,-4 1 0 16,-1 0 0-16,-5 0 3 0,-3 0 4 16,-5-1 3-16,-4 0 1 0,-2 4 3 15,-6-1 0-15,-1 2 1 0,-2-1 2 16,1 0 1-16,2 0 0 0,2 0 1 0,4-2 0 16,6 2 0-16,2-3-1 0,7-2-1 15,4-2-2-15,6-1-1 0,5-2-1 16,2-4-2-16,4-3-1 0,1-3-2 15,1 1-1-15,0-5 0 0,-2 1 0 16,-3-3 1-16,0 2 2 0,-4 0 2 16,-2 3 1-16,-2 2 0 0,-2 2 1 15,-1 1 1-15,0 2 1 0,0 3 1 16,-2 0 2-16,1 1 3 0,1 0 1 16,-1 1 2-16,2-1 3 0,2-1 0 15,0-3 0-15,2-2-2 0,3-5-1 0,1-1-1 16,5-4-3-16,2-1-3 0,1-1-2 15,1-3-1-15,0-1-1 0,-3-1-2 16,-2 0-1-16,-6-1 0 0,-5 1-2 16,-6-1 0-16,-4 3 0 0,-7 3 1 15,-6 2 0-15,-5 4 2 0,-6 4 0 16,-4 3 2-16,0 5 2 0,-1 3 1 0,0 4 3 16,4 4 0-16,1 4 3 0,3 5 1 15,3 3 1-15,1 4-1 0,3 4-2 16,2 1 0-16,2 4-2 0,5 2-2 15,3-4-2-15,2-3-2 0,4-2-6 16,3-2-14-16,1-4-10 0,1-10-22 16,2-7-109-16,2-4-122 0,2-6-286 15</inkml:trace>
  <inkml:trace contextRef="#ctx0" brushRef="#br0" timeOffset="80865.8543">23245 8551 687 0,'-3'-5'148'0,"0"7"0"16,0 2-110-16,-1 6-25 0,1 5-10 15,2 5-1-15,0 0-10 0,1 2-9 16,0 4-21-16,0-3-111 0,4-1-118 0,2-4-292 16</inkml:trace>
  <inkml:trace contextRef="#ctx0" brushRef="#br0" timeOffset="81121.1766">23422 8600 562 0,'-19'6'144'0,"2"4"3"15,4 1-22-15,3 3-99 0,4-1-9 0,3 3 1 16,6-1-1-16,2 1-7 0,3 0-3 15,3-3-4-15,4-2-1 0,3 0 0 16,3-6-1-16,1-3-1 0,0-3 0 16,0-5 0-16,-1-1-2 0,-4-4-2 15,-4-4-2-15,-6 0-7 0,-6-2-3 16,-6 0-5-16,-5 2-6 0,-3 3-9 0,-5 1-11 16,-2 5-20-16,-1 3-75 0,0 6-96 15,-1 3-223-15</inkml:trace>
  <inkml:trace contextRef="#ctx0" brushRef="#br0" timeOffset="81590.1055">23746 8581 498 0,'-2'-10'127'16,"-4"1"3"-16,-3 1-60 0,-1 3-31 15,-1 1-9-15,2 2-3 0,-2 2-5 16,2 3-3-16,0 5-3 0,2 3 0 16,0 2-2-16,4 4 1 0,2 3-3 15,3 1-3-15,3 1-2 0,4 0-2 16,2-3 0-16,2-1-2 0,2-4-1 0,1-2-1 16,-2-2 1-16,0-4-2 0,1-3 2 15,-3-4-1-15,2-4-1 0,-3-4 0 16,-2-3-2-16,-1-3 0 15,-3-4-2-15,-3-5-2 0,-4-1-3 0,-6-5-3 16,-3-3 0-16,-3-5-1 0,-2-1 2 16,-4 1 0-16,-1 2 3 0,1 3 3 15,-3 3 5-15,0 4 5 0,2 6 6 16,-1 5 3-16,3 0 3 0,4 4 3 16,0 0 2-16,7 1 0 0,2 1-2 0,7 1-4 15,4-1-3-15,5-1-2 0,3 1-3 16,7 0-3-16,4 1-2 0,4 0-1 15,3 1 0-15,3 1-2 0,1 2 0 16,-1 2-3-16,0 0-4 0,-2 5-7 16,-1-1-10-16,-4 6-8 0,-7 1-6 15,-3 5-15-15,-4 2 37 0,-6 2-144 16,-4 2-110-16,-5 3-280 0</inkml:trace>
  <inkml:trace contextRef="#ctx0" brushRef="#br0" timeOffset="81728.779">23969 8495 597 0,'6'11'142'0,"1"-1"4"16,0 1-95-16,5 1-13 0,0-1-8 16,2 0-5-16,-1-1-7 0,1 2-6 15,-1-1-5-15,0 0-6 0,-5-1-11 16,2 2-10-16,-2-1-23 0,-3-2-110 16,2-1-120-16,0 3-294 0</inkml:trace>
  <inkml:trace contextRef="#ctx0" brushRef="#br0" timeOffset="81940.251">24229 8544 662 0,'-1'-5'152'0,"-2"1"2"15,2 4-115-15,2 6-8 0,-2 2 0 16,1 5-6-16,0 6-8 0,0 3-5 15,0 2-2-15,0 3-3 0,0 2-10 16,1-2-17-16,1-1-13 0,1-3-21 16,1-1-110-16,1-3-124 0,2-7-289 15</inkml:trace>
  <inkml:trace contextRef="#ctx0" brushRef="#br0" timeOffset="82289.8438">24494 8585 422 0,'2'-2'90'15,"-2"1"0"-15,1 1-74 0,0 0-10 16,1 1-2-16,0 0 0 0,2 2-2 16,-1-2-1-16,2 0 3 0,2 0 6 15,-3-1 7-15,3 2 8 0,-4-2 9 16,0 1 7-16,-3 0 4 0,-3 0 4 0,-4-1-1 15,-3 3-2-15,-2-1-6 0,-4 3-5 16,-1 2-3-16,-3 1-3 0,-1 3-2 16,0 2-2-16,1 1-2 0,-1-1-1 15,2 3-2-15,5 0-3 0,3 0-3 16,6-3-3-16,4 1-4 0,4-3-3 16,6 0-2-16,3-2-2 0,5-3 0 15,5 0-2-15,2-6-7 0,4-1-7 16,2-3-10-16,5-2-13 0,0 0-9 0,2-2-12 15,-5-1-14-15,1 2-99 0,-6-1-107 16,-4 2-254-16</inkml:trace>
  <inkml:trace contextRef="#ctx0" brushRef="#br0" timeOffset="82619.9874">24777 8633 523 0,'-7'-6'125'15,"-1"0"5"-15,-2 4-82 0,-3 2-10 16,-2 2 0-16,-2 4 0 0,0 4-3 16,-2 1-2-16,2 4-4 0,0 2-2 15,3 0-4-15,3 1-5 0,5-1-6 16,5-1-3-16,3 0-4 0,5-3-3 16,4-6 0-16,2-2 0 0,2-6-2 15,3-3 1-15,2-5 0 0,1-4 0 16,-1-3 0-16,1-2 0 0,-1-2-1 15,-2 0 1-15,-2 3 0 0,-4 3-1 0,-2 4 1 16,-5 2-1-16,-1 5 0 0,-4 4 1 16,-3 5-1-16,1 4 0 0,-2 2 1 15,2 5-1-15,-1 4 0 0,1 2-1 16,2 1-7-16,0-2-10 0,2 0-9 16,0-1-12-16,1-4 99 0,-2-4-224 15,2-3-135-15,-1-6-351 0</inkml:trace>
  <inkml:trace contextRef="#ctx0" brushRef="#br0" timeOffset="82781.6103">24740 8142 676 0,'-15'-5'144'0,"2"5"1"0,-3 1-113 15,3 8-29-15,5 2-14 0,-1 7-12 16,2 4 34-16,-3 7-155 0,-1 2-120 0,3 4-304 15</inkml:trace>
  <inkml:trace contextRef="#ctx0" brushRef="#br0" timeOffset="83290.0891">24062 8655 436 0,'0'-5'106'16,"-1"1"6"-16,2-4-62 0,2 1-13 15,1-1-3-15,-1 0 0 0,3-1-3 16,-1 1-3-16,0 0-3 0,0 1-1 16,-1 0 0-16,-1 3-1 0,0-1-2 15,-1 3-3-15,-2 2 1 0,1 3-1 0,1 5 0 16,-2 5-2-16,0 2-1 0,1 6 0 15,-1 2 1-15,1 1-2 0,0 3-1 16,2-3-1-16,-2-4-2 16,2-1-2-16,-2-6 0 0,0-2-1 0,0-5-1 15,-1-2-1-15,-5-5-1 0,5-4 0 16,-1-7-1-16,-3-8-1 0,2-2-1 16,-2-6 0-16,2-1-2 0,4-2 1 15,-3 0-1-15,-3 4-1 0,4 7-1 16,0 1-3-16,-1 6-9 0,-1 4-16 15,0 5-13-15,2 4 3 0,0 2-131 0,4 6-128 16,0 0-301-16</inkml:trace>
  <inkml:trace contextRef="#ctx0" brushRef="#br0" timeOffset="98172.2341">17222 4694 445 0,'0'-10'104'16,"2"2"1"-16,1 1-69 0,5 4-12 15,3 2-13-15,5-2-5 0,4 3-4 16,4-1-1-16,5 1 0 0,5 0 0 16,4 1-1-16,4 0 0 0,0 1 0 15,1-2 0-15,-1 0-1 0,1-2 0 16,-5 1 0-16,-1 0 0 0,-1-2 0 0,-3 1 0 16,-4 1 1-16,-1-3 0 0,-2 3 0 15,-3-2 2-15,-3 1 0 0,-3-1 2 16,-1 1 1-16,-3 1 1 0,0 1 1 15,-4 1 1-15,1 0 0 0,-1 2 0 16,-1 0 0-16,1 3 0 0,-2 4-1 16,1 4 0-16,-2 0-2 0,-1 7 1 15,-2 6-1-15,0 5-1 0,-1 6 0 16,-1 4-1-16,1 7 0 0,-2 3-1 0,0 2 0 16,0 3 0-16,-2-2-1 15,2 4 0-15,0-1-1 0,0 5 0 0,3 3 1 16,-2 3-1-16,0 0 0 0,1 2 0 15,-1 2 0-15,0 1 1 0,0 1-1 16,0 1 0-16,-1 0 0 0,0 0 0 16,0 4 1-16,-1 0 0 0,-4 4-1 15,-1 0 2-15,-4 0-1 0,-2 0 0 16,-1 2 0-16,-2 1 0 0,1-2 0 16,1-6 0-16,2-6-1 0,1-4 0 0,3-2 2 15,2-8-1-15,1-4 0 0,1-5 0 16,-1-3 0-16,0-2-1 0,2-1 1 15,-1-3-1-15,2-2 0 0,0-5-1 16,-2-2 0-16,1-5 1 0,1-2-1 16,0-3-1-16,-3-5-1 0,1-1-1 15,0-3 0-15,0-2-1 0,0-1-1 16,-1-4 0-16,2-1 1 0,-1-1 1 0,-1-2 1 16,4-2 0-16,0 1 1 0,-1 1 1 15,0-1 0-15,1-1 1 0,0 1 1 16,0 2-1-16,0-1 1 0,1 0 0 15,2 1-1-15,0 1 0 0,2-1-1 16,0 2 0-16,2 1 0 0,1-1-1 16,0 1 0-16,2-1 1 0,0 1-1 15,1-2 1-15,0-2 1 0,2 2 0 16,-2-1-1-16,-1-2 1 0,1 1 0 16,-2 1 0-16,-2-2 0 0,-1 0 1 15,-2 2-1-15,1-2 1 0,-4 1 0 0,3 0 2 16,-4-1 0-16,-3 0 0 0,0 1 1 15,-3-3 0-15,-4 1 0 0,-1 0-1 16,-5 0 0-16,0 0 0 0,-1 0 0 16,-2-5 1-16,0 5 0 0,0-3 0 15,0-2 0-15,-2 0 0 0,-1-1 1 16,-4 2-1-16,1 3 1 0,-2-2-1 0,-3 3 0 16,0 0 0-16,-1 4 0 0,-2-2-1 15,0 2-1-15,-3 0-2 0,-2 0-1 16,2-1-3-16,0 1-4 0,0-2-3 15,5 1-7-15,1-1-16 0,6 2-94 16,3-4-97-16,5-1-242 0</inkml:trace>
  <inkml:trace contextRef="#ctx0" brushRef="#br0" timeOffset="98646.0887">17347 7316 433 0,'-6'-2'102'0,"0"2"1"0,-1 1-63 0,1 3-15 16,-2 1-10-16,1 1-6 0,1 4-2 16,0 1-2-16,0 3-1 0,-1 0-2 15,1 3 1-15,0 1-2 0,-1 5 1 0,-2-1-1 16,-2 2 1-16,-1-2 0 0,-1 4 1 15,-1 1 1-15,-2-2 1 0,-1-2 0 16,2 0 2-16,2 0 1 0,-1 0 1 16,3-1 0-16,-1-2 0 0,3 0 0 15,2 3-1-15,0-1-1 0,4 0-2 16,2 1 0-16,4 2-3 0,4 2 0 0,5-2-1 16,5 0-2-16,9-1-1 0,5-2-5 15,10-3-5-15,11-4-12 0,9-6-89 16,5-6-10-16,9-9-79 0,2-8-167 15</inkml:trace>
  <inkml:trace contextRef="#ctx0" brushRef="#br0" timeOffset="107991.1904">12543 8573 222 0,'-5'0'54'0,"-1"-1"1"0,0 1-36 0,2 0-4 16,1 1-6-16,0 2-3 0,3-1-3 15,0 1-1-15,4 0-1 0,0 0 1 16,1-1 1-16,2-1 3 0,3 1 2 16,-1-2 3-16,2 0 2 0,2 1 3 15,-3 0 1-15,2 0 1 0,1 1-1 16,2-1-2-16,1 2-1 0,1 0-2 16,3-1-1-16,2 0-1 0,-2 0-1 0,0 0-1 15,0 1-1-15,-1-2-2 0,2 2 0 16,0 0-1-16,2 1-1 0,3 2-1 15,1-1 0-15,-1 0 0 0,1 0 0 16,1-3-1-16,-1-1 0 0,1-2 0 16,0-1 0-16,1-1-1 0,-2 1 1 15,-1-2 0-15,-3 3 0 0,-3 0 1 16,1 1 1-16,-3-2 0 0,-4 2 1 16,-1 0 0-16,1 2 1 0,-2-4-2 0,0 1 0 15,-2 1 0-15,-2 0-1 0,1 1-1 16,1-1 0-16,-3 0 0 0,1 3 1 15,-2-2-2-15,0 0 1 0,-1 1 0 16,0-2 0-16,-1 1-1 0,3 0 1 16,-2-2-1-16,1 2 1 0,0 0-1 15,-1-1 1-15,0 2 0 0,-1-2 0 16,1 2 0-16,-1 0 0 0,-2 2-4 16,5 0-11-16,-4 1-80 0,0-2-79 0,-2 3-204 15</inkml:trace>
  <inkml:trace contextRef="#ctx0" brushRef="#br0" timeOffset="112606.9423">13862 8652 308 0,'-2'0'74'16,"2"0"2"-16,1 0-50 0,3 0-4 15,0 1-7-15,3 0-5 0,3 2-5 0,1-2 0 16,3 1-1-16,4 1 0 0,1-1 1 16,4 1-1-16,1-2 1 0,3-1 0 15,0 1 1-15,-2-1 0 0,4 1 0 16,1-1 0-16,0 4 0 0,1-2-1 15,1 2 0-15,3 1-2 0,1 0 0 16,3 0 0-16,2 0-1 0,4-4 0 16,3-1-1-16,1 0 0 0,2 0 0 0,2-1 0 15,0-2 0-15,-1 1 0 0,2 1 0 16,-2 2 0-16,0-1 0 0,1 0 0 16,-3-3-1-16,-1 2 1 0,0 0 0 15,-2 0 0-15,-3-2 0 0,-1 2 0 16,-3 0 0-16,1 1 0 0,-3 0 0 15,-3-2-1-15,0 0 1 0,-7 1-1 16,2 0 1-16,-2-1-1 0,-3 1 0 16,-2-1 0-16,-3 2 0 0,-4-2 1 15,0 1-1-15,-6 1 0 0,-3 0 0 0,-2 0 1 16,-2 0-1-16,0 0 1 0,-1 0 0 16,0 0 2-16,-1 0 1 0,-1-1 1 15,1 0 1-15,0 0 0 0,-1-2-1 16,0-1 0-16,1 2-2 0,2 1-1 15,-2-2-1-15,2 2 0 0,0 0 0 16,1-2-1-16,1 5 1 0,-1-4-1 0,0 0 0 16,-1 0 0-16,3 0 0 0,0 1 1 15,1 1-1-15,2 0 0 0,-2 0 0 16,3 1-1-16,1 4 8 0,-3-2-105 16,-4 3-86-16,-4 1-228 0</inkml:trace>
  <inkml:trace contextRef="#ctx0" brushRef="#br0" timeOffset="121000.5273">15283 5028 292 0,'-7'-2'69'0,"-2"-1"2"0,1 2-46 0,1-2-6 16,-1 0-4-16,2 3-4 0,0 0-2 15,1-1-1-15,0 1-3 0,4 1 0 16,-2 2-2-16,2-2 1 0,1-1 0 16,0 1 2-16,0 0 2 0,3-1 2 15,0 0 0-15,2 1 2 0,3 1 1 16,3 0-1-16,3-3-1 0,2 1-3 15,4 0 0-15,1-1-2 0,3-1-1 16,3 2-1-16,1-1-2 0,3 1 0 0,2 1 0 16,2 2-1-16,1-3-1 15,0-3 1-15,0 0 0 0,0-1 0 0,-2 2-1 16,-1-2 1-16,-1-1-1 0,-1 1 0 16,-2 3-2-16,-2 1-14 0,-1-1-79 15,-3-4-79-15,-8-4-202 0</inkml:trace>
  <inkml:trace contextRef="#ctx0" brushRef="#br0" timeOffset="133510.8939">16256 6924 420 0,'0'-15'94'0,"-7"-9"1"15,-2 5-73-15,0 6-5 16,1 6-8-16,-3 1-4 0,-1 5-2 15,-4 1-2-15,-4 0 0 0,-1 2 0 0,-3 1-1 16,-4-1 0-16,-4 1 1 0,0-1-1 16,-2-1 1-16,-2 0-1 0,-1 1 1 15,4 0 0-15,1 2 1 0,2 1-1 16,3-2 0-16,4 2-1 0,4 1 1 16,2-1 0-16,4 1-1 0,3-2 0 0,2-3 1 15,4 4-1-15,1-2 0 0,2-1 1 16,3-1-1-16,2-1 1 0,2-1-1 15,-1 0 1-15,2-2-1 0,1 2 1 16,-1 0-1-16,-1 0 0 0,-1-2 1 16,-1 0-1-16,1 0 0 0,-3 0 1 15,-1-2 0-15,-1 0 0 0,-1 0 1 16,0 0-1-16,-2 1 2 0,-1-1-1 16,-3 2 1-16,1 1-1 0,-2 2-1 0,-1 2 0 15,-2 1 0-15,0 3-1 0,1 5 0 16,0 4 0-16,-1 2 1 15,4 8-1-15,1 2 0 0,1 5 1 0,1-2-1 16,1 2 1-16,0-1 0 0,2-2 0 16,0-2 0-16,2-1 0 0,-1-3 0 15,2-1 0-15,2 0 0 0,-1-2-1 16,2-1 1-16,1-1 1 0,0-4-1 16,0 0 0-16,2-1 1 0,1 1-3 0,1-2-6 15,0-1-28-15,-2-3-68 0,0 0-82 16,0-2-203-16</inkml:trace>
  <inkml:trace contextRef="#ctx0" brushRef="#br0" timeOffset="134174.2694">15554 7278 357 0,'-4'-4'85'15,"1"-1"1"-15,0 3-57 0,1 1-8 0,2 2-7 16,0 3-6-16,1 3-4 0,4 5-2 15,0 1-1-15,2 0 0 0,1 5 0 16,1 1 0-16,1 3 1 0,2 0 0 16,-1 2 1-16,0-1 0 0,-1 0 0 15,1 0 0-15,-2-3 1 0,-1-2-1 16,0-4 1-16,-2-3-1 0,-2-4 1 16,-1-2 0-16,0-1 4 0,-1-2 0 0,-3-3 0 15,0-1 1-15,-2-2-1 0,0-2 0 16,-2-3-2-16,0-2-3 0,-3-2-1 15,2-2 0-15,-1-2-1 0,0-2 0 16,-2 0-1-16,-1-1 1 0,2 2-1 16,-2 1 1-16,1 1-1 0,1 4 0 15,-2 1 0-15,3 1 0 0,-2 1 0 16,2 2 0-16,-1 1 0 0,2 0 0 16,1-1 0-16,0 1 0 0,2 1 0 15,0 2 0-15,2 2 0 0,2-2 0 0,4 2 0 16,1-2 0-16,3 2 0 0,4 1 0 15,3-1 0-15,4 1 0 0,1 1 0 16,2 0 0-16,3 2 0 0,1 2 0 16,-2-2 0-16,2 2 0 0,-2-1 0 15,-1 0 0-15,-2-1 0 0,-2-1 0 16,-3-1 0-16,-5 0 1 0,-2-1-1 16,-3 0 0-16,-4 0 0 0,-6 0 1 0,-3 1-1 15,-3 2 0-15,-7 0 1 0,-4 4-1 16,-3 1 1-16,-5 4-1 0,-2 8 1 15,1 7-5-15,-1 5-88 0,6 6-10 16,5 2-76-16,0-2-164 0</inkml:trace>
  <inkml:trace contextRef="#ctx0" brushRef="#br0" timeOffset="148107.8413">17193 8617 355 0,'0'-1'82'0,"-1"-1"1"16,0 0-57-16,-1 2-9 0,1-1-6 16,1 0-3-16,0-1-3 0,0 0-1 15,1 2-1-15,1-1-1 0,-1 0-1 16,2 0 1-16,4-2 1 0,0 2 0 15,3-3 1-15,1 2 1 0,3-1 1 0,2 1-1 16,3-1 1-16,-1 3-2 16,4-2 0-16,1 2-1 0,3-1-1 0,2 1-1 15,2-1 1-15,0 1-1 0,0-4 0 16,0 4-1-16,0-1 1 0,-1-1 0 16,-1 0-1-16,-2 0 1 0,-3-1-1 15,1 6 0-15,-4-3 1 0,-4 2-1 16,-2 0 0-16,-3 5 1 0,-3 0 0 15,-3 2 1-15,-3 0-1 0,-2 2 1 0,-3 3 0 16,-1 2 0-16,-3 0 1 0,0 3-1 16,-1-2-1-16,0 5 1 0,0 4 0 15,1 0 0-15,1 6 0 0,1 2 0 16,3 5 1-16,-2 7-1 0,2-2 1 16,0 1-1-16,0 2 1 0,-1-3 0 15,2 1-1-15,-1-3 1 0,2-1 1 16,-1 3-1-16,2 5 2 0,0 4-1 15,0 2 1-15,0 1-1 0,-2 3 0 16,-2 0 1-16,-2 0-2 0,-2 0 1 16,1 2-1-16,-1 3 0 0,1 1-1 0,1-1 0 15,0 3 0-15,1-5 0 0,2-3-1 16,-2-4 0-16,2-6 0 0,-1-1 0 16,3-2-1-16,-1-2 1 0,1-1-1 15,1-2 1-15,1-5-1 0,-1-2 0 16,0-5 0-16,-1-3 1 0,-1-3-1 15,0-3 1-15,-1-1 0 0,1 1 0 16,-1-3 0-16,2-2-1 0,-2-2-2 16,4-1 0-16,-1-3-2 0,0-3-1 0,2-2-1 15,-1-3-2-15,1 1 0 0,-1-3-1 16,0 2-4-16,0-1-26 0,-2 0-66 16,-2-5-79-16,-1 4-197 0</inkml:trace>
  <inkml:trace contextRef="#ctx0" brushRef="#br0" timeOffset="148371.4235">17486 10741 407 0,'-3'-5'92'0,"1"-1"1"16,2 1-65-16,0 2-11 0,1 2-8 0,0-1-2 16,1 2-2-16,-1 0 1 0,-2 2 1 15,-2-1 2-15,-2 2 1 0,-3 2 1 16,-3 0 1-16,-4 1 0 0,-2 0 0 15,-2 1 0-15,1-1-1 0,-2-1 0 16,0-2-1-16,-1 1-2 0,1-3-1 16,-2 2-1-16,0-3-2 0,-1 1-1 15,1 0 0-15,2-1-2 0,-1 1 0 16,4-1 0-16,2 3-4 0,4-2-8 0,2-1-8 16,4 2-48-16,0 2-50 0,2-1-85 15,3 1-193-15</inkml:trace>
  <inkml:trace contextRef="#ctx0" brushRef="#br0" timeOffset="148772.2297">17232 10480 380 0,'3'-12'103'0,"-3"1"0"16,-3 4-16-16,1 4-59 0,-1 9-14 15,0 6-7-15,-3 5-3 0,-2 5-2 16,-3 3 2-16,-2 5 2 0,-2 0 1 15,-3 4 3-15,-2-3 1 0,-1 1 0 16,-1-2 2-16,0-5-2 0,-1 1 0 16,3-1-1-16,1-3-2 0,3-3-1 15,2 0-1-15,3 0 1 0,5 0-2 0,5 0 1 16,2 1-1-16,5-1 0 0,8 3-1 16,4-1-1-16,7 0 0 0,5-4-1 15,7 0-1-15,5 1-4 0,4-4-10 16,2 1 4-16,0 1-118 0,-3 2-104 15,-2 3-269-15</inkml:trace>
  <inkml:trace contextRef="#ctx0" brushRef="#br0" timeOffset="154185.2021">18972 10656 335 0,'17'-5'89'15,"-1"-1"4"-15,-3-2-37 0,-1 1-15 0,1-2-7 16,-2 2-3-16,-3-2 0 0,1 3 0 16,-4 0-2-16,0 1 0 0,-5 0-3 15,0 2-3-15,-3-1-3 0,-1 2-5 16,-2-1-4-16,-2 2-3 0,-2 1-2 16,-1 2-3-16,-5 1-2 0,-4 2 0 15,0-2 0-15,0 3-1 0,-1 1 0 16,2 0 0-16,-1-1 0 0,7 0 0 15,2 2 0-15,4-1 0 0,1-1 0 0,3 0-1 16,1-1 1-16,1 1 0 0,1 0 0 16,1 0 0-16,2 1 0 15,3 0 0-15,1-1 0 0,3 0 1 0,4 0 0 16,1 2-1-16,3-1 1 0,1 0 0 16,2 2-1-16,0-2 1 0,0 3-1 15,-2-4 0-15,1 1 1 0,-4 0-1 16,0-2 0-16,-4-2 1 0,-2 2-1 15,-2-2 0-15,0 1 0 0,-3 0 0 0,-3 1 1 16,-2 1 0-16,-1 3 0 0,-3 1 0 16,-3-1 1-16,-4 2-1 0,-3 2 0 15,-2-1-1-15,-2 0 0 0,-5-1 0 16,-2-1 2-16,0 0 0 0,-1-3 2 16,0 0 3-16,2-2 1 0,-1-2 2 15,3-2 0-15,1-2-1 0,2-3-1 16,3 0-1-16,1 0-3 0,2-3-1 15,1 2-1-15,3 1-7 0,3 1-5 16,4 1-13-16,2 0-18 0,2 1-102 0,4 0-113 16,3 2-269-16</inkml:trace>
  <inkml:trace contextRef="#ctx0" brushRef="#br0" timeOffset="154709.5957">19405 10830 556 0,'-8'-5'122'0,"3"-1"2"15,2-2-96-15,5 2-13 0,1 2-5 16,5-2-1-16,1 1-2 0,5 0-1 15,2 1-1-15,2-1-1 0,2 2 0 0,1-2 0 16,-1 2-2-16,1-1-1 0,-1 1-7 16,-2 2-12-16,-3 2 4 0,-3-1-115 15,-3 0-103-15,-1 4-265 0</inkml:trace>
  <inkml:trace contextRef="#ctx0" brushRef="#br0" timeOffset="154889.1271">19442 10913 586 0,'-2'1'126'0,"0"-3"-1"0,5-2-93 15,3 3-24-15,2-2-6 0,5 2-1 16,0-1 0-16,3-2 1 0,2 0-1 16,0 1 0-16,0-2-1 0,0 0-6 15,2 2-13-15,-2 0-108 0,-1-2-104 16,3 1-270-16</inkml:trace>
  <inkml:trace contextRef="#ctx0" brushRef="#br0" timeOffset="155565.1183">20209 10656 520 0,'-12'0'113'0,"-2"1"3"0,-2 3-92 15,1-1-6-15,0 3 1 0,0 2 0 16,0 1 0-16,0 5-2 0,-3 2 0 15,7-1-1-15,1 2-1 0,3 2 0 16,3 5 0-16,4-2-3 0,4 0-2 16,8-2-1-16,-1 6-2 0,3-3-2 0,3-3-2 15,1-4-2-15,3-1 0 0,1-7 1 16,0-3 0-16,1-5 0 0,-1-6 0 16,-1-3-1-16,-1 0 0 0,-3-4-1 15,-2-2-1-15,-6 0-1 0,-1-2-1 16,-6 0-3-16,-3-3 0 0,-6 0-1 15,-4 2-1-15,-3 0 1 0,-3-1 1 16,-3 3 1-16,-3 2 1 0,0 3 2 16,2 3 3-16,1 1 2 0,2 2 2 0,2 1 1 15,4 2 3-15,5 2 1 0,2 0-1 16,2-1 0-16,3-2 0 0,5 3 0 16,5-1-1-16,3-2 1 0,7 0-2 15,3-2 2-15,5-1-1 0,4 1-1 16,3-2-2-16,0-1-1 0,1 2-1 15,-1 0-2-15,-2 1-3 0,-1 3-11 16,-4-3-7-16,-3 3-15 0,-4 0-65 0,-7 0-54 16,-5 2-107-16,-8 2-228 0</inkml:trace>
  <inkml:trace contextRef="#ctx0" brushRef="#br0" timeOffset="155955.4304">20836 10651 560 0,'0'-3'125'0,"-1"2"1"0,1 0-92 16,0 1-14-16,1 2-4 0,1 2 0 16,2 3-1-16,0 2-1 0,1 2 0 15,-2 5 0-15,3 1-1 0,-1 1-2 16,0 3-3-16,-1 0-1 0,0 0-1 15,-1 1-1-15,2 0-2 0,-2-1-2 0,2 1-5 16,-3-1-6-16,0-2-8 0,0 2-14 16,-1-4 10-16,-2-2-122 15,-1-3-110-15,0-5-269 0</inkml:trace>
  <inkml:trace contextRef="#ctx0" brushRef="#br0" timeOffset="156155.8964">20675 10852 626 0,'-12'-9'141'16,"5"2"3"-16,0-2-97 0,4 2-26 0,3 2-9 15,5 2-2-15,2 1-1 0,4 2-4 16,4 0-3-16,6-1 1 0,3 1 1 16,6-2-2-16,2 0 0 0,4-2-1 15,7 2-6-15,3-2-7 0,-2-1-14 16,2 3-8-16,-4-2-114 0,1 2-114 15,-5-1-279-15</inkml:trace>
  <inkml:trace contextRef="#ctx0" brushRef="#br0" timeOffset="156636.6087">21401 10736 477 0,'0'-19'127'15,"0"0"5"-15,0 1-49 0,0 5-33 16,0 0-11-16,-3 5-9 0,3 3-7 16,0 1-7-16,3 5-4 0,-2 4-2 15,-1 4-3-15,0 6 1 0,0 5 0 16,0 9 1-16,0 5 1 0,-1 9 1 15,2 8-2-15,1 4 0 0,3 0-3 16,3-1-2-16,1-1-1 0,1-2 0 16,2-5-3-16,-1-9 1 0,-1-6 0 0,-2-2-1 15,-5-4 2-15,-5-3 0 0,-7-3-1 16,-3-5 1-16,-8-1-3 0,-4-4-5 16,-7-2-10-16,-4-6-10 0,-3-5-12 15,0-4-10-15,-1-6-8 0,3-7-99 16,3-9-102-16,7-8-234 0</inkml:trace>
  <inkml:trace contextRef="#ctx0" brushRef="#br0" timeOffset="156759.4969">21221 10442 612 0,'-3'-28'137'16,"1"3"1"-16,2 7-99 0,1 7-19 16,4 3-12-16,1 2-10 15,5 2-13-15,1 3-20 0,3 2-102 0,1 3-110 16,1 1-270-16</inkml:trace>
  <inkml:trace contextRef="#ctx0" brushRef="#br0" timeOffset="157230.613">21643 10657 552 0,'-8'-6'125'0,"-1"-2"2"0,3 0-89 0,2 0-15 16,2 2-8-16,2-1-4 0,2 1-3 15,3-2-3-15,1 1 0 0,3 0-1 16,1-1 0-16,1 1 0 0,2 2 1 15,1-1-1-15,0 4 0 0,2-1 0 16,1 4-2-16,1 2 0 0,-3 2 0 16,1 1 0-16,-2 2 0 0,-2 2-1 15,-2 0 0-15,-3 1 1 0,-2-1-1 16,-2 0 0-16,-3 1 0 0,-3 1 0 0,-2 0 0 16,-3 2 1-16,-3 0 1 0,-2 2 0 15,1 0 3-15,1 0 2 0,0-4 2 16,1-1 2-16,3-1 0 0,2-2-1 15,3-4-1-15,0 3-2 0,2-4-1 16,3 0-3-16,3 0-1 0,5-1-1 16,4-4-1-16,2 2 0 0,4-2-3 15,2-2-7-15,3 1-7 0,1 0-8 16,-2-1-11-16,2 1-13 0,0 0-103 0,-2 1-109 16,-1-2-254-16</inkml:trace>
  <inkml:trace contextRef="#ctx0" brushRef="#br0" timeOffset="157496.4583">22076 10681 528 0,'-5'-11'112'0,"6"-2"0"0,1 1-93 0,6 2-10 16,-1 0-4-16,4 1 2 0,0 1 2 15,1 0 2-15,2 1 1 0,-2 2 2 16,-3-1 1-16,3 5 0 0,-1 0-2 15,0 3-4-15,1 3-1 0,-1 4-3 16,0 0-1-16,-1 4-1 0,-1 1-1 16,-1 3-1-16,2 2 0 0,-3 0 1 15,2 2-1-15,-2-1 0 0,1 1-1 16,-1 0-2-16,-1-2-2 0,-1-1-10 0,-4-3-12 16,-1 0-74-16,-5-2-31 0,-2-4-92 15,-3-3-194-15</inkml:trace>
  <inkml:trace contextRef="#ctx0" brushRef="#br0" timeOffset="157690.9414">22120 10652 585 0,'-15'-3'123'16,"8"7"0"-16,-1 4-102 0,2 4-14 15,2 5-5-15,0 3-1 0,1 0 0 16,4 8-2-16,-3-1-3 0,-1 2-8 15,2-2-11-15,4 1-20 0,0-1-81 16,3-3-93-16,5-2-221 0</inkml:trace>
  <inkml:trace contextRef="#ctx0" brushRef="#br0" timeOffset="158101.9359">22428 10923 562 0,'11'-11'117'16,"4"-3"-1"-16,2 2-101 0,5 1-11 16,2-4-2-16,1 0-1 0,1 0 1 15,0-4 0-15,-2-3 3 0,-1-4 1 16,0-3 1-16,-3 0 1 0,-1-7 1 0,-3-4 0 16,-4-6-1-16,-4 2-3 0,-3 0-1 15,-3 2-2-15,-5 2-1 0,-4 6 0 16,-3 6 1-16,-3 8-1 0,-3 7 1 15,-3 1 1-15,-2 6 1 0,-1 5 0 16,2 4 1-16,-3 5 0 0,3 4 1 16,-1 6 2-16,1 7 0 0,2 7 1 15,1 7 0-15,3 4 1 0,4 4 0 16,3 2-1-16,3 2 0 0,3-1 0 16,5 1 0-16,2-1 0 0,3 1 0 0,2 2 0 15,3-2 0-15,3 0-1 16,1-4-2-16,1 0-1 0,-2-4-1 0,-1-3-2 15,-2-3 0-15,-2-5 0 0,-5-3-1 16,-2-1 0-16,-2-2 1 0,-6-3 1 16,-2-4-2-16,-3-3-2 0,-3-2-5 15,-5-1-9-15,-1-6-7 0,-3-5-13 16,0 0-14-16,1-6 7 0,0-2-111 0,2-6-102 16,3-5-247-16</inkml:trace>
  <inkml:trace contextRef="#ctx0" brushRef="#br0" timeOffset="158257.518">22459 11179 583 0,'9'-10'136'0,"-2"0"2"0,3-1-88 16,1 2-21-16,3 1-11 0,1-1-7 15,3-1-3-15,2-1-3 0,1 0-3 0,0-1-1 16,1 1 0-16,0-2-4 0,0 0-4 16,-1 0-12-16,0 2-72 0,-4-3-50 15,3 1-102-15,-2-2-234 16</inkml:trace>
  <inkml:trace contextRef="#ctx0" brushRef="#br0" timeOffset="163166.3282">21194 11643 331 0,'2'-4'80'16,"1"1"0"-16,0-2-50 0,2 0-8 16,1 4-9-16,0-3-6 0,2 0 0 15,-2 0 1-15,1 1 2 0,2-1 2 0,-1 0 2 16,2 0 2-16,-1 2 0 15,0 1-1-15,-1 1-2 0,0 1-2 0,1 5-3 16,-3 2-2-16,1 0-2 0,2 2-1 16,0 1-1-16,3 1-1 0,0 1 1 15,2-3 0-15,3-1-1 0,4 0 1 16,2-3 0-16,4-1-1 0,5-3 1 16,3-3-1-16,3 0 0 0,3-5 0 15,0 0 0-15,2-3-1 0,-4 2 1 16,0-1-1-16,-4 1 0 0,-3 1 0 15,-4 3 0-15,-5 2 0 0,-5 2 0 16,-2 2 0-16,-3 2 0 0,-2 1 1 0,-3 1 1 16,-2 1 0-16,2-1 1 0,-2 0 1 15,1 1 1-15,2-2 1 0,3-3-1 16,3 0 0-16,3-2 1 0,5-3-2 16,2-3 0-16,5-3 0 0,4 0-2 15,2-2 0-15,0 0 0 0,1 3-1 16,-3 0 0-16,-1 2-1 0,-5 3 0 15,-3 1 0-15,-8 2 0 0,-3 4 0 0,-1 0-1 16,-5 1 1-16,0 3 0 0,-2 1 0 16,0 0 1-16,2 2 0 15,1 0 1-15,2-2 0 0,1-2 0 0,5 0 0 16,7-2 0-16,3-5 0 0,4-5 0 16,6-2 1-16,5-1-2 0,3-3 0 15,2-1 0-15,-4-1 0 0,-1 1-1 16,-4 2 1-16,-4 3 0 0,-10 3-2 15,-7 1-6-15,-9 5-9 0,-11 3-100 0,-8 6-95 16,-9 2-246-16</inkml:trace>
  <inkml:trace contextRef="#ctx0" brushRef="#br0" timeOffset="173595.6604">13760 9104 312 0,'3'-10'71'0,"1"0"1"0,-2-2-50 15,2 1-8-15,0-1-5 0,-1-2-4 16,0 1-2-16,1-1-1 0,-1 2 3 15,0 0 6-15,-2-1 3 0,0 4 4 16,2 0 0-16,-3 4 0 0,1 4 0 16,-1 3-3-16,1 6-5 0,1 1-5 15,1 5-2-15,2 1-1 0,2 3 0 0,2 0 1 16,4-2 0-16,3-1 0 0,2-2-1 16,6-3 1-16,1-4 0 0,5-2 0 15,2-4-1-15,2-2 0 16,2-3 0-16,-1-1-1 0,2 1 0 0,1-1 0 15,-1 1-1-15,-3 1 1 0,-2 4 1 16,-3 2 1-16,-4 5 1 0,-5-1 1 16,-2 2 2-16,-5 2 0 0,-3 4 1 15,0-3 0-15,-3 1-1 0,0 0-1 0,2-1-1 16,-1-2-1-16,2-2 1 0,1-1-1 16,2-3 0-16,1-2 1 0,5-1-1 15,1-5 0-15,5 0-1 0,1-4 0 16,2 1-1-16,2-2 0 0,2 1-1 15,1 1 0-15,0 1 0 0,-2 0 0 16,0 4 0-16,-2 0-1 0,-2 3 0 0,-2 2 0 16,-5 1 0-16,0 2 0 0,0 1 0 15,-1 2 0-15,1 0-1 0,-1-1 1 16,2 0 0-16,2-1 0 0,2-3 1 16,1-1-1-16,3-2 0 0,2-2 0 15,2 0 1-15,4 0-1 0,-1-2 0 16,3-1 0-16,2 1 0 0,-1 1 0 15,2 0 0-15,0-2 0 0,-3 0 1 16,0 2-1-16,-3-1 0 0,-2 0 0 16,-1 1 0-16,-2-1 0 0,-3 3 1 0,-3 1-1 15,0 1 1-15,-2 1-4 0,-2 3-50 16,-4 4-60-16,-3-1-88 0,-5-3-218 16</inkml:trace>
  <inkml:trace contextRef="#ctx0" brushRef="#br0" timeOffset="178669.6954">19615 11792 422 0,'-8'3'94'0,"2"-2"1"16,1 1-68-16,2 1-11 0,0-1-8 0,1 2-2 15,2 1-1-15,0 0 1 0,0 0 0 16,3 2 1-16,1-1 1 0,1 2 1 16,1-1 0-16,1-1-1 0,2 1 0 15,0 0-1-15,0-1-1 0,2-1-2 16,0-2 0-16,2 0-1 0,-2-1-1 16,1-3 0-16,0-3 1 0,3-1-2 0,-2-2 1 15,2-2 0-15,-3-3-1 0,2 0 0 16,-3 1 0-16,-3-1 0 0,-1-2 0 15,-4-1-1-15,-2 1 1 0,-1-1-1 16,-2 2 0-16,-3-2-1 0,-1 1 0 16,-1 2 1-16,-3 2-1 0,-1 3 0 15,-1 2 0-15,-2 1 1 0,-1 2-1 16,-1 2 1-16,1 2-1 0,-1 1 1 16,0 1 0-16,0-1-1 0,0 3 2 15,-1 2-1-15,-4-2 2 0,1 5 0 16,3 0 2-16,-1 1 2 0,-1 3 3 0,1 2 1 15,2 3 1-15,6 0 1 0,-1 4 0 16,1 1-2-16,4 1-1 0,4 3-2 16,4 1-2-16,3-2-2 0,3-1 0 15,3-2-1-15,1-6 0 0,5 2 0 16,0-9-1-16,2-2 1 0,1-4-1 16,4-2 1-16,-2-3-1 0,2-1 1 15,-1-1 0-15,2-2-1 0,-2 0-1 16,0 0-3-16,-3 2-4 0,0 1-8 0,-4 1-7 15,-2 0-8-15,-1 2-39 0,-5-1-58 16,-1-2-86-16,1 0-192 0</inkml:trace>
  <inkml:trace contextRef="#ctx0" brushRef="#br0" timeOffset="178958.4831">19862 11645 514 0,'-1'-1'114'0,"2"1"0"0,2 0-84 0,0 1-13 15,3 2-9-15,2-1-4 0,3 1 0 16,1-2-1-16,1 0-1 0,3-1-3 16,2 0-4-16,0-1-7 0,0-2-9 15,1 1-96-15,-1-3-92 0,-1 1-235 16</inkml:trace>
  <inkml:trace contextRef="#ctx0" brushRef="#br0" timeOffset="179637.3627">20266 11579 346 0,'-11'4'86'0,"-1"1"5"16,-1 0-51-16,-1 3-6 0,2 1-4 16,0 1-1-16,2 1-3 0,0 0-3 15,4 1-3-15,1-1-2 0,3 0-3 16,2 1-2-16,0-1-1 0,3-1-2 16,1 0-1-16,1-2-2 0,2 2 0 15,-1-4-2-15,3-1-1 0,-1-1 0 16,0-3 0-16,0-3-1 0,0-2 0 15,0-2-1-15,1 1 0 0,-1-2 0 0,0-1-1 16,-1 1 1-16,-1 0-1 0,0-2 0 16,-1 0 0-16,-2 0 0 0,-1-2 0 15,-1 1-1-15,1-2-1 0,-2-1 1 16,-4 0-2-16,1-1 1 0,-1 1-1 16,-3-2 1-16,1-1-1 0,-1 2 1 15,0-1 0-15,1 0 1 0,-1 2 0 16,1 0 0-16,1 4 1 0,2 0 0 0,-1 3 1 15,2 2 1-15,0 2 0 0,1 1 1 16,2 1 0-16,1 2 2 0,1 1-1 16,2 0 1-16,4 3 0 15,2-1 0-15,1 0 0 0,3 0-2 0,2 1 0 16,1-1-1-16,3-1-1 0,-3-2 0 16,2 1-2-16,0-1-4 0,-2-4-9 15,-1 3-14-15,-1 0-104 0,-1-2-104 16,-3 0-264-16</inkml:trace>
  <inkml:trace contextRef="#ctx0" brushRef="#br0" timeOffset="180086.1533">20585 11467 286 0,'5'-16'83'0,"-2"-2"4"15,2 4-31-15,0 3-10 0,-1 1-11 16,1 1-7-16,-2 2-7 0,1 2-5 15,1 1-3-15,-3 2 0 0,2 1-3 0,-3 0 0 16,2 1 0-16,-3 1 1 16,0 2 1-16,0 1 0 0,-3 5 0 0,2 3 2 15,-1 4-1-15,-2 5-1 0,2 3 0 16,-2 6-2-16,1 0-1 0,0 1-1 16,-1-2 1-16,0 2-2 0,0-4 1 15,0-2-2-15,1 0 0 0,-1-3-2 16,1-1 0-16,1-3-1 0,2-3-1 15,0-2 0-15,1-2-1 0,1-3 1 0,3-1 1 16,1-2-2-16,0 0 1 0,3-1-1 16,2-2-2-16,0-3-5 0,1 0-9 15,-1-2-13-15,3-2-101 0,-2-1-103 16,0-1-256-16</inkml:trace>
  <inkml:trace contextRef="#ctx0" brushRef="#br0" timeOffset="180452.4263">20461 11654 485 0,'-2'-1'113'0,"-2"-2"1"0,3 1-77 16,1 2-14-16,2 1-9 0,3 0-4 15,2 3-3-15,4 0-2 0,4 0-1 0,4 1 0 16,1 0 0-16,4-1-1 0,0 0-4 16,1-2-11-16,-3-2-1 0,-1-1-105 15,-2-2-97-15,-3 2-248 0</inkml:trace>
  <inkml:trace contextRef="#ctx0" brushRef="#br0" timeOffset="181199.3603">20301 11571 356 0,'-2'-4'86'0,"1"1"1"0,-1 1-49 16,-3 1-14-16,0 2-6 0,-4 0-2 16,1 0-2-16,-2 3-1 0,-1-1 0 15,-1 2-1-15,1-1 2 0,0 1 0 16,0 1 0-16,1 2 2 0,0-1 0 16,1 2-1-16,1 1 0 0,1 1-1 15,-1 0-2-15,2 1-3 0,1 1-1 16,3 0-2-16,1 0 0 0,1 0-1 15,2 2 0-15,0-4-1 0,3 0 1 16,0 0-2-16,0-2 1 0,1-3-1 0,2 0-1 16,-1-3 1-16,2-1 0 0,0-3-1 15,2-2 1-15,3 0 0 0,-1-2-1 16,2-3 0-16,-2 0 0 0,0-2-1 16,-2 3 0-16,-1-3 1 0,-3 0-1 15,-2-1 0-15,-3 1-1 0,-2 0 1 16,0 1 0-16,-2-2-1 0,-3 2 0 15,-1 2 1-15,-2-1-1 0,-1 3 0 16,0 1 0-16,0 0 0 0,0 0 0 16,0-1 0-16,3 2 0 0,0-1 0 15,1 0 0-15,1 1 0 0,1-1 0 0,1 1 0 16,2 0 0-16,2-1 0 0,-1 0 0 16,2 1 0-16,0-2 0 0,2 1 0 15,0-1-1-15,1 3 1 16,1-2 0-16,3 0 1 0,0 2-1 0,2 1 1 15,2-2 0-15,1 2 0 0,4 0 0 16,-1 1 0-16,3 0 1 0,2 2-3 0,2 1-11 16,-1 2 59-16,1-2-176 0,-1 1-115 15,-2 1-319-15</inkml:trace>
  <inkml:trace contextRef="#ctx0" brushRef="#br0" timeOffset="211480.0286">24365 10458 297 0,'23'-12'71'0,"-2"5"0"0,-10 2-47 16,-2 4-6-16,-6 3-5 0,-3 2-3 16,-1 1 1-16,-4 1 4 0,-2 1 4 0,-5-2 5 15,-6 5 2-15,-4 0 1 0,-7-1-1 16,-4 4-1-16,-3 0-3 0,-4-1-4 15,-4 3-3-15,-1-3-4 0,-1-1-2 16,2-1-2-16,0 0-1 0,1-3-3 16,0 2 0-16,4-2-1 0,2 1-1 15,5-1 0-15,3-1-2 0,3-1-4 16,6 0-5-16,6 1-58 0,3-5-43 16,5-1-83-16,5 1-191 0</inkml:trace>
  <inkml:trace contextRef="#ctx0" brushRef="#br0" timeOffset="211750.2968">23764 10373 406 0,'0'-16'96'0,"0"2"2"0,0 4-65 15,-2 4-6-15,1 4-9 0,-1 4-5 16,-3 4-1-16,-1 2-1 0,-4 4 2 15,-4 4 0-15,-2 4 3 0,-1 2 1 16,-4 3 0-16,1 1 0 0,-2 2-1 16,2-1-1-16,0-1-2 0,4-2-2 15,5-3-2-15,5-1-2 0,9-2-1 16,5 1-3-16,9-1 0 0,10 0-2 16,9 1-9-16,9 2-22 15,7-2-97-15,3 1-104 0,7-6-263 0</inkml:trace>
  <inkml:trace contextRef="#ctx0" brushRef="#br0" timeOffset="245006.9636">9553 8536 474 0,'-4'-4'121'0,"2"-3"4"0,1 1-49 16,1-1-37-16,0 1-11 0,2-1-4 15,1-1-6-15,3 2-6 0,1 0-3 0,2 1-4 16,3 1-5-16,1 3-9 0,3 5 17 16,0 1-141-16,1 1-115 0,-3-5-300 15</inkml:trace>
  <inkml:trace contextRef="#ctx0" brushRef="#br0" timeOffset="273809.0045">660 13364 361 0,'-1'-5'89'0,"0"-1"1"0,-3-1-41 15,2 0-25-15,-1 0-6 0,1 2-2 16,1 0 0-16,-1 0 2 0,1 0 1 16,0 1 2-16,0-1 0 0,-1 1 0 15,0 0 0-15,1 1 0 0,-2 0-2 16,2 1-3-16,-1 1-2 0,-1-1-4 16,2 2-2-16,0 0-3 0,1 2-2 15,-2-1-2-15,2 1 0 0,2-1-1 0,-2 2 1 16,2-1 1-16,1 1 0 0,0-2 1 15,3 1 2-15,2 0 0 0,0-2 1 16,1 1 0-16,2 0 0 0,1-1 0 16,-1 0-2-16,0-1-1 0,1 3-1 15,0-2 0-15,-1 0-1 0,-2-1 0 16,0 1 0-16,1 0-1 0,-3 1 1 16,0-2-1-16,1 1 1 0,-2-1-1 0,2 1 1 15,-1-1 0-15,-1-2 1 0,0 2-1 16,-3-1 1-16,2 0 0 0,-2 1-1 15,-2 1 0-15,-1-1 0 0,1 2 0 16,-1-1-1-16,2 0 1 0,-2 0-1 16,1 1 0-16,1 1 0 0,2-2 0 15,0 0 1-15,0 0-1 0,0 0 0 16,2-2 0-16,0 0 1 0,2-1 0 16,-3 2 0-16,1-1-1 0,-1-1 1 15,0 2 0-15,-2 0 0 0,0 0 0 16,-2 2-1-16,-1-1 0 0,1 0 1 0,-1 0-1 15,0 1 0-15,0 0-2 0,-1 2-7 16,-2-1-14-16,2 3-69 0,-4 1-46 16,4-1-100-16,-1 2-222 0</inkml:trace>
  <inkml:trace contextRef="#ctx0" brushRef="#br0" timeOffset="274938.2787">1241 13328 328 0,'-1'-1'84'0,"-1"-1"3"0,0-1-43 16,-1 1-8-16,1-1-8 0,0 2-3 15,-2-1-3-15,1 0-3 0,2 1-2 0,-1 1-4 16,1-1-2-16,-2 1-2 0,2 0-3 16,-2 0 0-16,2-1 0 0,-1 1 1 15,-1 0 1-15,1 1 2 0,1-1 1 16,-1 0 0-16,1 0 0 0,-1 1-1 16,1-1-2-16,-1 1-1 0,1 1-2 15,-1-1-2-15,-2 1-1 0,2 1 0 0,-1-2-1 16,-1 0 0-16,2 0 0 0,-2 1-1 15,2-1 1-15,-2 0 0 0,0 0-1 16,2-1 1-16,-2 2 0 0,2-2 0 16,-1 0 0-16,1 0 1 0,0-2 1 15,0 2 1-15,2-1 0 0,-1 1 1 16,1 0 1-16,-1-2 1 0,1 0-1 16,1 1-1-16,2 0 0 0,-1-1-1 15,3 0-1-15,1 1-1 0,3 1-1 0,-1 0 1 16,3 0-2-16,0 1 1 0,1 1 0 15,2-1-1-15,-1-1 0 0,2 1 1 16,1 0-1-16,1 0 0 0,0 1 0 16,2 0 0-16,0-2 0 0,0 1 1 15,1 1-1-15,0-1 0 0,-2-1 0 16,0 0 1-16,0-1-1 0,0-1 0 16,1 2 0-16,-1-1 0 0,2 0 0 0,2-2 1 15,0 2-1-15,-3-1 0 16,1 1 0-16,-3-2 0 0,-1 2 1 0,-2-2-1 15,-2 2 0-15,-4 0 1 0,0 0 0 16,-3 0 0-16,-2-1 0 0,0 1 0 16,-2 1 1-16,-1-1 1 0,-1 1-1 15,1 0 1-15,-3-1-1 0,1-1 0 16,-2 0 0-16,2 0 0 0,-3-1-1 16,0 2 0-16,0-3 0 0,0 2 0 15,0 1 0-15,0 1 0 0,0-2 0 16,1 1-1-16,0 1 1 0,-1-1-1 15,1 0 1-15,1 1-1 0,-2-3 0 0,-1 4 0 16,-3 2-8-16,-2 3-7 0,-6 3-120 16,-4 0-112-16,-10 4-290 0</inkml:trace>
  <inkml:trace contextRef="#ctx0" brushRef="#br0" timeOffset="285149.967">8859 14528 366 0,'-13'-3'91'0,"1"-1"3"16,2 1-55-16,3 0-6 0,-2-2-6 15,2 1-4-15,0-1-1 0,-1 0 0 16,1-1-1-16,1-1 1 0,0 0-2 16,0 1 1-16,0 0-1 0,4 2-2 15,-1-2-2-15,1 2-3 0,1 1-3 16,1 2-2-16,1 1-1 0,3 0-3 15,-1 0-1-15,3 2-2 0,1 2 1 0,4 2 0 16,1 0 0-16,2 0-1 0,2 0 1 16,3 0 0-16,3 2-1 0,3-2 1 15,-1-3-1-15,7 1 1 0,1-3-1 16,2-2 0-16,2 1 0 0,2-2 1 16,3-1-1-16,1 0-1 0,1-1 1 15,0 1-1-15,-2 1 1 0,2-2-1 16,-4 2 0-16,-2-1 1 0,-4 1-1 15,-2-2 1-15,-4 1-1 0,-4-1 0 0,-2-1 1 16,-5 1 0-16,-3-1 0 0,-2 3 0 16,-2 0 0-16,-3 0 0 15,-2 1 1-15,-2 0 0 0,1 2 2 0,-5-1 0 16,1 0 0-16,-1-1 0 0,-1 1 0 16,1 1 0-16,-3-1-2 0,1 0-1 15,2 1-3-15,-2-1-4 0,2 3-7 16,-1-1-12-16,2 3-48 0,0 0-65 15,-1-4-100-15,0 3-231 0</inkml:trace>
  <inkml:trace contextRef="#ctx0" brushRef="#br0" timeOffset="285962.8246">6731 14650 330 0,'-6'-2'89'0,"0"-1"4"16,-2 1-37-16,2 1-15 0,-1-1-6 15,1 2-4-15,0 2-3 0,1-2-3 16,0 2-3-16,2-1-3 0,3 2-1 15,2-1 0-15,3 1-2 0,1-1-2 16,3 0 0-16,4 1-1 0,5-2-1 0,2 2-2 16,5-2-3-16,5 0-1 15,3 0-1-15,2 0-3 0,3-2 1 16,-1-1-1-16,1-3-1 0,0 0 0 0,0-2 0 16,0-2 0-16,0-1 0 0,0-1 1 15,0 1-1-15,0 2 1 0,-3-2-1 16,-3 3 0-16,-5 2 0 0,-2 1 0 15,-6 4 0-15,-5 0 0 0,-4 3-1 16,-6 1 1-16,-1 3 0 0,-4 1-1 0,-3 3-4 16,-3 0-4-16,-4 1-12 0,-2 4-12 15,-4-2-101-15,-6 2-104 0,2 2-255 16</inkml:trace>
  <inkml:trace contextRef="#ctx0" brushRef="#br0" timeOffset="287027.4633">2974 15604 439 0,'-4'-13'112'0,"-2"2"3"0,1 1-56 15,2 4-17-15,0 2-16 0,2 4-7 16,1 6-3-16,0 4-1 0,1 6-1 15,-2 5-1-15,-1 7 0 0,-2 8 0 16,-1 4 1-16,0 4-1 0,0 5-1 0,-1 7-2 16,1 3-1-16,-1 1-1 0,1-2-1 15,0 2-1-15,-1 0-2 0,-1-6 0 16,1-4-2-16,0-6 0 0,1-1-1 16,1-4 0-16,2-6-1 0,2-3-1 15,3-2-4-15,0-7-4 0,2-7-5 16,2-6-9-16,1-8-23 0,1-9-95 15,3-11-106-15,1-9-255 0</inkml:trace>
  <inkml:trace contextRef="#ctx0" brushRef="#br0" timeOffset="288027.335">2941 15476 466 0,'-5'-8'104'0,"-1"2"1"15,1 3-78-15,1 1-10 0,3 2-7 16,0 0-2-16,1 2 0 0,-1-1 3 16,1 0 3-16,0 1 3 0,1 1 3 15,1 1 1-15,1-3 0 0,2-1-2 16,0-1-2-16,0-1-4 0,2 1-3 15,2-3-2-15,-3 0-2 0,2 2-1 16,0 0-1-16,-1-1 0 0,0 2 0 16,-1-1 1-16,1 1-1 0,0-2 2 15,1 1-1-15,1-2 0 0,1 0 1 16,1-1-2-16,0 0 0 0,1-1 0 16,3 1-1-16,0 1 0 0,0-1-1 0,3 0 0 15,1 1 1-15,3 0-1 0,1 3 0 16,2 0 0-16,2 0-1 0,5 2 0 15,-2-2 0-15,2-1-1 0,1 0 1 16,-1 0-1-16,1-2 0 0,2 0 1 16,-1-2-1-16,4 1 0 0,2-1 0 15,6 2 0-15,0 1 1 0,2-1-1 0,0 0 0 16,-2 2 0-16,0-1 1 0,-5 2-1 16,-4 0 0-16,1 1 0 0,1 0 0 15,0 0 0-15,0 1 0 0,3-1 0 16,2 3 0-16,4-1 1 0,-4-1-1 15,-1 1 0-15,0-1 1 0,-3-1-1 16,-2-1 0-16,-2-3 1 0,-1 0-1 16,4 1 0-16,-1-1 0 0,2-1 1 15,0 0-1-15,2 1 0 0,-2 2 0 0,1-3 0 16,-6 1 0-16,1 0 0 0,-5-3 0 16,-2 2 0-16,-4-1 0 0,-4 0 1 15,-2 1-1-15,-5 2 0 0,0 1 0 16,-3 4 0-16,-3 1 0 0,0 1 1 15,-2 1-1-15,-1 1 0 0,0 0 1 16,-4 0-1-16,0-1 0 0,-1-1 0 16,0 1 1-16,0-2-1 0,0 1 0 15,0 0 0-15,0 1 0 0,0 0 0 0,0 1 1 16,0 1-2-16,0 0 2 0,-1 1-1 16,1 2 0-16,-1-1 0 0,1 4 0 15,-2 0 0-15,0 5 1 0,2 5 0 16,0 3 0-16,0 6 1 0,-1 1 0 15,-2 3 0-15,1 3 0 0,-1 2 1 16,2 0-2-16,0 0 1 0,1-2-1 16,4 1 0-16,0 3 0 0,4 0-1 15,-1 1 1-15,2 0-1 0,-2-2 1 0,0-2 0 16,0-2 0-16,-4-2 0 0,1-3-1 16,-3-4 1-16,0-1 1 0,-1-1-2 15,0 0 1-15,-1 0 0 0,0-4-1 16,1 0 1-16,0-4-1 0,0-2 1 15,1 2-1-15,-1-5 1 0,0 1-1 16,1-1 0-16,-1-3 0 0,0 0 1 16,2-2 0-16,-2 0 0 0,0 1-1 15,0-2 1-15,-2 2 0 0,1 0-1 0,0-2 1 16,-2 1-1-16,2 0 0 0,0-1 0 16,-1 0 1-16,2-2-1 0,-2 0 1 15,0-3-2-15,-1 1-7 0,1 1-9 16,-2-1-12-16,-1 2-104 0,-6-1-18 15,0-2-103-15,-2 0-210 0</inkml:trace>
  <inkml:trace contextRef="#ctx0" brushRef="#br0" timeOffset="289661.8284">3002 15690 407 0,'-1'-6'91'0,"0"-1"1"16,1-1-67-16,-1 0-10 0,-1-1-6 16,1-1-1-16,0 0 1 0,-2-2 2 15,0 0 4-15,0 0 4 0,0-3 4 16,-1 3 3-16,-1-2 2 0,-1 2-1 15,1 1-3-15,0 2-3 0,-1 2-4 16,1 2-4-16,1 0-4 0,1 5-4 0,-1 3-1 16,-1-3-2-16,4 7 0 15,-1 3 0-15,0 2 0 0,1 3 0 0,0 1 1 16,1 1 0-16,1 5 2 0,-1-2-1 16,1 0 1-16,-6 0-1 0,5 6 0 15,-1 1 0-15,1 1-1 16,0 2-1-16,-1 0 1 0,1 2-2 0,4 2 1 15,-2-1 0-15,1 1 1 0,-2 2-1 16,2-1 1-16,1 3-1 0,-1-1 1 16,-1 0-1-16,-1-2 0 0,-1 1-1 0,1-2 1 15,-2-2-1-15,0 1 0 0,0-1 1 16,1-1 0-16,0-2-1 0,1-1 1 16,1 0 0-16,0 1-1 0,0-5 0 15,1-1 0-15,-1 1-1 0,2-6 1 16,1 0-1-16,0-1 0 0,-1-3 1 15,0-2-1-15,1-1 0 0,0-1 0 16,-3 0 0-16,1-4 0 0,-1 0 1 16,1 1-1-16,-1-2 0 0,1 0 0 15,-2-1 1-15,1 0-1 0,1-1 0 0,-1 1 1 16,1-2-1-16,0 1 1 0,0-2-1 16,2 1 1-16,-2 0-1 0,0-2 0 15,-1 1 1-15,1-1-1 0,-2 1 1 16,0 0-1-16,-1 1 1 0,0-1 1 15,0 1-1-15,-1 0 1 0,1 0 0 16,-1 0 0-16,1 1 0 0,0-2-1 16,1 2 0-16,-1 0 0 0,1 0-1 15,2-1 1-15,-2 1-1 0,1-1 0 16,1 0 0-16,-1 0 0 0,2-1 0 0,0 0 1 16,2 0-1-16,0 1 1 0,1-1-1 15,3-1 1-15,1 0 0 0,1 0 0 16,0 0 0-16,3-1 0 0,1-1-1 15,1 1 1-15,0-1 0 0,2 0-1 16,2 0 1-16,1 1 0 0,1 0-1 16,-1-1 1-16,2 2-1 0,-2 0 1 15,1 0 0-15,-3 2-1 0,0-2 1 16,0 0-1-16,-1 0 1 0,-2-3 0 16,0 2-1-16,1 0 1 0,-1-2-1 15,1 2 0-15,-1 0 1 0,2 1-1 0,3-1 1 16,0-1 0-16,1 1-1 0,1 1 2 15,1-1-1-15,2 0 0 0,-1-1 0 16,-1 2 1-16,1 0-1 0,1 2 0 16,-2-1 0-16,-1-1 0 0,-2 1 0 15,-1 0 0-15,-1-1 0 0,-1 0-1 16,0-1 1-16,-2-1 0 0,1-1 0 0,2 0 0 16,-2-1 1-16,2 1-1 0,-1-2 1 15,2 3-1-15,0-2 0 0,0 2 0 16,-1 1 0-16,3-2 0 0,-1 2 0 15,1 1-1-15,-2 0 1 0,1 1 0 16,-3 3 0-16,1-2 0 0,-2 3 0 16,1-1 0-16,-5 1 0 0,4-1 0 15,-4-1 0-15,1-2 0 0,0-1 0 16,1-1-1-16,-3-1 1 0,3-3 0 16,-1 0-1-16,-2-1 1 0,1 0-1 15,-1-2 1-15,1 2-1 0,1 3 1 0,-2-1-1 16,-1 3 0-16,1-1 1 0,2 2-1 15,-1 2 0-15,-2-2 0 0,-1 1 0 16,2-1 1-16,0 0-1 0,1 2 0 16,-1-2 1-16,0 0-1 0,-1 2 0 15,1-2 1-15,0-2-1 0,0 2 0 16,0-1 1-16,-2 1-1 0,0-1 0 0,1 0 0 16,-2 1 1-16,-2-2-1 0,0 2 0 15,-1-1 1-15,-1 2-1 0,0-1 0 16,-2 0 1-16,2-1-1 0,-1 2 0 15,-3-2 1-15,6 1-1 0,-2-1 1 16,3 0-1-16,-1 0 1 0,-1-1 0 16,2 0-1-16,2 1 1 0,-1-3-1 15,0 0 1-15,-2-2-1 0,2 1 1 16,1 0-1-16,0 0 0 0,-2 2 1 0,-2-1-1 16,-1 2 0-16,0 2 0 0,-1 0 0 15,-2 0 0-15,-1 2-2 0,-1 1-3 16,1 1-9-16,-1 4-8 15,-2 3-14-15,-3 4-120 0,-1 5-122 0,-4 1-302 16</inkml:trace>
  <inkml:trace contextRef="#ctx0" brushRef="#br0" timeOffset="293039.0043">1971 16175 383 0,'-7'5'90'16,"-1"-1"2"-16,1-2-54 0,0-1-11 16,-1-1-3-16,2 2-2 0,-1-4 2 0,1 2-1 15,-1-1 1-15,1 0-3 0,1 0-2 16,-1 1 0-16,1-2-3 0,0 4-3 15,2-2-2-15,-2 0-2 0,2 1-1 16,0 0-2-16,-2 0-1 0,2 1 0 16,1-2 0-16,0 1 1 0,-1 0 1 15,2-2 1-15,1 1 0 0,-1 0 0 16,1-1 0-16,0 1-1 0,0 0-2 16,0-2 0-16,0 2-1 0,0 0-2 15,0 0 0-15,0-1 0 0,0 1-1 0,-2 0 1 16,4 0-1-16,-5 0 1 0,4 0 1 15,1 0 1-15,-2 0 0 0,0-1 1 16,1 1 0-16,-1-1 0 0,1-1 0 16,-1 1-1-16,0 1-1 0,1 0-1 15,2 1 0-15,-1-1-1 0,1 0 0 16,-1 0 0-16,2 0-1 0,1 2 1 16,0-1-1-16,-2-2 1 0,5 2 0 15,-1 0 0-15,2 0-1 0,0-1 1 16,1 0 1-16,1-1-1 0,0 0 1 0,-1-3 0 15,1 2 0-15,2-4 1 0,1 1 0 16,1 1-1-16,-1 2 0 0,3-2 0 16,3 3-1-16,1-2 0 15,-1 3 0-15,0 0-1 0,1-1 1 0,1 1-1 16,-1 1 0-16,0-1 1 0,2 3-1 16,-1-3 0-16,0 1 1 0,0-1-1 15,2 1 1-15,-2-1 0 0,-2 0 0 16,-1-1 0-16,2 0 1 0,-1 0-1 15,-2-2-1-15,-4 1 1 0,2-1 0 0,-1 2-1 16,-2-2 0-16,0 2 1 0,0 1-1 16,1 0 0-16,-1 1 0 0,1 1 0 15,1-2 0-15,1 3 1 0,-1-1-1 16,1-2 0-16,0 1 1 0,1 0 0 16,-1-2-1-16,1 2 1 0,0-2-1 15,0 0 1-15,2-1 0 0,0 0-1 16,0-1 1-16,-2 2-1 0,0 0 1 0,-1 0-1 15,-3 0 1-15,2 1-1 16,-5 1 0-16,0 0 1 0,-2 0-1 0,0 2 0 16,-3-2 1-16,1 1-1 0,-3 1 1 15,1-2-1-15,0 0 1 0,-2 1-1 16,-1-2 1-16,2 0-1 0,-1 1 1 16,0-1-1-16,-1-1 1 0,-1-1 0 15,1 2-1-15,-1-2-4 0,-1 2-9 16,0-3-5-16,-1 1-9 0,1 2-14 15,-5-5 24-15,2 1-135 0,-1 1-110 0,1-1-269 16</inkml:trace>
  <inkml:trace contextRef="#ctx0" brushRef="#br0" timeOffset="293341.9637">2782 15929 567 0,'-6'-14'127'0,"-2"1"2"0,5 6-94 15,-1 2-12-15,2 2-8 0,0 2-4 0,2 2-3 16,2 2-2-16,1 2-1 0,0 1-1 16,2 2 0-16,1 2 1 0,2 2 0 15,1 2 1-15,1 2 0 0,1-2-1 16,1 2 1-16,3 2-1 0,-1-4-1 16,1 3-1-16,1-2-1 0,-3 0 0 15,2-1-1-15,-4 0 0 0,-2-2 0 16,-3 2 1-16,-4-1 0 0,-3 1 0 15,-5 2 1-15,-4-1 0 0,-2 5-1 16,-4 1 1-16,-2 1-2 0,-3-1 0 0,-3 2-3 16,-1 2-7-16,-1-1-7 0,2 3-9 15,-1-1 20-15,4 1-139 0,2-2-114 16,4-3-287-16</inkml:trace>
  <inkml:trace contextRef="#ctx0" brushRef="#br0" timeOffset="294690.1748">1078 15552 426 0,'-5'-11'111'0,"-1"-2"2"16,0 1-27-16,2 1-59 0,-1 1-8 15,-1 2-4-15,1-1-2 0,0 2 0 0,2 2 0 16,0 2-1-16,1 1 0 0,3 4 0 16,3 6 1-16,1 2-2 0,2 2-2 15,3 3 0-15,2 2-1 0,4 1 0 16,0 2-2-16,2-1-1 0,2 0 0 16,1-2-1-16,1 1 0 0,-2-2-1 15,2 1-1-15,-1-1 1 0,-1 0-1 16,-1 1 0-16,0 2-1 0,-2-3 0 15,-2-1-1-15,-2 0-2 0,-2-3-3 16,-1-2-6-16,-1-1-6 0,-5-1-10 0,1 2-4 16,-2 0-107-16,-2-4-104 15,-1 1-252-15</inkml:trace>
  <inkml:trace contextRef="#ctx0" brushRef="#br0" timeOffset="294941.5041">1449 15476 568 0,'-1'-6'122'15,"-4"4"0"-15,-4 8-97 0,0 9-14 16,-1 2-7-16,-6 8 0 0,-3 1-1 16,-1 3 1-16,-6 0-1 0,-2-1 1 15,-2-1-1-15,-1 0 1 0,-1-2-1 16,2-2 1-16,0-1-1 0,4-3 1 15,5-2-1-15,3-3-3 0,4-1-6 16,6-4-11-16,2 0-36 0,3-5-75 16,6-3-100-16,3-3-233 0</inkml:trace>
  <inkml:trace contextRef="#ctx0" brushRef="#br0" timeOffset="295654.6456">2002 15365 445 0,'1'-14'103'0,"-1"0"3"16,0 6-67-16,0 0-7 0,-1 5-5 15,-1 0-2-15,1 4 0 0,-1 3-1 16,-2 2-2-16,1 3-3 0,0 2-3 16,2 0-2-16,-3 2-2 0,3 2 0 0,1 1-2 15,0 2-2-15,0 4-1 0,0 0-1 16,1 4 0-16,0 2-2 0,-1 0-1 16,0 1-1-16,0-2 0 0,1-4 0 15,-1-1-2-15,0-2-4 0,2-5-5 16,-2 1-7-16,2-2-13 0,0-3-36 15,1-1-74-15,2-5-100 0,0-2-230 0</inkml:trace>
  <inkml:trace contextRef="#ctx0" brushRef="#br0" timeOffset="296890.444">1676 15425 273 0,'7'-15'62'0,"2"0"3"15,-1-2-45-15,1 2-4 16,2 0 3-16,0-3 7 0,1-3 7 0,-1 0 5 16,-1-1 4-16,-3 1 5 0,-1-1 3 15,-1 3 0-15,-5 2-4 0,-1 2-5 16,-3 4-6-16,-2 5-5 0,-2 3-6 15,-5 5-5-15,0 4-5 0,-2 6-2 16,-2 9-2-16,0 7 0 0,-1 7 1 16,0 10 2-16,1 7 1 0,4 6 0 15,1 3 0-15,2-2-2 0,5 1-2 0,4-3-2 16,6-4-3-16,4-6-2 0,5-6-2 16,7-6-5-16,4-5-8 0,6-7-9 15,2-5-10-15,4-7-13 0,1-8-112 16,0-6-116-16,-3-6-274 0</inkml:trace>
  <inkml:trace contextRef="#ctx0" brushRef="#br0" timeOffset="297268.0649">1939 15585 493 0,'-7'-9'135'16,"-1"2"5"-16,1-2-26 0,0 3-66 15,2 0-10-15,0 2-5 0,1 2-4 16,2 1-6-16,-1-3-4 0,5 4-4 16,0 2-3-16,4 4-3 0,3-2-2 15,0-1-2-15,4 0-1 0,0 1-1 0,3-2-4 16,1-4-7-16,0-2-12 0,3-1-10 16,2 0-12-16,1-2-30 0,1-3-90 15,-5-1-110-15,-3-1-247 16</inkml:trace>
  <inkml:trace contextRef="#ctx0" brushRef="#br0" timeOffset="297483.7868">2090 15205 560 0,'-2'-6'123'15,"0"1"1"-15,4 5-94 0,5 5-11 16,4 6-5-16,0 4-3 0,1 3 0 15,5 6 1-15,1 6 3 0,2 0 2 16,1 4 2-16,0 1 0 0,2 2 0 16,0 1-2-16,-4 0 0 0,-1-2-5 0,-5 5-2 15,-5-1-3-15,-6 1-3 16,-7-1-7-16,-3 3-12 0,-6 2-14 0,-7 4-123 16,-3-1-123-16,-7 1-310 0</inkml:trace>
  <inkml:trace contextRef="#ctx0" brushRef="#br0" timeOffset="298323.3458">5126 16032 537 0,'-11'-6'128'0,"-1"-3"4"0,2 2-75 15,3 1-20-15,2-1-9 0,1 0-5 16,4 5-4-16,2-1-3 0,0 3-3 16,3 1-1-16,2 2-2 0,4-2-1 15,3 4 1-15,3 1-1 0,1 0 0 16,6 0-1-16,1 1-2 0,6 0-2 0,1-2-1 16,2-2-1-16,0 1 0 0,2-1-1 15,1-5 0-15,-2 4 0 0,-2-7 0 16,-2 1-1-16,-1 2 1 0,0-2-1 15,-1 3 0-15,-1-1-3 0,-2-2-4 16,-1 4-7-16,-1 0-6 0,-2 1-7 16,-3-1-6-16,-5-1-10 0,-2-1-109 15,-2 2-106-15,-4-2-263 0</inkml:trace>
  <inkml:trace contextRef="#ctx0" brushRef="#br0" timeOffset="298584.1894">5673 15876 554 0,'-7'-3'128'0,"3"-1"3"16,-1 0-84-16,5 5-21 0,1 1-9 15,1 0-5-15,4 3-2 0,2 0-4 16,0 1-3-16,5 3-1 0,0-1 0 16,2 3-1-16,2 1 0 0,3-1-1 15,2 4 1-15,1-1-1 0,3 2 0 16,-3-2 1-16,-1 1-1 0,-2 1 0 0,-6-1 0 15,-3 1 0-15,-3 1 0 0,-7-1 1 16,-2 2-1-16,-4 0 0 0,-5 2 0 16,-1 2-3-16,-1 2-5 0,-2 1-7 15,1-2 0-15,-1 2-120 0,-2-4-110 16,3-2-276-16</inkml:trace>
  <inkml:trace contextRef="#ctx0" brushRef="#br0" timeOffset="299255.0646">5829 15396 507 0,'-4'-11'132'15,"0"-1"4"-15,-1 0-37 0,2 1-59 16,2 2-12-16,4 2-5 0,2 2-3 15,0 3 0-15,3 4 0 0,4 4-1 16,1 4-1-16,3 1 0 0,-2 2-1 16,3 3-2-16,1 1-2 0,0 2-4 15,-1-2-2-15,0 0-2 0,-2 1-2 16,2 2-1-16,-1 1-4 0,-1-5-10 16,-1-1-11-16,0 0-11 0,1-3-13 0,-2 1-42 15,-1-6-76 1,-1-7-108-16,2 0-232 0</inkml:trace>
  <inkml:trace contextRef="#ctx0" brushRef="#br0" timeOffset="299448.5541">6262 15359 562 0,'-4'2'132'0,"-1"1"4"0,-1 3-82 16,-1 5-19-16,-2 4-6 0,-1 8-3 15,-2 4-2-15,0 5-2 0,-4 4-3 16,-2 2-2-16,-2 3-4 0,-1 3-3 15,0-2-3-15,3-3-3 0,2-1-5 16,4-4-13-16,6-2-11 0,6-6-13 16,5-6-118-16,2-8-1 0,5-4-99 15,3-6-186-15</inkml:trace>
  <inkml:trace contextRef="#ctx0" brushRef="#br0" timeOffset="299785.3254">6540 15314 597 0,'0'-1'138'0,"-4"0"3"0,-1 2-94 16,-2 5-16-16,1 4-6 0,-3 2-3 16,1 5-2-16,-1 4 0 0,1 6 2 15,0 3 1-15,4 4 2 0,0 0-2 16,0-1-2-16,3 0-4 0,3-1-3 16,2-3-3-16,3-3-5 0,1-4-3 15,3-4-1-15,1 0-3 0,2-5-10 16,4-4-11-16,-1-3-15 0,2-4-11 0,3-3-23 15,0-4-101-15,2-4-120 0,-1 1-261 16</inkml:trace>
  <inkml:trace contextRef="#ctx0" brushRef="#br0" timeOffset="300066.5869">6847 15387 521 0,'-7'-7'130'16,"0"0"4"-16,-1 2-37 0,2 2-67 16,0 3-8-16,0 3 0 0,0 3-1 15,1 1 1-15,1 4-1 0,1 4 1 16,1 3 0-16,1 5 3 0,1 1 1 16,3 3-2-16,-1 2-2 0,3 0-3 15,1-1-4-15,1-1-3 0,2-3-4 0,1-1-4 16,1-2-1-16,2-1-2 15,1-3 0-15,0-4-4 0,1-2-10 0,0-6-11 16,-1-3-13-16,1-5-13 16,-1-4-5-16,-5-3-119 0,0-2-122 0,0-2-275 15</inkml:trace>
  <inkml:trace contextRef="#ctx0" brushRef="#br0" timeOffset="300255.6153">6715 15503 698 0,'-11'5'168'0,"1"-2"3"0,4 1-83 16,2 4-51-16,7 2-13 0,2 1-8 15,2 0-4-15,4-1-5 0,3 0-2 16,3-3-3-16,2-2-7 0,5-1-11 16,0-3-12-16,3-3-12 0,1-3-10 15,-1-1 3-15,0-7-128 0,-2-3-119 0,-3-4-278 16</inkml:trace>
  <inkml:trace contextRef="#ctx0" brushRef="#br0" timeOffset="300439.9253">7105 15212 554 0,'7'2'125'0,"1"1"4"0,2 7-90 15,1 3-12-15,2 6-5 0,0 5-3 0,0 5-2 16,0 1-1-16,-1 3-2 0,-1 5-2 15,-2 0 0-15,-3 1-1 0,-5 1-1 16,-1 0-6-16,-5 2-14 0,-5 1-15 16,-6-3-120-16,-3-1-120 0,-3 0-300 15</inkml:trace>
  <inkml:trace contextRef="#ctx0" brushRef="#br0" timeOffset="309105.4601">3422 15918 351 0,'-2'-23'110'0,"0"1"5"0,-1 0-15 15,1-1-33-15,-1 0-14 0,1 0-11 16,-2 1-6-16,0 2-5 0,1 2-4 16,0 4-3-16,0 5-2 0,-1 4-5 15,0 3-3-15,2 7-1 0,1 9-3 16,-1 5-1-16,1 5-1 0,2 6-1 16,1 7-1-16,2 5 0 0,3 7 0 15,0-3 0-15,0 2-1 0,1 0-1 0,-1-3 1 16,0-2 1-16,-2-4-1 0,-1-7 1 15,0-3 0-15,-2-6 0 0,0-4-1 16,0-5 0-16,0-5 0 0,-1-2 1 16,2-6-1-16,-1-2 0 15,2-6 0-15,0-5-1 0,-1-5 0 0,3-3-1 16,1-8-1-16,-3-2-2 0,1-6 1 16,0 1-1-16,-1-1 0 0,0 2 0 0,-2 3 0 15,1 5-1-15,-1 7 1 16,0 8 0-16,1 7 0 0,1 10 0 0,-2 9 0 15,2 6 1-15,-1 6 0 0,1 3 0 16,0 2 0-16,-2 2-1 0,2-2 1 16,-1-1-1-16,0-3 0 0,4-2-1 15,1-4-9-15,1-3-13 0,4-5-11 16,3-3-12-16,0-2-50 0,-1-7-72 16,0-4-113-16,0-1-236 0</inkml:trace>
  <inkml:trace contextRef="#ctx0" brushRef="#br0" timeOffset="309537.9583">3906 15795 503 0,'2'-8'132'0,"-2"-1"5"16,-2 2-52-16,-3 2-34 0,2 4-13 15,-2 6-8-15,-4 0-4 0,2 4-4 16,-3 6-2-16,2 5 0 0,-2 3 1 16,0 5 1-16,1 3 1 0,4 8 0 15,3 1-1-15,1 2-2 0,0-2-4 16,5 3-3-16,4-1-4 0,0-3-3 16,2-5-2-16,2-5-2 0,1-5-1 15,4-1-3-15,0-7-4 0,0-6-13 0,1-6-12 16,1-2-12-16,0-3-13 0,0-4 6 15,-1-6-126-15,-1-4-119 0,-1 1-272 16</inkml:trace>
  <inkml:trace contextRef="#ctx0" brushRef="#br0" timeOffset="309885.0375">4080 15888 538 0,'3'-4'129'0,"-3"-1"3"16,1 3-75-16,0 0-23 0,0 1-7 16,3 3-4-16,-2 1-2 0,2 3 0 15,0 2-2-15,-1 5 0 0,0 3 2 0,2 3-2 16,-3 6 1-16,3 2-1 0,-1 2 0 15,1 0 0-15,-2 1 0 0,4-2-2 16,-3-2-2-16,3-2-3 0,-1-1-3 16,0-2-2-16,0-1-2 0,1-2-2 15,1-1-1-15,1-2-1 0,2-4-1 16,2-2 0-16,1-3-5 0,2-4-9 16,0-4-10-16,1-3-11 0,-2-2-9 15,-1-3-9-15,-3-1 2 0,-3-1-120 16,-3-3-109-16,-5 1-269 0</inkml:trace>
  <inkml:trace contextRef="#ctx0" brushRef="#br0" timeOffset="310093.5313">4064 16067 667 0,'-6'-2'145'0,"1"-2"3"0,5 7-112 16,3-1-11-16,2 4-6 0,2 2-2 15,3-1-2-15,1 3-2 0,3-2-2 16,2 1-4-16,3-1-2 0,-2-4-3 16,3 0-7-16,-2-3-9 0,0-3-10 15,-1-1-9-15,1-1-2 0,-5-3-124 16,-3 0-119-16,-3-6-283 0</inkml:trace>
  <inkml:trace contextRef="#ctx0" brushRef="#br0" timeOffset="310304.6491">4222 15744 535 0,'0'-9'132'0,"3"3"3"0,-1 3-38 15,6 4-69-15,1 7-9 0,2 2-4 16,4 6-2-16,1 2 1 0,2 5-2 16,2 1 0-16,1 3-1 0,-2 1 1 15,2 4 1-15,-1 1 2 0,-3 3 0 16,-1 2 1-16,-3 1-3 0,-4 4-1 0,-3 2-4 15,-5-2-9-15,-4 3-16 0,-4 2-16 16,0 5-129-16,-3 1-131 0,-3 6-327 16</inkml:trace>
  <inkml:trace contextRef="#ctx0" brushRef="#br0" timeOffset="322650.9451">10336 14444 426 0,'-5'0'111'0,"0"0"5"16,-1-1-38-16,4 0-38 0,-2 1-10 15,3 0-6-15,-1-1-4 0,1 1-6 16,1 0-3-16,1 1-4 0,-1 0-1 16,2 3-1-16,0 2 0 0,1 1 1 15,-1 4 1-15,0 4 1 0,0 0 1 16,-1 3-1-16,-1 2 1 0,0-1-2 15,-1 3 0-15,-3-1-1 0,3 0-1 16,-2 0 0-16,1-2-1 0,1 1 0 16,-1 1 0-16,4-2 0 0,-1 1 0 15,1-3-1-15,2 0 1 0,0-1-2 16,-1-4 0-16,3-1 0 0,1-4-1 0,-4-3 0 16,0 3 0-16,-1-4 0 0,1 0-3 15,0-2-3-15,-2 0-5 0,1 0-7 16,0-3-12-16,2-1 11 0,0 0-126 15,-4-6-109-15,-5-1-275 0</inkml:trace>
  <inkml:trace contextRef="#ctx0" brushRef="#br0" timeOffset="323242.6741">10277 14463 470 0,'-8'1'109'0,"-3"-2"3"16,1 4-72-16,-1 2-10 0,0 1-5 15,-2 7-2-15,-1-2-3 0,0 5-1 16,1 1-2-16,1 1-1 0,-1-1-4 16,2 3-1-16,1-8-2 0,3-1-2 15,0-4 0-15,2 0-1 0,2-5 1 0,3-1-1 16,2-3 0-16,1-3-1 0,3-1 0 16,2-4-1-16,-1-6-1 0,3-1-1 15,1-4-2-15,1-1 0 0,0-1 0 16,2 1 0-16,-2 1 0 0,0 5 0 15,-1 0 1-15,-2 5-1 0,0 4 2 16,-2 3-1-16,-3 3 1 0,1 2 0 16,-1 3 0-16,3 2-1 0,0 2 1 0,1 2-1 15,2 1 0-15,0 0 0 16,1 3-1-16,0-2 1 0,0-1-1 16,0-2 1-16,-1-1-1 0,0-2 0 0,-2-1 0 15,-2-1 0-15,1-1 1 0,-3 0-1 16,1-1 1-16,-2 2-1 0,-1-1 1 15,-1-1-1-15,1-2 1 0,-2 1 0 16,-3 2 0-16,0-1 0 0,-5 2 1 16,-2 1 0-16,-3 0 0 0,-4 1 0 0,-2 1 0 15,-1-1 1-15,-4 2-2 0,0 0 0 16,-3-2-5-16,1 5-9 0,-3 0-18 16,-1 0-114-16,5 5-117 0,-2-2-293 15</inkml:trace>
  <inkml:trace contextRef="#ctx0" brushRef="#br0" timeOffset="324332.0808">10292 14665 200 0,'-3'-5'63'0,"2"0"11"15,-1 1-21-15,0 1 5 0,0-3 1 16,1-1-1-16,-3 2-5 0,2 1-6 15,-2-1-8-15,2 0-6 0,-2 1-6 16,0-1-4-16,-1 3-3 0,2-4-3 16,-1 1-3-16,-1 0-2 0,1 0-3 0,-1 0-1 15,2 1-1-15,0 1-1 0,1 1 1 16,-1 0 0-16,3 1-2 0,-1 2 1 16,1 1-1-16,0 3 0 0,0 4 1 15,0 3-1-15,0 4 1 0,-1 2 0 16,-1 6 2-16,-2 1 0 15,1 4-1-15,-1 0 0 0,-1 0-1 0,0 2-1 16,1 1-1-16,2-3-1 0,2 1 0 16,0-3-1-16,1 0 0 0,2-4-1 0,1-4 0 15,2-1 0-15,0-6 0 0,1-4 0 16,-1-3 0-16,1-6 0 0,-1-4 0 16,0-3 0-16,-1-6 1 0,-1-2-1 15,-2-3 0-15,1-5 0 0,-3 1 0 16,0-3 0-16,-1 2-1 0,1-3 0 15,0 0-1-15,0 0 0 0,-2 1-1 16,2 2-1-16,2-1-3 0,-1 1-1 16,1 3-4-16,-1 1-3 0,1 3-9 15,-1 0-11-15,0 1-107 0,-2 0-107 16,-2 2-269-16</inkml:trace>
  <inkml:trace contextRef="#ctx0" brushRef="#br0" timeOffset="324750.2368">10319 14556 502 0,'1'-8'125'0,"0"2"3"0,2 3-72 16,-3 0-20-16,-2 4-11 0,1 6-7 15,-1 7-6-15,-3 5-4 0,0 4-3 16,-5 5 0-16,2 14-4 0,-1 3-16 16,3 9-116-16,-4 7-112 0,0 9-288 15</inkml:trace>
  <inkml:trace contextRef="#ctx0" brushRef="#br0" timeOffset="354548.2503">14346 14719 241 0,'-1'2'63'16,"-1"-1"2"-16,2-1-34 0,0 0-5 15,1-1-5-15,0 2-3 0,2-1-3 0,0 0-1 16,2 0-2-16,2 2 1 0,1-1-2 15,2-1 0-15,3 1-1 0,2 0-2 16,1-1 0-16,3 3-2 0,3-3 0 16,2 0-1-16,1 0-2 0,2-2 0 15,1 0-1-15,3 0 0 0,0-1-1 16,-1 1 0-16,3 0 1 0,0 1-1 16,1 1-1-16,0 0 1 0,0 1-1 15,2 2 1-15,-1-2-1 0,-2 2 1 16,0 0-1-16,-3 0 1 0,-2 0-1 15,-2 1 1-15,-3 0-1 0,-2-1 0 16,-4 0 1-16,-1 1 0 0,1-3 1 0,0-1 0 16,-1-1 2-16,0-1 1 0,0 1 1 15,0-3 0-15,1 1 0 0,-1-2 0 16,-1 1-1-16,-2-1-1 0,1 0-1 16,-2 0-1-16,-1-1 1 0,-1 1-2 15,-1 2 0-15,0-1 1 0,0 0-1 16,-3-1 0-16,-1 3 0 0,-2 0 1 15,-2-1-2-15,1 1-2 0,-5 2-18 0,0 2-76 16,-6 1-78-16,-1 6-202 0</inkml:trace>
  <inkml:trace contextRef="#ctx0" brushRef="#br0" timeOffset="357889.0867">15839 14542 172 0,'3'-6'43'15,"1"2"1"-15,-3 2-25 0,-1 2-4 16,0 0-6-16,-1 4-5 0,-1 1-2 15,0 1-1-15,-1-1 0 0,1 1 0 16,1 1 2-16,-2-1 2 0,1 0 2 0,1-2 3 16,1 0 2-16,0-1 1 0,1 1 2 15,0-1-1-15,2-1 1 0,-1 0-1 16,2-2 2-16,-1 2-1 0,1 0 1 16,2-2 1-16,0 1 2 0,2-1-2 15,0 0 0-15,2 2-1 0,2-2 0 16,2 1 0-16,-1 0-2 0,3-1-1 15,1 0-1-15,2 0-2 0,1 0-1 16,1-1-2-16,1-2-1 0,3 0-2 0,-1-1-2 16,1 0 0-16,1-2 0 0,1 2-1 15,-1 3-1-15,1 0 1 0,0 1 0 16,-1 0 0-16,1 2 2 0,-2 2 1 16,-1 2 1-16,1-3 0 0,-3 3 1 15,0 1 0-15,-2 1 0 0,-1-1 0 16,0 0 0-16,1-1-2 0,-3 1 1 15,2-4-1-15,-2 0 0 0,0-1 0 16,2-2-1-16,0-1 0 0,0-3-1 16,2 1 0-16,3-4 0 0,-2 6-1 0,2-1 0 15,-1 0 0-15,1 4-1 0,0 1 1 16,-2 4-1-16,0 1 0 0,0-1 1 16,0 3-1-16,0-1 0 0,2-1 1 15,0 1-1-15,2-2 1 0,1-2-1 16,1-2 1-16,0-6 0 0,2 0 0 15,-1-5 0-15,3-3 0 0,-3-1 0 16,1 2 0-16,-3-1 0 0,-1 3 0 0,-1 0-1 16,-2 4 1-16,-2 3-1 0,-1 2 0 15,-1-1 1-15,0 2-1 0,-1 1 0 16,2 0 0-16,2 1 1 0,0-2-1 16,1 0 1-16,0-2-1 0,2 0 1 15,0-1-6-15,1 0-71 0,-3-4-34 16,2 5-83-16,-4-1-192 0</inkml:trace>
  <inkml:trace contextRef="#ctx0" brushRef="#br0" timeOffset="378244.6959">16803 12922 393 0,'27'-20'108'15,"-6"4"5"-15,-1-2-12 0,-7 4-64 16,0 2-11-16,-1 0-3 0,-4 1-1 16,-1-1-1-16,-3-1-1 0,-2 0 0 0,-4-1 0 15,-1 1 0-15,-3-1-3 0,-4 0-4 16,-2 0-2-16,-3 3-4 0,-2 3-2 16,-4 3-2-16,-1 0-2 0,-5 5 0 15,-2 4 0-15,-1 2-1 0,-1 6 1 16,0 4 0-16,1 1 0 0,1 5 0 15,3 3 0-15,3 0 1 0,3 5 0 16,2-1 1-16,2 4-1 0,6 1 0 16,3 3 0-16,4-4 0 0,5 0-1 15,1-2 0-15,3-4-1 0,3-3 1 16,0-3-1-16,0-4-1 0,1-2 1 0,-1-1-2 16,-1-3-2-16,0-2-1 15,-2 0-2-15,-3-2-2 0,0 1-1 0,-2-1 0 16,-2 0 1-16,-2-1 1 0,1 1 3 15,0-4 1-15,-2 1 2 0,-1 0 1 16,0-1 1-16,0 1 1 0,1 3 0 16,1-1 1-16,-2 5 0 0,1 4 2 15,1 5-1-15,-1 3 2 0,0 5-1 16,1 5 1-16,-1 5-2 0,0 3 1 16,-1-2-2-16,2-2 1 0,-2-2-1 0,2-4-1 15,1-7 0-15,1-4-1 0,1-5 0 16,1-7-1-16,0-2 0 0,1-2 0 15,-2-4-1-15,0-1-2 0,0-4-2 16,-2-4-2-16,-2-2-1 0,-2-4 0 16,0-3-2-16,-2-4 1 0,-2-2 2 15,-1-5 2-15,0 1 2 0,-2-2 2 16,1 0 1-16,0 2 2 0,1 4 2 0,-1 1 1 16,1 5 1-16,1 3 2 0,1 3 1 15,2 2 2-15,0 3 1 0,0 0-1 16,4 2 1-16,-1 1-2 0,0 2-1 15,2-1-1-15,0 4-2 0,0 1-2 16,1 1-1-16,1 2-1 0,-1 0 0 16,1 1 0-16,1 2-1 0,0-1 0 15,2 0 1-15,0 2-1 0,0-3 1 16,-1 0 0-16,1 1-1 0,-1 0 1 16,1-3 0-16,-2-1 0 0,-1-2 0 15,1 0 3-15,-1-2 0 0,3-1 2 0,-3-4 1 16,-3-2 0-16,1 1 1 0,-3-3 0 15,-1 0 0-15,-2-1 0 0,-3 0 0 16,3 3 0-16,-1 0-1 0,-1 1 1 16,3 1-1-16,1 1-1 0,1 1-2 15,3 3-1-15,0 2 0 0,4 3-2 16,1 3 0-16,6 1-1 0,2 1 0 0,3 0 0 16,6 1 0-16,3-2 1 0,7 1-1 15,0-4 0-15,2-1 1 0,3-2-1 16,-1-1 0-16,-1-1 0 0,-1-2-1 15,-3-2 1-15,-3-1 0 0,-2 0-1 16,-2 2 0-16,-2-2 1 0,-2 0-1 16,-3 1 0-16,-3 2 0 0,-2-2-2 15,-3 2 1-15,-2 0 0 0,-1-1-1 16,-4 0 1-16,-1 0 0 0,0-1 0 0,-2 1 1 16,-1 0 0-16,1 0 0 0,-2 2 0 15,-1 0 1-15,0 0-1 0,0 2 1 16,-1 1 0-16,1 2 0 0,1 2 1 15,-1 1-1-15,1 4 1 0,-2 4-1 16,0 4 1-16,-3 1 0 0,-4 2 0 16,1 7 0-16,-3 0 0 0,1 0 0 15,-1 0 0-15,0-4 0 0,2 0 0 16,4-3-1-16,0-6 0 0,4-3-7 16,5-2-11-16,2-2-13 0,5-3-127 0,5-4-127 15,6-2-320-15</inkml:trace>
  <inkml:trace contextRef="#ctx0" brushRef="#br0" timeOffset="378903.1875">18706 14370 450 0,'0'0'113'0,"1"0"0"0,1 3-23 15,2 5-123-15,0 0-75 0,3 0-94 16,-1 4-220-16</inkml:trace>
  <inkml:trace contextRef="#ctx0" brushRef="#br0" timeOffset="390597.968">11266 13069 345 0,'3'-10'91'15,"-1"-1"2"-15,-5-3-37 0,-1 0-28 16,-3 1-8-16,0-1-8 0,-1-2-4 16,-8-3-5-16,2 2-1 0,-5 0-1 15,-1 2 0-15,-1 2 0 0,-1 1 0 16,-4 3-1-16,4 4 1 0,-3 0 0 16,0 3-1-16,-5 1 1 0,-4-1-1 0,-4 2 1 15,-1-1 0-15,-3 1 1 0,-4 0 2 16,-2 0 1-16,1 1 2 15,2 2 3-15,0-2 1 0,-3 3 2 0,0 1 0 16,0 0 1-16,1 1-1 0,-1 0-2 16,1-1 0-16,1 0-3 0,3-2-1 15,1 1-2-15,7 0-1 0,-1 1-1 16,2-1-1-16,1 5 0 0,1 1-1 16,-2 3 0-16,-2 3 0 0,-3 4-1 15,-3-1 1-15,-1 2-1 0,0 1 0 0,-2-2 0 16,1 0 1-16,4-2-1 15,2-1 0-15,1 0 1 0,4-1-1 0,-3-1 0 16,2 4 1-16,0 1-1 0,-4 1 1 16,-1 1-1-16,-3 2 0 0,0 2 1 15,2 2-1-15,-1 0 1 0,3 1-1 16,4 0 0-16,4 3 0 0,0-1 0 16,4 0 1-16,2 0-1 0,1 0 1 15,-2-2-1-15,2-2 1 0,-2-4 0 16,1 3 1-16,-1-2 0 0,-2 1 0 0,3 1-1 15,-2 1 1-15,3 2 0 0,3 4-1 16,1-1-1-16,2 2 1 0,2 4 0 16,3-1-1-16,1 0 1 0,1-1-1 15,0-1 1-15,0-3-1 0,2-3 0 16,0 0 1-16,0 0-1 0,2-1 0 16,-1-1 0-16,4 1 0 0,0 1 1 15,1 2-1-15,2-2 0 0,1 2 1 16,3 0 0-16,-1 2 0 0,4 0 1 15,1-1 0-15,3-3 0 0,4-1 0 0,2-2-1 16,3-3 1-16,3-3-1 0,3 0 0 16,3 1 0-16,3-1 0 0,0 0-1 15,2-2 1-15,2-1-1 0,0-1 0 16,0-1 1-16,-2-3-1 0,3 0 0 16,1-2 1-16,1 2-1 0,3 0 0 15,3-1 0-15,4-1 0 0,0-1 0 0,0-3 0 16,-2 1 0-16,-1-2 1 15,-1 0-1-15,-2 1 0 0,-1 0 0 0,0 1 0 16,0 1 0-16,3 3 0 0,-1-1 0 16,1 1 0-16,0 0 0 0,-2 0 1 15,1 1-2-15,0-1 2 0,-1-2-1 16,1 2 0-16,2-3 0 0,0 1 0 16,-2-5 0-16,3-2 0 0,-1-1 0 15,-2-1 0-15,1-6 2 0,-4-1 0 16,0-4 0-16,-1-1 0 0,-1-2 0 0,2 1 0 15,0-1 0-15,1-1-1 0,1 1 0 16,0 0-1-16,2 2 1 0,-1 0-1 16,-2-2 0-16,-3 1 0 0,0 2 0 15,-2 0 1-15,-5 1-1 0,0 0 0 16,-3 2 1-16,0 0 0 0,0 2 0 16,-2 0-1-16,-2 1 0 0,1 0 0 15,1 2 0-15,4 0 0 0,-3-2 0 16,1 0 0-16,2 0 0 0,1-1-1 15,-1-4 1-15,0 1 0 0,-4-4 0 0,0 1 0 16,-3 0 0-16,1-3 0 16,-1 3 0-16,0 1 0 0,-1 1 0 0,-2 0 1 15,2 2-1-15,-1-3 0 0,-1 1 1 16,-1-3 0-16,-2-2 0 0,2-5 1 16,-1-1 1-16,2-2 1 0,2 0 0 15,1-3 1-15,0 2-1 0,-1-2 0 0,1 5-1 16,-4-2-1-16,0 1 0 15,-3 2-1-15,-1 2 0 0,-1-1 1 0,-2 2-1 16,1-2 0-16,-2-1 0 0,-1 3 1 16,-4-3 0-16,1-1 0 0,-2-1 0 15,-3 2 1-15,0-4 0 0,-3-1 0 16,0-5 1-16,0-4-1 0,-1-3 0 16,-1-2-1-16,0-4 0 0,0 0 0 15,-2-2-1-15,0 1 0 0,2 0-1 16,-3 0 0-16,-2-4 0 0,-3-2-1 15,-3-4 1-15,-1 0 1 0,-1 0 0 16,-6 1 1-16,-6-2 1 0,-6 4 0 0,-4 7 1 16,-5 4-1-16,-11 6-2 0,-8 7-5 15,-10 6-9-15,-13 10-13 0,-4 9-65 16,-15 7-51-16,-9 6-100 0,-15 7-222 16</inkml:trace>
  <inkml:trace contextRef="#ctx0" brushRef="#br0" timeOffset="402476.7936">12408 17293 361 0,'-4'-4'85'16,"-1"-3"3"-16,2 3-57 0,0 1-4 15,1 1-5-15,2 2-5 0,0 0-1 16,0 0-1-16,2-2 0 0,1 2-1 0,1 0-1 16,1 0-1-16,1-1 1 0,2 1-2 15,2 0-2-15,1 1-2 0,0-1-2 16,3 0-1-16,2 0-2 0,2-1 0 16,2-1-1-16,2-1 1 0,1 0-1 15,2 0-1-15,1-2 1 0,4 3-1 16,-3-2 1-16,3 0 1 0,4 0 0 15,1 1 0-15,4-1 0 0,2 2 1 0,-2-2-1 16,5 1 0-16,1-1 0 0,2 0-1 16,-2-1 0-16,2 2 0 0,-3-2-1 15,4 0 1-15,1 1 0 0,2 2 0 16,0 1-1-16,5-1 1 0,-4 0 0 16,6-3 0-16,-2 3 0 0,3-2-1 15,1-1 1-15,1 0-1 0,3 3 0 16,2-2 1-16,-2 1-1 0,3 0 0 15,-4 2 0-15,-3-2 0 0,-2 2 0 0,0-2 0 16,0 3 0-16,-2 3 1 0,-2-1-1 16,-2 0 0-16,-3 0 0 15,-2 2 0-15,-7-2 1 0,-3 2-1 0,-3 0 0 16,-2-1 0-16,-5 2 0 0,0 1 0 16,-5-1 1-16,-1 0-1 0,-1-1 0 15,-3-2 0-15,-4 1 0 0,0-3 0 16,-4 0 1-16,-1-2-1 0,-3 0 1 15,-3-1 0-15,-2 0 0 0,0-1 0 16,-2-1 1-16,-1 2-1 0,-3-2 0 0,0 0 1 16,0 0-1-16,-3 0 1 0,2 0 0 15,0 1 0-15,-1 1-1 16,3 0-5-16,3 3 49 0,-2 4-163 0,0 4-107 16,0 4-298-16</inkml:trace>
  <inkml:trace contextRef="#ctx0" brushRef="#br0" timeOffset="403937.7648">17549 16325 539 0,'-4'-21'120'16,"1"2"3"-16,-1 6-90 0,3 3-9 16,1 3-9-16,1 3-4 0,1 5-1 0,3 7-1 15,-1 0 0-15,3 3 0 0,0 1 0 16,3 4 1-16,3 2 1 0,3 0-1 16,0-1-3-16,2 3-1 0,1-1-2 15,2 2-1-15,-1 0-2 0,1-3 1 16,-2 2-2-16,-2-1 1 0,1-3-3 15,-1-2-3-15,-1-2-5 0,-1-3-7 16,-2-2-12-16,3-3-23 0,-1-3-86 16,-3-5-100-16,-1-4-236 0</inkml:trace>
  <inkml:trace contextRef="#ctx0" brushRef="#br0" timeOffset="404170.143">18129 16214 437 0,'1'-2'118'16,"-3"2"3"-16,-2 2-6 0,-3 11-81 16,-2 2-7-16,-2 6-6 0,-4 7 0 15,-3 7 0-15,-4 6 1 0,-1 7 1 0,-6 1-2 16,1 3-1-16,-1 2-1 0,1-2-1 16,-2 1-4-16,3-5-4 0,2-5-2 15,3-3-4-15,1-3-1 0,2-3-2 16,5-5-3-16,4-5-11 0,5-6-9 15,5-6-14-15,4-4 44 0,4-8-162 16,4-10-123-16,3-6-304 0</inkml:trace>
  <inkml:trace contextRef="#ctx0" brushRef="#br0" timeOffset="404511.3526">18638 16271 533 0,'-12'8'121'15,"-4"3"5"-15,-3 6-89 0,-3 5-7 16,-4 7-4-16,-1 2-1 0,0 7-2 16,-1 3-3-16,2 3-3 0,4-1-2 15,4 0-2-15,4-2-4 0,4-3-1 16,3-2-1-16,6-7-3 0,2-1-3 16,5-3-5-16,5-4-6 0,5-4-9 0,5-6-14 15,5-3 26-15,3-1-138 0,-2-7-114 16,2-5-278-16</inkml:trace>
  <inkml:trace contextRef="#ctx0" brushRef="#br0" timeOffset="404914.2754">18712 16702 617 0,'5'1'130'0,"0"-2"3"16,5 1-108-16,-1-1-11 0,5-1-1 15,3 0-1-15,3-4 2 0,0-3-2 16,2-3-3-16,4-5-1 0,2-3-2 16,0-7-1-16,1-2-2 0,-2-4-1 15,-4 0 0-15,0 1 0 0,-8-1-1 16,-5 1 0-16,-7 7 0 0,-5 2 0 0,-5 4 0 16,-6 1-1-16,-9 4 1 0,-1 3-1 15,-4 6 1-15,-1 1-1 16,-2 5 2-16,1 2 2 0,2 5 1 0,1 7 2 15,4 1 1-15,4 6 2 0,2 4 2 16,6 4 0-16,5 7-2 0,3 1 2 16,3 4-1-16,4 1-1 0,2 0 0 15,1-2-1-15,0 1-2 0,2-4 0 16,2 0-2-16,-1-4-1 0,3 0-2 0,-4-2 0 16,2 1-3-16,-2-2-1 0,-3 0-5 15,-2-2-6-15,-1-2-8 0,-4-4-9 16,1-1-7-16,-5-7-12 0,-2-3-11 15,-3-3-84-15,0-6-9 0,-5-5-85 16,1-3-169-16</inkml:trace>
  <inkml:trace contextRef="#ctx0" brushRef="#br0" timeOffset="405071.8544">18707 17023 449 0,'-11'-14'126'0,"2"-2"5"16,2 0-15-16,3 1-71 0,3 1-14 16,4 2-8-16,0-2-6 0,6 5-5 15,3 0-3-15,3 3-2 0,3 0-2 16,4 2 0-16,3 0-2 0,2-1 0 15,3 2-2-15,1-3-3 0,6 0-6 16,-2-2-8-16,1 1-13 0,-2 1 2 16,0-3-114-16,-4-2-108 0,-3-2-261 15</inkml:trace>
  <inkml:trace contextRef="#ctx0" brushRef="#br0" timeOffset="405308.8064">19168 16160 634 0,'3'-16'136'0,"0"4"0"0,2 5-110 16,1 4-11-16,2 6-8 0,3 3 0 15,3 5 3-15,-1 3 2 0,2 5 4 16,0 4 1-16,-1 4 2 0,1 3 2 0,0 0-3 16,-3 5-2-16,0 1-3 0,-1 5-3 15,-2-2-3-15,-3 1-2 0,-5 2-2 16,-3 0-1-16,-3-2 0 0,-5-1-1 15,-1-4-3-15,-1-2-4 0,0-1-11 16,-1-4-11-16,4-3-15 0,0-1-120 16,0-6-124-16,6-3-299 0</inkml:trace>
  <inkml:trace contextRef="#ctx0" brushRef="#br0" timeOffset="405640.9714">19631 16500 608 0,'-3'-9'139'0,"3"2"2"0,1 1-91 15,2 2-25-15,1 3-13 0,2 0-4 16,0 1-3-16,4 0-1 0,-1 1-2 0,4 0 0 16,1 0-5-16,3 2-8 0,2 2-11 15,-2-3 15-15,-1 2-135 0,-3-3-117 16,1 4-292-16</inkml:trace>
  <inkml:trace contextRef="#ctx0" brushRef="#br0" timeOffset="405818.4856">19637 16682 682 0,'0'0'144'16,"-3"-2"2"-16,3 2-121 0,2-3-14 0,1 3-5 15,5-2-1-15,1 1-1 0,4-4-3 16,4 0-7-16,4-1-6 0,2 2-10 16,1-2-18-16,2 1-107 0,0 0-114 15,-2 0-274-15</inkml:trace>
  <inkml:trace contextRef="#ctx0" brushRef="#br0" timeOffset="413067.7946">20253 16229 564 0,'-12'-17'131'15,"1"3"5"-15,3 3-86 0,2 3-18 16,5 5-8-16,2 5-5 0,2 1-1 0,4 5-3 16,4 3-4-16,4 5-3 0,3 4 1 15,5 4 2-15,3 1 1 0,3 4-1 16,4 0 0-16,2 3 1 0,0 0-1 16,2 1-1-16,-1 2-2 0,-2-2-3 15,-3 2-1-15,-3-2-2 0,-4-1-1 16,-2-4 0-16,-2-1-1 0,-4-4-5 15,-3-2-6-15,-2 0-8 0,-1-2-6 16,-3-3-7-16,0-2-9 0,-4-2-10 16,0-4-59-16,-3-3-38 0,-2-4-89 0,-1-4-199 15</inkml:trace>
  <inkml:trace contextRef="#ctx0" brushRef="#br0" timeOffset="413328.653">20805 16159 632 0,'-14'5'144'16,"-2"4"5"-16,-3 5-98 0,-2 11-13 16,-2 4-7-16,-4 7-2 0,0 7 0 15,-6 4-1-15,-3 5-3 0,-4 1-4 16,0-1-5-16,-1 1-3 0,2-4-5 15,3-3-3-15,4-5-3 0,6-7-5 16,5-3-9-16,5-6-11 0,6-2-13 16,5-6-12-16,7-6-14 0,3-3-112 15,2-5-121-15,8-6-272 0</inkml:trace>
  <inkml:trace contextRef="#ctx0" brushRef="#br0" timeOffset="413610.4988">21287 16121 649 0,'-24'4'145'16,"-1"3"3"-16,-2 7-105 0,-1 7-12 15,-2 5-5-15,2 3-3 0,2 4-1 16,2 2-4-16,4 4-3 0,4 2-3 16,6 2-4-16,6 0-6 0,6-2-10 15,4 0-11-15,6-1-9 0,2-4-10 16,2-6 12-16,1-4-138 0,1-5-121 16,1-5-288-16</inkml:trace>
  <inkml:trace contextRef="#ctx0" brushRef="#br0" timeOffset="413985.0836">21315 16620 654 0,'4'-3'143'16,"-1"-2"6"-16,3 2-115 0,4-1-11 15,2-2-4-15,3-3 0 0,2-3-3 16,3-6-3-16,2-4-5 0,1-4-2 15,0-1-1-15,1-4-2 0,-3 0-1 16,-2 1-1-16,-5 1-1 0,-5-2-2 16,-2 2 0-16,-7-4-1 0,-5 3-1 15,-4 2 1-15,-2 4 0 0,-5 2 0 16,-2 4 2-16,-3 7 2 0,1 6 1 0,0 7 0 16,1 5 1-16,0 3 0 15,1 8 0-15,4 8-1 0,3 5 0 0,0 5 0 16,3 8 0-16,3 10 0 0,3 4 0 15,3 2 0-15,3 1 1 0,2-1-1 16,3 1 0-16,2-3-1 0,0-9 0 16,3-2 0-16,1-3-1 0,-2-4-1 15,0-2-5-15,-3-6-5 0,-2-4-9 16,-4-2-9-16,-4-7-10 0,-4-5-12 0,-3-4-106 16,-2-10-110-16,-2-6-263 0</inkml:trace>
  <inkml:trace contextRef="#ctx0" brushRef="#br0" timeOffset="414130.0477">21332 16876 551 0,'-2'-15'145'16,"0"3"4"-16,1 0-20 0,1-1-90 16,1 5-12-16,2-2-5 0,2 3-5 15,1-2-4-15,2 2-3 0,3-1-4 0,3 1-3 16,2 0-3-16,3-1-5 0,3 3-11 16,2-2-8-16,0 1-11 15,1-1 3-15,-1-1-127 0,-3-3-120 0,0 1-281 16</inkml:trace>
  <inkml:trace contextRef="#ctx0" brushRef="#br0" timeOffset="414340.4867">21725 16082 630 0,'4'-1'136'0,"2"2"4"15,1 8-105-15,4 3-16 16,3 6-3-16,1 5 3 0,1 7 2 0,-1 2 1 15,4 3 0-15,-3 2 0 0,-4 3-1 16,0 6-2-16,-3 0-4 0,-6 1-3 16,-4 1-3-16,-7-2-6 0,-7 4-12 15,-5 1-17-15,-4-5-16 0,-3-1-125 16,-1-3-131-16,3-6-320 0</inkml:trace>
  <inkml:trace contextRef="#ctx0" brushRef="#br0" timeOffset="415945.9309">22178 16459 711 0,'-4'-6'165'0,"0"-1"4"16,1 1-119-16,1 2-13 0,1 3-10 15,0 0-8-15,1 2-7 0,1-1-6 16,0 1-10-16,1 1-14 0,2 1-17 16,2 1-16-16,-2-1-120 0,3-3-132 15,-1 0-310-15</inkml:trace>
  <inkml:trace contextRef="#ctx0" brushRef="#br0" timeOffset="416688.6746">22657 16173 596 0,'3'-14'139'0,"-3"4"3"16,0 4-94-16,0 5-13 0,0 7-8 16,-1 5-4-16,-1 6-4 0,1 9-4 0,0 3-4 15,-2 7-2-15,2 3-2 0,1 6-3 16,0 2-3-16,0 1-1 0,0-3-6 15,0 0-8-15,1-3-8 0,1-3-11 16,1-6-33-16,2-6-88 0,0-7-110 16,5-7-252-16</inkml:trace>
  <inkml:trace contextRef="#ctx0" brushRef="#br0" timeOffset="416926.3001">23022 16054 684 0,'-2'-6'154'15,"-2"11"1"-15,-3 4-100 0,0 10-28 16,-1 8-11-16,0 7-4 0,-1 8 0 16,1 4 1-16,-3 2 0 0,4 8-4 15,1 2-1-15,3 1-1 0,0-3-3 0,3-2-6 16,1-4-10-16,2-3-12 15,0-7-11-15,2-6-11 0,-1-5-93 16,0-9-28-16,-2-5-102 0,-1-5-205 16</inkml:trace>
  <inkml:trace contextRef="#ctx0" brushRef="#br0" timeOffset="417106.6477">22722 16489 724 0,'-6'-4'159'16,"3"0"1"-16,1 1-121 0,6 1-14 16,2 4-10-16,1-2-4 0,7 1-4 15,4-4-1-15,3 3-6 0,5-3-11 16,3-2-16-16,3-5-13 0,4 0-125 16,-1-2-129-16,2 0-314 0</inkml:trace>
  <inkml:trace contextRef="#ctx0" brushRef="#br0" timeOffset="417427.8952">23543 16020 644 0,'-23'12'163'0,"-5"9"9"16,-3 3-92-16,-1 7-16 0,-1 5-11 16,2 5-10-16,4 3-10 0,4 1-11 15,4 1-8-15,8 0-8 0,4 2-4 16,12-4-5-16,5-4-10 0,4-2-14 0,5-4-12 15,4-4-13-15,6-5-10 16,-1-8-4-16,1-3-115 0,2-2-114 0,1-4-262 16</inkml:trace>
  <inkml:trace contextRef="#ctx0" brushRef="#br0" timeOffset="417957.6984">23925 16217 550 0,'1'-6'135'0,"-2"1"7"0,-5 0-74 16,-1 1-17-16,-6 2-6 0,-1 0-5 15,-7 2-3-15,-1 2-6 0,-4-1-5 16,0 3-6-16,1 1-7 0,-1 2-4 16,2-1-2-16,4 1-2 0,3-1 1 15,3 2-1-15,4 0-1 0,4 1 1 16,5 1 0-16,1 1-2 0,3 0-3 0,3 0 0 15,1-1-1-15,3-1 1 0,2 0-2 16,0 1 1-16,4-2-1 0,0 2 1 16,1-1-1-16,2 1 1 0,0-2 0 15,0 1 0-15,-1 0 0 0,-1 0 0 16,2 1 1-16,-2 1-1 0,-3-1 1 16,-1 1 0-16,-4 0 0 0,0 0 0 15,-3-1 0-15,-5-1 0 0,-2 1 0 16,-1 0 0-16,-4 0 1 0,-4-3-1 0,-2 0 0 15,-4-2 0-15,-4 1 1 0,-4-1-1 16,-3 0 0-16,-3-1-5 0,2 1-11 16,0 0-13-16,2 0-14 0,5-2-8 15,7-1-120-15,4-5-125 0,7-2-286 16</inkml:trace>
  <inkml:trace contextRef="#ctx0" brushRef="#br0" timeOffset="418592.5283">23858 16503 588 0,'3'4'143'0,"1"-6"5"15,1-3-60-15,2-3-52 0,4-1-8 16,-1-9-4-16,4-1-3 0,0-6-4 16,5-3-6-16,3-2-4 0,-1-4-2 15,-1-1-2-15,3-2 0 0,-4 0 0 16,-3-3-1-16,-2 1 0 0,-6-2-2 16,-2 2 1-16,-6 2-1 0,-3 3 0 15,-8 4 0-15,-3 5 0 0,-4 4 0 16,-7 5 2-16,-2 6 2 0,0 4 4 15,-1 4 3-15,1 2 1 0,4 6 2 16,1 4 1-16,3 8 1 0,2 8-1 0,3 8-3 16,1 5-2-16,2 8-3 0,2 6 0 15,2 4 0-15,1 2 0 0,4 3 1 16,2 3 0-16,2 4 1 0,2 0 2 16,-2 0 1-16,3 0 0 0,1-2 0 15,2-4-1-15,-2-2 0 0,2-6-1 16,0-2-2-16,0-7-2 0,-1-1 0 15,-3-6-2-15,-2-3-2 0,-5-5 0 0,-2-5-1 16,-1-4-3-16,-2-5-5 0,-1-5-11 16,0-6-13-16,2-3-17 0,0-8-20 15,2-6-16-15,1-6-116 0,1-10-130 16,1-7-291-16</inkml:trace>
  <inkml:trace contextRef="#ctx0" brushRef="#br0" timeOffset="418817.9608">23696 16506 785 0,'-4'-4'177'0,"3"3"7"0,1 1-124 0,5 4-19 16,4 3-12-16,3 0-5 0,6 1-3 16,4-2-1-16,4-4-8 0,6 1-4 15,5-6-3-15,1-5-3 0,3-3-1 16,1-2-5-16,-3-3-8 0,-3-1-10 15,-4 1-14-15,-7 2-12 0,-5 1-14 0,-7 5-10 16,-7 1-88-16,-3 3-23 16,-7 3-101-16,-3 1-201 0</inkml:trace>
  <inkml:trace contextRef="#ctx0" brushRef="#br0" timeOffset="419138.1011">24045 15729 616 0,'11'3'127'15,"4"5"2"-15,1 6-110 0,2 7-11 16,2 7 2-16,3 6 7 0,0 5 3 0,1 5 5 16,0 5 5-16,-1 3 5 0,3 3 2 15,-3 2-2-15,-2 2-4 0,-5-1-4 16,-4-1-4-16,-4 2-6 0,-8 2-5 16,-12 1-7-16,-7-1-12 0,-5 3-16 15,-9-3-19-15,-9 0-134 0,-11-3-139 16,-3-9-344-16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2:24:08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16881 2679 298 0,'0'-3'92'0,"-3"0"6"15,0-1-13-15,-2 2-34 0,-3 0-9 16,2 2-5-16,-1 2-4 0,-2 3-6 15,-1 3-4-15,1 1-2 0,-2 4-2 16,1 4-2-16,0 5-2 0,1 4-3 16,3 0-2-16,3 1-2 0,1 2-1 15,5 1 0-15,2-5-2 0,3-4 0 0,2-3 0 16,4-5 0-16,0-6 1 16,3-6 0-16,4-8 0 0,1-7 1 15,2-4 0-15,4-5 0 0,-4-7 1 0,1-1 1 16,-4 0 0-16,-5-2 0 0,-3 1 0 15,-6 3 1-15,-7 2-1 0,-3 5-1 16,-6 3-2-16,-4 6 0 0,-7 5-3 16,-6 8-2-16,-3 5-5 0,-4 6-5 15,2 7-6-15,1 5-5 0,3 4-6 16,7 3-10-16,7 2-32 0,4 3-77 16,7-4-99-16,4 0-236 0</inkml:trace>
  <inkml:trace contextRef="#ctx0" brushRef="#br0" timeOffset="608.3702">17761 2662 410 0,'-2'-1'108'15,"-4"2"6"-15,-3-1-49 0,-2 5-16 16,-2 2-14-16,-2 2-7 0,-1 3-5 15,-1 0-4-15,2 6-4 0,2 2-3 16,2 1-3-16,2 2-2 0,4 3-1 16,2 0-2-16,3 2 1 0,3-4-2 15,3 0 1-15,2-4-1 0,0-2 1 16,5-7-1-16,1-4 0 0,5-5 1 16,-2-7-1-16,2-2 1 0,2-8 0 0,1-4 1 15,0-6 1-15,-2-3 0 0,-3-1 1 16,-1-2 1-16,-4 0 1 0,-3 2 0 15,-7 1 0-15,-3 5-1 0,-6 2-1 16,-6 4-2-16,-4 3-4 0,-7 7-7 16,-6 4-8-16,0 10-7 0,-5 2-5 15,2 8-9-15,3 9-25 0,3 4-85 16,8 0-96-16,8 4-234 0</inkml:trace>
  <inkml:trace contextRef="#ctx0" brushRef="#br0" timeOffset="1143.7121">18676 2717 393 0,'-2'-5'114'0,"-2"3"5"16,-3 0-7-16,0 4-64 0,-2-1-14 15,-1 4-7-15,0 1-5 0,1 2-3 16,0 6-5-16,0 3-2 0,5 0-2 16,0 4-3-16,3 0-2 0,3 0-2 0,3-2 0 15,4-2 0-15,2-3-1 0,3-3 0 16,3-5 1-16,4-6 0 0,3-5 0 15,0-6 1-15,3-5 0 0,-1-7 1 16,-1-5 2-16,-1 1 0 0,-6-4 2 16,-4 3 0-16,-6 1 1 0,-5 1-1 15,-8 7-1-15,-8 2-1 0,-9 5-2 16,-7 10-3-16,-7 4-7 0,-6 10-8 0,-12 7-9 16,-4 11-9-16,-2 9-11 0,6 7-108 15,4 3-111-15,5 6-258 0</inkml:trace>
  <inkml:trace contextRef="#ctx0" brushRef="#br0" timeOffset="2173.0365">16064 5097 368 0,'3'-10'107'0,"-1"2"6"0,-2-1-7 16,0 2-59-16,-4-1-10 0,1 2-6 15,-3 0-2-15,1 4-3 0,-3-2-2 16,-3 1-3-16,-3 2-1 0,-2 4-3 16,-1 2-2-16,-4 2-2 0,1 3-3 15,-1 4-1-15,0 5-2 0,3 0-2 16,0 5-2-16,5 1 1 0,3 1-2 0,4 0 0 15,4 0 0-15,4-2-1 16,3 1 0-16,5-6 0 0,4-4 0 0,5 1 1 16,0-6-1-16,5-6 1 0,-1-2 0 15,0-7 0-15,2-6 0 0,-3-4 1 16,-5-5 0-16,0 0-1 0,-3-6 1 16,-3 0 0-16,-4 2 0 0,-5 0-1 15,-2 4 0-15,-2 1-1 0,-4 5-5 0,-2 6-11 16,-3 6-16-16,-1 4-120 0,-5 8-123 15,0 7-305-15</inkml:trace>
  <inkml:trace contextRef="#ctx0" brushRef="#br0" timeOffset="12363.0814">16888 12555 657 0,'-10'35'145'0,"2"2"3"16,-3-3-113-16,7 1-13 0,4-3-1 15,7-6 2-15,10-10 2 0,12-14-1 16,12-15-1-16,7-19-1 0,8-18 0 16,12-15-3-16,9-11-4 0,7-10-7 15,5-1-18-15,-4-5-25 0,1 3-138 16,-3 4-142-16,-5 3-360 0</inkml:trace>
  <inkml:trace contextRef="#ctx0" brushRef="#br0" timeOffset="61342.7533">18363 7533 480 0,'-9'-10'107'0,"-2"4"2"0,0-3-82 16,0 1-9-16,-1 0-4 0,-3-2-3 15,-2 1 0-15,-3-1 0 0,-2 1 0 16,-2-1 2-16,-3 0 1 0,-2 1 0 16,-4 2 0-16,-4-3 0 0,-2 1-2 15,-4-2 0-15,0 1-3 0,-3 1-2 16,1-1-1-16,0 2-2 0,2-1-1 15,3 3-2-15,4 1 0 0,2-1-2 16,3 1-3-16,2 1-5 0,5 4-8 0,0 3-15 16,1 2-94-16,-2 1-6 0,-2 0-85 15,1 5-167-15</inkml:trace>
  <inkml:trace contextRef="#ctx0" brushRef="#br0" timeOffset="61834.4351">17644 7087 343 0,'0'-4'88'15,"0"-3"3"-15,0 4-47 0,0-1-7 16,0 3-5-16,-1 0-5 0,-3 1-4 15,0 1-2-15,-3 2-2 0,-2 4-3 16,-2 0-2-16,-5 3 0 0,-2 3-2 16,-3 2-1-16,-3 0-2 0,-2 2 0 0,-1 0-2 15,0 0-2-15,0 0 0 0,4-1 0 16,2-1-1-16,5 3 0 0,0 1 1 16,4 1-1-16,1 1 0 0,2 4 1 15,2 4 0-15,1 3-2 0,5 1 1 16,3 1 0-16,3-1-2 0,6 2 1 15,5-1 0-15,7-1-2 0,5 0 0 0,5-2-2 16,5 2-6-16,5 2-19 16,4 0-100-16,5-3-104 0,-3 1-263 15</inkml:trace>
  <inkml:trace contextRef="#ctx0" brushRef="#br0" timeOffset="81525.2794">13914 5789 533 0,'-16'2'132'0,"6"0"5"15,-1 0-70-15,3-1-20 0,3 1-7 16,1-2-5-16,3 1-6 0,0-1-2 15,2 1-4-15,1 1-1 0,4 1-4 16,2 1 0-16,1-1-1 0,0 1 0 16,3 1-1-16,-1-1-4 0,2-1-2 15,-1 0-3-15,0-1-3 0,-1-2-2 0,0 0-3 16,-1 0-10-16,0-1-10 0,0-2-14 16,-2 1-12-16,1 0 11 0,-3-1-138 15,-1 2-124-15,2-2-291 0</inkml:trace>
  <inkml:trace contextRef="#ctx0" brushRef="#br0" timeOffset="82061.8412">14153 5636 532 0,'5'-6'127'0,"1"-2"5"0,0 0-75 16,1-1-19-16,3 3-7 0,1-1-5 15,0 1-4-15,0 1-3 0,1 0-3 16,3 2-2-16,0 2-2 0,-1 0-2 15,1 0-1-15,-1 2 0 0,0 1-1 16,0 3-1-16,-4 1-2 16,-1 2 0-16,-1 2-1 0,-1-1 0 0,-2 2-1 15,-1 4 0-15,-3 0 0 0,-2 3-1 0,-2 2 0 16,0 1-1-16,-4-2-1 0,1 3 0 16,-1 0 0-16,0-3 0 0,-2-2 0 15,3-2 1-15,0-4-1 0,1-2 1 16,1-1-1-16,2-5 0 0,-1-1 0 15,3 0 1-15,-1-2-1 0,1 1 0 16,0-1 0-16,1 1 0 0,1-1 1 16,0 2-1-16,0-1 1 0,2 0-1 15,0 2 1-15,2 0 0 0,1 1 0 0,2 1-1 16,1-1 1-16,1 0-1 0,1 1 0 16,0 1 0-16,2-2 1 0,0 1-1 15,0 0 0-15,1 0 1 0,-2-1-1 16,2 0-5-16,-3 1-11 0,0 0-13 15,0 1 13-15,-1 2-143 0,-3-5-127 16,2 1-314-16</inkml:trace>
  <inkml:trace contextRef="#ctx0" brushRef="#br0" timeOffset="90903.6069">14273 5075 344 0,'2'-6'102'0,"-2"0"6"16,-5 1-24-16,-1 0-32 0,0 2-10 15,-1 2-7-15,-3-3-8 0,0 2-7 0,0 1-5 16,1 1-3-16,-4 3-4 0,1 2-1 16,0 4-2-16,3 4-2 0,-1 3 0 15,2 3 0-15,2 2-1 0,1 1 0 16,4 2-1-16,-1 1 1 0,5 0-1 16,4 1 0-16,3-3 0 0,2-1 0 15,5-3-1-15,5-5 1 0,4-4 0 16,2-5 0-16,4-5 1 0,2-7 0 15,3-4 0-15,1-5 1 0,-2-4 0 16,-2-3 0-16,-3-4 0 0,-4-1 0 16,-7 2 1-16,-4-2 0 0,-6-1 1 0,-6-2 0 15,-5 2 0-15,-8-2 1 0,-7 0-2 16,-7 2 0-16,-8 2-1 0,-4 5-2 16,-3 5-6-16,-3 7-7 0,1 10 2 15,-3 6-126-15,3 9-111 0,2 8-288 16</inkml:trace>
  <inkml:trace contextRef="#ctx0" brushRef="#br0" timeOffset="95867.5606">15162 5077 498 0,'-6'-11'117'0,"0"1"3"15,-4 3-75-15,-1 0-16 0,2 2-9 0,0 0-4 16,-1 5-4-16,0 2-4 0,-1 5-2 15,-1 1-1-15,0 6-1 0,-3 2 0 16,0 6-1-16,2 5 1 0,-1 3-1 16,2 7 0-16,5 3 0 0,4 4 0 15,7 3-1-15,6 2-1 0,3-4 1 16,5 1-1-16,3-7 0 0,3-5 1 16,-1-7 0-16,1-7 1 0,2-9 1 0,2-9 0 15,2-8 1-15,1-12 0 16,1-9 2-16,3-11 0 0,-2-9 0 0,-3-2 1 15,-3-8 0-15,-6-2 0 0,-6 1-1 16,-9 3-1-16,-11 4-1 16,-8-1-1-16,-10 0-1 0,-7 5-3 0,-6 4-4 15,-3 8-7-15,0 10-10 0,0 10-3 16,1 17-120-16,1 16-115 0,-3 10-282 16</inkml:trace>
  <inkml:trace contextRef="#ctx0" brushRef="#br0" timeOffset="104349.8864">15844 2605 211 0,'-3'5'47'0,"0"0"1"15,2 1-34-15,0 0-7 0,-2 2-5 16,2-2-3-16,0 1-1 0,0-1-1 15,-2 3-1-15,1 0 1 0,1 0-1 16,-2 2 1-16,2 0 1 0,0 2-1 16,-1 1-6-16,2 1-7 0,0-1-23 15,0 0-5-15,2 0-27 0,-1-2-53 16</inkml:trace>
  <inkml:trace contextRef="#ctx0" brushRef="#br0" timeOffset="106306.2491">11166 17188 124 0,'2'-1'0'0,"-2"2"-17"0,-3 3-89 16</inkml:trace>
  <inkml:trace contextRef="#ctx0" brushRef="#br0" timeOffset="110518.1814">16698 5366 295 0,'4'9'71'16,"-1"4"4"-16,1 5-47 0,0 5-2 0,-2 6 2 16,-3 8 0-16,-1 6-4 0,-1 5-5 15,-2 4-4-15,0 5-5 0,3 0-6 16,3 1-11-16,2-3-18 0,0-1-18 16,1-6-19-16,0-7-28 0,-2-5-57 15,-1-11-101-15</inkml:trace>
  <inkml:trace contextRef="#ctx0" brushRef="#br0" timeOffset="110936.6206">16766 5412 409 0,'6'-21'94'0,"1"1"3"15,3 3-61-15,1 2-17 0,2 2-6 16,7 2-3-16,-1 1 0 0,4 2-3 15,-3-1 0-15,7 3 0 0,5 1-1 16,-1 0-1-16,-1 4-1 0,-1 0-1 16,-4-1-1-16,2 5 0 0,-7-1-1 0,-3 2 0 15,-5 3 0-15,-1 2 0 0,-3 2 0 16,-5 1 0-16,0 3 0 0,-3 2 1 16,-1 1-1-16,-1 3 0 0,0 2-1 15,-1 3 1-15,0 1-1 0,0 4 1 16,1 2-1-16,-1-1 1 0,2 0-1 15,1 1 0-15,0-3 0 0,3 2 1 16,0-4-1-16,0 0 0 0,0-1 0 16,2-3 0-16,-1-4 0 0,0 3 1 0,-2-5-1 15,-1-2 0-15,-1-5 1 0,-1 0 1 16,-1-4 3-16,-3-1 1 0,-1-2 1 16,-3-2 1-16,-1-2 1 0,0 0 0 15,-2-2-1-15,-1 2-3 0,-1-1-1 16,-2 2-2-16,0 0-4 0,-2 4-8 15,-2 3-43-15,0 1-64 0,-6 1-90 16,3 1-216-16</inkml:trace>
  <inkml:trace contextRef="#ctx0" brushRef="#br0" timeOffset="118897.4409">14458 16381 188 0,'-27'-3'17'15,"-3"2"-17"-15,2-2-66 0,1-2-72 16</inkml:trace>
  <inkml:trace contextRef="#ctx0" brushRef="#br0" timeOffset="121546.3961">15999 2549 227 0,'-9'-5'58'0,"-1"0"3"15,-1 2-31-15,2 0-6 0,-4 2-5 16,1 0-2-16,0 1-2 0,0 1-4 16,-1 0-1-16,1 2-3 0,1-1-1 15,0 2-2-15,1 1-1 0,0 0-1 16,2 3-1-16,-1-1-1 0,1 3 0 0,-1 1 0 16,-1 2-1-16,2 1-1 0,-2 0 0 15,0-1-1-15,0 2 0 0,1 1 0 16,-1 1 0-16,1-1 1 0,2 5 0 15,1 0 0-15,2-1 1 0,2 2 0 16,2 0 0-16,1-1 0 0,2 1 0 16,1-2 0-16,1 3 0 0,2-1 0 15,-1 0 0-15,3-1 0 0,2 0 0 16,0-3 0-16,3-1 0 0,-2-4 1 0,3-2-1 16,2-1 1-16,0-3-1 0,2-1 1 15,2-2 0-15,1-1 0 0,3 0 1 16,-1-3-1-16,0-3 0 0,-1-3 0 15,-4-1 1-15,0-3-1 0,-3-2 1 16,-4-4 0-16,-2-2 1 0,-2-2 0 16,-2-1 0-16,-1-2-1 0,-1-3 3 15,-3 3 3-15,-1-3 4 0,-2-1 3 16,-1 0 4-16,-2 3 3 0,-1-1 2 16,-1 1 0-16,-4-1-2 0,-4 3-2 0,-1 5-4 15,-6 1-4-15,-3 4-2 0,-4 4-5 16,-1 7-29-16,-2 4-69 0,-2 3-80 15,1 4-200-15</inkml:trace>
  <inkml:trace contextRef="#ctx0" brushRef="#br0" timeOffset="129715.4623">15817 16769 633 0,'-4'-6'140'16,"0"0"1"-16,1 2-103 0,3 1-17 15,2-1-9-15,0 0-4 0,3-1-1 16,1 2-3-16,0-2 0 0,4 1-1 15,0 0-1-15,2 3-1 0,0 1-4 16,4 1-5-16,-4 3-8 0,1 1-14 16,-2 4 7-16,-3 0-122 0,-4 2-113 0,-2 2-272 15</inkml:trace>
  <inkml:trace contextRef="#ctx0" brushRef="#br0" timeOffset="129876.0336">15826 16890 585 0,'-5'0'137'0,"1"0"3"16,1 0-90-16,2-1-17 0,-1 1-12 16,4-1-6-16,0 1-4 0,3 0-5 15,2-1-2-15,4 1-3 0,4 0-6 16,5 0-7-16,4 1-17 0,5-2-115 0,1 1-116 16,3-3-292-16</inkml:trace>
  <inkml:trace contextRef="#ctx0" brushRef="#br0" timeOffset="130652.5155">16960 15790 544 0,'-38'0'128'0,"-5"3"3"0,-3 7-86 0,-1 7-12 16,3 6-9-16,3 3-6 0,4 2-3 15,4 4-4-15,6 2-2 0,7 0-2 16,7 1-1-16,5-2-1 0,6 0-1 16,6-2-1-16,3-3-1 0,5-1-1 15,4-3-1-15,3 1 1 0,0-3-1 16,3-3 0-16,1 1 1 0,-2 0-1 16,-1-1 0-16,-3-1 1 0,-2 2 0 0,-4 1 0 15,-4 2 2-15,-3 4 1 0,-3-1 1 16,-3 2 0-16,-3 0 0 0,-1 2 0 15,-3 0-1-15,-3 0-1 0,-2 0-1 16,1 0-1-16,0 1-1 0,2 0 1 16,3-1-1-16,2-1 1 0,5-3-1 15,3-3 0-15,3-2 0 0,3-3 0 0,2 0 0 16,3 3 1-16,-1-1-1 0,1 1 0 16,1 0 1-16,-2 2-1 0,-2 0 0 15,-2 0 0-15,0-3 0 0,-5 2 1 16,-1-1-1-16,-5 1 0 0,-2 1 1 15,-2 0-1-15,-2 4 0 0,-2 0 0 16,-1 3 2-16,-1 0 1 0,0-1 3 16,2-1 1-16,3 0 0 0,-1-2 1 15,4-3 0-15,4-2-1 0,3-2-2 16,2-2-3-16,3-3-1 0,1-3-1 16,3-4-7-16,2 1-8 0,3-6-7 0,4-4-9 15,2-2-17-15,5-3-108 0,5-4-114 16,3-8-270-16</inkml:trace>
  <inkml:trace contextRef="#ctx0" brushRef="#br0" timeOffset="130962.0562">17586 16119 594 0,'4'-31'131'16,"0"3"2"-16,-1 3-96 0,2 6-17 0,-1 3-5 15,2 10 0-15,-1 7 1 0,-1 5 0 16,-1 9-2-16,0 7-2 0,-2 5 0 15,-2 5-2-15,-1 3-2 0,-1 3-4 16,0 3-9-16,0-3-13 0,-1 0-17 16,1-3-114-16,3-1-118 0,5-4-295 15</inkml:trace>
  <inkml:trace contextRef="#ctx0" brushRef="#br0" timeOffset="132004.8306">18778 15941 524 0,'-1'-7'134'0,"0"1"3"15,-1 2-70-15,1 3-23 0,2 6-11 16,1 4-7-16,1 11-2 0,1 3-3 15,1 7-2-15,0 0 3 0,0 3 1 16,0-1-1-16,1-1-2 0,-1-8-3 16,-2-2-2-16,2-4-2 0,-1-3-3 15,1-3-2-15,-2-3-1 0,1-4-1 16,0-5 0-16,-2-5-1 0,3-5-1 16,1-4 0-16,2-7 0 0,1-5-1 15,2-7-1-15,3-6-1 0,1-1-1 0,-1 3-1 16,1 3 1-16,-3 8-2 0,2 7 0 15,-6 10 1-15,1 10 0 0,-3 11-1 16,-1 7 1-16,-3 7 0 0,2 3-2 16,-2 4-1-16,3 2-5 0,0 2-7 15,4-5-5-15,1-1-9 0,3-6-5 16,4-4-6-16,2-4-8 0,4-5-8 16,4-6-100-16,2-5-108 0,3-6-257 0</inkml:trace>
  <inkml:trace contextRef="#ctx0" brushRef="#br0" timeOffset="132384.7218">19525 15911 570 0,'-12'-2'140'0,"1"1"5"0,0 0-80 16,6-2-24-16,1 5-13 0,3-1-7 15,2 1-6-15,7 2-7 0,3 1-4 16,2 2-2-16,4 2 0 0,3-1 0 16,1 3-1-16,3-2 1 0,0 1-1 15,-1-3 0-15,-1-1 0 0,1-1 1 0,0-1-2 16,-2-2 1-16,-2-1 0 0,-2 4-1 15,-4-2 1-15,-3 1 0 0,-4-2 0 16,-6 2 0-16,-1 3 0 0,-8 5 0 16,-5 2 0-16,-5 5 0 0,-3 5-1 15,-3 6-1-15,-2 3-2 0,-3 4-6 16,6-1-4-16,2-2-8 0,5-2-10 16,2-3 2-16,6-2-121 0,3-6-113 15,6-6-277-15</inkml:trace>
  <inkml:trace contextRef="#ctx0" brushRef="#br0" timeOffset="132637.0486">20090 16049 583 0,'-9'7'136'0,"-4"2"4"15,-4 4-91-15,-4 3-13 0,-1 1-8 16,-3 3-5-16,0 0-4 0,-1 2-4 16,3 0-5-16,-1 0-2 0,4-1-3 15,0-2-2-15,3 0-2 0,2-2-1 16,3-3-7-16,3-1-9 0,3-5-10 16,3-2-17-16,3-2-109 0,1-5-115 15,4-3-277-15</inkml:trace>
  <inkml:trace contextRef="#ctx0" brushRef="#br0" timeOffset="132926.5926">20258 15993 583 0,'-3'8'142'0,"-4"4"3"15,-3 6-67-15,0 2-44 0,-1 7-9 16,3 4-3-16,-1 1-4 0,3 2-1 15,4 2-3-15,4-2-1 0,4-1-2 16,6-4-1-16,7-3-2 0,2-4-1 16,6-7-2-16,1-7-1 0,2-8 1 15,2-6 0-15,-1-5 1 0,-4-6 1 16,-4-6 0-16,-6-4 0 0,-5-2 2 16,-8 0 0-16,-8 0-2 0,-8 3-1 15,-5 4 0-15,-6 4-3 0,-7 3-11 16,-5 9-16-16,-8 6-15 0,-1 7-21 0,-6 8-114 15,-10 3-130-15,-4 9-299 0</inkml:trace>
  <inkml:trace contextRef="#ctx0" brushRef="#br0" timeOffset="133834.6368">17338 17246 242 0,'0'-8'57'0,"-2"3"-8"0,4-1-56 16,-2 0-38-16,1 1-50 0,0 0-105 15</inkml:trace>
  <inkml:trace contextRef="#ctx0" brushRef="#br0" timeOffset="134256.7266">17513 17099 540 0,'-4'-5'131'15,"-1"2"3"-15,1 2-78 0,-2 2-19 0,0 3-11 16,-1 2-6-16,1 5-2 0,-2 4-4 16,1 3-1-16,-2 4-1 0,5 8 0 15,1 2-1-15,2 2 1 0,5 0-2 16,3 0-2-16,5 0-1 0,3-5-1 16,3-5-2-16,3-4 0 0,1-7-1 15,0-4 0-15,0-8 0 0,-1-6-1 16,0-4 0-16,-2-9 0 0,0-1-1 15,-1-11-1-15,-1 0 1 0,-3-4-1 0,-2-3 1 16,-6-1-1-16,-5 0 1 0,-4 4 0 16,-9 0 0-16,-6 4-1 0,-4 5 1 15,-2 9-3-15,-2 7-5 0,-1 7-8 16,-2 7-10-16,-2 12-14 0,3 8 44 16,0 6-162-16,0 5-120 0,2 3-302 15</inkml:trace>
  <inkml:trace contextRef="#ctx0" brushRef="#br0" timeOffset="135165.4283">18854 17035 526 0,'-4'-6'128'0,"-1"2"2"16,3 7-78-16,1 3-14 0,1 7-11 15,0 6-6-15,2 4-4 0,-1 3-2 16,2 3 0-16,-2-1 0 0,0 0-1 16,-1-1-1-16,2-3-1 0,-1-4-2 15,0-2-2-15,1-7 0 0,3-4-2 16,0-5 1-16,3-8-2 0,0-4 0 0,3-7 0 15,3-5-1-15,2-6-1 0,3-3 0 16,2-3-1-16,0 0-2 0,2 0 1 16,-2 2 0-16,-1 5-1 0,-5 7-1 15,-2 8 2-15,-2 9-1 0,-3 12 0 16,1 7 0-16,-3 10-1 0,-1 3 1 16,1 7-1-16,-1 0-6 15,0 2-6-15,1 2-5 0,0-4-8 0,1-3-9 16,6-3-12-16,0-7-108 0,2-2-107 15,3-11-263-15</inkml:trace>
  <inkml:trace contextRef="#ctx0" brushRef="#br0" timeOffset="135536.4352">19769 17066 530 0,'0'3'133'0,"-4"0"4"16,1 0-47-16,-3 2-57 0,-1 1-9 15,0 2-3-15,-1 2-2 0,-2 1 0 16,-1 2-1-16,-3 2 0 0,1 1 0 15,-1 0 1-15,0 0-1 0,-1-1 0 0,3 0-2 16,-1 0-2-16,4-3-1 0,1 0-3 16,3-3-2-16,3-2-3 0,-2 2-2 15,8-2-1-15,0-2-1 0,3 0 0 16,1 0-1-16,3-1 0 0,1 1-2 16,5-4-7-16,-3 0-9 0,4 1-12 15,2 1-7-15,1-1-10 0,1 0-13 16,3 0-108-16,-1 2-109 0,-2-2-262 0</inkml:trace>
  <inkml:trace contextRef="#ctx0" brushRef="#br0" timeOffset="135850.8076">20238 17094 597 0,'-6'2'137'0,"-1"4"3"0,-2 4-68 16,2 4-50-16,1 4-10 0,1 3 1 16,0 5 2-16,4 5 0 0,1 1 0 0,3 3-1 15,5-5 0-15,4-3-2 0,3-4-2 16,3-5-2-16,3-6-2 0,2-6 0 16,-1-6 0-16,3-1-1 0,-1-5-2 15,1-7 0-15,-5-7-1 0,-1-6 0 16,-3-5-1-16,-5-2 0 0,-6-5 0 15,-7 1 0-15,-6 4 0 0,-4 5-1 16,-8 6-2-16,-2 6-6 0,-3 5-10 0,-4 10-9 16,-3 7-9-16,0 9-16 0,-1 8-110 15,-1 3-116-15,1 6-272 0</inkml:trace>
  <inkml:trace contextRef="#ctx0" brushRef="#br0" timeOffset="137346.2225">21849 16549 597 0,'24'-21'122'16,"3"-1"0"-16,5 1-102 0,4-8-18 16,2-4-6-16,3-2 1 0,5-2 1 0,0-4 2 15,3-2 0-15,1-5 1 0,2-3 0 16,3-6 2-16,3-4 0 0,3 0 1 16,1-8-1-16,2-3 1 0,2-6 0 15,-1-2-2-15,-1-1-1 0,1-5 0 16,2-3-2-16,0 0 1 0,-4-7-2 15,-2-1 2-15,0-1-1 0,-1-1 3 16,-6-3 1-16,-2 0 4 0,-6-3 1 16,1 3 3-16,-3-1 1 0,-5-2-1 0,-5-4-1 15,-3-1-2-15,-6-1-4 0,-3-4-2 16,-6-5-4-16,-5-3-3 0,-4-6 0 16,-2-2-2-16,-4-1 1 0,-3-4 1 15,-6-1 1-15,-3 1 1 0,-6-1 1 16,-10 1 1-16,-5 5 1 0,-4-4 0 15,-9 3 1-15,-5 2 0 0,-4 2 1 16,-4 0 0-16,-6 3 1 0,-8-2 2 0,-3 5 0 16,-6-3-1-16,-2 2 0 0,-3-2 0 15,-3 2-1-15,-1-2-1 0,1-1-1 16,-4 2 0-16,3 4-1 0,-5 0 1 16,-6 3 0-16,3-2 2 0,-2 7 3 15,1 2 0-15,-6 0 2 0,-5 1 0 16,2 1 1-16,3 6-2 0,-4 6-1 15,-6-2-2-15,-3 1-1 0,2 3-1 16,2 4-1-16,-4 3 0 0,0 1-1 16,-2 1 0-16,6 0 1 0,-3 6-1 15,3 0 0-15,0 4 0 0,5 3 2 0,4 1-1 16,0 4 2-16,-1-2 1 0,6 4 1 16,2 2-1-16,2 3 1 0,3-2-1 15,-1 5 0-15,6 4-1 0,5 9-1 16,-1 2 0-16,6 6 0 0,3 1 0 15,2 7-1-15,6 4 1 0,4 2-2 16,4 1-7-16,6 2-7 0,6 5-10 0,4-1-10 16,6 1-17-16,5 1-102 0,4 0-110 15,7 3-256-15</inkml:trace>
  <inkml:trace contextRef="#ctx0" brushRef="#br0" timeOffset="137547.6726">18466 7391 569 0,'5'3'118'0,"-2"-2"1"0,0 0-103 16,2-1-14-16,0 1-4 0,3-1-5 15,1 0-6-15,0-1-7 0,1 0-12 16,-1-2-27-16,-1 1-26 0,0 0-29 15,-3-1-68-15,-3 1-127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17:58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10772 14356 156 0,'-2'0'20'16,"0"1"-20"-16,1 2-55 0,0 2-65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2T12:33:23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20626 2706 422 0,'-23'-6'101'16,"-1"1"2"-16,-4 2-66 0,1 1-8 0,1-1-10 15,0 3-6-15,3 0-5 0,2 2-1 16,0-1-3-16,3 3-2 0,-4-1 0 16,1 3 1-16,-1 2 0 0,-3 4 3 15,-2 4 2-15,-1 2 1 0,-1 8 1 16,-2 7 1-16,-4 6-1 0,-3 4-1 16,-3 5-3-16,-4 1-1 0,2-3-1 15,-2 5-1-15,1-1 0 0,1-1 1 16,5 1 1-16,4 4 2 0,4 0 1 0,2 7 1 15,5-3 1-15,3-3 0 0,3-1-1 16,6 1-1-16,4-1-1 0,3-3-1 16,8 2-2-16,3-4 0 0,6 2-1 15,11 1 0-15,0-6 0 0,7 0-1 16,4-6 0-16,8-1-1 0,9-3 0 16,6-6 0-16,5-3 0 0,6-3 0 15,3-7 0-15,7-4 0 0,6-7-1 16,-2-3 1-16,-1-4-1 0,0-5 0 0,-2-7 1 15,-4-3-1-15,-4-3 0 16,-6-3 0-16,-4-6 0 0,-6-6 1 0,-8-5-1 16,-7-6 0-16,-5-10 1 0,-8-6 0 15,-8-7 0-15,-7-10-1 0,-7-10 1 16,-6-10 0-16,-1-5 0 0,-5-4 0 16,-5-7 1-16,-7-1-1 0,-7 4 0 15,-2 8 1-15,-5 15-1 0,-3 13 0 16,-6 12 0-16,-4 18-3 0,-2 14-7 0,0 18-20 15,-5 9-109-15,-2 10-113 0,-7 10-286 16</inkml:trace>
  <inkml:trace contextRef="#ctx0" brushRef="#br0" timeOffset="7428.1432">4722 3534 307 0,'-21'4'82'0,"2"-2"3"0,2 0-25 16,1 0-25-16,2-1-11 0,2-2-5 16,-2-2-2-16,3-2-1 0,0 0 0 15,0-3-1-15,0 1 0 0,-1-3 1 16,0-3 1-16,3 5 1 0,1-2 0 16,-1 2-1-16,2-1-1 0,2 2-2 0,0 0-2 15,1 4-2-15,1 0-3 0,0 1-3 16,-1 3 0-16,1 0-3 0,-2 2 1 15,1 0-2-15,1 0 1 0,-2 2-1 16,1-1 1-16,1-1-1 0,0 0 1 16,2-1 0-16,-2 1 1 0,2-2-1 15,1 0 1-15,1 1-1 0,2 0 0 16,0-1 0-16,1 1 0 0,2 2 0 0,1-2-1 16,1 1 1-16,2-1 0 15,2 1-1-15,3-1 1 0,2 2 0 0,3 0 0 16,5 1 0-16,2-2 0 0,4 1 0 15,0 0 0-15,2-1-1 0,4-2 1 16,2 1-1-16,-1-1 1 0,3-4-1 16,-2 0 1-16,3-2-1 0,2 0 0 15,2-1 0-15,2-2 0 0,2 0 1 16,5 2-1-16,3 0 0 0,0 2 0 16,-3-2 0-16,-3 1 0 0,1-1 0 15,2 3 0-15,-1 1 0 0,2 2 0 0,2-3 1 16,3 3-1-16,0 0 0 0,1 5 0 15,-2-6 1-15,0 2-1 0,1-1 0 16,1 2 0-16,2-1 0 0,0 0 0 16,3-3 0-16,-2 3 0 0,-1-4 0 15,2 3 0-15,1-1 0 0,1-1 0 16,3-1 0-16,-1 2 0 0,1-3 0 16,2 3 0-16,1-3 0 0,-2 3 0 0,0 0 0 15,0 0 0-15,1-2 0 0,-3 3 0 16,-2-1 0-16,0 1 1 0,0-1-1 15,1-2 0-15,-1 1 0 0,1 1 0 16,2 0-1-16,-1-1 1 0,-3 2 0 16,3 0 0-16,-1 3 0 0,-1-1 0 15,1 1 0-15,1-2 0 0,-3 3 1 16,-1-3-2-16,-2 4 1 0,-1 0 0 16,-1-1 0-16,-1 3 1 0,-1-1-1 15,1 1 0-15,-2 0 0 0,-3-2 0 0,-4 0 0 16,-2 1 0-16,0 0 0 0,-6-4 0 15,3 4 0-15,-2 0 0 0,3-1 0 16,-4 2 0-16,0-3 0 0,-5-2 0 16,3 3 0-16,-6-7-1 0,0-2-3 15,2-8-6-15,0 2-10 0,4-2-105 16,-2-2-103-16,-2-6-260 0</inkml:trace>
  <inkml:trace contextRef="#ctx0" brushRef="#br0" timeOffset="35913.8856">20649 6949 574 0,'3'5'122'0,"0"-4"2"16,-1-5-97-16,2-3-12 0,2-4-4 15,2-4-1-15,2-1 2 0,1-4 1 16,0-5-1-16,3-2 0 0,-1-2-1 16,1-2-1-16,-1 2 0 0,-2-3 0 15,-1 0-1-15,-4 3-1 0,-1-1-1 16,-7 3-1-16,-6 2-2 0,-3 0 0 0,-3 4 0 15,-4 4 1-15,0 4 2 0,-2 4 2 16,3 8 0-16,1 3 1 0,2 8 0 16,1 6-1-16,1 5-1 0,1 6-2 15,1 6-1-15,2 6-2 0,2 9 0 16,3 3-1-16,3 6 1 0,4 4-2 16,1 3 1-16,2-2-1 0,2-1 0 15,2-3-1-15,-1-4 1 0,-1-4 0 0,1-5-1 16,1-3 1-16,1-4-2 0,-2-3-3 15,0-4-5-15,-3-2-9 0,-1-5-8 16,-2-5-6-16,-3-4-7 0,-4-6-9 16,-3-6-70-16,-4-5-32 0,-3-8-85 15,-2-5-196-15</inkml:trace>
  <inkml:trace contextRef="#ctx0" brushRef="#br0" timeOffset="36055.5213">20543 7299 571 0,'-12'-8'139'0,"0"3"5"0,3 2-82 16,3 2-20-16,1 0-13 0,5 1-7 0,5-1-6 15,4-1-5-15,3 1-6 0,5-2-2 16,3-1-1-16,3 0-1 0,3 1-1 16,-1-4-12-16,1 1-11 0,0-1-13 15,-2 0-114-15,-2-3-118 0,-1 1-289 16</inkml:trace>
  <inkml:trace contextRef="#ctx0" brushRef="#br0" timeOffset="36519.6116">20179 6693 475 0,'7'-6'123'0,"-4"0"7"0,-2 2-60 15,-1 3-20-15,-2 1-8 0,-2 2-5 16,-2 2-5-16,0 2-7 0,-3 3-5 15,-2 0-4-15,0 4-2 0,-3-2-3 0,-2 2-1 16,-3 2-2-16,-4 2-2 0,-1 0 1 16,-2 2-1-16,-3-1 0 0,2 5 1 15,1 0 2-15,6 3 0 0,2-5 0 16,4-1 0-16,5-2 0 0,4-2-2 16,3-3-1-16,5-2-2 0,1-4-1 15,7 1-1-15,6-1-1 0,1-5 1 16,10 3 0-16,5 0-1 0,3-2-2 15,1-2-7-15,1 1-10 0,-2-1-13 16,2 6-13-16,-6-3-87 0,-6 1-36 0,-3 3-108 16,-4 3-217-16</inkml:trace>
  <inkml:trace contextRef="#ctx0" brushRef="#br0" timeOffset="37205.8043">18402 7013 489 0,'-9'-2'136'0,"1"-2"4"0,-1 1-8 16,4 2-91-16,3 2-13 0,1-2-8 0,2 1-5 16,3-1-6-16,3-1-3 0,5 1-4 15,5-1 0-15,5-3-1 0,8-1 1 16,2-2-7-16,2 2-10 0,3-4-13 16,-1 3-118-16,-2-1-119 0,-1-6-298 15</inkml:trace>
  <inkml:trace contextRef="#ctx0" brushRef="#br0" timeOffset="37780.8182">18940 6918 585 0,'-3'2'128'15,"2"-4"2"-15,2 0-103 0,2-2-9 16,3-2-4-16,2-2-2 0,3-2-2 0,2-6-2 16,3-4 0-16,1-1-1 0,2-1-2 15,-1-3 1-15,-1-4-3 0,-1 0 1 16,-4 0-2-16,-1 0 0 0,-5 1 0 16,-4-1-1-16,-2 3 0 0,-4-1 0 15,-10-1 0-15,3 5 0 0,-4 2 1 16,-1 1 0-16,-2 6 2 0,0 1 1 15,1 6 1-15,4 7 1 0,-1 1-1 16,-1 4 1-16,3 4-1 0,2 7-2 0,0 3-1 16,3 7-1-16,1 6 0 0,1 5-1 15,2 5 0-15,3 7 1 0,1 2-1 16,4 3 1-16,1 3-1 0,4-2 0 16,3 2 1-16,0-1-1 0,2-2 0 15,-2 0 0-15,1-4 0 0,-2-2-1 16,-1-3 1-16,-2-3-1 0,-2-3-2 15,-2-5-4-15,0-3-5 0,-3-3-7 16,-2-6-6-16,-1-2-9 0,-2-4-4 0,-1-5-111 16,-5-3-106-16,-5-5-260 0</inkml:trace>
  <inkml:trace contextRef="#ctx0" brushRef="#br0" timeOffset="37937.3993">18858 7321 595 0,'-8'-7'139'0,"0"1"4"0,2 2-96 15,2 2-15-15,2 1-10 0,3-1-7 0,2 1-4 16,4 0-5-16,4 0-4 0,3-3-1 16,6 2 0-16,6-3-5 15,2 0-9-15,5 0-11 0,2 0-22 0,-3 0-99 16,1-1-112-16,-2 0-267 16</inkml:trace>
  <inkml:trace contextRef="#ctx0" brushRef="#br0" timeOffset="38648.71">19307 7412 356 0,'0'-7'105'0,"-1"-1"6"15,-1 0-11-15,0 2-50 0,0 1-9 16,1 0-6-16,-1 1-5 0,2 3-5 16,-1 0-6-16,4-1-3 0,-3 4-3 15,0-4-4-15,0 5-2 0,1-2-2 16,1-1-1-16,0 0-1 0,0 1 0 15,2-1 0-15,-1 0 0 0,1-1 2 16,0 1 2-16,-1-1 1 0,1 0 1 16,-1-1 0-16,-1 2 2 0,0 0-1 15,0 0 2-15,0 2-1 0,1 3-1 0,0 4 1 16,-2 4-1-16,3 4 1 0,-1 2-1 16,-1 3-2-16,2 3 0 0,-1-2-2 15,1-2-1-15,0-3-1 0,1-2-1 16,1-3-1-16,-1-6-1 0,1-3 1 15,1-3-1-15,3-5 1 0,1-4-1 16,1-5 1-16,0-4 0 0,1-4 0 16,0-2-1-16,2 0 0 0,-5 1 0 0,-2 1 0 15,-2 5-1-15,-2 4 0 0,0 6 0 16,-4 6 0-16,-2 6 1 16,2 7-1-16,-1 7 1 0,4 6-1 0,-3-1 1 15,-2 3 1-15,4 2 1 0,0-3 0 16,1-3 0-16,1-3 0 0,0-5-1 15,5-2 1-15,1-5 0 0,1-3-1 16,1-6 0-16,3-6 0 0,0-5 0 16,3-5 0-16,-2-4-1 0,-1-5 1 15,1-2-1-15,-1 0 0 0,-4 1-1 0,-1 3 0 16,-3 5 1-16,1 4-2 0,-4 6 0 16,1 5-1-16,0 6 0 0,0 7 0 15,-1 4-1-15,1 5 0 0,-2 3-1 16,1 3-2-16,-1 2-2 0,-1-1-5 15,2 0-8-15,1-4-7 0,1-3-7 16,2-3-6-16,6-3-2 0,0-4-114 16,1-4-108-16,4-3-265 0</inkml:trace>
  <inkml:trace contextRef="#ctx0" brushRef="#br0" timeOffset="39124.5989">20132 7454 530 0,'-7'-5'128'16,"-1"1"4"-16,-2 4-77 0,-3 3-18 16,-3 3-6-16,-3 3-2 0,0 5-4 0,-2 2-2 15,0 2-1-15,1 3-2 0,3 1-1 16,4 0-3-16,3-1-2 0,3-1-3 16,4-3-3-16,3-3-2 0,4-1-3 15,2-6 0-15,4-2-2 0,3-4 0 16,3-5 1-16,1-3-1 0,3-4 0 15,1-2 0-15,-2-5 0 0,0-1 0 16,-4-1 0-16,-3 1 0 0,-2 2-1 16,-3 3 1-16,-3 3-1 0,-2 2 0 15,-2 7 1-15,1 3-1 0,-1 5 0 0,0 4 0 16,0 6 0-16,0 2 0 0,0 4 1 16,0 3-1-16,1-1 0 0,2 2 0 15,-1-1-5-15,2-4-7 0,2-3-11 16,2-1-8-16,0-5-8 0,2-1-5 15,2-5-116-15,-1-4-112 0,0-4-267 16</inkml:trace>
  <inkml:trace contextRef="#ctx0" brushRef="#br0" timeOffset="39301.0089">20296 7581 619 0,'-3'-2'149'0,"1"0"3"15,-1 2-83-15,2 3-35 0,1 3-8 16,0 4-4-16,3 2-5 0,-1 4-4 15,2 1-3-15,1 5-2 0,1-1-3 16,0 1-3-16,4 1-8 0,1-3-14 16,1 1-12-16,1-3-11 0,3-4-33 15,2-1-86-15,-1-4-111 0,0-8-240 0</inkml:trace>
  <inkml:trace contextRef="#ctx0" brushRef="#br0" timeOffset="39452.971">20601 7618 674 0,'-19'5'149'0,"-4"3"2"0,-3 2-118 16,-2 5-14-16,-2 2-4 0,0 4-3 15,0 1-5-15,0 2-5 0,3 0-9 0,1-2-8 16,6 0-10-16,3-4-12 0,3-3-115 16,4-4-119-16,9-9-283 0</inkml:trace>
  <inkml:trace contextRef="#ctx0" brushRef="#br0" timeOffset="39929.8244">21435 6752 290 0,'13'-5'99'16,"1"-1"9"-16,2 0-4 0,0-2-37 15,1 0-8-15,0-1-6 0,-1 2-8 16,0-2-9-16,-4 3-3 0,-2 1-2 15,-3 2 1-15,-1 3 1 0,-3 0 0 16,-2 2 0-16,-3 0-2 0,-2 6-4 16,-3 2-3-16,-6 1-6 0,-3 2-4 15,-4 3-4-15,-5 4-1 0,-2-1-3 16,-2 1 0-16,1 1-1 0,-2-1 0 16,2-1 1-16,2-1 1 0,3-1 0 0,2 0 2 15,5-2-1-15,3-1 0 0,4-1 0 16,7-1-2-16,4-1-2 0,6-2 0 15,-1-5-3-15,6 7 0 0,6-3 0 16,3 1 0-16,2-2 0 0,6 1-1 16,4-4-3-16,8 6-8 0,1-9-15 15,1 2-19-15,1-3-16 0,-1 1-123 0,-1-1-135 16,-5 4-314-16</inkml:trace>
  <inkml:trace contextRef="#ctx0" brushRef="#br0" timeOffset="40724.2488">22267 6853 572 0,'-3'4'127'15,"1"0"3"-15,2-1-99 0,1-1-8 16,4-2-3-16,2-3-1 0,3-2-2 15,3-3-3-15,2-7-1 0,4-2-2 16,0-5-2-16,2-4-2 0,0-2-2 16,0-3-3-16,-1-3 0 0,-1 1-1 15,-4-1 0-15,-3-3-1 0,-5-1-1 16,-6-2-2-16,-4-1 0 0,-7 2 0 16,-4 1-1-16,-2 4 1 0,-4 5 0 15,-2 10 2-15,0 5 2 0,-2 7 3 16,2 10 1-16,1 6 1 0,4 11 0 0,1 7 1 15,5 11 0-15,2 10-1 0,1 8-2 16,3 8 0-16,3 8-1 0,2 4 0 16,2 6 0-16,2-1 2 0,2 0 0 15,4-4 0-15,2-5 0 0,0-1 1 16,-1-7-1-16,2-7-1 0,-2-3-2 16,1-5-1-16,-5-2-3 0,-2-6-5 0,-1-5-5 15,-4-5-4-15,-4-8-4 0,-3-6-4 16,-4-6-3-16,-1-6 0 0,-4-6 3 15,0-7 4-15,0-3 4 0,0-1 7 16,-1-3 6-16,3-2 8 0,3 0 6 16,0 0 5-16,3 0 3 0,1 0 1 15,4 0 1-15,2-2-4 0,1 2-3 0,4 1-2 16,5-1-4-16,2 0-2 0,1-2-3 16,7 1-3-16,2 0-8 0,1-2-9 15,5 0-14-15,-3 2-116 0,2 2-117 16,-2 1-293-16</inkml:trace>
  <inkml:trace contextRef="#ctx0" brushRef="#br0" timeOffset="41312.2716">22550 7185 522 0,'-4'-7'118'0,"3"1"3"0,2 0-88 16,1 0-11-16,2 1-3 0,2-1-2 15,-1 1 0-15,4 1-3 0,-3 0-1 16,-1 1 1-16,-4-1 3 0,1 3 3 0,1 1 1 16,-2 2 3-16,0 4 0 0,-1 3 2 15,0 7 2-15,1 6-1 0,-2 2-1 16,0 7-3-16,-5 2-3 0,6 1-3 15,0 2-3-15,1-4-4 0,4-2-3 16,1-4-2-16,3-6-3 0,5-4 1 16,-1-7-1-16,0-5-1 0,2-6 0 15,1-7 0-15,0-6 0 0,0-4 0 16,-2-3-1-16,0-6 0 0,-3 1 0 0,-3 0 0 16,0 1 0-16,-6 5 0 0,1 4 0 15,-5 4 0-15,0 5 1 0,-2 6-1 16,-2 4 0-16,0 6 0 0,-1 3 1 15,1 4-1-15,-1 4 0 0,3 3 0 16,1 0 1-16,3 2 0 0,1 0 1 16,3-5-1-16,2 1 0 0,1-3 0 15,3-5 1-15,4-2-1 0,0-6 0 16,5-4 0-16,0-6 0 0,3-5 0 0,1-9-1 16,0 0 0-16,-1-4 0 0,0-1-1 15,-3 0-1-15,0 4 0 0,-6 4 0 16,-2 5 0-16,-2 3-1 0,-4 4 1 15,-3 6-1-15,-1 5 2 0,1 4-1 16,-1 1 0-16,0 5-1 0,2 4-2 16,-1 2-6-16,2 1-7 0,2-2-7 15,1 0-11-15,3-2-7 0,1 0-8 16,3-3 47-16,0-4-160 0,1-5-117 0,3-2-302 16</inkml:trace>
  <inkml:trace contextRef="#ctx0" brushRef="#br0" timeOffset="41697.2446">23389 7263 535 0,'-14'-3'138'0,"0"2"5"0,-2 2-35 0,1 2-72 15,0 5-8-15,3 4-3 0,0 2-2 16,2 1-6-16,4 0-4 0,3 3-3 16,2-1-4-16,2-3 0 0,4-1-3 15,3-2-1-15,1-1 0 0,2-3-2 16,2-3 1-16,0-2-1 0,1-4 0 0,-1-5 0 16,-1-2 0-16,1-4 0 0,-2 0 0 15,-2-3 0-15,0 0 0 0,0 1 0 16,-5 3 1-16,0 4 3 0,-3 3 1 15,-1 1 2-15,-1 6 1 0,1 5 1 16,-4 1 0-16,4 4 0 0,-1 4-3 16,5 5-2-16,-3 0-1 0,2-1-2 15,1 0-2-15,3 0-6 0,0-4-10 16,3-1-12-16,-3-6-10 0,4 1-12 0,0-2-115 16,0-5-120-16,-1-4-279 15</inkml:trace>
  <inkml:trace contextRef="#ctx0" brushRef="#br0" timeOffset="41903.2046">23617 7345 679 0,'0'-2'153'0,"2"0"6"0,3 2-102 16,2 0-22-16,2 2-5 0,3 2 1 16,3 1 1-16,3 4-2 0,2 0-4 15,-1 4-5-15,6 1-5 0,1 3-4 0,0 2-5 16,3 2-3-16,-1-1-5 0,-1 1-9 15,0-1-17-15,-2-3-16 0,0 0-14 16,1-2 7-16,-6-7-135 0,0-1-128 16,-6-5-292-16</inkml:trace>
  <inkml:trace contextRef="#ctx0" brushRef="#br0" timeOffset="42045.369">24026 7253 766 0,'-32'14'176'0,"-3"7"2"0,-5 4-125 16,0 8-24-16,-2 6-11 0,-1 5-12 16,-3 3-25-16,-6 0-26 0,1 2-133 15,-2 3-141-15,4-7-345 0</inkml:trace>
  <inkml:trace contextRef="#ctx0" brushRef="#br0" timeOffset="47805.8163">19830 7252 537 0,'-8'-2'130'16,"-1"2"2"-16,3-3-72 0,2-1-28 15,3 2-8-15,0-1-6 0,2 1-3 16,-1-1-2-16,5 3-2 0,4-1 1 15,0 2 1-15,2-1 1 0,5 3 0 16,1 0-1-16,6 0-1 0,-1 2-4 16,2 0-2-16,4 2-2 0,2-1-5 0,-1 1-11 15,3-2-13-15,-1 1 20 0,-1-2-148 16,2-5-125-16,1-3-315 0</inkml:trace>
  <inkml:trace contextRef="#ctx0" brushRef="#br0" timeOffset="48340.334">21347 7267 499 0,'-9'-7'129'0,"1"-1"5"16,0-1-58-16,3 2-23 0,2-1-14 16,1 2-8-16,4 1-6 0,4 0-5 15,6 2-4-15,4 0-5 0,6 1-3 0,5-1-2 16,6 3 0-16,5 0-1 0,1 2-10 16,3 0-17-16,-2 2-129 0,2-2-127 15,1 3-323-15</inkml:trace>
  <inkml:trace contextRef="#ctx0" brushRef="#br0" timeOffset="101423.4044">10542 12077 418 0,'3'-46'101'0,"-3"2"1"15,2 4-27-15,0 4-65 0,4 3-6 16,3 5-1-16,2 7 2 0,0 4 1 0,0 5 3 16,0 3 2-16,-1 5 4 0,-2 7 3 15,2 7 3-15,-1 7 2 0,-2 10-1 16,2 13 0-16,-3 9-2 0,0 10-3 16,-5 7-4-16,-2 6-3 0,0 9-3 15,-2 7-3-15,-3-2-1 16,-3 2-1-16,1 1-1 0,3-4 1 0,1-1-2 15,2-10 1-15,1-8 0 0,2-7 0 16,5-7 0-16,0-8-1 0,4-5-1 16,-2-7-4-16,3-9-6 0,0-6-14 15,3-4-6-15,-2-7-105 0,0-5-105 0,-3-5-256 16</inkml:trace>
  <inkml:trace contextRef="#ctx0" brushRef="#br0" timeOffset="102396.8144">10559 11742 547 0,'-4'-13'117'0,"2"0"0"0,2 4-97 0,3 4-10 15,4 2-5-15,1 1-3 0,4 1 0 16,5-2-1-16,6 1-1 0,3 0 1 16,6 1 0-16,4-1 1 0,8 2 1 0,5 0 0 15,4 0 2-15,2-1 0 0,4-2 1 16,5 1-1-16,3 0 0 0,4 0-1 16,3 0-1-16,5-2-1 0,5-1 0 15,4 1 0-15,3-2 0 0,11 1 1 16,-2-2 0-16,3-2 0 0,9 2-1 15,3 3 1-15,1-2 0 0,3 0-1 16,-5-1 0-16,6 2-1 0,0 0 1 16,-4-1 0-16,-1-2 0 0,-3 5-1 15,-1 2 1-15,2-2 0 0,-6-1-1 0,-1 4 0 16,-3 0 0-16,0 3-1 0,-4-1 1 16,-6 0-1-1,-2 1 0-15,-2 2 1 0,-7-4-1 0,-4 3 0 0,-7 0 0 16,-6-1 0-16,-5 2 1 0,-8-1-1 15,-5-2 0-15,-9 2 0 0,-8-2 1 16,-4 0-1-16,-6-1 0 0,-4 4 0 16,-5-3 0-16,-4 2 0 0,-2 0 1 15,-4-1 0-15,-1 2 2 0,-4 3 0 0,1 0 1 16,-2 3 0-16,-1 5-1 0,0 5 1 16,2 6-1-16,0 6-2 0,1 9 0 15,1 10 0-15,-1 8-1 0,0 4 1 16,1 6 0-16,-3 2-1 0,1 4 1 15,3 1-1-15,0 0 1 0,2-1-1 16,1-3 0-16,3-2 0 0,2-5 0 0,2-6 0 16,2-9-1-16,3-7 1 15,0-2-1-15,4-2 0 0,0-3 1 16,2-3-1-16,-2-2 1 0,-1-1 0 0,-3-5 0 16,-3-3-1-16,-3-6-1 0,-3-3 0 15,-4-2-1-15,-2-4-1 0,-5 0 1 16,-3-5-1-16,-3 0 2 0,-1-2 0 15,-6-2 0-15,-2-3 2 0,-2 0 0 16,-1 0 0-16,-2-3 1 0,-3 1 0 16,-3 0 0-16,-4 0 1 0,-2 0 0 15,-6 0-1-15,-1 0 1 0,-5 1-1 0,-6-1 0 63,0-2 0-63,-1 3-1 0,-7-3 1 0,1 3-1 15,-5-1 0-15,-2 0 0 0,-1 0 1 0,-3-3-1 0,-3 2 0 0,0 3 1 0,-7-2 0 0,-2 1 0 0,-5-2 2 0,-4 5-1 0,-5 5 0 16,-6 1 0-16,-3-1 1 0,2 3-2 16,-2 4 1-16,-5 5-1 0,0-2 0 15,1-2 0-15,-5 0-1 0,0 3 1 0,1 2 0 16,-5-4 1-16,6 4 1 0,0-3 0 16,-2 2 0-16,7 1 0 0,-1 0 0 15,3 0-1-15,1-4 0 0,2-1 0 16,5 1-1-16,6 2 0 0,4-1-1 15,9 0 1-15,3-4-2 0,7 2-4 16,5 0-7-16,7-2-14 0,1-2-114 16,4-1-114-16,4 2-287 0</inkml:trace>
  <inkml:trace contextRef="#ctx0" brushRef="#br0" timeOffset="153638.7764">7199 17894 215 0,'1'-3'61'16,"2"0"5"-16,-2-1-27 0,2 0-3 0,-1 1-2 15,0-1-2-15,2-2-5 0,-2 1-4 16,2 1-3-16,0 0-3 0,-1 1-4 16,2 0-3-16,1 1-3 0,-1 2-2 15,3 0-3-15,-1-1 0 0,3 1-2 16,-1 0 1-16,1 0-1 0,4 1 1 16,0-1-1-16,1 0 1 0,1 1 0 15,-1 0-1-15,2 2 1 0,1-1 0 16,-2-1 0-16,0 2 0 0,1-3 0 15,-1-3-1-15,3 2 1 0,-2-1 0 0,-1-2 0 16,0 0 0-16,0 1-1 0,-2 3 1 16,0-3-1-16,-2-3 1 0,-1 0-1 15,-1 7 0-15,0-1 0 0,-2-6 1 16,-2 7-1-16,0 1 0 0,-1 4 0 16,-1 0 0-16,-2-6 0 0,0 1 0 15,0 4 0-15,-2-5 2 0,0-1-1 16,0 1 1-16,0 0 0 0,0-5 1 15,-1 5-1-15,0 0 1 0,1 0-2 16,-2 0-17-16,1 0-75 0,-1 1-77 0,1 5-197 16</inkml:trace>
  <inkml:trace contextRef="#ctx0" brushRef="#br0" timeOffset="165665.4737">20663 16895 403 0,'-5'-1'95'0,"5"-1"0"0,-2 0-55 16,1 2-22-16,1-1-10 0,1 1-5 15,0 1-2-15,3-1-1 0,1 0 0 16,1 2 0-16,4 0 2 0,1 1 1 15,5-1 2-15,2 0 1 0,3 3 1 16,4 2 0-16,2-3 0 0,6 1 0 0,4 0-2 16,5 0-2-16,3-2 0 0,4-3-2 15,0-2 0-15,4 1 0 0,1-1 0 16,2-1 1-16,-2-2 2 0,4 2 2 16,4-1 1-16,4-1 2 0,0 0 1 15,2 0 1-15,0-1 0 0,1 1-1 16,0 2 0-16,-2-4-2 0,1 5 0 15,4 1-1-15,-4 1 0 0,1 0 0 16,-2 1-1-16,-1 0-1 0,0 4 0 16,-2-2-1-16,1 0 0 0,-4 1 0 15,0 2-1-15,1 0 0 0,-5 3-1 16,-3 1 0-16,-4 3 0 0,-2 2-1 0,2 3 0 16,-2 0 0-16,-4 3 0 0,-2-4-1 15,0-1 1-15,-4 2-1 0,-4-5 1 16,-5-1-1-16,-4-1 0 0,-2-2 1 15,-1-2-1-15,-2-1 1 0,-3-3-1 16,-2-3 1-16,-2 1 0 0,-1-1-2 16,0-2-4-16,-3-2-6 0,1-2-116 15,-2-4-106-15,0-2-278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2T12:37:04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4351 2678 386 0,'-9'-11'104'0,"1"0"3"16,-4-2-43-16,-2 1-17 0,-1 4-16 15,2-1-10-15,-4 2-4 0,1-1-6 16,-3 2-3-16,-1 4-3 0,-2 0-2 0,-4 4-1 16,-1 4 0-16,-4 2-2 0,1 5 1 15,-2 1-1-15,2 4 0 0,1 4 0 16,1 6 1-16,1 4 1 0,4 3 0 15,-3 6 2-15,3 3 0 16,2 2 2-16,4 3 0 0,6 0 0 0,4 0-1 16,7-2 0-16,8-3-1 0,5 0-2 15,6-2 0-15,4-3-1 0,4-4 1 16,6-3 0-16,5-1 0 0,6-4 1 0,5-8 1 16,7-2-1-16,6-6 0 0,3-6 0 15,-1-6-1-15,0-7-1 0,-1-6 1 16,3-4-1-16,-4-10-1 0,-2-2 1 15,3-2 0-15,-2-3 0 0,-1-1-1 16,-5 1 1-16,-7-2 0 0,-5 1 0 16,-6 1 0-16,-9-4 0 0,-7-2 0 15,-7-3 0-15,-9-5 1 0,-5-1-1 0,-6-4 1 16,-5 1-1-16,-6 0 1 0,-8 1 0 16,-10 3 1-16,-8 9-1 0,-12 4-1 15,-13 12-6-15,-9 9 14 0,-15 12-140 16,-17 19-112-16,-12 13-299 0</inkml:trace>
  <inkml:trace contextRef="#ctx0" brushRef="#br0" timeOffset="7710.1662">8799 3906 403 0,'-24'-3'103'0,"0"0"3"15,4-1-51-15,-1 2-18 0,2-2-9 16,0 2-5-16,2-1-5 0,3 0-4 16,0-2-1-16,1 1-3 0,0 2 0 15,6-1-2-15,1 1-1 0,2 1-1 0,2 1-2 16,4-2 0-16,3 2-1 0,4-1-2 16,2 1 1-16,2-1-1 0,7-1 0 15,3-1 1-15,3-1-1 0,4 2 2 16,8-1 0-16,2 0 0 0,4 0 1 15,0 2-1-15,0 0 1 0,5 1 0 16,0 1-1-16,0 0-1 0,5-1 0 16,3 0 0-16,5-1-1 0,3 1 0 0,-2-2 0 15,2-2 1-15,1 2-1 0,0-2 1 16,1 1-1-16,-2-1 1 0,1 0 0 16,0 0 0-16,-2 2 0 0,-4-3 0 15,-2 0-1-15,-3-1 1 0,-3 0-1 16,-3 1 0-16,0-3 0 0,-3 1-1 15,1 0 1-15,-5 1-1 0,-7-1 1 16,-2 3 0-16,-5 0-1 0,-3-1 1 16,-7 1-1-16,-3-1-2 0,-3 1-3 15,-3-3-5-15,-3-1-6 0,-2-2-12 0,-2 0-69 16,-3 0-35-16,-3 2-88 0,-1-1-191 16</inkml:trace>
  <inkml:trace contextRef="#ctx0" brushRef="#br0" timeOffset="7964.9376">10423 3561 428 0,'-3'-6'103'0,"0"0"2"16,3 2-52-16,1 0-32 0,1 2-8 15,3 1-3-15,1 3 0 0,4 2-1 16,1 2 1-16,-1 1 2 0,2 5-1 0,3 1 2 16,-2 3-1-16,2-2-1 0,0 0-2 15,-3-1 0-15,2 1-2 0,-2-1 0 16,0-1-2-16,-1 1 0 0,0-1-1 15,-2-1 0-15,-1 1 0 0,-2-2 2 16,-4-1 0-16,-5-1 0 0,-3 4 1 16,-4-1-1-16,-2 4 1 0,-5 1-2 15,-3 2-1-15,1 3-1 0,-2 1-5 16,-4-3-8-16,1 0-15 0,-3-4-107 16,-1-4-109-16,0-9-273 0</inkml:trace>
  <inkml:trace contextRef="#ctx0" brushRef="#br0" timeOffset="8556.0136">9312 2881 536 0,'-3'0'113'0,"1"6"2"0,2 5-94 0,2 9-11 15,0 1-1-15,-1 4 1 0,3 8 3 16,-4 2 1-16,1-2 1 0,-1 0 0 15,2-1 0-15,-1-3-1 0,3-1-2 16,-4-6-2-16,5-3-2 0,-3-2-2 16,1-4-1-16,-1-4-1 0,0-3-1 15,-2-4 0-15,-3-4-1 0,-2-3 1 16,-1-3-1-16,0-8-1 0,-3-2 1 0,0-2-2 16,-1-7 1-16,0-1-1 15,3-4 0-15,-2-6 0 0,3-2 0 0,0 0 0 16,-2-3 0-16,1 4 0 0,1 2 0 15,0 4 0-15,-1 5 1 0,2 6 0 16,1 7 1-16,4 5 0 0,1 3 0 16,3 2 1-16,3 3-1 0,3 3 1 15,3-1 0-15,6 2 1 0,4 1 1 16,5-3 1-16,5 1 1 0,3 0 1 16,3-2-1-16,2-1 0 0,-3-4-1 0,-1-2-1 15,0 2-2-15,-2-3-1 0,-5 0 0 16,-2 1-1-16,-3 1 0 0,-6 2-1 15,-4 1-2-15,-6 0-6 0,-4 1-6 16,-5 1-8-16,-5 0-13 0,-4 4-53 16,-1-1-60-16,-6 1-103 0,-2 3-225 15</inkml:trace>
  <inkml:trace contextRef="#ctx0" brushRef="#br0" timeOffset="8942.972">9438 3010 471 0,'-2'0'115'0,"-3"1"3"0,1-1-68 15,0 0-15-15,2 1-7 0,-2 0-5 0,3-1-3 16,-1 2-5-16,2-1-2 0,-2 0-2 15,2 0-1-15,2-2 0 0,0 1-1 16,-1 1-1-16,2 2 1 0,-1-3-1 16,3 2-1-16,1 1 0 0,-1-1 0 15,1 2-2-15,2-2 1 0,-1-2 0 16,0 1 1-16,1 1 0 0,0-5 0 0,1 2 1 16,1-2-1-16,-1 0 0 0,1 0-1 15,-1-2 0-15,-1 2-2 0,0-1 0 16,-1 0-1-16,2 1-1 0,-3-2 0 15,1 1-1-15,-1 2 1 0,1-1-2 16,0 1 1-16,-1 1 0 0,-3-1-1 16,1 1-1-16,0 0-7 0,-3 2-9 15,-1 2-13-15,-4-1-123 0,-2 5-122 16,-1 7-306-16</inkml:trace>
  <inkml:trace contextRef="#ctx0" brushRef="#br0" timeOffset="38766.4173">19776 3135 523 0,'-5'-3'121'16,"2"2"1"-16,2 1-80 0,1 0-14 15,3 2-5-15,5 3-3 0,3 1-1 16,3 4 1-16,3 4 0 0,3 2-1 16,1 3-1-16,3 3-1 0,3 3-3 15,3 2-2-15,-2 1-3 0,1 1-1 16,-1-1-2-16,-1 1-2 0,-2-4-1 16,-4 1-2-16,-4-1 0 0,-4-5-2 15,-2 1-4-15,-1-1-8 0,-4-2-8 16,-2-1-7-16,-2-1-10 0,-2-1-94 0,-1-3-17 15,-2-2-90-15,0-5-184 0</inkml:trace>
  <inkml:trace contextRef="#ctx0" brushRef="#br0" timeOffset="38990.8206">20130 3191 538 0,'-1'-7'127'0,"-1"-1"4"16,-3 5-84-16,0 5-16 15,-1 4-7-15,-2 4-3 0,-3 2-3 0,0 9-4 16,-6 3-3-16,-2 6 0 0,-3 2-1 16,-2 3-1-16,0 1-1 0,1 2-2 15,-1-3-1-15,6-2-1 0,0 0-2 16,2-2-4-16,1-4-5 0,4-3-6 16,2-3-7-16,4-5-11 0,5-4-49 15,3-4-66-15,4-7-99 0,4-2-227 0</inkml:trace>
  <inkml:trace contextRef="#ctx0" brushRef="#br0" timeOffset="39247.1228">20560 3037 471 0,'-19'0'124'15,"-2"4"3"-15,-6 6-1 0,0 9-105 16,-2 1-6-16,-1 10-2 0,2 1 1 0,2 5 0 16,4 3-2-16,5 2 0 0,4 3-2 15,5-1-1-15,7-2-1 0,4 0-3 16,4-4-2-16,1-3-2 0,6-3-8 16,1-6-6-16,-1 1-7 0,2-5-11 15,4-6-68-15,-1-1-42 0,0-5-95 16,-1-2-201-16</inkml:trace>
  <inkml:trace contextRef="#ctx0" brushRef="#br0" timeOffset="39718.7619">20682 3560 593 0,'0'-2'129'0,"3"-2"4"0,1-5-98 16,3 2-16-16,2-3-2 0,1-4-1 15,2 0 1-15,0-4-4 0,2 0-3 0,-1-2-3 16,-1-3-2-16,1 1-2 0,-1-2-1 16,-5-1-1-16,-1 1 0 0,-6-2-1 15,0 1-1-15,-3 2-2 0,-6 1-1 16,-3 4-1-16,-2 3-1 0,-2 8-1 16,2 7 0-16,-2 5 2 0,0 4 1 0,1 9 1 15,4 6 1-15,3 8 1 16,-1 6 0-16,3 6 1 0,1 7 1 0,3 6 0 15,0 2 0-15,2-1 1 0,0 2-1 16,3-5 1-16,2-3-1 0,2-4 0 16,2-5 0-16,0-5 0 0,2-7-1 15,0-5 1-15,-2-6-2 0,0-4-1 16,-5-7-2-16,-1-9-1 0,-2-2-3 16,-3-8 0-16,-4-4-2 0,-2-9 2 15,-2 0 1-15,1-5 2 0,-1 1 2 0,0-5 4 16,1 4 2-16,1 1 4 15,4 5 2-15,3 4 3 0,1 4 1 0,2 6 0 16,3 3 0-16,1 3-2 0,5 4-2 16,1-2-4-16,0-2-1 0,4 1-1 15,2-2-1-15,2-2-3 0,2-3-6 16,0 0-6-16,0-4-9 0,0-6-11 16,-3 0-112-16,-3-7-112 0,-2-5-273 15</inkml:trace>
  <inkml:trace contextRef="#ctx0" brushRef="#br0" timeOffset="39923.2578">20895 3055 571 0,'5'-2'125'0,"0"2"4"15,6 6-98-15,2 2-11 0,5 6-1 16,4 2 2-16,5 4 1 0,2 4-3 16,-1 1-1-16,-1 4-2 0,0 2-2 15,-3 1-3-15,-4 4-3 0,-3-2-2 16,-6 3-2-16,-5 1-2 0,-6 2 1 15,-6-1-2-15,-6 2-6 0,-9-2-9 0,-5 0-9 16,-5 0-12-16,0-4-19 16,0-3-95-16,2-5-108 0,5-9-245 0</inkml:trace>
  <inkml:trace contextRef="#ctx0" brushRef="#br0" timeOffset="40361.1472">21598 3392 657 0,'1'-1'142'16,"-2"-4"2"-16,5 1-116 0,3-1-11 16,3 1-3-16,1 0-3 0,1-1-1 15,1 0-3-15,2 1-2 0,0 2-4 16,1-1-4-16,-3 1-8 0,3 0-9 16,0 1-12-16,-1 0-56 0,-4 1-60 15,-3-1-105-15,-2 0-227 0</inkml:trace>
  <inkml:trace contextRef="#ctx0" brushRef="#br0" timeOffset="40531.6176">21545 3615 534 0,'5'1'134'16,"2"-1"4"-16,2-1-8 0,3-2-115 15,2-3-5-15,3-1 0 0,4-4-1 16,1 0 0-16,0-1-4 0,4-3-2 0,0 0-7 15,1 3-11-15,0 2-3 0,0 2-125 16,-1-2-116-16,-1 2-298 0</inkml:trace>
  <inkml:trace contextRef="#ctx0" brushRef="#br0" timeOffset="41036.0068">21761 3121 434 0,'3'-10'120'0,"1"2"5"0,-3 2-24 0,-1 7-53 15,-1 6-11-15,-1 5-3 0,-2 9-1 16,-1 12-2-16,0 9-3 0,-1 9-2 16,1 8-1-16,-2 2-3 0,1 6-5 15,-2-1-5-15,2-4-3 0,-1-4-3 16,1-6-2-16,1-5-7 0,2-7-8 15,3-5-10-15,3-8-8 0,2-8-8 0,2-5-5 16,2-12-117-16,0-5-112 0,7-11-267 16</inkml:trace>
  <inkml:trace contextRef="#ctx0" brushRef="#br0" timeOffset="41316.54">22109 3456 637 0,'-6'7'137'0,"-1"4"4"0,1 2-113 0,4 5-9 16,2 1-2-16,2 2 1 0,4 1-2 16,4-2-2-16,2-3-3 0,3-3-3 15,5-5 0-15,1-5-1 0,2-6-2 16,3-6-1-16,-2-7 0 0,1-2-1 15,-5-4 1-15,-2-3 0 0,-6-3-1 16,-6-1 0-16,-10 1-1 0,-4 1-5 0,-7 3-9 16,-3 2-13-16,-4 9 22 0,-4 9-154 15,-4 8-128-15,-6 8-322 16</inkml:trace>
  <inkml:trace contextRef="#ctx0" brushRef="#br0" timeOffset="43987.4463">23232 3599 436 0,'7'5'117'0,"1"-5"4"15,0-3-14-15,3-2-75 0,3-3-3 16,-1-4-4-16,1-7-3 0,-1 0-4 15,1-5-3-15,-2 0-2 0,-2-7-3 16,-3-1-2-16,-2-2 0 0,0 1-2 16,-3-4 1-16,-3 0-2 0,-3 1-1 15,-1 1-1-15,-1 5-1 0,-4 2-1 16,-2 6-1-16,0 3 0 0,-1 8-1 0,-1 5 1 16,1 6 0-16,-1 6 0 0,3 5 0 15,1 8 0-15,2 6 1 0,0 8 1 16,2 9 0-16,4 7 1 0,-1 9 0 15,2 7 2-15,1-2 0 0,3 3 0 16,0-2-1-16,2-1 1 0,1-5-2 16,3-4-1-16,-1-6 0 0,5-3-1 0,-4-5-1 15,1-6-1-15,-4-5-4 0,-2-4-4 16,-4-7-3-16,-2-3-3 0,-5-5-4 16,-1-3-4-16,-4-8-4 0,-4-5-3 15,0-7 3-15,-1-4 5 0,-1-5 5 16,3-4 4-16,0-3 6 0,1 2 9 15,7 3 7-15,0 2 5 0,4 2 3 16,4 4-1-16,3 1 1 0,1 3-1 16,4 2 0-16,0 0-2 0,5 2-2 0,-1-2-3 15,3 1-2-15,1 1-2 0,4-3 0 16,0-1-3-16,2 1-4 0,1 0-8 16,-2 1-10-16,1 1-52 0,-3 1-67 15,-3 0-102-15,-3 3-239 0</inkml:trace>
  <inkml:trace contextRef="#ctx0" brushRef="#br0" timeOffset="44363.8866">23707 3267 510 0,'-2'-6'132'16,"-3"2"5"-16,-4 2-44 0,-1 3-51 0,-3 5-11 15,-4 4-3-15,-5 4-3 0,-2 6-2 16,0 5-3-16,-2 3 0 0,2 4-2 15,4-1-1-15,5 3-1 0,6-1-4 16,4-2-3-16,2 1-4 0,6-4-2 16,2-2-1-16,3-3-1 0,3-2 0 15,3-2 0-15,3-5-1 0,0-3-1 0,3-1-3 16,-1-1-4-16,1-6-7 0,-3-3-10 16,-2-1-7-16,-3-4-10 0,-2-2-4 15,-2-3-113-15,-3 0-113 0,-1 1-269 16</inkml:trace>
  <inkml:trace contextRef="#ctx0" brushRef="#br0" timeOffset="44692.9926">23503 3520 463 0,'1'-2'115'15,"0"0"6"-15,1-2-57 0,1 1-21 16,1 0-7-16,2 0-2 0,1 0-2 15,3 1-3-15,0-1-4 0,3 0-4 16,2-2-4-16,1 2-5 0,-2-2-4 16,1-1-12-16,0-2-13 0,-2 2-38 15,0-1-92-15,0-3-114 0,1-2-274 16</inkml:trace>
  <inkml:trace contextRef="#ctx0" brushRef="#br0" timeOffset="45518.7911">23923 3095 427 0,'1'-3'107'0,"0"0"3"0,-1 2-53 16,0 0-22-16,0 1-12 0,0 0-5 16,1 0-4-16,-1 0 0 0,2 0 1 15,-2 0 0-15,1 1 1 0,0-1 0 16,-1 1 1-16,1 0-1 0,-1 3-1 0,0 1 0 16,0 2-1-16,0 3 0 0,-1 2-1 15,-1 6 1-15,0 1-2 0,1 8 0 16,-1 5-1-16,-1 5-1 15,2 4-1-15,-1 7-2 0,0 1-1 0,0 3-2 16,-1-2 0-16,1-4-2 0,1 1-1 16,0-5 1-16,1-1-1 0,0-3 0 15,3-2 0-15,1-4-1 0,1-2 1 16,1-4 0-16,1-2-1 0,2-8 0 16,1-2 0-16,1-3-1 0,0-6-1 0,2-3-1 15,1-2-3-15,-2-3-5 0,0-4-6 16,-1 0-7-16,-1-3-7 0,0 0-2 15,-2-2-116-15,-3 1-112 0,-1-1-270 16</inkml:trace>
  <inkml:trace contextRef="#ctx0" brushRef="#br0" timeOffset="45934.3007">23933 3075 517 0,'-3'-4'118'0,"-1"0"7"15,3 1-80-15,0 0-14 16,1 2-3-16,0-2 0 0,1 3 0 0,2-1-1 16,-1 1-2-16,3 1-2 0,2-1-1 15,2 0 0-15,2 0-1 0,2 2-3 16,3-1-3-16,0 0-3 0,0-1-3 15,-1-1-2-15,0 1-4 0,-2-1-5 16,-2-2-10-16,0 1-12 0,-1-1-15 16,-2 0-100-16,-1-2-23 0,-2 1-105 15,-3 2-211-15</inkml:trace>
  <inkml:trace contextRef="#ctx0" brushRef="#br0" timeOffset="46786.7095">24103 3562 561 0,'-4'0'130'15,"0"0"3"-15,2 0-88 0,1-1-16 16,0 1-6-16,2 0-2 0,1 0-1 0,3-1-2 16,1 1-2-16,2-2-1 0,0 2-1 15,3-1-1-15,-1-1-2 0,0-2-5 16,0 0-6-16,-1-1-12 0,0 1-12 15,1-1-12-15,-4 0-116 0,1 1-119 16,1 4-288-16</inkml:trace>
  <inkml:trace contextRef="#ctx0" brushRef="#br0" timeOffset="47241.8147">24358 3277 507 0,'2'-6'117'0,"-1"2"4"0,0 4-59 16,1 5-36-16,0 3-7 0,1 7 0 16,-1 3 0-16,2 7 0 0,-1 4-3 15,1 4-3-15,1 3-2 0,-1 2-3 16,-1-1-2-16,0-1-2 0,-2-3-2 0,-1-2-8 16,0-4-9-16,0-4-11 15,-1-2-66-15,0-5-47 0,-1-2-99 0,2-7-214 16</inkml:trace>
  <inkml:trace contextRef="#ctx0" brushRef="#br0" timeOffset="47789.8915">24359 3253 513 0,'7'-12'117'0,"2"-1"2"0,1 0-85 16,2 1-12-16,1 1-4 0,2 0-1 15,1 3-3-15,-1 0-3 0,-2 5-2 0,1 3-1 16,-1 0 1-16,-1 2 0 0,-2 2 1 15,-3 3-1-15,-2-1 0 0,-3 4-1 16,-5 0 0-16,-4 1-2 0,-4-1-1 16,-4 4-1-16,0 1-2 0,1 1 0 15,0 0-1-15,-1-2 0 0,4 2 0 16,4 0 0-16,2-3-1 0,3-2 0 0,0-2 0 16,5 1 0-16,1 0 0 0,2 0 0 15,1-3 0-15,2 2 0 0,0 1 0 16,1-2 0-16,1 2 0 0,2-2 0 15,-1 2 0-15,-1-1 0 0,0 1 0 16,-1-2 0-16,-1 2 0 0,-1-1 0 16,-2-1 0-16,-2 1 0 0,0 1-1 15,-2-1 1-15,-2 2 0 0,-3 0-1 16,0 3 1-16,-2-1 0 0,-3 1 0 16,0-1 0-16,-3 1 0 0,-2-2 1 15,0-1-1-15,0 1 0 0,-1-1 0 16,2-1 1-16,-2-1-1 0,2 0 0 15,2 0-2-15,0-2-5 0,3-2-6 16,0-1-5-16,-1-3-6 0,5-1-114 0,-1-2-110 16,2-3-268-16</inkml:trace>
  <inkml:trace contextRef="#ctx0" brushRef="#br0" timeOffset="48047.5205">24704 3752 561 0,'3'-1'131'0,"-1"1"3"0,-2 1-77 15,0 4-27-15,1 1-4 0,-1 4-2 16,0 1-3-16,-1 3-3 0,-1 2-3 15,0 3-3-15,0-2-5 0,-2 1-5 0,-1-1-11 16,2 1-13-16,-2-1-2 0,-1-4-125 16,1-3-120-16,2-4-295 0</inkml:trace>
  <inkml:trace contextRef="#ctx0" brushRef="#br0" timeOffset="48406.9985">24851 3343 581 0,'1'0'128'0,"-2"1"4"0,0 5-95 16,0 3-15-16,1 4-1 0,-1 6-1 16,-1 4 0-16,1 3-1 0,1 2-1 15,-2 2-4-15,-1 1-3 0,1-3-2 0,-2 0-4 16,0-3-6-16,1-3-12 0,-1-1-12 15,3-4-9-15,-2-2-115 0,1-6-117 16,2-1-282-16</inkml:trace>
  <inkml:trace contextRef="#ctx0" brushRef="#br0" timeOffset="48875.9252">24786 3324 437 0,'5'-19'110'0,"3"-1"2"16,1 1-23-16,4-1-69 0,3-2-6 15,-1 5 0-15,5 2 0 0,-2 4-1 16,0 3 0-16,-4 1-1 0,2 4 1 16,-1 5 0-16,-2-1 0 0,-2 4-1 15,-1 0 0-15,0 3-1 0,-4 3 0 16,-3 0 0-16,-3 2-1 0,-5 3 2 15,-4 1-1-15,-2 2 1 0,-2-2-1 16,-3 0 0-16,-1 1-2 0,2-1 0 0,1-2-2 16,5-3-2-16,-1-1-1 0,5-1-1 15,2 0-2-15,3-1-1 0,3-1-2 16,2-1 0-16,1 1-2 0,2-1 0 16,2 0-2-16,0 1 1 0,1-1-2 15,-1 2 1-15,2-2 0 0,-2 0 1 16,1 2-1-16,-1-2 1 0,-2 0 0 15,2 0 0-15,-3-1 0 0,0 0 2 0,-3 1-1 16,-1 0 2-16,-3 0 1 0,-1-1 0 16,-2 3 1-16,-3 2 1 0,-1 0 0 15,-3 0 1-15,0 3 1 0,-2 0-1 16,0-1 1-16,-3 1-1 0,0 1 0 16,2-3-1-16,-1 0 0 0,1-3-1 15,2-1-5-15,1 0-9 0,1-5-13 0,5-4-114 16,-1-4-113-16,1-4-287 15</inkml:trace>
  <inkml:trace contextRef="#ctx0" brushRef="#br0" timeOffset="49307.8577">24981 2948 613 0,'7'-5'129'0,"6"3"3"15,5 0-112-15,4 3-10 0,4 1-1 16,2 4 1-16,0 2 1 0,0 0-2 16,-1 3-1-16,-3 0 1 0,-2-1 2 15,-2 2 0-15,-1-1 0 0,-4-1 3 16,-3 2 0-16,-4 0 0 0,-2 1 0 0,-3 3-2 15,-4 0 1-15,-3 0-2 0,-3 5-2 16,-2 2-1-16,-1 1-2 0,-1 7-2 16,1 1 0-16,2 2-2 0,1 5 0 15,2 1-1-15,0-3 0 0,2 4 0 16,2-2-1-16,1 0 0 0,0-2 1 16,3-4-1-16,-1 3-1 0,0-6 0 15,0-2-1-15,0-2 1 0,-2-3-2 0,-1 1 1 16,-4-2 0-16,-2-4-1 15,-6 2-3-15,-4-1-5 0,-4 1-8 0,-10-3-8 16,-6-2-7-16,-2-1-7 0,-2-2-7 16,0-5-59-16,3-3-41 0,1-6-87 15,12-3-197-15</inkml:trace>
  <inkml:trace contextRef="#ctx0" brushRef="#br0" timeOffset="50421.8496">19070 5888 433 0,'-25'1'107'0,"2"1"3"0,-5 1-42 15,-2 3-38-15,2 3-13 0,-3 0-2 16,1 3-2-16,0-1-2 0,-1 4 0 16,0 2 1-16,0 1 0 0,1 3 2 15,2 1 0-15,2 0-1 0,1 3 1 16,7-1-1-16,4 1-2 0,3 3-2 16,5 2-1-16,5 3-1 0,6 2 1 15,5 1-1-15,6 4 1 0,9-2-1 16,7-2 0-16,7-3-1 0,8-3-1 15,11-4-2-15,7-7 0 0,3-7-1 16,6-9-1-16,-1-7 0 0,4-6 0 16,2-9-1-16,-5-9 1 0,-1-7-1 15,-8-5 1-15,-7-5 0 0,-4-7 0 0,-10-1 0 16,-11-3 1-16,-12 0 0 0,-11-3-1 16,-10-1 1-16,-8 1-1 0,-12 2 1 15,-14-5-1-15,-13 8 0 0,-6 5 0 16,-4 8-2-16,-9 11-3 0,-5 13-5 15,3 11-3-15,-4 18-4 0,3 9-2 0,3 10-3 16,6 6-6-16,10 4-4 0,8 5-105 16,6 0-104-16,17-2-263 0</inkml:trace>
  <inkml:trace contextRef="#ctx0" brushRef="#br0" timeOffset="53924.3352">19676 5689 452 0,'-5'-2'104'0,"0"-1"2"0,1-2-68 16,1-4-16-16,0 1-4 0,2-2-2 16,1-1-1-16,1-3-1 0,3-2-2 15,0-1-1-15,2 0 0 0,1-3 0 16,3 0-1-16,1-4 0 0,4 2-1 0,1 2-1 16,1 0 0-16,1 3 0 0,2 2-1 15,2 3-1-15,-1 4-1 0,-1 2 0 16,2 4-1-16,2 1-1 0,-2 1 0 15,1 2-2-15,-1 2 1 0,1-1-2 16,-2 4 1-16,-4-3-2 0,-1 0-2 16,-3 0-2-16,-4-2-3 0,-1 0-2 15,-2 0-3-15,-4-3 0 0,1-3-1 16,-3 0 1-16,-2-1 3 0,0-1 2 0,-3-2 2 16,-1-3 3-16,0 0 3 0,-1 2 3 15,0-1 2-15,-1 2 3 0,0-1 2 16,1 3 2-16,1 0 1 0,0 2 0 15,2 2-1-15,-1-1-2 0,4 2-2 16,4 2-2-16,1 2-2 0,4 1-1 16,3-1-2-16,1 2 0 0,4-1 1 15,1-1-1-15,2 1 0 0,-1-1 0 16,-1-2 0-16,0 0 0 0,0-1-1 0,-1 0 1 16,-2 0 0-16,-3-1-1 0,-1 1 0 15,-4 1 1-15,-4 0-2 0,-3 4 1 16,-5 2-2-16,-5 3-2 0,-1 5-2 15,-6 2-5-15,-2 2-3 0,-3 0-6 16,3 2-6-16,1-4-57 0,2 0-46 16,2-7-89-16,8 0-199 0</inkml:trace>
  <inkml:trace contextRef="#ctx0" brushRef="#br0" timeOffset="54434.1149">20416 5355 443 0,'14'-17'109'0,"5"-1"5"0,0-4-67 16,2-4-13-16,1-1-3 0,0-1-4 0,-6-4-7 15,3 5-3-15,-5-3-4 0,-3-2-1 16,-3 0-3-16,-7-2-2 16,-3-3-1-16,-1 2-2 0,-8-4-1 0,-5 1-1 15,-1 3-1-15,-4 3 0 0,0 5-1 16,-2 5 2-16,1 6 1 0,2 5 1 15,2 7 1-15,3 3-1 0,2 4 0 16,3 5 1-16,3 4-2 0,3 7-1 16,2 4-1-16,0 6 0 0,4 8 1 15,1 4 2-15,5 3 1 0,0 1 2 16,4 0 0-16,3 1 0 0,1-3 1 16,2-3-1-16,2 2-2 0,2-4-1 0,1 0-1 15,1-3-1-15,-2-1 0 0,-1-3-1 16,-3-2 0-16,-2-4-1 0,-4-4 0 15,-5-3-3-15,-2-2-3 0,-5-5-5 16,-2 0-4-16,-4-4-6 0,-4-2-8 16,-2-1-17-16,-5-4-76 0,-3-2-14 15,-1-2-84-15,-1-5-169 0</inkml:trace>
  <inkml:trace contextRef="#ctx0" brushRef="#br0" timeOffset="54568.3041">20440 5410 436 0,'-5'-15'117'15,"3"0"6"-15,2 1-45 0,2 2-25 16,5-1-15-16,2-1-7 0,2 1-6 15,5-1-6-15,3 2-5 0,1 0-3 16,4-1-3-16,0 2-4 0,1 4-5 16,-1 0-11-16,-2 1 0 0,0 0-125 15,-2-1-114-15,1 4-292 0</inkml:trace>
  <inkml:trace contextRef="#ctx0" brushRef="#br0" timeOffset="55363.4674">20813 5301 321 0,'-2'-4'74'0,"2"-3"4"0,-1 0-46 15,1 2-9-15,0-1 2 0,-1-1 2 16,1 1 3-16,1 1-1 0,-1 0 0 16,0-1 0-16,0 1-3 0,1 0-1 15,1 1-1-15,-2 1-1 0,1-1-2 0,-2 0 0 16,1 2-1-16,0-1-1 0,0 2 0 16,-2 0-2-16,2 0-2 0,2 3 1 15,-1 5 1-15,1 2 3 0,2 7 0 16,-3 3 1-16,3 5 1 0,1 3-1 15,0 1-1-15,1 3-4 0,1-3-4 16,2-4-2-16,1-3-3 0,-1-4-2 16,1-3-1-16,0-6-1 0,0-5 1 15,0-5 0-15,-2-5-1 0,3-4 0 0,-1-4 1 16,0-4-1-16,-3-2-1 16,-1-2 1-16,-1-3-2 0,-2 4 0 15,-3 1 1-15,-2 1-1 0,0 6 0 16,-1 3-1-16,1 3 0 0,0 6-1 0,0 7 1 15,1 3-1-15,1 6 0 0,-1 1 0 16,3 3 1-16,3 2 0 0,1-1 0 16,2 0 0-16,3-5 0 0,0-3-1 15,5 0 1-15,-2-6-1 0,2-2 0 16,-1-7 1-16,-2-2-1 0,2-5 1 16,-3-1 0-16,-1-4 0 0,-1-5 1 15,-2-1 0-15,-1 0-1 0,0 0 1 0,-1 2 0 16,-2-1-1-16,0 5 1 0,1 4 0 15,-3 3-1-15,-1 6-1 0,-1 2 0 16,0 4 1-16,3 6-1 0,-3 2 1 16,1 5-1-16,-1 6 1 0,1 0 0 15,3 2 1-15,0 0-1 0,2-1-3 16,1-1-8-16,2-6-10 0,4-4-8 16,1-2-10-16,2-4-15 0,1-5-112 15,0-2-118-15,1-4-276 0</inkml:trace>
  <inkml:trace contextRef="#ctx0" brushRef="#br0" timeOffset="55745.4855">21506 5163 478 0,'-10'-1'121'15,"0"-2"6"-15,1 2-43 0,-2 1-50 16,0 1-1-16,0 4 2 0,1 1-1 15,-1 5-5-15,1 4-3 0,1 3-3 16,1 5-3-16,2 0-3 0,2 1-4 16,3 0-3-16,2-4-3 0,1-1-1 15,3-3-3-15,1-5 0 0,3-1-2 16,0-6 0-16,2-1 0 0,0-3 0 0,0-4 0 16,1-2 0-16,0-4 0 15,-1-3 1-15,-1-6-1 0,-1 0 1 0,-1-3-1 16,-1-1 0-16,-2-2 1 15,0 2-1-15,-1 4 0 0,-2 5 2 0,1 3 2 16,-2 2 1-16,-1 5-1 0,1 4 0 16,0 4 0-16,2 5 0 0,1 2-1 15,1 1-3-15,1 3-1 0,1 2 1 16,-1 2-1-16,3 0-5 0,-1-2-6 0,0-1-9 16,1-3-10-16,0 1-10 0,1-3-13 15,0-4-112-15,-2-2-116 16,2-3-274-16</inkml:trace>
  <inkml:trace contextRef="#ctx0" brushRef="#br0" timeOffset="56068.8581">21733 5148 590 0,'-2'-1'134'0,"1"-1"4"0,1-1-97 15,1 3-7-15,1 0-1 0,1 3-2 16,2-1-1-16,1 2 0 0,4 2-1 0,2 2-1 16,1 5-3-16,0 0-2 0,1 2-4 15,0 2-3-15,1 3-4 0,0-1-4 16,-4-2-3-16,2 1-3 0,1-4-1 15,0 1-1-15,0-4-3 0,-4-5-8 16,-1 0-7-16,1-2-10 0,-2 0-12 16,-4-3-9-16,-2-4 7 0,-2 0-131 15,-3-1-115-15,-2-6-288 0</inkml:trace>
  <inkml:trace contextRef="#ctx0" brushRef="#br0" timeOffset="56248.3779">21958 5110 609 0,'-7'0'154'0,"-1"3"8"16,-3-1-63-16,1 4-51 0,1 2-4 15,-5 2-4-15,1 2-5 0,-3 5-8 16,-3 1-8-16,-1 3-5 0,-2 4-5 0,-1 0-4 16,4 4-9-16,1-1-22 0,0 0-23 15,5-2-83-15,1 1-50 0,3-8-124 16,0 0-259-16</inkml:trace>
  <inkml:trace contextRef="#ctx0" brushRef="#br0" timeOffset="81507.8137">1743 11639 146 0,'-17'6'35'16,"1"0"0"-16,3 2-21 0,-2-3-5 15,0 1-3-15,2 0-2 0,-2 3-3 16,-2-1 1-16,0 2 0 0,-2 2 2 15,2 2 4-15,-2-1 4 0,0 2 3 16,2-2 2-16,2 3 2 0,1 0 0 16,3 1 0-16,1-1-4 0,2 3-3 15,1-1-3-15,2 2-1 0,-1 0-2 0,2 1 0 16,2 0 0-16,1 2 1 0,2-2 2 16,0 1 1-16,3 0 1 0,1 0 1 15,1-3 1-15,2-1-1 16,5-1-1-16,0-1-1 0,4 1-1 0,4-2-2 15,4 0-1-15,2-1-2 0,0 1 0 16,2 1 0-16,2 0-1 0,2-3-1 16,0 0 0-16,-1 0 1 0,2-2-1 15,0-4 1-15,2-2 0 0,-2-3 1 0,-2-2 0 16,0-3 0-16,2-3 2 16,1-3 0-16,-1 0 1 0,-1-4 0 0,1 1 1 15,-1-1 0-15,1-3 0 0,-3 1-1 16,-3-1 0-16,-2-1-1 0,-2 0-1 15,-3-2 0-15,-2-3-2 0,-6-3 0 16,-2-6-1-16,-2-3-1 0,-6-3 1 16,-2-2 0-16,-4-4-1 0,-6 3 2 0,-4-1 0 15,-9 1 1-15,-6 0 1 16,-6 5 0-16,-7 1 0 0,-6 2 0 0,-4 4 0 16,-3 7-2-16,-1 6 0 0,-4 5-1 15,-5 7-2-15,1 4-5 16,-5 11-93-16,-4 5-6 0,0 10-74 0,-12 4-161 15</inkml:trace>
  <inkml:trace contextRef="#ctx0" brushRef="#br0" timeOffset="84870.0953">7574 9191 457 0,'8'-5'112'0,"0"-1"4"0,-2-4-64 16,0 0-16-16,2-2-6 0,0-1-4 16,0-1-3-16,0-3-5 0,2-2-2 15,-1 1-3-15,2-3-2 0,-1-3-2 16,1-1-1-16,-1 1-2 0,0 0-2 16,-3 0 0-16,0 1-2 0,-2 2 0 0,-1 0 0 15,-3 1-1-15,0 2 0 0,1 1-1 16,-2 0 1-16,-2 1 0 15,0-3 1-15,-2 6 0 0,1 1 1 0,-2-1 0 16,-1 2 0-16,-2 3 1 0,0 3-1 16,-1 1 1-16,-1 3-2 0,2 1 1 15,-4 2-2-15,1 5 0 0,1 1 0 16,-3 4 0-16,2 4-1 0,2 4 1 16,-2 3-1-16,4 4 0 0,1 4 0 15,1 1 1-15,4 4-1 0,0 1 0 16,1 0 0-16,0 1 0 0,0 0 0 0,1-3 0 15,0 0 0-15,1-5 0 0,0 0 1 16,2-3-1-16,-1-3 0 0,1-2 0 16,0-1 1-16,0-2-1 0,-2-3 0 15,-1-2 0-15,-1-2 1 0,-1-2-3 16,0 0-3-16,-2-4-4 0,1-1-4 16,-1-2-6-16,1 1-9 0,-2-1-5 15,1-2-80-15,-1-1-24 0,-2-1-85 0,1-3-185 16</inkml:trace>
  <inkml:trace contextRef="#ctx0" brushRef="#br0" timeOffset="85051.6994">7510 9287 479 0,'-4'-5'127'0,"1"3"3"0,0 0-43 16,1 0-45-16,2 0-13 0,1 2-9 16,1-3-7-16,2 5-5 0,2-5-3 15,2 2-2-15,0 0-1 0,2 2-1 16,2-2 1-16,2 0-2 0,0-1-1 0,4 4-4 15,-1-2-5-15,3 1-6 0,4-2-9 16,-3 1-7-16,-1 1-55 0,1-2-47 16,-1 1-87-16,-1-2-195 0</inkml:trace>
  <inkml:trace contextRef="#ctx0" brushRef="#br0" timeOffset="85355.8887">7810 9257 528 0,'-11'-4'127'0,"1"-1"3"16,-3 1-77-16,3 1-19 0,0 0-9 15,2 1-6-15,0 1-5 0,3 3-4 16,-1 1-3-16,4 0-2 0,1 2-2 16,2 1 0-16,-1 2-2 0,1-1 0 15,1 0-1-15,1 2 0 0,1 1 0 16,2 1-1-16,-3 0-1 0,5 0 1 16,-2-1-2-16,4 2 0 0,-2-1 0 15,1-1 0-15,-1-2 1 0,0 1 0 16,-1-1-1-16,0 3 2 0,-2-2 0 15,-1 1 0-15,-2 0 0 0,1 1 0 16,-4-3 1-16,-3 2 0 0,-3-1 0 0,-2-1 0 16,-2 1 0-16,-1-2 1 0,-2-2-1 15,1 2 1-15,1-2 0 0,-1-1-1 16,4-3-3-16,0-1-3 0,0-1-5 16,5-3-7-16,1-2-7 0,2 0-109 15,2-4-104-15,3-1-261 0</inkml:trace>
  <inkml:trace contextRef="#ctx0" brushRef="#br0" timeOffset="85623.7064">7989 9151 528 0,'-5'-6'133'0,"4"1"3"16,-2 0-39-16,3 2-70 0,2 0-12 16,-1 1-5-16,2 1-3 0,4 1-3 15,-1 0-2-15,0 0 0 0,0 0-2 16,1 1-2-16,2 1-3 0,-1 0-5 16,2-1-7-16,1 1-12 0,-1-1-53 15,0 2-55-15,-3-2-95 0,2 3-214 16</inkml:trace>
  <inkml:trace contextRef="#ctx0" brushRef="#br0" timeOffset="85809.2123">7991 9270 504 0,'4'-1'117'0,"1"-1"3"0,1-1-71 15,1-1-26-15,2 3-8 0,1-2-3 16,-2 0-3-16,3 1-5 16,0-2-4-16,0 1-8 0,2 1-7 0,0-2-108 15,1 3-100-15,-1-3-260 0</inkml:trace>
  <inkml:trace contextRef="#ctx0" brushRef="#br0" timeOffset="86271.7905">8588 8824 485 0,'1'-24'122'0,"-1"1"2"15,1 1-60-15,1 2-27 0,-1 4-10 16,-1 4-5-16,1 3-6 0,-1 4-5 16,-1 4-1-16,-2 5-4 0,1 4-2 15,-1 3-5-15,1 3-6 0,0 4-7 16,0 2-8-16,2 2-32 0,0 1-79 15,-1-2-99-15,1 0-232 0</inkml:trace>
  <inkml:trace contextRef="#ctx0" brushRef="#br0" timeOffset="86651.334">8425 9138 385 0,'-10'-4'109'0,"2"1"5"15,0 0-34-15,1 1-25 0,-2-1-13 16,2 2-8-16,1-1-6 0,1 2-6 16,1-2-3-16,-1 2-4 0,3 0-4 15,1 0-2-15,-2-1-3 0,5 2-1 16,1 2-2-16,3-2-1 0,0 1-1 15,3 1 0-15,2-2 0 0,3 3 0 16,-2-3 0-16,0 0 0 0,-1-2-1 0,3 1 0 16,0 0 1-16,3 0-1 0,-1-1 0 15,0 1 0-15,1-1 0 0,5 2 1 16,-3-2-1-16,2 2-1 0,1 0 1 16,-2-1-1-16,5 0-1 0,-2-1-1 15,-2 1-1-15,0-1-2 0,-3-1-1 16,-2 0-2-16,-1-1-3 0,-4 2-5 15,-3 0-8-15,-1 0-31 0,-4 2-73 0,-3-2-96 16,-3 1-224-16</inkml:trace>
  <inkml:trace contextRef="#ctx0" brushRef="#br0" timeOffset="86995.3364">8385 9340 418 0,'2'-6'118'0,"2"-1"3"15,-2 0-13-15,3 1-65 0,0 3-15 16,2-2-6-16,3 2-3 0,1 1-5 15,3 1-3-15,2-1-3 0,2 0-1 0,2 1-2 16,-1-1-1-16,3 1-1 0,-1 0-1 16,1 0-1-16,0 0 0 0,-2-1-1 15,1 1-2-15,-2 0-3 0,-1 1-4 16,-3-1-5-16,-4 1-8 0,-2 1-7 16,-3 0-63-16,-6 0-39 0,-4 1-88 15,-3-1-190-15</inkml:trace>
  <inkml:trace contextRef="#ctx0" brushRef="#br0" timeOffset="87191.5802">8552 9291 510 0,'-3'4'117'16,"0"1"3"-16,0 1-80 0,-1 4-17 16,3 1-5-16,-1 2-4 0,1 4-3 15,1 2-3-15,0 0-1 0,0 2-1 16,1 1 0-16,1 1-1 0,-1 1 0 0,1-2-1 15,0 0-1-15,-1-3 1 0,0-2-3 16,2-1-3-16,-3-2-4 0,1-3-7 16,0 0-9-16,-1-4-108 0,0-2-103 15,0-2-262-15</inkml:trace>
  <inkml:trace contextRef="#ctx0" brushRef="#br0" timeOffset="87715.1769">8840 9521 424 0,'0'-3'117'0,"-1"-1"4"0,-1 0-4 16,-1 1-84-16,-1 0-12 0,1 1-5 15,-2-1-4-15,-2 2-2 0,-2 1-2 16,-1 0 0-16,0 3-1 0,-1-1 0 16,0 2-1-16,-1 1 0 0,0-1-1 15,1 5-1-15,1-2 0 0,1-1-2 16,3 1 0-16,3 2-1 0,0-4 0 15,4 3-1-15,2-3 0 0,1-1 0 16,0 1 0-16,1 1 0 0,1-4 0 0,2 3 0 16,-1-2-1-16,2 2-1 0,-2-1 0 15,2 0 1-15,-1-1-1 0,1 2 0 16,-1-1 0-16,0 1 0 0,0-2 1 16,2 1 0-16,-3 0 1 0,1-2-1 15,-2 2 1-15,-1-2 0 0,1 1 0 16,-2-1 0-16,-3 1 0 0,0-2 0 15,-1 3 0-15,-2-3 0 0,-2 1 0 0,-6 1 1 16,2-1-1-16,-3 2 2 0,-2-1 0 16,1 1 1-16,-1 0 0 0,-2 1 1 15,0 2-1-15,-2 0 0 0,0 2-6 16,2 1-10-16,-2-3-90 0,0 0-31 16,3 1-98-16,2-2-218 0</inkml:trace>
  <inkml:trace contextRef="#ctx0" brushRef="#br0" timeOffset="101162.2544">4778 5048 221 0,'-1'2'49'0,"1"3"-1"0,-1-2-31 16,0-1-10-16,0 3 2 0,-2 0 9 0,1 1 7 16,-2 1 6-16,-2 1 4 0,1 2 5 15,-1 1 1-15,0 0-4 0,0-2-7 16,1 1-7-16,0 0-4 0,1-3-3 15,0 1-5-15,3-1-3 0,-1-1-2 16,2 0-2-16,0 2 1 0,-1-2-1 16,2-1 2-16,0 0 1 0,1-2 2 15,1 1 1-15,-1-2 0 0,0-2 1 16,0 2 1-16,-2-2 1 0,0 0 0 16,-1-3 0-16,0-1-2 0,-2 1 1 0,1-3 0 15,-2 0-2-15,2-1-3 0,-3 0 0 16,3 2-2-16,0 0-1 0,-1 3-2 15,3 2-7-15,2 2-11 0,0 4-68 16,2 1-42-16,2 2-93 0,4 0-208 16</inkml:trace>
  <inkml:trace contextRef="#ctx0" brushRef="#br0" timeOffset="102518.6306">5395 4895 340 0,'-4'-4'90'0,"-1"0"4"0,0 1-33 15,4 0-30-15,0 1-10 0,1 2-3 16,1 1-2-16,1 2 0 0,1 3-1 15,3 1 0-15,-2 2 2 0,0 0 0 16,0 1 0-16,1 1-2 0,-1 0-2 16,1-3-2-16,-2-1-2 0,0-1 0 15,0-2 0-15,0-3 0 0,-2-2 0 16,0-4 0-16,1-4-1 0,0-3-1 0,0-3-1 16,1-3-1-16,2 0-2 0,0-3-2 15,0 2 0-15,1 3-1 0,-1 3-4 16,0 3-3-16,-2 4-8 15,2 4-8-15,-2 3-105 0,-1 2-102 0,3 4-254 16</inkml:trace>
  <inkml:trace contextRef="#ctx0" brushRef="#br0" timeOffset="103187.0462">6074 4374 387 0,'-3'-1'97'16,"0"2"4"-16,-2 0-56 0,2 4-11 16,-2 1-6-16,1 3-5 0,0 1-5 0,2 0-3 15,0-2-2-15,-1 2-1 16,2-4 0-16,1-2 1 0,1-2 1 0,0-3-2 15,2-4 0-15,0-1-1 0,2-5-2 16,3 0-3-16,-2 0-2 16,1-4-6-16,1 2-8 0,1 3-11 0,-1 4-103 15,-2 2-102-15,-4 4-256 0</inkml:trace>
  <inkml:trace contextRef="#ctx0" brushRef="#br0" timeOffset="103679.9984">6775 4868 463 0,'6'-4'109'0,"0"0"4"0,0 1-72 0,-1-1-17 15,0 0-3-15,0 1-4 0,-2 0-5 16,-1 2-6-16,-1 0-7 0,0 1-16 16,-2 1-99-16,-4-1-96 0,2 1-247 15</inkml:trace>
  <inkml:trace contextRef="#ctx0" brushRef="#br0" timeOffset="111477.1147">4170 7065 415 0,'-4'-13'94'0,"-2"6"1"0,-2-4-70 16,0 2-7-16,1 2-9 0,-2-2-3 0,-3 3-3 15,-2 0-2-15,-2-2-1 0,-1 6 0 16,-1 2 0-16,-3 0 0 0,-2 4-1 15,-1 2 1-15,-1 2-1 0,-5 3 1 16,-2 0 0-16,-4 0 0 0,-5 4 0 16,0 0 0-16,-5 1 0 0,0 0 0 15,-2 2 0-15,5 0 0 0,3 6 0 16,1 0 0-16,1 1 1 0,3 3 0 0,3 4 0 16,1 1 1-16,-1 4 1 15,1 4 1-15,0 0-1 0,5 3 1 0,1-3 0 16,4 3 0-16,4-2-1 0,4 0 0 15,2-4-1-15,6 1 1 0,2-2-1 16,7 2 1-16,3-4 0 0,8 0 0 16,3-3 0-16,7-4 1 0,4-4 1 15,5-2 0-15,2-8-1 0,4-3 1 16,3-6 0-16,4-5-1 0,4-5-1 16,6-4 0-16,4-6-2 0,0-2 0 0,5-5 0 15,-1-2 0-15,3-6-1 16,-1-1 1-16,-1-7-1 0,-2 1 1 0,4-2 1 15,-1-2 0-15,-3-3 0 0,-5-2 1 16,-9-5 0-16,-3 1 1 0,-5-3-1 16,-13 0-1-16,-4-3 0 0,-11 4 0 15,-6 3-1-15,-11 5 1 0,-9 1-1 16,-13-1 1-16,-13 2-2 0,-15 5-4 16,-17 8-6-16,-16 8-103 0,-19 14-96 0,-22 16-245 15</inkml:trace>
  <inkml:trace contextRef="#ctx0" brushRef="#br0" timeOffset="114759.6304">17796 7108 362 0,'-16'-7'72'0,"-4"6"-7"0,-1-2-72 16,-1 3-20-16,0 0-5 0,-2 1-1 15,-3 1 3-15,0-2 10 0,-3-3 18 0,-3 2 21 16,-3-3 15-16,-2 2 8 0,-3 1 3 16,0-1 2-16,-5 5-7 0,0 1-10 15,-1 3-11-15,1 3-6 0,-3 2-7 16,-4 1-2-16,0 1-2 0,-1 1-1 16,0 4 0-16,-1 0 0 0,0-1-1 15,3 4 0-15,1 2 1 0,5 2-1 16,0 5 0-16,4 2 0 0,1 2 1 15,4 3-1-15,4-1 1 0,3-1-1 16,3-1 1-16,5-3 0 0,3-3 1 0,6-4 0 16,4 1 0-16,6-2 2 0,4-1 1 15,4 1 0-15,6 1 1 0,5 0 0 16,3 2 0-16,6 0-1 0,4 2 0 16,4 2-2-16,5-1-1 0,5 0-1 15,2-1 1-15,7-1-1 0,1-3 0 16,3-4 0-16,8 0-1 0,-1-7 1 0,2-1 0 15,4-6 0-15,2-1 1 0,2 1-1 16,5-2 1-16,-1-2 0 0,6-1 0 16,4 2-1-16,5-1 1 0,2 0-1 15,5-4 0-15,1-2 0 0,4 1-1 16,0-1 1-16,2 1-1 0,3-4 0 16,0-2 1-16,-1 2-1 0,0 0 1 15,1 0-1-15,0-1 0 0,-1-4 1 16,-2 3-1-16,0 1 0 0,-1-2 1 15,0 0-1-15,-3-5 0 0,-1 1 0 0,-3-1 1 16,0-2-1-16,-4 0 0 16,-3-2 0-16,-1 1 1 0,-4 1-1 0,-3-1 1 15,-2 5 0-15,-7-3 0 0,-5 1 0 16,-4 1 0-16,-6-3-1 0,-5 0-1 16,-7-1-1-16,-7-3-1 0,-5-1-2 15,-6-2-1-15,-6 0 0 0,-7-2 0 16,-8 1 1-16,-4-3 1 0,-6-6 2 15,-6-9 1-15,-6-2 2 0,-8 0 2 0,-4-4 0 16,-5 3 3-16,-8-2 0 0,-6 6 1 16,-12 4 0-16,-3 3 0 15,-10 3-1-15,-10 4-1 0,-15 3-1 0,-8-1 0 16,-14 6-2-16,-11 3-1 0,-15 6 0 16,-14-2-3-16,-12 4-2 0,-10 1-4 15,-13 6-4-15,-8 6-10 0,-8 1-42 16,-10 2-46-16,-6 4-76 0,-10 1-173 15</inkml:trace>
  <inkml:trace contextRef="#ctx0" brushRef="#br0" timeOffset="122615.1412">8548 10512 336 0,'-4'0'75'0,"1"-1"2"16,2 1-59-16,0 0-5 0,1-1 0 15,0 2 5-15,1-1 3 0,0-1 0 16,2 0 0-16,-1-2 2 0,3-1 0 16,1 3-3-16,3-2-4 0,2-1-4 15,0 1-3-15,5 5-2 0,1-1-2 0,4 4-1 16,2-3-2-16,2 3 0 0,-1-4 0 15,3 6-1-15,2-4 0 0,3 1 0 16,-1 1 0-16,1 0 0 0,2-3 1 16,4 4 1-16,-2-3 0 0,2-3 1 15,2 3-1-15,3-3 1 0,1 2-1 16,2 0 0-16,2-1 0 0,2 3-1 16,1 0-1-16,-1-4 1 0,-1 0 0 0,1 1 1 15,0-1-1-15,2 1 1 16,-2-2 0-16,0 0 1 0,0 2 1 0,1-1 0 15,-4-1 0-15,-1-2 0 0,-5-1 0 16,0 1 0-16,-6-3-1 0,0 1-1 16,-5 0 0-16,-2 0-1 15,-2 4 0-15,-3 1-2 0,-4 0-2 0,-2 2-4 16,-5-1-3-16,-3 1-2 0,-4-1-5 16,-3-2-5-16,-3-2-8 0,-2-3-64 15,-3-2-21-15,-3-4-73 0,-6-1-161 16</inkml:trace>
  <inkml:trace contextRef="#ctx0" brushRef="#br0" timeOffset="122880.9474">10033 10402 383 0,'-11'-9'95'0,"0"0"6"16,1-1-53-16,2 1-14 0,2 2-9 15,1 1-5-15,1 0-5 0,3 1-3 16,2 2-5-16,0 1-2 0,3 3-1 16,3 0-2-16,2 2 0 0,3 2-1 15,2 0 0-15,2 1 0 0,1 0 0 16,4 1 0-16,-2 1 0 0,5 0 0 0,0 1 1 15,1-1-1-15,1 2 0 16,1 0 0-16,-1 1 1 0,-1 0-1 16,-2-1 1-16,-5 1 0 0,-2 0 1 0,-4 2 1 15,-3-1 1-15,-7 2 1 0,-3-3 3 16,-4 2-1-16,-6 0 1 0,-2-1-1 16,-4 0-2-16,-7 2 0 0,1 0-2 15,-5 1-2-15,-1 0-5 0,-1 2-10 16,2 3 21-16,2-3-129 0,5 1-101 15,4-1-268-15</inkml:trace>
  <inkml:trace contextRef="#ctx0" brushRef="#br0" timeOffset="123486.3281">9685 9915 486 0,'-1'2'101'0,"1"5"0"0,0 10-88 16,1 9-9-16,-1 4-1 0,2 3 0 15,-2 0 2-15,1 2 0 0,0-2 3 16,3-3 0-16,2-5 1 0,0 0 2 16,1-5 1-16,2-3 1 0,0-3-2 15,0-3 1-15,-1-2-2 0,0-3 0 16,0-2-2-16,-2-3-1 0,1-3-1 15,-1-2-1-15,-1-2-1 0,0-4 0 0,-3-3-1 16,0-5-1-16,-4 0 0 0,0-5-1 16,-3-3 0-16,-1-2-1 15,0-5 0-15,-1-4 0 0,-1-3 0 0,2-1 0 16,0 1 0-16,-1 1 0 0,0 1 0 16,1 6 1-16,0 7-1 0,0 7 0 15,2 3 1-15,1 2 0 0,3 4 0 16,2 2 0-16,2 2 0 0,3 0 0 15,2 0 0-15,2 1 0 0,4-1 0 0,2 1 1 16,3 0 0-16,3 1 1 0,2-1 0 16,3-1 0-16,1-1 0 0,0 2 0 15,-2-1-1-15,0 0 0 0,-3 0-1 16,0 1-1-16,-7 2-4 0,-2 2-4 16,-4 0-7-16,-4 1-8 0,-3 2-14 15,-3 0-92-15,-5 2-97 0,-1 3-233 16</inkml:trace>
  <inkml:trace contextRef="#ctx0" brushRef="#br0" timeOffset="123706.7777">9771 10033 499 0,'-1'-1'111'16,"0"-1"0"-16,1-1-83 0,1 3-12 15,1 8-7-15,3-4-3 0,3 1-3 16,0 0-1-16,3 1 1 0,4 1 0 0,1 0 0 16,4-2 0-16,2 1-1 0,2-1-6 15,4 2-10-15,0-3-100 0,3-1-96 16,1 2-246-16</inkml:trace>
  <inkml:trace contextRef="#ctx0" brushRef="#br0" timeOffset="134627.1393">18112 9576 278 0,'-4'-6'81'15,"0"-1"4"-15,2 0-29 0,-2-1-11 0,2 1-9 16,-2-2-7-16,0 0-6 16,1-1-5-16,-2 1-2 0,0-2-2 0,-1 0-1 15,0 0-2-15,-2 0-1 0,-1 0-2 16,-2 0 0-16,-3 1 0 0,-1 2-1 16,-4-1 1-16,-3 1 0 0,-3 0 0 15,-2 1 0-15,-3 1 0 0,-2-2-2 16,-5 3 0-16,-2 2-2 0,-2 2 0 15,-3-1-2-15,-2 5 0 0,-3 0-1 16,-5 2-1-16,4 0 1 0,-3 1-1 16,3-2 1-16,-2 2-1 0,3-1 1 0,4 4 0 15,2 2 1-15,1 2 1 0,2 4 0 16,0 4 0-16,-1 2 1 0,2 2 0 16,-1 2-1-16,-1 0-1 0,3 0 0 15,1-2-1-15,3 1 0 0,4 1 0 16,1 0-1-16,7 0 0 0,5-1 1 15,5-1-1-15,5 2 0 0,8-1 1 16,6 1-1-16,7 6 1 0,4 0-1 16,5-1 1-16,5 1-1 0,8-1 1 15,3 0 0-15,4-3-1 0,5-5 1 0,2-4-1 16,3 0 0-16,3-4-1 0,3 0 0 16,1-3-1-16,4 0 0 0,2-1-1 15,4-6-1-15,-1-1 0 0,4-4-1 16,-2-2 0-16,1-3 0 0,3-2 0 15,-6-4 1-15,0 0 1 0,-3-2 1 16,-6-3 1-16,-1-2 1 0,-6-5 2 0,-10-2-1 16,-1-7 2-16,-6-4 0 0,-7-5 2 15,-3-2 2-15,-9-4 1 0,-5-3 1 16,-7-2 1-16,-8 2-1 0,-11 2 0 16,-10-3-3-16,-12 1-3 0,-13-1-4 15,-16 4-9-15,-14 5-10 0,-22 7-50 16,-16 5-56-16,-19 13-94 0,-14 10-211 15</inkml:trace>
  <inkml:trace contextRef="#ctx0" brushRef="#br0" timeOffset="197312.2591">3921 15532 188 0,'-1'5'39'16,"0"-3"1"-16,-1 1-31 0,2-2-7 15,-1-1 0-15,1 0 1 0,0-1 5 16,0 1 8-16,0 1 8 0,1-1 8 15,-1 0 7-15,2 0 4 0,-2 0 2 16,1 0-2-16,-1 0-5 0,0 0-6 16,1-1-6-16,-1 2-5 0,0-1-5 0,-1 0-1 15,1 0-4-15,0 0-1 0,-1 0-2 16,-1 0-2-16,1-1 1 0,0 0-2 16,0 1 0-16,-1-2 0 0,0 1 1 15,3 2 0-15,-2-1 0 0,-1-1 0 16,0 1-2-16,1 1 0 0,0 2-1 15,-2 0-1-15,0-3-1 0,1 7 0 0,1-1-1 16,1 2 1-16,-1-3-1 16,1 3 0-16,1-4 1 0,0 3 0 0,2-4 0 15,1 1 1-15,-1-4 1 0,2 5-1 16,3-4 0-16,-2-2 1 0,1 0-1 16,2-1 0-16,-2-1 0 0,0-1 0 15,1-2-1-15,-3-1 1 0,-1 0-1 16,0-2 0-16,-3-4 0 0,-2-1 0 15,0 0 0-15,-2-2 1 0,-1 2 3 16,0 0 1-16,-2 3 1 0,-2 3 1 16,2 3 0-16,-2 2 1 0,-1 3-2 0,1 4-2 15,-1 2-1-15,0 4-2 0,0 3 1 16,0 1-1-16,2 2 0 0,1 1 0 16,1-3-1-16,2 2 0 0,2-3 0 15,5-1 0-15,-1-5 0 0,2-1 0 16,3-2 0-16,-1-3 0 0,-1-1 0 15,1-5 0-15,0-1 0 0,-1-2 0 16,-1-1 0-16,-4-4 0 0,0 2 0 16,-3 0-3-16,-2 1-10 0,-1 1 95 0,-4-1-211 15,3 2-120-15,0-1-340 0</inkml:trace>
  <inkml:trace contextRef="#ctx0" brushRef="#br0" timeOffset="198304.6459">4729 15679 392 0,'0'-4'86'0,"2"1"0"0,-2-2-62 16,2 1-11-16,-1 0-3 0,1 1 2 15,-1-1 2-15,-1 2 1 0,0-2 1 16,-1 3 1-16,-1-2 0 0,0 2-1 16,-2 0 0-16,1 0-2 0,-2 2-1 15,1-1-1-15,-1 0-2 0,1 0-1 16,-1 2-1-16,1-1-1 0,-1 2 0 15,1-1 0-15,-2 2 1 0,2 0 1 16,-1-1-2-16,2 2 1 0,-1 0-1 0,3 0-2 16,1 0 0-16,1 1-2 0,1 0 0 15,2-1-1-15,0 1 0 0,2-1 0 16,0-1-1-16,1 0 1 0,1-3-1 16,-1-1 0-16,2-1 1 0,-2-2-1 15,0-2 0-15,-1-1 1 0,-1-1 1 16,-3-3 0-16,-1 1 1 0,-2 1-1 15,-2 0 1-15,1 2-1 0,-2 1 0 16,0 0-2-16,3 5-3 0,-1 0-6 0,2 3-14 16,-2 1-109-16,5 2-108 0,2 4-275 15</inkml:trace>
  <inkml:trace contextRef="#ctx0" brushRef="#br0" timeOffset="199712.172">5896 14109 303 0,'-2'0'68'0,"-1"0"5"0,-3-3-50 16,3 4-3-16,1 1 1 0,-2-1 3 0,0 0 2 15,1-1-1-15,0 1-1 0,4 3-1 16,-3-4-2-16,1 0-2 0,1 1-2 16,-2-2-1-16,0 0-3 0,0 0-2 15,-1-2-2-15,-1 1-1 0,1-1 0 16,-2 0-2-16,1 1 0 0,2 1 1 15,-3-5 0-15,2 5 1 0,1 2 0 16,1-2 0-16,0 0-1 0,1 1-1 16,0-2-1-16,4 6-1 0,3-4-1 0,-1 0-2 15,1-1 0-15,4 2 0 0,1-2 0 16,2 0-1-16,-1-1 1 0,-1 0 0 16,2-1 0-16,-2 2-1 0,-2-1 1 15,-1 0-1-15,-2 2 0 0,-1-1 0 16,-2 1 1-16,-1 0 0 0,-3 0 0 15,0 0 1-15,-2 0-1 0,-2-1 2 16,-2 0-1-16,0 1 1 0,-3 0 0 16,0 1-1-16,-1-1 1 0,0 1-1 15,0 3 0-15,2 0-8 0,-1 1 19 16,1-1-136-16,-1 4-106 0,-2-2-286 0</inkml:trace>
  <inkml:trace contextRef="#ctx0" brushRef="#br0" timeOffset="201144.545">6464 12815 476 0,'-1'-7'113'0,"-1"1"2"16,1 2-74-16,1 0-15 0,0 4-9 15,1 0-6-15,-1 2-5 0,2 0-3 16,-1 4-1-16,1 1 1 0,1 4 1 15,-1 2 0-15,2 3 1 0,0 3 0 16,1 0 0-16,-1 0-1 0,3-2-1 16,-1 1 0-16,0-3 0 0,0-2-1 15,0-2 0-15,-2-4 0 0,-1-1 1 16,1-3 0-16,0-5 0 0,-2 0 2 0,-1-3-1 16,3-2 1-16,-1-3-1 0,0-2 0 15,0-3 0-15,2-1-1 0,-2-1-1 16,5-1-1-16,-2-1 0 0,2-2 0 15,1 3 0-15,2 0-1 0,0-1 0 16,-1 2 0-16,0 1 1 0,-2 4-1 16,2 3 0-16,-3 3-1 0,-1 3 1 15,2 5-1-15,-2 4 1 0,0 4-1 16,-2 3 1-16,1 5-1 0,-1 1 1 0,1 3 0 16,0 3 0-16,0 2 1 15,2 1-1-15,3 1 1 0,1-1-1 0,2 1 1 16,0-1-2-16,3-4-6 0,0-2-14 15,1-2-108-15,0-3-105 0,0-1-272 16</inkml:trace>
  <inkml:trace contextRef="#ctx0" brushRef="#br0" timeOffset="201666.0663">7209 12742 475 0,'-3'-5'103'0,"-2"-1"0"0,-1 3-83 16,-1 3-10-16,-2 1-3 0,-1 2-1 15,-3 3 0-15,-3 1 2 0,0 2 4 16,-1 1 3-16,1 1 2 0,1 3 3 16,2 2 1-16,2 0-1 0,1 3-1 15,2 1-3-15,0 6-3 0,3 2-2 16,0 1-2-16,3-1-2 0,-1 4-2 16,3-4-2-16,4-5-1 0,1-1 0 0,2-2 0 15,4-4-1-15,3-3 0 0,2-2 1 16,3-1-1-16,3 0-1 0,4-4-3 15,-1-3-5-15,-1 1-11 0,1-1-10 16,0-2-35-16,-3-4-71 0,-3 0-95 16,-2 1-218-16</inkml:trace>
  <inkml:trace contextRef="#ctx0" brushRef="#br0" timeOffset="201926.9736">7035 12928 543 0,'-3'-3'117'0,"1"2"-1"0,1 1-91 0,1 4-14 15,1 2-7-15,3 1-1 0,-2 2-2 16,4 1 0-16,3-2 1 0,2 1 0 15,0-2-1-15,5 1-1 0,1-4-5 16,5 0-8-16,0-3-2 0,-1-2-103 16,0-3-98-16,1 0-242 0</inkml:trace>
  <inkml:trace contextRef="#ctx0" brushRef="#br0" timeOffset="202545.8648">7363 12574 569 0,'-12'-10'120'0,"6"1"0"0,3 6-101 0,3 3-12 16,4 1-4-16,2 3-1 0,3 1-1 15,3 1 0-15,0 0-1 0,3 1 1 16,3 1-1-16,2-2 0 0,2-3 1 16,2 1 0-16,1-2-1 0,2 1 1 15,1-2-1-15,3 3 1 0,0-1-1 16,-1 1 1-16,-1 1 0 0,-2 1-1 16,0 0 1-16,-5 2-1 0,-2-1 0 15,-4 2 1-15,-3-1-2 0,-1 1 1 0,-3 1 1 16,-2-1-1-16,-4 1 1 0,-2 2 1 15,-3 1 0-15,-3 0 0 0,-3 1 1 16,0 0-1-16,-3 2 0 0,-3 1 0 16,-1 0-1-16,2-1 1 0,-2 4-1 15,-1 1 1-15,-2 1 1 0,1 4 0 16,0-3 0-16,-2 3 1 0,1-2 0 16,-2 1-1-16,2-3 0 0,2-2 0 15,1-2 0-15,3-1-1 0,1-4 1 16,3-1 0-16,1-2 0 0,2-2 0 15,2-1-1-15,-1-2 1 0,3-1-1 0,0-1-1 16,-1 1 0-16,2-2 0 0,0 2 0 16,2-3 0-16,0 2-1 0,1-2 1 15,0 0 0-15,1 0 0 0,1-1-1 16,2 0 1-16,2 2 0 0,2-2-1 16,1 0 1-16,3 0-1 0,1 0 1 15,2 0 0-15,3 0-1 0,-2 1 0 0,0-1 1 16,0 1-1-16,0-1 0 0,-1 0 0 15,-2 1-2-15,-1 2-5 0,0-2-4 16,-2 3-12-16,-2-2-9 0,-2 1-102 16,-3-1-104-16,-5-1-251 0</inkml:trace>
  <inkml:trace contextRef="#ctx0" brushRef="#br0" timeOffset="202911.2887">7669 12695 422 0,'0'-6'98'16,"0"1"1"-16,0 1-66 0,-1 3-14 16,1 2-8-16,0 1-3 0,-2 1-2 15,0 3-1-15,-1 2 3 0,-5 0 3 16,1 5 4-16,-2 0 2 0,0 4 2 16,-1 0 1-16,-2 4 0 0,1 0-3 0,2 5-4 15,-1-1-2-15,2 4-3 0,-1 4-3 16,0 1 0-16,1 3-2 0,-3 1-2 15,-4 0-5-15,2 0-11 0,-6 1-4 16,-2-4-107-16,-5 0-100 16,-5-3-257-16</inkml:trace>
  <inkml:trace contextRef="#ctx0" brushRef="#br0" timeOffset="204611.2675">5597 15105 472 0,'1'-3'111'16,"3"3"2"-16,-3-1-71 0,0 1-14 16,0-1-7-16,3 3-6 15,-2-2-2-15,2 4-2 0,-2-2 1 0,1 2 0 16,-1 1 1-16,0 2-1 0,0 0 1 16,-1 1-1-16,2-1 0 0,-1 2-2 15,2-2-2-15,0 0-1 0,0 1-2 16,1-3-1-16,1 0-1 0,1-2 0 15,-3 0-1-15,1-2 0 0,0-2 0 0,0-2 0 16,0 0 1-16,-1-5 1 0,-3 1 1 16,-1-4 2-16,-2-1 2 0,-3-2-1 15,-4 1 1-15,-2-1-1 0,0 4-1 16,2 2-3-16,1 4-9 0,4 7-12 16,5 4-20-16,7 2-110 0,3 4-117 15,3 0-289-15</inkml:trace>
  <inkml:trace contextRef="#ctx0" brushRef="#br0" timeOffset="205336.4014">6529 14948 443 0,'-3'-5'107'0,"1"-1"3"16,-2 1-64-16,1 0-13 15,-1 1-6-15,0 1-3 0,-1-1-3 0,0 3-2 16,-1 2-2-16,-1 0-1 0,-2 3-1 16,1 2-1-16,0 4-1 0,0 0-2 15,2 1 0-15,-2 1-2 0,5 1-1 16,2 0-2-16,1-2 0 0,2-3 0 15,4 1-1-15,1-6-1 0,6-3 1 0,0-5 0 16,2-3-1-16,1-4-1 0,-2-4 0 16,0-1-1-16,-3 1 0 0,-4 2-1 15,-2 2 0-15,-2 5-3 0,-5 3-8 16,0 5-21-16,-5 4-112 0,-1 0-115 16,-6 5-294-16</inkml:trace>
  <inkml:trace contextRef="#ctx0" brushRef="#br0" timeOffset="209456.243">5363 14190 355 0,'-2'-3'79'0,"1"1"1"16,0-1-60-16,1 2-9 0,-1 0-5 15,0-1-1-15,-1 2-1 0,4 0 1 16,-2 0 1-16,0 2 3 0,0-2 3 15,0 1 5-15,0 1 2 0,0 2 1 16,0 1 0-16,1 4-1 0,0 4-2 16,1 2-4-16,2-1-4 0,1 5-2 15,0-6-3-15,2 1-1 0,1-4-1 16,1-4 0-16,1-3-1 0,3 0 1 0,0-6 0 16,3 5-1-16,1-4 0 0,-1 1 1 15,1-3-1-15,-2 2-1 0,1-2 1 16,-3 2-1-16,1-1 1 0,-1 3-1 15,-1 0 0-15,1 2 0 0,-1 1 0 16,1 3 0-16,1 1 0 0,-2-1 0 16,-1-1 1-16,0 1 0 0,0-1 1 0,1-1 0 15,-2-1 0-15,1-1 1 0,3-3-1 16,0 1 1-16,4-4 0 0,0 1-1 16,2-3 0-16,0 0-1 0,0 2 0 15,1-2 0-15,-3 2 0 0,1 3-1 16,-2-2 0-16,0 6 0 0,-4-2 0 15,0 0 0-15,-1 4 0 0,-1 1 0 16,1 3-1-16,-3 1 1 0,-1-2 1 16,1 5-1-16,-1-4 0 0,2 1 1 15,-1-3 1-15,1-3 0 0,2-1 0 16,1-3 1-16,6-3 1 0,0-1-1 0,2 0 0 16,1-1-1-16,3-1-1 0,0-2 1 15,0 2-2-15,-2 1 1 0,-1 0-1 16,-1 2 0-16,-1 0 0 0,-2 2 1 15,-1 1-1-15,1 2 1 0,0 0 1 16,-2 1 0-16,1 0 1 0,2-2 0 16,1-1 0-16,0-2 1 0,-1-1-1 15,3-1 0-15,3-1-12 0,-1 2-110 0,2 0-100 16,-5-2-267-16</inkml:trace>
  <inkml:trace contextRef="#ctx0" brushRef="#br0" timeOffset="232176.8235">6758 13686 389 0,'0'-2'113'0,"-1"-1"7"16,-3-1-35-16,2 2-17 0,-1-2-13 15,1 1-10-15,-1 0-5 0,3 0-3 16,-1-1-5-16,2 1-5 0,0 0-5 16,3-1-4-16,1 2-4 0,2-3-4 15,2 0-5-15,3 0-1 0,3 1-1 16,1-1-1-16,1 2-2 0,0 0-1 15,0 3-6-15,-1-1-7 0,-2 2-7 0,-3 0-5 16,-2 2-10-16,-1 1-13 0,-2 0-86 16,-4 1-14-16,0 2-85 0,-2-1-182 15</inkml:trace>
  <inkml:trace contextRef="#ctx0" brushRef="#br0" timeOffset="232478.3425">6813 13740 453 0,'-4'5'119'0,"-1"-1"7"0,2-3-42 16,-1 1-35-16,0-1-11 0,1 1-4 15,0-1-3-15,2 0-5 0,0 0-5 16,0 1-4-16,1 0-4 0,1 0-2 0,1 1-4 16,2 1-2-16,1-2-1 0,0 0 0 15,2 1-1-15,2-2-1 0,-1 2-1 16,3-2-4-16,-1 0-8 0,2 0-9 16,-1 1-14-16,0 0-116 0,-1-1-119 15,2 0-291-15</inkml:trace>
  <inkml:trace contextRef="#ctx0" brushRef="#br0" timeOffset="232953.1569">7144 13615 496 0,'1'-1'119'0,"-1"-3"3"0,0 2-71 16,0 0-21-16,1 2-7 0,0 2-2 15,2 1-3-15,1-1-2 0,0 5-2 16,4 1-1-16,-1 4 0 0,2-1-2 16,1 2-3-16,-1-2-1 0,2 3-3 15,0-2-1-15,3 4-1 0,-1 0-1 16,3 0 0-16,0-3 0 0,0 2-1 15,2-1 1-15,0 0 0 0,-2-3-1 16,-2-1 0-16,-2-2-1 0,-2 1-4 0,1-1-3 16,-3 0-5-16,-3-3-7 0,-3-3-6 15,0-1-5-15,1-2-68 0,-3-1-36 16,0-4-87-16,-1-4-193 0</inkml:trace>
  <inkml:trace contextRef="#ctx0" brushRef="#br0" timeOffset="233183.0451">7439 13626 467 0,'-1'-6'118'0,"-2"1"4"0,1 3-56 15,-3 0-24-15,-4 1-11 0,1 4-4 16,-2 1-5-16,-5 3-1 0,-1 1-2 16,-2 4 0-16,-3 2-2 0,0 1 0 15,-1-1-3-15,1 3-1 0,4 2-3 16,1-1-2-16,2-2-3 0,0-1-2 15,4 1-3-15,3-3-6 0,2 1-6 16,1-5-7-16,6 1-10 0,0-2-4 16,4-2-116-16,2-6-112 0,1-3-270 0</inkml:trace>
  <inkml:trace contextRef="#ctx0" brushRef="#br0" timeOffset="233546.5221">7563 13581 447 0,'0'-4'118'0,"0"-1"4"0,0 3-20 16,-2 2-69-16,1 2-10 0,1 2-2 15,-1 4-3-15,0 2-2 0,0 4 0 16,-1 0-1-16,1 2-1 0,0 3 0 15,1-3-1-15,0 1 1 0,0 1-1 16,0-1-1-16,0 2-1 0,2-3 0 16,0-1-1-16,-1 1-2 0,1 0-1 0,2-2-2 15,1-2 0-15,1-1-1 0,1 0-1 16,1-2 0-16,3 0-2 0,0-1 1 16,0-3-1-16,3 0 0 0,2-3 0 15,0-1-1-15,1-1 0 0,-1-3-2 16,0 0-5-16,0-1-6 0,-2 1-5 15,-2-1-6-15,-2 0-5 0,-2 2-7 16,0 1-9-16,-3-2-52 0,-3 1-45 0,0-1-91 16,-4-3-204-16</inkml:trace>
  <inkml:trace contextRef="#ctx0" brushRef="#br0" timeOffset="233758.6549">7632 13571 546 0,'-7'-14'131'16,"-1"-1"6"-16,1 1-81 0,4 5-15 0,-1 2-10 15,3 2-6-15,1 2-6 0,2 1-5 16,2 1-6-16,3 4-3 0,3-1-3 16,4 2-1-16,3 1-2 0,2 1-4 15,2-1-8-15,2-1-10 0,0 1-14 16,1 2-108-16,-3-3-114 0,1 0-273 15</inkml:trace>
  <inkml:trace contextRef="#ctx0" brushRef="#br0" timeOffset="234152.7177">7947 13708 580 0,'0'1'127'0,"-1"1"3"0,-1 0-91 15,2 7-17-15,0 0-6 0,2 2-3 16,-1 3 0-16,-1-2 1 0,3 0-1 16,-1-1 0-16,2-2-2 0,0 0 0 15,-1-3-2-15,3-1 0 0,2-1-2 16,0-1-1-16,2-3-1 0,2-4-2 15,1-2 0-15,-1-2-2 0,1-5 1 16,1-4-1-16,-1 1-1 0,-1-1 0 0,0 0 1 16,-1 0-1-16,-2 3 0 0,-1 5 0 15,-2 4-1-15,-3 1 0 0,0 5 1 16,-3 3-1-16,-1 3 1 0,-1 4-1 16,1 4 1-16,1 1-1 0,-1 2 1 15,2-1-2-15,2 3-3 0,2 1-5 16,1-3-4-16,1-3-6 0,3-3-6 15,1 0-9-15,1-2-29 0,4-1-80 16,-4-6-99-16,1-3-237 0</inkml:trace>
  <inkml:trace contextRef="#ctx0" brushRef="#br0" timeOffset="234615.6683">8218 13458 591 0,'-6'-12'138'0,"3"3"2"0,1 3-94 16,2 4-14-16,2 4-8 0,3 1-4 15,1 2-3-15,7 1-4 0,1 2-2 16,4 0 1-16,5-1-4 0,1 0-2 15,3 1-2-15,1-3-2 0,-2-2 0 16,0 0-1-16,-2-1 0 0,-3 1 0 16,-1 2-1-16,-5-3 0 0,-3 3 0 0,-2 2 1 15,-4 3-1-15,-3 1 1 0,0 1 0 16,-4 2 0-16,-2 3 0 0,-1 0 1 16,0 3-1-16,-1-1 0 0,0 1-1 15,0 1 1-15,1 1-1 0,2 0 0 16,1-3 1-16,1 0-1 0,1 0 0 15,1 1 1-15,1-2-1 0,0-2 0 16,1-1-1-16,1 0 1 0,-1-2 0 16,-2-3 0-16,0-1-1 0,-2-3 1 15,-1-3 0-15,-2 1 0 0,-2-3 1 0,-1-1-1 16,-4 0 0-16,-1-1 1 0,0 0-2 16,-4-2-4-16,4 1-9 0,0 1-10 15,1-1-17-15,0 5-113 0,1 1-121 16,1 2-291-16</inkml:trace>
  <inkml:trace contextRef="#ctx0" brushRef="#br0" timeOffset="277332.1456">19662 16391 237 0,'2'0'57'0,"-1"1"2"0,-2 3-33 0,-1 0-7 16,1 5-6-16,0 1-2 0,0 2-1 15,0 4-3-15,1 2-5 0,-2 4-18 16,1 3-47-16,0-1-53 0,0 1-129 16</inkml:trace>
  <inkml:trace contextRef="#ctx0" brushRef="#br0" timeOffset="412180.0347">10945 4297 571 0,'-31'16'123'0,"-3"0"1"0,-8 5-104 15,-2-2-6-15,-5 1-3 0,4 2-1 16,1-1-2-16,2 3-3 0,-2-2-1 16,3-1-2-16,3 0-1 0,4-4 0 15,0-3 0-15,2-1 0 0,4-4 0 16,5-2-1-16,3-2 0 0,6-1 1 16,6 3-1-16,4-1 0 0,4 4 0 15,5-2-1-15,2 5 1 0,5 3 0 0,5 1 0 16,2-1 0-16,7 1 0 0,2 1 0 15,3 2 0-15,2 1 0 0,1-1 1 16,2 0-1-16,3 3 1 0,4 2-3 16,2-2 15-16,-3-1-141 0,-2-4-113 15,2-4-299-15</inkml:trace>
  <inkml:trace contextRef="#ctx0" brushRef="#br0" timeOffset="413009.3682">10375 4647 444 0,'-6'5'114'0,"-4"-4"2"0,4 1-9 16,0 0-92-16,6 1-7 0,4-2-1 15,5 0-2-15,5-1-2 0,5-2-1 16,5-1-1-16,4-2 0 0,4-2 1 16,2-3-1-16,4-2 0 0,6 1 0 15,5 0 1-15,3 2-1 0,6 2 0 16,4 2 1-16,3 3-1 0,3 3 0 0,1 0-1 15,3 3 1-15,5-1-1 16,-1 2 0-16,3 0 2 0,3-1 0 0,0 3 3 16,1-1 2-16,4 0 3 0,1-2 1 15,0 0 2-15,2-1 0 0,0-1-1 16,6-1-1-16,-1-1-2 0,-1-3-3 16,-5-1-2-16,5 0 0 0,-7-3-2 15,0 2-1-15,-5-2-6 0,-7 0-10 16,-10 1-32-16,-5 1-88 0,-11-2-108 15,-1 2-260-15</inkml:trace>
  <inkml:trace contextRef="#ctx0" brushRef="#br0" timeOffset="413466.8199">12009 3943 652 0,'-8'17'134'0,"0"2"0"0,2 1-122 16,2 2-9-16,3-1-2 0,1-2 0 15,0-5-3-15,1-3-2 0,1-5-3 0,-1-3-1 16,0-4-3-16,-2-5 0 0,1-5 0 16,-3-8 1-16,0-5 3 0,-3-5 3 15,-1-5 1-15,0-3 2 0,-3-4 2 16,1 0 1-16,-1 2 2 0,1 0 1 16,1 3 4-16,0 7 2 0,3 3 4 15,4 6 1-15,2 2 1 0,2 5-1 16,4 6-2-16,4 0-3 0,3 4-2 15,2-1-4-15,2 3-2 0,4-2-1 16,1 2-2-16,2 0 1 0,5-3 0 16,2 2-1-16,4-1 1 0,4 0-1 0,4-2-1 15,4 0-3-15,2-2-5 0,-2-1-7 16,1-2-7-16,-4-1-13 0,-7 2-107 16,-7 1-109-16,-8 5-264 0</inkml:trace>
  <inkml:trace contextRef="#ctx0" brushRef="#br0" timeOffset="413679.2527">12075 3832 595 0,'8'-5'129'0,"1"1"0"0,0 0-86 15,7 1-37-15,4 0-5 16,8 0 0-16,6-2-4 0,9 0-7 16,1-4-24-16,3-1-95 0,-3 1-104 0,6-6-261 15</inkml:trace>
  <inkml:trace contextRef="#ctx0" brushRef="#br0" timeOffset="413859.8348">13037 3106 727 0,'-4'29'152'0,"1"9"1"0,0 9-128 16,4 13-24-16,-1 11-19 0,3 7 30 16,2-1-164-16,6 6-129 0,5-5-337 15</inkml:trace>
  <inkml:trace contextRef="#ctx0" brushRef="#br0" timeOffset="461767.3691">649 13510 242 0,'-1'-25'85'0,"-3"1"11"15,-1 0-18-15,-1 5-9 0,3 2-6 16,-1 0-8-16,0 1-10 0,1 0-12 15,-1 2-9-15,3 2-5 0,-2 2-4 16,1 2-3-16,-1 3-3 0,1 2-2 16,-3 2-2-16,0 2-1 0,-3 4 0 15,-1 4-2-15,-1 3 0 0,-2 3 1 16,0 4 0-16,-1 7 1 0,4 2-1 16,0 3 1-16,0 1 0 0,5 2-1 15,-1-2 0-15,1 1 0 0,-1-1-1 0,1-3 1 16,1-1-1-16,-1 0 1 0,2-1 0 15,-1 2 0-15,1-3 1 0,2 0 0 16,0-1 0-16,1 0 0 0,3-1-1 16,-1-1 1-16,3-2-1 0,3-3-1 0,1-3 0 15,0 2-1-15,1-4 1 0,0-3-1 16,0-1 0-16,3-4 1 0,0-4-1 16,1 0 0-16,0-6 0 0,3-3 0 15,-1 2-3-15,-3-5-5 0,0 0-4 16,-2 1-5-16,0 0-9 0,-2-1-36 15,-1-1-76-15,-4-4-96 0,-2 1-230 16</inkml:trace>
  <inkml:trace contextRef="#ctx0" brushRef="#br0" timeOffset="462115.449">331 13755 564 0,'-11'-4'132'0,"2"0"2"16,2-2-82-16,4 3-26 0,3 1-11 15,4 1-6-15,1-3-4 0,2 2-3 16,4-2-1-16,2 2 0 0,0-2 0 16,2 0-1-16,1 2 1 0,0 1 0 0,-2 0 0 15,1-1-1-15,1 0 1 0,1 2-2 16,0 0-4-16,2-1-3 0,1 1-6 16,2 0-5-16,4 1-10 0,0 0-37 15,-2 0-68-15,0-2-92 0,0 1-217 16</inkml:trace>
  <inkml:trace contextRef="#ctx0" brushRef="#br0" timeOffset="462398.6914">804 13755 582 0,'-7'-2'129'0,"5"0"-1"16,2-3-92-16,5 3-20 0,2 3-9 0,3-2-5 16,3-1-1-16,0 1-1 0,4-1-1 15,1 1-3-15,1-2-4 0,-1 1-4 16,-2-1-9-16,-1 1-21 0,2-1-87 15,-3 1-96-15,-1-1-233 0</inkml:trace>
  <inkml:trace contextRef="#ctx0" brushRef="#br0" timeOffset="462597.1522">919 13924 606 0,'-2'-2'129'0,"2"-2"-1"0,3-1-105 16,2 3-13-16,1 0-8 0,3 1-5 16,-1 1-1-16,-1 1-3 0,2 0-4 15,1 0-4-15,2-1-4 0,0 3-6 16,2-2-21-16,2 0-47 0,3-2-28 16,1-1-76-16,-2-1-159 0</inkml:trace>
  <inkml:trace contextRef="#ctx0" brushRef="#br0" timeOffset="463169.0416">1208 13753 557 0,'-8'-4'120'0,"1"0"0"0,0 5-95 0,3 4-12 16,0 4-4-16,2 2-4 16,1 1 0-16,-1 4 0 0,4 1 0 0,0 0 0 15,2 0 0-15,2 0 1 0,3 0 0 16,-1 1 1-16,2-2 1 15,1-1-1-15,1 0-1 0,0 0 0 0,-2-4-2 16,2 1-1-16,-1-2 0 0,1-1-2 16,-4-2 0-16,-1-5 1 0,0 2-1 15,0-2 0-15,-3-3 1 0,-1-2 0 16,-5-6 0-16,4 0 1 0,1 1-1 16,0-6 0-16,0 1-1 0,-2-5 0 0,2 0 0 15,4 0-1-15,-3-2 1 0,-1 0-1 16,2 0 0-16,1 2 0 0,0-1 0 15,0 1 0-15,1 2 0 0,0 2 0 16,-2 3 0-16,0 0 0 0,0 3 0 16,0 3 0-16,-2 4-1 0,1 3 1 15,0 3 0-15,-2 2-1 0,0 3 1 16,0 0 0-16,0 3 0 0,1 1 1 16,-2 3 0-16,1-1 0 0,2 2 1 0,1 2 0 15,0 1-1-15,1 1 1 16,0 0-1-16,3-2 0 0,0 2 0 0,1-4-1 15,1-1-1-15,3-1-5 0,-1 0-6 16,4-1-8-16,-1-4-12 0,0-3-106 16,0-4-107-16,-1-3-264 0</inkml:trace>
  <inkml:trace contextRef="#ctx0" brushRef="#br0" timeOffset="463567.5683">1548 13344 572 0,'-6'-6'122'0,"5"0"0"0,1 4-99 16,5 3-13-16,3 1-3 0,5 3-3 0,3-1 0 16,3 2 0-16,6-1 1 0,2-1 1 15,6-1-1-15,2-2 0 0,1-2 0 16,3-1-1-16,1-2-1 0,-2-1 0 15,2 0-2-15,-5 0-3 0,1 1-4 16,0 0-6-16,0 0-5 0,-3 3-9 16,-1 0-31-16,-3-1-56 0,-2 1-13 15,-6 0-76-15,-5 0-141 0</inkml:trace>
  <inkml:trace contextRef="#ctx0" brushRef="#br0" timeOffset="463850.1299">2003 13338 471 0,'-3'0'99'0,"1"1"2"0,1 2-77 16,-2 4-6-16,2 2 1 16,-3 2 4-16,3 4 3 0,-1 4 2 0,0 3 1 15,1 4-3-15,1 3-3 0,-1 3-4 16,2 2-4-16,-1 1-1 0,1-2-2 15,2-1-1-15,-2-2-3 0,0 0-1 16,0-5 0-16,3 2-1 0,-1-2 0 16,-1-1-2-16,1 0-1 0,-1-2-1 15,2-2 0-15,-1 0-1 0,1-2-2 16,1 0-6-16,0-4-7 0,-2-1-6 16,2-1-13-16,-1-2-110 0,-2-7-113 15,1-5-273-15</inkml:trace>
  <inkml:trace contextRef="#ctx0" brushRef="#br0" timeOffset="464416.0596">2397 13789 550 0,'0'-6'122'0,"-1"2"1"0,-3-2-90 16,-1 4-16-16,-1 0-8 0,-1 2-3 15,-2 0-1-15,-2 2-1 0,0 0 2 0,-1 0 1 16,0 1 1-16,0 1 0 0,-1-2 0 16,2 2-1-16,1 1-1 0,2 0-1 15,1-1-1-15,0 3-1 0,4 1-1 16,0 1-1-16,2 1 0 0,4-1 0 16,-1 2 0-16,4-1 0 0,1 1-1 15,4-2 1-15,0-1-1 0,2 0 1 16,0-1 0-16,1-2-1 0,0 1 0 15,0 0 1-15,-2-1-1 0,2 0 0 0,-2-1 1 16,-1-1-1-16,0 0 0 0,-3-1 0 16,1 1 0-16,-2-1 1 0,-1 1-1 15,1 0 0-15,-4 0 1 0,1 0-1 16,-3 1 0-16,-1 1 0 0,-1-1 1 16,-4 2-1-16,-1 1 1 0,-3 0-1 0,-2 2 1 15,-1 0-1-15,-1-2 0 16,-3 0 0-16,0 1 1 0,-1-3-1 15,-2 1 0-15,1-1 0 0,-2-2-4 0,3 2-5 16,1 1-12-16,3 0-115 0,-2 0-111 16,2 3-284-16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2T12:45:13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20755 5567 303 0,'-15'1'90'0,"1"1"6"16,1-4-33-16,0 2-7 0,6-2-11 15,-1 1-6-15,3-3-6 0,0 2-6 0,3-1-6 16,0 2-3-16,0 0-4 0,2 0-2 15,2-1-3-15,0 4-2 0,3-2-1 16,2 1 0-16,3 0 0 0,6 0 1 16,4-1 2-16,3 5 0 0,4-4 0 15,5 1 0-15,3-2-2 0,8 0-1 16,2 0-1-16,3 0-1 0,1-3-2 0,1 3 1 16,-1-1-1-16,0 1-1 0,-5 4 1 15,-3-1-1-15,-2 2 0 0,0 0 0 16,3 4-1-16,0 0 1 0,-1 2 0 15,2-1-1-15,-1-2 1 0,-1-2-1 16,0-4 0-16,-3-3 0 0,0-3-1 16,-5-2 1-16,4-1 0 0,-6-3 0 15,-1-2 0-15,-1 0 1 0,-3 0-1 16,-2 1 0-16,-2 0 0 0,-6-1 1 0,2 5 0 16,-4 1 0-16,-3 0 1 0,-1 1 0 15,-1 2 2-15,-3 1-1 16,1 2 1-16,0-1 0 0,0-1-1 0,2 4 1 15,-2-2-2-15,1 0 0 0,-1 1 0 16,1 0-3-16,-1 0-5 0,-1 2-11 16,2 2-121-16,-3 0-116 0,-3 3-296 15</inkml:trace>
  <inkml:trace contextRef="#ctx0" brushRef="#br0" timeOffset="41647.6697">9988 8278 251 0,'-2'0'66'16,"-1"-1"5"-16,2 0-36 0,0-1-3 15,-1 1-3-15,0 0-4 0,2 0-3 16,-1-1-2-16,0 4-2 0,1-4-2 15,0 2 0-15,-2 0-1 0,2-1-2 0,0 2-1 16,0-2-2-16,3-1-1 16,-1 1-1-16,2 1-1 0,1 0-2 0,1 0-1 15,2-4 1-15,4 3 0 0,-1-2 0 16,1 1 0-16,1-2 1 0,3 0-1 16,1 0 1-16,3 0 0 0,1 1 0 15,1 2-1-15,4 0-1 0,-2 0 1 16,-1 1-2-16,3 2 0 0,-3-1-1 15,1 2 0-15,-1-1 0 0,-1 1-1 0,0-1 1 16,-1-1 0-16,-4 1 0 0,-1-1 0 16,-5-4 1-16,0 5-1 0,-5-5 0 15,-2 2 0-15,-2 2 0 0,-2 0 1 16,-6-2-1-16,4 4 0 0,-8-3 0 16,0 3 0-16,-5-3 0 0,-6 3-1 15,-2-2 0-15,1 4-1 0,-7-3 0 16,-2 1 0-16,-3-1 0 0,1 2 0 15,0 0 1-15,2 0-1 0,0 0 0 16,2 0 1-16,2 0-1 0,5-2 1 16,2 0-1-16,4 0 1 0,2-4-1 0,3 1 1 15,3 0 0-15,2-3-1 0,3 2 0 16,1-1 0-16,4 1 0 0,-1-1 0 16,3 1 0-16,2 0 0 0,1-1 0 15,2-1-1-15,2 3 1 0,2-1 0 16,2-1 0-16,-1 1 0 0,2-1-1 15,4 2 1-15,0 0 0 0,2 0-1 0,2 1 1 16,2 1 0-16,1-1 0 16,0 1 0-16,0 0 0 0,-2 2 0 0,0-3 1 15,-2 1-7-15,-3 0-108 0,-7 4-97 16,-9-1-255-16</inkml:trace>
  <inkml:trace contextRef="#ctx0" brushRef="#br0" timeOffset="43733.977">9007 8762 559 0,'-3'2'132'0,"3"0"4"0,3-2-80 0,-2-2-23 16,0-3-7-16,1-2-1 0,2-4-4 16,1-1-2-16,3-3-2 0,-2-3 0 15,1-3 0-15,3-1-1 0,2-1-2 16,-1-2 0-16,1-2-2 0,-3-2-1 15,2-2-1-15,-1-1-2 0,-3-1-2 16,-3 1-1-16,0-1-2 0,-3 3 0 16,-1 0 0-16,-1 5-1 0,-2 1 0 0,-5 2 2 15,1 9 0-15,0 4 1 16,0 4-1-16,-2 6 1 0,1 6-2 0,-1 4 1 16,4 8-1-16,-3 5-1 0,0 2-1 15,-3 5-1-15,6 6 0 0,0 3-5 16,2 2-6-16,1 1-7 0,4-3-8 15,-1-3-10-15,7 0-8 0,-1-5-11 16,0-4-38-16,3-5-68 0,1-3-100 16,2-5-230-16</inkml:trace>
  <inkml:trace contextRef="#ctx0" brushRef="#br0" timeOffset="43995.2766">9219 8688 618 0,'-8'-2'154'0,"0"1"5"15,-1 3-93-15,3 2-15 0,0 3-6 16,1 3-10-16,3 1-8 0,2 1-8 16,2 0-5-16,4 1-4 0,3-2-4 0,2-4-3 15,2-2 0-15,4-3-1 0,3-3-1 16,3-1 1-16,1-4-1 0,0-5 1 16,2-4 0-16,-2-1 0 0,-2-2 0 15,-3-2 0-15,-9-1 0 0,-4 0 0 16,-8 3 0-16,-5 2-1 0,-6 3-3 15,-7 0-13-15,-3 4-18 0,-1 5-15 16,-2 5-15-16,-1 5-67 0,1 5-46 16,3 5-107-16,4 5-199 0</inkml:trace>
  <inkml:trace contextRef="#ctx0" brushRef="#br0" timeOffset="44749.0599">9489 8654 426 0,'-3'-5'110'0,"0"2"3"0,1-1-38 16,1 0-40-16,-2 0-11 0,2 1-5 15,0 0-1-15,0 1-1 0,1-2 1 16,0 2 0-16,0-2 0 0,1 3 2 16,-1-2 0-16,1 2 1 0,1-1-1 15,0 1-1-15,-1-2 1 0,0 2-1 16,-1 0-1-16,1-1-2 0,-2 0-1 16,2 2-2-16,-2-1-2 0,1 1-2 0,1 1-1 15,-1-1 0-15,0 1-1 0,0 3 0 16,-1-3 0-16,2 3 1 0,-1-1-1 15,0 0 0-15,0 1-2 0,0-3-1 16,2 1-1-16,-2-1-1 0,1-1 1 16,0 0 2-16,0-1 0 0,0-2 1 15,1-1 1-15,0-2 0 0,1 0 0 0,-1-3 1 16,1 0-1-16,-1 0-1 0,0 1 1 16,0 2-1-16,-2 0 0 0,0 4 0 15,-2 4-2-15,1 4 0 0,-1 5 0 16,1 5-1-16,-4 5-1 0,2 3-1 15,1 5 1-15,3-1-1 0,-1-1 1 16,4-2 0-16,-1-2-2 0,7 0 1 16,0-5 1-16,2-6-2 0,-1-2 1 15,3-2-1-15,-1-6 1 0,3-3 0 16,-1-7 0-16,1-1-1 0,-4-2 2 16,3-5-1-16,-2-3 1 0,-2-1 1 0,-1-1-1 15,-3 0-1-15,-2 0 2 0,-1 3-2 16,-3 3 1-16,-1 5 0 0,-1 2 0 15,-2 4 1-15,1 5 0 0,-2 4-1 16,1 4 0-16,1 2-1 0,2 2-1 16,0 3-2-16,2 2 0 0,2-3 0 15,5 0-2-15,1-2 0 0,2-3 0 16,2-1 1-16,-1-6 0 0,2-3 0 0,2-1 1 16,0-4 1-16,-1-6 0 0,0-2 1 15,-3-4 1-15,2-3 0 0,-4-1 0 16,-1-2 0-16,-8 0 0 0,-2 2-1 15,-5 0-1-15,1 3-7 0,-6 2-11 16,0 3-13-16,-1 6-16 0,2 3-11 16,1 4 3-16,0 3-130 0,4 4-121 15,2 9-285-15</inkml:trace>
  <inkml:trace contextRef="#ctx0" brushRef="#br0" timeOffset="45261.632">10325 8686 585 0,'4'1'135'16,"-1"-2"4"-16,2 1-87 0,4-1-20 16,2-1-2-16,3 0 0 0,2 0-1 0,3-5-4 15,-1 0-3-15,-1-4-5 0,0 0-2 16,1-2-2-16,-5-3-1 0,-2-1-2 15,-4-2 1-15,-2 1 0 0,-3-1-2 16,-5-1-1-16,-2 1 0 0,-3 1-1 16,-2 2-2-16,-4 2-1 0,1 5 0 15,-3 2-1-15,-2 6-1 0,-2 5 0 16,2 6 1-16,-2 3 0 0,3 7 0 0,1 2 0 16,2 6 0-16,5 5 0 0,-1 3 0 15,2 3 0-15,2 0 0 0,3 3 1 16,-1-2 0-16,3-1 0 0,2-3 0 15,1-2 0-15,3-3-1 0,3-3-2 16,0-4-6-16,3-3-10 0,-1-7-13 16,4-3-15-16,0-5-11 0,1-5 2 15,0-5-128-15,-2-4-124 0,3-7-285 16</inkml:trace>
  <inkml:trace contextRef="#ctx0" brushRef="#br0" timeOffset="45927.9433">10790 8606 514 0,'4'-13'130'0,"3"-2"6"0,-3 0-56 0,0 3-31 16,-3-1 1-16,0-1 1 0,-2 4 0 15,0 3-1-15,-5 5-2 0,-2 0-4 16,-3 5-6-16,-2 5-7 0,-2 6-8 15,0 2-8-15,-3 2-3 0,0 3-6 16,3 2 0-16,4-1-3 0,4-3 0 16,2-2-1-16,5-2 0 0,6-3-2 15,2-4 1-15,7-4-1 0,1-4 0 16,2-2 0-16,1-6 0 0,-1-5-1 16,2-3 1-16,-1-4-2 0,-2-2 0 0,2 1-1 15,-2 1-1-15,0 4-1 16,-5 2 1-16,-3 4-1 0,-3 4 0 0,-5 7 0 15,-4 4 2-15,-1 5 0 0,-6 4 0 16,2 5 1-16,-1 5 1 0,4 1 1 16,-1 1 0-16,5 0-1 0,1-2 1 15,6-4-1-15,5-4 0 0,4-3-1 16,2-7-1-16,5-4-4 0,3-7-4 16,5-8-8-16,-1-1-6 0,3-7-3 15,0-5-1-15,-3-2 1 0,2 1 4 0,-4 0 5 16,-5 3 7-16,-4 0 7 0,-5 5 9 15,-5-1 8-15,-4 7 7 0,-5 2 5 16,-8 1 3-16,-1 4 2 0,-2 4 3 16,-1 4-3-16,-2 3-5 0,-2 3-7 15,1 3-3-15,5 5-3 0,2-1-3 16,1 0-2-16,3-1-2 0,3 1-2 0,5-3 0 16,3 0-1-16,1-3-3 0,4 0-2 15,2-3-3-15,3 0-2 16,1 0-2-16,0-2-2 0,-1-1-1 0,0 0 1 15,-3-2 1-15,-1 1 2 0,-4 0 2 16,-5-2 2-16,-1 1 2 0,-5-2 1 16,-2 1 1-16,0 2 1 0,-2-1 1 15,0 2 0-15,-1-1-1 0,-1-1-6 16,0 3-10-16,0-3-10 0,2 1-11 16,-1-5-9-16,3 4-15 0,2 1-113 0,8 0-115 15,0-2-273-15</inkml:trace>
  <inkml:trace contextRef="#ctx0" brushRef="#br0" timeOffset="46265.9065">11340 8560 523 0,'3'-9'130'16,"-3"1"2"-16,1-1-62 0,0 2-36 15,-1 1-4-15,0-1-2 0,0 3-2 16,0 0-1-16,-1 0 1 0,0 2 2 15,0 1 1-15,-2 1 2 0,1 0 0 16,-2 1 1-16,0 1 0 0,-1 2-1 16,-1 1-2-16,0 1-2 0,0 0-4 15,0 3-4-15,1-1-4 0,0 1-5 16,1-1-3-16,2 3-1 0,2 0-3 16,0 0-2-16,2 0 0 0,0 3 0 0,1-3-1 15,2 1 0-15,0-1-2 16,2 0 0-16,5-1-3 0,1-1-1 0,4-3-1 15,2 1-1-15,0-2 0 0,2 1 0 16,-4-1 1-16,-1 0-2 0,-9 1-2 16,-7 0-8-16,-6 1-19 0,-7 2-19 15,-6-2-29-15,-4 2-101 0,-1 1-129 16,0-2-287-16</inkml:trace>
  <inkml:trace contextRef="#ctx0" brushRef="#br0" timeOffset="50726.6982">13061 8102 249 0,'-6'2'56'0,"0"1"1"16,2-2-39-16,1-1-5 0,2 2-2 16,-1-2 0-16,2 1 3 0,0-1 0 15,2 2 2-15,-1-2 1 0,1 1 1 16,1-2 1-16,2 2 2 0,-1-1-1 16,3 0 0-16,1 0-2 0,4 0 0 15,3-1-2-15,3-1-2 0,2 1-2 16,5 0-1-16,3-1-2 0,0 0-1 15,4 0-1-15,2-2 0 0,0 2-1 16,6-1 0-16,-1 1 0 0,0-2-1 0,3 0 1 16,-3-2-2-16,-1 1 0 0,-3-1 0 15,-2 1-1-15,-3 2 0 0,-3-1 0 16,-3 3-1-16,-1 0 0 0,0 1 1 16,-5 1-1-16,-3 0 0 0,-3-1-1 15,-2 0 0-15,-3 0 1 0,-2 1-1 16,-4 2 0-16,0-3 0 0,-1 2 0 15,-1 1-2-15,0 0-6 0,-2 2-102 0,-5-1-92 16,-3 6-243-16</inkml:trace>
  <inkml:trace contextRef="#ctx0" brushRef="#br0" timeOffset="52766.3736">14915 7754 284 0,'2'-1'73'16,"-2"-1"3"-16,-5-1-35 0,-1-1-8 15,-2-1-6-15,-1 0-4 0,-1 0-3 16,-2 0-2-16,-4 0-4 0,-2 3-2 15,-3 2-4-15,-3 0-1 0,-4 2-1 16,0 2-2-16,-2 2 0 0,-4 2-1 16,1-2 0-16,-1 0 0 0,-4 2 0 15,-2 1-1-15,-3 3 0 0,-1 2-1 0,-2 0 1 16,-1 6-1-16,-1 2 2 0,3 7 2 16,5 5 2-16,4 2 2 0,1 3 2 15,1 2 2-15,7 2 1 0,6 1-2 16,2-2 0-16,3-2-2 0,3 2-2 15,7-1-1-15,12 5-2 0,4-1-1 16,7-3-1-16,7-1 0 0,10-4 0 16,9-3-2-16,7-6 1 0,8-4 0 15,8-6-1-15,7-7 1 0,8-6-1 0,6-5 0 16,1-6 1-16,5-6 0 0,0-9-1 16,-1-10-1-16,-2-2 1 0,-2-5-1 15,-6-6 2-15,-5-1 0 0,-6-3 1 16,-6-2 2-16,-8 2 0 0,-12-6 1 15,-13-7 1-15,-12-3-2 0,-15-5 0 16,-16-3-1-16,-18 0-1 0,-18 3-2 16,-15 8 0-16,-16 16-1 0,-24 12-5 15,-21 14-14-15,-16 21-104 0,-22 15-104 0,-21 13-262 16</inkml:trace>
  <inkml:trace contextRef="#ctx0" brushRef="#br0" timeOffset="56772.927">18044 7538 157 0,'-13'-10'32'15,"-3"-1"-1"-15,0 3-28 0,-1-1 4 16,-3 4 7-16,-1 0 8 0,-1 3 9 16,0 1 7-16,0 1 7 0,-1 2 4 15,-1-1 1-15,1-1-4 0,-1 2-4 16,-1-1-7-16,2 1-6 0,1 1-7 16,1-3-4-16,2 3-6 0,2 1-4 15,4 1-4-15,2-3-1 0,2 1 0 0,1-1-1 16,3 0 1-16,3-1 0 0,-1-1 2 15,3 1 0-15,2-1 2 0,1 1 3 16,3-1 2-16,4 1 0 0,2-2 1 16,6-1 0-16,4-3-1 0,5 2-1 15,6-1-2-15,3-4-1 0,7 1-2 16,6 0 0-16,3-1 1 0,2 1-1 16,2-3 1-16,5 0 0 0,4 2 0 0,3 0 0 15,3 2 0-15,3 1-1 0,5 2-1 16,3-1-1-16,2 1-1 0,4 1 0 15,6 0-2-15,-3-1 0 0,7-2 1 16,2 2-1-16,3 0 1 0,3 1 0 16,-1-2 1-16,3-1 1 0,1 0 1 15,1 3 0-15,2-3 0 0,-1 0 0 16,-2-1-1-16,4 2 0 0,0 0-1 16,-3 0 0-16,-3-3-1 0,-2 1 1 15,-1 1-1-15,-2 2 3 0,-4-2 1 16,-4-1 1-16,-3 1 0 0,-3 0 2 0,-5 1-1 15,-4 2 0-15,-3 1-3 0,-9-1 0 16,-6 4-2-16,-3-1-1 16,-7-1-1-16,-5 1 0 0,-5 1-1 0,-8 0-7 15,-1-2-9-15,-6 1-13 0,-7-1-118 16,-4 0-120-16,-8-3-297 0</inkml:trace>
  <inkml:trace contextRef="#ctx0" brushRef="#br0" timeOffset="57398.5962">19950 7245 512 0,'3'-12'127'15,"-1"0"5"-15,1 3-73 0,-2 1-18 16,1 3-10-16,1 2-7 0,-1 6-6 0,3 3-6 15,-2 5-4-15,0 1-3 0,0 5-1 16,-1 7-1-16,1 4 0 0,-1 4-1 16,-1 2-5-16,3 4-9 0,0 2-15 15,-1-2-113-15,2-2-115 0,-1-1-288 16</inkml:trace>
  <inkml:trace contextRef="#ctx0" brushRef="#br0" timeOffset="58433.0343">18627 7091 393 0,'-2'-12'97'0,"-1"2"2"15,1 1-51-15,2 1-20 0,-1 3-12 16,-2-1-7-16,5 3-5 0,-4 2-2 0,5 4-1 15,-2-2-1-15,-1 1 1 0,2 1-1 16,0 0 2-16,0 2 0 0,1 0 2 16,-3-4 2-16,1 7 1 0,1-3 2 15,0-2 1-15,-2 1 3 0,1-1 2 16,1 0 3-16,-1-2 2 0,1-1 1 16,-2-2 1-16,1 0-1 0,0-3 0 15,-1 1-4-15,-1-6-4 0,1 4-2 16,-1-1-3-16,1 1-3 0,-2-2 0 0,2 1-3 15,0 1 0-15,0 2-1 0,0-1-1 16,-1 1 0-16,1 1 1 0,-1 2-1 16,1 2-1-16,0-2 1 0,-1 3 0 15,1-1 0-15,0 2 1 0,0 0-1 16,0 0-1-16,0-2 2 0,0 1-1 16,0-2 0-16,-1 0 0 0,1 2 2 15,-2-4-1-15,2 2 2 0,-1 0-1 16,1 0 1-16,0 0 1 0,-1-1-1 0,1 1 0 15,0 0-1-15,0 3 0 0,0 3-1 16,0 5 0-16,-1 2-1 0,-1 8 1 16,0 2-1-16,-1 7 1 0,0 0 0 15,-1 1 0-15,0 0 0 0,3 1-1 16,1-4 1-16,1-1-2 0,2-3-2 16,2-3-5-16,1 0-7 0,0-4-14 15,0-5-112-15,-1-2-113 0,1-4-281 16</inkml:trace>
  <inkml:trace contextRef="#ctx0" brushRef="#br0" timeOffset="59652.487">18634 6851 314 0,'-5'-4'98'15,"-3"2"5"-15,2-2-21 0,-1 2-25 16,2-1-14-16,0 0-9 0,-1-1-9 0,2 0-7 16,1 1-3-16,0 0-3 0,-1-2-1 15,2-1-1-15,0 1-1 0,0 0-1 16,2 0-1-16,0 1-1 0,0-1-1 16,0 1 0-16,3 0-2 0,-1 3 0 15,-1-1-1-15,1-1 0 0,-1 2-2 16,1 1 1-16,0-1 0 0,-1-1-1 15,-1 1 0-15,1 1 0 0,0 0 0 16,0 0 0-16,1-1 0 0,-1 1 0 16,-1 0 1-16,1 0-1 0,0 0 0 0,-1 0 0 15,2 0 0-15,-2 0 0 0,0 1 1 16,1-1-1-16,0 0 0 0,0 0 1 16,2 1 0-16,-1-2 0 0,2 1 1 15,1 0 1-15,1-1 0 0,1 0 0 16,2 0 1-16,2-1-1 0,1 0 0 15,1 1-1-15,3-2 0 0,4 1-1 16,2 1 0-16,4-1 0 0,-2 1-1 16,7 0 1-16,4 0-1 0,3-1 0 0,2 2 1 15,1 0-1-15,1-1 0 0,2-1 0 16,0-1 0-16,0-2 1 0,-1 2-1 16,0-1 1-16,1 0-1 0,-1 2 0 15,2 1 0-15,2 1 1 0,-1 2-1 16,0-2 0-16,-2-1 0 0,0-2 0 15,-3 0 0-15,0-1 1 0,-3-1-1 0,-5 3 0 16,1 1 0-16,-1-1 0 16,0 2 0-16,2 2 0 0,-1-1 0 0,0 0 0 15,4-2 0-15,-2 0 1 0,2-2-1 16,-1 1 0-16,-3-2 0 0,-2-1 0 16,0 0 0-16,-3 2 1 0,-1 0-2 15,0 1 2-15,-2 0-1 0,0 2-1 16,1 0 2-16,-3-2-1 0,3 2 0 15,0 0 0-15,1-1 0 0,0 1 0 16,3 0 0-16,0 0 0 0,-2 0-1 16,-1 0 1-16,-1 0 0 0,-2 0 0 0,-2 0 0 15,-1 0 0-15,-1 1-1 16,0 0 1-16,-2-1 0 0,0 1 0 0,-1 2 0 16,0-2 0-16,-1 0 0 0,-3-1 0 15,1 0 0-15,-1 0 0 0,0-1 0 16,1 0 0-16,-3 0 0 0,0 1 0 15,0-2 0-15,1 2 0 0,-4 0 0 16,0-1 0-16,-3 1-2 0,0 1-1 0,-1-1 0 16,-1 0-3-16,-2 2-2 0,2-2-2 15,0 0-3-15,-1 0-2 0,1 0-4 16,1 1-3-16,1 0-3 0,1-1-16 16,-1 1-18-16,-1 1-15 0,1 0-8 15,-1-1-3-15,0 0 2 0,-1 1 6 16,0 0 18-16,-2-1 20 0,0-1 19 15,1 0 14-15,-2 0 14 0,0 0 10 16,1-1 12-16,-2 0 12 0,1-2 11 16,0 2 12-16,-1 0 6 0,1 0 1 0,-1-2-6 15,0 1-7-15,0-1-9 0,0 2-11 16,-1 0-10-16,2 0-10 0,-1 1-5 16,1 1-4-16,-1 1-3 0,2 5-2 15,0 2-1-15,-1 2 0 0,-1 3 0 16,2 3 0-16,0 7 1 0,2 2-1 15,-3 4-1-15,1 5 0 0,2 6-2 16,-1 3 1-16,-1 0 0 0,-1 1-2 0,0 2 1 16,1-2 1-16,0-5-2 0,2 0 1 15,2-1 0-15,0-3-3 0,3-1-8 16,0 0-113-16,-1-4-104 0,3 0-270 16</inkml:trace>
  <inkml:trace contextRef="#ctx0" brushRef="#br0" timeOffset="60643.0817">18174 8044 342 0,'-2'-2'95'0,"-2"-2"4"0,2 1-45 0,-2 1-8 16,1 1-5-16,1 0-5 0,0-2-5 15,-2 2-4-15,1 2-1 0,2-1 2 16,-1 0-2-16,1 0-1 0,1 0-1 16,0 0-3-16,1 0-1 0,0 0-1 15,1-1-4-15,2 1 1 0,0 0-3 16,2 0 0-16,3 0-2 0,-1-1 0 15,3-1-3-15,3 0 0 0,0 0-2 16,1-1-2-16,1 3-1 0,0 0-1 16,-1 1-2-16,-1 1-5 0,0 0-11 15,-1 0-11-15,-1 1-3 0,-1-2-123 0,-3-2-121 16,-2 1-290-16</inkml:trace>
  <inkml:trace contextRef="#ctx0" brushRef="#br0" timeOffset="61344.4457">18570 8061 466 0,'6'-2'119'15,"1"-2"3"-15,1 0-56 0,-1 0-24 16,4-3-6-16,0 0-4 0,3-2-5 16,-1-3-3-16,0 0-4 0,3-3-2 15,2 1-5-15,-1-2-2 0,-1 0-3 16,-2 0-2-16,0-1-1 0,-2 1-1 15,-2 1-1-15,-4 0 0 0,-2 1-1 16,-4-1 0-16,-2 1 0 0,-1 0 0 16,-5 0-1-16,0 1 0 0,-3 1-1 15,0 1 0-15,0 2 0 0,1 0 0 16,-1 4 0-16,2 3-1 0,1 3 1 0,-1 2-1 16,1 3 0-16,-1 1 1 0,-1 7-1 15,0 2 1-15,1 3 0 0,0 3-1 16,2 8 1-16,1 3 0 0,3 5-1 15,1 1 2-15,3 1 0 0,0 3 0 16,3-4 1-16,1-2 0 0,1-1 0 16,1-5 0-16,2-1 0 0,1-2-1 15,-1-2 0-15,2 0 0 0,-2-2 0 0,1-2-1 16,-3 0-2-16,-2-2-5 0,-3-3-6 16,-2-2-5-16,-2-2-5 0,-3-4-5 15,-2-2-4-15,-4-5-3 0,-3-3 1 16,0-4 1-16,-4-6 4 0,0-1 4 15,-2-1 5-15,-2-6 5 0,3 2 8 16,-1-1 11-16,1 0 9 0,0 4 10 0,3-1 6 16,3 3 6-16,1 2 5 15,4 5 2-15,3 1-5 0,3 1-5 0,3 2-7 16,4 1-6-16,2-2-5 16,6 1-5-16,0 1-4 0,4 0-1 0,2 1-1 15,3-2-1-15,0 1 0 0,2 3-1 16,-1-5-7-16,2 0-11 0,-2 1-12 15,2-1-81-15,-3 1-43 0,-3 0-106 16,1 1-230-16</inkml:trace>
  <inkml:trace contextRef="#ctx0" brushRef="#br0" timeOffset="61726.0034">18912 8267 507 0,'-9'-1'120'0,"-2"0"3"15,1 1-78-15,2 0-16 16,-3 1-5-16,0 0-3 0,1-1-5 0,1 2-4 16,3 2-2-16,0 0-3 0,1 2-2 15,3 1-1-15,2 2-1 0,2 1-2 16,0-2 0-16,2 1 0 0,2 1-1 15,0-1 1-15,1 2-1 0,0 0 0 16,0-1 0-16,2 1-1 0,2 0 0 16,-1-2 1-16,1-2-1 0,1 1 1 15,1-2-1-15,0 0 1 0,-2 0 0 0,-2 0 0 16,0 1 0-16,-3-2 0 0,-3 1 1 16,-3 1-1-16,-3-3 0 0,-3 3 0 15,-4 0 0-15,0-1 1 0,-1 1-1 16,0 1 0-16,0-3-4 0,2 1-6 15,2 0-8-15,1 0-16 0,3-1-99 16,-1-1-104-16,3-1-254 0</inkml:trace>
  <inkml:trace contextRef="#ctx0" brushRef="#br0" timeOffset="62266.0998">19295 8107 423 0,'6'-5'115'0,"-3"-3"6"0,0 5-46 15,-3-1-20-15,3 3-15 0,-3 1-6 0,1 3-7 16,-4 4-4-16,1 4-3 0,-2 3-2 16,-4 5-1-16,0 4 1 15,-1 4 2-15,-5 2-1 0,3 6 0 0,1-2-1 16,-1 5-3-16,4 1 0 0,0-1-4 15,0-2-4-15,1-2-1 0,1-3-3 16,-1-2-2-16,4-7-4 16,-2-4-7-16,2-5-10 0,3-3-8 0,1-1-11 15,2-5-4-15,3-4-116 0,2-3-115 16,0-3-269-16</inkml:trace>
  <inkml:trace contextRef="#ctx0" brushRef="#br0" timeOffset="62632.3679">19332 8532 570 0,'0'-7'138'16,"0"1"7"-16,2-5-87 0,2 0-12 15,1-3-5-15,1 1-6 0,1-3-5 0,3 3-3 16,1-4-6-16,4 5-3 16,1-1-3-16,2 5-4 0,3-1-1 0,1 3-3 15,0 2-4-15,0 4 1 0,-1 0-2 16,-6 2-2-16,2 2 0 0,-4 3 1 15,-2 1-1-15,-1 4 0 0,-3-1 0 16,-3 3-1-16,1 3 0 0,-5 0 0 16,-4 0-2-16,1 4-2 15,-7-4-4-15,-2 2-1 0,-2-3 0 0,-3 0 0 16,0-4 1-16,0 1 1 0,-2-4 3 0,6 1 2 16,0-1 3-16,6 1-1 15,0-2 1-15,2-2 0 0,4-1-1 0,2-2 1 16,3 1-1-16,3-2 1 0,0 0-1 15,8 0 1-15,2-1 1 0,3 1-1 16,3-1 0-16,1-1-4 0,3 0-11 16,3-1-11-16,0 1 34 0,2 0-166 15,0 1-129-15,-1 4-334 0</inkml:trace>
  <inkml:trace contextRef="#ctx0" brushRef="#br0" timeOffset="63437.4322">21081 7879 502 0,'11'0'127'0,"1"-2"5"0,2 1-65 0,0-2-19 16,4-1-6-16,1-2-4 0,1-3-3 15,-1-3-6-15,5-2-5 0,-2 1-5 16,0-2-5-16,-1-2-3 0,-4-1-3 16,-1-1-3-16,-3 1-2 0,-4 1-1 15,-4-3 0-15,-4-1-1 0,-4 3-1 16,-2 2-1-16,-4-1-3 0,-4 4 2 0,-3 2-1 16,-1 3-1-16,-1 6 1 0,1 2 0 15,0 3 1-15,-1 8 1 0,4 3 0 16,0 4 0-16,2 7 0 0,1 2 1 15,1 7 0-15,2 4-1 0,2 4 1 16,2 5 0-16,4 1 0 0,2 1 0 16,2 0-1-16,2-2 1 0,4-4 0 15,-2-7 0-15,2-4 1 0,0-4-1 0,-1-3 0 16,-2-3 1-16,-1-6 0 16,-2-3-1-16,-2 0 1 0,-4-4 0 15,-2-4 0-15,-2-2 1 0,-1-3-1 0,-3-2 0 16,-2-2 0-16,-1-4 0 0,0-3-1 15,2-1 1-15,-1-3 0 0,2 1 1 16,2-1 2-16,2 0 2 0,1 0 2 16,5 4 1-16,3 2 0 0,3 1-1 15,1 0-1-15,4 0-1 0,3 0-3 0,4 3-2 16,1-2-3-16,1 2-7 0,4 0-9 16,-1 1-11-16,0 2-13 0,1-1 7 15,-5 4-130-15,-1-1-121 0,-2 3-285 16</inkml:trace>
  <inkml:trace contextRef="#ctx0" brushRef="#br0" timeOffset="63932.2296">21584 8066 431 0,'5'-6'102'0,"-2"0"-1"0,-3 2-50 16,0 3-35-16,-2 0-11 0,0 2-6 0,-2 3-24 16,-1 1-57-16,1-1-20 0,-3 1-71 15,0-1-149-15</inkml:trace>
  <inkml:trace contextRef="#ctx0" brushRef="#br0" timeOffset="64411.3045">21560 8088 354 0,'4'0'104'15,"-2"-2"5"-15,0-1-24 0,2 2-29 16,-1 0-13-16,0 0-7 0,2-2-7 0,-1 1-3 15,1-2-2-15,-2 2-2 0,1-2-2 16,0 0-1-16,-2 1-1 0,-2-1-3 16,0 1-1-16,-1 1-1 0,-3 0-4 15,-1 0 0-15,-3 1-4 0,-2 1-1 16,-2 1-1-16,-4 1-1 0,-3 1-2 16,1 2 1-16,-3 1 0 0,4 2-1 0,0 0 0 15,2 1 0-15,4 1 0 0,3 1 0 16,2-2 0-16,3 0-1 0,1 2 1 15,3-2-2-15,1 0 0 0,2 0-1 16,1-2 1-16,1-1-1 0,1 0 0 16,1-1 1-16,-1 0 0 0,2 0 1 15,-1-1 1-15,1 0-1 0,-1-1 1 16,1 3 0-16,1-1 0 0,-2 0 0 16,1-1 0-16,-3 1 0 0,1 0 0 15,-2 0 0-15,-1-2 0 0,0 1 0 0,-2 2 0 16,-1-2-1-16,2 1 1 15,-6-2 0-15,0 2 0 0,-4 0 0 0,-2-1 0 16,-4 2 0-16,-1 1 0 0,-6-1 0 16,2 0-1-16,-1-1-2 0,3 0-2 15,1-1-5-15,-1-4-3 0,2-3-7 16,2 0-8-16,2-1-16 0,2-1-96 16,-1-1-102-16,4 1-249 0</inkml:trace>
  <inkml:trace contextRef="#ctx0" brushRef="#br0" timeOffset="64693.434">21798 8075 521 0,'1'-10'140'0,"-2"4"4"0,-2 2-22 16,-3 8-84-16,-3 2-10 0,1 5-6 0,-2-1-3 16,-3 8-4-16,0 5-2 0,-3 6-1 15,2 0-1-15,0-1-3 0,2 5-1 16,0 0-3-16,1 2-1 0,0-1-1 16,1-2-1-16,1 0-6 0,2-1-12 15,-5-9-10-15,7 2-13 0,0-3-118 0,2-7-125 16,5-2-296-16</inkml:trace>
  <inkml:trace contextRef="#ctx0" brushRef="#br0" timeOffset="65089.799">21788 8419 548 0,'6'-6'133'0,"0"-3"2"0,-1 1-75 0,3 0-22 15,3 1-6-15,2-2-4 0,-1 3-3 16,1-1-3-16,5 1-2 0,0 3-2 16,3 0-2-16,0 0-3 0,-1 4-2 15,2 2-2-15,1 1-3 0,-3 2-1 16,-1 1-2-16,-5 3-1 0,0 1-1 16,-4 4 0-16,-5-1 0 0,-4 5 0 15,-4 0 1-15,-4 1-1 0,-5 1 0 0,-4-1 0 16,-5 0 0-16,-2-2-1 0,-2 1 0 15,2-3 0-15,0-2 0 0,2 1 0 16,4-3 0-16,2-1 0 0,4-2 0 16,4-2 0-16,1-2 0 0,3-1-1 15,4-3 1-15,3 0 0 0,3-1 0 16,3 0 0-16,2-2 0 0,6 1 0 16,1-2 0-16,6 1 0 0,2-1 1 15,2 1-1-15,4 1-5 0,-1-1-7 16,-1 1-11-16,-5 0-12 0,-1 1 21 0,-5-1-148 15,-5 0-126-15,-1 2-306 0</inkml:trace>
  <inkml:trace contextRef="#ctx0" brushRef="#br0" timeOffset="65773.6768">21647 7313 288 0,'-17'1'92'0,"0"-2"7"15,-1-2-16-15,-1 2-27 0,0-1-9 16,-1-2-4-16,2 3-7 0,0-3-7 16,2 3-3-16,3 0-1 0,-1-2-1 15,3 1-2-15,4 1-2 0,-1-1-3 16,5 2-3-16,0-1-3 0,2 2-2 16,2 2-3-16,2-1-2 0,0 3 0 15,5 1-1-15,2 0 2 0,3 2 0 16,7 0 2-16,1 1 0 0,7-2 0 0,5-1 3 15,5-1 1-15,6-4 1 0,10-1 0 16,7 2 0-16,11-4-1 0,8 1-2 16,7-2-3-16,6 0-2 0,6 1-2 15,2-1-2-15,-1 0 1 0,-3 0-1 16,0-1 1-16,-7 3 0 0,-2 1 1 16,-3 3 0-16,-7-2-1 0,-1-1 1 0,-5 1-1 15,-5 0 0-15,-2-1-1 0,-6 0 1 16,-5-2 0-16,-5 1-1 0,-5-1 0 15,-3 1 0-15,-6 0 0 0,-5-2 0 16,-3 2-1-16,-5-2-1 0,-6-1-3 16,-5-2-4-16,-4 0-6 0,-2-2-6 15,-2 0-9-15,-6 0-11 0,-2-1-113 16,-2-2-114-16,-1 0-277 0</inkml:trace>
  <inkml:trace contextRef="#ctx0" brushRef="#br0" timeOffset="66053.9625">23456 7122 546 0,'-4'-3'127'0,"-1"1"2"16,3-1-84-16,2 3-21 0,-1 0-6 15,3 3-3-15,3 0-2 0,5 5-5 16,1-1-2-16,1 3 1 0,5 2 0 16,3 0-2-16,3 2-2 0,3-1-1 15,-3 0 0-15,4 0 0 0,-1-1-1 16,0-1-1-16,-2 2 1 0,-2 0 0 15,0 1-1-15,2-1 0 0,-5 2 1 0,1-1-1 16,-4 2 0-16,-4-1 0 0,-4-3 1 16,-1 2 2-16,-9-1 1 0,-5 1 1 15,-5 0 0-15,-5 1 0 0,-3 1 0 16,-3 1-2-16,-3 0-7 0,2 2-8 16,1-1-10-16,4 1-19 0,0-2-101 15,5-1-112-15,2 2-264 0</inkml:trace>
  <inkml:trace contextRef="#ctx0" brushRef="#br0" timeOffset="66538.6655">23966 7667 487 0,'16'-10'133'0,"-1"-3"3"16,4-2-16-16,-1-2-81 0,2-3-12 15,2-2-5-15,-1-5-4 0,-2-4-5 16,0-2-4-16,-5-2-3 0,-1-1-1 16,-6 2-3-16,-3 2 0 0,-4 5-1 15,-7 4-1-15,-1 3 1 0,-3 7-1 16,-6 2-1-16,1 5 1 0,-3 3-1 16,0 3 0-16,-1 4 1 0,2 6-1 15,-3 4 1-15,3 6 0 0,1 7 0 16,1 5 0-16,2 6 4 0,6 6 4 15,0 1 4-15,3 1 1 0,4 1 2 16,1-1 1-16,1-2-1 0,3-1-1 0,1 0-5 16,2-1-3-16,3 2-1 0,0-2-2 15,0-1-1-15,-1-5-1 0,0-3 1 16,-4-3-1-16,-4-7-1 0,-2-6-2 16,-5-5-6-16,-2-4-5 0,-3-3-7 15,-1-7-6-15,-4-2-6 0,-2-5-1 16,-2-4 4-16,1-3 4 0,-1-3 6 0,0-2 9 15,2 1 9-15,3-4 9 0,6 3 4 16,2 3 3-16,5 0 1 0,8 3 2 16,1 3-1-16,8 1-3 0,6 3-3 15,2 1-3-15,9-2-3 0,5 3-8 16,3-2-14-16,4-1 51 0,2-1-184 16,2-2-131-16,-1 0-350 0</inkml:trace>
  <inkml:trace contextRef="#ctx0" brushRef="#br0" timeOffset="67112.4796">20050 7669 529 0,'-2'-3'136'15,"0"-2"8"-15,-2 1-64 0,-3-1-26 16,3 3-8-16,-6 0-5 0,1 2-5 15,-4 2-6-15,1 0-6 0,0 2-4 0,1 3-4 16,1 2-3-16,0 3-3 0,3 3-1 16,2 1-4-16,4-1 0 0,3 3-2 15,3 0 0-15,7-1-1 0,5-3 0 16,6-2-1-16,5-2 0 0,1-4 0 16,2-5 4-16,2-6 1 15,-1-3 2-15,-5-6 2 0,-5-4 3 0,-3-3 3 16,-4 1 0-16,-5-1-3 0,-7 2-2 15,-4-1-2-15,-5 3-4 0,-3 4-11 0,-6-1-25 16,0 3-27-16,-4 3-132 0,6 5-148 16,2-1-361-16</inkml:trace>
  <inkml:trace contextRef="#ctx0" brushRef="#br0" timeOffset="74012.3746">15329 6619 276 0,'-4'0'58'0,"-1"-2"0"0,-2-2-47 0,-3 1-4 16,-2-1 2-16,-2-2 2 0,-5-6 1 15,-1 6 1-15,-1-2-1 0,-2 3-2 16,-2 2-2-16,-2 0-2 0,1 3-4 16,0 7-1-16,-2-4-1 0,1-1 0 15,0 2-1-15,3 0 0 0,4-2 0 0,1 1 1 16,7-2-1-16,2 1-1 0,4 0 0 15,5-1 1-15,1 0-1 0,2-1 1 16,3 0 0-16,0 0 1 0,1 0 3 16,0 0 2-16,1-1 6 0,-3 0 4 15,0 1 4-15,0-2 2 0,-3 1 1 16,0 0-1-16,-1 1-3 0,0 1-5 16,-2 2-4-16,-1 0-4 0,-2 5-1 15,1 3 0-15,-4 1-1 0,0 4 2 0,-2 2-1 16,1 2 1-16,2-1-2 15,-2 2 0-15,3 0-1 0,1 1-1 0,3-1 1 16,-1-3-1-16,5-2-1 0,-1 1-3 16,2-2-7-16,2-2-20 0,2-3-45 15,-3-2-23-15,0-3-65 0,-1-4-137 16</inkml:trace>
  <inkml:trace contextRef="#ctx0" brushRef="#br0" timeOffset="74225.3264">14811 6753 402 0,'-8'-1'87'0,"1"1"1"15,1 1-67-15,0 3-12 0,2 3-5 16,0 3-3-16,3 1-1 0,2 1 1 16,3-1 0-16,2 0 0 0,4-2 2 0,2-2 3 15,3-3 0-15,3-1 1 16,4 0 0-16,1-2 1 0,4-1-4 0,3 1-6 15,0-2-90-15,1-3-83 16,2 0-211-16</inkml:trace>
  <inkml:trace contextRef="#ctx0" brushRef="#br0" timeOffset="108484.0157">11065 10324 239 0,'-4'0'70'16,"0"1"4"-16,1-2-22 0,-1 1-15 0,3 0-8 16,-3 1-5-16,2-1-7 0,-1 1-4 15,2 0-3-15,0 2-1 0,2-3 0 16,-1 0 1-16,1 0 3 0,0-1 0 15,1 1 2-15,1-3 1 0,0 1-2 16,2-2 0-16,0 2-3 0,1-1-2 16,0-1-2-16,1 1-2 0,-1-1-2 15,0 3 0-15,2 0-1 0,-1-1 0 16,0 2 0-16,2-1 0 0,1 0 1 0,0 1 0 16,1-1 0-16,1-1 1 0,0 2 0 15,2-1 0-15,-1 1-1 0,2-1 1 16,-2 1 0-16,0 0-2 0,-2-1 1 15,2 0 0-15,-1 1-1 0,2 0 1 16,0 0-1-16,2 0 0 0,4 1 0 16,0 0 0-16,-1-1-1 0,2 0 0 15,0 0 0-15,-2 1 0 0,1-1 0 16,0-1 0-16,-1 0-1 0,1-2 1 16,-2 1 0-16,-2 1-1 0,3-3 0 0,0 3 0 15,-1-2 1-15,2 2-1 0,0 0 1 16,-1 1-1-16,2-1 1 0,-1 1-1 15,-3 0 1-15,-1 0-1 0,-3 0 0 16,3 0 0-16,-1 0 1 0,-2 1-1 16,1-1 0-16,-1 0 0 0,1 1 0 15,0-1 0-15,0 1 0 0,-1-2 0 0,2 0 1 16,-3 1-1-16,3 0 0 0,-4 0 0 16,3 1 0-16,-1-2 0 15,-1 3 1-15,3-3-1 0,0 1 0 0,-1 0 1 16,5-1-1-16,-5-2 0 0,1 1 1 15,-3-3-1-15,-1 5-1 0,2-2 1 16,-5-2 0-16,6 3-1 0,-2-2 1 16,0 2 0-16,2 4 0 0,-2-5 0 15,0 2 0-15,-1 2 0 0,-3-4 0 16,0 4 1-16,2-2-2 0,0 0 1 16,0 0 0-16,-1 1 0 0,2-1 0 0,-2 1 0 15,0 0 0-15,-3 0 0 0,-1-1 0 16,-1 0 0-16,1 2 0 0,-1-2 1 15,-2 0-2-15,2 0-5 0,-1 1 72 16,-5-1-179-16,-7 1-106 0,-7 0-300 16</inkml:trace>
  <inkml:trace contextRef="#ctx0" brushRef="#br0" timeOffset="113567.5184">12738 10357 244 0,'-4'1'53'16,"-2"-1"-1"-16,-1 1-40 0,1-1-9 16,-2 1-2-16,2-2 2 0,-1 1 3 15,2 0 5-15,0 0 5 0,1-1 6 16,2 0 5-16,0-1 4 0,-1 2 1 16,3-1-1-16,-1 1-3 0,1 0-6 15,0-1-5-15,1 2-5 0,2-1-5 16,-1 0-2-16,3 3-2 0,1-2-1 15,3 1-1-15,3 0 0 0,-1 0 0 0,-1 1 0 16,1-2 0-16,1 0 0 0,0 0 1 16,2-1-1-16,2 0 1 0,3 1 1 15,2-1 0-15,2-1 0 0,2 1 0 16,-2-1 0-16,-1 1 0 0,1 0 0 16,-3-1-1-16,1 2 0 0,-2 0 0 15,3 0-1-15,0 1 1 0,2-1-1 16,-1-1 1-16,1-1-1 0,1 2 0 15,2-2 0-15,-3-1 0 0,2 0 0 0,1 0 0 16,1-2-1-16,-1 0 1 0,4-1-1 16,-4 0 1-16,1 2 0 0,-1-2 0 15,0 1-1-15,-3 0 1 0,2 1-1 16,-4 0 1-16,0 1-1 0,0 1 1 16,0-1-1-16,-2 0 1 0,1 1-1 15,0-2 1-15,-1 2-1 0,2 0 1 16,2 0-1-16,-1-2 0 0,1 2 1 15,-1 0-1-15,0 1 0 0,-2-3 0 16,1 2 0-16,-4 0 0 0,2 0 0 16,-2 1 0-16,2-2 1 0,-3 1-1 0,0 1 0 15,-1-1 0-15,1 1 1 0,-2 0-2 16,-3-1 1-16,0 1 0 0,-1 0 0 16,0 0 0-16,-3 0-1 0,-2 0-1 15,0-2-2-15,0 4-5 0,-2-2-92 16,-2 0-83-16,-2 1-216 0</inkml:trace>
  <inkml:trace contextRef="#ctx0" brushRef="#br0" timeOffset="123855.2342">15338 10275 289 0,'-13'-5'72'15,"1"-1"2"-15,2 0-42 0,3 1-3 0,0-2-4 16,3 3-3-16,0-1 0 0,0 1-2 16,1 0 0-16,0 1 0 0,1 0 0 15,0 2-2-15,1 1-3 0,1-2-2 16,3 0-3-16,0 2-1 0,2 0-3 16,4-1-2-16,1 1 0 0,3-1-1 15,4 2 0-15,3 0 0 0,4-1-1 16,5 2 1-16,4-1 0 0,6 0 0 15,2-1-1-15,4-2 2 0,2-1 0 16,4 2-1-16,-1-2 1 0,1 2 0 16,2 0 0-16,2 2-1 0,0-1 0 0,-1 0-1 15,-1-1-1-15,-1 0 1 0,-1 0-1 16,-5-2-1-16,-2 1 1 0,-2-1-1 16,-5 3 1-16,-3-1 0 0,-2 1-1 15,-7-1 1-15,-1-1-1 0,-5 1 1 16,-3 1 0-16,-3-1 0 0,-6 0 1 15,-3 0-4-15,-4 1-8 0,-9 1-102 16,-8 0-96-16,-5 3-249 0</inkml:trace>
  <inkml:trace contextRef="#ctx0" brushRef="#br0" timeOffset="155072.8413">21684 6525 183 0,'-3'3'39'0,"1"-2"0"0,-1-1-32 15,2 1-3-15,0-1 4 0,0 0 7 16,1 0 8-16,-2-1 10 0,2 1 7 15,-1-3 6-15,2 5 3 0,-1-4-2 16,0 2-4-16,2-1-6 0,-2 1-9 16,1-1-6-16,0-2-5 0,0-1-3 15,3-3-2-15,0 0-1 0,0-1 0 16,1-3 0-16,3-1 1 0,0-1-1 16,1 1 0-16,1 0 0 0,-1-1-2 0,3 2-1 15,0 1-1-15,0 3-2 0,3 1 0 16,-1 2-2-16,2 2-1 0,1 2-1 15,1 0 0-15,-1 2 0 0,1 2-1 16,2 1 1-16,2 1-1 0,1 0 1 16,4 4 0-16,0-3 0 0,1 1 1 15,0-1-1-15,-1 0 0 0,-1-1 1 16,-2-1-1-16,-3-2 0 0,-1-1-2 16,-3 2-3-16,-3-3-4 0,-1-1-6 0,-3 1-4 15,-2-1-9-15,-3 0-24 16,-2 0-67-16,-5-2-83 0,0-1-194 15</inkml:trace>
  <inkml:trace contextRef="#ctx0" brushRef="#br0" timeOffset="155330.188">22191 6346 443 0,'-3'-6'109'0,"0"1"3"16,-2 0-58-16,2 2-20 0,0 0-9 0,1 2-5 15,0 0-5-15,1 1-4 0,2 2-2 16,0 1-4-16,2 0-2 0,1 1-2 15,1 1-1-15,4 1 1 0,-1 1-1 16,5-2 1-16,0 1 0 0,2 1-1 16,1-1 1-16,2-1 0 0,-1 1-1 15,2 1 1-15,-2-1-1 0,-1 0 1 16,-1 0 0-16,-2 3-1 0,-3-2 1 16,-5 1 0-16,-5-1 0 0,-5 4 0 15,-5 4-1-15,-7 1-3 0,-4 3-4 0,-5 6-7 16,-1-2-10-16,-2 5-99 0,0-6-96 15,-1 0-243-15</inkml:trace>
  <inkml:trace contextRef="#ctx0" brushRef="#br0" timeOffset="157092.9214">22753 6092 344 0,'1'-4'89'0,"-1"-1"5"0,0 3-50 0,0-2-6 16,0 0-4-16,0 0-2 0,0 2-3 15,-1-2-5-15,1 2-3 0,-1-2-1 16,-1 1-2-16,1-1-2 0,1 1-1 16,-1 1-3-16,1 0-1 0,0-1-3 15,0 1-2-15,0-1-2 0,0 2-1 16,0-1-1-16,0 2-2 0,0-2 1 16,1 2-1-16,0 2 0 0,2 0 0 15,1 2 0-15,-1-1 0 0,2 5 0 16,0-1 1-16,0 2-1 0,1 0 0 0,0 4 1 15,0-1-1-15,0 3 1 0,-1-1 0 16,2 1-1-16,-3 2 1 0,1 0 0 16,-1 3-1-16,-2-2 0 0,1 3 0 15,-1 1-1-15,1 0 1 0,-1 0 0 16,-1-2 0-16,3 1 1 0,-3-1-1 16,2 0 1-16,-1-3-1 0,-1 0 1 15,2-2-1-15,-2-1 1 0,2-3-1 0,-2-2 1 16,0-1-1-16,-1-2 1 0,1-1-1 15,-1-3 1-15,0-1 0 0,-1 1 3 16,1-2 1-16,0-4 1 0,0 0 0 16,1-2 0-16,1-1 0 0,0-2-1 15,0-3-2-15,2-3-2 0,2 1 0 16,0-4-1-16,2 3 1 0,0-3-1 16,2 0 0-16,1 0 0 0,1 0 0 15,2 3 0-15,-1 0 1 0,3 1-1 16,-1 2 0-16,0 2 0 0,-2 4-1 0,-1 1 1 15,1 2 0-15,-4-1 0 0,1 4-1 16,-1 0 1-16,-1 2 0 0,0 2 0 16,-2 1-1-16,0 1 1 0,-1 4 0 15,-2 2 0-15,2 4 0 0,0 1 0 16,1 0 0-16,1 3 0 0,0 1 0 16,0 0 0-16,3-4 0 0,-1-1 0 15,0-2 0-15,0 0 1 0,0-3-1 16,0-1 0-16,1 1 0 0,-1-4-8 15,1-2-14-15,-2-3-109 0,-1-2-110 0,3-7-277 16</inkml:trace>
  <inkml:trace contextRef="#ctx0" brushRef="#br0" timeOffset="158824.4172">23430 6615 429 0,'-1'2'103'0,"1"-1"1"0,-1-1-52 16,-2 0-29-16,5 0-5 0,-2-1 1 16,3 2 0-16,-3-2 0 0,3-1 0 15,-2-1-1-15,0-1 0 0,3 1-3 16,-2-3-3-16,0-3-3 0,2 1-3 15,0-2 0-15,0-6-2 0,-2 4-1 0,-1-4-1 16,2 0 0-16,-3-1 0 0,0-2 0 16,0 1 0-16,-1 4 0 0,-2-2 0 15,2 2 0-15,-1 0 1 0,-2 4 1 16,0 2-1-16,-1 2 1 0,0 1 0 16,2 2-1-16,-3 3 0 0,0 4 0 15,-2 1-2-15,1 5 0 0,-3 1 0 16,0 7 0-16,0 2 1 0,1 1 0 15,-1 3 1-15,1 1 1 0,3-1 1 0,1 1 1 16,2-5 0-16,0 1 0 0,3-1-1 16,3-2 0-16,1-2-2 0,5-1 0 15,3-2-1-15,2 0-1 0,2-4 1 16,1 0-1-16,2-3 0 0,1 0 0 16,0-2-1-16,-2 0-5 0,0-3-6 15,0-1-8-15,-3 0-15 0,0-3-36 16,-5-2-74-16,-5-1-100 0,-4 0-229 0</inkml:trace>
  <inkml:trace contextRef="#ctx0" brushRef="#br0" timeOffset="159333.9157">23639 6687 496 0,'4'1'113'15,"-1"-1"4"-15,1 0-78 0,0 1-13 16,1 1-4-16,2-1-1 0,-1 0-3 16,1 0-3-16,2-2-3 0,-1 1-4 15,1-1-1-15,1-2-2 0,-2 2-2 16,2-3 0-16,-2 1-1 0,0-3 0 15,0-1-1-15,-1 0 1 0,-3-3-1 0,-1 1 0 16,-1-4 1-16,-2 1-1 0,-1 0 0 16,-4-3 0-16,0 0-1 0,-1 1 1 15,-1-1-1-15,-2 0 0 0,2 1 0 16,-2-1 1-16,3 3-1 0,-1 1 0 16,1 2 0-16,1 3 0 0,0 2 1 15,1 2-1-15,1 2 1 0,-1 1-1 16,0 3 1-16,1 1 0 0,1 3-1 15,-1 2 1-15,0 1 0 0,0 4 0 16,-1 2 1-16,1 2 0 0,0 2 0 0,-2 1 1 16,0 3 1-16,0 1 0 0,3 3 0 15,-2-2-1-15,3 2 0 0,1 1 0 16,1-3-1-16,1 1-1 0,3-4 1 16,-1 0-1-16,1-1 0 0,0-1-1 15,1-1 0-15,-2-5-6 0,0 0-7 16,0-5-14-16,-1-3-104 0,-1-5-7 15,-1-8-94-15,2-10-185 0</inkml:trace>
  <inkml:trace contextRef="#ctx0" brushRef="#br0" timeOffset="160354.3073">24026 5981 486 0,'-4'-5'117'0,"-2"0"4"0,-2 3-74 16,1 3-16-16,-1 2-4 0,-1 3-6 16,-1 4-4-16,2 2-3 0,-1 5-2 15,2 3 0-15,-1 3 0 0,1 4 0 0,1 0-1 16,0 2 0-16,0 1-1 0,2 0-3 16,0 1-1-16,3-2-1 0,2-2-3 15,2 0 0-15,2-1 0 0,1-2-2 16,2-2 0-16,5-2-5 0,-1-4-9 15,4-1-8-15,2-4-12 0,3-4-108 16,-1-5-108-16,2-6-267 0</inkml:trace>
  <inkml:trace contextRef="#ctx0" brushRef="#br0" timeOffset="160767.7849">24263 6054 421 0,'6'-7'108'15,"1"1"5"-15,-3 1-48 0,1 2-26 16,0-1-10-16,0 2-4 0,0 2-2 16,-1 3-3-16,-1 6-2 0,-1 1 0 15,-2 2 0-15,-2 3 0 0,-1-1-1 0,-1 5-1 16,-1-1-2-16,0-2-2 0,0 0-2 16,2 1-2-16,0 1-1 0,2 0-2 15,0-4-1-15,1 2-1 0,1 0 0 16,1 0-1-16,1-1 0 0,1-3-1 15,-1 0 0-15,1-1-1 0,0-2 0 16,0-3-1-16,1-1-5 0,0-1-6 16,0-2-5-16,1-2-6 0,-1 0-11 15,0 0-5-15,-2-1-105 0,-2-3-102 0,-4 0-251 16</inkml:trace>
  <inkml:trace contextRef="#ctx0" brushRef="#br0" timeOffset="161002.4306">24146 6234 528 0,'-8'-2'127'0,"2"2"3"16,1-2-75-16,5 2-25 0,3-1-8 16,3 0-5-16,1-3-2 0,5 1-5 15,4 0-3-15,3-2 0 0,2 1-1 16,3-1 0-16,3 0-2 0,1 3 0 15,-1-1-1-15,1 1-3 0,-2 1-4 16,-1 0-7-16,-2 1-14 0,-1-3 12 16,-4 1-126-16,-2-3-112 0,-5 1-276 15</inkml:trace>
  <inkml:trace contextRef="#ctx0" brushRef="#br0" timeOffset="161234.8047">24464 5932 528 0,'9'-5'118'0,"1"1"3"0,3 2-93 15,4 4-7-15,4 2 2 16,1 5 0-16,4 3-3 0,-1 4-4 0,2 4-1 16,-1 5-2-16,0 2-1 0,-7 3-2 15,0 2-2-15,-7 2-1 0,-3 1 0 16,-6 5-2-16,-4 0-2 0,-6 3-6 15,-4 5-13-15,-9 2-100 0,-9-2-24 16,-12 2-101-16,0-6-220 0</inkml:trace>
  <inkml:trace contextRef="#ctx0" brushRef="#br0" timeOffset="170441.8309">18714 6869 123 0,'0'-6'31'0,"0"0"1"15,0-1-18-15,2 2-1 0,-2 0-1 0,1 0 2 16,0 1 0-16,0-2 1 0,0 1 2 16,1 2 0-16,-1-3 1 0,0-1-1 15,0 1-2-15,-1 3-1 0,0-1-2 16,0 2-3-16,-1 2-3 0,1 4-3 15,-2 5 0-15,-1 4-1 0,0 5-1 16,-1 7 0-16,-1 7 1 0,1 4 1 16,-2 3 0-16,1 1 0 0,0 1 1 15,-1-2-1-15,0-4 0 0,1-4 0 0,-1-3-1 16,1-4 1-16,2-5 0 0,0-3 1 16,1-1 1-16,0-2 2 0,1-1-2 15,1 1-18-15,-1-2-49 0,-1-1-57 16,-1-1-142-16</inkml:trace>
  <inkml:trace contextRef="#ctx0" brushRef="#br0" timeOffset="174944.552">18172 14376 309 0,'-6'0'74'15,"1"-2"2"-15,1 1-47 0,2 0-5 16,0-1-4-16,0 2 0 0,1-2 1 0,-1 2-1 15,1-1 1-15,1 1-2 0,-1 0-2 16,2 0-2-16,0-1-4 0,2 1-1 16,2-3-2-16,1 2-1 0,3-2 0 15,0 0-1-15,4-1 2 0,1 1-1 16,3-2 0-16,1 1-1 0,2 2 0 16,2-1-1-16,3 0-1 0,2 1 0 15,1 1-2-15,4 0 0 0,2 1 0 16,3-1-1-16,1-1 0 0,2 1 0 0,1-2 0 15,3 0-1-15,1-1 1 0,-1 1-1 16,4 0 1-16,1 1-1 0,2-1 1 16,2 2-1-16,-3 0 1 0,3 1 0 15,0 0-1-15,1 0 1 0,0 0 0 16,-2 1 0-16,5-1 0 0,-1 1 0 16,3-1 0-16,-1 0-1 0,-1 2 0 15,-3-2 1-15,0 0-1 0,-3 1 1 16,-3 0-1-16,-3 0 1 0,-2 1 0 0,1-1 1 15,-1 1 1-15,-5-1 0 0,0 1 2 16,-3-4 1-16,0 1 2 0,-3 0 0 16,-4-1-1-16,-2 0 1 0,-3-1-2 15,-4-1 0-15,-1 0-2 0,-5 2-1 16,-1-2-1-16,-3 0 0 0,-3-2 0 16,-2 4 0-16,-2-2 0 0,-2 1-2 15,-1 1-8-15,-3 5-11 0,-3-1-105 16,-2 3-102-16,-2 1-261 0</inkml:trace>
  <inkml:trace contextRef="#ctx0" brushRef="#br0" timeOffset="197709.778">15413 15228 266 0,'-7'-7'61'16,"-2"2"3"-16,-2-1-41 0,0 3-2 16,-1 1-3-16,0 1-1 0,-3 0-1 0,-1 1-1 15,-3 3-3-15,-1 0-4 0,-3 2-1 16,-1 1-2-16,-3 2 0 0,2 2 1 16,-1 1 0-16,1-1 1 0,1 1 0 15,3 0 0-15,2-1-1 0,1-3-1 16,4 0 0-16,0-4-2 0,4 2 0 15,3-5-1-15,2 1 0 0,0-2-1 16,5 3 0-16,0-4 1 0,2 3-1 16,0-3 0-16,3 4 0 0,-1-3 1 0,0 2 3 15,0-3 1-15,1 3 2 0,1-4 2 16,-2 5 2-16,-2-6 0 0,-3 6 0 16,3-4-1-16,-2 4 0 0,-1-3-1 15,0 2 1-15,-1 1 0 0,-2 5 2 16,3-1 1-16,-7 7 1 0,1 1 0 15,-2 8-1-15,-2 5-1 0,0 4 0 16,-2 4-3-16,1-1-1 0,-1 3-2 16,1 0-1-16,0-3-1 0,1-1-1 0,0-1-1 15,3-2-1-15,-1-5 0 0,0 0 0 16,2-4-1-16,-2-2 0 0,3-2 0 16,0-3-1-16,0-3-4 0,2 0-4 15,0-3-7-15,3 0-4 0,0-5-6 16,0-1-8-16,0-5-92 0,-1-4-88 15,1-4-219-15</inkml:trace>
  <inkml:trace contextRef="#ctx0" brushRef="#br0" timeOffset="198353.143">14808 15705 328 0,'-1'-4'86'0,"-3"0"4"16,2 2-44-16,-1-1-6 0,1 3-11 15,-1 0-6-15,2 0-6 0,0 3-1 16,1 1-3-16,0 1-1 0,1 1 0 15,2 1 1-15,-1 3 0 0,1 2 1 16,-2 0-1-16,2 1 0 0,0-2-2 16,-2-2-1-16,0 2-1 0,1-3-2 0,0-3-1 15,0-3 0-15,3 1 0 0,0-3 0 16,1 0-1-16,2-4 0 0,0 1-1 16,1-4 0-16,-1 0 0 0,1-3-2 15,-2-1 0-15,3-1-1 0,-2-1 0 16,0 0 0-16,-1 1-1 0,0 3 1 15,-4 1 0-15,1 1-1 0,-2 4 1 16,-3 0-1-16,-1 3 0 0,-1 3 1 16,0 0-1-16,-1 2 0 0,-1 3 0 15,-2-1 0-15,2 3 0 0,-1-3 0 16,1 2 1-16,0-2-1 0,0-1 0 16,2-2 0-16,0 0 0 0,0-2 1 0,1 2-1 15,-1-3 0-15,1 0 1 0,-2-1-1 16,1-2 1-16,-1-2-1 0,2-1 1 15,-3-1 0-15,1-3-1 0,-1 0 1 16,1-2-1-16,1 0 0 0,0 0 1 16,2-1-1-16,0 1 0 0,0 2 0 15,2 0 0-15,0 2 0 0,0-2 0 0,0 4 0 16,1 0 0-16,1 2-1 0,1-2 1 16,2 2 0-16,0 1-1 0,4 1 1 15,2 1 0-15,2 0-1 0,2 2 1 16,1 1 0-16,2 1 0 0,1 3 0 15,0-3 0-15,-1 4 0 0,3-3 0 16,-2 0 0-16,0-2 0 0,-1-1 0 16,-1-1 0-16,0-1 0 0,-1-3 0 15,-3 2 0-15,1-1 1 0,-3-2-1 16,-1 2 0-16,-3 0 1 0,-2 1-1 0,-5 0 0 16,-3 1 1-16,-6 2-1 0,-3 2-1 15,-6 3 1-15,-6 2 0 0,-6 4-1 16,-6 7 1-16,-9 2 0 0,-4 7-1 15,-6 4-9-15,-2 7-12 0,-1 5-103 16,5 6-103-16,6 0-263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2T12:48:55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20149 2088 434 0,'-24'2'108'15,"1"-1"2"-15,-1 1-47 0,-1 3-32 0,4-1-9 16,3 0-4-16,1-1-2 0,2 0 0 16,5-1-1-16,2 1-2 0,4-2-2 15,3-1-2-15,3 0-1 0,4 1-2 16,3-2-2-16,5 1 0 0,1 1 1 16,6 0 0-16,3 1 1 0,1-2 0 15,5-2 0-15,2 0 1 0,4-3 1 16,6 1-1-16,6-1 1 0,7-1-1 15,10 1 0-15,3-1 0 0,8 0-1 0,4 1-2 16,3-2 0-16,10-2 0 0,2 1-2 16,0-3 0-16,4 0 0 0,5 1-1 15,7-4 0-15,-1 1 0 0,-2-4-1 16,-2 2 1-16,2-1-1 0,-1-1 0 16,-7 1 1-16,-8 1-1 0,-6 4 0 15,-9 5 1-15,-7 0-1 0,-13 6 1 16,-8 0-1-16,-8 3 0 0,-6-1 0 15,-7 2 0-15,-4-1-1 0,-7 0 1 16,-2-1-1-16,-6 0 1 0,-1-1 0 0,-5-1 0 16,0 0 0-16,-2 0 0 0,-2-3-2 15,-2-2-4-15,1-1-3 0,-3-2-8 16,0-1-16-16,-2-2-110 0,-5 0-111 16,-4-4-277-16</inkml:trace>
  <inkml:trace contextRef="#ctx0" brushRef="#br0" timeOffset="511.1685">21426 1503 389 0,'-9'-18'115'0,"-2"0"4"0,-2 4-12 15,2 0-53-15,3 6-16 0,-1-2-7 16,4 6-6-16,0 4-6 0,5 8-4 15,3 3-1-15,0 8-2 0,4 7 2 16,0 9 1-16,0 11 1 0,1 8 2 0,-2 4-1 16,1 10-2-16,2 2-1 0,-2-2-4 15,2 2-4-15,-2-6-1 0,2-4-1 16,-1-9-1-16,-1-3-7 0,1-6-12 16,0-4-17-16,-2-9-121 0,-1-2-123 15,-2-10-313-15</inkml:trace>
  <inkml:trace contextRef="#ctx0" brushRef="#br0" timeOffset="1194.3937">20524 1695 494 0,'-2'-3'112'0,"1"1"1"0,2 4-78 15,1 4-9-15,0 6-4 0,3 6-1 16,0 6 1-16,1 6 0 0,1 7 1 16,2 3-2-16,-1 3-3 0,-1 0-3 15,-1-1-3-15,0-3-4 0,-2-3-2 16,-1-6-3-16,1-3-4 0,-3-4-6 15,3-3-8-15,-1-8-16 0,1-2-108 16,0-6-112-16,1-7-277 0</inkml:trace>
  <inkml:trace contextRef="#ctx0" brushRef="#br0" timeOffset="1977.3247">20538 1703 423 0,'-1'-4'102'0,"-1"2"6"0,0-1-62 16,0 2-12-16,1 0-4 0,-1-1-2 15,1 0-3-15,1 1-6 0,0 1-3 0,1 1-3 16,1-2-4-16,1 1-2 0,2 0-2 16,-2-3 0-16,5 3 0 0,2 0 0 15,2-2 0-15,2-1 2 0,1 0-1 16,0-1 0-16,5 2 1 0,-2-2-2 16,0 0 1-16,1 2-2 0,4-2 0 15,1 0-1-15,0 0 0 0,4-1-1 16,2-2 0-16,0 0 0 0,3-1-1 15,3 0 0-15,3 2 0 0,-3 0-1 16,2 2 0-16,1 1 0 0,-1 0 1 0,-3 2-1 16,1 0 0-16,-3 1 0 15,1-2 0-15,-2 1 1 0,1 0-1 16,-1 1 1-16,1-2-1 0,3-3 1 0,-1-1-1 16,3 1 0-16,-2-1 1 0,-1-1-1 15,-1 0 0-15,-2 2 0 0,-1 4 0 16,-4-1 0-16,-1-1 0 0,-1 4 0 15,0 1 0-15,-3-1 0 0,0 1 0 16,-1-1 1-16,-2 3-1 0,0-4 0 16,-3 1 0-16,1-7 0 0,1 6 0 0,1-3 1 15,1-1-1-15,1-2 0 0,2 2 0 16,1-2 0-16,0 3 0 0,0-3 0 16,-2 1 0-16,0 3-1 0,-4-2 0 15,-2-1 0-15,-1 3 1 0,-3-2-1 16,-2 2 0-16,-2-2 1 0,-3 0 0 15,0 2 0-15,-3 0 0 0,1 0 0 16,-2 1-2-16,0 0-2 0,-1 1-3 16,0-1-4-16,0 1-7 0,0-3-11 0,0 3-31 15,-1-1-74-15,-1-1-95 0,-2-1-223 16</inkml:trace>
  <inkml:trace contextRef="#ctx0" brushRef="#br0" timeOffset="2177.7812">22218 1464 536 0,'0'2'119'0,"-2"-1"3"0,2 6-91 15,0 2-9-15,0 5 0 0,-1 3 1 0,1 5 1 16,0 3 0-16,1 0-2 0,2 3 1 16,1 2-2-16,0-1-5 0,3 3-1 15,0-3-4-15,3 0-2 0,0 1-4 16,2-2-7-16,-1-2-11 0,0-3-15 15,0 0-122-15,-3-3-122 0,-1-4-307 16</inkml:trace>
  <inkml:trace contextRef="#ctx0" brushRef="#br0" timeOffset="2779.4542">20138 2668 452 0,'1'0'122'16,"-1"-1"2"-16,1-1-16 0,-2 4-71 16,5-4-10-16,1 2-2 0,1-2-1 15,2 0 0-15,2-1-1 0,2 3-2 0,3-2-3 16,-4 0-4-16,2 0-3 0,2 1-8 16,-1 0-12-16,-1-2-11 0,-1-1-18 15,1 1-111-15,-2 1-117 0,-3 2-284 16</inkml:trace>
  <inkml:trace contextRef="#ctx0" brushRef="#br0" timeOffset="3146.0359">20478 2762 562 0,'9'-10'129'0,"1"-1"3"0,2-3-93 15,0-5-15-15,5 2-4 0,0-2-5 0,2 0-6 16,-1-3-5-16,-2 0-2 0,0 0-1 16,-1 0 0-16,-3-1-2 0,-2-2-1 15,-4 3 0-15,-1-1-1 0,-4 1-1 0,-1 1 0 16,-4 4 0-16,-2 0 1 0,0 4 0 16,-2 2 2-16,-1 5 1 0,0 4 0 15,-2 4 1-15,2 4 0 0,-2 3 1 16,0 6 1-16,1 3 1 0,1 5 0 15,1 3 1-15,0 2 0 0,3 5 1 16,2 0 0-16,0 3-1 0,4-1 1 16,1 2 0-16,1 2 0 0,2-1-1 0,3-1-1 15,0 2-1-15,2-3 0 0,-1-2-2 16,0-2 0-16,0-5-3 0,-2-3-5 16,-1-2-6-16,-1-3-10 0,-1-3-13 15,-2-5-105-15,-2-3-110 0,0-4-263 16</inkml:trace>
  <inkml:trace contextRef="#ctx0" brushRef="#br0" timeOffset="3307.6152">20519 2917 598 0,'-6'-4'139'0,"1"0"3"16,-1 1-92-16,4 0-21 0,2-1-10 16,5 2-6-16,3-1-4 0,3 0-4 15,2-3-2-15,4 0-1 0,3-2-4 16,-1 1-8-16,2 0-11 0,0-2 8 15,-3 0-132-15,1 2-116 0,0 1-295 16</inkml:trace>
  <inkml:trace contextRef="#ctx0" brushRef="#br0" timeOffset="4267.4138">20895 2743 283 0,'0'-4'78'16,"0"0"5"-16,-1 2-33 0,1-1-9 15,0 3-1-15,0-1 1 0,-2 0-1 16,2 1-3-16,0 1-4 0,-1-2-1 0,1 2-2 16,0-2-3-16,0 1-3 0,1 0-2 15,-1 0-3-15,0 0-2 0,0 0-2 16,0 0-3-16,0 1-3 0,-1-1-2 15,1 0-2-15,-1 1-1 0,0 1-2 16,-1 0-1-16,1-2-1 0,0 1-1 16,0 0-1-16,1 1-1 0,-2-2-1 15,2 0-1-15,0-2 0 0,0 1 0 0,0 1 0 16,2 0 2-16,-2 0 1 0,1 0 0 16,-1-1 1-16,0 1 1 0,0 0 0 15,0 0 0-15,-1-1 1 0,2 1 1 16,-2 0 0-16,2 1 2 0,-1-2 1 15,1 1 1-15,-2-1 1 0,1 1 2 16,0 0 1-16,-1 0 0 0,-2 0 0 16,2 1 0-16,-1 0-1 0,-2 0-1 15,-2 0-2-15,-2 2 0 0,1-2-1 16,-1 2 0-16,-1-1-1 0,-1 1 0 16,0-1-1-16,1 3-1 0,0 1-1 0,-5 0 0 15,6 1 0-15,-1 1-1 0,3 0 0 16,0 0 0-16,1-2 0 0,4 0-1 15,5-2 1-15,-2 1-1 0,3-3 0 16,2 0 0-16,1 2 1 0,-1-1-1 16,3-2 0-16,-2 1 1 0,2-1 0 15,-1 2 0-15,-2-1 0 0,2 0 0 16,-1-1 1-16,-2 1-1 0,1 1 1 0,-1 0-1 16,-1 1 1-16,-1 0-1 0,-1 1 0 15,-1 0 1-15,2 1-1 0,-3 1 1 16,2-1-1-16,-2 0 0 0,0 2 0 15,-1-2 1-15,0 1-2 0,-1-1 2 16,-2 0-1-16,-1 0-1 0,-3 1 1 16,0-3-1-16,0 3-1 0,-4 0-1 15,0-5-3-15,0 1-2 0,-3-2-4 16,0 0-3-16,-1-1-4 0,0-1-3 16,3 0-6-16,1 2-8 0,1-1-52 0,4 3-50 15,3-3-91-15,2 1-207 0</inkml:trace>
  <inkml:trace contextRef="#ctx0" brushRef="#br0" timeOffset="4499.3086">21099 2697 560 0,'-3'2'128'16,"-1"1"2"-16,-2 6-88 0,-3 3-15 15,1 9-6-15,-3 2-3 0,0 4-1 16,0 5-2-16,0 1-2 0,-2 1-2 16,4-2-2-16,0-4-2 0,3 0-3 15,1-3-7-15,1-4-11 0,2-4-13 16,2-2-6-16,0-4-111 0,0-3-112 16,-1 0-268-16</inkml:trace>
  <inkml:trace contextRef="#ctx0" brushRef="#br0" timeOffset="4877.9653">21129 2984 637 0,'1'-6'146'0,"-1"0"3"0,2 0-104 0,1-3-15 15,3 2-5-15,1 0-4 0,4-1-4 16,4 2-6-16,0 0-3 0,1 1-3 15,2 2-1-15,3 5-2 0,-3-1-1 16,1 2 0-16,-3 4 0 0,-3 2 0 16,-2 4-1-16,-2-1-1 0,-7 3 0 15,-2-1 0-15,-4 5-1 0,-3-2 0 16,-5 0 0-16,-2 1 1 0,-3 2 1 16,-1-3-1-16,-1 0 1 0,1-1 1 0,3-1-1 15,1-2 0-15,1 0 1 0,5-4-1 16,3-1 1-16,1-2-1 0,4-3 0 15,3 0 0-15,3-3 1 0,1-3-2 16,3-1 1-16,2-1 1 0,4-1-1 16,5 1 0-16,1 0 1 0,2 1-2 15,3 0-3-15,2 2-12 0,1 0-8 0,2-1-14 16,1-1-94-16,0 0-25 0,0-1-103 16,2 1-205-16</inkml:trace>
  <inkml:trace contextRef="#ctx0" brushRef="#br0" timeOffset="5431.5719">22123 2379 556 0,'2'0'129'15,"0"-1"4"-15,2-4-72 0,-1-1-37 16,5-3-9-16,0 0-2 0,1-4-1 16,2-2-3-16,0-2-4 0,1 0-3 15,2-3 0-15,-3-3-2 0,0 0 0 16,-2 2 0-16,-1 1-1 0,-2 2-1 16,-4 2 0-16,0 3 0 0,-5 3 0 15,-1 2 0-15,-3 4 0 0,-3 1 1 0,-1 4 0 16,-2 2 1-16,-1 3-1 0,1 5 2 15,-1 4-1-15,1 2 1 0,1 2 1 16,1 5 1-16,2 5 0 0,1 2 2 16,3 1 1-16,1 1 2 0,3 1 3 15,3 3 2-15,2-3-1 0,1 0 0 16,1-1 0-16,2 0-3 0,0-3-1 16,3-3-4-16,-1-5-2 0,-1-3 0 15,1 0-1-15,-1-5-1 0,-2-3-2 0,-2-1-5 16,-1-1-8-16,-3-2-6 15,-1-1-13-15,-3-4 6 0,-3 0-123 0,-1-3-113 16,-2 0-273-16</inkml:trace>
  <inkml:trace contextRef="#ctx0" brushRef="#br0" timeOffset="5615.0817">22035 2571 527 0,'1'-4'132'0,"3"1"3"0,0-1-48 0,2 2-50 15,2-3-11-15,3 2-2 0,2 1-1 16,3-1-2-16,-2 2-3 0,3-1-3 16,2-2-3-16,-1 0-3 0,2-1-7 15,-1 1-14-15,2-4-12 0,1 1-19 16,-2 0-111-16,-3-1-119 0,-1-2-288 16</inkml:trace>
  <inkml:trace contextRef="#ctx0" brushRef="#br0" timeOffset="6056.9006">22416 2465 482 0,'3'-7'115'0,"-1"3"4"0,-1-1-73 0,2 5-15 15,-3-4-3-15,-2 3 0 0,-1-2-3 16,-1 3-5-16,-3 1-3 0,-2 3-3 16,-3-3-2-16,2 4-2 0,-2 1-4 15,0 2-2-15,1 0 0 0,1-2-2 16,1 5 0-16,2-1 0 0,1 0-1 16,1 0 0-16,4 0 0 0,-1-2 0 0,4 2-1 15,0-5 0-15,4 4 0 0,2-2 0 16,0 0 1-16,2 2-1 0,3-3 1 15,1 1-1-15,1 1 1 0,-3-2-1 16,0-1 0-16,3 2 1 0,-4-2 0 16,-1 0-1-16,-2 1 0 0,0-1 1 15,-4-1 0-15,0 0 0 0,-5 1 1 16,-2 1 0-16,-4 3 1 0,-2 1 0 16,-3 1-1-16,-4 0 1 0,-1 1-2 15,-2-2 0-15,-2 0-3 0,1-3-3 0,1-1-5 16,1-1-6-16,4-4-11 0,3-3 0 15,3-2-115-15,3-3-108 0,4-5-266 16</inkml:trace>
  <inkml:trace contextRef="#ctx0" brushRef="#br0" timeOffset="6296.4088">22679 2457 581 0,'3'-2'134'0,"-3"-4"4"0,-1 6-87 16,-1 1-26-16,1 5-6 0,-2 3-1 16,-4 2-2-16,1 6-3 0,0 4 0 15,-4 5 1-15,2 1 2 0,-4 0 0 16,1 4-3-16,0-2-1 0,-5 2-1 16,3 0-4-16,1-2-2 0,0-1-6 15,1 0-9-15,0-4-10 0,1-1-10 16,6-5-14-16,-2-5-114 0,3-4-120 0,-2-5-282 15</inkml:trace>
  <inkml:trace contextRef="#ctx0" brushRef="#br0" timeOffset="6655.1871">22664 2827 631 0,'1'-5'146'0,"1"0"5"15,1-2-98-15,3 0-19 0,1-2-3 16,2-1-3-16,2-1-2 0,2 1-4 16,2 2-4-16,3-1-2 0,1 2-4 15,0 2-2-15,2 3-4 0,-1 0 0 16,0 2-2-16,-1 4-2 0,-6 0 1 16,0 3-1-16,-4 3 0 0,-2 2 0 15,-4 2-1-15,-4 1 1 0,-3 4-2 16,-3 2 0-16,-3 1-1 0,-2 0-1 0,-2 0 0 15,-3 1-1-15,-1-1 1 0,-2-1 0 16,2-1 0-16,0-3 1 0,2 0 1 16,1-2 0-16,4-4 0 0,4-2-1 15,3-1 0-15,3-5 0 0,3 0-2 16,3-4-1-16,5-4-1 0,4-1-3 16,4-4-6-16,0-1-9 0,4-1-9 15,1-3-7-15,1-1-14 0,-2 0-112 0,-4-2-118 16,-3-3-277-16</inkml:trace>
  <inkml:trace contextRef="#ctx0" brushRef="#br0" timeOffset="7193.9096">22453 1915 430 0,'-3'-3'110'0,"1"-2"5"0,1 2-54 16,-1-1-17-16,2-1-6 0,0 1-5 16,2 2-5-16,-1-1-4 0,1 2-5 15,2 1-2-15,2 0-2 0,3 1-2 16,3 3 0-16,3-1 1 0,2 0 1 16,4 1 0-16,2-2-1 0,0 0-1 15,3-2-2-15,1-2-2 0,1 0-2 0,-1-3-2 16,0 0-1-16,2-1-3 0,-3 0-5 15,-1 1-11-15,-2 0-8 0,-4 1-18 16,-3 2-112-16,-6-1-120 0,-4 2-285 16</inkml:trace>
  <inkml:trace contextRef="#ctx0" brushRef="#br0" timeOffset="7574.4564">23015 1791 490 0,'15'-14'119'0,"-3"0"2"0,1-1-60 16,-1-1-35-16,1 0-9 0,-1 0-4 16,0 1-4-16,-2 2-4 0,-1 0-2 15,-3-1-1-15,1 2 0 0,-3 1-1 16,-4 1 0-16,-2 1 0 0,-2 1 0 0,-2 3-1 15,-2 2 0-15,-1 3 0 0,-1 5 0 16,-2 3 0-16,-1 3 0 0,-1 2 0 16,-1 6 2-16,0 4 2 0,1 8 2 15,1 3 3-15,3 5 2 0,3 6 3 16,2 1 2-16,4 0 2 0,3 2-2 16,2-5-1-16,2-4-2 0,2-2-1 15,-1-4-3-15,2-4-4 0,-1-2-1 16,-1-5 0-16,0-3-2 0,-3-2-1 15,0-4-7-15,-3-2-8 0,-2-2-10 0,-1-3-15 16,-3-4-109-16,-5-2-115 0,-1-3-275 16</inkml:trace>
  <inkml:trace contextRef="#ctx0" brushRef="#br0" timeOffset="7727.1289">22921 2103 557 0,'1'-5'134'16,"1"-1"4"-16,2 0-58 0,1 0-52 15,4 0-8-15,2 0-2 0,1 1-3 0,3-1-3 16,2 0-4-16,2 1-3 0,2 1-2 16,1 0-10-16,-1-1-10 0,1-1 145 15,-2 1-274-15,-2-1-139 0,0-1-405 16</inkml:trace>
  <inkml:trace contextRef="#ctx0" brushRef="#br0" timeOffset="8444.2949">23473 1649 574 0,'-2'0'131'0,"-1"-3"2"16,3 2-92-16,2 0-14 0,1-2-3 16,5 1-1-16,1-1 0 0,7 1-1 15,3 0 0-15,3 0 1 0,2 2-1 16,3 0-2-16,0 2-3 0,0-1-3 16,-2-1-3-16,1 1-4 0,0 1-2 15,1 0-2-15,0 0-2 0,0 1 0 16,0-1-4-16,-1 2-7 0,-4-3-11 0,0 0-7 15,-1 2-11-15,-3-3-17 0,-1-2-107 16,-5 0-115-16,-1 0-267 0</inkml:trace>
  <inkml:trace contextRef="#ctx0" brushRef="#br0" timeOffset="8702.392">23942 1499 600 0,'-1'-5'126'0,"1"4"2"16,1 1-109-16,1 1-10 0,1-1 2 0,1-1 1 16,3 5 1-16,2 1-1 0,3 1-1 15,3 0 1-15,1 3-2 0,3 0 0 16,2 7-1-16,0-2 0 0,0-1-1 16,-2 3 0-16,-1-2 0 0,-3-1-2 15,-2-2 1-15,-4-1-1 0,-5 2-1 16,-4-1 0-16,-7 3 0 0,-7 2-2 0,-6 4-4 15,-9 4-10-15,-4 0-10 16,-1-1-10-16,1 2-12 0,1-3-109 0,3-2-112 16,7-7-264-16</inkml:trace>
  <inkml:trace contextRef="#ctx0" brushRef="#br0" timeOffset="10639.4414">23457 1060 410 0,'1'-5'114'0,"-2"2"4"0,0 1-11 0,0 3-71 16,-2 3-10-16,1 3-2 0,-1 3-3 16,0 6-3-16,-2 2-2 0,1 3-1 15,-1 0 0-15,2 4-1 0,0 1-2 16,1-1 0-16,1-4-2 0,1 1-1 16,-2-2-2-16,4 0-2 0,-2-7 0 15,1-2-1-15,-1-3-2 0,-1-3 0 16,1-2 0-16,0-3-2 0,0-1 2 0,0-2-1 15,1-4 0-15,2 2 1 16,-1-4-1-16,0-1 0 0,-1 0 0 0,1 0 0 16,-2 0-1-16,1 1 1 0,-4-1 0 15,3-1-1-15,0 0 0 0,3-1 0 16,-3-3 0-16,1 3 0 0,0 1 1 16,-1 0-1-16,0 4 0 0,0 0 0 15,-2 2 0-15,3 3 0 0,-2-1 0 16,1 0 0-16,0-1 0 0,0 4 0 15,0-2 0-15,0 0 1 0,0 1-1 16,0 0 0-16,0 2 0 0,0-3 1 0,0 0-1 16,-3-2 0-16,2 0 1 0,0 1-1 15,0-2 1-15,-2 1 0 0,1-3 1 16,1 0 1-16,-1 2 2 0,0-2 0 16,1 0 2-16,-1-2 1 0,1 2 2 15,1 2-1-15,-1 0 1 0,2 0-2 16,0 1 0-16,3 1-1 0,1 0-2 15,1-2-1-15,4-1 1 0,5-6-1 16,1 4 0-16,6 1 0 0,2 1-1 0,3-1 0 16,1 3 0-16,-1-1-2 0,-1 8 0 15,-3-5 0-15,-2 1 0 0,-3 1-3 16,-3 1-6-16,-1-1-12 0,-3 2-9 16,-2 0-10-16,-3-1-7 0,-2 5-117 15,-5 0-118-15,-3 4-273 0</inkml:trace>
  <inkml:trace contextRef="#ctx0" brushRef="#br0" timeOffset="10857.4023">23494 1180 596 0,'-2'0'137'0,"-1"-2"2"0,2 2-99 0,1 0-12 16,2 0-3-16,2 0-4 0,3-5-2 15,2 5-4-15,4 0-1 0,3 3-2 16,1-6-3-16,3 1-1 0,2-2-3 16,-2 1-3-16,-2 0-9 0,-2-2-10 15,-1-3-12-15,-2 5-12 0,-3 0-113 0,-3-1-117 16,3 3-279-16</inkml:trace>
  <inkml:trace contextRef="#ctx0" brushRef="#br0" timeOffset="11106.8444">23859 1020 574 0,'6'-6'127'16,"-2"1"3"-16,1 0-90 0,0 1-21 15,1-1-7-15,1 2-2 0,2 1-3 16,-1-1-1-16,2 3-3 0,-1-2-1 16,0 2-1-16,1 0-3 0,0-1-4 0,0-1-12 15,0-3-3-15,-4 1-112 0,-1 2-108 16,-4 2-268-16</inkml:trace>
  <inkml:trace contextRef="#ctx0" brushRef="#br0" timeOffset="11418.0854">24119 895 608 0,'1'-3'148'0,"-2"-1"6"0,1 2-81 0,-1 0-32 16,1 2-8-16,-2 4-4 0,4 3-4 16,-2 2-5-16,0 3-4 0,-2 4-4 15,2 3-2-15,2 0-8 0,-2 2-19 16,-2 0-24-16,0-2-128 0,-2 3-135 15,-2-4-335-15</inkml:trace>
  <inkml:trace contextRef="#ctx0" brushRef="#br0" timeOffset="14261.6381">20750 1160 531 0,'3'0'120'0,"-1"-4"3"0,4 1-86 16,2-6-12-16,3 5-5 0,1 1-2 16,3-1-1-16,3-2-3 0,0 1-2 15,1-1-3-15,0 2-2 0,2-1-3 16,1 3-3-16,-1-3-8 0,-1 4-8 16,0 1-14-16,0-3-94 0,-4 3-12 0,-5 2-89 15,-3 2-180-15</inkml:trace>
  <inkml:trace contextRef="#ctx0" brushRef="#br0" timeOffset="14438.4728">20978 1095 544 0,'-7'3'120'16,"-1"3"3"-16,0 2-85 0,-1 3-19 15,3 0-6-15,0 4-2 0,2-2-1 0,1 0-2 16,3 4-2-16,1 0-4 0,1-1-7 15,3-3-14-15,1 0-109 0,0-2-106 16,1-2-273-16</inkml:trace>
  <inkml:trace contextRef="#ctx0" brushRef="#br0" timeOffset="14941.9116">21197 1224 396 0,'3'-9'109'0,"-3"2"4"0,-1-1-16 16,-2 0-60-16,-1 8-11 0,1-1-4 16,-3 1-4-16,-1 0-5 0,1 0-4 15,-3 7-2-15,1 0-2 0,1 2-2 16,-1-1 0-16,1 2-2 0,0 0 0 16,2 1 0-16,0-7-1 0,1 1 0 15,3 1 1-15,2-1-1 0,2 0-1 0,0-1 1 16,2 1 0-16,3 2 1 0,0-3-1 15,2 1 0-15,-3 0 0 0,3 1 0 16,1-1 1-16,-1 1-1 0,-1 0 0 16,-1-1 0-16,1 0 0 0,-2 0 0 15,-1-1 0-15,-1 1 1 0,-1-3-1 16,-2 1 1-16,-2-1-1 0,-2 3 1 16,-2-4-1-16,-1 0 1 0,-2-1 0 15,-3 0 0-15,-1 0-1 0,-2 0 1 16,-1-2-1-16,-3 2 0 0,0 0 0 0,3 2-1 15,-3 2-6-15,2 1-9 0,1 2-57 16,2 1-51-16,2 2-93 0,4-1-214 16</inkml:trace>
  <inkml:trace contextRef="#ctx0" brushRef="#br0" timeOffset="17079.7304">20867 4111 495 0,'-8'-1'122'16,"1"-1"6"-16,0 1-69 0,0-1-19 15,5 2-9-15,1 0-7 0,2 0-6 16,4 1-3-16,2 0-3 0,4 2-2 16,4 0 1-16,6 1 0 0,6-2 2 15,5 2-1-15,2-1-2 0,3-1-1 0,1-1-2 16,-2-1-4-16,0 0-4 0,-3-2-7 15,-1-1-6-15,-3 0-7 0,-2-1-13 16,-1 0 1-16,-2-1-114 0,-2 0-108 16,-3-1-261-16</inkml:trace>
  <inkml:trace contextRef="#ctx0" brushRef="#br0" timeOffset="17319.1349">21309 4007 592 0,'-14'-6'134'16,"2"1"3"-16,2-1-98 0,2 4-12 0,3 1-8 15,4 0-5-15,2 1-4 0,5 0-4 16,0 2-3-16,3 1-2 0,2 4-1 16,1-1 0-16,1 2 0 0,4-1 0 15,1 3 1-15,-1-2-1 0,1 2 0 16,3-5 1-16,-1 2-1 0,-1 1 1 16,0 0-1-16,-6-2 1 0,-2 3 0 15,-4-2 0-15,-5 2 1 0,-6 2-1 16,-6 1 1-16,-6-1 0 0,-2 6-3 0,-5 2-5 15,-3-2-8-15,-1 4-11 0,-2 2-10 16,2 2-108-16,-3-1-109 0,6-2-266 16</inkml:trace>
  <inkml:trace contextRef="#ctx0" brushRef="#br0" timeOffset="19744.1524">21894 3963 350 0,'8'-4'107'16,"-3"-2"6"-16,-2 1-2 0,0-2-57 0,-1 2-13 15,1-1-2-15,-1 2-2 0,-2 0-6 16,0-1-5-16,-2 3-3 0,-1-1-4 16,-2 2-3-16,-3 1-2 0,-2 0-4 15,-2 3-3-15,-2 0-2 0,-1 3-1 16,-3 1-1-16,-2-1-1 0,1 2-1 16,-1 1-1-16,1 1 1 0,1 1-1 15,1-4 0-15,5 4 0 0,4-1 0 16,-1-4 0-16,5 1-1 0,2-1 0 15,3 1 0-15,3-4 0 0,2 0-1 0,2-2 1 16,6 3 1-16,3-4 0 0,0 0-1 16,3-4 1-16,-1 5 1 0,1 0-1 15,1 2 0-15,-3 0 0 0,-2 0 0 16,0 2 0-16,0 2 1 0,-1-3-1 16,-2 2 0-16,-1 0 0 0,-3 0 0 15,-2 0 1-15,-2 3 0 0,-4-2-1 16,-4 2 2-16,-2 1 0 0,-5-3 1 15,0 3 1-15,-2-2 1 0,-3 0 0 16,1-1 0-16,-2-2 0 0,-1 0 0 16,-1-1-2-16,0-3 0 0,1 0-1 0,2-1-5 15,3-1-7-15,2-2-8 0,3-2-12 16,8 1 26-16,5-3-147 0,1 0-120 16,7 2-295-16</inkml:trace>
  <inkml:trace contextRef="#ctx0" brushRef="#br0" timeOffset="19930.125">22180 4010 597 0,'2'2'141'0,"1"1"6"0,-3 1-65 16,0 5-53-16,0 0-7 0,1 2-1 16,-1 3-2-16,0-2-4 0,1 3-6 15,-1-2-5-15,1-4-9 0,2-1-14 16,0-1-11-16,2-4 54 0,0-3-180 15,1-5-129-15,3 0-329 0</inkml:trace>
  <inkml:trace contextRef="#ctx0" brushRef="#br0" timeOffset="20059.7737">22203 3674 607 0,'-7'-13'137'0,"-2"6"0"15,0 6-98-15,2 2-18 0,1 6-12 16,1 4-12-16,1 3-13 0,2 5-5 0,2 7-117 15,0 1-110-15,5 4-275 16</inkml:trace>
  <inkml:trace contextRef="#ctx0" brushRef="#br0" timeOffset="20346.0079">22382 4005 573 0,'5'7'131'0,"-2"1"4"0,1 3-94 0,0 0-10 15,1 1 0-15,0 1-2 0,-1 0-2 16,1-2-3-16,0 0-2 0,0 0-4 16,0-2-3-16,2-3-4 0,-1-1-3 15,2-1-2-15,0-4-2 0,3-3-1 0,0-3-1 16,3-3-1-16,-1-3 0 0,3-3 1 16,1-2-2-16,1-1 1 0,-2 1-1 15,-2 1 0-15,-1 2 0 0,-2 3-1 16,-3 4 0-16,-2 6-1 0,-2 2 0 15,-2 5-1-15,1 3-1 0,-2 1-4 16,-1 2-7-16,1 1-7 0,0-1-6 16,2 1-10-16,2-3-11 0,2-2-67 0,2-2-35 15,2-3-89-15,3-3-195 16</inkml:trace>
  <inkml:trace contextRef="#ctx0" brushRef="#br0" timeOffset="20572.4202">22944 3980 563 0,'-6'-6'137'0,"-3"1"5"16,-4 0-70-16,-2-1-35 0,-1 0-9 15,-2 4-1-15,-2 1-3 0,1 4-4 16,-2-2-5-16,5 5-1 0,2 3-2 0,3 3-3 16,4-1-3-16,5 2-1 0,2 3-1 15,3-1-2-15,6 0-2 0,2-1 1 16,4 0-1-16,2-3-2 0,4-1-8 15,-1-4-12-15,5-1-10 0,1-4-16 16,-1-1-112-16,1 0-120 0,-1 1-283 16</inkml:trace>
  <inkml:trace contextRef="#ctx0" brushRef="#br0" timeOffset="20979.4263">23300 3707 376 0,'-12'12'90'0,"0"-1"0"0,3-4-30 16,3-1-52-16,4-2-14 0,-1-2-39 15,5 0-44-15,-1-5-71 0,3-2-163 0</inkml:trace>
  <inkml:trace contextRef="#ctx0" brushRef="#br0" timeOffset="21210.8431">23413 3438 575 0,'-13'8'131'15,"-4"4"2"-15,-4 6-94 0,-1 7-14 0,0 7-5 16,1 4-2-16,0 7-3 0,3 11-2 16,0 6-1-16,7 6-2 0,2 7-2 15,0-1 0-15,5 1-3 0,2-2-1 16,3-2-2-16,4-5 1 0,2-7-2 15,6-6 1-15,3-4-2 0,3-5-3 16,2-3-8-16,2-6-10 0,2-6-16 16,-2-5-110-16,0-6-114 0,-2-5-282 15</inkml:trace>
  <inkml:trace contextRef="#ctx0" brushRef="#br0" timeOffset="21674.358">23748 3512 584 0,'3'-14'131'16,"-2"3"5"-16,1 4-100 0,-1 2-11 15,1 1-3-15,1 3-2 0,-1 4 0 16,0 5 0-16,0 3-1 0,0 5 0 16,1 4-1-16,-1 3 0 0,1 3-1 0,-2-2-4 15,1 2-3-15,0 1-4 0,0-1 0 16,1-1-2-16,0 0 0 0,2-2-2 16,2 0-1-16,1-3-1 0,-2-3-4 15,1-1-11-15,-1-5-11 0,1-4-9 16,-4 0-13-16,2-4-18 0,-4-6-96 15,1-2-105-15,-2-6-240 0</inkml:trace>
  <inkml:trace contextRef="#ctx0" brushRef="#br0" timeOffset="21858.427">23692 3661 699 0,'-6'3'157'0,"-1"-3"3"16,3-1-123-16,3 1-13 0,4 0-3 15,3 0-5-15,2-2-4 0,3 2-7 16,5-2-1-16,6 1 0 0,3-2-2 16,2 1-10-16,2-1-18 0,-1 1-20 15,-2 1-117-15,-4 2-129 0,-5 0-313 0</inkml:trace>
  <inkml:trace contextRef="#ctx0" brushRef="#br0" timeOffset="22226.4732">23531 4059 560 0,'-6'3'128'0,"3"-1"2"0,3-3-88 0,4 1-15 16,6 0-4-16,4 0-2 0,7 0-3 15,2-1 0-15,7-2-1 0,4 0-3 16,7-2-1-16,0-1-2 0,5 0-3 15,-1-3-3-15,3 0-1 0,1 2-1 16,1 1-2-16,-5 1-8 0,-1 0-6 16,-3 3-7-16,-3-1-14 0,-4 3-8 15,-7 0-108-15,-5 0-110 0,-6 3-256 16</inkml:trace>
  <inkml:trace contextRef="#ctx0" brushRef="#br0" timeOffset="22500.3394">23637 4170 565 0,'-5'-4'130'0,"2"0"4"0,2 2-97 15,2-2-11-15,4 2-1 0,1-1-2 16,5 2-5-16,4 0-4 0,3 1-2 15,3-1 0-15,6-1-1 0,2 0 0 16,4 1-2-16,1-1-1 0,2-1-2 16,1 0-2-16,-1 1-3 0,0 1-8 15,-3-1-5-15,-4 2-6 0,-2 0-7 16,-3 2-11-16,-6-1-9 0,-7 1-103 16,-7 0-102-16,-8 0-254 0</inkml:trace>
  <inkml:trace contextRef="#ctx0" brushRef="#br0" timeOffset="22673.47">23861 4201 601 0,'-4'8'132'0,"-1"0"2"15,1 2-102-15,3 5-12 0,0 1 1 16,-1 2-1-16,2 3 1 0,0 1-3 0,2 1-1 16,0 2-1-16,-1-4-3 0,2 1-5 15,0-3-3-15,1 0-10 0,0-3-12 16,-2-2-17-16,1-4-118 0,-1 1-121 15,1-6-303-15</inkml:trace>
  <inkml:trace contextRef="#ctx0" brushRef="#br0" timeOffset="23064.4133">24176 4358 610 0,'-3'-5'138'0,"-4"0"5"16,4 2-101-16,-5-1-16 0,-1 0-5 15,-1 3-3-15,-1 1-4 0,-1 1-4 16,-3 2-5-16,-2 2-1 0,3 1-2 0,2 0-1 16,2 3 0-16,2-3-1 0,2 1 0 15,2-1-1-15,4 0 1 0,2 0-1 16,1 1 0-16,2-3 0 0,3 3 0 15,2-4 0-15,1 1 0 0,3 0 1 16,1-2-1-16,3-1 1 0,-2 1-1 16,-1-2 1-16,0 1 0 0,0 0 0 15,-4-1 0-15,-3 2 0 0,-3-3 1 16,0 2 0-16,-4 3 2 0,-3 1 1 16,-3 0-1-16,-3 1 2 0,-3 1-1 0,-4 4 0 15,-5-1 0-15,-4-1-2 0,-2 1-4 16,-2-2-6-16,1 0-6 0,1-4-8 15,4-2-8-15,5-4 10 0,5-5-132 16,3-5-112-16,5-8-280 0</inkml:trace>
  <inkml:trace contextRef="#ctx0" brushRef="#br0" timeOffset="23390.7374">24349 3364 565 0,'13'-13'131'0,"5"2"4"0,-2 5-62 16,4 6-51-16,6 5-1 0,5 7 3 16,2 8 3-16,2 7 0 0,1 7 0 0,-1 8 0 15,0 4-2-15,-3 7-4 0,-2 7-3 16,-3 6-3-16,-2 5-3 0,-5 4-2 15,-4 0-3-15,-5 2-1 0,-6-1-2 16,-4-4 0-16,-7-3-1 0,-5-7 0 16,-3-3 0-16,-4-4 0 0,-1-3 0 15,-6-6 0-15,1-5 0 0,-2-8 0 16,0-5-2-16,2-7-2 0,1-7-15 0,1-4-19 16,2-7-18-16,0-7-123 0,2 0-135 15,3-2-322-15</inkml:trace>
  <inkml:trace contextRef="#ctx0" brushRef="#br0" timeOffset="27739.4673">17094 981 382 0,'-1'-7'98'16,"-2"1"3"-16,3 3-50 0,1 4-11 16,5 2-3-16,-2 4-4 0,2 4-4 15,-1 5-4-15,4 3-1 0,2 3-3 16,2 2-4-16,-1 3-5 0,6-1-4 0,1 4-2 15,5-1-2-15,-2 0-2 0,2 2 1 16,1-2-1-16,0 2-1 0,0-1 0 16,-2-5 0-16,-1-1-3 0,-2-3-4 15,-3-4-10-15,-1-1-10 16,-3-4-45-16,-4-3-58 0,-3-7-92 0,-5-6-205 16</inkml:trace>
  <inkml:trace contextRef="#ctx0" brushRef="#br0" timeOffset="28022.349">17492 1068 472 0,'-23'16'112'0,"-4"0"5"0,1 2-74 15,0 2-9-15,1 6-4 0,-1-1-3 0,3 1-4 16,-1 1-3-16,3 1-5 0,-1 3-3 16,3-1-3-16,2-4-2 0,2 1-3 15,3-4-1-15,2-1-1 0,3-6-1 16,0-2-1-16,6-6-6 0,1-3-11 16,4-1-12-16,2-3-105 0,0-4-106 15,5-2-264-15</inkml:trace>
  <inkml:trace contextRef="#ctx0" brushRef="#br0" timeOffset="28654.0021">17679 1374 432 0,'-1'-7'98'0,"-1"0"3"0,-3-1-66 16,0 1-15-16,0 1-2 0,-1 0-1 15,0 1 1-15,-2 1-1 0,0 3-1 16,0 3-1-16,0 0-1 0,2 0-2 15,-3 3-1-15,3 0-3 0,0 0-2 0,0 1-2 16,2-4-1-16,0 3-1 16,3 0 0-16,2-1-2 0,-1-1 1 0,2 2-1 15,1 0 0-15,2 0 0 0,1-1 0 16,0 0 0-16,2-1 0 0,0-2 0 16,3 1 0-16,0 1 0 0,0-1 0 15,0-2 1-15,-1 2-1 0,-1 2 0 16,-2-2 1-16,-1 3-1 0,0-3 1 15,-2 3-1-15,-3 3 1 0,-1 0-1 16,-2 1 1-16,-2-1 0 0,-2 3 0 16,-2 0 0-16,-3 2-1 0,-3-2 1 0,-1-1 0 15,-2 1-1-15,0 0 0 0,-3-4 1 16,1-1 0-16,2 0 0 0,1-3-1 16,4-3 0-16,2-4-6 0,4-3-8 15,7-1-9-15,4-3-101 0,1-3-99 16,5-5-249-16</inkml:trace>
  <inkml:trace contextRef="#ctx0" brushRef="#br0" timeOffset="28972.8421">17907 1132 535 0,'-16'11'112'0,"-1"1"3"15,0 3-96-15,1 7-7 0,1-1 1 16,3 3 0-16,3 3 1 0,1 1-2 15,3 0-3-15,5-2-2 0,2 1-1 0,6-1-3 16,2-2-1-16,2-2-3 0,3-3-5 16,2-3-13-16,4-4 1 0,-1-5-107 15,2-3-101-15,3-5-250 0</inkml:trace>
  <inkml:trace contextRef="#ctx0" brushRef="#br0" timeOffset="29456.2475">18126 1425 520 0,'-6'1'121'0,"3"-2"3"0,-1-3-60 15,3-2-49-15,1-2-7 0,3-4-1 16,1-4 0-16,2-3-3 0,2-2-2 16,0-1 0-16,2 1 0 0,1-6-1 15,0 0 0-15,0 1 0 0,-1 4 0 16,-3-1 0-16,0 1 0 0,-3 1-1 15,-3 8 0-15,-1 3 0 0,-2 1 0 16,-2 4 0-16,-1 4-1 0,-3 4 1 0,-1 2 0 16,1 1 0-16,-2 3-1 0,0 6 2 15,1 7 0-15,2 3 1 0,2 2 0 16,2 2 2-16,1 7 1 0,5 0 1 16,0 2-1-16,4-3 0 0,0-2-1 15,1 1-1-15,0-2 0 0,0-3-2 16,0-2 0-16,-3-2 0 0,0-5 0 15,-3 0 0-15,0-5-1 0,-2-3-1 16,-2-2-3-16,-2-4-4 0,-1-1-4 16,-2-3-9-16,-1-3-5 0,-2-1-2 15,-1-6 0-15,0-2 2 0,0-2 3 0,0-1 5 16,1-4 10-16,0-1 10 0,3 3 8 16,1 1 7-16,1 2 5 0,1 3 1 15,2 2-1-15,0 2-1 0,5 3-4 16,-1-2-6-16,6 1-4 0,1 0-4 15,5-1-1-15,2 0 0 0,2-2 0 16,3-1 1-16,2 1-5 0,0-3-14 16,2 1-111-16,-3-2-106 0,3-5-275 15</inkml:trace>
  <inkml:trace contextRef="#ctx0" brushRef="#br0" timeOffset="29716.5503">18355 1036 539 0,'0'3'124'0,"3"0"2"0,2 1-47 16,5 0-66-16,3 3-7 0,5-2 1 16,3 5 1-16,4 1 0 0,1 2 2 15,0 1-2-15,-1 3-1 0,-3 5-1 16,-2 5 0-16,-6-3-1 0,-3 5 0 15,-5 2 0-15,-2 3-2 0,-3 2-2 16,-3-3-3-16,-3 2-3 0,-5-1-5 16,-1-2-10-16,-2-4-15 0,-3-2-104 0,-4-7-106 15,-1-2-264-15</inkml:trace>
  <inkml:trace contextRef="#ctx0" brushRef="#br0" timeOffset="30623.4514">19067 1478 480 0,'-1'0'105'0,"-2"0"3"0,1 0-86 0,2 0-9 16,0 0 0-16,0-1 2 0,0 1 1 16,0-1 1-16,1 1 2 0,-1 0 3 15,0 0 1-15,0 0-1 0,-1 0 0 16,1 1-4-16,0-1-4 0,0 1-2 15,0-1-3-15,0 0 0 0,-1 0-2 16,2-1-1-16,-2 1-1 0,2 0 0 0,-1-1-2 16,0 1 1-16,0 0-1 0,0 0-1 15,0 0 1-15,1-1-1 0,-1 0 2 16,0 1 2-16,-1 0 0 0,1 0 2 16,-1 1 0-16,0-2 0 0,-1 2 0 15,2-1-2-15,-1 0-2 0,1 0-1 16,1 0-1-16,-1-1-1 0,0 3-1 15,2-2 0-15,-2 0 1 0,1 1-1 16,1-1 1-16,1-1 0 0,0 0 0 16,2-3 0-16,1 0 0 0,1 0 1 15,-3-3-1-15,3 3 0 0,-3-3 1 16,0 3-1-16,-1 0 0 0,-2 1 0 0,0 2 1 16,-1 0 1-16,0 1 1 0,-1 1 0 15,-2 2 1-15,1 0 0 0,-1 1 0 16,-1 2 0-16,0-1 0 0,-1 2-1 15,0 1 1-15,1-2 0 0,2-1 0 16,-1 0 1-16,2-3-2 0,0 1 0 16,2-3 0-16,0 0-2 0,1-3 0 15,1 1-1-15,1-3 0 0,0-1 1 0,1-1 0 16,-2 1-1-16,2 0 0 0,-2 1 0 16,-1 2 0-16,-1-1 0 0,1 3 0 15,-4 1 0-15,1 1 0 0,0 3-1 16,-3 1 0-16,3 2 1 0,-4 1-1 15,1 1-1-15,1 0 1 0,0-1 0 16,1-2 0-16,-1-1 1 0,2-2-1 16,1-3 0-16,0-4 1 0,4 0 0 15,-2-4 0-15,2-3 0 0,-2-4-8 0,1-2-20 16,-2-2-19-16,-3 4-122 0,-4-1-133 16,-7 7-325-16</inkml:trace>
  <inkml:trace contextRef="#ctx0" brushRef="#br0" timeOffset="32568.8598">21183 688 79 0,'-3'4'19'0,"1"0"8"0,0-7-9 0,1 3 2 16,1 4 3-16,0-4 8 0,0-4 11 15,1-1 10-15,1-2 1 0,0-3 1 16,-1-1 1-16,3-7 0 0,-2 1-5 15,2-2-8-15,-1 1-9 0,0 0-5 16,0-2-3-16,0 2 0 0,1-1 1 16,0 3 0-16,-1 3 0 0,1 2-2 15,1 5-3-15,0 1-2 0,0 5-3 0,1 3-3 16,0 4-2-16,1 4-2 0,0 7-1 16,-3 2-1-16,0 5-1 0,-1 3-2 15,-3 3 0-15,-2-5-2 0,0 4-1 16,1 2 0-16,-1 0-3 0,1-1-6 15,2-3-15-15,3 1 102 0,-1 2-216 16,0-8-123-16,3-9-343 0</inkml:trace>
  <inkml:trace contextRef="#ctx0" brushRef="#br0" timeOffset="32825.2358">21527 468 532 0,'-3'-11'129'0,"2"5"3"0,-3 2-61 16,3 4-43-16,0 3-8 0,1 4-1 15,1 5-1-15,2 7-1 0,-2 5-1 0,1 4 1 16,2 4-1-16,0-1-3 0,1-3-3 16,-1-5-3-16,3 8-2 0,-1-2-2 15,1-3-2-15,0-2-4 0,0 0-9 16,-1 3-6-16,-1-2-9 0,-2-9-15 15,1-5 7-15,-3-2-115 0,-3-7-106 16,-2-2-254-16</inkml:trace>
  <inkml:trace contextRef="#ctx0" brushRef="#br0" timeOffset="32981.809">21317 693 557 0,'-19'0'142'0,"3"0"8"0,0 0-45 16,5 0-63-16,2 0-14 0,6 0-5 15,5 0-3-15,3 0-5 0,6 0-9 16,2 0-3-16,6 0-2 0,4 3 0 16,5-3-9-16,7-3-12 0,3 1-20 15,1-1-116-15,1 2-124 0,3 2-308 16</inkml:trace>
  <inkml:trace contextRef="#ctx0" brushRef="#br0" timeOffset="33702.3326">21745 913 524 0,'-3'3'119'0,"0"0"2"15,1-2-88-15,5 0-7 0,1-1-2 16,1-1 0-16,2 1-3 0,3-4-3 16,2-2-1-16,0-2-2 0,0-5-3 15,2-1-3-15,1-2-2 0,-2-6-1 16,-1 0-2-16,-1-5-1 0,-1 3-2 16,-1 4 1-16,-2 2-1 0,-3 2 0 0,-2 5 0 15,-2 8 0-15,-1 3 0 0,0-1 0 16,-3-2-1-16,0 2 0 0,-1-2 1 15,1 1-1-15,-3-2 0 0,0 2 0 16,1 1 0-16,0 1 0 0,0 0 0 16,2 0 0-16,0 0 0 0,2 1 0 15,1 0 0-15,1-1-1 0,0-1 1 16,0 2 0-16,-2-2-1 0,2 2 0 0,0-1 1 16,0 0-1-16,2 1 0 15,-4 3 1-15,1 2 0 0,0-5 0 0,0 2 0 16,-2-2 0-16,1 0 1 0,-2-1-1 15,1-2 1-15,-2-1 0 0,-1 3 0 16,-1 6-1-16,-1 7 1 0,-1 3 0 16,1 3-1-16,-1 3 1 0,1 3 0 15,1 4 0-15,4-3 1 0,-1-4 0 16,4 0 1-16,1-2 0 0,2-1 1 16,2-2-1-16,1-1 0 0,1-1 1 15,3-3-2-15,0-1 1 0,1-2-1 16,0-2 0-16,1-4 0 0,3-6 1 0,-2-3-2 15,3-1 0-15,2-4-8 0,2-2-6 16,2-1-9-16,1 0-19 0,-3 1-108 16,-2 0-115-16,-4-2-276 0</inkml:trace>
  <inkml:trace contextRef="#ctx0" brushRef="#br0" timeOffset="34332.9188">22040 970 494 0,'4'1'114'0,"-3"-1"4"0,0-2-67 15,4 2-24-15,0 0-8 16,1 0-4-16,0-1 0 0,2-3-1 0,0-2-3 16,1-3-2-16,-2-4-2 0,3-2-1 15,-3-3-2-15,2-1-1 0,-3 1-1 16,-1 1 0-16,-3 1-1 0,1 1 0 15,-3 2 1-15,-3 2-1 0,0 2 1 0,-2 1-1 16,0 1-1-16,-4 4 1 0,2 3-1 16,-3 1 0-16,3 5 0 0,-2 0-1 15,-1 4 1-15,1 1 0 0,0 5 2 16,-3 1 0-16,2 3 2 0,0 2 3 16,2 1 3-16,0 3 2 0,2 1 2 0,1-2 0 15,1 1 1-15,0 0 0 0,1-2-3 16,-2 0-3-16,3-2-2 0,-1-4-2 15,2-2-1-15,1-1-2 0,-1-4-3 16,1-3-8-16,1 0-10 0,-1-3-18 16,1-2-114-16,1-4-119 0,-4 0-295 15</inkml:trace>
  <inkml:trace contextRef="#ctx0" brushRef="#br0" timeOffset="34669.7489">22382 467 457 0,'-5'-9'124'0,"1"5"4"15,-2 3-1-15,2-1-99 0,0 5-10 16,0 4-1-16,-1 5 0 0,-1 3-1 16,0 8 1-16,-3 5 1 0,2 5 1 15,-2-2 1-15,2-3-2 0,2 6-2 16,0 2-2-16,4-2-4 0,0-1-4 16,3 0-3-16,2 1-2 0,-1 3-6 15,1-7-8-15,1-7-8 0,0-5-9 16,1-3-18-16,0-5-105 0,-1-5-114 15,4-5-269-15</inkml:trace>
  <inkml:trace contextRef="#ctx0" brushRef="#br0" timeOffset="35019.3729">22543 790 547 0,'-8'3'132'0,"3"-6"2"0,1-3-41 16,4-9-77-16,4 2-7 0,2-2-1 15,4 5-2-15,2-6-1 0,2-2-2 16,0 1-1-16,1 3 0 0,1-3 0 16,-3-5-1-16,0-10 1 0,-6 8-1 15,0-2 0-15,-3 2-1 0,-3 3-1 16,-2 5 1-16,-4 4-2 0,-3 4 0 16,-2 2 0-16,-4 6 0 0,0 6 0 15,-4 3 2-15,0 3 0 0,0 5 0 16,-1 6 2-16,2 8 1 0,3 1 1 15,0-4 2-15,3 14 2 0,4 1 2 0,2 2 2 16,2-1-1-16,5-4 0 0,1 1 0 16,3 4-3-16,4-10-1 0,0-5-3 15,0-3-1-15,0-2-2 0,-2-3-2 16,-1-2-8-16,-4-2-5 0,-2-4-7 16,-3-4-13-16,-4-3-12 0,-2-4-11 15,-4-3-92-15,-3-5-95 0,1-2-234 16</inkml:trace>
  <inkml:trace contextRef="#ctx0" brushRef="#br0" timeOffset="35162.0266">22399 1041 538 0,'-6'-10'128'0,"2"2"5"0,2-2-82 16,3 0-15-16,3 3-7 0,3-2-5 15,5 1-5-15,7-2-4 0,1-1-4 16,5-1-2-16,2-2-2 0,2-2-2 16,3-1-5-16,-3 0-8 0,-2-1-11 15,0 0-15-15,-3 0-110 0,-2-9-115 16,0 3-281-16</inkml:trace>
  <inkml:trace contextRef="#ctx0" brushRef="#br0" timeOffset="35362.538">22807 401 512 0,'7'4'120'0,"8"3"6"0,1 0-40 16,1 4-66-16,3 1 4 0,0 4 6 15,4 4 5-15,-2 4 2 0,0 4-4 16,-4 8-3-16,-3-4-4 0,-8-2-6 16,-7 14-6-16,-8 3-8 0,-7 2-15 15,-6 1-17-15,-7-3-134 0,-3 14-133 16,-1 0-337-16</inkml:trace>
  <inkml:trace contextRef="#ctx0" brushRef="#br0" timeOffset="39641.1228">6029 3366 106 0,'-4'-7'22'0,"1"1"0"0,0-1-21 16,0 5-2-16,1-2-4 0,2 1-5 16,0 1-6-16,0-1-6 0,0 2 0 15,0-1-10-15,3-1-10 0</inkml:trace>
  <inkml:trace contextRef="#ctx0" brushRef="#br0" timeOffset="39863.5269">6334 3410 446 0,'0'-2'93'0,"1"1"0"15,2 1-86-15,0 2-28 0,2 2-70 16,1-2-77-16,1 3-190 0</inkml:trace>
  <inkml:trace contextRef="#ctx0" brushRef="#br0" timeOffset="40011.1305">6182 3460 405 0,'-16'-6'86'0,"2"4"-1"0,4 1-77 16,-1-6-57-16,1 4-35 0,1-2-66 15,2 0-150-15</inkml:trace>
  <inkml:trace contextRef="#ctx0" brushRef="#br0" timeOffset="41706.6888">19116 1439 396 0,'-2'-2'94'0,"0"-3"1"0,1 1-60 16,-1 2-12-16,-1-1-10 0,0 3-5 0,-2 2-2 16,0-1-3-16,-2 2 0 0,-1 2 0 15,0 3 2-15,0-1 0 0,0 2 2 16,0 3 1-16,2-1 1 0,0 2-1 15,2 0 0-15,1-1-1 0,2 1-2 16,1-2-1-16,2-2-1 0,2-2-1 16,2-2 0-16,4-1 0 0,1-2 0 0,2-3 0 15,2-3 0-15,1 0 0 16,-2-4 0-16,1-3 1 0,-1-1 1 0,-5-3 2 16,-1 1 2-16,-5-4 2 0,-1 2 3 15,-5-1 1-15,-2 3 1 0,-2 0 0 16,-3 6-1-16,-2 0-2 0,0 7-2 15,-3 2-3-15,0 5-2 0,0 5-1 16,0 4-2-16,0 1-1 0,1 2 0 16,3 1-1-16,4-2 1 0,3-1 0 15,2-3-1-15,3-3 1 0,4-4 0 0,2-3 0 16,4-2 0-16,2-4 1 0,1-4-2 16,1-3 1-16,1-4 0 0,0-5 1 15,-1-2 0-15,-2-3 3 0,-2-3 1 16,-2 2 2-16,-2 1 1 15,-2 3-1-15,-1 6-1 0,-2 6-1 0,-3 7-3 16,-2 11-6-16,0 9-17 0,-3 8-120 16,2 6-116-16,-1 2-298 0</inkml:trace>
  <inkml:trace contextRef="#ctx0" brushRef="#br0" timeOffset="43744.0255">19022 1344 383 0,'7'-3'91'0,"3"0"0"0,-4-4-49 16,0 3-24-16,-1-1-9 16,2 0-4-16,1 0-1 0,0 0-1 15,-1 1-1-15,1-2 0 0,-2 1-1 0,3 0 0 16,-6 2 3-16,1-1 3 0,-4 2 4 15,1-1 2-15,1-1 3 0,-2 3 1 16,-2-1 1-16,1-1-1 0,0 1-5 16,2-2-2-16,-3 2-2 0,0-1-3 15,0 2 1-15,1-1-1 0,0-1 2 16,-1 2 1-16,0 0 0 0,-1-9 1 16,1 3 0-16,1-3 0 0,-3 0-2 0,-1 0-1 15,0 3-1-15,-1-5-2 0,0 4 0 16,-4 1-1-16,-1-2 0 0,-2 1-1 15,-1 0 0-15,-3-4-1 0,-1 6 1 16,-2-1-1-16,-1-1 1 0,1-1-1 16,0 0 1-16,-1-5-1 0,-1 1 0 15,-2 0 1-15,-3-2-1 0,-3-1 0 16,-2 0 0-16,-3 0 0 0,-2-1 1 16,-2-3-1-16,-3 2 0 0,1 1 0 15,-4 0 0-15,0 1 0 0,-1 0 1 0,-6 2-1 16,-1 1 0-16,1-2 0 0,-2-2 0 15,-1-5 1-15,0 1-1 0,-3 2 0 16,2 1 0-16,-2 4 0 0,-3 3 0 16,-4 8 0-16,1 7 0 0,-4-7 1 15,-1-3-1-15,-1-1 0 0,-2-2 0 16,-1 0 0-16,-1-4 0 0,-1 4 0 16,-2 0 0-16,-1 2-1 0,-2 0 1 0,-3 3 0 15,0 2 0-15,-3-1 0 0,-2-3 0 16,-3 1 0-16,-2 3 0 0,-3 2 0 15,1 3 0-15,-2-6 1 0,-1-3-1 16,-4 4 0-16,1 6 0 16,-3 0 0-16,-3-5 0 0,-1-1 1 0,-4 3-1 15,-1 8 1-15,-1-6 0 0,-2-3-1 16,-3 1 1-16,0 7 0 0,-1 0-1 16,1-5 1-16,-6-1 0 0,1 8-1 15,2-1 1-15,1-6-1 0,-3 1 1 0,0 3-1 16,2 7 1-16,2-8 0 0,0-5 0 15,-4 3 1-15,3 1 0 0,-2-3 1 16,-3-2 0-16,-1-6 0 0,3 7 0 16,-4 8 0-16,7 3-1 0,-5 3 0 15,6 2-1-15,1 1 0 0,2 4 0 16,-7 2-1-16,4-10 1 0,0 1-1 16,3 1 0-16,-5 1 0 0,3-1 0 0,3 0 0 15,3-1 1-15,-3 3-1 0,2-1 0 16,1 0 0-16,7 1 0 0,-2-1 0 15,-1 2 0-15,2 0 0 0,4-3 1 16,-2-2-1-16,1 1 0 0,-2 0 0 16,2-1 0-16,6-1 0 0,-1-1 0 15,0 1 0-15,1 0 0 0,2 4 0 16,6 0 0-16,-1-1 0 0,2-2 0 16,4 1 0-16,4 0 0 0,4 2 0 15,6-7 1-15,2-2-1 0,6 0 0 0,4 0 0 16,1 0 0-16,2 0 1 0,7-2-1 15,-1 1 0-15,1-1 0 0,-3 0 0 16,3-3 0-16,3 1 1 0,2-4-1 16,1-1 0-16,2 2 0 0,2 0 0 15,3-1 0-15,1 3 0 0,1-2 0 16,2 3 1-16,4-2-1 0,2 1 1 16,2-3-1-16,3 1 1 0,1-1-1 15,3 0 1-15,2 0 0 0,2 1 0 0,1-1-1 16,2 1 1-16,3-1 0 0,0 0 0 15,4 1-1-15,-2-1 1 0,2 0-1 16,0 2 1-16,0-1-1 0,0 3 0 16,-1 2 0-16,-1 5 1 0,0 1-1 15,-2 3 0-15,-3 4 0 0,0 5 0 16,-1 3 0-16,0 2 0 0,0-1 0 16,-2 8 1-16,0 0-1 0,0 7 1 15,-1 3-1-15,1 7 1 0,-3 5-1 0,0 5 1 16,0-2 0-16,-1 0-1 0,0-3 1 15,0-1-1-15,-4-4 1 0,0-2-1 16,3 3 1-16,-1 0-1 0,3-1 0 16,2-2 0-16,1-2 1 0,5-5-1 15,1-6 1-15,0-8-1 0,2-5 1 16,2-3-1-16,-2-4 1 0,1-4 0 0,2-3-1 16,-1-1 1-16,1-3 0 0,1 0 0 15,-1-4 1-15,1-3 0 0,1 1 0 16,0-4 1-16,-2-1-2 0,1-1-1 15,-3-2-4-15,1-2-5 0,1 1-4 16,-3-2-3-16,-1 1-3 16,2-2-1-16,1 2 3 0,-1-4 2 0,-2 3 3 15,1 1 5-15,1-1 4 0,2-1 2 16,-2 2 2-16,0 1 2 0,1 2 2 16,0-2 0-16,-2 0 1 0,2-2 0 15,-1 1 0-15,-1 1 0 0,1-2-1 16,0 3 0-16,0-2 0 0,1 2 1 0,1-1 0 15,0 1 2-15,-1 0 0 0,2-1 1 16,-2 1-1-16,2 1 0 0,0 2-2 16,1 3-1-16,1 2-2 0,0 6-2 15,1 4 0-15,-1 4 0 0,1 4-1 16,1 1 0-16,-2 2 1 0,-1 4 0 16,-1-4 0-16,0-1 0 0,1-1-1 0,-2-2 1 15,1-2-1-15,0-3 0 0,1-3 1 16,4 0-1-16,-4-3 1 0,1-2 2 15,1-2 4-15,4-3 3 0,7-2 2 16,3-4 1-16,-1-1 0 0,11-3 0 16,7-1-2-16,6-1-4 0,3-3-2 15,1 2-3-15,1-1-12 0,0 1-12 16,-5 1-100-16,-2 2-30 0,-9-4-108 16,-8-3-234-16</inkml:trace>
  <inkml:trace contextRef="#ctx0" brushRef="#br0" timeOffset="52396.9882">4995 1276 341 0,'-2'-5'89'0,"-1"-1"7"0,0 1-43 0,0 1-6 16,1-7-1-16,-1-2 1 0,0 2-3 15,0 1-3-15,2 2-5 0,1-4-6 16,0 2-6-16,1 6-6 0,0 3-6 16,2 0-5-16,2 1-2 0,0 0-1 15,-2 6-1-15,3-2 0 0,2 7 0 16,2 0 2-16,3 2 2 0,2 2 2 16,3 3 1-16,5 2 2 0,3 4 1 15,1-4 0-15,2 3-2 0,2 2 0 0,-3-1-3 16,0 1-1-16,-1-2-2 0,-1-1-2 15,-1-3 0-15,-3 1 0 0,-3-2-2 16,0 0 1-16,-3-2-1 0,-4-2 0 16,-2 0 1-16,-3-2-1 0,-2-3 0 15,-3-1 0-15,1-2-1 0,-2-1-4 16,-2-1-8-16,0-2-7 0,-3 1-6 16,-1-3-10-16,-1 0-13 0,-6 1-48 15,2-5-54-15,-2-2-90 0,-3 0-209 16</inkml:trace>
  <inkml:trace contextRef="#ctx0" brushRef="#br0" timeOffset="52664.4067">5488 1115 449 0,'6'-10'119'16,"-3"5"5"-16,-3 0-59 0,-4 3-15 15,-4 2-10-15,-4 5-7 0,-5 4-7 16,-5 6-3-16,-8 11-2 0,-5 7 0 16,-3 7-1-16,-3 8-1 0,-1 3-2 15,-3 2-2-15,1 2-4 0,4-7-2 16,4-3-4-16,3-4-1 0,4-7-1 16,3-2-2-16,4-4 0 0,5-5-5 15,5-2-9-15,1-5-13 0,6-4-8 16,2-3-3-16,6-4-117 0,3-8-115 0,6-3-269 15</inkml:trace>
  <inkml:trace contextRef="#ctx0" brushRef="#br0" timeOffset="53283.8728">5617 1486 487 0,'7'-6'121'0,"-5"-2"3"0,-2 1-60 15,-1 0-31-15,0 1-7 0,-6-1-5 16,-1 3-5-16,-3 1-5 0,-1 3-3 15,-3 1-3-15,-1 3-1 0,1 1-2 16,3 1 0-16,1 3 0 0,1 2 0 16,3 0 1-16,1 1-1 0,1-1-1 15,0 1 1-15,3 0-1 0,-1 1-1 16,3-4 1-16,1 0-1 0,2 0 0 16,2-1 1-16,0-1-1 0,2-2 1 0,0 0-1 15,3-1 1-15,2-2-1 0,1 0 1 16,1-1 0-16,1 0-1 0,1-1 0 15,0 0 0-15,-2 0 1 0,-1-2-1 16,-2 2 0-16,-3 0 0 0,-2 0 1 16,-1 0 0-16,-3 0 0 0,-5 2 1 15,-3 1-1-15,-1 0 0 0,-7 3 0 16,-3-1-1-16,-4 1-1 0,2 3-1 0,-1-2-1 16,-1 3-3-16,-1 0-4 15,5 1-5-15,4 0-9 0,0 1-2 0,1-1-108 16,1-1-103-16,2-3-256 0</inkml:trace>
  <inkml:trace contextRef="#ctx0" brushRef="#br0" timeOffset="53822.2032">5896 1233 424 0,'0'-11'115'0,"-2"0"4"16,-1 2-23-16,-2 0-60 0,0 2-11 16,-2 8-5-16,-3 9-5 0,0 1-1 15,0 1-2-15,-2 3 0 0,0 4 1 16,-1 5 0-16,4 4 0 0,0-5 1 16,3 4-3-16,2 2-1 0,4 1-3 15,3-4-1-15,0-2-1 0,5-2-2 0,-1-2-1 16,3-4-1-16,1-2 0 0,0-3-5 15,2-2-6-15,1-2-9 0,-1-1-13 16,0-2-110-16,-4-3-110 16,2-1-275-16</inkml:trace>
  <inkml:trace contextRef="#ctx0" brushRef="#br0" timeOffset="54339.1078">5962 1552 486 0,'6'-5'107'0,"0"-3"3"0,0-2-87 15,3-3-3-15,0 0 2 0,4-3 0 16,0-5-3-16,1-1-2 0,0-1-2 16,2-3-2-16,0 0-1 0,-1 1-3 15,-2 3-2-15,-3 1-2 0,-2-2 0 0,-4 2-2 16,-1 2 1-16,-3 1-1 0,-7 1 0 15,-2-1 0-15,-2 0 0 0,-3 9 1 16,0-1 0-16,-1 2 1 0,0 5-1 16,6 0-1-16,-1 3 0 0,2 3 0 15,2 2-1-15,3 2-1 0,0 0 1 16,-1 9-1-16,2 1 0 0,1 3 1 16,0 3 0-16,2 3 0 0,0 1 0 15,0 6 0-15,3-6-1 0,1 2 1 16,2 0-1-16,3-1 0 0,-1-1 0 15,0-2 0-15,1-5 0 0,-3 3 0 0,0-6 0 16,-4 1-1-16,-1-4-1 0,-4 0-2 16,-1-2-3-16,-2 0-2 0,-5-4-2 15,3-1 0-15,-3-1 0 0,0 0 1 16,0-2 2-16,2-4 3 0,0 0 3 16,5-1 3-16,-5-2 2 0,3-1 2 15,2 0 2-15,-1-1 0 0,3 0 1 0,0-1-1 16,2 1-1-16,2 1-1 0,1-1-2 15,1 2-2-15,4 0 0 0,-1 1-2 16,6-1-2-16,0-2-8 0,3 0-10 16,3-2-71-16,0 0-47 0,-2-6-99 15,0 0-225-15</inkml:trace>
  <inkml:trace contextRef="#ctx0" brushRef="#br0" timeOffset="54566.2626">6335 1020 617 0,'5'4'127'0,"5"3"1"0,0-3-110 15,1 6-16-15,4 0-1 0,-3 4 0 16,0-1 2-16,3 3 0 0,-3 1 2 16,-1 4 0-16,0 2 1 0,-1 1 0 15,0 1 0-15,-4 3-1 0,0-1-1 0,-2 0 0 16,-4 3-2-16,-3-4-7 0,-2 0-10 15,-3 5 3-15,-6-3-123 0,-2 0-111 16,-2 3-283-16</inkml:trace>
  <inkml:trace contextRef="#ctx0" brushRef="#br0" timeOffset="55066.4096">5772 1982 498 0,'2'-6'122'16,"-2"2"4"-16,0 0-71 0,0 4-22 16,2 2-8-16,-1 4-4 0,1 1-5 0,-1 3-4 15,2 5-1-15,-1 4 0 0,1 2 1 16,0 1 0-16,-1 4-1 0,-1 6-1 16,1-3-2-16,-3 3-1 0,0 0-2 15,-2 0-1-15,1-2-1 0,-2 2-2 16,1-5-4-16,0 1-5 0,1-3-9 0,-1-6-7 15,2 1-12-15,0-5-108 0,0-4-109 16,-1-4-264-16</inkml:trace>
  <inkml:trace contextRef="#ctx0" brushRef="#br0" timeOffset="55594.0768">5704 2384 522 0,'-3'-3'124'0,"-1"1"4"0,-2-1-71 16,2 5-28-16,-1 1-8 0,2 2-3 15,-1 4-3-15,0 3-2 0,2 3-3 16,-1 2 2-16,2 0 0 0,1 0-1 16,0-2 1-16,0 0 0 0,1-3 0 0,1-2-1 15,-1-4-1-15,1-3-2 0,0-1 2 16,-1-1 0-16,1-4-1 0,3-2 0 16,1-4-1-16,2 0-1 0,0 1 0 15,3-2-2-15,0-1-1 0,2-2-3 16,0 5 1-16,0 1-1 0,1 0-1 15,-1 1 1-15,1 4-1 0,2-1-1 0,-3 2-3 16,-2-3-7-16,0 3-8 0,-1 1-8 16,2 0-10-16,-3-3 19 0,-3-2-140 15,1-6-115-15,0-2-289 0</inkml:trace>
  <inkml:trace contextRef="#ctx0" brushRef="#br0" timeOffset="56378.4768">5800 2006 413 0,'1'-4'115'0,"2"1"6"15,-6 1-24-15,2 0-55 0,-1 0-10 16,0-1-5-16,1 0-6 0,0 2-6 16,0 1-6-16,1 0-2 0,1-2-1 15,-1 5-2-15,0 3-1 0,0-5-1 16,0 0 0-16,0 3 0 0,-1-1 1 15,1 0 1-15,-2-5 0 0,1-1 1 0,-1 3 0 16,1-1 1-16,-2 0 0 0,2-2 0 16,-2 2-1-16,0 2 0 0,3-1-1 15,-1 0 0-15,-1 0-1 0,0-2-1 16,2 4-1-16,-1 0 1 0,-1-1-1 16,-1 5 2-16,0 0 1 0,0 3 2 15,-1 2 3-15,-1-2 2 0,-1 4 2 16,0-3 0-16,0-2 1 0,1 1-1 15,0-4-2-15,2-2-1 0,1-2-1 16,1-2-2-16,1 1 0 0,0-1-1 0,0-5-3 16,2-1 1-16,-1-2-2 0,3-1 0 15,0-2-2-15,2-3 0 0,0-2-1 16,1 1 2-16,2-2-2 0,-1 2 1 16,0 1 0-16,0 2-1 0,0 2 1 15,-3 2-1-15,0 5 0 0,-2 2 0 16,0 2 0-16,-1 1 0 0,-1 3 0 15,2 1 1-15,-2 1-1 0,1 1 1 16,1-1 1-16,-1 2-1 0,2-1 0 0,1-1 1 16,1-2-1-16,1 0 0 0,2-2-1 15,1 0-7-15,1 2-10 0,1-3-8 16,0 3-9-16,1 0-14 0,-1 3-83 16,-2 0-27-16,-1 3-93 0,0 4-191 15</inkml:trace>
  <inkml:trace contextRef="#ctx0" brushRef="#br0" timeOffset="56770.4849">5631 2439 501 0,'-2'-1'120'0,"0"-2"6"16,1 1-79-16,0 0-11 0,1 0-2 15,0 0-4-15,1 3-6 0,2-1-6 16,-1 0-4-16,2 1-3 0,2 3-2 15,1 1 1-15,2 1 0 0,2 1 1 16,0 0-1-16,1 3-1 0,0 1 0 16,0-3-1-16,1-2-1 0,0 0-1 0,1-5-1 15,-1-1 0-15,2-5 1 0,2-3-1 16,1-5-2-16,0-3-2 0,-5-3-9 16,3-2-8-16,-3 1-8 0,0 3-17 15,-6 0-113-15,-5 4-120 0,1 2-283 16</inkml:trace>
  <inkml:trace contextRef="#ctx0" brushRef="#br0" timeOffset="57227.249">6036 2106 607 0,'2'8'128'0,"-2"-3"2"0,-3 1-102 0,-3 4-20 16,5 5-3-16,0 2 2 0,-1 1 1 15,1-1 1-15,0 2 1 0,2-1 0 16,4-2 0-16,-4-6 0 0,1-3 0 0,0-1 0 15,0-3-2-15,2-4 0 16,1-6-1-16,0-2-2 0,1-5 0 0,-1-3 0 16,0-4-2-16,0 0-1 0,-2-1 0 15,0-2-1-15,-1-1 0 0,0 0-1 16,-1 1 1-16,2-1-1 0,1 3 1 16,-1-2 0-16,-1 2 1 0,3 5 0 15,1 5 0-15,-1 1 1 0,0 3 0 16,-2 0-1-16,4 4 0 0,-1 3 0 15,-1 0-2-15,2-2 1 0,3 3 0 16,0 0-1-16,1 2-1 0,2-1-4 16,1-2-8-16,-2 1-5 0,1 0-10 15,0 0-15-15,-2 0-108 0,-3 0-114 0,-1-3-270 16</inkml:trace>
  <inkml:trace contextRef="#ctx0" brushRef="#br0" timeOffset="57419.0365">6049 2135 553 0,'2'4'122'0,"3"-3"5"16,-1-1-86-16,3 0-23 0,2-1 0 16,2 1 1-16,2-3-1 0,3 1-3 15,2-3-4-15,2-1-4 0,2-2-7 16,0 1-20-16,-1-1-116 0,0-1-114 15,-3 2-292-15</inkml:trace>
  <inkml:trace contextRef="#ctx0" brushRef="#br0" timeOffset="66350.6339">9919 2910 508 0,'0'-4'132'0,"3"-3"3"15,1 2-24-15,2 2-75 0,2 0-13 16,3 1-4-16,4 1-2 0,2 1-2 0,0 1-3 15,3 0-2-15,2 0-3 16,2 1-2-16,5 2-2 0,-4 1-2 0,3 0-4 16,1 0-8-16,-2 1-9 0,-4 0-17 15,-2-1-111-15,-7-2-117 0,-1-2-284 16</inkml:trace>
  <inkml:trace contextRef="#ctx0" brushRef="#br0" timeOffset="66599.6471">10280 2762 572 0,'-2'-1'126'0,"1"-1"-1"0,1 2-92 0,3 3-18 15,-1 2-8-15,3 4-4 0,2 0-1 16,3 2 0-16,4 3 1 0,1-1 0 16,5 1 1-16,1-2 1 0,2-1 0 15,0-2 0-15,1-1 0 0,-1-2 1 16,-2 1-1-16,-2-3-1 0,-3 3 0 15,-2-1 1-15,-7 4-1 0,-4 3-1 16,-7 5 1-16,-6 6-2 0,-7 3-1 16,-8 3-7-16,-5 6-14 0,-6 3-107 0,-2-1-9 15,-2 4-96-15,1-1-199 16</inkml:trace>
  <inkml:trace contextRef="#ctx0" brushRef="#br0" timeOffset="68014.5165">10969 2827 344 0,'1'-45'94'0,"2"2"4"0,-1 10-17 16,2 1-40-16,0 5-8 0,-2 5-5 16,2 4 0-16,-2 5 0 0,-1 2 0 15,-1 2-1-15,0 1-1 0,2 5-2 16,-2 3-1-16,0 0-2 0,-2 3-2 15,2 6 0-15,0 3-3 0,0 4-1 16,0 5-1-16,0 3 0 0,0 7 0 0,3 6-2 16,-4 2-2-16,1 2-1 0,0 5-3 15,-2-1-2-15,2-1-2 16,0-2-4-16,-1-4-9 0,4-4-11 0,-1-4-11 16,2-7 4-16,1-5-126 0,-2-4-117 15,6-5-281-15</inkml:trace>
  <inkml:trace contextRef="#ctx0" brushRef="#br0" timeOffset="68321.6809">11289 2560 526 0,'2'-10'133'16,"-2"0"9"-16,0 4-65 0,-1 3-24 15,1 3-12-15,0 2-6 0,1 7-6 0,-1 7-4 16,2 6-7-16,-4 5-5 0,6 9 0 16,-3 5 1-16,0 5-1 0,-1 6-3 15,2-3-1-15,-1 3-2 0,1-3-4 16,-3-3-4-16,1-3-8 0,0-5-9 15,0-7-12-15,-1-4-9 0,-2-3-18 16,1-3-110-16,-2-4-116 16,-2-6-273-16</inkml:trace>
  <inkml:trace contextRef="#ctx0" brushRef="#br0" timeOffset="68500.0397">11032 2957 688 0,'-6'-4'160'0,"-2"1"1"15,5 0-111-15,1 3-20 0,4 1-9 16,4 2-9-16,2-2-5 0,3 2-5 16,6 0-1-16,5-2-7 0,5 4-13 15,5-2-12-15,4 0-21 0,-1 0-110 16,3-1-124-16,-3 2-289 0</inkml:trace>
  <inkml:trace contextRef="#ctx0" brushRef="#br0" timeOffset="69031.3134">11518 3208 589 0,'2'0'138'0,"1"0"7"0,-1 0-78 15,1-4-28-15,2-4-6 0,2 0 0 16,0-1-2-16,2-4-7 0,-1-2-5 16,2-5-7-16,0 0-4 0,1-2-3 15,-2-1-2-15,-2-3-1 0,-1-2 0 16,-2 1-1-16,-3 1 1 0,-3 4-1 0,-5 2 0 16,1 1-1-16,-3 7 0 0,0 3-2 15,-1 4-2-15,0 7 1 0,1 4-1 16,0 5 0-16,0 7 0 0,2 7 1 15,0 0 2-15,-1 5 0 0,5 2 0 16,-2-2 1-16,4-2 1 0,1-3 1 16,1-7 0-16,2 4 1 0,5-4 1 15,0-5 0-15,3-3-1 0,3-2 1 0,3 0-2 16,3-3 1-16,2-5-2 0,1-2-2 16,1 0-8-16,1-2-13 0,1-1-10 15,-4 3-16-15,-4-2-118 0,-2 2-126 16,-2 3-294-16</inkml:trace>
  <inkml:trace contextRef="#ctx0" brushRef="#br0" timeOffset="69411.4294">11845 3252 617 0,'4'-1'140'16,"-1"-2"5"-16,2 0-101 0,4-1-14 16,4 0-6-16,1-2-3 0,0-1-4 15,5-5-4-15,-2-1-6 0,1 0-3 0,-2-2-2 16,-1 2 0-16,-3-2-2 0,-1 0 0 16,-6 2-2-16,-1-2-1 0,-3 2-2 15,-2 1 0-15,-2-2 0 0,-3 2-1 16,-1 3 1-16,0 3 1 0,-2 5 1 15,-1 2 0-15,-2 2 1 0,1 5 0 16,-1 7 1-16,-4-3 0 0,3 8 1 16,-1 3 1-16,2 4 1 0,1 5 1 15,-2 3 1-15,3 3 1 0,4 8 2 16,-1-4 0-16,2-1 0 0,0-3 0 16,3-1-2-16,1-4 0 0,2-5-2 15,0-4-7-15,0-4-12 0,2-4-14 0,0-3-124 16,1-7-125-16,0-2-312 0</inkml:trace>
  <inkml:trace contextRef="#ctx0" brushRef="#br0" timeOffset="69763.1288">12455 2592 475 0,'-9'2'123'0,"-3"3"6"0,-3 3-60 16,-2 1-15-16,-1 6-5 0,-3 5-4 15,0 7-7-15,2 6-7 0,2 5-5 16,1 7-5-16,2 5-7 0,6 2-4 16,4-1-4-16,5-2 0 0,4-4-2 15,5-5-1-15,6-7-5 0,3-4-9 0,3-6-9 16,3-4-9 0,-2-6-14-16,4-5 39 0,-1-3-154 0,-2-9-115 0,6-5-289 15</inkml:trace>
  <inkml:trace contextRef="#ctx0" brushRef="#br0" timeOffset="70267.7925">12620 3005 653 0,'2'6'140'0,"-2"-4"3"0,5 1-115 15,2-4-10-15,5-1-1 0,3-4-1 0,1-2 0 16,5-6-4-16,-2-1-2 0,0-5-3 15,-1-4-3-15,-2-1-1 0,0-4-1 16,-3 0 0-16,-3 0-2 0,1-2-2 16,-2 0-4-16,-6 2-3 0,-1 1-1 15,-5 5-2-15,-3 3-1 0,-4 4 1 16,0 7 3-16,-1 8 2 0,0 4 3 0,1 3 1 16,-2 7 2-16,-1 6 0 0,-1 8 1 15,-3 4-1-15,2 10 1 16,-2 8 0-16,-1 7 0 78,3 3 0-62,3 1 2-16,3-1-1 0,3 0 2 0,3-5-1 0,0-3 1 0,9-6-1 0,3-3 0 0,2-2-1 0,2-2 0 0,1-6-2 0,-1-6-5 0,0-5-6 0,-4-5-8 0,-3-7-15 0,-3-5-9 15,-7-10-9-15,-1-4-2 0,-4-3 4 0,-4-7 6 0,0-2 13 0,-2-1 20 0,0 1 21 0,2 0 22 16,2 0 13-16,0 2 9 0,4 3 9 15,0 5 3-15,3 2-2 0,0 1-7 16,0 4-13-16,3 3-9 0,3 2-8 16,3-1-9-16,3-3-6 0,1 0-6 15,9-3-2-15,5-3-1 0,3-2-2 16,5-3-6-16,5-1-10 0,7-1-12 0,1-2-10 16,-2-1-17-16,-4-4-84 15,-3-3-25-15,-4-8-96 0,-8-5-189 0</inkml:trace>
  <inkml:trace contextRef="#ctx0" brushRef="#br0" timeOffset="70471.8195">13043 2338 560 0,'0'0'123'0,"7"5"0"0,1 4-76 16,4 4-37-16,5 6-5 0,4 4 4 15,1 5 2-15,1 6 6 0,4 4 5 16,0 0 5-16,-1 5 4 0,-4 0 3 0,-3 4 1 15,-1 2-3-15,-4 0-3 0,-5-4-7 16,-5 8-5-16,-6-3-6 0,-5 4-13 16,-9-6-18-16,-7-1-17 0,-10 0-130 15,-4 4-136-15,-2-3-332 0</inkml:trace>
  <inkml:trace contextRef="#ctx0" brushRef="#br0" timeOffset="75486.1736">6722 3312 281 0,'-1'1'0'16,"2"2"-40"-16,-2-2-200 0</inkml:trace>
  <inkml:trace contextRef="#ctx0" brushRef="#br0" timeOffset="84219.4978">10989 5308 258 0,'0'-3'62'0,"-1"1"-3"0,-1 0-40 16,0 2-68-16,-1 0-58 0,-1 0-134 15</inkml:trace>
  <inkml:trace contextRef="#ctx0" brushRef="#br0" timeOffset="98528.8305">2980 3651 218 0,'-17'-2'67'0,"1"0"3"16,4-2-4-16,0-1-32 0,-1 3-8 15,0-3-5-15,-1 0-2 0,1-1 0 16,0 1 1-16,1-1 1 0,0-1 0 0,1 0 1 15,1 1-1-15,2 0-1 0,3 1-4 16,-1 1-2-16,0-2-1 0,4 5-2 16,0-3-2-16,0 1 0 0,2 0-2 15,0 2-2-15,4 0-1 0,3 2-1 16,0-1-1-16,6 2 0 0,6 1 0 16,4 1 0-16,3-1 1 0,1-2 1 15,5 2 0-15,2-1-1 0,4 0 1 0,1-1-1 16,1-2 0-16,1 1-2 0,4 0 1 15,-3-3-1-15,1-1 0 0,-4 2 1 16,-2-3 0-16,-4-2 1 0,-3 1 1 16,-6-3 1-16,-2 3 1 0,-5-3 2 15,-6 0 0-15,-1-1-1 0,-5 2 2 16,-3 2-1-16,-1-1-1 0,-1 0 0 16,-3-1-2-16,-2 2 0 0,-4 6-1 15,-2-1-5-15,-5 5-15 0,-6 4-110 16,-12 4-106-16,-13 4-275 0</inkml:trace>
  <inkml:trace contextRef="#ctx0" brushRef="#br0" timeOffset="106236.5002">6928 7767 310 0,'-7'3'69'0,"-1"0"-1"0,1-1-50 15,1-1-8-15,1 0-4 0,4 0 1 0,-2 0 6 16,0-1 4-16,-3 2 4 0,4-4 1 16,1 1 3-16,0 0 1 0,0 0-2 15,1 0-4-15,0-1-5 0,3 1-2 16,-3 1-3-16,-1-1-1 0,1 1-3 15,0 0-2-15,0 0-2 0,0 0 0 16,1 0-1-16,1 0 0 0,1 1 0 16,0-1 0-16,2-1 0 0,1 0 0 15,2-1 1-15,2 0-1 0,0 1 1 16,2-2 0-16,4 2-1 0,0-1 2 0,0 0-1 16,1 1 0-16,4-1 2 0,0-1-1 15,2 2 1-15,4 1 0 0,0-1 0 16,4 2 0-16,0 0-1 0,4 1 0 15,0-1 0-15,0 0-1 0,-1 1 0 16,0-2-1-16,3 0 1 0,0-2-2 16,-2 1 1-16,-1-2 0 0,3 0-1 15,2-2 1-15,2 2 0 0,-1 1 0 16,-1 1 1-16,3 1-1 0,-2 1 0 16,1 0 0-16,-4 0 0 0,-2 1 0 15,1-2 0-15,-3 0 0 0,-4-3 0 0,1 1 0 16,-1-1-1-16,-1 1 1 15,3-1 0-15,-2 1-1 0,1 1 1 0,0 1-1 16,1 0 1-16,-3 0-1 0,-2 1 0 16,-3-1 1-16,-2 1-1 0,-2-1 0 15,-4-1 1-15,-3 1-1 0,-1 0 1 0,-3-3 0 16,-5 3-1-16,0-2 2 16,-2 1-1-16,-2-1 0 0,-2 0 0 0,-3 0 1 15,-4-1-1-15,-2 1 0 0,-2-1-1 16,-5 0 1-16,-2 1-1 0,-2 1 1 15,-1 0-1-15,-2 1 0 0,-2 1 0 16,-4 2 0-16,-1 3 0 0,-3-1 0 16,-2 2 0-16,-2 1 1 0,-1 1-1 15,0-2 0-15,-1-3 0 0,-1 0 0 16,2-1 1-16,-1-3-1 0,0 0 0 0,1 0 0 16,1 0 0-16,4 2 1 15,-1-2-1-15,1 0 0 0,3 0 0 0,0 0 0 16,4 0 0-16,-2 0 1 0,-2 0-1 15,0 0 0-15,1-2 0 0,0 1 0 16,-1 0 0-16,0 1 0 0,-1-1 0 16,0 1 0-16,2 0 1 0,2 0-1 15,1 0 0-15,5 1 0 0,-1 0 0 0,5 2 0 16,3 0-1-16,1 0 1 0,2 0 0 16,0 1 0-16,3 0-1 0,3 1 1 15,0-3 0-15,5 1-1 0,3 0 1 16,3 2-1-16,2 0 1 0,1 0 0 15,3 0 0-15,1 0-1 0,2 0 1 16,4-2 0-16,-3 0 0 0,4-1 0 16,4-1 0-16,1 2 0 0,5-3 0 15,4 1 0-15,2 2-1 0,5-2 1 16,4 1 1-16,0 0-1 0,4 0 0 0,-1-1 0 16,2-2 0-16,0 0 0 15,1-2 0-15,4 0 0 0,-1-2 0 0,3-1 1 16,2-2-1-16,-1 2 0 0,1-1 1 15,-4-1-1-15,-3 0 1 0,-2-1 0 16,-6 3 0-16,-3 0 1 0,-3 2-1 16,-2 1 0-16,-5 1 0 0,-4 1 1 15,-4 4-3-15,-4-2-5 0,-6 4 73 16,-8 0-185-16,-10 2-109 0,-11 0-311 0</inkml:trace>
  <inkml:trace contextRef="#ctx0" brushRef="#br0" timeOffset="108102.1753">8376 6061 391 0,'2'-9'90'0,"-3"1"2"16,-4 0-56-16,-2 0-19 0,-2 2-7 15,-2 0-2-15,-3 1-3 0,-6-1 0 16,-2-1 0-16,-5 3 1 0,-4-1 3 0,-5-3 1 16,-1 2 1-16,-3 0 1 0,-2 1 0 15,-1 1-2-15,3 2-1 0,-3 2-3 16,2 0-1-16,0 1-2 0,1 0-1 15,3-1-1-15,0 3 0 16,1-1 0-16,6-2 0 0,3 2-1 0,2 1 0 16,3 2 0-16,5 0 0 0,5 0 1 15,1 0-1-15,5 3 0 0,2-1 0 16,3 0 0-16,3 0 0 0,2 1 0 0,3-1 1 16,0-2-1-16,5 3 1 0,0-1-1 15,1-3 1-15,3 0 0 16,0-1 0-16,0-1-1 0,-1 0 1 0,-2-4-1 15,-2 1 1-15,-2 1 0 0,-3 0 1 16,-2-1 1-16,-2 1 1 0,0 1 0 16,0 1 2-16,-2 2 3 0,0 1 2 15,0 5 2-15,-3 1 1 0,1 3 1 16,-2 4 0-16,-1 2-1 0,0 4-2 16,-1 1-3-16,-1 6-2 0,1 3-2 15,0 3-2-15,1 6 0 0,1 1-1 0,0 1 0 16,4-1 0-16,2-3-1 0,-1-6 0 15,1-3 0-15,2-6 0 0,-2-5 1 16,-2-4-1-16,-1-2 0 0,-1 1-1 16,-4-2-4-16,-2 1-6 0,-3-3-13 15,-2 0 28-15,-2-3-139 0,2-2-108 16,-1-3-279-16</inkml:trace>
  <inkml:trace contextRef="#ctx0" brushRef="#br0" timeOffset="108668.8258">7525 6633 363 0,'-3'-6'75'16,"0"-3"-1"-16,-1 3-69 0,0 0-3 0,2 1-2 15,-2-2 0-15,0-1 7 0,0 1 11 16,0-2 8-16,-1 2 7 0,0 0 7 15,1 1 1-15,2 3 0 0,1 4-6 16,2 6-8-16,3 2-7 0,-1 4-6 16,5 1-5-16,0 3-1 0,2 1 0 15,1-1-1-15,1-3-2 0,3 1-1 16,1 0-1-16,1-2-1 0,0-3 0 16,2 0 0-16,0-3-1 15,0-2 1-15,-2-1 0 0,-4-4 0 0,-2 0 0 16,-3-5 1-16,-4-1-1 0,-2 0 0 0,-6-2 0 15,-2 0 0-15,-3-2 0 0,-1-1-1 16,1 0 0-16,-1 2-1 0,0-2 1 16,2 2-1-16,0-2 1 0,2 1-1 15,1-1 0-15,1 1 0 0,1-1 1 16,3 0-1-16,3 3 1 0,2 1 0 16,5 0-1-16,4 1 1 0,2 1-1 0,2-1 1 15,3 3-1-15,2 1 0 0,0 1 0 16,3 1 1-16,-3 0-1 0,2 2 0 15,1 2 1-15,-3-4-1 0,-1 0 1 16,-3-5-1-16,0 5 1 0,-3 0-1 16,-4-3 0-16,-3 2 0 0,-3 2 0 15,-4 2-1-15,-2 5 1 0,-6 0 0 16,-5 0 0-16,-1 3 0 0,-9 2 1 16,-5 0 0-16,-3 0 1 0,-2 2-1 15,-1 1 0-15,-2 2 1 0,-1 3-2 0,3 1-5 16,1 7-15-16,3 2-110 15,3-2-109-15,0 4-279 0</inkml:trace>
  <inkml:trace contextRef="#ctx0" brushRef="#br0" timeOffset="127243.3443">20934 10679 467 0,'0'-1'107'0,"-1"1"1"0,1-2-72 0,0 0-17 16,1 0-7-16,3-2-4 0,-1-1-1 15,2 0-3-15,1-2-2 0,3-3 0 16,-1 1 0-16,1-2 0 0,0-2 0 16,0-1 1-16,-1 0 0 0,0 0 1 15,-3 1 0-15,-1-1-1 0,-2 0 1 16,-2 3-2-16,-3 2 1 0,-2 3-2 16,-4 2 1-16,-3 7 2 0,-2 0 3 0,-3 6 5 15,1 2 2-15,0 6 3 0,2-1 2 16,0 2 2-16,3 1 0 15,4-2-2-15,3 1-5 0,3 1-1 0,1-5-3 16,5 1-1-16,4 0-3 0,4-2-2 16,2 1-2-16,3-2-2 0,3-2-7 15,3-3-7-15,1-1-11 0,2-1-15 16,-6-4-103-16,-3-2-110 0,0 0-263 16</inkml:trace>
  <inkml:trace contextRef="#ctx0" brushRef="#br0" timeOffset="127569.5504">21055 10860 574 0,'-1'4'122'0,"2"0"0"15,0-1-95-15,7 1-20 0,2 1-4 16,-2-4 0-16,1-1-1 0,5 0 0 16,2-1 0-16,1 0 0 0,-1-3-1 15,-2-5 1-15,-1 1-2 0,-2-3 0 16,-2 0-1-16,-4-3-4 0,-3-1-2 0,-2 4-3 15,-1 0-1-15,-5-1 1 0,1 2-1 16,-4 1 2-16,1 0 3 0,-1 2 4 16,-3-1 2-16,2 5 3 0,-1 1 2 15,0 4 1-15,1 3 2 0,1 2 3 16,-4 1 1-16,4 6 1 0,0 3 0 16,2 3 1-16,2 2 1 0,-3 3 0 15,6 2-1-15,0 5-1 0,2 3-2 16,0-1-2-16,-2-2-2 0,0 1-2 0,3-1-3 15,-3-2-5-15,-2 0-12 0,-2-3-125 16,-5 0-115-16,-1-2-304 0</inkml:trace>
  <inkml:trace contextRef="#ctx0" brushRef="#br0" timeOffset="149777.245">5998 11707 280 0,'2'1'23'0,"-1"0"-23"0,-1-1-97 16,0 1-108-16</inkml:trace>
  <inkml:trace contextRef="#ctx0" brushRef="#br0" timeOffset="150272.1475">5016 12270 429 0,'0'0'97'0,"-1"-1"0"16,0 0-58-16,-1 1-32 16,2 2-11-16,2 2-13 0,-1-2-19 0,1 2-30 15,1-2-30-15,0 0-64 0,4-2-129 16</inkml:trace>
  <inkml:trace contextRef="#ctx0" brushRef="#br0" timeOffset="150957.5613">6916 11627 409 0,'-3'-5'104'0,"1"0"1"15,0 0-30-15,2 3-56 0,1 1-9 16,1 2-6-16,2 0-2 0,1 1-4 15,0 1-1-15,-3-1-3 0,3 1-2 16,-2-1-9-16,-1 1-21 0,-1 0-59 16,-1 0-6-16,-2-1-62 0,1 2-123 0</inkml:trace>
  <inkml:trace contextRef="#ctx0" brushRef="#br0" timeOffset="151343.6409">5937 11734 495 0,'0'0'105'0,"-1"-4"-1"15,3 3-88-15,2 1-11 0,5 1-8 16,0-1-12-16,4-1-72 0,-1-2-17 16,1 0-74-16,2-1-159 0</inkml:trace>
  <inkml:trace contextRef="#ctx0" brushRef="#br0" timeOffset="154623.2503">6016 11710 328 0,'-2'3'68'0,"-1"-5"1"0,-1 2-59 15,-1 2-8-15,0 0-1 0,2 1-1 16,-2-2 0-16,0 0 0 0,1 4-1 16,0 0 1-16,2-3-1 0,1 1 1 0,-2 3-1 15,3-2 1-15,0-1-1 0,0 1 0 16,3-3-1-16,0 4-1 0,-1-4 0 15,1-1 0-15,0 0 0 0,-2-2 1 16,3-1 2-16,-1 0 4 0,1-2 7 16,-2 1 6-16,1-1 6 0,1 2 1 15,-3-2 2-15,0 2-2 0,-1 2-5 16,1-1-16-16,0 2-44 0,2 0-47 16,-2-2-70-16,0 5-162 0</inkml:trace>
  <inkml:trace contextRef="#ctx0" brushRef="#br0" timeOffset="165675.3092">9331 10920 152 0,'0'1'28'0,"-1"1"-3"0,0-1-29 16,1 1-15-16,-2-2-12 0,-1 0 0 15,3-1-16-15,-1 2-25 0</inkml:trace>
  <inkml:trace contextRef="#ctx0" brushRef="#br0" timeOffset="167072.9789">7369 11266 325 0,'4'2'82'16,"-2"-1"5"-16,1 1-44 0,-1-2-14 16,-1 0-4-16,-1 1-5 0,2-1-4 15,-4 1-5-15,2-1-4 0,-5 0-3 16,3 1-1-16,-2 0-2 0,1 2-5 15,-2-1-11-15,-1 1-20 0,-4-2-32 16,4 3-27-16,-7-4-62 0,1 0-125 0</inkml:trace>
  <inkml:trace contextRef="#ctx0" brushRef="#br0" timeOffset="167748.3009">6246 11252 355 0,'-3'-1'84'0,"1"-2"1"15,0 1-56-15,-1 1-10 0,2 0-4 16,0 1-2-16,1 0-5 0,0 0-2 16,1 0-2-16,1 1 0 0,1 0-1 15,2 0 0-15,1 0 0 0,1 1 1 16,2 0 0-16,-1 1-1 0,2 0 1 15,2 0-1-15,1 0-1 0,0 2 0 0,2 1-1 16,2-2 0-16,1 0 0 16,3 1 0-16,1-2-1 0,5 1 0 15,-1-2-2-15,4 1-5 0,4 1-13 16,5-1-37-16,2 1-37 0,6 0-69 0,-1-2-150 16</inkml:trace>
  <inkml:trace contextRef="#ctx0" brushRef="#br0" timeOffset="167893.7982">7414 11313 258 0,'11'0'76'0,"-3"-1"4"15,-3-1-24-15,-4-1-15 0,-1 2-10 16,-1-1-8-16,-2 2-8 0,-2 0-8 16,-1 0-10-16,0 1-23 0,-1 1-59 15,1 1-68-15,-7 0-166 0</inkml:trace>
  <inkml:trace contextRef="#ctx0" brushRef="#br0" timeOffset="178466.839">5233 8699 467 0,'-3'-8'106'0,"0"0"1"0,3-1-79 15,1 3-9-15,1-2-5 0,3 2-5 16,0 0-4-16,0 1-2 0,1 1-1 16,0-1 0-16,2 3 0 0,-1 1 0 0,2-2 2 15,2 3 0-15,3 0 1 0,5 3 1 16,2-1 0-16,3-1 1 0,2 2-1 16,4-2 0-16,1 0-1 0,2 1 0 15,4-2-1-15,4 1-1 0,6 1 0 16,-2-2 0-16,9 3 0 0,8-1-1 15,-1-1 0-15,-2-2 1 0,-1 0 2 16,2-1 0-16,2 2 0 0,-7-3 2 0,-1 1 0 16,-3 2 0-16,1 0-1 15,-5-2-1-15,0 1-1 0,-3-1-1 0,-4-1-1 16,-2-3 0-16,-2 2 0 0,-4 0-1 16,-4 0 0-16,-6 0 0 0,-2 1 0 15,-11 0 0-15,-3 3 0 0,-8-2 0 16,-7-1-1-16,-8 2 1 0,-5 1 0 15,-7 0-1-15,-7 1 0 0,-8 2 0 16,-10-1-2-16,-9 3-2 0,-10 1-5 16,-7 4-10-16,-9 1-8 0,-11-1-103 0,-9 7-103 15,-1 2-254-15</inkml:trace>
  <inkml:trace contextRef="#ctx0" brushRef="#br0" timeOffset="191568.4309">6013 15184 245 0,'-12'0'76'0,"0"0"6"16,-1-2-18-16,1-1-17 0,-1 0-5 16,0-1-5-16,2-1-7 0,3 0-5 15,0-1-4-15,4 0-3 0,2 0-4 16,5-3-3-16,3-4-2 0,5-2-2 16,5-7-3-16,3-5 0 0,7-2-1 0,4-1-1 15,3-2 0-15,2 3-1 0,6 1 1 16,1 4-1-16,6 5 1 15,0 3-1-15,5-1-1 0,1-2 1 0,1 1 0 16,1 0-1-16,5-1 1 16,3 2-1-16,6-1 0 0,3-2 1 0,3 3-1 15,5-1 0-15,4-1 1 0,3 1-1 16,1-3 0-16,-1-3 0 0,1-2 0 16,5 3 1-16,1-1-1 0,2 2 0 15,-2 1 0-15,1 3 0 0,2 2 0 0,4 4 0 16,1 1 1-16,1 1-1 0,0-1 1 15,3 1-1-15,7 2 0 0,-2-1 1 16,0 1-1-16,0-2 1 0,4 2-1 16,1 3 0-16,0-1 0 0,-2 1 1 15,4 2-1-15,-1 2 1 0,1-1-1 16,-2 2 1-16,-1 2 0 0,3 2-1 16,-3 5 1-16,-3-3 0 0,1 2 0 15,1 3 1-15,1 2-1 0,-1 0 2 0,1 1 0 16,0-1 0-16,3 2 0 0,-2 2 1 15,3-1 0-15,-2 3-1 0,1 0 1 16,1 3-2-16,0 0 1 0,-1-1-1 16,2 2-1-16,-1-1 1 0,-4-2 0 15,2-3 1-15,-4-1 0 0,0 2 1 16,1 1 0-16,-5-4 1 0,0 3 0 16,3 0 0-16,-4 2-1 0,1 1 1 15,-3-4-1-15,-3 2-1 0,-2 4 1 0,-4 0-1 16,-2 3 1-16,-4 0-1 0,-3 9 0 15,-1 0 0-15,-4 0-1 0,-3 0 0 16,-4-2 0-16,-3-1 0 0,-4-3-1 16,-3-7 0-16,-5 4 0 0,-3-1 0 15,-2-1 0-15,-4-1 0 0,0 3 0 16,-1-1 0-16,-3-2 0 0,-3-2 0 16,-2 0-1-16,-3-2 1 0,-6 2-1 15,-3 0-1-15,-5-3-2 0,-3 2-2 16,-3 3-4-16,-4-1-5 0,-2 0-7 0,-3-2-7 15,-4-4-20-15,-2 0-78 0,-5-5-87 16,-1-5-211-16</inkml:trace>
  <inkml:trace contextRef="#ctx0" brushRef="#br0" timeOffset="191887.5752">15154 15256 384 0,'0'-17'86'16,"0"0"3"-16,-2 5-67 0,1 3 0 16,2 3-3-16,-2 1-2 0,1 2-1 15,-4-1-3-15,3 3-2 0,2 1-4 16,-1 1-2-16,2 1-2 0,0 1-2 16,3 3 0-16,5 3 0 0,-2-1 0 15,2 2 0-15,1 6 1 0,5 1-1 16,4 1 0-16,2 3 0 0,0 1 1 0,2 1-1 15,3 1 0-15,1-1 0 16,-2 3-1-16,0 3 1 0,0 2-1 0,-4-4 0 16,-4 2 1-16,-3-1 1 0,-7-2 3 15,-5-3 4-15,-11-3 3 0,-10-1 2 16,-9 4 0-16,-11 1 1 0,-12 5-1 16,-11 8-14-16,-17 10-110 0,-11 13-102 15,-10 7-261-15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21:57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16076 6245 376 0,'5'-37'100'16,"0"1"4"-16,-3 9-49 0,3 4-13 15,-1 6-10-15,1 5-9 0,-2 2-7 16,0 3-5-16,-2 0-1 0,-1 7-1 15,1 4 0-15,-1 7 1 0,-1 4-1 16,0 9 1-16,1 11 1 0,0 11-2 16,0 15 0-16,-1 13-1 0,-1 9-1 0,0 15-2 15,1 9 0-15,1 9-1 0,-3 5 0 16,2 6-1-16,3 2 1 0,1 4 0 16,-2-1 0-16,3-1 0 0,1-1-1 15,0-6 0-15,-1-10 0 0,-1-4-1 16,2-8-1-16,3-6 0 0,-2-4-1 15,-2-9 1-15,-1-4-1 0,0-3 0 16,-1-8-4-16,0-5-2 0,-3-9-5 16,0-11-5-16,-2-8-8 0,2-8-66 0,-4-10-39 15,-2-8-88-15,-3-10-196 0</inkml:trace>
  <inkml:trace contextRef="#ctx0" brushRef="#br0" timeOffset="710.8679">13237 8132 304 0,'-23'-10'80'0,"3"3"7"0,-1-1-38 16,5 0-11-16,4 1-5 0,-1 1-3 15,5 2-5-15,4 2-7 0,4-1-6 16,3 2-4-16,5 1-4 0,2 0-2 0,3 1-1 16,2 0-1-16,5 2 1 0,2 2-1 15,4-3 1-15,-1 2-1 0,8 0 0 16,7-1 1-16,4 0-1 0,2-1 0 15,3-3 2-15,5 0-1 0,2 1 1 16,6 0 1-16,3 0 0 0,4 0 1 0,5 0-1 16,3 1 0-16,3 4 0 0,4-3 0 15,6-1-1-15,1 2 0 0,0-2 0 16,5-1 0-16,4 0-1 0,8-4 0 16,2 0 0-16,-3-4 0 0,2 0-1 15,8-2 1-15,3 0-1 0,0-1 1 16,-1-1 0-16,1-4 0 0,4 5 0 15,0 0 0-15,-5 1 0 0,2 1 1 16,1 1-1-16,-3 2 0 0,-1 4 1 16,-3 0-1-16,4 0 1 0,-5-5 0 0,-3 6 0 15,-3 1-1-15,0-1 0 16,1-3 1-16,-4 1-1 0,-7-1 0 0,-1 6 0 16,-5-4 1-16,-1 0-1 0,1 2 1 15,-11-4-1-15,-5 1-1 0,-5 0 0 16,-3-2-3-16,-7 1-5 0,-7 2-9 15,-8-2-34-15,-5 3-59 0,-6 0-82 16,-7-3-192-16</inkml:trace>
  <inkml:trace contextRef="#ctx0" brushRef="#br0" timeOffset="2854.2671">16142 6582 278 0,'0'-2'72'15,"0"1"6"-15,0 1-34 0,0-1-9 16,0-2 0-16,-1 2-1 0,2-3-1 16,-1 3-2-16,0-1-2 0,0-2-2 15,0-1-3-15,1 3-4 0,-1-1-3 16,4-2-3-16,-2 1-2 0,2-3-3 15,1 3-1-15,-1-3-2 0,-1 0-1 16,5-3 0-16,-5 4-1 0,2-2-1 0,0 0 0 16,2 2-1-16,1 0 0 0,0 1-1 15,1 1 0-15,0 1 0 0,0 4-1 16,1 1 1-16,-2 1-1 0,1 0 1 16,2 2-1-16,2 3 1 0,0-2-1 15,1 0 0-15,-1 1 1 0,2 1-1 16,-2-1 0-16,2 3 1 0,-3 0-1 15,2 1 0-15,0 0 0 0,0 1 0 16,0-1 1-16,0 2-1 0,-1 1 0 0,0-1 0 16,-1 2 0-16,-1 0 0 15,0 2 0-15,0 1 0 0,0 2 1 0,-1-2-1 16,0 2 0-16,-2 2 0 0,2-1 0 16,-1 0 0-16,-1-2 0 0,-1 0 0 15,1 4 0-15,-1 1 0 0,-1-3 1 16,2 4-1-16,-2 2 0 0,0 1 0 15,1-1 0-15,-2-3 0 0,0-1 1 16,0 2-1-16,-3-5 0 0,2-3 0 16,0 0 0-16,-1-2 0 0,1-1 0 0,0 3 0 15,1-1 0-15,2 1 0 0,-1 3 0 16,3 0 0-16,-2 2 0 0,0 0 0 16,1-1 0-16,2 2 0 0,-4 1 0 15,1 3 0-15,-1 0 0 0,0-1 1 16,0 3-1-16,2-2 0 0,-3-1 0 15,1-3 0-15,1-4 1 0,-2 2-1 16,0-2 0-16,0-2 0 0,-1 3 0 16,-1 1 0-16,2 0 0 0,-1 2 0 15,1-1 0-15,0 1 0 0,1 2 0 16,1-2 1-16,2 0-1 0,-1 2 0 0,1-2 0 16,2 1 0-16,-1 0 0 15,-1 0 0-15,1-3 0 0,1 1 0 0,0-2 1 16,-1-1-1-16,1 0 0 0,-1-2 0 15,0-1 0-15,-1 1 0 0,1-2 0 16,-1-1 0-16,-1-1 0 0,1-2 0 16,-2 0 1-16,2 0-2 0,-1 1 1 15,1-1 0-15,1 0 0 0,-3-1 0 0,2 0 0 16,1-2 0-16,-2-2 0 0,-1-1 0 16,2-2 0-16,0-1 0 0,-1 0 0 15,1 0-1-15,-1-1 1 0,1 1 1 16,0-2-2-16,-1 2 1 0,1-2 0 15,-1 0 0-15,2-2 0 0,1 0 0 16,-1-2 0-16,1-1-1 0,0-3-1 16,0 0 0-16,0-1-2 0,-1-2 0 15,1 0 0-15,-1 2-1 0,-1-1 1 16,2 4 0-16,-2-1 1 0,-2 1 1 16,2 1 1-16,-4-1 0 0,1-2 0 0,0 1-1 15,0 0-2-15,0-2-2 0,3-1-3 16,-2 0-1-16,2-2-3 0,2-1 1 15,0-1-1-15,0-1 2 0,2 0 0 16,0-5 0-16,0 2-5 0,1-1-6 16,-1 1-4-16,-1-1-3 0,1 2-2 15,-2 3 0-15,-2 1 3 0,1 1 5 0,-1 4 9 16,-1 0 5-16,0 0 3 0,0 1 3 16,-2 3 1-16,2-5 1 0,-2 2 1 15,1-3 0-15,2 0 0 0,-1 0 0 16,0 0 1-16,1-2 0 0,1 2 1 15,0 2-1-15,0-1 1 0,0 2 1 16,-1-2-1-16,2 1-1 0,1 2 1 16,-1-1-1-16,0 3 0 0,0 0-1 15,-2 3 0-15,1 4 0 0,-2 1 1 16,-2 1 0-16,0 1 1 0,1 5 1 16,-1-2 1-16,2-1 1 0,-2 1-1 0,1 2 1 15,-2 0-1-15,1 1-1 0,-1-2 1 16,0 1 2-16,0 1 1 0,1 0 3 15,0 2 3-15,1 1 2 0,1 1-1 16,0 1 0-16,1 1-1 0,1 2-3 16,-2-3-3-16,1 1-4 0,1-2 0 15,1 2-1-15,-3-3 1 0,0 0 2 0,-1-2 2 16,0 2 1-16,1 0 1 0,-1-1 0 16,-3-1 0-16,3 0-2 0,-1-2-3 15,4-1-1-15,-4-3-1 0,0 1-1 16,0-5-1-16,-1 0-1 0,0-1-1 15,1 1-1-15,-3-1 0 0,3-2 0 16,1-1-1-16,-1 0 0 0,2-2 0 16,0 2 2-16,1-3-1 0,1-1 1 15,-1 1-1-15,1-4 0 0,2 1 0 16,-1-4-2-16,2-1-3 0,-1-2-5 0,3-3-3 16,-1 0-5-16,1 1-1 0,0-1-1 15,-2-2 1-15,2 5 2 0,-2-3 5 16,1 2 5-16,-2-1 5 0,2 0 2 15,-1-1 2-15,1 2 1 0,-1-3 1 16,2 3 1-16,1 2 1 0,-2 2 1 16,2 0 1-16,3 2 0 0,-2 2 1 15,2 2-1-15,0 0-1 0,-1 0 0 0,1 0-2 16,-2 4-1-16,-3 2 0 0,1 1 1 16,-3 1-1-16,1 3 1 0,-1 1 1 15,-2 1-1-15,-1 3 0 0,1 1 0 16,1 0-1-16,-1 4-2 0,0 4 1 15,0 1-1-15,2 3-2 0,-2 1-4 16,1 0-6-16,-2 3-14 0,1 2-49 16,0-1-57-16,-3-3-140 0</inkml:trace>
  <inkml:trace contextRef="#ctx0" brushRef="#br0" timeOffset="4617.6094">16230 6555 277 0,'0'-7'79'16,"-1"3"7"-16,1 0-30 0,-1-2-9 15,-2 1-3-15,0 2-5 0,0 0-7 16,1 0-5-16,-4 1-6 0,1-1-5 15,-1 2-4-15,-1 0-3 0,3 1-2 16,-3 0-1-16,1 1 0 0,1-1-2 16,1 1 1-16,-3 5-1 0,3-3 0 15,-3-1 0-15,2 2-1 0,-2 0 1 16,0 2-1-16,-1 0 0 0,2-4 0 0,-1 5-1 16,0 0 0-16,0 0 0 0,1 2-1 15,-1-2 1-15,0 2-1 0,-1-1 2 16,0 1-1-16,-2 2 1 15,-1-2-1-15,-1 2 1 0,-1 2-1 0,0 2 1 16,-2 1-2-16,1 0 1 0,-1 1 0 16,-1 2 0-16,1 0-1 0,1 1 0 15,1 1 0-15,1-4 0 0,2 2-1 16,0-1 1-16,2 2 0 0,2-2-1 16,0 1 1-16,-2-1 1 0,2 4-1 0,-1 0 1 15,-1-1 1-15,0 1-1 0,-1-1 1 16,1 0-1-16,-3-2 0 0,1 0 0 15,-2-1-1-15,1-1 0 0,-2 1 0 16,1 2-1-16,-1 1 1 0,2 0-1 16,0 3 0-16,1-1 1 0,2 2-1 15,2-1 1-15,1 0 0 0,1-2 0 16,-1 2 0-16,0 0 0 0,0-1 0 16,0 1 0-16,0 1 0 0,-1-2 0 15,0 5 0-15,0-2 0 0,1-2 0 16,-1 1-1-16,-1-1 1 0,0 3-1 0,1 4 0 15,0-5 0-15,0-1 1 0,-2 2-1 16,2 2 0-16,-1-2 1 0,2 0-1 16,-2 1 1-16,1 2-1 0,-2 1 1 15,0 1-1-15,-2 0 1 0,-1 1-1 16,-4-3 1-16,2 1-1 0,-2-4 1 16,-1-1-1-16,0-2 1 0,0-1-1 0,0-1 1 15,3-1-1-15,-1-4 0 0,1 1 1 16,2-1-1-16,-1-3 0 0,-1 0 1 15,1-2-1-15,-1 0 0 0,-2-3 0 16,1 0 0-16,-2-5 0 0,-1 1 0 16,1-3-1-16,-1-4-1 0,0-1 1 15,0-2-2-15,1-4 1 0,-1-1 0 16,3-4 0-16,0 3-1 0,0-4 1 16,1-1 0-16,-2-2 1 0,-1 2-1 15,-1 0 1-15,0 1 0 0,-3 2 1 16,1-2 0-16,-2 4 0 0,0 1 0 0,1 2 0 15,1 0 0-15,2 1 0 0,0-2 0 16,-2 3 0-16,1-1 0 0,1 2 0 16,1-2 0-16,0-1 0 0,-1-2 0 15,1-1 0-15,1-1-1 0,2 0 1 16,-2-4 0-16,3 1 0 0,-1-1 0 16,2 0 0-16,2 0 0 0,-1 1 1 0,1-4-1 15,2 6 0-15,-1-1 0 0,1 3 0 16,0 3 0-16,-2 2 1 0,1 1-1 15,0 5 0-15,-2 0 1 0,1 3-1 16,-4 2 1-16,1 3-1 0,-1 3 1 16,-1 3 0-16,-2 3-1 0,-1 5 1 15,0 4 0-15,0 1 0 0,-3 4 0 16,2-1 0-16,-2 1-1 0,2-3 1 16,-1 2-1-16,2-5 0 0,-1-1 1 0,1-4-1 15,-3-4 1-15,3-1 0 0,0-3-1 16,-1-4 1-16,0-5 0 0,1-1 0 15,4-4-1-15,1 0 0 0,-1-4 0 16,1 1 0-16,1-4 0 0,0-1-1 16,0-1 1-16,-1-1-1 0,-1-1 1 15,0 0 0-15,1-1 0 0,-3-1-1 16,2 0 1-16,-5 1-1 0,2-1 0 0,-2 0 1 16,-1-2-1-16,-2 1 0 0,-1-1 0 15,-3 1 0-15,-3-1 1 0,-3 0 0 16,0 0-1-16,-4 3 1 0,1 2 0 15,-2 8-1-15,3 5 0 0,1 8-1 16,2 7-3-16,0 8-3 0,0 6-8 16,2 7-35-16,-1 2-74 0,3 0-94 15,0 0-225-15</inkml:trace>
  <inkml:trace contextRef="#ctx0" brushRef="#br0" timeOffset="5584.0091">18379 8018 363 0,'-21'-2'104'0,"4"-2"4"0,-3-1-44 0,5 0-11 15,2 2-7-15,4-2-11 0,2 1-9 16,0-2-6-16,2 0-4 0,4 1-4 15,1-1-2-15,1 0-1 0,2 2-2 16,4-1-1-16,5-1-2 0,4 1 1 16,3-2-1-16,7-1-1 0,5 5-1 15,4-5 0-15,4 2 0 0,3 4-1 16,-1 3 0-16,1 3-1 0,0 3 1 16,-2 2-1-16,1 3 1 0,-3 1-1 15,1 0-1-15,0-2 0 0,3-3-2 0,-2 0-3 16,1-5-2-16,-2-3-5 0,-2-1-7 15,-2-3-28-15,-4-2-80 0,-8-1-95 16,-5 0-230-16</inkml:trace>
  <inkml:trace contextRef="#ctx0" brushRef="#br0" timeOffset="5870.252">19038 7836 501 0,'-9'-6'120'0,"3"0"2"16,1 1-54-16,4 2-47 0,2 2-8 0,2 1-3 16,3 0-3-16,2 4-1 0,3-1-2 15,2 2 0-15,1 1-1 0,3 1 1 16,3 0-2-16,0-1 0 0,0 0 1 16,4 0-1-16,-1 0-1 0,0-1 1 15,1 1-1-15,-6 2-1 0,-1-2 1 16,-3 1-1-16,-6 2 0 0,-3 1-1 0,-5-2 0 15,-4 4-1-15,-4 1-1 0,-4 5-2 16,-4 4-2-16,-4 4-3 0,-2 2-5 16,0 5-9-16,0-1-48 0,0 1-53 15,3-1-89-15,3-3-203 0</inkml:trace>
  <inkml:trace contextRef="#ctx0" brushRef="#br0" timeOffset="6140.5188">19308 8148 500 0,'13'-7'119'15,"-5"1"3"-15,-2 2-62 0,1 5-33 16,-1 3-8-16,-3 5-1 0,0 2-3 16,-2 4-2-16,0 9-2 0,-3 5-1 15,-2 5-2-15,-1 2-1 0,2 3-2 0,-1 3 0 16,3-3-1-16,1-3-1 0,3-6-1 15,2-3-1-15,3-4 0 0,0-3 0 16,-2-7-1-16,3 0 0 0,-2-4-3 16,-1-1-4-16,2-4-4 0,-1-2-6 15,2-3-9-15,0-2-53 0,0-3-56 16,-2-2-94-16,-2-6-214 0</inkml:trace>
  <inkml:trace contextRef="#ctx0" brushRef="#br0" timeOffset="6322.8757">19235 8457 637 0,'-7'5'141'15,"0"-5"1"-15,9 0-107 0,3 0-15 16,4-4-6-16,4 0-4 0,5 0-4 16,5-8-1-16,5-1-1 0,6-3-1 15,1 0-6-15,5-2-15 0,2-2-7 0,0 1-121 16,-3 1-118-16,-1 4-296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2T12:52:36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8741 3724 399 0,'-4'-14'93'16,"2"4"1"-16,2 2-65 0,1 2-8 15,4 2-7-15,1 2-5 0,4 2-4 16,5 2-2-16,3 1-2 0,3 1 0 15,6 0 0-15,3 0 0 0,4-3 0 0,2-3 1 16,2-1 1-16,3-2 2 0,5 0 1 16,3 2 1-16,3 1 2 0,3 5-1 15,4-1 1-15,4 0-2 0,2-1 0 16,1-1-1-16,7 3-1 0,0 0 1 16,3-1 0-16,2 1 0 0,2 0 0 15,8 2 0-15,0 0 0 0,3 0 0 16,1-4-2-16,2-2 0 0,1 1-2 15,4 1 0-15,-1-1 0 0,-1 2-1 0,-1-8 0 16,-1-2 0-16,1 3 1 0,-5 0 0 16,-3 0 3-16,-4-1 0 0,-5-2 1 15,-5 3 1-15,-2 2-1 0,-8 1 0 16,-1 1-2-16,-6-2-1 0,-7 1 0 16,-4 3-2-16,-1 0 0 0,-6 2-1 15,-6-1-3-15,-6 2-8 0,-4 1-5 16,-5 0-6-16,-3-2-4 0,-6 0-9 15,-6-3-51-15,-3-4-33 0,-2-1-69 16,-5-3-161-16</inkml:trace>
  <inkml:trace contextRef="#ctx0" brushRef="#br0" timeOffset="224.4363">11830 3550 434 0,'-23'-27'112'0,"2"-3"4"16,-2 1-58-16,0 5-15 0,1 2-13 16,-2 4-8-16,2 9-6 0,3 5-5 15,3 8-4-15,4 7-3 0,3 6-2 16,4 4-1-16,6 2-1 0,5 1 0 15,4 3-2-15,5 0-1 0,2 0-2 16,4-1-2-16,3-5 1 0,0-3 0 0,-1 3 0 16,0-3 2-16,-1-3 0 0,-2-4 2 15,-1-1 1-15,-4 2 1 0,2 0 0 16,-2-3 0-16,-4-2 1 0,-2-1-1 16,-6 4 1-16,-9 1 1 0,-5 1-2 15,-5 3-7-15,-12 1-9 0,-10 1-100 16,-10 0-97-16,-2 1-248 0</inkml:trace>
  <inkml:trace contextRef="#ctx0" brushRef="#br0" timeOffset="820.9801">9819 2860 489 0,'-2'-22'105'0,"0"6"-1"16,2 11-84-16,3 11-11 0,0 9-6 15,4 11-2-15,-1 8-1 0,1 8 1 0,0 4 0 16,1 6 0-16,-2 0 1 0,-1 1 0 16,-2 0 0-16,2-1-1 0,0 4 1 15,0-1 0-15,1-1-1 0,2-3 1 16,-2-6-1-16,1-3 0 0,0-10 1 16,-2-9-1-16,0-6 1 0,0-6 4 15,-4-3 5-15,1-6 2 0,-4-3 0 16,0-4 1-16,-1-4-1 0,-1-5-1 15,-3-6-3-15,1-8-6 0,-1-9-2 16,-2-7-2-16,0-6-2 0,0-4 0 0,0-5-1 16,2 2 0-16,2 0-1 0,2 3 2 15,1-2 2-15,2 2 2 0,3 1 1 16,-2 4 2-16,1 2 2 0,1 0 0 16,-1 8 1-16,2 10 0 0,1 4-1 15,0 5-1-15,2 6-1 0,2 4-1 16,1 1-1-16,3 2-1 0,4-2 0 15,4 1 0-15,2-1-1 0,5 2 0 16,7-2 0-16,4 1 0 0,3 0 0 16,-1 0 0-16,3 2 0 0,3 0 1 0,-2 1-1 15,0 1 0-15,-3 2-2 0,-4 2-4 16,-1 1-9-16,-4 4-11 0,-9 1-100 16,-3-1-102-16,-9 3-251 0</inkml:trace>
  <inkml:trace contextRef="#ctx0" brushRef="#br0" timeOffset="1010.5794">9902 3223 571 0,'-2'-8'131'0,"6"-5"0"15,8-3-87-15,7 3-20 0,10 3-13 16,8 0-6-16,14 3-2 0,6 2-3 15,9 3-3-15,7 1-11 0,3 2-16 16,3 2-102-16,5 2-106 0,-2 1-264 16</inkml:trace>
  <inkml:trace contextRef="#ctx0" brushRef="#br0" timeOffset="10297.9638">19354 4319 353 0,'8'-27'104'0,"0"6"7"16,-6 4-29-16,-2 7-20 0,-1 4-15 16,-2 6-9-16,-1 1-6 0,-4 9-7 15,-2 9-6-15,-1 3-5 0,-2 6-3 16,-3 7-3-16,-1 8 0 0,-2 6-1 15,-1 0-1-15,-1-2-2 0,0 2 0 16,1-3-1-16,1-3-1 0,2-4-3 0,3-3-5 16,4-4-5-16,2-3-9 0,2-7-13 15,2-2-45-15,0-5-56 0,3-7-93 16,-3-7-202-16</inkml:trace>
  <inkml:trace contextRef="#ctx0" brushRef="#br0" timeOffset="10525.9946">19120 4682 455 0,'0'-8'117'0,"-4"0"5"0,2 4-58 16,-2 0-18-16,-3 1-15 0,3 4-6 0,3 5-5 15,-4 3-5-15,0 5-3 0,0 2-3 16,1 5-2-16,4 6-1 0,-6-1 0 16,1 1-2-16,3-4 0 0,-2-1-1 15,4-1-1-15,1-5 0 0,3-3-1 16,2-3 1-16,3-6-1 0,1-2 0 15,2-3 0-15,0-3 0 0,4-2-2 16,2-2-4-16,0-5-8 0,5-1-12 16,1-4-111-16,1-4-113 0,1-2-278 0</inkml:trace>
  <inkml:trace contextRef="#ctx0" brushRef="#br0" timeOffset="11071.5368">19594 4276 413 0,'2'3'104'0,"1"-2"5"0,-2-2-41 0,1-3-30 16,3-1-12-16,3-5-1 0,1-4-1 15,4-5-2-15,0-2-4 0,4-2-4 16,2-5-4-16,0-3-1 0,0-3-4 15,-2 0-1-15,-2-2-2 0,-4 1 0 16,-4-2-1-16,-3 1 1 0,-7 6-1 16,-3 3 0-16,-3 1 0 0,-2 5 0 0,0 4-1 15,-2 4 1-15,-1 4-1 0,1 5 0 16,1 7 0-16,1 7 0 0,1 6 0 16,-1 6 1-16,1 7 1 15,3 7 0-15,1 5 2 0,1 5 0 0,1 1 1 16,2 2 1-16,2 2 0 0,1-1 0 15,2 0 0-15,5-1-2 0,-1-4 1 16,3 2-2-16,1-3 0 0,0 1-1 16,0-4 0-16,-2-3-1 0,-2-4 0 15,-2-5-4-15,-1-2-6 0,-2-5-5 0,-3-6-8 16,1-1-8-16,-3-4-37 0,0-5-71 16,-3-3-94-16,-2-5-216 0</inkml:trace>
  <inkml:trace contextRef="#ctx0" brushRef="#br0" timeOffset="11199.1865">19596 4495 451 0,'-8'-26'121'0,"-1"2"3"16,3 5-51-16,4 4-24 0,2 1-16 16,2 3-8-16,5 2-8 15,4-1-6-15,3 0-3 0,2 0-4 0,3 0-1 16,2 2-4-16,5 1-9 0,0-1-4 16,1 3-118-16,0 2-108 0,0-2-281 15</inkml:trace>
  <inkml:trace contextRef="#ctx0" brushRef="#br0" timeOffset="12249.3781">19894 4423 355 0,'-1'-5'94'0,"-2"-3"7"0,1 2-42 15,3 3-16-15,-2-1-4 0,0 3-4 16,1 0-4-16,0 0-6 0,0 1-5 16,0 0-3-16,-2-3-4 0,2 3-1 15,2 2-2-15,-1-4 1 0,0 2 0 16,2 2 0-16,-1 0 0 0,2 0 1 15,-2 1 0-15,2 1-1 0,-1-1 0 16,2 3-2-16,0-1 0 0,-1 0 0 16,1 1-1-16,0 4 0 0,0-1-1 15,1-1 0-15,-1 1-2 0,0-1 0 0,1 1-1 16,-1-3-1-16,1-1-1 0,0-1 0 16,0-3-1-16,3 0 1 0,-1 0-1 15,1-1 0-15,0 0 0 0,0-2 0 16,1 1 0-16,-3-1 0 0,-2 0-1 15,-1 0 1-15,-1 2-1 0,0-2 1 16,-2 1-1-16,0 1 0 0,1 0 0 16,-1 1 1-16,0-1-1 0,-1-1 0 15,0 2 1-15,0-1 0 0,0 2 0 16,0-5 0-16,-1 2 0 0,0 0 0 0,-2-3 0 16,2 0 1-16,-3 2-2 0,1-2 1 15,-1 1 0-15,-1 0-1 0,0 1 1 16,0 0-1-16,1 1 0 0,1 0 0 15,0 1 1-15,1 0-1 0,-1 0 0 16,2 1-1-16,0 0 1 0,1 3-1 16,-1-1 0-16,0-1-1 0,1 0 0 15,0 2-1-15,0-1 1 0,0-2 0 16,-2-1 0-16,1 1 0 0,1-1 1 0,-1 0 0 16,-2-1 0-16,2-2 1 0,0 1-1 15,-1-1 0-15,-1-1 1 0,2 0 0 16,0 0 0-16,-1-1 0 0,1 2 0 15,0 0 0-15,1 1 0 0,-1 0-1 16,1 2 1-16,0 0 0 0,0 0-1 16,1 2 0-16,0-1 1 0,2 1 0 15,0 3 1-15,1 1 0 0,1 3 1 0,1 2 0 16,0-2 1-16,3 3 0 0,-3-1 0 16,2 0-1-16,0-1 0 0,0-2-1 15,0-2 1-15,-1-1-1 0,0-2 0 16,0-3 0-16,-1-3 0 0,-1-2 1 15,-1-4-1-15,1-1 0 0,0 0 0 16,-1-1 1-16,0-1-1 0,-1 1-1 16,-2 3 0-16,2 5 0 0,-1 3 0 15,0 2 1-15,0 7-1 0,1 5 0 16,-1 4 1-16,2 2 0 0,1 4-1 0,-1-2 1 16,1-3 0-16,0-2 0 0,1-4 1 15,2-5 0-15,-1-2 1 0,2-4 1 16,0-4 1-16,2-4 0 0,3-6 0 15,1-6 0-15,2-4-1 0,0-4 0 16,0-5-2-16,0-1 0 0,0 1-1 16,-3 4 0-16,-3 5-1 0,-3 4 1 0,0 5-1 15,-5 6 0-15,0 7 1 16,-2 6-1-16,-1 10 1 0,-2 2-1 0,-1 4 1 16,0 3-1-16,-2 3 1 0,2-1-1 15,1-2 0-15,1-6-4 0,4-2-7 16,2-4-11-16,5-3-8 0,2-5-12 15,5-4-3-15,3-4-114 0,1-5-109 16,3-2-261-16</inkml:trace>
  <inkml:trace contextRef="#ctx0" brushRef="#br0" timeOffset="12640.9185">20679 4383 555 0,'-4'-1'127'0,"0"-2"3"16,-1 2-92-16,1 1-12 0,0 1-3 15,1 4-3-15,-2 2-4 0,0 8-2 16,1 3-1-16,-2 4-2 0,2 5 0 0,-1 4-1 16,3 1-1-16,0-3-1 0,2-3-2 15,0-3-1-15,3-2-2 0,2-4-1 16,1-6 0-16,0-3-1 0,3-5 0 15,-2-1 0-15,3-5 0 0,0-2 0 16,1-5 1-16,0-6-1 0,-1-3 1 16,0-4-1-16,-2-4 0 0,-2-2 0 15,-2-1 0-15,-2 0 0 0,-2 6 0 16,0 6-1-16,0 2 1 0,-2 7-1 0,1 7 0 16,-1 8 0-16,2 6 0 0,-1 8 0 15,0 2 0-15,0 3 0 0,0 5 0 16,-1-1 0-16,2-2-4 0,0-1-6 15,3-7-8-15,2 0-7 0,3-2-12 16,2-6-37-16,2-1-75 0,1-4-101 16,3-2-228-16</inkml:trace>
  <inkml:trace contextRef="#ctx0" brushRef="#br0" timeOffset="12877.287">20945 4455 619 0,'-5'-1'138'0,"-1"1"2"15,2 3-108-15,7 2-6 0,4 3-1 16,4 2-3-16,4 1-5 0,4 0-3 16,6 5-2-16,3-2-3 0,-1 2-3 0,1-1-1 15,0-2-3-15,-1 0-3 0,0 0-8 16,-5-2-12-16,-2-1-11 0,-2 0-17 15,-3-3-104-15,-5 0-115 0,0 1-265 16</inkml:trace>
  <inkml:trace contextRef="#ctx0" brushRef="#br0" timeOffset="13059.8174">21233 4408 606 0,'-15'9'133'0,"-1"2"2"0,-3 9-101 16,-8 5-19-16,-4 7-5 0,-7 6-1 16,-4 6-5-16,-3 5-11 0,0 6-14 15,-1 1-114-15,4-4-113 0,7 0-286 0</inkml:trace>
  <inkml:trace contextRef="#ctx0" brushRef="#br0" timeOffset="68874.7309">7190 16570 419 0,'2'-2'101'0,"-1"2"2"16,-2-2-60-16,1 1-18 0,0-1-14 15,0 1-50-15,-2-1-59 0,2-4-84 16,-2-4-200-16</inkml:trace>
  <inkml:trace contextRef="#ctx0" brushRef="#br0" timeOffset="69771.6809">7018 4157 561 0,'0'0'118'0,"-2"2"0"16,0-5-101-16,2 6-10 0,1 0-4 15,3 5-4-15,-1 0-3 0,2 1-8 16,6 2-44-16,2-1-61 0,1-4-92 16,1-1-215-16</inkml:trace>
  <inkml:trace contextRef="#ctx0" brushRef="#br0" timeOffset="78271.2606">21491 16146 207 0,'4'-21'64'0,"6"3"10"16,3-3-23-16,3 2 5 0,5 2 1 15,3 2-3-15,5 2-5 0,4 4-5 16,7 7-7-16,7 9-8 0,8 10-5 16,6 9-6-16,6 10-3 0,11 7-4 15,1 4-3-15,6 7-3 0,3 6-1 0,5 9-1 16,0-1-1-16,1-1-2 0,-3-1-1 15,-4 0-5-15,0-2-4 0,-6-8-8 16,-4-12-31-16,-5-2-46 0,-7-6-22 16,-1-7-70-16,-5-9-141 0</inkml:trace>
  <inkml:trace contextRef="#ctx0" brushRef="#br0" timeOffset="78479.8225">23617 16173 568 0,'-80'32'120'16,"-14"7"1"-16,-19 6-105 0,-16 16-5 15,-17 10-3-15,-15 4-3 0,-16 8-4 0,-15 4-12 16,-11 11-110-16,-14 4-103 0,-5-4-269 15</inkml:trace>
  <inkml:trace contextRef="#ctx0" brushRef="#br0" timeOffset="79135.5566">10597 16272 551 0,'22'-20'120'15,"13"4"1"-15,18 8-101 0,6 14-2 16,12 10-7-16,10 13-3 0,7 15-3 16,7 11 0-16,6 13-2 0,-2 0-1 15,2 5-1-15,-3 4-1 0,2 0-2 0,-1-5-1 16,-6-3-5-16,-6-8-5 0,1-1-6 15,1-8-17-15,-1-5-22 0,-6-5-44 16,-10-10-18-16,-3-11-68 0,-3-10-127 16</inkml:trace>
  <inkml:trace contextRef="#ctx0" brushRef="#br0" timeOffset="79300.1495">12965 16234 523 0,'-9'-36'127'0,"-12"12"2"0,-11 15-75 15,-14 14-18-15,-13 16-13 0,-13 17-10 16,-24 23-5-16,-15 20-2 0,-19 17-3 16,-18 16-2-16,-18 18-7 0,-20 10-5 15,-11 10-11-15,-9 4-110 0,-11 1-108 16,-8 2-271-16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43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01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749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994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541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103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881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154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867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89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104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98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46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04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292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134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33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8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07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250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130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19.xml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20.xml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8.emf"/><Relationship Id="rId5" Type="http://schemas.openxmlformats.org/officeDocument/2006/relationships/image" Target="../media/image9.png"/><Relationship Id="rId10" Type="http://schemas.openxmlformats.org/officeDocument/2006/relationships/customXml" Target="../ink/ink8.xml"/><Relationship Id="rId4" Type="http://schemas.openxmlformats.org/officeDocument/2006/relationships/image" Target="../media/image7.jpeg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Δειγματοληψία (</a:t>
            </a:r>
            <a:r>
              <a:rPr lang="en-US" sz="2100" dirty="0" smtClean="0"/>
              <a:t>reminder)</a:t>
            </a: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/>
              <a:t>Βασικά </a:t>
            </a:r>
            <a:r>
              <a:rPr lang="el-GR" sz="2100" dirty="0" smtClean="0"/>
              <a:t>Σήματα και </a:t>
            </a:r>
            <a:r>
              <a:rPr lang="en-US" sz="2100" dirty="0" smtClean="0"/>
              <a:t>I</a:t>
            </a:r>
            <a:r>
              <a:rPr lang="el-GR" sz="2100" dirty="0" err="1" smtClean="0"/>
              <a:t>διότητες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130040" y="1827720"/>
              <a:ext cx="3596040" cy="3148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5000" y="1818360"/>
                <a:ext cx="3603600" cy="31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Περιοδικά σήματα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σήμα θεωρείται περιοδικό αν υπάρχει θετικός </a:t>
                </a:r>
                <a:r>
                  <a:rPr lang="el-GR" i="1" dirty="0" smtClean="0"/>
                  <a:t>ακέραιος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τέτοιος ώστε</a:t>
                </a: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dirty="0" smtClean="0"/>
                  <a:t>Ο μικρότερος αριθμός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 που ικανοποιεί τη σχέση αυτή ονομάζεται </a:t>
                </a:r>
                <a:r>
                  <a:rPr lang="el-GR" b="1" i="1" dirty="0" smtClean="0"/>
                  <a:t>περίοδος</a:t>
                </a:r>
                <a:r>
                  <a:rPr lang="el-GR" dirty="0" smtClean="0"/>
                  <a:t> του σήματος.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Μπορεί κανείς να δείξει ότι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περιόδους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, τότε η περίοδος 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ΜΚΔ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81" y="263931"/>
            <a:ext cx="5277920" cy="184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330440" y="2187720"/>
              <a:ext cx="4299840" cy="4398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5760" y="2179080"/>
                <a:ext cx="4307040" cy="44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8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Ημίτονα</a:t>
                </a:r>
                <a:endParaRPr lang="el-GR" sz="1800" b="1" u="sng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Περιοδικότητα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Είναι κάθε ημίτονο περιοδικό; (στο συνεχή χρόνο, ήταν!)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Έστω ότι υπάρχει περίοδος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sz="1800" dirty="0" smtClean="0"/>
                  <a:t>, τότε θα ικανοποιεί τη σχέση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800" dirty="0" smtClean="0"/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Πρέπει να ισχύει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</a:t>
                </a:r>
                <a:r>
                  <a:rPr lang="el-GR" dirty="0" smtClean="0"/>
                  <a:t>δηλ.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97" y="364928"/>
            <a:ext cx="3038167" cy="167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655755" y="5553746"/>
                <a:ext cx="2438490" cy="9230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Θέλουμε το μικρότερο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να δίνει ακέραιο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!</a:t>
                </a:r>
                <a:endParaRPr lang="el-GR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755" y="5553746"/>
                <a:ext cx="2438490" cy="923027"/>
              </a:xfrm>
              <a:prstGeom prst="roundRect">
                <a:avLst/>
              </a:prstGeom>
              <a:blipFill rotWithShape="0">
                <a:blip r:embed="rId5"/>
                <a:stretch>
                  <a:fillRect t="-2597" r="-1985"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111040" y="2444040"/>
              <a:ext cx="6709680" cy="4053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5280" y="2435400"/>
                <a:ext cx="6724440" cy="40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5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Ημίτονα</a:t>
                </a:r>
                <a:endParaRPr lang="el-GR" sz="1800" b="1" u="sng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dirty="0"/>
                  <a:t>Παραδείγματα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73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4538" r="7502" b="5707"/>
          <a:stretch/>
        </p:blipFill>
        <p:spPr>
          <a:xfrm>
            <a:off x="6315074" y="395893"/>
            <a:ext cx="2828926" cy="2243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4780" r="7340" b="5129"/>
          <a:stretch/>
        </p:blipFill>
        <p:spPr>
          <a:xfrm>
            <a:off x="6315074" y="3506326"/>
            <a:ext cx="2828926" cy="22439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46600" y="341280"/>
              <a:ext cx="8015400" cy="5268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880" y="332640"/>
                <a:ext cx="8033760" cy="52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6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/>
                  <a:t>Ημίτονα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Περιοδικότητα </a:t>
                </a:r>
                <a:r>
                  <a:rPr lang="el-GR" dirty="0" smtClean="0"/>
                  <a:t>στη συχνότητα (!!)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Υπενθύμιση: Σχέσεις του </a:t>
                </a:r>
                <a:r>
                  <a:rPr lang="en-US" dirty="0" smtClean="0"/>
                  <a:t>Euler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m:rPr>
                                <m:brk m:alnAt="7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Im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Στο διακριτό χρόνο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𝜋𝜆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</a:t>
                </a: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     (!!!!!!!!!)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τα μιγαδικά εκθετικά σήματα είναι ΠΑΝΤΑ περιοδικά στο χώρο της συχνότητας με περίοδο (στη συχνότητα) ίση με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 smtClean="0"/>
                  <a:t>!!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ίδιο ισχύει και για τα ημιτονοειδή σήματα</a:t>
                </a:r>
                <a:r>
                  <a:rPr lang="en-US" dirty="0" smtClean="0"/>
                  <a:t> (</a:t>
                </a:r>
                <a:r>
                  <a:rPr lang="el-GR" dirty="0" smtClean="0"/>
                  <a:t>από τη σχέση του </a:t>
                </a:r>
                <a:r>
                  <a:rPr lang="en-US" dirty="0" smtClean="0"/>
                  <a:t>Euler)</a:t>
                </a:r>
                <a:r>
                  <a:rPr lang="el-GR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 r="-544" b="-4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0" name="Group 9"/>
          <p:cNvGrpSpPr/>
          <p:nvPr/>
        </p:nvGrpSpPr>
        <p:grpSpPr>
          <a:xfrm>
            <a:off x="6289730" y="284712"/>
            <a:ext cx="2756593" cy="1932705"/>
            <a:chOff x="6289730" y="284712"/>
            <a:chExt cx="2756593" cy="19327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9730" y="284712"/>
              <a:ext cx="2756593" cy="193270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791325" y="1857375"/>
              <a:ext cx="24765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Oval 8"/>
            <p:cNvSpPr/>
            <p:nvPr/>
          </p:nvSpPr>
          <p:spPr>
            <a:xfrm>
              <a:off x="7234237" y="2076621"/>
              <a:ext cx="24765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07720" y="1311120"/>
              <a:ext cx="7799040" cy="4019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0520" y="1302120"/>
                <a:ext cx="7818120" cy="40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4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/>
              <a:t>Ημίτονα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Σύνοψη: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Oval 6"/>
          <p:cNvSpPr/>
          <p:nvPr/>
        </p:nvSpPr>
        <p:spPr>
          <a:xfrm>
            <a:off x="797669" y="3134222"/>
            <a:ext cx="2490281" cy="885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ΧΡΟΝΟΣ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4771217" y="3134221"/>
            <a:ext cx="2490281" cy="885217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ΣΥΧΝΟΤΗΤΑ</a:t>
            </a:r>
            <a:endParaRPr lang="el-GR" dirty="0"/>
          </a:p>
        </p:txBody>
      </p:sp>
      <p:cxnSp>
        <p:nvCxnSpPr>
          <p:cNvPr id="10" name="Straight Arrow Connector 9"/>
          <p:cNvCxnSpPr>
            <a:stCxn id="7" idx="6"/>
            <a:endCxn id="8" idx="2"/>
          </p:cNvCxnSpPr>
          <p:nvPr/>
        </p:nvCxnSpPr>
        <p:spPr>
          <a:xfrm flipV="1">
            <a:off x="3287950" y="3576830"/>
            <a:ext cx="14832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68899" y="3582010"/>
            <a:ext cx="14832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Εξαρτάται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452" t="-5660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4928"/>
            <a:ext cx="4348264" cy="23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71215" y="4357993"/>
                <a:ext cx="28880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Ναι, πάντα! (ανεξάρτητα από τη μορφή στο χρόνο) Η περίοδος είναι ίση 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15" y="4357993"/>
                <a:ext cx="2888017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903" t="-3046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705760" y="4997160"/>
              <a:ext cx="5301360" cy="1001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7480" y="4988520"/>
                <a:ext cx="5320080" cy="10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09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/>
                  <a:t>Ημίτονα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Αυτή η ιδιότητα της περιοδικότητας στη συχνότητα έχει μερικές ενδιαφέρουσες</a:t>
                </a:r>
                <a:r>
                  <a:rPr lang="en-US" dirty="0" smtClean="0"/>
                  <a:t>    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-διαισθητικές προεκτάσεις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περίμενε κανείς όσο αυξάνεται η συχνότητα ενός ημιτόνου, τόσο γρηγορότερα αυτό να αλλάζει/ταλαντώνεται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Αυτό γνωρίζουμε από το συνεχή χρόνο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και από την καθημερινή εμπειρία μας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Όμως…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(‼!)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Οι δυο διαφορετικές συχνότητες παράγουν το ίδιο σήμα</a:t>
                </a:r>
                <a:r>
                  <a:rPr lang="en-US" dirty="0" smtClean="0"/>
                  <a:t>!!!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εν τέλει είναι ίδιες!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287320" y="2059920"/>
              <a:ext cx="3529800" cy="3492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1560" y="2051280"/>
                <a:ext cx="3538080" cy="35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9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/>
              <a:t>Ημίτονα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6" y="284711"/>
            <a:ext cx="3552332" cy="61935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828692" y="566670"/>
            <a:ext cx="19455" cy="581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475050" y="566670"/>
            <a:ext cx="19455" cy="58171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2550" y="6192529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4777" y="6192529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5322" y="320697"/>
            <a:ext cx="50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2π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1579714" y="355346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0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7430" y="1447944"/>
                <a:ext cx="335929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Στο [0,π], η συχνότητα ταλάντωσης αυξάνεται όσο μεγαλώνει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50"/>
                    </a:solidFill>
                  </a:rPr>
                  <a:t>Στο (π, 2π], η συχνότητα ταλάντωσης μειώνεται όσο μεγαλώνει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rgbClr val="00B050"/>
                    </a:solidFill>
                  </a:rPr>
                  <a:t>!!</a:t>
                </a:r>
                <a:endParaRPr lang="el-G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30" y="1447944"/>
                <a:ext cx="3359291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270" t="-1587" b="-34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5002" y="4305490"/>
                <a:ext cx="281506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Συχνότητες γύρω από το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=0→</m:t>
                    </m:r>
                  </m:oMath>
                </a14:m>
                <a:r>
                  <a:rPr lang="el-GR" dirty="0" smtClean="0"/>
                  <a:t> χαμηλές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/>
                  <a:t>Συχνότητες γύρω από το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υψηλές</a:t>
                </a:r>
                <a:endParaRPr lang="el-G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002" y="4305490"/>
                <a:ext cx="2815066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299" t="-1736" r="-17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81000" y="182880"/>
              <a:ext cx="9016200" cy="6373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80" y="176040"/>
                <a:ext cx="9033840" cy="63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6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10" y="2719151"/>
            <a:ext cx="5640990" cy="1773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Στο συνεχή χρόνο, κυριαρχούσαν μοντέλα σημάτων όπως η </a:t>
                </a:r>
                <a:r>
                  <a:rPr lang="el-GR" sz="1800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συνάρτηση, η συνάρτηση (κατανομή) Δέλτα, η εκθετική μιγαδική συνάρτηση, και άλλες.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Ας δούμε ποια από αυτά υπάρχουν και στο διακριτό χρόνο και αν/πως αλλάζουν σε σχέση με αυτά που ξέρουμε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Συνάρτηση Δέλτα διακριτού χρόνου</a:t>
                </a:r>
                <a:endParaRPr lang="en-US" sz="1800" b="1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4"/>
                <a:stretch>
                  <a:fillRect l="-1905" t="-1784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278400" y="5304600"/>
              <a:ext cx="2269440" cy="1104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8680" y="5295600"/>
                <a:ext cx="2287800" cy="11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0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95" y="395893"/>
            <a:ext cx="5764728" cy="181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900" b="1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900" b="1" dirty="0" smtClean="0">
                    <a:solidFill>
                      <a:schemeClr val="tx1"/>
                    </a:solidFill>
                  </a:rPr>
                  <a:t> Συνάρτηση διακριτού χρόνου</a:t>
                </a:r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Ιδιότητες: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4"/>
                <a:stretch>
                  <a:fillRect l="-1837" t="-23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019400" y="911160"/>
              <a:ext cx="4499640" cy="5400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6520" y="905400"/>
                <a:ext cx="4511520" cy="54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8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Ως τώρα…</a:t>
                </a:r>
                <a:r>
                  <a:rPr lang="en-US" b="1" i="1" dirty="0" smtClean="0"/>
                  <a:t> (</a:t>
                </a:r>
                <a:r>
                  <a:rPr lang="el-GR" b="1" i="1" dirty="0" smtClean="0"/>
                  <a:t>από</a:t>
                </a:r>
                <a:r>
                  <a:rPr lang="en-US" b="1" i="1" dirty="0" smtClean="0"/>
                  <a:t> HY215)</a:t>
                </a:r>
                <a:endParaRPr lang="el-GR" b="1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Σειρές </a:t>
                </a:r>
                <a:r>
                  <a:rPr lang="en-US" dirty="0" smtClean="0"/>
                  <a:t>Fourier: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ΓΧΑ συστήματα: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3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24280" y="1154160"/>
              <a:ext cx="8717760" cy="5071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640" y="1146600"/>
                <a:ext cx="8736840" cy="50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75760" y="5168160"/>
              <a:ext cx="2520" cy="3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2880" y="5164560"/>
                <a:ext cx="9000" cy="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23" y="346019"/>
            <a:ext cx="1759805" cy="504373"/>
          </a:xfrm>
        </p:spPr>
        <p:txBody>
          <a:bodyPr>
            <a:normAutofit/>
          </a:bodyPr>
          <a:lstStyle/>
          <a:p>
            <a:pPr marL="0" indent="0">
              <a:buClrTx/>
              <a:buSzPct val="120000"/>
              <a:buNone/>
            </a:pPr>
            <a:r>
              <a:rPr lang="el-GR" sz="240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Σημειώσεις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267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02153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Θεώρημα </a:t>
                </a:r>
                <a:r>
                  <a:rPr lang="en-US" b="1" i="1" dirty="0" smtClean="0"/>
                  <a:t>Shannon-Nyquist</a:t>
                </a:r>
                <a:r>
                  <a:rPr lang="en-US" b="1" dirty="0" smtClean="0"/>
                  <a:t>: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l-GR" dirty="0" smtClean="0"/>
                  <a:t>Ακριβής και τέλεια ανακατασκευή ενός σήματος συνεχούς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τα δείγματά του – Προϋποθέσεις:</a:t>
                </a:r>
                <a:br>
                  <a:rPr lang="el-GR" dirty="0" smtClean="0"/>
                </a:br>
                <a:endParaRPr lang="el-GR" dirty="0" smtClean="0"/>
              </a:p>
              <a:p>
                <a:pPr marL="562356" lvl="1" indent="-342900">
                  <a:buClrTx/>
                  <a:buFont typeface="+mj-lt"/>
                  <a:buAutoNum type="arabicPeriod"/>
                </a:pPr>
                <a:r>
                  <a:rPr lang="el-GR" dirty="0" smtClean="0"/>
                  <a:t>Το σήμα συνεχούς χρόνου να έχει μετασχηματισμό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dirty="0" smtClean="0"/>
                  <a:t> τέτοιο ώστε: </a:t>
                </a:r>
                <a:endParaRPr lang="en-US" dirty="0" smtClean="0"/>
              </a:p>
              <a:p>
                <a:pPr marL="219456" lvl="1" indent="0">
                  <a:buClrTx/>
                  <a:buNone/>
                </a:pPr>
                <a:endParaRPr lang="el-GR" sz="110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        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τη μέγιστη μη μηδενικ</a:t>
                </a:r>
                <a:r>
                  <a:rPr lang="el-GR" dirty="0" smtClean="0"/>
                  <a:t>ού πλάτους</a:t>
                </a:r>
                <a:r>
                  <a:rPr lang="el-GR" b="0" dirty="0" smtClean="0"/>
                  <a:t> συχνότητα του σήματος συνεχούς χρ</a:t>
                </a:r>
                <a:r>
                  <a:rPr lang="el-GR" dirty="0" smtClean="0"/>
                  <a:t>όνου</a:t>
                </a:r>
              </a:p>
              <a:p>
                <a:pPr marL="219456" lvl="1" indent="0">
                  <a:buClrTx/>
                  <a:buNone/>
                </a:pPr>
                <a:endParaRPr lang="el-GR" b="0" dirty="0" smtClean="0"/>
              </a:p>
              <a:p>
                <a:pPr marL="476631" lvl="1" indent="-257175">
                  <a:buClrTx/>
                  <a:buFont typeface="+mj-lt"/>
                  <a:buAutoNum type="arabicPeriod" startAt="2"/>
                </a:pPr>
                <a:r>
                  <a:rPr lang="el-GR" dirty="0" smtClean="0"/>
                  <a:t>   Η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πρέπει να είναι (γνήσια) μεγαλύτερη από τη </a:t>
                </a:r>
                <a:r>
                  <a:rPr lang="el-GR" b="1" dirty="0" smtClean="0"/>
                  <a:t>διπλάσια</a:t>
                </a:r>
              </a:p>
              <a:p>
                <a:pPr marL="219456" lvl="1" indent="0">
                  <a:buClrTx/>
                  <a:buNone/>
                </a:pPr>
                <a:r>
                  <a:rPr lang="el-GR" b="1" dirty="0"/>
                  <a:t> </a:t>
                </a:r>
                <a:r>
                  <a:rPr lang="el-GR" b="1" dirty="0" smtClean="0"/>
                  <a:t>       </a:t>
                </a:r>
                <a:r>
                  <a:rPr lang="el-GR" b="0" dirty="0" smtClean="0"/>
                  <a:t>μέγιστη </a:t>
                </a:r>
                <a:r>
                  <a:rPr lang="el-GR" dirty="0"/>
                  <a:t>μη μηδενικού πλάτους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219456" lvl="1" indent="0">
                  <a:buClrTx/>
                  <a:buNone/>
                </a:pPr>
                <a:endParaRPr lang="el-GR" sz="1400" b="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219456" lvl="1" indent="0">
                  <a:buClrTx/>
                  <a:buNone/>
                </a:pPr>
                <a:endParaRPr lang="en-US" b="0" dirty="0" smtClean="0"/>
              </a:p>
              <a:p>
                <a:pPr marL="505206" lvl="1" indent="-285750">
                  <a:buClrTx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συχνότητα </a:t>
                </a:r>
                <a:r>
                  <a:rPr lang="en-US" b="1" dirty="0" smtClean="0"/>
                  <a:t>Nyqu</a:t>
                </a:r>
                <a:r>
                  <a:rPr lang="en-US" dirty="0" smtClean="0"/>
                  <a:t>ist </a:t>
                </a:r>
                <a:r>
                  <a:rPr lang="el-GR" dirty="0" smtClean="0"/>
                  <a:t>και 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</a:t>
                </a:r>
              </a:p>
              <a:p>
                <a:pPr marL="219456" lvl="1" indent="0">
                  <a:buClrTx/>
                  <a:buNone/>
                </a:pPr>
                <a:r>
                  <a:rPr lang="el-GR" b="1" dirty="0" smtClean="0"/>
                  <a:t>      ρυθμός </a:t>
                </a:r>
                <a:r>
                  <a:rPr lang="en-US" b="1" dirty="0"/>
                  <a:t>Nyquist</a:t>
                </a:r>
                <a:endParaRPr lang="el-GR" dirty="0" smtClean="0"/>
              </a:p>
              <a:p>
                <a:pPr marL="219456" lvl="1" indent="0">
                  <a:buClrTx/>
                  <a:buNone/>
                </a:pPr>
                <a:endParaRPr lang="el-GR" dirty="0" smtClean="0"/>
              </a:p>
              <a:p>
                <a:pPr marL="562356" lvl="1" indent="-342900">
                  <a:lnSpc>
                    <a:spcPct val="11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δειγματοληψία του σήματος συνεχούς χρόνου στο χρόνο δημιουργεί «αντίγραφα» του φάσματος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dirty="0" smtClean="0"/>
                  <a:t> ανά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Hz</a:t>
                </a:r>
                <a:r>
                  <a:rPr lang="el-GR" dirty="0" smtClean="0"/>
                  <a:t> στο πεδίο της συχνότητας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021533"/>
              </a:xfrm>
              <a:blipFill rotWithShape="0">
                <a:blip r:embed="rId3"/>
                <a:stretch>
                  <a:fillRect l="-1905" t="-2227" r="-12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601640" y="945360"/>
              <a:ext cx="7053840" cy="5496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3360" y="937440"/>
                <a:ext cx="7064640" cy="55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8"/>
          <a:stretch/>
        </p:blipFill>
        <p:spPr>
          <a:xfrm>
            <a:off x="70874" y="677513"/>
            <a:ext cx="8975450" cy="1659722"/>
          </a:xfrm>
        </p:spPr>
      </p:pic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28003" r="-121" b="48952"/>
          <a:stretch/>
        </p:blipFill>
        <p:spPr>
          <a:xfrm>
            <a:off x="84275" y="4802382"/>
            <a:ext cx="8975450" cy="136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8" b="48659"/>
          <a:stretch/>
        </p:blipFill>
        <p:spPr>
          <a:xfrm>
            <a:off x="84274" y="3011054"/>
            <a:ext cx="8975451" cy="13577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20800" y="2628900"/>
            <a:ext cx="8890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5-Point Star 11"/>
          <p:cNvSpPr/>
          <p:nvPr/>
        </p:nvSpPr>
        <p:spPr>
          <a:xfrm>
            <a:off x="6057900" y="2628900"/>
            <a:ext cx="152400" cy="14191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 rot="5400000">
            <a:off x="952499" y="466549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endParaRPr lang="el-GR" sz="2400" b="1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5753099" y="46654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10299" y="2528498"/>
            <a:ext cx="130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(Συνέλιξη)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108360" y="896760"/>
              <a:ext cx="9002520" cy="5065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360" y="888840"/>
                <a:ext cx="9021240" cy="50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6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Θεώρημα </a:t>
                </a:r>
                <a:r>
                  <a:rPr lang="en-US" b="1" i="1" dirty="0" smtClean="0"/>
                  <a:t>Shannon-Nyquist</a:t>
                </a:r>
                <a:r>
                  <a:rPr lang="en-US" b="1" dirty="0" smtClean="0"/>
                  <a:t>: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900" dirty="0" smtClean="0"/>
                  <a:t> </a:t>
                </a:r>
                <a:r>
                  <a:rPr lang="el-GR" sz="1900" dirty="0" smtClean="0"/>
                  <a:t>Πώς γίνεται η ανακατασκευή;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562356" lvl="1" indent="-342900">
                  <a:buClrTx/>
                  <a:buFont typeface="+mj-lt"/>
                  <a:buAutoNum type="arabicPeriod"/>
                </a:pPr>
                <a:r>
                  <a:rPr lang="el-GR" dirty="0" smtClean="0"/>
                  <a:t>Πολλαπλασιάζουμε το φάσμα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l-GR" dirty="0" err="1" smtClean="0"/>
                  <a:t>δειγματοληπτημένου</a:t>
                </a:r>
                <a:r>
                  <a:rPr lang="el-GR" dirty="0" smtClean="0"/>
                  <a:t>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με ένα τετραγωνικό παράθυρο </a:t>
                </a:r>
                <a:r>
                  <a:rPr lang="en-US" dirty="0" smtClean="0"/>
                  <a:t>–</a:t>
                </a:r>
                <a:r>
                  <a:rPr lang="el-GR" dirty="0" smtClean="0"/>
                  <a:t> ή αλλιώς, χαμηλοπερατό φίλτρο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:endParaRPr lang="el-GR" sz="900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219456" lvl="1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i="1" dirty="0" smtClean="0"/>
              </a:p>
              <a:p>
                <a:pPr marL="219456" lvl="1" indent="0">
                  <a:buClrTx/>
                  <a:buNone/>
                </a:pPr>
                <a:endParaRPr lang="el-GR" sz="1100" dirty="0" smtClean="0"/>
              </a:p>
              <a:p>
                <a:pPr marL="219456" lvl="1" indent="0">
                  <a:buClrTx/>
                  <a:buNone/>
                </a:pPr>
                <a:r>
                  <a:rPr lang="el-GR" sz="1100" dirty="0" smtClean="0"/>
                  <a:t>           </a:t>
                </a:r>
                <a:r>
                  <a:rPr lang="el-GR" dirty="0" smtClean="0"/>
                  <a:t>ώστε να απομονωθεί το «κεντρικό» φάσμα από τα «αντίγραφά» του</a:t>
                </a:r>
              </a:p>
              <a:p>
                <a:pPr marL="219456" lvl="1" indent="0">
                  <a:buClrTx/>
                  <a:buNone/>
                </a:pPr>
                <a:endParaRPr lang="el-GR" b="0" dirty="0"/>
              </a:p>
              <a:p>
                <a:pPr marL="476631" lvl="1" indent="-257175">
                  <a:buClrTx/>
                  <a:buFont typeface="+mj-lt"/>
                  <a:buAutoNum type="arabicPeriod" startAt="2"/>
                </a:pPr>
                <a:r>
                  <a:rPr lang="el-GR" dirty="0" smtClean="0"/>
                  <a:t>  Η πράξη αυτή ισοδυναμεί με πολλαπλασιασμό </a:t>
                </a:r>
                <a:r>
                  <a:rPr lang="el-GR" dirty="0"/>
                  <a:t>κάθε δείγματος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dirty="0" smtClean="0"/>
                  <a:t>του</a:t>
                </a:r>
                <a:br>
                  <a:rPr lang="el-GR" dirty="0" smtClean="0"/>
                </a:br>
                <a:r>
                  <a:rPr lang="el-GR" dirty="0" smtClean="0"/>
                  <a:t>  δειγματοληπτημένου</a:t>
                </a:r>
                <a:r>
                  <a:rPr lang="el-GR" dirty="0"/>
                  <a:t> </a:t>
                </a:r>
                <a:r>
                  <a:rPr lang="el-GR" dirty="0" smtClean="0"/>
                  <a:t>σήματος 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μετατοπισμένες συναρτήσεις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και άθροισμα</a:t>
                </a:r>
                <a:br>
                  <a:rPr lang="el-GR" b="0" dirty="0" smtClean="0"/>
                </a:br>
                <a:r>
                  <a:rPr lang="el-GR" b="0" dirty="0" smtClean="0"/>
                  <a:t>  όλων των τελευταίων</a:t>
                </a:r>
                <a:br>
                  <a:rPr lang="el-GR" b="0" dirty="0" smtClean="0"/>
                </a:br>
                <a:endParaRPr lang="en-US" b="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3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241440" y="1980720"/>
              <a:ext cx="5668200" cy="3771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3160" y="1971720"/>
                <a:ext cx="5685840" cy="37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2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77316" r="-24" b="821"/>
          <a:stretch/>
        </p:blipFill>
        <p:spPr>
          <a:xfrm>
            <a:off x="84275" y="5114925"/>
            <a:ext cx="8975450" cy="12930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8550" y="3419475"/>
            <a:ext cx="8975450" cy="1505625"/>
            <a:chOff x="168550" y="1743075"/>
            <a:chExt cx="8975450" cy="1505625"/>
          </a:xfrm>
        </p:grpSpPr>
        <p:grpSp>
          <p:nvGrpSpPr>
            <p:cNvPr id="7" name="Group 6"/>
            <p:cNvGrpSpPr/>
            <p:nvPr/>
          </p:nvGrpSpPr>
          <p:grpSpPr>
            <a:xfrm>
              <a:off x="168550" y="1743075"/>
              <a:ext cx="8975450" cy="1505625"/>
              <a:chOff x="84275" y="1726407"/>
              <a:chExt cx="8975450" cy="1505625"/>
            </a:xfrm>
          </p:grpSpPr>
          <p:pic>
            <p:nvPicPr>
              <p:cNvPr id="9" name="Content Placeholder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" t="51846" r="72" b="22698"/>
              <a:stretch/>
            </p:blipFill>
            <p:spPr>
              <a:xfrm>
                <a:off x="84275" y="1726407"/>
                <a:ext cx="8975450" cy="1505625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581275" y="2307431"/>
                <a:ext cx="130969" cy="302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450306" y="2550601"/>
                <a:ext cx="13096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92224" y="2641533"/>
                <a:ext cx="12713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2119610" y="2307431"/>
              <a:ext cx="87809" cy="157163"/>
            </a:xfrm>
            <a:custGeom>
              <a:avLst/>
              <a:gdLst>
                <a:gd name="connsiteX0" fmla="*/ 87809 w 87809"/>
                <a:gd name="connsiteY0" fmla="*/ 0 h 157163"/>
                <a:gd name="connsiteX1" fmla="*/ 4465 w 87809"/>
                <a:gd name="connsiteY1" fmla="*/ 64294 h 157163"/>
                <a:gd name="connsiteX2" fmla="*/ 18753 w 87809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9" h="157163">
                  <a:moveTo>
                    <a:pt x="87809" y="0"/>
                  </a:moveTo>
                  <a:cubicBezTo>
                    <a:pt x="51891" y="19050"/>
                    <a:pt x="15974" y="38100"/>
                    <a:pt x="4465" y="64294"/>
                  </a:cubicBezTo>
                  <a:cubicBezTo>
                    <a:pt x="-7044" y="90488"/>
                    <a:pt x="5854" y="123825"/>
                    <a:pt x="18753" y="157163"/>
                  </a:cubicBezTo>
                </a:path>
              </a:pathLst>
            </a:custGeom>
            <a:ln w="63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2373" y="740859"/>
                <a:ext cx="2937531" cy="53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3" y="740859"/>
                <a:ext cx="2937531" cy="5361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14487" y="1274645"/>
                <a:ext cx="3881960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1274645"/>
                <a:ext cx="3881960" cy="7698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14487" y="2173562"/>
                <a:ext cx="2906630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2173562"/>
                <a:ext cx="2906630" cy="7698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35744" y="415022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Δηλαδή: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1001160" y="144360"/>
              <a:ext cx="7932240" cy="5590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3600" y="138240"/>
                <a:ext cx="7950600" cy="55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4723200" y="2184840"/>
              <a:ext cx="2329200" cy="997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000" y="2176920"/>
                <a:ext cx="2338920" cy="10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8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8"/>
          <a:stretch/>
        </p:blipFill>
        <p:spPr>
          <a:xfrm>
            <a:off x="70874" y="384742"/>
            <a:ext cx="8975450" cy="1659722"/>
          </a:xfrm>
        </p:spPr>
      </p:pic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28003" r="-121" b="48952"/>
          <a:stretch/>
        </p:blipFill>
        <p:spPr>
          <a:xfrm>
            <a:off x="84275" y="2070341"/>
            <a:ext cx="8975450" cy="1362974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77009" r="-24" b="821"/>
          <a:stretch/>
        </p:blipFill>
        <p:spPr>
          <a:xfrm>
            <a:off x="84275" y="5141340"/>
            <a:ext cx="8975450" cy="13112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4275" y="3543300"/>
            <a:ext cx="8975450" cy="1485898"/>
            <a:chOff x="84275" y="3543300"/>
            <a:chExt cx="8975450" cy="1485898"/>
          </a:xfrm>
        </p:grpSpPr>
        <p:grpSp>
          <p:nvGrpSpPr>
            <p:cNvPr id="3" name="Group 2"/>
            <p:cNvGrpSpPr/>
            <p:nvPr/>
          </p:nvGrpSpPr>
          <p:grpSpPr>
            <a:xfrm>
              <a:off x="84275" y="3543300"/>
              <a:ext cx="8975450" cy="1485898"/>
              <a:chOff x="84275" y="3543300"/>
              <a:chExt cx="8975450" cy="1485898"/>
            </a:xfrm>
          </p:grpSpPr>
          <p:pic>
            <p:nvPicPr>
              <p:cNvPr id="9" name="Content Placeholder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" t="52179" r="72" b="22698"/>
              <a:stretch/>
            </p:blipFill>
            <p:spPr>
              <a:xfrm>
                <a:off x="84275" y="3543300"/>
                <a:ext cx="8975450" cy="1485898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581275" y="4098131"/>
                <a:ext cx="130969" cy="302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50306" y="4341301"/>
                <a:ext cx="13096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86014" y="4432233"/>
                <a:ext cx="133350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43410" y="4066381"/>
              <a:ext cx="87809" cy="157163"/>
            </a:xfrm>
            <a:custGeom>
              <a:avLst/>
              <a:gdLst>
                <a:gd name="connsiteX0" fmla="*/ 87809 w 87809"/>
                <a:gd name="connsiteY0" fmla="*/ 0 h 157163"/>
                <a:gd name="connsiteX1" fmla="*/ 4465 w 87809"/>
                <a:gd name="connsiteY1" fmla="*/ 64294 h 157163"/>
                <a:gd name="connsiteX2" fmla="*/ 18753 w 87809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9" h="157163">
                  <a:moveTo>
                    <a:pt x="87809" y="0"/>
                  </a:moveTo>
                  <a:cubicBezTo>
                    <a:pt x="51891" y="19050"/>
                    <a:pt x="15974" y="38100"/>
                    <a:pt x="4465" y="64294"/>
                  </a:cubicBezTo>
                  <a:cubicBezTo>
                    <a:pt x="-7044" y="90488"/>
                    <a:pt x="5854" y="123825"/>
                    <a:pt x="18753" y="157163"/>
                  </a:cubicBezTo>
                </a:path>
              </a:pathLst>
            </a:custGeom>
            <a:ln w="63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61925" y="3495675"/>
            <a:ext cx="881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2525040" y="938520"/>
              <a:ext cx="5977440" cy="5355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6760" y="929880"/>
                <a:ext cx="5992200" cy="53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4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59228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70958"/>
                <a:ext cx="8959040" cy="6039890"/>
              </a:xfrm>
            </p:spPr>
            <p:txBody>
              <a:bodyPr/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Παράδειγμα</a:t>
                </a:r>
                <a:r>
                  <a:rPr lang="el-GR" dirty="0" smtClean="0"/>
                  <a:t>:</a:t>
                </a:r>
                <a:endParaRPr lang="en-US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σήμα συνεχούς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Δειγματοληπτήστε το με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βρείτε το σήμα διακριτού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70958"/>
                <a:ext cx="8959040" cy="6039890"/>
              </a:xfrm>
              <a:blipFill rotWithShape="0">
                <a:blip r:embed="rId3"/>
                <a:stretch>
                  <a:fillRect l="-1905" t="-1816" r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0262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5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981699" y="5347504"/>
            <a:ext cx="3064623" cy="1183701"/>
          </a:xfrm>
          <a:prstGeom prst="snip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Δεν προέρχονται </a:t>
            </a:r>
            <a:r>
              <a:rPr lang="el-GR" b="1" dirty="0" smtClean="0">
                <a:solidFill>
                  <a:schemeClr val="tx1"/>
                </a:solidFill>
              </a:rPr>
              <a:t>όλα</a:t>
            </a:r>
            <a:r>
              <a:rPr lang="el-GR" dirty="0" smtClean="0">
                <a:solidFill>
                  <a:schemeClr val="tx1"/>
                </a:solidFill>
              </a:rPr>
              <a:t> τα σήματα διακριτού χρόνου από δειγματοληψία κάποιων σημάτων συνεχούς χρόνου!</a:t>
            </a:r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8880" y="965160"/>
              <a:ext cx="8728200" cy="5242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080" y="956520"/>
                <a:ext cx="8749440" cy="52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1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4260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404208"/>
                <a:ext cx="8959040" cy="6046468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Σήμα διακριτού χρόνου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 γένει, μπορεί να είναι μιγαδικό</a:t>
                </a: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𝑗𝑏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</m:e>
                          </m:eqArr>
                        </m:e>
                      </m:mr>
                    </m:m>
                  </m:oMath>
                </a14:m>
                <a:endParaRPr lang="en-US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Αναπαράσταση μέτρου - φάσης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rad>
                    </m:oMath>
                  </m:oMathPara>
                </a14:m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b="1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404208"/>
                <a:ext cx="8959040" cy="6046468"/>
              </a:xfrm>
              <a:blipFill rotWithShape="0">
                <a:blip r:embed="rId3"/>
                <a:stretch>
                  <a:fillRect l="-1905" t="-1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8599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03" y="284710"/>
            <a:ext cx="4871442" cy="207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815560" y="541440"/>
              <a:ext cx="6080040" cy="5627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7640" y="532440"/>
                <a:ext cx="6096960" cy="56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9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2455</TotalTime>
  <Words>424</Words>
  <Application>Microsoft Office PowerPoint</Application>
  <PresentationFormat>On-screen Show (4:3)</PresentationFormat>
  <Paragraphs>207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Yannis</cp:lastModifiedBy>
  <cp:revision>126</cp:revision>
  <dcterms:created xsi:type="dcterms:W3CDTF">2018-08-17T16:23:20Z</dcterms:created>
  <dcterms:modified xsi:type="dcterms:W3CDTF">2020-09-25T08:28:07Z</dcterms:modified>
</cp:coreProperties>
</file>