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1"/>
  </p:notes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79" r:id="rId2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4:55:24.8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13183 1434 34 0,'-25'0'19'0,"7"11"-1"15,-1-11-3-15,3 10-1 16,1-10-3-16,-1 5-3 15,4 11-3-15,5-3 0 16,7-13-1-16,4 13-2 0,11 0 0 16,1 3-1-16,5 12 0 0,4 0 0 15,4-7 1-15,-4 5-1 16,-2 4 1-16,-4-9-2 16,-6 8 2-16,-7-2 1 15,-6-13 0-15,-16-3-2 16,-6 0 2-16,-8-6-2 31,2 0 0-31,-6 0-1 16,3-20-3-16,6 4-6 15,1 1-9-15,11-8-8 0,13 9-8 16,6-10 0 0,10 7 2-16</inkml:trace>
  <inkml:trace contextRef="#ctx0" brushRef="#br0" timeOffset="373.8329">13502 1402 31 0,'3'-29'29'16,"-3"29"-1"-1,0 0-2-15,0-39-7 0,0 39-3 16,0 19-4-16,-3 4-5 16,7 3-2-16,-2 10-3 15,5 15-1-15,-1 8 1 31,0-14-1-31,2 0-2 16,2-10-1-16,4-3-6 16,-11-6-8-16,3 0-12 15,2-15-8-15,-8-11 0 16,0 0-1-16</inkml:trace>
  <inkml:trace contextRef="#ctx0" brushRef="#br0" timeOffset="563.3566">13378 1566 37 0,'9'-4'32'0,"4"-3"-2"16,3 2-13-16,17 5-6 16,1 5-6-16,10-5-6 15,6-8-11-15,5 1-13 16,-5-7-8-16,9 18 1 15,-10-4 4-15</inkml:trace>
  <inkml:trace contextRef="#ctx0" brushRef="#br0" timeOffset="1037.9169">13915 1535 22 0,'-4'-33'51'16,"4"4"-32"0,0 0-2-16,-2 4-1 15,2 7-2-15,0 18-3 16,0-24-2-16,0 24-3 0,0 0 0 15,0 0-3-15,12 42-2 16,-9-10 0-16,2 0-2 16,2 2 2-16,1 6 0 15,0-1-1-15,-8 7-1 16,3-8 2-16,-3-12 1 16,-9 2-2-16,2-7 1 15,-5-10-1-15,-1 5 0 16,1-4 2-16,3-12-1 15,-1-10-2-15,10 10 1 16,-8-19 0-16,8 19 0 16,12-8 0-16,4 2 0 15,5-7-1-15,0 4 0 16,3 11-5-16,-4-2-7 16,8 5-17-16,-6-3-5 0,-7-6-2 15,14 4-1-15</inkml:trace>
  <inkml:trace contextRef="#ctx0" brushRef="#br0" timeOffset="1307.9525">14299 1503 20 0,'10'-9'30'0,"5"-1"2"16,10 1-10-16,5 14-10 16,1-5-4-16,0-10-9 15,-2 3-18-15,2 18-11 16,-10-11 0-16,5 6-1 15</inkml:trace>
  <inkml:trace contextRef="#ctx0" brushRef="#br0" timeOffset="1509.9775">14303 1581 22 0,'-10'6'32'0,"10"-6"0"16,18 0-1-16,3-6-17 16,9 6-5-16,1 0-8 15,5 0-20-15,-2 0-11 16,6-2-2-16,-10-6-1 16</inkml:trace>
  <inkml:trace contextRef="#ctx0" brushRef="#br0" timeOffset="1940.032">14981 1402 32 0,'-6'-25'31'0,"6"25"-1"16,-44-47-10-16,44 47-6 15,-46-20-3-15,18 40-5 16,0 2-1-16,1 2-2 16,4 10-2-16,5 2 0 15,5 5-3-15,9 9 2 0,8 4 2 16,12-25 1-1,6-1 0-15,6-3 1 0,9-22-2 16,5 4 2-16,-2-14 1 16,2-17 0-16,-9-11-1 15,-7 2-1-15,-9-8-1 16,-11 4 0-16,-11 3 0 16,-13-14-3-16,18 48-6 15,-48-51-29-15,17 39-2 16,10 5 0-16,-5-3 1 15</inkml:trace>
  <inkml:trace contextRef="#ctx0" brushRef="#br0" timeOffset="2389.5894">15493 1431 16 0,'0'0'31'0,"18"5"3"15,2-10-1-15,7 5-15 16,13-7-5-16,0 2-3 16,10 15-5-16,-3-10-6 15,-3 0-7-15,-1 5-14 16,-2-5-10-16,-13 0-3 16,-1 17-1-16</inkml:trace>
  <inkml:trace contextRef="#ctx0" brushRef="#br0" timeOffset="2654.1223">15499 1567 58 0,'18'4'30'0,"7"1"-14"16,9-5-4-16,7 0-1 16,4 3-3-16,1-3-3 0,0 0-5 15,-3 5-7 1,-9-5-8-16,-3 0-11 0,-14-5-5 16,-2-2 0-16,-15 7 2 15</inkml:trace>
  <inkml:trace contextRef="#ctx0" brushRef="#br0" timeOffset="2946.9193">15853 1382 17 0,'5'-38'30'0,"-5"38"2"16,11-10-1-16,-11 10-15 15,0 0-6-15,0 0-2 0,37-17-4 16,-22 30-2-16,1 3-1 16,2 6 1-16,1-12-1 15,-7 8-1-15,-2 15 0 0,-6 3 0 16,-4 0 1-16,-11-6 0 16,-4-9 0-16,-4 5-5 15,-5-1-7-15,-1-8-19 16,10-4-3-16,-4-10 0 15,19-3 0-15</inkml:trace>
  <inkml:trace contextRef="#ctx0" brushRef="#br0" timeOffset="3539.1423">16672 1339 40 0,'0'0'23'16,"0"0"-5"0,-53-26-5-16,31 40-4 0,4-7-3 15,-4 6-1-15,3-4-2 16,8 9-1-16,1 10-1 16,10 1-1-1,0-5 3-15,10 4 2 16,2-5 0-16,3 1-1 15,1 15 1-15,-2-10 1 16,-1 5-1-16,-6-2 0 16,-1-8 1-16,-12-2-3 15,-3 2-1-15,-7 2 0 16,0-18-5-16,-3-1-5 0,-1-19-13 16,-1-3-13-16,14 4-2 15,-7-12 1-15,14 1 2 16</inkml:trace>
  <inkml:trace contextRef="#ctx0" brushRef="#br0" timeOffset="3824.3284">16839 1470 25 0,'0'0'32'0,"22"0"-2"16,-11 0-8-16,6 4-6 16,4-10-3-16,2 3-4 15,3 10-5-15,1-2-7 16,-4 4-11-16,-4-9-14 0,5 0-3 15,-12-6-3-15,3 13 1 16</inkml:trace>
  <inkml:trace contextRef="#ctx0" brushRef="#br0" timeOffset="4040.4954">16874 1571 34 0,'-7'10'33'16,"7"-10"1"-16,9 5-7 15,4-2-11-15,8-3-3 16,-1 0-5-16,5 12-8 0,4-12-21 16,4-3-12-16,-10 0-3 15,3 3 1-15</inkml:trace>
  <inkml:trace contextRef="#ctx0" brushRef="#br0" timeOffset="4446.9526">17351 1506 25 0,'0'0'33'0,"0"0"0"16,0 0-2-16,0 0-12 16,14-4-8-16,7 10-3 0,2 3-1 15,6-9-6-15,7 4-10 16,2-2-24-16,-2-10-3 15,9 8 0-15,-7-6 1 16</inkml:trace>
  <inkml:trace contextRef="#ctx0" brushRef="#br0" timeOffset="5047.81">17873 1366 40 0,'0'-52'32'16,"0"52"-5"-16,0-50-6 15,0 50-5-15,0 0-3 16,0 0-5-16,0 0-3 15,-8-16-1-15,8 39-1 0,-4 1-1 16,4 8-2 0,0 15 2-16,0 8-1 0,4-7 1 15,-1 5 0-15,4-6 0 16,-2-11-2-16,0 3 2 16,-2-8-1-16,-3-17 0 15,-3-3-1-15,-7-14 0 16,-3 3 0-16,-3 0-1 15,-2 0 1-15,0-13-2 16,2 8 1-16,1 5-1 16,6-9 0-16,9 21 0 15,0-12 1-15,22 4 1 16,-1 5 0-16,3-2-2 16,11-7-12-16,2 9-20 15,-5-4 0-15,9-13 0 0,-6-8-2 16</inkml:trace>
  <inkml:trace contextRef="#ctx0" brushRef="#br0" timeOffset="5594.3782">18465 1364 47 0,'14'-8'37'15,"-14"8"-1"-15,4-14-4 16,-4 14-20-16,0 0-11 15,0 0-14-15,0 0-22 16,0 13 0-16,0-2 0 16,0 6-1-16</inkml:trace>
  <inkml:trace contextRef="#ctx0" brushRef="#br0" timeOffset="5804.9043">18467 1608 55 0,'0'-12'36'15,"0"12"1"-15,-4-15-4 16,4 15-20-16,0 0-6 16,0 0-7-16,0 0-9 15,0 0-17-15,10 13-10 16,-10-13-2-16,15 12 0 15</inkml:trace>
  <inkml:trace contextRef="#ctx0" brushRef="#br0" timeOffset="6339.0111">18923 1446 14 0,'4'9'30'0,"-8"0"1"15,4 16 1-15,0-2-19 0,0 2-3 16,4-3-1-16,-4-4-2 15,5 8-2-15,-5-5 0 16,0-21-1-16,0 0-3 0,0 0 1 16,0 0-1-16,0-11-1 15,0-1 3-15,-5-13-2 16,5-6-1-16,-4 7-1 16,4 4 2-16,5-1-2 15,4 4 1-15,3-5-1 31,4-2 1-31,4 10-2 0,3 7 2 16,-1 0-1-16,0 1 1 16,-1-3 0-16,-5 6-1 15,-1 10 1-15,-4 8-1 16,-2 1 1-16,-3 0 0 0,-3-2 1 16,1 3-2-1,-4 11 1-15,3 2 1 0,-3-10-2 16,0 5-1-16,0-12-5 0,0 6-10 15,4 7-13-15,-4-1-3 16,10-12 0-16,-10-13-1 16</inkml:trace>
  <inkml:trace contextRef="#ctx0" brushRef="#br0" timeOffset="6677.5864">19507 1476 35 0,'-19'-23'29'16,"-11"1"-7"-16,1 10-3 16,-1-5-3-16,-2 6-4 15,5 14-2-15,3 9-2 16,6 1-3-16,2 9 0 0,10-3-1 15,6 5-1 1,6 6 0 0,6-1 0-16,6-5 0 15,3 0-1-15,5-7 0 0,1-17-2 16,1 8-2-16,-1-8-7 16,-4-6-14-16,-7-8-13 15,4 3 0-15,-13-8-1 16,3 8 0-16</inkml:trace>
  <inkml:trace contextRef="#ctx0" brushRef="#br0" timeOffset="6809.1214">19491 1281 35 0,'-21'-58'27'15,"21"58"-9"-15,0 0-23 0,0 0-19 16,0 0-2-16,0 0 2 15</inkml:trace>
  <inkml:trace contextRef="#ctx0" brushRef="#br0" timeOffset="7294.8536">19684 1241 49 0,'0'0'27'0,"41"-44"-3"15,-41 44-1-15,0 0-4 16,45-8-2-16,-28 35-5 15,-8 5-4-15,5 11-1 16,-4 10 0 0,0-5-2-16,0 4-1 15,-1 5-2-15,0-10-3 16,-2-7 3-16,1-3 0 16,-1-23 1-16,-7-14-3 0,0 0 2 15,0 0-2 1,0 0 0-16,0-22 1 15,-10-11-1-15,-2-1-2 0,-2 10 0 16,-1 7 0-16,-7 2 0 0,1 15 2 16,-1-8-1-16,1 17-1 15,1 17 0-15,3 0 1 16,2-4-3-16,5 4-5 16,-3-11-13-16,9 1-17 15,11 2 0-15,-4-10 1 0,9-11 1 16</inkml:trace>
  <inkml:trace contextRef="#ctx0" brushRef="#br0" timeOffset="7727.1949">20235 1487 35 0,'-15'-27'21'0,"3"1"-3"15,-9 4-2-15,2 10-5 32,-4 12-2-32,1 0-3 0,1 9-2 15,1 1-1-15,3 12 0 16,5-3 0-16,6 8 1 16,6-1 1-16,8-2 0 15,4-6 2-15,8-6 0 16,0-5-2-16,6 4-2 15,-1-7-3-15,-2-8-7 0,0-6-9 16,-4-6-14-16,-7 0-5 16,4 10-2-16,-13-7 3 15</inkml:trace>
  <inkml:trace contextRef="#ctx0" brushRef="#br0" timeOffset="8244.1762">20499 1346 41 0,'-9'-10'27'0,"9"10"-9"16,-37-13-6-1,19 17-2-15,1 13-3 0,1 2-1 32,7 2 0-32,9-8 0 15,0 9-2-15,11 13 0 0,5 0 1 16,7-9 0-16,-2-1 0 16,4-6 1-16,-3-3-2 15,-3 7 1-15,-9-2 1 16,-4-6-2-16,-12-4 1 15,-4-5-1-15,-8-6-1 0,-1 8-3 16,-3 2-5-16,-5-13-9 16,8-5-19-16,3 4-5 15,-1 4 0-15,7 2-2 16</inkml:trace>
  <inkml:trace contextRef="#ctx0" brushRef="#br0" timeOffset="11620.73">13016 2794 33 0,'10'14'22'16,"-10"-14"-1"-16,18-7-4 15,-6-10-4-15,4-7-3 16,2-9-3-16,3-10-2 16,-5-10-3-16,2 2 0 15,-2-5-2-15,-5 5 0 16,-4 4 0-16,-3 5 1 15,-4 9-1-15,-4 5 0 16,-4 17 0-16,-5 8 0 0,-5 11 0 16,2 11 0-16,0 7 0 15,4 8-1-15,0 10 1 16,5 8 0-16,11-2 1 16,8-7 0-16,7 1 0 15,5-10 0-15,2-2 0 16,5-9 0-16,0-13 1 15,2-5-1-15,-4-14 0 16,-2-3 1-16,-9-4-2 16,-2-3 0-16,-4 0 1 15,-5-1-1-15,-1 1 2 16,-6 1-2-16,0 18-1 16,0-13 1-16,0 13 0 15,0 0 1-15,6 9 0 0,-6 7-1 16,6 2 0-16,-3 9 1 15,10-8 0-15,-10 7-3 16,1-2-3-16,1-1-12 16,1-4-15-16,-6-19-1 15,0 0 1-15,-15-3 4 16</inkml:trace>
  <inkml:trace contextRef="#ctx0" brushRef="#br0" timeOffset="11755.2472">13396 2448 37 0,'0'-17'29'0,"0"17"-6"15,0 0-26-15,-3-10-20 0,10 24-4 16,-7-14-2-16</inkml:trace>
  <inkml:trace contextRef="#ctx0" brushRef="#br0" timeOffset="12374.2928">13635 2612 38 0,'0'0'26'15,"-6"18"-9"1,6-3-6-16,0 3-4 0,0 4-1 0,3-1-1 16,4 0-1-16,1-7-2 15,3-5 0-15,3-4 0 16,-1-5-1-16,5-13 1 15,-5-5-1-15,-2-2 0 16,3-9-1-16,-5-2 1 31,-2 0-2-31,1 6 2 0,-5 3 0 16,-3 8-1-16,0 1 1 16,0 13-1-16,0 0 1 15,0 16 0-15,4 2 1 16,-4 3-2-16,4 4 2 15,1-1-1-15,2 1 0 16,1-4 1-16,8-5 0 0,-4-8-1 16,1-8 1-16,-3-9 0 15,5-6-1-15,-3-6 0 0,0-3 0 16,1-3 0 0,-4-2 0-16,-2 2 0 15,-1 8 0-15,0 7-1 0,-6 12 1 31,0 0 0-31,12 0 0 0,-12 12-1 16,3 2-3-16,1 15-5 16,-1-2-11-16,-6-9-14 15,12 12 0-15,-9-8-1 16,0 5 10-16</inkml:trace>
  <inkml:trace contextRef="#ctx0" brushRef="#br0" timeOffset="12943.7483">13217 3012 21 0,'-10'0'23'0,"-11"-8"-7"16,0 8-2-16,-7 3-3 15,2 5-3-15,2 3-1 16,5 2-3-16,3 7-1 16,8 2-2-16,8 5 1 15,6-7 1-15,9 7 0 16,6-7 1-1,5 3 0-15,-1-5 0 16,3-3 0-16,-6 0 1 16,-4-2 0-16,-6 1-2 15,-12 0-1-15,-7 0 0 16,-13-6 0-16,-2 2 0 0,-7-6-1 16,1-4-3-1,1 0-1-15,2-9-6 0,6 0-5 16,7-4-8-16,12 13-10 15,0-22 0-15,16 15-1 0</inkml:trace>
  <inkml:trace contextRef="#ctx0" brushRef="#br0" timeOffset="13359.267">13319 3164 37 0,'0'0'27'0,"25"0"-9"16,-3 2-5-16,2-2-3 15,7 5-1-15,3-5-3 16,1 4-2-16,-7-4-1 15,-1 0-2-15,-6 0-1 0,-11-4-2 16,-10 4 0-16,7-11 0 16,-7 11 0-16,-13-18 0 15,13 18 0-15,-18-10 1 16,8 5 1-16,10 5 2 0,0 0-1 16,0 0 1-16,0 0 1 15,4 15 0-15,-4-6 0 31,13 0 0-31,-10 2 0 0,1 1 0 16,-4-12-4-16,0 15-6 16,0-15-18-16,0 0-6 15,0 0 0-15,0 0-1 16</inkml:trace>
  <inkml:trace contextRef="#ctx0" brushRef="#br0" timeOffset="13898.1602">13878 3108 19 0,'0'0'30'15,"0"0"0"-15,-13 22-7 16,4-10-11-16,-6 2-3 15,-5 1-1-15,2-2-2 16,-1-4-3-16,0 0 0 0,2-9-2 31,3-3 0-31,2-8-1 0,10-4 0 16,2 1 0-16,0-3 0 16,5 0-1-16,1 1 0 15,8 5 1-15,1 2 0 16,0 9-1-16,3 5 1 15,4 0-1-15,-3 6 1 16,0 4 1-16,5-1-1 0,-5 2 0 16,0 0 0-16,3-4 0 15,-4-2 0-15,0-1 1 16,4-3 0-16,-7-6-1 16,1 0 1-16,0-6 1 15,-4-4 0-15,-5-4 1 16,2-2 1-1,-9-8-1-15,-7 4 1 16,-6-2-1-16,-2 4 0 16,-6 2-1-16,-4 6 0 15,3 10-6-15,-5 0-8 16,8 6-23-16,3 8 0 0,0-5-1 16,8 14 1-16</inkml:trace>
  <inkml:trace contextRef="#ctx0" brushRef="#br0" timeOffset="14545.9949">14358 2399 43 0,'4'10'21'16,"-4"7"-4"-16,3 16-3 0,-3 4-3 16,5 9-1-16,-5 0-3 15,2 7-2-15,-2-5-9 32,0 1-7-32,0-12-18 15,0-2-1-15,-5-15 0 0,8-3 7 16</inkml:trace>
  <inkml:trace contextRef="#ctx0" brushRef="#br0" timeOffset="14799.5944">14584 2433 34 0,'0'-21'31'0,"0"21"-1"15,9 0-13-15,-9 14-3 16,0 12-4-16,-3 4-2 0,3 11-2 16,0 5-1-16,5 11-1 15,-2-1-2-15,2-3-1 16,1-4-3-16,0-8-3 16,-1-10-10-16,1 0-15 15,-6-18-5-15,0-13 1 16,0 0-1-1</inkml:trace>
  <inkml:trace contextRef="#ctx0" brushRef="#br0" timeOffset="14977.877">14414 2671 44 0,'0'0'21'0,"27"0"-11"15,-5 0-12-15,-6 0-20 16,22 2 0-16,-13-10-1 16,12 8 18-16</inkml:trace>
  <inkml:trace contextRef="#ctx0" brushRef="#br0" timeOffset="15298.0621">14987 2382 43 0,'-29'0'27'16,"2"14"-12"-1,-1 2-2-15,1 7-3 0,-3 12-3 16,2 4-2-16,6 7-1 0,7-3-2 16,7 4 1-16,8-5-2 15,5 2-2-15,12-6-4 16,9-9-7-16,5-10-15 16,10 0-3-16,-7-16 0 15,11 6 6-15</inkml:trace>
  <inkml:trace contextRef="#ctx0" brushRef="#br0" timeOffset="15763.3127">15233 2588 41 0,'-16'-17'29'0,"-1"12"-8"16,-4-2-5-16,-3 7-4 16,2 0-4-16,1 0-4 15,2 5 0-15,2 4-2 0,4-2-2 16,10 5 1-16,3 1 1 16,12 4-1-16,-1 2 0 15,6 3 1-15,4-1 0 16,-4-2 1-16,0 2 0 15,-8 0-1-15,-1-2 1 16,-8-4-1-16,-8-6-1 0,-8-3-5 16,-3-6-8-16,0-5-21 15,6 5-1-15,-8-14 0 16,11 8 0-16</inkml:trace>
  <inkml:trace contextRef="#ctx0" brushRef="#br0" timeOffset="16200.2394">15342 2377 26 0,'16'-4'35'16,"10"20"1"-16,0 1-7 15,-2 11-10-15,0 14-4 16,-11-4-4-16,-2 17-3 0,-11-3-3 16,-7 2-3-16,-6-1-4 15,-9-12-7-15,3-5-17 16,4-2-11-16,-5-18-1 15,10-5 0-15</inkml:trace>
  <inkml:trace contextRef="#ctx0" brushRef="#br0" timeOffset="16632.9104">15822 2594 21 0,'0'0'31'16,"0"0"-3"-16,19 0-5 15,0 0-8-15,8 3-5 16,2-3-4-16,4 0-1 16,2 0-4-16,-1 0-7 15,0-4-12-15,-4 9-13 0,-13-6 0 16,4 1-2-16</inkml:trace>
  <inkml:trace contextRef="#ctx0" brushRef="#br0" timeOffset="16933.0724">15856 2718 3 0,'0'0'30'16,"17"9"0"-16,1-9-5 16,6 0-4-16,4 0-3 15,6 0-3-15,1 6-4 16,-5-6-2-16,4 0-3 16,-10 2-3-16,-1-2-7 15,-5-3-23-15,-4 5-8 0,-14-2-1 16,0 0 0-16</inkml:trace>
  <inkml:trace contextRef="#ctx0" brushRef="#br0" timeOffset="17833.9392">16597 2539 17 0,'-3'-21'26'0,"-2"12"-4"15,-8-4-3-15,-2 6-5 0,-2 0-2 16,-4 7-4-16,-1 4-2 16,-3 4-3-16,7 11-1 0,-1 1-1 15,3 10 0 1,8 8 0-16,8 0 1 15,3-2 1-15,15 2 1 0,1-8 1 32,15-6 1-32,4-9 0 0,4-9 0 15,-1-17 0 1,0-7 0-16,-8-13-2 0,-7 2-2 16,-15-7 1-16,-11-3-1 15,-15 3 0-15,-7 7-2 16,-3 3-6-16,-8 7-13 15,1 9-18-15,7 10-1 0,4 4-1 16,7 15 2-16</inkml:trace>
  <inkml:trace contextRef="#ctx0" brushRef="#br0" timeOffset="18365.9042">17212 2597 43 0,'36'4'26'0,"-6"-4"-9"16,12 0-6-16,7 0-3 0,6 0-3 15,2 2-3-15,-1-2-5 0,-3 7-8 16,-10-12-15 0,0 11-1-16,-20-15-2 15,1 14 14-15</inkml:trace>
  <inkml:trace contextRef="#ctx0" brushRef="#br0" timeOffset="18666.2649">17306 2724 55 0,'25'-3'25'0,"2"3"-10"16,6 0-4-16,5 0-3 16,2-3 1-16,1 3-4 15,-1-3-1-15,-4 3-4 0,-9 4-3 16,-4-4-4-16,-5 0-6 16,-5 4-12-16,-13-4-6 0,9-5 1 15,-9 5 8 1</inkml:trace>
  <inkml:trace contextRef="#ctx0" brushRef="#br0" timeOffset="19035.77">17528 2477 35 0,'0'0'28'16,"27"4"-9"-16,-7 9-4 16,4 2-4-16,6 0-1 15,-1 3-3-15,2 1 0 0,-6-2-3 31,-2 2-1-31,-6-3-1 16,-6-3-1-16,-8 5 1 0,-3-2 0 16,-14-1 0-1,1 4 0-15,-5 1-1 0,-1-1 1 16,-3-5-1-16,4 3-1 16,0-6-8-16,3 2-12 0,2-13-13 15,13 0 1-15,0 0-2 16</inkml:trace>
  <inkml:trace contextRef="#ctx0" brushRef="#br0" timeOffset="20038.4746">18380 2552 14 0,'-15'0'24'16,"-10"-6"-8"-16,5 10-3 0,-1-4-3 15,4 4-4 1,5 6-1-16,4-1-2 0,8 6 1 16,3 4 0-16,7 4 0 31,4-2 1-31,3 5 2 0,0-2-1 15,2 3 1-15,-7 1 0 16,-2 0-1-16,-10-6 0 16,0-3-1-16,-10-5-1 15,-4-4-2-15,-6-10-3 16,-2 0-4-16,3-7-5 16,-1-5-7-16,3-5-13 0,9 2-4 15,-3-3-1-15,11 7 10 16</inkml:trace>
  <inkml:trace contextRef="#ctx0" brushRef="#br0" timeOffset="20270.2003">18531 2614 4 0,'13'6'28'16,"-13"-6"-1"0,31 4 0-16,-9-4-17 0,4 0-5 15,1 6-3-15,3-1-7 16,0-1-7-16,-7-8-12 16,5 8-2-16,-16-12-2 15</inkml:trace>
  <inkml:trace contextRef="#ctx0" brushRef="#br0" timeOffset="20485.7026">18541 2756 55 0,'0'0'29'0,"30"4"-6"15,-5-4-8-15,4 4-4 16,4-4-9-16,1 5-12 16,6-1-18-16,-7-11-3 15,6 7-1-15,-8-11-1 0</inkml:trace>
  <inkml:trace contextRef="#ctx0" brushRef="#br0" timeOffset="21023.8969">19290 2677 34 0,'-12'22'28'0,"-5"-18"-2"16,-2 2-16-16,0 4-3 15,-4-6-1-15,1-4-3 32,-1-9-2-32,2-1 0 0,3-2-1 15,3-7-1-15,6 0 1 16,6-1-1-16,6-1 1 16,6 9 0-16,5-1 1 15,8 5 1-15,1 4 2 16,6 8-1-16,-1-1 1 15,2 8 0-15,-2 5 0 0,1 4 0 16,-2-2-1-16,-2 2 0 0,-2-1-2 16,-1 0 1-16,-3-2-1 15,1-6 1-15,-2-5-1 16,1-6 0-16,-4-6 0 16,-1-5 0-16,-3-3 1 31,-3-6-2-31,-5-1 1 0,-3 1 0 15,-8 1-1-15,-5 3 0 16,-3 5 0-16,-6 2 0 16,-4 4-2-16,-5 5 0 15,2 5-4-15,-3 0-6 16,4 9-10-16,9 3-11 16,0-7-2-16,10 11 2 0</inkml:trace>
  <inkml:trace contextRef="#ctx0" brushRef="#br0" timeOffset="22173.4134">19877 2603 59 0,'0'0'36'0,"0"0"-7"31,0 0-10-31,0 0-6 0,0 0-6 16,0 0-7-16,0 0-15 15,8-9-20-15,1 13-1 16,-9-4 0-16,13 0-1 15</inkml:trace>
  <inkml:trace contextRef="#ctx0" brushRef="#br0" timeOffset="22426.0772">19909 2801 34 0,'-8'4'36'16,"8"-4"0"-16,0 0-4 0,0 0-16 16,0 0-8-16,0 0-7 15,0 0-15-15,0 0-21 16,0 0 0-16,6-11-1 15,4 11 1-15</inkml:trace>
  <inkml:trace contextRef="#ctx0" brushRef="#br0" timeOffset="22757.6717">20359 2489 66 0,'-3'12'35'15,"6"20"-3"-15,-3 9-19 16,3 6-3-16,3 16-2 15,-6-1-1-15,5 14-1 0,-1-4-2 16,-2-2-2-16,1-9-4 16,-3-9-4-16,0-6-13 15,5-7-18-15,-10-21 0 16,5-18-1-16,0 0 0 0</inkml:trace>
  <inkml:trace contextRef="#ctx0" brushRef="#br0" timeOffset="22942.2443">20429 2774 17 0,'11'-10'27'0,"14"10"0"15,-7-4-4-15,4 4-19 16,4 4-13-16,-4-12-16 0,10 14-1 15,-15-16-2-15,7 13 19 16</inkml:trace>
  <inkml:trace contextRef="#ctx0" brushRef="#br0" timeOffset="23274.0802">20675 2556 20 0,'0'0'33'16,"15"22"1"-1,-15-9-4-15,3 3-18 0,1 7-2 16,-4-2-1-16,4-4-3 16,-4-3-2-16,0-14-2 31,0 0-2-31,0 0-2 0,0 0 0 16,8-15 0-16,2-4-1 15,1 1 1-15,8 1 0 16,0 5 1-16,2 5 1 15,2 1 1-15,-2 3 0 16,-2 9 2-16,-4 1 0 16,-2 7-1-16,-7 4 0 0,0 3-1 15,-6-4-3-15,0 7-6 16,0-4-16-16,0 5-10 16,-6-10 0-16,6 4 0 15</inkml:trace>
  <inkml:trace contextRef="#ctx0" brushRef="#br0" timeOffset="23705.3413">21199 2594 25 0,'-9'-9'31'15,"-10"-7"0"-15,-1 6-13 16,-2 10-3-16,-1 0-6 16,2 10-2-16,-1 5-3 15,6 3-1-15,4 6-1 16,3 1 1-16,9-1-1 16,9 0 1-16,4-4-2 0,4-2 2 15,7-10-1-15,0-6 1 16,-3-6-1-16,1-5-1 15,-7-12-1-15,-3-5 0 16,-7-5 1-16,-5-9-1 16,-8-10-1-16,-1 2 0 0,-3-6 1 31,3 0-1-31,2 3 2 16,1 1-3-16,6 4 1 15,4 11-3-15,9 13-1 16,2-3-8-16,8 8-15 0,6 22-6 15,-4-5-2-15,9 11 2 16</inkml:trace>
  <inkml:trace contextRef="#ctx0" brushRef="#br0" timeOffset="24428.9537">21493 2457 36 0,'-18'14'29'0,"12"-3"-11"16,3 5-4-16,3 0-4 16,8 0-2-16,0-4-2 15,6 2-3-15,0-5 0 16,2 0-1-16,-2-3 0 0,-1-6-1 16,-13 0 0-16,9-7-1 15,-9 7 0-15,-16-12-1 0,0 12 1 16,-5 0 0-16,-3 0 0 15,-2 10 0-15,0-1 2 16,4 5-1-16,5 4 0 16,5 0 2-16,6 0-1 31,8 1 2-31,8-4-1 0,6 2 1 16,3-3-1-16,5-4 0 15,3-10 0-15,0 3 0 16,-1-6-1-16,1-6-1 15,-6-4-1-15,-1-2 0 16,-2-8 0-16,-4 3 0 16,-3-1-1-16,-1 2-1 0,-4 8 2 15,-2-3-1-15,-4 14 1 16,0 0 0-16,0 0 1 16,10 19-1-16,-7 1 1 15,0-2 1-15,3 0-1 0,-3 4 1 16,3-1-2-16,0-4 1 31,1-4 0-31,-7-13 0 0,16 5 0 16,-7-12 0-16,1-4 0 15,4-3-1-15,-1-3 1 16,0-3-2-16,2 1 1 16,-5 0-1-16,1 7-5 15,-5-2-6-15,0 4-18 16,-6 10-6-16,3-8 0 0,-3 8-1 15</inkml:trace>
  <inkml:trace contextRef="#ctx0" brushRef="#br0" timeOffset="24645.3273">21974 2486 57 0,'0'0'34'0,"0"0"-7"16,12 6-8-16,-9 3-6 16,6 10-4-16,-6 0-1 0,4 8-2 15,-7 0-5-15,3 2-4 16,0 2-15-16,3-7-16 0,-6-14-3 16,6 9 0-16,-6-19-1 15</inkml:trace>
  <inkml:trace contextRef="#ctx0" brushRef="#br0" timeOffset="24908.6576">22266 2448 46 0,'0'9'34'16,"3"7"0"-16,-3 5-17 15,3-2-7 1,2 10-2-16,-5-2-3 16,4 1-3-16,0-3-3 15,-4-8-2-15,5-5-6 16,-5-12-7-16,0 0-8 0,19 0-7 16,-7-13-1-1,7 4 0-15</inkml:trace>
  <inkml:trace contextRef="#ctx0" brushRef="#br0" timeOffset="25092.5582">22406 2520 42 0,'-23'6'23'0,"10"-2"-6"15,-5 5-1-15,2-2-4 16,2 6-2-16,1-1-2 16,7 0-2-1,-1 2-1-15,7-1 0 16,0-1-2-16,0-12 0 15,24 21-4-15,-7-16-5 16,7 0-14-16,4 7-8 16,-2-15-6-16,16 6 0 15</inkml:trace>
  <inkml:trace contextRef="#ctx0" brushRef="#br0" timeOffset="25446.0304">22925 2602 41 0,'-9'-8'31'0,"-12"-6"-8"15,4 3-6-15,-5-2-4 0,-1 3-5 16,-1 6-2-16,-1 1-2 16,2 3 0-16,-1 7 0 15,6-1-1-15,1 3 1 16,7 10 0-16,3-5 1 31,12 8-1-31,0-3 1 0,9 0 1 16,0-2-3-16,10-1 1 15,-1-2-2-15,5-6 0 16,-2-2-3-16,-2-12-3 16,0-2-6-16,-7-4-12 15,-4-6-16-15,-3-1-2 16,-10-11 1-16,0 6 1 0</inkml:trace>
  <inkml:trace contextRef="#ctx0" brushRef="#br0" timeOffset="25592.4851">22858 2182 49 0,'0'-18'34'0,"0"2"1"16,0 16-17-16,0 0-9 15,0 0-12-15,9 21-21 0,-13-8-10 16,12 8-1 0,-8 4 0-16</inkml:trace>
  <inkml:trace contextRef="#ctx0" brushRef="#br0" timeOffset="33603.2501">19446 3445 27 0,'-9'33'26'0,"9"40"-7"16,-7 31-3-16,3 44-2 15,-3 31-2-15,-3 39-2 16,0 22-1-16,0 13-3 16,4 11 1-16,-2-8-1 15,5-7-2-15,3-19-1 0,0-13 0 16,9-27 0-16,1-17-6 15,7-17-1-15,-5-19-7 16,-2-25-24-16,9-5 1 16,-8-32 0-16,6-10-2 15</inkml:trace>
  <inkml:trace contextRef="#ctx0" brushRef="#br0" timeOffset="34573.1937">19471 3462 27 0,'-10'-8'21'0,"10"8"-7"0,-15 13-4 16,6-2-3-16,-5 4-2 15,-2 2-3-15,1 2 0 0,0-2 0 16,2-1-1-16,3-1 0 16,10-15 0-16,-11 11 1 15,11-11 0-15,7-15 2 31,1-2 0-31,4-2 1 0,1-8 0 16,0-3 0-16,5 0 1 16,-5 2 0-16,0 2 1 15,-4 4-1-15,2 5-1 16,-6 6 0-16,-5 11-1 16,14 4-1-16,-4 7 0 15,2 6-1-15,4 3-3 0,3 4-9 16,6 4-24-16,-5-11-1 15,8 5 0-15,-10-11 0 16</inkml:trace>
  <inkml:trace contextRef="#ctx0" brushRef="#br0" timeOffset="36022.3565">17506 5087 24 0,'-12'4'14'0,"36"0"-1"15,30 1 1-15,41-1 1 16,34-2-1-16,39 2-3 16,31-1-1-16,34-3-3 15,29 6-1-15,21-6-2 16,16 0-1-16,8 0-2 15,-3 0 0-15,-9 4 0 0,-13 1-1 16,-21 0 0-16,-26 3 1 16,-29 1-3-16,-32 2-3 15,-37-2-9-15,-27 5-15 16,-45-9-2-16,-20 2-1 16,-45-7 7-16</inkml:trace>
  <inkml:trace contextRef="#ctx0" brushRef="#br0" timeOffset="36727.7699">21515 5117 13 0,'22'12'17'0,"-4"-3"-2"15,7 5-2-15,-3-5-3 16,3 0 0-16,-4 0-1 16,-5-6-2-16,-5-1-2 15,-11-2 0-15,0 0 0 0,0 0 0 32,-14-5 2-32,1 3-2 15,1 2-1-15,-5 2-1 16,3 3 1-16,-1 3-1 15,3 1 0-15,2 1-4 0,-2 1-8 16,3-2-16-16,9 7-7 16,0-16 0-16,-7 22-1 15</inkml:trace>
  <inkml:trace contextRef="#ctx0" brushRef="#br0" timeOffset="37328.7573">21882 5119 21 0,'9'14'24'0,"-14"-5"-8"16,5 6-4-16,-3 3-4 15,3 3-1-15,-3 3 0 0,3 1-1 16,0 1-2-16,4-6-1 16,-4 6-1-16,6-7-1 0,-3-3-3 15,0-2-2 1,-3-5-5-16,0-9-6 0,0 0-3 15,-4-11-2-15,4-1 0 32</inkml:trace>
  <inkml:trace contextRef="#ctx0" brushRef="#br0" timeOffset="37827.5263">21866 5113 40 0,'14'-21'20'15,"1"2"0"-15,6 9-3 16,0 10-3-16,3 0-3 15,-2 12-3-15,-4 3-2 0,-3 4-2 16,-7-2 0-16,-2 5-2 16,-10-5 0-16,-3 2-1 15,-5-4 0-15,-2-1 0 16,1-3-1-16,4-1 1 16,9-10-1-16,-7 13 0 15,7-13-1-15,14 12 1 0,3-8 0 16,1 2 0-16,6-1 0 15,0 0 0-15,0-1 0 16,-1 1 0-16,-2-2 0 16,0-3 0-16,-5 0 0 15,-3-3 0-15,-13 3 1 16,14-14-1 0,-14 14 0-16,4-17 0 15,-4 5 0-15,0 12-1 0,-16-14 1 16,7 8 0-16,-3 6 0 15,-4 0 0-15,1 9-1 16,-1-1 1-16,1 7 1 16,2-3-1-16,4 5 1 15,4 1-1-15,5 0 2 0,8-2-1 16,1 2 1-16,8-3-1 16,-3-6 1-16,5 1-1 15,-1-3-6-15,-2-4-16 16,-6-7-13-16,12 4 0 15,-6-16-1-15</inkml:trace>
  <inkml:trace contextRef="#ctx0" brushRef="#br0" timeOffset="38508.9147">22447 5012 35 0,'-17'-9'12'0,"3"5"-3"15,-1-1-1-15,2 5-2 16,2 6-2-16,11-6-1 15,-16 17-2-15,16-7 1 16,3 3 0-16,4-3 0 16,5 6 2-16,0-4-1 15,5 2 0-15,0-2 0 0,2 3 1 16,-3-5-2-16,-5 2 1 0,0-3 0 16,-11-9 0-16,9 14 0 15,-9-14 0-15,0 0-1 16,0 0 1-16,-7 9-2 15,7-9 0-15,0 0-1 32,0 0-1-32,0 0 1 0,-3 13-2 15,3-13 2-15,-5 13-2 16,0-4 2-16,2 3 0 16,-5-2-1-16,-5 5 1 15,0-1 1-15,-4 0-2 16,4 1 2-16,1-3-2 15,5 2 2-15,2-1-1 0,5-3 1 16,0-1-1-16,0-9-2 16,22 11-2-16,-12-11-14 15,7 9-10-15,-17-9-1 16,24-5 1-16</inkml:trace>
  <inkml:trace contextRef="#ctx0" brushRef="#br0" timeOffset="38993.6928">22680 5119 26 0,'-11'0'10'15,"-1"0"-1"-15,12 0-1 16,-19 5-1 0,19-5 0-16,-9 14 0 15,9-2 0-15,8 0 0 16,-2 1 0-16,4 4-2 16,-2-1 1-16,3-2-2 0,-3-1 0 15,-1 2 1-15,-7-4-2 16,0-1 1-16,0-10 0 15,-12 11 0-15,12-11-2 0,-17 0-3 16,17 0-7-16,-18-9-11 16,1-1-11-16,17 10-1 15,-10-16-1-15</inkml:trace>
  <inkml:trace contextRef="#ctx0" brushRef="#br0" timeOffset="39493.8348">22906 5010 16 0,'0'0'23'0,"16"0"-4"16,-16 10-2-16,3 4-3 15,-3 1-4-15,0 2-2 0,0 4-1 16,4-4-2-16,-4 3-1 16,0-3-1-16,6-5 0 15,-2-3-1-15,-4-9 0 16,14 13-1-16,-14-13 1 15,9 4-1-15,-9-4 0 32,0 0-1-32,0 0 0 0,0 0 0 15,0 0 0-15,0 0 0 16,4 15 0-16,-7-1-1 16,3 0 1-16,6 6 1 15,-6 2-1-15,3 2 2 16,-3-2-2-16,0 0 1 15,0-5 0-15,4-2 0 0,-9-1-2 16,-5-7-7-16,10-7-13 16,-25 0-11-16,15 5 1 15,-12-17-1-15</inkml:trace>
  <inkml:trace contextRef="#ctx0" brushRef="#br0" timeOffset="40631.9183">19860 3272 36 0,'15'-5'16'0,"10"5"-3"16,2-4-3-16,4 4-2 15,-4-4 0-15,2 4-2 16,-6-2-2-16,-5 2 0 15,-8 0-2-15,-10 0-1 32,0 0 0-32,0 0 0 0,-16 0-1 15,4 0 0-15,-1-4 0 16,-4 4-1-16,4 0 0 16,0 0 1-16,0 0-1 15,4 5 0-15,9-5 1 16,-15 22 1-16,11-6-1 15,4 7 1-15,0 0-1 0,0 5 1 16,5 0 0-16,-5-1 0 16,5 2 0-16,-5-5 0 15,0-3 0-15,-5-6 0 16,-2-1 0-16,-4-8 0 16,0 0-1-16,-4-6 1 15,2 0 0 1,1-6-1-16,3 3 0 15,9 3 0-15,0 0 0 0,-4-10 0 16,4 10-1-16,22 0 1 16,-6 3 0-16,6 2-1 15,1-3-4-15,2-2-14 16,7 9-9-16,-13-15-1 16,11 10 0-16</inkml:trace>
  <inkml:trace contextRef="#ctx0" brushRef="#br0" timeOffset="41247.2783">20168 3448 39 0,'0'0'29'0,"15"8"-10"16,-15-8-4-16,7 19-5 16,-7-6-2-16,0-2-1 15,0 0-2-15,0-11 0 16,-8 13-2-16,8-13 0 15,0 0-1-15,0 0-1 0,-6-15 0 16,10 2-1-16,2 2 0 16,4-2 0-16,0 1-1 15,1 0 1-15,2 6-1 16,-2 3 0-16,0 3 1 16,-2 3 0-16,-9-3 0 31,10 16 0-31,-10-6 0 0,4 3 0 15,-4-2 0-15,0-2 0 16,0-9 0-16,0 10 1 16,0-10-2-16,0 0 1 15,11-10-1-15,-5 1 0 16,3-2 0-16,4-1 0 16,1 0 0-16,2 3 1 0,-1 1-1 15,-2 3 1-15,0 5 1 16,-1 0 1-16,-3 8 0 15,-2 2 0-15,-3 1 0 0,-4 1 0 16,3 1 0-16,-3 1-3 16,0-2-5-16,0-12-17 15,11 20-9-15,-11-20-2 16,0 0 1-16</inkml:trace>
  <inkml:trace contextRef="#ctx0" brushRef="#br0" timeOffset="41931.8086">20693 3225 23 0,'-15'0'11'0,"-4"-8"-3"16,4 8-2-16,3 7-1 15,12-7-2-15,-10 10 1 16,10-10 1-16,6 15-1 16,-6-15 1-16,20 17 0 0,-6-11 0 15,2-1 0-15,1 3-1 16,-3-2-1-16,0 2 0 15,-2-2-1-15,-12-6 0 16,9 15 0-16,-9-15 1 16,0 13-1-16,0-13 0 15,-6 14 0-15,6-14 0 0,0 0-1 16,-9 10-1-16,9-10 1 16,0 0-1-16,-7 10 0 15,7-10 0-15,-5 12 0 16,5-12-1-16,-8 13 1 15,3-4 0-15,0 3 0 32,-3 0 0-32,-1-2 0 0,0 3 0 15,-2-2 0-15,0-2 0 16,2 5 0-16,1-1 0 0,4-3 0 16,4-1 0-16,0 1-2 15,0-10-8-15,18 19-14 16,-18-19-5-16,27 0 1 15,-17-12 5-15</inkml:trace>
  <inkml:trace contextRef="#ctx0" brushRef="#br0" timeOffset="42494.6383">21017 3331 15 0,'-8'-12'12'0,"8"12"-2"16,-17-10-2-16,4 10 0 15,-2 0-1-15,1 0-1 16,1 5-2-16,-1 2-1 15,5 1 1-15,2 1-1 32,4 5 1-32,3-5 0 0,8 8 0 15,1-6 0-15,5 3 1 16,2 0-1-16,0-1 0 16,0-2-1-16,-1 2 0 15,-5-4 1-15,-10-9-1 16,3 13 0-16,-3-13 0 15,-19 9 1-15,4-5-2 0,-4 0-3 16,1-4-4-16,0-2-14 16,10 4-11-16,-10-11-2 15,18 9 1-15</inkml:trace>
  <inkml:trace contextRef="#ctx0" brushRef="#br0" timeOffset="43065.1246">21185 3217 41 0,'0'0'16'0,"0"14"-4"16,0-5-2-16,-3 6-2 16,3 2-1-16,0 0-1 15,6 3 0-15,0-6-2 16,2 4-1-16,-1-9 0 15,-7-9 0-15,15 11-2 32,-15-11 1-32,13 6-1 0,-13-6-1 15,0 0 1-15,0 0-1 16,0 0 0-16,10-4 0 0,-10 4 0 16,0 11 0-16,0-11 0 15,-3 20 0-15,3-6 1 16,3 3-1-16,-3 0 1 15,0 0 0-15,0-1 1 0,0 0 1 16,0-2 0-16,0-2 0 16,-4-1 1-16,4-11-1 15,-6 14 0-15,6-14 0 16,0 0-1-16,-9 10 0 16,9-10-3-16,0 0-3 15,0 0-8 1,0 0-11-16,-12 0-10 15,12 0-1-15,0 0 0 16</inkml:trace>
  <inkml:trace contextRef="#ctx0" brushRef="#br1" timeOffset="46039.395">17980 4914 32 0,'0'0'34'0,"9"-4"0"15,-9 4-6-15,16 3-8 16,6 12-5-16,0-1-4 31,11 13-4-31,4-2-1 0,5 8-1 16,-1-1-2-16,1 1-2 15,-2-1-1-15,-4-4-3 16,-4-5-3-16,-9-4-5 16,-1-5-11-16,-6-5-16 15,-16-9 1-15,14 0-2 16,-19-9 3-16</inkml:trace>
  <inkml:trace contextRef="#ctx0" brushRef="#br1" timeOffset="46455.2795">18391 4867 39 0,'0'0'20'0,"0"0"-4"15,-9 10-3-15,1-1-2 0,1 1-2 16,-9 7 0-16,2 3 0 15,-10 4 0-15,0 8 1 16,-10 0-2-16,0 6 0 16,-6-5-2-16,5 4-1 0,-3-6-1 15,6-2-2-15,4-5 0 16,4-8-1-16,9-4-1 16,4-4 1-16,11-8-1 15,-12 10 0-15,12-10-4 16,0 0-7-16,0 0-24 31,13 0-2-31,-13 0 1 0,25-14 0 16</inkml:trace>
  <inkml:trace contextRef="#ctx0" brushRef="#br1" timeOffset="47187.197">17853 5496 52 0,'0'0'20'15,"10"7"-2"-15,5-2-5 16,6-2-3-16,5 0-2 16,5-3-4-1,2 6-5-15,1-6-13 16,5 4-14-16,-16-14-3 0,7 10 1 15,-17-13 10 1</inkml:trace>
  <inkml:trace contextRef="#ctx0" brushRef="#br1" timeOffset="47938.4036">18252 5504 26 0,'0'-12'17'15,"0"12"-2"-15,0-17 0 16,4 6 0-16,-4 1-2 0,0 0-2 15,0 10-1-15,0-18-2 16,0 18-2-16,0-10-1 16,0 10-2-16,0 0 0 15,0 0-1-15,0 0-2 16,-5 15 1-16,5-5-1 16,0 3 0-1,4 3 1-15,0 0-1 16,-1 1 0-16,2 1 0 15,-2 1 0-15,0-2 0 16,0 0 1-16,-3-5-1 16,0 0 1-16,0 0-1 15,-8-2 1-15,8-10-1 16,-16 12 1-16,5-9 0 0,0 1-1 16,0-4 0-16,1 6 1 15,0-6-2-15,10 0 1 16,-9 0 0-16,9 0-1 0,0 0 1 15,9 0 0-15,1-4-1 16,1 4 1-16,3-3 0 16,3 3 0-16,2 0 0 15,-2 0 1-15,3 0-1 0,0-6 0 16,-3 3-1-16,1 3-5 16,-7-3-12-16,-11 3-15 15,16-4 0-15,-16 4 0 16,0 0 3-16</inkml:trace>
  <inkml:trace contextRef="#ctx0" brushRef="#br0" timeOffset="50859.871">19592 5346 41 0,'-14'5'22'31,"8"5"-7"-31,-1 7-2 0,4-2-5 16,3 8-1-16,9-3-1 15,5 1-1-15,5-5 1 16,7-2-1-16,1-5 1 16,4-2 0-16,-4-11 1 15,2-3 0-15,-6-10 1 16,-1 0-1-16,-12-7 0 0,-2 1-1 16,-8-4-1-16,-11 4-1 15,-7-1-1-15,-4 11 0 16,-4 4-2-16,-5 9-3 15,3 5-5-15,-3 1-16 16,0 4-15-16,12 8-1 16,0-6 0-1,9 10 0-15</inkml:trace>
  <inkml:trace contextRef="#ctx0" brushRef="#br2" timeOffset="57581.6384">22288 3735 36 0,'-19'-18'24'0,"8"11"-3"16,-10 2-2-16,-1 5-4 16,-3 5-4-16,-3 5-3 0,4 11-2 15,2 1-3-15,4 7 0 16,7 3-1-16,7 2-1 15,13 0 1-15,7-8 0 16,10-3 1-16,4-8-1 16,3-7 0-16,3-8 0 15,-3-9 2-15,-5-5-2 0,-8-13 0 16,-10-2-1-16,-10-2 0 16,-3 1 0-16,-7 2-2 15,-5 2-4-15,3 8-12 16,-1 11-19-16,-3-5 0 15,16 12 0-15,-11 5 0 0</inkml:trace>
  <inkml:trace contextRef="#ctx0" brushRef="#br2" timeOffset="58079.5719">22671 3774 62 0,'0'0'36'16,"0"0"-4"-16,0 0-13 0,0 0-5 16,0 0-6-16,0 0-6 15,0 0-9-15,0 0-14 16,0 0-16-16,0 0 0 15,0 0 1-15</inkml:trace>
  <inkml:trace contextRef="#ctx0" brushRef="#br2" timeOffset="58459.9356">22664 3913 46 0,'0'0'38'0,"0"0"0"15,0 0-12-15,0 0-6 16,0 0-7-16,0 0-4 16,0 0-4-16,0 0-4 0,0 0-8 15,0 0-28-15,0 0-4 16,0 0 0-16,11-13 0 15</inkml:trace>
  <inkml:trace contextRef="#ctx0" brushRef="#br2" timeOffset="59233.4504">23234 3785 48 0,'-9'15'20'16,"-3"-1"-3"-16,1 3-2 15,-9 1-5-15,-1-5-3 16,-2-2-3-16,6-4-2 15,1-3-2-15,4-4-1 16,0-7-1-16,8-3-1 16,0-3 0-16,4-2 0 0,5-2 0 15,2 2 2-15,-4-1 1 0,4 5 2 16,3 5 2-16,-10 6 0 16,25 0 2-16,-11 11-1 15,3 2 0-15,-1 2 0 16,2 3-2-16,-2 0-1 15,5-4-4 1,-3 1-9-16,-8 0-15 16,-10-15-7-16,7 10 0 15,-7-10 1-15</inkml:trace>
  <inkml:trace contextRef="#ctx0" brushRef="#br2" timeOffset="59401.9508">23220 3559 64 0,'0'0'29'16,"0"0"-19"-16,-9-13-30 16,9 13-6-16,0 0-3 0,12 9 2 15</inkml:trace>
  <inkml:trace contextRef="#ctx0" brushRef="#br2" timeOffset="59833.792">23371 3831 8 0,'0'0'26'0,"0"18"-5"16,0-18-2-16,6 10-3 16,-6-10-2-16,0 0-3 15,0 0-1-15,0 0-3 16,0 0-1-16,4-18-2 0,2 7 0 31,0-2-2-31,4-1-2 16,-2 2 1-16,7 1-1 15,-1 2 0-15,-5 4 1 16,3 5 1-16,-2 4-1 0,-10-4 1 16,9 15 0-16,-1-2 0 15,-4 2 0-15,-4 1-2 16,7-2-5-16,0-1-15 0,0 3-15 15,-7-16 0-15,13 15-1 16</inkml:trace>
  <inkml:trace contextRef="#ctx0" brushRef="#br2" timeOffset="60564.5701">23771 3754 27 0,'-10'0'27'0,"-5"-4"-7"16,2 4-5-16,2 0-5 15,-1 2-3-15,12-2-3 16,-17 13-1-16,12-3-3 15,10 3 1 1,5-3 0-16,0 2 0 16,3-2 1-16,-6-4-1 15,6-1 0-15,0-1 0 16,0-4 0-16,-13 0 0 16,0 0-1-16,0 0 0 15,0 0 1-15,-13 0-1 16,1 6 0-16,-2-2 0 0,-3 3-1 15,5 0 1-15,-1 2-1 16,7 3 1-16,-1-3 0 16,7 2 1-16,0-2-1 15,0-9 2-15,15 14 0 16,-4-13 0-16,7-1 0 16,0 0 0-16,-2-6 0 0,-3-3-1 15,5-1 1-15,0-4-2 0,1 0 0 16,-6-3 0-1,-3 6 1-15,-5-2 1 16,4 3 0-16,-9 10 1 0,11-13 0 16,-11 13 0-16,0 0 1 31,0 0 0-31,0 17 0 0,6-6-1 16,-2 3 0-16,-4 0-2 15,3 3-1-15,1-1-10 16,3 1-21-16,-7-17-5 15,14 18-1-15,-14-18 1 16</inkml:trace>
  <inkml:trace contextRef="#ctx0" brushRef="#br2" timeOffset="61049.1438">24014 3903 35 0,'0'0'29'0,"19"11"-7"15,-2-11-8-15,2 0-4 0,2 4-2 16,-4-4-3-16,8-4-2 0,-14-1-2 15,8 0 1-15,-3-4-2 16,-11 0 1-16,-5-2 0 16,5-1-1-16,-8-1 1 15,-7 2 0-15,6-2-1 16,-14 4 1-16,2-1-1 16,3 5 1-16,-7 1-1 0,3 4 1 15,4 5-1-15,1 5 1 16,1 2 0-16,11 6 1 15,-4 2 1-15,1 4 1 16,3 4 2-16,-3 7-1 16,-1-5 0-16,-2 3 0 31,-2-7 0-31,-1 3-3 0,1-5-5 16,5-6-16-16,3-18-18 15,-3 14 1-15,3-14-1 16,11-10-1-16</inkml:trace>
  <inkml:trace contextRef="#ctx0" brushRef="#br2" timeOffset="61587.9826">24419 3882 27 0,'0'0'52'16,"0"-43"-32"-16,0 43-3 16,0 0-4-16,-50-28-5 0,26 24-3 15,7 0-2-15,6 4-2 0,2 9-1 16,-1 0 0-16,3 4-1 15,-2 3 1-15,9 1 1 16,0-17 1-16,0 0 0 16,34 51 0-16,-34-51 1 31,0 0-1-31,48 20 0 0,-48-20 1 16,49-10-1-16,-49 10-2 15,0 0 1-15,0 0-1 16,27-51-1-16,-27 51-3 15,0 0-7-15,0 0-17 16,-46-34-6-16,30 34-2 16,16 0 1-16</inkml:trace>
  <inkml:trace contextRef="#ctx0" brushRef="#br0" timeOffset="233079.5999">18249 3347 43 0,'7'-20'36'16,"-7"20"-1"-16,0 0-12 16,0 0-6-16,0 10-6 15,0 1-5-15,3 10-4 31,0 8-8-31,-3 3-17 0,0 1-13 16,0 13 1-16,0-9-1 16</inkml:trace>
  <inkml:trace contextRef="#ctx0" brushRef="#br0" timeOffset="233579.8258">18254 3853 40 0,'0'0'34'0,"0"0"-1"16,0 0-7-16,0 14-9 15,-5 6-12-15,2 8-18 0,-7-1-20 31,10 10-1-31,-2-8 0 16,5 8-1-16</inkml:trace>
  <inkml:trace contextRef="#ctx0" brushRef="#br0" timeOffset="233980.0811">18219 4407 43 0,'0'0'35'16,"0"0"1"-16,0 0-7 0,-6 19-12 15,2 4-18-15,4 17-30 16,-6-11-4-16,6 13 0 16,-4-13-1-16</inkml:trace>
  <inkml:trace contextRef="#ctx0" brushRef="#br0" timeOffset="234749.2966">18105 5821 62 0,'0'0'36'0,"0"0"0"16,0 19-15-16,0 0-13 16,-4 6-25-16,8 8-16 15,-12-8-3-15,12 8 0 16</inkml:trace>
  <inkml:trace contextRef="#ctx0" brushRef="#br0" timeOffset="235145.6568">18082 6246 31 0,'0'0'36'0,"0"-10"-1"0,0 10-3 16,0 0-11-16,0 0-7 16,0 23-6-16,0 0-8 15,-2-1-13-15,-3 5-23 16,9 7 0-16,-10-6-1 16,10 4 0-16</inkml:trace>
  <inkml:trace contextRef="#ctx0" brushRef="#br0" timeOffset="235481.0954">18043 6747 25 0,'6'12'34'16,"-6"-12"0"-16,0 12-8 15,0 5-7-15,0 2-6 16,5 3-11-16,-5-2-30 0,9 13-4 16,-12-15-2-16,8 9-1 15</inkml:trace>
  <inkml:trace contextRef="#ctx0" brushRef="#br3" timeOffset="562837.4284">18851 3220 18 0,'-22'37'18'15,"-24"10"-3"-15,-9 18-2 0,-14 5-4 16,-3 5-3-16,0-1-6 15,5-9-8-15,16-5-7 16,8-22-8-16,23-6-1 16,9-27 16-16</inkml:trace>
  <inkml:trace contextRef="#ctx0" brushRef="#br3" timeOffset="563199.8228">19395 3210 12 0,'-37'38'10'16,"-15"24"-2"-16,-23 17 0 16,-15 20-2-16,-18 10-2 0,-7 18-2 15,-4 1-2-15,1 0-4 16,9-3-7-16,10-23-6 15,25-10 0-15,11-32 17 16</inkml:trace>
  <inkml:trace contextRef="#ctx0" brushRef="#br3" timeOffset="563553.0122">19423 3629 19 0,'-58'60'15'0,"-9"24"-3"15,-18 11-1-15,-15 24-3 16,-10 4-2-16,-8 11-2 16,-3-1-1-16,2-3-2 15,8-6-2-15,15-13-8 0,19-12-10 16,15-40-5-16,35-12 1 15,14-37 21-15</inkml:trace>
  <inkml:trace contextRef="#ctx0" brushRef="#br3" timeOffset="563916.8724">19928 3807 22 0,'-70'88'13'0,"-34"20"0"16,-18 23-3-16,-22 11-2 15,-16 16-3-15,-2 1-1 0,2 2-2 16,13-7-4-16,15-18-8 16,27-15-4-16,17-27-8 15,35-15-1-15</inkml:trace>
  <inkml:trace contextRef="#ctx0" brushRef="#br3" timeOffset="564339.2781">20446 4137 22 0,'-135'104'13'0,"-15"26"-2"15,-26 17-2-15,-17 26-2 16,-19 13-1-16,-7 12-1 0,2 2 1 16,13-2-2-16,18-5-1 15,20-10 0-15,23-20-3 16,27-23-4-16,24-19-6 15,21-30-10-15,28-15-7 16,9-41 1-16,30-19 25 16</inkml:trace>
  <inkml:trace contextRef="#ctx0" brushRef="#br3" timeOffset="564755.8138">21302 4166 11 0,'-137'102'11'16,"-17"33"-1"-1,-28 14 1-15,-22 21-2 16,-23 17 0-16,-13 14 0 15,-10-1 1-15,4 1-3 16,11-8-1-16,17-11-2 16,27-23-2-16,31-24-3 0,34-27-10 15,31-41-13 1,38-11-3-16,21-43-1 0</inkml:trace>
  <inkml:trace contextRef="#ctx0" brushRef="#br3" timeOffset="565141.7825">21496 4625 4 0,'-89'80'9'0,"-32"13"-1"16,-24 28 0-16,-224 189 6 15,153-133-6-15,-6 15-1 16,-6 4-1-16,10-11-1 16,18-10 0-16,23-17-3 15,27-28-6-15,30-33-11 16,39-15-8-16,16-36 0 31,38-18 13-31</inkml:trace>
  <inkml:trace contextRef="#ctx0" brushRef="#br3" timeOffset="565604.5206">21504 5334 21 0,'-56'41'17'16,"-16"27"0"-16,-26 9-2 16,-22 23-5-16,-22 16-2 15,-16 15-3-15,-15 9-1 16,-9 5-1-16,1-4-1 0,9-13-1 15,15-17-2-15,22-17-5 16,26-15-14-16,24-41-6 16,40-11-1-16,21-36 5 15</inkml:trace>
  <inkml:trace contextRef="#ctx0" brushRef="#br3" timeOffset="566042.0532">21492 5905 23 0,'-15'24'28'0,"-22"-2"0"15,-11 24-14-15,-19 15-4 16,-16 19-5-16,-16 9-8 16,-19 4-22-16,5 12-2 15,-16-10-1-15,15 2 4 0</inkml:trace>
  <inkml:trace contextRef="#ctx0" brushRef="#br0" timeOffset="719539.5449">12606 1593 43 0,'0'-21'27'0,"-9"11"-6"16,0 4-2-16,-4 2-5 0,1 12-3 15,-3-4-4-15,2 8-3 16,-3-2-1-16,8 5-2 16,4 3-1-16,0 8 0 15,8-10 0-15,2 0 1 16,4-5 1-16,2 1 1 16,6-9 1-16,-2 7-1 0,-2-10 3 15,0-10-1-15,-14 10 1 16,18-25 0-16,-18 14-1 15,0 11-3-15,-12-22 1 16,-1 4 0-16,4 8-2 16,-6 6 0-16,2-1-2 31,-3 12 0-31,5 3 1 0,1-7 0 16,7 11 0-16,0 5-1 15,3-4 1-15,3-4-1 16,6 0 2-16,0-11 0 15,2 0-1-15,6 4 1 0,-4-8-1 16,2-2 0 0,-2-3 2-16,0-6-1 0,-7 1 0 15,-6 14-1-15,5-18 0 16,-10 2 1-16,5 16-1 0,-16-19 2 16,6 14-4-16,-2 14 1 15,3 5 1-15,-1-3 0 16,5 13 0-16,2-9 1 31,3-3-2-31,0 4 1 0,5 0 1 16,-5-16 0-16,0 0 0 15,10-7 1-15,-10-9-2 16,3 7-2-16,-3 9-14 16,9-13-23-16,-9-1-1 15,0 14 1-15,16-12 0 16</inkml:trace>
  <inkml:trace contextRef="#ctx0" brushRef="#br0" timeOffset="720856.0332">12594 2692 22 0,'0'-12'44'16,"0"12"-23"-16,-13-13-4 0,4 13-2 16,9 0-4-16,-22 0-3 15,14 8-3-15,-5-1-1 0,3 5-2 16,4 3-1-16,3-1 1 15,-4-3-2-15,7 2 1 16,7 0 0-16,-7-13 0 16,19 15 1-16,-7-10-1 0,4-5 0 15,2 0 2-15,-5-5 0 16,-1 1 0-16,-2-11 1 16,-4 6 0-16,-6-10 0 15,3 3 0-15,-7 0-1 16,-5 0-1-16,0 8 0 31,-1-1 0-31,-1 9-1 0,1 4 0 16,-3 9-1-16,-3 3 1 15,5 3-1-15,4 0 1 16,1-3-1-16,6 1 0 16,0-4 0-16,6-4 0 15,6-4 0-15,1-5 1 16,0 0-1-16,-1-5 0 0,3 0 1 15,-2-4-1-15,-7-2 1 16,1-1 0-16,-10 2-1 16,3 10 0-16,-7-14 0 15,7 14 0-15,-17-9 0 0,3 9 0 16,4 5-1-16,-2 4 1 31,6 0 0-31,2-1 0 0,4-8 0 16,-5 19 0-16,5-19-1 15,12 15 1-15,-2-15 1 16,5 0-1-16,-3-4 0 16,0-1 2-16,1-1-2 15,-4-3 2-15,-9 9 0 16,2-13-1-16,-2 13 0 0,0 0 1 16,-14-12 0-16,14 12-1 15,-16 0 0-15,16 0-1 16,0 0 0-16,-11 0 0 15,11 0-4-15,0 0-12 16,0 0-26-16,0 0 2 16,8-9 0-16,5 9-2 0</inkml:trace>
  <inkml:trace contextRef="#ctx0" brushRef="#br0" timeOffset="779443.2093">1629 6319 16 0,'72'10'13'0,"37"-10"1"15,49 7-2-15,37-7 0 16,44 0-1-16,36 0-2 15,42-7-1-15,25 0-2 16,27-2-2-16,6 5-2 31,7-2 0-31,-5 3 0 0,-17-2 1 16,-21 5-1-16,-33 0 0 16,-23 0 0-16,-41 0-3 15,-34 0-6-15,-44 0-6 16,-37 0-9-16,-43-4-4 15,-22 4-4-15,-38-7 10 16</inkml:trace>
  <inkml:trace contextRef="#ctx0" brushRef="#br0" timeOffset="780192.9785">6952 6189 35 0,'15'18'17'16,"-2"-10"-1"-16,5 4-1 16,1-3-2-16,2 1-3 15,-2-4-2-15,-3 0-3 16,-1-1-1-1,-2 0-1-15,-4 0-1 16,-9-5 0-16,0 0 1 16,0 0-1-16,0 14 1 15,-13-8-1-15,3 2 1 16,-7 1-1-16,1 1 0 16,-3 2-1-16,4-2-3 0,3 3-6 15,1-2-8-15,11-11-16 0,-5 18 0 16,5-18-1-16,15 12 9 15</inkml:trace>
  <inkml:trace contextRef="#ctx0" brushRef="#br0" timeOffset="781710.8199">4222 4727 13 0,'-12'34'25'16,"12"36"-2"-16,-3 21-11 16,3 27-5-16,0 26 1 0,3 20-1 15,2 12-1-15,0 6-3 16,0-2-6-16,-5-7-5 15,0-12-7-15,-12-24-10 16,8-8-3-16,-14-30 4 0</inkml:trace>
  <inkml:trace contextRef="#ctx0" brushRef="#br0" timeOffset="782427.5297">4238 4770 20 0,'-20'12'19'16,"9"3"-4"-16,-9-2-5 15,3 3-2-15,-6 3-2 16,5-1-1 0,-4-4-2-16,6-5-1 15,4 1 0-15,12-10 1 16,-15 8-1-16,15-8 0 15,6-13 0-15,-2 2 0 16,5-2 1-16,2-4-1 16,2 3 1-16,-1-5 0 0,1 9 0 15,-6-4 0-15,1 13 0 0,5 5 0 16,-3 5 0 0,2 7-1-16,4 4-4 0,2-3-20 15,13 11-7-15,-4-9-1 16,11 4 0-16</inkml:trace>
  <inkml:trace contextRef="#ctx0" brushRef="#br0" timeOffset="782864.8327">4616 4514 51 0,'-6'-14'29'0,"6"14"-11"32,0 0-3-32,-3 18-6 0,3 6-4 15,0 6-2-15,0 5-1 16,0 3 0-16,0 1 0 15,3-2 0-15,-3-2-2 16,4-2-3-16,-4-10-8 16,0-9-17-16,5 9-3 15,-5-23-1-15,6 15 1 0</inkml:trace>
  <inkml:trace contextRef="#ctx0" brushRef="#br0" timeOffset="783165.129">4798 4533 50 0,'0'0'28'0,"0"0"-12"16,0 14-5-16,-3 4-4 16,3 6-3-16,-5 4-1 15,5 5-1-15,0 3 0 16,0 2-1-16,5-6-4 16,-1-4-7-16,2-1-12 15,-6-14-7-15,13 2 0 0,-13-15-1 16</inkml:trace>
  <inkml:trace contextRef="#ctx0" brushRef="#br0" timeOffset="783397.0434">4926 4575 59 0,'10'0'26'0,"-10"0"-8"15,0 28-7-15,0-6-3 0,5 5-2 16,3 7 0-16,-5 0 0 16,5 2-2-16,-1-2-3 15,-2-4-5-15,1-8-10 0,0-1-13 16,-6-21-5-16,0 14 0 16,0-14-1-16</inkml:trace>
  <inkml:trace contextRef="#ctx0" brushRef="#br0" timeOffset="783550.7114">4808 4729 53 0,'0'0'25'0,"0"0"-9"16,22-5-6-16,1 5-7 16,2 0-11-16,-1-4-17 15,10 8-2-15,-11-8-1 31,7 8 10-31</inkml:trace>
  <inkml:trace contextRef="#ctx0" brushRef="#br0" timeOffset="783851.1202">5215 4561 41 0,'-11'6'17'0,"-6"-1"-3"32,-2 7-2-32,2 7-3 0,-2 3 0 15,3 7-1-15,2 3 0 16,6 0-1-16,4 1-2 15,7-2-3-15,8-3-11 16,6 3-19-16,-3-19-2 16,12 2-1-16,-7-14 0 15</inkml:trace>
  <inkml:trace contextRef="#ctx0" brushRef="#br1" timeOffset="790259.8805">1652 6142 3 0,'0'0'4'16,"11"5"1"-16,-11-5-1 15,0 0 1-15,11 5-1 16,-11-5 1-16,0 0 0 15,9 0-1-15,-9 0 0 32,0 0 0-32,14 7 0 0,-14-7-1 15,12 0 1-15,-12 0 0 16,12-2-1-16,-12 2 1 16,15 0-1-16,-15 0 0 15,13-5-1-15,-13 5 0 16,12 0 0-16,-12 0-1 15,15 0 0-15,-15 0 1 0,15 0 0 16,-15 0 0-16,17 0 1 16,-6 0-1-16,-1 0 1 15,-2 0 0-15,8 0-1 16,1 0-1-16,-6 0 0 0,5 0 0 16,-2-2 0-16,0 2-1 31,1-3 1-31,1 3-1 0,-1-5 1 15,-2 5 0-15,1-5 0 16,3 1 0-16,0 0 0 16,-3 3 0-16,3 1 1 15,-1-5-1-15,0 1 0 16,1 1 1-16,-6 0-1 16,6-1 0-16,0 1 0 0,2-3 0 15,3 2 0-15,-2-1 0 16,1 1-1-16,0-1 1 15,0 2-1-15,2 3 1 16,-5-4-1-16,-4 1 1 16,-4 3-1-16,3-4 1 0,-4 4-1 31,4-5 1-31,-2 1-1 16,1 0 1-16,2-1-1 15,0 1 1-15,4-1-2 16,-1 0 2-16,2-1-1 0,-4-3 1 15,1 6-2-15,-1-3 1 16,0 3 0-16,-2-2 0 16,-2 2 1-16,0-3-1 0,1-1-1 15,4 1 1-15,0-1-1 16,2 2 2-16,-2-4-2 16,-2 5 1-16,3-3 0 15,-3 3 0-15,-1 4 1 16,-3-6-1-16,-1 2 0 15,-9 4 1-15,16-11-1 0,-2 6 0 16,0-2 0-16,-2-1 1 16,7-1-1-16,-3 1 0 15,2 0 0-15,3 2 0 16,-5 1 0-16,-4 0 1 16,1 0-1-16,1 0 0 15,-4 0 0 1,0 1 0-16,2-1 1 15,1-2-1-15,1-1 0 16,2 0 0-16,2-1 0 0,1 0 0 16,0 2 0-1,-4-1 1-15,1-1-1 0,-5 4 0 16,-1 1 1-16,0-3-1 16,-10 7 0-16,13-12 1 0,-13 12-1 15,15-13 0-15,-3 3 0 16,1 3-1-16,2-1 1 15,-2-3 0-15,2 3 0 16,-2 0 0-16,-1 1 0 16,1 0 0-16,-2 2 1 15,-11 5-1 1,14-15 0-16,-14 15 1 16,18-14-1-16,-8 6 0 15,4-1 0-15,-1-1 0 16,3 1 0-16,2 0 0 15,-2 3 0-15,-1-3 0 16,-1 3 1-16,-3-1-1 16,-11 7 0-16,16-9 0 0,-16 9 0 15,12-10 0-15,-12 10 1 16,16-14-1-16,-16 14 0 16,18-14 0-16,-8 9 0 15,-1 0 0-15,3-3 0 0,-12 8 0 16,13-9 0-16,-13 9 0 15,15-5 0-15,-15 5 0 16,12-9 0-16,-12 9 0 0,19-9 0 16,-6 3 0-16,-2 1 0 15,-1 0 0-15,0 0 0 16,-10 5 1-16,17-12-1 16,-6 12-1-16,-11 0 2 31,11-7-1-31,-11 7 0 0,13-5 0 15,-13 5 0-15,13-7 0 16,-13 7 0-16,16-5 0 16,-16 5-1-16,14-8 1 15,-14 8 0-15,10-6 0 16,-10 6 0-16,9-5 1 16,-9 5-2-16,0 0 2 0,17-8-1 15,-17 8-1-15,14-5 2 16,-14 5-1-16,11-4 0 15,-11 4 0-15,17-5 0 0,-17 5 0 16,19-5 0 0,-19 5 0-16,18-7 0 15,-9 2-1 1,4 5 1-16,-1-4 0 16,0 4-1-16,-2-8 1 0,-10 8 0 15,18-2 0-15,-18 2 0 16,13 0 0-16,-13 0 0 15,0 0 0-15,13-3 0 16,-13 3 0-16,11 0 1 16,-11 0-2-16,10 0 2 0,-10 0-1 15,12-6 0-15,-12 6 0 16,13 0 0-16,-13 0 0 16,12 0 0-16,-12 0 0 15,9-4 0-15,-9 4 0 16,10 0 0-16,-10 0 0 15,15 0 0-15,-15 0 0 0,13 0 0 16,-13 0 0-16,16 0-1 16,-16 0 1-16,14 0 0 15,-14 0 0-15,10-5 0 16,-10 5 1-16,10 0-2 16,-10 0 1-16,0 0 1 0,14 0-1 31,-14 0-1-31,10 0 1 0,-10 0 0 15,10 0 0 1,-10 0 1-16,0 0-1 16,9-3 0-16,-9 3-2 0,0 0-6 15,0 0-11-15,0 0-13 16,0 0 1-16,0 0-1 16</inkml:trace>
  <inkml:trace contextRef="#ctx0" brushRef="#br1" timeOffset="793624.5214">4080 5332 6 0,'0'0'7'0,"0"0"-1"0,0 0 0 16,12-6 1-16,-12 6 0 15,0 0 0-15,0 0-1 16,0 0 0-16,12-3-2 15,-12 3-1-15,0 0 0 16,10 0 0-16,-10 0-1 16,0 0 0-16,12 0 1 0,-12 0-1 15,12 3 1-15,-12-3 0 16,12 0 0-16,-12 0 0 16,10 3 0-16,-10-3-1 15,15 0 1-15,-15 0-1 0,10 3 0 16,-10-3 0-1,13 0-1-15,-13 0 0 0,18 0 0 16,-18 0 0-16,16 3 0 16,-16-3-1-16,15 0 1 0,-15 0-1 15,15 0 1-15,-15 0 0 16,10 2-1-16,-10-2 1 16,12 6 0-16,-12-6-1 31,17 5 1-31,-10-5 0 0,7 4 0 15,-5-4-1-15,6 4 1 16,-5-4 0-16,2 5 0 16,-3-5-1-16,3 0 1 15,-12 0 0-15,16 7-1 16,-16-7 1-16,17 5 0 16,-17-5 0-16,11 2 0 0,-11-2-1 15,16 7 1-15,-3-7 1 16,1 2-1-16,-1-2 0 15,3 6 0-15,-1-6-1 16,1 5 1-16,-2-5-1 16,-1 5 1-16,-13-5-1 15,16 7 0 1,-16-7 1-16,12 5-1 16,-12-5 1-16,13 7-1 0,-13-7 0 15,18 5 1 1,-6-1-1-16,1-1 0 0,0 2 1 15,2-3-1-15,1 3 0 16,-2 0 0-16,3 1 1 16,-4-2-1-16,-2 2 0 0,1-3 0 15,0 3 1-15,-2-1-1 16,6 1 0-16,-4-1 0 16,3 0 0-16,-2-3 1 15,4 6-1-15,-3-1 0 16,-1 0 0-16,0 0 0 15,-4 0 0 1,-9-7 0-16,14 15 0 16,-14-15 0-16,16 18 1 15,-16-18-1-15,17 12 0 16,-7-4 0-16,1 0 0 16,2-1 0-16,3 3 0 15,-1-3 1-15,-3 2-1 16,2-1 0-16,-3 3 0 0,1-2 0 15,-2 0 0-15,-10-9 0 16,14 17 0-16,-14-17 1 16,14 15-1-16,-14-15 0 0,12 14 0 15,-12-14 0-15,12 9 0 16,-12-9 0-16,13 9 0 16,-13-9 0-16,15 11 0 0,-15-11 0 15,19 9 0-15,-8-3 0 16,-11-6 0-16,20 13 0 15,-11-7 0-15,4 0 0 16,-13-6 0-16,18 11 0 16,-18-11 0-16,16 12 0 15,-16-12 0 1,15 12 0-16,-15-12 0 16,10 10 0-16,-10-10 0 15,12 10 0-15,-12-10 0 16,12 12 1-16,-12-12-1 15,14 12 0-15,-3-8 0 16,-2 2 0-16,2 1 0 16,0-4 0-16,0 3 0 0,0 0 0 15,1 1 1-15,-1-3-1 16,-2 2 0-16,2 0 0 16,-1-1 0-16,-1 2 0 15,2-2 0-15,0-2 0 16,0 3 0-16,2-2 0 0,0 0 0 15,-1 1 0-15,-1 1 1 0,-11-6-2 16,17 9 2 0,-17-9-1-16,12 9 0 0,-12-9 0 15,7 8 1-15,-7-8-2 16,14 6 2-16,-14-6 0 16,17 3-1-16,-5 3-1 31,1-2 1-31,0 1 0 0,-2-5 0 15,2 5 0-15,-4 0 0 16,0-1 0-16,-9-4 0 16,16 9 0-16,-16-9 0 15,15 6 0-15,-15-6 0 16,13 7 0-16,-13-7 0 16,15 5 0-16,-15-5 0 0,16 5 0 15,-16-5 0-15,15 6 0 16,-5-6 0-16,-1 4 1 15,2-4-1-15,0 5 0 16,1-5-1-16,0 4 1 0,2-4 0 16,0 6 0-1,-4-6 0 1,4 4 1-16,-4-4-1 16,1 2 0-16,1-2 0 15,-4 3 0-15,2-3 0 0,-1 4 0 16,-9-4 0-16,16 5 0 15,-16-5 0-15,15 4 0 16,-15-4 0-16,11 4 0 16,-11-4 0-16,19 6 0 0,-6-6 0 15,0 3 1-15,1-3-1 16,2 0 0-16,0 5 0 16,3-5 0-16,-4 2 0 15,-3-2 0-15,1 0 0 16,-1 5 0-16,0-5 0 15,1 3 0 1,-2-3 0-16,0 3 0 16,2-3 0-16,-1 4 0 15,0-1 0-15,1-3 0 16,-1 4 0-16,0-4 0 16,0 0 0-16,1 3 0 15,0-3 0-15,2 3 0 16,-2-3 0-16,-1 0 0 0,0 4 0 15,0-4 0-15,-2 5 1 0,2-5-1 16,-3 0 0 0,0 0 0-16,-9 0 0 0,17 4 0 15,-6-4 0-15,-1 3 0 16,2-3 0-16,-3 0 0 16,1 0 0-16,3 5 0 0,-1-5 0 15,1 0 0-15,-4 2 0 16,0-2 0-16,1 3 0 15,2-3 0-15,-3 0 0 16,-9 0 0-16,11 0 0 16,-11 0 0-16,11 5 0 31,-11-5 0-31,0 0 0 0,0 0 0 16,12 0 0-16,-12 0 0 15,10 0 0-15,-10 0 0 16,12 0 0-16,-12 0 0 15,12 0 0-15,-12 0 0 16,19 0 0-16,-19 0 0 0,15 0 0 16,-15 0 1-16,10-5-2 15,-10 5 2-15,12 0-1 16,-12 0 0-16,0 0 0 16,10 0 0-16,-10 0 0 0,0 0 0 15,9 0 0-15,-9 0 0 16,0 0 0-16,0 0 0 31,0 0 0-31,0 0-1 0,0 0-3 16,0 0-9-16,0 0-20 15,0 0 0-15,0-14-1 16,0 14 1-16</inkml:trace>
  <inkml:trace contextRef="#ctx0" brushRef="#br1" timeOffset="794410.4631">6645 5874 54 0,'0'0'32'0,"0"0"-6"16,0 0-8-16,0 0-5 16,0 0-4-16,0 0-3 31,0 0-3-31,0 0-5 0,0 0-6 16,0 0-17-16,0 0-9 15,12 3-1-15,-12-3 1 16</inkml:trace>
  <inkml:trace contextRef="#ctx0" brushRef="#br1" timeOffset="795041.9087">6780 5877 28 0,'0'0'21'0,"0"0"0"16,0 0-3-16,0 0-1 16,0 0-3-16,10 7-3 0,-10-7-2 15,0 0-5-15,0 0-7 16,0 0-14-16,0 0-14 16,0 0-2-16,0 0 1 15,0 0 6-15</inkml:trace>
  <inkml:trace contextRef="#ctx0" brushRef="#br1" timeOffset="795727.3652">6958 5881 38 0,'0'0'21'16,"0"0"0"-16,0 0-4 16,0 0 0-16,0 0-4 15,0 0-2-15,0 0-3 16,0 0-2-16,0 0-2 0,-4 10-4 15,4-10-15-15,0 0-18 16,0 0-1-16,0 0-1 0,0 0 1 16</inkml:trace>
  <inkml:trace contextRef="#ctx0" brushRef="#br1" timeOffset="797143.8807">1749 5763 49 0,'7'12'33'16,"-7"-12"-7"-16,0 0-5 31,0 0-5-31,0 0-5 0,0 0-4 16,0 0-3-16,0 0-5 15,0 0-10-15,0 0-19 16,0 0-4-16,0 0-2 16,0 0 2-16</inkml:trace>
  <inkml:trace contextRef="#ctx0" brushRef="#br1" timeOffset="797697.5625">1628 5779 33 0,'0'0'30'0,"0"0"-1"16,-13 5-10-16,13-5-8 16,0 0-2-16,0 0-3 15,0 0-3-15,0 0-4 16,-10 10-10-16,10-10-20 0,0 0-1 15,7-12 1-15,-7 12-1 16</inkml:trace>
  <inkml:trace contextRef="#ctx0" brushRef="#br1" timeOffset="798382.3794">1464 5806 61 0,'0'0'34'0,"0"0"-9"15,0 0-6-15,0 0-4 16,0 0-5-16,0 0-6 16,0 0-11-16,13 5-27 15,-13-5 0-15,9 0-2 16,-9 0 0-16</inkml:trace>
  <inkml:trace contextRef="#ctx0" brushRef="#br0" timeOffset="802207.6654">1129 6374 32 0,'78'0'16'16,"10"-9"-2"-16,15 5-9 15,2 4-18-15,7-8-7 0,-2 8-1 16,-16-10 9-16</inkml:trace>
  <inkml:trace contextRef="#ctx0" brushRef="#br1" timeOffset="805547.4239">1195 6199 13 0,'12'3'26'0,"2"-3"-3"15,11 0-3 1,10 0-2-16,6 0-4 16,14 0-3-16,4-6-12 15,2-7-25-15,10 9-2 16,-4-16-2-16,4 3-2 15</inkml:trace>
  <inkml:trace contextRef="#ctx0" brushRef="#br0" timeOffset="811867.4376">4393 6491 15 0,'0'0'26'0,"-22"-5"-7"15,12 5-4-15,-5 0-4 16,2 4-4-16,2 2-3 15,0 2-1-15,3 5-1 32,6 2-1-32,2 2 1 0,4 2 0 15,6 3 0-15,6 0 0 16,2-3 1-16,7-7-1 16,3-6 0-16,-1-6 1 15,2-5 1-15,-7-13 2 16,-1-1 0-16,-15-5 2 0,-3-1 0 15,-15-1-1-15,-3 9 0 16,-5 2-1-16,-4 3-6 16,2 10-20-16,1 7-16 15,-4 0-1-15,10 10 0 16</inkml:trace>
  <inkml:trace contextRef="#ctx0" brushRef="#br0" timeOffset="830462.046">9158 6355 20 0,'0'0'16'15,"0"0"-3"-15,-20-10-2 16,5 10-4-16,-7-4-2 0,-6 4-2 15,-8 0 0-15,-17 2-1 0,-10-2 0 16,-13 0-1-16,-5 5 1 16,-7-5 0-16,-1 0-1 15,2 0 1-15,6 0 1 16,10-6 1-16,11 2 1 31,14-1 0-31,14 1-1 0,9-1 1 16,3 2-1-16,11 1 0 15,9 2-1-15,0 0-1 16,0 0-1-16,0 0-1 16,9 3 0-16,-9-3 0 15,0 0 0-15,0 0-1 16,0 0 1-16,0 0 0 0,0 0 0 16,0 0 0-16,0 0 0 15,0 0 0-15,0 0-1 16,0 0 2-16,-13 9-1 15,13-9 0-15,0 0 1 16,-9 0-2-16,9 0 1 0,0 0 0 31,0 0-1-31,0-15 0 0,0 15 0 16,9-13 0-16,4 2 0 16,3 1 0-16,5-1 0 15,-2-2 1-15,6 1 0 16,-3 0 0-16,-1 2 0 15,-2 3 1-15,-4 1-1 16,-3-2 1-16,-12 8-1 0,13-1 1 16,-13 1-1-16,0 0 1 15,0 0 0-15,0 0-1 16,-7 11 0-16,7-11 0 16,-18 12 1-16,8-8-1 15,-2-1 1-15,-3 1-1 16,0 1 0-1,-1 0 0-15,-6-1 0 16,3 4 0-16,-3-3 0 16,-2 4 0-16,3 0 0 15,2 1 0-15,0-2 0 16,6 0 0-16,13-8 0 0,-12 17 0 16,12-17 0-16,7 18 0 15,2-7 1-15,3-2-1 16,4 3 1-16,3-2-1 15,2 5 1-15,1-5 0 0,0 2 0 16,-4-3-1-16,1 1 1 16,-3-1 0-16,-1-1 0 15,-4-2 0-15,-11-6 1 16,13 8 0-16,-13-8 0 0,0 0 1 16,0 0 0-16,0 0 0 15,0 0 0-15,0 0-1 16,0 0 0-16,0 0 0 15,0 0-1-15,0 0 0 16,0 0 0-16,0 0-1 31,0 0 0-31,0 0 0 0,0 0 0 16,0 0 1-16,0 0-1 16,0 0 0-16,-9 0 0 15,9 0 0-15,0 0 0 0,0 0 0 16,0 0-5-1,0 0-23-15,0 0-7 0,0-17 0 16,0 17 0-16</inkml:trace>
  <inkml:trace contextRef="#ctx0" brushRef="#br0" timeOffset="833495.6836">9198 5626 33 0,'8'-13'24'15,"-8"13"-4"-15,0 0-2 0,0 22-4 16,-6 13-3-16,1 14-4 16,-2 7 0-16,-1 14-2 15,-2 2 1-15,3 6-2 16,2-6 0-16,-2-1-2 15,7-10-1-15,0-10-1 16,0-9-3-16,4-13 0 0,1-7-5 16,2-11-8-16,-7-11-16 15,16 0-2-15,-16-18 1 0,0 18 7 16</inkml:trace>
  <inkml:trace contextRef="#ctx0" brushRef="#br0" timeOffset="839216.9443">4415 5167 9 0,'0'0'12'16,"0"0"0"0,0 0 0-16,0-10-2 15,0 10-2-15,0-12-1 16,0 12-2-16,3-16 0 16,-3 7 0-16,0-1-1 0,0 10 0 15,6-15 0 1,-6 15-1-16,3-13 1 0,-3 13-1 15,0-9-1-15,0 9 0 16,0 0-1-16,0 0 0 0,0 0 0 16,0 0-1-16,0 0 1 15,0 0-1-15,0 0 1 16,0 0-1-16,0 0 1 16,0 0-1-16,0 0 0 15,0 0 0-15,0 0 0 0,0 0 0 16,0 0 0-16,0 0-1 15,0 0 1-15,0 0 0 16,0 14 0-16,0-14 0 16,0 16 0-16,-3-5 1 15,3 1-1-15,0 3 0 32,0-3 0-32,0 5 0 0,0-5 0 15,0 2 1-15,0-2-1 16,0-3 0-16,0-9 0 15,3 17 0-15,-3-17 1 16,0 0-1-16,0 11 0 16,0-11 0-16,0 0 1 0,0 0-1 15,0 0 0-15,0 0 0 16,0 0 0-16,0 0 1 16,0 0-1-16,0 0 0 15,0 0 0-15,-9 0 0 0,9 0 0 16,-10 2 0-16,10-2 1 15,-12 0-1-15,12 0 0 32,-10 0 0-32,10 0 0 0,-12 0 0 15,12 0 1-15,0 0-1 16,0 0-1-16,-9 0 2 16,9 0-2-16,0 0 1 15,0 0 0-15,0 0 0 16,9 0 0-16,-9 0 0 15,15 0 0-15,-15 0 1 0,22 0-1 16,-10 5 0-16,1-5 0 16,-2 0 0-16,0 2 0 15,-2-2 0-15,1 0 0 16,-10 0 0-16,10 5 0 16,-10-5 0-16,0 0 0 15,0 0 1 1,0 0-1-16,0 0-1 15,0 0-5-15,0 0-12 16,0 0-11-16,0 0-1 0,0-14 0 16</inkml:trace>
  <inkml:trace contextRef="#ctx0" brushRef="#br0" timeOffset="840134.1018">4429 5087 9 0,'0'0'7'15,"0"0"-1"-15,0 0 0 32,-6 9-1-32,6-9-1 0,0 0-1 15,-12 13 0-15,12-13 0 16,-12 10-1-16,12-10 1 16,-10 10-1-16,10-10 0 15,-12 7 0-15,12-7 0 16,0 0 0-16,0 0 1 15,0 0-1-15,0 0 0 0,0 0 0 16,0 0 0-16,0 0-3 16,0 0-6-16,0 0-16 15,0 0 0-15,0 0 6 0,-3-10 17 16</inkml:trace>
  <inkml:trace contextRef="#ctx0" brushRef="#br0" timeOffset="884927.9528">11650 4213 45 0,'-19'11'21'0,"4"0"-13"16,-4 4-11-16,-2-7-17 15,8 11-3-15,-7-14 0 16,11 16 19-16</inkml:trace>
  <inkml:trace contextRef="#ctx0" brushRef="#br0" timeOffset="885181.8658">11417 4560 23 0,'-13'6'27'0,"8"10"-1"16,-9-5-10-16,3 4-11 15,-1 2-10-15,-3-2-18 0,11 4-2 16,-10-10-2-16,14 9 11 0</inkml:trace>
  <inkml:trace contextRef="#ctx0" brushRef="#br0" timeOffset="885382.3896">11235 4928 19 0,'0'17'8'0,"-7"1"-8"0,4-3-10 16,3 5-5-16,0-20 14 16</inkml:trace>
  <inkml:trace contextRef="#ctx0" brushRef="#br0" timeOffset="885582.8019">11195 5271 17 0,'0'27'21'16,"0"-15"-4"-16,0 2-12 15,0 0-3-15,3-1-10 0,6 7-9 16,-9-20-5-16,6 21 8 16</inkml:trace>
  <inkml:trace contextRef="#ctx0" brushRef="#br0" timeOffset="885751.8063">11241 5565 14 0,'0'10'4'0,"0"-10"-14"0,11 19 3 15,-11-19 7 1</inkml:trace>
  <inkml:trace contextRef="#ctx0" brushRef="#br0" timeOffset="885930.2094">11298 5782 9 0,'5'19'26'0,"11"10"-1"0,-7-2-5 16,6 2-6-16,-1 0-6 16,3-2-8-16,1-1-20 15,-10-14-5-15,8 6-1 16,-16-18 0-16</inkml:trace>
  <inkml:trace contextRef="#ctx0" brushRef="#br0" timeOffset="886631.2329">11858 4045 20 0,'11'-6'25'0,"12"10"-2"16,-1-8-16-16,5-2-21 15,8 6-6-15,-9-12-3 16,11 12 6-16</inkml:trace>
  <inkml:trace contextRef="#ctx0" brushRef="#br0" timeOffset="886900.7058">12348 4033 26 0,'0'0'29'16,"22"0"0"-16,-13 0-6 15,10 5-13-15,-1 2-9 0,1-3-11 16,6 10-17-16,-12-11-1 16,8 8-1-16,-8-11 6 15</inkml:trace>
  <inkml:trace contextRef="#ctx0" brushRef="#br0" timeOffset="887132.2646">12705 4204 51 0,'0'0'30'16,"28"17"-4"0,-13-3-15-16,4-1-8 0,0 2-11 15,-3-6-20-15,5 14 0 16,-9-12-2-16,7 11 4 16</inkml:trace>
  <inkml:trace contextRef="#ctx0" brushRef="#br0" timeOffset="887348.6315">13009 4512 19 0,'0'0'33'15,"19"19"-1"-15,-19-19-1 0,18 21-14 16,-9-6-10-1,2 2-11-15,-3 7-15 16,-8-7-12-16,16 7-1 0,-16-10 1 16</inkml:trace>
  <inkml:trace contextRef="#ctx0" brushRef="#br0" timeOffset="887533.04">13189 4942 4 0,'0'10'25'0,"9"13"0"15,-9-14-4-15,3 9-11 16,1-3-9-16,-4-1-8 16,5 7-13-16,-8-10-4 15,6 11 0-15,-3-22 14 16</inkml:trace>
  <inkml:trace contextRef="#ctx0" brushRef="#br0" timeOffset="887717.9581">13220 5300 28 0,'0'13'31'0,"0"9"0"31,-3-6-3-31,3-1-18 0,-6 3-10 15,2-3-14-15,4 11-15 16,-6-15-1-16,6 7 0 16,-14-9 6-16</inkml:trace>
  <inkml:trace contextRef="#ctx0" brushRef="#br0" timeOffset="887871.1646">13121 5700 25 0,'-7'19'25'0,"7"8"0"16,-3-11-14-16,-3-3-12 16,1 6-10-16,-9-10-13 15,14 8 0-15,-17-10-1 0</inkml:trace>
  <inkml:trace contextRef="#ctx0" brushRef="#br0" timeOffset="888287.0742">12971 6087 3 0,'0'0'26'0,"-8"22"1"15,-5-12-1 1,-2 8-15-16,-1-1-5 0,-3 3-5 16,-2 1-6-16,-4-8-14 15,9 8-7-15,-14-11-1 16,8 4 5-16</inkml:trace>
  <inkml:trace contextRef="#ctx0" brushRef="#br0" timeOffset="888618.9297">12435 6336 48 0,'-21'9'28'16,"-10"-9"-5"-16,3 3-24 0,4 4-22 16,-8-16-4-16,7 5 0 15,-9-14 7-15</inkml:trace>
  <inkml:trace contextRef="#ctx0" brushRef="#br0" timeOffset="889056.8761">11833 6254 47 0,'-33'-17'29'0,"10"7"-4"15,-8 0-27-15,-1-14-23 16,11 15-2-16,-6-9-2 15</inkml:trace>
  <inkml:trace contextRef="#ctx0" brushRef="#br0" timeOffset="891423.8587">11537 4170 34 0,'-22'-19'12'31,"2"-6"0"-31,-6-9-1 0,-1-5-3 15,-1-9 0-15,1-11-1 16,-1-9-1-16,3-12 0 16,3-10 0-16,5-12-2 15,5-4 1-15,10-14-1 16,11-3-1-16,5-2 0 16,10-1-1-16,10 7-2 0,8 3 0 15,6 8 1-15,8 1-2 16,1 13 1-16,3 9 0 15,1 10 0-15,-1 14-1 16,-9 11 2-16,-6 14-1 16,-6-1 0-16,-8 19-1 15,-11 9 1 1,-4 9 0-16,-16 0 2 16,11-6 0-16,-11 6-1 15,0 0 1-15,0 0 0 16,0 0-1-16,0 0 1 0,0 0-1 15,0 0 0-15,0 0-1 16,0 0 1-16,0 0 0 16,0 0 0-16,-4-12 1 0,4 12-1 15,-14 0-1-15,2-2 1 16,-3-3-1-16,1-3 1 16,-3-2 1-16,-2-4-1 15,0 7 0-15,2-1 1 16,2-6 1-16,4 5-1 15,0 2 1 1,11 7-3-16,-11-4 1 16,11 4-1-16,0 0 0 15,16-5 0-15,-4 5 0 16,4 5-1-16,4 3 1 16,2 1 0-16,1-6 0 15,2 6 1-15,-4 1-1 16,1 0 0-16,-5-3 0 0,-1 4 0 15,-2-11 0-15,-5 3 0 16,-9-3 0-16,12 8 0 0,-12-8 0 16,5 15 2-1,-5-15-1-15,0 0 1 0,0 14 0 16,-5-2-1-16,5-12 1 16,-9 27 0-16,3-16 0 0,-2 2-2 15,1 6 1-15,4-1 0 16,-4 0-1-16,2-6 1 15,5-3-1-15,0-9 1 16,0 0-1-16,-4 10 1 16,4-10 0-16,0 0 0 31,0 0 1-31,0 0-2 0,0 0-1 16,0 0-7-16,0 0-23 15,0 0-6-15,0-13-1 16,-5-2 0-16</inkml:trace>
  <inkml:trace contextRef="#ctx0" brushRef="#br3" timeOffset="900472.19">20962 3755 27 0,'-24'28'18'15,"-18"6"-2"1,-10 15-3-16,-15 9-6 15,-13 7-14-15,-7 17-14 0,-17-11-3 16,4 11-1-16</inkml:trace>
  <inkml:trace contextRef="#ctx0" brushRef="#br3" timeOffset="901120.1972">21600 3953 27 0,'-34'17'28'16,"-7"19"-7"-16,-19 5-6 0,-11 17-15 16,-10 17-20-16,-23-7-3 0,-1 12-4 15,-14-12 7-15</inkml:trace>
  <inkml:trace contextRef="#ctx0" brushRef="#br3" timeOffset="901819.6624">20080 3659 20 0,'0'0'20'16,"0"0"0"-16,-31 31-4 0,-9 6-2 15,-15 18-9-15,-14 21-19 0,-17 1-10 16,3 23-2-1,-11-11-1-15</inkml:trace>
  <inkml:trace contextRef="#ctx0" brushRef="#br1" timeOffset="939843.1482">4083 5366 11 0,'22'0'31'15,"-7"-5"-21"-15,12 1-6 0,8 4-13 16,-2-8-11-16,12 8-1 16,-8 0 16-16</inkml:trace>
  <inkml:trace contextRef="#ctx0" brushRef="#br1" timeOffset="940127.3443">4232 5320 13 0,'36'0'10'15,"2"0"-6"-15,5-6-10 16,7 12-9-16,-13-11 10 0,7 16 5 16</inkml:trace>
  <inkml:trace contextRef="#ctx0" brushRef="#br1" timeOffset="940412.643">4301 5329 17 0,'11'-5'15'16,"20"5"-5"-16,3 0-6 0,4 5-13 16,10 3-8-16,-13-8-2 15,9 15 19-15</inkml:trace>
  <inkml:trace contextRef="#ctx0" brushRef="#br1" timeOffset="940682.187">4470 5346 29 0,'19'6'16'16,"12"3"-5"-16,-1 1-1 15,5 2-10-15,5 5-12 16,-11-8-10-16,8 3-1 0,-16-7 15 15</inkml:trace>
  <inkml:trace contextRef="#ctx0" brushRef="#br1" timeOffset="940914.5566">4597 5368 6 0,'25'10'21'16,"-3"-4"-6"-16,9 5-9 16,2 3-11-16,-8-4-14 0,6 6-1 15,-12-13 17-15</inkml:trace>
  <inkml:trace contextRef="#ctx0" brushRef="#br1" timeOffset="941130.7186">4706 5399 16 0,'25'18'22'0,"-7"-4"-13"0,13 2-15 15,4 5-12-15,-14-11-3 16,11 8 20-16</inkml:trace>
  <inkml:trace contextRef="#ctx0" brushRef="#br1" timeOffset="941766.0732">4244 5314 7 0,'-29'3'26'0,"8"6"-5"15,-13-9-6-15,-3 6-9 16,-2-1-13-16,-6-7-14 0,14 10-2 16,-7-17 0-1</inkml:trace>
  <inkml:trace contextRef="#ctx0" brushRef="#br1" timeOffset="942034.7436">3965 5390 6 0,'-34'6'11'0,"1"0"-21"15,4 3 4-15,-6-11 6 16</inkml:trace>
  <inkml:trace contextRef="#ctx0" brushRef="#br1" timeOffset="942319.5501">4002 5390 7 0,'-18'5'24'0,"-13"-5"-9"15,0 4-3-15,-4 0-6 16,1 4-8-16,0 2-12 0,-3-6-8 15,15 9-2-15,-6-8 23 16</inkml:trace>
  <inkml:trace contextRef="#ctx0" brushRef="#br1" timeOffset="942588.874">3865 5399 10 0,'-40'7'12'15,"3"-1"-14"-15,-1 8-10 16,-7-9 5-16,13 12 7 16</inkml:trace>
  <inkml:trace contextRef="#ctx0" brushRef="#br1" timeOffset="942887.9854">3853 5424 11 0,'-19'7'24'15,"0"0"-5"-15,-12 2-4 16,-2 3-4-16,-8 2-5 16,-4 5-8-16,1 6-16 15,-6-9-6-15,12 8-2 16,-4-13 11-16</inkml:trace>
  <inkml:trace contextRef="#ctx0" brushRef="#br1" timeOffset="943622.7564">4147 5370 25 0,'-43'-7'23'0,"-6"7"-19"0,-8 12-18 15,-23-7-5-15,3 17 1 16</inkml:trace>
  <inkml:trace contextRef="#ctx0" brushRef="#br0" timeOffset="950266.429">4126 4820 10 0,'18'-13'28'16,"-18"13"-15"-16,16-17-2 15,-7 7 0-15,3 0-3 32,1 1-2-32,0 4 0 0,-4-2-2 15,0 1-4-15,-9 6-4 16,0 0-11-16,16 0-10 16,-16 0-1-16,0 0 0 15</inkml:trace>
  <inkml:trace contextRef="#ctx0" brushRef="#br0" timeOffset="950701.537">4234 4734 32 0,'0'0'16'0,"0"0"-2"16,0 12-2-16,0-2-1 15,4 7-2-15,2-1-2 0,3 4-1 16,1 1 0-16,2 2-4 16,4-3-5-16,-2-2-14 15,6 4-11-15,-20-22-2 16,21 18 1-16</inkml:trace>
  <inkml:trace contextRef="#ctx0" brushRef="#br0" timeOffset="1.04597E6">5315 4663 32 0,'0'0'32'0,"0"0"-1"16,0 0-10-16,0 0-11 15,0 0-11-15,0 0-15 16,-3-9-13-16,3 9-3 16,0 0 0-1</inkml:trace>
  <inkml:trace contextRef="#ctx0" brushRef="#br0" timeOffset="1.0462E6">5336 4754 8 0,'5'16'31'16,"-5"-16"0"-1,5 27 0-15,-5-8-16 0,0-1-5 16,4 5-2-16,-4 0-4 16,-3-2-3-16,-2 1-3 15,-2-7-3-15,-3-2-5 16,-2-7-9-16,-5-9-7 0,5 3-6 15,-7-16 1-15</inkml:trace>
  <inkml:trace contextRef="#ctx0" brushRef="#br0" timeOffset="1.04656E6">5491 4621 17 0,'-12'0'26'16,"12"0"-4"-16,-8 9-8 0,8 0-7 16,0 1-2-16,8 2-2 15,1 0-1-15,5-1 0 16,5-2 1-16,1-6 0 15,1-3 2-15,-2-10 0 16,1-1 1-16,-9-7 1 16,0 1 0-1,-14-2 1-15,-6 5-1 16,-12-1-1-16,-3 11-2 16,-7 0-3-16,0 4-6 15,3 15-12-15,3-1-15 16,-1-2-3-16,16 8 0 15,-1-6 0-15</inkml:trace>
  <inkml:trace contextRef="#ctx0" brushRef="#br0" timeOffset="1.04678E6">5476 4811 12 0,'0'10'34'0,"15"-5"1"16,-2-10-1-16,5 5-14 15,9-1-9-15,-1 1-11 16,3-3-22-16,-5-7-10 31,4 10-2-31,-13 0-1 0</inkml:trace>
  <inkml:trace contextRef="#ctx0" brushRef="#br0" timeOffset="1.04707E6">5761 4621 30 0,'12'0'34'0,"6"9"-4"16,-3 6-4-16,-1 7-8 16,-2 7-3-16,-10-1-5 15,-2 4-6-15,-5-1-13 16,-4-1-25-16,-10-17-1 15,5 0-1-15,-7-13-1 16</inkml:trace>
  <inkml:trace contextRef="#ctx0" brushRef="#br0" timeOffset="1.04735E6">6011 4489 20 0,'0'0'34'16,"0"0"1"-1,4 29 0-15,-4 0-15 16,0 6-7-16,5 13-5 0,0 3-2 15,4 4-2-15,0-4-7 16,0-5-21-16,-3-12-12 16,5-2 0-16,-9-22-1 15</inkml:trace>
  <inkml:trace contextRef="#ctx0" brushRef="#br0" timeOffset="1.04809E6">7231 6409 34 0,'-25'0'30'0,"15"7"-5"16,-2 2-8-16,6 7-8 15,6 4-4-15,6 1-2 16,6 0-1-16,7-2-1 31,6-5 1-31,0-5-1 0,2-5 1 16,-5-11 1-16,-6-3 0 16,-7-5 0-16,-6-2 0 15,-12-1 1-15,-4 3-1 16,-8 2-3-16,-4-1-7 15,0 4-18-15,7 8-8 16,-7-5-1-16,15 10 0 0</inkml:trace>
  <inkml:trace contextRef="#ctx0" brushRef="#br0" timeOffset="1.04847E6">7110 6699 28 0,'15'7'33'0,"-3"-14"-2"16,7 4-7-16,9 1-6 15,-1-5-6-15,5 2-3 16,-1 2-4-16,-1-3-1 0,-7 3-2 16,-4 3-1-16,-4 0 0 15,-6 0 0-15,-9 0 0 16,0 0-5-16,10 5-15 15,-10-5-16-15,0 0 0 16,0 0 0-16,-13-8-2 0</inkml:trace>
  <inkml:trace contextRef="#ctx0" brushRef="#br0" timeOffset="1.06201E6">884 8825 51 0,'0'0'36'0,"0"0"-4"16,0 0-9-16,32 74-6 16,-22-16-4-16,-10 16-3 31,5 3-1-31,-5 3-4 0,4-9-3 16,-4-11 0-16,2-14 0 15,-2-46-1-15,0 0 0 16,0 0-1-16,0 0 0 15,4-60 0-15,-4-6 1 16,-4-13-2-16,8-8 1 16,-4 4-1-16,0 6 1 0,3 9-1 15,3 16 1-15,-6 52-1 16,3-45 1-16,-3 45 0 16,0 0 0-16,19 76-1 15,-7-31 1-15,-2 0 1 16,6 2-1-16,5-6 1 15,6-9-2-15,-1-17 0 0,8-11 1 16,-3-16-1-16,-1-13 0 16,-1-13 0-16,-1-7 0 0,-7-8 0 15,-6-2 0 1,-3 3 2-16,-7 6-1 0,-5 14 0 16,-3 13 1-16,3 19 0 31,-15 9 1-31,11 26 0 0,-5 16 0 15,6 21-1-15,3 8 1 16,6 7 0-16,5-1-2 16,6-3-1-16,5-1-5 15,0-19-9-15,8-17-21 16,1-10-3-16,1-22 0 16,3-6 0-16</inkml:trace>
  <inkml:trace contextRef="#ctx0" brushRef="#br0" timeOffset="1.06241E6">1663 9106 40 0,'-14'0'33'15,"-9"-2"1"-15,4 4-9 0,2 7-9 16,4 4-6-1,7 2-3-15,6-1-4 0,6 4 0 16,7-4-2-16,9-2 0 16,-1-2-2-16,1-6-2 0,-1-1-1 15,-5-3 0-15,-3 0 1 16,-13 0-2-16,0 0 1 16,-16-15 1-16,0 15 2 15,-7 3 1-15,-3 4 2 16,1 5 0-16,2 6 2 15,9 3-1-15,5 2 1 0,9 4-1 16,9-3 1-16,6-2-1 16,7-6-2-16,0-3-3 15,6-8-12-15,-4-5-18 16,-8-14-2-16,1-2 0 16,-9-16-1-16</inkml:trace>
  <inkml:trace contextRef="#ctx0" brushRef="#br0" timeOffset="1.06254E6">1599 8857 44 0,'-22'-24'32'15,"2"6"-2"-15,10 21-8 0,3 10-28 16,7-1-21-16,12 12-3 16,4-2-2-16,6 9 1 0</inkml:trace>
  <inkml:trace contextRef="#ctx0" brushRef="#br0" timeOffset="1.06286E6">1819 9235 49 0,'0'33'34'16,"11"7"1"-16,0-7-9 15,6-5-11-15,6 2-5 16,2-13-3-16,3-5-2 15,3-12 0-15,-2-8-2 16,-1-15-1-16,-7-5 0 16,-6-13-2-16,-9-11 0 0,-10-13-1 15,-10-15 0-15,-11-3 1 16,-8 0 0-16,-5 12 0 16,0 5 1-16,-2 12 0 15,4 19 0-15,5 20 1 0,8 24-1 16,9 18-1-16,10 6-1 31,8 12-4-31,10 2-14 0,9 1-19 16,13 11 1-16,7-12-1 15,15 4 0-15</inkml:trace>
  <inkml:trace contextRef="#ctx0" brushRef="#br0" timeOffset="1.06317E6">2264 9225 54 0,'-25'0'30'15,"-4"5"-2"-15,2 8-12 16,6 5-5-16,6 7-3 15,8 6-2-15,10-1 0 0,11 1-1 16,8-8 1-16,6-1-1 16,4-16 0-16,4-6 0 31,-7-9 0-31,-1-5-1 0,-10-10-2 16,-9-4-3-16,-5 1-9 15,-10 5-20-15,-2-2-8 16,-1 4 0-16,3 3 0 15</inkml:trace>
  <inkml:trace contextRef="#ctx0" brushRef="#br0" timeOffset="1.06356E6">2601 9220 35 0,'-20'-19'35'0,"5"10"-1"16,-9 0-6-16,2 1-12 15,6 8-5-15,-2 9-4 16,5 4-4-16,5 10-1 0,8 3-2 16,8 2 0-16,7-2-1 15,2-2 1-15,1-3 1 16,1-10-1-16,2-2 2 0,-2-14-1 15,-1-4 1-15,-9-15 0 16,-3-4 1-16,-2-10-1 16,-1-10-1-16,1-12 1 15,1-8-2-15,5-4 1 16,5 5-2-16,3 7 1 16,5 8-2-16,11 20-4 0,-4 17-11 15,-3 25-20-15,3 26 1 16,-6 12-1-16,4 13 0 15</inkml:trace>
  <inkml:trace contextRef="#ctx0" brushRef="#br0" timeOffset="1.06406E6">3101 9318 24 0,'-13'-18'34'0,"-7"8"0"16,-4-2-5-16,-7 0-7 31,2 7-6-31,-5-2-6 0,7 7-3 16,2 5-2-16,6 7-2 15,8-2-1-15,11 4-1 16,8-2 0-16,5-1 0 16,6-2 1-16,2-2-1 15,1-7 0-15,8-8 0 0,1-3-1 16,1-4 1-16,1 5-1 15,5-4 0-15,-4 9-1 16,1 0 0-16,-4 7 2 16,-3 11-1-16,-8 1 1 0,-7 5 1 15,-9 3 0 1,-8 2 0-16,-8-2-1 0,-6 0-1 31,-4-5-14-31,0-3-24 0,-9-14-1 16,9-6 0-16,-2-9-1 15</inkml:trace>
  <inkml:trace contextRef="#ctx0" brushRef="#br0" timeOffset="1.06468E6">3974 8901 30 0,'12'-10'35'15,"20"8"0"-15,2-5-3 0,9-3-16 16,16 7-5-16,0-4-2 16,3 7-4-16,-9-5-4 15,-4 5-1-15,-15 0-2 16,-16 0-1-16,-18 0-1 0,0 0 1 15,-24 10-1-15,-4-5 0 16,3-1 3-16,-3 9 1 16,0 6 1-16,4 12 2 15,5 6 0-15,1 11 2 16,3 5 0-16,2 10 1 16,-3 3-1-1,3 2-1-15,-2-6 0 16,-1-10-1-16,4-9 0 15,0-5-1-15,0-17-1 16,6-11 0-16,6-10 0 16,6-11 0-16,9-6-1 15,9-5 0-15,6 1-1 16,3 3-2-16,7 4-2 0,-6 2-7 16,7 12-9-16,-7 0-11 0,-9 0-7 15,-4 7 2-15,-6-7-1 16</inkml:trace>
  <inkml:trace contextRef="#ctx0" brushRef="#br0" timeOffset="1.06511E6">4443 9306 30 0,'12'-7'36'0,"-12"7"1"16,18-5-5-16,3 29 10 16,-8-1-31-1,-10 1-3-15,7 0-3 16,-10-2-2-16,-6-4-1 31,2-7 0-31,4-11-2 0,0 0 0 16,0 0 0-16,7-24 0 15,1 0 0-15,6-3-2 16,4 1 1-16,3 2 0 16,-1 5 1-16,-2 9 0 0,1 5 0 15,-5 10 1-15,-1 7-1 16,-4 4 1-16,-3 2 0 0,-2 3 0 15,-4-5-1 1,0 0 0-16,0-16-2 0,3 9 1 16,-3-9-1-16,10-12 0 15,2-5 0-15,4-3 0 16,1-1 0-16,6 1 1 31,-5 2 1-31,4 8 0 0,-4 10 1 16,-2 0 0-16,-3 14 0 15,-3 4 1-15,-4 3-3 16,0 6-13-16,1-4-23 16,-5-5-2-16,11-4 0 15,-2-4 0-15</inkml:trace>
  <inkml:trace contextRef="#ctx0" brushRef="#br0" timeOffset="1.06546E6">5104 9249 77 0,'-10'27'38'16,"7"12"-6"-16,-1 19-13 16,-3 4-8-16,7 12-3 15,-4 0-4-15,4-4-3 16,4-6-7-16,-4-17-7 0,0-13-18 15,0-14-7-15,0-20 0 16,-5-15 0-16</inkml:trace>
  <inkml:trace contextRef="#ctx0" brushRef="#br0" timeOffset="1.06562E6">5087 9290 57 0,'24'-32'36'16,"6"23"-2"-16,-8 15-9 15,-4 10-10-15,-7 13-7 0,-11 7-9 16,-11-3-13-16,-7-1-21 16,6-4-1-16,-7-14-1 15,15 0 0-15</inkml:trace>
  <inkml:trace contextRef="#ctx0" brushRef="#br0" timeOffset="1.06595E6">5364 9271 39 0,'16'0'35'0,"-16"0"-2"16,9 10-8-1,-4 5-6-15,-5 3-6 16,6 9-5-16,-2-3-1 16,6-1-3-16,-1-9-1 15,7-1-1-15,-1-9-2 16,7-4 1-16,-2-8-1 15,2-9 0-15,-1-4-1 0,-1-5 0 16,-6-2 0-16,0 4 0 0,-4 5 0 16,-3 1 1-1,-4 9-1-15,-3 9 1 16,-6 10 1-16,2 12 0 0,-1 3 0 16,0 5-1-16,5 1-2 15,0-1-3-15,13 2-7 16,4-8-20-16,3-15-5 0,8-2 0 15,-3-12-1-15</inkml:trace>
  <inkml:trace contextRef="#ctx0" brushRef="#br0" timeOffset="1.06627E6">5860 9421 33 0,'0'0'34'0,"-18"5"1"0,18-5-2 16,-5-18-18-16,5-8-7 15,11-5-3-15,-2-15-3 16,4-15-1-16,-4-14 0 16,3-9-1-16,-2-5 0 0,-3 1 0 15,-7 6 0 1,0 12 1-16,-7 14 0 0,-7 25 1 16,-3 23 1-16,0 25 0 15,-2 24 0-15,5 18 1 0,2 10 0 16,12 12 0-16,3 3-1 15,12 0-2-15,10-2-6 16,1-11-10-16,1-12-23 31,11-7 0-31,-2-20-1 0,4-4 0 16</inkml:trace>
  <inkml:trace contextRef="#ctx0" brushRef="#br0" timeOffset="1.06685E6">6338 9193 42 0,'0'0'34'16,"-6"-15"1"-16,6 15-10 15,0 0-9-15,-7 14-6 16,7 0-4-16,-7 5-2 31,4 0-2-31,-3-2 0 0,-2-5-2 16,1-2-2-16,-2-7-3 15,9-3-2-15,0 0 0 16,3-10-1-16,6 1 0 16,12 3 0-16,5 0 2 15,8 3 2-15,5 0 3 16,3 3 1-16,1-5 2 0,-3-3-1 16,1-1 1-16,-4-3 0 15,-6 0 1-15,-9-6 1 16,-8 2 1-16,-14-1 0 15,0 5 1-15,-14 0 0 16,-2 9 0-16,-6 3 0 16,1 6-1-1,-4 6 0-15,6 9-1 16,2 3 1-16,6 6-1 0,8 1 0 16,12 1 0-1,3-6 0-15,8-1-1 16,4-6 1-16,5-6-3 0,4-8-4 15,-5-13-13-15,-3-6-24 16,12-1 0-16,0-10 0 0,9-1-1 16</inkml:trace>
  <inkml:trace contextRef="#ctx0" brushRef="#br0" timeOffset="1.06748E6">7490 8794 33 0,'0'0'34'16,"28"-9"1"-1,-4 2-4-15,3 2-15 0,9 2-6 16,-2-3-4-16,7 6-2 15,-13-4-1-15,-3 4-3 16,-7 0 1-16,-18 0-2 31,0 0 1-31,0 0-1 0,0 0 0 16,-21-4 1-16,9 12-1 16,-5-1 1-16,-1 11 0 15,3 11 1-15,3 10 0 16,2 12 0-16,-2 5 1 15,3 5 1-15,-4 8 0 16,4 1 0-16,-4-4-1 0,1-10 1 16,-1-6-1-16,-6-11 1 15,-2-8-1-15,3-11-1 16,2-8-1-16,3-10 1 16,13-2 0-16,0 0 0 0,4-14-1 15,15 4 0-15,8 5-2 16,1 0-1-1,6 5-6 1,0-9-12-16,-1 4-17 0,6 1 0 16,-8-5 0-16,3-1 1 15</inkml:trace>
  <inkml:trace contextRef="#ctx0" brushRef="#br0" timeOffset="1.06775E6">7866 9178 29 0,'10'8'36'15,"-4"5"2"-15,2 13-2 16,-1 3-14-16,-7-2-7 16,10 6-5-16,-10-6-3 15,3 0-4-15,-3-10-1 16,0-8-1-16,0-9-1 0,12-2-1 16,0-11 1-16,1-6-1 15,6-3 0-15,2-1 0 16,4 2 0-16,-1 3 0 0,-1 9 1 15,-5 9 1 1,-4 4-1-16,-1 11 0 0,-9 5 0 31,-4 1-11-31,0 3-26 16,0 3-1-16,-4-8 1 0,11-2-2 16</inkml:trace>
  <inkml:trace contextRef="#ctx0" brushRef="#br0" timeOffset="1.06817E6">8285 9162 50 0,'0'0'36'0,"0"10"1"16,5 12-9-16,-1 6-12 0,9 8-6 15,-5-4-2-15,9 5-3 16,-1-8-1-16,2-10-2 16,-3-14-1-16,7-5 0 15,-4-11-3-15,1-7-4 16,3-5-10-16,-5-1-21 0,1-12-2 16,4 7 1-16,-1-4-1 15</inkml:trace>
  <inkml:trace contextRef="#ctx0" brushRef="#br0" timeOffset="1.06844E6">8893 9203 52 0,'-12'27'36'16,"-3"7"-1"-16,-4-3-11 15,-6-7-7-15,4 0-7 16,-4-10-4-16,0-3-4 0,3-11-3 15,0-8-1 1,6-4-1-16,5-7 0 0,4-2-1 16,7-1 2-16,7 2 0 0,8 3 2 15,1 3 1-15,6 9 1 16,2 10 2-16,-1 9 0 16,-2 4 1-16,0 5-2 15,-5 6-7-15,-4 0-22 31,-3-8-9-31,4 2-2 0,-6-14-1 16</inkml:trace>
  <inkml:trace contextRef="#ctx0" brushRef="#br0" timeOffset="1.06879E6">8971 9185 35 0,'22'21'36'16,"3"6"0"-1,-12 4-7-15,2-2-8 0,1 2-7 16,-8-12-5-16,2 2-3 15,-10-21-3-15,3 9 0 16,-3-9-1-16,4-17 0 16,-1-5-2-16,3-2 0 15,5-1-2-15,3-5 1 0,3 5-2 16,3 1-3-16,2 11-7 16,-4 4-15-16,0 3-9 15,4 9 0-15,-10-3 0 16</inkml:trace>
  <inkml:trace contextRef="#ctx0" brushRef="#br0" timeOffset="1.06899E6">9440 9177 48 0,'0'0'36'15,"-13"12"2"1,10 10-3-1,3 3-17-15,-9-3-9 16,9 5-5-16,0-2-6 16,-4-8-11-16,-1-3-24 0,10-2-1 15,-5-12 0-15,0 0 0 16</inkml:trace>
  <inkml:trace contextRef="#ctx0" brushRef="#br0" timeOffset="1.06914E6">9407 8872 59 0,'0'0'13'15,"0"0"-14"-15,0 11-15 16,11 5-12 0</inkml:trace>
  <inkml:trace contextRef="#ctx0" brushRef="#br0" timeOffset="1.06964E6">9955 9169 46 0,'0'32'35'0,"-13"-3"-1"16,-8 0-10-16,-2 2-9 16,-8-3-5-16,1-5-5 15,1-8-1-15,1-7-3 16,4-15-1-16,5-5 0 16,7-7-1-16,9-5 1 0,3-2-1 15,8-1 0-15,8 2 0 0,6 4 2 16,3 6-1-16,3 11 0 15,2 8 1-15,-1 11 0 16,-8 7 0-16,-1 7-1 16,-4 7-2-16,-8-4-10 15,2-1-22-15,-3 1-1 32,-2-16 0-32,8 0-1 0</inkml:trace>
  <inkml:trace contextRef="#ctx0" brushRef="#br0" timeOffset="1.06993E6">10116 9193 61 0,'19'-8'37'15,"-5"6"-1"-15,1 8-12 0,0 11-9 16,-10 4-7-16,1 7-3 16,-6-2-2-16,0 0-1 15,0-6-1-15,-3-8-1 16,3-12 0-16,0 0 0 0,10-7-2 15,1-10 2-15,5-2-1 16,0-1 1 0,5 2-1-16,-2 3 2 15,1 2-1-15,-2 13 1 16,-3 6 1-16,-3 7-1 16,-2 4 0-16,-2 3-2 15,-2 2-9-15,-2-1-18 16,5-5-9-16,9-1-1 15,1-14-1-15</inkml:trace>
  <inkml:trace contextRef="#ctx0" brushRef="#br0" timeOffset="1.07023E6">10848 9174 20 0,'-63'-28'68'32,"30"28"-35"-32,-5 0-12 0,-3 4-6 15,10 12-5-15,2 7-2 32,9 10-2-32,7 0 0 0,13 2-3 15,10-6 0-15,14 3-2 16,8-10-3-16,2-7-13 15,5-11-22-15,8-4-1 16,-6-5-1-16,5-6 1 16</inkml:trace>
  <inkml:trace contextRef="#ctx0" brushRef="#br0" timeOffset="1.07063E6">11004 9174 4 0,'2'15'56'16,"-2"-15"-31"0,30 0-10-16,-7 4-3 15,4-4-3-15,1-5-3 16,-5-2-3-16,-2 0 0 0,-3-5-2 15,-8 0 0-15,-10 0 0 0,-4 2 0 16,-7 0 0-16,-5 5 0 16,-8 5 0-16,-3 0 0 15,-1 10 1-15,-2 4 1 16,1 4 0-16,8 5 1 16,2 2 1-16,13 5-1 15,6-2 1-15,12 1-1 0,5-6 0 16,12 0-2-16,3-3-3 15,2-9-6-15,6-3-10 16,4-8-18-16,-7-8-1 16,9-3 0-16,-4-9 0 15</inkml:trace>
  <inkml:trace contextRef="#ctx0" brushRef="#br0" timeOffset="1.07086E6">11693 9131 47 0,'0'0'35'16,"-3"9"0"-16,3-9-5 15,0 0-21-15,0 0-19 32,0 0-22-32,0 0-3 0,0 0 1 15,10 10-1-15</inkml:trace>
  <inkml:trace contextRef="#ctx0" brushRef="#br0" timeOffset="1.07113E6">11661 9308 56 0,'0'0'36'0,"0"0"0"15,0 0-13-15,0 0-7 16,0 0-6-16,0 0-6 16,5 10-15-16,-5-10-24 15,0 0-1-15,0 0-1 16,-4-12 1-16</inkml:trace>
  <inkml:trace contextRef="#ctx0" brushRef="#br0" timeOffset="1.0744E6">12850 9294 12 0,'-95'5'20'16,"30"4"1"-16,25-3-2 15,40-6-3-15,36 10-2 16,40-10-1-16,34 8-2 15,40-8 1-15,33 0-3 0,24-6-2 16,16 2-1-16,1 0-2 16,0-1-2-16,-21 5-6 0,-29-5-15 15,-41 2-15-15,-30 6-1 16,-49-7 1-16,-23 4-1 16</inkml:trace>
  <inkml:trace contextRef="#ctx0" brushRef="#br0" timeOffset="1.07532E6">13664 8727 48 0,'0'0'34'0,"0"0"-3"16,0 14-8-16,-10 15-7 0,-9 12-4 15,-2 10-5-15,-7 5-2 16,1 4-1-16,-1-3-3 16,5-12 0-16,8-11 0 15,2-12-1-15,13-22 0 16,0 0 1-16,13-37-1 16,8-5 0-1,-1-9 1-15,1-13-1 16,-6-6 1-16,7-3-1 15,-7 8 0-15,-5 9 0 16,2 13 0-16,-5 14 0 16,-7 29 1-16,19 4 0 15,-5 26 0-15,2 15 0 0,-6 4 0 16,8 10 1-16,-4 0-1 0,6-3-2 16,-2 0-1-16,0-13-4 15,-5-2-6-15,-3-13-11 16,-1-10-14-16,-1-3 0 15,-8-15 0-15,-15 5 0 16</inkml:trace>
  <inkml:trace contextRef="#ctx0" brushRef="#br0" timeOffset="1.07584E6">13570 9007 23 0,'13'0'23'16,"-1"-13"-6"-16,20 9-6 15,3-3-5-15,3 2-2 16,9 1-1-16,-4-6-2 0,1 5 0 16,-3-7 3-16,-8 7 2 15,-8-5 2-15,-3 5 1 16,-9-4 0-16,-4 9 1 16,-9 0 0-16,6 14 0 0,-12 0-3 15,12 5-3-15,-13 6-1 16,7 0-1-16,-7 1 0 15,3 0-2-15,4-6 0 16,0-3 0-16,0-7 0 0,0-10-1 16,0 0 0-16,14-6-1 15,-7-6 0-15,9-2 1 16,-4-3-1-16,1 0 1 31,2 1 0-31,0 3 0 0,-2 1 0 16,2 3 1-16,-4 4 0 15,-11 5 0-15,11-5 0 16,-11 5 2-16,0 0-1 16,-15 9 0-16,2 1 1 15,-6 0-1-15,1 2 1 16,0 2-1-16,4 0 1 0,6 1-1 16,2-2 0-16,14 1 1 15,2-2-1-15,8-1-2 16,5-2-3-16,5-2-21 15,5-7-10-15,7 5-1 16,4-5 1-16</inkml:trace>
  <inkml:trace contextRef="#ctx0" brushRef="#br0" timeOffset="1.07641E6">13360 9644 67 0,'-25'-5'23'0,"-7"0"-2"16,-2 5-6-16,-6 5-3 15,3 0-4-15,6 12-1 16,9-1-3-16,10 8 0 0,15 1-1 16,12 4-1-16,10-5 1 15,10 7-1-15,-2-3 1 16,1 0 0-16,-7-1 1 15,-7-1-1-15,-20-3 0 16,-9-3-1-16,-15-3 0 16,-11-8-2-1,1-4-2-15,-6-10-5 16,8-3-8-16,-1-7-13 16,11-9-9-16,16 5-1 15,6-8 0-15</inkml:trace>
  <inkml:trace contextRef="#ctx0" brushRef="#br0" timeOffset="1.07661E6">13542 9815 28 0,'0'0'34'0,"0"0"1"15,0 0-4-15,29 10-13 16,-7-10-7-16,6 5-3 0,8-5-6 15,-1 0-13-15,-2 0-23 16,2 0-1-16,-5-5 0 16,3 5-1-16</inkml:trace>
  <inkml:trace contextRef="#ctx0" brushRef="#br0" timeOffset="1.07705E6">14262 9694 35 0,'0'-13'30'0,"-15"-6"-5"31,-4 6-4-31,-6 3-5 0,-3 2-5 16,0 8-2-16,-2 8-3 16,9 6-2-16,4 5-1 15,14 8 0-15,6-2-1 16,15 6 0-16,5 0-1 15,4 1 1-15,-5 0 0 16,-1 0 0-16,-8-2 0 0,-13-3-2 16,-7-6 2-16,-17-2-2 15,-7-9 1-15,-7-5-3 16,4-5-2-16,3-11-6 16,13 2-7-16,3-5-10 15,6-4-7-15,18 7-1 16,-3-7 0-1</inkml:trace>
  <inkml:trace contextRef="#ctx0" brushRef="#br0" timeOffset="1.07758E6">14289 9825 45 0,'0'0'33'15,"14"5"-7"-15,-8 4-5 0,0 4-6 16,3 11-4-16,-9-3-3 15,6 6-3-15,-6 0-1 16,2 2-1-16,-2-7-2 16,4 2 0-16,-4-7-1 15,0-7 0-15,0-10 0 16,0 0-1-16,16 0-1 0,-16 0 1 16,20-18-1-16,-9 7 1 15,5-2 0-15,-4-1 0 16,1 5 0-16,-1-1 2 15,-3 2 0-15,1 3 0 16,-10 5 0-16,0 0 0 16,-11-5-1-1,11 5 1-15,-15 9 0 16,3 0 0-16,-2-4-1 16,3 5 1-16,2-2-1 0,5 2 1 15,4-10 0 1,10 15 0-16,0-10 0 0,8-1 0 15,1 1-1-15,2-2 1 16,1 2-1-16,0-5 1 0,-4 5 0 16,-3-5 0-16,-15 0 1 15,19 4-1-15,-19-4 1 16,9 0 0-16,-9 0 0 16,0 0-2-16,0 0-2 15,0 0-5-15,0 0-17 16,0-9-13-1,-9 1-1-15,9 8 1 16,-9-5-1-16</inkml:trace>
  <inkml:trace contextRef="#ctx0" brushRef="#br0" timeOffset="1.07954E6">15423 9215 35 0,'-34'5'21'16,"4"-5"-1"-16,18 5-3 15,23-5-1-15,20 0-5 16,20 0-2-16,24 0-1 16,25 0 0-16,20-3-1 15,20 3-2-15,0 0-1 16,6 0-1 0,-5 0 1-16,-7 0-2 15,-21 0-1-15,-21 0 0 16,-27 0-1-16,-20-5 0 15,-20 1 0-15,-15-3 0 16,-10 7 0-16,-12-20-1 16,-4 8 1-16,-2-2 0 0,0 0 0 15,-1-1 0-15,-2 2-1 0,2 4 1 16,4 3-1-16,-1 0 0 16,6 6 1-16,10 0-1 15,0 0 0-15,0 8 1 16,15 1-1-16,7 0 1 15,3 2 1-15,0 1 0 16,0 2 0-16,-4 0 3 0,-11 0-1 16,-7 1 1-16,-15-1 0 15,-4 2 0-15,-11-3-1 16,2-2-7-16,-1-1-20 16,5 1-13-16,5-11 0 15,16 0-1-15</inkml:trace>
  <inkml:trace contextRef="#ctx0" brushRef="#br0" timeOffset="1.08013E6">17282 9211 29 0,'0'0'18'16,"31"-8"0"-1,25 8-1-15,33-5-1 0,34 5-1 31,33-5-1-31,35 5-1 0,24-8-3 16,18 8-1-16,0-7-3 16,-5 7-3-16,-25 0-8 15,-32-3-17-15,-39-3-12 16,-31 6-2-16,-47-7 1 16</inkml:trace>
  <inkml:trace contextRef="#ctx0" brushRef="#br0" timeOffset="1.08066E6">18264 8594 34 0,'4'-20'32'16,"-4"20"-1"-16,0 0-9 0,0 19-5 16,-7 15-5-16,-7 7-4 15,0 11-3-15,-6 2 1 16,4 3-2-16,0-11-2 15,3-1 1-15,4-15-1 16,5-13-1-16,4-17 0 0,10-8-1 16,3-17 1-16,3-8-1 15,1-13 0-15,2-8-1 16,-2-4 0-16,1 3 0 16,-4 1 0-16,-4 10 0 15,0 9 0-15,-3 11 1 16,-1 14-1-1,-6 10 2-15,20 28 0 16,-7 1-1-16,3 6 1 16,3 7-1-16,1 1 1 15,2 0-1-15,-1-1-3 16,-5-8-4-16,-2-1-12 16,-5-5-14-16,-9-13-3 0,-7-2 0 15,-11-13 0-15</inkml:trace>
  <inkml:trace contextRef="#ctx0" brushRef="#br0" timeOffset="1.0812E6">18184 8862 24 0,'0'0'30'0,"15"7"2"32,7-7-12-32,8-7-5 0,11 5-3 15,1-8-3-15,6 3-3 16,-3-2-2-16,-2 0-1 15,-4-3 0-15,-5 5 0 16,-11-2 0-16,-4 6-1 16,-8 3 1-16,-1 5 0 15,-4 5 0-15,0 6 0 0,-2 3-1 16,-2 4 0-16,2 5-1 16,-1-1 1-16,-3-3-1 15,0-4 0-15,0-3 0 0,3-3-1 16,-3-14 1-1,0 0 0-15,0 0-1 0,13-15 1 16,-1-3-1-16,2 0 0 16,3-1 0-16,3-4 0 0,0 5-1 15,1 3 1-15,-2 5-1 16,-4 1 1-16,-2 2-1 16,-3 7 1-16,-10 0 0 15,0 0 0-15,0 12-1 31,-12-5 1-31,-1 1 0 0,-2 3 1 16,-1 0-1-16,3-1 0 16,1 1 1-16,5 1 0 15,7-4-1-15,0-8 2 16,15 16-2-16,1-6 1 16,3-3 0-16,0 0 0 15,3 0-3-15,-3-7-2 0,0 8-14 16,-2-4-20-16,-17-4 0 15,0 0 0-15,0 0 0 16</inkml:trace>
  <inkml:trace contextRef="#ctx0" brushRef="#br0" timeOffset="1.08211E6">17375 9830 14 0,'-6'-29'29'16,"9"2"-3"-16,-3-11-2 15,0 1-3-15,0 5-2 16,0-5-4-16,4 10-3 16,-7 5-2-16,3 22-2 15,0 0-1-15,6 12-2 16,-6 13-3-16,6 10 0 15,-6 6-1-15,6 7 1 0,-6-3-1 16,3-1-3-16,6-2-5 16,-6-5-21-16,3-15-10 15,9-3-1-15,-4-14 1 16</inkml:trace>
  <inkml:trace contextRef="#ctx0" brushRef="#br0" timeOffset="1.08235E6">17603 9811 44 0,'0'0'36'0,"20"0"2"15,12 0-4-15,12 4-17 16,1-7-8-16,7 3-2 15,1 0-5-15,-5-6-6 16,-2 3-12-16,-11 3-21 16,-14-11-1-16,-3 8 0 15,-18 3 0-15</inkml:trace>
  <inkml:trace contextRef="#ctx0" brushRef="#br0" timeOffset="1.08342E6">18180 9859 35 0,'0'0'33'0,"8"22"-2"0,10-13-9 16,0-4-6-16,10 5-3 15,2-10-4-15,8 5-2 16,-4-12-3-16,1-2 0 16,-5-4-2-16,-5-2-1 15,-8-7 0-15,-10 0-1 32,-10 1 1-32,-9 0-1 0,-9 5 0 15,-6 7 0-15,-5 9 0 16,-3 2-1-16,-1 13 1 15,2 7 1-15,3 11-1 16,11 4 1-16,9 3 0 16,11-1 0-16,9-1 1 15,16-3-1-15,10-8 1 0,10-3-2 16,8-10-3-16,5-14-9 16,2-9-26-16,10-6 1 15,-9-13 0-15,2-4 0 16</inkml:trace>
  <inkml:trace contextRef="#ctx0" brushRef="#br0" timeOffset="1.08432E6">18739 9438 15 0,'-9'-9'26'0,"-5"9"-3"16,-10-8-4-16,-3 8-5 15,-2 0-4-15,-2 0-2 0,1 5-1 16,4-2-3-16,8 6 0 16,6-2-1-16,8 5 0 31,8 3 0-31,8 1 1 0,11-1 0 15,5 7 0-15,2-1 0 16,4 1 0-16,-4-2 0 16,-5 0 0-16,-12-2 0 15,-7 0 0-15,-17-3-1 16,-6-3 0-16,-10-6 0 16,-1-2-2-16,0-4-3 0,2-4-5 15,12 0-4-15,4-4-8 16,10-1-10-16,13 2-8 15,-1-6 1-15,10 8 0 16</inkml:trace>
  <inkml:trace contextRef="#ctx0" brushRef="#br0" timeOffset="1.08474E6">18813 9590 38 0,'0'0'33'15,"7"16"0"1,-7-7-11 0,0 6-7-16,0 1-6 0,-3 0-1 15,3 3-2-15,0-6-2 16,0 2-1-16,0-15-2 16,6 10 0-16,-6-10 0 15,16-5-1-15,-4-5 0 16,1 0 0-16,1 1 0 15,-1-4 0-15,0 4 0 0,-5 2 0 16,-8 7 0-16,13-7 0 16,-13 7 0-16,0 0 0 15,0 0 0-15,-16 8 0 0,6-3 0 16,0 1 0-16,-1-1 0 16,1 3 0-16,10-8 1 31,-7 9-1-31,7-9 1 15,12 9-1-15,3-4-1 0,3-5-1 16,10 5-4-16,0-5-11 16,6-10-17-16,3 10-1 15,-9-10-1-15,4 2 0 16</inkml:trace>
  <inkml:trace contextRef="#ctx0" brushRef="#br0" timeOffset="1.08504E6">18877 9394 62 0,'15'0'22'0,"9"0"-4"15,6 0-4-15,4 0-5 16,5 3-3-16,3-3-1 16,-1 0-3-16,-4-3-1 0,-4 3-1 15,-6 0-1-15,-9-2-2 16,0 2-6-16,-9 0-5 16,-9 0-9-16,0 0-4 15,0 0-3-15,-13 5 0 16</inkml:trace>
  <inkml:trace contextRef="#ctx0" brushRef="#br0" timeOffset="1.08522E6">19096 9443 67 0,'0'19'27'16,"0"1"-3"-16,0 4-5 16,5 5-3-16,-5-3-4 31,8 6-3-31,-8-7-3 0,4 0-2 15,-4-6-4-15,0-4-6 16,0-15-25-16,16 13-6 0,-16-13 0 16,15-5-1-1</inkml:trace>
  <inkml:trace contextRef="#ctx0" brushRef="#br0" timeOffset="1.08588E6">19423 9689 35 0,'0'0'26'16,"10"-19"-2"-16,-10 8-4 0,0-2-4 15,-12-3-3-15,5 1-4 16,-8-2-2-16,-1 7-3 16,-3 0-1-16,-1 6 0 15,-2 4-2-15,3 4 0 0,1 7-1 16,5 6 0-16,2 1 1 15,6 1-1-15,5 1 1 16,7-2 0-16,5-5 0 16,5 2 1-16,3-10-1 0,1-5 0 15,2-10 0-15,0-3 0 16,-3-7-1-16,0-2 0 16,-8-10 0-16,-2-4 0 31,-4-1-1-31,-2-1 1 0,-4 4-1 15,-4 2 1-15,1 6-1 16,-1 4 1-16,1 9-1 16,3 13 1-16,0 0-1 15,0 0 1-15,-7 22-1 16,7 0 1-16,4 3 0 16,-1 5 1-16,0 5 0 0,3 1-1 15,-1-2 1-15,1-2 0 16,-2-7 0-16,4-2 0 0,-3-5 0 15,-1-7 0-15,-4-11 0 16,7 9-2-16,-7-9-7 16,0 0-25-16,0-9-2 31,0 9-1-31,0-24 1 16</inkml:trace>
  <inkml:trace contextRef="#ctx0" brushRef="#br0" timeOffset="1.08658E6">19702 9729 12 0,'15'4'31'0,"8"-4"0"16,1 0-3-16,8-4-9 15,10 1-4-15,0 0-3 16,1 3-3-16,-5-5-3 16,-5 5-1-16,-8 0-2 31,-7 8-1-31,-18-8-1 0,3 22 1 16,-15-6-1-16,-4 6 0 15,-6 3 0-15,-4 2 0 16,-3 1 0-16,0 0 0 15,0 0-1-15,3-4 1 16,2-5-1-16,7-3 1 0,5-5 1 16,7-2-1-16,5-9 0 0,13 0 1 15,4 0 0 1,11-4 0-16,6-3 1 0,6 4-1 16,3-2-1-16,4-3-2 15,-1 4-4-15,-7-5-5 16,-2 1-23-16,-9 5-5 31,-16-6-1-31,-3 4 0 0</inkml:trace>
  <inkml:trace contextRef="#ctx0" brushRef="#br0" timeOffset="1.08686E6">19780 9844 42 0,'0'0'33'0,"22"0"-7"15,1 0-2-15,10-4-7 16,8 4-5-16,1-5-4 0,7 5-7 15,-1-5-17-15,2 5-17 16,-14-15-2-16,4 6 0 16,-11-8-1-16</inkml:trace>
  <inkml:trace contextRef="#ctx0" brushRef="#br0" timeOffset="1.08713E6">20117 9508 52 0,'0'0'35'0,"0"0"0"15,20-12-13 1,2 12-8-16,1-5-6 16,7 5-7-16,4 0-7 0,-2 0-17 15,-2 0-12-15,6 0 0 16,-10 0-1-16</inkml:trace>
  <inkml:trace contextRef="#ctx0" brushRef="#br0" timeOffset="1.08738E6">20550 9411 46 0,'0'-19'32'0,"4"7"-8"16,0 1-5-1,-4 2-5-15,0 9-2 16,0 0-2-16,5 13-2 15,-9 3-1-15,4 11-2 16,0 4-1-16,4 4-1 16,-1 2-3-16,-3-1-8 0,8-8-23 15,0-1-6 1,-8-16 0-16,6-2-1 0</inkml:trace>
  <inkml:trace contextRef="#ctx0" brushRef="#br0" timeOffset="1.08801E6">19457 9155 51 0,'63'-5'25'0,"24"5"-2"0,20-4-4 16,20 1-6-16,22 0-2 15,8-6-4-15,12 6-2 16,-10-1-1-16,-9 2-2 15,-22-2-1-15,-27 4 0 16,-25-4 0-16,-27 4-2 16,-26 1-1-16,-23-1-5 0,0 0-13 15,-19 10-14-15,-3-12 0 16,11 2 0-16,-10-5 4 16</inkml:trace>
  <inkml:trace contextRef="#ctx0" brushRef="#br0" timeOffset="1.09254E6">903 10467 49 0,'0'0'31'16,"-46"31"-8"-16,46-31-6 16,-56 71-5-16,32-15-3 15,5 4-1-15,13 4-3 0,11-1 1 16,12-2-1-16,14-12-1 16,17-11 1-16,12-20-1 15,8-12-1-15,9-25 1 16,-4-10-1-16,-12-17-1 0,-7-9-1 15,-19-6 0-15,-24-5-1 16,-21 1 3-16,-20 5-1 31,-14 9-1-31,0 12-1 0,-5 10-4 16,49 29-11-16,-75-25-22 16,75 25 0-16,0 0-1 15,-9 46-1-15</inkml:trace>
  <inkml:trace contextRef="#ctx0" brushRef="#br0" timeOffset="1.09291E6">1401 10892 20 0,'0'0'30'0,"4"22"2"15,-1-10-8-15,2 0-10 0,3 2-3 16,-3-1-4-16,-5-13-1 16,8 4-2-16,-8-4-1 15,0-17-1-15,4 2 0 0,-1-8 0 16,3-2-1-16,4-1 1 15,2-1 0-15,3 3 1 16,8 9-1-16,-1 2 0 16,3 7 1-16,-2 6-1 15,-1 5-2-15,-3 10-3 16,-7 3-6 0,1 6-13-16,-4 8-14 15,-4-8 1-15,2 6-1 16</inkml:trace>
  <inkml:trace contextRef="#ctx0" brushRef="#br0" timeOffset="1.09319E6">1913 10950 46 0,'4'-19'32'0,"-9"-6"-7"15,-2-4-5-15,-1 5-4 16,-8-4-4-16,2 10-3 15,-6 4-1-15,3 8-3 16,-3 6 0-16,1 10-1 0,5 8-1 16,7 6-1-16,4 5-2 15,6 0 1-15,11 2-1 16,-1-7 0-16,11-1-1 16,-1-6-1-16,3-3-4 15,-2-14-6-15,-1-9-18 31,0-1-7-31,-13-16 0 0,2 2-1 16</inkml:trace>
  <inkml:trace contextRef="#ctx0" brushRef="#br0" timeOffset="1.09338E6">1870 10626 27 0,'-13'-15'36'16,"-2"1"-1"-16,6 14 0 15,9 0-17-15,-8 4-17 0,8 10-30 16,0-14-3-16,19 24-3 15,-8-13-1-15</inkml:trace>
  <inkml:trace contextRef="#ctx0" brushRef="#br0" timeOffset="1.09369E6">2034 10802 38 0,'15'-6'28'16,"15"6"-7"-16,-1 0-7 16,8-7-5-16,3 5-1 15,-2-6-3-15,-1 7-1 0,-11-6-1 16,-8 4-1-1,-18 3 0-15,0 0 1 0,0 0 0 32,-28 6 1-32,4 0-1 15,2 7 0-15,0 1 0 0,5 4 1 16,3 1-2-16,11 4 0 16,10 0 0-16,10 1-1 15,6-1-2-15,2-5-1 16,7 2-8-16,5-2-22 15,-1-17-2-15,8-1-1 0,-7-10 0 16</inkml:trace>
  <inkml:trace contextRef="#ctx0" brushRef="#br0" timeOffset="1.09408E6">2674 10751 21 0,'-27'-9'31'16,"6"9"0"-16,-11 0-7 15,11 0-11-15,5 5-4 16,6 5-4-16,10 3-2 16,0 4-2-16,10-2 0 0,6-1 0 15,-1-5-1-15,6 1 0 32,-2-6-2-32,-3 1-1 15,-8-5 0-15,-8 0-1 0,0 0 0 16,-6-15 0-16,-8 12 0 15,-5 3 2-15,-3 3 3 16,-2 4 2-16,3 5 2 16,-2 3 1-16,10 4 2 15,4 0 1-15,13 6 0 0,4-5 0 16,10 3-2-16,2-8 0 16,8-1-2-16,2-9-1 15,5-5-6-15,-2-4-22 16,-2-6-13-16,-8-14-1 15,7 5-1-15</inkml:trace>
  <inkml:trace contextRef="#ctx0" brushRef="#br0" timeOffset="1.09457E6">4429 10672 18 0,'7'-15'33'16,"0"27"2"-16,-7 14-4 0,0 14-13 15,8 18-5-15,-4 7-5 0,4 13-1 16,-1 1-4 0,3-2-3-16,3-8-9 0,-5-12-10 15,-2-17-16-15,7-6-1 16,-10-21 0-16,7-4 6 15</inkml:trace>
  <inkml:trace contextRef="#ctx0" brushRef="#br0" timeOffset="1.09481E6">4700 10699 33 0,'6'-22'35'0,"-6"12"1"16,0 10-5-16,9 28-14 16,-2 4-5-16,2 15-4 0,0 6-4 15,7 11 1 1,-4 0-2-16,0 2-2 16,3-9-3-16,-5-8-5 0,0-3-11 31,-5-12-20-31,-5-15 0 0,-3-6 0 15,-6-13 0-15</inkml:trace>
  <inkml:trace contextRef="#ctx0" brushRef="#br0" timeOffset="1.09501E6">4505 11052 49 0,'0'0'36'0,"0"0"1"16,18-8-4-16,3 7-21 15,14 1-10-15,8 0-19 16,10 7-18-16,-1-14 0 16,8 7-2-16,-4-11 0 15</inkml:trace>
  <inkml:trace contextRef="#ctx0" brushRef="#br0" timeOffset="1.0953E6">5364 10660 34 0,'-18'-21'34'15,"-4"12"0"-15,-12 9-14 16,-3 9-4-16,-1 14-3 15,-5 10-4-15,7 18-3 0,2 5-1 16,12 14-2-16,5 4 0 16,13 1 0-16,4 3-1 15,12-4-2-15,7-7-6 16,6-15-8-16,7-16-23 16,10-12-1-16,3-19 1 15,15-8-1 1</inkml:trace>
  <inkml:trace contextRef="#ctx0" brushRef="#br0" timeOffset="1.0957E6">5466 10911 23 0,'0'0'35'16,"0"0"1"-16,22-3-3 16,6-4-15-16,10 7-5 15,-1-2-4-15,4 4-2 0,-5-2-3 16,-3 10-1-16,-12 1-2 16,-8 4 0-16,-13 3 0 15,-12 2-1-15,-9 3 0 16,-4 4 1-16,-3 0-1 15,-4-1 0-15,2 1 0 32,3-5 0-32,8 1 0 0,7-4 1 15,12-3 0-15,4-4 0 16,12-2 0-16,10 0 1 16,3-7-1-16,5-3-1 15,6 0-6-15,-3-9-11 16,-3-5-21-16,1 7 0 15,-10-8-1-15,-5 2 0 0</inkml:trace>
  <inkml:trace contextRef="#ctx0" brushRef="#br0" timeOffset="1.0959E6">5463 11061 23 0,'-9'-4'35'0,"21"4"0"16,3 0-8-16,18 0-7 16,9 0-6-16,0 0-6 15,9 0-3-15,4 0-10 16,-7 0-17-16,-8-8-13 16,0 3-1-16,-10-9 0 0</inkml:trace>
  <inkml:trace contextRef="#ctx0" brushRef="#br0" timeOffset="1.09618E6">5844 10708 59 0,'15'2'38'16,"10"18"1"-16,1 7-11 15,3 9-14-15,7 14-4 32,-10 6-3-32,-2 10-1 0,-13 4-3 15,-4-2 0-15,-14-3-2 16,-3-7-1-16,-5-8-4 16,-8-13-9-16,0-13-27 15,8-6-1-15,-3-18 0 16,8 0 0-16</inkml:trace>
  <inkml:trace contextRef="#ctx0" brushRef="#br0" timeOffset="1.09666E6">6405 11011 48 0,'0'0'34'0,"28"10"-6"16,-2-6-10-16,5-4-7 0,11 5-2 15,-1-5-5-15,3 0-8 16,-1 0-12-16,1 5-15 16,-16-11-2-16,2 6-1 15,-17-10 1-15</inkml:trace>
  <inkml:trace contextRef="#ctx0" brushRef="#br0" timeOffset="1.09693E6">6412 11146 17 0,'12'10'35'0,"3"-10"1"15,20 5-4-15,6-1-9 16,2-4-5-16,7 0-5 0,-5 0-5 16,1 0-3-16,-8 0-4 0,-9-3-12 15,-8-4-26-15,-6 3-1 16,-12-5 0-16,-3 9-1 15</inkml:trace>
  <inkml:trace contextRef="#ctx0" brushRef="#br0" timeOffset="1.10057E6">8321 11136 3 0,'-132'0'17'15,"-20"0"-3"-15,-3 4-2 0,-6-2-2 16,9 3-1-16,13 1-1 31,20-3 0-31,29 1 1 0,35-4-1 16,39 4 0-16,35-4-1 15,43 0 1-15,40 0-1 16,38 0 1-16,36 0-1 16,39 5-2-16,25-5-2 15,19 0 0-15,17 0-1 16,-2-5 0-16,-2-3-1 0,-15 3 0 16,-21-4 0-16,-25-1-1 15,-34 1-1-15,-25 1-9 16,-38 1-24-16,-21 7-1 15,-43 0 1-15,-25 2 0 16</inkml:trace>
  <inkml:trace contextRef="#ctx0" brushRef="#br0" timeOffset="1.10177E6">8552 10857 19 0,'0'0'28'0,"0"0"-5"16,0-21-3-16,7 1-2 16,4-11-3-16,6-5-4 15,-5-10-4-15,3 0 0 16,-4-3-2-16,0 6 0 0,-7 2 1 15,2 11-2 1,-6 7 0-16,0 23 1 0,0 0-1 16,-7 34-1-16,4 9-1 15,3 15 0-15,0 8-3 16,0 2-7-16,-3 4-30 0,6 1 1 16,-3-20-1-16,4-6 0 15</inkml:trace>
  <inkml:trace contextRef="#ctx0" brushRef="#br0" timeOffset="1.10276E6">7159 12057 24 0,'0'-23'24'16,"12"-4"-4"-16,-2-7-3 16,-3-2-2-1,5-3-2-15,-6 1-2 16,3 0-1-16,-3 3-1 16,0 9-2-16,-6 4-1 15,6 12-2-15,-6 10 1 16,9 10-2-16,-5 10 0 15,4 18 0-15,-1 8 0 0,1 9-1 16,0 9 1-16,-2 0-1 0,-2 0-1 16,-1-3-2-16,3-5-5 15,-6-13-17-15,5-17-15 16,8-6 0-16,-4-20 0 16</inkml:trace>
  <inkml:trace contextRef="#ctx0" brushRef="#br0" timeOffset="1.10313E6">7566 12076 34 0,'0'0'34'0,"27"7"2"16,-9-7-10-16,13 0-9 15,10 0-5-15,-1-6-4 16,4 2-9-16,2 4-17 31,-6 0-17-31,-15-5-1 0,-2 13 0 16,-23-8-1-16</inkml:trace>
  <inkml:trace contextRef="#ctx0" brushRef="#br0" timeOffset="1.10413E6">8068 12061 27 0,'0'0'20'15,"0"0"-2"-15,0 0-3 16,0 0-2-1,-2 11-3-15,2-11-2 16,7 8-1-16,7-5 0 0,5 0-1 16,5-3-1-1,7 4 0-15,2-8-1 0,2 1-1 16,-4-7 0-16,0 0-2 16,-7-5 1-16,-7 2-1 15,-10-5-1-15,-7 0 1 0,-14 3-1 16,-7-1 0-16,-4 8 1 15,-6 3-1-15,0 5 0 16,-4 9 0-16,4 7 0 16,4 11 0-16,7 3 0 15,12 9 1-15,8-1 0 16,12 3 1 0,10-4 1-16,12-3 0 15,0-8 0-15,9-2 0 16,-5-10 0-16,-2-8 0 15,-3-6 0-15,-8-6-2 16,-4-4 0-16,-7-1-2 16,-3 0-4-16,-9-4-7 0,4-2-25 15,-3 7-1-15,-3-2 0 16,0 12 1-16</inkml:trace>
  <inkml:trace contextRef="#ctx0" brushRef="#br0" timeOffset="1.10528E6">8331 11644 24 0,'0'0'22'16,"-12"8"-2"-16,12-8-3 15,0 0-2-15,13 0-2 0,-1 3-2 16,7-3-2-16,8 0-1 0,2 4-2 16,4-1-1-1,0-3-1-15,0 9 0 0,-6-7-1 16,-3 3-1-16,-10-2 0 15,-1 1 0-15,-13-4 0 16,9 2 1 0,-9-2-1-16,0 0-1 15,0 0 0-15,0 0-4 16,0 0-9-16,6-9-24 16,-11-1-1-16,5 10 0 15,0-16 0-15</inkml:trace>
  <inkml:trace contextRef="#ctx0" brushRef="#br0" timeOffset="1.10967E6">8766 11460 46 0,'0'0'33'15,"0"0"-9"-15,19-6-4 16,8 6-5-16,6-6-5 15,13 6-3-15,6 0-3 16,4 0-1-16,-3 0-1 16,-3-1-2-16,-7 1-4 15,-9 1-2 1,-9 5-3-16,-13-6-6 16,-12 0-4-16,0 0-5 15,-10 0-6-15,-2 4 0 0,-9-6 4 16</inkml:trace>
  <inkml:trace contextRef="#ctx0" brushRef="#br0" timeOffset="1.10984E6">9011 11482 45 0,'0'18'23'0,"-3"5"-1"16,3 9-2-16,4 2-2 16,-4 2-3-16,6 7-4 15,-6-6-2-15,3 1-3 16,-3-6-4-16,0-9-5 15,3-2-8-15,-3-6-21 0,0-15-4 16,0 0-1-16,0 0 1 16</inkml:trace>
  <inkml:trace contextRef="#ctx0" brushRef="#br0" timeOffset="1.11047E6">9325 11844 31 0,'9'-5'32'0,"-9"5"-4"15,0-10-7-15,0 10-4 16,0-14-4-16,0 14-4 16,-15-13-2-16,5 5-1 31,-5-1-3-31,-3 4 0 0,-4 0-2 16,3 5 0-16,0 0 0 15,1 5 0-15,3 2-1 16,5 3 0-16,6-1 1 15,4 4-1-15,10-2 0 16,2-2 1-16,3-1 0 0,4-2 0 16,2-6-1-16,5 0 0 15,-1-10 0-15,-3-3 0 16,-3-5 0-16,-4-7 0 16,-1-6-1-16,-4-3 1 0,-4-5 0 15,-6 0-1-15,0-4 2 16,0 6-1-16,-5 4 1 31,1 5-1-31,1 8 1 0,-1 5-1 16,4 15 0-16,0 0 1 15,-4 17 0-15,7 4-1 16,0 9 1-16,2 6-1 16,1 4 2-16,1 5-1 15,0-2 1-15,1-1-1 16,-3-4 1-16,2-8-1 0,0-6-3 15,-7-8-9-15,0-16-27 16,3 12 0-16,-3-12 0 16,4-12-1-16</inkml:trace>
  <inkml:trace contextRef="#ctx0" brushRef="#br0" timeOffset="1.11114E6">9834 11872 15 0,'0'0'26'0,"-10"8"-5"16,10-8-4-16,15 2 0 0,4-2-3 16,13 0 0-16,2-4-1 15,9 4-3-15,0-3-3 16,-3 3-3-16,-5 0 0 15,-2 0-1-15,-11 3-1 0,-10 6 1 16,-15 8-1-16,-6 2-1 16,-10 5 2-16,-5 4-1 15,-4 2 0-15,-3 4-1 16,0-5 0-16,0 3-1 16,6-9 0-16,4 0 0 0,5-6 0 15,6-5 1-15,10-12-1 16,4 12 1-16,10-12-1 15,9 0 1-15,5-3 0 16,0-1 0-16,9 0-3 16,-3-2-5-16,6 2-15 31,-6-1-15-31,-9-4-1 0,1 3 1 16,-14-7-1-16</inkml:trace>
  <inkml:trace contextRef="#ctx0" brushRef="#br0" timeOffset="1.11136E6">9851 12029 17 0,'0'0'34'0,"-15"6"2"15,15-6-1-15,20 9-15 16,4-9-5-16,16 2-5 15,2-2-1 1,12 0-5-16,2 0-9 16,-6 0-27-16,-1-7-5 15,-1-1 0-15,-9-11-1 16</inkml:trace>
  <inkml:trace contextRef="#ctx0" brushRef="#br0" timeOffset="1.11171E6">10110 11662 33 0,'11'6'32'15,"5"-10"1"-15,15 1-11 16,3 3-12-16,6-4-9 15,1 4-13-15,1-10-18 16,9 10-1-16,-13-8 0 16,4 8 5-16</inkml:trace>
  <inkml:trace contextRef="#ctx0" brushRef="#br0" timeOffset="1.11213E6">10538 11611 27 0,'0'0'30'0,"12"-22"-8"15,-7 5-2-15,2 0-3 16,-2-5-3-16,2 8-1 0,-4-4-2 15,3 8-3-15,-6-3-1 16,0 13-1-16,3-10-2 16,-3 10-1-16,0 9-2 15,0 6 0-15,0 5-1 16,0 4 0-16,0 8 0 16,4 5 1-16,2 2-1 0,-4-2 0 15,3 0 1-15,-1-8 0 16,0-3-1-16,-1-6 1 15,-3-9 0-15,0-11 0 16,4 11-3-16,-4-11-10 16,-11-12-26-16,11 12 0 0,-9-10 1 31,9 10-2-31</inkml:trace>
  <inkml:trace contextRef="#ctx0" brushRef="#br0" timeOffset="1.11777E6">11137 11071 34 0,'9'9'23'0,"7"-9"-2"15,7 0-4-15,9 0-1 16,7-4-4-16,8 4-5 16,-1-3-2-16,0 3-4 15,-6-2-4-15,-5 2-3 0,-4 0-7 16,-9 5-9-16,-22-5-9 16,15 4-1-16,-15-4 4 15</inkml:trace>
  <inkml:trace contextRef="#ctx0" brushRef="#br0" timeOffset="1.11803E6">11160 11173 27 0,'9'12'21'0,"10"-12"0"16,10 0-3-16,9 0-1 16,2 0-4-16,5 3-3 15,-3-3-4-15,-2 4-4 16,-4-4-14-16,1 5-19 16,-18-8 0-16,2 3 0 15,-11-9 2-15</inkml:trace>
  <inkml:trace contextRef="#ctx0" brushRef="#br0" timeOffset="1.11876E6">12022 11207 12 0,'37'0'28'0,"17"-1"0"15,33 1-14-15,28 0 0 16,30 1-1-16,23 3 0 16,21-4-3-16,15 3-2 0,7-3-2 15,-2 0-2-15,-14 0-2 16,-13 0-1-16,-20-3 0 15,-17-1 0-15,-23 4 0 16,-14-4-1-16,-21 4-1 16,-10-2-5-16,-13 2-6 0,-18 2-16 15,-17-8-5-15,-7 6-1 16,-17-9 0-16</inkml:trace>
  <inkml:trace contextRef="#ctx0" brushRef="#br0" timeOffset="1.11973E6">12987 10621 28 0,'32'4'33'16,"-4"-8"-1"-16,11 4-13 0,12 0-3 15,1-6-5-15,1 6-3 16,-3 0-2-16,2 0-4 16,-17 0-1-16,-7 6 0 31,-17-2 0-31,-11 6-1 0,-6 2 1 15,-10 3 0-15,-8 4 0 16,-7 8 0-16,-6 1-1 16,1 0 1-16,-3 5 0 15,0-4-1-15,4-4 1 16,10 0-1-16,9-10 1 16,13-1 0-16,3-14 1 0,19 9-1 15,3-9 0-15,12-5 1 16,3 5-1-16,0-8 0 15,0 8-3-15,-3-5-5 0,4 5-15 16,0 0-14 0,-14-11 0-16,4 6 0 15,-13-7 1-15</inkml:trace>
  <inkml:trace contextRef="#ctx0" brushRef="#br0" timeOffset="1.12003E6">13040 10751 17 0,'0'0'30'16,"0"0"-3"-16,0 0-5 15,32-9-3-15,4 5-4 0,8 4-3 16,9-6-2-16,5 6-1 16,-5 0-3-16,0 4-2 15,-15-4-2-15,-5 4-2 16,-5-4-11-16,-9 6-23 16,-19-6-2-16,9-4 0 15,-9 4-1 1</inkml:trace>
  <inkml:trace contextRef="#ctx0" brushRef="#br0" timeOffset="1.12081E6">12162 11696 38 0,'14'-4'34'16,"17"4"-2"-16,5-5-12 16,11 0-6-16,3 5-4 15,5-6-4-15,-2 6-1 16,-10 0-3-16,-5 5 0 16,-14 3-1-16,-14 4 0 0,-14 5-1 15,-10 4 1-15,-12 1-1 16,-7 4 1-16,-5 2-1 0,0 0 1 15,1 1 0-15,6-4-1 16,3-4 1-16,9-2-1 16,14-5 2-16,8-3-1 31,15-8 1-31,10-3-1 0,4 0 0 16,7-5-1-16,5 1-3 15,-4-5-3-15,1 8-10 16,-10-5-15-16,-9-4-5 15,0 5-1-15,-15-5 0 16</inkml:trace>
  <inkml:trace contextRef="#ctx0" brushRef="#br0" timeOffset="1.12105E6">12240 11839 25 0,'0'0'33'16,"-9"0"-1"-16,18 0-8 16,13 0-5-16,11 0-7 15,11 0-4-15,0 0-3 0,8 0-3 16,-2 0-12-16,0 0-24 16,-13-8 0-16,1 8-1 31,-14-10 0-31</inkml:trace>
  <inkml:trace contextRef="#ctx0" brushRef="#br0" timeOffset="1.12153E6">12910 11847 31 0,'0'0'26'0,"28"3"-3"15,-3-3-1-15,9 5-4 16,7-2-3-16,5-3-4 15,1 4-2-15,-6-4-1 0,0 0-2 16,-12 0-1-16,-3 0 0 16,-18-4-2-16,-8 4-3 15,0 0-11-15,0 0-25 16,0-15-1-16,0 15-2 16,-3-13 1-16</inkml:trace>
  <inkml:trace contextRef="#ctx0" brushRef="#br0" timeOffset="1.12213E6">13546 11806 13 0,'13'13'29'16,"2"-13"-3"-16,15 6-8 15,-1-2-2-15,5-4-2 0,2 0-5 16,-1-7-1-1,-1 2-4-15,-3-8-1 0,-11-2-1 16,-12 1 0-16,-8-2-1 0,-15 3-1 16,-4 1 0-16,-9 5 0 15,-3 3 0-15,-9 8 0 16,2 6 0-16,2 4 0 16,5 6 0-16,9 3 1 31,10 5 1-31,8 3 2 0,10 2-1 15,9-5 1-15,13 0 0 16,3-6 0-16,10-3-2 16,3-6-3-16,-4-8-17 15,-7-13-17-15,11-5-1 16,-10-11 0-16,6 1 0 16</inkml:trace>
  <inkml:trace contextRef="#ctx0" brushRef="#br0" timeOffset="1.12258E6">13837 11529 30 0,'0'0'32'16,"0"0"-7"-16,0 0-3 16,15 13-5-16,4-13-4 15,16 5-2-15,-1-5-3 0,6 4-6 16,1-4-13-16,3 4-22 0,-9-8-2 15,-1 4 0 1,-5-9 0-16</inkml:trace>
  <inkml:trace contextRef="#ctx0" brushRef="#br0" timeOffset="1.12297E6">14117 11397 29 0,'0'0'29'16,"14"0"-6"-16,5 0-4 16,10-4-5-16,2 0-4 0,8 4-3 15,2-4-1-15,1 4-2 16,-4-3-2-16,-6 3-1 0,-4-3-2 16,-10-1-2-16,-3 4-4 15,-15 0-2-15,0 0-5 16,0 0-5-16,-9 0-3 31,-1 7-2-31,-8-7 1 0,5 10 3 16</inkml:trace>
  <inkml:trace contextRef="#ctx0" brushRef="#br0" timeOffset="1.12318E6">14332 11426 26 0,'0'0'21'15,"0"19"1"-15,0-4-2 16,7 1-1-16,-1 4-1 0,-6 2-5 15,7 6-1-15,-7-5-4 16,3 5-1-16,-3-7-2 16,0 0-3-16,3-3-6 15,-6-7-12-15,3-11-20 16,0 0-1-16,0 0 1 0,0 0-1 16</inkml:trace>
  <inkml:trace contextRef="#ctx0" brushRef="#br0" timeOffset="1.12392E6">14592 11737 30 0,'15'-11'22'15,"-15"11"-2"1,8-16-3-16,-8 16-3 16,0-17-4-16,0 17-3 15,-17-20-1-15,6 9-2 0,-4 2-2 16,-4 0 0-16,-3 0 0 16,-2 4-1-16,1 5 0 15,5 0 0-15,6 9 1 16,2 2 0-16,7 0 0 0,3 4 0 15,7 1 0-15,9 2 1 16,-1-9-1-16,5 1 1 16,-2-5-1-16,1-5 0 15,2-2-1-15,-3-11 0 16,2-2-1-16,-3-7 1 16,-5-6 0-16,-2-4-1 0,-2-1 0 15,-2-1 0-15,-6 2 0 16,0 5 1-16,-3 2-1 15,-2 8 0-15,5 5 0 16,0 12 0-16,0 0 0 16,0 0 0-16,0 0 0 15,-9 16 0 1,9 2-1-16,-4 2 1 16,4 6 0-16,0-2 0 15,0 3 0-15,0 1 0 16,0-2 1-16,0 0-1 15,7-7 1-15,-3-1 0 0,1-4-1 16,1-4 1-16,-6-10-1 16,9 13 1-16,-9-13 0 15,0 0 0-15,11 6-1 0,-11-6-3 16,0 0-2-16,0 0-9 16,0 0-20-16,0 0-2 15,-11-11 0-15,11 11 0 16</inkml:trace>
  <inkml:trace contextRef="#ctx0" brushRef="#br0" timeOffset="1.12632E6">15302 11361 15 0,'0'0'11'0,"0"0"-1"15,0 0 0-15,0 0-2 16,0-9-2-16,0 9-2 16,0 0 0-16,0-9-1 0,0 9 0 15,-8-11 0-15,8 11-1 16,0-17 1-16,0 6-1 16,9-1 0-16,7 1 0 15,10 3 0-15,11 3 0 16,12 5 0-16,9 9 1 31,14 4 2-31,16 8 0 0,14 9 1 16,5 8-1-16,7-2 1 15,0 7-2-15,-2-1 0 16,-1-2-1-16,-12-3-1 16,-9-6 0-16,-16-6-1 0,-12-11-1 15,-18-8-2 1,-13-12 0-16,-12-11 1 0,-17-7-1 15,-11-9 1-15,-9-4-1 16,-7 1 1-16,-5 0 1 0,1 6 2 16,2 3-1-16,5 12 0 15,9 6 1-15,13 9-1 16,0 0-1-16,10 20 1 31,12-4-1-31,8 4 0 0,5 3 0 16,7 0 0-16,-4 1 0 15,0-1 1-15,-7-2 0 16,-10-1 2-16,-6 0 0 16,-12-2 2-16,-8 1 1 15,-14-2-1-15,-3 4 3 16,-9-2-2-16,0 4 0 0,-4-4-2 16,2 3-1-16,4 0-7 15,2-10-17-15,9-8-17 16,18-4-1-16,0 0 1 15,30-24-1-15</inkml:trace>
  <inkml:trace contextRef="#ctx0" brushRef="#br0" timeOffset="1.12699E6">17434 11025 8 0,'7'10'29'16,"-7"7"-1"-16,-4 19-6 15,8 8-5-15,-1 4-4 16,3 7-1-16,-2 0-4 31,2 2-3-31,-3-11-5 0,1-5-7 16,-4-13-14-16,7-5-11 15,-7-23-1-15,0 0 1 16</inkml:trace>
  <inkml:trace contextRef="#ctx0" brushRef="#br0" timeOffset="1.1273E6">17410 11050 3 0,'9'-18'24'0,"15"13"-3"15,-2-4-8-15,9 9-4 0,1 0-3 16,5 0-1-16,0 8 0 31,-1 1-2-31,-3-3-1 0,-5 3 0 16,-4 0-1-16,-8-1 1 15,-1-2 1-15,-15-6 1 16,13 15 1-16,-13-15 2 16,0 17 0-16,0-4 0 15,-3 5 0-15,-1 6 1 16,1 8-2-16,3 2-1 0,0 12-2 16,0 0-4-16,8 0-8 15,2 1-18-15,7 0-7 16,-2-11-1-16,12-1 0 15</inkml:trace>
  <inkml:trace contextRef="#ctx0" brushRef="#br0" timeOffset="1.12762E6">18181 11410 31 0,'-13'-13'32'16,"-7"-4"0"-16,-5 7-11 15,-1 5-7-15,-1 4-5 16,1 4-3-16,-1 3-1 16,9 9-2-16,3-1-1 15,7 6 0-15,8 5 0 16,7-4 0-16,6 2-1 0,8 0 2 15,2-8-2-15,5-1 0 16,-1-6-4-16,-2-8-7 16,-1-9-17-16,0-1-8 15,-10-13-1-15,0-1 1 16</inkml:trace>
  <inkml:trace contextRef="#ctx0" brushRef="#br0" timeOffset="1.12785E6">18083 11178 32 0,'0'0'34'0,"-16"-14"0"16,16 14-4-16,0 0-21 15,0 0-21-15,16 0-18 16,-2-5-3-16,9 10-1 0</inkml:trace>
  <inkml:trace contextRef="#ctx0" brushRef="#br0" timeOffset="1.12819E6">18304 11123 48 0,'12'-27'34'0,"5"7"-10"16,2 5-3-16,-1 12-3 0,4 14-4 16,-4 8-3-16,2 15-4 15,-9 4-2-15,7 9-1 16,-5 3 0-16,4 4-2 16,0-4 0-16,-1-1-1 15,0-6 0-15,1-11 0 16,0-12-1-1,-1-6 1-15,-4-14-1 16,-12 0-1-16,10-25 1 16,-14-1 0-16,-8-3-1 15,-4 0-1-15,-5 3 1 16,-5 6 0-16,-2 10 0 16,-5 6 1-16,1 14-1 15,1 9 0-15,3 7-4 0,0-1-5 16,10 3-19-16,7 0-8 15,-1-8-1-15,15 0 0 16</inkml:trace>
  <inkml:trace contextRef="#ctx0" brushRef="#br0" timeOffset="1.12868E6">18920 11421 27 0,'-16'-23'28'0,"9"5"-7"16,-8 3-7-16,-3 2-3 15,-2 8-3-15,-2-1-3 16,-1 6-1-16,1 6-1 15,6 2 0-15,-2 6-2 16,7 5 2-16,6 0-1 0,5 4 2 16,10-5-1-16,7 2 2 15,2-8-1-15,6-2 0 16,3-10-1-16,3-4 0 16,-1-9-1-16,3-2 0 15,-3-4 0-15,2 1 1 16,-5-1-1-1,1 6 0-15,-6 7 1 16,0 6-1-16,-4 6 0 0,-4 7 0 16,-6 6 0-16,-3-1-1 15,-5 5-1-15,-3 0 1 16,-7-4-3-16,-4-1-2 16,-1-4-8-16,-5-7-18 15,-1-10-7-15,6-1 0 0,-3-9 0 16</inkml:trace>
  <inkml:trace contextRef="#ctx0" brushRef="#br0" timeOffset="1.12901E6">19662 11290 60 0,'0'0'36'15,"0"0"2"-15,0 0-13 16,0 0-12-16,0 0-5 0,0 0-7 16,0 0-3-16,9 10-10 15,-9-10-16-15,0 0-10 16,0 0 2-16,0 0-2 16</inkml:trace>
  <inkml:trace contextRef="#ctx0" brushRef="#br0" timeOffset="1.1293E6">19650 11465 63 0,'-4'10'34'15,"4"-10"-4"1,0 0-7-16,0 0-6 16,0 0-7-16,0 0-10 15,0 0-27-15,0 0-9 16,0 0-1-16,6-13-1 15</inkml:trace>
  <inkml:trace contextRef="#ctx0" brushRef="#br0" timeOffset="1.12993E6">20351 11211 58 0,'0'0'30'0,"19"0"-7"16,2-4-5-16,11 4-5 15,3 0-5-15,6 0 0 16,-2 0-3-16,1 0-1 16,-9 0-1-16,-5 0-2 15,-7 4 0-15,-19-4 0 16,6 15 0 0,-15-2 0-16,-8 2-1 15,-4 7 1-15,-6-2 0 16,-1 6-1-16,-3-1 1 0,3 1-1 15,4-2 0-15,4-4 0 16,5-3 0-16,10-7 1 16,5-10-1-16,11 12 1 15,4-12-1-15,7 0 0 0,8 0 1 16,3-8-1-16,3 7-2 16,-4-4-4-16,5 5-8 15,-10 0-14-15,-9-7-8 16,4 7-1-16,-15-10 0 15</inkml:trace>
  <inkml:trace contextRef="#ctx0" brushRef="#br0" timeOffset="1.13017E6">20404 11323 32 0,'-15'0'32'0,"15"0"-4"16,18 9-8-16,3-9-3 0,11 9-6 15,3-9-2-15,10 6-2 16,-3-6-6-16,-1 0-15 16,-5-3-20-16,5 3 0 15,-9-12 0-15,4 8-1 0</inkml:trace>
  <inkml:trace contextRef="#ctx0" brushRef="#br0" timeOffset="1.13043E6">21020 11235 28 0,'0'0'33'16,"16"8"1"-16,2-12-2 0,6 0-18 15,11 4-6-15,-1 0-3 16,5 0-4-16,-4 0-9 16,-6 0-10-16,-6-4-13 15,0 8-3-15,-13-9 0 0,2 10 5 16</inkml:trace>
  <inkml:trace contextRef="#ctx0" brushRef="#br0" timeOffset="1.13063E6">21051 11341 25 0,'0'10'33'31,"0"-10"-1"-31,27 0-10 0,-1 0-5 16,3 0-6-16,7 0-10 16,-3-4-22-16,7 4-10 15,-12-5-2-15,10 5 0 16</inkml:trace>
  <inkml:trace contextRef="#ctx0" brushRef="#br0" timeOffset="1.1313E6">21892 10583 41 0,'-30'51'32'0,"-8"19"-5"16,-5 29-10-16,2 20-3 16,2 19-3-16,12 13-2 15,11-2-1-15,19-5-2 16,12-13-3 0,14-15-4-16,14-21-4 15,7-22-17-15,2-28-14 16,7-16 0-16,-10-29 0 15</inkml:trace>
  <inkml:trace contextRef="#ctx0" brushRef="#br0" timeOffset="1.13173E6">22233 10908 53 0,'7'-45'22'15,"-7"-1"-3"-15,0 3-1 0,6 9-3 16,-6 2-2 0,4 16-3-16,-4 16-1 0,0 0-2 15,0 31-2-15,6 1-1 0,-6 6-2 16,8 8-1-16,-4 2 0 15,2-2-4-15,0 1-10 16,0-6-20-16,-1-10-4 16,3-2 0-16,-4-9 1 15</inkml:trace>
  <inkml:trace contextRef="#ctx0" brushRef="#br0" timeOffset="1.13203E6">21967 11220 29 0,'0'0'33'0,"0"0"1"15,26 6-14-15,8-6-3 32,14 0-6-32,16 5 0 0,6-7-4 15,17 2-2-15,6-3-4 16,-1-2-2-16,-7 5-7 16,-14 0-16-16,-20 0-11 15,-2 0 0-15,-21 0-1 16</inkml:trace>
  <inkml:trace contextRef="#ctx0" brushRef="#br0" timeOffset="1.13262E6">22175 11589 29 0,'0'12'30'0,"0"-12"-5"16,13 12-4-16,2-4-4 16,4-8-4-16,8 1-1 15,1-5-5-15,4-3-2 16,-1-6-2-16,-3-2-1 15,-9-4 0-15,-4 1-1 16,-7-2 0 0,-6 4 0-16,-9 2-1 15,-11 4 0-15,-5 9 0 16,-4 3-1-16,-1 11 1 16,0 1-1-16,2 10 1 15,0 4 0-15,10 3 0 0,9 2 1 16,7 4 0-1,10-4 1-15,11-6 0 0,8 0 0 16,4-8-1-16,5-9-5 16,6-10-21-16,1 0-11 0,-7-22 0 15,9-2-1-15</inkml:trace>
  <inkml:trace contextRef="#ctx0" brushRef="#br0" timeOffset="1.13307E6">22643 10597 21 0,'14'11'33'0,"16"29"2"16,-2 15-4-16,4 21-13 15,11 25-4-15,-12 12-3 32,-1 21-3-32,-18 3-3 0,-8 3-1 15,-14-6-2-15,-9-15 0 16,-8-15 0-16,-4-17-1 16,1-17-1-16,-1-17-1 15,8-16-6-15,2-16-16 16,5-16-14-16,16-5-1 15,0-27 0-15,19-1 0 0</inkml:trace>
  <inkml:trace contextRef="#ctx0" brushRef="#br0" timeOffset="1.1336E6">22995 10487 13 0,'13'8'62'16,"2"-8"-38"-16,15 0-6 16,15 0-5-16,5 0-5 15,-3 5-1-15,-3-5-2 16,-4 2-3-16,-3-2-3 15,-6 0-2-15,-10 0-6 0,-21 0-6 16,-15-2-5-16,2 2-4 16,-11-6-3-16,6 6-1 15</inkml:trace>
  <inkml:trace contextRef="#ctx0" brushRef="#br0" timeOffset="1.13382E6">23140 10510 34 0,'-4'9'26'0,"11"11"-1"16,0 5-1-16,-7-2-3 16,6 11-4-16,-6-7-3 15,7 6-4-15,-3-4-2 16,-2-1-3-16,-2-6-2 0,0-4 0 16,0-8-2-16,0-10-1 0,0 0-7 15,0 0-15 1,0-10-16-16,15 2 0 0,-13-6 0 15,11 7 0-15</inkml:trace>
  <inkml:trace contextRef="#ctx0" brushRef="#br0" timeOffset="1.13449E6">23548 10890 15 0,'0'-13'23'16,"3"4"-1"-1,-10-6-3-15,-1 1-2 0,-7-1-3 16,0-2-3-16,-6 6-3 16,0-1-1-16,-7 6-2 0,1 3-2 15,4 3-1-15,1 8 0 16,13 2 0-16,1 0 0 16,1 6 1-16,7 0-1 31,13 0 1-31,2-4-1 0,9 1 1 15,3-4-1-15,-3-4-1 16,1-5 1-16,3-10-2 16,0-3 0-16,-3-6 0 15,1-4 0-15,-11-6 0 16,-4-7 0-16,4-1-1 16,-6 0 0-16,-4 4 1 0,-2 5-1 15,-3 5 1-15,-10 3-2 16,10 7 2-16,0 13-1 0,-11 0 0 15,8 16 2-15,-1 1-2 16,4 7 2-16,0 3 0 16,5 2 0-16,-5 7-1 31,4-3 2-31,-4 0-2 16,0-5 0-16,9-1 1 0,-9-7-1 15,5-1 1-15,-5-7-1 16,4-3 1-16,-4-9-1 15,0 0 0-15,9 10 1 16,-9-10-2-16,0 0-6 16,0 0-23-16,-4-13-6 0,4 13 0 15,-5-14 0-15</inkml:trace>
  <inkml:trace contextRef="#ctx0" brushRef="#br0" timeOffset="1.13645E6">17409 12361 18 0,'13'41'30'0,"-13"0"0"16,6 13-13-16,0 4-1 15,-6 0-5-15,4 0-3 16,-4-12-2-16,0-8-1 0,0-16-1 16,0-10-2-16,0-12 0 15,0-16 0-15,0-11 0 16,0-10 0-16,0-13-1 16,-4-4-1-16,4-6 0 15,0-2 0-15,0 5 0 16,7 9 0-16,-7 7-1 0,7 16 1 15,-7 25 0-15,12 0 0 16,-4 22 0-16,1 13 1 16,1 3 0-16,2 8 0 15,4-3 0-15,2-4 0 16,4-10 0-16,2-10 0 16,0-12 0-1,0-9 1-15,0-13-2 16,-2-11 1-16,-3-8-1 0,-1-11 1 15,-8-6-1 1,-1 5 0-16,-2 2 1 16,-4 7 0-16,-3 6 0 0,5 13 0 15,-5 18 0-15,4 19 0 16,-1 12 0-16,3 15 1 0,1 5-1 16,2 9 0-16,0 2-2 15,-1-3-6-15,5-6-14 16,2-3-15-16,-8-17-1 15,5-2 0-15,-5-17 0 16</inkml:trace>
  <inkml:trace contextRef="#ctx0" brushRef="#br0" timeOffset="1.13675E6">17872 12573 31 0,'24'3'34'0,"-12"9"1"16,4 11-5-16,0 5-16 0,-7-5-4 16,3 7-3-16,-5-8-3 15,-1-2-1-15,-4-8-2 0,-2-12-1 16,0 0-1 0,13-10 0-16,-6-4 1 0,1-4-2 15,5-1 2-15,0 2 0 16,1 4 0-16,3 7 1 0,-3 6 1 15,0 7-1-15,-4 5 1 16,-1 4-2-16,-2 4-8 16,-2 2-20-16,-5-5-8 15,8-1 0-15,-8-16 0 16</inkml:trace>
  <inkml:trace contextRef="#ctx0" brushRef="#br0" timeOffset="1.13712E6">18355 12611 44 0,'-13'9'34'15,"-5"-2"-2"-15,5 13-12 0,8 6-7 16,2 1-3-1,7 4-2-15,5-7-2 0,8 1-1 16,1-9-2-16,4-8 0 31,-3-8 0-31,-1-12-2 0,-5-8 1 16,-6-9-1-16,-10-11-1 16,-5-7 1-16,-6-5-1 15,0 0 0-15,-3 1 0 16,0-1 0-16,4 6 0 15,3 4-1-15,10 9-1 16,0 6-1-16,17 12-2 0,-3-2-8 16,9 15-11-16,9 8-14 15,-7 1 1-15,12 12 0 16</inkml:trace>
  <inkml:trace contextRef="#ctx0" brushRef="#br0" timeOffset="1.13777E6">18677 12516 31 0,'-21'-7'29'0,"11"11"-4"15,-3 2-7-15,5 4-5 16,8 4-3-16,5 0-3 16,10 2-1-16,2-4 0 15,6-1-2-15,-3-2 0 16,2-6-2-16,-5-3-1 0,-3 0 0 16,-14 0 0-16,0 0 0 15,-4-9-1-15,-11 9 0 16,-4 0 0-16,-5 9 0 15,1 3 0-15,-3 2-1 16,6 1 1-16,4 4 0 16,9 0 0-1,7 3 0-15,8-5 0 16,7-2 1-16,5-8-1 16,8-3 1-16,2-4 0 0,2-6 0 15,1-8 0 1,-2-3-1-16,-3-1 1 0,-3-4 0 15,-4 2 0-15,-5 4 1 16,-3-1 0-16,-5 5-1 0,-8 12 1 16,0 0-1-16,0 0 0 15,0 0 0-15,10 19-1 16,-10-5 0-16,0 1 0 16,2 3 0-16,1-3 0 15,0-3 1-15,4-3-1 16,2-4 0-1,1-5 1-15,3 0 0 16,4-8-1-16,2-4 1 16,-3-5 0-16,2 0 0 15,-5 3-2-15,-1-3-1 16,-3 7-9-16,-9-1-16 16,-5-4-10-16,5 15 1 15,-9-13-1-15</inkml:trace>
  <inkml:trace contextRef="#ctx0" brushRef="#br0" timeOffset="1.138E6">19173 12529 28 0,'16'6'36'16,"-16"6"1"-16,10 5-4 15,-5 10-15-15,-5 2-6 16,0 4-5-16,0 1-8 31,-3-4-17-31,-4-6-17 0,7-3-2 16,0-10 0-16,10-1-1 16</inkml:trace>
  <inkml:trace contextRef="#ctx0" brushRef="#br0" timeOffset="1.13864E6">19411 12547 23 0,'12'17'32'0,"-12"-2"2"15,4 9-3-15,-4 3-19 31,-4-3-3-31,4 2-3 0,-9-3-4 16,3-7-2-16,6-4-4 16,0-12-4-16,12 3-3 15,5-13-2-15,7-3 0 16,1-8 1-16,5 2 2 16,-2-3 6-16,-3 2 3 15,-6 3 5-15,-12 6 5 0,-7 11 3 16,-13-10 0-16,-2 17 1 15,-8-1-2-15,2 8-4 16,0-2 0-16,4 7-2 16,5-2-1-16,8 4-2 15,6 1 0-15,9-2 0 16,7-1-1 0,5 0 1-16,8-6-1 15,3-1 0-15,6-5 0 0,4-7 0 16,0-7 0-1,1-2 0-15,-4-9 0 16,-3 1 0-16,-8-6 0 0,-8-2-1 16,-13-7 1-16,-9 5 0 15,-9 1 0-15,-8 2 0 0,-7 4 0 16,0 4 0-16,-4 8 0 16,2 8 0-16,5 8 0 15,8 6-1-15,4 6 1 16,9 3-1-16,4-1 1 15,6 3-1-15,5-2 2 16,5-2-1-16,0-7-1 0,1-2-1 16,1-5-4-16,-6-11-10 15,2-5-22-15,0-3 0 16,-8-12-2-16,2 0 2 16</inkml:trace>
  <inkml:trace contextRef="#ctx0" brushRef="#br0" timeOffset="1.13887E6">19861 12276 67 0,'0'-12'35'0,"-3"0"-1"15,3 12-17 1,0 0-11-16,0 16-14 0,5 3-26 16,-5-7-1-16,12 11-1 15,-7-8 1-15</inkml:trace>
  <inkml:trace contextRef="#ctx0" brushRef="#br0" timeOffset="1.13908E6">20277 12522 43 0,'0'0'35'0,"0"0"1"15,0 0-6-15,0 0-19 0,11 11-11 16,-11-11-12-16,0 0-16 16,15 0-7-16,-15 0 1 0,10 5-2 15</inkml:trace>
  <inkml:trace contextRef="#ctx0" brushRef="#br0" timeOffset="1.13931E6">20297 12658 20 0,'0'0'36'0,"-3"14"2"15,3-14-1-15,0 0-14 31,0 13-7-31,0-13-6 0,0 0-6 16,0 0-14-16,16 6-26 16,-16-6-2-16,7-11 0 15,-7-1 0-15</inkml:trace>
  <inkml:trace contextRef="#ctx0" brushRef="#br0" timeOffset="1.14001E6">20852 12547 28 0,'0'0'32'15,"0"0"2"-15,31 0-9 16,-2 0-7-16,5-4-6 16,10 4-3-16,-4 0-2 15,2 0-3-15,-7 4-1 0,-2 3 0 16,-12 3-2-16,-10 0 0 15,-11 4 1-15,-11 3-2 16,-6 3 1-16,-8 5 0 16,-4 1 0-16,-2 1-1 15,-2-4 1-15,4 1-1 32,4-2 0-32,4-5 0 0,8-2 1 15,13-15 0-15,0 11 0 16,16-11-1-16,7-4 1 0,5-2 0 15,4 0 0 1,4 0 0-16,0 0-3 16,-1-2-1-16,2 8-7 0,-12-9-8 15,-1-1-17-15,-3 8-2 0,-11-8-2 16,2 5 2-16</inkml:trace>
  <inkml:trace contextRef="#ctx0" brushRef="#br0" timeOffset="1.14024E6">20930 12658 27 0,'0'0'34'0,"0"0"0"16,21 0-9-16,6 0-7 15,4 0-6-15,10 0-5 0,1 0-4 16,4 0-10-16,0-8-26 16,3 8-1-16,-10-11-1 15,9 6 0-15</inkml:trace>
  <inkml:trace contextRef="#ctx0" brushRef="#br0" timeOffset="1.14058E6">21502 12591 65 0,'0'0'35'15,"26"0"-6"-15,-1 2-11 0,7-2-8 16,6 0-3-16,0-2-3 16,0 2-4-16,0-3-5 15,-7-2-5-15,-3 1-8 0,-8 4-7 16,-20 0-8-1,17-5-2-15,-17 5 0 0</inkml:trace>
  <inkml:trace contextRef="#ctx0" brushRef="#br0" timeOffset="1.1408E6">21586 12680 21 0,'0'0'33'16,"14"15"1"-16,0-15-5 16,8 5-9-16,8-1-7 15,-3-4-5-15,6 5-2 16,-1 0-7-16,-2-5-13 16,-9 0-21-16,8-3 0 15,-2-7-1 1,10 10 1-16</inkml:trace>
  <inkml:trace contextRef="#ctx0" brushRef="#br0" timeOffset="1.14143E6">22450 12552 65 0,'-10'-17'23'0,"-1"-2"-4"15,-7 4-5-15,-6 1-4 0,-6 7-2 16,-3 3-2-16,-3 4-2 0,-2 7-2 16,4 7-1-16,2 7 0 15,4 3 1-15,9 7-1 16,8 1 1-16,11 6 0 16,9-3 1-16,12-1 0 15,13-3 0 1,7-6 0-16,12-10 0 15,0-9-1-15,5-11 1 16,-7-11-1-16,-4-4 1 16,-14-14-1-16,-8-4 0 15,-15-4 0-15,-10 4 0 16,-17 3 0-16,-7 4-2 16,-1 10-5-16,-7 2-18 0,1 10-16 15,1 9 0-15,0 0 0 16,10 4-1-16</inkml:trace>
  <inkml:trace contextRef="#ctx0" brushRef="#br0" timeOffset="1.15224E6">4787 13003 4 0,'0'0'24'0,"3"59"-2"15,3 25-11-15,12 46-2 16,1 48-4-16,4 49 2 0,0 47 1 16,-1 41 1-16,-1 31-1 15,-1 24 0-15,-1 15-2 16,-3 10-2-16,-1-6-5 15,0-17-18-15,14-9-11 16,-12-29-3-16,13-14-4 31</inkml:trace>
  <inkml:trace contextRef="#ctx0" brushRef="#br0" timeOffset="1.15347E6">4764 13016 30 0,'13'-7'31'16,"-13"7"-4"-16,-10-7-7 16,1 17-6-16,-7 3-4 15,2 8-4-15,-5 0-3 16,4 1-1-16,-4 0-2 15,6-3 1-15,7-6-1 16,6-13 0-16,0 0 0 0,13-13-1 16,2-8 1-16,3-8 1 15,5-5 0-15,1-3 0 16,0 3 2-16,-1 4 0 16,-5 2 2-16,1 16 0 15,1 12 0-15,1 20 1 31,-2 8-2-31,6 6-6 0,-2 4-33 16,13 6-1-16,2-5-1 16,14-5 0-16</inkml:trace>
  <inkml:trace contextRef="#ctx0" brushRef="#br0" timeOffset="1.15471E6">1716 15247 2 0,'-92'15'13'0,"53"2"-2"16,39-5 0-16,55-1 1 15,54-2 0-15,52-5 1 0,43-4 1 16,53 0-2-16,39 0-2 15,41-4-1-15,31-6-2 16,31 0-3-16,21-2 0 16,11 2-2-16,12 0 0 15,1 4-1-15,-9 0 1 32,-5 3-1-32,-11 3 0 0,-28 0 0 15,-26 8 0-15,-32-3-3 16,-35-5-5-16,-42 0-16 15,-34 8-10-15,-58-16 1 0,-33 8-2 16</inkml:trace>
  <inkml:trace contextRef="#ctx0" brushRef="#br0" timeOffset="1.15538E6">8819 15148 23 0,'19'0'26'15,"9"13"-10"-15,0-4-3 0,6 4-2 16,-3 0-2-16,0 1-1 16,-6-2 0-16,-3-1 0 15,-7-1 0-15,-15-10 1 0,7 12 0 16,-17-9 0-16,-5 8-2 15,-8-5 0-15,-1 6-1 32,-4-1-5-32,-3 2-10 15,6-4-28-15,9 7 0 0,5-11-1 16,11-5 0-16</inkml:trace>
  <inkml:trace contextRef="#ctx0" brushRef="#br0" timeOffset="1.15591E6">9173 15352 20 0,'15'5'32'0,"-15"4"0"16,0 16-10-16,3 10-6 15,-3 5-4-15,3 10-2 32,-3-1-3-32,0 3-3 0,0-7-3 15,0-7-3-15,-3-9-8 16,0-12-6-16,3-17-6 16,0 0-7-16,-18-24-2 15,14-8 1-15</inkml:trace>
  <inkml:trace contextRef="#ctx0" brushRef="#br0" timeOffset="1.15616E6">9235 15320 37 0,'40'-12'26'16,"-6"9"-3"-1,-3 9-3-15,-9 9-5 0,-13 4-4 16,-9 10-3-16,-12 0-3 16,-12 0-1-16,-7 0-3 31,-1-6-1-31,2 0-2 0,10-6 0 15,9-3 0-15,11-2 0 16,11-3-1-16,5-2 2 16,5 4 0-16,5 0 2 15,1 2-1-15,-2 1-1 16,-3-1-9-16,-3 3-21 16,-4-16-1-16,7 6 0 0,-7-16 1 15</inkml:trace>
  <inkml:trace contextRef="#ctx0" brushRef="#br0" timeOffset="1.15653E6">9496 15576 17 0,'0'0'28'0,"31"11"-3"16,-10-11-7-16,0 0-4 0,4 0-4 15,-6-11-1-15,-3 3-3 16,-3-6-2-16,-10 0 0 16,-6-1-1-16,-10 5-1 15,-3 3 0-15,-6 3-1 16,-6 7 1-16,0 6-1 15,0 5 0-15,4 10 2 0,8 1-1 16,10 4 1-16,6-1-1 16,9-1 1-16,9-3 0 15,8-2-2-15,2-4-4 16,-1-12-13-16,-5-6-18 16,6 0-2-16,-5-16 0 0,4 2 0 31</inkml:trace>
  <inkml:trace contextRef="#ctx0" brushRef="#br0" timeOffset="1.15727E6">9991 15340 3 0,'-15'-20'24'16,"1"15"-6"-16,-6-2-4 0,0 7-3 15,-1 0-3-15,0 0-3 16,5 7-1-16,8 4-2 15,4 0-1-15,10 2 0 0,6-2 0 16,5 1-1-16,3-2 1 16,5 1-1-16,-2-5 1 15,-2 3 0-15,-2-3 2 16,-7 2 0-16,-3 1 1 16,-9-9 0-16,0 15 0 15,0-15 0 1,-12 17 1-16,12-17-2 15,-13 16-1-15,13-16-2 16,-9 14 0-16,9-14-1 16,0 14 0-16,0-3 0 15,0 0 0-15,0 7 0 16,-3-1 0-16,-7 0 1 16,1 4 0-16,-6 1 1 0,2 0 0 15,-5-3 0-15,3 2 0 16,2-3 1-16,3 2 0 0,4-4 0 15,6 1 0 1,0 0 0-16,6 0 0 0,5-4-4 16,0 2-10-16,2-12-18 31,8 7-2-31,-5-13 0 0,9 3 4 16</inkml:trace>
  <inkml:trace contextRef="#ctx0" brushRef="#br0" timeOffset="1.1577E6">10093 15568 16 0,'11'-3'30'0,"6"3"-5"15,0 0-8 1,4 0-3-16,3 0-3 0,-1 0-3 16,-2 5-2-16,-3-1-1 31,-2 4 0-31,-12 1-1 0,-4 3 0 15,-10 1 0-15,-3 4-1 16,-5 2 0-16,-2 2 0 16,3-1-1-16,-1-4-1 15,5-1 0-15,3-2 1 16,10-13-1-16,0 14 1 16,13-9-1-16,0-5 1 0,5 0-1 15,3 0-3-15,5 0-10 16,-4 3-22-16,-1-7-2 15,3-1-1-15,-5-4 0 16</inkml:trace>
  <inkml:trace contextRef="#ctx0" brushRef="#br0" timeOffset="1.15815E6">10379 15452 8 0,'6'-23'29'15,"7"14"-2"-15,-13 9-8 16,16-8-3-16,-7 11-4 16,-9-3-1-16,12 21-2 15,-12-5-2-15,-4 5-1 16,-2 3-1-16,6 4 0 15,-9 0-1 1,9 1 0-16,0-7-1 16,3-1-1-16,4-6-1 15,5-1 1-15,-4-7-1 16,2-2 0-16,-10-5-1 16,13 3 1-16,-13-3-1 15,7 9 0-15,-7-9 0 16,0 20 0-16,3-6-1 0,-3 3 1 15,0 1 0-15,3 2 0 0,-3-3 1 16,0-2-2 0,0-2 0-16,-3-4-3 0,-1 1-5 15,-8-5-11-15,-1-5-15 16,4 0-2-16,-10-7 1 16,3 4 7-16</inkml:trace>
  <inkml:trace contextRef="#ctx0" brushRef="#br0" timeOffset="1.1584E6">10128 15698 37 0,'16'-4'34'0,"8"4"-6"16,5 0-5-16,-2-5-6 0,4 5-5 16,-6 0-6-16,2 0-11 15,-9-5-27-15,5 5-3 0,-11-6 0 16,4 3-1 0</inkml:trace>
  <inkml:trace contextRef="#ctx0" brushRef="#br0" timeOffset="1.15962E6">5149 12617 14 0,'0'0'29'16,"14"5"-4"-16,7-5-8 15,12 0-4-15,6 0-3 16,3 0-2-16,2 5-2 0,-6-5-3 16,-4 0-1-16,-8 0 0 0,-9 0-1 15,-17 0-1 1,0 0 0-16,0 0 0 16,-24 0 0-16,3 4-1 0,0 2 1 15,-3 4-1-15,4 5 1 16,3 5-1-16,6 7 1 31,7-2 0-31,4 3 0 0,0 2 0 16,5-1 0-16,2-5 0 15,-4-3 1-15,-3-4-1 16,-8-6 1-16,-2-9 0 16,-3-2-1-16,-2 0 1 15,3-5-1-15,-1 2 0 16,3-4 0-16,10 7 0 0,0 0 0 15,14 4 0-15,0 0 0 16,5 5-3-16,2-3-8 16,0-6-18-16,8 11-2 15,-9-11 0-15,4 3 6 16</inkml:trace>
  <inkml:trace contextRef="#ctx0" brushRef="#br0" timeOffset="1.16012E6">5440 12815 8 0,'0'0'30'0,"20"18"1"15,-20-6-4-15,8 2-11 16,-2 3-3-16,-1-2-4 15,-3-1-3-15,-2-2 0 16,0-3-2-16,0-9-2 16,0 0-1-16,0 0 0 0,9-17-2 15,-1 2 1-15,1 0-1 16,3 0 0-16,4-2 0 16,-1 8 1-16,4 3 0 15,-4 6 0-15,-1 4 1 16,-3 5 1-16,-2 3-1 0,-2 0 0 31,-1 0 0-31,-6-2 0 0,0-10 1 16,6 13-2-1,-6-13 0-15,0 0 0 16,10-19 0-16,0 6-1 0,3 0 1 16,0-2-1-16,0 1 0 15,2 6 2-15,-1 7 0 16,-3 1 0-16,-1 9 1 0,-5 4 1 15,-3 3-1-15,-2 1-1 16,-2 1-4-16,2-2-19 16,0 0-13-16,0-16-1 15,0 0 0-15</inkml:trace>
  <inkml:trace contextRef="#ctx0" brushRef="#br0" timeOffset="1.16074E6">5969 12617 23 0,'-19'-7'14'0,"4"7"-3"16,-2 0-1-16,3 0-2 31,3 5-1-31,11-5-2 0,-3 12-1 16,3-12-1-16,18 16 0 15,-4-8 2-15,2 0 1 16,-1 1-1-16,1-4 1 16,-4 0-1-16,-2 2 1 0,-10-7-1 15,12 12-1-15,-12-12-1 16,2 8 0-16,-2-8-2 0,0 12 0 15,0-12-1-15,-5 14-1 16,5-14 0-16,-7 17 0 16,2-6-1-16,0 1 1 15,-1 1 0-15,-2 4 1 16,-4 0 1-16,-1 1 0 31,2 3 1-31,0-2 0 0,2-1 0 16,4-2 1-16,5-4-1 15,0 0 0-15,11-1-3 16,2-5-4-16,5-3-12 16,4 7-15-16,-8-15-1 15,12 10-1-15,-10-14 11 16</inkml:trace>
  <inkml:trace contextRef="#ctx0" brushRef="#br0" timeOffset="1.16116E6">6152 12752 37 0,'0'0'31'16,"15"-6"-4"-16,1 6-10 0,2-5-4 16,4 5-5-16,0 0-1 15,3 2-3-15,-7 1-2 16,-2 6 1-16,-7 0-2 16,-9 4 1-16,-2 3-1 15,-12 3 0-15,-1 1 0 16,-2 1 0-16,0 2-1 0,1-3 1 15,1-1-1-15,8-2 1 16,7-6 0-16,4 0 1 16,7-6-1-16,2 0 1 15,6-5-1-15,0 0-1 16,1-7-5-16,-3 1-9 0,1-4-16 31,0 2-5-31,-11-8-1 0,6 8 0 16</inkml:trace>
  <inkml:trace contextRef="#ctx0" brushRef="#br0" timeOffset="1.16141E6">6167 12855 42 0,'3'7'32'16,"10"-7"-6"-16,8 0-6 15,5 0-7-15,-2-3-3 16,4 3-4-16,1 0-5 16,-4-4-12-1,-5-4-22-15,1 8-1 16,-11-13 0-16,5 13 0 16</inkml:trace>
  <inkml:trace contextRef="#ctx0" brushRef="#br0" timeOffset="1.16194E6">6467 12630 28 0,'19'0'31'16,"-19"0"-4"-16,19 0-8 16,-7 14-4-16,-9 0-4 15,3 8-2-15,-6-2-2 16,0 5-1-16,0-4-2 31,0 1 0-31,0-6-2 0,4-1 0 16,-1-3-1-16,-3-12 1 15,13 7-1-15,-13-7 0 16,12-7 0-16,-12 7-1 16,9-8 1-16,-9 8-2 15,3-10 1-15,-3 10-1 0,0 0 0 16,0 0 0-16,-6 18 1 0,2-8-1 16,4 3 1-1,0 5-1-15,0 2 1 16,7 2 1-16,-1 1-1 0,1 1 0 15,1-3 1-15,-2 1 0 16,-2 0 0-16,2-3 1 31,-6-5-1-31,0 0 1 0,-3-5-1 16,-1 1 0-16,4-10 0 16,-8 10-1-16,8-10-1 15,-9 4-9-15,9-4-26 16,0 0-1-16,-16 0 0 15,16 0 0-15</inkml:trace>
  <inkml:trace contextRef="#ctx0" brushRef="#br0" timeOffset="1.16263E6">4649 13725 6 0,'0'0'30'0,"-20"-12"0"16,5 12-10-16,-11 0-4 16,1 3-9-16,-2 4-16 15,-8-7-17-15,11 16-3 16,-7-10 0-16</inkml:trace>
  <inkml:trace contextRef="#ctx0" brushRef="#br0" timeOffset="1.16296E6">4060 13955 11 0,'-14'9'27'0,"-9"-3"0"16,-1 7-12-16,-1 4-6 0,-3 4-10 15,3 8-14-15,-5-12-10 16,13 10-2-16,-8-10 7 0</inkml:trace>
  <inkml:trace contextRef="#ctx0" brushRef="#br0" timeOffset="1.16328E6">3615 14383 8 0,'-13'18'25'0,"-15"-7"-1"16,0 9-11-16,0 3-6 0,-3 7-6 15,4 4-7-15,-4-6-14 32,12 11-5-32,-6-14 0 0,19 11 24 15</inkml:trace>
  <inkml:trace contextRef="#ctx0" brushRef="#br0" timeOffset="1.16355E6">3280 14930 4 0,'0'27'24'0,"-10"-5"-3"16,4 10-9-16,0-1-9 15,0 2-11-15,9 8-13 0,-6-14-2 31,9 7 12-31</inkml:trace>
  <inkml:trace contextRef="#ctx0" brushRef="#br0" timeOffset="1.16385E6">3276 15620 34 0,'10'46'23'0,"-5"0"-4"16,5 7-2-16,-1 2-2 15,6 1-13-15,3-3-10 0,-5-9-18 16,16 3-5 0,-4-20 0-16,18 1 18 0</inkml:trace>
  <inkml:trace contextRef="#ctx0" brushRef="#br0" timeOffset="1.16443E6">5158 13741 3 0,'20'0'24'16,"17"13"-4"-16,-3 2-17 15,7-5-19-15,11 12-4 16,-10-11 7-16,9 11 13 0</inkml:trace>
  <inkml:trace contextRef="#ctx0" brushRef="#br0" timeOffset="1.16475E6">5884 14005 15 0,'15'0'28'15,"15"17"0"-15,-6-6-11 16,7 8-12-16,2 5-9 16,3 1-17-16,7 10-5 0,-12-7-1 15,9 8 13 1</inkml:trace>
  <inkml:trace contextRef="#ctx0" brushRef="#br0" timeOffset="1.165E6">6487 14527 27 0,'18'27'31'16,"-9"-12"-1"-16,4 5-9 15,2 7-12-15,-4 2-8 16,-1 1-12 0,-6-2-17-16,7 13-3 15,-11-14 1-15,15 7 12 16</inkml:trace>
  <inkml:trace contextRef="#ctx0" brushRef="#br0" timeOffset="1.16523E6">6681 15258 12 0,'0'21'31'15,"7"15"0"-15,-10-4 1 0,3 5-19 16,-6 8-9-16,0-1-13 15,-1 9-19-15,-5-13-2 16,5 2-1-16,-11-16 7 16</inkml:trace>
  <inkml:trace contextRef="#ctx0" brushRef="#br0" timeOffset="1.16549E6">6538 15909 26 0,'-15'19'32'15,"7"12"0"-15,-11-3 0 0,0 7-20 16,-2 8-8-16,1 8-9 16,-1-2-13-16,-3-8-8 0,8 5-6 15,-8-17 0-15</inkml:trace>
  <inkml:trace contextRef="#ctx0" brushRef="#br0" timeOffset="1.16572E6">6031 16556 7 0,'-31'18'22'16,"6"11"-5"-16,-6-5-16 15,0-7-10-15,6 9-6 16,-7-11-7-16,15 6 22 16</inkml:trace>
  <inkml:trace contextRef="#ctx0" brushRef="#br0" timeOffset="1.16597E6">5542 16944 8 0,'-33'14'21'0,"4"5"-7"16,-2-10-6-16,4-3-4 16,0 0-4-16,4-6-10 15,11 0-12-15,-7-12 0 0,19 12 22 16</inkml:trace>
  <inkml:trace contextRef="#ctx0" brushRef="#br0" timeOffset="1.16646E6">3686 16409 37 0,'12'34'26'15,"0"-8"-15"-15,13 7-10 16,7 5-14-16,-1-9-10 15,15 6-2-15,-6-15 12 32</inkml:trace>
  <inkml:trace contextRef="#ctx0" brushRef="#br0" timeOffset="1.16676E6">4445 16953 19 0,'31'14'20'0,"10"5"-11"15,9 0-15-15,2-9-10 16,10 6-5-16,-12-16 17 16</inkml:trace>
  <inkml:trace contextRef="#ctx0" brushRef="#br1" timeOffset="1.17589E6">5635 15151 27 0,'-15'-5'37'16,"15"5"-2"-16,0 0-5 15,-9 4-7-15,20 7-6 0,2-4-4 16,12 12-5-16,8-1-3 15,7 10-1-15,5 2 0 16,3 5-2-16,3 1-2 16,-9-5-4-16,4 4-12 15,-10-6-24-15,-11-11-1 16,1-8 1 0,-13-10-1-16</inkml:trace>
  <inkml:trace contextRef="#ctx0" brushRef="#br1" timeOffset="1.17659E6">5998 15125 17 0,'11'0'31'0,"-11"0"1"15,3-9-11-15,-3 9-4 32,0 0-5-32,0 0-3 0,0 0-3 15,0 0-1-15,0 0 0 16,-9 16 0-16,-3-7 0 15,-2 11 0-15,-10 3 0 16,-2 9 0-16,-11 5-1 16,0 4 0-16,-5 2 0 15,3 3-2-15,0-7 0 0,8-3-1 16,5-8 0-16,9-7-1 16,5-9 1-16,12-12 0 15,0 0-1-15,0 0 0 0,0 0-2 16,10-17-4-1,1 6-26-15,-2 4-7 0,-4-2-1 32,6 4-1-32</inkml:trace>
  <inkml:trace contextRef="#ctx0" brushRef="#br2" timeOffset="1.18919E6">5046 15150 33 0,'-7'-9'32'16,"-15"-6"-4"-16,-3 8-4 16,-6 3-5-16,-9 1-5 15,-2 10-4-15,-4 3-2 16,8 12-3-16,2 6 0 0,10 9-2 16,8 9-1-16,11 3 0 15,11 1 0-15,19-2-1 16,9-8 0-16,12-9-1 15,12-15 1-15,-1-16 1 16,4-14-1-16,-1-11 2 16,-10-17 0-1,-10-4 0-15,-19-8 1 16,-19 4 0-16,-16 1-1 16,-10 13 1-16,-14 6-2 0,-4 9-2 15,-1 14-5 1,-2 7-25-16,9 10-12 15,7 12 0-15,3 1-1 0</inkml:trace>
  <inkml:trace contextRef="#ctx0" brushRef="#br4" timeOffset="1.19531E6">5828 15058 55 0,'0'0'27'0,"-13"-8"-3"16,13 8-4-16,-14-19-7 15,7 3-13-15,-4-6-19 0,1 2-13 16,-7-12-2-16,5 4 0 15</inkml:trace>
  <inkml:trace contextRef="#ctx0" brushRef="#br4" timeOffset="1.19566E6">5504 14699 32 0,'0'0'36'0,"-24"-15"-2"16,7 7-5-1,-5 0-13 1,-7-1-11-16,0 0-12 16,-7-3-25-16,6 7-2 0,-10-8-2 15,6 13 2-15</inkml:trace>
  <inkml:trace contextRef="#ctx0" brushRef="#br4" timeOffset="1.19601E6">4756 14591 8 0,'-25'16'27'0,"-15"-13"-3"16,5 6-9-16,-6 5-9 0,2-2-7 15,7 7-16-15,-2-12-7 16,18 9-2-16,-5-12 15 16</inkml:trace>
  <inkml:trace contextRef="#ctx0" brushRef="#br4" timeOffset="1.19629E6">4303 14870 25 0,'-16'29'29'15,"-8"-10"-1"1,2 8-14-16,3 5-7 16,0-1-10-16,3 4-15 0,-1-12-10 15,17 8-1-15,-10-15 5 16</inkml:trace>
  <inkml:trace contextRef="#ctx0" brushRef="#br4" timeOffset="1.19663E6">4110 15477 6 0,'4'31'28'15,"-7"-9"1"-15,12 11-5 16,-3 1-13-16,6-1-9 16,0 2-12-16,1-13-13 31,11 13-5-31,-10-16 0 0,13 7 18 16</inkml:trace>
  <inkml:trace contextRef="#ctx0" brushRef="#br4" timeOffset="1.19696E6">4489 16027 38 0,'21'26'35'15,"-8"-17"1"1,8 4-8-16,2-1-18 0,-2 3-12 0,7 1-21 15,-6-13-10-15,9 6-1 16,-6-16-1-16</inkml:trace>
  <inkml:trace contextRef="#ctx0" brushRef="#br4" timeOffset="1.19723E6">5051 16170 10 0,'16'-4'28'0,"11"12"1"15,-5-3-7-15,3-5-13 16,1 3-7-16,-2-3-15 16,2 0-14-16,-11-8-1 0,4 8 0 15</inkml:trace>
  <inkml:trace contextRef="#ctx0" brushRef="#br4" timeOffset="1.19749E6">5494 16119 19 0,'16'-3'11'15,"6"-9"-13"-15,5 7-11 0,-8-14-1 16,9 8 14-16</inkml:trace>
  <inkml:trace contextRef="#ctx0" brushRef="#br4" timeOffset="1.19775E6">5766 15862 57 0,'15'-3'33'0,"-5"-8"-3"16,-2-6-17-16,10 2-12 0,1 1-11 16,2 4-20-16,-6-12-2 15,3 11-1-15,-15-4 5 16</inkml:trace>
  <inkml:trace contextRef="#ctx0" brushRef="#br4" timeOffset="1.19873E6">5912 14725 19 0,'18'-14'31'16,"27"-7"-1"-16,16-24-10 15,45-22-8-15,30-16-3 16,45-19-5-16,26-7-8 0,14-1-3 15,0 7-3 1,-18 13-3-16,-26 23-8 0,-44 19-9 16,-33 31-1-16,-54 11 23 15</inkml:trace>
  <inkml:trace contextRef="#ctx0" brushRef="#br4" timeOffset="1.19908E6">6155 15049 26 0,'35'-7'33'0,"7"-17"-8"0,27-15-2 16,33-14-3 0,30-18-5-1,32-5-5-15,21-8-6 16,13 0-7-16,3 9-7 15,-12 9-9-15,-27 16-14 0,-26 26-3 16,-42 12 0-16,-30 22 18 16</inkml:trace>
  <inkml:trace contextRef="#ctx0" brushRef="#br4" timeOffset="1.19942E6">6291 15398 57 0,'78'-20'35'0,"33"-1"-9"16,29-2-6-16,30 0-10 0,27 3-22 16,10-8-19-16,19 8-2 15,-9-12-3-15,-5 8 1 16</inkml:trace>
  <inkml:trace contextRef="#ctx0" brushRef="#br4" timeOffset="1.1998E6">5839 15998 23 0,'12'8'21'0,"16"-8"0"16,32-6-1-16,32-7-1 16,38-5-1-1,41-6-4-15,32-8-5 16,34-4-7-16,26-5-9 16,11-5-9-16,0 1-4 15,-6 5-3-15,-26 3-5 16,-22 14-6-16</inkml:trace>
  <inkml:trace contextRef="#ctx0" brushRef="#br4" timeOffset="1.20018E6">5439 16811 16 0,'46'-13'35'0,"47"3"0"16,31-13-3-16,47-9-16 0,48-5-8 16,42-8-7-16,37-5-21 15,27-14-12-15,22 7-3 16,-15-13 1-16</inkml:trace>
  <inkml:trace contextRef="#ctx0" brushRef="#br4" timeOffset="1.2006E6">3753 17488 14 0,'17'-5'29'15,"35"-17"6"-15,20-12-7 16,39-14-12-16,41-7-5 16,32-8-1-1,35-5-3-15,29-12-3 16,14-5-4-16,10 4-8 15,-16 2-7-15,-18 13-13 0,-28 16-8 16,-52 7 0-16,-44 21 6 16</inkml:trace>
  <inkml:trace contextRef="#ctx0" brushRef="#br4" timeOffset="1.20092E6">3164 17152 10 0,'17'-12'48'16,"13"-5"-33"-16,22-2-1 0,28-16 2 0,27-5 0 16,35-16 0-1,35-2-4-15,19-8-3 16,24-4-7-16,6 4-6 0,-9 1-17 16,-24 9-14-16,-19 18-1 15,-53 7-1-15</inkml:trace>
  <inkml:trace contextRef="#ctx0" brushRef="#br4" timeOffset="1.20125E6">2231 17094 22 0,'12'-15'31'0,"33"-4"-7"16,26-15-7-16,31-14-2 15,35-8-2-15,30-17 2 0,28 3-4 16,13-15-1-1,22 3-4-15,-1-3-2 0,-4 6-4 16,-10 6-7-16,-22 6-11 31,-29 11-17-31,-25 12-2 0,-42 4 1 16,-32 17 2-16</inkml:trace>
  <inkml:trace contextRef="#ctx0" brushRef="#br4" timeOffset="1.20155E6">1781 16620 13 0,'-24'4'28'16,"24"-4"-7"-16,13-25-7 0,35 0 1 16,40-12-1-16,30-9-2 15,34-12-3-15,31-12 0 16,28-7-3-16,18-6-5 16,13-1-7-16,-6-1-9 15,-16 1-14-15,-10 19-3 0,-43 0-2 16,-24 20 9-16</inkml:trace>
  <inkml:trace contextRef="#ctx0" brushRef="#br4" timeOffset="1.20189E6">2047 15804 15 0,'-49'16'19'16,"4"-6"-2"-16,10-2-15 0,5-1 8 15,30-7 4 1,37-16 0-16,19-7 2 15,24-10-1-15,27-13-3 16,31-16-2-16,29-7-1 0,31-12-6 16,20-10-7-16,17 1-14 15,-5 6-13-15,-16-4-3 16,-11 21-1-16,-44 9 2 16</inkml:trace>
  <inkml:trace contextRef="#ctx0" brushRef="#br4" timeOffset="1.20227E6">1866 14968 5 0,'37'-32'30'0,"44"-7"2"15,19-19-3-15,35-8-15 16,35-7-2-16,29-11-2 16,21-10-1-16,19-3-4 15,15-4-4-15,-3 2-5 0,-5 0-7 16,-11 3-18-16,-9 16-4 16,-36 1-1-16,-14 23 1 15</inkml:trace>
  <inkml:trace contextRef="#ctx0" brushRef="#br4" timeOffset="1.20262E6">4576 14150 6 0,'61'-14'31'15,"8"-17"1"-15,33-1-1 0,22-16-14 16,24-10-6-16,20-8-2 15,19-8-4-15,15-3-3 16,5-1-6-16,2 1-9 16,-9 0-15-16,-7 16-5 15,-28-4 0-15,-10 26 1 16</inkml:trace>
  <inkml:trace contextRef="#ctx0" brushRef="#br4" timeOffset="1.20304E6">5341 14442 10 0,'-3'-9'26'0,"34"-4"-4"16,20-16-6-16,30-12-1 16,27-10-1-16,34-16 1 0,31-7 0 15,30-12-4-15,23-3-2 16,10-4-4-16,5 2-5 16,-9 11-15-16,-11 13-20 15,-38 2 0-15,-24 20 0 0,-48 6-1 16</inkml:trace>
  <inkml:trace contextRef="#ctx0" brushRef="#br4" timeOffset="1.20508E6">2653 15030 9 0,'-15'16'26'0,"15"-16"-2"15,31-19-10-15,28-6-2 16,31-10 1-16,33-10 0 16,33-12 1-16,27-3-3 15,15-8-3 1,13 2-3-16,-6-1-3 15,-11 6-18-15,-29 3-17 16,-16 15-1-16,-43-2-1 16,-23 16 3-16</inkml:trace>
  <inkml:trace contextRef="#ctx0" brushRef="#br4" timeOffset="1.20685E6">1915 14229 29 0,'149'-55'18'16,"36"-18"0"-16,43-13-2 15,26-17-3-15,34-7-3 16,13 4-2-16,-6 2-2 15,-7 5-1-15,-18 14-3 16,-29 14-16-16,-43 12-15 16,-27 29-1-16,-53 4-1 0,-27 22 11 15</inkml:trace>
  <inkml:trace contextRef="#ctx0" brushRef="#br4" timeOffset="1.20768E6">5529 17511 41 0,'148'-37'21'0,"35"-12"-4"0,53-6 0 15,27-13-2 1,31-5-4-16,13-1-4 0,2 3-2 16,-9-1-1-16,-27 7-4 0,-32 8-5 15,-43 4-25-15,-36 20-3 16,-49-2 0-16,-26 16 0 15</inkml:trace>
  <inkml:trace contextRef="#ctx0" brushRef="#br0" timeOffset="1.21698E6">11803 15533 24 0,'0'0'25'0,"-7"-21"-3"16,7 1-3-16,7-8-4 15,3-7-1-15,8-3-5 16,4-4-1-16,9 4 0 16,3 3-2-16,11 12 0 15,8 13-1-15,7 14-2 0,11 12 0 16,4 12-1-16,5 11 0 15,4 2-1-15,3 3 1 16,6-4-1-16,-9-5-1 16,-1-10 1-16,-9-10 0 15,-5-4-1-15,-4-11 0 16,-6 0 0 0,-19-8-1-16,-12-4 1 15,-12-1-1-15,-14-1 1 16,-7-1-1-16,-10 2 1 15,-7-2 1-15,-6 0-1 16,2 1 1-16,5 1 0 0,3 4-1 16,5 3 0-16,13 6 1 15,-4-11-1-15,4 11 0 0,22 7 0 16,-3 1 0-16,-1 1 0 16,0 1 0-16,2 2 1 15,-7 3 0-15,-5 4 1 16,-11 0 0-16,-8 1 0 15,-6-1-1-15,-4 0-5 32,2 3-20-32,1 1-14 0,-7-12-1 15,12-2 1-15</inkml:trace>
  <inkml:trace contextRef="#ctx0" brushRef="#br0" timeOffset="1.2187E6">14331 16457 7 0,'-47'8'4'15,"47"-8"1"-15,58 14 2 0,48-11 1 16,48-3 1-16,50 3 2 15,41-3-1-15,40-4 0 16,34-1 1-16,34-4-2 16,21 4-2-16,22-5-1 15,12-4-2-15,14 1-1 32,10-3 0-32,-2-1-1 0,-4 3-1 15,-12-1 0-15,-15 4-1 16,-30 4 1-16,-27 3-1 15,-46 8 0-15,-45 3-2 16,-49 2 0-16,-44 3-2 16,-41-1 0-16,-40-2 1 15,-32-2-1-15,-23-3 1 0,-22-4 0 16,0 0 1-16,-8-11 1 16,-3 5 2-16,-1 1 0 15,5 1 0-15,7 4-1 16,-17-8 1-16,17 8-1 0,-14 0-2 15,14 0-2 1,-9 5-1 0,9-5-1-16,0 0 0 15,0 0 0-15,-9 0 0 0,9 0 1 16,0 0 2-16,-16-12 4 16,0-1 9-1,6 4-4-15,10 9 0 16,-14-12 1-16,14 12-1 15,0 0-1-15,19-9-1 0,1 9-2 16,5 5-1-16,3 2 0 16,3 4 1-16,-2 0 1 15,-3 1 1-15,-6 6 2 16,-13-5 1-16,-7 6 0 16,-10-4-1-16,-6 2 1 15,-10-3-4-15,0-3-8 0,0-4-19 31,10 4-10-31,0-11 0 16,16 0 0-16</inkml:trace>
  <inkml:trace contextRef="#ctx0" brushRef="#br0" timeOffset="1.21982E6">21971 16391 49 0,'-10'13'35'0,"6"2"-5"16,0 6-12-16,-3 4-9 0,7 5-3 16,0 2 0-16,5-4-3 15,6-7-1-15,10-3 0 16,4-11-1-16,4-7 0 15,1-13 1-15,1-6 0 0,-4-8 0 16,-2 0 0-16,-7-3 0 16,-7 5 0-16,-5-1-1 15,-6 11 1-15,0 15-1 16,-13-8 0-16,5 17 0 16,0 5 0-16,8 9-1 15,0 0 0 1,6 5 0-16,7-2 0 15,8-4 0-15,3-5 1 16,9-4-1-16,0-11 1 16,-2-6 0-16,-1-5 1 0,-6-12 0 15,-6-2 1 1,-8-4 0-16,-4-1 1 0,-9 1-1 16,0 7 0-16,-8 3 0 15,0 4-2-15,-1 8-4 0,-2 1-11 16,0 4-27-16,4 7-1 15,0-3 0-15,10-4 1 16</inkml:trace>
  <inkml:trace contextRef="#ctx0" brushRef="#br0" timeOffset="1.22069E6">17757 13716 31 0,'0'123'30'16,"0"51"-8"-1,-6 45-2-15,-8 51-2 0,-1 29-5 16,-9 32-2-16,1 13-4 16,-3 4-1-16,4-7-3 15,5-25-5 1,13-23-30-16,4-44-3 15,23-26 0-15,-4-44 0 16</inkml:trace>
  <inkml:trace contextRef="#ctx0" brushRef="#br0" timeOffset="1.22146E6">17689 13764 34 0,'16'-9'24'0,"-16"9"-1"16,11-7-4-16,-11 7-4 0,-16 19-3 15,1 0-2-15,-9 0-4 16,3 6-3-16,-4 1-2 15,2 2 0-15,4-3 0 16,6-10-1-16,13-15 0 0,0 0 1 16,10 0-1-1,6-15 0-15,6-4 0 0,1-5 2 16,4 2-1-16,1 7 0 16,-4 3 0-16,0 5 0 0,-1 7-3 15,-1 10-11-15,-4-3-20 16,13 13-2-16,-6-8 2 15,11 9-2-15</inkml:trace>
  <inkml:trace contextRef="#ctx0" brushRef="#br0" timeOffset="1.2219E6">18276 13462 31 0,'7'-8'34'0,"-7"8"1"16,0 0-13-16,-5 26-4 15,2 12-6-15,3 12-4 16,0 2-3-16,0 6 0 16,0 5-2-16,7-5-2 15,-3-5-7 1,-4-11-13-16,0-12-17 16,8-4-1-16,-8-26 1 15,11 17-1-15</inkml:trace>
  <inkml:trace contextRef="#ctx0" brushRef="#br0" timeOffset="1.22249E6">18515 13469 22 0,'0'0'23'0,"0"0"-2"16,0 0-1-16,4 22-3 15,-4 2-2-15,3 11-3 16,-3 2-1-16,3 10-1 15,-3 3-2-15,4 1-2 16,-4 2-7-16,5-11-11 16,-5-13-19-16,10 2-4 0,-10-18 0 15,10-2-2-15</inkml:trace>
  <inkml:trace contextRef="#ctx0" brushRef="#br0" timeOffset="1.22276E6">18747 13520 51 0,'0'-17'35'0,"0"17"-1"16,0 0-11-16,0 15-9 15,5 14-4-15,-5 4-5 16,5 8 0-16,-1 5-2 0,1 1-1 15,0-2-3-15,0-2-3 16,5-2-8-16,-10-13-14 16,0-9-11-16,5-6-1 15,-5-13 1-15</inkml:trace>
  <inkml:trace contextRef="#ctx0" brushRef="#br0" timeOffset="1.22302E6">18531 13732 34 0,'0'0'34'15,"22"-10"0"1,4 10-7-16,2 0-29 16,2-9-26-16,13 9-3 0,-9-7-1 15,10 12-2-15</inkml:trace>
  <inkml:trace contextRef="#ctx0" brushRef="#br0" timeOffset="1.22338E6">19110 13433 10 0,'-19'-20'29'0,"6"20"2"15,-15 6-7-15,5 5-9 16,-1 11-4-16,-4 6-2 16,11 14-3-16,-4 2 0 0,13 8-1 15,4 1-1-15,7 2 1 16,6-2-1-16,6-7 0 15,5-5-1-15,0-7-2 16,4-12-1-16,-3-10-7 16,1-5-16-16,3-2-13 31,-10-15 1-31,7 0-1 0</inkml:trace>
  <inkml:trace contextRef="#ctx0" brushRef="#br0" timeOffset="1.22376E6">19191 13774 23 0,'-5'19'31'0,"5"-19"1"16,8 12-9-16,2-5-10 0,3 1-5 16,3-3-2-16,2-5-2 15,3 0-1-15,-2-5-1 16,0-4 0-16,-6-1-1 31,2-3 0-31,-9-4 0 0,-4 3 0 16,-4 2 0-16,-8 0 0 15,-3 5-1-15,-7 7 1 16,-1 0-1-16,-3 7 1 16,-2 5 0-16,3 2 0 15,2 3 0-15,7 3 1 16,6-1 1-16,8 0 0 0,3-1 1 15,10 1 0-15,5-5-1 16,4 1-1-16,5-4-3 16,-2-8-10-16,4-8-22 0,4 3-4 15,-6-17-1 1,5 2 0-16</inkml:trace>
  <inkml:trace contextRef="#ctx0" brushRef="#br0" timeOffset="1.22403E6">19426 13419 16 0,'9'-3'32'0,"-9"-7"0"16,0 10 0-16,0 0-21 0,8-5-15 15,-8 5-16-15,0 0-11 16,0 0 0-16,0 0-1 16</inkml:trace>
  <inkml:trace contextRef="#ctx0" brushRef="#br0" timeOffset="1.2243E6">19460 13458 27 0,'10'23'33'0,"-10"-5"-2"16,0 5-6-16,-4-1-7 0,-7-5-6 16,0 2-2-16,-6-7-4 15,-4-6-4-15,1-2-8 16,-2-6-12-16,2-11-16 0,20 13-1 15,-14-27-1-15,17 14 2 16</inkml:trace>
  <inkml:trace contextRef="#ctx0" brushRef="#br0" timeOffset="1.22477E6">19582 13435 22 0,'0'0'30'0,"3"-9"-3"15,-3 9-6-15,0 0-6 16,-9 7-6-16,9-7-4 15,-5 17-3-15,5-3-1 16,0 5 0-16,0-1-1 16,4 1 1-16,2 0 0 0,1-4 0 15,3 0 0-15,1-5 0 16,1-4 0-16,1-6 1 16,-1-7-1-16,0-5 0 15,1-4 0-15,-4 0-1 16,-1-2 1-16,-2 1 0 31,-1 1-1-31,-5 4 1 0,0 12-1 16,0 0 0-16,0 0 0 15,-3 12 0-15,3 4 0 16,0 3 0-16,0 3 0 16,6-1 0-16,1 1 1 15,3-8 0-15,-1-3-1 0,6-7 2 16,-4-4 0-16,5-10 1 15,-4-5 1-15,-2-3 0 0,-3-5 0 16,-1-1 0-16,-6-2 0 16,2 6-2-16,-2 3-2 15,-5 1-7-15,1 3-21 16,4 13-9-16,-14-5 0 16,14 5-1-1</inkml:trace>
  <inkml:trace contextRef="#ctx0" brushRef="#br0" timeOffset="1.22518E6">19974 13508 46 0,'0'0'33'0,"17"14"-4"16,-7 6-8-16,-2 6-7 0,3 11-6 16,-7 1-2-16,0 9-3 15,-7 1-1-15,-8-3-1 16,-8 1 0-16,-4-9-2 16,-4-8-1-16,-1-12-6 15,4 0-5-15,-1-10-10 16,4-12-11-16,21 5-1 0,-9-20 0 15</inkml:trace>
  <inkml:trace contextRef="#ctx0" brushRef="#br0" timeOffset="1.22577E6">20208 13439 37 0,'0'-18'31'0,"0"18"-8"15,0 0-5-15,10 9-4 0,-5 18-5 16,-5 7-3-16,5 14-2 0,-1 5-2 16,0 7-1-1,1 4-3-15,-1-4-8 0,2 1 0 16,-3-10 2-16,4-6 3 16,-4-10 1-16,1-7 2 15,2-3 2-15,-6-13 4 16,5-1 7-16,-5-11-1 0,6 11 0 15,-6-11-4-15,0 0-1 16,0 0-2-16,0 0-2 16,0 0-5-16,0 0-8 15,4-10-17-15,-4 10-5 16,0 0-1-16,0 0 1 31</inkml:trace>
  <inkml:trace contextRef="#ctx0" brushRef="#br0" timeOffset="1.22738E6">17362 16644 5 0,'-20'-27'60'15,"7"17"-37"-15,-5 1-6 16,-1 3-4-16,0 6-3 0,0 2-3 15,2 8-2-15,0 8-2 16,9 8 0-16,0 2-2 16,8 5 0-16,6-1 0 15,8-4 0-15,5-1 1 0,8-6 0 16,-1-6 1-16,4-10 1 31,-5-12 2-31,0-7 0 16,-9-8 0-16,-2 0-1 0,-14-9 0 15,-5 3 0-15,-7-4-1 16,-4 9-2-16,-3 4-2 16,2 3-4-16,5 9-6 15,-5-2-19-15,7 4-11 16,10 5 0-16,2-14 0 0</inkml:trace>
  <inkml:trace contextRef="#ctx0" brushRef="#br3" timeOffset="1.23869E6">17685 14890 8 0,'0'0'10'31,"0"0"-1"-31,0 0-2 0,0 0-2 16,0 0 0-16,-11 0-1 15,11 0-1-15,-13-6 0 16,3 2 1-16,10 4 0 16,-18-5 0-16,8 0 0 15,-1 3 0-15,-1 2-2 16,1-5 1-16,1 5-1 0,-1 0-1 15,-2-2 0-15,3 2 0 16,-2 0 1-16,1-3 0 16,-1 3 0-16,-2-4 1 15,1 4 1-15,-2-2 0 16,1 2 0-16,-1 3 0 16,-1-3 0-1,3 4-1-15,0-4 0 16,2 4-2-16,0 0 1 15,2-4 0-15,-3 3-1 0,4-3 1 16,-4 5 0 0,2 0-1-16,-6-2 1 0,3 1-1 15,-3-1 1-15,2-1-1 16,-3 5-1-16,2-4 1 0,0 3 0 16,2-3-1-16,0-1 0 15,0 4 1-15,1 0-2 16,0 1 1-16,-1 0 1 15,-2-1-1-15,2 1 0 16,-2 3 1-16,-1-2-1 16,-1-1 0-16,0 3 0 0,-1-4 1 15,2-1-1-15,1 2 0 16,0-1 0-16,2 1 0 16,-2 0 0-16,0 1 0 15,3-1 0-15,-1 2 0 16,3 0 0-16,-2-1 0 31,0 2 0-31,2-2 0 0,1-1 0 16,0 2 1-16,-3-1-1 15,0 1 0-15,-2 0 0 16,-4 1 1-16,2 0-1 16,-5 2 0-16,0 0 0 0,-2-1 0 15,-1 2 1-15,2-2-1 16,1 0 1-16,1 2-1 15,-1-4 0-15,5 3 0 16,-3 0 0-16,4-2 0 0,3-3 0 16,-2 2 0-16,7-1-1 15,-3 1 2-15,10-9-2 16,-19 17 2-16,10-7-1 31,-4 1 0-31,0 3 0 0,-2-2 0 16,0 2 0-16,-3-2 0 15,2 0 0-15,-3-2 0 16,4 2 0-16,3-5 0 16,1 2 0-16,0 0 0 15,2-2-1-15,0 2 1 16,-1 3 0-16,1 0 0 0,-3 2 0 16,-1-1 1-16,0-1-2 15,1 2 2-15,0-2-1 16,0-1 0-16,2-2 0 0,-2 0 0 15,3 1 0 1,-1 0 0-16,-2 2 0 16,-1-3 0-16,0 2 0 0,-5 3 0 15,2 1 0-15,-2-1 0 0,-3-2 0 16,1 1 1-16,2-3-1 16,2 1 0-16,-2 1 0 15,3-5 0-15,3 1 0 16,1 2 0-16,-1-1 0 31,0 2 0-31,-1 1 0 0,1 1 0 16,-4-3 0-16,2 2 0 15,-2 0 1-15,4 0-1 16,-1 0 1-16,-3-2-1 16,1-1 1-16,2 2-1 15,-2-2 0-15,0 2-1 16,2 2 1-16,-6-3 0 0,1 2 0 15,1 0 0-15,-1-2 0 16,-1 1 0-16,0-1 1 16,1-1-1-16,1-4 0 15,0 0 1-15,-2-1-2 16,4 3 1-16,-4 0 1 0,-1-1-1 31,-2 2-1-31,-1 0 1 16,-1 4 0-16,1 0 0 15,0-1 1-15,0-1-1 16,4-2-1-16,1-1 2 0,2-2-1 16,1 1 0-16,2-3 1 15,1 0-1-15,-4-3 0 16,1 7 1-16,-4-2 0 0,-1 1-1 16,-2 2 1-16,-2 0-1 15,0-1 1-15,0 2-1 16,2-1 0-16,0 0 1 15,3-1-1-15,2-2 1 16,0 0-1-16,1-5 1 16,1 9-1-1,0-4 1-15,-2 2 0 16,0-3 0-16,-2 3 0 16,1-1 0-16,-2 1 0 15,5 1-1-15,3-5-1 16,-1-3-7-16,13 0-27 0,0 0-1 15,-6-11 0-15,19 4 0 16</inkml:trace>
  <inkml:trace contextRef="#ctx0" brushRef="#br3" timeOffset="1.23963E6">17474 14901 14 0,'0'0'9'0,"22"-2"1"16,-4-5 1-16,8 7-1 15,4-5 0-15,6 5-2 16,6 0-4-16,2 0-13 31,13 12-14-31,-12-12-1 0,19 9 5 16</inkml:trace>
  <inkml:trace contextRef="#ctx0" brushRef="#br3" timeOffset="1.24166E6">17416 14894 10 0,'0'0'9'0,"11"0"-1"16,-11 0 0-16,14 0-2 0,-14 0 0 15,21 0-1-15,-8 0 0 16,1 0 0-16,4 0 0 16,-2-3 0-16,4 3-1 15,-4 0-1-15,1-1 1 31,-2 1-1-31,0-6 0 0,-4 6 0 16,0 0-1-16,-1 0 0 16,0 6-1-16,3-6 1 15,1 3-1-15,3-3 1 16,2 6-1-16,3-6 1 16,2 2-1-16,0-2 1 15,1 0 0-15,-3 3-1 0,2 3 0 16,-4 0 0-16,-2-3 0 0,-2 4 0 15,2-1 0-15,1-1 0 16,-1 1-1-16,3-1 1 16,-1-5-1-16,5 6 1 15,-3-3 0-15,1-1 0 16,-1 4-1 0,-3-1 1-16,-2 0 0 15,-3 0-1-15,1 3 1 16,-6-1-1-16,4-1 1 15,0-2-1-15,2 2 1 16,1-2-1-16,1 1 1 16,0-3-1-16,0 3 1 15,0 1 0-15,-1 1-1 0,-5 0 1 16,-1 3 0-16,-10-10 0 16,18 19 0-16,-8-8 1 15,4-3-1-15,2 1 0 16,3-1 0-16,0 2 0 15,2-3-1-15,0 1 1 0,2-1 0 16,-5 1-1-16,-2 2 1 16,0-2-1-16,-1 3 1 15,0 1 0-15,0-1 1 16,2 0-1-16,2-1 0 0,4 1 0 16,0 0 0-16,4 0 1 15,1 1-2-15,-2 0 1 31,2 1-1-31,-1 3 1 0,-1-1-1 16,-2 0 1-16,0 1-1 16,-5 0 1-16,2-1-1 15,-2 2 0-15,-1 0 1 16,2-1-1-16,1 0 0 16,1 0 0-16,0 1 0 15,0 0 0-15,2-2 0 0,-1 3 0 16,-1 0 1-16,1 1-1 15,-5-2 0-15,1 5 0 16,-1-3 0-16,2 1 0 16,-2-2 0-16,3-2 0 15,-1 1 0-15,1-5 1 16,0 2-1 0,0-5 0-16,0 2 0 15,-2-2 0-15,0 1 0 16,-2 0 0-16,-1 0 0 0,2 1 0 15,-1 1 0 1,1-3 0-16,-1 4 0 0,2-1 1 16,0 0 0-16,-1-2-1 15,1 0 1-15,0 1-1 0,0 0 0 16,-1 3 1-16,1-4-1 16,-2-5 0-16,0 8-1 15,-1-6 1-15,1 2 0 16,0-3 0-16,3 1 0 15,-3 1 0-15,1-3 1 16,2 1-1-16,-1 2 0 0,0-5 0 31,-1 3 0-31,2-1 0 16,-2 0 0-16,1 1 0 16,3 1 0-16,0-2 1 15,2-1-1-15,2 2 0 16,-1-3 0-16,-1 4 0 15,0 1 0-15,-1-2 0 0,-1-1 0 16,-1 0 0-16,-1 0 0 16,1 2 1-16,2-5-1 15,-1-2 0-15,1 0 0 16,2 3 0-16,1-3 0 0,-1 5 0 16,0-5 0-16,-1 0 0 15,-1 4 0-15,1 0 0 16,-2-1 0-16,-2-3 0 0,1 2 0 15,1-2 0-15,0 0 1 16,2 0-1-16,0 0 0 16,-3 0 0-16,-2-2 0 15,3 2-1-15,-6 0 1 32,-1 0 0-32,-3 7 0 0,-12-7 0 15,11 2 1-15,-11-2-1 16,9 0 1-16,-9 0-1 15,0 0 1-15,0 0-1 16,0 0 1-16,0 0-1 16,0 0-1-16,9-7 1 15,-9 7 0-15,0 0-3 0,0 0-13 16,-9-5-20-16,9 5 0 16,-7-14-1-16,7 5 2 15</inkml:trace>
  <inkml:trace contextRef="#ctx0" brushRef="#br3" timeOffset="1.24245E6">20723 16278 29 0,'0'0'31'15,"0"0"-5"-15,10-9-5 16,-10 9-4 0,5 17-4-16,0 1-4 15,-5 1-3-15,0 6-2 16,3-1-7-16,-3 3-20 0,-6-10-11 15,12 8-1-15,-11-14 0 16</inkml:trace>
  <inkml:trace contextRef="#ctx0" brushRef="#br3" timeOffset="1.24327E6">20586 16643 10 0,'0'0'26'16,"0"0"-2"-16,0 15-9 16,0 0-4-16,0-1-3 15,-4 5-1-15,4 3-2 16,-5 0-1 0,5-6-1-16,-3-3 0 15,3-3 0-15,0-10-1 16,0 0 1-16,0 0-1 15,0-20 1-15,0 1 0 16,0 0 0-16,-6-6 0 16,6 6-2-16,-5 2 2 15,5 1-2-15,-5 1 0 0,5 15 0 16,0-10 0-16,0 10-1 16,12 0 0-16,-2 0 0 0,4 0 0 15,5 2 0 1,2-2 0-16,1 4 0 0,1-4 0 15,-1 0 0-15,-1 0 0 16,-3 0 0-16,-4 0 0 0,-14 0 0 16,15-3 0-16,-15 3 0 15,0 0 1-15,0 0-1 16,0 0 1-16,8 11-1 16,-8-2 2-16,0 2-1 15,0 1 0-15,4 7 2 31,-4 1-2-31,5 3 1 0,-5 2 0 16,5-2 0-16,-5-2-1 16,4-1 0-16,-4-3-2 15,0-6-9-15,0-11-26 16,0 0 1-16,5-19-1 16,4 0 0-16</inkml:trace>
  <inkml:trace contextRef="#ctx0" brushRef="#br3" timeOffset="1.24448E6">20682 16111 29 0,'0'0'11'0,"18"-3"-2"0,-5 3 0 16,-1 2-2-16,0-2 1 16,2 6-1-16,-2-3 0 15,0-3-1-15,2 0 0 16,-3 0-2-16,2 0 0 15,-3-6 0-15,6 4-2 16,-3-3 0 0,3 3-1-16,0-2 0 15,1 4-1-15,-2-3 1 16,1 3 0-16,-1-5 0 16,0 5 0-16,1 0 1 15,-2-2 0-15,2-3 0 16,1 1-1-16,-1-2 1 0,2 0-2 15,-1-1 1-15,1 1 0 0,-3-1-1 16,3 2 1 0,-4-5-1-16,2 5 1 0,-2 1 0 15,-1 0 0-15,2-2 0 16,1-2-1-16,2 1 1 16,0-1 0-16,1 3-1 15,-2-3 1-15,-2 0-1 0,1 0 1 16,-4 5 0-16,-1-1-1 15,-11 4 1-15,12-4 0 16,-12 4 0-16,0 0 0 16,0 0 0-16,12-14 0 15,-12 14-1-15,12-13 1 32,-12 13-1-32,17-17 0 0,-8 8 0 15,1 0 0-15,-10 9 0 16,13-10 0-16,-13 10 0 15,0 0-1-15,0 0-4 16,0 0-12-16,-10 6-16 0,10-6 0 16,0 0 0-1,0 0 7-15</inkml:trace>
  <inkml:trace contextRef="#ctx0" brushRef="#br3" timeOffset="1.24498E6">21509 15409 15 0,'0'0'33'16,"0"0"1"-16,5 11 0 0,-5-11-17 15,0 0-6-15,0 0-4 16,0 0-3-16,0 0-6 15,11 0-14-15,-1 0-18 16,-10 0 0-16,16-8-1 16,-16 8 2-16</inkml:trace>
  <inkml:trace contextRef="#ctx0" brushRef="#br3" timeOffset="1.2453E6">21688 15393 57 0,'0'0'34'16,"0"0"-9"0,0 0-8-16,0 0-5 0,0 0-3 15,0 0-3-15,0 0-2 16,0 0-2-16,0 0-4 16,0 0-7-16,0 0-16 15,0 0-10 1,0 0 0-16,0 0-1 15</inkml:trace>
  <inkml:trace contextRef="#ctx0" brushRef="#br3" timeOffset="1.24586E6">21854 15424 47 0,'0'0'30'16,"0"0"-3"0,0 0-3-16,10-7-6 0,-10 7-4 31,0 0-4-31,0 0-4 0,0 0-2 15,0 0-1-15,0 0-4 16,0 0-5-16,0 0-12 16,0 0-19-16,0 0-1 15,0-10 0-15,0 10 1 16</inkml:trace>
  <inkml:trace contextRef="#ctx0" brushRef="#br3" timeOffset="1.24722E6">14858 16381 21 0,'0'0'18'15,"0"0"0"-15,-4 11-2 16,4-11-2-16,-5 19-3 16,5-4-1-16,-4 2-2 15,4 3 1-15,-5 3-3 16,5 2-2-16,-5-2-3 15,5-3-6-15,0-5-19 0,5 2-8 16,-5-17 0-16,0 0-1 16</inkml:trace>
  <inkml:trace contextRef="#ctx0" brushRef="#br3" timeOffset="1.2481E6">14795 16765 7 0,'0'0'26'0,"-3"14"-6"15,-3 1-5-15,6 4-3 16,-4 0-4-16,0 1 0 16,-1 3-1-16,2 0-3 15,3-3-1-15,-5-3 0 16,5-8-1-16,0-9-1 0,0 0 1 15,0 0-1-15,0-21 0 16,-3 2 0-16,3-4 0 16,0-9 0-16,0 6 0 15,-4-1 1-15,4 5-1 16,-3 8 1-16,3-2 0 16,0 3 0-16,0 13-1 0,0 0 1 15,15-5-1-15,-3 5-1 0,7 0 0 16,1 0 0-16,4-4 1 15,0 4-1-15,1-6 0 16,-3 3 0-16,-2-4 1 16,-6 3-2-16,-3 4 1 31,-11 0 0-31,12 5 0 0,-12 4 0 16,0 4 0-16,-3 5 0 15,0 7 0-15,3 2 1 16,0 4 0-16,0 1-1 15,0-4-1-15,3-3-5 16,-3-1-7-16,0-24-20 16,6 19 1-16,-6-19-1 0,0 0 12 15</inkml:trace>
  <inkml:trace contextRef="#ctx0" brushRef="#br3" timeOffset="1.24897E6">14831 16240 10 0,'0'0'11'0,"0"0"-1"31,0 0 0-31,0 0-1 0,0 0-2 16,0 0 0-16,-14-7-1 15,14 7-1-15,-16 8 0 16,2-4-1-16,0 0 0 16,-3-1 0-16,-1-3 0 15,-4 0 0-15,0 0-1 16,-4-4 1-16,1-6-1 0,-3 1 0 15,0 0 1-15,-2-3-2 0,1 3 1 16,-2 1 0 0,3-3 0-16,1 1-1 0,5 2 0 15,-2-4 0-15,2 1 0 16,0-8 0-16,2 1 1 16,3-4 0-16,-1 5 0 0,-1 1 0 15,0 3-1-15,1 4 1 16,1 2-2-16,4 7-8 15,2 7-23-15,-2-7-4 16,13 0-1-16,0 0 0 16</inkml:trace>
  <inkml:trace contextRef="#ctx0" brushRef="#br3" timeOffset="1.24984E6">13945 15455 39 0,'0'0'37'0,"0"0"0"16,-6 9-8-16,6-9-10 15,0 0-6-15,0 0-4 0,0 0-2 16,0 0-3-16,0 0-7 0,0 0-14 15,0 0-22-15,0 0 0 16,6-10-1-16,-6 10 0 16</inkml:trace>
  <inkml:trace contextRef="#ctx0" brushRef="#br3" timeOffset="1.25019E6">14134 15467 56 0,'0'0'36'0,"0"0"0"16,0 0-13-16,0 0-10 0,0 0-4 16,0 0-2-16,0 0-3 15,0 0-3-15,0 0-7 16,10 0-13-16,-10 0-19 15,0 0 0-15,15 3 0 16,-15-3-1-16</inkml:trace>
  <inkml:trace contextRef="#ctx0" brushRef="#br3" timeOffset="1.25073E6">14355 15475 25 0,'0'0'35'0,"0"0"0"31,0 0-7-31,0 0-8 0,0 0-4 16,0 0-5-16,13-9-1 16,-13 9-4-16,0 0-1 15,0 0-1-15,11-3-1 16,-11 3-1-16,0 0-2 0,0 0-3 15,0 0-8-15,0 0-29 16,10 0 0-16,-10 0 0 0,0 0 0 16</inkml:trace>
  <inkml:trace contextRef="#ctx0" brushRef="#br0" timeOffset="1.26666E6">17572 14870 11 0,'24'-2'13'0,"14"4"0"15,1-4-2-15,7 4-4 16,-2-2-5-16,-3 5-7 16,-1-2-8-16,-12-3-7 0,3 3 2 15,-19-9 18-15</inkml:trace>
  <inkml:trace contextRef="#ctx0" brushRef="#br0" timeOffset="1.26696E6">17654 14901 21 0,'48'7'14'15,"0"-2"-7"-15,5-2-12 0,-1 11-12 16,-14-14-2-16,5 11 19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5:16:39.4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584 5075 20 0,'0'0'34'0,"0"0"1"16,0 0-9-16,0 0-6 16,18 49-4-16,-14 4-4 0,-4 17-2 15,0 5-2-15,6 9-3 16,-6-5-4-16,0-12-3 16,7-3-5-16,-4-19-9 15,-3-45-18-15,6 53-4 16,-6-53 0-16,0 0 0 0</inkml:trace>
  <inkml:trace contextRef="#ctx0" brushRef="#br0" timeOffset="363.027">507 5142 8 0,'46'-83'35'16,"-46"83"0"-16,75-56 0 15,-29 33-15-15,1 13-6 16,-47 10-6-16,77 8-2 16,-77-8-2-16,40 49-2 15,-40-49-1-15,-12 73 0 0,12-73-2 16,-47 70 1-16,47-70-2 0,-49 46 1 16,49-46-1-1,0 0 0-15,0 0 1 0,0 0 1 16,46 15 0-16,-46-15 1 15,81 30 1-15,-81-30 1 16,65 68-1-16,-46-22 1 31,-13 7-1-31,-12 1 0 0,-13-3-1 16,-9-7-3-16,28-44-5 16,-74 58-5-16,33-45-17 15,41-13-7-15,-64-14-1 16,64 14 0-16</inkml:trace>
  <inkml:trace contextRef="#ctx0" brushRef="#br0" timeOffset="584.8921">1071 5424 57 0,'0'0'37'0,"37"52"-1"16,-37-52-11-16,0 52-11 0,0-52-7 16,-3 71-9-16,3-71-13 15,3 50-21-15,-3-50 0 16,0 0-1-16,0 0 0 31</inkml:trace>
  <inkml:trace contextRef="#ctx0" brushRef="#br0" timeOffset="731.5927">1115 5305 51 0,'-10'-46'34'0,"10"46"0"16,0 0-7-16,0 0-28 0,0 0-28 16,0 0-3-16,22-10-4 15,-6 15 1-15</inkml:trace>
  <inkml:trace contextRef="#ctx0" brushRef="#br0" timeOffset="1263.5486">1355 5701 42 0,'5'18'34'0,"5"-16"1"16,6-13-13-16,5 1-10 0,3-15-3 16,2-6-3-16,1-10-1 15,-2-6-2-15,0-10-1 16,-7-1-1-16,-6-8 0 16,-6 1 0-16,-6 7-1 15,-11 5 1-15,-8 6 0 16,-2 15-1-16,-3 13 1 0,-2 14 0 15,0 22 0-15,7 13-1 16,2 13 1-16,11 12-1 16,6 4 1-16,11 4 0 15,6-1 0-15,12-3 1 16,8-5-1-16,5-8 0 0,6-13-1 31,-3-15 1-31,-1-8-2 16,-4-14 1-16,-5-8-1 15,-8-9 1-15,-8-3 0 16,-6-3 2-16,-5-2 0 16,-8 6 2-16,0 4-1 0,-6 8 1 15,6 11 0-15,-13-5-1 16,13 5-1-16,-8 24 0 0,4-4-1 16,4 4-2-16,4 4-1 15,-4-5-5-15,6 5-11 16,-4 0-22-16,-2-15 0 15,0-13 0-15,0 0 0 16</inkml:trace>
  <inkml:trace contextRef="#ctx0" brushRef="#br0" timeOffset="1401.9972">1774 5242 56 0,'-6'-17'33'15,"6"17"-6"-15,0 0-27 16,0 0-25-16,0 0-7 0,0 0-1 16</inkml:trace>
  <inkml:trace contextRef="#ctx0" brushRef="#br0" timeOffset="1818.0015">1998 5421 17 0,'21'23'35'0,"-7"-1"0"16,-1 4-9-16,-6 6-7 15,-2 1-4-15,1-1-3 16,-6-4-3-16,0-10-3 16,0-18-3-16,0 0-1 15,10-6 0-15,-5-16-2 16,4-7 0-16,3-4 0 0,-3-1-1 16,5 1 0-16,0 8 0 15,1 7 1-15,-2 7 0 16,3 11 1-16,2 12 1 0,-5 5-1 15,4 6 1 1,-6 6 0-16,-1 2-4 0,3-6-8 31,-1-2-27-31,5 0-1 16,-8-10 0-16,19-1 0 0</inkml:trace>
  <inkml:trace contextRef="#ctx0" brushRef="#br0" timeOffset="2202.609">2461 5489 25 0,'24'7'28'15,"-2"-7"0"-15,9-1-12 16,-2-5-6-16,1-1-4 16,-2-2-2-16,-12-5-1 15,-7 2 1-15,-9 0-1 16,-6-2 0-16,-9 2-1 16,-7 6 0-16,-6 2 0 0,2 7-1 15,-1 6 1-15,-1 4-1 0,6 8 0 16,6 4 1-16,6 8-1 15,10-3-1-15,10 5 0 16,6-9 0-16,6 2-2 16,6-9-2-16,12-3-6 15,3-10-16-15,0-15-6 16,13 0-1-16,-9-16 1 0</inkml:trace>
  <inkml:trace contextRef="#ctx0" brushRef="#br0" timeOffset="2733.636">3035 5504 59 0,'-10'9'35'16,"-5"6"-5"-16,-7 7-9 31,-12-1-9-31,3 4-4 0,-6-6-3 16,3-5-2-16,2-7-2 16,2-7-1-16,5-2-1 15,7-12-1-15,8-6 0 16,7-5-1-16,12 2 0 15,0-1 0-15,6 1 0 16,8 9 2-16,4 5 1 0,2 9 1 16,-1 9 2-16,-1 5 0 0,-5 4 1 15,4 5 0 1,-8-1 0-16,0-2 0 16,-2-2 0-16,-2-2-1 0,-4-9 0 15,2-1-2-15,-2-6 1 16,-1 0-1-1,-9 0 0-15,15-8 0 16,-15 8-1-16,10-5 0 16,-10 5 0-16,0 0-1 15,9-6 0-15,-9 6 1 16,0 0-1-16,0 0 1 16,13 10 0-16,-13-10 0 15,5 9 0-15,-5-9 0 0,7 10 0 16,-7-10 0-16,0 0 0 15,10 3 1-15,-10-3-1 16,6-12 1-16,-3 2-1 16,4-3 0-16,1-6 0 15,4-1 0-15,1 0 0 16,2 2 0-16,4 5-3 0,0-1-4 16,6 6-21-16,-3 8-11 15,-13-2 0-15,10 8 0 16</inkml:trace>
  <inkml:trace contextRef="#ctx0" brushRef="#br0" timeOffset="3450.4013">3884 4942 20 0,'0'0'30'0,"0"0"2"15,28-12-10-15,9 6-6 16,18 1-5-16,18 0-2 0,7 1-1 16,10 4-2-16,-1 0-2 15,-7 0-5-15,-7 3-3 16,-21-3-3-16,-17 7-3 15,-20-3-4-15,-17-4-2 16,-14 7 0-16,-10-7 0 31,-7 0 3-31,-8 0 3 0,-2 0 3 16,-3 7 5-16,3-3 5 16,-29 28 12-1,45-4-5-15,6 7 2 16,6 10 1-16,8 9 1 15,2 3-2-15,6 9 0 16,-3-2-3-16,6 3 0 0,-1-9-2 16,2-5-4-16,-4-9-5 0,-3-12-6 15,9-11-15-15,0-4-12 16,-9-17-1-16,10-17 1 16</inkml:trace>
  <inkml:trace contextRef="#ctx0" brushRef="#br0" timeOffset="3704.1223">4401 5383 4 0,'21'16'32'15,"-16"-3"0"-15,7 6-6 16,-6 4-8-16,-6 0-3 16,4 1-5-16,-4-8-1 15,0-5-3-15,0-11-2 0,0 0-2 16,0-8 0-16,3-9 0 15,8-7-1-15,3 1 0 16,2-4 0-16,5 4-1 16,4 1-2-16,-1 9-3 0,1 6-6 15,-3 7-15 1,-7 0-9-16,4 14 0 0,-3-4 0 16</inkml:trace>
  <inkml:trace contextRef="#ctx0" brushRef="#br0" timeOffset="4020.0612">4955 5417 26 0,'0'0'35'0,"12"12"0"16,-12 2-8-16,-8-1-8 16,1 8-5-16,-12-2-3 15,1 5-2-15,-9-2-4 16,1-5-1-16,-3-2-3 15,4-9-1-15,4-1 0 16,4-12-2-16,6-5 1 0,7-7-1 16,4 0 0-16,7-1 0 15,8 3 1-15,1-1 1 16,2 3-1-16,4 10 2 16,1 5 0-16,-1 9 0 15,-2 4 0-15,-3 1-1 16,-3 8-5-1,-5-5-5-15,5 7-13 16,3-2-14-16,-5-11-1 16,8 2 1-16</inkml:trace>
  <inkml:trace contextRef="#ctx0" brushRef="#br0" timeOffset="4335.5147">5141 5426 23 0,'0'0'34'15,"10"9"0"-15,-1 6 2 16,-3 2-19-16,-6 3-8 16,2 7-1-16,-2-5-3 15,0 3-1-15,0-7-2 16,0-9-2 0,0-9 0-16,10-5 0 15,-2-14-1-15,5-5-1 16,6-2 2-16,5-1-1 15,-1 2 1-15,-1 4 1 16,-1 8 1-16,3 13 0 16,-6 8 1-16,-1 12 0 15,-6 6-1-15,-5 1-3 0,1 6-7 16,-7-6-17-16,7-7-11 16,3-1-2-16,5-10 0 0</inkml:trace>
  <inkml:trace contextRef="#ctx0" brushRef="#br0" timeOffset="4620.3882">5707 5393 37 0,'-27'-10'31'0,"15"10"0"0,12 0-14 16,-6 17-4-16,17 0-3 16,-1 2-1-16,9 8 0 15,-8-3-1-15,-1 5-1 16,-10-5-2-16,-5 1-1 16,-14-7-2-16,-9-7-3 15,-1-2-7-15,-6-9-17 0,3-14-13 16,17 3 0-16,2-8 0 15</inkml:trace>
  <inkml:trace contextRef="#ctx0" brushRef="#br0" timeOffset="4921.3683">5860 5584 53 0,'14'15'38'16,"-4"-1"-4"-1,5-2-12-15,4-2-6 0,-2-10-5 16,5 4-3-16,-7-14-3 31,4-2-2-31,-9-11-2 0,-2-5 0 16,-5-11 0-16,-3-6-2 16,-3-11 0-16,-2-4 0 15,5 1 0-15,0-7-2 16,5 4-2-16,4-4-1 15,12 14-4-15,2 3-3 16,11 17-9-16,2 13-14 0,-4 3-1 16,5 23 1-16,-12 1 16 15</inkml:trace>
  <inkml:trace contextRef="#ctx0" brushRef="#br0" timeOffset="5068.5504">5920 5390 25 0,'5'9'33'0,"23"4"0"16,-3-13-4-16,17 4-29 15,8 5-26-15,-3-9-4 16,15 3-1-16,-11-3-1 16</inkml:trace>
  <inkml:trace contextRef="#ctx0" brushRef="#br0" timeOffset="5521.9496">6539 5484 24 0,'-19'-17'31'0,"0"9"1"15,-10-1-10-15,-6 3-7 16,4 6-4-16,-3 0-4 0,6 10-1 16,6 3-2-16,9 4 0 15,7 0 0-15,14 6-1 16,3-5 0-16,10 1 0 16,5-6 0-16,7-9 0 15,-3-4-3-15,0-4-4 31,0-4-6-31,-8-8-13 0,-6-2-11 16,0 0-2-16,-11-4-1 16</inkml:trace>
  <inkml:trace contextRef="#ctx0" brushRef="#br0" timeOffset="5737.723">6611 5464 50 0,'9'18'34'0,"4"5"-4"0,-5 0-7 16,-1-4-8-16,2 8-4 0,-3-13-3 15,-3 4-2 1,-3-18-2-16,0 0-1 0,0 0-1 16,13-22-1-16,-1 2 0 15,3-6 0-15,7 1-3 32,0-4-3-32,12 8-11 0,-3 8-22 15,-4-6 0-15,8 14 0 16,-8 0 0-16</inkml:trace>
  <inkml:trace contextRef="#ctx0" brushRef="#br0" timeOffset="6391.1292">7019 5409 39 0,'0'12'33'0,"-7"-2"1"16,12 12-13-16,-5 3-8 16,0 2-5-16,0 0-1 15,0-5-3-15,0-5-2 0,3-5-1 16,-3-12-1-16,8-9 0 15,-1-8-1-15,3-4 1 16,4-2-2-16,5-1 2 16,0 2-1-16,2 5 2 15,-1 8 0-15,-2 4 1 16,-3 13-1 0,-5 4 1-16,-3 5 0 15,-7 2 0-15,-4 0 0 16,1-2-1-16,3-3 0 15,0 0 0-15,0-14-1 0,15 0 1 16,-3-10-1 0,5-3 1-16,7 0-2 15,-3-2 2-15,2 2-1 0,-1 0 0 16,-5 9 1-16,-3 4 0 0,-3 7 0 16,-5 6 1-16,-6 3-1 15,0 3-1-15,-8 1-5 16,4 5-13-16,4-2-19 15,-9-11 0-15,13 2-1 16,-4-14 0-16</inkml:trace>
  <inkml:trace contextRef="#ctx0" brushRef="#br0" timeOffset="7186.4746">7839 5499 38 0,'-7'22'34'0,"-14"-10"1"16,1 7-11-16,-4-2-10 16,-4-7-7-16,0-1-2 15,0-3-4-15,8-6-1 16,0-6-1-16,5-7-1 0,5-1 0 16,4-1-1-1,6 2 2-15,10 0 1 0,-2 4 1 16,5 2 0-16,7 7 0 15,0 2 1-15,5 8-1 0,2 2 1 16,-1-2 0-16,2 1 0 16,0-4-1-16,3-4 0 15,-3-3-1-15,3-7 1 32,-6-5-2-32,-1-5 1 0,0-5 0 15,-4-4-1-15,-2-4 0 16,-3-6 0-16,-2-7 0 15,-3-8 1-15,-2-5 0 16,-1 2 1-16,-1 1 1 16,0 5 0-16,-6 7 0 15,4 9 1-15,-4 13-1 0,0 19 1 16,0 10-1-16,0 14 0 16,0 11-1-16,0 7 1 15,0 5-1-15,6 14 0 16,-3-4 1-16,3 1-1 15,0-5 1-15,0-7-2 16,-2-7-1-16,-1-9-3 0,2-6-2 16,-5-24-2-16,-6 9-2 0,6-9 0 15,-16-14 0-15,2 1 2 16,4-1 1-16,-4 0 3 16,4-1 3-16,3-5 8 15,17 13-1 16,11 2-1-31,10 1 1 0,7-1 0 16,7 5-2-16,0-5 0 16,4 5-1-16,-2 0 0 15,-7 0 0-15,-12-3 1 16,-4 3 0-16,-12 3 0 16,-2 4 0-16,-10-7 1 15,3 15 0-15,-3-15-2 0,-6 20 0 16,6-7-1-16,0 2-2 15,-3 1-3-15,3-16-5 16,-3 21-10-16,3-10-21 16,0-11 0-16,-10 0-1 15,1-16 1-15</inkml:trace>
  <inkml:trace contextRef="#ctx0" brushRef="#br0" timeOffset="7323.2786">8415 5243 67 0,'-4'-21'37'16,"4"21"-1"0,0-17-14-16,0 17-25 0,20 9-30 15,-20-9-1-15,21 27-3 0,-8-9 0 16</inkml:trace>
  <inkml:trace contextRef="#ctx0" brushRef="#br0" timeOffset="7941.1652">8794 5466 33 0,'-18'-16'33'16,"-10"-3"-1"-16,-3 5-11 0,3 6-7 16,-2 8-4-16,4 8-4 15,4 6-2-15,7 8-1 16,2-2 0-16,10 6 0 16,6-4-1-16,10-1 1 15,5-2 0-15,5-9 0 0,6-10-1 16,0-5 0-16,2-7 0 15,3-4-2-15,-3-5 2 16,-3 0-2-16,-2 0 0 16,-5 5 0-16,-2 7 0 15,2 9 0-15,-8 0 0 32,0 13 1-32,-5 3 0 0,-2 4 0 15,-3 4 0-15,-3-5 1 16,3 3-1-16,-3-7 1 15,0-3-1-15,0-12 1 16,0 0-2-16,11-6 0 16,-1-8 0-16,4-5 0 0,2-1-1 15,2-3 0-15,4-2 0 16,2 5 0-16,-2 6 0 16,-4 5 1-16,0 4 1 15,-1 5 0-15,-5 9 1 0,-3 9-1 16,-3 1 1-16,-2 2 0 15,-4 0 0-15,3 1-1 32,-3-2-2-32,4-3-4 0,1-2-14 15,-5-15-20-15,0 0 0 16,19 9 0-16,-7-18-1 16</inkml:trace>
  <inkml:trace contextRef="#ctx0" brushRef="#br0" timeOffset="8172.8893">9620 5431 42 0,'0'0'37'15,"8"-10"-2"-15,-8 10 2 16,0 0-24-16,0 0-7 15,10 4-8-15,-10-4-11 16,0 0-18-16,4 10-5 0,-4-10 0 16,0 0 0-16</inkml:trace>
  <inkml:trace contextRef="#ctx0" brushRef="#br0" timeOffset="8457.489">9622 5571 49 0,'0'14'38'0,"0"-14"-1"16,0 0-8-16,0 0-10 15,0 0-7-15,0 0-4 16,0 0-3 0,0 0-2-16,0 0-2 15,0 0-5-15,16 9-11 16,-16-9-25-16,0 0 1 16,11-6 0-16,-11 6-2 0</inkml:trace>
  <inkml:trace contextRef="#ctx0" brushRef="#br0" timeOffset="14216.9605">2298 6847 33 0,'-12'-9'25'16,"-11"0"-6"-16,-1 4-4 0,-7 5-3 15,0-4-4-15,1 9-2 16,0 5-3-16,7 4 0 15,6 4-2-15,4 1 0 0,10 4 0 16,6 4 1-16,11-3-1 16,11 4 2-16,8-1-1 15,2-2 0-15,6-1 0 16,-3 2-1-16,-2-3 2 16,-6 1 0-16,-7-4 1 31,-12 2 0-31,-15-3 1 0,-8 0 0 15,-16-6 0-15,0-1 0 16,-7-5-1-16,0-4-2 16,-2-6-1-16,5-3-2 15,5-1-3-15,6-8-5 16,11 5-11-16,10 10-16 16,-7-23-1-16,17 13-1 0,3-3 3 15</inkml:trace>
  <inkml:trace contextRef="#ctx0" brushRef="#br0" timeOffset="15817.436">2886 7097 19 0,'0'0'25'16,"0"0"-10"-16,30 9-4 16,5-6-1-16,11 3 1 0,17-3 1 15,16 3-1-15,11-6-3 16,10 0-1-16,9 0-2 16,5-6-1-16,4 3-3 15,-4-4-2-15,-7 2-2 16,-18-2-3-16,-12 7-1 15,-24-3-1 1,-16 3 1-16,-19 0-1 16,-18 0 0-16,-11 0 1 15,-11 0 1-15,-6-7 2 0,-6 1 1 16,0-3 2-16,-28-13 2 31,34 11 3-31,4-2 1 0,5 4 0 16,3 3 1-16,6 0-1 15,10 6-1-15,0 0 0 16,0 0-1-16,23 0-2 0,-1 6 0 16,5-1 0-16,13 3-1 15,3 1 1-15,2 1 0 16,1 0-1-16,1 0 1 16,-7-1 1-16,-6 1 2 0,-12-2 1 15,-10 3 3-15,-12-11 0 16,-19 21 1-16,-8-10 1 15,-4 3 1-15,-7 0-3 16,4 1-1-16,-3-2-4 16,9-3-6-16,15-4-32 15,13-6-3 1,0 0-2-16,10-6 1 16</inkml:trace>
  <inkml:trace contextRef="#ctx0" brushRef="#br0" timeOffset="16502.5301">4758 7175 18 0,'-27'8'30'15,"4"-8"3"-15,23 0-13 16,25 12-5-16,13-8-4 16,27 4-1-16,15-3 0 0,22 1-1 15,18-6-3-15,10 0-1 16,6-7-1-16,-5 3-2 16,-7-1-4-16,-20-5-11 15,-21 1-19-15,-19 9-5 16,-33-5 1-16,-17 6-2 15</inkml:trace>
  <inkml:trace contextRef="#ctx0" brushRef="#br0" timeOffset="17102.2161">5347 6764 60 0,'-32'-15'26'16,"4"-6"-5"-16,6-1-5 15,11 1-3-15,6-2-4 16,16 1-2-16,9 3-3 15,12 5 0-15,11 7-1 16,7 14 0-16,4 2 0 16,-3 10-1-16,-11 4 1 0,-12 8-2 15,-22 5 1-15,-17 4-1 0,-18 0-1 16,-17-6 1-16,-9-3 0 16,-2-3-1-16,0-6 0 15,10-6 1-15,11-5-1 16,12-8 0-16,10-3 0 15,14 0 0 1,0 0 0-16,26 13 0 16,5-9 1-16,6 1 0 15,14 1-1-15,7 0-3 16,5 6-16-16,1-2-18 16,-11-6-1-16,-2 7 1 15,-16-3-1-15</inkml:trace>
  <inkml:trace contextRef="#ctx0" brushRef="#br0" timeOffset="17634.1966">4975 7513 23 0,'5'9'35'0,"-5"-9"1"15,29 0-9-15,7 6-9 16,9-6-5-16,12 5-1 16,2-5-4-16,2 0-3 0,-4 0-4 15,-9 0-2-15,-6-2-3 16,-17-2-4-16,-10 4-4 16,-15 0-7-16,0 0-2 15,-26-14-1-15,6 14 1 16,-5-3 2-16,0 3 6 15,-3 4 6 1,3 4 8-16,-12 26 24 16,23-7-7-1,3 5 2-15,5 7 0 0,1-1-3 16,5 7-1 0,-10-4-4-16,10 6-3 0,0-9-2 15,0-2-3-15,-4-7-4 16,4-11-8-16,0-4-20 0,10 0-9 15,-10-14 0-15,14 0 0 16</inkml:trace>
  <inkml:trace contextRef="#ctx0" brushRef="#br0" timeOffset="18234.6928">5597 8103 20 0,'12'-8'31'0,"-12"-9"0"16,5-3-11-16,-5 0-5 15,0-5-3-15,-8 1-3 0,-4-3-2 16,-4 5-2 0,-6 0-1-16,-2 3-1 0,-4 6-2 15,0 9 1-15,1 4-1 0,4 4 0 16,6 9 0-16,6 2 0 16,2 3 0-16,9 2 0 15,9-2 1-15,5 1-1 16,5-5 1-16,4-4 0 15,2-10 0 1,3-3-1-16,-2-9 0 16,1-5-1-16,-3-4 0 15,-2-11-1-15,-6-6 0 16,-3-2 0-16,-6 0 0 16,-3-1-1-16,-4 4 2 15,0 5 0-15,0 4-1 16,-4 9 1-16,4 19 0 0,0 0 1 15,0 0-1-15,-4 24 1 16,4 1 0-16,0 8 1 16,4 5 0-16,0 2 1 15,1 3 0-15,0 0 0 16,1-8-1-16,2 1-2 16,-1-3-6-16,-1-9-31 0,1-12-1 15,4-2 0-15,-11-10-1 0</inkml:trace>
  <inkml:trace contextRef="#ctx0" brushRef="#br0" timeOffset="18867.8154">6418 7127 42 0,'-19'5'18'0,"19"-5"-2"16,44 6-2-16,24-2 0 16,25-4-2-16,31 4-1 0,28-4-2 15,27 0-1 1,11 0-3-16,18-4 0 0,3-1-2 16,-7 0-1-16,-15 0-3 0,-18-4-6 15,-31 0-21-15,-25 6-6 16,-43-13 0-16,-20 10-1 15</inkml:trace>
  <inkml:trace contextRef="#ctx0" brushRef="#br0" timeOffset="19321.5491">6864 6709 28 0,'13'-42'31'16,"0"0"-9"-1,-1-5-2-15,-3-2-3 0,-2 6-2 16,-7-2-3-16,0 13-2 16,-4 7-2-1,1 15-2-15,3 10 0 16,-5 34-2-16,1 7-1 15,10 15-1-15,-3 9 0 16,6 3-1-16,1 3-1 16,-1-9-5-16,9-4-16 15,1-12-17-15,-6-18 0 16,6-7 0-16,-4-17-1 0</inkml:trace>
  <inkml:trace contextRef="#ctx0" brushRef="#br0" timeOffset="19552.9298">7146 6784 55 0,'0'0'37'0,"0"0"0"15,10 4-14-15,14-1-10 16,2-3-4-16,11 0-3 31,3 0-2-31,4-3-4 0,-4 3-10 16,-6 0-23-16,-7-5-5 15,2 5 0-15,-13-5 0 16</inkml:trace>
  <inkml:trace contextRef="#ctx0" brushRef="#br0" timeOffset="19984.0527">7788 6585 32 0,'0'0'35'0,"26"7"1"16,-5-7-3-16,4 0-18 16,12 7-4-16,0-3-2 0,-1 0-3 15,-6 1-2-15,-9 3-1 16,-6 3-1-16,-12 5-1 16,-11 4 0-16,-9-1-1 0,-7 4 1 15,-3 1 0-15,-2 2 0 16,2-1-2-16,2-3 2 15,7-4-1-15,5-3 0 16,7-2 0-16,6-4 1 16,9-4-1-16,7-5 0 0,8 0 1 15,4 0-1-15,6 0 0 16,7 0-6-16,-8-3-4 16,4 3-19-16,-8 0-9 15,-11-8 0-15,-2 8-1 16</inkml:trace>
  <inkml:trace contextRef="#ctx0" brushRef="#br0" timeOffset="20185.0922">7789 6705 68 0,'0'0'38'16,"25"10"0"-16,3-4-18 0,5-6-10 15,11 4-4-15,5-4-5 16,-2 0-10-16,2-5-23 16,-2 5-5-16,-6-15-1 15,-1 6 0-15</inkml:trace>
  <inkml:trace contextRef="#ctx0" brushRef="#br0" timeOffset="20438.1687">8073 6454 48 0,'13'-9'34'0,"9"14"-1"15,0-5-12-15,6 0-14 0,5 4-5 16,-2 4-10-16,-3-1-16 16,-6-7-9-16,4 6 0 15,-11-9 0-15</inkml:trace>
  <inkml:trace contextRef="#ctx0" brushRef="#br0" timeOffset="20639.0133">8411 6312 41 0,'0'0'37'0,"-8"-12"-1"16,8 12-2-16,0 0-19 15,0 0-6-15,6 20-5 16,-3-2-1-16,4 5-2 16,1 0 0-16,-1 4 0 15,-1-1-1-15,0 0-1 16,2-3-8-16,-8-4-27 0,0-9-1 15,0-10 0-15,0 0-1 16</inkml:trace>
  <inkml:trace contextRef="#ctx0" brushRef="#br0" timeOffset="21186.6908">6735 7775 23 0,'10'6'32'0,"-5"-16"-1"16,7-4-8-16,6-4-3 0,1-8-4 16,3-1-6-16,-3-5-3 15,0 3-1-15,-7-2 0 16,1 8-1-16,-10 5-1 16,-3 18-1-16,0 0 0 15,0 28 0-15,-3 6-1 16,3 11 0-16,0 6-1 0,0 7 0 15,0 2 0-15,5-7-2 16,-1-2-3-16,-4-14-12 16,2-9-23-16,5-6 0 15,-1-13 0-15,4-9 0 16</inkml:trace>
  <inkml:trace contextRef="#ctx0" brushRef="#br0" timeOffset="21440.7159">7271 7607 51 0,'9'-8'38'16,"-2"23"-1"-16,-1 7-5 0,-3 6-18 15,6 11-5-15,-3 1-1 16,0 5-2-16,0-5-2 15,-2 0-1-15,-4-6-3 16,5-12-3-16,-2 0-7 16,-3-22-15-1,-14 7-15-15,14-7 0 16,-16-15 1-16,5 1-1 16</inkml:trace>
  <inkml:trace contextRef="#ctx0" brushRef="#br0" timeOffset="21609.3938">7138 7797 25 0,'0'0'36'0,"0"10"2"0,10-1 0 16,10 0-16-16,5-9-9 15,10 7-3-15,2-7-6 16,3 4-7-16,4-4-16 16,-5 4-19-16,-13-9 0 0,1 5 0 15,-11-6 0 1</inkml:trace>
  <inkml:trace contextRef="#ctx0" brushRef="#br0" timeOffset="22056.8132">7714 7723 46 0,'13'-3'36'16,"9"3"-3"-16,6 3-10 0,3-3-7 16,9 4-5-16,-1-4-2 15,-1 5-3-15,-4-5-3 16,-3 8 0-16,-15-2-2 15,-4 5 1-15,-12 1-2 0,-9 3 1 16,-10 4 0 0,-1 3 0-1,-3 2-1-15,-2 0 1 16,0 2-1-16,0-4 1 16,6-3-1-16,8-1 0 0,4-6 1 15,7-3-1-15,0-9 0 16,22 4 0-16,-3-6-1 15,6-5-1-15,6 7-6 16,-7-8-12-16,1-1-18 0,3 5 0 16,-7-6-1-16,0 5 0 15</inkml:trace>
  <inkml:trace contextRef="#ctx0" brushRef="#br0" timeOffset="22272.4305">7757 7864 29 0,'-14'0'35'0,"14"0"0"16,15 8-2-16,5-8-17 31,11 5-5-31,5-5-5 0,4 5-3 16,7-5-11-16,-1 3-24 15,-3-12-3-15,7 3-2 16,-7-10 2-16</inkml:trace>
  <inkml:trace contextRef="#ctx0" brushRef="#br0" timeOffset="22542.1553">8049 7543 48 0,'12'0'34'0,"13"3"0"16,-3 3-10-16,5-6-15 15,2 4-6-15,1 1-12 16,-4 4-18-16,-4-9-7 0,5 4 0 16,-9-7 0-16</inkml:trace>
  <inkml:trace contextRef="#ctx0" brushRef="#br0" timeOffset="22826.072">8411 7463 26 0,'-5'-18'32'15,"5"18"-1"-15,-3-10-5 16,3 10-12-16,0 0-6 16,0 0-3-16,15 0 0 15,-15 0-2-15,9 21 1 16,-3-4-1-16,0 7 1 31,-2 0 0-31,2 0 0 0,-3 1 0 16,1-3-1-16,-4-3-1 15,3-5-1-15,-3-3 0 16,0-11 1-16,0 13-2 16,0-13-2-16,0 0-9 15,0 0-25-15,0 0 0 16,0 0-1-16,3-18-1 0</inkml:trace>
  <inkml:trace contextRef="#ctx0" brushRef="#br0" timeOffset="25375.1981">10565 7004 17 0,'25'0'33'0,"22"6"1"15,9-9 1-15,17-1-18 16,6 4-6-16,1-4-5 0,5 4-5 16,-8 0-6-16,-13-5-11 15,-18 0-12-15,-7 12-6 16,-25-7-1-16,-6 7 0 15</inkml:trace>
  <inkml:trace contextRef="#ctx0" brushRef="#br0" timeOffset="25812.8959">10586 7142 47 0,'16'4'35'0,"9"-4"2"16,22-4-16-16,14 4-8 0,2 0-3 16,15 0-2-16,-1 0-4 15,-3 0-3-15,-3-4-6 16,-14-5-6-16,-12 1-8 16,-14-7-3-16,-15-5-2 15,-10-2-3-15,-11-7 4 16,-7-3 6-1,-5-1 9-15,-2 6 9 16,4 1 7-16,-4-9 24 16,19 23-11-1,16 12 0-15,4 9-3 16,6 2-4-16,8 8-3 16,-6 0-1-16,0 6-1 15,-14 0-2-15,-3 4 0 0,-16-3-2 16,-5 2-1-16,-11-3-1 15,-7-2 0-15,2-4-3 0,1-3-1 16,7-1-4 0,-1-9-4-16,11 3-6 0,8-9-23 15,-10 0-1-15,10 0-1 16,0-11 3-16</inkml:trace>
  <inkml:trace contextRef="#ctx0" brushRef="#br0" timeOffset="27761.8035">12224 6745 45 0,'10'-3'34'0,"-10"3"-9"15,9 28-5-15,-9 12-4 16,-6 13-3-16,0 11-3 16,-7 4-2-16,7 11-2 15,-3-6-6-15,0-3-6 0,9-13-12 16,6-12-18-16,-2-24 0 15,8-9-1-15,-12-12 0 16</inkml:trace>
  <inkml:trace contextRef="#ctx0" brushRef="#br0" timeOffset="28015.529">12563 6756 50 0,'0'0'37'16,"0"-16"1"-16,0 28-6 15,0 10-17-15,-7 7-5 0,7 20-4 16,0 6-3-16,0 8 0 16,6 6-1-16,-2-2-3 15,5-3-6-15,-7-7-8 16,5-16-22-16,-3-5-1 15,-8-16-1-15,4-4 0 16</inkml:trace>
  <inkml:trace contextRef="#ctx0" brushRef="#br0" timeOffset="28178.3129">12197 7088 35 0,'0'0'32'31,"0"0"2"-31,15 9-6 0,16-3-17 16,13 4-8 0,11-5-19-16,14 8-14 0,-4-13-2 15,15 1-1-15</inkml:trace>
  <inkml:trace contextRef="#ctx0" brushRef="#br0" timeOffset="28579.1449">13167 6761 41 0,'-35'0'32'0,"-1"9"-5"16,-5 11-9 0,-4 10-5-16,0 16-4 15,5 6-2-15,9 9-2 0,7 9 0 16,11 2-1-16,13-1-1 15,4 0 0-15,18-10-2 16,5-11-4-16,10-9-12 0,13-7-20 16,-6-26 0-16,7-5-1 15,-7-20 0-15</inkml:trace>
  <inkml:trace contextRef="#ctx0" brushRef="#br0" timeOffset="28995.0361">13201 7006 29 0,'-6'15'35'0,"6"-15"-1"16,19 0-4-16,5 0-15 15,1-4-6-15,12 8-1 0,4-4-3 16,2 4-1-16,-2-1-3 16,-1 0 0-16,-10 4 0 15,-4 2 0-15,-13 1-1 32,-8 4 0-32,-14 1 0 0,-10-1 0 15,-9 6 0-15,-6 4-1 16,-6 1 0-16,-3-2 0 15,6-1 0-15,3-3 0 16,7-3 0-16,7-2 1 16,10-3 0-16,10-11 1 15,10 8-1-15,12-8 2 0,7 0-1 16,6 0-1-16,7 0-7 16,2-5-9-16,1-4-13 15,8 9-6-15,-16-10 0 16,3 5-1-16</inkml:trace>
  <inkml:trace contextRef="#ctx0" brushRef="#br0" timeOffset="29216.7544">13201 7140 54 0,'12'12'35'0,"13"-3"-1"16,9-4-17-16,8-1-6 0,10 0-6 15,2 0-14-15,1 0-23 16,-6-12-2-16,4 8-1 16,-10-14 0-16</inkml:trace>
  <inkml:trace contextRef="#ctx0" brushRef="#br0" timeOffset="29464.2852">13676 6803 60 0,'27'12'36'0,"1"8"1"15,1 9-16-15,4 21-9 0,-11 6-3 16,-6 13-2 0,-10 4-3-16,-12 4-1 0,-1-1-4 15,-11-9-4-15,-1-4-5 16,-5-15-19-16,5-20-8 16,6-9-1-16,2-19 0 0</inkml:trace>
  <inkml:trace contextRef="#ctx0" brushRef="#br0" timeOffset="29779.9475">14244 7078 36 0,'14'4'35'16,"8"2"-2"-16,3-6-3 0,8-2-18 15,5 2-4-15,4 0-6 0,0 0-7 16,-2 0-8-1,-4 0-15-15,-10-9-5 16,-2 9-1-16,-15-6-1 0</inkml:trace>
  <inkml:trace contextRef="#ctx0" brushRef="#br0" timeOffset="30033.575">14268 7198 33 0,'7'12'36'0,"7"-12"0"16,12 0-11-16,11 7-5 15,-3-7-5-15,12 0-5 16,-9 0-3-16,4 0-4 15,-6 0-9-15,-8 0-24 16,-12-8-7 0,0 8-2-16,-15 0 2 15</inkml:trace>
  <inkml:trace contextRef="#ctx0" brushRef="#br0" timeOffset="32996.6308">15147 7211 27 0,'-40'9'10'32,"17"-5"3"-32,23-4 0 0,38 12 0 15,27-9-2-15,34 1 0 16,39 1-2-16,34-1 1 15,32-4-1-15,38 5-1 16,29-5-2-16,20 0-2 16,15 0 0-16,5 0 0 15,-2-7-1-15,-2 7 0 0,-13 0 1 16,-9 0 0-16,-19 0 0 16,-14 0-2-16,-22 11-6 15,-23-4-25-15,-35-7-6 16,-27 9-1-16,-53-16-1 15</inkml:trace>
  <inkml:trace contextRef="#ctx0" brushRef="#br0" timeOffset="33635.5758">17165 6933 20 0,'11'-9'32'0,"-6"-11"-1"16,6-6-9-16,2-3-4 15,-1-8-4-15,4-5-2 16,-4-8-3-16,3 2-2 15,-5-8-2-15,-1 5 0 16,-3 6-1 0,-2 3-1-16,-4 9-2 15,0 18 1-15,0 15 0 16,0 24 1-16,0 17-1 16,3 13-1-16,4 12-1 15,-2 4-3-15,4 10-10 16,3-3-25-16,-8-15 0 15,5-1-1-15,-9-19 0 0</inkml:trace>
  <inkml:trace contextRef="#ctx0" brushRef="#br0" timeOffset="34817.324">15462 7857 44 0,'-38'-8'18'0,"0"-10"-3"16,10-6-3-16,9-2-1 15,14-3-1-15,13-3-2 0,11 3-1 16,14 5 0-16,4 9-1 15,9 15 1-15,-6 0 0 0,4 18 0 16,-9 6-1-16,-14 9-1 16,-15 4-2-16,-16 6 0 15,-16-2-1-15,-10-2 0 16,-7-2-1-16,0-8-1 16,-1-4-1-16,4-6 0 15,17-9 0 1,13-2 1-16,10-8 0 15,27 0-1-15,7-4 2 16,3 4-1-16,3 0-1 16,4 0-5-16,-1 0-19 15,-3 9-11-15,-15-9-1 16,-5 9 1-16</inkml:trace>
  <inkml:trace contextRef="#ctx0" brushRef="#br0" timeOffset="35085.5179">15034 8197 32 0,'0'0'34'0,"24"6"1"16,21-10-8-16,17 4-10 15,16-5-3-15,23 5-3 32,4 0-2-32,13 0-3 0,-6-5-3 15,0 3-6-15,-12 2-12 16,-19 7-22-16,-33-7-1 16,-10 6 0-16,-26-2-1 15</inkml:trace>
  <inkml:trace contextRef="#ctx0" brushRef="#br0" timeOffset="35585.3972">15082 8542 6 0,'0'0'32'0,"21"-9"1"16,14 9-1-16,6-4-12 16,11 1-6-16,11 3-2 0,-1-3-3 15,8 3-3-15,-10 0-4 16,-4 0-2-16,-11 0-2 15,-14 0-4-15,-12 0-4 16,-19 0-4-16,-5-15-5 16,-17 10-1-16,-6 1 2 15,-3-1 2-15,-5 5 6 0,1-4 5 16,4 9 7-16,-14 19 23 16,35-1-6-1,3 4 1-15,7 7-1 16,3 2-2-16,1 10-2 15,-4-5-4-15,0 6-2 0,0-4-2 32,5 2-2-32,-5-7-6 0,0-9-5 15,3-1-17-15,10-6-15 16,-13-22-1 0,26 10 0-16,-10-15 0 0</inkml:trace>
  <inkml:trace contextRef="#ctx0" brushRef="#br0" timeOffset="36139.0175">15758 8982 52 0,'0'0'21'16,"14"-13"-3"-16,-14 13-2 16,6-14-2-16,-6 14-2 15,-14-18-2-15,1 13-2 16,-8-4-2-16,-4 9-2 0,-4-4-2 16,-4 4 0-16,0 9-2 15,2 5 1-15,7 5 0 16,8 1 1-16,7 1 1 15,9 1 0-15,9-5 1 0,10-1 0 16,1-6 0-16,5-7-1 16,4-8 0-16,1-4-1 15,-4-11-1-15,3-6 0 0,-10-3-1 16,2-9-2-16,-11-4 2 16,-1-4-2-16,-3 2 1 15,-6 7-1-15,-7 5 1 16,2 12-1-16,-7 11 1 15,2 15 1-15,3 11 0 32,2 12 1-32,5 12 0 0,0 1 0 15,5 5 0-15,5-2 1 16,-1-7-1-16,1-1 0 16,-1-8-1-16,1-10-1 15,-2-5-5-15,-8-14-9 16,0 0-23-16,13 0 0 15,-13 0 0-15,0-10 0 0</inkml:trace>
  <inkml:trace contextRef="#ctx0" brushRef="#br0" timeOffset="37424.7998">16443 8100 14 0,'-20'10'23'0,"6"-5"-10"16,14-5-2-16,33 16 0 16,21-9 0-16,19-1 2 0,26 1 1 15,29-2-3-15,24-5-1 16,18 1-1-16,14-1-2 15,6-4-2-15,-6 2-5 16,-12-2-7-16,-18-3-20 0,-24 7-7 16,-40-9-1-1,-20 9 1 1</inkml:trace>
  <inkml:trace contextRef="#ctx0" brushRef="#br0" timeOffset="37872.6069">16551 7850 50 0,'16'-15'31'16,"-7"-13"-11"-16,4-1-4 31,-1-3-4-31,-3-4-2 0,0 3-2 15,-6 1 0-15,1 3-2 16,-4 6-2-16,5 8 0 16,-5 15-2-16,0 0 0 0,3 24-1 15,0 7 1-15,4 7-2 16,0 9 0-16,1 0-1 16,-4 1-3-16,8 2-18 0,1-7-13 15,-8-15-1-15,8-1 0 16,-13-27 0-16</inkml:trace>
  <inkml:trace contextRef="#ctx0" brushRef="#br0" timeOffset="38120.6148">16868 7815 46 0,'0'0'35'0,"11"6"1"15,18-2-10-15,8 2-12 16,3-6-4-16,8 4-4 16,0-4-10-16,-1 4-25 15,-7-11-6-15,0 3-1 0,-15-8-1 16</inkml:trace>
  <inkml:trace contextRef="#ctx0" brushRef="#br0" timeOffset="38542.0159">17400 7702 23 0,'16'11'31'16,"0"-11"1"-16,14 4-9 0,4 2-10 15,3-2-5-15,3 1-2 16,-2 2-3-16,-6-1 0 15,-10 1-1-15,-8 2-1 16,-14 1 1-16,-11 4 0 0,-9 4 0 16,-7 1 1-16,-4 2-1 31,2 0 0-31,4 0 0 16,4-1 0-16,9-2 1 15,12-4-1-15,6-4 0 0,10-1 0 16,7-3 0-16,2-2-1 15,8 2-5-15,-6-6-11 16,0-10-21-16,2 10 0 16,-8-10 1-16,-1 4-2 0</inkml:trace>
  <inkml:trace contextRef="#ctx0" brushRef="#br0" timeOffset="38742.4686">17407 7849 38 0,'0'0'35'0,"17"0"1"16,14 4-4-16,8-1-16 16,6-1-10-16,7 3-9 0,3-1-20 15,4 1-11-15,-10-10 0 16,4 5-2-16</inkml:trace>
  <inkml:trace contextRef="#ctx0" brushRef="#br0" timeOffset="38989.3683">17760 7578 41 0,'0'0'35'0,"21"11"0"16,-8-7-3-16,6-1-18 15,9 3-6 1,1-1-7-16,-3-5-8 16,2 0-11-16,-1-5-10 15,-4-3-3-15,-1-3 0 16,-5-2 2-16</inkml:trace>
  <inkml:trace contextRef="#ctx0" brushRef="#br0" timeOffset="39158.6543">18082 7450 80 0,'0'0'28'0,"0"0"-2"15,0 0-8 1,7 16-5-16,-11-1-6 0,4 4-2 16,4 0-1-16,-4 7 0 15,0-1-2-15,5-2-1 16,-2 0-2-16,-3-4-6 31,6-4-26-31,-2 1-5 0,-4-16 1 16,0 11-1-16</inkml:trace>
  <inkml:trace contextRef="#ctx0" brushRef="#br0" timeOffset="39727.2446">16423 8690 36 0,'0'0'31'0,"28"-9"-2"0,-12-6-11 15,3-4-4-15,5 1-4 16,-2-8-3-16,0 5 0 16,-4-1-2-16,-1 4 0 15,-6 4-2-15,-11 14 1 16,0 0-2-16,10 14 0 0,-13 11 1 31,3 9-2-31,-7 6 0 16,4 5 0-16,-2 5 1 15,5 1-3-15,0-4-1 16,0-14-4-16,3-1-16 0,5-7-15 16,-1-16 1-16,8-3-1 15,-6-15 1-15</inkml:trace>
  <inkml:trace contextRef="#ctx0" brushRef="#br0" timeOffset="39943.3899">16991 8586 66 0,'15'3'37'0,"-15"9"1"15,4 5-15-15,1 10-13 16,-5 1-3-16,5 9-2 15,-5-1-2-15,0-2-4 16,0-1-5-16,0-12-7 16,0-2-17-16,0 0-8 31,0-19 0-31,0 0 0 0</inkml:trace>
  <inkml:trace contextRef="#ctx0" brushRef="#br0" timeOffset="40106.2112">16827 8771 42 0,'0'0'36'0,"12"-3"0"15,6 3-3-15,14 0-17 0,-1 0-9 16,8-3-9-16,6 3-10 16,8 5-23-16,-1-11-1 15,4 6 0-15,-8-8 0 16</inkml:trace>
  <inkml:trace contextRef="#ctx0" brushRef="#br0" timeOffset="40506.0756">17379 8640 45 0,'0'0'35'0,"27"0"2"16,-9 0-12-16,8 0-9 15,6 0-5-15,-2 0-4 16,3 7-3-16,-8-4-1 16,-3 6-2-16,-8-2 0 0,-7 5 0 15,-7 0 0-15,-7 5 0 0,-8 2-1 16,-3 3 1-16,0 0-1 15,-1 0 1-15,-2-3-1 16,9 1 0-16,0-4 0 16,8-6 1-16,4 0-1 31,0-10 0-31,27 5 0 0,-7-5 0 16,7 0-1-16,2-5-4 15,8 5-7-15,-4 0-21 16,-4-6-5-16,5 2 0 15,-12-5 0-15</inkml:trace>
  <inkml:trace contextRef="#ctx0" brushRef="#br0" timeOffset="40706.8503">17431 8785 48 0,'12'-3'34'16,"20"8"1"-16,2-5-5 15,5 0-24-15,6-4-8 16,3-1-23-16,3 5-8 0,-11-13-1 16,4 7-1-16</inkml:trace>
  <inkml:trace contextRef="#ctx0" brushRef="#br0" timeOffset="40975.752">17711 8482 22 0,'14'0'32'0,"9"8"-1"16,-3-8-2-16,4 2-15 31,9 5-7-31,-3-5-10 0,1 1-14 16,-11-3-14-16,8 4 0 0,-13-11-1 15</inkml:trace>
  <inkml:trace contextRef="#ctx0" brushRef="#br0" timeOffset="41160.6662">18044 8390 79 0,'0'0'34'16,"0"0"-8"0,7 13-8-16,-7 1-7 0,0 8-4 15,0-2-3-15,0 10-1 16,6-1-3-16,-6-5-9 15,10-6-26 1,-4 4-1-16,-2-13-1 16,7 1-1-16</inkml:trace>
  <inkml:trace contextRef="#ctx0" brushRef="#br0" timeOffset="42191.7991">18675 7989 59 0,'0'0'35'0,"0"0"0"15,10 10-13-15,-10 9-6 16,10 12-7-16,-10 6-3 31,6 5-2-31,-6 3-2 0,4-1-3 16,0 3-9-16,-4-12-15 15,-4-12-12-15,4-3-1 16,0-20-1-16</inkml:trace>
  <inkml:trace contextRef="#ctx0" brushRef="#br0" timeOffset="42360.9492">18491 8161 52 0,'0'0'35'0,"0"0"0"15,25-5-13-15,6 5-8 0,15 4-7 16,6 1-5-16,6 0-8 16,4-5-23-16,3 8-6 0,-13-8 0 31,3 4-2-31</inkml:trace>
  <inkml:trace contextRef="#ctx0" brushRef="#br0" timeOffset="43126.4752">19368 8165 16 0,'3'-32'63'16,"-1"10"-40"-1,2 0-4-15,-4-3-3 16,7 0-3-16,-7-3-3 0,5 8-1 15,-5-1-3-15,6 8-1 16,-6 2-2-16,0 11-1 16,3-12-1-16,-3 12-1 15,0 0 1-15,-7 18-1 16,2-4 0-16,2 5-1 16,0 6 2-16,3 4-1 0,0 3 0 15,3 5 0-15,5-1 0 16,2-1 1-16,3 2-1 15,-3-5 0-15,3-4 0 16,-6-4 1-16,1-6-1 16,-5-4 0-16,-3-14 0 31,-13 12 0-31,-3-12-1 0,-6-3 1 0,1-1 0 16,-4-1-1-1,1-2 1-15,3 2-1 16,4 5 1-16,6-5-1 0,11 5 2 15,0 0-1-15,13 3 0 16,5 1 1-16,4-1-1 16,4 1 1-16,3-1 1 0,4 2 0 15,-5-5-1-15,0 3 0 16,-4-3-2-16,-5 0-3 16,-3 0-11-16,-3-3-23 15,-13-7-1-15,0 10 1 16,4-18-1-16</inkml:trace>
  <inkml:trace contextRef="#ctx0" brushRef="#br0" timeOffset="47217.1884">20279 7189 27 0,'0'0'34'15,"32"0"-2"-15,-1 0-7 16,12 0-9-16,12 0-2 0,0 0-6 16,4 0-4-16,-4 0-7 15,-8-6-6-15,-8 6-10 16,-16 6-11-16,-23-6-5 16,0 0 0-16,0 0 7 15</inkml:trace>
  <inkml:trace contextRef="#ctx0" brushRef="#br0" timeOffset="47501.6218">20295 7347 32 0,'24'4'35'0,"1"-4"-1"16,19 0-7-16,9 0-7 15,4-4-6-15,3 4-4 16,-5 0-5 0,-4 4-1-16,-13-4-4 15,-9 0-4-15,-10 3-11 16,-19-3-21-16,0 0-1 15,0 0 1-15,0-16-1 16</inkml:trace>
  <inkml:trace contextRef="#ctx0" brushRef="#br0" timeOffset="47802.314">21090 7324 42 0,'10'4'37'0,"-10"-4"-1"31,0 0 0-31,0 0-20 0,11 3-10 16,-11-3-8-16,0 0-18 16,18 4-15-16,-18-4-2 15,11-6 1-15,-11 6-1 16</inkml:trace>
  <inkml:trace contextRef="#ctx0" brushRef="#br0" timeOffset="48039.8626">21405 7328 31 0,'0'0'35'15,"-16"-8"1"-15,16 8-1 0,0 0-17 16,0 0-8-16,0 0-6 15,0 0-5-15,0 0-10 16,-9 0-21-16,9 0-4 16,0 0 1-16,0 0-1 15</inkml:trace>
  <inkml:trace contextRef="#ctx0" brushRef="#br0" timeOffset="48287.086">21733 7333 47 0,'0'0'31'0,"0"0"-5"16,0 0-11-16,7 9-7 0,-7-9-2 15,0 0-1 1,0 0-2-1,0 0-4-15,0 0-12 16,0 0-17-16,0 0-2 16,0 0 1-16,0 0-2 0</inkml:trace>
  <inkml:trace contextRef="#ctx0" brushRef="#br0" timeOffset="49502.7092">1008 10100 26 0,'0'0'35'0,"0"0"0"16,37 32-11-16,1-36-5 15,10 4-3-15,10-10-4 16,2 7-5 0,3-3-5-16,-10 1-4 15,-2 5-5-15,-14-3-4 16,-9 6-13-16,-9 4-12 15,-19-7-1-15,0 0 2 16</inkml:trace>
  <inkml:trace contextRef="#ctx0" brushRef="#br0" timeOffset="49756.4706">1040 10268 54 0,'0'0'34'0,"22"31"-7"16,21-33-6-16,13 2-5 0,7-7-3 15,-1 7-5 1,5-8-3-16,-8 4-2 0,-4 1-2 16,-15 3 1-16,-13-7-2 15,-11 4-6-15,-7-2-25 31,-9 5-6-31,5-11 0 0,-5 11 0 16</inkml:trace>
  <inkml:trace contextRef="#ctx0" brushRef="#br0" timeOffset="52503.9081">2160 10360 26 0,'-26'9'18'0,"26"-9"-1"16,61 10-1-16,32-10-1 15,46 0-4-15,38 5-2 16,37-5-4-16,30 0 0 0,30 0-1 16,15-3-1-16,16-3 0 15,3 0 0-15,1-3 0 32,-2 1 0-32,-14-2-1 0,-9-1 0 15,-28 3-3-15,-23-3-12 16,-42 2-19-16,-20 9 0 15,-54-13-1-15,-26 13 0 16</inkml:trace>
  <inkml:trace contextRef="#ctx0" brushRef="#br0" timeOffset="53304.362">2743 9501 33 0,'0'0'32'16,"18"2"1"-16,4-2-11 15,13-3-7-15,17 3-3 16,4-3-4-16,15 3-2 0,-3 0-2 16,-2-3-2-1,-5 3-2-15,-10-4-2 0,-14 4-2 16,-13 0-3-16,-14 4-2 16,-10-4-2-16,-16 0-2 0,-8 2-1 15,-4 3 2-15,-3-3 0 16,-1 8 2-16,-5-5 2 15,6 5 5-15,7 0 2 16,-11 20 12-16,26-13-1 16,6 6 2-16,3 3 1 15,6 7 2-15,-3-6-1 16,9 11 0-16,-5-5-2 16,2 5-3-16,-9-6-2 15,3-1-1-15,-3-3-1 31,-3-3-3-31,-1-5-1 0,-2-3-4 16,1-2-5-16,1-4-16 16,4-11-14-16,4 15 0 15,-4-15-1-15,15 0 0 16</inkml:trace>
  <inkml:trace contextRef="#ctx0" brushRef="#br0" timeOffset="53841.3647">3305 10118 27 0,'5'-8'31'0,"-5"8"-4"15,10-15-6-15,-8 6-6 16,-2-3-3-16,-8-2-5 16,-1 2-2-16,-5 4-2 15,-7 1 0-15,-2 5-2 0,-2 2 0 16,-1 4-1-16,4 6 0 16,7 7 1-16,5 2 1 15,10-1-1-15,10-3 1 16,5-1 0-16,6-3 0 15,4-6 0-15,4-5 0 16,-1-12 0-16,-1-2 0 0,-6-9-1 16,-2-5 0-16,-3-8-1 15,-3-7 0-15,-3-3 0 16,-10 1 0-16,0 1-1 16,0 6 1-16,0 5-1 0,-5 8 0 15,2 8 1-15,3 17 0 31,-9-4 0-31,9 23 1 16,0 4 0-16,7 10 0 0,1 3 2 16,-2 9-1-16,1-1 1 15,3 2-2-15,1-2-4 16,-7-8-24-16,0-9-10 16,2-7 0-16,-6-20-1 15</inkml:trace>
  <inkml:trace contextRef="#ctx0" brushRef="#br0" timeOffset="54320.568">3965 9513 19 0,'-25'-5'31'16,"0"15"-1"-16,-6 4-10 16,-1 14-5-16,2 14-3 15,-1 5-2-15,10 12-3 31,4 2-1-31,11 5-1 0,6-2-2 16,13-3 0-16,6-12-4 16,11-10-8-16,5-11-25 15,5-3 0-15,-9-20-2 16,13-1 1-16</inkml:trace>
  <inkml:trace contextRef="#ctx0" brushRef="#br0" timeOffset="54642.9094">4126 9973 51 0,'0'-17'30'0,"0"-5"-9"15,10 0-6-15,-4-5-4 0,3 3-1 16,-3-2-2-16,0 2-1 15,-2 4 0-15,2 3-2 16,-6 7-1-16,0 10 0 16,0 0-1-16,-3 14 0 15,-2 6 0-15,5 9-2 0,0 5 1 16,0 5 0-16,0 0 1 16,8 1-2-16,-1-3 0 15,0-8-5-15,9 2-14 16,-3-12-20-16,-13-19-1 15,19 14 0-15,-19-14 0 16</inkml:trace>
  <inkml:trace contextRef="#ctx0" brushRef="#br0" timeOffset="54889.8231">4427 9803 27 0,'0'0'36'16,"15"0"1"-16,-12 17-2 15,-3 4-15-15,12 11-8 16,-5 0-2-16,6 5-3 16,-7 0-1-16,5-5-4 15,-3-3-4-15,-5-6-6 0,6-10-21 16,-3-3-10-16,-6-10 0 15,0 0 0-15</inkml:trace>
  <inkml:trace contextRef="#ctx0" brushRef="#br0" timeOffset="55058.8006">4341 9948 67 0,'8'8'37'0,"2"-8"-1"15,12 0-18-15,8 4-11 0,2-4-8 16,5 5-16-16,5-14-18 16,12 9-1-16,1-13-1 15,13 9 0-15</inkml:trace>
  <inkml:trace contextRef="#ctx0" brushRef="#br0" timeOffset="55474.5328">4910 9789 25 0,'20'-5'35'0,"14"5"1"0,-6 0-2 16,3 0-16-16,9 0-5 16,-9 5-6-16,2 0-2 15,-11 4-1-15,-11 1-2 0,-11 4 0 16,-7 3-1-16,-11 1-1 16,-6 8 1-16,-5 0 1 15,-2 1-2-15,-3 1 1 16,6-3-1-16,3-1 1 0,7-2-1 15,10-5 1-15,8-5 0 16,9-5 0-16,10-3-1 16,4-4 1-16,8 0 0 15,5 0-2-15,-2-4-2 32,1 4-7-32,-8-4-17 0,-4-4-11 15,0 4-1-15,-9-8 0 16</inkml:trace>
  <inkml:trace contextRef="#ctx0" brushRef="#br0" timeOffset="55705.5221">4908 9942 50 0,'0'0'37'15,"0"0"1"-15,25 6-12 0,2-6-12 32,10 0-5-32,3 3-4 15,5-3-10-15,-2 0-19 16,4 0-14-16,-11-5 0 16,5-2 0-16</inkml:trace>
  <inkml:trace contextRef="#ctx0" brushRef="#br0" timeOffset="55958.7828">5232 9653 54 0,'17'5'37'0,"-1"-5"0"16,6 4-12-16,6 1-14 16,-1-5-7-16,-2 0-10 15,1 0-23-15,-4 4-7 16,-8-7 0 0,10 3-1-16</inkml:trace>
  <inkml:trace contextRef="#ctx0" brushRef="#br0" timeOffset="56142.4371">5580 9540 25 0,'0'0'35'0,"0"0"1"0,-5 12-4 16,5 5-12-16,0-3-9 16,3 10-5-16,-3-1-3 15,6 5-5-15,1-1-21 16,3 5-13-16,-7-13 0 15,8 2-1-15</inkml:trace>
  <inkml:trace contextRef="#ctx0" brushRef="#br0" timeOffset="56441.502">5705 9462 68 0,'30'27'40'0,"-2"7"-1"16,6 11-18-16,5 11-7 16,-13 2-5-16,0 11-2 15,-13 1-2-15,-6-1-2 0,-18-3-1 16,-6-4-1-16,-3-8-2 15,-3-8-1-15,4-8-6 16,-5-13-12-16,3-9-20 16,9-6-1-16,3-10 0 15,9 0 0-15</inkml:trace>
  <inkml:trace contextRef="#ctx0" brushRef="#br0" timeOffset="57647.9086">2326 10657 22 0,'-12'0'32'16,"-18"5"1"-16,-4 14-8 15,-3 14-6-15,-3 17-4 0,10 21-2 16,1 5-4-16,12 14 0 16,6-1-2-16,20 3-2 15,10-6-3-15,12-13-6 16,12-16-21-16,2-11-13 15,-4-22 0-15,5-14-1 32</inkml:trace>
  <inkml:trace contextRef="#ctx0" brushRef="#br0" timeOffset="58211.6466">2566 11118 20 0,'-34'0'30'16,"9"-4"-6"-16,-9-5-3 16,4-10-4-16,5-3-2 0,6-7-3 15,10 0-3-15,9-2-2 16,6 2-2-16,13 5 0 15,11 8-1-15,1 7-1 16,3 12 0-16,-3 11 0 16,-2 10 0-16,-11 7-1 0,-8 7 0 15,-17 4 0-15,-9-1-1 16,-9 5 0-16,-8-4-2 31,-1-8 0-31,-1-3 0 16,5-10-1-16,4-4 0 0,11-6 0 0,15-11-1 0,-3 13 3 15,16-13-1-15,5 5 1 32,7-1 0-32,0 0 0 0,6 4-2 15,2 1-7-15,-6 3-25 16,-3-12-3-16,6 0 0 16,-11-5 1-16</inkml:trace>
  <inkml:trace contextRef="#ctx0" brushRef="#br0" timeOffset="58480.065">2828 11050 53 0,'11'0'37'0,"-11"0"1"15,21 14-11-15,-7 8-13 0,-9 2-5 16,7 8-3 0,-8 1 0-16,2 3-3 15,-2-1-2-15,-4-4-3 0,3-3-5 16,-6-10-10-16,3-6-20 16,-10-3-2-16,-2-12-1 0,3-1 1 15</inkml:trace>
  <inkml:trace contextRef="#ctx0" brushRef="#br0" timeOffset="58627.6955">2694 11218 24 0,'-10'-4'36'15,"20"8"0"1,8-4-1-16,6 0-16 16,13 0-8-16,2 0-4 15,7 0-6-15,4-1-13 16,5 1-24-16,2-15 0 15,0 10-1-15,-6-13 1 16</inkml:trace>
  <inkml:trace contextRef="#ctx0" brushRef="#br0" timeOffset="58965.5308">3053 10894 57 0,'10'0'36'0,"2"-5"-2"31,14-4-15-31,10 9-6 0,1-4-4 15,11 4-4-15,0 0-2 16,-2-4-2-16,-5 4-3 16,-4-1-4-16,-6 2-3 15,-9-2-5-15,-6 1-5 16,-16 0-5-16,0 0-1 16,-13-4 0-16,-2 4 2 0</inkml:trace>
  <inkml:trace contextRef="#ctx0" brushRef="#br0" timeOffset="59149.8542">3317 10885 42 0,'-12'11'23'16,"5"7"1"-16,7 7 0 0,0 1-3 16,6 10-3-16,-2 2-5 31,8 9-1-31,-9-5-4 0,6 5-2 16,-9-5-2-16,9-6-2 15,-9-3-3-15,0-9-5 16,4-2-17-16,-4-10-16 15,0-12-1-15,0 0 0 16,15-3 0-16</inkml:trace>
  <inkml:trace contextRef="#ctx0" brushRef="#br0" timeOffset="59698.3279">3649 11468 41 0,'5'-12'26'0,"-5"-5"-8"31,-4 3-2-31,-3 0-3 0,-6-4-3 0,-5 8-2 15,-7 0-2-15,0 6-2 16,0 4-1-16,3 4 0 16,3 6-1-16,1 4 0 15,9 0-1-15,9 5 1 16,0-4-1-16,15-2 2 16,1-3-1-16,2-3 1 0,4-7-1 15,3-7-1-15,-1-7 1 16,-1-4-2-16,-3-7-1 15,-2-4 0-15,-3-6-1 16,-7-7 0-16,4-1-1 16,-8-2 2-16,-1 3 0 15,-3 3 2 1,-3 3-1-16,3 12 1 16,-6 5 1-16,6 19 0 15,0 0 0-15,-10 10 1 0,7 9-2 16,6 9 1-1,1 5 0-15,-1 8 0 16,0 0 0-16,3 2 0 0,-3-2-2 16,3-4-4-16,3-2-11 0,-3-3-22 15,-6-15-1-15,10-6 1 16,-10-11-1-16</inkml:trace>
  <inkml:trace contextRef="#ctx0" brushRef="#br0" timeOffset="60067.6147">3751 10760 56 0,'26'15'37'0,"1"15"-3"0,1 16-11 15,9 17-8-15,-6 7-5 16,-1 15-2-16,-14 2-3 0,-4 5-1 15,-12-7-4-15,-18-7-2 16,3-13-4-16,-11-15-3 16,5-7-11-16,3-8-17 31,-1-18-2-31,9-8 0 0,-3-12 2 16</inkml:trace>
  <inkml:trace contextRef="#ctx0" brushRef="#br0" timeOffset="61051.6355">4411 11035 45 0,'0'0'35'0,"0"0"-1"16,7 25-10-16,-1 5-7 0,-6 2-6 15,12 11-5-15,-5 1 0 16,4 4-4-16,-1-4-5 15,-1-8-8-15,1-9-18 16,-4-7-9-16,-6-20 0 16,-6 13 0-16</inkml:trace>
  <inkml:trace contextRef="#ctx0" brushRef="#br0" timeOffset="61216.0141">4241 11243 53 0,'0'0'39'16,"12"0"0"-16,10 7-5 16,9-7-21-16,12 4-7 0,4 0-5 15,2-4-23-15,-1 0-15 16,4-3-2-16,-9-4 1 0,0-2-2 16</inkml:trace>
  <inkml:trace contextRef="#ctx0" brushRef="#br0" timeOffset="61701.7727">5111 10626 27 0,'-38'-5'31'0,"4"19"3"15,-10 18-14-15,1 19-5 16,6 21-2-16,6 10-4 15,14 11-2-15,7 3 0 16,15 3-2-16,6-6-2 16,9-9-3-16,8-18-6 0,-2-16-11 15,0-17-19-15,2-9-1 16,-7-20 0-16,3-4 0 16</inkml:trace>
  <inkml:trace contextRef="#ctx0" brushRef="#br0" timeOffset="62459.8935">5020 10960 18 0,'19'0'33'16,"-1"-5"1"-16,16 5-1 0,10-5-17 15,8-5-8-15,7 8-1 16,3-3-3-16,-1 5-3 16,-7 4-3-16,-9-4-4 15,-8 11-5-15,-13-4-10 16,-24-7-13-16,10 17 0 31,-20-17 0-31</inkml:trace>
  <inkml:trace contextRef="#ctx0" brushRef="#br0" timeOffset="62660.9817">5307 10955 14 0,'-3'29'36'16,"-5"-1"1"-16,5 12 0 0,3 1-14 16,-6-1-7-16,6 7-4 0,0-7-5 15,3 0-3-15,-3-8-7 16,0-6-12-16,0-7-23 15,8-1-1-15,-8-18 0 16,0 12 0-16</inkml:trace>
  <inkml:trace contextRef="#ctx0" brushRef="#br0" timeOffset="63224.1618">5510 11536 45 0,'0'-14'30'15,"0"1"-7"-15,0 0-8 16,-3-3-4-16,-3 4-4 16,-7 0-2-16,1 4-2 0,-7 2 0 15,0 6-1-15,-2 2-1 16,2 8 0-16,7 4 0 16,3 3 1-16,9 1 1 15,4 2 0-15,8-5 0 0,6 2 0 16,5-8 1-16,0-7-1 15,1-4 1-15,4-7-2 16,-8-10 0-16,-2-3-1 16,-1-7 0-16,-6-8 0 15,-5-6-2-15,-3-1 1 16,-3-3 0-16,-3 5 0 0,3 5-1 16,-8 3 0-16,4 12 1 15,-3 8-1-15,7 14 1 16,-6 14 1-16,6 8-1 15,0 6 1-15,4 5 0 16,2 6 1-16,-3-1 0 16,3 2-1-1,0-4 1-15,0-6-3 16,1-3-4-16,-4-9-18 16,2-8-15-16,5-6 0 15,-10-4 0-15</inkml:trace>
  <inkml:trace contextRef="#ctx0" brushRef="#br0" timeOffset="63458.7092">5778 11226 58 0,'19'9'37'16,"-7"-9"0"-16,8 0-13 16,5 8-14-16,0-8-8 15,1 1-19-15,-2-5-18 16,4 4-2-16,-7-10 1 16,9 3-2-16</inkml:trace>
  <inkml:trace contextRef="#ctx0" brushRef="#br0" timeOffset="64025.7216">6266 11220 38 0,'-25'-19'27'0,"7"0"-4"0,6-8-1 16,5-1-5-16,14 0-3 15,4 0-4-15,12 7-3 16,-2 6 0-16,10 10-1 16,-3 5 0-16,-2 19 0 15,-11-1-2-15,-3 12 0 0,-12 2-1 31,-7 4-1-31,-11 0-2 16,-10-2-1-16,-3-5-2 0,-4-3-3 16,6-5-3-16,-4-10-1 15,19 0 1-15,1-7 1 16,13-4 3-16,10 4 2 16,7-4 4-16,11 2 3 15,-2-2 3-15,4 9 1 0,-4-4-1 16,5 5-2-16,-7-4-8 15,-8 1-31-15,-1-11-3 16,3-1 0-16,-7-10 0 16</inkml:trace>
  <inkml:trace contextRef="#ctx0" brushRef="#br0" timeOffset="64310.5629">6369 10621 30 0,'27'9'37'16,"2"14"0"-16,11 23 1 0,-1 15-20 16,-4 6-6-16,6 15-3 15,-13 1-2-15,-7 1-2 16,-15 0 0-16,-6-5-2 15,-15-9-1-15,-4-9-1 16,-9-6-3-16,-3-12-5 0,4-10-26 16,2-5-7-16,0-19-1 15,12-9 1-15</inkml:trace>
  <inkml:trace contextRef="#ctx0" brushRef="#br0" timeOffset="64895.7042">6951 11029 68 0,'19'1'36'0,"2"-1"-8"16,8 0-13-16,8 5-4 16,-1-2-4-16,-1 3-2 15,-4 0-2-15,-9 5-1 16,-9 4-1-16,-13-1 0 0,-10 4 0 15,-8 3 0 1,-10 3-1-16,0 5 1 0,-3 3-1 16,3-3 0-16,2-1 1 15,8-5-1-15,5-4 0 16,13-4 0-16,10-4 1 0,6-6 0 16,11-5-1-16,1 0-1 15,7-3-6-15,1-3-10 31,-4-1-20-31,2-3-1 0,-10-3 1 16,-1 4-1-16</inkml:trace>
  <inkml:trace contextRef="#ctx0" brushRef="#br0" timeOffset="65111.8645">6927 11197 60 0,'0'0'37'16,"0"0"-4"-16,22 4-11 15,6-4-9-15,12 0-5 16,3-4-5 0,7-1-6-16,6 2-15 15,-1 1-19-15,-9-12 0 0,2 5-1 16,-12-8 1-1</inkml:trace>
  <inkml:trace contextRef="#ctx0" brushRef="#br0" timeOffset="65380.5165">7227 10835 31 0,'0'0'36'16,"9"14"1"-16,4-14 0 15,11 4-19-15,8 0-9 16,5-4-4-16,4 0-6 16,4 0-7-16,-4-4-13 15,-4-5-14-15,-1 4-1 16,-12-9-1-1,0 7 3-15</inkml:trace>
  <inkml:trace contextRef="#ctx0" brushRef="#br0" timeOffset="65562.9326">7663 10710 53 0,'0'0'34'0,"0"0"-5"15,0 0-7-15,0 0-5 0,7 22-5 16,-7 2-4-16,0 4-3 15,0 5-1-15,0 5-5 16,0-3-12-16,0-5-24 16,0 2-1-16,0-13 0 15,10-1 0-15</inkml:trace>
  <inkml:trace contextRef="#ctx0" brushRef="#br0" timeOffset="66165.5898">6263 10318 29 0,'-9'1'25'0,"21"-1"-3"16,13 0-2-16,20 0-5 0,22 0-4 15,20-5-3-15,24 5-1 32,23-9-1-32,20 5-1 15,8-3-1-15,5 3-1 0,-12-1-1 16,-12 5-1-16,-25 0-3 15,-22 1-5-15,-29 7-16 16,-22 7-12-16,-33-12 1 16,-6 10-1-16</inkml:trace>
  <inkml:trace contextRef="#ctx0" brushRef="#br0" timeOffset="69529.9541">8298 10248 26 0,'27'16'29'0,"-4"-16"-9"16,13 8-4-16,7-3-3 15,6 3-2-15,0-3-6 0,-4-1-4 16,-3-4-5-16,-5 0-7 15,-9 0-8-15,-10-4-7 16,-2 4-3-16,-16-12-1 16</inkml:trace>
  <inkml:trace contextRef="#ctx0" brushRef="#br0" timeOffset="69746.6245">8359 10439 32 0,'13'0'36'0,"17"5"0"15,2-5-8-15,6 0-9 0,5 3-5 16,-6-3-7-16,1 0-6 16,-7 6-20-16,-3 2-17 15,-19-8 0-15,-9 0-2 16,0 0 1-16</inkml:trace>
  <inkml:trace contextRef="#ctx0" brushRef="#br0" timeOffset="71563.0274">9300 10472 51 0,'0'0'22'0,"65"9"-1"16,50-9-5-16,47 0-1 16,47-3-3-16,40 3-4 15,33-5-2-15,25 3-1 0,18-7-1 16,4 0-1-16,-3 0-1 15,-16-2-2-15,-18 2-3 16,-31-2-12-16,-31 3-19 16,-33 8-1-16,-54-6 0 15,-43 15 0-15</inkml:trace>
  <inkml:trace contextRef="#ctx0" brushRef="#br0" timeOffset="73002.9626">9722 9724 22 0,'15'9'33'0,"7"-9"1"16,18-2-9-16,10 2-9 0,12-5-3 15,12 5-4 1,-3-3-4-16,4-2-3 0,-9 1-3 16,-14 0-4-16,-9 0-6 31,-17-1-10-31,-26 5-7 0,0 0-4 15,-17-7 0-15</inkml:trace>
  <inkml:trace contextRef="#ctx0" brushRef="#br0" timeOffset="73187.4237">10031 9786 44 0,'-9'34'29'0,"1"3"-3"0,8 1-4 15,0 8-5-15,0-2-5 16,5 6-3-16,-5-9-2 15,9 3-2-15,-9-8-4 16,3-9-5-16,1 0-12 16,-1-7-20-16,-3-11 1 15,0-9-2-15,0 0 1 0</inkml:trace>
  <inkml:trace contextRef="#ctx0" brushRef="#br0" timeOffset="73671.8772">10329 10232 38 0,'-4'-21'33'15,"4"7"-1"-15,-7-5-15 16,-6-3-5-16,0 3-3 15,-9 5-3-15,-2 5-1 0,-4 9-3 16,0 0 0-16,0 16-2 16,6 5 1-16,0 6-1 15,10 6-1-15,9 0 2 16,6 0-1-16,9-6 0 16,7-6 1-16,6-9 0 15,3-9 0 1,3-12 0-16,0-13 0 15,-3-9 0-15,-1-4-1 16,-2-11 0-16,-6-4 0 16,-7-2 0-16,-6 0 0 0,-2 2-1 15,-4 8 1-15,-4 9 0 16,-2 5 1-16,1 14-1 16,5 14 1-16,-13 18 1 15,10 10 0-15,3 10 1 16,0 5-1-16,0 6 0 0,6 0-2 15,4 1-8-15,-4 1-22 16,3-18-7-16,6-4 1 16,-2-15-1-16</inkml:trace>
  <inkml:trace contextRef="#ctx0" brushRef="#br0" timeOffset="74050.4227">10900 9615 36 0,'-31'6'33'0,"4"16"-5"0,-8 8-6 16,-3 11-8-16,7 14-1 16,-3 8-3-16,13 8-2 15,9-1-2 1,12-3-1-16,5-3-2 15,12-4-3-15,11-8-5 16,3-15-15-16,-1-13-17 16,10-7 0-16,-2-17 1 15,8 0-2-15</inkml:trace>
  <inkml:trace contextRef="#ctx0" brushRef="#br0" timeOffset="74572.7871">11036 9927 66 0,'0'0'32'16,"13"5"-9"-1,2-10-6-15,10 5-4 0,0 0-5 16,6 5 0-16,0-5-3 15,3 0-1-15,-6 8-1 0,0-2-2 16,-11 1 0-16,-7 5 0 16,-10 2 0-16,-6 4-1 15,-8-1 0-15,-9 5 0 16,-2-1 1-16,-2 5-1 16,0-5 0-16,1-1 0 15,5-2-1 1,8-3 1-16,9-1 0 15,11-4 1-15,1-6-1 16,12 1 0-16,4-2 1 16,5-3-2-16,1 4-3 15,-2-8-8-15,2-1-19 0,-1 5-6 16,-7-10-1-16,1 3 1 16</inkml:trace>
  <inkml:trace contextRef="#ctx0" brushRef="#br0" timeOffset="74789.1542">11070 10057 43 0,'0'0'35'0,"0"0"1"16,0 0-12-16,34 10-9 15,-3-10-5-15,13 0-5 16,1 5-4-16,3-5-13 15,-4-10-24-15,4 10 1 32,-10-9-2-32,4 4 1 0</inkml:trace>
  <inkml:trace contextRef="#ctx0" brushRef="#br0" timeOffset="75070.2347">11647 9906 35 0,'0'0'36'0,"0"0"1"16,-3 9-4-16,3 5-14 31,4 8-8-31,-4 1-4 0,8 5-1 15,-3 1-1-15,1 0-3 16,-1 0-3-16,-1-9-4 16,1-1-8-16,-5-8-17 15,0-11-8-15,0 0 0 16,-7-6-1-16</inkml:trace>
  <inkml:trace contextRef="#ctx0" brushRef="#br0" timeOffset="75205.8101">11516 10040 25 0,'0'0'35'16,"0"0"0"-16,16 3 0 0,7-2-16 16,2-1-9-16,8 0-9 31,2 8-15-31,4-3-19 16,-9-5-2-16,4 0 0 0,-9 0-1 15</inkml:trace>
  <inkml:trace contextRef="#ctx0" brushRef="#br0" timeOffset="75474.6571">11941 9997 50 0,'0'-15'36'15,"7"4"1"-15,-3 0-14 16,-1-1-8-16,-3 12-4 15,4-16-4-15,-4 16-1 0,0 0-2 16,6 21-1-16,-6-5-1 16,0 7-1-16,0 1 1 15,3 5-1-15,-3 3-3 16,0-1-5-16,3-4-23 0,2-2-8 16,-5-11-2-1,16-3 1 1</inkml:trace>
  <inkml:trace contextRef="#ctx0" brushRef="#br0" timeOffset="75775.0904">12153 9699 50 0,'25'10'38'0,"-6"7"2"15,8 12-7 1,4 17-16-16,-14 0-5 16,6 17-5-16,-12 1-1 15,-5 2-3-15,-6-2-3 16,-4-8-2-16,-2-5-5 15,-9-14-7-15,5-8-21 16,-5-12-5-16,2-15-1 0,13-2 1 16</inkml:trace>
  <inkml:trace contextRef="#ctx0" brushRef="#br0" timeOffset="77024.8359">9387 10749 56 0,'-38'31'35'15,"-4"15"-11"-15,1 10-5 16,7 17-4-16,8 7-4 16,12 7-2-16,10 2-2 15,10 1-2-15,10-8-5 16,9-17-6-16,9-3-11 0,1-12-20 15,4-27-1-15,8-2 0 16,-4-19 0-16</inkml:trace>
  <inkml:trace contextRef="#ctx0" brushRef="#br0" timeOffset="77579.2164">9642 11243 16 0,'-23'-12'27'0,"-2"-10"-5"16,13-5-3-16,9 0-2 15,6-6-4-15,13 7-2 0,5 6 0 16,9 11-2-16,3 9-1 31,-2 11 0-31,-9 8-2 0,-4 12-1 16,-15 6-2-16,-10 9 0 15,-12-3-2-15,-11-3 0 16,-11-6-3-16,-2-7 0 16,3-3-1-16,-1-10-1 15,10-9 1-15,7-5-1 16,14-5 1-16,10 5 2 0,17-14 1 15,10 11 1-15,4 3 1 16,9 0 1-16,-3 7-1 16,7 3-1-16,-3 4-5 15,-7-2-16-15,-7-5-16 16,2 6 1-16,-10-13-1 16,2 0 1-16</inkml:trace>
  <inkml:trace contextRef="#ctx0" brushRef="#br0" timeOffset="77811.0027">10025 11143 34 0,'0'0'37'16,"0"0"1"-1,0 0 0-15,10 26-20 0,-7 5-7 16,-3-1-4-16,0 12-2 15,0-5-1-15,4 4-2 16,-1-3-3-16,-3-11-6 16,0 0-8-16,5-7-23 0,-5-20-1 15,0 0 0-15,-12 0 0 16</inkml:trace>
  <inkml:trace contextRef="#ctx0" brushRef="#br0" timeOffset="77980.2847">9886 11309 45 0,'0'0'37'16,"0"0"1"-16,16 12-5 0,3-12-18 15,9 5-7 1,2-3-4-16,10-2-3 0,10 0-11 16,-1 0-22-16,4-10-6 15,3 1 0-15,-6-6 0 16</inkml:trace>
  <inkml:trace contextRef="#ctx0" brushRef="#br0" timeOffset="78258.9604">10187 10984 19 0,'0'0'34'16,"12"-8"1"-16,13 8-4 15,9-1-13-15,6-5-5 16,10 6-4-16,3-4-3 0,5 4-3 16,-2 0-3-16,-9 0-2 15,-7 4-5-15,-11-4-4 0,-5 0-6 16,-15 3-11-1,-9-3-6-15,0 0-1 0,-19-12 2 16</inkml:trace>
  <inkml:trace contextRef="#ctx0" brushRef="#br0" timeOffset="78459.2356">10469 10985 26 0,'-3'23'33'0,"-6"1"0"15,9 2-7-15,6 8-4 16,-3-3-5-16,10 11-4 31,-11-4-3-31,5 2-3 0,-3-3-3 16,1-6-3-16,-5-1-5 15,0-10-11-15,0-5-24 16,0-3 1-16,0-12-2 16,0 0 1-16</inkml:trace>
  <inkml:trace contextRef="#ctx0" brushRef="#br0" timeOffset="79029.2807">10692 11664 18 0,'3'-14'28'16,"9"-1"-5"-16,-5-2-6 15,2-4-2-15,-5 1-2 16,-4-2-2-16,-6 5-2 0,-10-2-2 16,0 9-2-16,-6 2-2 15,-3 8-1-15,1 3-1 16,-1 7-1-16,5 1 0 15,5 6 1-15,7 1 0 16,8 1 0-16,6-5 1 16,5-1 0-16,5-7 0 0,3-3 1 15,6-6-1-15,0-5 0 0,-1-7-1 16,1-6 0-16,-2-7 0 16,1-3-2-1,-6-10 0-15,-2-1 0 0,-6-4-1 16,-4-2 1-16,-3 5 0 31,-3 2 1-31,0 7-1 0,-7 8 2 16,1 7 0-16,6 19 0 15,-14 0 0-15,9 16 0 16,2 10 1-16,3 6-1 16,0 5 1-16,0 5 0 15,7 5 0-15,0-1 0 16,2 1-1-16,-1-9-2 0,2 2-9 15,-1-7-26-15,-6-17-1 16,7-2-1-16,-10-14 1 16</inkml:trace>
  <inkml:trace contextRef="#ctx0" brushRef="#br0" timeOffset="79299.3337">10921 10918 45 0,'17'0'36'0,"14"22"1"16,1 13-10-16,1 15-11 0,2 11-4 15,-12 8-4-15,-8 9-2 16,-15 0-2-16,0 0-3 15,-12-7-4-15,-7-13-6 16,1-10-12-16,2-11-18 16,-2-19 0-1,18-18-1-15,0 0 2 16</inkml:trace>
  <inkml:trace contextRef="#ctx0" brushRef="#br0" timeOffset="79747.2343">11334 11169 55 0,'0'0'36'0,"21"0"1"0,1 0-16 15,9-4-9-15,9 4-4 16,-1 0-2-16,3 0-2 16,-8 0-3-16,-4 0 0 15,-7 0-1-15,-14 6 0 16,-9-6-1-16,-11 18 1 31,-10-4 0-31,-9 5-1 0,-2 2 1 16,-4 4-1-16,0-1 1 15,5-2-1-15,5-3 1 16,11 0 0-16,8-7 1 16,14-3-1-16,8-3 1 15,11-2 0-15,4-4 0 16,4 2 0-16,3-2-3 0,0-5-3 16,4 5-7-16,-11-5-12 15,-5-1-14-15,-1 1 1 0,-10-9-1 16</inkml:trace>
  <inkml:trace contextRef="#ctx0" brushRef="#br0" timeOffset="80000.1249">11364 11276 37 0,'0'0'36'15,"0"0"1"-15,23 6-3 16,0-8-16-16,15 4-8 0,1-2-2 16,6 0-2-16,-4-2-2 15,0 2-1-15,-8-4-2 16,-5 4-1-16,-8 0-4 16,-10-4-4-16,0 4-10 15,-10 0-20-15,0 0-1 16,0 0 0-16,-12 0 1 0</inkml:trace>
  <inkml:trace contextRef="#ctx0" brushRef="#br0" timeOffset="80900.4784">12200 11013 17 0,'0'0'34'0,"-6"17"3"0,9 11-1 16,-3 10-14-16,0 0-8 16,6 13-4-16,-6-5-2 15,0 4-3-15,0-9-2 16,4-8-5-16,1-3-5 15,-5-12-15-15,0-18-17 16,-3 9 2-16,-6-18-2 0,-1-1 1 16</inkml:trace>
  <inkml:trace contextRef="#ctx0" brushRef="#br0" timeOffset="81063.2539">11982 11250 48 0,'13'3'34'0,"6"-6"1"0,17 3-13 15,7 0-9-15,8-4-10 16,2 4-16-16,-1-6-19 0,10 6-3 16,-9-5 1-1,6 1-2-15</inkml:trace>
  <inkml:trace contextRef="#ctx0" brushRef="#br0" timeOffset="81485.0586">12773 10768 25 0,'-42'11'31'16,"-2"26"-2"-1,3 14-9-15,2 10-2 16,16 17-5-16,-2 6-2 0,25 5-3 16,4-6-1-16,23 2-1 0,2-15-4 15,14-12-4 1,4-11-8-16,-1-14-21 0,-2-24-6 16,2-9 0-16,-6-17 1 15</inkml:trace>
  <inkml:trace contextRef="#ctx0" brushRef="#br0" timeOffset="81733.0273">12795 11035 22 0,'0'0'32'0,"24"0"2"15,5 0-4-15,15-5-15 16,14 5-6-16,3 0-2 16,8 0-1-16,-10 0-4 15,-9 0-2-15,-10 0-4 16,-8 0-5-16,-17 5-6 0,-15-5-9 16,-10-5-7-16,-5 5-3 15,-12-9 4-15</inkml:trace>
  <inkml:trace contextRef="#ctx0" brushRef="#br0" timeOffset="81886.1448">13044 11043 53 0,'-10'28'33'31,"2"4"-3"-31,3 7-5 0,5 7-7 16,0 1-5-16,5 3-4 16,-3-3-3-16,4 0-4 15,4-5-6-15,-7-10-17 16,0-14-17-16,12-3-1 15,-15-15 0-15,16 0 0 16</inkml:trace>
  <inkml:trace contextRef="#ctx0" brushRef="#br0" timeOffset="82464.4761">13282 11598 15 0,'9'-5'31'0,"-9"5"-5"15,10-14-2-15,-4 3-7 0,-3-2-3 16,-3-6-4-16,0 1-4 15,-10-4-1-15,-1 3-3 16,-2 2 0-16,-6 4-2 16,-3 5 0-16,4 3 0 15,-1 10 0-15,4 3 0 16,6 7 1-16,5 3 0 0,4-1 0 16,9 1 1-16,1-2-1 15,8-5 1-15,1-6 0 16,0-5 0-16,5-13 0 15,-1-2-2-15,-2-7 1 16,-2-7-1-16,-1-5-1 16,-6-7 0-1,0-5 0-15,-1-3 0 16,-6 0 0-16,-5 3 1 16,3 7 0-16,-9 6 1 0,3 7-1 15,0 18 1 1,3 8-1-16,-19 22 2 0,16 10 0 15,3 9 0-15,0 3 1 16,3 10 0-16,-3 0-1 0,10 0 1 16,-1-8 0-16,0-5-4 15,1-8-9-15,-1-9-27 16,-9-24-1-16,18 4 1 16,-2-19-2-16</inkml:trace>
  <inkml:trace contextRef="#ctx0" brushRef="#br0" timeOffset="82686.2852">13645 11310 32 0,'0'0'37'15,"21"8"0"-15,-2-8 0 16,9 0-19-16,6 4-13 0,-2-4-13 16,5 4-26-16,-6-12-1 15,5 3-1-15,-11-7-1 16</inkml:trace>
  <inkml:trace contextRef="#ctx0" brushRef="#br0" timeOffset="83284.6793">14292 11323 14 0,'-27'-5'27'0,"2"5"1"16,-9-13-13-16,6-2-4 16,-2-7-3-16,5-3-2 0,5-4-1 15,13 3-1-15,11 2-2 16,9 0 1-16,6 7 0 16,6 8 1-16,9 9 1 15,-1 13 1-15,1 3 1 0,-12 9 1 16,-9 7-1-16,-9-1-1 15,-12 6-1-15,-19-1-2 16,-4-3-2-16,-4-5-1 16,-1-4-2-16,2-6 0 15,5-6-1-15,8-5 0 16,11-3 1-16,10-4 0 0,20 0 2 16,1-4 0-16,8 4 0 15,0 0 1-15,2 4-2 16,4 5-7-16,-4-1-25 15,-7-8-2-15,5 0-1 0,-10-8 1 16</inkml:trace>
  <inkml:trace contextRef="#ctx0" brushRef="#br0" timeOffset="83550.3843">14429 10904 32 0,'22'0'37'0,"13"20"1"16,1 20-3-16,-8-1-15 16,5 25-5-16,-19-2-4 15,-8 12-2-15,-12-1-1 16,-5 1-3-1,-16-9-2-15,-11-7-4 16,-1-6-3-16,-5-17-15 16,7-11-22-16,7-10-1 15,4-14 0-15,5-12 0 16</inkml:trace>
  <inkml:trace contextRef="#ctx0" brushRef="#br0" timeOffset="84166.0809">13011 10411 21 0,'51'-4'17'0,"29"4"0"15,16-2-1-15,28-2 0 16,13 1-2-16,15-6-4 16,5 5-1-16,-10 0-1 15,-8 4-1-15,-23 0-2 0,-17 4-1 16,-28 0-1-16,-19-1-4 15,-24 3-5-15,-16 7-22 16,-12-13-5-16,-9 6 0 16,-16-12 0-16</inkml:trace>
  <inkml:trace contextRef="#ctx0" brushRef="#br0" timeOffset="86053.8719">15558 10504 33 0,'43'1'17'0,"10"4"-2"16,28-2 0-16,22-3-1 16,27 4-2-16,15-4-3 15,14 0-3-15,5-3-2 0,0-1-3 16,-12-1-2-16,-18 0-2 16,-30-1-3-16,-29 2-1 15,-28-1-1-15,-25-2 0 16,-32-10-6-1,-17 3 8-15,-2 2 3 16,2-5 2-16,-14-8 4 16,32 17 0-16,9 8 2 15,9 0 0-15,12 16 3 16,2 0-1-16,6 10 2 16,-6-5 0-16,1 9 1 0,-10-5-1 15,-5 2 0-15,-15-5-5 31,-7-7-8-31,-7-10-26 16,3 1-3-16,-6-13 0 0,11-1-2 16</inkml:trace>
  <inkml:trace contextRef="#ctx0" brushRef="#br0" timeOffset="87107.8889">17772 9932 40 0,'-13'24'32'0,"13"10"-9"15,0 11-5-15,0 9-5 0,5 7-2 16,-5-1-2-16,9-2-3 16,-6-8-2-16,3-13-2 15,-6-17-2-15,0-20 0 16,0 0 0-16,-9-24-1 15,4-13 0-15,-6-9 0 16,2-6 0-16,-3-4 0 0,3 2 1 16,2 5 0-16,7 3 0 15,0 9 0-15,8 9 0 16,6 9 0-16,6 2 0 0,7 10 0 16,4-2 0-1,3 3 0-15,0 3-1 0,-2 3 1 31,-3 0 1-31,-3 0 0 16,-8 14 1-16,-4 2 1 0,-7 8 0 16,-3 7 0-16,-4 6 1 15,0 8 0-15,0 3 0 16,5-1-2-16,2 3-4 16,-1-8-7-16,9 0-19 15,6-5-8-15,-5-13-1 0,10-6 0 16</inkml:trace>
  <inkml:trace contextRef="#ctx0" brushRef="#br0" timeOffset="87408.6897">18432 10263 37 0,'-16'-29'34'0,"3"5"-2"15,-8-2-8-15,-4 2-8 16,-2 11-4-16,-1 3-5 0,2 15-1 16,-1 9-2-16,8 5-2 15,5 10-1-15,9 3 0 0,5 3 0 16,14-3 0-16,3-4 0 16,6-6 1-16,4-6-2 15,-1-11-1-15,1-5-6 16,-8-17-15-16,-8-7-14 15,5-4-1-15,-16-12-1 16,0 0 1 0</inkml:trace>
  <inkml:trace contextRef="#ctx0" brushRef="#br0" timeOffset="87524.5836">18283 9933 57 0,'0'0'32'0,"-5"-11"-9"16,5 11-21-16,11 9-25 15,-11-9-6-15,22 12-1 0,-22-12-1 16</inkml:trace>
  <inkml:trace contextRef="#ctx0" brushRef="#br0" timeOffset="87910.0389">18475 10135 12 0,'-7'-36'29'0,"20"1"2"16,-1-7-7-16,10 3-9 16,4 7-4-16,0 3-1 15,4 13-1-15,-3 16-1 32,1 13-1-32,-4 14 0 0,-2 10-2 15,-6 11-1-15,3 7 1 16,-5 6-2-16,3-1 0 15,-2-7 0-15,0-4-2 16,-3-8 0-16,-1-12 0 16,1-12-2-16,-12-17 1 15,12-3-1-15,-12-16 0 0,-11-5 0 16,-3-8 0-16,-5 6 0 16,-5 2-1-16,-1 7 2 15,-5 10-1-15,-1 12 1 0,3 9-1 16,6 10-6-1,1 3-13-15,4-3-16 0,17 0-1 32,-3-9 1-32,17 0-1 0</inkml:trace>
  <inkml:trace contextRef="#ctx0" brushRef="#br0" timeOffset="88311.1581">19180 10258 24 0,'-16'-36'32'16,"0"12"-1"-16,-13 1-9 16,0 4-8-16,0 13-3 15,1 6-4-15,1 11-2 0,3 6-2 16,5 7 0-16,8 3-2 15,11-2 1-15,3-1 0 0,7-3-1 16,12-10 1 0,4-11 0-16,5 0-1 0,5-11 0 15,7-6 0-15,3 0 1 32,1 1 0-32,-1 6 0 0,-5-3 0 15,-3 13 1-15,-9 9-1 16,-8 7 1-16,-14 4 0 15,-10 3-1-15,-12 1-1 16,-4 0-3-16,-1-1-8 16,-5-4-23-16,1-14-5 15,12-5 0-15,-1-8 0 0</inkml:trace>
  <inkml:trace contextRef="#ctx0" brushRef="#br0" timeOffset="88596.3532">19756 10127 55 0,'9'0'39'16,"-9"0"-1"0,0 0-3-16,12 1-20 0,-12-1-8 15,0 0-7-15,0 0-11 16,0 0-23-16,0 0-4 16,0 0-1-16,0 0 0 15</inkml:trace>
  <inkml:trace contextRef="#ctx0" brushRef="#br0" timeOffset="88927.7511">19780 10322 51 0,'0'0'38'15,"0"9"1"-15,0-9-3 16,0 0-19-16,0 0-7 15,0 0-6-15,0 0-4 32,0 0-16-32,0 0-22 0,0 0-1 15,0-13 0-15,0 13 0 16</inkml:trace>
  <inkml:trace contextRef="#ctx0" brushRef="#br0" timeOffset="89796.9094">20392 10076 36 0,'0'0'28'0,"0"0"-3"16,26 5-3-16,3-5-5 16,9-4-4-16,13 4-3 15,2-1-3-15,2 1-3 16,-4 0-2-16,-6 0-1 16,-10 5 0-16,-15 6-1 15,-15 6 1 1,-12 2-1-16,-15 5 0 15,-8 7 1-15,-7 2 0 16,-3 0-1-16,-4 3 1 16,6-6-1-16,2-2 1 15,7-2-1-15,7-6 0 16,8-8 1-16,14-12 0 16,-3 14 0-16,13-14 0 0,8 0 1 15,9 0-1-15,4-4 1 16,4 0-2-16,4 0-1 15,2 2-5-15,-5-5-10 16,-1 2-16-16,-3 5-4 0,-14-10-1 16,1 10 0-16</inkml:trace>
  <inkml:trace contextRef="#ctx0" brushRef="#br0" timeOffset="90044.6345">20372 10244 47 0,'0'0'32'0,"26"9"-7"16,3-9-5-16,8 0-5 15,15 0-4-15,3 0-9 0,6 0-19 16,-6-8-16-16,7 6-1 0,-12-11-1 16</inkml:trace>
  <inkml:trace contextRef="#ctx0" brushRef="#br0" timeOffset="90376.621">21056 10169 22 0,'0'0'34'15,"0"0"1"-15,0 0-2 16,17 7-13-16,5-9-8 16,10 2-4-16,0 0-4 15,8 0-2 1,-2-5-3-16,-4 1-3 16,1 4-4-16,-11-5-5 15,0 5-8-15,-7 0-9 0,-17 0-6 16,14-4 2-1,-14 4 12-15</inkml:trace>
  <inkml:trace contextRef="#ctx0" brushRef="#br0" timeOffset="90614.4601">21112 10294 43 0,'0'11'33'0,"13"-11"-7"16,9 0-4-16,9 4-6 0,2-4-3 16,4 0-4-16,-2-4-4 15,-1 4-2-15,-3 0-2 16,-8-4-5-16,-3 4-14 16,-4 0-18-16,-12-7 0 15,5 3 0 1,-9-5 0-16</inkml:trace>
  <inkml:trace contextRef="#ctx0" brushRef="#br0" timeOffset="92662.7657">21726 10332 22 0,'-43'-4'27'0,"18"4"-9"16,25 0-2-16,0 0 0 15,50 9 0-15,24-9-3 16,35 6-3-16,33-6-2 16,33 3-1-16,32-3-1 31,9 4-3-31,1-1-3 0,-6 1-2 15,-16 3-11-15,-31 3-18 16,-44-5-4-16,-28 2 0 16,-41-9 0-16</inkml:trace>
  <inkml:trace contextRef="#ctx0" brushRef="#br0" timeOffset="93278.5059">22085 9806 31 0,'-8'-17'29'15,"-3"-12"-5"-15,17 5-4 16,7 2-4-16,9 2-3 16,10 13-3-16,-2 7-1 0,9 13-1 31,-14 7-1-31,-4 12 0 15,-16 8-3-15,-11 7 0 16,-20-1-2-16,-6 0-1 16,-6-8-1-16,0-5-1 0,0-4 0 15,9-10-1-15,13-7 1 16,16-12 0-16,11 7 0 16,12-7 0-16,9-5 2 0,1 3 0 15,4-3 0-15,-1 5-3 16,2 0-12-16,-4 6-22 15,-15-6-1-15,7 0 0 16,-10-3 0-16</inkml:trace>
  <inkml:trace contextRef="#ctx0" brushRef="#br0" timeOffset="93532.8899">22463 9922 44 0,'12'5'37'16,"6"-5"1"0,15 5-4-16,4-1-18 0,0-4-7 15,5 0-2-15,-6 3-3 16,1-3-7-16,-5 0-17 15,-8 0-18 1,-24 0 0-16,11-8-1 16,-11-1 1-16</inkml:trace>
  <inkml:trace contextRef="#ctx0" brushRef="#br0" timeOffset="94018.9675">22843 9661 42 0,'12'-3'34'16,"13"7"0"-16,7-4-13 15,9 0-7-15,12 0-5 0,0 0-2 16,5 6-3-16,-4-6-2 16,-8 0-2-16,-6 0-2 31,-5 0-2-31,-12 0-3 0,-23 0-3 16,0 0-2-16,-7-12-2 15,-8 12-1-15,-8-7 1 16,-3 7 2-16,-5 0 3 15,2 4 6-15,3 5 7 16,6 2 4-16,5 8 5 16,3 3 1-16,12 6 2 0,-6-1-1 15,14 10 0-15,-5-4-2 16,7 9-4-16,-3-10-2 16,-2 5-3-16,-5-8 0 15,0-6-3-15,3-1-3 16,-6-11-11-16,3-11-23 15,0 13-2 1,0-13 0-16,0 0 0 16</inkml:trace>
  <inkml:trace contextRef="#ctx0" brushRef="#br0" timeOffset="94566.7027">23348 10128 18 0,'0'0'29'16,"15"-5"-7"-16,-4 5-3 16,2-5-3-16,-13 5-3 0,5-9-1 15,-5 9-4-15,0-17-1 16,0 17-2-16,-9-16-2 15,-6 12 0-15,-8 1-2 16,4 3 0-16,-2 5 0 16,9 4 0-16,1 7-1 0,1-1 2 31,10 1-1-31,3 1 1 0,12-7 0 16,1-1 0-1,8-6 0-15,2-6 0 16,-7-7-1-16,6-5 1 0,-4-8-1 15,3-9-1-15,-5-2 0 16,-2-7 1-16,-13-1-2 16,0 0 1-16,0 5 0 0,-4 6-1 15,0 7 1-15,-5 11-1 16,5 13 2-16,-11 0-1 16,8 18 1-16,3 8 0 15,0 2 1-15,0 5 0 16,-6-1 1-16,11 1-1 15,-5-4 0 1,0-2-1-16,7-1-4 16,-13-10-13-16,0-6-22 15,6-10 0-15,11 9-1 16,-11-9 1-16</inkml:trace>
  <inkml:trace contextRef="#ctx0" brushRef="#br0" timeOffset="95236.7937">21850 10747 20 0,'-13'-20'32'0,"13"6"1"16,6-9-8-16,10 5-4 31,13 1-6-31,5 5-4 0,12 12-2 16,-3 4-2-16,3 11-1 15,-11 4-2-15,-10 14-1 16,-19 2-1-16,-10 4 0 16,-17 2-2-16,-13-2 0 15,-4-1-2-15,-8-7-1 16,3-1-2-16,1-12 0 0,15-2 0 15,4-11 1-15,23-5 1 16,0 0 1-16,0-13 3 16,23 5 2-16,5 2 1 15,7 6 0-15,1 0 0 16,3 5-1-16,-6 4-4 16,-2-3-9-1,-7 1-26-15,1 2-1 16,-6-9-1-16,8 0 1 15</inkml:trace>
  <inkml:trace contextRef="#ctx0" brushRef="#br0" timeOffset="95502.8431">22426 10689 25 0,'7'-4'34'16,"5"16"3"-16,-6 5 0 16,4 7-19-16,1 12-5 0,-5-2-3 15,6 11-3-15,-5-4-3 16,-2-4-3-16,1-3-6 16,-6-10-9-16,4-12-23 15,-4-2-1-15,-11-15 0 16,2-8 0-16</inkml:trace>
  <inkml:trace contextRef="#ctx0" brushRef="#br0" timeOffset="95653.4973">22318 10855 31 0,'0'0'36'16,"19"0"3"-16,3 0-2 0,12 0-15 15,12 0-12-15,1 3-8 16,0-3-15-16,-4 0-23 0,7 0-1 15,-7-8 0-15,3 8-1 16</inkml:trace>
  <inkml:trace contextRef="#ctx0" brushRef="#br0" timeOffset="95954.3083">22783 10617 42 0,'16'-6'34'15,"14"6"1"-15,7 4-13 16,8-4-5-16,9 8-6 15,9-5-2-15,-4 5-4 0,-3-6-2 16,-3 2-3-16,-11-4-2 16,-16 0-4-16,-8 0-4 15,-18 0-7-15,-10-4-6 0,2 4-6 16,-16-6-3-16,0 6 1 16</inkml:trace>
  <inkml:trace contextRef="#ctx0" brushRef="#br0" timeOffset="96123.5965">23090 10657 46 0,'-6'15'31'0,"6"3"-1"16,3 7-5-16,-3 3-4 15,0 7-5-15,0-1-5 16,3 7-3-16,-3-7-2 16,0 1-5-16,8-2-8 15,-8-3-30-15,-6-14-1 16,12-2-2-16,-6-14 1 0</inkml:trace>
  <inkml:trace contextRef="#ctx0" brushRef="#br0" timeOffset="96840.0601">23437 11088 40 0,'0'-12'28'0,"-4"0"-5"16,-3-2-3-1,-3 2-5-15,2 3-5 0,-7 1-2 16,-3 8-4-16,-5 0-1 15,-5 4-1-15,4 6-2 16,6 4 1-16,1 4 0 16,8 1 0-16,3-2 0 15,6-1 0-15,12-2 1 0,11-4 0 16,4-3-1-16,-1-7 1 16,4-4-1-16,-6-9-1 15,-4-5 0-15,8-7 0 16,-6-4-1-16,-10-6-1 0,-2-2 1 15,-7-2 0-15,-3 3 1 16,6 4-1-16,-3 8 1 16,-10 5 0-16,-1 9 1 15,8 10-1-15,-19 6 1 16,16 12 0-16,3 6 0 31,-8 8 1-31,3 5 0 0,5 4 0 16,4 2 0-16,7-1 1 15,-1-2-1-15,-5-5-1 16,-5-9 0-16,8-2 1 16,-3-12-1-16,2-1 0 15,-7-11-1-15,0 0-3 16,0 0-10-16,10 2-24 0,-10-13 0 16,0 11-1-16,-4-26 0 0</inkml:trace>
  <inkml:trace contextRef="#ctx0" brushRef="#br0" timeOffset="98226.41">17611 11618 37 0,'6'12'33'16,"-6"17"-3"-16,0 10-9 0,-5 8-7 16,1 9-4-16,-5-2-1 15,3 6-3-15,-1-13-1 16,7-8-2-16,-3-15 0 0,6-14-2 15,-3-10-1-15,13-27 1 16,-4-3-1-16,0-15 0 31,-5-12 0-31,-1-11 0 16,-3-1-1-16,0 2 1 0,0 10 0 16,-4 8 0-16,-1 14-1 15,5 14 1-15,0 21 0 16,5 26 0-16,2 13 0 15,2 7 0-15,4 1-1 16,6 4 2-16,4-5 0 0,3-5 0 16,5-16-1-16,-1-10 0 15,-1-15-1-15,1-11 1 16,-4-10 0-16,-3-13-1 16,-6-7 1-16,-4-8-1 15,-4-2 1-15,-3 1 0 16,-1 7 0-16,-5 6 0 0,3 13 1 15,-3 24 0-15,0 0-1 16,3 38 2-16,1 7-2 16,-2 12 2-16,2 10-1 15,0 2-3-15,4 5-3 16,-4-5-12-16,4-11-18 0,8-4-2 31,-6-16 0-31,11-6 0 0</inkml:trace>
  <inkml:trace contextRef="#ctx0" brushRef="#br0" timeOffset="98542.1564">18206 11834 24 0,'0'0'34'16,"10"26"0"-16,-10-6-3 15,0 4-18-15,6 2-3 16,-6-4-3-16,0 4-2 15,0-11-2-15,0-5-2 16,0-10 0-16,0-13-1 16,6-4 0-1,2-4-1-15,7-1 0 16,1 0 2-16,1 3-1 16,3 6 2-16,-4 9 0 15,2 12 0-15,-4 7 1 16,-3 8-1-16,-7 5 1 15,-2-3-4-15,-2 5-5 0,-2-5-14 16,-2-7-16-16,10-1 0 0,-6-17-1 16,11 11 0-1</inkml:trace>
  <inkml:trace contextRef="#ctx0" brushRef="#br0" timeOffset="98874.5041">18580 11901 58 0,'-15'-12'27'0,"-3"9"-3"15,0 4-5-15,8 13-5 16,-2 3-4-16,12 11-4 16,8-3 0-16,6 1-2 15,6-4 0-15,6-1-1 0,-1-11 0 16,2-6-1-16,-7-10 0 15,-2-8 0-15,-9-12-2 16,-9-2 1-16,-7-10 0 16,-10-15-1-16,-3-6 0 0,-4-6 0 15,1-4-1 1,4 3 1-16,2 5 0 0,8 6-1 16,9 6 0-16,9 13-2 15,11 17-8-15,1 11-13 0,0 8-13 16,12 10 0-16,-3 4-1 15</inkml:trace>
  <inkml:trace contextRef="#ctx0" brushRef="#br0" timeOffset="99491.787">18940 11768 19 0,'0'0'28'16,"-27"7"-1"-16,27-7-10 0,-10 22-3 16,10-9-5-1,7 2 0-15,3-1-3 16,4 0 0-1,4-7-2-15,-1-1-2 16,-3-4-2-16,-5-2-1 0,-9 0-1 16,-4-11-1-16,-7 4 0 15,-6 0 0-15,-6 4 1 16,-1 3 0-16,2 0 2 16,-1 10 1-16,6 3 2 15,4 2 0-15,6 5 0 0,7 1 1 16,10 0 0-16,5-1 0 15,2-7 0-15,7 1-2 16,1-8 0-16,0-6 1 16,3-9-1-16,-3-2-1 15,-2-5 0-15,-2-1 0 16,-6-1-1-16,-1 0 0 0,-3 3 0 16,-2 8 0-16,-9 7 0 15,0 0 0-15,11 22 0 16,-11-3 1-16,3 4-1 15,1 0 1-15,0 1 0 16,1-5 0-16,2-5 1 0,3-6-1 31,0-8 1-31,4-7 0 0,0-4 0 16,0-7 0 0,-3-2-1-16,1-6-2 0,1 7-7 15,-7-6-14-15,-6 2-15 16,9 5 1-16,-9-2-2 15</inkml:trace>
  <inkml:trace contextRef="#ctx0" brushRef="#br0" timeOffset="99709.4597">19350 11817 38 0,'14'8'36'15,"-14"-8"1"-15,14 18-1 16,-6 2-20-16,-3 3-7 16,0 4-4-16,0 0-6 15,-5-3-13-15,-5-4-23 16,8 3 0-16,-3-11 0 16,3-2 0-16</inkml:trace>
  <inkml:trace contextRef="#ctx0" brushRef="#br0" timeOffset="100130.6737">19455 11825 8 0,'11'29'33'0,"0"-11"2"16,9 14 0-16,-7-6-15 15,0 1-4-15,4 0-6 16,-12-3-2-16,1-3-5 16,-6-11-1-16,0-10-3 15,0 0-3-15,0 0-1 0,-4-14-2 16,4-6 0-16,13-1-1 16,-2-6 1-16,10 5 1 15,-1-3 5-15,2 4 3 16,0 4 3-16,-7 5 1 15,0 5 1-15,-15 7 1 0,0 0 0 16,0 0-1-16,-4 19-1 0,-3-4-1 16,3 4-3-1,4 3 1-15,4 1-2 16,6-1-2-16,4-2-3 0,6 3-6 16,-2-10-8-16,7 3-1 15,2-7-9-15,4-5-1 31,0 1 2-31,0-5 1 0</inkml:trace>
  <inkml:trace contextRef="#ctx0" brushRef="#br0" timeOffset="100378.0858">20029 12022 26 0,'11'-34'46'16,"-11"10"-25"0,-11-3-1-16,1 4-2 15,-8-5-4-15,2 8-3 0,-10 0-4 16,2 10-2-16,-1 5-2 15,7 13 1-15,1 8-1 16,7 7 0-16,5 3 1 16,9 3-2-16,5-2 1 15,9-3 0-15,1-1 0 16,5-5-2 0,-1-8-2-16,-2-10-6 15,3 4-14-15,-1-12-18 0,-11-7 0 16,0-4-1-1,-6-9 1-15</inkml:trace>
  <inkml:trace contextRef="#ctx0" brushRef="#br0" timeOffset="100516.1211">20004 11686 48 0,'-10'-13'36'16,"10"13"-1"-16,-12-11-8 15,12 11-31-15,7 10-26 16,-7-10-4-16,12 13-1 15,-12-13-1-15</inkml:trace>
  <inkml:trace contextRef="#ctx0" brushRef="#br0" timeOffset="100794.7956">20558 11872 51 0,'0'0'34'15,"0"0"1"-15,0 0-13 0,0 0-8 16,0 0-7-16,0 0-6 15,0 0-7-15,5 8-18 16,-5-8-11-16,0 0-1 16,0 0 1-16</inkml:trace>
  <inkml:trace contextRef="#ctx0" brushRef="#br0" timeOffset="101079.9351">20520 12072 12 0,'0'0'34'16,"-9"8"0"0,9-8 1-16,0 0-14 15,0 0-8-15,0 0-4 0,0 0-3 16,9 9-1-16,-9-9-2 15,0 0-1-15,0 0 0 16,0 0-1 0,0 0-1-16,10 0-3 15,-10 0-11-15,0 0-22 16,0 0-1-16,9-4 1 16,-9 4-2-16</inkml:trace>
  <inkml:trace contextRef="#ctx0" brushRef="#br0" timeOffset="102134.5883">21247 11957 14 0,'25'5'33'16,"-7"-5"1"-16,12 3-1 16,5-3-16-16,1 0-3 15,2 6-5-15,-8-6-3 0,-1 8-1 16,-11-3-2-16,-7 4-1 16,-11 3-1-16,-14 5 0 15,-7 1 0-15,-5 6 1 16,-7 1-2-16,-2 3 1 15,0 1 0-15,2 0-1 16,3 0 0 0,8-4 1-16,6-6 1 15,11 0 0-15,12-5 0 16,11-4 0-16,8-5 0 16,9 0 1-16,6-5-1 15,2-5-2-15,1 0-4 16,-8-4-9-16,-1-2-18 15,-6 4-8-15,-13-9 0 0,-3 7 0 16</inkml:trace>
  <inkml:trace contextRef="#ctx0" brushRef="#br0" timeOffset="102350.7519">21183 12118 40 0,'0'0'38'0,"14"0"-1"16,9 8 1-16,9-3-21 15,8-5-9-15,6 6-5 32,4 0-7-32,-2-2-24 0,1-8-10 15,-1 4 0-15,-3-12 0 16</inkml:trace>
  <inkml:trace contextRef="#ctx0" brushRef="#br0" timeOffset="102635.9397">21854 12043 25 0,'0'0'35'15,"18"5"0"1,0-5 0-16,3 0-18 0,10 0-6 16,0 0-2-16,2 2-4 15,-3-2-4-15,1 0-5 16,-1 0-11-16,-8 4-17 15,-7-10-4-15,1 6-1 0,-16 0 0 16</inkml:trace>
  <inkml:trace contextRef="#ctx0" brushRef="#br0" timeOffset="102852.1034">21913 12151 16 0,'-16'7'36'16,"16"-7"1"-16,0 0 0 0,20 8-15 16,3-4-6-1,3-4-6-15,4 0-4 16,3 5-8-16,-4-9-12 0,5 4-17 16,0 0-6-16,-3-10 0 0,12 7-1 15</inkml:trace>
  <inkml:trace contextRef="#ctx0" brushRef="#br0" timeOffset="103137.2877">22381 12118 19 0,'-13'0'34'15,"13"0"0"-15,12 4-7 16,7-4-5-16,12 6-6 16,0-6-5-16,14 0-2 15,-3 0-6-15,-3 0-7 0,4-5-18 16,-2 2-14-16,-15-7-1 15,4 5 0-15</inkml:trace>
  <inkml:trace contextRef="#ctx0" brushRef="#br0" timeOffset="103801.3912">22923 12086 25 0,'9'-22'31'15,"9"1"-4"-15,-7-6-4 16,3-1-3-16,0 5-3 15,-6-2-4-15,0 8-3 16,-8-2-3-16,6 10-1 0,-6 9-2 16,0 0-1-16,0 0-2 15,-11 19-1-15,7 0 1 0,8 8 0 16,-4 6-1-16,-3 3 0 16,3 6 1-16,8-4 0 15,-4 1-1-15,8-3 1 16,-6-4-1-16,-6-8 1 15,0-5-1-15,3-6 1 32,-3-13-1-32,-7 15 0 0,-4-15 0 15,-8 4 0-15,0-4 0 16,4 0 0-16,1 0 0 16,-1 0-1-16,2 0 1 15,4 0 0-15,9 0 0 16,0 0 0-16,21-4 0 15,-5 4 0-15,6 0 1 0,-1 0-1 16,3 0 0-16,4 3 1 16,2-3-1-16,-4 6 0 15,-4-3 0-15,-8 1 0 0,-1-4 0 16,-2 2 0 0,-11-2 1-16,13 3-1 0,-13-3 0 31,0 0 0-31,0 0-1 0,0 0 0 15,0 0-2-15,0 0-5 16,0 0-10-16,0 0-20 16,-15-3-1-16,15 3 0 15,-11-9 1-15</inkml:trace>
  <inkml:trace contextRef="#ctx0" brushRef="#br0" timeOffset="111854.1254">17707 3771 5 0,'87'-3'21'0,"210"-11"7"16,-89 7-18-16,47 7-1 15,26-5 2-15,36 5-1 16,23-4-1-16,17 1-2 0,17 3-1 16,-5 0 0-16,5 0-1 15,-15 0-1-15,-7 0-2 31,-31 3 0-31,-32 1-2 16,-35 5-2-16,-39-4-2 0,-46 1-4 16,-44-2-2-16,-39 3-2 15,-33-5-2-15,-26 3-7 16,-14 3-9-16,-30-8 1 16,7 6 25-16</inkml:trace>
  <inkml:trace contextRef="#ctx0" brushRef="#br0" timeOffset="112502.1986">23141 3621 28 0,'0'0'21'0,"0"14"-2"15,0-14-3-15,10 20-3 0,3-5-3 0,7 2-2 16,10 1 0-16,-2 1-2 15,4-1 0-15,-5-4-3 16,-4 1 0-16,-10-4-1 16,-2-2-1-16,-11-9 0 15,-18 16 0-15,-6-9 0 16,-11 1 0 0,2 1 0-16,6 1-2 15,4 2-3-15,-4-2-8 16,7-5-21-16,20 8 0 15,0-13 1-15,28 11-1 16</inkml:trace>
  <inkml:trace contextRef="#ctx0" brushRef="#br0" timeOffset="112939.4143">23681 3770 9 0,'-31'0'23'16,"19"10"-7"-16,-7 2-3 16,14 9-1-16,5 1-2 15,12 2 0-15,12 1 1 16,-3-9-2-16,14 2 2 16,-8-12-1-16,11-2 0 15,-19-11-2-15,0-5 0 0,-12-10-2 16,-14-2-1-16,-13-4-2 15,-3 3-2-15,-6 3-2 16,-5 0-5-16,9 16-6 16,0 6-16-16,-3 0-9 15,19 13 0-15,-2-1 1 0</inkml:trace>
  <inkml:trace contextRef="#ctx0" brushRef="#br0" timeOffset="113302.741">23484 4113 43 0,'11'0'25'0,"7"0"-4"15,8 1-3-15,6-1-2 16,13 6-3-16,-7-6-4 16,1 4 0-16,-4-4-2 15,-8 5-2-15,-8-5 0 16,-3 0-1-1,-16 0-2-15,9 0-3 16,-9 0-9-16,0 0-25 16,-10 5-1-16,10-5-1 15,0 0 0-15</inkml:trace>
  <inkml:trace contextRef="#ctx0" brushRef="#br0" timeOffset="113987.4431">20211 1688 19 0,'0'-44'29'16,"6"27"-1"-16,-6 32-10 15,6 35-4-15,-2 43-6 16,-4 37-1-16,0 27-3 16,0 42 0-16,-7 21-1 0,-2 15 1 15,-1 9-3 1,2-2-3 0,-2-19-2-16,7-16-8 15,-2-14-13-15,-3-35-6 16,14-13 0-16,-6-35-1 0</inkml:trace>
  <inkml:trace contextRef="#ctx0" brushRef="#br0" timeOffset="114888.6092">20227 1569 21 0,'0'0'23'0,"-11"-3"-7"16,11 3-5-16,-23 25-3 0,7 1-2 15,-3 2-3-15,-2 7 0 16,1-10 0-16,2-1-1 16,2 4-1-16,4-9 1 15,3-7 1-15,9-12 1 31,0 0 2-31,10-23-1 0,6 9 1 16,-2-9 1-16,4-3 1 16,2 0-2-16,1-1 0 15,-6 6-1-15,1 9-1 16,-4 6-1-16,1 10 0 16,0 9-1-16,2 8 2 15,1 7-3-15,5 10-6 0,7-1-26 16,3-3-4-16,-5-8 0 15,9-3-1-15</inkml:trace>
  <inkml:trace contextRef="#ctx0" brushRef="#br0" timeOffset="116044.4088">20614 1115 28 0,'0'0'25'0,"0"0"-3"16,0 0-2-16,0 0-2 15,-19 37-6-15,19 20-1 16,-6 11-4 0,6-1 1-16,-6 8-3 15,6 2-1-15,-3-4-2 16,3-15 1-16,3-9-1 15,-3-28-3-15,6-8-9 0,-3 1-23 16,-3-14 0 0,15-5-2-16,-11-9 0 0</inkml:trace>
  <inkml:trace contextRef="#ctx0" brushRef="#br0" timeOffset="116460.515">20874 1180 31 0,'10'-40'33'0,"-10"40"-1"15,0 0-10-15,-7 43-6 16,4 0-4-16,-3 12-6 16,2-1-2-16,1 9-7 15,-2-13-9-15,5-2-17 32,5 8-6-32,-5-14 0 0,7-22 2 15</inkml:trace>
  <inkml:trace contextRef="#ctx0" brushRef="#br0" timeOffset="116692.8057">21011 1218 53 0,'0'0'34'16,"0"0"0"-16,0 0-13 15,12 30-9-15,-12 8-5 16,0 6-2-16,0 7-2 0,5 6-1 15,0 3-2 1,-2-13-4 0,5-3-5-16,-8-6-9 15,0-14-17-15,9-4-3 0,-12-11 3 16,3-9 4-16</inkml:trace>
  <inkml:trace contextRef="#ctx0" brushRef="#br0" timeOffset="116846.4619">20906 1412 41 0,'0'0'33'16,"15"-9"1"-16,-3 25-3 15,9-9-20-15,7 2-13 16,-1-9-24-16,8 0-5 16,-8 0-4-16,4 13 0 15</inkml:trace>
  <inkml:trace contextRef="#ctx0" brushRef="#br0" timeOffset="117448.4627">21405 1090 26 0,'0'0'32'16,"0"0"-1"-1,-62 10-10 1,62-10-5-16,-55 58-5 0,32 0-5 15,4 12-1-15,10-1 0 16,5 5-2-16,11-9 0 16,8 0-4-16,7-4-4 15,6-12-15-15,8-24-14 16,-9-19-1-16,6 4 1 16</inkml:trace>
  <inkml:trace contextRef="#ctx0" brushRef="#br0" timeOffset="117745.0723">21538 1352 57 0,'0'0'38'0,"0"-29"-1"16,0 29-9-16,0 0-22 16,0 0-14-16,6-13-24 15,-9 23-4-15,3-10-1 16,0 0 0-16</inkml:trace>
  <inkml:trace contextRef="#ctx0" brushRef="#br0" timeOffset="117980.9943">21544 1527 12 0,'0'15'33'31,"3"7"0"-31,-3 1-6 0,0-2-8 15,0 10-3-15,-3-3-4 16,-1 10-5-16,-4-12-1 16,-2 0-2-16,-5-1 1 15,-2-13-4-15,-2-2-2 16,-4-10-6-16,8 7-6 16,-2-17-18-16,-1-6-5 0,12 7-1 15,0-10 0-15</inkml:trace>
  <inkml:trace contextRef="#ctx0" brushRef="#br0" timeOffset="118397.4773">21732 1349 42 0,'-16'0'29'0,"16"0"-2"15,-12 22-13-15,9-4-5 16,7 6-4-16,0 7-1 15,7-9 1-15,2 6 1 0,5-16-1 16,0-9-1-16,5 1 1 16,-8-4 1-16,4-5-2 15,-5-11 2-15,-2-10-2 16,-12 26-1-16,5-54 0 16,-12 31 1-16,0 2-4 15,-7 0-2 1,14 21-4-16,-36-34-12 15,18 48-20-15,-5 10 1 16,6-11-1-16,-2 6 0 16</inkml:trace>
  <inkml:trace contextRef="#ctx0" brushRef="#br0" timeOffset="118629.2691">21648 1636 81 0,'11'0'36'15,"1"6"-4"1,4 7-16-16,9-5-6 16,-1-8-4-16,3 6-5 15,2-6-9-15,-5-5-18 16,-3 5-11-16,4-10-1 15,-2-6-1-15</inkml:trace>
  <inkml:trace contextRef="#ctx0" brushRef="#br0" timeOffset="118998.7659">21933 1134 35 0,'0'0'34'16,"0"0"2"-16,38 28-1 16,-22 9-19-16,8 7-8 15,-8 11-1-15,-3 6-2 16,-10 5-5-16,-9 3-4 16,-5 4-7-16,-13-24-10 0,-1 2-14 15,2-18-1-15,-1-11 0 16,14-10 4-16</inkml:trace>
  <inkml:trace contextRef="#ctx0" brushRef="#br0" timeOffset="119415.0854">22266 1148 46 0,'-10'-45'34'0,"10"45"1"16,0 0-15-16,-2 61-5 15,-2-13-5 1,9 11-4-16,-5 7 0 16,3 3 0-16,-3-1-3 15,6 5-1-15,-6-6-2 16,7-15 1-16,-3-8 0 0,-1-18 0 16,0-7-1-16,2-2 2 15,-5-17-1 1,4 10 0-16,-4-10 0 0,0 0-2 15,0 0-6-15,0 0-12 16,0 0-18-16,-4-17-2 0,4 6 0 16,0 11 0-16</inkml:trace>
  <inkml:trace contextRef="#ctx0" brushRef="#br1" timeOffset="125198.4077">17830 3587 8 0,'0'0'7'16,"0"0"0"-16,7-7-1 0,-7 7 0 15,0 0 0-15,13 0 1 16,-13 0 0-16,9 0 0 16,-9 0-1-16,13 2-1 15,-13-2 0-15,16 2-2 16,-5-2-1-16,-1 5 0 0,3-5 0 16,1 4 1-16,1-4 0 15,1 0 0-15,-1 4 0 16,2-4 0-16,-2 0 0 15,4 0 0-15,-1 0-1 16,1-4 0-16,0 3 0 16,2-3-1-1,3-2 0-15,0 2 0 16,2-1 0-16,-4-2-1 16,5 7 1-16,-5-6-1 15,2 2 0-15,-2 0 0 16,-1 2 0-16,-1-2 1 15,-1 4-1-15,-1-5 0 0,0 1 1 16,-2-2-1-16,2 3 0 0,1-2 1 16,1 0-1-16,-1-1 0 15,4-1 0-15,-1 1 0 16,3 0 0-16,-1 1 1 16,0-1-1-16,0 0 0 15,0 1 0-15,1-3 0 16,-1 4 0-1,-1-1 1-15,1-2-1 16,-2-1 0-16,4-1 1 16,-2 1-1-16,0-1 0 15,-1 2 0-15,0-5 1 16,-1 2-1-16,-3 0 0 16,-1-1 0-16,0 0 1 15,0 1-2-15,0-3 2 0,-2 3-2 16,2 1 0-16,-2 0 1 15,1 0 0-15,1-1-1 16,1 3 0-16,-2 2 2 16,0-2-1-16,0-1 0 0,-1 1 0 15,-1 1 0-15,-1 1 0 16,2-3 0-16,-2-2 0 0,1 2 0 16,-1-1 0-16,1 4 0 15,0-4 0-15,0 1 0 16,0-1 1-16,-2 4-1 15,-1-1-1-15,-1 1 1 16,-1-3 0-16,-1 3 0 31,-9 5 0-31,16-8 0 0,-8 1 0 16,4 2 0-16,-1-4 1 16,4 0-1-16,1 1 1 15,1-1-1-15,0-6 0 16,1 10 0-16,-3-7 0 15,0 2 0-15,-3 3 0 16,-1-1 0-16,-11 8 0 0,17-15 0 16,-17 15 1-16,14-17-1 15,-14 17 0-15,18-13 0 16,-8 3 0-16,2 1 0 0,-2 3 0 16,4 1 0-1,-4 0 0-15,4 1 0 0,-5 1 0 31,2-2 0-31,-11 5 0 0,19-7 0 16,-7 4 0-16,-1-3 0 16,4-2 0-16,3 3 0 15,1-4 1-15,-1 4-2 16,2 0 1-16,-3 0 0 16,-3 1 0-16,-2 0 0 15,-3 0 0-15,-9 4 0 0,12-5 0 16,-12 5 1-16,0 0-1 15,12-5 0-15,-12 5 1 16,15-7-2-16,-15 7 1 16,16-3 0-16,-16 3 0 15,18-8 0-15,-18 8 1 16,16-6-1-16,-16 6 0 0,14 0 0 16,-5 0 1-16,0 0 0 15,4-5-1-15,4 1 0 16,3 4 0-16,3-5 1 15,2 0 0-15,-2 1-1 16,0 1 0-16,-4 3 0 0,-1 0 0 31,-5 0 1-31,-3 0-1 0,-10 0 0 16,12 0 1-16,-12 0 0 16,15 0 1-16,-5 0-1 15,3 0 0-15,1 0 1 16,3 0-1-16,0 0 0 15,0 4-1-15,1 1 1 16,-2-5 0-16,1 3 0 0,-2 2-1 16,0-2 0-16,2 0 1 15,-1-3-1-15,4 0 1 16,0 3-1-16,0 2 1 16,3-2-1-16,0 2 1 15,-1-2 0-15,2-1 0 16,-5 3-1-1,2-1 1-15,-2 1-1 16,-1-3 0-16,-2-2 0 16,1 4 1-16,0-4-1 15,-1 6 0-15,-1-2 1 0,-1-1-1 16,-1 1 1-16,-1 0-1 16,-1-2 1-16,-2 5-1 15,-9-7 0-15,14 12 1 16,-14-12-1-16,14 9 0 15,-14-9 0-15,12 13 0 0,0-8 1 16,2 0-1-16,4 1 0 16,3 2 1-16,-2 1-1 15,2 0 0-15,0 0 0 16,-4 1 0-16,-1 0 0 0,-16-10 0 16,15 14 0-16,-15-14 0 15,9 13 0-15,-9-13 1 16,10 6-1-16,-1-1 1 15,1 0-2-15,5-1 1 16,0 4 0-16,3-3 1 31,-2 4-1-31,0 1 1 0,0-1-2 16,-2 4 1-16,1-3 1 16,-2-3-1-16,1 1 0 15,1 1 0-15,7-1 0 16,1-1 0-16,6 0 0 15,2-1 1-15,0 2-2 16,1 1 1-16,-2 1 0 0,-5-4 0 16,-2 3 0-16,-9 1-1 0,-3-3 1 15,-11-7 1-15,13 10-1 16,-13-10 0-16,10 7 0 16,0-3 1-16,2 0-1 15,6 0 0-15,0 1 0 31,8 0 0-31,-1 3 0 0,3 0 1 16,-2 2-1-16,0 0 0 16,-4 1 2-16,-1-3-2 15,0 2 1-15,-4-6-1 16,-2 4 0-16,2-1 0 16,0-3 0-16,4 5 0 15,0-3 0-15,-2-1 0 0,1 1-1 16,0 1 1-16,-4-1 0 15,-1 1 0-15,-3-4 0 16,-2 0 0-16,-10-3 0 16,14 7 0-16,-14-7 0 0,15 5 1 15,0-5-1 1,0 0 0 0,1 10 0-16,3-7 0 0,3 4 0 15,-1-4 0-15,3 3-1 16,-2-1 1-16,-2-1 0 15,0 1 0-15,2 0 1 16,2 0-1-16,0-1 0 16,2 2 0-16,0-3 1 15,4 2-1-15,-4 4 0 0,1-5 0 16,-4 1 0-16,-5 1 0 16,-1-3 0-16,-3 2 0 15,-3-2 0-15,-11-3 1 16,14 0-1-16,-14 0 0 15,13 0 0-15,-1 0 0 16,2-3 0-16,-4 3 0 0,-1-4 0 16,-9 4 0-16,15 0 0 15,-6 0 0-15,1 0-1 16,-10 0 1-16,0 0 0 0,9 4 0 16,-9-4 0-1,16 3 0-15,-4-3 1 16,-12 0-1-1,15 3 0-15,-2-3 0 16,0 4 0-16,-1-4 0 0,-2 0 0 16,-10 0 0-16,15 3 0 15,-15-3 0-15,15 0 0 16,-6 0 0-16,1 0 0 16,-10 0 0-16,17 0 0 15,-3 0 0-15,-1 0 0 0,5 0-1 16,-3 0 1-16,-2 0 0 15,-1 2 0-15,2-2 1 16,-2 3-1-16,1-3 0 16,-1 0 0-16,-12 0 0 15,18 0 0-15,-8 0 1 16,2 0 0 0,4 0 0-16,-3 0 1 15,-13 0-1-15,16 0 0 16,-7 0 1-16,0 0 0 15,-9 0 0-15,13 0-1 16,-13 0 0-16,0 0 1 16,0 0-2-16,0 0-2 0,-9 0-8 15,-7-3-28-15,16 3 0 0,-15-9 0 16,15 9 0-16</inkml:trace>
  <inkml:trace contextRef="#ctx0" brushRef="#br1" timeOffset="125667.3013">22987 3281 67 0,'0'0'33'0,"0"0"-5"15,0 0-10-15,0 0-6 16,0 0-5-16,0 0-3 15,0 0-6-15,0 0-10 16,15-8-22-16,-15 8-1 16,9 4-2-16,3 1 1 15</inkml:trace>
  <inkml:trace contextRef="#ctx0" brushRef="#br1" timeOffset="125867.4191">23169 3289 43 0,'9'-7'34'0,"-9"7"1"16,0 0-14-16,10-7-8 0,-10 7-8 16,0 0-7-1,-11 0-16-15,11 0-16 0,0 0 0 16,9 12 0-16,-9-12 6 15</inkml:trace>
  <inkml:trace contextRef="#ctx0" brushRef="#br1" timeOffset="126063.984">23334 3294 34 0,'14'-5'33'0,"-14"5"0"0,13-9-13 16,-13 9-5-16,0 0-6 15,0 0-4-15,0 0-6 16,0 0-7-16,0 0-15 16,7 11-10-16,-7-11 0 15,0 0-2-15</inkml:trace>
  <inkml:trace contextRef="#ctx0" brushRef="#br1" timeOffset="126868.9057">17953 3272 33 0,'0'0'35'0,"20"-9"-1"16,-20 9-10-16,0 0-9 0,0 0-5 16,0 0-5-16,0 0-6 15,-12 0-11-15,12 0-22 16,-12 9 1-16,12-9-1 15,-9-4 0-15</inkml:trace>
  <inkml:trace contextRef="#ctx0" brushRef="#br1" timeOffset="127200.7304">17739 3273 51 0,'0'0'34'15,"0"0"-2"1,12 0-15-16,-12 0-8 0,0 0-3 16,0 0-7-16,0 0-10 15,0 0-13-15,14-5-9 0,-14 5 0 16,0 0-1-16</inkml:trace>
  <inkml:trace contextRef="#ctx0" brushRef="#br1" timeOffset="127501.2282">17555 3301 23 0,'0'0'32'16,"0"0"1"-16,12-9-8 16,-12 9-7-16,0 0-6 0,0 0-3 15,0 0-2-15,10 0-1 16,-10 0-2-16,0 0-1 16,0 0-2-16,0 0-3 15,0 0-7-15,0 0-19 0,0 0-8 16,0 0 0-16,0 0 1 15</inkml:trace>
  <inkml:trace contextRef="#ctx0" brushRef="#br0" timeOffset="131506.1961">20400 3992 48 0,'-9'6'16'15,"-5"1"-3"-15,2 4-3 16,1 3-1-16,4 5-2 16,4 3 0-16,3-1 0 15,10 4 1-15,2-8 0 0,10 0 1 16,0-9 0-16,9-1-1 15,-3-14 1-15,4-2 0 16,-10-13 0-16,-1-1-1 0,-13-7-2 16,-8 4 0-16,-9-2-1 15,-9 9 0-15,-9 1-3 16,-6 7-1-16,3 8-2 16,-4 3-5-16,10 12-12 31,1 2-22-31,6-2-2 0,9 1 1 15,4 2-1-15</inkml:trace>
  <inkml:trace contextRef="#ctx0" brushRef="#br0" timeOffset="136189.4535">4293 12596 34 0,'-18'15'30'0,"14"47"-11"16,4 40-4-16,7 50-4 16,6 44-3-16,4 53 0 15,6 37-1-15,-5 40-1 0,4 27-1 16,-6 14-1-16,-2 13 0 15,-4-9-4-15,2-10 0 16,1-22-3-16,3-20-5 16,2-41-25-16,10-28-1 15,-9-46-2-15,5-29 1 16</inkml:trace>
  <inkml:trace contextRef="#ctx0" brushRef="#br0" timeOffset="136937.3547">4265 12723 24 0,'-21'23'29'0,"-13"-5"-3"16,5 7-9-16,-1-3-7 16,5-3-3-16,6-6-4 15,19-13 0-15,0 0 0 0,4-11 0 16,17-8 0-16,4-7 2 16,5-2-1-16,3-6 1 15,0 1 0-15,-5 0 0 16,-1 11 0-16,-7 0 1 15,-5 15-1-15,-3 7 1 0,-2 17-1 16,-1 7-1-16,1 12-6 0,2 5-34 16,10 8-1-16,3-6-1 15,14 5-1 1</inkml:trace>
  <inkml:trace contextRef="#ctx0" brushRef="#br0" timeOffset="137970.5848">1757 15008 8 0,'-11'10'15'0,"29"-10"-7"16,44 7 1-16,30-2 1 0,48-1 1 15,32 3 2 1,44-2 0-16,35 0 1 0,34-2-1 15,31 3-2-15,25-3-2 32,16 3-2-32,9-6 0 0,5 6-1 15,-5-2-1-15,-11 0-1 16,-20-4-4-16,-23 0-5 16,-38 3-17-16,-31 3-14 15,-52-6 0-15,-33 0 0 16</inkml:trace>
  <inkml:trace contextRef="#ctx0" brushRef="#br0" timeOffset="138989.8179">6949 14976 17 0,'21'11'32'0,"-3"-5"1"15,11 3-14-15,5 7-3 16,0-3-3-16,2 5-3 15,-7-4-2-15,-1 3-2 16,-12-5-1 0,-14 1-2-16,-10-3 0 15,-8 1 0-15,-10-1 0 16,-1-1-1-16,-4 0-4 16,3-2-12-16,3-3-22 15,13 4-1-15,12-8 0 16,0 0 0-16</inkml:trace>
  <inkml:trace contextRef="#ctx0" brushRef="#br0" timeOffset="139811.0313">7506 14836 23 0,'0'-15'32'0,"5"26"2"15,-5 9-9-15,0 15-11 0,7 14-3 16,-7 2-4-16,7 5 0 16,-7 1-3-16,3-11-3 15,-3-5-5-15,0-19-6 16,7-9-3-16,-7-13-1 0,-7-14-1 15,-3-12 0 1,7-11 1 0,-5-8 4-16,4-5 5 15,-2-4 8-15,6 3 5 0,19-36 16 32,5 58-11-32,1 12 1 15,4 17-1-15,-5 6-3 0,4 17-2 16,-18 5-2-16,-7 10-2 15,-10 0-2-15,-6 4-3 0,-8-4-2 16,-1-4 0-16,4-4-1 16,5-8 0-16,13-4-1 15,4-10 1-15,17 0 1 16,4-3 3-16,12-5 1 16,4 0 1-16,-1 0 0 15,0-5 1-15,-2-3 0 0,-1 3 0 16,-7-8 0-16,-5-1-1 15,-10-3 0-15,-8-2 0 16,-7-1-1-16,-9 0 0 16,-6 6 0-16,-7 3 0 15,-6 6-1-15,-1 9 1 16,1 8-1 0,4 7 1-16,5 5 0 0,13 5 1 15,6-1-1-15,13 0 1 16,7-5 0-16,6-5-1 15,5 2-4-15,0-13-17 16,-3-7-16-16,6-3-1 16,-12-9 0-16,6 0-1 15</inkml:trace>
  <inkml:trace contextRef="#ctx0" brushRef="#br0" timeOffset="140495.5593">8298 14795 20 0,'-7'-12'27'0,"7"12"-6"16,-21-8-6-16,1 8-4 16,-3 0-3-16,0 3-3 15,2 2-2-15,2 4-1 16,9 1 0-16,10 3-1 16,13-4-1-16,8 1 1 0,3 2-1 15,6 0 1-15,1 0 0 16,-3 1 1-16,-4 1 2 15,-14 0-1-15,-5 3 1 16,-13-2 0-16,-5 0 0 16,-5-3 0-16,-1 0-1 15,0-3-1-15,4-4-2 0,6 0 0 16,9-5-1-16,0 0 0 16,8 11 1-16,-8-11-1 15,10 20 1-15,-10-3 0 16,-9 3 0-16,-4 5 1 0,-6 1 0 15,-5 4 1 1,2-3 0 0,1 1 1-16,11-4-1 15,10-6 0-15,13 0 1 0,8-7-1 16,7 0-1-16,6-5-4 16,1-11-9-16,1-4-20 15,2 3-4-15,-10-14 0 16,6 3 0-16</inkml:trace>
  <inkml:trace contextRef="#ctx0" brushRef="#br0" timeOffset="140796.9475">8400 15005 21 0,'18'0'28'0,"6"0"-7"15,3 0-5-15,4 0-2 16,-1-3-4-16,-1 0-2 16,-1 6-1-16,-12 0 0 0,-8 7-1 15,-8 2-1 1,-11 5 0-16,-9 2-1 0,-1 6 1 16,-6-4-2-16,4 2-1 15,4-2-1-15,5-4 0 0,8-4 0 16,6-3-1-16,12-4 1 15,6-1-1-15,4-2-3 16,1-3-7-16,4-6-18 16,9 6-8-16,-11-11 1 15,9 5-2-15</inkml:trace>
  <inkml:trace contextRef="#ctx0" brushRef="#br0" timeOffset="141013.1234">8419 15129 7 0,'8'0'32'16,"14"7"-1"-1,-1-7-2-15,9 0-15 16,7-4-11-16,3-2-23 0,7 12-8 15,-15-18-3-15,9 12 0 0</inkml:trace>
  <inkml:trace contextRef="#ctx0" brushRef="#br0" timeOffset="141428.6669">8785 14902 64 0,'19'-3'29'16,"0"8"-8"-16,-4 4-7 15,-6 6-5-15,-4 2-2 16,-5 1-2-16,0 6-1 16,0-6-1-16,-2 2 0 0,2-5-1 15,0-1-1-15,0-14-1 16,16 15 0-16,-16-15 0 15,15 6-1-15,-15-6 0 16,10 4 1-16,-10-4-1 0,0 0 0 16,0 16 0-16,-6-3 1 15,0 1 0-15,0 5 0 16,-1-2 0-16,4 2 0 16,-1 3 1-16,4-2-1 0,-3-1 1 15,3 0 0-15,0-2 0 16,3 0 0-16,-3-4 0 15,0-2-1-15,0-1-4 32,0-10-9-32,-14 0-22 0,14 0 0 15,-17-3-1-15,17 3 1 16</inkml:trace>
  <inkml:trace contextRef="#ctx0" brushRef="#br0" timeOffset="142294.6688">4702 12267 22 0,'16'0'29'0,"2"-3"0"15,14 3-14-15,8 3-5 0,5-3-2 16,1 5-2-16,-4-5-2 15,-5 4-2-15,-8-4-1 0,-10 0-1 16,-19 0 0-16,0 0 0 16,-15-8-1-16,-7 8 1 15,0 0-1-15,-1 8 0 16,3 6 1-16,0 4 0 16,9 6 1-16,3 5-1 31,8 7 1-31,0 1 0 0,0 1 0 15,0 3 0-15,-4-7 1 16,-1 1-1-16,-9-9 0 16,1-4 0-16,-3-8 1 15,1-3 0-15,-1-11-1 16,16 0 1-16,-12-2-1 0,12 2 0 16,18-9 1-16,0 9-1 15,5 0 0-15,2 0-2 16,3 6-2-16,-1-3-5 15,-1 2-12-15,0 1-12 0,-12-8-1 16,5 2 1-16</inkml:trace>
  <inkml:trace contextRef="#ctx0" brushRef="#br0" timeOffset="142698.1432">5017 12569 33 0,'11'14'34'0,"-11"-4"0"15,8 2-13-15,-2 5-7 16,-3-2-4-16,3 1-3 16,-6-16-3-16,5 15-3 0,-5-15-1 15,0 0-1-15,11-18-1 16,-5 0 1-16,3-1-1 16,3-1 1-16,2 3 0 15,0 3 2-15,2 4 0 16,-1 10 2-16,-5 3 1 0,2 11-1 15,-6 0 1-15,-3 5-1 16,-3 0-1-16,-3-1-1 0,3-7-1 16,-3-2-1-1,3-9-2-15,0 0 1 0,13-16-1 16,-3 0 0-16,4-3 0 16,5 2 3-16,0 0 0 31,1 4 2-31,-3 3 1 0,1 10 1 15,-6 6 0-15,-2 7 0 16,-4 2 0-16,0 2-4 16,-2 2-8-16,-4-1-28 15,0-18-1-15,0 19-1 16,0-19 0-16</inkml:trace>
  <inkml:trace contextRef="#ctx0" brushRef="#br0" timeOffset="143278.5853">5598 12219 10 0,'-20'-3'10'16,"8"8"-1"-16,0-4 0 15,12-1-1-15,0 13-1 16,7 0-1-16,7-4 1 15,3 1 0-15,2-1 0 0,-2 3 2 16,1 0-1-16,-5 1-1 16,-4 5-1-16,-9-3 0 15,0 3-1-15,-6-2 0 16,-2 2-2-16,-4 0-3 16,1-5-2-16,3 1-3 31,-3-5 0-31,11-9 0 0,-6 15 0 15,6-15 3-15,0 15 2 16,-4-5 2-16,0 4 4 16,-7 2 2-16,5 5 0 15,-6 0 2-15,3-1-2 0,3-2-1 16,6 1-1-16,2-8-2 16,14 1-1-16,3-5-1 15,2-7-4-15,4 4-8 0,-2-4-15 16,-5-8-11-16,8 1 0 15,-12-8 0-15</inkml:trace>
  <inkml:trace contextRef="#ctx0" brushRef="#br0" timeOffset="143617.1283">5797 12405 17 0,'0'0'35'0,"17"0"-1"16,-5-7 0-16,11 2-18 0,5 5-7 15,-1-5-4-15,4 5 0 16,-6 0-3-16,-5 0-1 0,-7 6 0 16,-10 5 0-1,-5 1-1-15,-11 5 1 16,-5 2 0-16,-4 4 0 0,-1-3-1 15,-1 2 1-15,7-3 1 16,6-4 0-16,5-1 1 0,9-1-1 16,7-10 1-16,7 3-1 15,3-6 1-15,3 0-3 16,1 5-4-16,-4-10-10 16,-1-4-19-16,0 6-5 31,-11-9 1-31,2 5-1 0</inkml:trace>
  <inkml:trace contextRef="#ctx0" brushRef="#br0" timeOffset="143833.3843">5829 12481 25 0,'0'0'33'0,"10"0"-1"15,14-5-8-15,4 5-7 16,0 0-8-16,6 0-2 15,-3-4-8-15,-3 4-11 16,0-9-19-16,1 6-3 0,-14-11 1 16,3 4-2-16</inkml:trace>
  <inkml:trace contextRef="#ctx0" brushRef="#br0" timeOffset="144402.9043">6177 12201 25 0,'14'-4'31'0,"6"8"2"16,-8 1-12-16,-3 5-6 15,1 6-5-15,-10 2-2 16,0 5-2-16,-4 0-2 15,1-1-1 1,0 1-1-16,-3-4 0 16,3-6-2-16,3-3 0 15,0-10 0-15,0 0 0 16,15 7-1-16,-15-7 1 0,0 0-1 16,10 0 1-1,-10 0-1-15,0 0 1 0,3 17 0 16,-3-7 0-16,0 6 0 15,0 3 1-15,6 1 0 16,0-1 0-16,1 6 1 0,1-3-1 16,-1 2 1-16,2-1-1 15,-2-3 1-15,-4 0-1 16,-3-2 1-16,0-2-1 16,0-7-1-16,-3 1 1 0,3-10 0 15,0 0-1-15,-13 9 0 16,13-9 0-16,-15 0-1 15,5 0 0-15,-2 0 0 16,-4 0 1-16,0 0-1 16,1 0 0-16,3 3 0 31,0-3 1-31,12 0-1 0,-10 0 1 16,10 0-1-16,0 0 1 15,0 0-1-15,0 0 0 16,10-7-1-16,-10 7-3 15,0 0-10-15,10 0-19 16,-10 0-2-16,0 0 1 0,-7-12 0 16</inkml:trace>
  <inkml:trace contextRef="#ctx0" brushRef="#br0" timeOffset="145166.8697">4185 13516 14 0,'-32'-8'31'16,"8"12"-1"-16,-17-4-7 0,2 0-14 15,-2 0-16-15,-8-4-19 16,18 12-3-16,-7-12-1 16,13 14 16-16</inkml:trace>
  <inkml:trace contextRef="#ctx0" brushRef="#br0" timeOffset="145420.7941">3522 13716 11 0,'-13'10'31'16,"-19"-4"1"-16,5 7-4 0,0-1-16 15,-9 4-11 1,5 2-15-16,-9-4-14 0,13 11-2 16,-10-12-1-16</inkml:trace>
  <inkml:trace contextRef="#ctx0" brushRef="#br0" timeOffset="145636.965">2994 14091 5 0,'-12'26'26'0,"-16"-6"1"15,10 9-7-15,-5-2-15 16,1-1-14-16,5 8-15 0,-8-17-2 15,15 8 3-15</inkml:trace>
  <inkml:trace contextRef="#ctx0" brushRef="#br0" timeOffset="145853.132">2625 14555 32 0,'-12'24'34'15,"-10"-4"1"-15,7 6-5 16,-4 1-18-16,0 3-5 16,4 4-2-16,0 0-1 15,5 2-2-15,3 2-1 16,2 1-1-16,5 6-4 0,0-6-8 16,8-4-23-16,-1 3 1 15,-7-14-1-15,12 1 0 16</inkml:trace>
  <inkml:trace contextRef="#ctx0" brushRef="#br0" timeOffset="146422.9986">4691 13484 11 0,'15'-3'29'0,"16"12"0"15,-3-8-6-15,12 7-26 16,9 5-20-16,-7-7-3 16,11 13-2-16,-13-14 17 0</inkml:trace>
  <inkml:trace contextRef="#ctx0" brushRef="#br0" timeOffset="146669.9761">5322 13677 31 0,'25'7'35'0,"-3"-1"1"16,7 8-3-16,-1 4-20 0,0-1-7 15,2 5-7 1,1 1-14-16,1 4-19 0,-10-7-1 16,3 3 0-16,-7-6 2 15</inkml:trace>
  <inkml:trace contextRef="#ctx0" brushRef="#br0" timeOffset="146870.5145">5825 14064 4 0,'18'25'31'0,"-10"-6"0"15,6 14-1-15,-2-6-15 16,-5 2-9-16,6 8-17 0,-2-5-6 16,6 6-13-16,-4-17 0 15,6 7 5-15</inkml:trace>
  <inkml:trace contextRef="#ctx0" brushRef="#br0" timeOffset="147055.4303">6087 14493 47 0,'12'28'30'31,"-2"5"-4"-31,-2 2-2 16,-4 6-6-16,-1 6-5 0,-3 1-4 16,0 0-5-16,-3 0-4 15,-3-8-10-15,0-11-26 16,11-3 0-16,-5-26-1 15,22 6 0-15</inkml:trace>
  <inkml:trace contextRef="#ctx0" brushRef="#br0" timeOffset="147740.4175">2510 15397 62 0,'-12'18'23'0,"0"11"-4"15,6 7-5-15,3 7-5 16,3 6-3-16,3 2-8 16,9-4-16-1,9 7-14-15,-5-16 0 16,8 2 0-16</inkml:trace>
  <inkml:trace contextRef="#ctx0" brushRef="#br0" timeOffset="147987.8317">2846 15960 29 0,'0'19'33'16,"-3"-6"0"-1,12 13-3-15,6 1-21 16,0 3-4-16,4-1-5 16,6 6-12-16,5 3-13 15,-2-13-8-15,8 7 1 16,-9-14-2-16</inkml:trace>
  <inkml:trace contextRef="#ctx0" brushRef="#br0" timeOffset="148210.5037">3308 16443 19 0,'24'23'31'0,"-6"-8"1"16,17 12-6-16,2-4-17 16,6 0-6-16,4-1-12 0,-3-8-19 15,14 4-2-15,-14-14-1 16,9 13 10-16</inkml:trace>
  <inkml:trace contextRef="#ctx0" brushRef="#br0" timeOffset="148388.9208">4057 16709 40 0,'44'13'34'16,"-6"-9"0"-16,10 6-14 15,0-3-18-15,1-7-27 16,4 12-4-16,-16-20-3 15,4 8-1-15</inkml:trace>
  <inkml:trace contextRef="#ctx0" brushRef="#br0" timeOffset="148911.9427">6157 15337 27 0,'10'26'33'0,"-14"-3"-1"16,4 14-7-16,-6-2-32 15,-12-3-20-15,8 8-3 16,-14-13-1-16,6 10 10 31</inkml:trace>
  <inkml:trace contextRef="#ctx0" brushRef="#br0" timeOffset="149128.1214">5839 15979 37 0,'-7'18'34'16,"7"12"0"-16,-9-4-14 0,-3 1-9 16,-2-3-8-16,-5-1-14 15,-1 0-15-15,-6-11-7 31,5 5-1-31,-13-10 0 0</inkml:trace>
  <inkml:trace contextRef="#ctx0" brushRef="#br0" timeOffset="149328.6632">5457 16438 21 0,'-19'14'34'0,"1"13"-1"16,-7-12-1-16,-7 6-21 16,1 1-9-16,1-3-10 15,1 4-18-15,-5-14-6 16,17 6-2-16,-6-15 2 0</inkml:trace>
  <inkml:trace contextRef="#ctx0" brushRef="#br0" timeOffset="149529.2094">4997 16670 31 0,'-33'11'31'0,"-9"-7"-1"16,8 3-8-16,5-3-22 16,3-1-16-16,16 4-14 15,-8-14 0-15,18 7-1 16</inkml:trace>
  <inkml:trace contextRef="#ctx0" brushRef="#br1" timeOffset="156380.363">5161 14930 53 0,'0'0'34'15,"-14"-14"-4"-15,14 14-5 16,4 12-5-16,6 2-5 16,16 12-5-16,4 2-4 15,15 9-1-15,1 0-1 16,6 5-1-16,2-1-3 31,-6-7-5-31,-1 1-11 0,-12-7-24 16,-10-16 0-16,-8-2-2 15,-17-10 2-15</inkml:trace>
  <inkml:trace contextRef="#ctx0" brushRef="#br1" timeOffset="156733.8867">5572 14948 26 0,'0'0'35'16,"-23"11"1"0,3 5-11-16,-8 10-5 0,-10 0-7 15,1 10-3-15,-9 2-3 16,5 6-3-16,1-6 0 15,1-1-2-15,8-7-1 16,6-4 0-16,5-6 0 0,8-5-1 16,12-15 1-16,0 0-1 15,0 0 0-15,0 0-2 16,0 0-2-16,14-16-3 16,-2 16-11-16,-2 0-20 15,-10 0 0-15,17-4 0 16,-17 4 0-16</inkml:trace>
  <inkml:trace contextRef="#ctx0" brushRef="#br2" timeOffset="164115.446">2548 14880 56 0,'0'-21'35'0,"-12"1"-5"15,-11-3-5-15,1 11-5 16,-17-2-4-16,5 14-4 16,-11 5-4-16,6 12-4 15,-3 12-1-15,13 11-2 0,5 9 0 16,15 3 0-16,14 7-1 0,10 0 1 16,13-4 0-16,17-10 0 15,13-12-1-15,7-14 1 16,2-19 0-16,-2-12 0 15,-9-19 0-15,-6-10 1 16,-16-12 0-16,-24-3 1 31,-20-5 0-31,-27 8 0 0,-15 7 0 16,-10 12 0-16,-13 12-1 16,-2 8-3-16,12 18-6 15,3 6-23-15,21 8-14 16,18 4-1-16,17-4-1 15</inkml:trace>
  <inkml:trace contextRef="#ctx0" brushRef="#br3" timeOffset="172277.5932">5290 14751 54 0,'0'-17'35'16,"0"8"-5"-16,-6-3-6 0,-4-6-6 16,4 3-6-16,-6-8-4 15,2-1-5-15,-2 1-4 16,-2-4-6-16,2 7-11 15,1 3-16-15,-6 0-4 16,4 10-1-16,-7 2 1 0</inkml:trace>
  <inkml:trace contextRef="#ctx0" brushRef="#br3" timeOffset="172562.4002">4936 14439 56 0,'-12'-9'38'0,"-10"-3"0"15,-2-1-13-15,-4 9-10 0,-4-6-7 16,1 3-7-16,6 7-16 16,-1-5-23-16,-4-2 0 15,11 7-1-15,-3-10 0 16</inkml:trace>
  <inkml:trace contextRef="#ctx0" brushRef="#br3" timeOffset="172841.6134">4411 14286 23 0,'-22'5'33'0,"-12"-5"0"16,1 8-6-16,-5 0-13 0,1 0-12 15,-5 0-9-15,4-2-10 16,10 5-14-16,-1-11-2 16,14 7 0-16</inkml:trace>
  <inkml:trace contextRef="#ctx0" brushRef="#br3" timeOffset="173063.4482">3984 14433 5 0,'-16'16'32'16,"-6"-4"1"-16,6 7-3 15,-5-1-12-15,2 1-8 16,0-2-6-16,1-1-13 16,9 4-17-16,-6-15-6 0,11 4 0 15,-8-9 0 1</inkml:trace>
  <inkml:trace contextRef="#ctx0" brushRef="#br3" timeOffset="173264.3397">3654 14746 7 0,'-11'23'30'0,"-11"-5"0"16,9 10-3-16,-6-4-14 15,4 2-8-15,3-1-9 16,2-7-17-16,10 6-8 15,-6-14-1-15,12 7 3 16</inkml:trace>
  <inkml:trace contextRef="#ctx0" brushRef="#br3" timeOffset="173464.8814">3592 15097 23 0,'0'22'32'0,"-2"-8"1"16,2 14-4-16,0-8-22 0,2 0-15 15,8 8-17-15,-10-14-5 16,10 6-2-16,-7-10 4 16</inkml:trace>
  <inkml:trace contextRef="#ctx0" brushRef="#br3" timeOffset="173665.4299">3689 15512 37 0,'7'9'35'0,"2"10"1"15,-6-3-5-15,0-3-16 16,6 9-8-16,-3-6-5 15,3-3-7-15,2 1-16 16,3 4-14-16,-14-18 0 16,21 9-1-16,-21-9 6 15</inkml:trace>
  <inkml:trace contextRef="#ctx0" brushRef="#br3" timeOffset="173865.9799">3881 15683 21 0,'10'19'34'15,"-10"-19"-1"-15,9 15-5 16,-4-5-12-16,2 1-12 0,-1 2-13 16,-6-13-22-16,20 22-1 15,-20-22-1-15,21 15 3 16</inkml:trace>
  <inkml:trace contextRef="#ctx0" brushRef="#br3" timeOffset="174082.1571">4129 15848 17 0,'0'0'35'0,"18"14"-1"15,-18-14-1-15,13 17-14 16,-3-5-11-16,4 1-13 16,3 1-18-16,-3-9-10 0,11 4-1 15,-5-12 0-15</inkml:trace>
  <inkml:trace contextRef="#ctx0" brushRef="#br3" timeOffset="174282.6943">4449 15932 28 0,'15'9'36'15,"-15"-9"-1"-15,21 0-1 32,-21 0-17-32,17 9-8 0,-6-9-4 15,-11 0-5-15,20 0-6 16,-8 0-9-16,0-5-12 15,-2-3-8-15,4 8-1 16,-1-12 1-16</inkml:trace>
  <inkml:trace contextRef="#ctx0" brushRef="#br3" timeOffset="174329.5658">4662 15908 22 0,'0'0'35'0,"16"7"-1"16,-16-7-6-16,16 4-7 15,-4-4-7-15,0 0-7 16,1 0-6-16,2 0-7 0,-2-6-13 15,-4-3-16 1,12 2 0-16,-11-4-1 0,8 5 6 16</inkml:trace>
  <inkml:trace contextRef="#ctx0" brushRef="#br3" timeOffset="174530.1053">4918 15841 30 0,'0'0'37'0,"20"4"0"15,-20-4-1-15,11 0-16 31,-1 0-11-31,-10 0-7 0,16-9-6 16,-5 9-12-16,-2-7-15 16,-9 7-5-16,19-11-1 15,-13 1 0-15</inkml:trace>
  <inkml:trace contextRef="#ctx0" brushRef="#br3" timeOffset="174567.8625">5073 15779 26 0,'0'-12'31'0,"12"9"0"15,-12 3-10-15,13-15-10 16,-13 15-13-16,9-16-24 16,2 16-4-16,-11-16-1 15,14 14 1-15</inkml:trace>
  <inkml:trace contextRef="#ctx0" brushRef="#br3" timeOffset="174784.039">5215 15604 10 0,'3'-13'27'0,"-3"13"-1"16,7-12-7-16,-7 1-31 15,0 11-12-15,3-18-3 0,-3 18 9 16</inkml:trace>
  <inkml:trace contextRef="#ctx0" brushRef="#br3" timeOffset="176334.5829">4407 14232 30 0,'0'0'24'15,"29"-17"-2"-15,5-11-1 16,32-18-5-16,27-13-3 15,31-23-2-15,41-15-2 32,25-16-1-32,29-2-1 0,9-4-3 15,1 6-3-15,-13 16-15 16,-21 19-22-16,-46 15 0 16,-32 29 0-16,-48 10 0 15</inkml:trace>
  <inkml:trace contextRef="#ctx0" brushRef="#br3" timeOffset="176672.8217">5091 14376 18 0,'53'-26'35'0,"26"-20"1"0,40-11 0 15,40-12-18-15,33-20-7 16,35-6-4-16,23-8-5 15,12 3-7-15,3 9-10 16,-23 15-15-16,-33 11-8 16,-36 28 2-16,-56 14 0 0</inkml:trace>
  <inkml:trace contextRef="#ctx0" brushRef="#br3" timeOffset="176988.749">5389 14739 14 0,'23'-7'35'0,"35"-13"2"16,28-16 1-16,48-19-15 15,49-8-8-15,52-15-7 16,37-6-8-16,29 3-10 16,3 2-12-16,-9 13-11 15,-16 22-5 1,-50 14 0-16</inkml:trace>
  <inkml:trace contextRef="#ctx0" brushRef="#br3" timeOffset="177336.3344">5448 15359 11 0,'-15'0'33'0,"36"-7"3"16,21-15 1-16,45-15-15 16,45-4-9-16,41-15-4 0,48-11-2 15,42-11-10-15,31-5-24 16,10-10-9-16,16 8-1 16,-28 3-1-16</inkml:trace>
  <inkml:trace contextRef="#ctx0" brushRef="#br3" timeOffset="177690.5402">5163 16240 41 0,'109'-34'39'0,"33"-24"-1"15,56-10-11-15,46-9-9 16,46-18-8-16,41-7-7 15,34-4-9-15,8-3-4 0,8 13-3 16,-27 4-4-16,-29 18-7 16,-48 20-14-16,-63 19 1 31,-64 28 7-31</inkml:trace>
  <inkml:trace contextRef="#ctx0" brushRef="#br3" timeOffset="178075.9876">4581 17401 42 0,'33'-33'34'0,"37"-7"4"31,33-18-6-31,52-14-22 0,47-11-3 15,52-13-1-15,38-6-2 16,23 0-3-16,8 2-2 16,-4 14-5-16,-27 9-8 15,-41 19-16-15,-44 26-9 16,-76 13 2-16,-60 21 1 16</inkml:trace>
  <inkml:trace contextRef="#ctx0" brushRef="#br3" timeOffset="178392.4259">3270 17412 51 0,'75'-29'26'0,"29"-16"-1"16,43-15 0-16,44-16-6 16,39-18-4-16,37-7-7 15,27-4-5-15,7-6-5 16,4 10-9-16,-16 10-14 15,-37 7-12 1,-29 21-1-16,-60 8 0 16</inkml:trace>
  <inkml:trace contextRef="#ctx0" brushRef="#br3" timeOffset="178693.2341">1974 17146 11 0,'41'-31'35'0,"30"-22"1"16,45-7-9-16,39-8-10 15,41-17-2-15,40 1-2 16,15-6-5-16,10-1-7 16,-10 12-15-16,-12 17-21 31,-44-1-2-31,-30 16 1 0,-53 9-1 16</inkml:trace>
  <inkml:trace contextRef="#ctx0" brushRef="#br3" timeOffset="179040.9136">1322 16996 23 0,'-5'-26'35'16,"34"-5"2"-16,30-18 1 16,39-21-20-16,49-6-7 15,49-20-2-15,37-7-1 16,38-11-1-16,17 5-3 0,8-1-2 15,-8 8-5-15,-23 19-7 16,-44 15-26-16,-57 18-3 16,-53 26-1-16,-70 13 1 15</inkml:trace>
  <inkml:trace contextRef="#ctx0" brushRef="#br3" timeOffset="179395.111">711 16290 30 0,'-47'10'34'0,"47"-10"0"0,53-43-11 15,32 6-4-15,45-25-3 16,40-6-3-16,50-20-4 16,32 1-3-16,27-8-3 15,11-3-4-15,10 3-5 16,-24 2-7-16,-15 12-17 15,-25 11-9 1,-45 4 0-16,-30 14 1 16</inkml:trace>
  <inkml:trace contextRef="#ctx0" brushRef="#br3" timeOffset="179711.5494">1253 15443 55 0,'73'-28'25'0,"39"-13"-1"16,29-7-1-16,44-16-4 16,28-7-4-16,28-13-6 15,17-1-4-15,13-4-4 16,-5 4-6-16,-5 3-19 0,-20 9-14 16,-36-1 1-16,-27 16 0 15</inkml:trace>
  <inkml:trace contextRef="#ctx0" brushRef="#br3" timeOffset="180075.8733">1124 14597 29 0,'65'-34'35'0,"26"-8"1"16,34-18-9-16,41-14-5 0,33-9-6 15,41-19-6-15,16-4-3 16,19-10-3-16,4-2-4 16,4 4-8-16,-8 9-20 0,-23 1-11 15,-17 11 1-15,-39 2-1 16</inkml:trace>
  <inkml:trace contextRef="#ctx0" brushRef="#br3" timeOffset="180460.3274">3894 13839 24 0,'62'-17'36'31,"24"-23"2"-31,39-10 0 0,36-15-20 16,33-22-5-16,39-5-3 15,26-17-5-15,18-9-12 16,-2-1-29-16,3 6-2 16,-20-3 0-16,-20 15-1 15</inkml:trace>
  <inkml:trace contextRef="#ctx0" brushRef="#br3" timeOffset="181918.1766">1886 14601 20 0,'70'-17'32'0,"23"-13"0"15,37-9-7-15,33-12-5 16,31-16-5-16,31-2-5 15,11-11-4-15,3 0-7 0,-10 1-25 16,-24 14-9-16,-44 3 0 16,-33 26-2-16</inkml:trace>
  <inkml:trace contextRef="#ctx0" brushRef="#br0" timeOffset="186091.24">10135 15117 9 0,'-29'-45'30'16,"4"-51"29"0,27 46-42-16,24 11-5 15,11 6-2-15,26 22-2 0,13 16 0 16,21 19-1-16,6 13-3 15,9 11 0-15,-4-2-2 16,1 1 0-16,-8-10-1 0,-15-12 0 16,-13-15-1-16,-16-15 0 15,-20-9 0-15,-12-11-1 16,-11-4 0-16,-8-2 0 16,-6 1 0-16,-6 5 0 15,2 12 1-15,4 13 0 31,0 0 1-31,4 21 0 0,3 3 1 16,1 6 1-16,-2 4-1 16,-3 1 2-16,-7-6-3 15,-4-7-2-15,-3-1-14 16,0-3-22-16,-7-12-1 16,8-3-1-16,-2-9 0 15</inkml:trace>
  <inkml:trace contextRef="#ctx0" brushRef="#br0" timeOffset="187655.1437">12686 15213 21 0,'0'0'17'32,"66"6"-1"-32,32-6-1 0,55 0-3 15,37-4 0-15,44-4-2 16,42 0-1-16,28-7 0 15,28 1-1-15,22-5-1 16,11 1-2-16,9 0 0 16,10-3-2-16,1-3 1 15,-4 1-2-15,-3 1 0 0,-12-1-2 16,-19 4 0-16,-19 1-1 16,-33 5-1-16,-36 2-2 15,-42 7-3-15,-39 0-4 16,-44 8-3-16,-36-4-1 15,-36 5 1-15,-28-5 1 16,-18 5 1 0,-16-5 3-16,0 0 3 15,-19-2 4-15,-9-5 6 16,16 5-1-16,0-4-1 16,3 2-1-1,9 4 0-15,-16-13-1 0,16 13 1 16,-16-17-1-16,11 5 1 15,-3 3 2-15,3-3-1 0,5 12 1 16,-3-14 5 0,17 14-3-16,5 3-1 15,4 6 2-15,2-1 0 16,5 4 1-16,-6-3 3 16,0 5-1-16,-14-2 1 15,-10 4-1-15,-12-3 0 0,-8 4-3 16,-8 1-11-16,-1 7-27 15,-3-8-3-15,12 3-1 16,5-11 0-16</inkml:trace>
  <inkml:trace contextRef="#ctx0" brushRef="#br0" timeOffset="188939.9003">19696 14899 27 0,'0'0'31'16,"-19"19"-1"-16,10 2-11 16,5 6-5-16,4 3-5 15,4 3-1-15,5-4-1 0,8-3-2 32,3-9 0-32,3-6-2 15,4-11 0-15,-2-8 0 16,-1-8-1-16,-4-9-1 15,-6-4 1-15,-3-1-2 16,-8 3 1-16,-3 4 0 0,-3 11-1 16,3 12 1-16,-14 3-1 15,11 15 0-15,3 10 1 16,10 3 0-16,4 1 1 0,10 1-1 16,6-9 1-16,5-6 1 15,2-11 0-15,0-7 1 16,-6-16 0-16,-6-4 0 15,-12-11-1-15,-8-1-1 16,-10-2-1 0,-5-1-7-16,-3 6-23 15,-2 6-11-15,-7 0-1 16,4 10 0-16</inkml:trace>
  <inkml:trace contextRef="#ctx0" brushRef="#br0" timeOffset="189525.5501">15773 12605 15 0,'-3'-12'28'0,"6"30"-7"32,2 33-2-32,4 38-4 15,8 46-4-15,2 54-3 0,5 53-1 16,-6 46 0-16,1 41 0 16,-10 31-1-16,1 12-1 15,-7 5 0-15,-3-7-2 16,0-19-2-16,0-23-1 15,10-23-13-15,5-19-20 0,0-40-2 16,11-24 0-16,-9-42-3 16</inkml:trace>
  <inkml:trace contextRef="#ctx0" brushRef="#br0" timeOffset="190341.3694">15779 12622 36 0,'0'0'24'15,"7"-10"-4"1,-7 10-2-16,-8 13-4 0,-6 2-3 16,-3 7-4-16,0 1-3 15,-7 4-3-15,4-3 0 32,3 0 0-32,5-4 0 0,4-11-1 15,8-9 1-15,0 0 0 16,17-18 0-16,-4-3 0 15,5-6 1-15,4-2 0 16,-3-3 1-16,0 4 0 16,-4 9 0-16,4 14 1 15,-3 7 0-15,5 11-2 0,2 12-4 16,4 8-24-16,1-7-9 16,18 6-1-16,-4-12 0 15</inkml:trace>
  <inkml:trace contextRef="#ctx0" brushRef="#br0" timeOffset="191596.2826">16244 12434 42 0,'-7'28'67'16,"7"15"-44"-1,0 9-7-15,10 16-5 16,-6 4-1-16,7 8-3 16,-5-5-3-16,4-9-3 0,-4-11-7 15,0-16-14-15,-6-16-18 16,6-8 0-16,-6-15 0 16,7-9 0-16</inkml:trace>
  <inkml:trace contextRef="#ctx0" brushRef="#br0" timeOffset="191913.244">16489 12483 30 0,'0'-16'30'16,"0"16"-4"-16,0 0-4 0,9 14-5 16,-4 15-2-16,-5 4-4 15,6 13-3-15,-4 4-1 16,4 8-2-16,-3 3-7 15,-3-8-11-15,0-12-22 32,7 0-2-32,-7-17 0 0,3-4 0 15</inkml:trace>
  <inkml:trace contextRef="#ctx0" brushRef="#br0" timeOffset="192145.033">16619 12505 65 0,'11'-4'39'16,"-11"4"1"-16,11 20-10 15,1 9-17-15,-6 4-5 16,7 11-3-16,-7 1-1 0,6 5-2 16,-3-4-4-16,-5-6-4 31,2-3-12-31,-6-9-21 0,-6-15-2 15,0-3 1-15,-7-13-1 16</inkml:trace>
  <inkml:trace contextRef="#ctx0" brushRef="#br0" timeOffset="192361.2023">16492 12779 47 0,'0'-11'37'15,"15"8"1"-15,5-2-5 16,4-5-20-16,9 1-11 15,8 2-18-15,6 4-20 16,-4-11-1-16,0 9 1 16,-8-6-2-16</inkml:trace>
  <inkml:trace contextRef="#ctx0" brushRef="#br0" timeOffset="192597.5022">16999 12448 29 0,'-14'-18'34'0,"1"24"0"15,-11 7-7-15,2 7-11 16,0 15-6-16,0 3-2 15,8 13-2-15,7 5-2 0,7 0 0 16,12 3-2-16,7-2 1 16,2-7-2-16,8-11-1 15,7-3-10-15,-4-9-19 16,-5-22-8-16,5 0 1 16,-8-17-2-16</inkml:trace>
  <inkml:trace contextRef="#ctx0" brushRef="#br0" timeOffset="192815.6815">17179 12680 45 0,'0'0'37'15,"0"0"0"-15,11 0-1 16,-11 0-25-16,0 0-27 15,12 0-19-15,-12 0-2 16,0 0 0-16,0 0 0 16</inkml:trace>
  <inkml:trace contextRef="#ctx0" brushRef="#br0" timeOffset="193332.6562">17173 12683 29 0,'0'11'30'16,"0"-11"-7"-16,5 11-4 16,4-2-5-1,3-3-2 1,6 0-3-16,-2-6-2 0,6 0-2 15,-4-2-1-15,1-5-1 16,-4-5-1-16,-4 2 1 16,-7-5-1-16,-4 6 0 15,-6 0 0-15,-6 5 0 16,-6 4 0-16,-1 10-1 16,-3 5 0-16,2 5 0 0,1 3 0 15,5 6 0-15,3 3 0 16,11-4-1-16,4 0 2 0,7-5-1 15,3-6 0 1,8-2 1-16,1-8-2 16,-2-7-3-16,2 0-18 0,2-7-16 31,-12-12 0-31,4 4-1 0,-4-8 0 16</inkml:trace>
  <inkml:trace contextRef="#ctx0" brushRef="#br0" timeOffset="193617.8417">17497 12449 45 0,'0'-15'37'0,"0"15"0"16,6-14-1-16,-6 14-23 0,-9-8-9 16,9 8-14-16,-12 12-18 15,2-10-9-15,10 11 0 16,0-13 1-16</inkml:trace>
  <inkml:trace contextRef="#ctx0" brushRef="#br0" timeOffset="193834.0082">17546 12554 62 0,'4'19'36'0,"-4"1"-7"16,0 0-7-16,-14-4-7 16,-1-2-7-16,-7-4-6 0,1-5-10 15,0-5-21-15,5-5-7 16,-2-9-1-16,15 4 0 15</inkml:trace>
  <inkml:trace contextRef="#ctx0" brushRef="#br0" timeOffset="194235.0826">17654 12500 37 0,'0'0'33'16,"0"0"1"-16,-13 0-12 16,13 0-7-16,-10 13-7 15,10 0-4-15,0 3-2 16,4 2 0-16,2-2-1 15,2 1 0 1,1-5 1-16,3 0-1 16,0-7 0-16,0-5 1 15,0-11-1-15,1-1 0 16,-3-2 0-16,-1 0 0 16,-2-2-1-16,-1 3 1 15,-3 1-1-15,-3 12 0 16,0 0 0-16,0 0 0 0,10 5 0 15,-10-5 1-15,8 15-1 16,-1-5 0-16,-7-10 2 16,18 6-1-16,-8-6 0 15,-2-6 1-15,0-4-1 0,-1 1 0 16,-4-2-3-16,-3-1-4 16,0 12-7-16,0 0-21 0,-8-13-2 15,8 13-2-15,-12 4 2 16</inkml:trace>
  <inkml:trace contextRef="#ctx0" brushRef="#br0" timeOffset="194520.267">17851 12522 61 0,'0'0'32'16,"15"-4"-11"-16,-3 7-5 15,-2 6-7-15,1 2-4 16,-1 5-2-16,1 9-1 16,-3 3 0-16,-2 5-1 0,-6 6 1 15,0 3-1-15,-11-1 0 16,-1 5 0-16,-6-7 0 16,0-1 1-16,0-9-3 15,1-7-1-15,3-7-9 0,3-10-14 16,11-5-9-16,-3-12-1 31,3-6 0-31</inkml:trace>
  <inkml:trace contextRef="#ctx0" brushRef="#br0" timeOffset="195121.5554">18080 12564 43 0,'5'-51'51'16,"-5"28"-30"-16,4 5-5 16,-4 6-4-16,0 12-3 15,0 0-3-15,8 11-1 16,-8 10-1-16,6 13-3 0,-4 6 0 16,1 11 1-16,-3 3-1 15,2 6-1-15,-2 1 1 16,0-6-2-16,0-1 1 15,0-10 0-15,0-6-2 16,0-9 1-16,0-6 1 16,0-8-1-16,0-6 1 0,0-9-1 15,0 10 1-15,0-10 0 16,0 0 0-16,0 0-1 16,0 0-1-16,0 0 0 15,0 0-2-15,0 0 0 16,0 0-1-16,12-12-1 15,-12 12-1 1,0 0 1-16,0 0-1 16,0 0 1-16,0 0 1 15,0 0 1-15,0 0 0 0,0 0 1 16,0 0 0-16,0 0-4 16,0 0-1-16,0-10-2 15,0 10-1-15,0 0-2 16,0 0 0-16,0 0-3 0,0 0-3 15</inkml:trace>
  <inkml:trace contextRef="#ctx0" brushRef="#br1" timeOffset="203532.1765">15822 13575 15 0,'0'0'8'0,"-12"5"-2"16,12-5 0-16,-12 3-1 15,12-3 2-15,-11 0 0 16,11 0 1-16,-11 0 0 16,11 0 1-16,-10 0-1 15,10 0 0-15,-9-3-1 0,9 3-1 16,-10 0-2-16,10 0 0 15,-12 0-2-15,12 0 0 16,-13 0 0-16,13 0-1 16,-10-2 1-16,10 2-1 15,-12 0 1-15,12 0-2 0,-9 2 1 32,9-2-1-32,-12 0 1 0,12 0 0 15,-14 5-1 1,4-5 0-16,10 0 1 15,-17 3-1-15,8-3 1 0,0 4-1 16,-1-4 0-16,-1 5 0 16,3-2 1-16,-4-1-1 15,3 3 0-15,0-5 1 0,-1 4-1 16,10-4 0-16,-15 5 0 16,15-5 1-16,-11 0-1 15,11 0 0-15,-9 4 1 16,9-4 0-16,0 0 0 15,-13 0 0-15,13 0 0 16,-9 0 1-16,9 0-1 0,-9 0 0 16,9 0-1-16,-10 0 1 15,10 0-1-15,-12 2 0 16,12-2 1-16,-17 4-1 16,17-4 0-16,-15 7 0 15,15-7 0-15,-14 6 0 16,14-6 0-1,-13 4 0-15,13-4 1 16,0 0-1-16,-10 6 0 16,10-6 1-16,-10 0-1 0,10 0 0 15,-12 6 0 1,12-6 0-16,-14 6 0 16,14-6 0-16,-14 6 0 0,14-6 0 15,-18 5 0-15,18-5 0 0,-16 5 0 16,16-5 0-16,-17 7 0 15,5-4 0-15,4 1 0 16,-2 4 0-16,-1-6 0 16,0 3 0-16,3-1 0 15,8-4 0-15,-16 6 0 16,16-6 0 0,-14 9 1-16,14-9-1 15,-13 7 0-15,13-7 0 16,-15 7 0-16,15-7-1 15,-20 8 2-15,10-3-2 16,1 1 2-16,0-2-1 16,-1 0 0-16,10-4 0 15,-17 7 0-15,17-7 0 0,-11 6 0 16,11-6 0-16,-15 3 0 0,15-3 0 16,-16 9 0-1,6-4 0-15,3 4 0 0,-5-2 0 16,3 1 0-16,1 1-1 15,-1-1-6-15,9-8-22 16,-16 19-4-16,4-13-1 0,12-6 1 16</inkml:trace>
  <inkml:trace contextRef="#ctx0" brushRef="#br1" timeOffset="204734.0139">15757 13563 18 0,'0'0'28'16,"9"-6"-16"0,-9 6-3-16,16 0-1 15,-7-3-2-15,4 3-2 16,1-6 0-16,6 6-1 16,-5-6-1-16,1 6 0 15,-1 0 0-15,-3 0 0 0,1 0 0 16,-3 4 0-16,-1 0 0 15,0-3 0-15,3-1 0 16,1 3-1-16,2-3 0 16,1 0 0-16,3 0 0 15,-1 0-1-15,1 0 1 16,0 6 0 0,-1-2 0-16,0 0-1 15,-2 1 1-15,0 0 0 16,-1 0 0-16,0-5 0 15,-2 4 0-15,4-4-1 0,-3 0 1 16,3 3-1 0,-3-3 0-16,4 7 1 0,-5-3-1 15,2 0 0-15,-2 2 1 16,0 3-1-16,-2-3 0 0,2-1 1 16,2 3-1-16,-2-4 1 15,2-1-1-15,1 3 0 16,-1-3 0-16,1 3 0 15,-3 0 1-15,-1-1-1 16,-12-5-1 0,18 15 1-16,-18-15 1 15,12 14-1-15,-12-14 0 16,14 12 1-16,-7-7 0 16,7 3 0-16,1-1 0 15,-2 2 0-15,5 1 0 16,-2 2 0-16,2 0 0 15,-2 0 0-15,-3-2 0 0,-2-3 0 16,0 1 0-16,-11-8 0 16,17 9-1-16,-17-9 1 15,13 7-1-15,-13-7 0 16,10 2 1-16,-10-2-1 16,0 0-2-16,12 12-3 0,-12-12-13 15,9 11-14-15,-9-11-1 16,0 0 1-16</inkml:trace>
  <inkml:trace contextRef="#ctx0" brushRef="#br1" timeOffset="205365.9886">16538 13783 8 0,'0'0'44'16,"0"0"-29"-1,10 5-4-15,-10-5-3 0,19 8-2 16,-7-3 0-16,6-1 1 16,2 4-2-16,0-1-1 15,3 2 0-15,1-4-2 16,-2 5 1-16,0 5 0 16,-4-3-1-16,1 4 0 15,-3 2 0-15,2 0 0 0,-3 2 0 16,4-2 1-16,-1 0-2 15,1-4 0-15,0 4 1 16,0-4-2-16,0 1 1 16,-2 0 0-16,-1-1 0 0,-3 0 0 15,0 1-1 1,-4 0 1 0,0-2-1-16,-1-2-5 15,-4-2-12-15,-4-9-16 16,0 0 0-16,0 0-1 0,14-9 9 15</inkml:trace>
  <inkml:trace contextRef="#ctx0" brushRef="#br1" timeOffset="206551.7892">15176 13758 10 0,'0'0'16'0,"0"0"-3"16,0 0-4-16,-11-4-1 15,11 4-4-15,-17 5 0 0,8 0-1 16,-6-3 0-16,5 3-1 0,-2 0 0 16,-1-2-1-1,1 0 0-15,12-3 0 16,-14 7 0-16,14-7-1 0,-12 4 1 15,12-4-1-15,-13 10 0 32,13-10 1-32,-14 12-1 0,2-5 1 15,3-2 0-15,-2 2 0 16,0-1-1-16,0 1 1 16,1-2 1-16,-2 1-1 15,2-1 0-15,-1 0 0 16,4 3 0-16,-3 1 0 15,-3 0 0-15,2 0 0 0,1 0 0 16,-3 1 0-16,1-1 0 16,0 1 1-16,0-5-2 15,2 0 1-15,-1 2 0 16,0-3 0-16,2 4-1 16,-1-3 1-16,-1 4 0 0,1-3 0 31,-1 5 0-31,0-3 0 15,11-8 0-15,-15 13 0 16,15-13 0-16,-15 11-1 16,15-11 1-16,-9 8 0 0,9-8-1 15,-11 6 0-15,11-6 1 16,-15 7-1-16,15-7 0 16,-14 10 0-16,14-10 0 0,-14 10 0 15,14-10 1-15,-11 8-1 16,11-8 0-16,0 0 0 15,-12 12 1-15,12-12-1 16,-12 10 1-16,12-10 0 16,-18 14 0-16,7 0 1 15,-1-1-1-15,-2 0 1 0,0 2 0 16,-1-4 0-16,1 2 0 16,4-4 0-16,1 0 0 15,0-9 1-15,9 0-2 16,-13 8 1-16,13-8-1 15,0 0-1-15,-15 8-5 16,15-8-19 0,0 12-8-16,0-12-1 15,0 0 0-15</inkml:trace>
  <inkml:trace contextRef="#ctx0" brushRef="#br1" timeOffset="207668.0477">16762 13880 2 0,'0'0'12'16,"0"0"-1"-16,0 0-1 0,0 0-1 16,0 10 0-16,0-10-1 0,10 13 1 15,-10-13 0 1,15 13 0-16,-3-5-2 15,-2 1 0-15,2 4-2 0,-2-4 1 16,2 0-2-16,-3 0 0 16,3 1-1-16,-3-1-1 15,0 3 0-15,1-3-1 0,2-1 0 16,-3-3 0-16,4 2 0 16,-3-2-1-16,2 3 1 15,0-2 1-15,0-3 0 16,1 4-1-16,-1-3 0 15,1 1 1-15,-2 0 0 32,-1 0-1-32,0 0 0 0,-10-5 0 15,17 12 0-15,-7-5 0 16,-10-7-1-16,16 15 1 16,-6-8 0-16,-10-7 0 15,18 18-1-15,-9-9 1 16,3 1 0-16,-3-1-1 15,-9-9 1-15,13 14-1 0,-13-14-3 16,10 13-17-16,-10-13-14 16,0 0-1-16,0 0 1 0</inkml:trace>
  <inkml:trace contextRef="#ctx0" brushRef="#br1" timeOffset="209801.4321">6273 14141 18 0,'-7'-19'15'0,"1"2"-1"16,-6-5 0-16,-6-2-1 15,-8-3-2-15,-5-6-2 16,-3-4-3-16,-9-3-2 16,-4-3-1-16,-2-2 0 31,-1-1 0-31,-3-1 0 0,4 0 0 15,-1 5 0-15,8 4 0 16,4 4 0-16,3 4 0 16,5 5-1-16,5 5-1 15,6 5 0-15,7 5-1 16,2 1 0-16,10 9 0 16,-12-7-1-16,12 7 1 0,0 0 0 15,0 0 0-15,0 13 0 16,0-13 0-16,5 10 1 15,-5-10 0-15,0 0 1 0,3 12 0 16,-3-12 1 0,0 0-1-16,0 0 0 15,0 0 1-15,0 0-1 0,0 0 0 16,-10 0-1-16,10 0-1 0,0 0-1 16,0 0 1-16,0 0 0 15,0 0-1-15,18-9 1 16,-7 6 0-16,9-3 0 15,0 2 0-15,4-2 1 32,1-1-1-32,-1 1 1 0,-6 0 1 15,-5 0-1-15,-13 6 0 16,0 0 0-16,0 0 0 16,-19-8 0-16,-6 8 0 15,-6 0-1-15,-3 5 0 16,-3-1 0-16,-2 3 0 15,4-2 0-15,5 2 0 0,5-2-1 16,5 1 1-16,8 1 0 16,12-7 0-16,-5 16-1 15,10-4 2-15,4 1-1 16,6 2 1-16,2 5 0 16,4 0 0-16,-3 1 0 0,4 0 1 31,-7-4 0-31,4-3 0 0,-8 0 0 15,-2-4 0 1,-4 0-2-16,-5-10-9 16,-10 12-28-16,10-12 0 0,-15 5 0 15,15-5-1-15</inkml:trace>
  <inkml:trace contextRef="#ctx0" brushRef="#br1" timeOffset="216897.7229">14507 14145 12 0,'0'0'12'16,"-7"9"0"-16,7-9-2 0,-9 14-1 16,9-14-2-16,-15 17-1 15,5-7-1-15,2 1-1 16,1-2-2-16,-3 2 0 16,10-11-1-16,-12 15 1 15,3-5 1-15,9-10 0 16,-15 16 1-16,9-6-1 0,-4 0 2 15,1 2-1-15,-1 0-1 16,3 1 1-16,2-1-3 16,-1-1 1-16,-1-2-1 15,7-9 0-15,-11 13 0 16,11-13 1-16,-10 14-1 0,10-14 1 31,-12 13 0-31,5-4 1 0,-5 1 0 16,3 4 0-1,-3-4 0-15,2 1-1 0,0 0 0 16,-2-2 0-16,3-3-1 16,9-6 0-16,-18 11 0 15,18-11 0-15,-13 10 0 16,4-5 0-16,-3 2 0 0,-7 5 0 16,0 1 1-16,-3 3-1 15,-3 1 1-15,0-1-1 16,-2-1 0-16,5 1 0 15,0-5 1-15,8 0-1 16,1-5 1-16,4-3-1 16,9-3 1-1,-13 10-1-15,13-10 0 16,-15 14 1-16,5-4-1 16,0 1-1-16,-2-1 1 15,0 2-1-15,3-2 1 16,-4-1-1-16,3-3 1 15,10-6-1-15,-10 5 1 16,10-5 0-16,-7 9-1 0,7-9 1 16,-17 11-1-16,17-11 1 15,-17 17-1-15,6-7 0 0,-1 1 0 16,-3-2 0 0,3-1 1-16,2-1-1 0,10-7 0 15,-12 10 1-15,12-10-1 16,-12 9 0-16,12-9 0 0,-13 12 1 15,1-2-1-15,1 2-1 16,-4 1 1-16,1-2 1 16,1 1-1-16,0-2 0 15,1 0 0-15,2-3 0 16,10-7 1-16,-11 10-1 31,11-10 0-31,-13 7 0 0,3-2 0 16,10-5 0-16,-17 15 0 15,17-15 0-15,-25 18 0 16,15-9-1-16,0 0 1 16,-2-2 1-16,12-7-1 15,-19 9 0-15,19-9 0 16,-18 5 0-16,18-5 0 0,-16 10 1 16,5-2-1-16,-2 2 0 15,0-2 0-15,-3 5 0 16,2-2 0-16,4-2-1 15,-2 0 2-15,12-9-1 0,-16 8 0 16,16-8 0-16,-13 5 1 31,13-5-1-31,0 0 0 0,-12 7 0 16,12-7 0-16,-12 5-1 16,12-5 1-16,-16 13 0 15,4-10 0-15,12-3 0 16,-10 8 0-16,10-8 1 15,-12 5-1-15,12-5 0 16,0 0 0-16,-12 0 1 0,12 0-1 16,0 0 0-16,-17 7 0 15,17-7-1-15,-15 6 1 16,15-6 0-16,-12 3 0 16,12-3 0-16,0 0 1 15,-9 5-1-15,9-5 0 16,0 0 0-16,0 0 0 0,0 0 0 15,-13 3 0-15,13-3 0 16,0 0-1-16,-9 3 1 16,9-3 0-16,0 0 0 15,0 0 1-15,0 0-1 16,-9 8 0-16,9-8 0 16,0 0 0-1,0 0 0-15,0 0 1 16,0 0-1-16,0 0-1 15,-12 9 1-15,12-9 0 0,0 0 0 16,-9 6 0-16,9-6 1 16,0 0-1-16,0 0 1 15,0 0 0-15,0 0 1 16,0 0-1-16,0 0 0 0,0 0 0 16,0 0-1-16,0 0 1 15,0 0-1-15,-9 0 0 16,9 0 0-16,0 0 1 15,0 0-1-15,0 0 1 16,0 0 0-16,0 0 0 16,0 0 0-1,0 0-1-15,0 0 1 16,0 0-1-16,0 0 0 16,0 0 1-16,0 0-1 15,0 0 0-15,0 0 0 16,0 0 0-16,0 0 1 15,0 0-1-15,0 0 1 0,0 0-1 16,0-8-1-16,0 8 2 0,0-17-1 16,-3 5 0-1,3-4 0-15,0-2-1 0,0-1 1 16,0 1 0-16,0 4 0 16,4-2 0-16,-4 4-1 15,0 12 0-15,0 0 1 16,0 0-1-16,4 14 1 0,-4 6-1 15,3 2 1-15,0 4 0 16,3 3 0-16,-2 3 0 16,-4-5 0-16,0-4 1 15,0-3-2-15,0-4 1 16,0-3-1-16,0-13 1 31,0 14 0-31,0-14-1 0,0 0-1 16,0 0-3-16,0 0-6 15,0-14-28-15,0 14 0 16,-4-8-1-16,4 8 0 16</inkml:trace>
  <inkml:trace contextRef="#ctx0" brushRef="#br1" timeOffset="219172.4122">17024 14117 10 0,'0'0'10'15,"-4"10"-2"-15,4-10-1 16,0 0-1-1,0 0 0-15,4 10 0 16,-4-10 1-16,0 0-1 16,12 9 0-16,-12-9 0 15,12 13-1-15,-12-13 0 16,12 12 1-16,-12-12-2 16,18 14 0-16,-18-14 0 15,18 15-2-15,-18-15 0 0,19 12 0 16,-9-5 0-16,2 0-1 15,-2 1 1-15,0 1 0 16,-2 1 1-16,2-1-1 0,-2-1 1 16,1 2 0-1,-9-10-1-15,15 16 0 0,-15-16 0 16,18 17-1-16,-8-14 0 0,0 2 0 16,0-1 0-16,-1 1 0 15,0 1-1-15,1 1 1 16,-10-7 0-16,13 14 0 15,-13-14 0-15,12 18 0 16,-12-18 0-16,16 16 0 31,-7-10 0-31,2 2 1 0,3-3-1 16,0 2 0-16,1 1 0 16,2-4 0-16,-3 4 0 15,0 0 0-15,-2-2-1 16,2 1 1-16,-4 1 0 15,0-1-1-15,-1-2 1 16,1 2-1-16,1-3 1 0,0 2-1 16,0-3 1-16,2 3 0 15,-4-2-1-15,3 2 1 16,-12-6-1-16,16 12 1 16,-10-2 0-16,-6-10 0 15,13 15 0-15,-13-15 0 0,12 15 1 31,-12-15-2-31,17 10 1 0,-9-7 0 16,2-3-1-16,1 7 0 16,-1-4 0-16,-1 5 0 15,-9-8 0-15,18 10 1 16,-18-10-1-16,13 16 0 16,-13-16 0-16,10 13 0 15,-10-13 1-15,16 11-1 0,-16-11 1 16,18 12-1-16,-18-12 0 15,18 12 0-15,-6-3 1 16,-1-2-1-16,-2 2 0 16,0 2 0-16,1 0 1 15,0-2-1-15,0-3 0 16,-1 1 1-16,1 1-1 0,1-2 0 16,0 2 0-16,0-2 1 15,0-1-2-15,-1 5 1 16,1-1 0-16,1 1 1 15,-1 3-1-15,0-4 0 0,-1 0 1 16,1 4-1-16,-1-4 0 31,5-1 0-31,-4-2 1 16,1 0-1-16,1-1 0 0,-1-1 1 16,3 2-1-16,0-2 0 15,0 3 0-15,1 0 1 16,3-2-1-16,0 2 0 15,1 1 0-15,-1 0 0 16,0-4 0-16,-3 1 0 0,0-2 0 16,-3 1 0-16,0 2 0 15,-4-1 0-15,-9-5 0 16,16 8 1-16,-16-8-1 16,11 8 0-16,-11-8 0 15,11 5 0-15,-11-5 1 16,13 0-1-1,-13 0 0-15,14 6 0 16,-14-6 0-16,13 0 0 16,-13 0 0-16,11 3 0 15,-11-3 0-15,0 0 0 0,9 0 0 16,-9 0 1 0,0 0-1-16,0 0 0 15,0 0 0-15,0 0 1 0,0 0 0 0,0 0-1 16,0 0 1-16,0 0 0 15,0 0-1-15,0 0 1 16,0 0-1-16,0-9 0 16,-6 0-1-16,3-1 1 15,-1-5-1-15,0 2 1 16,1-3-1 0,-2 2 1-16,5-3 0 15,-5 5 0-15,5 12 0 16,0-15 0-16,0 15-1 15,0 0 1-15,0 0-1 16,0 0 1-16,0 0-1 16,0 18 1-16,4-2-1 15,-4 0 1-15,4 4 0 0,-1 4 1 16,0-1-1-16,1-2 1 16,-1-2-1-16,-3-5 1 0,3-2-1 15,-3-12 1 1,0 0 0-16,0 0-1 0,0 0-1 15,0-13-6-15,0-2-30 16,0 15-2-16,0-25 0 0,0 14 0 16</inkml:trace>
  <inkml:trace contextRef="#ctx0" brushRef="#br1" timeOffset="220104.7868">18289 15308 24 0,'0'0'30'0,"0"0"0"16,0 0-8-16,0 0-9 0,0 15-3 16,0-1-4-16,0 3-2 15,0 2 0-15,-2 1-1 16,2-1 0-16,0 1-2 16,0-5 1-16,0-1-1 15,-3-5 1-15,3-9 0 0,0 0-1 31,0 0 0-31,0-23 1 0,0 5-1 16,0-3 0 0,-2-1 0-16,2-1-1 0,-4 3 1 15,4 4-2-15,-3 6 1 16,3 10 0-16,7-12 0 16,0 12 0-16,6 3-1 15,3 1 1-15,4-1 0 0,2-3 0 16,0 3 0-16,-1-3 1 15,-2 0-1-15,-3 0 0 16,-3 0 0-16,-13 0 1 16,12-3-1-16,-12 3 0 15,0 0 1-15,0 0-1 16,0 0 1 0,0 0-1-16,3 15 2 15,-3-5 0-15,0 5-1 16,0 4 2-16,0 2-1 15,0 3 0-15,0 0 1 16,0-1-1-16,0-3 0 16,0-2 0-16,2-6 0 15,-2-12 0-15,4 13-1 0,-4-13-2 16,0 0-7-16,0 0-31 16,0 0 0-16,0-13 0 0,0 13 0 15</inkml:trace>
  <inkml:trace contextRef="#ctx0" brushRef="#br1" timeOffset="220789.8171">12736 15734 14 0,'0'12'33'0,"0"-12"1"16,22 3-5-16,-1-3-12 15,2 6-7-15,5-5-5 0,0-1-12 16,4 11-25-16,-6-14 0 16,3 3-3-16,-9-6 1 15</inkml:trace>
  <inkml:trace contextRef="#ctx0" brushRef="#br1" timeOffset="221475.8772">13179 15620 51 0,'0'0'33'16,"0"0"-7"-1,0 8-7-15,0 6-7 0,0 10-4 0,-3 0-5 16,3 5 0-16,0-1-1 16,0-2-1-16,0-4 0 15,0-6 1-15,0-7-1 16,0-9 0-16,0 0 0 15,10-9 0-15,-10-7 0 16,0-6 0 0,0-6 0-16,-3 0-1 15,3-2 0-15,-9 2 0 16,3 5 0-16,0 3-1 16,2 7 0-16,4 13 1 15,0 0-1-15,0 0 1 16,18-7-1-16,-2 10-1 15,3-3 1-15,3 6-1 0,4-6 1 16,-3 0 0-16,-2 0 0 16,-4-4 0-16,-2 4 0 15,-3-5 1-15,-3 5-1 0,-9 0 1 16,0 0 0 0,0 0 0-16,0 0 0 0,0 0 1 15,10 5 0-15,-10-5 0 16,0 15 2-16,0-1-1 0,3 3 2 15,2 6 0-15,-1 0 0 16,-1 2 1-16,0-2-1 16,3 2-1-16,-2-4 0 15,2-4 0-15,-6-3-2 32,7-5-6-32,-7-9-34 0,3 13 0 15,-3-13 0-15,0 0 0 16</inkml:trace>
  <inkml:trace contextRef="#ctx0" brushRef="#br1" timeOffset="223025.3886">18327 14955 15 0,'0'0'18'16,"0"0"-3"-16,0 0-2 0,10 7-2 16,-10-7-2-16,0 0-2 15,11 6 0-15,-11-6-1 16,14 0-1-16,-6-5 0 16,4 1-1-16,-2 2 0 15,1-4 0 1,1 2 0-16,-12 4 0 15,18-6-1-15,-18 6 0 16,14-5 0-16,-14 5-1 16,14-10 1-16,-7 0-1 15,4 2-1-15,1-1 0 16,1 0 0-16,2-1 0 16,-3-1 0-16,3 3-1 0,-2 1 1 15,-4 3-1-15,-9 4 1 16,16-5 0-16,-16 5 0 15,15-11 0-15,-15 11-1 16,17-16 1-16,-6 9 0 16,-1-6 1-16,2 3-1 0,-3-2-1 15,1 2 2-15,-10 10-1 0,13-12 0 16,-13 12 0 0,9-8-1-16,-9 8 1 0,9-14-1 15,-9 14 1-15,18-13-1 16,-5 3 0-16,-2 0 0 15,2-1 0-15,-2 3 0 32,0 2 1-32,-1-2-1 0,-10 8 0 15,15-14 1-15,-15 14-1 16,12-14 1-16,-3 5-1 16,0-4 1-16,2-4-2 15,1 1 2-15,-1 0-2 16,2 0 2-16,-4 3-1 15,0 1-1-15,-1 0 1 0,-8 12 1 16,9-16-1-16,-9 16 0 16,12-15 0-16,-6 5 0 15,3-2 1-15,1 0-1 16,2-3 0-16,0 3-1 0,-1 0 2 16,2-2-1-1,-2 3 0 1,-1 3 0-16,-1 0-1 15,-9 8 2-15,12-7-1 16,-12 7 0-16,0 0 0 0,9-10 0 16,-9 10 1-16,0 0-1 15,12-12 0-15,-12 12 0 16,9-12 1-16,-9 12-1 16,0 0 0-16,10-8 0 0,-10 8 1 15,0 0 0-15,0 0 0 16,0 0-2-16,0 0-2 15,-13 9-23-15,2-11-11 16,11 2 0-16,-23-18 0 16</inkml:trace>
  <inkml:trace contextRef="#ctx0" brushRef="#br1" timeOffset="225212.9602">13124 15165 3 0,'0'0'9'0,"0"0"-4"16,-13 0-1-16,13 0 0 0,0 0 0 31,-9-11 2-31,9 11 1 0,-12-13 1 16,12 13-1-16,-19-17 1 15,7 9 0-15,-1 0-1 16,1 0-2-16,0-3-2 15,-1 2 0-15,1-2-2 16,2-1 1-16,-2-1 0 16,2 0-1-16,-2 2 1 0,3-4 0 15,-3 5 0-15,3-3-1 16,-7 1 1-16,3 1-1 16,-2-1 1-16,-1 2 0 15,3-1 0-15,-1 1 1 16,2 1-1-16,2 1 0 15,3-1 0-15,-2 0 1 0,0 0-1 16,3-1 0-16,-3 0-1 16,2-2 0-16,-2 1 0 15,3-2 0-15,-8 1 0 16,4 0 1-16,3-1-1 0,-3 2 0 16,1 2 0-16,0 0 0 31,-1-1 0-31,-2 2 0 0,6-2 0 15,-3 0 0-15,3-2-1 16,-6 2 1-16,2-4-1 16,1 2 1-16,0 0-1 15,-1 0 1-15,0 2-1 16,4 0 1-16,6 10 0 16,-15-13 0-16,8 3-1 0,7 10 1 15,-9-15-1-15,9 15 0 16,-9-20 1-16,2 8-1 15,-1-2 0-15,2 0 1 16,-1 1 0-16,1 2-1 16,-1-1 1-16,-5 2 0 15,12 10 0 1,-15-13-1-16,15 13 1 16,-20-14 0-16,12 4 0 15,-2 0-1-15,-2-4 1 16,3-4 0-16,-3 0-1 0,2-2 1 15,-2-3-1-15,0 3 1 16,2-2-1-16,-3 4 1 16,5 5-3-16,-2 0-3 0,4-2-24 15,6 15-7-15,-7-20 1 16,7 20-1-16</inkml:trace>
  <inkml:trace contextRef="#ctx0" brushRef="#br0" timeOffset="229941.1238">16133 15378 27 0,'-16'-9'30'16,"16"9"-4"-16,-17 14-7 15,10-2-5-15,0 8-4 16,1 3-3-16,8 1-1 0,9-2-1 16,9 1 0-16,8-11 0 15,10-7 0-15,-1-13 2 16,6-6 0-16,-11-15 0 16,1-1-1-16,-17-11 0 15,-12 5-1-15,-17 0-1 16,-9 9-1-1,-9 6-1-15,-6 9-2 16,2 12-8-16,-2 14-29 16,7 4-3-16,11 11-1 15,3 1-1-15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Μετασχηματίζουμε τις προδιαγραφές μας από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el-G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 smtClean="0"/>
                  <a:t>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=+∞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Θέλουμε ξανά μια εξίσωση που να δέχεται τις προδιαγραφές μας!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επιλέξουμε ξανά το φίλτρο </a:t>
                </a:r>
                <a:r>
                  <a:rPr lang="en-US" dirty="0" smtClean="0"/>
                  <a:t>Butterworth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Εφαρμόζουμε προδιαγραφές</a:t>
                </a:r>
                <a:r>
                  <a:rPr lang="en-US" dirty="0"/>
                  <a:t>: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(0.1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0.89125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(0.1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17783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73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Λύνοντας το σύστημα, βρίσκουμε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=5.305→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=0.766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να βρούμε ένα αιτιατό και ευσταθές σύστημα συνεχούς χρόνου, έχουμε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πόλοι του συστήματος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0.766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δίνονται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=0.766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=0,1,…,11</m:t>
                      </m:r>
                    </m:oMath>
                  </m:oMathPara>
                </a14:m>
                <a:endParaRPr lang="en-US" sz="22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επιλέξουμε τους πόλους οι οποίοι μας δίνουν ένα ευσταθές και αιτιατό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2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"/>
          <a:stretch/>
        </p:blipFill>
        <p:spPr>
          <a:xfrm>
            <a:off x="4998946" y="2263391"/>
            <a:ext cx="4025900" cy="354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Επιλέγω τους πόλους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Τότε το σύστημά μας θα γράφεται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+1.08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+1.48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Bilinear Transformation </a:t>
                </a:r>
                <a:r>
                  <a:rPr lang="el-GR" dirty="0" smtClean="0"/>
                  <a:t>δίνει: 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σύστημά μας στο χώρο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br>
                  <a:rPr lang="el-GR" dirty="0" smtClean="0"/>
                </a:br>
                <a:r>
                  <a:rPr lang="el-GR" dirty="0" smtClean="0"/>
                  <a:t>  θα είναι: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0.000738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(1−1.26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+0.72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0.90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3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06223" y="2641600"/>
            <a:ext cx="1041400" cy="28448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923" y="2768600"/>
                <a:ext cx="3907677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endParaRPr lang="el-GR" sz="2000" dirty="0"/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3" y="2768600"/>
                <a:ext cx="3907677" cy="10690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Υπάρχουν πολλές εξισώσεις (φίλτρα) στις οποίες μπορούμε να θέσουμε τις προδιαγραφές μας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n-US" dirty="0" smtClean="0"/>
              <a:t>Chebyshev</a:t>
            </a:r>
            <a:r>
              <a:rPr lang="el-GR" dirty="0" smtClean="0"/>
              <a:t> (</a:t>
            </a:r>
            <a:r>
              <a:rPr lang="en-US" dirty="0" smtClean="0"/>
              <a:t>I, II)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Elliptic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Butterworth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Bessel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Optimum “L”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Gaussian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Hourglass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Raised-cosine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και πολλά άλλα!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Electronic linear fil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170757"/>
            <a:ext cx="6740525" cy="53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- Σύνοψη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Έχουμε δει ήδη δυο μεθόδους κατασκευής ψηφιακών φίλτρων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μέσω του πεδίου του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... </a:t>
                </a:r>
                <a:r>
                  <a:rPr lang="el-GR" dirty="0"/>
                  <a:t>κ</a:t>
                </a:r>
                <a:r>
                  <a:rPr lang="el-GR" dirty="0" smtClean="0"/>
                  <a:t>αι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sz="2400" dirty="0">
                    <a:sym typeface="Wingdings" panose="05000000000000000000" pitchFamily="2" charset="2"/>
                  </a:rPr>
                  <a:t>Μέθοδος </a:t>
                </a:r>
                <a:r>
                  <a:rPr lang="en-US" sz="2400" dirty="0">
                    <a:sym typeface="Wingdings" panose="05000000000000000000" pitchFamily="2" charset="2"/>
                  </a:rPr>
                  <a:t>Impulse Invariance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Wingdings" panose="05000000000000000000" pitchFamily="2" charset="2"/>
                  </a:rPr>
                  <a:t>a.k.a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δειγματοληψία της κρουστικής απόκρισης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>
                    <a:sym typeface="Wingdings" panose="05000000000000000000" pitchFamily="2" charset="2"/>
                  </a:rPr>
                  <a:t> συνεχούς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sym typeface="Wingdings" panose="05000000000000000000" pitchFamily="2" charset="2"/>
                  </a:rPr>
                  <a:t>Γραμμική αντιστοιχία συχνότητας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σε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endParaRPr lang="el-GR" sz="20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sym typeface="Wingdings" panose="05000000000000000000" pitchFamily="2" charset="2"/>
                  </a:rPr>
                  <a:t>Η διαδικασία αυτή αντιστοιχίζει κάθε πόλο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Laplace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σε έναν πόλο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l-GR" sz="2000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. Ζ</a:t>
                </a:r>
                <a:endParaRPr lang="el-GR" sz="2000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400" dirty="0">
                    <a:sym typeface="Wingdings" panose="05000000000000000000" pitchFamily="2" charset="2"/>
                  </a:rPr>
                  <a:t> Μέθοδος </a:t>
                </a:r>
                <a:r>
                  <a:rPr lang="en-US" sz="2400" dirty="0">
                    <a:sym typeface="Wingdings" panose="05000000000000000000" pitchFamily="2" charset="2"/>
                  </a:rPr>
                  <a:t>Bilinear Transformation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Wingdings" panose="05000000000000000000" pitchFamily="2" charset="2"/>
                  </a:rPr>
                  <a:t>a.k.a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«συμπίεση» του άξονα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0≤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!!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Μη γραμμική αντιστοιχία της αναλογικής με την ψηφιακή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Η διαδικασία αντιστοιχίζει κάθε πόλο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στο χώρο του </a:t>
                </a:r>
                <a:r>
                  <a:rPr lang="en-US" sz="2000" dirty="0">
                    <a:sym typeface="Wingdings" panose="05000000000000000000" pitchFamily="2" charset="2"/>
                  </a:rPr>
                  <a:t>Laplace </a:t>
                </a:r>
                <a:r>
                  <a:rPr lang="el-GR" sz="2000" dirty="0">
                    <a:sym typeface="Wingdings" panose="05000000000000000000" pitchFamily="2" charset="2"/>
                  </a:rPr>
                  <a:t>σε έναν πόλο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στο χώρο του </a:t>
                </a:r>
                <a:r>
                  <a:rPr lang="el-GR" sz="2000" dirty="0" err="1">
                    <a:sym typeface="Wingdings" panose="05000000000000000000" pitchFamily="2" charset="2"/>
                  </a:rPr>
                  <a:t>μετασχ</a:t>
                </a:r>
                <a:r>
                  <a:rPr lang="el-GR" sz="2000" dirty="0">
                    <a:sym typeface="Wingdings" panose="05000000000000000000" pitchFamily="2" charset="2"/>
                  </a:rPr>
                  <a:t>. Ζ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2288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50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Σύνοψη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Και οι δυο μέθοδοι αντιστοιχίζουν πόλους από το μιγαδικό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μιγαδικό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Μήπως αντιστοιχίζονται με παρόμοιο τρόπο και τα μηδενικά?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Γενικά, πως εφαρμόζονται οι μέθοδοι για ένα τυχαίο σύστημα στο χώρο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?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2342"/>
          <a:stretch/>
        </p:blipFill>
        <p:spPr>
          <a:xfrm>
            <a:off x="155275" y="1553677"/>
            <a:ext cx="8874103" cy="38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2000" dirty="0"/>
                  <a:t> </a:t>
                </a:r>
                <a:r>
                  <a:rPr lang="el-GR" dirty="0" smtClean="0"/>
                  <a:t>Έστω το σύστημα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Εφαρμόστε τις μεθόδους που μάθατε για να 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ενός φίλτρου</a:t>
                </a:r>
                <a:br>
                  <a:rPr lang="el-GR" dirty="0" smtClean="0"/>
                </a:br>
                <a:r>
                  <a:rPr lang="el-GR" dirty="0" smtClean="0"/>
                  <a:t>   διακριτού χρόνου που το υλοποιεί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952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70720" y="428040"/>
              <a:ext cx="8528040" cy="5888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60" y="416880"/>
                <a:ext cx="8550720" cy="59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3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82520" y="392400"/>
              <a:ext cx="8391600" cy="5876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40" y="385200"/>
                <a:ext cx="8406000" cy="58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3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ήδη δει μια μέθοδο σχεδίασης ψηφιακών-από-αναλογικά φίλτρα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Τη Μέθοδο </a:t>
                </a:r>
                <a:r>
                  <a:rPr lang="en-US" dirty="0" smtClean="0"/>
                  <a:t>Impulse Invariance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 είναι το βασικό πρόβλημα με αυτή τη μέθοδο?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Ότι το αναλογικό φίλτρο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</a:t>
                </a:r>
                <a:r>
                  <a:rPr lang="en-US" dirty="0" smtClean="0"/>
                  <a:t>band-limited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«ζει» μόνο σε ένα πεπερασμένο διάστημα συχνοτήτων γύρω από το μηδέν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Θυμηθείτε την ιδιότητα της κλιμάκωσης στο χρόνο για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«Αν ένα σήμα είναι πεπερασμένης διάρκειας στο χρόνο, τότε είναι άπειρης διάρκειας στη συχνότητα, και το αντίστροφο»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ιδιότητα αυτή μας λέει ότι ένα πεπερασμένης διάρκειας σήμα στο συνεχή χρόνο </a:t>
                </a:r>
                <a:r>
                  <a:rPr lang="en-US" dirty="0" smtClean="0"/>
                  <a:t>(</a:t>
                </a:r>
                <a:r>
                  <a:rPr lang="el-GR" dirty="0" smtClean="0"/>
                  <a:t>όπως </a:t>
                </a:r>
                <a:r>
                  <a:rPr lang="el-GR" dirty="0" smtClean="0"/>
                  <a:t>είναι όλα τα σήματα «εκεί έξω» </a:t>
                </a:r>
                <a:r>
                  <a:rPr lang="el-GR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θα </a:t>
                </a:r>
                <a:r>
                  <a:rPr lang="el-GR" dirty="0" smtClean="0"/>
                  <a:t>έχει άπειρου πλήθους </a:t>
                </a:r>
                <a:r>
                  <a:rPr lang="el-GR" dirty="0" smtClean="0"/>
                  <a:t>μη μηδενικές συχνότητες</a:t>
                </a:r>
                <a:r>
                  <a:rPr lang="el-GR" dirty="0" smtClean="0"/>
                  <a:t>, δηλ. ΔΕ θα είναι </a:t>
                </a:r>
                <a:r>
                  <a:rPr lang="en-US" dirty="0" smtClean="0"/>
                  <a:t>band-limited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κατά τη δειγματοληψία της κρουστικής απόκρισης, θα υπάρχει πάντα το φαινόμενο του </a:t>
                </a:r>
                <a:r>
                  <a:rPr lang="en-US" dirty="0" smtClean="0"/>
                  <a:t>aliasing!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«</a:t>
                </a:r>
                <a:r>
                  <a:rPr lang="el-GR" dirty="0" err="1" smtClean="0"/>
                  <a:t>ρέπλικες</a:t>
                </a:r>
                <a:r>
                  <a:rPr lang="el-GR" dirty="0" smtClean="0"/>
                  <a:t>» του κεντρικού φάσματος </a:t>
                </a:r>
                <a:r>
                  <a:rPr lang="el-GR" dirty="0" smtClean="0"/>
                  <a:t>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θα </a:t>
                </a:r>
                <a:r>
                  <a:rPr lang="el-GR" dirty="0" smtClean="0"/>
                  <a:t>έχουν επικαλύψεις μεταξύ τους!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23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812273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«</a:t>
                </a:r>
                <a:r>
                  <a:rPr lang="el-GR" dirty="0" err="1" smtClean="0"/>
                  <a:t>ρέπλικες</a:t>
                </a:r>
                <a:r>
                  <a:rPr lang="el-GR" dirty="0" smtClean="0"/>
                  <a:t>» του κεντρικού φάσματος θα έχουν επικαλύψεις μεταξύ τους!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τεχνική που θα συζητήσουμε στη συνέχεια αποφεύγει το πρόβλημα του </a:t>
                </a:r>
                <a:r>
                  <a:rPr lang="en-US" dirty="0" smtClean="0"/>
                  <a:t>aliasing </a:t>
                </a:r>
                <a:r>
                  <a:rPr lang="el-GR" dirty="0" smtClean="0"/>
                  <a:t>χρησιμοποιώντας έναν αλγεβρικό μετασχηματισμό μεταξύ των μεταβλητών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Τι ακριβώς κάνει αυτός ο μετασχηματισμός?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Προσπαθεί να «χωρέσει» τον άξονα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Ως εκ τούτου, η αντιστοίχιση των μεταβλητών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γραμμική, όπως ήταν στην προηγούμενη </a:t>
                </a:r>
                <a:r>
                  <a:rPr lang="el-GR" dirty="0" smtClean="0"/>
                  <a:t>μέθοδο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Impuls</a:t>
                </a:r>
                <a:r>
                  <a:rPr lang="en-US" dirty="0" smtClean="0"/>
                  <a:t>e Invariance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η τεχνική αυτή, που ονομάζεται </a:t>
                </a:r>
                <a:r>
                  <a:rPr lang="en-US" b="1" dirty="0" smtClean="0"/>
                  <a:t>Bilinear Transformation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είναι κατάλληλη όταν αυτή η </a:t>
                </a:r>
                <a:r>
                  <a:rPr lang="el-GR" dirty="0" smtClean="0"/>
                  <a:t>«</a:t>
                </a:r>
                <a:r>
                  <a:rPr lang="el-GR" dirty="0" smtClean="0"/>
                  <a:t>αναδίπλωση» </a:t>
                </a:r>
                <a:r>
                  <a:rPr lang="el-GR" dirty="0" smtClean="0"/>
                  <a:t>(</a:t>
                </a:r>
                <a:r>
                  <a:rPr lang="en-US" dirty="0" smtClean="0"/>
                  <a:t>warping) </a:t>
                </a:r>
                <a:r>
                  <a:rPr lang="el-GR" dirty="0" smtClean="0"/>
                  <a:t>του άξονα «αναλογικής» συχνότητας είναι αποδεκτή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812273" cy="6154535"/>
              </a:xfrm>
              <a:blipFill rotWithShape="0">
                <a:blip r:embed="rId2"/>
                <a:stretch>
                  <a:fillRect l="-1936" t="-2180" r="-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0235" y="1063293"/>
            <a:ext cx="8434680" cy="2257808"/>
            <a:chOff x="340822" y="1141950"/>
            <a:chExt cx="8434680" cy="2257808"/>
          </a:xfrm>
        </p:grpSpPr>
        <p:grpSp>
          <p:nvGrpSpPr>
            <p:cNvPr id="11" name="Group 10"/>
            <p:cNvGrpSpPr/>
            <p:nvPr/>
          </p:nvGrpSpPr>
          <p:grpSpPr>
            <a:xfrm>
              <a:off x="340822" y="1141950"/>
              <a:ext cx="8434680" cy="2257808"/>
              <a:chOff x="340822" y="1141950"/>
              <a:chExt cx="8434680" cy="225780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04" y="1141950"/>
                <a:ext cx="8417398" cy="2257808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0822" y="2984269"/>
                <a:ext cx="3832167" cy="290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24400" y="2984269"/>
                <a:ext cx="3832167" cy="290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650181" y="2958439"/>
                  <a:ext cx="1048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181" y="2958439"/>
                  <a:ext cx="1048429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33" t="-2174" r="-581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58488" y="2966752"/>
                  <a:ext cx="1398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88" y="2966752"/>
                  <a:ext cx="139814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73" t="-4444" r="-437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04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μετασχηματισμός αυτός δίνεται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Κι εδώ έχουμε την παράμετρο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 smtClean="0"/>
                  <a:t>, όπως και στην προηγούμενη μέθοδο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Κι εδώ όμως μπορούμε να δείξουμε ότι η παράμετρος αυτή δεν παίζει ρόλο στη σχεδίαση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την κρατήσουμε για λόγους πληρότητας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Λύνοντας ως προς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38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2076"/>
          <a:stretch/>
        </p:blipFill>
        <p:spPr>
          <a:xfrm>
            <a:off x="2292096" y="3590252"/>
            <a:ext cx="6827520" cy="295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925568" y="1975104"/>
            <a:ext cx="3877056" cy="161514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Ίδια «ιδέα» με την αντιστοίχιση της προηγούμενης μεθόδου</a:t>
            </a:r>
            <a:r>
              <a:rPr lang="en-US" dirty="0" smtClean="0">
                <a:solidFill>
                  <a:sysClr val="windowText" lastClr="000000"/>
                </a:solidFill>
              </a:rPr>
              <a:t>, Impulse Invariance (</a:t>
            </a:r>
            <a:r>
              <a:rPr lang="el-GR" dirty="0" smtClean="0">
                <a:solidFill>
                  <a:sysClr val="windowText" lastClr="000000"/>
                </a:solidFill>
              </a:rPr>
              <a:t>όχι σαν αλγεβρική αντιστοίχιση όμως)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πως μπορούμε να συσχετίσουμε τις μεταβλητές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,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ή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Πώς μοιάζει αυτή η μη γραμμική αντιστοίχιση των δυο συχνοτήτων?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αντιστοιχίζεται η «αναλογική» απόκριση πλάτους στην «ψηφιακή»?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31263" y="3458424"/>
            <a:ext cx="2263368" cy="778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5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0" y="1906631"/>
            <a:ext cx="6192270" cy="39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</a:t>
            </a:r>
            <a:r>
              <a:rPr lang="el-GR" b="1" dirty="0" smtClean="0"/>
              <a:t>– </a:t>
            </a:r>
            <a:r>
              <a:rPr lang="en-US" b="1" dirty="0" smtClean="0"/>
              <a:t>Bilinear Transformation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sz="200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/>
          <a:stretch/>
        </p:blipFill>
        <p:spPr>
          <a:xfrm>
            <a:off x="3987800" y="358679"/>
            <a:ext cx="4762500" cy="61897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3963" y="1105592"/>
            <a:ext cx="4012277" cy="1424248"/>
            <a:chOff x="193963" y="1105592"/>
            <a:chExt cx="4012277" cy="1424248"/>
          </a:xfrm>
        </p:grpSpPr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3302923" y="1813560"/>
              <a:ext cx="903317" cy="41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93963" y="1105592"/>
              <a:ext cx="3108960" cy="1424248"/>
              <a:chOff x="193963" y="1105592"/>
              <a:chExt cx="3108960" cy="1424248"/>
            </a:xfrm>
          </p:grpSpPr>
          <p:sp>
            <p:nvSpPr>
              <p:cNvPr id="9" name="Horizontal Scroll 8"/>
              <p:cNvSpPr/>
              <p:nvPr/>
            </p:nvSpPr>
            <p:spPr>
              <a:xfrm>
                <a:off x="193963" y="1105592"/>
                <a:ext cx="3108960" cy="1424248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ysClr val="windowText" lastClr="000000"/>
                    </a:solidFill>
                  </a:rPr>
                  <a:t>Προδιαγραφές 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              </a:t>
                </a:r>
                <a:r>
                  <a:rPr lang="el-GR" dirty="0" smtClean="0">
                    <a:solidFill>
                      <a:sysClr val="windowText" lastClr="000000"/>
                    </a:solidFill>
                  </a:rPr>
                  <a:t>στο </a:t>
                </a:r>
                <a:r>
                  <a:rPr lang="el-GR" b="1" dirty="0" smtClean="0">
                    <a:solidFill>
                      <a:sysClr val="windowText" lastClr="000000"/>
                    </a:solidFill>
                  </a:rPr>
                  <a:t>διακριτό</a:t>
                </a:r>
                <a:r>
                  <a:rPr lang="el-GR" dirty="0" smtClean="0">
                    <a:solidFill>
                      <a:sysClr val="windowText" lastClr="000000"/>
                    </a:solidFill>
                  </a:rPr>
                  <a:t> χρόνο μετατρέπονται στο </a:t>
                </a:r>
                <a:r>
                  <a:rPr lang="el-GR" b="1" dirty="0" smtClean="0">
                    <a:solidFill>
                      <a:sysClr val="windowText" lastClr="000000"/>
                    </a:solidFill>
                  </a:rPr>
                  <a:t>συνεχή</a:t>
                </a:r>
                <a:r>
                  <a:rPr lang="el-GR" dirty="0" smtClean="0">
                    <a:solidFill>
                      <a:sysClr val="windowText" lastClr="000000"/>
                    </a:solidFill>
                  </a:rPr>
                  <a:t> χρόνο</a:t>
                </a:r>
                <a:endParaRPr lang="el-GR" dirty="0">
                  <a:solidFill>
                    <a:sysClr val="windowText" lastClr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72886" y="1274301"/>
                    <a:ext cx="666977" cy="2984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2886" y="1274301"/>
                    <a:ext cx="666977" cy="29841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587" r="-917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65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παράδειγμα σχεδίασης (ίδιο με την προηγ. μέθοδο)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ζητήσουμε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 και ας θεωρήσουμε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3" y="1139441"/>
            <a:ext cx="6248413" cy="31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5953</TotalTime>
  <Words>793</Words>
  <Application>Microsoft Office PowerPoint</Application>
  <PresentationFormat>On-screen Show (4:3)</PresentationFormat>
  <Paragraphs>200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547</cp:revision>
  <cp:lastPrinted>2019-12-03T14:11:53Z</cp:lastPrinted>
  <dcterms:created xsi:type="dcterms:W3CDTF">2018-08-17T16:23:20Z</dcterms:created>
  <dcterms:modified xsi:type="dcterms:W3CDTF">2019-12-03T16:11:13Z</dcterms:modified>
</cp:coreProperties>
</file>