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1"/>
  </p:notesMasterIdLst>
  <p:handoutMasterIdLst>
    <p:handoutMasterId r:id="rId32"/>
  </p:handoutMasterIdLst>
  <p:sldIdLst>
    <p:sldId id="322" r:id="rId3"/>
    <p:sldId id="323" r:id="rId4"/>
    <p:sldId id="324" r:id="rId5"/>
    <p:sldId id="325" r:id="rId6"/>
    <p:sldId id="326" r:id="rId7"/>
    <p:sldId id="327" r:id="rId8"/>
    <p:sldId id="360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279" r:id="rId30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06" d="100"/>
          <a:sy n="10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4:46:55.9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12832 16549 16 0,'-25'0'23'0,"10"10"-17"16,2-4-5-16,13-6-10 15,0 0-11-15,7-16 4 0,5 4 16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4:59:19.0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1000 10315 22 0,'0'0'33'0,"0"0"1"16,0 0-7-16,33-3-4 15,-1 14-7-15,5 11-4 0,4-1-4 32,2 11-1-32,6-4-5 15,-10 3-3-15,2 1-10 16,-13-4-17-16,-4-9-8 16,-5-4-1-16,-7-15 0 0</inkml:trace>
  <inkml:trace contextRef="#ctx0" brushRef="#br0" timeOffset="217.5076">1373 10253 27 0,'-10'0'34'16,"-2"0"0"-16,-3 15-2 16,-6 7-13-16,-5 0-6 15,26-22-2-15,-65 63-3 0,65-63-3 16,-69 74-3-16,69-74-5 15,-63 58-8-15,63-58-17 16,0 0-8-16,-47 44-1 16,47-44 0-16</inkml:trace>
  <inkml:trace contextRef="#ctx0" brushRef="#br0" timeOffset="587.2565">1571 10435 8 0,'0'27'30'16,"-7"-8"0"-16,2 5-1 16,5-2-12-16,-4-3-5 15,4-4 0-15,0-15-4 16,0 12-1-16,0-21-1 15,0-7-1-15,4-13 0 16,-4-7 0 0,0-11-1-16,-6-3-3 15,1-5 2-15,5 1-2 16,-5 2 2-16,2 5-1 16,3 4 0-16,0 11-1 15,8 5 1-15,6 5-1 16,3 7-1-16,4 0-2 0,12 7-6 15,3 1-13-15,3 0-16 0,10 7-1 16,-1-5 0 0,4 5 0-16</inkml:trace>
  <inkml:trace contextRef="#ctx0" brushRef="#br0" timeOffset="818.3501">1503 10574 23 0,'0'0'30'15,"9"11"1"-15,13-11-13 16,12 4-6-16,5-4-6 15,4 0-22-15,4 4-10 16,-11-14-2-16,1 10-1 16</inkml:trace>
  <inkml:trace contextRef="#ctx0" brushRef="#br0" timeOffset="1172.2757">1745 10318 16 0,'12'0'33'32,"-2"10"2"-32,-4 4 0 0,0 1-14 15,0 9-6-15,-1-4-4 16,0 5-4-16,-5-7-2 16,4-1-2-16,-4-7-1 15,0-10-2-15,6-12-1 16,1-7-2-16,3-3 0 15,5-7-1-15,1 4 0 0,1-5 1 16,2 5 1-16,-5 6 1 16,0 10 2-16,0 9 2 15,-14 0 1-15,15 23 1 16,-15-3-1-16,7 6-2 16,-4-1-4-16,-3 1-14 15,0-5-20 1,2 1-1-16,-2-13 0 15,13 0 0-15</inkml:trace>
  <inkml:trace contextRef="#ctx0" brushRef="#br0" timeOffset="1620.2498">2091 10045 24 0,'0'0'29'0,"18"-2"0"15,-5-1-12-15,8-2-6 0,6 5-2 16,-2-9-2-16,-2 9-1 16,-5-2-3-16,-1 2 0 15,-1 0-1-15,-4 2 0 16,-12-2-1-16,10 14 0 0,-10-1 0 15,3 3 1 1,-3 7-1 0,3 7 1-16,0 4 1 15,-3 7 0-15,4 6 2 16,1 3 1-16,-5-1 0 0,6 1 1 16,-6-8 0-16,0-1 0 15,-11-7 0-15,1-8-1 16,-4-8-2-16,-3-7 0 15,-6-2-1-15,2-5-1 0,-7-4 0 16,7 0-3-16,3 0-3 16,0-8-15-16,1 3-22 15,17 5-1-15,6-14 1 16,18 2-1-16</inkml:trace>
  <inkml:trace contextRef="#ctx0" brushRef="#br0" timeOffset="2342.7994">2795 10471 16 0,'-18'7'18'0,"36"-4"11"31,19-3-14-31,25 0-1 15,28 0-2-15,29-1 1 16,30 1-1-16,24-4-1 16,17 4-1-16,5-5 0 15,10 5-1-15,-13-4-2 16,-10 4-1-16,-24-6-1 16,-24 6-1-16,-26-6-1 0,-23 6-1 15,-26-6-1-15,-17 3 1 16,-17 1-2-16,-25 2 0 15,0 0-1-15,0 0-5 16,-17-14-24-16,3 14-9 16,-9-10-1-16,10 3 1 15</inkml:trace>
  <inkml:trace contextRef="#ctx0" brushRef="#br0" timeOffset="4145.6912">3705 10338 30 0,'0'-10'32'16,"0"-4"-5"-16,0 4-5 16,0 10-2-16,0 0-5 15,6 19-3-15,-9-2-3 16,3 12-2-16,0 0-3 16,0 3 1-16,-3 5-2 0,3-4-1 15,0-5 0-15,0-5 0 16,0-6-1-16,3-7 0 15,-3-10 0-15,0 0 0 16,3-27 0-16,-3 5 0 16,0-2 0-16,-3-8-1 15,0-2 1 1,-1 6-1-16,-1 1 0 16,0 3 0-16,2 9 0 15,3 15-1-15,-3-12 1 16,3 12 0-16,16 13 0 15,-1-2 0-15,8 4-1 0,5 2 1 16,-1-1 0 0,8 1 0-16,-4 0 0 0,-1-1-1 15,-8 0 1-15,-3-6 0 0,-10 2 0 16,-3 0 0-16,-6-3 0 16,0-9 0-16,-18 18 0 15,-2-11 1-15,-7 1-1 16,-4 1 1-16,-2 0-1 15,-3-1 0-15,3-2 1 0,1 0-1 16,4-2 0-16,10 0 0 16,8 0 1-16,10-4-1 15,0 0-1-15,0 0-1 16,19 5-8-16,-7-1-29 16,2-11 1-16,4 2-1 15,-10-10-1 1</inkml:trace>
  <inkml:trace contextRef="#ctx0" brushRef="#br0" timeOffset="4592.1226">3804 10522 21 0,'0'0'28'15,"13"6"-1"-15,-13-6-7 16,8-2-8-16,-8 2-2 16,9 0-2-16,-9 0-2 0,0 0 0 15,-12 3 0-15,-3-3 0 16,2 7 0-16,-4-7 0 16,3 6-1-16,-1-6 1 15,15 0 0-15,-16-6-1 16,16 6-2-16,10-17 0 0,-1 8-1 15,3-1-1-15,2 0-4 16,3 1-24-16,-1 6-11 0,-8-7 0 16,8 8-1-1</inkml:trace>
  <inkml:trace contextRef="#ctx0" brushRef="#br0" timeOffset="6951.0221">3872 9876 45 0,'2'-19'22'16,"5"2"-3"-16,-7-1-1 15,0 2-3-15,3 2-3 16,-3 1-2-16,0 3-2 15,-3 1-2-15,3 9-1 16,-7-15-2-16,7 15 0 16,0 0-2-16,-5-9 0 0,5 9-1 15,0 0 0-15,0 0 1 16,0 9-1-16,0-9-1 16,0 22 1-16,5-6 0 15,-5 0 1-15,4 4-1 0,2 2 0 16,-3-1 0-1,1 2 1 1,1 2 0-16,-1-4-1 16,-1-2 0-16,-1-1 1 0,5-3 0 15,-4-1-1-15,-3-4 2 16,0-10-1-16,0 11 0 16,0-11 0-16,-16 8 1 15,4-8-1-15,-3 0 0 16,0 0 1-16,-1 0-2 0,4 0 1 15,0 0-1-15,2 0 0 16,10 0 0-16,-9 0 0 16,9 0 0-16,19 0-1 15,-4 0 0-15,5 0 0 16,6-5 0-16,1 0 0 16,2 3 1-16,2 2-1 0,-3 0 1 15,-4 0 0-15,-5 0 0 16,-4 0 1-16,-5-3-1 15,-10 3 0-15,13 0 1 0,-13 0 0 16,0 0-1 0,0 0 1-16,0 0-1 15,0 0 1 1,0 0-1-16,0 0 1 16,0 0 0-16,0 0-1 0,0 0 1 15,0 0-1-15,0 0 0 16,0 0-3-16,0 0-7 15,-10 5-27-15,1-9-1 16,9 4 0-16,-12 0 0 16</inkml:trace>
  <inkml:trace contextRef="#ctx0" brushRef="#br0" timeOffset="8256.1517">4885 10476 13 0,'0'0'25'16,"0"0"-15"-16,0 0 0 16,0 0 0-16,0 0-1 15,0 0 0-15,11 7-1 0,7-7 0 16,7 0 1-1,11 0-1-15,15 0 1 0,14-3-3 16,17-1 0-16,13-1-1 16,10 0 0-16,6-3-1 0,2 3-1 15,-11-1 0-15,-5 3-2 16,-16 3 1-16,-22-5 0 16,-17 5-1-16,-9 0 1 15,-19 5 0-15,-14-5 1 16,0 0-1-1,0 0 1-15,0 0-1 16,3 9 0-16,-3-9-1 16,0 0 0-16,0 0-1 15,0 0 1-15,-10 4-3 16,10-4-7-16,0 0-28 16,0 0 0-16,-6-22-1 15,16 9 1-15</inkml:trace>
  <inkml:trace contextRef="#ctx0" brushRef="#br0" timeOffset="9291.3354">6567 10040 20 0,'3'-11'30'0,"-13"-11"-6"16,-2 3-2 0,-10 0-4-16,-11 3-3 15,-5 5-3-15,-14 5-3 0,-4 16-2 16,-9 0-2-16,3 16-2 15,-3 8-1-15,6 12-1 16,8 10 1-16,9 9 0 0,12 3 0 16,17 4 0-16,13 3 1 15,18-1 0-15,13-4 0 16,16-5 0-16,8-12-1 16,14-9-1-16,7-13 1 15,6-15-1-15,7-16-1 31,1-16 1-31,-3-16-1 0,-10-18 1 16,-11-10-1-16,-13-14 1 16,-22-6-1-16,-20-2 0 15,-20 2 0-15,-15 7 0 16,-13 4 0-16,-7 10-1 16,0 12-5-16,-5 8-9 15,3 14-23-15,8 16-1 0,-1 4 0 16,1 13 0-16</inkml:trace>
  <inkml:trace contextRef="#ctx0" brushRef="#br0" timeOffset="9860.1849">6351 10086 6 0,'0'-17'26'15,"0"8"-2"-15,0-3-3 31,0 12-3-31,2-13-3 0,-2 13-4 16,0 0 0-16,0 0-2 16,0 0 0-16,0 10-2 15,0 9-1-15,0 6 0 16,0 14 0-16,6 6 0 16,0 12-1-16,-6 5 0 15,4 6-1-15,-1 2 0 0,3 0-2 16,-3-6 0-16,-3-9-1 15,3-10 0-15,-3-9-2 16,7-9-4-16,-7-14-12 16,0-13-23-16,11-8 0 15,-8-10 1-15,4-4-1 16</inkml:trace>
  <inkml:trace contextRef="#ctx0" brushRef="#br0" timeOffset="10206.9028">6000 10411 11 0,'-9'0'30'0,"9"0"0"15,10 0-6-15,7 0-5 16,10 0-4-16,11-6-3 0,11 6-2 16,9 0 0-16,15 0-3 15,2 0-1-15,14 0-1 16,2-7-2-16,-1 5 0 16,-10-5-1-16,-6 7-1 15,-11-5 0-15,-15 0-1 31,-7 5-1-31,-22-5-5 0,-10 5-18 16,-9 0-14-16,-15 0 0 16,-1 0 0-16</inkml:trace>
  <inkml:trace contextRef="#ctx0" brushRef="#br0" timeOffset="10857.9227">5694 10365 43 0,'-4'-10'26'0,"4"10"-3"16,3-15-5-16,6 11-5 0,2 0-4 16,8 8-2-16,1 0-2 15,8 7-1-15,-4 2-1 31,4 4-1-31,-4 0 0 0,0 2 0 16,-2-1-1-16,-4-4 0 16,-5-2-1-16,-4-2 1 15,-9-10 0-15,11 12 1 16,-11-12 0-16,0 11 1 16,-12-7 0-16,3 3 0 15,-8 1 2-15,-2 1-1 0,-4-2 0 16,1 6-1-16,-1-8-1 15,6 3 0-15,2 1-2 16,0-6-6-16,15-3-27 16,-4 9-6-16,4-9 1 15,12 0-1-15</inkml:trace>
  <inkml:trace contextRef="#ctx0" brushRef="#br0" timeOffset="14470.2918">3168 10495 16 0,'0'0'16'15,"0"0"-2"-15,2-9-2 0,-2 9-3 16,0 0-1-16,0 0-2 16,0 0-2-16,0 0-1 15,-6 16 0-15,6-4 0 16,0 6 1-16,0 7 1 16,-3 5-1-16,3 8 0 31,4 6 0-31,-1 9 0 0,3 4-1 15,-3 8-1-15,4 0 0 16,2 2 1-16,-1-2 1 16,3-1 0-16,-5-8 1 15,2 0-1-15,-5-11 1 16,4 2 0-16,-7-6 1 0,3-2-1 16,-3-2-1-16,-3 1-1 0,-1-5 0 15,1-1-1 1,-2-6 1-16,3-4-1 0,-2-7-2 15,4-15-5-15,-6 9-15 16,6-9-17-16,10-15-1 16,1 2 1-16,2-10-2 31</inkml:trace>
  <inkml:trace contextRef="#ctx0" brushRef="#br0" timeOffset="14966.4996">2692 11585 24 0,'0'0'27'0,"15"7"-5"16,15-7-5-16,16 6-3 15,13 0-2-15,19 2 0 16,18-5 0-16,21 7-3 16,5-10-1-16,17 5-2 0,-2-5-1 15,2-6-1-15,-8-5-3 16,-10 1-1-16,-17 0-6 15,-25 1-5-15,-19 4-11 16,-31 10-14-16,-29-5-1 16,-29 12 0-16</inkml:trace>
  <inkml:trace contextRef="#ctx0" brushRef="#br0" timeOffset="15388.1002">2762 11557 27 0,'0'0'30'16,"0"0"-6"0,-3 22-4-16,-1 10-4 0,4 14-4 15,-6 7-2-15,9 15-1 16,-3 7-1-16,3 10 0 0,-3 3-2 15,4 4 0 1,-8-6-1-16,4 0-1 0,-6-8-1 16,-3-7 1-16,3-13-1 15,-3-8-2-15,3-18-2 16,2-12-8-16,4-20-25 16,16 9-5-16,-4-24 1 0,13-4-2 15</inkml:trace>
  <inkml:trace contextRef="#ctx0" brushRef="#br0" timeOffset="15850.5505">3940 11630 17 0,'9'10'30'31,"-15"4"1"-31,6 12-13 0,0 9-3 16,0 7-2-16,0 18-2 15,0 1 1-15,6 16-2 16,-6 3-1-16,7 7-1 16,-7-2-2-16,0 4 0 15,0-5-1-15,0-1 0 16,-7-5-2-16,1-9-1 0,2-13-1 15,-1-13-1-15,5-6-2 16,-6-15-6-16,6-11-16 16,0-11-16-16,6-17 0 15,-2-2 1-15,-4-12-1 16</inkml:trace>
  <inkml:trace contextRef="#ctx0" brushRef="#br0" timeOffset="16220.0765">2696 12545 7 0,'6'9'29'0,"-6"-9"2"16,20 7-10-16,5 1-3 0,9-1-4 15,15 5-1-15,7-6-2 16,14 2-4-16,11-5-1 16,12-3-1-16,9-3-3 15,7 0 0-15,-3-3-1 16,-1 1 0-16,-7-1-1 15,-13 3-1 1,-16 3-7-16,-16 0-15 16,-23 0-12-16,-12 0-1 15,-18 0 1-15</inkml:trace>
  <inkml:trace contextRef="#ctx0" brushRef="#br0" timeOffset="16836.0518">3047 12039 9 0,'12'-9'64'15,"3"9"-41"-15,8 0-3 16,8 9-4 0,-3-8-3-16,5 7-3 0,-2-2-3 15,1 3-3-15,-7-6-1 16,-1 3-2-16,-11-6 1 0,-13 0-1 16,12 5 0-16,-12-5-1 15,0 0 1-15,-6 17 0 16,-6-6-1-16,-4 6 0 31,-6 4 0-31,-1 3 1 0,-2 6-1 16,-5-2 1-16,2-3-1 15,3-2 0-15,5 0 0 16,4-9 0-16,8-2 0 16,8-12 0-16,0 12 0 15,17-12-1-15,5 3 1 16,6-3 0-16,3 4-1 0,3-4-3 15,3 0-4-15,-6 0-7 16,-3-4-15-16,-4 4-6 16,-15-9 1-16,-9 9-2 15</inkml:trace>
  <inkml:trace contextRef="#ctx0" brushRef="#br0" timeOffset="17051.9574">3059 12165 35 0,'0'0'32'0,"0"0"-5"31,6 10-5-31,10-6-4 0,4 1-6 16,7 0-4-16,-2-2-2 15,6-1-6-15,1 2-9 16,1-4-16-16,-6-7-10 15,5 3 0-15,-11-8-1 16</inkml:trace>
  <inkml:trace contextRef="#ctx0" brushRef="#br0" timeOffset="17352.2127">3320 11983 22 0,'0'0'29'15,"25"0"-6"-15,-7 0-5 16,4 1-3-16,6-1-4 0,0 5-3 15,-3-5-3-15,-4 0-5 16,-4 0-6-16,-6 0-17 16,8 0-8-16,-16-9 0 15,6 9 0-15</inkml:trace>
  <inkml:trace contextRef="#ctx0" brushRef="#br0" timeOffset="17706.2558">3605 11872 5 0,'0'0'24'0,"0"-10"-4"16,0 10-7-16,0 0-2 0,0 0-2 16,-3 15-2-16,3-1 0 15,0 3-1-15,0 5 1 0,0 3 1 16,0-1-2-16,6 2 0 15,-6-5-1-15,4 1-1 16,-1-6-1-16,0-3 0 16,-3-13-1-16,3 15 0 0,-3-15-1 15,0 0 1-15,0 0-1 16,5 9 0-16,-5-9-1 16,0 0 1-16,0 0 0 15,0 0 0-15,0 0-1 16,0 0-2-16,0 0-2 15,0 0-7 1,0 0-16-16,0 0-6 16,-5-9-2-16,5 9 1 15</inkml:trace>
  <inkml:trace contextRef="#ctx0" brushRef="#br0" timeOffset="19539.2553">3295 12555 23 0,'3'15'29'0,"-3"8"-8"16,0 9-2-16,0 11-4 16,0 11-1-16,0 4-3 15,4 6-2-15,-4-4-2 16,3-3-2-16,0-9-1 0,-1-4-4 16,4-13-8-16,-6-9-20 15,0-22-6-15,0 0-1 16,0 0 1-16</inkml:trace>
  <inkml:trace contextRef="#ctx0" brushRef="#br0" timeOffset="19908.9164">3292 13062 3 0,'0'11'28'0,"0"-11"0"16,24 4-10-16,1-1-5 0,9 1-2 15,10 1-2-15,12 0-1 16,9-2-2-16,15-3-2 0,13-3 0 15,11-5-1-15,4-2 0 16,0-3 0-16,-2 0-1 16,-4 2-1-16,-4 1-1 15,-19 7-1-15,-17 3-2 16,-19 0-2-16,-12 8-2 31,-9 1-5-31,-7 1-14 0,-15-10-6 16,0 0 0-16,0 0 7 15</inkml:trace>
  <inkml:trace contextRef="#ctx0" brushRef="#br0" timeOffset="21429.1246">4542 12885 42 0,'-7'-12'25'15,"7"12"-3"-15,0 9-3 16,0 5-3-16,4 12-5 0,-4 3-3 16,5 4-3-16,-5 5 0 15,4 3-2-15,-4-5 0 16,0-2-2-16,0-8 0 16,0-6 1-16,0-6-1 0,0-14 0 15,0 0 0 1,0 0 0-16,0-29 0 0,0 1 0 15,-3-7 0-15,-3-9-1 16,3-1 0-16,3-3 0 0,-3 2 0 16,-4 4 0-16,4 4 1 15,0 8-1-15,3 9 0 16,0 6 0-16,0 5 0 31,0 10 0-31,-3-11 0 0,3 11 0 16,0 0-1-16,0 0 1 15,0 0 0-15,9 8-1 16,-9-8 1-16,10 13 0 16,-4-5 0-16,8 4 0 15,4 1 0-15,2 4 0 16,8 4 0-16,9 2 0 0,10 0 0 16,3 2 1-16,5 2-1 15,-3-2 0-15,-1-1 0 16,-6-5 0-16,-7 1 0 15,-9-6 0-15,-10-2 0 16,-10-1 1-16,-9-11-1 16,-9 9 0-1,-4-6 0-15,-8-3 0 16,-6 5 1-16,-7-2-1 0,-2 2 0 16,-5 1 0-1,1 5 0-15,0 2 0 16,0-1 0-16,5 2 0 0,6-2 0 15,6 0 0-15,4-4 0 16,7 0-1-16,12-8 0 0,-13 6-2 16,13-6 1-16,0 0-1 15,9-8 1-15,3 1-1 16,5 0 0-16,1 0 0 16,9-2 0-16,3-3 2 15,0 2 0-15,0 0-1 16,-4 1 1-1,-6-1 0-15,-5 1 0 16,-15 9 1-16,-3-11 1 16,-17 7 0-16,-12 4 1 15,-2 0-1-15,-5 0 1 16,0 6-1-16,3-3 1 16,5 2-1-16,3-5 0 0,13 2-1 15,15-2 0-15,0 0 0 0,19-12 0 16,5 3-1-1,4 1 1-15,6 0 0 16,4 3 0-16,-2-1 0 0,-4 4 2 16,-8 2 0-16,-11 0 0 15,-13 0 1-15,0 0-1 16,-16 7 1-16,-8-7-1 0,-5-7 0 16,-7-1-1-16,5-4-1 15,0 1 0-15,6-4-1 16,6 3 0-16,10 0 0 15,9 2 0-15,0 10-1 16,18-2 1-16,1 4 0 16,8 5 1-1,-2 3 0-15,-3 0 0 16,2 1 0-16,-4-1 1 16,-5-5 0-16,-5-2 1 15,-10-3-1-15,-10-6 0 16,-5-3 0-16,-7-5-1 0,-6-3 1 15,-3-2-1 1,-1 1-1-16,1-1 0 0,4 3 0 16,10 5 0-16,3 3 0 15,14 8-1-15,0 0 2 0,21 3-1 16,2 5 1 0,7 1 0-16,-2 3 0 0,1 0 1 15,-2 0 0-15,-5-2 1 31,-3-2-1-31,-19-8 1 0,0 0 0 16,-10 0-1-16,-8 0 0 16,-5-14 0-16,-1 1-1 15,2 1 0-15,1 0-1 16,2 0 1-16,19 12-1 16,0 0 0-16,0 0-1 15,21 19-1-15,-2-5-4 0,10 3-16 16,8 3-12-16,-6-8-1 15,5 3 0-15</inkml:trace>
  <inkml:trace contextRef="#ctx0" brushRef="#br0" timeOffset="22984.6098">4753 12392 23 0,'0'-12'23'0,"0"12"-5"15,15-9-3-15,0 4-3 16,7 0-2-16,6 0-2 0,1 5 0 16,2 5-2-16,0 3 0 0,-5-2-2 15,-3 6 0 1,-9-2-2-16,-7 5 0 0,-12-1 0 16,-6 1 0-16,-5-3-1 15,-5-2 1-15,1-1-2 31,1-3 0-31,5-2 0 0,14-4 0 16,0 0 0-16,0 9-1 16,17-3 1-16,4 1 1 15,3 3 0-15,-1 4 1 16,-2-1 2-16,-6 7 0 16,-10-2 0-16,-5-1 0 15,-15-1 0-15,-7-1 0 0,-6-8-1 16,-2 2-1-16,-3-9 0 15,6 0-1-15,1 0-1 16,4-4-1-16,9 4-4 16,2-8-8-16,11 8-24 15,9-9-1-15,3-2 1 0,13 8 0 32</inkml:trace>
  <inkml:trace contextRef="#ctx0" brushRef="#br0" timeOffset="23663.4681">5053 13043 17 0,'4'12'28'15,"6"-12"-6"-15,16 3-4 16,11 1-2-16,14-4-2 15,17 0 0-15,16-5-4 16,17 1-3-16,12-6-2 16,11 1-1-16,6-4-2 15,4 1 0-15,-4 3 0 0,-9 2 0 16,-13 1 0-16,-12 2-2 16,-19 8-6-16,-20-4-17 15,-21 0-11-15,-10 5-1 16,-26-14-1-16</inkml:trace>
  <inkml:trace contextRef="#ctx0" brushRef="#br0" timeOffset="24335.8358">6462 10778 9 0,'0'-11'25'0,"0"11"-3"15,0 21-4-15,0 6-4 16,-3 9-4-16,6 17-4 0,0 12 0 15,2 15-1-15,2 14-1 32,6 17 0-32,-7 14 1 15,0 5-1-15,-6 8 0 0,0 4-1 16,-6 7 3-16,0-2 1 16,-4 0 1-16,-2-17-3 15,6-5 1-15,0-11-1 16,6-12-1-16,0-18-1 15,6-17-4-15,4-16-10 0,-5-11-25 16,-5-26-2-16,10-9 0 16,-10-24 0-16</inkml:trace>
  <inkml:trace contextRef="#ctx0" brushRef="#br0" timeOffset="25136.6486">6449 10818 18 0,'-10'4'23'0,"3"9"-8"0,-3 3-4 16,-3 5-2-16,-2 1-2 0,1 2-3 16,-1-2-1-1,1-1-1-15,-1 0 0 0,1-6-1 16,4-4 1-16,10-11 0 16,-15 14 1-16,15-14 1 15,0 0-1-15,0 0 0 0,-3-10 0 16,9-1 0-16,3-6-1 15,0-3 0-15,8-4-1 16,1-2-1-16,1-2 1 16,0 3 1-16,-1 3 1 15,-3-1 0-15,-2 9 2 32,-4 1-1-32,-9 13 0 0,10-11 1 15,-10 11 0-15,5 15-1 16,-1 4 0-16,-1 4-1 15,9 5 0-15,-2 0 1 16,8 7-1-16,-2-6 0 16,6 3-1-16,-4-7 0 0,4-2-4 15,-4-8-15-15,1 2-20 16,-19-17-1-16,18 4 1 16,-18-4-1-16</inkml:trace>
  <inkml:trace contextRef="#ctx0" brushRef="#br0" timeOffset="34329.5633">16776 5920 6 0,'15'5'29'16,"-4"-9"2"-16,14 10 0 16,9-6-14-16,6 0-6 15,9 5-3-15,-2-1-3 16,3-2-6-16,-4 6-6 15,-3-8-7-15,-9 0-8 0,-2 1-6 32,-14-4-1-32,-3 3-1 15</inkml:trace>
  <inkml:trace contextRef="#ctx0" brushRef="#br0" timeOffset="34533.28">16849 6065 36 0,'0'12'25'0,"0"-12"-2"15,24 5-2-15,2 0-5 16,5 0-5-16,6 2-13 0,-4-7-25 16,15 7-2-16,-12-13-4 31,14 9 1-31</inkml:trace>
  <inkml:trace contextRef="#ctx0" brushRef="#br0" timeOffset="35549.1965">17849 5985 8 0,'-58'3'20'16,"43"7"-6"-16,31-4-6 15,41-3-1-15,31 2-1 16,45-5 3-16,38 5 0 15,42-5 2-15,42-5 1 0,46 0 0 16,35-1-1-16,30-3-3 16,19 2 0-16,6-3-3 15,4 5 0-15,-14-2-1 16,-19 7-1-16,-32 0-3 16,-31 0-2-16,-31 10-12 0,-38 2-19 31,-44-12-1-31,-33 10 0 0,-51-20-2 15</inkml:trace>
  <inkml:trace contextRef="#ctx0" brushRef="#br0" timeOffset="36165.0894">19167 5487 7 0,'18'-20'27'0,"-11"-16"-1"16,8 0-8-16,-2-4-1 16,-1-2-4-16,1 4-1 31,-4 4-1-31,1 6-1 0,-7 7-2 15,-3 21 1-15,0 0-2 16,0 24-1-16,0 13-2 16,0 10-2-16,0 12 1 15,0 3-1-15,0 3 0 16,0-2-1-16,6-5-4 16,-6-12-10-16,5-13-24 0,5-7 1 15,-7-14-1-15,7-3-1 16</inkml:trace>
  <inkml:trace contextRef="#ctx0" brushRef="#br0" timeOffset="36418.3053">19813 5269 56 0,'-6'-17'32'16,"6"17"-10"-16,0 24-4 16,0 3-5-16,6 12-4 0,-6 3-1 15,9 8-1-15,-4-5-2 16,2 0-1-16,-1-8-3 16,-1-9-3-16,1 0-5 15,-6-13-8-15,0-15-18 16,0 0-2-16,-9-12-1 15,1 4-1-15</inkml:trace>
  <inkml:trace contextRef="#ctx0" brushRef="#br0" timeOffset="36565.1052">19625 5487 50 0,'12'5'31'0,"4"-5"-8"0,14 0-6 31,9 0-7-31,10 0-11 15,5 7-14-15,3-7-15 0,18 6-1 16,-10-10-1-16</inkml:trace>
  <inkml:trace contextRef="#ctx0" brushRef="#br0" timeOffset="36997.3559">20257 5307 16 0,'-12'-21'28'16,"19"4"-1"-16,5 2-8 16,12 6-3-16,8 5-3 15,6 1-3-15,3 6-1 16,-5 1-2-16,0 8-2 0,-13 2-1 15,-6 3-1 1,-17-2-1-16,-6 2 0 0,-9-5 0 16,0 1-2-16,-1-3 2 15,6-2-1-15,10-8-1 0,0 0 1 16,23 11-1-16,4-3 0 16,4 3 0-16,3 5 1 15,-4 6-1-15,-7 5 1 16,-11 6 1-16,-12 0 0 15,-13 0 0-15,-8-5 0 0,-10-6-1 16,-5-4-1-16,2-8-2 16,0-10-6-16,11-3-7 15,8-5-19-15,6-13-2 16,13 6-1-16,2-2 1 16</inkml:trace>
  <inkml:trace contextRef="#ctx0" brushRef="#br0" timeOffset="37465.9539">20890 5361 32 0,'14'0'32'15,"19"3"0"1,3-3-13-16,5 0-3 16,5 4-4-16,-5-4-3 15,-1 3-3-15,-7-3-1 16,-8 7-1-16,-15-1-1 15,-10 3-1-15,-15 7 0 16,-8 1 0-16,-8 5-1 16,-3 3 0-16,-3 1 0 0,3 2-1 15,1-3 0-15,6-3-1 16,9-2 1-16,9-6 0 16,9-2 0-16,13-5 0 15,8-2 0-15,6-5-1 16,9 3-2-16,1-6-7 0,7-2-11 15,-1 5-15-15,-10-10 0 16,-1 9-1-16,-12-12 4 16</inkml:trace>
  <inkml:trace contextRef="#ctx0" brushRef="#br0" timeOffset="37666.0265">20911 5468 52 0,'12'-1'34'0,"19"1"-2"16,6 3-13-16,3-3-6 16,7 6-5-16,5-3-10 0,-4 0-18 15,-7-3-13-15,4-3-2 16,-19-6 0-16</inkml:trace>
  <inkml:trace contextRef="#ctx0" brushRef="#br0" timeOffset="37935.2965">21244 5165 13 0,'12'0'30'16,"-3"0"0"-16,18 0-9 16,-2 0-6-16,6 5-5 15,-1 0-9-15,3-5-12 16,0 11-15-16,-10-11-3 15,8 6-2-15,-13-11 9 0</inkml:trace>
  <inkml:trace contextRef="#ctx0" brushRef="#br0" timeOffset="38151.0062">21640 5078 20 0,'5'-24'52'15,"-5"24"-33"1,0-14-4-16,0 14-4 16,0 0-1-16,0 0-3 15,-3 21-1-15,3-4-1 0,3 8 0 16,-3 0-1-16,8 2 0 16,-2 2-7-16,-6 1-16 15,-3-8-14-15,3 4 0 16,-7-14-1-16</inkml:trace>
  <inkml:trace contextRef="#ctx0" brushRef="#br0" timeOffset="39059.3817">17946 6648 14 0,'9'-19'19'15,"10"2"-1"-15,-4-5 0 0,5-2-1 16,-6 4-2-16,-1-3-1 15,-3 3-1-15,-5 2-3 16,1 5-1-16,-6 4-2 0,0 9-1 16,0 0-2-16,-9 25-1 15,3 4 1-15,6 13-1 16,-2 6 0-16,2 12-1 16,0 1 0-16,0-1 1 15,5 1-2-15,-1-11-4 16,7-8-8-16,-7-8-22 0,2-21-3 15,4-5-1-15,-10-8-1 16</inkml:trace>
  <inkml:trace contextRef="#ctx0" brushRef="#br0" timeOffset="39343.9843">18327 6774 44 0,'21'0'32'0,"14"-5"-8"0,5 5-5 15,4 0-4-15,8 0-4 16,-3-5-2-16,0 5-2 15,-11 0-3-15,-10-5-8 16,-4 2-21-16,-8 3-9 16,-16 0-1-1,0 0-1-15</inkml:trace>
  <inkml:trace contextRef="#ctx0" brushRef="#br0" timeOffset="39774.9616">19358 6250 3 0,'-37'30'29'16,"-19"3"1"-16,8 24-7 15,-3 14-4-15,5 17-3 16,12 17-3-16,10 4-2 16,15 6-2-16,9-8-1 15,17-5-3-15,11-17-4 16,5-10-6-16,13-20-14 0,10-18-16 16,-7-28 0-16,10-9 0 15,-7-21-2-15</inkml:trace>
  <inkml:trace contextRef="#ctx0" brushRef="#br0" timeOffset="40128.4006">19678 6574 34 0,'0'-25'32'0,"8"5"-5"15,-2-9-7-15,1-4-3 16,2 6-3-16,-3-2-3 16,0 2-2-16,-6 8-1 15,0 4-2-15,0 15-2 16,0 0-1-16,0 15-1 0,0 10-1 15,0 9 0-15,7 5 0 16,0 5-2-16,-1 1-4 16,2 3-8-16,0-4-23 15,-5-13-1-15,3-4-1 16,-6-12 1-16</inkml:trace>
  <inkml:trace contextRef="#ctx0" brushRef="#br0" timeOffset="40375.3899">19383 6820 39 0,'0'0'34'0,"21"7"1"16,17-7-13-16,15 0-4 15,12 2-4-15,2-2-2 16,8 5-5-16,-2-5-4 16,-8 0-4-1,-9 8-8-15,-17-8-11 16,-18 0-17-16,-5 7 0 16,-16-7-1-16,0 0 1 15</inkml:trace>
  <inkml:trace contextRef="#ctx0" brushRef="#br0" timeOffset="40660.4365">19638 6994 4 0,'14'0'29'0,"-14"0"2"15,6 10-4-15,-8 3-11 16,-3 2-5-16,1 5-2 0,-2-3-1 16,6 4-2-16,-3-3-3 15,6-2 0-15,7-3-3 16,3-1-2-16,5-5-5 31,-1-2-6-31,3-9-15 0,3 8-5 16,-9-13 1-16,7 3 1 15</inkml:trace>
  <inkml:trace contextRef="#ctx0" brushRef="#br0" timeOffset="40860.9217">19782 6989 56 0,'-4'14'36'15,"1"6"-6"-15,3 4-10 16,0 10-4-16,-4 0-4 15,4 5-1-15,0-1-3 0,0 0-3 16,0-6-2 0,0-5-4-1,6-6-9-15,-4-7-25 16,-2-14-4-16,20-2 0 16,-9-17 0-16</inkml:trace>
  <inkml:trace contextRef="#ctx0" brushRef="#br0" timeOffset="41276.9256">20188 6640 38 0,'17'0'33'0,"8"0"-3"16,6 0-10-16,2 0-5 15,7 4-3-15,-4-4-3 16,0 9-3-16,-7-4-3 16,-10 9-1-1,-13 0-1-15,-13 8 0 16,-9 0-1-16,-8 2 1 15,-5 1 0-15,1 2-1 0,0-1 0 16,4-1 1-16,12-5-1 16,6-7 1-16,15-3 0 15,9-1 0-15,6-9-1 16,7 0-1-16,5 0-5 0,-2-9-8 16,3-1-18-16,-3 6-4 15,-13-8 0-15,-2 4 0 16</inkml:trace>
  <inkml:trace contextRef="#ctx0" brushRef="#br0" timeOffset="41492.6946">20237 6743 20 0,'0'0'34'0,"14"4"1"16,7-4-2-16,6 0-15 0,11 6-7 16,0-6-8-16,2 3-13 15,-6-6-23-15,6 6-1 0,-11-7 0 16,-1 4-2 0</inkml:trace>
  <inkml:trace contextRef="#ctx0" brushRef="#br0" timeOffset="41810.3564">20413 6430 37 0,'10'0'34'0,"-1"-2"-1"16,10 2-11-16,5 0-8 0,0 0-5 15,5 0-7-15,1 0-12 16,-3 6-18-16,-8-10-5 15,4 4-1-15,-11-10 0 16</inkml:trace>
  <inkml:trace contextRef="#ctx0" brushRef="#br0" timeOffset="41994.7365">20755 6266 28 0,'0'-12'31'15,"0"12"1"-15,0 0-11 16,6 19-5-16,-6 1-5 0,0 3-5 16,0 4-8-16,0 0-22 15,4 11-7-15,-9-12-2 16,10 3 0-16</inkml:trace>
  <inkml:trace contextRef="#ctx0" brushRef="#br0" timeOffset="44790.4302">20861 6839 39 0,'0'0'32'0,"13"6"-3"16,2-6-10-16,13 0-10 0,7 0-9 15,4-10-23-15,8 10-6 16,-7-6-2-16,9 9-2 15</inkml:trace>
  <inkml:trace contextRef="#ctx0" brushRef="#br0" timeOffset="45293.1143">21342 6847 39 0,'13'0'30'0,"17"10"-2"15,8-6-3-15,15 1-3 16,18 0-6-16,10-5-6 0,12 3-6 16,5-3-8-16,-4-6-8 0,-12-1-19 15,-7 4-5 1,-26-8-1-16,-14 5 0 0</inkml:trace>
  <inkml:trace contextRef="#ctx0" brushRef="#br0" timeOffset="45562.4073">21723 6565 31 0,'0'-41'33'16,"3"3"-1"-16,-3-3-9 0,0 7-5 15,4 2-5-15,-8 10-2 16,4 22-3-16,0 0-3 16,0 22-1-16,-3 15-3 15,3 9-6-15,6 9-11 0,0 8-20 16,-6-5-1-1,8 6 1-15,-8-12-1 16</inkml:trace>
  <inkml:trace contextRef="#ctx0" brushRef="#br0" timeOffset="45945.9893">21416 7108 41 0,'3'-13'31'0,"4"-8"-6"0,14 6-10 15,8 6-2-15,4 6-2 16,9 6-1-16,-5 4-2 15,1 7-2-15,-14 5-2 16,-10 6 0-16,-14 2-2 16,-11 1 0-16,-12-1-1 15,-5-3 1 1,-3-2-1-16,0-3 0 16,8-6 0-16,10-6-1 0,13-7 1 15,0 0-2 1,33 0-3-16,-6-10-8 15,11 0-19-15,13 4-6 0,-3-10 1 16,10 7-1-16</inkml:trace>
  <inkml:trace contextRef="#ctx0" brushRef="#br0" timeOffset="46363.1942">22206 6665 29 0,'31'2'32'0,"-5"-2"-6"15,11 0-5-15,3 0-4 16,0 0-5-16,-1 5-4 0,-7-1-2 16,-6 4-2-1,-13 0-2-15,-13 5 0 16,-9 0 0-16,-8 5-1 0,-7 5 0 16,-6 1 0-16,-1 1 0 0,3 1 0 15,2-2-1-15,7-2 0 16,7-3 0-16,8-1 1 15,9-7 0-15,11-1 0 16,5-7-1-16,8 1-1 16,5-4-8-16,1 3-16 31,-4-10-10-31,12 4 0 0,-14-11-1 16</inkml:trace>
  <inkml:trace contextRef="#ctx0" brushRef="#br0" timeOffset="46563.7315">22300 6779 13 0,'14'5'30'16,"2"-8"0"-1,18 3-6-15,0 4-11 0,8-4-9 16,0 6-16-16,2-9-15 31,11 6-2-31,-11-13-1 0</inkml:trace>
  <inkml:trace contextRef="#ctx0" brushRef="#br0" timeOffset="46795.2872">22516 6513 32 0,'0'0'33'16,"0"0"0"-16,10-8-10 16,14 8-9-16,4 5-11 0,6-1-17 15,-3-4-15-15,14 6-3 16,-12-12-1-16,14 6 4 0</inkml:trace>
  <inkml:trace contextRef="#ctx0" brushRef="#br0" timeOffset="47080.14">22863 6370 31 0,'8'-13'31'16,"15"8"-4"-16,-6 5-9 16,6 0-5-16,-9 9-4 0,-6 0-3 15,-3 7-1-15,-12 0-2 16,-3 3 0-16,-3 0-1 16,-5-2 0-16,-1 0-1 15,13-3 1-15,6-2-2 16,4-2 0-16,13 0-3 15,3-8-7 1,1-2-20-16,16 2-3 16,-15-6 0-16,8 4-1 15</inkml:trace>
  <inkml:trace contextRef="#ctx0" brushRef="#br0" timeOffset="47448.824">23149 6196 35 0,'18'11'32'0,"10"19"1"15,-3 8-13-15,2 15-5 16,2 15-4-16,-15 12-1 16,1 19-2-16,-15 8-3 31,-13 7 0-31,-12-7-1 0,-4-3-1 16,-5-11 2-16,-2-8-2 15,1-18 0-15,0-13-2 16,5-15-1-16,8-14-3 15,6-6-8-15,2-1-25 16,-3-18-2-16,6 5-1 16,-6-7 0-16</inkml:trace>
  <inkml:trace contextRef="#ctx0" brushRef="#br0" timeOffset="56291.4104">6868 10332 13 0,'0'0'15'16,"0"0"-2"-16,22 10-1 16,14-10-1-16,21 3 1 0,27-1-1 15,27-2-1-15,26 4-1 16,33-4-3-16,28 4 0 15,23-4-2-15,21 5 0 32,8-5-2-32,-3 0 0 0,-17 0 0 15,-18 0-1-15,-38-5 1 16,-31 5 0-16,-41-4 0 16,-33-1-4-16,-35 1-10 15,-16 4-19-15,-27-14 0 16,0 9-1-16,-13-14 2 15</inkml:trace>
  <inkml:trace contextRef="#ctx0" brushRef="#br0" timeOffset="57193.4708">9349 10374 7 0,'0'0'13'0,"0"9"1"0,14-13-1 16,13 4-1-16,11-10 0 15,21 5 0-15,18-4 0 16,25-4-1-16,22-4-3 16,13 1-1-16,12 1-1 15,-4-2 0 1,0 5-1-16,-17 1-1 16,-15 6-1-16,-27 1-1 15,-22 4 0-15,-26 4 0 16,-16-4-3-16,-22 0-3 15,0 0-6-15,0 0-15 16,-10 0-8-16,-5-10 0 16,15 10-1-16</inkml:trace>
  <inkml:trace contextRef="#ctx0" brushRef="#br0" timeOffset="57709.2498">10748 10100 28 0,'-18'-5'30'16,"18"5"-4"-16,8 14-7 16,11 0-5-16,13 5-3 0,7-1-1 31,6 4-2-31,-3-3-3 16,4-1-1-16,-10-2-1 15,-6 2 0-15,-20-3 0 16,-12 2 1-16,-19-3-1 0,-4 5 1 15,-10-1-1-15,2 1-3 16,5 0-17-16,11 0-19 16,3-14 0-16,14-5-2 0,23-5 1 15</inkml:trace>
  <inkml:trace contextRef="#ctx0" brushRef="#br0" timeOffset="58441.1286">11390 10095 14 0,'-8'8'31'0,"-8"2"-2"15,9 9-5-15,2 5-6 16,3 3-6-16,5 6 0 15,1 0-4-15,11-4-1 16,3-6-1-16,4-5-1 16,2-9-1-16,2-9-1 0,-3-6 1 15,1-10-2-15,-6-8 0 16,-2-2 0-16,-8-5-1 16,-5 3-1-16,1 2 1 15,-4 6-1-15,-4 8 0 16,4 12 0-16,-11 12-1 15,4 15 1-15,4 14 0 0,3 8 1 16,-6 9-1-16,3 5 0 0,-5 1 1 16,-2 0 0-16,-3-7 0 15,-7-10 0-15,-7-11 1 16,0-12-2-16,-4-11 1 16,-2-13-1-16,7-18-2 31,4-9-4-31,10-1-6 0,5-11-12 15,10-1-14-15,13-2 0 16,3 1 0-16</inkml:trace>
  <inkml:trace contextRef="#ctx0" brushRef="#br0" timeOffset="58794.3627">11838 10123 21 0,'10'16'31'0,"-13"1"-1"16,3 10-8 0,-3 6-5-16,-3 4-4 0,6 0-3 31,-5-3-4-31,5-3 0 16,-5-11-1-16,5-2-1 0,0-18-1 15,0 0 0-15,0-24 0 16,5 0-1-16,-5-12 1 15,0-5-2-15,0-5 0 16,0-2-1-16,0 2 0 16,0-1 1-16,0 1-1 0,3 8 0 15,4 9-1-15,4 2 0 16,1 8-1-16,5 1-1 16,9 7-4-16,-1 3-7 15,9 4-13-15,7 8-9 16,-3-4 0-16,9 9 0 15</inkml:trace>
  <inkml:trace contextRef="#ctx0" brushRef="#br0" timeOffset="59073.2381">11810 10411 17 0,'0'0'30'0,"17"4"-5"0,8-4-3 15,6 0-5-15,7 0-6 16,0 0-13-16,7 2-22 15,-11-13-5-15,3 11-2 16,-15-17 0-16</inkml:trace>
  <inkml:trace contextRef="#ctx0" brushRef="#br0" timeOffset="59429.3844">12110 10091 37 0,'12'4'34'16,"-12"-4"-1"-16,16 23-9 0,-7 1-6 15,-9-2-6-15,6 7-3 0,-6-6-3 16,0 2-2 0,0-6-2-16,0-7 0 0,0-12-1 15,9-4 0-15,1-11 0 16,2-4-1-16,1-5 1 15,2-3-1 1,2 1 0-16,-3 6-1 16,-2 1 1-16,1 10-1 15,-4 9 1-15,1 5 0 16,-2 9 0-16,-1 5 0 16,-1 3 0-16,0 2-2 15,1 7-5-15,-7-7-14 16,0-8-15-16,7 1-1 0,-7-17 0 15,7 6 0-15</inkml:trace>
  <inkml:trace contextRef="#ctx0" brushRef="#br0" timeOffset="59915.18">12432 9959 26 0,'19'-6'30'16,"-4"-6"0"-16,10 5-10 31,1 2-5-31,-2-2-4 0,1 4-2 16,-6-1-3-16,2 4-1 15,-8 0-1-15,2 7-2 16,-15-7 0-16,16 19-1 15,-8-4 0-15,-1-1-1 16,-1 5 1-16,0 3-1 16,0 2 0-16,-6 4 0 0,7 0 1 15,-4 3-1-15,2-1 0 0,0 2 0 16,-2 0 1 0,-3 1-1-16,0-5 1 0,3 0 0 15,-7-2 1-15,1-2 0 16,-6 0 0-16,-1-4 1 31,-5-4 0-31,-1 2 0 0,-5-7 0 16,5-1 0-16,-6-5-1 15,4-2 1-15,-1-3-2 16,4-4 1-16,3-1-1 16,2 1-2-16,10 4-3 15,-17-14-15-15,7 9-20 16,10 5 1-16,-10-6-1 0,10 6 0 15</inkml:trace>
  <inkml:trace contextRef="#ctx0" brushRef="#br0" timeOffset="62937.2682">8683 10206 46 0,'4'9'25'0,"-4"15"-3"16,0 1-6-16,0 5-4 15,0 8-2-15,0-5-2 16,0 3-3-16,0-7-1 31,3-4 1-31,-3-12-2 0,0-13 0 16,0 0-1-16,0 0 0 16,5-29 0-16,-5 1 1 15,0-9-1-15,-4 0-1 16,4-3 0-16,-2 5 0 15,-1 2 0-15,0 5 0 16,-3 5-1-16,6 11 0 0,0 12 1 16,0 0-1-16,0 0 0 15,12 15 0-15,-3-2 0 16,7 4 0-16,2 4 0 16,7 1 0-16,3 5 0 15,3-4 0-15,3 1 0 16,-2 1 0-1,-1-3 0-15,-4 1-1 16,-8-8 1-16,-5-2 0 0,-7 0-1 16,-7-13 2-1,-8 13-1-15,-8-13 0 16,-7 0 1-16,-4 0-1 0,-7 0 1 16,-3 0-1-16,0 0 0 15,3 0 0-15,-1 0 0 0,8 6 0 16,5-2 0-16,10-2-1 15,12-2 1-15,0 0 0 16,0 0-2-16,23 0 1 16,3-6-2-16,2-3 1 15,6-1 0-15,-3-2 0 16,0 2 0-16,-3-1 2 0,-7 3 0 16,-2 2 2-16,-10 0 0 15,-9 6 1-15,0 0 0 16,-12 0 0-16,-3 0-1 15,0 0 0-15,-9 0-1 16,1 0-1-16,1-2 1 16,0-3-1-1,3 0 0-15,4-4 0 16,15 9 0-16,-13-13-1 16,13 13 1-16,16-9 0 15,0 9-1-15,3-3 1 0,3 3 0 16,-1 5 0-1,-6 1 0-15,-2 0 0 0,-13-6 0 16,9 15 0-16,-9-15 1 16,-18 12-1-16,2-12 0 0,0 5 1 15,1-5-1-15,-1-10 0 16,4 5 0-16,12 5-1 16,-7-14-2-16,7 14-3 15,19-9-9-15,-3 4-22 16,-4-5 1-1,7 6-1-15,-2-10 1 16</inkml:trace>
  <inkml:trace contextRef="#ctx0" brushRef="#br0" timeOffset="63507.0086">8952 9924 39 0,'0'-14'26'15,"4"-3"-4"-15,-1-3-5 16,-3-6-3-16,5 1-2 31,-5-3-2-31,5 3-1 0,-5 1-1 16,0 5-2-16,0 3-1 16,0 16-1-16,0-13-1 15,0 13-1-15,0 0-1 16,0 21-1-16,0-3 0 15,0 3 0-15,4 4 0 16,-4 1 1-16,4 1-1 0,-1 2 1 16,1-1-1-16,-4-1 1 15,0-6 0-15,0-1 0 16,-4-6-1-16,-3 0 1 16,-2-5 1-16,-3-5-2 0,0-4 1 15,3 0-1 1,-4-4 1-1,13 4-1-15,0 0 0 16,0 0 0-16,0 0 0 16,20-5 0-16,1 5-1 0,1 5 1 15,5-1-4-15,-2-2-19 16,-4-2-15-16,5 0 1 16,-11-2-1-16,8 2 0 15</inkml:trace>
  <inkml:trace contextRef="#ctx0" brushRef="#br0" timeOffset="67793.4924">10290 10314 25 0,'0'0'18'16,"0"0"-2"-16,0 0-2 0,-7 23-1 15,7 5-1-15,-6 8-1 16,6 18 0-16,-7 10-1 15,7 18-1-15,0 6-1 16,7 12-1-16,-4 0-1 16,4 0-2-16,-4-11-1 15,3-5-1-15,-2-16-1 0,-2-12 0 16,-2-16-1-16,0-14-1 16,0-8-6-16,0-18-13 15,0 0-16-15,0 0 1 16,0 0-1-16,0-10 1 15</inkml:trace>
  <inkml:trace contextRef="#ctx0" brushRef="#br0" timeOffset="68363.3853">9761 11393 33 0,'-15'8'24'0,"3"-5"-2"0,12-3-2 16,27 7-5-16,11-7-2 15,24 0-3-15,22-6 0 16,24 3-2-16,16-6-1 15,17-1-2-15,0 0-3 32,-4 1-2-32,-14 5-7 0,-20-1-12 15,-30 5-16-15,-17 0-1 16,-33 0-1-16,-23 0 3 16</inkml:trace>
  <inkml:trace contextRef="#ctx0" brushRef="#br0" timeOffset="68764.8496">9852 11429 9 0,'-10'-14'30'0,"10"25"1"0,0 8-5 15,0 19-8-15,7 19-3 16,-7 11-4-16,9 20-3 15,-6 5 1-15,6 12-3 16,-3-2 0-16,-2-2-2 16,-4-10-2-16,0-9-1 15,0-13-2-15,-4-17-3 0,4-10-8 16,-2-12-21-16,2-30-3 16,0 0-1-16,2-9 0 15</inkml:trace>
  <inkml:trace contextRef="#ctx0" brushRef="#br0" timeOffset="69233.3591">10884 11425 30 0,'0'0'26'16,"0"0"-8"-16,0 10-1 16,-5 9-4-16,-1 14-1 15,-1 16-2-15,0 11 0 16,1 16 1-16,-5 7-1 16,7 20-1-16,-5 3-2 0,5 7-1 15,-4-8-2-15,2-8-1 16,-1-10 0-16,3-10-2 0,-2-15-1 15,0-17-1-15,6-12-5 16,-6-23-9-16,6-10-20 16,0 0-3-16,-16-20-1 15,5 2 0-15</inkml:trace>
  <inkml:trace contextRef="#ctx0" brushRef="#br0" timeOffset="69482.068">9852 12448 12 0,'0'0'33'0,"0"0"3"16,34-2-4-16,19 2-11 15,12-10-5-15,24 10-4 0,5-3-1 16,11 3-8 0,3-11-36-16,-2 11-3 0,-19-10-1 15,-7-1-1-15</inkml:trace>
  <inkml:trace contextRef="#ctx0" brushRef="#br0" timeOffset="71222.2543">10088 11850 23 0,'0'0'32'0,"16"8"-2"16,4-8-11-16,12-5-6 15,2 5-2-15,6 0-2 16,-3 0-2-16,0 0-2 0,-3 7-1 15,-14-4-2-15,-9 10 1 16,-14 5 0-16,-9 4-1 16,-13 4 0-16,-9 5 0 15,-5 4 1-15,1 2-2 16,-1 1 0-16,3-3-1 16,9-7 1-1,8-4-1-15,13-7 0 16,15-6 1-16,12-3-1 15,7-8-1-15,10 0-4 16,-1-12-10-16,1 2-17 16,4 1-4-16,-13-6 0 15,-2 3 0-15</inkml:trace>
  <inkml:trace contextRef="#ctx0" brushRef="#br0" timeOffset="71390.0381">10014 12040 30 0,'0'0'33'16,"0"0"-2"-1,36-1-7-15,-1 1-7 16,11 0-6-16,6 1-8 16,5-2-26-16,4 1-9 15,-14-5-2-15,5 0 0 16</inkml:trace>
  <inkml:trace contextRef="#ctx0" brushRef="#br0" timeOffset="71659.1991">10233 11715 37 0,'19'-7'31'0,"-7"-1"1"0,11 2-16 16,4 6-8-16,1 0-12 31,1 4-19-31,-8-4-7 0,6 3-1 16,-8-8 0-16</inkml:trace>
  <inkml:trace contextRef="#ctx0" brushRef="#br0" timeOffset="71859.6737">10534 11504 47 0,'0'0'35'0,"0"0"-2"16,0 0-9-16,9 14-8 15,-6 6-6-15,-3 4-3 16,6 8-3-16,-6 4-7 16,3 5-31-1,-3-11-2-15,4 8-1 16,-4-9-1-16</inkml:trace>
  <inkml:trace contextRef="#ctx0" brushRef="#br0" timeOffset="73047.2057">10331 12426 15 0,'-4'-10'20'0,"4"10"0"15,0 13-1-15,0 6 0 0,0 14-4 16,-3 12-2-16,3 17 0 16,0 12-1-16,0 14-1 15,-3 0-3-15,3 6-2 16,0-9-1-16,0-5-1 0,0-15-4 16,4-17-6-16,3-19-23 15,-1-11-8-15,-6-18 0 31,0 0-1-31</inkml:trace>
  <inkml:trace contextRef="#ctx0" brushRef="#br0" timeOffset="73611.9065">9138 13194 16 0,'-15'14'29'16,"3"-6"-1"-16,22 1-10 0,23 2-2 15,23-3-2-15,25 5-1 31,24-5-1-31,20 3-2 0,10-7-2 16,14 3-3 0,-6-7-4-16,-12 0-15 15,-20 0-21-15,-14 0-1 0,-36-11 0 16,-14 1-1-16</inkml:trace>
  <inkml:trace contextRef="#ctx0" brushRef="#br0" timeOffset="75099.0459">9095 13064 26 0,'0'0'31'15,"10"11"-4"-15,-13 3-5 31,3 13-8-31,-2 4-5 0,-3 2-2 16,5 7-2-16,-3-5-1 16,3-4-2-16,-3-5 1 15,3-7-1-15,0-19 0 16,0 0 0-16,0 0-1 16,-4-17 1-16,4-8 0 15,-2-3-1-15,-1-8 0 0,3-4-1 16,-6-2 0-16,6 3 0 15,-4 1 1-15,1 6-1 16,-2 7 0-16,5 6 0 16,-4 7 0-16,4 12 0 0,0 0 0 15,0 0-1-15,0 0 1 16,0 14 0 0,0-14-1-1,4 10 1-15,-4-10 1 0,0 0-1 16,3 10 0-16,-3-10 1 15,0 0-1-15,0 0 0 16,-11 9 1-16,0-4-1 16,-2 7 0-16,-6 3 0 15,-5 1 0-15,-7 4 0 0,-3 0 0 16,2 1 1-16,0-1-1 16,3-6 0-16,7 0 1 15,0-7-1-15,9-3 0 16,13-4 0-16,-12 0 1 15,12 0-1-15,0 0 0 16,10 0 0-16,0 0 0 0,4 4-1 16,8 1 1-16,3 4 0 15,7 4 1-15,1 1-1 16,1 0 0-16,-1 1 0 0,-3-1 1 16,-6 1-1-1,-8-3 1-15,-7-2-1 16,-9-10 0-1,-13 8-1-15,-5-8 0 16,-3-3 0-16,-2-2 0 0,-4-5 0 16,5-2-1-16,0 0 1 15,6-2-1-15,4 2 1 16,7 0-1-16,5 0 2 16,0 12-2-16,18-10 2 15,0 10-1-15,1-4 1 0,5 8 0 16,-1-4 0-16,-1 5 0 15,-1-3 0-15,-6 1 0 16,-5-3 1-16,-10 0-1 16,0 0 1-16,-12 0-1 15,-5-5 1-15,-4-2-1 16,-1-1 1 0,-3-1-1-16,7-2 0 15,2 1-1-15,7 1 1 16,9 9 0-16,3-12-1 0,9 12 1 15,5 0 0 1,1 0 0-16,2 5 0 16,4-1 1-16,-9-4 0 0,0 3 0 15,-3 1 0-15,-12-4 1 0,0 0-1 16,0 0 0-16,0 0 0 16,-15-7 0-16,2 7 0 15,-1-4-1-15,0 4 0 16,2-2 0-16,0-1-1 15,12 3 1-15,-9-7-1 16,9 7 1-16,12-6-1 0,-1 0 1 16,6-1-1-16,-4 4 1 15,3-2 0-15,-2 1 1 16,-4 4 0-16,-10 0 0 16,0 0 1-16,-4 9 0 15,-8-1 0-15,-4 0-1 16,2-2 1-1,-3 1-1-15,5-4-2 16,12-3-6-16,-12-3-16 16,12-9-13-16,13 1-1 15,-2-7 0-15</inkml:trace>
  <inkml:trace contextRef="#ctx0" brushRef="#br0" timeOffset="76901.0833">8879 12449 13 0,'12'-18'28'16,"-6"-6"-3"-16,0 4-4 15,1 1-1-15,-7 2-2 16,8 6-3-16,-8 11-2 16,0 0-2-16,0 0-3 15,0 15-2-15,-5 1-2 0,5 7-2 16,-4 3-2-16,1-3-7 16,3 3-20-16,0-4-10 15,-3-9-1-15,6 1 0 16</inkml:trace>
  <inkml:trace contextRef="#ctx0" brushRef="#br0" timeOffset="77217.2225">9180 12318 17 0,'8'10'32'16,"-8"-10"-1"-16,-12 23-7 15,0-1-5-15,-4 2-5 16,1 5-2-16,-11 7-3 16,4 6-3-16,-7-1 0 15,3 2-2-15,-2-6-1 0,3-3-1 16,4-3-1-16,2-7-2 15,7-6-5-15,0-11-9 16,12-7-22-16,0 0 0 16,0-13 0-16,12 7 0 15</inkml:trace>
  <inkml:trace contextRef="#ctx0" brushRef="#br0" timeOffset="77537.2417">9206 12519 30 0,'0'0'33'16,"0"0"1"-16,0 16-11 15,0-4-7-15,-8 1-3 16,8 3-3-16,-10-4-3 15,8 2-2-15,2-1-1 16,0 1-2 0,2-4 1-16,5 0-2 15,2-6 0-15,1 1 0 16,4-1-3-16,-1-4-3 16,2 6-6-16,-5-6-14 15,0-9-12-15,4 8 0 16,-7-11 1-16</inkml:trace>
  <inkml:trace contextRef="#ctx0" brushRef="#br0" timeOffset="77717.6937">9327 12560 44 0,'0'0'34'0,"-11"4"-5"16,7 8-6-16,-1 0-7 15,5 5-4-15,-4 3-3 0,4 5-2 16,0 0-2-16,0 3-2 0,0-5-2 15,0-3-7 1,3-2-23-16,0 1-8 0,-3-19-1 16,0 13 0-16</inkml:trace>
  <inkml:trace contextRef="#ctx0" brushRef="#br0" timeOffset="78272.1627">7922 13196 23 0,'10'11'33'16,"10"-11"1"-16,28-3-8 16,14 3-6-16,15-7-3 15,16 7-3-15,7-12-4 16,8 6-4-16,-1-4-6 16,-9-3-11-16,-17-1-26 0,-13 2-2 15,-20-2 1-15,-11 4 0 16</inkml:trace>
  <inkml:trace contextRef="#ctx0" brushRef="#br0" timeOffset="79742.4483">7907 10890 9 0,'0'-18'28'0,"0"18"0"16,0 0-7-16,-6 33-3 16,6 10-3-16,0 21-4 0,3 29-3 15,-3 22-1-15,3 25-1 16,-3 18 0-16,0 18-2 16,-4 2-2-16,1 4 0 31,-3-6-1-31,-4-9 0 0,-2-14 0 15,4-13 0-15,0-17 0 16,5-21-1-16,3-17 1 16,0-18-3-16,0-13-12 15,11-16-22-15,-11-23 1 16,0-15-1-16,6-12 0 16</inkml:trace>
  <inkml:trace contextRef="#ctx0" brushRef="#br0" timeOffset="80443.8618">7901 10868 21 0,'0'0'29'0,"0"0"-3"16,-10 0-5-16,-2 9-5 0,-3 8-6 15,-2 7-3-15,-4 4-4 16,3 1-1-16,1-3 0 15,2-2-1-15,0-5 0 16,8-5 1-16,7-14-1 16,0 0-1-16,4-11 1 15,5-6 0 1,9 5 0-16,1 2 1 16,9 3-1-16,0 12 1 15,6 8 0-15,0 8 1 16,1 6-6-16,-2 3-15 15,-8-8-15-15,3 5 0 16,-7-22-1-16,2-5 1 16</inkml:trace>
  <inkml:trace contextRef="#ctx0" brushRef="#br0" timeOffset="81062.7246">7981 9924 45 0,'-43'-14'32'16,"-7"10"-8"-16,-3 12-5 16,-4 10-5-16,5 15-5 31,3 18-2-31,9 15-2 0,6 16-2 16,8 12-1-16,8 8-1 15,12 0 1-15,12 1 0 16,12-4 1-16,10-17 1 15,13-20-1-15,16-24 1 16,13-21 0-16,16-32 0 16,7-23-1-16,7-17 0 0,-3-19-1 15,-8-13 0-15,-17-5 0 16,-19 1-1-16,-20 5 0 16,-26 10 0-16,-29 11-1 0,-20 13 1 15,-15 10-3 1,-8 13-5-16,-3 4-19 0,-1 10-13 31,10 5-1-31,7 1 0 16,17 9 0-16</inkml:trace>
  <inkml:trace contextRef="#ctx0" brushRef="#br0" timeOffset="81593.6115">7938 9997 22 0,'-3'-17'34'16,"3"17"-1"-16,-3-20-6 16,3 20-7-16,0 0-4 0,-10 27-6 15,10 12-3-15,-4 15-1 16,-2 16-2-16,1 11 0 16,-1 13 0-16,-1 1-2 15,0-2 0-15,2-9-1 16,2-9 0-16,3-20 0 15,0-15-1 1,3-14-4-16,-3-26-10 16,0 0-24-16,9 0-1 15,-9-10 1-15,0 10-1 16</inkml:trace>
  <inkml:trace contextRef="#ctx0" brushRef="#br0" timeOffset="84918.6953">10302 13178 38 0,'-4'-13'26'0,"4"13"-2"16,0 0-3-1,3 23-4-15,1 14-3 0,-4 11-3 16,6 22-2-16,-6 12 0 16,7 12-1-16,-7 4-2 15,0 6-2-15,0-8-1 16,0-6-1-16,-4-10-3 0,4-20-5 16,0-9-6-16,0-12-24 15,0-20-3-15,9-5 0 16,-9-14 1-16</inkml:trace>
  <inkml:trace contextRef="#ctx0" brushRef="#br0" timeOffset="85234.8503">9799 14264 30 0,'-9'-17'33'0,"28"11"1"15,21 0-14-15,25-4-7 16,18 6-2-1,17-2-2-15,17 6 0 16,4-8-5-16,7 4-2 16,2 1-2-16,-12-4-7 15,-13 2-15-15,-12 5-13 16,-31-8-1-16,-12 8 0 16</inkml:trace>
  <inkml:trace contextRef="#ctx0" brushRef="#br0" timeOffset="85574.0906">9893 14260 8 0,'4'24'33'31,"-4"10"4"-31,7 13-1 0,-4 17-14 16,-3 11-4-16,0 20-3 16,-9 5-4-16,0 8-2 15,-6-4-3-15,5-2-1 16,-5-10-4-16,6-13-4 15,9-13-16-15,12-28-20 16,6-28-1-16,14-14-1 0,4-23 0 16</inkml:trace>
  <inkml:trace contextRef="#ctx0" brushRef="#br0" timeOffset="85974.0549">10940 14238 13 0,'0'0'33'15,"13"32"2"-15,-11 6 1 16,-2 16-15-16,10 21-6 0,-7 14-3 16,2 18-3-16,-2 4-2 15,1 10-1-15,-4-2-2 16,0-2-2-16,0-9-1 15,-3-13-1-15,3-13-5 16,-4-21-5-16,4-18-23 31,0-14-5-31,0-29-1 0,0 0 0 16</inkml:trace>
  <inkml:trace contextRef="#ctx0" brushRef="#br0" timeOffset="86275.8607">9799 15379 15 0,'-12'-6'33'0,"22"6"3"16,14-14 0-16,26 5-18 16,27 4-4-16,16-3-4 15,22 8-2-15,6 0-2 0,8 8-6 16,5 1-16-16,-7-1-20 16,-28-8-1-16,-12 4-1 15,-31-11 0-15</inkml:trace>
  <inkml:trace contextRef="#ctx0" brushRef="#br0" timeOffset="86838.8621">10140 14684 30 0,'-12'0'33'0,"12"0"-1"16,21 6-11-16,2-6-5 16,13 1-4-16,2-1-3 15,8 5-1-15,-3-5-4 31,-2 7-2-31,-7-2 0 0,-13 5 0 16,-14 3-1-16,-10 7 0 16,-13 7 1-16,-12 7-1 15,-5 4 0-15,-11 2 0 16,3 3 0-16,1-3-1 16,6-2 0-16,7-9 0 15,14-6 0-15,7-6 1 0,15-10-2 16,12-3 1-16,8-4-3 15,4-3-9-15,2-7-25 16,5 3 0-16,-9-7 0 16,0 3-1-16</inkml:trace>
  <inkml:trace contextRef="#ctx0" brushRef="#br0" timeOffset="87024.2859">10093 14930 40 0,'0'0'35'15,"29"-17"0"-15,8 11-11 0,6 6-13 16,7-6-14-16,5 12-27 16,-4-17-2-16,1 11-2 15,-14-15 0-15</inkml:trace>
  <inkml:trace contextRef="#ctx0" brushRef="#br0" timeOffset="87262.5816">10428 14548 41 0,'28'6'34'0,"-2"-6"0"0,8-3-9 15,0 3-22-15,-1 0-15 16,2 6-20-16,-17-12-1 16,1 6 0-16,-13-10 7 15</inkml:trace>
  <inkml:trace contextRef="#ctx0" brushRef="#br0" timeOffset="87440.9847">10717 14429 21 0,'0'0'34'32,"9"19"0"-32,-9-1-4 0,0 6-14 15,0 8-5-15,0 0-3 16,6 3-6-16,0 1-6 15,-2-9-17-15,-4-7-12 16,7 1-2-16,-7-21 0 0</inkml:trace>
  <inkml:trace contextRef="#ctx0" brushRef="#br0" timeOffset="89401.4872">10484 15298 16 0,'0'0'36'0,"0"0"1"15,-15 36 1-15,12 8-15 16,-7 12-6-16,6 18-5 16,-2 6-3-16,6 10-1 15,0-2-3-15,7-2-3 16,-1-9-3-16,-3-19-7 16,4-11-16-16,3-16-16 0,-10-21-1 15,0-10 0-15,0 0 0 16</inkml:trace>
  <inkml:trace contextRef="#ctx0" brushRef="#br0" timeOffset="89971.4231">8973 16165 43 0,'-21'4'16'16,"6"1"0"-16,6 3 0 15,9-8 1-15,12 8-3 16,17-8-2-16,26 3-2 0,23-8 0 16,33 5-2-16,22 0 0 0,26-6-3 15,15-2-1 1,8 1-2-16,-12-1 0 0,-8 1-2 15,-23 7-5-15,-27-2-25 16,-34-3-8-16,-20 8 0 16,-32-9-1-16</inkml:trace>
  <inkml:trace contextRef="#ctx0" brushRef="#br0" timeOffset="91218.9807">8943 15961 21 0,'0'0'34'0,"0"0"-1"15,-6 20-9-15,6 10-5 16,-9 8-6-16,6 8-5 15,-3 4-1-15,3 1-3 16,-1-5-1-16,4-5-1 16,-3-11 1-16,3-14-1 0,0-16 0 31,0-12 0-31,0-14 0 16,0-8 0-16,0-5 0 15,0-8-2-15,0-2 1 16,0 2-1-16,-3 8 0 0,3 4 1 15,-3 10-2-15,0 5 1 16,3 9 0-16,0 11-1 16,0 0 1-16,-7 18 0 0,2 2 0 15,-5-3 0-15,-5 4 0 16,-3 3 1-16,-11 0-1 16,-7-3 0-16,-2-3 0 15,0-5 1-15,2-1-1 16,7-4 0-16,1-1 1 15,10-7-1 1,8 0 0-16,10 0 0 16,13-12 0-16,6 7-1 15,6-3 1-15,6 1 0 16,4 0 0-16,-2 7 0 16,0 0 0-16,-7 7 0 15,-5 8 0-15,-8 2 0 16,-7 5-1-16,-9 2 1 0,-4 2-1 15,-5-5 0-15,-3-2 1 16,-6-8-1-16,1-6 0 16,-3-5 0-16,0-10 0 15,4 1 1-15,0-3 0 16,7-1-1-16,3 1 1 0,9 12-1 16,6-9 0-16,9 11 1 0,8 8-1 15,7 1 1-15,5 3 0 16,5 4 0-16,1-3 0 15,-1 2 0-15,-9-2 1 16,-7-1 0-16,-11-8-1 16,-13-6 1-16,-13 8-1 31,-14-17 0-31,-8-1 0 0,-8-9 0 16,-3-3-1-16,2-2 0 15,5 2 0-15,6 0 0 16,15 7 0-16,6 4 0 15,12 11 0-15,12 0 1 16,4 8 0-16,8 5 0 16,7 4 1-16,-3-4 1 0,3 1-1 15,-5 3 0-15,-5-5 1 16,-8-1-1-16,-13-11 0 16,0 0 0-16,-13-6-1 15,-3-4 1-15,-6-2 0 0,7-1-1 16,0-3 0-16,11 1-2 31,11 3-4-31,6 2-20 16,11-1-11-16,7 7-1 15,-3-8 0-15</inkml:trace>
  <inkml:trace contextRef="#ctx0" brushRef="#br0" timeOffset="91650.6044">8387 15417 12 0,'-10'7'33'15,"23"-2"0"-15,3-5 1 16,14 0-17-16,6 0-13 16,4-4-29-16,13 4-3 15,-13-10-5-15,11 4 0 16</inkml:trace>
  <inkml:trace contextRef="#ctx0" brushRef="#br0" timeOffset="91973.0739">8869 15228 4 0,'0'-27'30'0,"3"10"2"16,-9-12-1-16,-1-4-12 15,7 2-4-15,-3-2-4 16,3 6-2-16,-4 4-2 16,4 23-1-16,0 0-2 0,0 12-1 15,0 18-1-15,4 9-1 16,6 6-4-16,-3 1-6 15,5 0-14-15,6-2-13 16,-11-13 0-16,4-5 0 16</inkml:trace>
  <inkml:trace contextRef="#ctx0" brushRef="#br0" timeOffset="92136.409">8640 15373 36 0,'0'0'35'16,"11"10"-3"-16,18-10-8 16,11 4-9-16,6-4-4 0,10 0-4 15,3 0-13-15,-3 0-10 16,0 0-17-16,0 0-2 0,-18-4-1 16,-2 8 3-16</inkml:trace>
  <inkml:trace contextRef="#ctx0" brushRef="#br0" timeOffset="92606.4074">8779 15645 58 0,'0'0'35'15,"18"-16"-11"-15,1 3-6 16,12 5-5-16,0 1-3 16,9 7-2-16,-8 3-4 15,1 9-1-15,-14 4-1 16,-10 6 1-16,-12 4-2 16,-12 3-1-1,-14-2 0-15,-4-7 0 16,-5-3-1-16,-3-7-1 15,8-6 0-15,3-8-1 16,10-4 1-16,9-3 0 0,14-3 1 16,8 2 1-16,11 3 0 15,4 7 1-15,4 2 1 16,1 2 0-16,-3 7 1 0,0 3-1 16,-9 2 0-16,0 1 0 15,-4-2 0-15,-6-1 0 16,-9-12 0-16,12 12-1 15,-12-12 0-15,10 0-2 16,-10 0-4-16,0 0-11 16,3-14-22-16,-3 14 0 0,6-15-1 15,-6 15 1-15</inkml:trace>
  <inkml:trace contextRef="#ctx0" brushRef="#br0" timeOffset="93344.9754">7637 16225 9 0,'2'15'31'16,"-2"-15"2"-16,35 12-6 15,17-7-10-15,20-8-3 16,31 6 0-1,14-11-1-15,22 2-4 16,8-4-6-16,1-1-11 16,-13-3-28-16,-15 12 0 15,-33-11-1-15,-15 8-1 16</inkml:trace>
  <inkml:trace contextRef="#ctx0" brushRef="#br0" timeOffset="94129.9567">7732 14021 13 0,'0'43'32'16,"0"16"2"-16,0 33-2 15,3 23-15-15,-3 31-4 16,0 23-2-16,-8 23-3 0,2 18-2 15,-7-2-1 1,2 3-1-16,-3-11-2 16,1-8 1-1,4-25-3-15,3-18 0 16,6-25-14-16,8-35-24 0,-8-33 1 16,7-22-1-16,-7-34 0 15</inkml:trace>
  <inkml:trace contextRef="#ctx0" brushRef="#br0" timeOffset="94800.8793">7789 13909 25 0,'9'-18'23'0,"2"6"-3"16,-11 12-1-16,4-13-3 16,-4 13-2-16,-27 18-2 0,5 1-4 15,-6 1-3 1,0 5-2-16,-3 0 0 0,6 3-1 15,3-3-1-15,4-4 0 16,5-6 1-16,13-15-1 0,0 0 1 16,0 0 0-1,18-5 0-15,1-2 1 0,2 2 0 16,5 5-1-16,5 7 0 16,3 5-3-16,1 9-16 15,2 4-18-15,-9-9-1 31,6 7-1-31,-13-18 0 0</inkml:trace>
  <inkml:trace contextRef="#ctx0" brushRef="#br0" timeOffset="95963.3621">7783 13658 17 0,'12'-15'29'16,"-12"1"0"-16,0 14-7 15,0 0-3-15,9 26-6 16,-5 8-2-16,-4 10-3 16,3 16-2-16,-6 9 0 15,3 10-1-15,-4 4-2 0,1-2-2 16,-1-3-2-16,-2-14-5 15,6-7-5-15,-2-18-15 16,-1-20-10-16,3-19 0 0,0 0 1 16</inkml:trace>
  <inkml:trace contextRef="#ctx0" brushRef="#br0" timeOffset="96336.7514">7808 13607 11 0,'-19'4'32'0,"7"14"1"16,-11 1-5-16,-1 4-11 15,2 5-5-15,0-4-4 0,4 3-3 16,2-8-3-16,3-2 0 15,4-7-1-15,9-10 0 32,0 0-1-32,0 0 1 15,16-17-1-15,-5-3 1 0,6-1-1 16,2-3 1-16,6 2-1 16,0 5-1-16,-1 7 2 15,0 10 0-15,2 3 0 16,-1 10 1-16,-4 7-4 15,-2 2-14-15,-7-3-18 0,6 3 0 16,-18-22 0-16,16 15-2 16</inkml:trace>
  <inkml:trace contextRef="#ctx0" brushRef="#br0" timeOffset="96922.0208">7981 12836 43 0,'-32'-32'35'15,"-5"12"-1"-15,-15 6-12 16,-7 9-7-16,0 20-4 15,-9 16-4-15,9 20-2 16,3 16-3 0,8 16 0-16,13 14-1 15,12 12 0-15,15 4-1 16,19 3 1-16,17-12 0 16,16-14 1-16,22-21 0 15,14-18 0-15,15-30-1 16,11-27 1-16,2-31 0 0,-4-21 0 15,-8-19-1-15,-13-14 0 0,-27-12 0 16,-22-10 0-16,-34-5 0 16,-25 6-1-16,-27 13 1 15,-11 16-2-15,-8 19-4 16,-8 11-8-16,3 26-24 16,8 27-3-16,12 12 1 15,18 24-1 1</inkml:trace>
  <inkml:trace contextRef="#ctx0" brushRef="#br0" timeOffset="97322.0141">7891 12843 47 0,'0'0'35'32,"-12"-7"-1"-32,3 23-12 0,5 23-6 15,1 17-5-15,3 22-4 16,0 12-1-16,0 15-1 16,0 4-1-16,3 4-2 15,-3-11 0-15,4-12-1 16,-4-14-3-16,0-16-1 15,0-13-9-15,0-17-23 0,0-17-3 16,0-13-1-16,0 0 1 16</inkml:trace>
  <inkml:trace contextRef="#ctx0" brushRef="#br0" timeOffset="97623.9997">7504 13271 40 0,'-10'-8'37'16,"23"2"0"-16,55-6 13 15,0 12-35 1,16-11-5-16,24 11-1 16,6-9-3-16,8 2-7 15,-2-1-37-15,-10 8-2 0,-27-5-1 16,-13 1 0-16</inkml:trace>
  <inkml:trace contextRef="#ctx0" brushRef="#br0" timeOffset="117265.3662">816 14387 29 0,'29'54'32'16,"-29"-54"0"-16,6 93-8 16,0-23-15-16,0 3-3 15,1 0-6-15,-1-6-8 16,-6-9-2-16,3-17-16 16,-3-41-5-16,0 0 0 15,0 0 6 1</inkml:trace>
  <inkml:trace contextRef="#ctx0" brushRef="#br0" timeOffset="117496.8383">802 14514 47 0,'9'-57'36'15,"16"4"-5"-15,15 11-6 16,16 14-7-16,17 12-5 16,3 16-3-16,-2 12-3 0,-7 24-2 15,-12 16-2-15,-21 15 0 16,-23 6-2-16,-22 7 2 15,-20-5-1-15,-10-5-1 16,-12-16-2-16,-2-16-2 16,-2-14-2-16,7-24-6 15,50 0-8-15,-71-24-14 0,71 24-6 16,-34-48 0-16,34 48 2 16</inkml:trace>
  <inkml:trace contextRef="#ctx0" brushRef="#br0" timeOffset="117697.3812">1374 14666 13 0,'13'0'36'16,"-13"0"0"0,11 16 0-16,-4 5-13 0,-4 4-8 15,4 13-5-15,-3 1-5 16,-1 1-6-16,4-1-15 15,-2 2-20-15,0-18-1 0,-1-6 0 16,-4-17-1-16</inkml:trace>
  <inkml:trace contextRef="#ctx0" brushRef="#br0" timeOffset="117844.5238">1450 14518 33 0,'0'-18'32'0,"0"18"-3"16,0-11-14-16,0 11-36 16,-7 11-8-16,7-11-2 15,4 26 4-15</inkml:trace>
  <inkml:trace contextRef="#ctx0" brushRef="#br0" timeOffset="118082.452">1621 14737 52 0,'15'23'37'0,"-1"9"2"16,-6 0-11-16,-2-2-14 16,4 6-2-16,-8-10-4 15,3 1-1-15,-5-11-2 0,0-16-2 16,0 0-1-16,11-23 0 16,-3-5-1-16,5-8 0 15,2-2-1-15,3-1-1 16,3 8-2-16,-3 1-7 15,7 11-25-15,-3 9-6 32,-5 6 0-32,1 10 0 0</inkml:trace>
  <inkml:trace contextRef="#ctx0" brushRef="#br0" timeOffset="118398.8914">2064 14771 9 0,'0'0'32'16,"0"19"2"-16,0-19-4 0,0 0-13 16,27-3-5-1,-10-6-2-15,1-3-3 16,-1-6-2-16,-5 1-2 0,-7-2-2 16,-5 2 0-16,-7 1 1 31,-10 4 0-31,-7 2 1 0,-4 10 0 15,-6 5-1-15,6 8 1 16,2 9 1-16,7 8 0 16,12 2-2-16,10 4 1 15,8 1-1-15,10-2-3 16,10-1-3-16,4-9-5 16,11-14-28-16,4-1-1 0,-4-12 0 15,7-4-1-15</inkml:trace>
  <inkml:trace contextRef="#ctx0" brushRef="#br0" timeOffset="118947.117">2523 14748 49 0,'-28'-14'35'0,"0"11"-6"15,-3 5-6-15,-8 5-8 16,5 7-4-16,5 5-2 15,11 8-3-15,8-1-2 32,15 6 0-32,10-6-1 0,11-2 0 15,12-9-1-15,8-2 0 16,-2-13-1-16,2-15-1 16,1-10 1-16,-4-13-2 15,-6-13 0-15,-3-8 1 16,-12-10-1-16,-6-6 1 15,-5 3 0-15,-8 6 1 0,-8 8 1 16,-2 16-1-16,-5 16 2 16,4 16-1-16,1 20 0 15,7 18 1-15,0 14 0 16,7 14-1-16,4 4 0 16,5 5 0-16,3 1-1 15,2-5 0 1,-2-9-2-16,0-7-1 15,-1-12-5-15,-9-19-6 0,1-4-13 16,-10-10-14 0,-13-27-1-16,-2-1 4 0,-7-1 9 15,-6-5 11-15,4 5 11 16,-2 5 8-16,-23-11 53 16,49 35-17-16,0 0-4 15,12-7-6-15,22 7-10 16,3-2-7-16,16-3-8 15,9-4-35-15,0 4-5 16,-6-6-2-16,6 9-1 16</inkml:trace>
  <inkml:trace contextRef="#ctx0" brushRef="#br0" timeOffset="119504.9977">1736 15486 3 0,'0'0'31'16,"-10"27"0"-16,4 10 1 0,2 17-16 15,4 8-4-15,0 3-3 0,7 2-2 16,1-8-3-16,0-12-1 16,2-18 1-16,-2-12-1 15,-8-17 0-15,16-12-1 16,-16-13 1-16,0-16 1 16,-6-13-2-16,-7-8 1 0,-5-5-1 15,-2 1-1-15,1 2 2 16,0 4-1-16,7 5 0 15,7 11-1-15,13 9 0 16,12 11 0-16,19 9-3 16,6 3-4-16,18 9-10 31,2 3-15-31,4 3-6 0,7 3 0 16,-10 0-1-16</inkml:trace>
  <inkml:trace contextRef="#ctx0" brushRef="#br0" timeOffset="119937.3533">1796 15615 2 0,'-47'22'58'16,"37"-7"-38"-1,20-6-6-15,11 4-1 16,10-4-3-16,5 2-1 31,9-3-1-31,2 2-2 0,0-7-3 16,-2 1 0-16,-11-4-1 15,-5 5 0-15,-11-5 0 16,-18 0 0-16,0 0-1 16,0 0 0-16,-16 12 0 15,1-3-1-15,1 2 0 16,-4 6-1-16,10 2 1 0,4 1-1 15,9 1 2-15,9-2 0 16,7-5 2-16,4-4 2 16,2-10 0-16,8 0 0 15,-6-14 1-15,-2-3 0 16,-6-8-1-16,-12 0 0 16,-13-5-3-1,-9 3-1-15,-8 4-4 16,-7 1-4-16,6 9-14 0,-7 9-19 15,1-2 1-15,16 11-1 16,12-5 0-16</inkml:trace>
  <inkml:trace contextRef="#ctx0" brushRef="#br0" timeOffset="120206.615">2316 15715 22 0,'13'0'33'0,"10"7"0"15,-7 5 2-15,-5 3-19 16,6 6-4-16,-5 4-3 16,-2 4-2-16,-3-5-2 0,-5-3 0 15,-2-4-2-15,0-8-1 16,0-9 0-16,0-9-1 16,9-10 0-16,-2-3-2 15,-2-3 0-15,4-3-3 16,7 3-7-16,-9 3-12 15,1 2-13 1,5 12-3-16,-13 8 2 16,18 0 4-16</inkml:trace>
  <inkml:trace contextRef="#ctx0" brushRef="#br0" timeOffset="120653.8353">2678 15753 36 0,'0'0'39'0,"6"27"-1"16,-6-3-4-16,0 1-15 16,0 8-6-16,0-8-5 15,0 1-3-15,0-7-2 16,0-19-2-16,7 5 0 16,2-19-1-1,6-11 0-15,1-2 0 16,3-4-1-16,2 2 1 15,0 2 0-15,-1 9 0 16,-2 8 1-16,-2 10 0 16,-7 8 0-16,3 6 0 0,-9 6 0 15,0 0 1 1,0 2-1-16,1-4 0 0,-4-5-1 16,0-13 0-16,9 10 0 15,-9-10-1-15,16-15 1 0,-7-1-1 16,3-5 1-16,1 3-1 15,2-1 1-15,3 3-1 16,-5 4 2-16,-1 6-1 16,0 10 1-16,1 4 0 0,-3 9 0 15,-5 2 1-15,-1 5-3 16,-4-4-6-16,3 1-32 16,-3-1-1-16,3-11-1 15,9 2 0-15</inkml:trace>
  <inkml:trace contextRef="#ctx0" brushRef="#br0" timeOffset="121493.3655">3878 15220 9 0,'12'-7'32'0,"13"7"1"16,0-3-1-16,13-2-16 15,8 5-4-15,0 0-3 16,4 0-4-16,-7-3-5 0,-5 1-4 16,-8 4-4-16,-18-2 0 15,-12 0-1-15,0 0-1 16,-23 11 2-16,1-11 2 15,-3 7 4-15,-1-2 4 16,-1 2 4-16,6 6 2 16,-1 4 1-16,8 7 1 0,-1 4 1 15,6 10-2-15,0 3 0 0,9 10-1 16,0 1-1 0,6 6 0-16,-3-1-1 15,6-2-1-15,-2-4-2 0,5-2 1 16,-5-8-1-16,-1-8 0 31,-6-11-2-31,-3-5 0 0,3-17 0 16,-14 8-1-16,3-10 1 15,-2-4 0-15,-5-2-1 16,5 3 0-16,1 1 0 16,2 0 0-16,10 4 0 15,0 0 0-15,0 0-1 16,10 4 1-16,12-4 0 0,6 0 0 15,6 3 1-15,3-3-1 16,3-3-1-16,-3 3 1 16,-3 0-1-16,-6-4 1 15,-6 4 0-15,-7 0 0 16,-6 0 0-16,-9 0 0 0,0 0 1 31,0 0-1-31,0 0 1 16,0 0 0-16,0 0-1 15,0 0 0-15,0 0 0 16,0 0 0-16,0 0-1 0,0 0 0 16,3 8-5-16,-3-8-13 15,0 0-22-15,0 0 0 16,-4-11 0-16,8 1 0 0</inkml:trace>
  <inkml:trace contextRef="#ctx0" brushRef="#br0" timeOffset="137397.6455">13747 10057 45 0,'9'6'31'16,"4"7"-5"-16,14 12-4 0,5 13-5 15,-2 6-7-15,5 8-1 16,-1 3-7-16,-6-3-5 16,-3-5-12-16,-3-6-14 15,-14-14-5-15,3-8-2 16,-11-19 1-16</inkml:trace>
  <inkml:trace contextRef="#ctx0" brushRef="#br0" timeOffset="137582.3162">14117 10160 45 0,'6'-13'35'0,"-12"-2"1"16,-8 15-12-16,0 5-8 16,-15 9-5-16,1 10-3 31,-9 3-4-31,4 6-2 0,-2 3-4 15,1-6-6-15,9 0-13 16,3-1-16-16,7-15 1 16,11 1-2-16,4-15 1 15</inkml:trace>
  <inkml:trace contextRef="#ctx0" brushRef="#br0" timeOffset="137898.7512">14284 10407 26 0,'0'23'32'0,"0"-23"-3"0,0 0-10 31,0 0-4-31,-9-13-4 0,9-5-1 16,0-12-2-16,3-1-3 15,-3-8-2-15,0-4 1 16,0-3-2-16,0 1 0 15,0 3 0-15,-3 5 0 16,3 3 0-16,-6 3-1 16,6 4 0-16,0 7 0 0,6 2-2 15,3 2-2-15,15 3-5 16,2 0-7-16,7 2-19 16,10 11-2-16,-2-8 1 15,11 8-1-15</inkml:trace>
  <inkml:trace contextRef="#ctx0" brushRef="#br0" timeOffset="138137.0647">14292 10427 41 0,'10'0'33'15,"18"12"-1"-15,0-8-13 16,6 2-14-16,-2 2-20 16,-8-8-14-16,7 9-3 0,-13-13 0 15</inkml:trace>
  <inkml:trace contextRef="#ctx0" brushRef="#br0" timeOffset="138453.5041">14538 10135 46 0,'9'0'35'15,"-1"15"0"-15,-8 1-13 16,0 3-9-16,3 7-4 15,-3-5-3-15,4 1-2 0,-4-4-2 16,0-8-2 0,0-10 1-16,19-5-2 0,-8-10 1 15,1-8-1-15,1 1 1 0,1-2-1 16,0 4 1-16,-1 1 0 16,-2 8 1-16,-1 9 0 15,-10 2 0-15,15 19 0 16,-7-3 0-16,0 5-3 15,2 4-11 1,0 2-23-16,-7-11 0 16,9 0 0-16,-12-16-1 15</inkml:trace>
  <inkml:trace contextRef="#ctx0" brushRef="#br0" timeOffset="138870.2135">14804 9961 20 0,'13'-5'30'16,"11"9"-1"-16,0-8-9 0,2-1-5 15,0 2-3-15,-5-4-4 0,-3 2-1 16,-4 0-3-16,-3 5 0 15,-11 0-1-15,0 0-1 16,0 15 0-16,0 1-1 16,-6 7 0-16,6 4-1 31,0 9 1-31,0 6-2 0,6 1 2 16,0 6-1-16,3-1 0 15,1 0 1-15,-4-3-1 16,0-6 1-16,-6-5-1 15,-6-6 2-15,-3-8-1 16,-5-6 1-16,-7-8 0 16,0-6-2-16,1-2-11 0,6 2-23 15,-3-18-1-15,14 4 0 16,3-10-1-16</inkml:trace>
  <inkml:trace contextRef="#ctx0" brushRef="#br0" timeOffset="139386.0603">15404 10174 47 0,'0'0'30'0,"-8"11"-11"16,19-6-3-16,19 2-4 0,18-6-1 16,25 8-1-1,20-5 0 1,32 6-3-16,23-7-1 16,23 3-1-16,13-2-1 15,10-4-1-15,1 0-2 0,-8 0 1 16,-17 0-2-16,-17-4 1 15,-25-1 0-15,-22 1-1 16,-26-4 1-16,-19 2-1 16,-19 1-1-16,-17-4-1 0,-10 6-3 15,-15 3-11-15,-9-15-21 16,-4 15 0-16,-7-10-1 16,5 10 1-16</inkml:trace>
  <inkml:trace contextRef="#ctx0" brushRef="#br0" timeOffset="140940.8909">17384 10232 14 0,'0'0'14'0,"0"0"1"16,-9 3-2-1,9-3-3-15,0 0-1 16,11 8-3-16,3-8-2 15,10 6-1-15,10-2-1 16,17-4 0-16,15 1 0 16,25-1-1-16,18-1 1 15,24-4-1-15,22-4 0 16,24-1 2-16,20-6 1 0,27 0 1 16,17-5 1-16,18-3 0 15,15 4 0-15,14-8 1 16,8 10 0-16,8-6-1 15,9 5-1-15,-13 2-2 16,-3 7-1-16,-16 1 1 16,-18 1-1-16,-30 2-1 0,-19 1 0 15,-37-2-1-15,-33 0 0 16,-28 2-1-16,-29-2 1 16,-23 1-1-16,-20 1 0 0,-17 2-1 15,-18 3 1-15,-11 0-3 16,0 0-5-16,-9 3-18 31,9 7-7-31,-12-10 0 0,4 13-1 16</inkml:trace>
  <inkml:trace contextRef="#ctx0" brushRef="#br0" timeOffset="142141.4266">22821 9978 40 0,'-11'0'24'0,"11"0"-1"15,0 0-4-15,23 9-5 16,5-4-3-16,10-5-3 0,13 5-1 15,16-5-1-15,8 5-1 16,5-5-2-16,8 0 0 16,-8 5-1-16,-12-1-2 15,-8 3-3-15,-16-3-5 16,-14 3-13-16,-8 0-13 16,-12-7-2-1,-10 0 1-15</inkml:trace>
  <inkml:trace contextRef="#ctx0" brushRef="#br0" timeOffset="142473.489">23421 9915 35 0,'0'0'30'16,"0"0"-4"-16,0 0-5 16,12 12-6-16,4 0-5 0,11 5-3 15,-1 1-1-15,-2 2-2 16,-3-3 1-16,6 3-1 16,-13-8 0-16,-12 2 1 15,-2-4-1-15,-15 4 1 16,-3-9 0-16,4 8-2 15,1-6-4 1,-9-2-13-16,12-1-24 16,10-4 0-16,11 3-1 15,27-3 0-15</inkml:trace>
  <inkml:trace contextRef="#ctx0" brushRef="#br0" timeOffset="142959.2136">23979 9936 26 0,'0'-12'35'16,"0"12"3"-16,0 0-1 15,-10 15-14-15,14 2-8 16,-4 1-7-16,8 5-3 16,-1 0 0-16,5 0-1 15,-3-4-2-15,14-5-1 16,-2-7 0-16,5-7 0 0,-7 0-1 16,-5-12 0-16,1-11-1 15,1-1 1-15,-9-6-1 16,-3 1 1-16,2 5-1 0,-13 2 1 15,4 7-1-15,3 15 1 16,0 0 1-16,0 18-1 16,8 11 0-1,-8 8 0-15,9 10 1 16,8 0-1-16,-9 3 1 16,-8 1-1-16,0-8 1 15,-14-1 0-15,-8-13 0 16,3-8 0-16,-9-11 0 15,-6-10-1-15,6-6-4 16,-2-19-7-16,11-4-25 0,13-4-4 16,6-8 0-16,6 7-1 15</inkml:trace>
  <inkml:trace contextRef="#ctx0" brushRef="#br0" timeOffset="143325.0351">24388 9979 21 0,'0'0'35'0,"0"0"1"15,0 0-4-15,21 43-11 0,-21-43-6 16,0 0-3-16,4 64-4 31,-4-64-2-31,0 0-1 0,0 0-1 16,0 0-1-16,0 0 0 15,0 0-1-15,0 0 0 16,-23-55 0-16,12 13-2 16,4-5 0-16,10-2 0 15,-9 0-1-15,1 3 1 16,-2 0 0-16,-3 8 0 0,10 38 0 16,21-55 0-16,-21 55-3 15,0 0-2-15,74-35-8 16,-74 35-22-16,81 0-5 15,-31 3 0-15,0 9-1 16</inkml:trace>
  <inkml:trace contextRef="#ctx0" brushRef="#br0" timeOffset="143593.6775">24343 10152 26 0,'0'0'33'0,"0"0"-2"16,50 41-9-16,-50-41-10 16,0 0-27-16,54 11-13 15,-54-11-3-15,0 0-1 0</inkml:trace>
  <inkml:trace contextRef="#ctx0" brushRef="#br0" timeOffset="143963.4993">24548 9974 19 0,'0'0'33'16,"0"0"1"-16,0 0-5 0,0 0-10 16,0 0-6-16,0 0-3 15,0 0-3-15,26 47-2 16,-26-47-1-16,0 0-1 15,0 0 0-15,0 0-1 16,0 0 0-16,0 0-1 16,0 0 1-1,41-46-1-15,-41 46-1 16,0 0 0-16,15-43 1 16,-15 43-1-16,0 0 1 15,0 0 0-15,0 0 0 0,42 9 1 16,-42-9-1-1,0 0 0-15,26 44-3 16,-26-44-5-16,0 0-21 0,14 41-11 16,-14-41 0-16,0 0-1 0</inkml:trace>
  <inkml:trace contextRef="#ctx0" brushRef="#br0" timeOffset="144532.7633">24790 9797 46 0,'0'0'30'0,"0"0"-7"15,26-47-6-15,-26 47-4 16,49-5-3-16,-49 5-3 0,58-3-3 16,-58 3 0-16,55 0-2 15,-55 0 1 1,0 0-1-16,48 18 0 0,-48-18-1 16,0 0 1-16,0 0-1 0,4 46 0 15,-4-46 0-15,0 0 0 16,-6 60 0-16,6-60-1 15,-4 53 1-15,4-53-1 16,6 55 1-16,-6-55-1 31,-8 57 1-31,8-57-1 0,-9 45 0 16,9-45 1-16,0 0-1 16,-17 52 0-16,17-52 0 15,0 0 1-15,0 0-1 16,0 0 1-16,0 0 0 15,0 0-1-15,0 0 1 16,-47 32 0-16,47-32-1 0,0 0 1 16,0 0-1-16,-53-4 0 15,53 4 0-15,0 0-2 16,0 0-2-16,0 0-9 16,0 0-24-16,0 0-1 15,0 0 1-15,0 0 0 0</inkml:trace>
  <inkml:trace contextRef="#ctx0" brushRef="#br0" timeOffset="149172.3518">16312 10264 7 0,'0'0'6'15,"0"0"-1"-15,0 0 1 0,0 0 0 16,0 0 0-16,0 0 1 16,0 0-1-16,-6-10-1 0,6 10-1 15,0 0-1 1,0 0-1-16,0 0 0 16,0 0-3-16,0 0-3 0,0 0-11 31,7 14-7-31,-7-14 0 15,0 0 22-15</inkml:trace>
  <inkml:trace contextRef="#ctx0" brushRef="#br0" timeOffset="149989.3409">16340 10253 10 0,'0'0'11'0,"0"0"0"16,0 29-1-16,-3 3 0 16,3 18 0-16,-3 11 1 15,3 19 0-15,0 19-2 0,0 11-1 16,6 12-2-16,-6 7 4 16,6 5-1-16,-6-2-1 15,-9 1 0-15,0-12 0 16,2-5 0-16,-8-7 0 15,3-7 0-15,-7-8-6 32,3-7-3-32,7-16-6 0,0-2-29 15,-3-17 0-15,12-8-1 16,-4-26-1-16</inkml:trace>
  <inkml:trace contextRef="#ctx0" brushRef="#br0" timeOffset="150823.0302">18910 10231 22 0,'0'0'32'0,"0"0"2"15,0 0-10-15,-6 32-4 16,-2 2-6-16,8 22-4 16,-7 11-3-16,7 15 0 0,0 8-2 15,0 4-1-15,8-1-5 16,1-9-12-16,-2-14-23 15,8-10 0-15,-6-21-2 16,4-10 1-16</inkml:trace>
  <inkml:trace contextRef="#ctx0" brushRef="#br0" timeOffset="151092.2432">18372 11096 27 0,'0'0'33'0,"31"9"0"0,29-9-9 16,30 0-9-16,24 0-2 15,17 0-3-15,18 0-4 16,3 0-4-16,-9 0-6 15,-14 3-11-15,-27 3-20 0,-40-6 0 16,-22 0-1-16,-40 0 1 16</inkml:trace>
  <inkml:trace contextRef="#ctx0" brushRef="#br0" timeOffset="151361.4505">18420 11108 21 0,'10'0'34'16,"-10"0"3"-16,8 28-1 15,-8 7-16-15,-5 14-5 16,5 21-5-16,-10 9-1 15,4 10-1-15,-4 3-5 0,0-2-1 16,1-5-5-16,1-12-6 16,8-11-21-16,2-14-9 31,-2-20 0-31,15-5-1 16</inkml:trace>
  <inkml:trace contextRef="#ctx0" brushRef="#br0" timeOffset="151593.2425">18244 11919 29 0,'-13'-4'34'16,"13"4"2"-16,30 0 0 16,7 0-21-16,28 8-5 15,17 2-2-15,24 0-1 16,13-3-3-16,17 2-3 15,10-2-4 1,-3-7-7-16,-2-6-22 16,-9 3-5-16,-25-8 0 15,-13 1-1-15</inkml:trace>
  <inkml:trace contextRef="#ctx0" brushRef="#br0" timeOffset="151908.8907">19475 11139 15 0,'0'-17'34'0,"0"9"2"15,5 21 0-15,-5 16-16 16,0 16-4-16,5 22-6 16,-5 12-3-16,6 17 0 15,-6-1-2 1,6 0-4-16,-1-6-2 16,0-18-6-16,5-10-15 15,-2-14-16-15,-8-29 0 16,8-4 0-16,-8-14 0 0</inkml:trace>
  <inkml:trace contextRef="#ctx0" brushRef="#br0" timeOffset="152393.9744">18701 11477 30 0,'29'-4'35'0,"-8"-1"0"0,8-1-10 15,2 0-8-15,-1-2-4 16,1 8-5-16,-7-9-2 16,0 9-2-16,-7 8-2 0,-7 1 0 15,-10 3-2 1,0 6 1-16,-10 6 0 16,-3 2 0-16,-4 3-1 0,-2 0 1 15,-1-1-1-15,0 0 1 0,5-6-1 16,2-2 0-16,9-7 0 15,8-1 1-15,7-7-1 16,12 0-1-16,2 0-3 16,3-5-5-16,8 0-11 31,-1 0-17-31,-10-6 0 0,0 2-1 16,-14-8 2-16</inkml:trace>
  <inkml:trace contextRef="#ctx0" brushRef="#br0" timeOffset="152563.763">18701 11569 35 0,'13'6'34'16,"1"-6"-3"-16,15 4-8 15,5 1-8-15,4-5-8 16,5 0-10-16,4-7-24 0,6 7-6 31,-11-15 0-31,2 6-2 0</inkml:trace>
  <inkml:trace contextRef="#ctx0" brushRef="#br0" timeOffset="152826.6626">18975 11318 34 0,'11'0'32'16,"6"5"0"-16,-3 0-8 0,3-5-14 15,7 2-7-15,1-2-8 16,-4 0-7-16,2 0-11 15,1 0-7-15,-11-8-2 0,3 4 1 16</inkml:trace>
  <inkml:trace contextRef="#ctx0" brushRef="#br0" timeOffset="152995.9616">19241 11260 27 0,'0'0'30'15,"0"0"-2"-15,0 0-6 16,4 8-4-16,-7 4-4 15,3 4-4-15,-5 1-4 16,5 7-1-16,0-1-2 16,0 0-5-16,8-1-13 0,6 3-19 15,-14-16-1-15,13 6-1 16,-13-15 1-16</inkml:trace>
  <inkml:trace contextRef="#ctx0" brushRef="#br0" timeOffset="153627.8701">18947 12012 39 0,'0'0'30'0,"0"0"-6"16,0 13-3-16,0 17-4 15,5 19-5-15,-5 10-2 16,0 13-2-16,0 12-1 31,0 8-1-31,-3-2-2 0,3-2-1 16,-3-13-2-16,3-15-4 15,3-11-19-15,4-11-15 16,-7-25 0-16,14-7-1 16,-7-15 0-16</inkml:trace>
  <inkml:trace contextRef="#ctx0" brushRef="#br0" timeOffset="154099.4122">18296 12830 20 0,'-35'-8'31'0,"11"8"-6"16,11 0-3-16,13 0-3 16,22 0-5-16,15 0-1 15,25 3-3-15,18 2-3 16,19 3-1-16,11-1-1 15,10 0-3 1,-1-2-5-16,-10 0-20 0,-18-5-13 16,-10 0-1-16,-31-18 0 15</inkml:trace>
  <inkml:trace contextRef="#ctx0" brushRef="#br0" timeOffset="154968.8681">17672 12832 21 0,'11'0'32'0,"19"0"1"16,16-7-10-16,20 3-6 15,15 4-6-15,9-3-4 16,11 3-11-16,-1-10-26 16,5 14-2-1,-19-12-2-15,-8 3 0 16</inkml:trace>
  <inkml:trace contextRef="#ctx0" brushRef="#br0" timeOffset="156202.6175">17705 12555 6 0,'-19'-8'29'15,"19"25"-2"-15,0 7-5 0,0 9-6 16,3 10-3-16,2 5-3 16,-1 5 0-16,-4-2-4 15,6-1-2-15,-3-12 0 16,0-13-1-16,1-8 0 0,-4-17-1 16,0 0-1-16,6-26 0 15,-6-5-1-15,-6-6-1 16,1-7 0-16,-3 0 0 15,-1 2-1-15,2 3 0 16,-3 9 1-16,2 4 0 16,2 12 0-1,6 14 2-15,-10 0-1 16,7 12 0-16,-4 4 1 16,1 6 0-16,-2 0 0 15,-4 5 1-15,-4-1-1 16,-4-2 0-16,-4-2 0 15,-6-1-1-15,-3-5 0 16,-1-4 0-16,3-1-1 0,0-5 0 16,7-1 0-16,6-5 0 15,18 0 1-15,0 0 0 16,0 0-1-16,24 16 1 16,4-8 0-16,7 1 0 0,5 1 1 15,4 2-1-15,1 0 1 16,0 0-1-16,-6-1 1 15,-4-5-1-15,-8-2-1 0,-9-4 0 16,-5 4-2-16,-13-4-1 16,0 0-1-16,-18-11 0 15,-1 6-1-15,-5-2-1 16,-4-4 1-16,0 0 1 31,2 1 2-31,2-3 0 0,5 1 2 16,6 4 0-16,13 8 3 15,-5-9 1-15,14 9 0 16,7 0 0-16,5 4 1 16,7 2 0-16,1-2 0 15,0 2-1-15,-4-3 0 16,-6-3 0-16,-10 0-1 0,-9 0-1 16,-14-4-1-16,-8-1 1 15,-9-4-1-15,-3-1 0 16,-1 0 0-16,4 1 0 0,7-2 0 15,7 0 0-15,9 0 0 16,11-1 0-16,9 2 1 31,5 2 0-31,4-3 0 0,6 5 0 16,1-2 1-16,-2 4 0 16,-7-1 0-16,-2 5-1 15,-17 0 1-15,10 5 0 16,-10-5-1-16,-16 15 0 15,0-4 0-15,0 0-1 16,2-1 1-16,-1-2-1 0,4-3 0 16,11-5 1-16,0 0-1 15,4-10 0-15,8 1 0 16,4-5 0-16,5 0 1 16,-2 1-1-16,1 1-1 15,-6 7-2-15,-2 5-13 16,-12 0-18-1,0 0-1-15,-5 10 1 16,-10-15-1-16</inkml:trace>
  <inkml:trace contextRef="#ctx0" brushRef="#br0" timeOffset="156688.4557">17300 12092 17 0,'13'-16'28'15,"-9"-16"-8"-15,6-2-2 16,-1 3-1-16,-1-1-1 0,-1 8-2 16,-7 2-3-16,0 12-2 15,0 10-2-15,-7 22-1 16,-1 1-2-16,3 9-2 16,0 5-3-16,1-3-6 15,4 3-14-15,9 1-15 16,-9-23 0-1,13 2 1-15</inkml:trace>
  <inkml:trace contextRef="#ctx0" brushRef="#br0" timeOffset="156888.9986">17627 11943 45 0,'0'0'36'15,"0"0"2"-15,-23 25-5 0,-2-4-16 16,-3 15-8 0,-8 3-4-16,2 11-1 0,-4 3-3 15,-1 1-2-15,5-4-5 16,2-8-7-16,11-8-19 0,10-3-6 16,0-20 0-16,11-11-1 15</inkml:trace>
  <inkml:trace contextRef="#ctx0" brushRef="#br0" timeOffset="157321.3299">17648 12201 33 0,'0'0'35'16,"-10"12"1"-16,1 1-5 15,-3 6-15-15,-1-2-7 16,5 7-4-16,1-5-2 0,7 4-1 16,0-5-1-16,6-3-1 15,5-3-3-15,0-7-2 0,7-5-4 16,-5-9-2-16,7-1-3 16,-6-10 1-16,2 0 0 15,-7-8 3-15,1 5 6 31,-7-2 4-31,-3-2 7 0,-13-5 16 16,13 32-10 0,-18-9 0-16,18 9-2 15,-15 19-3-15,15 5-1 16,-5 1-2-16,5 5-2 16,0 2 0-16,5 0 0 15,-3-3-1-15,4-1 0 0,-2-5-4 16,-4-4-17-16,0-7-19 15,3 0-1-15,-3-12 1 16,0 0-1-16</inkml:trace>
  <inkml:trace contextRef="#ctx0" brushRef="#br0" timeOffset="157991.1949">16510 12773 22 0,'-17'4'39'32,"17"-4"-20"-32,8 12-4 15,8-7-2-15,12-5 0 16,21 7-1-16,14-7 0 15,23 4-3-15,17-4-2 16,23-4-2-16,11 4-2 16,5-5-3-16,-1 5-10 15,-12 0-25-15,-21 0-2 0,-15 0 1 16,-37 0-1-16</inkml:trace>
  <inkml:trace contextRef="#ctx0" brushRef="#br0" timeOffset="158739.1056">16241 12840 52 0,'22'0'27'0,"17"0"-1"16,8-4-4-16,7 0-5 0,6 4-12 15,1-11-31-15,3 11-6 16,-18-10-2-16,4 3-2 16</inkml:trace>
  <inkml:trace contextRef="#ctx0" brushRef="#br0" timeOffset="159224.2169">16615 12678 18 0,'0'0'31'16,"19"0"0"-16,-19 0-9 0,-15 9-7 16,0 4-5-16,-7-1-2 15,0 5-2-15,-6 0-2 16,1 1-1-16,4-2-2 16,4 1 0-16,7-6 1 15,9 3 1-15,10-3 1 31,9-1-1-31,9-1 1 0,9 1-1 16,3-3-5-16,-1 0-20 16,5-7-14-16,5 0 0 15,-11-12-1-15</inkml:trace>
  <inkml:trace contextRef="#ctx0" brushRef="#br0" timeOffset="160394.3178">16408 11140 18 0,'0'0'28'0,"0"0"-6"31,-9 16-5-31,-4-3-3 0,-5 6-3 16,-2 4-2-16,-7-3-2 16,2 6-2-16,-3-6-2 15,7-1-2-15,2-2 1 16,4-6-1-16,3-7 0 16,12-4 0-16,0-14 0 15,12 0 0-15,3-5 0 0,1-5 0 16,3-3 0-16,5 3-1 0,-2-2 1 15,-4 6 1 1,1 6 0-16,0 8 1 16,-4 6 1-16,4 11 0 0,2 2 0 15,5 8-2-15,2 6-14 32,11 4-22-32,-14-7-1 0,9 5-1 15,-12-10-1-15</inkml:trace>
  <inkml:trace contextRef="#ctx0" brushRef="#br0" timeOffset="161211.1242">17527 10057 15 0,'0'0'29'0,"0"0"0"15,0 0-7-15,23 19-5 16,-3-5-6-16,6 2-4 15,8 5-2-15,1-1 1 16,4-2-3 0,-6 1-1-16,0-2 0 15,-6-6 0-15,-3-2-1 16,-14-5 1-16,-10-4 1 16,-10 14 1-16,-14 0 1 0,-11 1-1 15,-5 3 1 1,-10 5-1-16,4 2 1 15,-3 1-3-15,6-2-5 0,18-2-16 16,15-3-18-16,10-19-1 0,0 0 0 16,18 0 0-1</inkml:trace>
  <inkml:trace contextRef="#ctx0" brushRef="#br0" timeOffset="162165.7216">16324 12280 14 0,'-17'-32'29'0,"-22"-6"-5"15,-16 3-3-15,-7 10-1 16,-14 12-5-16,-3 15-2 16,-7 16-3-16,5 19-4 15,6 19-2-15,14 16-2 0,12 15-1 16,22 10 1-16,17 2-1 16,26-1 1-16,23-9 1 15,26-14 0-15,21-13 0 0,14-20 0 16,11-26 0-1,3-23 0-15,-2-25-1 0,-13-18 0 32,-18-21-1-32,-25-13 0 15,-32-19-1-15,-27-4 1 0,-31 5-1 16,-21 12 0-16,-15 13-1 16,-15 10-2-16,3 22-4 15,-1 13-13-15,12 17-18 16,19 21-1-16,11 1 1 15,23 8-1-15</inkml:trace>
  <inkml:trace contextRef="#ctx0" brushRef="#br0" timeOffset="162429.2987">16141 12187 22 0,'7'-12'36'16,"-7"12"2"-16,0 0-1 0,-4 35-14 15,4 7-8 1,4 25-5-16,-4 7-3 0,9 14-1 16,-6 5-3-16,4-1-1 0,1-7-5 15,-4-15-5-15,5-12-17 16,-1-14-15-16,-8-24 0 15,0-20 0-15</inkml:trace>
  <inkml:trace contextRef="#ctx0" brushRef="#br0" timeOffset="162645.4658">15684 12580 31 0,'-12'-4'34'15,"22"10"3"-15,5-6-13 32,20 0-5-32,26 0-4 0,15-3-4 15,17 3 0-15,9-6-3 16,7 6-3-16,-7-7-4 16,-12 7-6-16,-13-4-33 15,-18 12-1-15,-31-8-1 16,-9 9 0-16</inkml:trace>
  <inkml:trace contextRef="#ctx0" brushRef="#br0" timeOffset="163484.7255">19053 12695 16 0,'-7'-19'29'16,"7"19"-4"-16,0 21-2 0,6 25-4 15,3 26-4-15,1 26-5 16,5 23-3-16,1 19 0 15,3 12-1-15,0 6-2 16,2-3-2-16,-5-18-4 0,-2-22-12 16,0-31-21-16,3-16-1 31,-10-37 1-31,5-11-1 0</inkml:trace>
  <inkml:trace contextRef="#ctx0" brushRef="#br0" timeOffset="163816.0091">18571 14008 20 0,'0'0'34'0,"33"13"2"15,8-13-9-15,22 0-8 16,23 0-2-16,11 0-3 0,22 0-4 16,6-9-3-1,4 5-4 1,-7-2-4-16,-12-4-9 0,-16-3-26 15,-19 7-2-15,-28-7-1 16,-22 8 1-16</inkml:trace>
  <inkml:trace contextRef="#ctx0" brushRef="#br0" timeOffset="164101.6907">18682 13972 19 0,'0'15'36'16,"-7"7"0"-16,12 23 2 15,-5 18-18-15,3 8-7 16,6 25-2-16,-5 7-1 15,3 12-4-15,-4-1-1 16,1-3-1-16,2-14-3 0,-2-12-4 16,6-12-15-16,4-18-22 0,-4-29 0 15,11-13 0-15,-2-20 0 16</inkml:trace>
  <inkml:trace contextRef="#ctx0" brushRef="#br0" timeOffset="164418.2112">18692 15001 43 0,'11'7'36'16,"9"-7"0"-16,18 0-11 15,24 5-7-15,12-2-6 0,23 10-2 16,8-5-2-16,9 5-3 16,3-2-6-16,-5-9-13 0,-7-5-25 15,-1-3 0-15,-18-17-1 16,-10 3 0-16</inkml:trace>
  <inkml:trace contextRef="#ctx0" brushRef="#br0" timeOffset="164771.0874">19730 13929 37 0,'7'-20'34'16,"-7"20"-3"-16,-18 8-9 0,11 48-4 31,-3 24-6-31,7 23-4 0,-2 16-2 16,8 11-2-16,3 6-1 15,8-6-3-15,6-13-7 16,-5-25-12-16,-2-27-17 16,4-17-1-16,-12-28-1 15,0-11 1-15</inkml:trace>
  <inkml:trace contextRef="#ctx0" brushRef="#br0" timeOffset="165188.6676">18947 14543 4 0,'23'0'33'0,"-7"-2"1"16,14 2-3-16,0 0-12 0,7-7-6 15,4 7-3-15,-6 0-3 16,-2 0-3-16,-13 7 0 15,-9 3-3-15,-14 4 1 16,-16 3-1-16,-11 5 0 16,-4 4 0-16,-4 3 0 0,1-1-1 15,5-2 0-15,7-2 1 16,9-2-1-16,13-3 0 16,13-7 0-16,8-5 1 15,9 0-3-15,2-7-4 16,5 3-8-16,-1-3-14 15,-6-9-8 1,1 4 0-16,-14-8 0 16</inkml:trace>
  <inkml:trace contextRef="#ctx0" brushRef="#br0" timeOffset="165373.5695">18959 14647 23 0,'0'0'35'15,"0"0"-1"-15,22-2 1 16,6 2-20-16,6-3-7 16,6 3-7-16,7 0-13 15,5 0-21-15,-9-12-2 16,2 3 1-16,-15-11-2 16</inkml:trace>
  <inkml:trace contextRef="#ctx0" brushRef="#br0" timeOffset="165574.1058">19135 14299 44 0,'17'2'31'0,"-3"-6"-1"16,9 4-24-1,1 7-12-15,3-4-15 16,8 8-8-16,-15-14-1 0,8 6 6 16</inkml:trace>
  <inkml:trace contextRef="#ctx0" brushRef="#br0" timeOffset="165752.5118">19434 14209 32 0,'0'0'35'16,"0"0"1"-16,3 23-9 31,-3 2-10-31,-4 1-6 0,4 9-3 16,0-3-1-16,6 5-3 15,-1-6-6-15,0-1-15 16,-5-10-20-16,12-1 0 16,-12-19-1-16,16 10 0 15</inkml:trace>
  <inkml:trace contextRef="#ctx0" brushRef="#br0" timeOffset="166390.1104">19186 15104 50 0,'0'0'36'0,"0"0"0"15,0 0-15-15,3 39-5 16,-9 0-4-16,6 19-5 16,-8 7-1-16,4 16-1 15,-2 3-6-15,-2-6-11 16,2-10-26-16,6-4-1 16,0-17 0-1,0-10-1-15</inkml:trace>
  <inkml:trace contextRef="#ctx0" brushRef="#br0" timeOffset="166806.1832">17623 15836 23 0,'23'0'30'31,"22"0"-6"-31,16 0-10 0,24 4 0 16,20 1 0-16,20 0 1 15,17 7-2-15,12-6-3 16,8 3-3-16,-1-4-3 16,-3-1-1-16,-13-4-4 15,-14-6-7-15,-11-2-12 16,-14 2-17-16,-32-12 1 0,-12 8-1 15,-33-8 6-15</inkml:trace>
  <inkml:trace contextRef="#ctx0" brushRef="#br0" timeOffset="168073.2084">17631 15674 47 0,'0'0'33'16,"-4"26"-4"-16,-2 1-11 16,-2 4-8-16,6 13-5 15,-3-1 1-15,1 6-2 16,0-9-1-16,4-5-1 0,-3-7 1 15,3-10-2-15,0-18 1 16,0 0-1-16,11-24 0 16,-11-4 0-16,0-9 0 15,0-2 0-15,0-5-1 16,0 3 0-16,-6 0 0 16,2 7 0-1,0 5 0-15,1 8 0 16,3 6 0-16,-3 5-1 15,3 10 1-15,0 0 0 16,0 0 0-16,-11 3 0 16,1 8 0-16,-6 3 0 0,-5 1 0 15,-2 7 0 1,-4-2 0-16,-4 1 0 0,1 0 1 16,4-4-1-16,1-5 0 0,7 0 1 15,6-8-1-15,12-4 0 16,0 0 0-16,0 14 0 15,15-9 0-15,6 2 0 16,6 2 0-16,5 3-1 16,0 2 2-16,-1-4-1 0,-2-1 0 15,-4 0 0-15,-8-4 1 16,-17-5-1-16,0 0 0 16,-10 0 0-16,-12 0 0 15,-6-5 0-15,-2 5 0 16,-2-5 0-16,1 3-1 31,6 2 1-31,7-5-1 0,18 5 0 16,0 0 0-16,0 0 1 15,22 0-1-15,-1 5 0 16,5 0 1-16,4 1 0 16,-2 2 0-16,-2-1 0 15,-3-2 1-15,-7-1-1 16,-6-4 0-16,-10 0 0 0,0 0-1 15,-23-18-1-15,0 3-1 0,-3-5 0 16,-4 0 0 0,2 0-1-16,6 3 1 0,3 2 0 15,12 3 1-15,7 12 1 16,11-5 0-16,7 11 2 31,6 2 0-31,2 0 0 0,1 2 0 16,-1 0 1-16,-6-3 1 15,-3-3-1-15,-17-4 0 16,0 0 0-16,0 0-1 16,-19-12 0-16,-7 5 1 15,-2 3-2-15,1-4 0 16,-1 3 0-16,4 0 0 0,8 5 0 16,16 0 0-16,0 0 0 15,22-7 0-15,5 5 0 16,7-3-7-16,2 5-27 15,-3-14 0-15,9 4-1 16,-17-15 0-16</inkml:trace>
  <inkml:trace contextRef="#ctx0" brushRef="#br0" timeOffset="168494.3783">16988 15111 5 0,'9'11'31'0,"0"-11"1"16,21 10-2-16,3-10-16 16,10 2-16-16,10 7-21 15,-9-18-5-15,11 9-3 16,-19-14 4-16</inkml:trace>
  <inkml:trace contextRef="#ctx0" brushRef="#br0" timeOffset="168779.4306">17549 14930 24 0,'0'-29'31'15,"12"3"-1"-15,-5-4-12 0,-3-4-1 16,3 6-2-16,-7-4-3 16,7 13-3-16,-7 6-1 0,0 13-1 15,-3 15-2-15,3 8-1 16,-4 10-3-16,4 6-4 16,0 7-10-16,0 2-20 15,0-10-5-15,9-3 0 16,-13-13 0-16</inkml:trace>
  <inkml:trace contextRef="#ctx0" brushRef="#br0" timeOffset="168957.9912">17457 15138 25 0,'8'-2'35'0,"19"2"0"0,1-7 0 16,10 1-21-16,8 2-11 15,-2 4-14-15,5 0-22 16,-9 0 0-16,4 0-2 16,-15-3 1-16</inkml:trace>
  <inkml:trace contextRef="#ctx0" brushRef="#br0" timeOffset="169295.7543">17482 15308 3 0,'14'-6'30'16,"-1"-12"3"-16,15 13 0 16,-6-2-18-16,8 1-5 15,-1 6-1-15,-6 8-2 16,-4 5-2-16,-14 5-1 15,-10 4-2-15,-12 1 0 16,-9 0-2-16,-10-5 1 0,0-2-1 16,1-6 0-16,6-5 0 15,10-5-1-15,19 0 1 16,0-16 0-16,15 8 0 16,13 1 0-16,8 0-4 15,9 7-13-15,5 4-17 16,-13-4 1-16,1 10-1 0,-21-8 4 15</inkml:trace>
  <inkml:trace contextRef="#ctx0" brushRef="#br0" timeOffset="169659.4678">16284 15906 21 0,'40'-6'36'16,"25"10"0"-1,19-4 0-15,16-4-19 16,26 8-2-16,14-4-4 0,17-3-7 16,5-1-23-1,0 4-17-15,-19-15 0 0,-11 7-3 16,-33-13 1-16</inkml:trace>
  <inkml:trace contextRef="#ctx0" brushRef="#br0" timeOffset="170344.0901">16148 13671 41 0,'-6'-45'28'0,"6"30"-7"15,0 15-4-15,3 44-6 16,3 29-3-16,0 36-3 16,3 29-2-16,-2 29 1 0,-1 27-1 15,0 15 0-15,-6 7-2 31,0-1-1-31,-6-12 0 16,-3-25-3-16,0-23-7 0,2-31-19 16,4-19-4-16,-10-40-1 15,13-21 2-15</inkml:trace>
  <inkml:trace contextRef="#ctx0" brushRef="#br0" timeOffset="171160.7101">16145 13058 17 0,'0'14'35'31,"9"22"0"-31,-15 12-3 0,3 16-14 16,3 18-8-16,-6 8-8 16,2 4-16-16,-2-7-19 15,12-2-1-15,-6-24-1 16,6-6 3-16</inkml:trace>
  <inkml:trace contextRef="#ctx0" brushRef="#br0" timeOffset="171599.3643">16151 13058 11 0,'-13'-11'32'15,"1"17"0"-15,-35 8 15 16,23 6-38-16,-4 1-4 15,6 4 0-15,-2-3-3 16,8-3-1-16,9-5 0 16,4-5 0-16,3-9-1 15,14-3 1-15,0-11-1 0,3-4 1 32,7-4-1-32,-2-3 1 15,3-1-1-15,-1 5 0 0,-4 6 1 16,-2 6 0-1,-3 13 1-15,0 10 0 0,1 8-2 16,-1 10-10-16,1 2-23 16,15 10-1-16,-7-6 0 15,17 7-1-15</inkml:trace>
  <inkml:trace contextRef="#ctx0" brushRef="#br0" timeOffset="172131.2267">16138 15897 38 0,'10'4'34'31,"-1"-4"-2"-31,9 0-12 0,17 12-7 16,5-8-26-16,12 11-15 16,-6-11-3-16,11 2-2 15</inkml:trace>
  <inkml:trace contextRef="#ctx0" brushRef="#br0" timeOffset="176904.3584">16446 9890 58 0,'-37'-29'34'16,"-7"12"-7"-16,-15 13-8 15,-9 13-7-15,3 18-5 16,-1 12-2-16,8 19-3 31,11 17 0-31,17 9 0 0,13 5-1 16,24 0 0-16,24-6 2 16,18-9-1-16,26-19 1 15,15-13 1-15,18-33-1 16,10-17 1-16,0-29 1 15,-1-15-2-15,-20-19 0 16,-17-16 1-16,-36-12-2 0,-32-5-1 16,-37 5 1-16,-27 5-2 15,-26 21-1-15,-13 16-1 16,-1 25-7-16,-4 20-17 16,13 21-14-16,18 26 0 15,11 8 0-15,20 16-1 16</inkml:trace>
  <inkml:trace contextRef="#ctx0" brushRef="#br0" timeOffset="177282.8633">16328 9894 41 0,'0'-13'33'16,"0"13"-5"-1,0 0-3-15,9 13-6 16,-6 25-6-16,-3 15-4 16,0 19-3-16,0 13-6 0,-6 7-10 15,3 0-26 1,6 2 0-16,-3-19-1 15,6-6 0-15</inkml:trace>
  <inkml:trace contextRef="#ctx0" brushRef="#br0" timeOffset="181559.2745">18910 12821 2 0,'20'-5'28'15,"32"1"-4"-15,25-3-6 0,33-1-2 16,30 4 0-16,31 0 0 16,30 4-3-16,28-9-4 0,22 9-3 15,13-3-2-15,8 3-1 16,-2 0 0-16,-7-4-1 16,-18 4-2-16,-24-2-7 15,-31-5-27-15,-29 7 0 0,-55-5-1 16,-28 1 0-16</inkml:trace>
  <inkml:trace contextRef="#ctx0" brushRef="#br0" timeOffset="183231.4559">20471 12594 2 0,'0'0'30'16,"12"10"1"-16,-2-3 0 15,11 7-15 1,11 4-5-1,5-2-1-15,10 3-1 16,0-3-3-16,1-1-1 0,-5-2-3 16,-5-3 0-16,-10-3 0 15,-6-3 0-15,-22-4 1 16,0 0-1-16,-18 12 1 16,-8 0 0-16,-11-2 0 0,-3 9 0 15,-8 0-2-15,-2 1 1 16,2 2 0-16,8-3-1 15,7 1-3-15,7-8-3 16,11-3-10-16,4-3-17 16,11-6-6-16,0 0 1 15,0-15-1-15</inkml:trace>
  <inkml:trace contextRef="#ctx0" brushRef="#br0" timeOffset="184179.7432">20458 12605 33 0,'0'0'30'15,"0"0"-5"-15,3 16-5 0,-3 4-4 16,0 2-4-16,7 10-2 16,-7 2-1-16,3 5-3 15,-3-3-2-15,4-6-1 16,-4-2-1-16,6-8-1 16,-2-8 0-16,-4-12 0 15,0 0 0 1,10-23 0-16,-10-3 0 15,4-1-1-15,-4-7 0 16,3 2 0-16,-3 0 0 16,0 3 0-16,0 6-1 15,0 6 0-15,0 17 1 0,0 0-1 16,0 0 1 0,6 21 0-16,-6 2-1 0,5 6 1 15,0 5 0-15,0-3 1 16,3-4-1-16,0-2 1 0,-1-9-1 15,-1-6 0-15,-6-10 1 16,0 0-1-16,9-22 0 16,-9 1-1-16,0-2 1 15,3-1-1-15,1 2 1 0,2 3-1 16,2 6 0-16,4 5 0 16,0 8 1-16,2 5-1 15,-2 4 0-15,-2-2 1 16,-4 5 0-16,-6-1 1 15,0-11-1-15,-7 13 0 32,-5-13 1-32,-3 0-1 0,-4-4 1 15,1-3-1-15,2-1 0 16,3 1 0-16,13 7 0 16,-8-14 0-16,8 14 0 15,21-7 0-15,-2 7 0 16,4 0-1-16,3 4 1 15,-1-1 0-15,0 1 0 0,-5 1 0 16,-6 2 1-16,-14-7-1 0,0 0 1 16,0 10 0-16,-14-10 0 15,-3-5 1-15,-1 0-1 16,-2-2-1-16,6 0 1 16,4 2-1-16,10 5 0 31,0-10-1-31,0 10 2 0,20 0-2 15,-1 3 1-15,1 0 0 16,3 1 1-16,0 1-1 16,-1-1 1-16,-1-4 1 15,-6 0-1-15,-2 0 1 16,-13 0 0-16,10-6 0 16,-10 6-1-16,-11-7 0 0,-1 7-3 15,-3-3-8-15,1 0-26 16,1 6-2-16,-3-3-1 15,16 0 1-15</inkml:trace>
  <inkml:trace contextRef="#ctx0" brushRef="#br0" timeOffset="184766.2663">20713 12175 25 0,'-18'-14'27'0,"18"14"-5"0,-10-18-4 16,20 6-4-16,8 3-2 31,6-3-3-31,10 6-1 0,3 2-1 15,3 5 0-15,-5 7-2 16,-2 5 1-16,-12 4-2 16,-12 4 0-16,-14 4-2 15,-10 0 0-15,-9-5 0 16,-3-2 0-16,-2-4-1 16,5-7 0-16,8-7 0 0,16 0 0 15,0 0-1-15,17-5 1 16,10 5-1-16,2 4 1 15,2 4-1-15,-2 6 2 16,-10 1-1-16,-10 8 1 16,-12-1 1-16,-13-3-1 15,-10-5-3 1,-6-8-6-16,3-6-28 16,2 0-4-16,2-10 0 15,16 0 0-15</inkml:trace>
  <inkml:trace contextRef="#ctx0" brushRef="#br0" timeOffset="185521.0302">22371 10054 39 0,'8'64'23'15,"3"30"-2"-15,0 32-2 16,-5 31-3-16,-6 29-4 31,-9 23-3-31,-2 15-2 16,-5 4-1-16,4 3-2 15,0-7-3-15,2-14 1 0,10-19-2 16,0-14-5-16,13-26-21 16,5-9-8-16,-12-35 0 15,5-16-1-15</inkml:trace>
  <inkml:trace contextRef="#ctx0" brushRef="#br0" timeOffset="186299.9042">22347 10089 33 0,'-11'17'33'0,"-16"0"-1"15,-1 7-10-15,0 7-7 0,-6 1-6 16,8-3-2-16,3 0-4 16,6-7 0-16,8-11-2 0,9-11 0 15,0 0 1-15,24-24-1 16,-5-4 0-16,3-2 0 15,2-5 1-15,2 3 0 16,-4 3 0-16,-2 7 1 16,-3 7 1-16,2 15 0 31,-5 13 0-31,5 8 0 0,-2 9 0 16,8 3-2-16,5 3-3 15,-3-6-8-15,6-6-23 16,3-7-6-16,-8-17-1 15,2-9-1-15</inkml:trace>
  <inkml:trace contextRef="#ctx0" brushRef="#br0" timeOffset="186854.5933">22562 9537 18 0,'13'-24'33'15,"-20"-8"1"-15,-11 1-7 16,-16 7-4-16,-18 5-7 16,-5 13-4-16,-18 11-3 0,1 17-3 15,-9 18-2-15,3 20-2 16,9 10-1-16,15 13 0 15,19 5 0-15,24 5 0 16,25-2 0-16,25-8 0 16,26-15 1-16,20-15 0 0,17-17 0 31,11-19 0-31,0-24 0 0,-6-18-1 16,-10-18 0-16,-16-20 0 15,-29-20 0-15,-30-12-1 16,-36-8 1-16,-31 6-1 15,-25 9 0-15,-18 11-2 16,-9 20-2-16,-7 16-9 16,14 27-24-16,17 28-3 0,17 12 0 15,24 18 0-15</inkml:trace>
  <inkml:trace contextRef="#ctx0" brushRef="#br0" timeOffset="187171.0203">22371 9351 30 0,'-7'-19'36'16,"7"19"2"-16,-10 35 0 16,6 19-17-16,4 25-8 15,0 10-4-15,4 16-2 16,0 7-1-16,6 1-3 16,2-3-4-16,-3-16-12 0,-2-16-25 15,9-15-2-15,-11-18 0 16,5-7 0-16</inkml:trace>
  <inkml:trace contextRef="#ctx0" brushRef="#br0" timeOffset="188877.5942">22213 12685 30 0,'0'0'24'0,"-25"15"-21"16,-6-6-18-16,6 7-5 16,-15-12-1-16</inkml:trace>
  <inkml:trace contextRef="#ctx0" brushRef="#br0" timeOffset="189645.8651">20715 9908 17 0,'0'0'20'0,"0"0"-7"0,14 0-3 15,-5 0-1-15,2 0 1 16,3 4-1-16,5-2 0 16,-1 3-3-16,5-2-2 15,3 2 0-15,3 1-1 16,-3 2-1-16,0-3 0 0,-2 0 0 15,-5 0-1-15,-4-5 0 16,-15 0-2-16,9 0 0 16,-9 0-3-16,-15-3-2 15,0 1-1-15,0 2-4 16,-4-5-3-16,-3 1-3 31,1 4 1-31,0 0 1 0,1 0 3 16</inkml:trace>
  <inkml:trace contextRef="#ctx0" brushRef="#br0" timeOffset="190580.0681">20740 9872 29 0,'-10'-15'30'0,"10"15"-6"16,0 0-2-16,0 14-6 0,7 0-4 16,3 1-3-16,8 7-3 15,3-3 0-15,10 2 0 16,-2-4-2-16,5 1-2 16,-5-4-1-16,-1-3 0 15,-8-2-1-15,-4-5-1 16,-7-4-1-1,-9 0-1-15,0 0-1 16,0 0 0-16,-15-14 1 16,3 4 0-16,-2 2 0 0,-4-1 0 15,2 4 2-15,-2 3 1 16,0 2 0-16,0 3 0 16,-1 4 0-16,1 7 1 15,1 4 0-15,-2 1 0 0,3 0-1 16,1 0 0-16,3-4 1 15,0-3-1-15,7-3 1 16,5-9-1-16,0 0 0 16,0 0 0-16,15-13 1 15,-4 3-1-15,2-3 0 16,3 3 0-16,-1-4-1 0,1 4 1 16,-2-3 0-16,-3 0 0 15,-4-1-1-15,-7-1 1 16,0 0 0-16,-12 1 0 15,0 2-1-15,-4 2 1 16,-2 4 0-16,0 2 0 16,2 8 0-1,2 4 0-15,2 5 0 16,5 1 0-16,3 4 1 0,4 0-1 16,4-5 1-1,2-2-1-15,3-3 0 0,0-7 1 16,1-2-1-16,-1-7 1 15,-3-6 0-15,-3-4-1 16,-3-2 0-16,0 2 0 0,0-1 0 16,-5 5 0-16,5 14 0 15,-10-10 0-15,10 10 0 16,-6 20-1-16,6 3 2 16,0-1 0-16,7 2 0 15,0-2 0-15,0-3 0 16,3-4 0-1,0-6-3-15,-1-13-10 16,-1-11-21-16,9-2-1 16,-9-14 1-16,8-4-1 15</inkml:trace>
  <inkml:trace contextRef="#ctx0" brushRef="#br0" timeOffset="191081.4161">20980 9537 34 0,'5'-27'20'16,"5"-1"0"0,-5-1-2-16,-1-5-2 15,0 3-2-15,-4 3-3 16,0 4-1-16,-8 1-2 15,5 9-2-15,3 14-1 16,-12-9-2-16,12 9 0 16,-11 14-2-16,8-1-1 15,-1 8 1-15,1 6 0 0,3 7-1 16,0 2 0-16,0 4 0 16,0 3 0-16,0-2 0 15,0-2 0-15,3-3 1 16,-3-9-1-16,4-6 1 15,-4-9 0-15,0-12 0 16,-13 0 0-16,13 0 0 0,-17-14 0 16,9 2-1-16,-1 3 0 15,9 9 0-15,-8-10 0 0,8 10 0 16,14 0 0-16,2 0 0 16,5 4-1-16,2 5 2 15,1-3-1-15,0 2 0 31,1-2 0-31,-6 1-7 0,-1-4-23 16,-2 9-7-16,-16-12 1 16,11 5-1-16</inkml:trace>
  <inkml:trace contextRef="#ctx0" brushRef="#br0" timeOffset="194862.0809">21290 14149 33 0,'-3'-10'33'0,"3"26"-4"16,0 19-6-16,-5 16-7 15,5 16-4-15,-9 8-3 16,6 8-4-16,1 1-7 16,-5-11-10-16,7-16-13 15,0-10-10 1,-4-27 0-16,4-20 0 16</inkml:trace>
  <inkml:trace contextRef="#ctx0" brushRef="#br0" timeOffset="195093.8849">21237 14166 35 0,'40'-15'33'15,"3"1"-5"-15,8 14-8 16,4 6-4-16,1 10-5 0,-1 15-2 16,-14 8-4-16,-6 9-1 15,-24 9 0-15,-15 6-2 16,-21 1 1-16,-14-1-2 31,-13-5 0-31,-8-11-4 0,1-8-8 16,3-14-13-16,7-19-11 15,19-6-1-15,7-16 1 16</inkml:trace>
  <inkml:trace contextRef="#ctx0" brushRef="#br0" timeOffset="195310.0437">21716 14466 9 0,'0'0'31'16,"14"29"2"-16,-14-5-4 16,0 7-12-16,0 8-3 0,0-1-6 15,0 1-8-15,0-2-8 16,9-3-20-16,-9-21-4 0,6-1-1 15,-6-12-1 1</inkml:trace>
  <inkml:trace contextRef="#ctx0" brushRef="#br0" timeOffset="195479.3327">21681 14289 59 0,'0'-10'30'0,"9"10"-15"16,-9 0-29-16,0 0-11 16,17 10-4-16,-17-10-1 0</inkml:trace>
  <inkml:trace contextRef="#ctx0" brushRef="#br0" timeOffset="195726.7453">21959 14570 44 0,'0'37'35'0,"9"-1"0"15,-9-5-11-15,-6-6-7 0,6-2-6 16,0-23-4-16,0 0-1 16,0 0-3-16,9-25 0 15,1-4-2-15,8-1 1 16,3-1-3-16,6-1 2 0,-3 8-2 15,4 9 2-15,-2 5-4 16,-4 8-6-16,0 7-20 16,-3 11-8-16,-12-6 0 15,4 5-1-15</inkml:trace>
  <inkml:trace contextRef="#ctx0" brushRef="#br0" timeOffset="196064.3433">22330 14578 19 0,'0'0'28'0,"24"-8"-1"15,-11 3-9-15,8-1-8 0,3 1-5 16,-1-4-1-16,-1 2-2 15,-9-5 0-15,-13 12 1 16,0-18 2-16,0 18 1 16,-23-13 1-16,5 13 0 0,-6 3 1 15,-1 8-1-15,-1 6 1 16,9 8-1-16,4 2-3 16,9 5 0-16,9-4-2 15,10 0-4-15,9-3-7 16,4-5-20-16,10-15-8 31,14-5 0-31,3-8-1 0</inkml:trace>
  <inkml:trace contextRef="#ctx0" brushRef="#br0" timeOffset="196612.7359">22858 14570 18 0,'-21'0'31'15,"-13"-8"0"-15,2 13-8 16,-5 4-6-16,5 6-7 16,4 8-3-16,10 1-2 15,12 5-2-15,10-3 1 16,14 3-1-16,9-9 0 0,4-3 1 16,7-8-1-16,2-9 0 15,0-11 0-15,0-9-1 16,1-12 0-16,-7-7 0 15,-4-9-2-15,-6-11 2 16,-2-7-2-16,-4-7 1 16,-4 5 0-16,-6 5 1 0,-8 8-1 15,0 13 1-15,-5 12-1 16,5 19 1-16,-6 22 0 16,6 21 1-16,0 12-2 15,0 12 2-15,6 5-2 16,1 6 0-16,0-3 1 0,1-2-2 31,-1-9-1-31,-5-11-2 0,2-8-5 16,-4-12-11-16,0-22-18 15,-11 6-2-15,-6-21 0 16,4-4 1-16</inkml:trace>
  <inkml:trace contextRef="#ctx0" brushRef="#br0" timeOffset="196797.6462">22964 14476 39 0,'20'2'30'0,"-2"-2"-4"16,10 7-7-16,6-3-7 16,3 2-6-16,0 1-13 15,-8-7-21-15,8 10-2 16,-19-10-1-16,-4 6-1 16</inkml:trace>
  <inkml:trace contextRef="#ctx0" brushRef="#br0" timeOffset="197252.0092">21757 15515 24 0,'4'53'24'16,"-11"-9"-7"-16,4-1-6 16,-5-5-1-16,1-14-2 15,0-14 0-15,7-10-1 16,-15-30 1-16,12-12 0 0,3-8 0 16,-5-12 0-1,5-6-1-15,3-4 0 16,5 9 1-16,-2-1-3 0,4 16 1 15,-3 7-2-15,7 12 0 0,3 5-2 16,9 10 0-16,6 5-3 16,4-1-4-16,14 10-9 15,1-3-20-15,2-1-3 16,4 4-1-16,-10 0 1 16</inkml:trace>
  <inkml:trace contextRef="#ctx0" brushRef="#br0" timeOffset="197652.3823">21701 15409 6 0,'-3'16'27'15,"3"-16"1"-15,13 19-1 0,5-8-18 16,11 1-5-1,5 4 0-15,4-2 0 0,3 0-1 16,-3-2-1-16,1-1-1 16,-4 0 1-16,-5 3-1 0,-7 0-1 31,-5 0 1-31,-5 0-1 16,-5 5 1-16,-2-5 0 15,2 4 1-15,1-9 1 16,7-1 0-16,2-8 2 15,3-8-1-15,-1-8 2 16,0-4 1-16,-9-7 0 0,-5 2-1 16,-13-5 0-16,-9 7-2 15,-11 3 0-15,-5 10-2 16,1 10-6-16,-3 0-14 16,1 7-19-16,15 9 0 15,1-2-1-15,17 4 1 16</inkml:trace>
  <inkml:trace contextRef="#ctx0" brushRef="#br0" timeOffset="197984.5013">22356 15490 26 0,'21'7'31'16,"-11"0"1"-16,9 9-13 15,-1 9-8-15,-4-1-2 16,1 6-2-16,-4-4 0 0,-1-6-2 16,-6-6 0-16,0-3-1 15,-4-11-1-15,0-13 0 16,0-7 0-16,3-2-1 15,4-8 0-15,4 0-1 16,6 0-1-16,1 1-2 16,7 10-9-1,-3 12-21-15,-5-5-4 16,6 16 1-16,-11-4-1 16</inkml:trace>
  <inkml:trace contextRef="#ctx0" brushRef="#br0" timeOffset="198570.7573">22750 15513 21 0,'9'0'33'15,"6"17"-1"-15,-7 5-6 16,-4 3-5-16,-4 9-5 31,-6-8-5-31,6 5-3 0,-10-10-2 16,10-5-2-16,0-16-1 15,0 0-2-15,0-14 1 16,7-8-1-16,4-6 0 16,7-2-1-16,-1 1 0 15,1 3 0-15,2 8 0 16,-4 8-1-16,-4 10 2 0,3 10-1 0,-5 8 0 16,-5 5 0-16,-2 3 0 15,-3-4 1-15,0-2 0 16,0-4-1-16,0-16 1 15,0 0-1-15,0 0 0 16,13-15 1-16,-6-5-1 16,5 0-1-1,3 0 1-15,3 4 0 16,-8 3 0-16,2 10 0 16,-4 6 1-16,-1 11-1 15,2 4 1-15,-9 8 0 16,2-1 0-16,-4 2-1 15,4 1-7-15,-2-3-25 16,4-13-7-16,7-1 1 0,3-18-1 16</inkml:trace>
  <inkml:trace contextRef="#ctx0" brushRef="#br0" timeOffset="198918.683">23618 15224 34 0,'29'-5'33'15,"11"7"-1"-15,8-2-12 16,4 0-7-16,1 0-5 0,0 0-4 16,0 0-5-16,-7 0-10 15,-1 0-8-15,-9-8-8 16,-9 8-4-16,-15-4-2 15</inkml:trace>
  <inkml:trace contextRef="#ctx0" brushRef="#br0" timeOffset="199172.6095">23793 15234 33 0,'-15'-2'30'0,"11"11"-4"16,4 9-5-16,-6 9-4 0,6 14-4 16,0 5-3-16,-8 13 0 15,-2-4-3-15,3 3-3 16,0-7-1-16,7-5-2 16,0-11-5-16,-3-14-6 15,3-7-12-15,0-14-14 16,18-12-1-1,-3-4 1-15,-9-14 7 16</inkml:trace>
  <inkml:trace contextRef="#ctx0" brushRef="#br0" timeOffset="199420.0327">23923 15245 39 0,'0'0'34'0,"3"20"-5"0,-3-2-7 15,-3 16-6-15,-8 1-4 16,11 17-2-16,-4 2-1 16,7 9-2-16,0-2-3 15,1-3-2-15,-4-4-2 16,0-10-3-16,8-9-2 0,-4-11-3 16,8-8-6-16,-12-16-9 15,0 0-8-15,0 0-2 16,0-9-1-16,0 9 3 15</inkml:trace>
  <inkml:trace contextRef="#ctx0" brushRef="#br0" timeOffset="199805.4871">23514 15717 51 0,'-9'2'26'0,"9"-2"-3"15,19 6-5-15,11 0-2 16,11-6-5-16,17 7-2 16,0-7-2-16,11 6-2 0,-4-6-4 15,2 0 0-15,-7 0-1 16,-13 0-1-16,-12-3 0 16,-8 3 1-16,-5-5-1 15,-6 5 1-15,-2 0 0 31,-14 0 1-31,0 0-1 0,11-7 1 16,-11 7-1-16,0 0 0 16,0 0-1-16,0 0 1 15,0 0-2-15,0 0 1 16,0 0-1-16,0 0 0 16,0 12-1-16,0-12-2 15,0 0-3-15,0 14-8 0,0-14-19 16,-14 0 1-16,5-6 0 15,9 6 11-15</inkml:trace>
  <inkml:trace contextRef="#ctx0" brushRef="#br0" timeOffset="331270.7456">17759 9714 19 0,'0'6'33'16,"0"-6"-3"-16,0 0-5 0,0 0-5 15,0-14-5-15,0 14-3 16,13-25-4-16,0 11-2 16,-6-10-1-16,7 5-1 15,-5-3 0-15,2 3 1 16,-3 0-2-16,-1 10 1 15,-4 0-1 1,-3 9-1-16,0 0 1 16,0 15-1-16,0 7-1 15,0 12 1-15,4 2-1 0,-1 8 0 16,3 1 0-16,-1-4-4 16,6-2-24-16,-1-4-14 15,-3-16 1-15,5-5-1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5:07:25.2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19194 15084 24 0,'4'16'16'16,"-4"9"-1"-16,0 16-3 15,0 13-2 1,0 14-3-16,4 13 1 15,-4 7-2-15,3 0-2 16,-3-7-2-16,5-5 1 16,-2-8-2-16,3-11 1 15,0-16-1-15,0-10 0 16,0-11-1-16,1-7-6 16,-7-13-23-16,12-6 1 0,-12-12-1 15,6 6 10-15</inkml:trace>
  <inkml:trace contextRef="#ctx0" brushRef="#br1" timeOffset="7861.0679">674 17097 8 0,'0'0'31'16,"0"0"0"-16,10-50-9 16,-10 50-4-16,49-17-4 15,-49 17-3-15,65 0-1 16,-65 0-3-16,62 19-1 0,-62-19-2 16,35 48-1-16,-35-48-3 15,-7 63 2-15,7-63-4 16,-39 49 2-16,39-49-3 15,-51 31 2-15,51-31-2 16,0 0 2-16,-49 4 0 16,49-4 0-1,0 0 2-15,43 5 0 16,-43-5 1-16,71 29 1 16,-71-29 1-16,78 48-1 15,-42-7 4-15,-36-41-3 16,35 81 3-16,-35-81-5 15,-6 67 4-15,6-67-5 0,-47 46 3 16,47-46-3-16,-68 7-1 0,68-7-1 16,-65-28-4-1,65 28-1-15,-49-23-8 0,49 23-11 16,0 0-15-16,0 0 1 16,0 0-5-16</inkml:trace>
  <inkml:trace contextRef="#ctx0" brushRef="#br1" timeOffset="8361.146">1888 17262 16 0,'3'33'33'16,"-17"8"1"-16,2 4-5 31,-6 2-15-31,-7-9-4 0,2-5-1 16,-3-8-5-16,-1-12 0 16,-3-13-4-16,3-10-4 15,2-7 3-15,4-12-4 16,4-3 2-16,6 2 0 15,8 2 3-15,6 4-2 16,11 10 6-16,6 6 1 0,7 13 0 16,5 17 4-16,-3 9-4 15,1 1-3-15,4 4-13 16,-5 1-18-16,-6-11-8 16,6-2 2-16,-10-12-2 15</inkml:trace>
  <inkml:trace contextRef="#ctx0" brushRef="#br1" timeOffset="8698.6495">1993 17406 24 0,'0'16'37'0,"9"11"-3"16,-6 0-2-16,7-8-22 31,8 3 0-31,1-7-5 0,6-8-1 16,0-7-1-16,-2-12-2 15,-1-13 0-15,2-8-1 16,-7-9 2-16,-7-14-3 16,-4-4 2-16,-15-7 0 15,-13-3-1-15,-6-3 2 16,-14 5-1-16,-6 8 2 0,-5 14 0 16,2 17 1-16,-2 15-1 15,15 20 0-15,7 19 0 16,18 13 0-16,19 5-1 15,16 1-4-15,18 7-9 16,13-10-30-16,8-14 1 16,15-3 0-1,0-24 1-15</inkml:trace>
  <inkml:trace contextRef="#ctx0" brushRef="#br1" timeOffset="9229.9132">2379 17486 24 0,'3'13'33'0,"-3"0"-1"16,8-4-7-16,4 4-9 15,1-7-4-15,8-6-3 16,-2-16-4-16,-1 7-2 16,1-13 0-16,-3 1-2 15,-8-7 0-15,-5 0-2 16,-9-4 2-16,-2 7-3 0,-8 8 3 16,0 6 0-16,-3 11 0 15,1 5 2-15,1 14-1 0,3 7 2 16,5 11-4-16,9 4 3 15,0 5-1-15,5-5 1 16,6 3-2-16,2-4-1 31,5-7-5-31,-3 0-8 0,4-7-19 16,-1-8-5-16,-18-18-1 16,21 16 0-16</inkml:trace>
  <inkml:trace contextRef="#ctx0" brushRef="#br1" timeOffset="9530.3527">2777 17408 11 0,'-9'-19'30'16,"6"7"1"-16,-12 3-8 0,-4 1-7 15,3 8-3-15,-5 0-4 16,4 7-1-16,0 5-3 16,4 3 0-16,7 4-3 15,6 8 1-15,6-4-1 0,10 0 0 16,9-10-1-16,-1-1 0 31,7-8-3-31,-4-4-5 0,4-8-12 16,-4-11-18-16,-13-9 2 15,-3 1-3-15,-11 0 15 16</inkml:trace>
  <inkml:trace contextRef="#ctx0" brushRef="#br1" timeOffset="9699.1165">2905 17266 17 0,'0'0'39'15,"21"19"0"-15,-15 4-3 16,-2 5-14-16,5 10-4 15,-9-1-7-15,9 4-6 16,4 2-21-16,1-8-19 16,-7-9-4-1,6-12 0-15,-2-11 0 16</inkml:trace>
  <inkml:trace contextRef="#ctx0" brushRef="#br1" timeOffset="10182.2988">3291 17258 3 0,'-24'14'31'16,"-10"-4"-1"-16,12 10-9 15,-5 8-5-15,5 0-4 16,12 4-2-16,10-3-5 0,7-6 1 16,10-2-2-1,9-1 1-15,1-11-1 0,7-6 1 16,-8-10-1-16,-1-2 1 0,-16-4 0 16,-9 13-2-16,-3-17 0 15,-13 9-1-15,-8 5-4 16,-9 3-6-16,6 3-17 15,6 1-11-15,-4-4-1 16,12-5-2-16</inkml:trace>
  <inkml:trace contextRef="#ctx0" brushRef="#br1" timeOffset="10331.2645">3394 17306 30 0,'22'-4'36'15,"11"9"0"-15,-7-5-9 16,-4 5-14-16,3 2-9 0,-3-3-8 16,-4-4-15-16,-6 0-14 15,4 4-3-15,-16-4 1 16</inkml:trace>
  <inkml:trace contextRef="#ctx0" brushRef="#br1" timeOffset="10484.4712">3506 17314 45 0,'-4'22'38'0,"-4"7"0"0,1 3-15 16,7 3-6-16,-3-1-9 15,3-5-5-15,3 3-9 16,-3-13-13-16,0-4-18 16,13-15 0-16,-8-11-1 15,8-2 4-15</inkml:trace>
  <inkml:trace contextRef="#ctx0" brushRef="#br1" timeOffset="10915.6145">3900 17304 19 0,'-19'-6'33'0,"6"10"0"16,-8-4-12-16,-1 5-7 15,3-1-5-15,-3 1-4 16,5 6-2-16,3 0-1 16,9 4 2-1,8-1-2-15,9 0 0 16,3-5-1-16,5 4 2 0,-1-5-2 16,2 0 1-1,-3-4-2-15,-5-4 0 0,-13 0-1 16,0 0-1-16,0 0 2 15,-13 0-1-15,-3 0 1 16,-2 4 0-16,0-1 0 0,1 9 1 16,3 0 1-16,8 4 2 15,6-3-1-15,6 2 1 16,5-2-1-16,5 3-1 16,-1-6 0-16,4-3-1 15,0-3-6-15,-3-8-9 16,-4-11-22-1,6-2-2-15,-18-9 2 16,9-9-3-16</inkml:trace>
  <inkml:trace contextRef="#ctx0" brushRef="#br1" timeOffset="11047.1334">3825 17100 25 0,'-27'-23'71'0,"10"15"-40"16,17 8-31-16,0 0-27 15,-10 10-6-15,16 5-3 16,-6-15 6-16</inkml:trace>
  <inkml:trace contextRef="#ctx0" brushRef="#br1" timeOffset="11518.6129">4315 17329 6 0,'-12'0'28'16,"-16"-10"-1"-16,6 5-9 16,-6 1-5-16,3 1-4 15,3 7-3-15,1 4 0 31,11 4-1-31,5-2 1 0,10 7 2 16,5-1-2-16,6 7 4 16,-2 2-2-16,8 2 2 15,-9-3-1-15,-1-2 1 16,-12-2-4-16,-6-4-1 16,-9-3-3-16,-4-6-6 15,3-7-11-15,-5-5-25 0,-1-17-1 16,7 8 0-16,0-6-1 15</inkml:trace>
  <inkml:trace contextRef="#ctx0" brushRef="#br1" timeOffset="11887.4408">4706 17537 39 0,'16'29'37'16,"-16"-5"0"-16,-4 2-7 16,-5 6-25-16,-4-7-23 15,4-6-15-15,-12-7-1 0,11-1-3 31</inkml:trace>
  <inkml:trace contextRef="#ctx0" brushRef="#br1" timeOffset="12504.9188">5144 17155 16 0,'8'-23'33'0,"21"9"1"16,2-5-8-1,8 4-11-15,4 10-4 16,-2 5-4-16,-1 12-2 0,-12 10 0 15,-11 5-4-15,-14 4 1 16,-11 5-1-16,-12-2 0 0,-2-5-3 16,-4-5 0-16,-1-10-1 15,6-10 1-15,6-4 0 16,15 0 0-16,6-13 0 16,14 6 2-16,6 5 1 15,10 2 2-15,3 11 1 31,-4 7 1-31,-1 8 1 0,-10 3-1 16,-9 6 1-16,-15 0-1 16,-12-2 0-16,-14-5-3 15,-4-6-3-15,-3-7-7 16,-4-15-9-16,3-8-21 16,11-9 0-16,1-14-2 0,14 2-1 15</inkml:trace>
  <inkml:trace contextRef="#ctx0" brushRef="#br1" timeOffset="12951.6425">6015 17295 11 0,'0'0'35'0,"11"7"3"15,-6 15 1-15,-5 7-19 16,9 16-5-16,-4 2-4 16,6 8 0-16,-6-1-6 15,4 5 0-15,-2-5-4 16,3-7-2-16,-1-7-3 15,-7-13-5-15,4-8-17 16,1-6-14-16,-7-13 1 16,-9-18 0-16</inkml:trace>
  <inkml:trace contextRef="#ctx0" brushRef="#br1" timeOffset="13088.7575">6073 17486 12 0,'29'-15'28'0,"11"10"0"16,-5 0-10-16,1 5-14 16,-4 0-6-16,-2 0-9 15,-4 5-7-15,-15-10-8 16,5 10-1 0</inkml:trace>
  <inkml:trace contextRef="#ctx0" brushRef="#br1" timeOffset="13320.8198">6316 17371 63 0,'0'0'33'0,"9"19"-5"16,-2 4-4-1,-3-1-9-15,7 4-3 0,-5-4-6 16,4 0-2-16,-4-3-2 16,-6-19 0-16,18 6-1 0,-8-21 0 15,2-9-2-15,1-1 0 16,1 4-1-16,-4 1-3 15,6 8-9-15,-6 5-24 16,-8-2-2-16,8 13 1 0,-10-4 0 31</inkml:trace>
  <inkml:trace contextRef="#ctx0" brushRef="#br1" timeOffset="13621.1961">6586 17425 20 0,'3'27'35'0,"-3"-7"1"15,0 1-4-15,4 1-16 16,-4-6-7-16,2-3-3 16,-2-13-2-16,12 0-3 15,-12 0 1-15,19-20-1 0,-6 3 0 16,1-4 0-16,2-1-2 15,0 6 2-15,-2 5 1 0,2 11 0 16,-6 5 0-16,3 7 1 16,-6 4 0-16,1 9-1 15,-2 0-2-15,-6-1-5 32,7 1-14-32,-1-10-18 0,-6-15-2 15,0 13 0-15,0-13 1 16</inkml:trace>
  <inkml:trace contextRef="#ctx0" brushRef="#br1" timeOffset="13789.7487">6685 17123 51 0,'0'0'39'0,"0"0"1"15,0 0-2-15,9 9-28 16,-4 7-20-16,3-2-28 15,-8 0 0-15,9 5-1 16,-9-4 0 0</inkml:trace>
  <inkml:trace contextRef="#ctx0" brushRef="#br1" timeOffset="14222.2895">6880 17295 37 0,'0'0'37'15,"0"16"0"-15,0 9-14 16,9 16-4-16,-2 10-7 0,5 11-2 15,0 0-5 1,-2 2 0-16,2 4-4 16,-3-8-2-16,-2-3-2 0,-4-9-7 15,-3-48-14-15,9 44-15 0,-9-44 0 16,0 0 0-16</inkml:trace>
  <inkml:trace contextRef="#ctx0" brushRef="#br1" timeOffset="14369.4103">6927 17556 10 0,'27'-12'28'0,"-4"1"0"16,14 11-8-16,-6-11-30 16,-9 0-15-16,15 11-2 15,-13-10 4-15</inkml:trace>
  <inkml:trace contextRef="#ctx0" brushRef="#br1" timeOffset="14891.7619">7348 17310 13 0,'-15'0'30'16,"-7"-6"2"-16,1 6-15 15,5 12-5-15,1-1-4 16,5 3-1-16,7 0-3 16,6-2 1-16,6 2-3 15,4-3 1-15,6 0-2 32,2-11 2-32,-2 0-3 0,0 0 0 15,-7-5 0-15,-12 5-1 16,0 0 1-16,0 0-1 15,-12 8 1-15,-4-1 0 16,-3 7 0-16,-2 1 0 16,2 3 0-16,6-5 1 15,4 6-1-15,6-6 2 0,6-3-2 16,7-1 0-16,5-4 1 16,4-5 0-16,2-10 1 0,1-1-1 15,3-6 1 1,1 0 0-16,-2-1 3 15,3 0-1-15,-5 0 1 0,5 10 1 32,-4 4 0-32,4 12 0 0,-8 1-1 15,4 6 1-15,-8 4-3 16,-3 1 1-16,-6-1-1 16,-3 2-2-16,-9 1-1 15,-7-11-5-15,4 2-20 16,-6-3-16-16,-7-10 0 15,7 0 0-15</inkml:trace>
  <inkml:trace contextRef="#ctx0" brushRef="#br1" timeOffset="15270.7276">8037 17511 41 0,'3'18'39'0,"3"5"1"0,-12-2-4 16,-4-4-18-16,1 3-11 16,-3 1-23-16,2-1-21 15,-9-9-1-15,7-11-1 16,-4-7-1-16</inkml:trace>
  <inkml:trace contextRef="#ctx0" brushRef="#br1" timeOffset="16571.1856">8475 17104 26 0,'15'-30'33'0,"13"14"2"16,3 1-14 0,-2 6-5-16,5 9-4 15,-9 11-4-15,-3 13-2 16,-10 7-2-16,-7 13-3 16,-8-8 1-16,-8-4-3 0,-2-4 0 15,-5-9-1 1,5-10 1-16,13-9-3 15,-10-12 3-15,16-10 2 0,8 3-2 16,7 3 3-16,6 4-1 16,5 12 2-16,2 8 0 0,-4 12 2 15,-8 9-1-15,-6 15-1 16,-16 1 0-16,-6 4 0 16,-18-4 1-16,-7-6-1 15,-7-10-2 1,-3-12 0-16,1-10-2 15,3-14-1-15,9-10-2 16,1-9-10-16,14-8-21 16,13 3-7-16,0-8 2 15,18 10 1-15</inkml:trace>
  <inkml:trace contextRef="#ctx0" brushRef="#br1" timeOffset="17109.3507">9407 17371 23 0,'-2'28'34'0,"8"6"-4"0,-3-3-11 16,-3-3-6-16,10-2-2 16,-7-11-4-16,4-2-4 15,-7-13-1-15,8-14-1 16,-8-8 1-16,3-10-3 16,0-6 1-16,1 1 0 15,2 2 1 1,3 3-1-16,4 7 2 15,2 12-1-15,1 13 2 16,0 12 2-16,-1 8-2 0,4 10 1 16,-7 0-3-1,1 0 1-15,2 1-8 0,-3-1-7 16,1-11-18-16,9 0-6 16,-4-16 0-16,10-3 1 0</inkml:trace>
  <inkml:trace contextRef="#ctx0" brushRef="#br1" timeOffset="17556.5677">9922 17394 15 0,'0'-10'28'0,"-2"0"-5"0,-7 1-6 16,-4-1 0-16,-5 4-3 16,-4 2-2-16,1 11 0 15,-2 3-4-15,5 11-1 16,2 2-3-16,8 6 1 15,8-3-3-15,9 1 1 16,7-4-3 0,5-7 0-16,3-9 0 15,1-14-1-15,0-11 1 16,-3-10-2-16,-4-2 1 16,-2-6-2-16,-3-7 3 15,-1-3 0-15,0 3 0 0,0 10 1 16,2 10 0-16,3 8 2 15,5 12-1-15,4 6 1 0,1 12 0 16,1 9 0-16,0 3 1 16,3 9-1-16,-7-5 0 15,-4 6 0-15,-9-4 0 16,-4-1 1-16,-14-3-2 16,-1-6-2-16,-10 2 0 15,-2-12-1 1,-2-4-2-16,1-2-3 15,8 1-7-15,-2-8-15 16,5 0-12-16,10 0 1 16,0-15-1-16</inkml:trace>
  <inkml:trace contextRef="#ctx0" brushRef="#br1" timeOffset="17757.105">10197 17406 12 0,'-23'7'33'16,"5"8"0"-16,-14 5-6 15,5-2-9-15,2 5-5 16,3-1-10-16,4 3-18 0,2-7-17 16,16-6-1-16,0-12-1 15</inkml:trace>
  <inkml:trace contextRef="#ctx0" brushRef="#br1" timeOffset="18256.4737">10298 17263 5 0,'13'-19'36'15,"12"11"-1"-15,2 3 0 16,-2 5-17-16,12 16-4 16,-10 2-2-16,5 14-2 0,-9-1-3 15,1 6-1-15,-12-1-2 16,-2 1 2-16,-1-1-4 16,-6-5 1-16,-3-7-3 0,-3-4 0 15,-3-8-1-15,6-12 0 16,-12 0 0-16,2-7-2 15,0-10 1-15,-4-3 1 16,-3 1 0-16,-1 7 1 16,-1 6 1-16,-2 6 1 15,0 0 0-15,2 9 0 0,3 3-3 16,1 6-6-16,9-4-26 16,6-14-6-16,0 0-1 15,0 0 0-15</inkml:trace>
  <inkml:trace contextRef="#ctx0" brushRef="#br1" timeOffset="18672.8281">10997 17005 32 0,'-8'0'38'0,"-7"19"0"16,-10 19-11-16,-6 6-8 16,2 28-5-16,-9 0-4 0,6 9-3 15,-2 3-5-15,8-4-5 16,9-2-7-16,1-12-17 15,4-22-12-15,12-15-1 0,0-18 0 16</inkml:trace>
  <inkml:trace contextRef="#ctx0" brushRef="#br1" timeOffset="18995.5014">11111 17312 23 0,'-22'0'34'0,"7"5"-4"16,-7 9-7-16,4 3-9 15,8 7-2-15,3 3-6 16,14 6 0-16,6-9-3 15,11-3 1-15,4-6-2 0,3-8 1 16,-3-7-2-16,1-4 1 16,-9-8 0-16,-6-7 0 15,-14 2 0-15,-15 2-1 16,-8 6-3-16,-8 1-5 0,0 2-19 16,2 6-10-16,-7 0-1 31,15 0 0-31</inkml:trace>
  <inkml:trace contextRef="#ctx0" brushRef="#br1" timeOffset="19195.2777">11243 17317 21 0,'12'0'36'0,"9"0"-2"15,-2 0-2-15,0-3-22 16,10 3-3-16,2 0-4 15,-1 0-6-15,-1 0-8 16,-6 0-18-16,-9 0-5 16,2 0-1-16,-16 0 5 15</inkml:trace>
  <inkml:trace contextRef="#ctx0" brushRef="#br1" timeOffset="19326.9009">11395 17287 29 0,'-13'17'37'16,"10"12"-2"-16,0 3-9 15,3 2-11-15,3-1-10 32,1 1-23-32,12 1-14 0,-13-9-2 15,9-3-3-15</inkml:trace>
  <inkml:trace contextRef="#ctx0" brushRef="#br1" timeOffset="19958.9918">11914 17224 43 0,'-30'0'24'16,"4"5"-1"-16,-1 0-6 16,-2 0-6-16,7 4-2 0,4 1-4 15,6 4-1-15,8 1-1 16,10 0-2-16,2-1-1 0,1-2-1 15,2-2-3-15,-11-10-3 16,16 15-3-16,-16-15-1 16,0 0-1-16,-19 5 2 15,4-2 1 1,-2-3 2-16,0 9 5 16,4 0 5-16,1 1 3 15,6 4 2-15,6 5-1 16,8 3 0-16,4-4-2 15,8 0 0-15,1-7-2 16,7-4-1-16,0-7 0 16,3-9 0-16,0-8 2 0,4-4 1 15,-5-5 2-15,5 7-1 16,-3 0 2-16,2 13 0 16,-7 6 1-16,1 8-1 15,-9 9-2-15,-6 9 0 16,-13 1-2-16,0 4 0 15,-13-2-2-15,-10-8-1 0,-2 0-5 16,-8-7-10-16,-3-5-25 0,6-9-1 16,-4-7 0-1,10-7 1-15</inkml:trace>
  <inkml:trace contextRef="#ctx0" brushRef="#br1" timeOffset="21195.9844">14544 17091 25 0,'0'-17'20'15,"0"17"-1"-15,15-21-3 16,4 15-3-16,8-2-4 15,11 2-2-15,5 6-1 0,-1 0-2 16,3 14 1-16,-9 1-1 16,-8 7-1-16,-14 3 0 15,-14 3-2-15,-16 1 1 16,-8 0-2-16,-6-9 1 16,-3-4-1-16,3-7 0 31,5-5-1-31,10-11 1 0,15 7 2 15,8-13-2-15,16 4 1 16,10 9 0-16,8 9 1 16,1 3 1-16,3 11 2 15,-11 6-1-15,-7 9 0 16,-21 1-1-16,-10 2 2 16,-17-5-2-16,-9-4 1 0,-10-8-3 15,-5-7-1-15,0-14 0 0,2-6-4 16,8-11-1-16,7-7-5 15,16-1-10-15,11 2-14 16,10-5-3-16,17 6 0 16,8-4 10-16</inkml:trace>
  <inkml:trace contextRef="#ctx0" brushRef="#br1" timeOffset="21580.0776">15629 17329 28 0,'-5'12'32'15,"5"2"-5"-15,-11-1-15 0,-1 2-5 16,-3 11 2-16,-10-2-3 31,-3 0-1-31,-6-7-2 0,-2-5-1 16,-1-10-1-16,1-2-1 15,5-9 0-15,6-11-2 16,10-2 3-16,9-4 0 16,11 2 1-16,8 8 1 15,10 6 2-15,5 10 1 16,2 0 0-16,7 13 2 0,-4 4-4 15,2 12 0-15,-4 0-8 16,-3-4-12-16,-6-9-21 16,4 3 1-16,-9-19-2 15,2 0 0-15</inkml:trace>
  <inkml:trace contextRef="#ctx0" brushRef="#br1" timeOffset="21880.1167">15719 17389 28 0,'5'11'31'0,"9"5"3"16,-4-1-15-16,2-9-8 15,10 2-1-15,-4-8 0 16,5 0-3-16,-2-13-1 0,-3-8-4 16,-2-11 0-16,-3-7-2 15,-5-6 0-15,-8-9 0 16,-6-1-1-16,-12-15 1 15,-16 6-1-15,-4 4 2 16,-7 13-1-16,-7 15 2 16,0 16-2-16,1 16 1 0,9 13 0 15,14 24-1-15,17 6 1 16,16 6-3-16,19 3-7 16,14-5-28-16,11-16 1 15,19 2 0-15,1-20 0 16</inkml:trace>
  <inkml:trace contextRef="#ctx0" brushRef="#br1" timeOffset="22334.165">15989 17470 7 0,'7'11'30'0,"9"3"2"15,-4-6-6-15,3-4-9 16,1-4-5-16,-3-16-2 16,1 1-4-16,-3-9-2 15,-8 0-2-15,-6-3-1 0,-4-3-1 16,-11 0 0-16,-2 8 0 0,-4 12 0 16,2 10 0-1,-3 7 1-15,6 13 2 0,4 6-2 16,6 13 1-16,6 5-1 15,6 6 1-15,2-1 0 16,5-6-3-16,6-1-4 16,-4-6-6-16,7-14-17 0,9-7-6 15,-10-15-1-15,15-6 0 16</inkml:trace>
  <inkml:trace contextRef="#ctx0" brushRef="#br1" timeOffset="22604.4817">16358 17308 20 0,'-18'-9'30'0,"-16"5"-4"16,6 4-9-16,0 3-3 15,6 8-3-15,7 6-2 16,5 0-4-16,10 8 2 15,7-5-4-15,8 1 2 0,4-5-2 16,6-4 1-16,6-9-4 16,-7-6-4-16,4-3-7 15,-5-5-9-15,-5-5-2 16,-3-7-4-16,-6 1 3 31</inkml:trace>
  <inkml:trace contextRef="#ctx0" brushRef="#br1" timeOffset="22737.3647">16458 17272 51 0,'7'9'25'0,"1"8"2"16,-2 5-5-16,4 3-2 15,-6 4-9-15,4 5-13 16,-4-4-29-16,8 1-2 0,-9-17-3 16,7-6 0-16</inkml:trace>
  <inkml:trace contextRef="#ctx0" brushRef="#br1" timeOffset="23136.3356">16787 17262 12 0,'-32'-9'34'16,"11"15"0"-16,-10 4-9 15,3 2-9-15,4 15-2 16,4 1-5-16,11 10-1 0,4-1-4 15,13-4 1-15,8-6-2 16,5-6 2-16,7-6-2 16,0-7 0-16,0-12-1 15,-6-6 0-15,-9-5-2 16,-13-2-2-16,0 0-6 0,-13 0-12 31,-9-7-16-31,1 4-4 0,-7-3 2 16,12 6 4-1</inkml:trace>
  <inkml:trace contextRef="#ctx0" brushRef="#br1" timeOffset="23405.417">16758 17297 21 0,'41'5'35'16,"-7"-8"0"-16,3 3-5 0,0-4-14 16,-5-1-6-16,1 0-6 15,-5-1-6-15,-7-6-6 16,-5 6-2-16,-9-5-2 15,-7 11 0-15,0-11-1 16,0 11 2-16,-14 5 3 16,1 2 6-1,-1 9 6-15,0 0 4 16,3 9 4-16,0-2-1 16,6 7 2-16,1-7-2 15,4 6-3-15,4-2-8 16,1-1-13-16,0-18-19 15,16-1-1-15,-7-11-1 0,14-2 7 16</inkml:trace>
  <inkml:trace contextRef="#ctx0" brushRef="#br1" timeOffset="23768.6381">17268 17224 24 0,'-16'0'31'0,"-6"3"-2"15,4 0-14-15,7 11-3 16,2-2-4-16,9 2-2 16,10-3-4-16,0-2-1 15,5-1-3-15,1 1 0 16,-1-2-1-16,-3-7-2 31,-12 0 0-31,8-6-1 0,-8 6 1 16,-17 0 1-16,0 4 5 15,-1 3-1-15,-3-3 3 16,3 6 4-16,1-2-1 16,8 10 2-16,5-3 0 15,12 1 0-15,4-3-3 16,7 0 2-16,2-4-5 0,3 3-5 16,3-2-12-16,2-6-18 0,-15-17-1 15,5 5-3 1,-15-11 9-16</inkml:trace>
  <inkml:trace contextRef="#ctx0" brushRef="#br1" timeOffset="23885.0353">17192 17006 38 0,'-24'-11'23'15,"24"11"-16"-15,0 14-21 16,0-14-14-16,0 11 3 15</inkml:trace>
  <inkml:trace contextRef="#ctx0" brushRef="#br1" timeOffset="24169.513">17475 17254 5 0,'0'0'33'0,"11"9"0"16,-11-9-6 0,-3 17-10-16,3-3-4 0,3-4-4 15,3 2-2-15,1 1-4 16,2 6 1-16,-4 1-1 31,-3 4-1-31,-7-4 0 0,-6 3-1 16,-6-2-8-16,-9-7-15 15,-8-10-13-15,10-8 0 16,-6-10 0-16</inkml:trace>
  <inkml:trace contextRef="#ctx0" brushRef="#br1" timeOffset="24453.8932">17779 17423 33 0,'17'21'37'0,"-12"1"-1"0,3 3-11 16,-8 6-12-16,-12-1-14 16,2 1-27-16,-17-10-5 0,6-3-1 15,-11-4-3-15</inkml:trace>
  <inkml:trace contextRef="#ctx0" brushRef="#br2" timeOffset="28110.3631">18441 17154 14 0,'-19'24'28'16,"-18"-15"0"-16,3-6-15 16,-3-7-4-16,2-13-2 15,10-11-2-15,7-9-1 16,13-7 0-16,11 3 0 15,11 5 2-15,8 11-1 16,9 18 0-16,-3 14 2 0,0 17-1 16,-14 15 0-16,-6 19-3 15,-17 3 2-15,-6 5-3 16,-15-6-1-16,-7-10-2 16,-1-14-3-16,-5-9-3 0,8-16 2 15,3-11-1-15,9-16 2 31,7-3 1-31,9-3 3 0,8 6 3 16,6 5 4-16,13 11 3 16,0 5-1-16,8 11 1 15,-3 2-3-15,1 14-3 16,2-1-15-16,2-7-24 16,-11-14-3-16,3-4 0 15,-7-17-1-15</inkml:trace>
  <inkml:trace contextRef="#ctx0" brushRef="#br2" timeOffset="28527.2181">18820 17106 30 0,'0'0'38'0,"-7"21"0"0,7 11-4 16,0 17-16-16,-7 6-7 15,7 11-2-15,-7 2-3 16,7 8-2-16,-3-8-4 16,3-3-4-16,5-9-5 15,-10-17-11-15,1-21-18 16,8-5-1-1,-4-13 0-15,0-23 1 16</inkml:trace>
  <inkml:trace contextRef="#ctx0" brushRef="#br2" timeOffset="28689.6461">18860 17365 15 0,'22'0'29'0,"6"7"2"0,-7 0-7 15,4-2-20-15,-3 0-9 16,-6-8-20-16,9 7-1 16,-14-11-3-16,5 7 12 15</inkml:trace>
  <inkml:trace contextRef="#ctx0" brushRef="#br2" timeOffset="28912.3002">19009 17230 42 0,'0'0'36'16,"-4"20"3"-16,9 0-9 16,4 7-17-16,-1-7-4 15,6 5-1-15,-3-7-3 0,5-4-1 16,1-8-2-16,2-6-1 16,-2-15-1-16,1-2-3 15,-2 0-2-15,-4-8-10 16,3 5-17-16,0-1-9 0,-12 0 2 15,-3 21 2-15</inkml:trace>
  <inkml:trace contextRef="#ctx0" brushRef="#br2" timeOffset="29212.93">19300 17236 47 0,'0'14'39'31,"7"11"0"-31,-11 1-4 0,-3-6-23 16,7 8-3-16,-4-3-5 16,4-9-2-16,6-6-3 15,-6-10-2-15,18-18 0 16,-3 1 0-16,3-3 1 16,1 1-1-16,2-5 2 15,1 8 0-15,-6 3 2 0,0 13 1 16,-5 8 0-16,0 6 1 15,-7 1-2-15,-4 6 1 16,0 8-5-16,-5 1-10 16,-4-5-24-16,9-3 1 0,-13-10-3 15,9 3 1-15</inkml:trace>
  <inkml:trace contextRef="#ctx0" brushRef="#br2" timeOffset="29359.8923">19403 16967 44 0,'7'-16'36'0,"-7"3"-3"0,11 26-14 16,6 9-47-16,-17-8-4 16,14 15-3-16,-7-9-1 15</inkml:trace>
  <inkml:trace contextRef="#ctx0" brushRef="#br2" timeOffset="29712.5462">19692 17152 63 0,'-12'25'37'0,"7"16"0"15,-4 16-20-15,0 4-8 16,5 7-3-16,1 6-6 16,3-4-8-16,0-11-16 15,7-4-12-15,-7-16 0 16,5-16-1 0</inkml:trace>
  <inkml:trace contextRef="#ctx0" brushRef="#br2" timeOffset="29875.4367">19680 17411 10 0,'16'-5'30'0,"16"10"-1"16,-5-13-7-16,4-4-40 15,13 9-8-15,-11-6-2 0,9 4 10 16</inkml:trace>
  <inkml:trace contextRef="#ctx0" brushRef="#br2" timeOffset="30414.2994">20084 17137 4 0,'0'0'26'0,"-30"3"-2"16,13 3-10-16,4 3-5 16,5 5-3-16,8-2-4 0,5 2 0 15,4-4-3-15,5-3 0 16,2 1-2-16,-1-4 1 15,-5-4-1-15,-10 0 1 16,0 0 1-16,-20 0 2 0,-1 7 2 16,-7 2 1-16,2 1 1 15,0 1 1-15,7 7 2 32,6-2-1-32,13 8 1 0,3-5-2 15,15-4 1-15,5-6-3 16,7-4 1-16,4-5-2 15,1-2-1-15,3-11 0 16,-2-6-2-16,-2-2 0 16,0 4 0-16,-6 1 3 15,-1 10 0-15,-5 3 1 0,-2 9 2 16,-11 5-1-16,0 10 2 16,-13 7-3-16,-4 3 2 15,-10 3-6-15,-5-12-2 16,0 3-16-16,0-4-20 15,-4-16 0-15,10-5-1 16,2-10 0-16</inkml:trace>
  <inkml:trace contextRef="#ctx0" brushRef="#br2" timeOffset="30645.7239">20558 17420 48 0,'17'0'40'16,"-17"0"1"-16,4 24-7 15,-15 10-44-15,-12-9-21 0,-4 12-4 16,-26 7-3-16</inkml:trace>
  <inkml:trace contextRef="#ctx0" brushRef="#br1" timeOffset="33844.5568">20904 17020 22 0,'17'-16'33'0,"17"9"2"0,2 0-15 16,-2 7-5-16,6 6-2 16,-9 4-3-16,-4 14-3 15,-10-1-3-15,-11 3 0 16,-14 3-2-16,-8-5-3 0,-6-11 1 15,-2-3-1-15,4-7 0 16,5-7 0-16,15 4 0 16,7-17 1-16,12 3 0 15,10 9 3-15,6 5-1 16,2 17 2-16,-9 6 0 16,-8 12 1-1,-20 1-2-15,-7 11 1 16,-21 0 0-16,-13-5-3 15,-8-10 1-15,-4-17-3 16,6-9-1-16,6-12-2 16,11-6 1-16,9-14-5 15,21 4-6-15,5-2-26 16,11 0 2-16,14 10-2 0,-3-1 3 16</inkml:trace>
  <inkml:trace contextRef="#ctx0" brushRef="#br1" timeOffset="34362.2893">21668 17251 11 0,'10'26'31'0,"-14"-6"0"16,7 10-3-16,-3-4-18 16,-6-5-4-16,6-4 0 15,0-17-2-15,0 0-2 16,-13-12-1-16,13-7 0 31,3-5 1-31,4-5-1 0,2 0 2 16,6 1 0-16,0 10 0 15,5 10 1-15,1 8 0 16,1 8 0-16,-7 4-2 16,-1 10 3-16,-4 2-4 15,-3 9-3-15,-2-4-4 16,-5-2-4-16,0-9-14 0,7 0-11 16,-7-18-1-16,22 8 1 15</inkml:trace>
  <inkml:trace contextRef="#ctx0" brushRef="#br1" timeOffset="34847.5899">22148 17276 29 0,'-16'-8'34'0,"-11"-4"-9"15,-1 5-5-15,-2 7-3 16,-3 4-4-16,8 8-2 15,2 5-4-15,12 10-1 16,11 0-4-16,12 5 2 0,7-4-4 16,7-5-1-16,5-10-5 15,-3-8-1-15,0-5-3 16,-8-14-4-16,-4-3 2 16,-12-12-2-16,1-6 2 15,-9-8 3-15,4 3 4 16,0-4 3-16,10 5 6 0,4 1 5 15,3 4 2-15,11 9 3 16,3 8-1-16,3 17 1 16,-7 8 0-16,6 16-1 15,-10 2-2-15,1 18-4 16,-6 0 0-16,-3 6-1 0,-6-4-1 31,1-5-1-31,-2-9-1 0,-2-11-1 16,-6-8-2-1,0-13-1-15,-12-5 0 0,-3-10-1 16,-6-2 0-16,-7 5-1 16,-3 5 0-16,-9 7-5 15,8 12-14-15,8 2-17 16,-5 1-2-16,12 0 1 0,7-3-1 16</inkml:trace>
  <inkml:trace contextRef="#ctx0" brushRef="#br1" timeOffset="35232.3361">22485 17135 23 0,'23'-17'37'16,"11"17"1"-16,-1 7 0 0,-2 8-18 16,3 19-8-16,-11 2-2 0,-4 12-3 15,-8 5 0-15,2 1-2 16,-7-13-2-16,3 1 0 16,-2-18-2-16,-1-8 0 15,-6-16-2-15,9-7-1 16,-9-14 0-16,0-7-2 0,-4 2 2 15,-15-3-2-15,-5 14 5 16,-7 3-1-16,-2 12-1 16,-5 12-4-16,6 10-10 15,-1 0-22-15,5-8-2 16,19 1 2-16,9-15-4 31</inkml:trace>
  <inkml:trace contextRef="#ctx0" brushRef="#br1" timeOffset="35532.799">23081 16859 38 0,'7'16'40'0,"-3"21"0"16,-17 21-4-16,-9 8-18 16,-2 21-5-16,-9 8-5 15,5 3-3-15,-2-8-6 16,2-5-7-16,10-18-28 15,10-16-2-15,1-22-4 16,20-17 1-16</inkml:trace>
  <inkml:trace contextRef="#ctx0" brushRef="#br1" timeOffset="35929.473">23292 17227 10 0,'-7'19'33'16,"-17"-4"0"-16,5 5-1 15,-1 10-15-15,0-5-6 16,10 10-1-16,10-7-4 16,15 0 1-16,7-7-3 15,6-5 2-15,0-9-2 16,4-9-1-16,-6-10-1 0,-6-1-1 16,-17-4 1-16,-16 1-2 15,-13-1 1-15,-5 5-9 16,-1 2-14-16,6 6-19 15,-3-3 3-15,20 1-2 16,9 6 8-16</inkml:trace>
  <inkml:trace contextRef="#ctx0" brushRef="#br1" timeOffset="36249.6249">23440 17282 13 0,'11'0'33'16,"16"8"0"-16,-3-8-7 15,4 0-14-15,6 2-5 16,-3-2-6-16,-3 0-9 16,-9 0-5-16,-5-2-8 15,-14 2-4-15,3-12 0 0,-15 6 2 16</inkml:trace>
  <inkml:trace contextRef="#ctx0" brushRef="#br1" timeOffset="36380.8315">23554 17299 43 0,'-9'22'31'0,"6"8"-5"15,-3 2-2-15,0 1-9 0,6 3-6 16,0-2-14-16,0-5-24 16,0-8-5-16,8-8-2 0,-8-13 0 15</inkml:trace>
  <inkml:trace contextRef="#ctx0" brushRef="#br1" timeOffset="36881.829">23950 17270 25 0,'-24'-5'33'31,"3"9"-1"-31,-6 0-15 0,6-4-7 16,4 12-4-16,9-3-4 16,8 4-1-16,13-1 0 15,-1 0-1-15,3-7-1 16,2-1-1-16,-1-4-1 16,-3 0 1-16,-2 0-1 15,-11 0 0-15,0 0 1 0,-24-13 2 16,2 13 1-16,0 4 2 15,-2 7 3-15,-2 4 2 16,0 2 0-16,13 7 1 16,5-2-1-16,21 6 0 15,7-7-3-15,4-4-1 16,6 2-7-16,8-12-6 0,2-7-14 16,-3 3-14-16,-8-18 0 15,-3-2-4-15</inkml:trace>
  <inkml:trace contextRef="#ctx0" brushRef="#br1" timeOffset="37135.4235">24178 17262 2 0,'17'0'35'0,"-17"0"2"15,28 13 0-15,-18 2-16 16,2 11-7-16,-12-26-2 0,27 58-1 16,-20-32-3-16,-4 1 2 15,-11-2-5-15,-9-5 2 16,-2 3-8-16,-12-13-9 16,-9-10-31-16,3 0 1 15,-1-7-2-15,0-5 1 16</inkml:trace>
  <inkml:trace contextRef="#ctx0" brushRef="#br0" timeOffset="49163.0925">17706 12160 7 0,'0'0'6'16,"0"0"-1"-16,0 0-2 16,0 0-1-16,0 0-1 15,0 0 0-15,0 0 0 0,0 0 0 16,-7 9 0-16,7-9 0 15,0 0 1-15,-10 6 1 16,10-6 1-16,0 0 0 16,0 0 1-16,0 0-1 15,-10 9 0-15,10-9-1 16,0 0 0 0,0 0-2-16,0 0 1 15,0 0-1-15,0 0 1 16,0 0 0-16,0 0 2 15,0 8 0-15,0-8 0 16,0 0 2-16,-9 18 0 0,0-9 1 16,2 7 0-16,-7-3-1 15,1 7 0-15,-4 0 0 16,3 4-2-16,-1-2 0 16,2-5 0-16,3 0-2 0,2-5-2 15,6-3-4-15,2-9-15 16,-12 0-13-16,12 0-1 15,0-20 1-15</inkml:trace>
  <inkml:trace contextRef="#ctx0" brushRef="#br0" timeOffset="49779.668">17561 12380 19 0,'0'0'25'16,"0"0"-1"0,0 0 0-16,0 0-5 0,0 0-2 15,0 0-4-15,12 10-1 16,-12-10-4 0,11 3-1-16,-11-3-2 0,23 0-2 15,-4 0 0-15,6 0-3 16,3 0-7-16,-1 0-23 15,1-6-7-15,3 6-1 0,-8-9 1 16</inkml:trace>
  <inkml:trace contextRef="#ctx0" brushRef="#br0" timeOffset="50579.4549">17683 12303 20 0,'-7'19'21'15,"7"10"-1"-15,0-5-4 16,0-1-5-16,0-1-9 16,0-13-19-16,10 10-8 15,-10-19-2-15,0 0 7 0</inkml:trace>
  <inkml:trace contextRef="#ctx0" brushRef="#br0" timeOffset="130835.0691">17413 12784 19 0,'0'0'14'16,"0"0"-2"-16,0 0-2 15,0 0-2-15,18-11-2 0,-5 3-2 16,2-2 0-16,3-2-1 16,4 1 0-16,-1-2-1 15,0 3 1-15,-4 1 0 16,-2 0 2-16,-5 3 0 16,-10 6-1-16,0 0 0 15,0 0 0 1,-11-3 0-16,-3 6-1 15,-3 2-1-15,-4 0-2 16,-2 3 1-16,3 1-1 16,-1 1 0-16,3-3 0 15,4 0 0-15,2-2 0 16,12-5 1-16,0 0-1 0,0 0 1 16,12-16 0-16,5 2 0 0,4 0-1 15,2-3 1-15,1-1 0 16,0 5-1-16,-2-2 0 15,-1 3 0-15,-7 5 1 16,-5 4 0-16,-9 3 0 16,0 0 0-16,0 17 0 15,-10-12 1 1,-1 8-1-16,-5-2 0 16,-1 2 0-16,-3-2 0 15,1-2-1-15,0 0 0 16,1 0 1-16,4-4-1 15,2 1 0-15,12-6 1 16,-9 0-1-16,9 0 0 16,12-9 0-16,2 1 0 0,5-3 0 15,5-1 0-15,3-5 0 16,1 3 0-16,0-4 1 16,-3 4-1-16,-3-1 1 15,-6 4 1-15,-4 3 0 16,-12 8 1-16,0 0-1 0,0 0 0 15,-9 16 0-15,-2-5 1 16,0 0-4-16,2 0-11 0,1 6-22 16,8-17-1-16,0 0 1 15,-6-12-1-15</inkml:trace>
  <inkml:trace contextRef="#ctx0" brushRef="#br0" timeOffset="133036.6182">17568 15715 27 0,'0'0'22'31,"-15"9"14"-31,3 3-23 15,-2-3-4-15,-6 5-1 16,-4 0-3-16,-1 0-1 16,-1 1-1-16,0-5-1 15,2-2 1-15,6-1 0 16,5-7 0-16,3 3-1 16,10-3 1-16,0-10 0 0,6 1-1 15,7 2 1-15,5-5-2 16,4-3 0-16,3-1 0 15,2 0 0-15,0 0 0 16,0 4-1-16,-6 3 1 16,-3-1 0-16,-5 5-1 15,-13 5 1 1,0 0-1-16,-6 16 0 16,-9-3 1-16,-8 3 0 15,-4 2-1-15,-2 1 0 16,-1-2 1-16,1 2-1 0,3-6 0 15,4-4 1-15,5-1-1 16,7-1 0-16,10-7 1 16,-11 2-1-16,11-2 0 0,0 0 0 15,0 0 0-15,0 0 0 16,0 0 0-16,0 0 0 16,0 0 1-16,0-9-1 15,0 9 0-15,0 0 0 16,0 0 0-16,0 0 0 15,0 0 0-15,0 0-1 0,7 4 1 16,-7-4 0-16,18 14 1 16,-3-5-1-16,4 2 1 15,3 4-1-15,3 2 2 16,3 0-2-16,-3 2 2 16,2-4-2-16,-5 1 1 31,-2-6 0-31,-6 0-1 0,-2-5 0 15,-12-5 1-15,0 0-1 16,0 0 0-16,-14-10-1 0,-3-2 0 16,-5-3 0-1,-2 0 0-15,-1-4 1 0,1 0-1 16,2 2 0-16,2 3 1 16,7 6 0-16,3 4 0 0,10 4 1 15,0 0 0-15,6 15-1 16,6-6 1-16,4 5-1 15,2 3 1-15,4-4-1 16,2-1 1-16,-2 0-1 16,0-3 0-16,-1 0 0 15,-5-2 0 1,0-3 0-16,-6 0 0 16,-1-1 0-16,-9-3 0 15,13 5 0-15,-13-5 0 16,0 0-1-16,9-15 1 15,-4 3 0-15,-2-2-1 16,3-4 1-16,-2-3-1 16,2-5 1-16,1 3 0 0,-1-1 0 15,-1 3-1-15,-2 3 1 16,0-1 1-16,-3 5-1 16,0 2 1-16,0 12 0 15,0-11-1-15,0 11 1 0,0 0-1 16,0 0 1-1,0 0-1-15,0 0 0 16,-8 10 0 0,8 0-1-16,-3 3 1 15,3 3 1-15,-3 6-1 0,3 2 0 16,-5 3 0-16,5-3 0 16,-5 0 1-16,5-4-1 15,0-2 0-15,0-1 0 16,0-17 1-16,0 0-1 0,12 0 0 15,-9-14 1-15,0-2-1 16,-3-8 0-16,0-4 0 16,-3-3 1-16,-2 0-1 15,0 3 1-15,-3 3-1 16,1 7 1-16,-2 9 1 16,9 9-1-16,-10 2 0 0,10 15 0 15,4 10-9-15,2 2-29 16,0-3-1-16,7 2 1 15,-5-15-2-15</inkml:trace>
  <inkml:trace contextRef="#ctx0" brushRef="#br0" timeOffset="133954.0111">20530 12655 34 0,'0'0'23'0,"0"0"-2"0,0 0 1 15,0 0-4-15,0 0-2 16,18 13-5-16,-5 1-6 16,3 4-27-16,-1-12-9 15,7 10-1-15,-11-16-2 16</inkml:trace>
  <inkml:trace contextRef="#ctx0" brushRef="#br0" timeOffset="135024.8957">17564 12783 27 0,'-14'1'19'16,"9"11"-1"-16,-6-9-4 0,11-3-2 15,0 0-4-15,0 0-2 16,9-15-1-16,0 2 0 16,4 1 0-16,-1-1-1 0,1 3 0 15,-4 0 1-15,-9 10-1 16,10 0 1-16,-10 0-1 15,-10 20-1-15,0-11 1 16,-6 0-1-16,2-3-1 16,-2-6-1-16,3 0 0 0,1-3-1 15,12 3 0-15,-10-16 0 16,10 16 0-16,5-15 0 16,4 8 0-16,3 7-1 15,2 0 1-15,-2 7 1 16,-1 3-1-16,-4 4 1 15,-2 3 0 1,-5 2 0-16,-8-2 1 16,0 0-1-16,-4-9 0 15,3-2 0-15,0-6 0 16,9 0-1-16,-12-10 0 16,12 0 0-16,0 1 0 15,8-3-1-15,4 5 1 0,1 3 0 16,0 4 0-16,-1 0 2 15,0 5 1-15,-12-5-1 0,8 18 1 16,-8-18 0-16,-12 15 0 16,0-15 0-16,0 5 0 15,-3-5-2-15,4 0 0 16,0 0-1-16,11 0-1 16,-9-3-3-1,9 3-10-15,0 0-25 16,10-5 1-16,-2-4-1 15,6 3 1-15</inkml:trace>
  <inkml:trace contextRef="#ctx0" brushRef="#br0" timeOffset="136645.1763">8643 16191 30 0,'0'0'23'0,"-10"-4"-4"0,10 4-3 31,10-5-5-31,-1 0-3 0,9-4-3 16,7-4-3-16,6 1 1 15,7-4-1-15,2-3 0 16,1-2 0-16,-1 4-1 16,-9 0 0-16,-1 2 0 15,-10 6 0-15,-6 5 0 16,-14 4-1-16,0 0 1 0,-12 9 0 16,-10 4-1-16,-3 5 1 15,-6-1-1-15,-7 2 1 16,0-1-1-16,0-1 0 15,1-3 1-15,5-2-1 16,5-7 1-16,8-2-1 16,4-3 1-1,15 0 0-15,-6-13-1 16,15 1 2-16,3-2 0 16,10-4-1-16,6 4 0 15,3-8 1-15,7 7-1 16,-2-3 1-16,-2 1-1 0,-3 5 0 15,-6 3 1 1,-10 3-1-16,-15 6 1 0,0 0-1 16,0 0 0-16,-21 12 1 15,-3 1-1-15,-7 0 0 0,-2 2-1 16,0 0 0-16,0-3 1 16,4-2-1-16,5 0 0 15,7-2 0-15,7-8 0 16,10 0 0-16,0 0 0 0,7-14-1 15,10 5 1-15,7-7 0 16,4-3 0-16,6-4 0 16,2 2 0-16,0-2 0 15,-2 2 0-15,-6 7 0 16,-5 7 1-16,-10 3 0 31,-13 4 0-31,0 17 0 0,-13 3 0 16,-11 3 0-16,-7-2 0 15,-2 2 0-15,-8-2-1 16,3-2 0-16,1-3 1 16,3-1-1-16,7-6 1 15,8-1-2-15,3-1 1 16,16-7-1-16,0 0 0 0,0 0-5 16,12 0-13-16,1-17-18 0,9 11 1 15,-4-8 1 1,13 2 2-16</inkml:trace>
  <inkml:trace contextRef="#ctx0" brushRef="#br0" timeOffset="137081.7118">8643 16177 30 0,'0'0'25'0,"0"0"-2"16,-12 0-4-16,12 0-2 16,0 0-3-16,12 13-3 15,1-2-2-15,7 6-2 0,5-1-3 16,6 7 1-16,3-1 0 15,4 2-3-15,-1-3-4 16,-6-4-11-16,-3-13-23 16,0 10 0-16,-13-18-1 15,1 4 0-15</inkml:trace>
  <inkml:trace contextRef="#ctx0" brushRef="#br0" timeOffset="137584.2693">8987 16053 15 0,'0'-12'30'0,"0"12"1"15,0 0-8-15,0 12-6 16,3-3-6-16,-3 4-2 16,3 6-3-16,-3 8 0 15,0 7-1-15,0 1-2 16,0 4 0-1,0-5-1-15,-3-2-1 16,3-10 0-16,-3-3 0 16,3-19 0-16,0 0-1 15,0 0 1-15,0-26-1 16,0-4 0-16,0-5 0 16,0-4-1-16,0-2 0 15,0 0 1-15,0 7-1 0,-6 2 1 16,4 11 0-16,-4 6 1 15,6 15 0-15,0 0 1 16,-10 14 0-16,6 3-1 16,4 5 0-16,0 7-5 15,0-2-25-15,0-3-7 0,5-2 0 16,-5-6-1-16</inkml:trace>
  <inkml:trace contextRef="#ctx0" brushRef="#br0" timeOffset="138785.1963">8825 13127 25 0,'0'0'22'16,"-13"9"-2"-16,13-9-4 16,0 0-2-16,0 0-2 15,0 0-2-15,10-9-1 16,6 0-2-16,2-8-1 16,11 3 0-16,-2-4-2 15,4 2-1-15,-1 1-1 0,0 2 0 16,-6 3-1-16,-2 4 0 15,-10 6 0-15,-12 0 0 16,9 3 0-16,-9-3 1 16,-16 14-1-16,1-4 0 15,-9 0 0-15,-1-1-1 16,-3 0 1-16,-3-1 0 0,0 0-1 16,3-2 0-16,3-1 0 15,6 1 0-15,5-2 0 16,14-4 0-16,-10 0 0 15,10 0 1-15,19-2-1 16,3-5 0-16,2-3 1 0,8-5 0 31,4-4 0-31,4 0-1 0,1-1 1 16,-5 1 0-16,-1 3-1 16,-6 1-1-16,-11 7-3 15,-6 2-6-15,-2 6-14 16,-10 0-12-16,-10 14 0 15,4 0-1-15</inkml:trace>
  <inkml:trace contextRef="#ctx0" brushRef="#br0" timeOffset="139364.6798">8772 13190 16 0,'0'0'29'16,"0"0"-3"-16,0 0-4 15,13 6-3-15,3-1-5 16,2 7-2 0,5 0-4-16,4 5 0 15,1-1-2-15,0 3-2 16,-1-1-1-16,-2-1-1 15,-5-4-1-15,-3-1-1 16,-4-3 0-16,-13-9-1 16,12 4-1-16,-12-4 0 15,0 0-1-15,-14-9-1 0,0 1 1 16,-7-3 0-16,0 1 0 16,-2-2 1-16,5 7 2 15,-4-5-1-15,7 5 3 16,6 1 0-16,9 4 1 0,0 0 0 15,16 11 0 1,2 0 1-16,1 0-1 0,5 2 1 16,0-1-3-16,1 0-5 15,0-5-17-15,0-3-14 0,-12-10-2 16,5 1 1-16,-12-12 0 16</inkml:trace>
  <inkml:trace contextRef="#ctx0" brushRef="#br0" timeOffset="140033.6975">9135 13053 28 0,'0'-19'29'15,"0"19"-6"-15,0-12-6 16,0 12-6-16,0-10-3 15,0 10-2-15,0 0-2 0,0 0 0 16,0 0-1-16,0 0 0 16,0 0 0-16,0 0 1 15,0 0-2-15,0 0 0 0,0 0 0 16,0 0-1-16,0 0 0 16,0 0 0-16,0 0 0 15,0 0-2-15,0 0 1 16,0 0 0-16,0 0 0 15,0 0 0-15,0 0 0 16,0 0 0-16,0 0 0 0,0 0 0 16,7-9 1-16,-7 9-1 15,0-9 1-15,0 9-1 16,3-10-1-16,-3 10 1 16,0 0 0-16,0 0 0 15,0 16 1-15,-5-1-1 16,5 5 1-1,-4 3 0-15,1 3 0 16,-1 3 1-16,4 1-1 16,-4 5 0-16,4-3 0 0,0 2 0 15,0-2 0 1,-2-4 0-16,2-3 0 16,0-7 0-16,0-2-2 0,0-7-1 15,0-9-4-15,0 0-6 0,0 0-9 16,0-22-13-16,6 10-1 15,-6-9 0-15</inkml:trace>
  <inkml:trace contextRef="#ctx0" brushRef="#br0" timeOffset="140603.9289">9145 13080 23 0,'0'0'14'0,"0"0"0"0,0 0 1 16,0 11-1-16,-3 4 0 16,3 3-2-16,0 5-1 15,-4 5-2-15,4 4-2 0,0-5-2 16,0 4 0-1,0-7-2-15,0-1 0 0,0-4-1 16,0-4-1-16,0-15 0 16,0 12 0-16,0-12-1 0,0 0 0 15,0 0 1-15,0 0-2 16,0 0-2-16,0 0-2 16,0 0-5-16,0 0-3 15,0 0-5-15,-9-12 1 31,9 12-2-31,-11-12 3 0,11 12 2 16,-17-8 5-16,17 8 7 16,-14-4 5-16,14 4 4 15,-14 0 14 1,2 4-10-16,12-4 0 16,-12 0 0-16,12 0-2 15,-9 0 0-15,9 0-1 0,0 0 0 16,0 17 0-16,9-9 0 15,-9-8-2-15,18 18 0 16,-5-9-1-16,-1 0 0 0,0-4-5 16,-2-5-9-1,-10 0-26-15,10 0 0 16,-10 0 0 0,0 0-1-16</inkml:trace>
  <inkml:trace contextRef="#ctx0" brushRef="#br0" timeOffset="142874.7211">4668 12939 23 0,'0'-21'32'0,"0"21"-3"16,0 0-5-16,0 0-6 16,0 0-5-16,0 14-3 0,0 5-2 15,0 3-3-15,0 7-1 16,0 4-1-16,0 4-1 15,-6-8-1-15,4-2 0 16,-2-5-1-16,4-6 1 16,0-16 0-16,0 0 0 15,0 0-1-15,-7-16 1 0,7-9-1 16,-3-1 0-16,3-7 0 16,0-4 0-16,3 3 0 15,-3 3 0-15,0 4 0 16,5 7 0-16,-5 7 0 15,0 13 0-15,0 0 0 0,0 16 0 32,-5 6 0-32,5 2 0 0,-5 4 0 15,5 0 0 1,-3 0 0-16,3-3 0 0,-6-8 0 16,6-4 0-16,0-13 1 15,0 0-1-15,0 0 0 16,6-13 1-16,-6-3-1 15,0-3 0-15,3-4 1 0,-3-5-1 16,3 0 0-16,-3 4 0 16,3 2 0-16,1 4 0 15,2 5 0-15,-6 13 0 16,21-7-1-16,-8 13 1 16,8 3 0-16,1 4 0 15,8 2 0 1,-1-1 0-16,-2 0 0 15,0-3 0-15,-4-3 1 16,-5 0-1-16,-4-3 0 16,-14-5 1-16,0 0-1 15,-15 0 1-15,-5-5-1 0,-5-3 0 16,-5 2 1 0,-5-4-1-16,4 1-1 0,0 1 1 15,9 2 0-15,4 0-1 16,18 6 0-16,0 0 1 0,0 0-1 15,24 15 1-15,2-1 0 16,5 1-1-16,3 2 2 16,-4-2-1-16,3-1 0 15,-5-2 0-15,-5-3 1 0,-4-1-1 16,-6-3 1-16,-13-5-1 16,0 0 1-16,0 0-1 15,-24 0 0-15,5 0 1 16,-3 0-1-16,-3 0 0 15,3 0 0-15,3 0-1 32,6 0 1-32,13 0 0 0,0 0-1 15,0 0 1-15,13-6 0 16,6 2-1-16,3 1 1 16,0-1 0-16,0-1 0 15,-4 2 0-15,0 3 0 16,-8-4 0-16,-10 4 0 15,0 0 0-15,-10 4 0 0,-9 1 0 16,-7 5 1-16,-5 1-1 0,-4 0-1 16,-3 1 2-1,0 0-2-15,8 2 1 16,-1-6 0-16,9 1 0 0,7-3 0 16,6-2 0-16,9-4 0 31,0 0 0-31,11 0 0 0,3-7 0 15,10 1 0-15,-2-6 0 16,8-2 0-16,-1-1 0 16,1 1 1-16,-4 0-1 15,-4 6 0-15,-6 1 0 16,-16 7 0-16,0 0 0 16,-14 10 1-16,-10-1-1 0,-4 4 0 15,-3 1 0-15,-4-2 0 16,1 0 0-16,3-2 0 15,7-3 0-15,4-4 0 16,6-3 0-16,4-6 0 16,10-3 0-16,0-4 0 0,7-5 0 31,0-3 0-31,1-6 0 16,4-3 0-16,-2 1 0 15,1 3 0-15,-4 4 1 16,-1 3-1-16,-2 2 0 0,-4 7 0 15,0 10 0-15,0 0 0 16,-6 10-1-16,0 2 1 16,-1 6 0-16,1 2 0 0,0 7-1 15,2 2 1-15,-2-2 0 16,3 1-4-16,0-8-6 16,3-6-27-16,6-1-1 15,-6-13 1-15,0 0 0 16</inkml:trace>
  <inkml:trace contextRef="#ctx0" brushRef="#br0" timeOffset="149194.2637">17558 10044 37 0,'0'0'26'16,"0"0"-1"-16,0 0-3 15,0 0-5-15,0 0-3 16,0 10-2-16,-3-1-3 0,3 11-1 16,0 1-2-16,0 12-1 0,-7-1 0 15,7 6-2 1,-5 4 0-16,5-4-1 0,-6-2-1 15,3-4 0-15,3-10-1 16,-3-7 1-16,3-15 0 16,0 0-1-1,0-23 1-15,0 1 0 16,0-7 0-16,5-7-1 16,-5-1 1-16,7 2-1 15,-5 1 0-15,1 5 1 16,0 6-1-16,1 5 0 15,-4 4 0-15,0 14 0 16,4-10-1-16,-4 10 1 0,0 12 0 16,0 0 0-16,0 6 0 15,0 5 0-15,0 6 0 16,0 2 0-16,-4 1 0 16,4-3 0-16,-2-7 0 15,2-7 0-15,0-15 0 16,0 0 0-16,5-9 1 0,-5-14-1 15,2-7 1-15,-2-2-1 16,0-1 0-16,0-2 1 16,0 6-1-16,0 1 0 0,0 11 0 15,-2 5 0-15,2 12 0 16,0 0 0-16,0 0-1 31,9 5 1-31,-1 5 0 0,3 7-1 16,2-2 1-16,5 3 0 15,-1-3 0-15,0 4 0 16,0-6 1-16,-3 0-1 16,-2-2 0-16,-12-11 1 15,10 8-1-15,-10-8 0 16,-10-7 0-16,-1 1 1 0,-2 0-1 16,0-3 0-16,-1 0 0 15,2 2-1-15,12 7 1 16,-8-5 0-16,8 5 0 15,11 8-1-15,1-4 1 16,2 1 0-16,1 4 0 16,-1-4 0-1,-2 2 0-15,-12-7 0 16,12 7 0-16,-12-7 0 16,0 0 0-16,-13 5 0 0,-1-3 0 15,0-2 1 1,-3 7-2-16,1-2 1 0,3 3 0 15,0-2 0-15,13-6-1 16,-10 15 1-16,10-15 0 0,0 0 0 16,17 0 0-16,-4-6-1 15,2-3 2-15,1-4-1 16,-1 0 0-16,-2 2 0 16,-1 1 1-16,-12 10-1 15,13-9 0-15,-13 9 1 16,0 0-1-16,0 0 0 0,0 9-3 15,0-9-5-15,0 0-30 16,-12 2-1-16,12-2-1 16,-11 5 0-16</inkml:trace>
  <inkml:trace contextRef="#ctx0" brushRef="#br0" timeOffset="151482.4615">20684 9914 21 0,'4'-10'49'15,"-4"10"-28"1,0 0-4-16,0 0-3 16,0 0-2-16,0 0-3 15,0 0-2-15,0 0-2 16,7 15-1-16,-4 2-1 0,-3 6 1 15,4 6-1-15,-4 4 0 16,7 3 0-16,-3-2-1 16,-2 3-1-16,1-9 1 15,-3-6-1-15,2-7 1 16,-2-15-1-16,0 0 1 31,0-10-1-31,0-9 1 0,0-6-1 16,0-4 1-16,-2-5-1 15,2-2-1-15,2 3 1 16,-2 0-1-16,4 7 1 0,-4 2-1 16,0 4 2-1,0 6-2-15,0 14 2 0,-7-14-1 16,7 14-1-16,-11 0 1 0,11 0 0 16,-9 14-1-16,9-14 0 15,-4 15 0-15,4-15 0 16,0 14 0-16,0-14 0 15,0 0-1-15,11 0 2 16,-11 0-1-16,9-9 0 16,-9 9 0-1,10-16 0-15,-10 16 1 16,6-13-2-16,-6 13 1 16,0 0 0-16,0 0 0 15,0 0-1-15,0 0 1 16,14-5-1-16,-3 10 1 15,6-1 0-15,5 4 1 16,6 3-1-16,7 4 1 0,1 2-1 16,2 3 1-16,-1 3-1 15,-3-5 1-15,-4 1-1 0,-7 0 0 16,-6-6 0 0,-7-4 0-16,-10-9 0 0,0 0 0 15,0 0 0-15,-10-14-1 31,-5 2 1-31,-3-8-1 0,-3 2 1 16,-1-1-1-16,0 1 1 16,0 1-1-16,4 2 1 15,2 6 0-15,3 4 0 16,13 5 0-16,-11 0 0 16,11 0 1-16,3 14-1 15,5-5 1-15,5 1 0 0,3 3-1 16,3-4 1-16,2 0 0 15,1 0-1-15,-4 0 1 16,-1-4-1-16,-4-3 0 16,-13-2 1-16,0 0 0 15,0 0-1-15,0 0 0 16,-20 0 0-16,6-6-1 0,0-4 1 16,-3 6-1-16,5-1 0 15,1 0 0-15,11 5 0 16,-11-9 0-16,11 9 0 15,0 0 0-15,14 8 0 0,-3-3-1 16,0 0 2-16,4 0-1 31,-2 5 0-31,-1-1 0 16,-12-9 0-16,13 14 1 0,-13-14 0 16,-4 17 0-16,-6-7 0 15,-9-3 1-15,-4 3-1 16,-8-3 1-16,-1 0-1 15,-3 0 1-15,2-2 0 16,1-1-1-16,5-4 1 0,5 4-1 16,10-4 0-16,12 0 0 15,0 0 0-15,0 0 1 16,22-5-1-16,1-3 0 16,4-2 0-16,6-4 0 15,-1 1 0-15,1 4-1 16,-2 0 1-1,-2 4-1-15,-8 5 1 16,-5 0-1-16,-16 0 1 16,6 22 0-16,-12-8 0 15,-9 3 1-15,-5 1-1 0,-8 0 1 16,-3 0-1 0,-2 1 1-16,2-6 0 0,3-4-1 15,6 0 0-15,6-5 1 16,16-4-2-16,0 0 2 0,9-18-1 15,9 1 0-15,8 2 0 16,4-3 0-16,1-4 0 16,3 2-1-16,-6 2 1 15,-2 4 0-15,-7 0-1 16,-6 9 1-16,-13 5 0 0,0 0 0 16,0 0 1-16,-19 10 0 15,-3 2-1-15,-9 2 1 16,-1 5 0-16,-2-5-1 15,3 0 1-15,3-4-1 16,6-4 0-16,7-3-2 31,15-3-4-31,-3-9-14 0,16 3-18 16,-3-7-1-16,7 4 0 16,-2-5 0-16</inkml:trace>
  <inkml:trace contextRef="#ctx0" brushRef="#br0" timeOffset="153515.4357">17646 10060 26 0,'0'0'27'16,"0"0"0"-16,0 0-5 15,-10-6-3-15,10 6-6 16,0 0-2-16,0 0-4 16,6 9-2-16,3 0-3 15,7-1 0-15,5 2-1 16,1 0-1-1,5 1 1-15,1 2 0 16,-1 0 0-16,0 1-1 16,-5-4 1-16,-5 0-1 15,-4-3 1-15,-13-7 0 16,11 10 0-16,-11-10 0 16,0 0 0-16,-20-12 0 0,6 0 0 15,-8-1-1-15,-1-1 1 0,-4-1-1 16,2-1 1-16,1 0-1 15,3 3 1-15,3 3 1 16,4 5-1-16,14 5 0 16,-13-5 1-16,13 5 0 15,0 0-1-15,18 15 0 16,-5-1-1 0,6 0 1-16,1 0-1 15,3 0 0-15,-1 5 0 16,2-2 0-16,-1-5 1 15,-5 0-1-15,0-3 0 16,-5-4 0-16,-2 0 1 16,-2-5-1-16,-9 0 0 15,0 0 0-15,0-10-1 0,0 10 0 16,-19-15-2-16,7 7-2 16,-5-2-4-16,3 3-6 15,-1 2-16-15,-3-3-5 16,18 8-1-16,-15-2 1 0</inkml:trace>
  <inkml:trace contextRef="#ctx0" brushRef="#br0" timeOffset="153840.4573">17623 10318 18 0,'-3'10'21'15,"3"-10"0"-15,0 0-2 16,0 0-1-16,9-5-2 0,6-4-3 15,8-6-2-15,9 1-2 16,2-8-5-16,2 2-15 16,-6-7-21-16,8 9 0 15,-10-6-2-15,1 11 0 32</inkml:trace>
  <inkml:trace contextRef="#ctx0" brushRef="#br0" timeOffset="154240.9682">17618 10393 27 0,'-18'5'48'15,"18"-5"-28"-15,0 0-3 16,0 0-2-16,0 0-4 16,23-14-1-16,-3 4-4 15,8-4-4-15,3-1-17 16,8 3-18-16,-12-11 0 16,5 10-1-16,-11-9-1 15</inkml:trace>
  <inkml:trace contextRef="#ctx0" brushRef="#br0" timeOffset="154557.1383">17648 10092 33 0,'-6'-15'32'0,"6"15"0"15,0 0-18-15,7-10-32 16,12 19-6 0,-8-9-5-16,15 6-3 15</inkml:trace>
  <inkml:trace contextRef="#ctx0" brushRef="#br0" timeOffset="157981.2614">7789 13849 22 0,'0'0'27'0,"0"0"-3"15,0 0-3-15,0 0-5 16,0 0-3-16,-12 17-3 15,4 4-3 1,-3 1-2-16,-1 3-2 16,-2 1-1-16,0 1 0 15,-1 1-1-15,-1-2 0 16,-1-5-1-16,6-7 1 16,1-5 0-16,10-9-1 15,0 0 1-15,0 0 0 16,0 0 0-16,19-21 0 0,-1-5-1 15,1-1 1-15,3-7-1 16,5 0 1-16,-3 0-1 16,-1 0 1-16,-2 5-1 15,-1 5 0-15,-6 10 2 16,-4 7-1-16,-10 7 0 0,16 7 1 16,-11 5 0-16,2 5 0 0,5 2 1 15,1 5 0 1,3 0 1-16,5 1-1 0,-3-4 0 15,5 2 0-15,-5-4 0 16,3-2-2-16,-5-4-5 16,-4-2-28-16,-12-11-7 31,19 0-1-31,-16-11 1 0</inkml:trace>
  <inkml:trace contextRef="#ctx0" brushRef="#br0" timeOffset="169327.1203">16175 14260 13 0,'-12'8'15'0,"7"8"-2"15,-8 4-3-15,1 3 0 16,-8 2-1-16,2 2-2 16,-4-1 0-16,1 1-3 0,2-2-1 15,0-5-1-15,5-2 0 16,3-5 0-16,11-13-1 15,0 0 0-15,0 0 0 0,0 0 0 16,17-21 0-16,1-1 1 16,3-9-1-16,4-2 0 15,1-3 0-15,-2 1 0 0,1 4 0 32,-3 2-1-32,-4 6 2 15,-6 8 0-15,-3 9 0 16,-9 6 1-16,13 12 0 15,-7 3 0-15,7 7 0 16,5 2 0-16,4 4-2 16,6 4-4-16,3 0-19 0,-6-10-9 15,9 7-1-15,-12-14 1 16</inkml:trace>
  <inkml:trace contextRef="#ctx0" brushRef="#br0" timeOffset="191129.6313">13288 8713 25 0,'0'0'21'0,"0"0"-2"16,4 14-1-16,-4 2-5 16,5 6-2-16,-2 6-3 0,-3 7-2 15,7 6-1-15,-7 4-4 16,3-2-6-16,-3 1-16 16,9 3-9-16,-12-13 0 15,10 2-1-15</inkml:trace>
  <inkml:trace contextRef="#ctx0" brushRef="#br0" timeOffset="191599.4976">13313 9537 32 0,'-3'-14'23'16,"3"14"-4"-16,0 0-3 0,0 9-4 15,0 5-2-15,0 1-4 16,4 12-1-16,-4 0-2 16,5 11 0-16,-5 3-3 0,0 1-6 15,0 5-10-15,3 5-14 16,-9-16 1-16,12 5-2 16</inkml:trace>
  <inkml:trace contextRef="#ctx0" brushRef="#br0" timeOffset="192084.2136">13331 10510 33 0,'-5'-20'29'0,"5"20"-7"15,0 0-6-15,0 0-5 16,-10 14-3-16,10 1-3 15,0 12-2-15,-3 2 0 16,3 11-2-16,0 2-2 16,0 5-6-16,-3-5-13 0,9 11-11 15,-12-13 0-15,10 1 1 16</inkml:trace>
  <inkml:trace contextRef="#ctx0" brushRef="#br0" timeOffset="192631.1613">13313 11555 29 0,'-10'-19'29'16,"10"19"-8"-16,0 0-5 16,0 0-6-16,-10 0-3 0,10 14-2 15,0 5-2-15,0 9-1 16,0 5-1-16,0 10-6 16,0 6-13-16,-4-3-11 15,8 8-1-15,-9-9 0 16</inkml:trace>
  <inkml:trace contextRef="#ctx0" brushRef="#br0" timeOffset="193200.3878">13293 12510 35 0,'0'-10'23'16,"0"0"-2"-16,0 10-4 0,0-10-3 16,0 10-4-1,0 0-3-15,0 21-1 16,0 4-2-16,0 6 0 0,-2 11-2 31,2 10-3-31,-5 6-8 0,1 1-18 16,4 11-5-16,-9-10-1 15,9 3 0-15</inkml:trace>
  <inkml:trace contextRef="#ctx0" brushRef="#br0" timeOffset="193700.7862">13282 13425 32 0,'-10'-15'29'16,"10"15"-7"-16,0 0-4 15,-12 4-5-15,12 11-3 16,-5 8-3-16,5 9-3 31,0 9-1-31,0 7-3 0,5 3-5 16,-2 0-14-16,-3-5-13 15,5 6 1-15,-5-13-2 16</inkml:trace>
  <inkml:trace contextRef="#ctx0" brushRef="#br0" timeOffset="194271.1286">13241 14505 5 0,'0'-19'15'0,"7"6"-1"16,-7-3-2-16,9 3-2 0,-6 1-1 16,0 2-1-16,-3 10-1 15,5-10 0-15,-5 10-2 16,-4 15-1-16,0 7-1 16,-1 14 0-16,-2 11-3 15,1 10-13-15,6 11-14 16,-12-9-1-16,15 11-1 0</inkml:trace>
  <inkml:trace contextRef="#ctx0" brushRef="#br0" timeOffset="194855.1224">13276 15345 24 0,'-6'-25'22'15,"6"7"-2"-15,-4 3-3 0,1 7-3 16,3 8-2-16,0 0-3 15,-3 9-3-15,3 11-1 0,0 8-1 16,0 9-1-16,0 9-3 16,4 10-7-16,0 7-19 15,-4-7-6-15,5 8 0 16,-8-10 0-16</inkml:trace>
  <inkml:trace contextRef="#ctx0" brushRef="#br0" timeOffset="195355.388">13245 16201 23 0,'0'-14'28'0,"0"14"-6"16,0 0-4-16,0 0-5 0,0 0-4 15,-7 19-2-15,7 2-2 16,0 4-1-16,0 11-2 16,-3 5-2-16,3 5-4 15,0 5-16-15,6 6-11 16,-9-12-1-16,10 8 0 16</inkml:trace>
  <inkml:trace contextRef="#ctx0" brushRef="#br0" timeOffset="195855.9735">13248 17067 17 0,'0'0'26'0,"0"0"-5"15,-3 24-2-15,3 1-7 16,0 14-5-16,0 5-1 16,0 8-3-16,-4 1-8 15,4 3-15-15,-3-12-11 16,7 4 1-16,-8-14 6 31</inkml:trace>
  <inkml:trace contextRef="#ctx0" brushRef="#br0" timeOffset="196391.6883">13245 17960 51 0,'0'0'27'31,"0"0"-1"-31,0 0-14 0,0 0-6 16,0 0-1-16,-7 48-3 16,7-48-1-16,0 61-1 15,0-61 0-15,0 75-1 16,0-32 3-16,0-43-3 16,0 68-4-16,0-68-10 15,0 51-15-15,0-51-6 0,0 0 3 16,0 0 23-16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5:18:30.1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13931 1010 25 0,'0'0'32'0,"-63"-16"-1"15,14 34-10-15,-8 19-6 0,-3 21-3 16,-3 24-5-16,7 17-1 16,12 18-3-16,16 13-1 15,19 6 0-15,18-13-3 16,22-4-5-16,16-22-28 15,9-31 2-15,15-13-3 0,-2-31 2 16</inkml:trace>
  <inkml:trace contextRef="#ctx0" brushRef="#br0" timeOffset="916.0484">13949 1397 40 0,'0'0'22'15,"-4"-13"-3"-15,-2 23-5 0,1 9-6 16,0 19-3-16,3 3-2 15,2-10-3-15,0 15 1 16,7-11 0-16,4 0 1 16,6-13 0-16,4 2 1 15,0-21 0-15,1-3 0 32,2-12 0-32,-2-9 0 0,-2 2-1 15,-5-4 0-15,-5-4 0 16,-2-9-1-16,-5 10 1 15,-3-2-2-15,0 16 0 16,0 12 0-16,-9-9 1 16,9 9-2-16,-9 24 2 15,4 11-2-15,0 6 0 0,2 11 2 16,3-3 0-16,-7 0 1 16,3 2-1-16,-3-9 2 15,4-1-2-15,-7-9 2 0,1-13 0 16,-6-11-1-16,0-3-2 15,2-8-3-15,-5-7-2 32,8 1-9-32,-3-8-10 0,-2-10-9 15,9 10-1-15,-1-5 0 16</inkml:trace>
  <inkml:trace contextRef="#ctx0" brushRef="#br0" timeOffset="1362.9625">14302 1613 17 0,'-9'22'15'0,"9"2"-2"16,-7 0-1-16,7 0 2 0,0-24 0 16,-2 10-2-1,2-10 0-15,0 0-1 0,3-15-2 32,-3-6 0-32,0-5-2 15,0-12-3-15,-3-1-1 0,-1-9-1 16,-1 7-1-16,-2 0 2 15,4-7 0-15,-4 2 0 16,7 46-1-16,-3-65-1 16,3 65 2-16,0 0-1 15,0 0 0-15,41-54-2 0,-41 54-4 16,59-5-3-16,-59 5-4 16,81-12-7-16,-33 5-13 15,-3-1-5-15,1 14 1 16,-46-6 4-16</inkml:trace>
  <inkml:trace contextRef="#ctx0" brushRef="#br0" timeOffset="1616.4578">14309 1708 28 0,'0'0'31'0,"0"0"-3"16,8 18-10-16,9-18-7 16,4 12-3-16,2-6-6 15,4-12-13-15,-3 2-17 0,10 7-2 16,-13-12-1-16,8 9 6 15</inkml:trace>
  <inkml:trace contextRef="#ctx0" brushRef="#br0" timeOffset="2047.7718">14517 1431 10 0,'0'0'29'15,"0"-10"1"-15,0 10-1 0,0 20-14 16,7-6-4 0,-2 5-5-16,2-1 0 0,-2 9 0 15,1-6-3-15,0 1 1 16,-6-22-1-16,9 7-1 15,-9-7 0-15,13-5-1 32,-13 5-1-32,15-24 1 0,-7-1 0 15,1 2-3-15,-1 8 0 16,0 5 1-16,-8 10-1 16,11-10 1-16,-11 10 1 15,11-6 0-15,-6 20-1 16,2 4 2-16,-1-9 0 15,2 11 0-15,-3-8-1 0,2 2-6 16,-4 5-11-16,-6 0-15 16,9-10 0-16,-6-9-1 15,0 0 1-15</inkml:trace>
  <inkml:trace contextRef="#ctx0" brushRef="#br0" timeOffset="2516.139">14762 1234 37 0,'0'0'31'0,"0"0"-5"0,59-32-8 15,-59 32-6-15,0 0-3 16,58-13-3-16,-58 13-3 16,0 0-2-16,55 10 0 15,-55-10 0-15,0 0 0 0,0 0 0 16,0 0-1-16,26 33-2 16,-30-12 2-16,-1 11 1 15,1-7 0-15,1 11-2 16,0 12 1-16,3 6-2 15,0-7 2-15,3 4 0 16,1-12 3 0,3 3-1-16,1 4 1 15,-1-9 1-15,1-9-1 16,-8 0 2-16,0-10 0 16,-13-1-1-16,-2 0-2 15,-8-11-1-15,-5-6-1 0,-2 0-2 16,-2-6-5-1,6-2-12-15,5 13-15 0,4-10 0 16,17-4-2-16,3 0 1 16</inkml:trace>
  <inkml:trace contextRef="#ctx0" brushRef="#br0" timeOffset="2885.5891">15195 1448 33 0,'0'0'30'16,"25"-9"-5"-16,-4 4-6 15,4-4-6-15,5 13-3 0,0-2-3 16,0-2-4-16,0 8-1 16,-6-18-4-16,0 2-5 15,-11 14-5-15,2-2-5 0,-6-4-8 16,-9 0-6-16,0 0 2 15,0-12 11-15</inkml:trace>
  <inkml:trace contextRef="#ctx0" brushRef="#br0" timeOffset="3148.2457">15229 1559 51 0,'9'-7'26'15,"11"7"-5"-15,3 0-4 16,6-2-3-16,2 7-3 16,0-3-4-16,-2-2-1 15,-3-2-2-15,-4 2-2 0,-6-5-4 16,-6 5-2-16,-3 2-5 0,-7-2-12 15,5-14-13 1,-5 14 0-16,0 0 1 16</inkml:trace>
  <inkml:trace contextRef="#ctx0" brushRef="#br0" timeOffset="5787.3443">15944 1424 7 0,'11'-48'29'31,"-11"48"0"-31,7-59-8 0,-7 59-4 15,6-74-4-15,-6 74-3 16,0-63-3-16,0 63-1 16,0 0-2-16,-6-51-1 15,6 51 0-15,0 0-1 16,0 0-1-16,0 0 0 16,0 0 1-16,0 0-1 0,3 67 2 15,6-29 0-15,0 5-3 16,4 10 1-16,-1-2-1 15,0-16-6-15,1 0-10 16,-1 6-13-16,-8-12-6 16,2-13 0-16,-6-16 1 15</inkml:trace>
  <inkml:trace contextRef="#ctx0" brushRef="#br0" timeOffset="5987.4611">15752 1546 33 0,'0'0'30'16,"20"6"-4"-16,8-2-4 15,16-1-5-15,8 0-2 0,14-8-4 16,-1 0-5-16,1 9-4 16,-8-1-4-16,-8 0-7 15,-10 4-14-15,-6-1-12 16,-34-6 0-16,6 18-1 15</inkml:trace>
  <inkml:trace contextRef="#ctx0" brushRef="#br0" timeOffset="6303.8608">15983 1692 24 0,'0'0'26'16,"0"16"-5"-16,-9-7-8 16,-3 3-4-16,2 7 0 0,-3-4-3 15,5 14 0-15,4-8-1 0,8-7 1 16,4 2-1-16,8 0-3 15,4-4 0-15,1-2-5 16,4-1-6-16,0-13-7 16,-1-8-10-16,2 5-1 15,-9-10 0-15,0 2 4 0</inkml:trace>
  <inkml:trace contextRef="#ctx0" brushRef="#br0" timeOffset="6488.6334">16133 1734 43 0,'0'0'26'16,"-20"-6"0"-16,9 9-7 15,4 14-2-15,-2 1-5 32,9 8-2-32,0 9-1 0,3-3-3 15,1 0 0-15,3 8-3 16,3-2 1-16,0-9-5 16,-1 0-4-16,-3-12-13 15,-6-17-20-15,9 16 1 16,-9-16 0-16,11-17 0 0</inkml:trace>
  <inkml:trace contextRef="#ctx0" brushRef="#br0" timeOffset="7205.3484">16452 1285 25 0,'-6'13'26'0,"-4"6"-6"16,10 6-8-16,0 9-2 0,0 3-3 15,6-2 1-15,3-6 0 16,7 0-2-16,-3-16-1 16,8-1 0-16,-2-8-2 15,-1-15 0-15,1 1-1 16,-6-19 0-16,-1 0-1 15,-3 2-1-15,-6 0 1 0,-3 27-1 16,-3-51 0-16,3 51-2 16,0 0 3-16,-16-31-2 15,11 46 1-15,5 3 0 16,3 13 2-16,6 7 1 16,0 8-1-16,3 19 2 15,-5 5-1 1,3-12 1-16,-10 3 1 15,0-6-1-15,-10-3 0 16,-6-10-3-16,-6 2 1 16,-6-20-5-16,4-7-1 15,-7-12-5-15,4-9-9 0,4-2-14 16,1-8-3-16,10-10-1 16,3-13 0-16</inkml:trace>
  <inkml:trace contextRef="#ctx0" brushRef="#br0" timeOffset="7590.2624">16814 1566 27 0,'4'13'31'15,"9"11"-5"-15,-5 0-6 16,-1-3-6-16,-1 11-1 16,-3-12-4-16,3 2-1 0,-6-7-2 15,0-15 0-15,0 0-3 16,0 0 1-16,0-18-1 16,0-9 0-16,-9-1 0 15,3-19-1-15,-1-1-2 16,-2 2 0-16,-1 0 1 15,2-2-1-15,1 4 2 0,7 44-3 16,-3-77 2-16,3 77-2 0,0 0 0 16,37-47-2-16,-37 47-4 15,53-18-6-15,-53 18-6 16,75 0-11-16,-75 0-7 16,77 9 2-16,-77-9 2 31</inkml:trace>
  <inkml:trace contextRef="#ctx0" brushRef="#br0" timeOffset="7838.1057">16857 1737 19 0,'19'19'26'0,"-3"-19"-3"31,9 10-17-31,2-3-16 0,-5-12-13 16,11 19-3-16,-12-14 12 15</inkml:trace>
  <inkml:trace contextRef="#ctx0" brushRef="#br0" timeOffset="8206.7578">17056 1528 8 0,'10'0'29'0,"-10"0"2"15,14 9-3-15,-5 6-10 0,-4 2-7 16,1 1-2-16,-2-4-3 16,1 1-1-16,-5-15-2 15,0 12 0-15,0-12 0 16,0 0-1-16,0 0 0 0,3-13 0 16,2-8-1-1,-1 6 0 1,5-2-1-16,-2 1 0 15,3 0 0-15,0-2 0 16,3 4-2-16,-2 22 1 0,3 9 1 16,-2-5-1-16,-1 5 1 15,-2 3-2-15,1 1-6 16,-2 3-14-16,-8-3-11 16,0-21 0-16,10 10-2 0</inkml:trace>
  <inkml:trace contextRef="#ctx0" brushRef="#br0" timeOffset="8453.8277">17364 1552 41 0,'0'0'34'16,"0"0"1"-16,15 0-9 0,3 0-13 15,2 0-8-15,4-7-12 0,-2 7-24 16,7 7-5 0,-7 0 3-16,4-7-1 0</inkml:trace>
  <inkml:trace contextRef="#ctx0" brushRef="#br0" timeOffset="8807.2062">17640 1523 6 0,'0'-12'28'0,"11"-7"2"16,-8-7-7-16,3 6-4 16,1 0-3-16,-4 1-5 15,-3 19-2-15,5-13-2 16,-5 13-2-16,0-16-1 0,4 30-2 16,-4-14-2-16,4 22 1 15,-1 2 0-15,3-8 2 16,-1 7-1-16,0-2 0 15,0 8 0-15,0-6-1 0,0 4 0 16,-2-15-2-16,2 0-7 16,-5 7-19-16,0-19-9 31,8 14 0-31,-8-14 0 0</inkml:trace>
  <inkml:trace contextRef="#ctx0" brushRef="#br0" timeOffset="9391.7572">17762 1235 25 0,'0'0'30'16,"20"-43"0"-16,-20 43-8 0,0 0-7 31,59-5-3-31,-59 5-4 0,47-5-1 15,-47 5-3-15,0 0-2 16,56-7 0-16,-56 7-1 16,0 0-1-16,0 0-1 15,0 0 1-15,42 24-1 16,-42-24-1-16,10 36 2 16,-5 0-1-16,1-9 1 0,1 10-1 15,2 11 1-15,0 0 0 16,0 3 0-16,1 5 1 15,3-10-2-15,-2-7 1 16,-3-3 1-16,-2-3-1 16,-3-8 0-16,-6-4 1 15,-4-8 0 1,-7-7-1-16,-5-3 2 16,-7-3-1-16,-1 0-1 15,-1 0 1-15,0-3-4 16,3-3-6-16,2 9-19 15,1-3-5-15,22 0-1 0,-18-6 0 16</inkml:trace>
  <inkml:trace contextRef="#ctx0" brushRef="#br0" timeOffset="10355.2621">18334 1509 46 0,'0'0'35'0,"0"0"1"16,0 0-11-16,20 6-9 15,3 0-7 1,7-10-6-16,4 8-9 16,0 1-12-16,3 4-16 15,6-1-3-15,-10-8 1 16,1-6 0-16</inkml:trace>
  <inkml:trace contextRef="#ctx0" brushRef="#br0" timeOffset="10608.5447">18696 1509 21 0,'0'0'33'16,"27"0"0"-16,-5-8 0 15,9 2-19-15,6 6-5 16,1 9-2-16,3-12-4 16,1 3-7-16,-4 0-6 15,-5-12-16-15,0 22-8 16,-15-10 2-16,2-7-2 0</inkml:trace>
  <inkml:trace contextRef="#ctx0" brushRef="#br0" timeOffset="10809.4628">18923 1126 16 0,'0'0'33'0,"-29"-50"1"16,29 50-4-16,0 0-15 15,0 0-4-15,0 0-6 16,0 0-2-16,0 0-11 16,-8 59-7-16,8-26-17 31,8 25 0-31,-8-1-1 0,10-5 7 16</inkml:trace>
  <inkml:trace contextRef="#ctx0" brushRef="#br0" timeOffset="11240.4592">18747 1813 17 0,'-19'-19'33'31,"19"19"0"-31,-7-25 0 0,14 7-18 16,10 10-5-16,4 0-4 15,4 1-1-15,4 15-2 16,-2 1 0-16,-2-3-3 16,-5 19 0-16,-6-4 1 15,-8 5-2-15,-6-6 0 16,-8 8-1-16,-7-8 1 0,-2 6-2 15,-1-4 3-15,-1-13-1 16,6 2 0-16,2-9 1 16,11-2 1-16,0 0 0 15,0 0 0-15,22-5 1 16,-2 1-1-16,2 4-2 16,1 4-4-16,1-1-13 0,-5-3-16 15,8 5 1-15,-6-14-2 16,6 9 7-16</inkml:trace>
  <inkml:trace contextRef="#ctx0" brushRef="#br0" timeOffset="11772.0466">19275 1342 14 0,'0'0'27'0,"0"0"-2"16,10-8-10-16,-10 8-5 16,3 18-4-16,3 6-2 15,-1 2-2-15,5-6 2 16,0 3-1-16,4-4 2 15,0-3-2 1,6 3 1-16,-2-12 0 16,3-7-1-16,-1-5 0 15,-2-12 0-15,-1-7-2 16,-3 10 0-16,-4 2 1 16,0-6-2-16,-6-5 0 15,0 11-2-15,-4 2 1 16,0 10-1-16,0 27 2 0,0-12 0 15,3 10-2-15,0 2 2 16,1 19 0-16,2 7 0 16,-3 3 2-16,0-9 1 15,-3-4 0-15,-8 2 1 0,-5-8 0 16,-6 1-1-16,-5-13 2 16,-2-11 0-16,-1-5-2 0,2-9-3 15,3-7-7-15,5-5-11 16,1-7-16-16,16-5 0 15,0-7-2-15,12 12 2 16</inkml:trace>
  <inkml:trace contextRef="#ctx0" brushRef="#br0" timeOffset="12241.6721">19765 1438 8 0,'-6'16'28'0,"6"-5"-3"16,-8 8-7-16,5 6-5 0,3 5-2 15,-5-7-1-15,5-4 0 16,0-2 0-16,0-5 0 16,0-12-1-16,0 9-1 15,0-9 0-15,0-18-1 16,-3 1 0-16,0-20-1 0,-4-11-5 15,-3 5 0-15,1 0 1 16,0-14 0-16,0 6-1 16,1 5-1-16,1-1-1 15,7 47 0-15,0 0 2 16,16-60-4-16,-16 60-1 16,0 0-4-16,71-18-9 0,-71 18-14 15,67 6-5-15,-25-6-5 16,-42 0 3-16</inkml:trace>
  <inkml:trace contextRef="#ctx0" brushRef="#br0" timeOffset="12526.3424">19792 1636 18 0,'0'0'34'0,"15"12"1"15,-4-5-3-15,7 2-14 16,4-5-8-16,2-1-14 15,0 7-26 1,-7-15-3-16,8 14-3 16,-11-9 3-16</inkml:trace>
  <inkml:trace contextRef="#ctx0" brushRef="#br0" timeOffset="12957.4732">19928 1363 9 0,'16'3'29'31,"-12"7"1"-31,9 11 1 15,-3 6-17-15,-3-10-6 16,3-1-1-16,-7 4-2 16,3 4 0-16,-6-8-1 15,4-2-1-15,-4-3 2 16,0-11-1-16,3-9 1 0,-3 9-3 16,9-25 0-16,-3 11-1 15,3-5 0-15,1-10-1 16,4 2-2-16,-1 14 0 15,2 5 0-15,-2 8 0 16,0 14 1-16,0-12 1 16,-2 15-1-16,-4 12 0 0,-1-2 1 15,1-6 0-15,-1-1-7 0,-1-8-13 16,-5 0-14 0,12 7-1-16,-12-19 2 15</inkml:trace>
  <inkml:trace contextRef="#ctx0" brushRef="#br0" timeOffset="13226.4847">20316 1482 31 0,'-18'-5'37'16,"18"5"1"-16,3 9-1 15,10-9-19-15,8 0-8 16,-2 8-5-16,5-13-5 16,4 5-17-16,4 5-20 0,-9 2 0 31,4-3-2-31,-13-4 2 15</inkml:trace>
  <inkml:trace contextRef="#ctx0" brushRef="#br0" timeOffset="13711.3311">20552 1369 7 0,'4'-51'33'16,"-4"51"-1"-16,0 0 0 16,40-15-14-16,-20 22-5 15,3-7-4-15,-2 10-3 16,-3-3-2-16,-4 11-3 16,-4 8 0-16,-6-1-2 15,-4-9 2-15,-7-2 0 0,0 8 0 16,-3-13-1-16,3 11 0 0,0-3 1 15,7-17 0 1,-9 9 0-16,9-9 0 16,-3 9 0-16,3-9-2 0,16 19-3 15,-1-13-11-15,-2-10-21 16,15 17 1-16,-6-9 0 16,9-4 0-1</inkml:trace>
  <inkml:trace contextRef="#ctx0" brushRef="#br0" timeOffset="14213.6882">20798 1185 18 0,'10'-45'35'16,"-10"45"0"-16,0 0-4 0,66-14-11 15,-66 14-5-15,49-3-4 16,-49 3-3-16,0 0-4 0,54-6-2 16,-54 6 1-16,0 0-3 15,0 0 0-15,0 0 1 16,0 0-3-16,42 31 3 31,-42-31-1-31,14 58-1 0,-5-29 0 16,0 9 2-16,3 3-1 15,-3 1-1-15,4 7 0 16,-2 1 0-16,0-11 0 16,-2-9 0-16,0 1 0 15,-3-1 0-15,-3-1-2 16,-3-4 3-16,0-25 0 0,-18 16-2 15,-2-10 2-15,-1-6 0 16,-6 10 0-16,1-10 1 16,-1 0 0-16,1-3-1 15,3 3-1-15,3-5-4 16,8 5-9-16,12 0-20 16,0 0-3-1,-12-11 1-15,12 11-1 0</inkml:trace>
  <inkml:trace contextRef="#ctx0" brushRef="#br0" timeOffset="15015.4747">21425 1238 33 0,'0'0'29'16,"0"0"-1"-1,0 0-11-15,34 6-8 16,-30 27-2-16,2 0-4 16,0 4 2-16,1-4-1 15,-2 0-1-15,2 8 0 16,-2-3-4-16,-1-12-3 15,2-10-7-15,-6-16-10 16,-6 16-11-16,9-6-1 0,-13-4 1 16</inkml:trace>
  <inkml:trace contextRef="#ctx0" brushRef="#br0" timeOffset="15246.571">21330 1393 34 0,'0'0'31'0,"18"-5"-4"16,1 1-7-16,5 1-7 15,8 9-3-15,1 1-2 16,4 5-3-16,-5 4 0 31,0-12-4-31,-4-8-6 0,-11 13-6 16,0-1-12-16,-1-3-11 15,-16-5 1-15,15-13 0 16</inkml:trace>
  <inkml:trace contextRef="#ctx0" brushRef="#br0" timeOffset="16031.3363">21844 1266 44 0,'0'0'32'0,"0"0"-3"16,0 0-9-16,13 29-8 16,1-6-6-16,0 14-2 15,3-1-2-15,4 7-1 16,2 3 0-16,2 4-2 15,-1-11-5-15,0-12-9 16,-4-3-16-16,-12-9-3 0,6 1-1 16,-14-16 7-16</inkml:trace>
  <inkml:trace contextRef="#ctx0" brushRef="#br0" timeOffset="16262.7932">22051 1342 35 0,'0'0'32'0,"0"0"-2"16,-4-15-11-16,4 15-5 15,-23 17-6-15,6 3-4 16,-8 8-4-16,1 2 0 31,-4 11 0-31,0-12 1 0,1 2-4 16,2 2-2-16,5-14-7 15,6 2-9-15,-1-7-11 16,15-14 0-16,-11 7 0 16</inkml:trace>
  <inkml:trace contextRef="#ctx0" brushRef="#br0" timeOffset="16646.6479">22208 1678 7 0,'0'0'29'15,"0"-15"0"-15,2 3-9 0,-2-7-4 16,0-5-5-16,0-3-3 15,0-16-2-15,0 6 0 16,-4-1 1-16,4-12-2 0,-7 0 0 16,1 0-2-16,1-1 0 15,5 51 1-15,-10-65-1 16,10 65-2-16,-3-57-1 16,3 57 1-16,0 0-1 15,0 0-2-15,0 0 0 16,51-43-8-16,-51 43-3 0,66 0-14 15,-66 0-7-15,77 20 0 16,-77-20-1-16</inkml:trace>
  <inkml:trace contextRef="#ctx0" brushRef="#br0" timeOffset="16915.8204">22219 1616 25 0,'0'0'30'16,"11"0"0"-16,3 0-16 15,3 3-4-15,6-3-5 16,2 7-9-16,2 0-16 16,7 2-11-1,-14-9 0-15,7 0 4 16</inkml:trace>
  <inkml:trace contextRef="#ctx0" brushRef="#br0" timeOffset="17332.04">22354 1313 16 0,'0'0'30'16,"0"0"-1"-16,22-30-8 15,-22 30-7-15,11 6-5 0,-6 13-3 16,-5 6-3-16,9-2 1 0,-9 1-1 15,4-10-1 1,-4 2 1-16,3 5-2 0,-3-7 1 16,4-5-1-16,-4-9 2 15,0 0-1-15,20-38 1 16,-20 38-2-16,0 0 0 31,25-57-1-31,-25 57 0 0,23-45-1 16,-23 45 0-16,15-19 0 15,-15 19-1-15,13 15 1 16,-8 5 0-16,-2-6 1 16,0 3-1-16,4 9 0 15,-2 6-6-15,1-12-11 16,-6 7-14-16,11-17 0 0,-11-10-2 16,14 20 13-16</inkml:trace>
  <inkml:trace contextRef="#ctx0" brushRef="#br0" timeOffset="17932.3764">22606 1162 31 0,'0'0'31'0,"57"-48"-7"0,-57 48-8 15,61-9-5-15,-61 9-3 16,64 0-1-16,-64 0-2 16,50 0-6-16,-50 0 2 15,0 0 2-15,0 0-4 16,0 0 1-16,42 19 1 31,-42-19-2-31,0 0 1 0,0 0 2 16,0 0-2-16,6 46 0 0,-6-46 1 15,0 39-2 1,0-13 1-16,0 12-2 0,5 6 1 16,-1-5 0-16,0 8 1 15,-1-12-1-15,1 1 0 16,1 1 2-16,-5-8 0 0,5-7 2 16,-10-3 0-16,5-19 2 15,-20 7-2-15,4 6 1 16,-9-8 0-16,2-5-1 15,-1 0-1-15,-5 0-3 16,5-5-6-16,-3 10-10 31,3 2-15-31,15-7-3 0,9 0-1 16,0 0 5-16</inkml:trace>
  <inkml:trace contextRef="#ctx0" brushRef="#br0" timeOffset="18965.0885">23148 1269 48 0,'30'-46'32'15,"-30"46"-6"-15,0 0-10 16,4 29-4-16,-4 2-4 15,10 0-5-15,-2 9 2 16,-2-1 0-16,-1-1-3 31,0 3-3-31,4-2 0 0,-2-17-8 16,4-3-7-16,-11-7-13 16,-11-12-6-16,11 0 0 15,-10 0 5-15</inkml:trace>
  <inkml:trace contextRef="#ctx0" brushRef="#br0" timeOffset="19118.8675">23090 1385 10 0,'9'-12'32'15,"13"7"-2"-15,-3-2-7 16,10 7-7-16,2 13-5 16,0-4-6-16,5-3-9 15,2 5-16-15,-2-11-11 16,-16-6-2-1,7 21 0-15</inkml:trace>
  <inkml:trace contextRef="#ctx0" brushRef="#br0" timeOffset="19566.1489">23419 1130 16 0,'0'0'31'0,"36"-45"-1"0,-36 45-10 16,43-9-5-16,-43 9-2 15,63 6-2-15,-63-6-4 16,65 19-1-16,-65-19-3 15,0 0 0-15,0 0-1 16,34 47 0-16,-34-47-2 31,0 0-1-31,0 0 3 0,-48 39-3 16,48-39 3-16,0 0-3 16,0 0-1-16,0 0 3 15,25 46 0-15,-25-46 0 16,41 31 0-16,-20-3-1 15,-7-5-2-15,-4 6 4 16,-14 3-1-16,-11-2-2 0,-5 2-2 16,-4 0-1-16,-6-19-9 15,2-9-17-15,3 8-5 16,-3-6-1-16,28-6 0 16</inkml:trace>
  <inkml:trace contextRef="#ctx0" brushRef="#br0" timeOffset="19919.6404">23789 1251 12 0,'43'-9'33'0,"-22"22"2"16,4 11-3-16,5 5-17 15,-3 5-3-15,2 5-4 16,-5-1-1-16,1 6-6 15,-7-2 1-15,1-20-11 16,5-1-9-16,-13 0-17 0,-11-21-1 31,6 18-1-31,-6-18 16 16</inkml:trace>
  <inkml:trace contextRef="#ctx0" brushRef="#br0" timeOffset="20135.8445">24095 1285 12 0,'0'0'32'15,"-36"-14"-2"-15,18 23-2 16,-4 2-12-16,-5 8-6 16,-7 8-5-16,2 9 2 15,4-6-7-15,4 5-1 31,-2-19-7-31,5-6-17 0,12 20-9 16,-3-18 1-16,15 0-2 16</inkml:trace>
  <inkml:trace contextRef="#ctx0" brushRef="#br0" timeOffset="20536.0305">24167 1623 13 0,'13'-16'26'15,"-1"0"-4"-15,-6 1-9 16,7-5-3-16,-6-12-3 15,-7 32-1-15,-6-81-2 16,6 81 4-16,0-77-3 31,6 33-1-31,-6-5-1 0,0 49 4 16,-13-79-4-16,13 79 3 16,0-42-2-16,0 42-2 15,22-40-2-15,-22 40 4 16,0 0-2-16,47-27-2 15,-47 27-4-15,65-12-7 16,-65 12-12-16,51 5-14 0,-51-5 2 16,59 7-2-16</inkml:trace>
  <inkml:trace contextRef="#ctx0" brushRef="#br0" timeOffset="20867.5779">24233 1596 13 0,'0'0'27'15,"15"-8"9"1,-15 8-24 0,12-7-3-16,-12 7-3 15,0 0-6-15,52 4-4 16,-52-4-13-16,51 4-11 15,-51-4-3-15,0 0 9 16</inkml:trace>
  <inkml:trace contextRef="#ctx0" brushRef="#br0" timeOffset="21368.4936">24403 1273 26 0,'0'0'31'0,"47"10"0"15,-47-10-13-15,6 44-10 31,-6-44 2-31,5 44-2 0,-5-44-3 16,-19 48 0-16,19-48 0 16,-17 44-7-16,17-44 5 15,0 0 0-15,0 0-2 16,0 0 0-16,0 0 0 0,-21-46-1 16,21 46-3-1,21-48 2-15,-21 48-2 0,13-47 5 16,-13 47-3-16,0 0 0 15,64-26-3-15,-64 26 7 0,0 0-2 16,50 14 4-16,-50-14-3 16,0 0-5-16,25 68 4 15,-25-68 0-15,0 0 2 32,-11 60-8-32,11-60 2 0,0 0-17 15,0 45-16-15,0-45 0 16,0 0 0-16,-12 45 17 15</inkml:trace>
  <inkml:trace contextRef="#ctx0" brushRef="#br0" timeOffset="21737.6362">24606 1457 36 0,'58'7'38'0,"-58"-7"-3"16,0 0-12-16,67-23-8 16,-67 23-9-16,0 0-10 15,60 7-15-15,-60-7-17 0,0 0-2 16,43-14 1-16</inkml:trace>
  <inkml:trace contextRef="#ctx0" brushRef="#br0" timeOffset="22253.0211">24936 1194 29 0,'0'0'28'0,"0"0"-2"16,22-43-6-16,-22 43-7 16,0 0-1-16,0 0-8 15,0 0-1-15,0 0-2 16,0 55 6-16,0-55-4 16,13 63 3-16,-17-22-7 0,4-41 2 15,19 58-8-15,-19-58-16 0,-10 63-15 16,10-63 3-16,9 46-4 15</inkml:trace>
  <inkml:trace contextRef="#ctx0" brushRef="#br0" timeOffset="22854.0798">25022 1001 19 0,'0'0'26'15,"66"-22"-6"-15,-24 8-5 31,-42 14-3-31,74-14-1 0,-74 14-1 16,60-8-12-16,-60 8 1 16,42-5 2-16,-42 5 0 15,0 0 5-15,0 0-2 16,0 0-10-16,-6 43 2 16,6-43 4-16,0 0 1 15,0 68 4-15,0-68-1 0,-13 73-10 16,19-31 7-16,-6-42 0 15,-3 71 4-15,-6-26-5 16,9-45 3-16,-4 59-9 16,4-59 8-16,0 0-1 15,-25 50-2-15,25-50 1 16,-50 33 0 0,50-33-2-16,0 0-8 15,-55 26-15-15,55-26-8 0,0 0-1 16,0 0 17-16</inkml:trace>
  <inkml:trace contextRef="#ctx0" brushRef="#br0" timeOffset="23339.4056">25089 659 30 0,'59'0'27'0,"17"8"-8"16,-8 6-6-16,11 23 2 16,-45 24-4-16,-34 15-12 15,0 31 8-15,0 7-6 0,0 19 4 16,0 13-5-16,0-2 9 15,0-1-9-15,0-16 8 16,-23-22 2-16,-57-23-5 16,8-7 4-16,1-18-5 15,1-22 1-15,10-6-11 32,13-17-12-32,1-12-21 0,5 6 0 15,41-6 0-15,0 0 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5:27:17.7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17615 5940 33 0,'0'0'25'0,"14"0"-2"0,8 4-4 31,7-4-4-31,8 0-3 0,7 0-2 16,5-7-5-16,4 2-5 15,1 4-4-15,-6-3-5 16,-7 4-6-16,-9 0-5 15,-12-3-9-15,-2 7-4 16,-18-4 3-16</inkml:trace>
  <inkml:trace contextRef="#ctx0" brushRef="#br0" timeOffset="231.9341">17697 6027 37 0,'16'0'25'16,"12"0"-2"-16,1 0-2 16,5 0-4-16,3 0-5 0,-6 0-3 15,3 4-4 1,-6-1-8-16,-8 4-20 0,-9-12-10 15,2 11 0-15,-13-6-1 0</inkml:trace>
  <inkml:trace contextRef="#ctx0" brushRef="#br0" timeOffset="1317.1482">18501 6071 36 0,'81'0'15'0,"49"0"1"0,37-3-1 16,49 0-4-1,38 3-3-15,32-4-2 16,25 4 0-16,18 0-1 0,9-4-1 15,3 4 0-15,0-4 0 0,-16 4 0 16,-14 0-1-16,-19 4 0 16,-23-4 0-16,-26 4 0 15,-19 0-2-15,-33-1-3 16,-34 3-8-16,-37-6-22 16,-27 4 0-16,-50-11-2 0,-21 7 1 15</inkml:trace>
  <inkml:trace contextRef="#ctx0" brushRef="#br0" timeOffset="4323.1028">19081 5152 7 0,'-32'-14'30'0,"-1"19"3"0,-20 9-2 15,0 18-12-15,2 20-4 16,2 7-2-16,14 21-2 16,8 4-3-16,19 4-1 0,8 1-5 15,18-11-7-15,15-9-17 16,10-8-14-16,-2-24 0 31,16-13-1-31</inkml:trace>
  <inkml:trace contextRef="#ctx0" brushRef="#br0" timeOffset="4785.8835">19154 5588 15 0,'0'-22'27'16,"-8"-8"-3"-16,8-1-5 0,0-1-1 15,3 3-3-15,3 6-5 16,-1-2 1-16,2 7-2 16,-3 6 0-16,-4 12-2 15,11 9 0-15,-8 9-1 16,-3 6-1-16,0 9-1 0,-6 3-1 15,6 8-2-15,-6 1-5 16,0-5-9-16,6-9-22 16,0-2-3-16,0-14 0 15,10-1-1-15</inkml:trace>
  <inkml:trace contextRef="#ctx0" brushRef="#br0" timeOffset="5024.6376">19464 5393 35 0,'0'0'32'0,"0"0"2"16,5 16-9-16,-5 1-12 0,4 10-4 15,-4 2-3-15,7 3-1 16,-2 3-3-16,-1-4-5 15,2 1-11-15,-1-3-18 16,-5-21-3-16,7 2 0 31,-7-10 0-31</inkml:trace>
  <inkml:trace contextRef="#ctx0" brushRef="#br0" timeOffset="5156.1174">19370 5528 47 0,'13'-4'31'16,"3"-4"-2"-16,9 8-17 0,6 0-16 16,2-5-22-16,11 8-3 15,-1-12-1-15,10 9 1 16</inkml:trace>
  <inkml:trace contextRef="#ctx0" brushRef="#br0" timeOffset="5472.0691">19907 5320 39 0,'0'-24'34'16,"0"-8"-2"-16,-3 3-8 15,3 10-5-15,-4-5-5 16,4 9-3-16,0 5-3 16,0 10-2-16,0 8-2 15,4 10-2-15,1 5 0 16,5 4-2-16,-1 5 0 0,-2 3-3 16,3 1-4-16,-4-4-10 15,1-4-20-15,0 0-1 16,-7-12-1-16,0 1 1 15</inkml:trace>
  <inkml:trace contextRef="#ctx0" brushRef="#br0" timeOffset="5640.9632">19756 5542 46 0,'11'4'34'0,"4"-12"-2"16,14 3-12-16,13 4-9 15,3-3-6-15,3 4-7 16,2 0-15-16,3 5-16 0,-14-5 0 16,3 9 0-16,-19-9 4 15</inkml:trace>
  <inkml:trace contextRef="#ctx0" brushRef="#br0" timeOffset="6072.7179">19832 5743 20 0,'-15'-15'29'15,"15"15"1"-15,5-19-10 0,11 6-6 16,7 6-4-16,4 0-2 0,2 7-2 15,-1 3-1-15,-2 7 0 16,-8 1-1-16,-10 11 0 16,-12 0-1-16,-8 3 0 15,-11-3-1-15,-5 2 0 16,-4-7-1-16,-2-1-1 0,3-8-1 16,5-4-1-16,8-4 1 15,8-9 0-15,10 9-1 16,5-15 1-16,9 11 1 15,5 1 1-15,5 3 1 16,3 3 1-16,-1 1-1 31,0 8 2-31,-5 0-2 0,-1-1-3 16,-3 3-14-16,4-2-20 16,-21-12-1-16,23 0 0 15,-8-10 0-15</inkml:trace>
  <inkml:trace contextRef="#ctx0" brushRef="#br0" timeOffset="6557.827">20303 5472 29 0,'-9'-5'32'0,"9"5"0"15,13 0-9-15,5 0-7 0,8 0-5 16,1 0-2-16,4 3-3 15,-2-3-1-15,2 5-2 16,-6-3-1-16,-3 3 0 16,-11 5-1-16,-8-1 0 15,-6 4 0-15,-8 5-1 16,-6 2 1-16,-4 2-1 0,-1 2 0 16,-2-2 1-16,1-1-2 15,3-3 1-15,9 0-1 16,6-8 1-16,5-10 0 0,16 12 0 15,1-12-1-15,5 0-1 16,8 2-5-16,-2-5-13 31,-3-6-15-31,7 9-1 0,-11-11 1 16,4 11-1-16</inkml:trace>
  <inkml:trace contextRef="#ctx0" brushRef="#br0" timeOffset="6757.6717">20341 5588 52 0,'25'0'32'0,"-4"0"-8"16,5 0-6-1,5 0-6-15,0 0-10 16,0 0-18-16,-12-4-15 16,8 4-2-16,-12-7 0 15</inkml:trace>
  <inkml:trace contextRef="#ctx0" brushRef="#br0" timeOffset="7027.4413">20520 5343 9 0,'10'-7'29'16,"14"14"1"-16,-4-14-2 15,5 7-17-15,1 5-14 16,-4-12-21-16,10 15-3 31,-13-16-2-31,6 11 6 0</inkml:trace>
  <inkml:trace contextRef="#ctx0" brushRef="#br0" timeOffset="7189.9012">20805 5235 40 0,'0'-10'34'0,"0"10"1"16,0 0-1-1,11 10-22-15,-6 4-9 0,0 6-18 16,7 2-19-16,-12-6 0 16,8 11 0-16,-8-15-1 15</inkml:trace>
  <inkml:trace contextRef="#ctx0" brushRef="#br0" timeOffset="7490.2102">20941 5095 46 0,'26'15'37'0,"11"21"1"15,-4 7-5-15,-3 6-20 16,-1 20-4-16,-12 7-2 0,-11 4-1 31,-19-1-3-31,-6-5-2 0,-11-11-7 16,-7-8-19-16,-4-14-13 15,9-15-1-15,0-19 1 16</inkml:trace>
  <inkml:trace contextRef="#ctx0" brushRef="#br0" timeOffset="8012.4863">21338 5167 9 0,'-36'8'28'0,"-1"22"0"15,-11 12-10-15,8 18-1 16,6 8-3-16,7 11-2 15,17 3-2-15,10-3-4 16,12-5-8-16,14-15-18 16,12-3-11-16,-6-27-2 15,10-1 0-15</inkml:trace>
  <inkml:trace contextRef="#ctx0" brushRef="#br0" timeOffset="8459.8538">21467 5594 42 0,'3'-26'30'0,"9"-4"-9"0,-2 0-3 16,-3-3-3-16,3 5-4 15,-5-2-1-15,0 12-3 16,-5-1-1-16,0 19-1 0,0 0-1 16,-3 19 0-16,-1 7-1 15,4 7-1-15,-6 10 0 32,6 6 0-32,0 0-2 15,0-2-5-15,9-6-19 0,3-2-13 16,-6-20 0-16,8-2-1 15</inkml:trace>
  <inkml:trace contextRef="#ctx0" brushRef="#br0" timeOffset="8844.0243">21788 5594 17 0,'0'0'34'0,"0"0"1"15,11 13 1-15,6-8-15 16,7-5-8-16,10 3-4 16,3-3-5-16,2 2-10 15,-1-2-27-15,0 5-2 0,-10-5-1 16,1 4 0-16</inkml:trace>
  <inkml:trace contextRef="#ctx0" brushRef="#br0" timeOffset="9313.6039">22272 5513 39 0,'9'-2'33'16,"16"2"-1"-16,-1 0-10 0,0 0-8 16,9 3-3-16,-9-3-3 15,4 6-2-15,-10 1-1 16,-4 4-2-16,-14 1-1 16,-5 4 0-16,-9 3 0 15,-8 4-1-15,-3 5 0 31,-6 3 0-31,4-2-1 0,4-1 0 16,8-5 0-16,12 0 1 16,11-11-1-16,11-2 0 15,9-5-1-15,4-5-2 16,8 0-8-16,-1-3-19 16,-7-7-6-16,1 5-2 15,-14-8 2-15</inkml:trace>
  <inkml:trace contextRef="#ctx0" brushRef="#br0" timeOffset="9512.1534">22268 5624 12 0,'13'5'28'16,"1"-5"0"-16,20 5-3 15,-1-5-19-15,6 0-17 16,15 2-14-16,-11-9-2 16,15 7-1-16</inkml:trace>
  <inkml:trace contextRef="#ctx0" brushRef="#br0" timeOffset="9745.1351">22575 5385 34 0,'18'0'31'0,"13"5"1"15,-1-5-6-15,6-5-17 0,2 5-12 31,-2-5-20-31,-1 8-7 0,-13-11-2 16,7 8 1-16</inkml:trace>
  <inkml:trace contextRef="#ctx0" brushRef="#br0" timeOffset="9891.8357">22902 5326 51 0,'12'0'31'0,"-12"0"-6"15,5 10-12-15,-1 5-10 16,-1 0-23-16,8 11-9 16,-18-9-1-16,12 10 0 15</inkml:trace>
  <inkml:trace contextRef="#ctx0" brushRef="#br0" timeOffset="10161.1664">23057 5194 44 0,'24'17'36'16,"6"14"3"-16,-3 9-3 0,-7 7-22 15,14 14-2-15,-15 3-5 16,-11 10-1-16,-18 1-1 15,-3-7-1-15,-10-3-4 16,-5-9-2-16,-4-8-8 0,-13-12-7 16,-3-9-23-16,15-8 0 15,-3-12 1-15,10 1-2 16</inkml:trace>
  <inkml:trace contextRef="#ctx0" brushRef="#br0" timeOffset="11130.371">18864 6236 33 0,'-27'10'31'0,"-21"7"-4"0,-3 15-6 16,-1 15-5-16,0 13-4 16,12 13-4-16,7 4-1 15,16 7-3-15,14-2-1 16,17-9-3-16,16-6-7 15,9-10-17-15,2-22-11 16,9-6 1-16,-10-20-1 0</inkml:trace>
  <inkml:trace contextRef="#ctx0" brushRef="#br0" timeOffset="12015.2552">18928 6682 16 0,'0'0'29'15,"6"-15"2"-15,1-2-10 0,3-2-5 16,4-5-3-16,-2-5-3 15,5 5-2-15,-2-8-1 16,-1 2-1-16,-3 4 0 16,0 3-2-16,-4 4 0 0,-3 8-2 15,-4 11 1-15,0 0-1 32,-7 24-1-32,2 3 0 15,-3 9 1-15,2 7-2 16,-1 2 2-16,4 2-2 0,3-5-1 15,0-8-3-15,10-3-11 16,0-4-21-16,-2-17-2 16,5-5 1-16,-2-11-1 15</inkml:trace>
  <inkml:trace contextRef="#ctx0" brushRef="#br0" timeOffset="12277.5797">19361 6527 30 0,'11'0'31'16,"-11"0"-1"-16,5 12-10 16,-2 3-5-16,-3 6-5 15,3 8-2-15,-3-1-1 31,3 3-2-31,-3 2-1 0,3-4-3 16,-3-2-3-16,0-5-6 0,4-8-11 16,-4-2-12-1,0-12-3-15,0 0-1 0,-18-12 4 16</inkml:trace>
  <inkml:trace contextRef="#ctx0" brushRef="#br0" timeOffset="12430.6835">19247 6667 32 0,'0'0'34'0,"0"0"-1"16,20-5-7-16,0 8-8 16,6-3-7-16,7 5-8 15,6 0-9-15,3 2-16 32,2-7-12-32,10 4 0 0,-7-4-1 15</inkml:trace>
  <inkml:trace contextRef="#ctx0" brushRef="#br0" timeOffset="12815.3943">19768 6574 27 0,'0'0'34'15,"21"-6"1"-15,-3 6-6 0,9-3-13 32,8 3-4-32,-5 0-3 0,3 6-3 15,-7-2-1-15,-2 4-3 16,-11 1 1-16,-9 5-2 16,-10-1 1-16,-9 3-2 15,-2 2 2-15,-8 4-2 16,2-1 1-16,-1-2 0 15,4-1-1-15,5-5 0 0,8 0 0 16,7-2 0-16,13-6-1 16,3-1-1-16,7-4-5 15,1 0-15-15,1-5-15 16,9 5 0-16,-4-13 0 16,2 4 0-16</inkml:trace>
  <inkml:trace contextRef="#ctx0" brushRef="#br0" timeOffset="13078.3387">19901 6411 37 0,'13'-6'35'16,"17"9"0"-16,4 0-13 15,4-3-8-15,8 9-4 0,3-7-7 16,-2 1-8-16,-4-3-21 16,-1 8-8-16,-14-16-1 15,0 8 0-15</inkml:trace>
  <inkml:trace contextRef="#ctx0" brushRef="#br0" timeOffset="13431.9674">19849 6636 42 0,'0'0'33'0,"0"13"1"16,9-13-12-16,10 0-7 16,7 4-9-16,7-4-13 15,6 10-24-15,0-19-2 32,9 9-1-32,-4-10-1 0</inkml:trace>
  <inkml:trace contextRef="#ctx0" brushRef="#br0" timeOffset="13731.8184">20375 6332 73 0,'10'-10'37'0,"-10"10"-4"16,17 19-15-16,-17-7-8 15,7 9-6-15,-3 6-9 16,-1 6-28-16,-3-10-2 15,8 5-2-15,-8-13 0 0</inkml:trace>
  <inkml:trace contextRef="#ctx0" brushRef="#br0" timeOffset="14032.7597">20622 6203 37 0,'22'13'38'0,"12"20"1"16,3 6-4-16,-5 9-17 15,3 18-3-15,-18 3-4 16,-8 9-4-16,-17-3-5 16,-9-5-8-16,-8-15-31 15,-5-6-3-15,-5-20 0 0,12-11 0 16</inkml:trace>
  <inkml:trace contextRef="#ctx0" brushRef="#br0" timeOffset="14517.67">21082 6304 44 0,'-42'20'33'0,"7"8"-9"15,-4 16-6-15,3 10-4 16,10 10-5-16,6 0-1 15,15 3-4-15,9-4-3 16,9-6-7-16,12-9-16 16,12-3-12-16,-5-24 0 0,10-1 0 15</inkml:trace>
  <inkml:trace contextRef="#ctx0" brushRef="#br0" timeOffset="14833.8154">21250 6692 16 0,'-6'-25'30'16,"16"6"-1"-16,-7-7-6 16,8 1-5-16,-2 2-3 15,-3-5-3-15,6 11-1 16,-9-5-2-16,5 10-2 15,-8 3 0-15,0 9-2 0,0 0-1 16,0 21 0-16,-4 4-1 16,4 6-1-16,-4 8 0 15,4 0-2-15,0 5-1 16,0-5-5-16,8 1-16 0,-1-6-17 16,-4-17 0-16,6 0 0 15,-9-17 0-15</inkml:trace>
  <inkml:trace contextRef="#ctx0" brushRef="#br0" timeOffset="15048.9309">21547 6738 52 0,'0'0'35'0,"15"4"-1"16,9-4-11-16,5 0-13 16,-1 0-9-16,5 0-9 15,2-8-25-15,8 8 0 0,-7-6-2 16,8 6 0-16</inkml:trace>
  <inkml:trace contextRef="#ctx0" brushRef="#br0" timeOffset="15317.1701">21971 6732 23 0,'-10'-14'34'0,"20"14"3"15,4-5-1-15,14 1-16 0,13 4-7 16,4 0-4-16,13 2-3 16,1-2-4-16,-1 0-6 15,-5 7-14-15,-8-1-18 16,-15-6-1-16,-2 0 0 16,-16-10-1-16</inkml:trace>
  <inkml:trace contextRef="#ctx0" brushRef="#br0" timeOffset="15497.2241">22213 6418 42 0,'0'-10'36'0,"0"-6"-1"15,0 16-9-15,0 0-10 16,0 0-8-16,6 14-5 0,-2 10-8 15,-4 3-19-15,0 2-11 16,3 17 0-16,-9-7-1 16</inkml:trace>
  <inkml:trace contextRef="#ctx0" brushRef="#br0" timeOffset="15934.8195">22125 6829 38 0,'0'0'35'0,"-3"10"2"15,-5 3-3-15,-3-2-21 16,0 8-4-16,2 1-2 0,6 5-2 15,0-5-2-15,9 3-1 16,6-8-1-16,4 0-1 16,8-4-1-16,0-7-2 15,2-4-5-15,-3-8-2 0,0-4-4 16,-7-7 0-16,1 3-1 16,-10-8 0-16,0 5 4 31,-7-6 4-31,6 6 5 0,-6 7 5 15,0 12 6-15,0 0 3 16,-16 0 0-16,16 16 1 16,-6 6-1-16,6 8-2 15,-7 1-2-15,7 5-3 16,-5-1-8-16,5-4-22 16,0-12-10-16,6 0-1 0,-6-19 0 15</inkml:trace>
  <inkml:trace contextRef="#ctx0" brushRef="#br0" timeOffset="16365.9213">22625 6546 36 0,'0'0'34'16,"15"0"-5"-16,6-4-9 16,7 4-5-16,10 0-4 15,-4 0-3-15,3 4-2 16,-6-1-3-16,-6 4-1 15,-8 2 0-15,-12 4-1 0,-13 6 0 16,-11 1 0-16,-7 3 1 16,-2 0-1-16,-4 0 0 15,3 2 0-15,9-4 0 16,5 0-1-16,15-5 1 16,10-4-1-16,14-2-1 15,4-3-1 1,6 0-5-16,-3-7-10 15,-1 0-18-15,10 0-1 16,-17-12-1-16,-2 7 1 16</inkml:trace>
  <inkml:trace contextRef="#ctx0" brushRef="#br0" timeOffset="16566.5174">22642 6644 43 0,'0'0'34'16,"20"4"0"-16,1 1-11 15,8-5-11-15,12 0-9 0,2 1-13 16,3 8-22-16,-7-14-1 16,11 5-1-16,-12-10-1 15</inkml:trace>
  <inkml:trace contextRef="#ctx0" brushRef="#br0" timeOffset="16813.5677">22882 6416 33 0,'20'6'30'16,"-11"-6"-2"-16,16 0-12 16,1 0-8-16,2 0-7 15,-3 3-11-15,-5-7-15 0,15 8-4 16,-18-13-1-16,7 9 9 16</inkml:trace>
  <inkml:trace contextRef="#ctx0" brushRef="#br0" timeOffset="16951.0787">23173 6324 61 0,'15'4'34'15,"-15"-4"-7"-15,4 13-8 16,-4 3-7-16,0 2-9 16,3 6-16-16,-3-7-19 0,0 12-2 15,-13-11-1-15,13 2 0 16</inkml:trace>
  <inkml:trace contextRef="#ctx0" brushRef="#br0" timeOffset="17320.1994">23356 6263 41 0,'27'10'37'0,"8"17"-1"15,-4 9-9-15,7 2-10 16,-7 13-6-16,-9 5-4 16,-5 4-2-16,-10 2-2 15,-7-2-1-15,-12-5-1 16,-10-2 0-16,-9-7 0 15,1-5 0-15,-2-12 0 0,10-5-1 16,6-8 1-16,-2-5-1 16,5-2 0-16,2-9 0 15,11 0-2-15,-12 3-4 16,12-3-6-16,0 0-17 16,-18 0-9-16,18 0 0 15,0 0-1 1</inkml:trace>
  <inkml:trace contextRef="#ctx0" brushRef="#br1" timeOffset="25751.682">19027 4782 42 0,'0'0'25'16,"-11"0"-7"-16,11 0-2 15,-20 7-5-15,4 1-4 16,1-2-6-16,-3 5-13 15,5 11-16-15,-5-13-1 16,6 10-1-16,-7-10 10 16</inkml:trace>
  <inkml:trace contextRef="#ctx0" brushRef="#br1" timeOffset="25930.3321">18650 5142 8 0,'0'11'26'15,"-13"-11"0"-15,13 0-3 0,-18 14-25 16,5-11-16 0,13 13-6-16,-13-10-1 0,13 13 12 15</inkml:trace>
  <inkml:trace contextRef="#ctx0" brushRef="#br1" timeOffset="26067.9909">18549 5434 3 0,'-11'4'17'0,"11"8"-9"16,-7 0-18-16,-2-12-7 0,9 16 17 15</inkml:trace>
  <inkml:trace contextRef="#ctx0" brushRef="#br1" timeOffset="26216.1301">18462 5738 19 0,'6'24'23'16,"-9"-14"-6"-16,3-10-27 15,5 22-10-15,-5-22-3 0,0 19 18 16</inkml:trace>
  <inkml:trace contextRef="#ctx0" brushRef="#br1" timeOffset="26352.679">18403 6087 18 0,'0'9'19'0,"7"5"-11"15,-4 1-24-15,-3-15-6 16,4 20 16-16</inkml:trace>
  <inkml:trace contextRef="#ctx0" brushRef="#br1" timeOffset="26484.7131">18422 6408 9 0,'-3'13'23'16,"9"6"-4"-16,-6-7-9 0,0-12-31 15,-5 20-3-15,5-20 9 16</inkml:trace>
  <inkml:trace contextRef="#ctx0" brushRef="#br1" timeOffset="26616.1734">18472 6682 14 0,'0'14'5'16,"0"4"-17"-16,0-18 6 16</inkml:trace>
  <inkml:trace contextRef="#ctx0" brushRef="#br1" timeOffset="26769.3533">18586 6900 23 0,'13'24'24'0,"-13"-24"-5"16,4 21-24-16,7-6-17 16,-11-15 0-16,19 19 6 0</inkml:trace>
  <inkml:trace contextRef="#ctx0" brushRef="#br1" timeOffset="26916.0692">18943 7086 2 0,'9'4'22'0,"9"12"-1"16,-18-16-10-1,19 9-19-15,1 3-11 0,-7-15-2 16,11 7 14-16</inkml:trace>
  <inkml:trace contextRef="#ctx0" brushRef="#br1" timeOffset="27032.4623">19343 7173 13 0,'18'2'0'0,"2"6"-12"15,-8-12 12-15,14 8 0 16</inkml:trace>
  <inkml:trace contextRef="#ctx0" brushRef="#br1" timeOffset="27170.0634">19730 7212 14 0,'14'-5'15'0,"9"-1"-11"0,-1 6-22 16,-9-13 4-16,14 13 14 0</inkml:trace>
  <inkml:trace contextRef="#ctx0" brushRef="#br1" timeOffset="27285.4582">20068 7179 21 0,'10'-6'20'0,"9"1"-14"0,3 0-25 15,-13-8-2-15,12 13 15 16</inkml:trace>
  <inkml:trace contextRef="#ctx0" brushRef="#br1" timeOffset="27432.6047">20368 7128 31 0,'0'0'29'0,"24"0"0"15,-20-11-7-15,2 2-39 16,10 9-10-16,-14-13-1 16,13 13-1-16</inkml:trace>
  <inkml:trace contextRef="#ctx0" brushRef="#br1" timeOffset="27570.6425">20567 7069 43 0,'8'-12'30'0,"11"12"-1"15,-14-17-9-15,7 2-34 16,4 6-15-16,-8-8-1 31,8 12-1-31,-8-11 14 0</inkml:trace>
  <inkml:trace contextRef="#ctx0" brushRef="#br1" timeOffset="27686.5384">20743 6879 41 0,'4'-18'29'15,"12"10"-2"-15,-10-9-22 16,3-4-25-16,11 9-6 0,-13-12-2 16,10 13 1-16</inkml:trace>
  <inkml:trace contextRef="#ctx0" brushRef="#br1" timeOffset="27802.431">20939 6634 22 0,'-4'-18'19'15,"4"6"-16"-15,0 12-18 0,-5-26-8 16,12 18 18-16</inkml:trace>
  <inkml:trace contextRef="#ctx0" brushRef="#br1" timeOffset="27953.5934">20978 6389 29 0,'-9'-22'25'16,"9"10"-6"-16,0-2-20 16,-5-13-25-16,16 8-1 15,-11-8 9-15</inkml:trace>
  <inkml:trace contextRef="#ctx0" brushRef="#br1" timeOffset="28071.9995">21029 6096 15 0,'0'0'24'16,"-6"-21"-4"-16,6 9-19 0,6 2-22 31,-13-9-3-31,7 19 10 16</inkml:trace>
  <inkml:trace contextRef="#ctx0" brushRef="#br1" timeOffset="28187.8932">21036 5900 18 0,'0'-26'16'0,"7"11"-15"0,-2 5-18 16,-5-10 0-16,6 8 17 15</inkml:trace>
  <inkml:trace contextRef="#ctx0" brushRef="#br1" timeOffset="28319.4122">21096 5648 17 0,'0'-23'26'0,"5"11"-3"16,-5-10-10-16,-5-4-35 15,13 10-3-15,-11-8-2 16</inkml:trace>
  <inkml:trace contextRef="#ctx0" brushRef="#br1" timeOffset="28736.6586">20501 4780 9 0,'-21'-14'19'0,"21"14"-9"16,-12-14-23-16,3-1-6 15,9 15 14-15</inkml:trace>
  <inkml:trace contextRef="#ctx0" brushRef="#br1" timeOffset="28875.1366">20171 4681 6 0,'-13'-4'10'0,"-2"-5"-7"16,-1-2-19-16,16 11 14 0</inkml:trace>
  <inkml:trace contextRef="#ctx0" brushRef="#br1" timeOffset="29006.1544">19935 4622 11 0,'-21'-5'22'15,"12"9"-6"-15,-8-4-16 16,-1-5-21-16,18 5-4 16,-28-3 23-16</inkml:trace>
  <inkml:trace contextRef="#ctx0" brushRef="#br1" timeOffset="29121.5671">19658 4625 2 0,'-21'-3'21'16,"11"11"-2"-16,-7-8-12 15,1-8-27-15,16 8-2 16,-18 0 16-16</inkml:trace>
  <inkml:trace contextRef="#ctx0" brushRef="#br1" timeOffset="29259.8675">19338 4677 20 0,'-20'0'26'0,"20"0"1"15,0 0-8-15,0 0-33 0,15 0-11 16,-15 0-1 0,20 0 0-1</inkml:trace>
  <inkml:trace contextRef="#ctx0" brushRef="#br2" timeOffset="32365.9801">21775 4691 6 0,'-12'0'25'16,"1"5"0"-16,-11-5-11 15,3 4-8-15,-4 6-13 16,-4-10-15-16,9 18-1 15,-7-15 0-15</inkml:trace>
  <inkml:trace contextRef="#ctx0" brushRef="#br2" timeOffset="32602.9788">21309 4980 8 0,'-16'11'-3'15,"-3"-11"-1"-15,13 12 4 16</inkml:trace>
  <inkml:trace contextRef="#ctx0" brushRef="#br2" timeOffset="32772.1726">21140 5199 8 0,'-13'9'26'0,"9"8"-1"15,-7-12-7-15,11-5-26 16,-8 15-14-16,-1-15-2 0,9 12 2 16</inkml:trace>
  <inkml:trace contextRef="#ctx0" brushRef="#br2" timeOffset="33034.7009">20992 5727 25 0,'-3'11'27'0,"6"7"-2"16,-3-8-18-16,0-10-18 16,10 23-12-16,-10-23-2 15,11 19 1-15</inkml:trace>
  <inkml:trace contextRef="#ctx0" brushRef="#br2" timeOffset="33151.0946">20995 6057 4 0,'2'25'19'16,"-7"-8"-11"-16,5-17-22 15,0 24-2-15,0-24 16 16</inkml:trace>
  <inkml:trace contextRef="#ctx0" brushRef="#br2" timeOffset="33290.5726">20908 6386 10 0,'0'0'0'31,"0"19"-9"-31,0-19 9 16</inkml:trace>
  <inkml:trace contextRef="#ctx0" brushRef="#br2" timeOffset="33437.2561">20909 6616 25 0,'3'24'24'15,"-7"-11"-7"-15,4-1-24 16,12 9-13-16,-12-21-2 16,17 23 6-16</inkml:trace>
  <inkml:trace contextRef="#ctx0" brushRef="#br2" timeOffset="33590.576">21011 6868 10 0,'0'0'27'16,"9"22"0"-16,-9-22-2 0,9 12-19 16,2-5-14-1,-11-7-16-15,28 8-2 0,-18-8 0 16,10 10 16-16</inkml:trace>
  <inkml:trace contextRef="#ctx0" brushRef="#br2" timeOffset="33722.3346">21186 7027 25 0,'10'20'26'0,"-10"-20"1"16,6 12-11-16,-6-12-19 0,15 3-15 15,7 6-7-15,-10-12-1 16,14 16 5-16</inkml:trace>
  <inkml:trace contextRef="#ctx0" brushRef="#br2" timeOffset="33854.0657">21497 7178 10 0,'22'10'27'0,"-8"-10"-2"15,10 0-16-15,-1 0-22 16,-6-10-8-16,16 10-2 15,-10-9 10-15</inkml:trace>
  <inkml:trace contextRef="#ctx0" brushRef="#br2" timeOffset="33975.7045">21977 7230 17 0,'18'6'16'0,"-18"-6"-19"16,0 0-13-16,21 0 3 31,-11-9 13-31</inkml:trace>
  <inkml:trace contextRef="#ctx0" brushRef="#br2" timeOffset="34123.1752">22389 7239 16 0,'19'14'27'16,"-19"-14"0"-16,9 5-5 0,-9-5-30 15,6-9-17-15,8 9 0 16,-6-13-1-16,15 7 19 16</inkml:trace>
  <inkml:trace contextRef="#ctx0" brushRef="#br2" timeOffset="34254.6946">22833 7175 22 0,'17'10'30'16,"-17"-10"-1"-16,11 4-2 0,-11-4-24 15,0-11-20-15,13 11-12 16,-9-8 0-16,16 4 0 16</inkml:trace>
  <inkml:trace contextRef="#ctx0" brushRef="#br2" timeOffset="34392.1692">23085 7117 33 0,'20'0'28'15,"-20"0"-2"-15,16-11-16 16,-2 11-35-16,-6-15-3 16,9 10 0-16,-13-13 13 0</inkml:trace>
  <inkml:trace contextRef="#ctx0" brushRef="#br2" timeOffset="34523.6883">23411 6988 37 0,'18'-4'27'16,"-18"-8"-3"-16,14 5-10 16,2-2-38-16,-8-9-6 15,9 8 0-15,-14-12 13 16</inkml:trace>
  <inkml:trace contextRef="#ctx0" brushRef="#br2" timeOffset="34655.22">23633 6720 17 0,'0'-17'14'0,"0"-4"-15"16,0 21-17-16,2-29 7 15,11 16 11-15</inkml:trace>
  <inkml:trace contextRef="#ctx0" brushRef="#br2" timeOffset="34793.2596">23759 6443 38 0,'0'0'33'0,"3"-23"-1"16,1 11-14-16,-4 3-26 31,-12-11-18-31,14 6-4 0,-2-13-2 16</inkml:trace>
  <inkml:trace contextRef="#ctx0" brushRef="#br2" timeOffset="34924.7818">23744 6081 14 0,'0'-11'21'15,"-4"-9"-7"-15,-1-3-19 16,5 7-22-16,4-10 11 16</inkml:trace>
  <inkml:trace contextRef="#ctx0" brushRef="#br2" timeOffset="35056.3009">23756 5808 11 0,'0'0'17'0,"5"-19"-16"16,-10-3-13-16,9 8-4 16,-11-10 16-16</inkml:trace>
  <inkml:trace contextRef="#ctx0" brushRef="#br2" timeOffset="35177.8523">23654 5574 13 0,'-15'-22'26'16,"15"12"-4"-1,-9-9-10-15,9-5-33 0,0 11-7 16,-5-9 5-16</inkml:trace>
  <inkml:trace contextRef="#ctx0" brushRef="#br2" timeOffset="35312.9851">23518 5273 30 0,'-7'-11'25'15,"-5"-10"-3"-15,8-3-25 16,8 12-21-16,-14-9-2 0,10 11 3 16</inkml:trace>
  <inkml:trace contextRef="#ctx0" brushRef="#br2" timeOffset="35412.0372">23306 5039 2 0,'-16'-14'0'0,"-4"-1"-1"0,7 5 1 31,-7-6 0-31</inkml:trace>
  <inkml:trace contextRef="#ctx0" brushRef="#br2" timeOffset="35581.3056">22936 4801 32 0,'0'0'29'16,"-24"-13"-3"-16,24 13-11 16,-10-10-38-16,0 0-5 15,10 10-1-15,-15-14 8 16</inkml:trace>
  <inkml:trace contextRef="#ctx0" brushRef="#br2" timeOffset="35728.1469">22572 4708 23 0,'-29'-9'28'0,"14"9"0"31,-5-10-2-31,9 3-25 16,11 7-15-16,-15-11-13 0,15 11-1 15,-11-8 0-15</inkml:trace>
  <inkml:trace contextRef="#ctx0" brushRef="#br2" timeOffset="35860.163">22206 4678 12 0,'-13'-3'9'0,"1"-9"-23"15,12 12 8-15,-17-2 6 16</inkml:trace>
  <inkml:trace contextRef="#ctx0" brushRef="#br2" timeOffset="36398.0095">21304 4910 4 0,'0'0'0'16,"0"0"-3"-1,0 0 3-15</inkml:trace>
  <inkml:trace contextRef="#ctx0" brushRef="#br0" timeOffset="43888.1911">1012 10500 32 0,'-55'-19'33'16,"55"19"2"-16,0 0-7 16,0 0-4-16,0 0-7 15,0 0-4-15,48 51-3 0,-16-14-5 16,2 4-1-16,9 6-3 15,-5 2-5-15,-7-6-10 16,-1-7-23-16,-4 1-3 16,-5-16-1-16,-4-5 1 15</inkml:trace>
  <inkml:trace contextRef="#ctx0" brushRef="#br0" timeOffset="44110.2186">1371 10476 25 0,'-3'-19'35'16,"-8"19"1"-16,-7 0 1 31,-11 7-18-31,29-7-5 0,-78 53-5 16,31-15-3-16,-5 1-2 16,3 6-4-16,5 1-2 15,44-46-5-15,-70 75-7 16,70-75-19-16,-33 47-5 15,33-47 1-15,0 0 0 16</inkml:trace>
  <inkml:trace contextRef="#ctx0" brushRef="#br0" timeOffset="44507.545">1577 10719 13 0,'-7'32'26'0,"-1"-13"-1"16,3 8-9-16,2-8-4 16,3 0-1-16,0-6-2 15,0-13-1-15,0 0-1 0,8 0-1 16,-3-13 0-16,-5-10 0 15,3-1-1-15,-8-13-2 16,2-6-1-16,-6-5 1 16,1-1 1-16,-3-5-1 15,2 2 1-15,3 0-1 16,6 2 1-16,3 7-1 0,9 5 0 16,7 3-2-16,5 11 0 15,6 2-2-15,2 6-4 16,10 10-9-16,-3 6-17 15,0 0-5-15,6 11-1 16,-10-2 0-16</inkml:trace>
  <inkml:trace contextRef="#ctx0" brushRef="#br0" timeOffset="44758.973">1453 10876 3 0,'14'0'29'0,"11"6"0"31,6-6-3-31,6 8-13 0,1-6-10 16,0-2-19-16,2 7-9 16,-15-14-3-16,3 7 0 15</inkml:trace>
  <inkml:trace contextRef="#ctx0" brushRef="#br0" timeOffset="45112.7042">1691 10514 30 0,'0'0'32'0,"13"0"1"16,-3 14-7-16,2 6-11 15,-1 1-3-15,2 7-4 16,-6-4-1-16,0 3-3 16,-4-7-1-16,1-2-2 0,-4-18-1 15,0 0-1-15,0 0-2 16,8-11 1-16,-2-7-1 31,4-4 1-31,2 1-1 16,0 0 1-16,8 2 0 15,-1 6 2-15,-2 7 1 0,3 6 1 16,-4 6 0-16,-2 7-1 16,-5 2 2-16,0 4-2 15,-9 3-2-15,5-4-8 16,-5-4-25-16,0 5 0 15,0-19-2-15,0 18 1 16</inkml:trace>
  <inkml:trace contextRef="#ctx0" brushRef="#br0" timeOffset="45610.9497">1968 10290 30 0,'20'-4'30'16,"-3"-5"-1"-16,10-3-12 15,1 5-5-15,1-2-2 0,1 5-3 16,-1 0-1-16,-4 4-2 15,-7 8-1-15,-5 1 0 16,-2 8-2-16,-2 5 1 16,-4 6-1-16,-1 2 1 15,-1 8-1-15,1 2 0 16,0 3 0 0,7 3 0-16,-5 0 0 15,1-3 0-15,-1-1 0 16,1-3 0-16,1-4 1 15,-3-2-1-15,-5-5 0 0,0-6 2 16,-11-3-2 0,-1-4 2-16,-4-4-2 0,-4-3 1 15,-5-4 1-15,0-4-2 16,-3-4 0-16,5-4-1 0,3 1-1 16,1-5-3-16,7 5-3 15,3-6-6-15,9 0-17 16,0 13-7-16,5-14-1 15,8 12 2-15</inkml:trace>
  <inkml:trace contextRef="#ctx0" brushRef="#br0" timeOffset="46345.1153">2684 10617 8 0,'0'0'23'0,"12"0"-8"16,20 0-1-16,23 8 0 16,13-3-1-16,25 0 0 15,26 3-1-15,17-4-3 31,15 2-3-31,8-6-1 0,5 4 0 16,-5-4 0-16,-5 5 0 16,-17-5 0-16,-22 5-1 15,-22-5 0-15,-16 5 0 16,-23-5 0-16,-18 4-2 16,-12-4-2-16,-13 0-7 15,-11 0-29-15,0 0 0 0,-23-7-1 16,8 7 1-16</inkml:trace>
  <inkml:trace contextRef="#ctx0" brushRef="#br0" timeOffset="52240.5353">4312 10532 50 0,'-4'-15'32'0,"4"3"-5"16,0 12-4-16,0 0-6 0,-11 5-4 15,5 11-4 1,2 9-4-16,-2 4-2 0,3 8 0 16,-3 3-1-16,6-1 0 15,-4-3 0-15,4-4-1 0,0-7 0 16,0-7 1-16,0-18-1 16,0 0 0-16,0 0 0 15,10-22 0-15,-10-4-1 16,0-6 1-16,-6-6-1 15,6 2 1-15,-4 0-1 0,-1 4 0 16,-2 4-1-16,4 7 1 16,3 4 0-16,0 17-1 15,13-6 1-15,-1 6 0 16,4 6 0-16,5 3-1 16,7 2 1-16,6 1 0 31,6-2 0-31,0 3 0 0,1 0 0 15,-1 2-1-15,-3 0 1 16,-4-2-1-16,-3 0 1 0,-12 1-1 16,-5 1 1-1,-8-1-1-15,-5-3 1 16,-8 0 0-16,-8 0 0 0,-12-1 0 16,-3-1 0-16,-10 0 1 0,-1-1-1 15,-4-3 0-15,2-1 0 16,0-1 0-16,6-1 0 15,10-2 0-15,7 5 0 16,9-5 0-16,12 0 0 16,0 0 0-16,15 0 0 31,3-6 0-31,8 2 1 0,2-4-1 16,9-1 0-16,-3-2 0 15,3 2 0-15,-6 1-1 16,-7 3 1-16,-2-1 0 15,-9 3-1-15,-13 3 1 16,0 0 0-16,-13 0 0 16,-8 5 0-16,-4-1 1 0,-3-4-1 15,-6 5 0-15,3-5 0 16,4 4 0-16,5-4 0 16,6-1 0-16,16 1 0 15,-10-14-1-15,18 5 1 0,6-4-1 16,2 3 0-16,8-4 0 15,4 5 1 1,-2-4-1-16,-1 8 1 16,-4 0-1-16,-6 5 1 15,-15 0 0-15,0 0 0 16,0 0 0-16,-23 0 0 16,0 4 1-16,-2-4-1 15,-6 0 1-15,6-4-1 16,1 0 0-16,6 4 0 0,8 0 0 15,10 0 0-15,0 0-1 16,12 0 1-16,7 8-1 16,6-4 1-16,6 1-1 15,2 0 2-15,-2 0-1 16,-3-1 0-16,-2-3 0 16,-8-1 0-16,-5 0 0 0,-13 0 0 15,0 0 1-15,-28-15-1 16,2 2 0-16,-5 0 0 0,-2-2 0 15,1-2 0-15,-1 1 1 16,8 3-2 0,7 4 1-16,18 9 0 0,-10-8 0 31,22 11 0-31,4 2 0 0,2 3-1 16,10 1 1-16,3 2 1 15,0-1-1-15,-3 2 1 16,-1-5-1-16,-7 0 1 15,-8-1 0-15,-12-6 0 16,0 0 0-16,0 0 0 16,-9 0-1-16,-1 0 0 0,-2 0 1 15,2 0-1-15,10 0-1 16,-11 0 1-16,11 0 0 16,0 0-1-16,12 13-2 15,0-7 0-15,-2-3-3 16,4 1-7-16,-1-4-14 15,-13 0-11 1,22 4 0-16,-13-11 0 16</inkml:trace>
  <inkml:trace contextRef="#ctx0" brushRef="#br0" timeOffset="53125.5152">4502 10095 28 0,'0'-19'25'16,"8"0"-2"-16,-4-3-3 15,-4-2-2-15,8 3-3 16,-8 0-2-16,0 8-3 16,-5-1-3-16,5 14-1 15,0 0-1-15,0 0-2 16,-3 14-1-16,3 0-1 0,0 6 0 15,3 6-1-15,0 1 0 16,2 2 1-16,-5-2-1 16,8-3 0-16,-8 3 0 15,8-6 0-15,-5-2 0 16,-3-6 1-16,0-3-1 16,0-10 1-16,-16 12-1 0,8-12 1 15,-4 0 0-15,2 0-1 16,-3 0 1-16,2-3-1 0,11 3 0 15,-10 0 0 1,10 0 0-16,21-6 0 16,-5 6 0-16,3 0 0 0,5 0 0 31,-1-3 0-31,4 3 0 0,-5 0 0 16,-4 0 0-16,-5 0 0 15,0 0 0-15,-13 0-1 16,9 0-4-16,-9 0-7 15,0 0-25-15,0 0 0 16,-15 9 0-16,15-9-1 16</inkml:trace>
  <inkml:trace contextRef="#ctx0" brushRef="#br0" timeOffset="54325.5173">4629 10653 31 0,'-11'0'17'0,"11"0"-1"16,0 0-2-16,0 0-2 16,17 9-2-16,13-9-3 15,14 5-1-15,18 0-1 16,17-1 0-16,25-2 2 15,24 5-1 1,15-6 0-16,15 2 0 16,0-3-1-16,6 0 0 15,-9 0-1-15,-3 0-2 16,-18 0-1-16,-27-3-4 16,-22 6-5-16,-24 3-23 15,-27-6-4-15,-15 5 0 16,-19-5 0-16</inkml:trace>
  <inkml:trace contextRef="#ctx0" brushRef="#br0" timeOffset="58053.3729">3286 10677 25 0,'0'0'32'0,"6"10"-5"0,-6 17-2 16,-6 16-6-16,0 16-5 15,3 16-4-15,-7 16 0 16,7 13-3-16,-3 7-1 16,6 3-4-16,0-8-5 15,5-13-3-15,6-11-20 16,4-10-11 0,-9-23 0-16,4-11-1 15</inkml:trace>
  <inkml:trace contextRef="#ctx0" brushRef="#br0" timeOffset="58353.9228">2777 11847 21 0,'-4'-11'32'0,"32"11"1"15,10-5-8-15,24 0-9 16,31 5-5-16,16-9-2 16,20 9-3-16,7-5-5 15,0 1-9-15,-13 2-17 16,-4 6-10-1,-31-8 0-15,-19 4 0 16</inkml:trace>
  <inkml:trace contextRef="#ctx0" brushRef="#br0" timeOffset="58701.3501">2963 11848 6 0,'-27'0'30'0,"14"15"1"16,-5 11-8-16,5 18-4 15,7 16-4-15,0 11-3 16,6 15-2-16,-4 5-1 16,4 8-2-16,0-8-2 15,0 0 0-15,-3-10-4 0,3-13-4 16,6-15-10-16,-3-10-23 16,-3-30 0-16,16-4-1 15,-9-23 0-15</inkml:trace>
  <inkml:trace contextRef="#ctx0" brushRef="#br0" timeOffset="59038.6822">3813 12016 49 0,'4'11'35'16,"-11"16"-4"-16,-2 13-11 16,9 17-6-16,-7 8-3 15,7 10-2-15,-3 5-2 0,6 11-1 16,-3-2-3-16,0-1 0 15,0-7-2-15,-7-9-2 16,2-7-5-16,-2-14-10 16,1-17-22-16,3-10 0 15,3-24-1-15,0 0 1 16</inkml:trace>
  <inkml:trace contextRef="#ctx0" brushRef="#br0" timeOffset="59286.1105">2942 12695 10 0,'0'0'31'0,"12"14"3"16,15-14-3-16,14 3-14 15,21 2-4-15,3-5-2 16,10 0-5-16,3 0-11 0,8 3-26 16,-6-14-2-16,-2 2-2 15,-16-8 0-15</inkml:trace>
  <inkml:trace contextRef="#ctx0" brushRef="#br0" timeOffset="59837.3643">3068 12194 14 0,'0'0'27'16,"9"12"-2"-16,2-10-7 15,9 1-7-15,8 2-3 0,1 1-1 16,2 2-2-16,-4 1-1 16,-3 2-1-16,-8 5 0 15,-5 4 0-15,-15 2 0 0,-6 7 0 16,-11-5 0-16,-3 4 1 15,-2-1-2-15,2-4 0 16,2-4-1-16,7-5 0 16,6-4 0-16,9-10-1 0,9 12 0 15,9-7-2-15,7-3-1 16,-1-2-8-16,3 0-13 16,5 0-10-16,-16-7 2 15,6 7-2-15</inkml:trace>
  <inkml:trace contextRef="#ctx0" brushRef="#br0" timeOffset="60018.0118">3047 12331 21 0,'0'0'33'0,"0"0"0"15,13 3-9-15,11 4-7 0,0-1-6 16,17 3-4-16,-1-3-7 15,3-2-13-15,-5-8-19 16,9 4-2-16,-14-12-1 16,5 3 4-16</inkml:trace>
  <inkml:trace contextRef="#ctx0" brushRef="#br0" timeOffset="60202.8656">3251 12080 14 0,'16'10'29'0,"3"1"-1"0,0-7-6 16,5 5-16-16,4-1-7 16,2-8-17-16,5 7-8 15,-16-14-2-15,5 7 3 16</inkml:trace>
  <inkml:trace contextRef="#ctx0" brushRef="#br0" timeOffset="60418.2432">3509 11973 44 0,'0'0'32'0,"13"-2"-3"16,-13 2-8-16,-4 17-5 0,4 2-5 15,-6-1-4-15,9 11 0 0,-3-5-1 16,0 3-2 0,3-1-1-16,-3-2-4 15,7-4-5-15,-4-6-18 0,-3-14-13 16,11 15 0-16,-11-15-1 16</inkml:trace>
  <inkml:trace contextRef="#ctx0" brushRef="#br0" timeOffset="61144.7147">3246 12705 30 0,'0'0'29'0,"0"0"-4"0,0 12-2 16,-7 12-4-16,-3 10-4 16,8 16-3-16,-3 10-2 0,-2 11-1 15,-1 7-2-15,2 2-2 16,6-5-3-16,0-6-3 15,4-6-6-15,-4-17-13 16,0-12-18-16,7-6-1 16,-7-19 1-16,0-9-1 15</inkml:trace>
  <inkml:trace contextRef="#ctx0" brushRef="#br0" timeOffset="61692.1032">3130 13429 2 0,'-22'0'25'0,"22"0"-3"0,20 0-5 15,8 0-3-15,18 0-3 16,22 4-1-16,22-2-1 15,19 1-1-15,24 2-1 16,13-1 0-16,21 1-2 16,7-2-1-16,0 0-2 15,-8-3-1-15,-10 0-5 0,-17 0-18 16,-15 4-11-16,-42-12 0 0,-17 8 1 16</inkml:trace>
  <inkml:trace contextRef="#ctx0" brushRef="#br0" timeOffset="63762.3562">4557 13346 28 0,'3'-12'28'0,"-3"12"-7"0,3 12-5 16,-3 0-3-16,4 8-3 15,-4 8-3-15,0 4-2 0,0 4 1 16,0-1-2-16,0 0-1 16,0-6-1-16,-7-5 0 15,7-7 0-15,0-17-1 16,0 0 0-16,0 0 1 16,-3-26-1-16,3 1 0 31,0-7 0-31,0-6 0 0,0 2-1 15,0-5 1-15,0 0-1 16,-4 4 0-16,-1 7 0 16,2 5 0-16,3 5 0 15,0 11 0-15,0 9 0 16,0 0 0-16,0 0-1 16,18 26 2-16,0-8-2 0,4 6 1 15,6 0 1-15,6 2-1 16,3-1 0-16,3-1 0 15,1-3 0-15,-1-4 0 0,-4 0 0 16,-7-3 0 0,-3-1 0-16,-10-3 0 15,-7 4 0-15,-6-4 0 0,-9 3 0 16,-6-3 0-16,-7 1 0 0,-7 1 0 16,-7-5 0-16,-5 0 0 15,-3-2 0-15,-1 1 0 16,4-2 0-16,5 0 0 15,4-4 0-15,8 4 0 32,8-4 0-32,13 0 0 0,0 0 0 15,0 0 0-15,13 0-1 16,5-8 1-16,7 3 0 16,6-5 0-16,3 0-1 15,3 1 1-15,-3-3 0 16,-2 3 0-16,-7 2 0 15,-6 3 0-15,-10-1 0 0,-9 5 0 16,-12 0 0-16,-11 0 0 16,-2 0 0-16,-6 0 0 15,0 0 0-15,-3-2-1 16,0 0 0-16,9 2-1 16,3-5 0-16,10 5 1 0,12 0-1 31,0 0 0-31,0 0 1 0,27-10 0 15,-4 10 0 1,7 0 1-16,0-4 0 0,3 4 0 16,-5 0 0-16,-3 0 0 15,-7 0 0-15,-5 0 1 16,-13 0-1-16,0 0 0 16,-13-13 0-16,-5 7 1 0,-4-2-1 15,-3-3 0-15,-1 0 0 16,6-1-1-16,-5 0 1 15,9 0-1-15,3 4 0 16,13 8 0-16,-9-9 1 16,9 9-1-16,12 0 0 15,1 5 1-15,5 1-1 0,2 2 1 16,-2 0 0-16,1-1 0 16,-3 0 0-16,-5-2 1 15,-11-5-1-15,0 0 0 16,0 0 1-16,-11-7-1 15,-8-3 0-15,-2-5-1 32,-2 1-1-32,0-3 1 0,0 0-1 15,4 2 1-15,3 3-1 16,7 3 0-16,9 9 1 0,0 0 0 16,0 0 1-16,12 4-1 15,1 5 1-15,6 4 0 16,2 2 0-16,1-1 1 15,2 1-1-15,-4-5 0 0,-5 0 1 16,-3-3-1-16,-12-7 0 16,0 0 1-16,0 0-1 15,-21-10 0-15,1-2 0 16,-1-3 0-16,-3-2 0 16,1-2 0-16,2 2 0 15,2 1 0 1,4 4-1-16,6 4 1 15,9 8 0-15,0 0-1 16,0 0 1-16,0 16 0 16,9-3 0-16,6 0 0 15,-2 0 0-15,5 1 0 16,-6-3 1-16,1-1-1 16,-4-1 0-16,-9-9 1 0,0 0-1 15,0 0 1-15,-18 0-1 16,2-10 1-16,1-1-1 15,-1-2 0-15,1 0 0 16,3-1-1-16,2 5 1 0,10 9 0 16,-6-10 0-16,6 10 0 15,13 7 1 1,-6 5 1-16,4-2 0 16,1 1 0-16,-2 2 1 15,2-4-1-15,-12-9 0 16,16 9-1-16,-16-9-2 15,12-3-7-15,-12 3-8 16,3-13-11-16,-3 13-5 16,0 0-1-16,0 0 9 0</inkml:trace>
  <inkml:trace contextRef="#ctx0" brushRef="#br0" timeOffset="64009.7934">4671 13464 11 0,'0'12'25'0,"0"-12"-17"16,0 0-16-16,16 14-12 16,-16-14 5-16</inkml:trace>
  <inkml:trace contextRef="#ctx0" brushRef="#br0" timeOffset="65079.9827">4849 12697 27 0,'-4'-35'30'0,"12"2"-9"31,-5 0-2-31,-3 1-3 0,4 6-2 15,-4 4-3-15,0 10 0 16,0 12-3-16,0 0-2 0,-10 6-1 16,6 13-3-1,-2 4 0-15,2 5-2 16,-3 2 1-16,1-1-4 0,6 0-6 16,-5-2-16-16,5-10-11 0,5-4 0 15,-5-13-1-15</inkml:trace>
  <inkml:trace contextRef="#ctx0" brushRef="#br0" timeOffset="65344.4748">5123 12625 34 0,'0'0'36'16,"-16"4"1"-16,-4 7-2 15,3 11-18-15,-16 1-7 16,-4 11-3-16,-7 2-2 16,2 2-1-16,-4 2-2 0,5-1-1 15,4-3-2-15,6-8 0 16,12-7-4-16,4-10-4 16,15 1-13-16,8-7-16 15,-8-5 0-15,26-14 0 0,-8 2 3 16</inkml:trace>
  <inkml:trace contextRef="#ctx0" brushRef="#br0" timeOffset="65727.8535">4933 12973 3 0,'-12'-17'32'0,"12"17"1"16,5-20-3-16,8 6-10 15,8 9-5-15,-3-2-3 16,10 12-1-16,-5 0-4 16,-1 9-1-16,-10 3-1 0,-2 6-2 15,-10 3-1-15,-10-1 0 16,-6-4-1-16,-5-3 1 0,-6-6-2 15,-3-4 0 1,0-5-1-16,6-6 0 16,5-3 0-16,2-5 0 0,9 1 0 31,8 0 0-31,0 10 1 16,15-9 0-16,3 9 1 0,2 8 0 15,2 3-1-15,2 0-6 16,5 1-28-16,-2 3-3 15,-4-6 0-15,8 1-1 16</inkml:trace>
  <inkml:trace contextRef="#ctx0" brushRef="#br0" timeOffset="66267.3119">4884 13457 25 0,'6'9'26'31,"3"-6"-8"-31,21 4-3 0,16 1-3 16,21-4 1-16,23 4 0 15,14-4-3-15,18 3-1 16,6-4-2-16,9 5-1 15,-1-8-4-15,-1 0-9 16,-14-6-26-16,-13 6-2 0,-30-15 0 16,-13 11 0-16</inkml:trace>
  <inkml:trace contextRef="#ctx0" brushRef="#br0" timeOffset="67084.535">6515 11430 5 0,'0'-17'27'16,"0"17"-3"-16,5 26-5 16,-2 20-5-16,1 15-2 15,2 18-2-15,3 21-2 16,-3 19 0-16,-1 20-1 0,-9 9-1 15,-3 11-1-15,-9 0 1 16,-5 0-1-16,-4-7-1 16,1-2 1-16,0-16-2 15,3-7 0-15,1-13-1 16,7-19-4-16,7-17-11 16,6-14-23-1,-6-36 0-15,6-14-1 16,0-27 0-16</inkml:trace>
  <inkml:trace contextRef="#ctx0" brushRef="#br0" timeOffset="67700.4967">6517 11426 20 0,'-21'13'28'0,"12"2"-6"0,-11 2-5 15,2 3-6-15,1 3-2 16,0-4-3-16,1-1-2 31,8-5-1-31,8-13 0 0,0 0-1 16,0 0 0-16,3-21 0 15,8 1 1-15,2-6 0 16,2 0 0-16,1 0 0 16,2 6 0-16,-5 2 0 15,3 12 0-15,0 6 0 16,2 6 0-16,1 16-6 0,5 9-27 16,1-5-4-16,12 14 0 15,0-4-1-15</inkml:trace>
  <inkml:trace contextRef="#ctx0" brushRef="#br0" timeOffset="68933.1161">6161 10587 36 0,'0'0'29'16,"-9"0"-8"-16,9 0-5 16,15 14-6-16,2-4-4 0,7 5-3 15,-2 2-1-15,2 2-1 16,3 1 0-16,-5-3 0 31,-3 2 1-31,-6-2 1 0,-7-5-1 16,-6 0 1-16,-7-2 0 15,-5-1-1-15,-1-4-5 16,1-1-16-16,12-4-12 16,-21 3-2-16,21-3 0 15</inkml:trace>
  <inkml:trace contextRef="#ctx0" brushRef="#br0" timeOffset="69472.3131">6684 10495 31 0,'-37'-28'32'16,"3"14"-4"-16,-9 5-9 15,-3 9-6-15,-1 14-3 16,2 14-4-16,4 14-2 16,3 15-1-1,7 11-1-15,5 9 0 16,8 9 1-16,13 2 1 16,14-3-1-16,10-5 1 15,15-9 0-15,15-14 1 16,16-19-1-16,16-24-1 15,9-14-1-15,4-23 0 16,-2-15-1-16,-2-19 0 0,-14-15 0 16,-19-9 0-16,-19-5 0 15,-24 1 1-15,-22 3 0 0,-24 10-1 16,-18 12 1-16,-14 10-2 16,-3 14-3-16,4 19-15 15,1 10-21-15,-4 5 0 16,10 11 0-16,3-4-1 0</inkml:trace>
  <inkml:trace contextRef="#ctx0" brushRef="#br0" timeOffset="69903.369">6593 10502 33 0,'0'0'34'16,"0"0"1"-16,0 0-8 0,-4 15-7 16,-2 10-6-16,6 15-4 15,-6 9-4-15,6 19-1 16,-7 7-1-16,7 6 0 15,-4 0-2-15,4-2-1 16,0-8-2-16,0-10-4 0,4-8-9 16,-4-14-20-16,0-24-4 15,0-6-2-15,0-9 1 16</inkml:trace>
  <inkml:trace contextRef="#ctx0" brushRef="#br0" timeOffset="70235.9231">6192 10844 16 0,'0'0'33'0,"12"0"1"15,16-5-6-15,6 5-8 16,13-4-5-16,18 4-3 16,6-6-1-16,16 6-4 15,-3-4-1-15,3 4-2 16,-9-6-2-16,-7 6-1 0,-16 0 0 16,-9 5 0-16,-14-5-2 15,-11 0-4-15,-6 2-12 16,-5 3-21-16,-10-5 0 15,0 0-1-15,0 0 1 16</inkml:trace>
  <inkml:trace contextRef="#ctx0" brushRef="#br0" timeOffset="76536.0894">7057 10704 13 0,'0'0'7'15,"0"0"-1"-15,-9 2 1 16,9-2-2-16,0 0-1 16,-9-3 0-16,9 3 0 15,0 0 0 1,0 0-1-16,0 0 0 16,0 0 0-16,0 0-1 15,0 0 0-15,0 0 0 16,0 0-1-16,12 0 1 15,-1 0-1-15,2 0 2 16,9 0 0-16,6 2 0 0,10-2 0 16,10 8 0-16,15-6 0 0,14 1-1 15,17 2 1 1,14-1-2-16,13-2 1 0,6-2-1 16,0 0 0-16,-3 0-1 15,-6-4 1-15,-10 4-1 16,-20 0 0-16,-14 0 0 15,-17 0 0-15,-17 0 0 0,-11 5-2 16,-8 0-7-16,-21-5-18 16,18 2 0-16,-18-2 0 15,0 0 18-15</inkml:trace>
  <inkml:trace contextRef="#ctx0" brushRef="#br0" timeOffset="77421.5624">8887 10385 27 0,'-42'-20'26'0,"-9"12"-7"0,-4 8-2 15,-4 12-5-15,-3 17-3 16,3 12-1-16,9 16-2 15,10 12 0-15,13 14-1 16,18 1 0-16,16 6-1 16,20-11 1-16,18-2-1 0,18-17-1 31,17-12 0-31,7-20-1 16,9-19-1-16,-3-20 1 15,-3-21-1-15,-10-13 0 16,-15-18-1-16,-21-13 1 0,-22-10 0 15,-22-6-1-15,-21 0 0 16,-14 8 0-16,-17 8-4 16,-8 15-5-16,-7 9-9 0,-5 17-17 15,7 23 0-15,2 12 0 16,14 19 4-16</inkml:trace>
  <inkml:trace contextRef="#ctx0" brushRef="#br0" timeOffset="77822.0616">8804 10440 32 0,'3'-14'29'0,"-6"3"-4"0,3 11-4 16,0 15-4-16,0 13-4 15,0 18-3-15,0 7-4 16,6 16-1-16,-6 9 0 16,2 6-1-16,-2-5-2 31,8-3-2-31,-3-8-4 0,-1-12-6 16,2-18-13-16,4-3-13 15,-10-24 1-15,0-11-2 16</inkml:trace>
  <inkml:trace contextRef="#ctx0" brushRef="#br0" timeOffset="78106.9071">8442 10789 33 0,'0'0'30'31,"19"0"-7"-31,10-2-4 0,21-2-5 16,13 4-3-16,10-5-2 15,12 5-1-15,2-3-2 16,5 3-1-16,-5 0-1 16,-7 0-1-16,-14 0-2 15,-16-4-6-15,-10-3-29 16,-9 7-1-16,-18-8-1 0,-1 4 0 15</inkml:trace>
  <inkml:trace contextRef="#ctx0" brushRef="#br0" timeOffset="78938.1971">9259 10658 3 0,'0'0'8'16,"0"0"-2"-16,0 9-2 0,0-9-1 15,0 0 1-15,0 0 0 16,10 9 0-16,-10-9 0 15,0 0 1-15,0 0 0 16,12 5 1-16,-12-5-1 16,19 0 1-16,0 5-1 31,8-5 0-31,14 0-2 0,17 0 2 16,18 0 1-16,25-5 0 15,30 5 1-15,33-4-1 16,28 4 1-16,19-5-1 15,12 5 0-15,4 0 0 16,-1 0-3-16,-26 0-1 16,-25 0 0-16,-35 0-1 0,-34 5-1 15,-30-1-2-15,-27-4-4 16,-22 0-13-16,-10 5-13 16,-17-5-1-16,0-11 1 0</inkml:trace>
  <inkml:trace contextRef="#ctx0" brushRef="#br0" timeOffset="82358.0563">10452 10565 16 0,'-6'-10'22'15,"6"10"-5"-15,0 0-3 16,0 0-4-16,13 0-2 16,0 2-3-16,2 6-1 0,8 1-1 15,2-1 1-15,5 3-1 16,1 0-1-16,0 2 0 16,-3 0-1-16,0 0 0 15,-4 1 0-15,-2-4-1 16,-6 0 1-16,-4-2 0 15,-2-4-1 1,-1-1 1-16,-9-3 0 16,0 0-1-16,0 0-1 15,-2-11 0-15,-9 5 0 16,-4-1 0-16,-7-4 0 16,-3 2-1-16,-3-1 1 0,1-3 1 15,2-1-1-15,-3 2 1 16,6-2 0-16,1 3 0 0,-2 2-1 15,6-1 1 1,4 3 0-16,-3 5 0 0,1 2 0 16,2 0-1-16,2 0 1 15,1 0 0-15,10 0 0 16,0 0 0-16,-7 10 0 16,7-10 0-1,19 13 1-15,-4-2-1 16,8 2 1-16,5 0 0 15,0 2 0-15,0-1-1 16,2 4 1-16,-5-5 0 16,-1-1 0-16,-8-4 0 15,-16-8 0-15,0 0-1 16,0 0 1-16,-19-1 0 0,-5-12 0 16,-4-6 0-16,-7 0-1 15,-1-1 0-15,4 0 0 16,2 2 0-16,8 2 0 0,6 3 0 15,7 8-1 1,9 5 1-16,9 3 0 0,3 7 0 16,7 0 0-16,0 4 1 15,2 0-1-15,-1 0 1 0,-3 0-1 16,-7-1 1-16,-4-4 0 16,-6-9 0-16,-11 5 0 15,-2-5 0-15,0-5 0 16,-6 0-1-16,1-3 0 31,3 6 0-31,2 2 0 0,3 0 0 16,4 11 0-16,0 0 0 15,6 6 0-15,0-2 1 16,0 3 0-16,0-4 1 16,0-1 1-16,0-13 0 15,0 0 0-15,0 0 0 16,0 0-1-16,0-24 1 0,0 2-1 15,0-1-1-15,-2 1 0 16,2 1-2-16,-3 3 1 16,3 8 0-16,0 10 0 15,0 0-1-15,-3 21 2 16,3 5-1-16,5 2 0 0,-2 5 1 31,1 1 0-31,1 1 0 16,2-9 0-16,-1-1-1 0,-3-9 2 15,-3-3-1-15,0-13 0 16,0 0 0-16,0 0 0 16,-6-13 0-16,6 4 0 15,0-6-1-15,7 1 0 16,4 0 0-16,2 4 0 0,5 0 0 16,5 2 0-16,1-1 0 15,0 2 0-15,2 0 0 16,-5 2 1-16,-2 0-1 15,-5 0-1-15,0 5 1 16,-14 0 0-16,0 0 0 16,0 0 0-16,-16 5 0 0,1 5 0 15,-4 4-1-15,-5-1 1 16,-1 1 0-16,-1 0 0 16,5-1 0-16,0-2 0 15,8-2 0-15,13-9 1 0,0 0-1 16,0 0 1-1,15-13-1 1,8 3 0-16,4 0 1 16,3-2-1-16,5 2 0 15,-4 1 0-15,-3 4-1 16,-3 5 1-16,-10 0 0 0,-15 0 0 16,0 0 0-16,-12 5 1 15,-10-1-1-15,-7 1 0 16,-2-2 0-16,-2 1 1 0,2-4-1 15,3 3 0-15,7-3 1 16,8 0-1-16,13 0 0 16,0 0 0-16,6-11 0 15,13 6 0-15,3-1 1 16,6-1-1-16,3 1 0 16,0 2 0-1,-6-1-1-15,-4 5 1 16,-9-4 0-16,-12 4 0 15,0 0 0-15,-21 5 1 16,-3-5-1-16,-4 0 0 16,-1-3 1-16,5 1-1 15,1-3 0-15,8 1 0 16,6-2 0-16,9 6 0 0,0 0 0 16,19-7 0-16,2 10-2 15,-2-3-5-15,5 0-28 0,8 9 0 16,-13-16-1-1,8 4 1-15</inkml:trace>
  <inkml:trace contextRef="#ctx0" brushRef="#br0" timeOffset="82927.4668">10665 10183 23 0,'3'-27'20'0,"5"3"-1"16,-5-5-2-16,4 2-1 16,-4 4-4-16,-3 1-1 15,0 7-2-15,0 5-2 0,0 10-3 16,-3-9-1-16,3 9-1 31,-6 12-1-31,6 5 0 16,0 2-1-16,0 8 1 0,3 2-1 15,3 3 1-15,0 4-1 16,0-4 1-16,4-2 0 16,-7-5 0-16,1-4 0 15,-4-8-1-15,0-13 2 16,-17 9-1-16,2-9 0 0,2-5 0 16,-5 1 0-16,1-4-1 15,3 3 0-15,5 0 1 16,9 5-2-16,0 0 2 15,0 0-1-15,22 9 1 16,-4-4 0-16,1 3 0 16,5-3 0-16,-1 1-2 0,4 1-8 15,-1-1-25-15,-8-10 0 16,1 4-1-16,-8-18 0 16</inkml:trace>
  <inkml:trace contextRef="#ctx0" brushRef="#br0" timeOffset="84980.3167">11731 10681 2 0,'0'0'0'16,"0"0"1"-16,0 0-1 16,0 0 0-1,0 0 0-15,0 0 0 16,0 0 0-16,0 9 0 16,0-9 0-16,0 0 0 15,-3 10 1-15,3-10-2 16,0 0-1-16,0 0 2 15,0 9 0-15</inkml:trace>
  <inkml:trace contextRef="#ctx0" brushRef="#br0" timeOffset="85400.027">11728 10709 2 0,'0'0'1'0,"0"0"1"15,0 0 1-15,0 0 1 0,0 0 0 16,0 0-1-16,0 0 1 15,0 0 0-15,0 0 0 16,0 0 0-16,0 0-1 16,0 0 2-16,-7 19 0 15,7 9 2-15,0 15 0 16,0 21 0-16,0 12 0 0,0 20 1 16,3 15-2-16,5 5 0 0,0 4-1 15,2-10 0 1,2-10 1-16,0-16-1 0,2-9 0 15,-4-23 0-15,3-12-1 16,-3-11-11-16,2-4-22 31,-12-25-1-31,3 12-2 0,-13-17 0 16</inkml:trace>
  <inkml:trace contextRef="#ctx0" brushRef="#br0" timeOffset="85947.2778">11324 11876 27 0,'-43'-4'21'16,"14"8"-4"-16,10 0-1 15,19-4-3-15,20 7-3 16,27-3-1-16,19 0-1 15,23-4 1-15,25 2-1 16,27-2-1-16,16 0-2 31,8-3 0-31,-3 3-2 0,-14 0-3 16,-23 0-5-16,-23 0-17 16,-28 4-13-16,-43-4 1 15,-31 0-2-15</inkml:trace>
  <inkml:trace contextRef="#ctx0" brushRef="#br0" timeOffset="86332.5177">11219 11916 9 0,'0'0'30'0,"9"35"3"16,-13 3-8-16,4 21-7 0,0 16-5 16,-3 15-1-1,3 12-2-15,0-1-3 16,4 1-1-16,-1-5-3 0,2-12-3 16,3-12-8-16,3-13-26 0,-1-29-1 15,9-10-1-15,-5-21 0 16</inkml:trace>
  <inkml:trace contextRef="#ctx0" brushRef="#br0" timeOffset="86748.6224">12491 11918 24 0,'9'4'34'0,"-9"-4"0"16,0 38-9-16,7 9-7 0,-7 18-5 15,3 18-4-15,-3 10 0 16,4 14-2-16,-4 1-2 16,8 5-2-16,-5-4 0 15,1-7-2-15,-4-18-2 0,0-12-4 16,6-11-13-16,-4-12-19 15,-8-22-1-15,0-8 0 16,-9-19 0-16</inkml:trace>
  <inkml:trace contextRef="#ctx0" brushRef="#br0" timeOffset="87017.3225">11210 12942 13 0,'12'9'30'0,"11"-9"1"15,32 0-7-15,13 0-10 0,22-9-3 16,18 9-1-16,13-10-4 15,6 1-6-15,4-1-14 16,0 6-17-16,-22-11-2 0,-7 12 0 16,-28-9 6-16</inkml:trace>
  <inkml:trace contextRef="#ctx0" brushRef="#br0" timeOffset="87565.3454">11461 12262 15 0,'0'0'30'16,"25"5"-5"-16,3 1-5 15,9 1-4-15,11 1-2 16,3-3-3-16,9 3-3 15,-8-4-3-15,-1 1-2 16,-9-5-1-16,-11 3-1 31,-10 2-1-31,-21-5 1 0,-6 19 0 16,-16-1-1-16,-10 2 1 16,-8 6 0-16,-5 2-1 15,-2 5 2-15,4-1-1 16,2-4 0-16,14-3 0 15,8-6 0-15,19-2 0 16,9-7 0-16,16-1 0 0,9-6 0 16,5-3-3-16,3 0-4 15,4 0-12-15,2 3-17 0,-15-12 1 16,-1 6-2 0,-18-11 4-16</inkml:trace>
  <inkml:trace contextRef="#ctx0" brushRef="#br0" timeOffset="87750.2568">11501 12461 33 0,'14'-3'33'15,"20"3"-3"-15,8 0-10 0,8-5-8 16,6 5-9-16,2-10-26 15,4 10-7-15,-15-14-2 16,6 5 0-16</inkml:trace>
  <inkml:trace contextRef="#ctx0" brushRef="#br0" timeOffset="88219.5861">11855 12128 22 0,'23'3'31'0,"-1"-5"-1"16,15 4-9-16,0-2-10 15,5-2-4-15,-2-1-2 16,-3-1-3-16,-4 0-2 15,-9 0-3-15,-5-1-1 16,-7 0-3-16,-12 5-1 0,9-14-2 16,-9 14 0-16,3-14 1 15,-3 14 1-15,4-13 2 16,-4 13 3-16,3-12 3 16,-3 12 13-1,7 10-4-15,-7 1 2 16,0 6 0-1,0 2 1-15,2 6-1 16,-2-1-2-16,3 4-1 16,-3-3-1-16,4 0-2 0,-4-8-1 15,5 2 0 1,-5-9-1-16,0-10-1 16,7 15-1-16,-7-15-4 0,0 0-10 15,0 0-23-15,0 0 1 0,0 0-2 16,0-18 0-1</inkml:trace>
  <inkml:trace contextRef="#ctx0" brushRef="#br0" timeOffset="89005.0726">11722 12926 11 0,'0'0'26'16,"0"0"-4"-16,-2 35-3 15,-3 4-1-15,5 18-4 0,-5 16-3 16,5 15-1-16,-7 11-2 16,7 5-1-16,-5-3-3 15,5-6 0-15,0-11-2 16,0-12 0-16,0-15-3 15,0-18-11-15,0-18-22 16,8-7 0-16,-8-14 0 0,11-4-1 16</inkml:trace>
  <inkml:trace contextRef="#ctx0" brushRef="#br0" timeOffset="89568.5068">10321 13882 23 0,'-10'3'26'15,"10"-3"-8"-15,22 0-5 0,27 7 0 16,28-2-2-16,29 1 0 15,27 0 0-15,24 4-2 32,12-3-2-32,9 1-2 0,-9-1 0 15,-12-2-3-15,-29 2-8 16,-29 0-27-16,-40-14-1 16,-21 2 0-16,-38-10-1 15</inkml:trace>
  <inkml:trace contextRef="#ctx0" brushRef="#br0" timeOffset="90223.7022">10221 13636 20 0,'-9'-10'30'0,"9"23"-7"0,-3 6-4 16,3 10-4-16,0 13-2 15,0 5-5-15,9 11-1 16,-9-5-2-16,6 1-1 15,-3-11-1-15,0-5-1 0,-3-10 1 16,0-7-2-16,0-21 1 16,0 0-1-16,-6-9 1 15,0-10-1-15,-3-3-1 16,4-7 0-16,3 1-3 16,-1 0-1-16,3 4-6 15,4 3-11-15,-4 1-13 0,11 11-1 16,-4-4 2-16</inkml:trace>
  <inkml:trace contextRef="#ctx0" brushRef="#br0" timeOffset="91493.674">10255 13655 38 0,'-21'6'28'0,"1"5"-6"0,-7 6-4 15,-11 5-6 1,-5 8-4-16,-3-2-2 0,0 5-1 16,-2-1-2-16,4-4-2 15,8-5 1-15,1-5-1 0,8-4 1 16,4-5-2-16,9-9 1 15,4 0 0-15,10 0-1 16,-3-12 0-16,3 12 0 16,16-11 0-16,0 11-1 15,6 0 1-15,8 8 0 32,4 4 0-32,3 3 1 0,3 2-1 15,4 1 0-15,-6 2 0 16,-2-2 1-16,-5-3-2 15,-9-4 1-15,-6-5 1 16,-16-6-2-16,0 0 1 16,-16 4 0-16,-6-8 0 15,-6-7-1-15,-3 0 0 0,-3-4 0 16,0 1-1-16,3-1 1 16,3 0-1-16,7 5 0 15,8-1 1-15,13 11 0 16,0 0 0-16,13-7 0 0,6 12 1 15,9-1 0-15,5 5 0 32,7-3 1-32,-2 6-1 15,-1-5 1-15,-5 0 0 0,-8-4-1 16,-6 2 1-16,-18-5 0 16,0 0-1-16,-16-5 0 15,-8-5 1-15,-7 3-2 16,1-5 1-16,-1 4-1 15,3-3 1-15,6 1-1 0,7 0 1 16,15 10-1-16,0-14 0 16,12 9 1-16,7-3 0 15,5 1 0-15,4 2 0 16,-1-3 0-16,1 2 0 16,-3 2 0-16,-7 0 1 15,-8 4 0 1,-10 0-1-16,-10 0 1 15,-5 0 0-15,-10 8-1 16,-2-3 1-16,-7 2-1 16,3-1 0-16,2 1 0 0,6-2 0 15,3-1 0 1,5-4 1-16,15 0-1 16,-8-4 0-16,8 4 0 0,18-13-1 15,-4 6 1-15,8-1 0 0,1 0 0 16,1 0 0-16,1 3 0 15,-1 1 0-15,-2 0-1 16,-9 4 1-16,-13 0 0 16,9 0 0-16,-9 0 0 15,-13 8 0-15,-2-3 0 0,-1-1 1 16,1 0-1-16,1 0 1 16,4-4-1-16,10 0 1 15,0 0 0-15,0 0-2 16,15-2-4-16,0 2-16 15,0-10-11-15,8 10-1 16,-8-11 0 0</inkml:trace>
  <inkml:trace contextRef="#ctx0" brushRef="#br0" timeOffset="96145.0981">9728 13255 48 0,'0'0'35'15,"-10"-10"0"-15,10 10-12 16,25-6-8-16,-3 1-6 15,9 5-6-15,4 5-7 0,1-5-13 16,4-10-18-16,5 10-1 16,-9-9 0-16,1 9 0 15</inkml:trace>
  <inkml:trace contextRef="#ctx0" brushRef="#br0" timeOffset="96477.1388">10197 13234 20 0,'5'-9'29'0,"-8"-13"0"16,3 2-6-16,3 1-4 0,-3-5-5 15,2 8-1-15,-4-2-3 16,2 6-2-16,0 12-1 16,0 0-1-16,0 0-1 31,-5 19-2-31,5 4-1 0,0 7 0 16,0 2-2-16,5 4-3 15,1 1-12-15,4-3-23 16,-10-10-1-16,9-2 1 15,-9-11-1-15</inkml:trace>
  <inkml:trace contextRef="#ctx0" brushRef="#br0" timeOffset="97277.8586">8876 13852 30 0,'-18'4'31'0,"8"0"-9"16,21-4-3-16,23 6-2 31,19-6-4-31,34 5-1 0,15-5-1 15,20 7-3-15,8-7-3 16,4 0-5-16,-6 2-14 16,-3 2-22-16,-35-9 1 15,-12 1-2-15,-38-9 0 16</inkml:trace>
  <inkml:trace contextRef="#ctx0" brushRef="#br0" timeOffset="98216.1464">8887 11220 34 0,'3'15'24'16,"7"31"-5"-16,-1 28-1 31,0 31-5-31,1 36-2 0,-10 38-3 16,-7 29-2-16,-5 23-2 15,-4 10-2-15,-1 2 0 16,-8-5 0-16,2-13-2 16,2-24-1-16,8-28-10 15,13-24-21-15,-6-47 0 16,12-21-1-16,-6-44 0 0</inkml:trace>
  <inkml:trace contextRef="#ctx0" brushRef="#br0" timeOffset="98968.2465">8856 11281 9 0,'-18'13'27'16,"5"11"-1"-16,-14-5-11 0,1 4-5 15,-1 0-2-15,0-1-2 16,6-1-1-16,0-4-1 16,9-6 0-16,0-3 1 0,12-8-2 15,0 0 1 1,10-15-1-16,4-2 0 0,7 2 0 31,2-6-2-31,2 0 0 0,3-2 0 16,3 1 0-16,-3 3 0 15,-4 2 1-15,-4 2-1 16,-6 6 1-16,-3 9 0 16,0 4 0-16,-2 6 1 15,1 9-1-15,5 4 0 16,3 5 0-16,2 2-1 0,7-1-4 16,1-1-15-16,4-2-16 15,-11-11-1-15,7 2 1 16,-13-14 0-16</inkml:trace>
  <inkml:trace contextRef="#ctx0" brushRef="#br0" timeOffset="100510.8952">10047 13382 27 0,'0'0'36'0,"19"-10"-1"15,5 10-11-15,10 0-5 16,4 0-7-16,6 0-22 15,-1 0-20-15,4 3-3 16,-7-3-3-16,3 0 0 31</inkml:trace>
  <inkml:trace contextRef="#ctx0" brushRef="#br0" timeOffset="101544.3743">10100 13840 37 0,'10'-15'18'0,"4"5"-4"15,-4 3 1-15,-1 4-3 16,-9 3-2-16,0 0-4 15,6 20-1-15,-11-8-3 16,5 5 1-16,-9 1 0 0,2 2-2 16,-3-3 1-16,2-3 0 15,1-5 0-15,7-9-1 16,0 0 0-16,0 0 0 16,-6-10-1-16,9-8 1 15,6-1-1-15,-2 0 0 16,5-1 0-1,-3 1 0-15,0 5-1 16,-2 3 1-16,-7 11 0 16,11-6 0-16,-11 6-1 15,0 14 1-15,0-2 0 16,-5 3 1-16,-1 4-1 16,3-4 1-16,3-1-1 15,-4-3 1-15,4-11-1 0,0 0 1 16,13 0-1-16,-13 0 1 0,18-24-1 15,-8 8 1 1,0-1-1-16,-3 3 0 0,1 0 1 16,-2 4-2-16,-6 10 1 15,0 0 0-15,0 0 0 16,9 7 1 0,-9 5-1-16,4 2 1 15,-1 4 0-15,2 2 0 16,-2 0 1-16,0-3-1 15,1 0 0-15,-1-4 1 16,-3-4 0-16,0-9-1 16,0 0 0-16,0 0-5 15,0-10-21-15,0 10-8 0,-3-21-1 16,3 11 0-16</inkml:trace>
  <inkml:trace contextRef="#ctx0" brushRef="#br1" timeOffset="105920.6927">2678 9569 30 0,'3'12'21'0,"-3"10"-3"16,-3 5-4-16,3 8-6 15,-4 4-11-15,-1 0-14 16,10 12-8-16,-5-10-2 16,10 6 9-16</inkml:trace>
  <inkml:trace contextRef="#ctx0" brushRef="#br1" timeOffset="106137.2975">2703 10160 16 0,'-9'4'29'0,"9"17"0"16,-10 0-11-16,7 4-7 15,3 6-6-15,3 1-9 0,4 5-13 16,-7-8-11 0,9 12-1-16,-9-12 1 0</inkml:trace>
  <inkml:trace contextRef="#ctx0" brushRef="#br1" timeOffset="106337.8316">2663 10863 12 0,'-3'9'31'16,"6"16"0"-16,-10-4-2 15,7 1-14-15,-6 7-7 16,3 3-8-16,3-3-12 16,-6-2-17-16,12 4-2 15,-9-11 0 1,9 5 9-16</inkml:trace>
  <inkml:trace contextRef="#ctx0" brushRef="#br1" timeOffset="106484.6158">2560 11594 11 0,'0'33'24'15,"-7"-10"-4"1,7 7-20-16,-2 3-14 0,-7-7-6 15,13 9 0-15</inkml:trace>
  <inkml:trace contextRef="#ctx0" brushRef="#br1" timeOffset="106622.1468">2505 12133 14 0,'-7'22'20'15,"7"8"-10"-15,-4 1-13 16,-4-8-12-16,13 14-4 16,-13-17 13-16</inkml:trace>
  <inkml:trace contextRef="#ctx0" brushRef="#br1" timeOffset="106785.0738">2489 12768 18 0,'-4'31'22'16,"7"4"-12"-16,-3 4-17 16,-8-7-11-16,8 6-1 0,-7-13 14 15</inkml:trace>
  <inkml:trace contextRef="#ctx0" brushRef="#br1" timeOffset="106985.6127">2479 13459 24 0,'4'73'30'0,"-11"-12"-3"16,7 7-16-16,-6 3 0 16,6-5-1-16,0-2-1 0,0-9-2 15,0-8-16-15,0-17-12 16,13 1-9-16,-13-31-2 15,0 10 1-15</inkml:trace>
  <inkml:trace contextRef="#ctx0" brushRef="#br1" timeOffset="107819.3436">3041 9460 22 0,'49'8'24'16,"-5"-8"-11"-16,11 4-19 0,16 0-13 16,-2-12-2-16,21 8 9 15</inkml:trace>
  <inkml:trace contextRef="#ctx0" brushRef="#br1" timeOffset="108125.9497">4095 9439 15 0,'31'11'30'15,"0"-8"-3"-15,13 4-9 0,8-1-6 16,10 0-14-16,7 0-17 15,-4-8-9-15,9 7-1 16,-9-10 6-16</inkml:trace>
  <inkml:trace contextRef="#ctx0" brushRef="#br1" timeOffset="108344.0694">4986 9486 36 0,'31'8'33'16,"14"-8"-1"-16,15 0-14 15,21 0-13-15,12-5-13 16,11-6-19-16,15 11-3 0,-3-9-2 0,5 9 6 15</inkml:trace>
  <inkml:trace contextRef="#ctx0" brushRef="#br1" timeOffset="108607.4741">6223 9515 22 0,'31'-12'30'16,"27"10"2"-16,11-3-13 15,18 0-9-15,12 5-9 16,12-9-19-16,8 13-10 0,-8-9-1 15,9 10-1-15</inkml:trace>
  <inkml:trace contextRef="#ctx0" brushRef="#br1" timeOffset="108845.0776">7639 9551 18 0,'38'10'28'16,"3"-15"0"-16,26 1-12 15,20-1-10-15,21-2-17 16,20 7-14-16,-4-8 0 0,10 8-2 15</inkml:trace>
  <inkml:trace contextRef="#ctx0" brushRef="#br1" timeOffset="109129.6051">9107 9671 7 0,'28'0'30'0,"19"10"0"16,3-10 0-16,21 9-23 15,9 5-29-15,-2-14-3 16,15 10-3-16,-12-15 0 16</inkml:trace>
  <inkml:trace contextRef="#ctx0" brushRef="#br1" timeOffset="109407.9906">10164 9751 4 0,'79'0'24'16,"3"-12"-4"-16,21 4-19 16,9 8-18-16,-6-5-3 15,11 11 9-15</inkml:trace>
  <inkml:trace contextRef="#ctx0" brushRef="#br1" timeOffset="109728.1004">11445 9740 33 0,'28'-4'29'0,"28"10"-4"16,6-6-21-16,19-6-21 15,21 12-9-15,0-10-1 16,14 11 7-16</inkml:trace>
  <inkml:trace contextRef="#ctx0" brushRef="#br1" timeOffset="110077.9141">12545 9808 38 0,'17'0'33'0,"21"11"0"16,0-5-12-16,14 0-15 0,13 7-30 16,3-13-4-16,16 0-3 15,-5-15-2-15</inkml:trace>
  <inkml:trace contextRef="#ctx0" brushRef="#br1" timeOffset="110609.6954">13130 10031 29 0,'19'21'29'16,"-21"8"-2"-16,2 18-11 15,-4 17-4-15,0 12-9 16,1 11-23-16,-9 1-7 15,12 6-2-15,-10-8-1 16</inkml:trace>
  <inkml:trace contextRef="#ctx0" brushRef="#br1" timeOffset="110932.1934">13056 11235 47 0,'0'0'31'0,"15"8"-8"16,-15 22-6-16,0 15-6 15,3 12-9-15,3 7-22 16,0 16-10-16,-6-3 0 31,0 10-2-31</inkml:trace>
  <inkml:trace contextRef="#ctx0" brushRef="#br1" timeOffset="111248.3203">12965 12300 35 0,'0'12'31'0,"11"18"-1"15,-11 8-11-15,0 11-11 16,0 9-3-16,0 9-13 15,-7 8-15-15,-3-4-8 16,4 12 0-16,-6-11 0 0</inkml:trace>
  <inkml:trace contextRef="#ctx0" brushRef="#br1" timeOffset="111548.8685">13062 13326 20 0,'-6'11'30'0,"6"15"-1"16,0 8-10-1,-6 7-4-15,2 12 0 0,-8 7-3 16,9 5-2-16,-7 3-5 16,0-5-10-16,5 0-9 15,2-1-19-15,-10-20-2 16,13-3-1-16,0-19 5 0</inkml:trace>
  <inkml:trace contextRef="#ctx0" brushRef="#br1" timeOffset="113230.616">2709 14081 8 0,'12'8'29'16,"16"-3"-4"-16,4-5-6 16,23 4-6-16,10 0-4 15,15-4-15-15,16 9-18 16,-2-15-4-16,15 6-1 0,-10-7 14 15</inkml:trace>
  <inkml:trace contextRef="#ctx0" brushRef="#br1" timeOffset="113515.2745">3922 14113 12 0,'21'-8'29'0,"10"11"0"0,10-3-13 16,8 6-6-16,7 2-3 15,6 3-11-15,9 7-20 16,-6-11-3-16,19 6-2 16,-6-13 11-16</inkml:trace>
  <inkml:trace contextRef="#ctx0" brushRef="#br1" timeOffset="113768.9529">5032 14165 28 0,'38'0'30'16,"-3"-7"1"-16,26 3-18 15,19 4-5-15,21-4-5 16,12 1-14-16,5-7-16 0,22 10-1 16,-7-5-2-16,9 5 14 15</inkml:trace>
  <inkml:trace contextRef="#ctx0" brushRef="#br1" timeOffset="114038.4957">6533 14145 11 0,'37'4'31'15,"-6"-4"0"-15,25 3-9 16,19 4-7-16,17 0-6 16,11 0-11-16,15-7-25 15,14 5-1-15,-8-12-3 16,7 7 1 0</inkml:trace>
  <inkml:trace contextRef="#ctx0" brushRef="#br1" timeOffset="114270.2982">7950 14200 8 0,'15'0'28'0,"7"-6"0"16,27 6-8-16,10-2-9 15,19 2-9-15,18 0-9 16,10-9-11-16,16 13-7 0,-8-11-3 16,8 10 10-16</inkml:trace>
  <inkml:trace contextRef="#ctx0" brushRef="#br1" timeOffset="114502.0878">9269 14253 17 0,'15'-6'30'0,"20"6"-6"15,5 4-6-15,16-1-5 0,15 3-4 16,9 0-7-16,11-2-12 15,2-8-18-15,15 8-1 16,-11-12-1-16,1 8 15 16</inkml:trace>
  <inkml:trace contextRef="#ctx0" brushRef="#br1" timeOffset="114740.394">10668 14260 11 0,'33'6'28'0,"2"-10"-1"15,18 8-11-15,11 0-8 0,11 1-8 16,11 3-14-1,-2-8-11-15,13 6-3 16,-14-12 6 0</inkml:trace>
  <inkml:trace contextRef="#ctx0" brushRef="#br1" timeOffset="114972.1914">11700 14231 17 0,'29'3'29'15,"4"-8"0"-15,27 5-12 16,10 0-7-16,14 0-7 16,9 0-6-16,4 0-8 15,5 0-10-15,-15-7-6 0,-1 7-2 16,-24-8 16-16</inkml:trace>
  <inkml:trace contextRef="#ctx0" brushRef="#br1" timeOffset="115419.3015">12889 14098 24 0,'5'19'29'16,"-11"-4"-6"-16,6 9-16 0,2 10-26 15,-13-10-5-15,11 9-1 16,0-20 11-16</inkml:trace>
  <inkml:trace contextRef="#ctx0" brushRef="#br0" timeOffset="124854.6986">11687 10738 39 0,'56'4'16'0,"29"0"1"16,24-4-2-16,32 0-3 0,28 0-1 15,26 0-3 1,25-4 0-16,12-2-2 0,11 2-2 16,-2-1 0-16,-9 5-2 15,-11-4 0-15,-20 4 0 32,-22 4-1-32,-23-2-1 0,-26 5-4 15,-27-1-11-15,-30-1-18 16,-13 3 1-16,-32-8-2 15,-8 0 6-15</inkml:trace>
  <inkml:trace contextRef="#ctx0" brushRef="#br0" timeOffset="128398.4267">14429 10749 24 0,'41'0'18'0,"13"0"-1"0,22 0-1 15,3 0-4-15,8-7-3 16,1 3-4-16,-4 1-8 15,-14-2-7-15,-12-2-13 16,-10 7-4-16,-23-13-1 16,-2 13 19-16</inkml:trace>
  <inkml:trace contextRef="#ctx0" brushRef="#br0" timeOffset="130002.8703">14970 10582 22 0,'3'-17'20'16,"-3"3"-2"-16,5-1 0 0,-5 1-3 15,0 14-4-15,6-12-1 16,-6 12-3-16,0 9-2 15,0 8-1 1,0 8-1-16,0 8-1 16,0 8 1-16,0 5-1 15,0 3 1-15,0-1-2 16,5-4 1-16,-1-11 0 16,3-8-1-16,-1-9 1 15,-6-16 0-15,11-11-1 16,-8-11 0-16,-3-7 0 0,-3-12 1 15,-6-5-2-15,2-2 1 16,-4-2-1-16,2 5 0 16,-4 6 1-16,6 6-1 15,2 8-1-15,-1 8 0 0,6 17 0 16,0 0 1-16,0 0-1 16,0 0 1-16,12 20-1 15,-7-11 1-15,0 4 0 16,2 0 1-16,-7-13-1 15,7 15 1-15,-7-15-1 0,10 0 0 16,-10 0 1-16,7-5-1 16,-7 5 0-16,15-8-1 31,-2 8 1-31,2 4 0 0,1 5 0 16,5 5 0-16,8 4-1 15,0 0 1-15,5 2 0 16,1 0 0-16,-1-1 0 15,-2-2 0-15,-5-6 0 16,-5-2 0-16,-5-1 0 16,-8-3 0-16,-9-5 0 0,-12 11 0 15,-8-4 1-15,-5 3-1 16,-7 4 1-16,-6 3 0 16,-7 1-1-16,2 1 1 15,0-3 0-15,7-1 0 16,6-3 0-16,9-3-1 15,4-9 1 1,17 0-1-16,0 0 1 16,14-17-1-16,12 6 1 15,2-1-1-15,4 1 0 0,3-2 0 16,1 3 0-16,-1 0 0 16,-4 2 0-16,-6 1 0 15,-14-1 0-15,-11 8 0 16,0 0 0-16,-21-9 0 0,-3 9 0 15,-11 4 0-15,-2 0 0 16,2 1 0-16,2 0 0 16,4 0 0-16,7-3-1 15,4-2 1-15,18 0 0 16,0 0 0-16,7-16 0 16,2 7 0-16,8-2 0 0,-6-1 0 15,2 2 0-15,-2 0 0 16,-1 5 0-16,-10 5 0 15,10-7 0-15,-10 7-1 16,0 0 1-16,16 7 0 16,-16-7 0-16,17 11 0 0,-4-3 0 31,3-3 0-31,-5 3 0 16,2-3 0-16,-2-3 1 0,-11-2-1 15,0 0 1 1,0-10-1-16,-14-4 0 0,-5-1 1 15,1-7-1-15,-5-1 0 16,1 3 0-16,2-1 1 16,5 3-2-16,1 4 1 0,14 14 0 15,-2-10-1-15,13 18 1 16,9 2 0-16,2 3 0 16,6 2-1-16,2 2 1 15,-3-2 0-15,-1-1 1 16,-5-4-2-16,-12-2 2 15,-9-8-1 1,-11 0 1-16,-8-8-1 16,-9-3 0-16,1-7 1 15,-7 0-1-15,2-2 1 16,5-1-1-16,3 2 0 16,6 4-1-16,5 6 1 15,13 9 0-15,0 0-1 16,5 10 1-16,7 3 0 0,5 3-1 15,4 1 1-15,3 2 0 16,3-1 0-16,-2-4 0 16,-3 0 1-16,-3-9-1 0,-5-1 0 15,-14-4 1-15,0 0-1 16,-18-12 0-16,-5 1 1 16,-5-4-1-1,0-2 0-15,-3 3 0 16,3 1 0-16,3 4-1 15,6 2 1-15,10 7-1 16,9 0 1-16,3 14 0 16,6-4-1-16,12 3 1 15,3 0-1-15,3-1 2 16,2 1-1-16,-2-8 0 0,-6 4 1 16,-4-7 0-16,-6-2 1 15,-11 0-1-15,0 0 0 16,-18-9-1-16,2 2-3 15,1 3-15-15,5 4-17 16,-5-10-1-16,15 10 0 16,-15-13 0-16</inkml:trace>
  <inkml:trace contextRef="#ctx0" brushRef="#br0" timeOffset="130466.1146">15269 10197 26 0,'10'-12'24'16,"-8"-2"-1"-16,8-3-3 15,-2-2-3-15,-2-5-4 16,2 3-1-16,-5-2-2 16,1 4-1-16,-4 4-2 0,0 15-1 15,0 0-2-15,0 0 0 16,0 27-1-16,0 3-1 0,0 8-1 16,4 3-3-16,2 3-24 15,3 5-10-15,-1-15-1 16,11 3 0-16</inkml:trace>
  <inkml:trace contextRef="#ctx0" brushRef="#br0" timeOffset="131084.321">15373 10692 24 0,'16'9'22'15,"10"-9"-1"-15,16 0-2 0,18 3-3 16,26-3 1-16,28 0-3 16,26 0-2-1,24-3-4-15,15-3-1 16,11 0-1-16,-5 3-3 16,-11-2-2-16,-22 5-9 15,-32 5-19-15,-32-5-9 16,-27 9 1-16,-36-5-2 15</inkml:trace>
  <inkml:trace contextRef="#ctx0" brushRef="#br0" timeOffset="132208.6823">14131 10761 22 0,'0'-15'16'16,"0"15"-2"-16,-6 18-1 15,4 11-1-15,-2 18-1 16,-2 21-1-16,6 16-1 0,-3 16 0 16,3 19-1-16,0 5-1 15,0 3-2-15,3-10 0 16,3-9-2-16,0-17-2 0,0-16-7 16,1-20-21-16,-1-12-5 15,-12-23-1-15,9-3 0 16</inkml:trace>
  <inkml:trace contextRef="#ctx0" brushRef="#br0" timeOffset="132709.4032">13595 11918 21 0,'-22'-4'21'0,"22"4"-2"15,0 0-1-15,29 4-3 16,20-4-2-16,20 0-3 0,29 0 0 16,26 0 0-16,24-4-2 15,15-2-2-15,2 6-1 16,-8-7-5-16,-21 7-8 16,-26 0-20-16,-31 7-6 15,-48-7-2-15,-28 15 1 16</inkml:trace>
  <inkml:trace contextRef="#ctx0" brushRef="#br0" timeOffset="133073.6704">13694 11923 4 0,'-5'-18'29'15,"5"18"3"-15,0 17-9 16,0 12-3-16,5 18-5 15,-5 21-3-15,0 16-1 16,0 11 0-16,6 11-3 0,-6-2-3 31,7 2-1-31,-1-9-2 16,3-17-7-16,3-15-17 16,4-14-15-16,-6-23 0 15,6-6 0-15</inkml:trace>
  <inkml:trace contextRef="#ctx0" brushRef="#br0" timeOffset="133327.6019">13632 12864 8 0,'0'0'32'16,"15"-5"1"-1,23 5 0-15,18-6-14 16,21-4-5-16,26 5-3 16,18-6 0-16,24 6-3 15,7-1-2-15,3 2-3 16,-7 4-5-16,-24 0-7 16,-18 6-20-16,-27 6-8 15,-37-12 0-15,-17 4-1 0</inkml:trace>
  <inkml:trace contextRef="#ctx0" brushRef="#br0" timeOffset="133644.0268">14868 11930 33 0,'0'0'33'0,"0"0"-4"16,11 27-9-16,-5 19-3 15,-6 17-6-15,11 17-2 16,-8 4-1-16,5 11-1 15,-2-8-3-15,1-5-4 16,0-10-14-16,4-9-21 0,-15-26-1 16,9-9-1-16,-11-19 0 15</inkml:trace>
  <inkml:trace contextRef="#ctx0" brushRef="#br0" timeOffset="134213.9944">13971 12286 11 0,'0'0'30'16,"0"0"0"-16,27 0-8 0,7 4-5 15,6-4-3-15,7 6-4 0,-1-1-1 16,0 2-4-16,-8 0-1 16,-10 10-2-16,-16-2 0 15,-17 9 0-15,-21 2-1 16,-11 3 1-16,-12 3-1 15,2-1 1-15,-6 1-1 16,8-3-1-16,10-3 1 0,12-8-1 16,23-4 1-16,17-7-1 15,14-1 1-15,7-6-2 16,8 0-2-16,0-10-5 16,3 4-10-16,-7 3-13 15,-12-8-5-15,-5 4 1 31,-13-8 0-31</inkml:trace>
  <inkml:trace contextRef="#ctx0" brushRef="#br0" timeOffset="134392.199">13921 12458 30 0,'24'5'30'16,"4"-8"-2"-16,19 3-11 15,0 0-11-15,9-7-21 16,5 7-12-16,-11-7-2 16,9 4-1-16</inkml:trace>
  <inkml:trace contextRef="#ctx0" brushRef="#br0" timeOffset="134645.6949">14355 12123 2 0,'15'-6'31'16,"16"6"1"-16,-6 0 0 15,7-3-15-15,1 3-11 16,-3-5-16-16,2 10-18 16,-20-8-2-16,4 3-1 0,-16 0 11 15</inkml:trace>
  <inkml:trace contextRef="#ctx0" brushRef="#br0" timeOffset="134845.9729">14635 12068 31 0,'-4'15'35'15,"4"11"0"-15,0-2-13 16,0 4-7-16,3 9-3 16,3-3-7-16,-3 0-18 15,-3-9-20-15,12 2-1 0,-12-13-1 16,3 1-1-16</inkml:trace>
  <inkml:trace contextRef="#ctx0" brushRef="#br0" timeOffset="135480.0086">14278 12835 33 0,'8'27'34'0,"-8"11"-1"16,0 16-11-16,0 21-7 15,0 11-2-15,0 14-3 32,0 3-3-32,-2 2-1 0,2-10-3 15,0-12-1-15,0-12-6 16,-9-14-17-16,2-17-16 15,7-10 0-15,-10-19 0 16,10-1-1-16</inkml:trace>
  <inkml:trace contextRef="#ctx0" brushRef="#br0" timeOffset="136034.4293">14132 13872 10 0,'0'0'19'0,"0"10"-2"15,15-10 0-15,13 3-2 32,18-3-1-32,17 0 0 0,29 0 0 15,20-2-4-15,21-2-1 16,16-4-3-16,15-1-1 15,2-3 0-15,-4 2-1 16,-18 1-3-16,-23 0-7 16,-25 2-18-16,-23 7-11 15,-37-7 0-15,-16 7 0 0</inkml:trace>
  <inkml:trace contextRef="#ctx0" brushRef="#br0" timeOffset="138021.1844">15610 13529 14 0,'10'8'28'16,"-10"5"-1"-16,0 15-9 0,0 6-6 0,-3 7-3 15,3 7 0 1,-4-2-3-16,4 0-1 0,0-5-1 15,0-9 1-15,0-13-2 16,0-4 1-16,0-15-1 16,0 0 0-16,8-25-1 15,-5-3 1-15,-3-9-2 0,0-7 0 16,0-6 0-16,-6 1-1 16,1-2 1-16,0 4-1 15,0 9 1-15,1 6-1 16,4 10 1-16,0 22 0 15,13 0 0-15,4 13 0 32,6 6 0-32,9 6-1 0,6 4 1 15,10 0 0-15,0-1-1 16,0-5 1-16,-1-3-1 16,-4 1 1-16,-6-6-1 15,-6-4 0-15,-7-2 0 16,-8 2 0-16,-16-11 0 15,6 18 0-15,-11-7 0 0,-8 0 0 16,-15 2 0-16,-3 2 1 16,-10 2 0-16,-8-1-1 0,-3 0 0 15,-4 1 1-15,3 1-1 16,8-5-1-16,8 1 2 16,9-6-1-16,11-1-1 31,17-7 1-31,0 0 1 0,11 0-1 15,11-5 0-15,6 0 0 16,6-5-1-16,3 2 1 16,3-4-1-16,-2 3 1 15,-3 0-2-15,-4-1 1 16,-7 1 0-16,-12-1 0 16,-12 2 1-16,-9-1-1 0,-15 1 1 15,-8 1-1-15,-8 3 1 16,-4-1 0-16,2 2-1 15,3 3 1-15,5 0 0 16,10-3-1-16,14 3 1 16,10 0-1-16,14-6 1 0,8 4 0 15,7 2 0-15,7-6 0 16,0 3 0-16,-2 3 0 16,0-4 0-16,-6 4 1 15,-9 0-1-15,-9 0 0 0,-10 0 1 16,-13-10 0-16,-7 3-1 15,-7-4 1-15,-4-4-1 32,-2-2-1-32,1-1 1 0,3-2-1 15,11 1 1-15,6 3-1 16,12 6 0-16,7 4 0 16,10 6 1-16,9 7 0 15,3 3 0-15,5 3 0 16,3 4 0-16,-3-3 1 15,-3 1-1-15,-6-3 1 0,-7-6 0 16,-6-2-1-16,-12-4 1 16,-9-5-1-16,-16-7 0 15,-6-2 0-15,-9-6 0 16,-1-1 0-16,-1 1-1 16,3-1 1-16,6 3-1 15,7 4 0 1,10 7 0-16,16 7 0 15,0 0 1-15,22 21 0 16,3-4 0-16,10 1 0 0,2 3 0 16,0 3 1-16,4-7-1 15,-4 0 1-15,-9-4-1 16,-3-5 1-16,-10-4-1 16,-15-4 1-16,0 0-1 15,-15-18 0-15,-10 4 0 0,0 0 0 16,-2-1 0-16,1 2-1 15,4 4 0-15,7 5 1 16,15 4-1-16,0 0 1 16,13 10 0-16,9 2-1 15,5 2 1-15,4-2 0 0,-2 0 0 16,-3-1 0-16,-3-3-1 16,-8 0 1-16,-15-8 0 15,0 9 1-15,-12-5-2 16,-14-4 2-16,-4 3-1 15,-10-3 0-15,-1 4 0 32,2-4-1-32,5 0 1 0,9 0 0 15,7 0 0-15,18 0 0 16,0 0 1-16,26-3-1 16,3 1 0-16,7-4 0 15,5 4 0-15,0-1 0 0,-1 3 0 16,-6-4 1-16,-7 4-1 15,-11 0 1-15,-16 0-1 0,0 0 1 16,-28 6 0-16,-7-3-1 16,-8 0 1-16,-5-3-1 15,-3 5 0-15,2-5-1 16,7 0 0-16,8 0-1 16,11 0-1-16,10-2 0 31,13 2 0-31,0 0 0 0,24-12 0 15,0 9 1-15,9 3 1 16,1-4 2-16,4 4 0 16,-2 0 2-16,-5 6 0 15,-6 1 0-15,-10-1 1 16,-15-6 0-16,7 14 0 16,-7-14-1-16,-18 11 0 0,8-7-1 15,-3-1 0-15,4-3-1 16,9 0-1-16,-12 0-1 15,12 0-2-15,0 0-3 16,0 0-7-16,0 0-12 16,0 0-12-16,0 0 1 15,-3-9-1-15</inkml:trace>
  <inkml:trace contextRef="#ctx0" brushRef="#br0" timeOffset="140768.8572">15760 13133 8 0,'0'0'33'0,"18"13"1"0,1-13-1 16,13 4-18-16,12 1-6 15,2-5-9-15,4 4-23 0,-10-6-8 16,3 7-2-16,-16-8 0 16</inkml:trace>
  <inkml:trace contextRef="#ctx0" brushRef="#br0" timeOffset="141138.3677">16210 13115 25 0,'0'-11'29'0,"9"-1"-4"15,-3-4-2-15,0-2-5 16,1-2-3-16,-1-4-4 0,4 2-1 16,-7-4-3-16,5 8 0 15,-8 2-2 1,4 4-1-16,-4 12-1 16,0 0 0-16,0 17 0 15,0 10-1-15,0 6 0 16,0 8 0-16,3 1 0 15,1 6-1-15,-1-2-2 16,0-10-9-16,-1-4-29 16,5-6 0-16,-7-14 0 0,9 3-1 15</inkml:trace>
  <inkml:trace contextRef="#ctx0" brushRef="#br0" timeOffset="141955.2043">16049 13726 37 0,'33'4'20'0,"26"-1"0"0,23-3-1 16,32 0-1-16,25 0-3 15,26-4-4-15,25 0-2 16,4-7-2-16,2 1-3 16,-10 0-11-16,-15 5-27 0,-40-13-1 15,-25 5-1-15,-48-15 0 16</inkml:trace>
  <inkml:trace contextRef="#ctx0" brushRef="#br0" timeOffset="143156.0922">18044 11114 15 0,'5'48'30'0,"-5"10"-6"15,0 33-3 1,2 27-5-16,1 32 0 16,-3 30-4-16,-5 21-4 15,-2 17-2-15,-2 1-3 16,-2-4 0-16,-5-6 0 15,-1-11-1-15,-5-16-2 16,3-24-1-16,4-18-5 0,0-25-18 16,3-29-10-16,8-19-1 0,-4-36 0 15</inkml:trace>
  <inkml:trace contextRef="#ctx0" brushRef="#br0" timeOffset="143872.2405">17986 11105 41 0,'0'0'24'0,"0"0"-2"16,0 0-2-16,-12 17-5 16,-1 4-4-16,-6 5-5 15,2 2-2-15,-2 1-1 16,6-6-1-16,3-4-1 15,5-10 0 1,5-9 0-16,10-5 1 16,1-10-1-16,2-7 0 15,3-2-1-15,2-5 1 0,0 3-1 16,0 3 0 0,-1 8 0-16,-1 2 0 15,3 11-1-15,1 2 1 0,1 11 0 16,1 0-3-16,4 6-8 0,-1 0-18 15,-8-11-4-15,6 7-1 16,-12-18 0-16</inkml:trace>
  <inkml:trace contextRef="#ctx0" brushRef="#br0" timeOffset="144341.7316">17036 10695 33 0,'10'0'29'0,"10"4"-9"15,7 1-6-15,5-1-2 16,10 2-2-16,3-2-5 16,-2-3-5-16,1-1-8 15,-5 4-8-15,-8-8-10 16,3 4-4-16,-19-6-1 0</inkml:trace>
  <inkml:trace contextRef="#ctx0" brushRef="#br0" timeOffset="144592.1343">17311 10606 25 0,'0'0'22'0,"-11"9"-5"0,18 2-3 15,6 2-4-15,9 1-2 16,8 5 0-16,1-5-2 0,3 4-2 15,-2-7 0-15,-1 2 1 16,-10-3 1-16,-8 3 0 16,-13-13 1-16,-15 18 0 31,-10-7-1-31,-4 6 0 0,-5-4 0 16,-3 1-6-16,7 1-7 15,3 3-24-15,8-12-4 16,19-6-1-16,11 4-1 15</inkml:trace>
  <inkml:trace contextRef="#ctx0" brushRef="#br0" timeOffset="145177.7403">18189 10351 22 0,'-40'-15'30'0,"-23"-3"-4"31,0 18-6-31,-8 7-4 16,-3 14-4-16,8 19-3 0,2 13-4 15,12 18-1-15,10 13-2 16,14 11 0-16,15 3 0 16,21-5 0-16,20-4 0 15,25-8 1-15,23-19 0 16,19-19 1-16,18-27-1 0,8-18 0 16,5-28 0-16,-7-17 1 15,-12-19 0-15,-25-14-1 16,-32-15 1-16,-31-5-2 15,-37-1 2-15,-25 8-2 16,-27 12 0-16,-21 12-4 16,-11 19-2-16,-6 15-5 0,15 23-7 31,7 16-15-31,17 14-8 16,17 10 0-16,11 5 1 15</inkml:trace>
  <inkml:trace contextRef="#ctx0" brushRef="#br0" timeOffset="145494.1785">18027 10272 51 0,'0'-14'35'0,"0"14"1"15,-10 19-17-15,10 32-4 16,0 15-6-16,5 20-3 16,-5 8-1-1,5 8-3-15,1-3-3 16,1-10-7-16,2-7-14 15,0-15-15-15,-9-22 0 16,0-10 0-16,0-23 2 16</inkml:trace>
  <inkml:trace contextRef="#ctx0" brushRef="#br0" timeOffset="145747.7075">17586 10788 33 0,'-9'-10'34'15,"21"10"1"-15,9-4-10 16,18-6-5-16,23 10-5 16,13-5-5-16,17 5-1 15,5-4-1-15,8 4-2 16,-8 0-4-16,-6-4-9 15,-13 0-31-15,-14 4 0 16,-20-4-2-16,-7 4 1 0</inkml:trace>
  <inkml:trace contextRef="#ctx0" brushRef="#br0" timeOffset="149021.8693">18649 10705 16 0,'-12'9'22'0,"21"0"-1"0,7-5-4 16,18 1-1-16,17 1-3 16,15-2 0-16,20 1-3 15,14-5-1 1,14 0-2-16,3 0-2 15,-6 0 0-15,-13 0-2 16,-15 0-3-16,-20 0-17 16,-14 0-16-16,-32 0-2 15,-17 0 1-15,0 0-2 16</inkml:trace>
  <inkml:trace contextRef="#ctx0" brushRef="#br0" timeOffset="149945.2709">20037 10389 9 0,'-47'-10'27'0,"-24"0"1"16,-5 16-14-16,-8 13-1 15,-1 17-3-15,5 15-1 16,9 15 0 0,18 18 0-16,18 8-1 15,27 4 0-15,25-4-1 16,31-2 1-16,27-18-2 16,29-9-1-16,14-24-1 0,16-22 0 15,-1-27-1-15,0-21-1 16,-12-24 0-16,-18-16-1 15,-38-18 0-15,-34-12 0 0,-37-4-1 16,-33 5-1-16,-28 12-2 16,-27 12-6-16,-10 25-5 15,-7 15-10-15,8 17-12 16,17 24-2-16,14 9 0 16,20 13 14-16</inkml:trace>
  <inkml:trace contextRef="#ctx0" brushRef="#br0" timeOffset="150308.3963">19928 10389 47 0,'0'0'32'0,"0"0"-7"0,-6 9-4 15,10 20-5-15,-2 16-5 16,8 15-2-16,-2 10-3 15,5 14 0-15,-2-1-1 32,1 1-3-32,-1-6-4 0,-2-10-4 15,1-13-10-15,-6-9-19 16,-4-21-2-16,4-8 0 16,-4-17 0-16</inkml:trace>
  <inkml:trace contextRef="#ctx0" brushRef="#br0" timeOffset="150711.4693">19511 10803 10 0,'12'0'31'16,"17"0"2"-16,11-5-8 0,21 0-5 16,20 5-4-1,8 0-2 1,11 10-2-16,-1-6-4 16,2 1-3-16,-13 2-5 15,-14-1-9-15,-20-6-27 0,-13 2 0 16,-21-7-1-16,-1 5 0 15</inkml:trace>
  <inkml:trace contextRef="#ctx0" brushRef="#br0" timeOffset="151450.1926">19777 11190 9 0,'6'21'26'0,"-11"16"-1"16,5 33-9-16,0 22-4 15,0 30-4 1,5 26 0-16,-5 25 0 16,0 18-2-16,0 12-2 15,-8 3 0-15,0-6-1 16,-1-8-1-16,-2-15-3 16,-2-15-3-16,4-24-14 15,9-17-13-15,-10-42 0 16,14-14-1-16</inkml:trace>
  <inkml:trace contextRef="#ctx0" brushRef="#br0" timeOffset="152129.8609">19742 11347 26 0,'0'0'27'0,"-21"3"-6"16,2 7-6-16,-8 1-6 0,-1 2-3 15,2 4-3-15,1-3 0 16,5 0-1-16,9-4-1 16,11-10-1-16,0 0 1 15,17-13 0-15,4-2 1 16,2-2-1-16,3-1 2 16,3 2 0-16,-4 3-1 0,0 3 1 15,-7 10 0-15,1 14 0 16,-1 8-7-16,5 12-26 15,-5-2-1-15,17 11 0 16,-5-3-1-16</inkml:trace>
  <inkml:trace contextRef="#ctx0" brushRef="#br0" timeOffset="246291.4468">19674 13630 27 0,'-27'0'21'0,"27"0"-2"16,39 19-2-16,30-10 0 16,38 0-2-16,40-4-1 15,42 5-1-15,30-5-3 0,26 0-2 16,10-1-3-16,-1-1-8 16,-19-3-27-16,-24 7-6 15,-54-7-1-15,-38 10 0 0</inkml:trace>
  <inkml:trace contextRef="#ctx0" brushRef="#br0" timeOffset="247412.5732">21132 13529 31 0,'12'3'36'0,"-12"-3"0"15,-15 7-13-15,-2 5-5 16,-13 1-6-16,-2 10-4 15,-10-5-3-15,0 6-1 16,-4-1-3-16,4 0 0 16,2-6 0-16,5 2-1 0,7-4 1 15,8-6-1-15,5-2 0 16,6-2 0-16,9-5 0 16,10 0 0-16,8 3 1 15,10-3-1-15,8 5 1 16,9 4 0-16,4 3 0 0,7 1 0 31,-4 3-2-31,-4-1-1 0,-5-1-7 16,-10-1-12-16,-13-8-16 15,-1 1-1-15,-19-6 0 16,16-8 3-16</inkml:trace>
  <inkml:trace contextRef="#ctx0" brushRef="#br0" timeOffset="248314.6392">21177 13564 43 0,'5'-18'29'0,"-2"3"-6"16,1 4-2-16,-4 11-4 16,10 5-2-16,-3 12-3 31,-7 7-4-31,3 7-3 16,-3 5-2-16,0 3 1 0,0-1-2 15,0-1 0-15,-3-5-1 16,3-10 0-16,-7-6-1 15,7-16 1-15,0 0-1 16,0 0 0-16,-13-12 0 16,8-11 0-16,-2-4-1 0,-1-2 1 15,3-1-1-15,0 1 0 16,2 3 1-16,0 5-1 16,3 6 0-16,0 15 1 15,0 0-1-15,9 19 1 0,-9 0 0 16,0 3 0-1,0 2 0 1,0 3 1-16,-5-8-1 16,1 0 0-16,-2-7 1 15,6-12-1-15,0 0 0 0,-11 0 0 16,11-16 0-16,0-2 0 16,0-3 0-16,5-3 0 15,-2 2-1-15,2 3 1 16,-1 4-1-16,-4 15 1 0,0 0-1 15,0 0 1-15,-15 15 0 16,-2 1 0-16,-6 3-1 16,-1-1 2-16,-4-3-1 15,2-4 0-15,4-4 0 16,4-7 0-16,5 0 1 16,13 0-2-16,0-19 2 0,13 10-2 15,5-3 1-15,7 4 0 16,3 2-1-16,2 0 1 15,1 3 0-15,-2 1-1 16,-5 2 1-16,-8 2 0 16,-16-2 0-16,0 0 1 15,-15 13-1 1,-10-6 1-16,-7 0 0 16,-1 1-1-16,0 1 1 0,3-3-1 15,5 1 0 1,10-1 0-16,15-6 0 15,0 0 0-15,12 5 0 0,4-5 0 16,6 0 1-16,0-5-1 16,1 5 1-16,-1-6 0 15,-5 3-1-15,-2-1 0 0,-5 4-7 16,-10 0-28-16,3-15-2 16,0 5-2-16,-9-13 1 15</inkml:trace>
  <inkml:trace contextRef="#ctx0" brushRef="#br0" timeOffset="252287.325">21075 13689 7 0,'-15'10'14'0,"6"1"-2"16,-2-5-2-16,11-6-2 15,-12 0-1-15,12 0-1 32,8-16 0-32,3 3 0 0,3-5 1 15,0-1 0-15,4 2 1 16,-5-2 1-16,4 10 1 16,-10-4 0-16,-7 13-1 15,7-9-1-15,-7 9 0 16,0 0-3-16,0 0-1 0,-10 4-2 15,10-4-2-15,0 0 1 0,-11 6-1 16,11-6 1-16,-5 12 0 16,0-3 0-1,0 6 0-15,-1 2 0 0,1 4 0 16,2-1 1-16,3 4-1 16,0-5 0-16,6-3 0 31,2-5 0-31,4-7 0 0,0-8-1 15,0-5 0-15,0-6 0 16,-3-5 0-16,-4-1 1 16,-2 0-1-16,-3 2 0 15,0 6 1-15,0 13-1 16,0 0 0-16,-8 2 0 16,8 15 1-16,-4 0-1 0,4 9 0 15,0-4 0-15,-3 0 1 16,3-3 0-16,0-9 0 15,0-10 1-15,-7 10-1 16,7-10 0-16,-10 0-2 16,10 0-11-16,-8 12-26 15,8-12 0 1,0 0-1-16,0 0 0 16</inkml:trace>
  <inkml:trace contextRef="#ctx0" brushRef="#br0" timeOffset="252887.5898">21526 13741 22 0,'0'0'30'15,"18"5"-12"-15,25-5-2 16,26-4-2-16,27 1-1 15,24-3-2-15,16 1-7 16,12-1-12-16,8 6-21 16,-25-14-2-16,-11 14 0 0,-41-4 3 15</inkml:trace>
  <inkml:trace contextRef="#ctx0" brushRef="#br0" timeOffset="254304.2203">22508 12676 18 0,'4'-8'33'15,"7"25"1"-15,-6 22-8 16,0 21-7-16,2 18-6 15,-3 14-3-15,8 12-1 0,-4 6-3 16,0 0-3 0,1-6-6-16,-5-17-6 15,2-16-22 1,2-6-5-16,-8-24-1 16,0-6 0-16</inkml:trace>
  <inkml:trace contextRef="#ctx0" brushRef="#br0" timeOffset="255089.8372">21955 12639 11 0,'-32'-5'26'0,"32"5"-4"16,15 0-3-16,34 0-1 15,28 0-2-15,34 0-2 16,28 0-2-16,19 0-2 16,7 0-3-16,-6-4-5 15,-15-1-6-15,-19 2-18 16,-33 8-12-16,-54-5-2 0,-24 0 1 15</inkml:trace>
  <inkml:trace contextRef="#ctx0" brushRef="#br0" timeOffset="255522.0711">21926 11601 25 0,'0'0'33'0,"-13"14"-2"16,5 18-8-16,3 29-3 15,5 14-6-15,0 24-3 16,0 8-2-16,6 9-1 15,-6-5-6 1,5-9-5-16,-2-9-9 16,-3-17-18-16,-5-25-8 0,9-10 1 15,-11-27 0-15</inkml:trace>
  <inkml:trace contextRef="#ctx0" brushRef="#br0" timeOffset="255837.9075">21913 11759 3 0,'17'0'29'16,"31"6"1"-16,11 0-8 16,32 1-5-16,29 2-1 0,19-3-4 31,12 3-2-31,8-4-6 16,0 2-5-16,-12 0-11 15,-17 1-14-15,-32-6-8 16,-27 10 0-16,-40-7-1 0</inkml:trace>
  <inkml:trace contextRef="#ctx0" brushRef="#br0" timeOffset="256106.6535">23171 11862 32 0,'-14'-12'32'16,"14"12"-5"-16,0 0-3 16,7 22-7-16,-2 11-3 15,-5 13-3-15,9 15-2 16,2 10-2-16,3 15 0 16,-4-1-2-16,-3 7-2 15,5-9-4-15,-2-11-10 16,1-13-27-16,0-11 0 0,-11-22 0 15,5-7-1-15</inkml:trace>
  <inkml:trace contextRef="#ctx0" brushRef="#br0" timeOffset="256707.5705">22216 12138 34 0,'0'0'34'0,"17"0"1"0,9-2-12 15,9 2-6-15,7 0-7 16,6 2-2-16,-2-2-3 16,3 8-2-16,-9-2-1 15,-8 7-1-15,-16 0 0 16,-16 6 0-16,-17 3-1 0,-13 4 1 15,-7 2-1-15,-5 4 0 16,0-3 0-16,0 1 1 16,7-5-1-16,12-3 0 15,13-7 0-15,16-7 0 16,13-1 0-16,7-7-3 16,9 5-5-16,1-5-14 0,-2-7-15 15,7 4 1-15,-11-7-1 16</inkml:trace>
  <inkml:trace contextRef="#ctx0" brushRef="#br0" timeOffset="256892.4311">22187 12312 27 0,'13'0'34'0,"18"0"1"15,2 0-3-15,6 0-18 16,10 0-10-16,4-4-25 16,3 6-12-16,-13-11 0 0,9 7-1 15</inkml:trace>
  <inkml:trace contextRef="#ctx0" brushRef="#br0" timeOffset="257177.3147">22566 12063 15 0,'19'0'33'0,"-1"0"1"15,17 0-3-15,-2 3-13 16,2-3-8-16,5 0-7 0,-4 5-9 16,-7-5-10-16,-8-7-15 15,1 7-2-15,-18-9-1 16,9 5 11-16</inkml:trace>
  <inkml:trace contextRef="#ctx0" brushRef="#br0" timeOffset="257355.7174">22916 11990 48 0,'0'0'36'16,"13"3"-3"-16,-13 9-8 31,0 0-7-31,0 10-5 0,0-4-4 16,0 10-1-16,0-4-4 15,2 4-3-15,3-2-6 16,-5-5-20-16,0-7-14 15,8 1-1-15,-8-15 0 16</inkml:trace>
  <inkml:trace contextRef="#ctx0" brushRef="#br0" timeOffset="258256.7593">20478 10774 15 0,'-10'0'15'16,"10"0"0"-16,10 0 0 15,11 4-2-15,16 1-1 16,22 0-2-16,21 3 0 16,27-1-1-1,28 2 0-15,26-2-2 16,18 0-1-16,3-2-1 15,-3-1-4-15,-20-4-13 16,-23 5-20-16,-54-10 0 16,-26 5-1-16,-48-13 1 15</inkml:trace>
  <inkml:trace contextRef="#ctx0" brushRef="#br0" timeOffset="259942.6728">21502 10727 23 0,'5'-14'28'15,"-5"14"-4"-15,0 0-4 16,0 14-5-16,0 6-4 0,-4 8-3 31,4 2-3-31,-4 1-1 16,4 1-1-16,0-1-2 15,0-8 1-15,5-6-1 16,-5-8 0-16,0-9 1 16,0 0-1-16,0-20 0 0,0 1 1 15,-6-10-1-15,6-3 0 16,-6-4-1-16,1 2 1 0,2-1-1 15,-2 6 0-15,5 5 0 16,-3 10 0-16,3 14 0 16,9-7 1-16,5 15-1 15,6 7 1-15,8 3-1 16,7 1 1-16,3 1-1 16,6-2 1-1,1-1 0-15,-3-4-1 16,-8 0 0-16,-4-6 0 15,-11 0 0-15,-7-5 1 16,-12-2-1-16,-3 9 0 16,-15-1 0-16,-9-2 0 15,-7 2 0-15,-4 6 0 16,-6 0 1-16,-1 0-1 0,1 5 0 16,5-6 0-16,7 2 0 15,11-6 0-15,8-3 0 0,13-6 0 16,0 0 0-16,21-4 0 15,2-5 0-15,4 0 1 16,11-2-1-16,3 0 0 16,4-2 0-16,-2 0 0 0,-5 2 0 15,-3 3 0-15,-10-1 0 16,-9 5 0-16,-16 4 0 16,-16 0 0-16,-11 5 0 15,-9 3-1-15,-2 0 1 16,-7 3 0-16,4-3 0 31,1-1 0-31,7-4 0 0,9-3 0 16,6 0 1-16,18 0-1 15,-9-10 0-15,13-3 0 16,8 0 0-16,5 1-1 16,2-1 1-16,6 0 0 15,0 3 0-15,0 2 0 16,-4 1 0-16,-2 7 0 0,-7 0 0 15,-12 0 0-15,0 0 1 16,-14 6-1-16,-5-6 0 16,-3-4 0-16,0-1 1 15,-3 0-1-15,3-4 1 0,7-1-1 16,6 1 0-16,9 9 0 31,0-13 0-31,0 13 0 0,16 8 0 16,2 1-1-16,4 3 1 15,4 5 0-15,1-2 0 16,-2-1 0-16,-4-1 0 16,-3-4 0-16,-6-4 1 15,-12-5-1-15,0 0 0 16,-24-12 0-16,1-3 0 0,-4-2 1 16,-2 0-1-16,-1-2 0 15,3 0 0-15,5 4 0 16,7 2 0-16,5 6-1 15,10 7 1-15,0 0 0 16,3 18 0-16,9-4 0 16,3 1 0-16,2-1 0 0,0-1 0 15,-1-6-1-15,1-1-7 16,-6 0-25-16,-8-18-2 16,-3 12 0-16,0-30-1 0</inkml:trace>
  <inkml:trace contextRef="#ctx0" brushRef="#br0" timeOffset="260458.8773">21667 10411 38 0,'6'-10'32'0,"-6"1"-6"16,5-4-4-1,0-9-6-15,5 3-2 0,-8-5-3 16,4 2-3-16,-6 1-2 15,6 3-1-15,-2 0-2 16,-4 18 0-16,3-10 0 16,-5 21-1-16,2 11 0 0,0 10 0 31,4 4-1-31,0 7-1 16,3 10-12-16,4 1-25 15,-4-11-2-15,12-1 0 16,-5-14-1-16</inkml:trace>
  <inkml:trace contextRef="#ctx0" brushRef="#br0" timeOffset="261581.5458">21874 10812 10 0,'-12'0'10'0,"12"0"-1"16,0 0-1-16,0 0-1 16,0 0-1-1,13 6-1-15,-13-6 0 16,11 0-1-16,-11 0-1 15,0 0-1-15,9 0-1 16,-9 0 0-16,0 0 0 0,0 0 0 16,0 0-1-1,0 0 1-15,-9 4 0 16,9-4 0-16,0 0 0 0,-11 0 0 16,11 0 0-16,-10 0 0 0,10 0-1 15,0 0 1-15,0 0-1 16,0 0 1-16,0 0-1 15,0 0 0-15,0 0 0 16,0 0 1-16,0 0 0 16,0 0 0-1,0 0 1-15,15 5-1 16,-3-5 1-16,7 0 0 16,7 4 0-16,11-4-1 15,16 0 2-15,22 0 0 16,24 4 1-16,24-3 0 15,21 6 0-15,18-2 0 16,4 0 0-16,-5 5 0 0,-2-1-2 16,-22-1-1-16,-21 6 0 15,-23-4 1-15,-19-3-2 16,-25-1-2-16,-6-4-6 16,-13-2-8-16,-17 5-15 15,-13-5 0-15,0 0 0 0</inkml:trace>
  <inkml:trace contextRef="#ctx0" brushRef="#br0" timeOffset="262645.762">22629 10899 11 0,'0'0'15'0,"0"0"-3"16,-10 0-2-16,10 0-1 15,0 0-3-15,-7 7 0 16,7-7 0-16,-6 14 0 0,2-3 1 16,4 4-1-16,0 8 1 15,0 9 1-15,-4 11 0 16,4 13-1-16,0 8 0 16,0 15 0-16,6 1-2 0,2 8 0 15,2-3-3-15,1-4 0 16,3-11-3-16,-2-9-3 0,6-14-10 15,-3-5-18-15,-15-24-1 16,10-3-2-16,-10-15 3 16</inkml:trace>
  <inkml:trace contextRef="#ctx0" brushRef="#br0" timeOffset="263819.8397">23524 10715 5 0,'0'0'28'15,"3"12"-1"1,12-2-8-16,1 4-5 0,8 3-5 16,13 2-2-16,2-1-1 15,3 1-1-15,-2-4-3 0,-2-1-1 16,-11 0 1-16,-8-1 2 15,-17-2 0-15,-12 7 1 16,-16-3 0-16,-8 7 0 16,-6 1 0-16,3 1-4 15,0 1-7-15,7 0-20 16,8-10-8 0,11-2-2-16,11-13 1 15</inkml:trace>
  <inkml:trace contextRef="#ctx0" brushRef="#br0" timeOffset="264337.9139">23964 10393 27 0,'0'0'31'0,"0"0"-2"15,-14 12-9-15,11 7-3 16,-2 0-6-16,5 6-2 16,0 0-2-16,6 1-1 15,9-6-2-15,8-3-1 31,3-6-2-31,1-5 1 0,-5-11-2 16,-2-3 1-16,-10-10 0 16,1-5-1-16,-4-1 0 0,-14-4 0 15,-4 0 0 1,-1 4 0-16,5 5 0 0,1 7 0 16,6 12 0-16,0 0 0 15,-6 24 1-15,14 7 0 0,6 8 0 16,7 5 0-16,-3 7 1 15,-7 1 0-15,-3-1 1 16,-8-4-1-16,-9-6 1 16,-3-7-1-16,-9-10-1 15,-11-11-1-15,1-5-4 32,4-16-6-32,10-5-15 0,11-2-13 15,6-14 0-15,0 6-1 16</inkml:trace>
  <inkml:trace contextRef="#ctx0" brushRef="#br0" timeOffset="264724.888">24283 10466 24 0,'20'34'35'0,"-7"-7"1"0,-13 2-10 32,0 0-6-32,-4 5-6 0,4-34-2 15,7 53-4 1,-7-35-2-16,0-4-2 0,0-14-1 16,12 0-1-16,-12 0 0 15,0-37-1-15,-9 4-1 16,6-7 1-16,0-6-1 15,-11-4 1-15,-4-4-2 0,10 3 1 16,-2 3 0-16,1 7 0 16,9 5 0-16,-7 7 0 15,7 6 0-15,0 23-1 16,0 0-1-16,62-32-4 16,-62 32-4-16,57 0-12 15,-57 0-16 1,91 9-1-16,-91-9 1 15,61 14 1-15</inkml:trace>
  <inkml:trace contextRef="#ctx0" brushRef="#br0" timeOffset="264994.4448">24297 10701 45 0,'7'22'35'16,"-7"-22"-3"-16,0 0-9 16,55 19-7-16,-55-19-6 15,45 5-7-15,-45-5-9 16,74-1-22-16,-74 1-7 15,41-8-1-15,-41 8 0 16</inkml:trace>
  <inkml:trace contextRef="#ctx0" brushRef="#br0" timeOffset="265410.9756">24456 10461 27 0,'0'0'33'0,"0"0"-2"16,0 0-7-16,0 0-6 16,0 0-5-16,44 54-4 15,-44-54-1 1,0 0-3-16,0 54 0 15,0-54-2-15,0 0 0 16,0 0-2-16,0 0 1 16,0 0-2-16,0 0 1 15,52-18-1-15,-52 18 0 16,0 0 0-16,54-53 0 16,-54 53 0-16,0 0-1 0,0 0 2 15,49-36-1-15,-49 36 1 16,0 0 0-16,0 0 0 15,0 0 0-15,12 57 0 16,-12-57-2-16,28 42-8 0,-28-42-21 16,0 0-8-1,24 47-1-15,-24-47 1 0</inkml:trace>
  <inkml:trace contextRef="#ctx0" brushRef="#br0" timeOffset="266010.8775">24848 10248 33 0,'44'0'29'16,"-2"-7"-7"-16,-42 7-5 16,68-2-4-16,-68 2-4 0,0 0-3 31,0 0-2-31,43-5-1 15,-43 5 0-15,0 0-1 0,0 0-1 16,0 0 0-16,-30 47 0 16,30-47 0-16,7 52 0 15,-7-52 0-15,-5 75 1 16,-4-31 0-16,28 0-1 16,-11 5 0-16,-1-5 1 0,1-3-1 15,-8-41 0-15,-5 73-1 16,5-73 1-16,30 53-1 15,-30-53 1-15,0 0 0 16,-12 46 0-16,12-46 0 16,0 0 0-16,0 0 0 15,-61 10 0-15,61-10 0 0,-62-7-1 16,20 1 1-16,42 6-2 16,-43-6 1-16,43 6-1 15,-52-8-1-15,52 8 0 16,0 0-4-16,0 0-8 15,0 0-20-15,0 0-2 16,0 0 1 0,0 0 0-16</inkml:trace>
  <inkml:trace contextRef="#ctx0" brushRef="#br0" timeOffset="272009.5303">20723 12904 32 0,'7'-13'28'0,"6"1"-2"15,-1-1-3-15,-3-8-3 16,5 2-3-16,-7-6-4 16,4 3-4-16,-7-5-3 15,4 4 0-15,-8 3-3 16,5 2 0 0,-5 5 0-16,0 13-2 15,0 0 1-15,-7 17-1 16,3 8-1-16,1 5-6 15,5 7-15-15,6 6-17 16,-8-11-1-16,12 4 0 16,-3-14 0-16</inkml:trace>
  <inkml:trace contextRef="#ctx0" brushRef="#br0" timeOffset="272277.0836">21163 12690 53 0,'0'-12'36'0,"0"12"1"16,0 9-15-16,-14 9-6 16,2 15-5-16,-12 4-6 15,0 12 0-15,-8 3-2 31,0 4 0-31,-1-3-2 0,1 0-1 16,2-7-4-16,-1-9-5 16,12-3-16-16,7-6-14 15,0-15 1-15,12-1-2 16</inkml:trace>
  <inkml:trace contextRef="#ctx0" brushRef="#br0" timeOffset="272662.2351">21224 13004 25 0,'0'0'32'16,"-9"11"0"-16,9-11-8 16,-16 19-8-16,0-9-5 15,5 4-3-15,-3 0-1 0,5 0-1 16,-2-1-2-16,7 1 0 16,4-6-1-16,6 4 0 15,4-5-1-15,6 0 0 16,4 1-1-16,3-4-1 15,5-1-3-15,-4-3-3 0,1 3-4 32,-6-3-5-32,0 0-6 0,-5-3-9 15,-14 3-4 1,19-7-2-16,-19-5 12 0</inkml:trace>
  <inkml:trace contextRef="#ctx0" brushRef="#br0" timeOffset="272947.0476">21373 13026 47 0,'0'0'25'16,"0"-14"-2"-16,0 14-3 16,0 0-4-16,-10 0-3 15,7 17-3-15,-4-3-3 16,7 7-2-16,-5 2-1 16,5 8-1-16,-5-2 0 15,5 3-1-15,0-4 0 0,3-3-1 16,0-6 2-16,-3-2-1 15,0-5 1-15,0-12 1 16,4 10-1-16,-4-10 0 16,0 0 0-16,0 0-1 15,0 0-1-15,0 0-4 0,0 0-7 32,0 0-21-32,0 0-10 15,0 0 1-15,0-14 0 0</inkml:trace>
  <inkml:trace contextRef="#ctx0" brushRef="#br2" timeOffset="275948.8472">13535 9783 26 0,'-4'14'34'0,"4"14"1"16,-4 4-7-16,1 8-13 0,3 14-4 15,0 7-6-15,3 4-9 32,1 1-22-32,6 4-7 0,-14-15-2 15,10 5 0 1</inkml:trace>
  <inkml:trace contextRef="#ctx0" brushRef="#br2" timeOffset="276196.7677">13478 10611 50 0,'5'17'36'16,"-5"-6"1"-16,0 14-7 15,0 10-20-15,-3-2-4 16,6 13-7-16,1 2-10 0,4 6-24 16,-8-8-1-1,11 0 0-15,-9-7-1 0</inkml:trace>
  <inkml:trace contextRef="#ctx0" brushRef="#br2" timeOffset="276435.0695">13447 11415 29 0,'-9'19'36'16,"-2"12"0"-16,2-2 0 16,3 9-20-16,6 5-7 15,-5 6-8-15,5-2-6 16,7 0-16-16,1 0-14 16,-8-9-1-16,9 6 0 0</inkml:trace>
  <inkml:trace contextRef="#ctx0" brushRef="#br2" timeOffset="276619.4804">13381 12310 25 0,'-15'40'33'0,"11"11"-1"16,-11-3-3-16,9 4-26 15,-3 4-16-15,-1-8-11 16,10 9-6-16,0-19-3 15,4 0 12-15</inkml:trace>
  <inkml:trace contextRef="#ctx0" brushRef="#br2" timeOffset="276798.3837">13329 13003 25 0,'0'40'35'0,"-6"-7"0"16,3 0-6-16,-1 5-8 15,-2-6-5-15,6 5-4 0,-11-7-4 16,5 0-5-16,6-2-7 16,-5-4-15-16,-4-5-19 15,9 3 0-15,0-7-1 0,4 5 0 16</inkml:trace>
  <inkml:trace contextRef="#ctx0" brushRef="#br2" timeOffset="276967.6766">13366 14102 43 0,'-10'45'37'0,"10"5"-1"16,-3-4 1-16,0-2-34 0,3-4-16 15,-6-14-19-15,12-2-4 16,-6-24 0-16,3-9-1 15</inkml:trace>
  <inkml:trace contextRef="#ctx0" brushRef="#br2" timeOffset="281956.4071">13850 9714 13 0,'0'0'29'0,"36"4"0"16,-7-2-9-16,14 2-6 0,13 3-2 15,6-2-5-15,3-1-6 16,9-4-12-16,4 8-17 16,-9-11-2-16,5 3-2 15,-19-3 9-15</inkml:trace>
  <inkml:trace contextRef="#ctx0" brushRef="#br2" timeOffset="282294.919">14860 9757 5 0,'19'-6'29'16,"18"12"0"-16,3-6-4 16,12 7-10-16,12-2-7 15,11-5-15-15,13 9-19 0,-4-18-1 16,10 4-3-16,-11-14 10 16</inkml:trace>
  <inkml:trace contextRef="#ctx0" brushRef="#br2" timeOffset="282595.928">16232 9784 20 0,'52'8'29'0,"1"-8"-5"16,15 6-4-16,3-3-11 0,10-3-24 15,13 10-11 1,-11-15-1-16,19 5-2 0</inkml:trace>
  <inkml:trace contextRef="#ctx0" brushRef="#br2" timeOffset="282927.991">17623 9779 36 0,'32'8'34'0,"4"-8"1"16,15 5-9-16,10 2-12 0,11-3-9 31,14 4-19-31,10-8-17 0,18 2-3 16,-9-7 0-16,11 5-1 16</inkml:trace>
  <inkml:trace contextRef="#ctx0" brushRef="#br2" timeOffset="283244.4259">19034 9761 31 0,'14'-1'33'0,"19"5"0"31,3-3-10-31,17-1-10 0,13 9-8 16,11-4-12-1,20 5-22-15,0-10-3 0,19 0-1 16,-8-6-1-16</inkml:trace>
  <inkml:trace contextRef="#ctx0" brushRef="#br2" timeOffset="283582.4427">20499 9793 22 0,'39'0'29'0,"24"10"0"0,8-7-19 16,13-3-29-16,19 14-4 15,-5-14-4-15,7 9 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5:32:10.71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21353 9862 30 0,'0'0'34'0,"25"-2"-2"15,4 2-10-15,9 6-6 16,13-1-6-16,9 0-12 15,10 5-24 1,-1-10-6-16,18 6-1 16,-8-8-2-16</inkml:trace>
  <inkml:trace contextRef="#ctx0" brushRef="#br0" timeOffset="315.9919">22281 9835 27 0,'20'0'33'0,"18"5"0"15,6-1-12-15,12 1-6 16,3 5-6-16,10-1-11 0,4 4-21 16,-7-9-9-16,5 8-1 15,-5-12-1-15</inkml:trace>
  <inkml:trace contextRef="#ctx0" brushRef="#br0" timeOffset="769.2407">23123 10016 24 0,'0'0'32'31,"0"10"1"-31,0 4-8 0,0 13-7 16,0 10-6-1,4 15-5-15,4 8-6 16,-2 5-14-16,4 0-19 0,7 9-2 16,-7-13-1-16,7 6 1 15</inkml:trace>
  <inkml:trace contextRef="#ctx0" brushRef="#br0" timeOffset="1047.4833">23126 10839 21 0,'3'-10'33'0,"11"20"2"31,-2 4-8-31,1 18-9 16,1 12-6-16,-1 11-6 15,-3 5-7-15,-3 10-12 16,3 8-20-16,-15-7-1 0,10 7-1 16,-10-14 0-16</inkml:trace>
  <inkml:trace contextRef="#ctx0" brushRef="#br0" timeOffset="1432.3666">23363 11681 20 0,'9'-13'35'15,"3"23"1"-15,-4 6-6 16,2 8-10-16,3 13-5 16,-7 9-5-16,9 10-5 0,-1 5-8 15,-6 8-23-15,-8-8-10 16,0 5-2-16,-12-11 1 16</inkml:trace>
  <inkml:trace contextRef="#ctx0" brushRef="#br0" timeOffset="1747.9796">23403 12602 29 0,'16'19'36'0,"-12"1"0"31,12 15 0-31,-5 11-20 16,-4 2-6-16,4 15-4 0,-1 5-8 15,-7 2-9-15,-3-2-20 16,3 1-5-16,-8-11-1 16,5-2 0-16</inkml:trace>
  <inkml:trace contextRef="#ctx0" brushRef="#br0" timeOffset="2016.7905">23523 13491 25 0,'-5'16'35'0,"11"14"1"16,-12-3 0-16,0 4-20 15,6 7-4-15,-8 1-3 0,8 2-3 16,0-7-4-1,-2-2-11 1,-5-1-10-16,14-1-18 16,-14-14 1-16,14 4-3 15,-7-20 3-15</inkml:trace>
  <inkml:trace contextRef="#ctx0" brushRef="#br0" timeOffset="2685.75">13493 14307 32 0,'18'-15'35'16,"23"5"-11"-16,6 1-2 16,18 2-5-16,21 7-3 0,7-4-4 15,10 4-7-15,9 0-9 16,-1 0-20-16,-8-5-9 31,-3 5 0-31,-21-4-1 16</inkml:trace>
  <inkml:trace contextRef="#ctx0" brushRef="#br0" timeOffset="2985.424">14751 14379 34 0,'28'-4'36'16,"24"4"-1"-16,4 2-10 16,12-8-12-16,14 6-3 15,2-6-6-15,2 0-10 16,1-6-20-16,0 9-9 0,-16-11-1 31,7 5 0-31</inkml:trace>
  <inkml:trace contextRef="#ctx0" brushRef="#br0" timeOffset="3286.0763">15950 14295 12 0,'22'12'34'0,"2"-12"1"15,19 11-1-15,11-6-15 16,16-5-7-16,17 6-2 16,12-6-9-16,10 0-13 15,0-8-22-15,6 8 0 16,-11-13-2-16,-1 9-1 0</inkml:trace>
  <inkml:trace contextRef="#ctx0" brushRef="#br0" timeOffset="3590.4198">17362 14311 14 0,'14'4'33'0,"11"2"-2"15,2-2-9-15,12-4-4 16,14 8-4-16,7-8-1 16,14 5-3-16,4-5-7 15,5 0-8-15,3 0-14 16,0 0-15-16,-8-8-2 0,5 2 0 15</inkml:trace>
  <inkml:trace contextRef="#ctx0" brushRef="#br0" timeOffset="3875.1158">18680 14295 7 0,'9'6'31'16,"17"2"1"-16,4-4-7 0,23-4-9 15,21 0-4 1,13 0-3-16,16 0-5 15,7 0-8-15,5 3-17 0,-9-8-12 16,1 5 0-16,-22-4-1 31</inkml:trace>
  <inkml:trace contextRef="#ctx0" brushRef="#br0" timeOffset="4191.6756">20084 14299 30 0,'21'0'32'16,"23"5"2"-16,6-1-13 16,19-4-10-16,19 0-3 0,9 0-4 15,9 0-6-15,7-4-7 16,1 4-15-16,-14-4-10 16,3 4 0-16,-24-8 0 15</inkml:trace>
  <inkml:trace contextRef="#ctx0" brushRef="#br0" timeOffset="4476.2792">21528 14296 39 0,'0'0'33'15,"19"9"1"-15,6-13-11 16,21 2-13-16,19 2-4 16,19 0-3-16,13 0-3 0,13 0-5 15,3-4-7-15,3 4-10 16,-2 0-9-16,-19 0-3 15,-7 0 0-15</inkml:trace>
  <inkml:trace contextRef="#ctx0" brushRef="#br0" timeOffset="4824.5818">22994 14204 6 0,'77'8'31'0,"-8"-11"-1"15,13 8-1-15,-9-5-13 0,-9-5-5 16,-9 5-3-16,-18-3-2 16,-3 3-1-16,-17-6 0 15,-2 6-1-15,-15 0-3 16,0 0-4-16,0 0-11 0,0 12-20 16,0-12-1-16,0 0 0 15,-9-12 5-15</inkml:trace>
  <inkml:trace contextRef="#ctx0" brushRef="#br1" timeOffset="33859.8495">519 15400 22 0,'0'0'16'16,"0"0"-9"-16,0 0 0 16,0 0 0-16,0 0 2 15,0 0 0-15,47 22 3 16,-47-22 0-16,0 0 0 16,56 65 0-1,-56-65-3-15,55 69-2 16,-55-69-4-16,53 77-9 0,-53-77-17 15,47 67-9-15,-47-67-1 16,0 0-1-16</inkml:trace>
  <inkml:trace contextRef="#ctx0" brushRef="#br1" timeOffset="34075.3071">829 15403 54 0,'0'0'38'0,"0"0"-1"16,-52 13-12-16,52-13-11 16,-49 70-5-1,18-26-4-15,1 1-4 16,0 0-6-16,2 0-6 16,28-45-8-16,-43 66-16 15,43-66-4-15,0 0 1 16,0 0 3-16</inkml:trace>
  <inkml:trace contextRef="#ctx0" brushRef="#br1" timeOffset="34476.3179">975 15466 14 0,'0'0'32'0,"0"0"-1"16,0 0-1-16,-12 70-18 15,12-70-3-15,0 80-1 16,0-80-2-16,0 77-2 31,0-77-2-31,3 51 1 0,-3-51-1 16,0 0 0-16,0 0 0 15,8-46 0-15,-8 4 1 16,0-9-1-16,0-6 0 16,-11-7 0-16,8 0-1 15,-7 6 1-15,7 1 0 16,0 7 0-16,3 10-1 0,0 40 1 16,6-60-1-16,-6 60-1 15,0 0-6-15,72-35-12 16,-36 27-19-16,11 8 0 0,6-4 0 15,2 8-1-15</inkml:trace>
  <inkml:trace contextRef="#ctx0" brushRef="#br1" timeOffset="34714.0412">994 15759 21 0,'0'0'33'16,"0"0"0"-16,0 0-1 15,64 24-22-15,-24-24-23 16,8 0-15-16,-5-7-3 0,-6 7-2 15</inkml:trace>
  <inkml:trace contextRef="#ctx0" brushRef="#br1" timeOffset="35060.8583">1230 15409 24 0,'7'10'35'0,"2"3"1"16,-3 13 0-16,0 3-22 15,-6 0-5-15,6 2-1 16,-6-6-3-16,6-3-1 0,-2-9-2 16,-4-13-1-16,20-11 1 15,-6-8-1-15,0-8 0 16,1 0 0-16,4-2-1 15,-1 2 1-15,-1 4-1 16,-1 8 2-16,-5 10-1 16,3 10 1-1,-5 7-1-15,2 8 1 16,-5 3-6-16,-3 1-12 16,-3 2-21-16,6 2-1 15,-4-11 0-15,1 0-1 16</inkml:trace>
  <inkml:trace contextRef="#ctx0" brushRef="#br1" timeOffset="35498.6938">1519 15181 32 0,'17'-4'33'16,"2"-3"2"-16,10 2-5 16,-1 5-17-16,-2 0-4 15,4 0-3-15,-4 3-1 16,-5 2-2-16,-2 2-1 16,-4 3-1-1,-7 4 1-15,0 2-1 16,-3 4 0-16,-2 5-1 15,-3 1 1-15,4 8-1 16,-4 4 1-16,5 4-1 0,0 2 0 16,-2 1 0-1,2 2 0-15,1-1 1 16,-3-7-1-16,0-2 1 0,-3-7 1 16,-6-5 1-16,-4-7 0 15,-4-6 0-15,-9-5-1 0,2-7 0 16,-7 0-4-16,-2-5-14 15,-1-1-22-15,11 0-1 16,-2-5 0-16,22 11 0 31</inkml:trace>
  <inkml:trace contextRef="#ctx0" brushRef="#br1" timeOffset="42780.8428">2249 15458 20 0,'-11'4'31'0,"11"-4"1"0,28 0-14 15,28 11-4-15,27 0-1 16,32 7-1-16,22-4-1 31,19 3-3-31,11 0-2 0,12-2-3 16,0-4-6-16,-2-11-17 15,-12-8-16-15,-8 2 0 16,-32-9-1-16</inkml:trace>
  <inkml:trace contextRef="#ctx0" brushRef="#br1" timeOffset="44439.7282">3949 15354 23 0,'0'0'32'0,"0"0"1"16,0 0-10-16,0 26-6 0,-6 3-5 15,6 11-4-15,-3 3-2 16,1 5 0-16,-5-6-3 16,4 1 0-16,0-14 0 15,3-8-1-15,0-21-1 16,0 0 1-16,-10-14-1 15,10-13 0 1,-6-9 0-16,6-3 0 16,-6-5-1-16,3 2 0 15,1 1 1-15,2 6-1 0,-6 7 0 16,6 9 0-16,8 6 0 16,-8 13 0-16,22-3 0 15,-1 10-1-15,4 4 1 16,6 3 0-16,9 4 1 0,4 0-1 15,2 3 0-15,3 0 0 16,-2-1 0-16,-6-2 0 16,-4-3 0-16,-7-3 0 15,-10 2 0-15,-5-4 0 16,-15 1-1-16,0-11 1 16,-22 15 0-1,-6-2 0-15,-9 2 0 16,-6-1 0-16,-8 5 0 15,0-2 0-15,1 1 0 16,3 2 0-16,7-6-1 16,9 0 1-16,12-5 0 15,9-4 0-15,10-5 0 16,0 0 1-16,26-8-1 0,-1-3 0 16,6-1 0-16,7-4 0 0,1-2-1 15,-1-1 1 1,-5 1 0-16,-4 0-1 0,-11 3 1 15,-9-2 0-15,-14 4-1 16,-11 1 1-16,-6 0 0 16,-9 0 0-16,0 3 0 0,-3-2 0 15,3 1 0-15,5 3 0 16,8 1-1-16,6 3 1 16,12 3-1-16,0 0 1 15,25 7 0-15,-3 0-1 16,9 3 1-16,2 0 0 31,2-1 0-31,-4-1 0 0,-6 1 0 16,-6-2 0-16,-19-7 0 15,0 0 0-15,0 0 1 16,-26-8-1-16,1-5 0 16,-3-4 0-16,0-2 0 15,1 0 0-15,5-1 0 0,7 4-1 16,2 4 1-16,13 12-1 0,0 0 1 15,19 0 0-15,0 10 0 16,5 1 0-16,1 2 0 16,6 1 0-16,-3-2 0 15,-3-1 1-15,-7-3-1 16,-5-1 1-16,-13-7-1 31,-10 0 0-31,-13 0 1 0,-9-8-1 16,-5 0 0-16,-4 0 0 15,-1 1 0-15,6 1 0 16,5 6-1-16,7-4 1 16,11 4-1-16,13 0 0 15,7 15 1-15,11-5-1 16,7 1 1-16,2-1 0 0,6 1 0 16,0 0 0-16,1-1 0 15,-9-1 0-15,-3 2 1 16,-10-2-1-16,-12-9 1 0,-4 14-1 15,-14-8 0-15,-6 0 1 16,-8 0-1-16,2 1 0 31,-4-7 0-31,6 4 0 16,3-4 0-16,5 0 0 0,20 0 0 16,-11-4 0-16,20-3 0 15,9 1 0-15,8 2 0 16,4-4 0-16,5 2 0 15,2 1 0-15,-4-1 0 16,-5 6 1-16,-9-3 0 0,-9 3 0 16,-10 0 0-16,-13 11 0 15,-15-2-1-15,0 3 1 16,-6 0 0-16,0-2-1 16,6 2 0-16,1-5 0 15,8-3 0-15,19-4 0 16,0 0 0-16,0 0 0 0,27-8 0 15,-4 0 1-15,7 3-1 16,1-5 0-16,-3 4 0 16,0 1 0-16,-12-1 1 15,-16 6-1-15,0 0 0 16,0 0-2-16,-22 0-4 16,3-6-17-1,-5-8-15-15,12 3 0 16,-1-12 1-16</inkml:trace>
  <inkml:trace contextRef="#ctx0" brushRef="#br1" timeOffset="44823.6349">4244 15051 31 0,'6'-18'33'0,"0"5"-5"16,-2-8-7-16,1-1-6 15,2 3-2-15,-4-3-3 16,2 5-2-16,-5-1-2 15,0 18-2-15,4-11 0 0,-4 11-1 16,0 17 0-16,3 2 0 16,-3 7-1-16,6 6 0 15,-6 4-1-15,4 2 2 16,0-1-5-16,-4-3-19 0,-4-8-17 16,9 3-1-16,-10-20 0 15,5-9-1-15</inkml:trace>
  <inkml:trace contextRef="#ctx0" brushRef="#br1" timeOffset="45423.8135">4256 15499 4 0,'-31'-4'29'0,"31"4"1"15,0 0-7-15,31 4-5 16,28-4-4-16,22 0-1 0,31-3 0 15,24-6-2-15,25 4-2 16,17-7-1-16,16 4-2 16,-2-5-1-16,0 2-4 15,-7 5-19-15,-18 0-19 16,-31-1-2-16,-24 3 0 16,-41-6 0-1</inkml:trace>
  <inkml:trace contextRef="#ctx0" brushRef="#br1" timeOffset="48563.8122">6263 15429 39 0,'-9'-13'36'0,"-7"3"1"16,4 4-12-16,0 30-7 16,-1 13-6-16,9 18-3 15,4 16-4-15,0 10-4 32,7 12-10-32,-3 4-19 0,2-7-10 15,6-8 0-15,-8-18-1 16</inkml:trace>
  <inkml:trace contextRef="#ctx0" brushRef="#br1" timeOffset="48865.0749">5676 16270 30 0,'0'-13'34'16,"29"13"1"-16,13 3-4 16,25-3-19-16,27 9-4 15,16-9 0-15,21 10-2 16,8-3-4-16,6-7-8 15,-5-10-26-15,-6 10-4 0,-26-12-1 16,-19 7 0-16</inkml:trace>
  <inkml:trace contextRef="#ctx0" brushRef="#br1" timeOffset="49196.378">5708 16263 45 0,'-3'17'35'0,"0"14"-7"16,3 20-4-16,3 23-7 16,-6 10-6-16,3 16-2 15,-6-1-4-15,3-2-2 0,0-8-4 16,3-14-9-16,0-19-23 16,9-18-5-16,-3-25 0 15,16-13-1-15</inkml:trace>
  <inkml:trace contextRef="#ctx0" brushRef="#br1" timeOffset="49481.2403">5872 16968 25 0,'16'11'33'0,"14"-7"1"16,22 3-17-16,21 5-5 15,14-2-1-15,21 3-1 0,10-4-9 31,3 2-21-31,-4-11-12 16,-1 0-2-16,-24-9-1 16</inkml:trace>
  <inkml:trace contextRef="#ctx0" brushRef="#br1" timeOffset="49766.5989">6806 16351 33 0,'0'0'37'15,"0"0"-1"-15,6 36-11 16,-6 8-9-16,0 24-4 15,0 3-5-15,6 17-4 16,1-1-13 0,1 2-25-16,-5-24-2 15,7-3-1-15,-10-21 0 16</inkml:trace>
  <inkml:trace contextRef="#ctx0" brushRef="#br1" timeOffset="50234.8989">6015 16620 21 0,'34'0'31'0,"-6"-8"-2"0,12 7-12 15,0 1-6-15,-2 0-2 16,-1 2-3-16,-6 5-1 15,-12 2-1-15,-16 5-1 16,-15 5 0-16,-13 4-2 16,-8 5 2-16,-3 3-1 15,-4-5-1-15,3 2-1 0,6-3 1 16,9-4-1-16,14-3 0 16,13-3 0-16,14-6 0 15,6-5-6-15,5-4-11 0,-1-7-17 16,8 5 1-1,-12-15-1-15,-1 2 12 0</inkml:trace>
  <inkml:trace contextRef="#ctx0" brushRef="#br1" timeOffset="50397.5554">5967 16716 2 0,'0'0'34'0,"0"0"-1"15,17 12 1-15,11-7-16 0,9-5-7 16,6 0-6-16,4 0-13 16,6 5-23-16,-7-10-3 15,4 0 1-15,-16-9 3 16</inkml:trace>
  <inkml:trace contextRef="#ctx0" brushRef="#br1" timeOffset="50713.4875">6336 16493 22 0,'13'0'33'15,"13"2"-1"-15,-4-2-10 0,5 0-8 16,2 0-7-16,-5 4-9 16,0-4-12-16,-7-5-14 15,3 5-4-15,-20 0-1 16,15-8 13-16</inkml:trace>
  <inkml:trace contextRef="#ctx0" brushRef="#br1" timeOffset="50897.979">6564 16436 16 0,'0'0'27'0,"6"12"-3"16,-6-2-3-16,3 4-2 0,-3 4-4 15,0 3-3-15,4 0-4 16,-1 1-5-16,0 2-7 16,0-4-21-16,-3-11-8 15,3 4-1-15,-3-13 0 0</inkml:trace>
  <inkml:trace contextRef="#ctx0" brushRef="#br1" timeOffset="51655.4463">6201 17029 7 0,'0'0'35'0,"0"24"1"0,3 11-2 15,-3 14-13-15,0 9-6 16,6 17-2-16,-6-3-4 15,3 11-2-15,-3-9-4 16,4 4-4-16,-1-7-7 16,-3-8-19-16,0-25-12 15,5-8 1 1,-5-9 0-16</inkml:trace>
  <inkml:trace contextRef="#ctx0" brushRef="#br1" timeOffset="52171.4084">4983 17648 12 0,'18'12'29'0,"10"-7"1"15,30 3-16-15,21 0-4 16,20-3-1-16,22-5 1 16,17 0-3-16,15 0-5 31,2 0-14-31,1-7-17 0,-20-5-2 16,-9 7 0-16,-35-9 12 15</inkml:trace>
  <inkml:trace contextRef="#ctx0" brushRef="#br1" timeOffset="52774.9208">4905 17467 17 0,'0'0'29'0,"0"0"-5"31,5 23-5-31,-5 2-4 0,5 2-3 16,-5 6-3-16,6 4-2 15,-6-4-2-15,0 1-1 16,0-4-1-16,0-6-2 15,0-8-1-15,0-16-2 16,0 0-5-16,0 0-11 16,-16 0-14-16,16 0-3 0,0-26 1 15,6 16 18-15</inkml:trace>
  <inkml:trace contextRef="#ctx0" brushRef="#br1" timeOffset="54208.8951">4986 17451 22 0,'0'0'22'16,"-17"7"-3"-1,-6 7-5-15,-4 0-2 16,-8 3-4-16,-9 4-2 15,-3 4-2-15,-4-4-1 16,6 2-1-16,1-7-1 0,6-3-1 16,4-4 1-1,10-1-1-15,9-5 1 16,15-3-1-16,0 0 1 0,0 0-1 16,8-6 1-16,10 6 0 0,5 9 0 15,5-4-1-15,7 7 2 16,4-3 0-16,3 1-2 15,3 7 1-15,-2-4 0 16,-1 0-1-16,-5-4 1 16,-6-2-1-16,-9-3 1 0,-10 4-2 15,-12-8 0-15,-12 5-2 16,-10-5 0-16,-10-3-2 16,-7-2-1-16,-5 0-1 15,-1-3 1-15,3-3 1 16,5 0 1-16,5-2 3 31,11 1 0-31,11 4 1 0,10 8 3 16,10-10 0-16,9 10 1 15,8-4-1-15,8 4-1 16,1 7-1-16,4-1 2 16,-2-6-1-16,0 6-1 15,-8-2 1-15,-10-4-2 0,-8 0 0 16,-12 0 1-16,-15-8-1 0,-8 3 0 15,-7 5 1 1,-2-7-1-16,-2 4 0 0,7 3 1 16,1-6-1-16,13 6 1 15,13 0-1-15,0 0 0 16,20-16 1-16,4 10 0 16,6-5 1-1,3-1-1-15,2 5 1 16,-5-1 0-16,-5 2 0 15,-9 6 0-15,-16 0 0 16,0 0-1-16,-25 4 1 16,-3 1-2-16,-5 4 1 15,-3-1 0-15,4-5 0 16,2-3-1-16,7 6 0 0,9-6 1 16,14 0-2-16,3-14 1 15,8 4 0-15,11-2 0 16,3 3 0-16,3-2 0 15,4 2-1-15,-2 2 1 16,-4 0 2-16,-5 2 0 16,-3 5-1-16,-18 0 1 0,10 0 0 15,-22 0 0-15,-6 0 0 16,-10 0-1-16,-3 5 0 0,-4 0-1 16,1-3 0-16,2 2 0 15,4-4 1-15,7 3-1 16,6-3 0-16,15 0 0 31,0 0 0-31,12-9-1 0,5 2 1 16,7-5 0-16,3 2 0 15,4 2 0-15,3-6 1 16,-1 8-1-16,-6-3 0 16,-2 0 1-16,-3 9-2 15,-10 0 2-15,-3 0-1 16,-9 0 0-16,0 0 1 0,-9 5-1 15,-1 2 0-15,-3 2 1 16,-2-2-1-16,3-1 0 16,-3-2 0-16,1 1 0 15,3 3-1-15,11-8 1 16,-14 10-1-16,14-10 0 16,0 0 1-1,0 0-1-15,3 14 1 16,7-7 0-16,1-7 0 0,1 0 0 15,0 0 0 1,2-5-1-16,2 3 0 0,-2-3 2 16,-5 0-1-16,0 5 0 15,-9 0 0-15,13 15 0 16,-7-3 1-16,-3 7-1 0,-3 0-3 16,8 1-10-16,-1 2-21 15,-7-10 0-15,0-12 1 16,0 0 4-16</inkml:trace>
  <inkml:trace contextRef="#ctx0" brushRef="#br1" timeOffset="54809.6598">4480 17019 17 0,'0'0'35'16,"-10"0"1"-16,22 7 1 16,1-3-18-1,12-4-10-15,9 4-5 16,9 0-10-16,-2 5-20 16,-4-9-10-16,6 3 0 15,-15-6-1-15</inkml:trace>
  <inkml:trace contextRef="#ctx0" brushRef="#br1" timeOffset="55110.4538">4898 16912 28 0,'10'-8'32'0,"-7"-9"-8"16,4 5-3-16,-1-1-4 16,-6 0-4-16,0 13-4 0,0 0-1 15,0 0-2-15,9 16-1 16,-6 6-2-16,0 6 0 31,2 6-1-31,0 0 1 0,1 3-2 16,3-1-3-16,-3-7-5 15,4-8-17-15,1-4-14 16,-11-17 1-16,0 0-1 16</inkml:trace>
  <inkml:trace contextRef="#ctx0" brushRef="#br1" timeOffset="57264.4865">3192 15525 7 0,'0'0'4'0,"0"0"0"16,0 0 0-16,0 0-2 15,0 0-1-15,0 0-2 16,0 0 1-16,0 0 0 15,0 0 0-15,0 0-1 16,0 0 1-16,0 0-1 0,0 0 1 16,0 0 0-16,0 0 0 15,0 0 0-15,0 0 0 16,0 0 0-16,0 0 0 16,0 0 0-16,0 0 0 15,0 0 1-15,0 0 0 0,0 0 0 16,0 0 0-16,0 0 1 15,0 0 0-15,0 0 0 16,0 0 0-16,0 0 0 16,0 0-1-16,0 0 1 0,0 0-1 15,0 0 0-15,0 0-1 16,0 0 0-16,0 0 0 31,0 0 0-31,0 0 0 0,0 0 0 16,0 0 1-16,0 0-1 15,0 0 0-15,0 0 0 16,-3 9 1-16,3-9-1 16,0 0 1-16,0 0-1 15,0 0 1-15,0 0-1 16,0 0 1-16,0 0-1 0,0 0 0 16,0 0 0-16,0 0 0 15,0 0 0-15,0 0 0 16,0 0-1-16,0 0 1 15,0 0 0-15,0 0 0 16,0 0-1-16,0 0-5 16,4 13-14-1,-4-13 6-15,0 0 14 16</inkml:trace>
  <inkml:trace contextRef="#ctx0" brushRef="#br1" timeOffset="58585.7413">3398 17593 7 0,'-38'4'29'0,"26"-2"3"16,12-2-10-16,22 3-3 16,27 1-4-16,26 0-3 15,21 2-2-15,24 2-2 16,23-3 0-16,12-1-3 16,13-4-2-16,2-5-12 15,-6 5-27-15,-20-8-1 0,-11 0 0 16,-32-2-1-16</inkml:trace>
  <inkml:trace contextRef="#ctx0" brushRef="#br1" timeOffset="59918.4926">3298 15966 30 0,'0'0'32'0,"-9"12"1"0,6 18-13 16,-3 21-5-16,6 23-4 16,-6 18-2-16,6 19-1 15,-4 13-1-15,4 11-1 16,-3 6-3-16,0 6-2 15,-1-15 1-15,0-11 0 16,0-21-1-16,1-15-1 0,3-17-2 16,-3-17-6-16,6-27-20 15,-3-24-11-15,0-16 1 16,3-12-2-16</inkml:trace>
  <inkml:trace contextRef="#ctx0" brushRef="#br1" timeOffset="60572.7988">3289 16000 11 0,'-15'15'28'0,"3"4"-1"15,-11 3-11-15,-4 4-4 0,1 3-2 16,-1 0-3-16,2-4-1 16,6-3-1-16,5-10-1 15,4-8-1-15,10-4 0 16,0-19-1-16,10 1 0 15,1-8-1-15,5-1 0 0,2-1-1 16,1 5 0-16,3 6 1 16,-1 10-1-16,-2 13 1 15,3 6 0-15,-4 12-3 16,6 6-10-16,-5 3-21 16,14 12 1-16,-9-4-1 15,12 6 5-15</inkml:trace>
  <inkml:trace contextRef="#ctx0" brushRef="#br1" timeOffset="61057.2919">3274 17359 10 0,'-4'18'29'0,"4"9"-11"16,-7 4 0-16,2-2-5 16,2 2 1-16,3-4-5 0,0 1 2 15,7-6-5-15,5-6-5 16,5-9-20-16,6-7-10 16,-8-5-3-16,6-4 0 15</inkml:trace>
  <inkml:trace contextRef="#ctx0" brushRef="#br1" timeOffset="61704.904">3304 15286 3 0,'-31'-28'32'0,"-3"17"3"15,-16 2-1-15,-5 12-14 0,-7 15-6 16,-3 9-4-16,8 20-3 16,6 10-1-16,16 14-2 15,17 1-1-15,18 6 0 16,18 4-1-16,22-2 1 16,12-8-1-16,17-9 0 15,14-17 1-15,11-20-2 0,2-23 1 16,-3-13-1-16,-9-25-1 15,-7-16 1-15,-17-20 1 16,-14-14-1-16,-25-8-1 16,-27 0 1-16,-21 9 0 0,-17 9-1 15,-18 15 0-15,-10 18 0 32,-5 20-4-32,0 12-5 15,10 20-21-15,13 11-9 0,4 1 1 16,19 9-1-16</inkml:trace>
  <inkml:trace contextRef="#ctx0" brushRef="#br1" timeOffset="62020.8227">3310 15216 38 0,'0'0'37'0,"6"13"-1"16,-12 12-8-16,6 26-7 15,-8 15-6-15,4 20-6 16,-3 7-2-16,7 9-4 0,0 1-9 16,0-6-30-16,7-12-3 15,5-10-2-15,-5-24 1 16</inkml:trace>
  <inkml:trace contextRef="#ctx0" brushRef="#br1" timeOffset="63757.0949">6152 15433 15 0,'0'0'25'0,"0"0"-7"16,18 12-3-16,23-6-2 15,26 0-2-15,30 3-1 16,29-5 2-16,27-1-2 16,30-6-1-16,25 0-1 0,16-7-1 15,20 1-1-15,1-6-1 16,0 1-2-16,-9 1-2 15,-16 4-4-15,-27 3-32 16,-23 10 0-16,-46-4-2 16,-30 8 1-16</inkml:trace>
  <inkml:trace contextRef="#ctx0" brushRef="#br1" timeOffset="64491.0618">6226 17622 30 0,'68'-11'30'16,"25"1"-12"-16,17-4-1 16,25-3-3-16,13 3-3 15,8-1-3-15,5 1-4 16,-6-3 0-16,-10 5-4 15,-14 0-8-15,-16 7-24 0,-31-6 0 16,-13 5 0-16,-27-9 1 16</inkml:trace>
  <inkml:trace contextRef="#ctx0" brushRef="#br1" timeOffset="66126.1939">7739 17355 26 0,'0'0'26'0,"0"0"-11"16,-3 24-1-16,6-2-5 15,1 7 0-15,2 5-4 0,-1 4 3 16,2 0-3-16,-4-3-1 16,3-3-1-16,-3-3 0 15,-3-14-1-15,0-15 0 16,0 0-1-16,0-9 1 15,-4-9 0-15,-1-7-1 32,-2-6 1-32,-2-8-3 0,-1 1 1 15,2-1-1-15,-1 7 1 16,-1-1-1-16,2 7 2 16,1 5-2-16,4 4 0 15,3 17 2-15,0-9-1 0,0 9 1 16,18 9-1-16,-5 1 2 15,9 2-2-15,5 4 2 16,4 2-2-16,4-1 2 0,2 0-1 16,-1-3 1-16,1-4-3 15,-5 2 1-15,-7-1 1 16,-6-1-1-16,-8 1 2 16,-7 3-1-16,-11-2-1 31,-5 5 2-31,-6 1 0 0,-10 1-1 15,-6 0 0-15,-3-5-1 16,-3-4 0-16,2 0 0 16,3-1 0-16,5-2 0 15,7-4 0-15,6-3 0 16,17 0 0-16,0 0 0 16,17-12 0-16,6 7 0 0,7-1-1 15,4-2 1-15,4-4 0 16,0 8-1-16,-4-2 1 0,-4-1 0 15,-10-1 0-15,-9 4 0 16,-11 4 0-16,0 0 0 16,-27-5 0-16,-1 5 0 31,-3-5 0-31,0 5 0 0,-1 0-1 16,3-5 0-16,9 3 0 15,5-5 0-15,15 7 0 16,5-13 1-16,8 9-1 15,8-1 0-15,5 5 1 16,2-4 0-16,0 4 0 16,-4 6 1-16,-3-6 0 0,-7 10-1 15,-14-10 2-15,0 0 0 16,0 0-1-16,-16 0 0 16,-3-3 0-16,-5-6 0 15,2-3 0-15,-1-5-1 16,6 3-1-16,1 6-1 15,10-2 1-15,6 10 0 0,0 0 1 16,22-5-1-16,-7 5 0 16,7 8 0-16,-1 1 1 15,-2-6 1-15,-3 6 0 16,-4-9 1-16,-12 0-2 16,0 0 1-16,0 0 1 0,-19-16-1 31,1 3 0-31,-1 4 0 0,0-3-2 15,1 3-2 1,9 6-5-16,9 3-18 0,-10-13-9 16,20 10 0-16,-10 3 1 15</inkml:trace>
  <inkml:trace contextRef="#ctx0" brushRef="#br1" timeOffset="66543.0024">7897 16919 20 0,'0'0'24'0,"0"-17"-4"0,0 1-4 16,7-6-4-16,-4-5-2 16,-3-2-3-16,0-3 1 15,3 6 0-15,-3 4-1 16,-3 10 0-16,3 12 0 15,-10-3-2-15,4 16-1 0,3 14-1 16,0 3-1-16,3 7-2 16,0 5-4-16,0-9-7 15,6-1-17-15,4-1-8 16,-7-16 1-16,9-9-1 16</inkml:trace>
  <inkml:trace contextRef="#ctx0" brushRef="#br1" timeOffset="66765.1424">8166 16779 34 0,'14'0'35'0,"-18"6"0"16,-8 10-13-16,-6 9-7 15,-10 4-5-15,0 13-3 16,-7-4-3-16,5 6-1 0,-2-4-3 15,7-6-2-15,4-5-5 16,4-7-9-16,17-22-20 16,0 9-1-16,0-9 1 31,26-17 6-31</inkml:trace>
  <inkml:trace contextRef="#ctx0" brushRef="#br1" timeOffset="67127.9341">8157 17067 12 0,'0'0'27'16,"-9"-19"0"-16,18 7-12 15,10-3-2-15,3 3-3 16,7 7-2-16,-2-1 1 15,1 10 0-15,-6 2-1 0,-4 10-1 16,-15 1-1-16,-7 4-1 16,-13 1-1-16,-5 0 0 0,-6-5-2 15,1-3 0-15,1-5-1 16,5-6 0-16,5-3-1 16,16 0 0-16,0 0 0 31,12 0 0-31,10 5 0 0,3 0-1 15,8 3-4-15,-1 3-17 16,-1-1-14-16,9 0 0 16,-9-6-1-16</inkml:trace>
  <inkml:trace contextRef="#ctx0" brushRef="#br1" timeOffset="67512.3481">8000 17512 32 0,'0'0'32'16,"37"12"-5"-16,6-9-9 16,12-3-3-16,18 0-1 15,10 0-2-15,16 2-3 16,5-2-4-16,5 8-1 15,-8-4-2-15,-11 1-8 0,-5 3-26 16,-8 1-5-16,-21-3 0 16,-6-6 1-16</inkml:trace>
  <inkml:trace contextRef="#ctx0" brushRef="#br1" timeOffset="68902.0962">9135 15804 17 0,'0'0'31'0,"7"14"-3"16,-11 20-7-16,4 23-4 0,-5 25-4 16,5 27-3-16,-9 20-2 15,3 26 0-15,-5 15-3 16,2 4-2-16,0-7 0 15,3-5-1-15,-4-21-1 16,7-20-3-16,3-28-3 16,0-24-8-16,7-35-24 0,9-8 3 15,-16-26-3-15,14-9 0 16</inkml:trace>
  <inkml:trace contextRef="#ctx0" brushRef="#br1" timeOffset="69787.8247">9138 15756 30 0,'7'-11'22'16,"-7"11"-3"-16,0 0-2 0,-10 13-4 15,-2 4-2-15,-7 3-4 16,2 1-3-16,-5 2 0 16,2 0-1-16,2-4-1 15,2-4 0-15,4-10-1 16,12-5 0-16,-2-10 0 0,7-4 0 31,5-6-1-31,5-1 0 16,3-4 0-16,2-3 0 15,4 7 0-15,-2 3 0 16,-1 7 0-16,2 11 0 0,-2 5 1 16,1 7 0-16,-1 6-5 15,1 6-14-15,-10-5-14 16,10 8 0-16,-10-15 0 0</inkml:trace>
  <inkml:trace contextRef="#ctx0" brushRef="#br1" timeOffset="70372.8164">9250 14916 19 0,'-34'0'32'0,"-15"-3"0"15,-4 16-12-15,-3 15-5 16,-3 11-5-16,6 19-2 31,7 10-2-31,12 14-2 0,18 5-1 16,16 8-1-16,10-3 0 15,21-5 0-15,18-11 1 16,13-16-1-16,13-20 0 16,9-22 1-16,3-27-1 15,5-21 1-15,-5-22 0 16,-7-12 1-16,-18-16-1 0,-15-3-1 16,-32-4 1-16,-24 3-1 15,-27 11-1-15,-24 12-1 16,-14 16-3-16,-11 7-8 15,3 13-26-15,3 15-2 0,6 6 0 16,17 11-1-16</inkml:trace>
  <inkml:trace contextRef="#ctx0" brushRef="#br1" timeOffset="70753.0079">9204 14936 34 0,'0'0'34'0,"-6"27"1"16,-1 15-12-16,1 14-9 31,6 17-4-31,-3 14-3 0,3 15-2 16,0-2-5-16,3-7-5 15,0-2-8-15,1-9-21 16,-4-24-3-16,0-7 1 16,-4-26 0-16</inkml:trace>
  <inkml:trace contextRef="#ctx0" brushRef="#br1" timeOffset="70991.4137">8789 15415 31 0,'21'-9'34'0,"21"6"0"16,12 3-10-1,17 0-7-15,16 3-4 0,4-3-3 16,7 3-8-16,-4-3-22 15,-5 6-14-15,-18-13-3 16,-5 7 1-16</inkml:trace>
  <inkml:trace contextRef="#ctx0" brushRef="#br1" timeOffset="72056.7119">6220 15997 23 0,'0'13'15'0,"3"-4"-2"15,2 6-1-15,-1 0 0 16,-1 2-1-16,0 7-1 15,1-3-1-15,2 1-2 16,-6 0-1-16,2 0-1 0,-2-5-2 16,0 0-1-16,0-3-3 15,0-2-2-15,0-12-5 0,3 8-11 16,-3-8-12 0,0 0 0-16,0-22-1 15</inkml:trace>
  <inkml:trace contextRef="#ctx0" brushRef="#br1" timeOffset="75104.9444">9695 15400 18 0,'0'0'28'16,"0"0"-9"-16,35 15-4 16,15-8-2-16,22 3-2 0,24-4 2 15,22 3 0-15,24-4-3 0,23 0-2 16,14-5 0 0,14 0-2-16,4-9-1 0,-4 2-2 15,-10-2-3-15,-15 1-7 16,-25 0-29-16,-29 14-1 15,-41-3 0-15,-25 13 0 0</inkml:trace>
  <inkml:trace contextRef="#ctx0" brushRef="#br1" timeOffset="79039.7253">11817 15255 21 0,'0'0'29'16,"0"0"-6"-16,0 0-2 16,9 24-5-16,-9-1-3 0,0 12-4 15,0 6-2-15,-5 10 0 16,1 0-3-16,-2-2 0 16,3-4-2-16,-2-8 0 15,5-14-1-15,0-11 1 16,0-12-1-16,0-21 0 0,5-10 1 31,-5-8-1-31,0-8 1 16,-5-6-1-16,-1 0 0 15,-1 2 1-15,-3 5 0 16,3 10 0-16,0 8-2 0,3 9 2 16,4 19-1-16,12 0 0 15,4 14 0-15,7 4 0 16,9 7-1-16,7 1 0 0,5 2 1 15,4-2-2-15,-2-1 0 16,-2-3-1-16,-3-2 0 16,-10-5 1-16,-7-3-1 15,-12-3 0-15,-8-1 1 16,-10 6 0-16,-15-2 2 16,-11 4-1-16,-8 5 1 0,-6 3-1 15,-7 2 1-15,2-1-1 16,1-3 1-16,9-4-1 15,8-5 0-15,16-8 0 16,17-5 0-16,0 0 0 16,17-16 0-16,9 2 0 15,5-2 0 1,5 3 0-16,1-3 0 16,-3 7 0-16,-3-1 0 15,-3 3 0-15,-12 1 0 0,-4 1 0 16,-12 5 0-1,0 0 1-15,-21-4-1 16,-1 4 0-16,-3 0 0 0,0 0 0 16,0 0 0-16,1 0 0 0,10 0 0 15,3-3 0-15,11 3 0 16,4-17-1-16,10 8 1 16,3 0-1-16,6 1 1 15,-2 1 0-15,-1 2-1 16,-1 5 1-16,-7 0 0 15,-12 0 0 1,0 0 1-16,-11 0-1 16,-9 0 1-16,-3-5-1 15,-4-2 1-15,3-3-1 16,-1-2 0-16,7-1 0 16,5 0 0-16,8 3 0 15,5 10-1-15,14-9 1 16,3 12 0-16,3 4-1 0,7 2 1 15,1 3 0-15,0-1 0 16,-5-3 0-16,-5-4 1 16,-18-4-1-16,0 0 0 15,-9-9 0-15,-10-1 1 0,-8-3-1 16,-5-2 0 0,-2 0 0-16,5 1 0 0,6 3 0 15,6 4 0-15,17 7 0 0,-10-7-1 16,10 7 1-16,27 8 0 15,-4 4-1-15,8 0 1 16,1-1 0-16,3 4 0 16,-6-5 1-16,-2-1-1 31,-11-5 0-31,-6-4 0 0,-10 0 1 16,-13-9-1-16,-7-3 0 15,-1 1 0-15,-3 0 0 16,1 1 0-16,4 2 0 15,7 2 0-15,12 6-1 16,0 0 1-16,12 10 0 16,9 0-1-16,0-2-6 0,9 3-16 15,2-1-13-15,-10-10-1 16,4 0 0-16</inkml:trace>
  <inkml:trace contextRef="#ctx0" brushRef="#br1" timeOffset="79540.7362">12275 15141 30 0,'0'0'32'15,"12"-12"-3"-15,-6-2-6 16,4-7-7-16,4-2-3 0,-3-11-4 16,3 5-1-16,-8-6 0 15,4 4-1-15,-4 1-2 16,-2 8-1-16,-4 7-1 15,0 15-1-15,-7 9 1 16,7 18-1-16,0 9-1 16,3 8-1-16,3 8-8 0,-2 8-31 15,5-12 0-15,9-3 0 16,-5-15-1-16</inkml:trace>
  <inkml:trace contextRef="#ctx0" brushRef="#br1" timeOffset="80010.0012">12185 15453 6 0,'-13'0'32'0,"13"0"0"16,25 9-8-16,9-9-6 15,25 4-2-15,16-4-3 16,33 0-2-16,22 0-2 15,19-4-3-15,9-1-3 0,4 1-8 16,-8-5-28 0,-14 9-3-16,-31 0-1 0,-23 4-1 15</inkml:trace>
  <inkml:trace contextRef="#ctx0" brushRef="#br1" timeOffset="80528.1146">13460 15398 24 0,'12'-3'34'16,"-12"14"-6"-16,6 18-3 0,-3 19-4 16,3 12-6-16,3 20-3 15,0 9-1-15,4 15-3 16,-7 7-3-16,5 0-1 15,-3-13-2-15,1-9 0 16,-2-16-4-16,-7-18-8 16,5-18-29-16,1-11 0 0,-6-26 0 31,13-5-1-31</inkml:trace>
  <inkml:trace contextRef="#ctx0" brushRef="#br1" timeOffset="87655.0487">12867 16363 38 0,'19'0'26'16,"21"7"-4"-16,18-4-2 15,20 2-3-15,25 4-3 16,11-6-5-16,14 4-2 15,0-2-2-15,1-5-3 16,-6 4-5 0,-14-4-7-16,-16 0-13 15,-21 0-13-15,-26-4 1 16,-17 8-1-16</inkml:trace>
  <inkml:trace contextRef="#ctx0" brushRef="#br1" timeOffset="87986.5361">12824 16353 11 0,'-3'19'31'0,"-4"1"3"16,7 21-10-16,9 19-6 16,-5 11-6-16,7 23 0 15,-4-2-3-15,3 7-1 32,-5-4-4-32,0-6-3 0,-5-14-2 15,-4-14-8-15,4-12-6 16,0-16-23-16,-3-18 1 15,3-15-2-15,0 0 15 16</inkml:trace>
  <inkml:trace contextRef="#ctx0" brushRef="#br1" timeOffset="88243.2678">12764 17239 31 0,'35'5'33'0,"27"-5"2"0,11 6-18 16,14-6-3 0,22 8-2-16,6-5-2 0,16 3-2 15,-2-6-5-15,-1 6-3 16,-7 0-3-16,-12-6-9 15,-10 0-16-15,-16-4-9 0,-25-4 0 16,-8 3 0-16</inkml:trace>
  <inkml:trace contextRef="#ctx0" brushRef="#br1" timeOffset="88542.8916">14035 16402 15 0,'19'-10'33'0,"-19"10"2"16,22 19-12-16,-10 20-4 15,-2 17-6-15,2 19-3 16,-5 6-2-16,4 17-2 16,-5-6-4-16,1-3-4 15,0-6-13-15,1-13-22 0,-11-24 0 16,7-7 1-16,-10-21 0 16</inkml:trace>
  <inkml:trace contextRef="#ctx0" brushRef="#br1" timeOffset="89043.7037">13136 16745 2 0,'3'12'31'0,"-3"-12"-2"0,13 0-8 15,5 0-4-15,7-3-3 16,13 3-3-16,-2-4-1 16,5 4-4-16,-4 4-2 15,-6 4-1-15,-13 4-2 16,-11 5 0-16,-16 7 0 16,-11 4 0-16,-7 0-1 0,-4 0 1 15,-3 0 0-15,5-2-1 16,9-6 0-16,10-5 0 15,15-4 0-15,8-5 1 16,12 0-4-16,2-6-3 0,9 4-12 16,-2-1-16-16,-10-10-1 15,1 7 0-15,-16-9 12 16</inkml:trace>
  <inkml:trace contextRef="#ctx0" brushRef="#br1" timeOffset="89191.3284">13139 16890 25 0,'0'0'33'0,"0"0"1"0,22 0-7 15,6 0-14-15,3 0-6 16,9 5-3-16,7-1-6 16,-3-4-15-16,-1-2-16 15,6 2-1-15,-12-14-1 16</inkml:trace>
  <inkml:trace contextRef="#ctx0" brushRef="#br1" timeOffset="89412.8234">13478 16681 30 0,'12'-4'28'16,"16"9"-1"-16,-5-5-17 16,1 4-11-16,4 0-8 15,-4-8-13-15,6 4-6 16,-14-11 0-16,6 11 22 16</inkml:trace>
  <inkml:trace contextRef="#ctx0" brushRef="#br1" timeOffset="89560.1541">13760 16579 35 0,'0'0'34'0,"8"9"-2"16,-1 7-11-16,-7-3-8 15,6 11-5 1,-2-2-3-16,1 2-4 16,-1-4-23-16,5 7-11 15,-12-11-2-15,6 3 0 0</inkml:trace>
  <inkml:trace contextRef="#ctx0" brushRef="#br1" timeOffset="90091.7214">13356 17302 35 0,'7'17'34'0,"-7"4"-3"16,0 7-13-16,9 10-3 31,-7 0-4-31,8 11 1 0,-4 2-6 16,0 0-1-16,5-1-6 15,-6-8-12-15,-5-9-23 16,10-6-1-16,-10-8 1 15,0-19-3-15</inkml:trace>
  <inkml:trace contextRef="#ctx0" brushRef="#br1" timeOffset="90560.5875">12352 17700 7 0,'-17'0'28'0,"3"0"-6"16,14 0-6-16,31 0-2 15,9 0-1-15,24 0 0 16,22 0-1-16,24 0-1 16,15-6-3-16,23 6-2 15,4 0-3 1,0 4-5-16,-5-1-22 16,-15 2-11-16,-33-5 0 15,-20 0 0-15</inkml:trace>
  <inkml:trace contextRef="#ctx0" brushRef="#br1" timeOffset="92131.8818">12234 17473 2 0,'0'0'26'0,"9"10"0"16,-9 2-7-16,9 5-4 15,-2 8-3 1,3 3-2-16,1 11 0 16,-1 2-2-16,0 0-2 15,-10-41-2-15,14 75 2 16,-14-50-4-16,3 2-1 15,-3-14-2-15,0-13-2 16,0 0-3-16,-2-14-4 16,2-5-2-16,-4-3-5 0,4 0 3 15,-6-7 1-15,0 4 1 16,-3 1 2-16,2-2 5 16,-2 0 4-16,0 5 4 15,-3-3 3-15,2 4 2 16,1-1 1-16,-1 5 0 0,4 1 1 15,0 6-1-15,1-1-2 0,5 10 1 16,-10 0-2-16,10 0-1 16,-19 24 0-16,0-7-1 15,-2 8-1-15,-10-4-1 16,-4 3 1-16,-5-2-1 16,0-2-1-16,2-2 0 31,3-5 1-31,8-3-2 0,6-8 1 15,6-2 0-15,15 0-1 16,0 0 0-16,10 0 1 16,8-5-1-16,5 3 0 15,10-3 0-15,3 5-1 16,5 0 0-16,1 0 1 16,0 10 0-16,-2 3 0 0,-3-1-1 15,-5 2-1-15,-5 6 0 16,-8-9-2-16,-3 3 0 15,-8-6-1-15,-8-8-2 16,0 0 1-16,-18 4 0 0,-10-13 1 16,-3-3 2-1,-10 2 0 1,-1-1 2-16,-2-2 1 16,3 4 2-16,6-1 0 15,6 0 0-15,10 10 1 0,19 0 0 16,0 0 0-16,19-6 0 15,12 10 1-15,9-4-3 16,8 8 0-16,6 0 0 16,2 0 0-16,-3-3-1 0,-4 4-1 15,-14-3 1-15,-10 0-1 16,-14-3 0-16,-11-3 1 16,-18-6-1-16,-9-5 1 15,-11-1 1-15,-5-3-2 16,0 2 1-16,1-5 1 15,6 3-1-15,5-2 0 0,12 5 0 16,19 12 0-16,0-10 0 16,16 5 0-16,8 5 1 15,7-4 0-15,0 4-1 16,3 2 0-16,-5 1 1 16,-4-3 0-16,-8 0 0 31,-7 9 1-31,-10-9-1 0,-12 10-1 15,-7-3 2-15,-6-1 0 0,-2 0-1 16,-2-3 0 0,1 1-1-16,4 1 0 0,9-5 0 15,5 0 0-15,10 0 0 16,12-9 0-16,6 2-1 16,2 2 1-16,4-2 1 0,1-6-1 15,0 3 0-15,-4 2 1 16,-5 0 0-16,-4 2 0 15,-12 6 0-15,0 0 1 16,-15 0-1-16,-4 0 1 16,-10 8-1-16,0 1-1 31,-2 0 1-31,-1-3 0 0,5-2-1 16,5 2-1-16,8-6 1 15,14 0 0-15,0 0 1 16,19 3-1-16,3-8-1 15,4 5-2-15,4 0-12 16,5 0-18-16,-12-8-1 16,6 4 1-16,-16-6 6 0</inkml:trace>
  <inkml:trace contextRef="#ctx0" brushRef="#br1" timeOffset="92679.7306">11693 16970 26 0,'0'0'32'0,"0"-34"-2"16,5 6-12-16,0 1-5 15,-5-7-2-15,7 11-2 16,-7 0-2-16,7 6-1 15,-7 17-1-15,0 0-1 16,-5 15-1-16,3 14 0 16,-2 9-2-16,1 4-2 0,3 1-4 15,-3-2-8-15,3-4-18 16,12-4-5-16,-7-16-1 16,15-7 0-16</inkml:trace>
  <inkml:trace contextRef="#ctx0" brushRef="#br1" timeOffset="92916.9067">11969 16803 34 0,'4'-10'35'16,"-4"10"2"-16,4 13-13 0,-13 1-6 15,-2 13-5-15,-9 3-4 16,0 13-3-16,-10 0-1 0,1 10-2 15,-2-3-1-15,2 0-3 16,5-5-2-16,2-8-6 16,10-4-6-16,0-10-19 15,12-12-5-15,7-6-1 16,-7-5 1-16</inkml:trace>
  <inkml:trace contextRef="#ctx0" brushRef="#br1" timeOffset="93318.033">12092 17041 41 0,'-19'-4'34'15,"10"15"-2"-15,-5-1-12 16,-8 0-9-16,4 7-3 0,1-2-2 15,4 5-3-15,6-3 0 16,7 0 0-16,0-2-1 16,10-4-1-16,4-4 0 15,3-1-1-15,4-2-1 0,3-8-3 16,3 0-2-16,-5-6-1 16,1 0-1-16,-4-5 0 15,0 5 1-15,-7-6 2 16,-3 3 2-16,-9-11 6 31,0 24 2-31,-8-4 1 16,8 4 0-16,-13 14 0 15,7 3-1-15,2 5-1 16,4 4-4-16,3 3-5 16,-3-2-16-16,0-5-13 15,12 2-3-15,-8-12 2 16</inkml:trace>
  <inkml:trace contextRef="#ctx0" brushRef="#br1" timeOffset="94582.0564">10986 17661 21 0,'-18'-3'31'0,"18"3"-5"16,0 0-3-16,18-6-4 15,18 9-4-15,12 0-3 16,27 4-4-16,16-7-1 0,21 2-2 16,13-2-14-16,12 0-25 15,-10-9-2-15,2 2-1 16,-24-2-1-16</inkml:trace>
  <inkml:trace contextRef="#ctx0" brushRef="#br1" timeOffset="95567.5532">10816 15927 67 0,'10'18'29'0,"-4"37"-5"15,-3 23-7-15,9 24-4 16,-6 22-3-16,7 20-1 16,-6 6-5-16,5 6 1 15,0-6-3-15,0-10 0 16,-1-18-2-16,0-13-2 0,1-19-7 16,-1-18-18-16,0-16-11 15,1-20 0-15,-9-19-1 16</inkml:trace>
  <inkml:trace contextRef="#ctx0" brushRef="#br1" timeOffset="96237.0889">10893 15888 24 0,'-27'0'26'0,"12"12"-11"0,-4 3-5 16,-3 4-3-16,0 4-2 15,3 1-2-15,4-2 0 16,3-3-1-16,2-3 2 15,10-16-1-15,-6 10 1 16,6-10 0-16,6-17-1 16,0-2 1-16,1-5 0 0,5-5-1 15,-2-3 0-15,-1 2 0 16,1 7 0-16,-1 6 1 16,0 8 0-16,-9 9 0 15,24 23-1-15,-10 5-5 16,6 10-23-16,2-6-9 31,14 0 1-31,-7-11-2 0</inkml:trace>
  <inkml:trace contextRef="#ctx0" brushRef="#br1" timeOffset="96884.1685">10937 15008 28 0,'-28'-24'34'31,"-21"3"1"-31,-4 12-14 16,-5 16-5-16,-5 9-4 0,1 22-2 16,-4 13-3-16,18 24-2 15,0 12-1-15,17 16-2 16,14 4-1-16,14 5 1 15,17-3 0-15,20-7 0 16,19-20 1-16,19-14-1 0,15-28 0 16,11-25 1-16,2-27-1 15,2-23 0-15,-9-22-1 16,-7-19 0-16,-20-15 1 16,-24-8-1-16,-24-6-1 15,-28 1 1-15,-18 8-1 16,-19 10-1-16,-12 17-3 0,-11 13-4 15,7 23-12-15,-2 19-20 16,7 11 0-16,14 15-1 16,6 4 1-16</inkml:trace>
  <inkml:trace contextRef="#ctx0" brushRef="#br1" timeOffset="97153.3579">10758 15049 38 0,'0'0'36'15,"0"0"2"-15,0 26-13 16,6 28-7-16,-1 16-4 15,12 24-6-15,-2 8-1 16,6 10-4-16,4-1-13 16,1-2-27-1,-9-18-2-15,2-12 0 16,-15-25-1-16</inkml:trace>
  <inkml:trace contextRef="#ctx0" brushRef="#br1" timeOffset="98139.0413">13255 15484 13 0,'-14'0'31'15,"1"3"2"-15,20 9-6 16,19 1-11-16,23-1-6 16,32 4-2-16,34-6-1 0,36-1 0 15,35-6-1-15,32 0-2 16,23-3 0-16,19 8-1 15,-4-2 0-15,-6 6-2 16,-24 12-8-16,-24 3-30 16,-43-1 1-1,-27 1-1-15,-41-13 0 16</inkml:trace>
  <inkml:trace contextRef="#ctx0" brushRef="#br1" timeOffset="99542.4895">15229 15454 33 0,'0'0'34'0,"0"0"0"16,-5 10-13-16,5 20-6 0,-7 6-6 15,7 7-3 1,-7-1-3-16,7 0 0 0,-3-8-1 16,3-7 0-16,3-14-1 15,-3-13 1-15,8-13 0 0,-5-10-1 16,-3-10 1-16,0-9-1 15,-3-2 0-15,-2-2 1 16,-1 6-1-16,-1 4 0 16,2 8 0-16,3 11-1 15,2 17 1-15,0 0 0 16,14 17-1-16,2 4 0 0,10 5 0 16,6 0 0-16,8 0 1 15,4-1-1-15,3-2 0 16,-4-2 1-16,-2-4-1 15,-7-2 0-15,-11 0 0 16,-9-2 1-16,-14 1-1 16,-9 1 0-1,-16 0 1-15,-9-1-1 16,-10 1 0-16,-4-1 1 16,-1-5-2-16,1 0 1 15,4-2 0-15,11-7-1 16,7 3 1-16,12-6-1 0,14 3 0 15,2-11 1-15,12 2 0 16,6 0-1-16,3-1 1 16,4-5 0-16,2 1 0 0,1 2 0 15,-6-3 1-15,-5 2-1 16,-4 2 0-16,-11 1 0 16,-4 10 0-16,-21-8 0 15,1 8 0-15,-5 0 0 16,1 0 0-1,-1 0 0-15,5 0 0 16,6-4 0-16,14 4 0 16,0-17-1-16,11 7 1 15,6 3-1-15,1 0 1 16,4 5 0-16,1 2-1 16,-1 3 1-16,-2 3 0 15,-3 6 0-15,-5-2 0 0,-1 2 0 16,-11-12 1-16,7 9-1 15,-7-9 1-15,-8-9-1 16,0-3 0-16,0-7-3 0,3-1-5 16,-3-9-10-1,3 0-19-15,10 8-1 16,-5-6 0-16,7 8 2 0</inkml:trace>
  <inkml:trace contextRef="#ctx0" brushRef="#br1" timeOffset="99929.3158">15592 15270 28 0,'-6'-25'34'0,"6"4"-1"15,0-7-10-15,-5-4-6 16,5 5-4-16,0-3-3 16,0 6-3-16,0 1-1 15,0 7-2-15,0 3-1 31,0 13-1-31,0 0-1 0,0 0-1 16,5 23 0-16,-2 2 0 16,-3 4 0-16,7 4 1 15,-4 3 0-15,-3-1-4 16,8 0-12-16,2-3-23 16,-10-9 1-16,4-2-2 15,-4-21 1-15</inkml:trace>
  <inkml:trace contextRef="#ctx0" brushRef="#br1" timeOffset="100845.8732">15486 15591 27 0,'0'0'20'0,"34"-8"-1"16,8 2 0-16,22 2-4 16,24 4-2-16,20-10 0 0,20 10-2 15,15-9-2 1,11 9-2-16,2-7-1 0,-4 7-1 16,-16-4-2-16,-18 1-3 15,-25 8-10-15,-20 3-25 31,-32-8-1-31,-16 6-1 0,-25-6 1 16</inkml:trace>
  <inkml:trace contextRef="#ctx0" brushRef="#br1" timeOffset="101646.2401">13369 17648 23 0,'34'0'24'16,"3"0"-6"-16,18 3-3 15,16-3-1-15,17 4 0 16,23 2-3 0,17-6-1-16,15 0-3 15,14-3-1-15,12-2-1 16,8-3-2-16,8 2 0 15,-2 0-1-15,-11 1 0 16,-16 0 0-16,-16 5-4 16,-21 13-13-16,-17-4-19 15,-33-1 0-15,-17 2 0 0,-31-10-2 16</inkml:trace>
  <inkml:trace contextRef="#ctx0" brushRef="#br1" timeOffset="104435.1182">14965 17392 46 0,'0'0'23'15,"3"11"-2"-15,-3 8-4 16,-6 3-5-16,6 8-3 16,-7 1-1-16,3 4-2 15,0-3-3-15,4-2 1 32,-3-6-2-32,3-5 0 0,0-4-1 15,0-15 1-15,0 0 0 16,0 0-1-16,3-12 0 15,-3-6-1-15,-3-3 2 16,-2-13-1-16,0-1-1 16,-2-3 1-16,0 0-2 0,0 4 0 15,1 5 2-15,1 2-4 0,2 11 3 16,3 16 0 0,0 0-1-16,11 12 0 0,1 9 1 15,4 0 1-15,6 2-2 16,7 4 3-16,5-3-1 15,5-1-1-15,4-5 1 16,0-8-1 0,-1-5 0-16,-3-1 0 15,-3 2 1-15,-8-2-1 16,-7-2 0-16,-7-2 0 16,-14 0-1-16,5 11 1 15,-14-5 0-15,-8 2 0 16,-10-1 0-16,-9-2 0 15,-10 2-2-15,-4 4 2 0,-2-1-1 16,2 3 0-16,5-4 1 16,6 0-1-16,10-3 0 15,12 1 1-15,17-7 0 16,0 0 0-16,11-4 0 16,9-1 0-16,8-5 0 15,3 3 1-15,4 2 0 0,-2-5-1 16,3 4 0-16,-4 2 1 15,-7 0-1-15,-6 4 0 0,-10 0 0 16,-9 0 0 0,0 0 0-16,-23 7 0 0,-4 0 0 15,-4 3 0-15,-2-1-1 32,0 0 1-32,3-1 0 0,5-3 0 15,5-5 0-15,9 0 0 16,11 0 1-16,0-9-1 15,6 1 0-15,5-6 1 16,3 0-1-16,0 1-1 16,3-3 2-16,-4 2-1 15,-2-3 0-15,-4 5 0 0,-4 3 0 16,-3 9-1-16,-6-14 2 16,-3 5-1-16,-2 2-1 15,0 1 2-15,0 0-2 16,11 6 0-16,-14-11 1 15,14 11 0-15,-7-11-1 16,7 11 0 0,0 0 0-16,-8 13 0 15,8-13 1-15,-13 9 0 16,13-9 0-16,-13 13 0 16,13-13 0-16,-16 0 0 15,16 0 1-15,-8-17-1 0,8 5 0 16,0 3-1-16,0 1 1 15,0 8 0-15,3-12 0 0,-3 12 1 16,10 13-2-16,-4 8 2 16,2 6-1-16,-1-1 1 15,3 6 0-15,-1 4 0 16,0 0-1-16,-1-2 0 16,-3-2 1-16,1-6-1 15,-3-1 1-15,-3-12 1 0,0-13-2 16,0 0-1-16,0 0 1 15,-9-12 0-15,4-4 0 16,-3-3 0-16,1-5-1 16,-1 3-1-16,-2 0 2 15,4-2 0-15,4 0 0 16,2 5 0 0,0 1 0-16,0 5-2 15,0-1 3-15,0 13-2 16,0-10 1-16,0 10 0 15,0 0-1-15,0 13 0 0,0-13 0 16,-7 11 1 0,7-11 0-16,0 0-1 0,0 0 0 15,10 4 1-15,2-4-1 16,2-4 1-16,5-1-1 16,4 5 0-16,0 0 1 0,2 0-1 15,1 4 1-15,-2-4 0 16,-1 4-1-16,-6-2 2 15,-2 2 0-15,-4-4-1 32,-11 0 1-32,0 0 0 0,-9 11 0 15,-10-2 1-15,-6 3-1 16,-3 3 0-16,-3 2 0 16,0-3 0-16,3-1-2 15,4 3 2-15,8-3-1 16,16-13 0-16,0 0 0 15,0 0 0-15,23-15 0 0,2 5 1 16,3-2-1-16,5-5 0 16,2 3 1-16,1-1-1 15,-3 3 0-15,-4 6 0 16,-7 0 1-16,-5 4-1 16,-6 2 0-16,-11 0 0 0,0 0 0 15,-22 17 0-15,2-5 0 0,-9-1 0 16,-3-1 0-16,-2 4 1 15,2-6-2-15,2 2 1 16,8-2 0-16,4-8 0 16,8 0 0-16,10 0 0 15,0 0 0-15,25-13 0 32,-5 6 0-32,5-5 0 0,2 0 0 15,2 0 1-15,-1 2-2 16,-2 3 1-16,-7 2 1 15,-5 0 0-15,-3 5-1 16,-11 0 0-16,0 0 0 16,0 0-1-16,-11-13 2 15,-3 3-2-15,-5-5-1 0,-6-3 1 16,1-2 0-16,-5-2 0 16,2 3 1-16,-1-5-1 15,2 3 1-15,2 6 0 16,6 4 0-16,4 6-1 0,4 1 1 15,10 4 0 1,0 0 0 0,0 0 0-16,14 11 1 15,10-2 0-15,4 1-1 0,7 1 2 16,4 6-2-16,1-1 1 16,-2 0 0-16,0-1-1 15,-10-1 1-15,-5-3-1 16,-9-4 0-16,-14-7 0 15,0 0 1-15,0 0-1 0,-22-13 1 16,3 0 0-16,-2-3-2 16,0 4 0-16,4 3-1 15,0 1-3-15,17 8-7 16,-14-4-17-16,14 4-7 16,0 11 0-16,0-11 1 15</inkml:trace>
  <inkml:trace contextRef="#ctx0" brushRef="#br1" timeOffset="105951.8043">15150 17089 23 0,'8'11'31'0,"-8"-11"1"0,21 4-15 15,3 3-4-15,4-1-6 16,4 0-4-16,2 0-13 16,3 2-19-16,-9-13-2 31,6 5-2-31,-13-9 11 0</inkml:trace>
  <inkml:trace contextRef="#ctx0" brushRef="#br1" timeOffset="106199.2634">15499 17028 22 0,'0'-16'32'0,"0"16"-1"15,0-8-11-15,0 8-6 16,0 0-4-16,9 17-3 15,-1 7-1-15,-4-1-1 16,1 5-1-16,0 2 0 0,-5 3-2 16,3-4 0-16,0-2-2 15,-3-6 2-15,0-7-2 16,0-14-1-16,0 18-4 16,0-18-7-16,0 0-24 0,9-6 0 15,-9 6 1-15,10-14 0 16</inkml:trace>
  <inkml:trace contextRef="#ctx0" brushRef="#br1" timeOffset="106903.8382">15449 17590 16 0,'0'0'20'0,"13"-5"-1"15,0 2-1-15,8 0-3 16,10-2-1-16,12 5-2 16,18-5-2-16,10-2-1 15,21 7-2-15,8-6-1 16,18 6-1-16,5-5-1 15,9 5-1 1,-6-5 0-16,-9 5-1 16,-14 0-7-16,-20 3-8 15,-21-3-20-15,-11 0-2 16,-33-7 0-16,-18 7 0 16</inkml:trace>
  <inkml:trace contextRef="#ctx0" brushRef="#br1" timeOffset="108041.1862">17028 16097 27 0,'-10'0'23'0,"5"32"-2"16,1 16-2-16,1 19-4 0,3 23-3 15,-3 19-2-15,3 14-1 16,0 5-3-16,0 8-1 0,3-10-2 15,-3-6-1-15,3-13-1 16,-3-18 0-16,3-16-5 16,-3-14-9-16,-3-14-21 15,9-14 1-15,-6-20-1 16,0-11 0-16</inkml:trace>
  <inkml:trace contextRef="#ctx0" brushRef="#br1" timeOffset="108721.3362">16728 17524 32 0,'34'6'27'31,"-5"-6"-4"-31,7 3-3 0,1 1-2 16,3-4-5-16,-2 0-8 15,-1 0-17-15,2 3-18 16,-22-10-2-16,6 7-2 15,-16-14 5-15</inkml:trace>
  <inkml:trace contextRef="#ctx0" brushRef="#br1" timeOffset="109340.7432">16948 16160 8 0,'-22'7'27'0,"8"10"-2"0,-9 0-9 16,1 5-4-16,-2-2-3 15,5-3-2-15,6-1 0 0,13-16-2 16,-8 10 0-1,14-20-1-15,9-4 0 0,0-10 0 16,8-1 0-16,1-2-1 16,-2 1-1-16,0 2 0 0,-2 7 0 15,-3 8-1-15,0 9 1 16,2 19-1-16,2 7 0 16,-1 6-5-16,4 6-19 15,-1-6-11-15,7 6 0 16,-2-22 0-16</inkml:trace>
  <inkml:trace contextRef="#ctx0" brushRef="#br1" timeOffset="109944.1459">17088 15312 39 0,'-32'-37'34'0,"-2"9"-6"16,-15 7-7-16,-7 11-7 15,-4 18-5-15,-4 12-3 16,2 20-2-16,6 17-2 16,6 15 0-16,11 10 0 0,14 10-1 15,15-1 1-15,20-1 0 16,17-10 0-16,22-10 1 16,13-18 0-16,17-14-1 15,10-19 1-15,11-19 0 0,1-24-1 16,-4-13 0-16,-10-21-1 31,-15-17 0-31,-29-20 0 0,-29-10 0 16,-28-7-1-16,-27 8 0 15,-20 10 0-15,-14 15-2 16,-5 22-5-16,-8 15-10 16,14 23-19-16,19 31-3 15,17 8 0-15,22 13 0 16</inkml:trace>
  <inkml:trace contextRef="#ctx0" brushRef="#br1" timeOffset="110375.764">16944 15238 31 0,'0'0'34'15,"0"0"-7"-15,9 15-3 16,-5 23-6-16,-4 11-5 16,6 20-3-16,-6 9-3 15,7 14-1-15,-7 5-4 16,0-3-3-16,0-2-7 31,-5-16-13-31,0-22-16 0,8-8 0 16,-3-26 0-16</inkml:trace>
  <inkml:trace contextRef="#ctx0" brushRef="#br1" timeOffset="110675.9011">16914 15591 48 0,'30'-7'37'0,"16"2"-4"16,8 5-11-16,4-3-7 15,5 3-7-15,-2 0-17 16,-1 6-25-16,-19-14-1 0,-7 8-2 16,-23-6-1-16</inkml:trace>
  <inkml:trace contextRef="#ctx0" brushRef="#br1" timeOffset="111477.1427">17382 15570 28 0,'0'0'27'16,"27"7"-12"-16,12-7 0 15,19 5 0-15,24 0-1 16,21-4-1-16,23 8-2 0,15-9-2 31,16 4-2-31,7-4-2 0,1-4-2 16,-9-2-2-1,-11-2-1-15,-22-1-2 0,-22-2-3 16,-22 7-1-16,-29-2-2 16,-22 6-3-16,-28 0-4 15,0 0-2-15,-27-5-3 16,-2 5 1-16,-2-4 3 0,-2-3 1 15</inkml:trace>
  <inkml:trace contextRef="#ctx0" brushRef="#br1" timeOffset="111608.6611">18934 15513 15 0,'12'-8'11'0,"31"16"20"16,-18 0-13 0,1 4 1-1,-5-1-1-15,-3 7-3 16,-8-4-3-16,-8 1-8 15,-2-15-32-15,-14 20-3 16,-7-20-2-16,9 0-2 16</inkml:trace>
  <inkml:trace contextRef="#ctx0" brushRef="#br1" timeOffset="112209.8274">19535 15363 19 0,'0'15'30'16,"6"16"2"-16,-9 1-3 15,3 3-19-15,0 4 0 16,6-6-3-16,6-4 0 0,-1-12-1 15,7-10-1-15,-2-10-1 0,3-10 0 16,1-13-2 0,-2-5 1-16,-2-5-2 0,-4 1 0 15,-2-2-1-15,-5 8 1 16,0 7-1-16,-5 12 1 31,0 10-1-31,0 34 1 0,3 6 0 16,3 14 1-16,0 9 0 15,4 12 0-15,-4 2 0 16,0 1 1-16,-10-6 0 16,-2-6 0-16,-11-11-1 15,-8-11 0-15,-8-14 0 16,-5-15-1-16,-4-9-2 0,1-15-2 16,9-6-3-16,4-18-6 15,12-2-14-15,13-3-14 16,3-4 1-16,17 8-1 15</inkml:trace>
  <inkml:trace contextRef="#ctx0" brushRef="#br1" timeOffset="112663.8292">18978 15420 29 0,'0'0'24'16,"18"24"-2"-16,3-7-2 15,6 2-3-15,5 5-2 16,-1-2-4-16,1 2-3 16,-5-6-3-1,-7 1-1-15,-14-7-2 16,-9 0 0-16,-13-3 0 15,-8-1 0-15,-5 1 0 16,-2 1 0-16,0 1-2 0,1 1-3 16,10 2-9-1,4 4-24-15,5-12 0 0,15 3 0 16,-4-9 0-16</inkml:trace>
  <inkml:trace contextRef="#ctx0" brushRef="#br1" timeOffset="113263.4803">20010 15222 9 0,'-8'15'30'0,"8"27"2"16,-7 1-1-16,3 10-18 31,1 7-4-31,-1-1-4 0,4-5 0 16,-3-14 1-16,6-8-1 15,-1-19 0-15,-2-13-1 16,10-7 0-16,-5-16 0 16,-5-12-1-16,0-6 0 15,-7-6-2-15,1-1-1 16,-4-1 1-16,-1 2-1 0,3 5 0 16,0 10 0-16,3 4 0 15,5 9 1-15,8 5-2 16,6 4 1-16,11 6 0 15,7-2-2-15,10 2-4 16,5 0-6-16,9 1-16 16,7 3-9-1,-7 0 1-15,4 0 0 16</inkml:trace>
  <inkml:trace contextRef="#ctx0" brushRef="#br1" timeOffset="113511.4131">19962 15678 30 0,'0'0'33'16,"24"17"-3"-16,4-12-10 0,5 0-5 15,5-2-7-15,1-3-12 16,1 7-21-16,-8-14-7 16,4 2-1-16,-14-11 0 15</inkml:trace>
  <inkml:trace contextRef="#ctx0" brushRef="#br1" timeOffset="113864.9925">20296 15345 36 0,'0'0'33'16,"12"16"0"-16,-4 1-14 0,2 5-8 16,-2 2-3-16,2 1-2 15,-3-4-1-15,2-1-2 16,-2-8-1-16,-7-12 0 15,15 0 0-15,-5-8-2 16,0-10 1-16,4-1 0 16,-1-3 0-1,4-1-2-15,-4 5 1 16,-1 2 0-16,-1 8 0 16,-2 8 1-16,-2 10 0 15,-4 8-1-15,1 4 2 16,-4 3-1-16,4 3-3 15,-4-4-7-15,7-2-16 16,2-4-11-16,-9-18 0 0,13 6 0 16</inkml:trace>
  <inkml:trace contextRef="#ctx0" brushRef="#br1" timeOffset="114312.7891">20622 15151 17 0,'22'0'31'0,"-4"-10"1"16,10 7-10-16,1 1-9 16,2 2-5-16,4 0-2 15,-3-4-2-15,-3 4-1 0,-4 0-1 16,-3 0-1-16,-6 0-1 15,-3 0 0-15,-13 0 1 16,15 13-1-16,-15 0 1 16,0 2-1-16,0 6 1 15,0 5-1-15,0 6 1 16,0 4 0-16,2 9-1 0,1 0 1 16,2 3-1-16,3-1 2 15,-2-1 0-15,3 0 2 0,-2-8-1 16,-2-4 2-16,-5-9 0 15,-8-1 0-15,-8-10-1 16,-1 1 0-16,-8-8-1 31,-2-2-1-31,-1-3 0 0,3 2-3 16,5-4-2-16,-1 0-5 16,11 3-24-16,10-3-6 15,-10 0 0-15,10 0-1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5:34:49.6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662 12243 35 0,'0'-68'37'16,"0"68"1"-16,0 0-9 15,0 0-7-15,0 57-7 16,9 4-4-16,-3 17-5 0,4 4 0 15,-5 6-1-15,2-4-3 16,-1-4-1-16,-2-12-2 0,-4-17-4 16,0-8-7-1,0-43-20-15,-12 42-9 0,12-42 1 16,0 0-1-16</inkml:trace>
  <inkml:trace contextRef="#ctx0" brushRef="#br0" timeOffset="262.7888">963 12397 31 0,'0'0'35'0,"0"0"1"0,0 0-6 16,0 0-11-16,0 0-5 15,-62 56-6-15,62-56-3 16,-65 65-1-16,65-65-2 15,-60 70-1-15,60-70-1 16,-43 70 1-16,43-70-1 16,-7 61 0-16,7-61 1 0,37 45 0 15,-37-45-2-15,70 25-9 16,-27-15-19-16,3-10-7 16,0 0 0-16,1-7-1 15</inkml:trace>
  <inkml:trace contextRef="#ctx0" brushRef="#br0" timeOffset="698.6611">1388 12596 44 0,'-20'-8'34'16,"0"8"1"-16,-8 3-10 16,5-3-11-16,0 11-6 15,7-3-4-15,5 4-1 16,8 0-1-16,11 4-1 16,1-7-2-1,10 3 0-15,-1-5 0 16,4-7-1-16,-5 0 0 15,-4 0 1-15,-5-5-1 16,-8 5 0-16,-8-5 1 16,-8 5 2-16,-6 0 1 15,-4 8 1-15,-2 3 0 0,4 7 0 16,3 3 1-16,9 3 0 0,3-2 0 16,15 0-2-16,11-3 0 15,7-5 0-15,8-3-2 16,-1-11-6-16,0 0-18 15,3 0-13-15,-8-14-1 16,-3 1 1-16</inkml:trace>
  <inkml:trace contextRef="#ctx0" brushRef="#br0" timeOffset="832.6686">1282 12506 23 0,'-21'-21'33'0,"2"-2"-2"16,7 14-4-16,12 9-36 0,-3-10-17 16,18 20-4-16,1-5-2 15</inkml:trace>
  <inkml:trace contextRef="#ctx0" brushRef="#br0" timeOffset="1233.325">1472 12772 41 0,'0'0'36'0,"16"17"1"31,1-7-11-31,6-10-8 0,6 7-5 16,2-7-4-16,3-2-3 15,1-6-2-15,-9-4-3 16,-3-4 0-16,-10-1 0 16,-9-5-1-16,-7 2 0 15,-12-4 0-15,-10 2 0 16,-9 6 0-16,0 8-1 0,-5 8 1 16,3 10 0-16,2 12 0 15,5 11 0-15,12 13 1 16,10 10 0-16,10 4 0 15,8 6 1-15,2-3-1 0,1-3 0 16,4-4-6 0,-2-12-21-1,6-19-13-15,-1-6 0 16,-5-19 0-16</inkml:trace>
  <inkml:trace contextRef="#ctx0" brushRef="#br0" timeOffset="1579.9863">1866 12654 45 0,'-24'0'37'0,"0"0"0"15,5 14-4-15,12 3-18 16,7 7-5-16,12 5-4 0,3-3-2 15,8 2-1-15,2-8 0 16,5-7 0-16,-1-8-2 16,-4-13 1-16,-6-9-2 15,-8-8 1-15,-8-14 0 16,-6-8-1-16,-10-16 0 16,-5-8 1-1,-3-7 0-15,3-2-1 16,4 3-1-16,8 2-1 15,10 14-3-15,4 9-7 0,18 20-15 16,12 19-13 0,2 13 0-16,5 22 0 0</inkml:trace>
  <inkml:trace contextRef="#ctx0" brushRef="#br0" timeOffset="2018.2291">2359 12643 8 0,'0'0'32'16,"-19"-16"1"-16,1 11-7 15,-4 5-6-15,-4 0-3 16,-1 15-3-16,-2-3-3 0,9 7-3 16,5 0-3-16,3-1-1 15,12-1-1-15,0-6-1 0,12-3 0 16,0-8-1-16,12-10 0 16,1-2 1-16,2-4-1 15,7-2 0-15,5 1-1 16,4 4 0-16,-3 5 1 0,6 8-1 15,-9 0 2-15,-5 12 0 16,-11 5 1-16,-3 7-1 16,-18 2 2-16,-8 6 0 15,-12-6-1-15,-4-2-3 16,-4 0-8-16,-3-9-23 31,7-10-9-31,1-5-1 0,4-17 0 16</inkml:trace>
  <inkml:trace contextRef="#ctx0" brushRef="#br0" timeOffset="2280.7097">3056 12596 68 0,'0'0'41'0,"0"0"0"16,0 0-2-16,10 6-28 0,-10-6-9 16,15 2-13-16,-15-2-27 15,12 4-2-15,-12-4-1 16,13-4 0-16</inkml:trace>
  <inkml:trace contextRef="#ctx0" brushRef="#br0" timeOffset="2481.7517">3074 12753 83 0,'-6'12'42'16,"6"-12"0"-16,0 0-10 0,0 0-19 15,0 0-7-15,13-4-7 16,-13 4-14-16,13 0-26 16,-13 0-2-16,9-8 0 0,-9 8 0 15</inkml:trace>
  <inkml:trace contextRef="#ctx0" brushRef="#br0" timeOffset="3150.4569">4002 12653 9 0,'-24'-14'33'0,"-8"-17"1"16,16 3-2-16,4-7-11 15,12-5-6-15,16 7-3 16,12 7-4-16,18 14-1 0,5 12 0 15,3 12-1-15,-7 14 0 16,-9 15-1-16,-16 8-1 16,-17 9-1-16,-17-2-1 15,-16-1 0-15,-12-7-2 16,-6-9-1-16,-4-14-1 31,3-14-1-31,10-11 1 0,3-9-2 16,11-9 1-16,6-4 0 15,7 1 1-15,10 7 0 16,11 5 3-16,9 7 1 16,6 7 0-16,7 8 2 15,4 6-1-15,4 6 1 0,-1-3 0 16,0-1-3-16,0 0-14 16,0-5-27-16,-11-16 0 15,-1 0-1-15,0-16-1 16</inkml:trace>
  <inkml:trace contextRef="#ctx0" brushRef="#br0" timeOffset="3751.9524">5096 12605 31 0,'-11'25'34'0,"-3"3"1"0,11 11-9 16,3 5-9-16,8-6-6 15,12 1-3-15,5-14-2 16,12-9 0-16,2-16-2 16,3-9-1-16,-2-20 0 15,-6-12-1-15,-9-8-1 16,-14-11-1-16,-18-6 0 0,-16-1-1 16,-16 5 1-16,-12 3 0 15,-6 17-1-15,-8 14 1 16,4 21 1-16,7 14-1 15,12 17 0-15,17 13 0 16,21 10 0-16,16 2-4 16,21-1-5-1,15-7-11-15,13-12-18 16,13 0 0-16,3-12 0 16,10-1 0-16</inkml:trace>
  <inkml:trace contextRef="#ctx0" brushRef="#br0" timeOffset="4105.5313">5786 12617 24 0,'-30'-15'33'0,"-3"7"1"16,-5 2-11-16,-1 1-5 16,8 11-5-16,0-2-3 15,9 11-4-15,7 2-2 16,12 1-1-1,9 1-2-15,10 1 0 16,8-5-1-16,1-3 0 16,2-6-1-16,-3-1 0 15,-3-2 0-15,-9-3 0 16,-12 0 0-16,0 0-1 16,-22 0 2-16,-2 3 0 15,-3 4 0-15,-1 3 2 0,3 2-1 16,6 5 0-16,9 0 1 15,10 2 0-15,15-3-1 16,7 3-1-16,8-8-1 0,1-3-5 16,7-8-16-1,4 0-14-15,-13-17-1 0,3 2 1 16</inkml:trace>
  <inkml:trace contextRef="#ctx0" brushRef="#br0" timeOffset="4237.1729">5749 12458 26 0,'-10'-12'32'16,"-7"-5"-2"-16,17 17-9 31,-7 14-40-31,7-14-9 0,3 21-3 16,2-9 1-16</inkml:trace>
  <inkml:trace contextRef="#ctx0" brushRef="#br0" timeOffset="4537.0378">6017 12599 17 0,'-21'4'35'15,"-6"-4"-1"-15,6 17-2 0,-2 0-13 31,-1 2-7-31,7 9-4 0,10-3-3 16,7 7-2 0,11-9 0-16,9 0 0 0,4-5 1 15,2-5 0-15,-1-7-1 16,-3-6 1-16,-4 0-1 16,-7-9-1-16,-11 9-5 15,-6-21-11-15,-8 7-24 0,1 2-1 16,-4-1 0-16,5 4 0 15</inkml:trace>
  <inkml:trace contextRef="#ctx0" brushRef="#br0" timeOffset="5069.5823">6363 12574 44 0,'0'0'34'0,"-25"-13"-1"16,12 16-14-16,6 7-7 16,5 1-5-16,8 6-4 0,4-4-3 15,4 1-2-15,3-3-1 16,-2-1-3-16,1-2-3 15,-16-8-1-15,0 0-1 16,0 0 1-16,-19 10 1 0,-5-6 2 16,-2 2 3-16,-5 1 2 15,3 3 7-15,4 4 2 16,7-1 3-16,9 4 0 16,8-1 1-16,9 0-1 15,7-3-1-15,8-1-1 16,1-4-2-1,6-6-2-15,0-4-2 16,0-6-1-16,0-5-1 16,-3-6 0-16,-3-4-1 15,-3-1 0-15,-7-1 1 16,-2 1-1-16,-4 7 1 16,-4 5 1-16,-5 12 0 0,0 0 1 15,0 0-1-15,-14 19 1 0,11 1-2 16,3 2-3-1,0 1-9-15,3 0-23 0,-3-10 0 16,15 0-1-16,-15-13 0 16</inkml:trace>
  <inkml:trace contextRef="#ctx0" brushRef="#br0" timeOffset="5354.9105">6728 12662 54 0,'19'9'38'0,"9"10"0"15,-4 8-11-15,-3-8-12 16,5 9-6-16,-10-3-3 15,-5 1 0-15,-11-7-3 16,-17-1-2-16,-8-4-5 0,-13-4-29 16,-2-10-6-16,3-5-1 0,-1-9 0 15</inkml:trace>
  <inkml:trace contextRef="#ctx0" brushRef="#br0" timeOffset="5823.4507">7577 12538 39 0,'0'0'38'0,"-11"24"0"16,1 16-6-16,6 24-14 16,-8 11-7-16,8 9-4 15,0 4-3-15,4-4-3 16,3-6-4-16,0-17-8 15,8-10-15-15,-1-21-13 16,-3-21 1-16,-7-9-1 0</inkml:trace>
  <inkml:trace contextRef="#ctx0" brushRef="#br0" timeOffset="5970.646">7504 12886 23 0,'14'-20'33'15,"19"13"0"-15,-2-2-1 16,11 5-22-16,-1 1-17 16,-1-4-19-16,4 12-5 15,-13-12-1-15,2 7-1 0</inkml:trace>
  <inkml:trace contextRef="#ctx0" brushRef="#br0" timeOffset="6188.8978">7832 12672 17 0,'0'-14'36'0,"0"3"0"15,0 11 2-15,13 12-15 16,-9 5-7-16,7 16-6 16,-5-6-3-16,0 1-2 15,4-3-1-15,-2-8-1 16,2-7-1 0,2-10 0-16,4-8-2 15,-1-8-1-15,5-1-6 16,-5-3-17-16,0 1-16 15,3 5 1-15,-8 4-1 16,2 7 0-16</inkml:trace>
  <inkml:trace contextRef="#ctx0" brushRef="#br0" timeOffset="6511.7564">8102 12663 20 0,'16'0'35'0,"8"13"1"15,-6 5-2-15,-5 2-14 16,3 12-6 0,-11-3-3-16,8 4-4 15,-10-7-1-15,-3-1-2 16,2-15-2-16,-2-10-1 16,11-7 0-16,1-12-1 15,0-3 0-15,1-5 0 16,2 1 0-16,1-1-1 15,-1 9 1-15,-2 7 1 0,1 8-1 16,-1 6 1-16,-3 7 0 16,0 4 1-16,-7 3-1 15,3 3-1-15,-2 4-2 16,-4-6-9-16,0-6-25 16,4 6-4-16,-4-18 1 0,-4 12-1 15</inkml:trace>
  <inkml:trace contextRef="#ctx0" brushRef="#br0" timeOffset="6659.5026">8322 12508 31 0,'-4'-21'30'0,"4"21"-9"0,0 0-20 15,10-6-24-15,3 15-7 16,-13-9 1-16</inkml:trace>
  <inkml:trace contextRef="#ctx0" brushRef="#br0" timeOffset="6927.4288">8577 12554 59 0,'3'10'39'0,"2"9"1"32,6 16-9-32,2 15-17 0,-4 11-4 15,0 11-3 1,-6 0-1-16,3 2-2 0,-6-6-2 16,0-8-1-16,0-10-3 15,-8-13-3-15,8-9-10 16,-7-10-24-16,7-18-2 15,-10 0 0-15,2-12-1 0</inkml:trace>
  <inkml:trace contextRef="#ctx0" brushRef="#br0" timeOffset="7075.119">8580 12835 50 0,'10'-9'35'0,"-1"-1"-1"0,10 7-5 16,3 3-25-16,8 0-19 15,7 8-19-15,-2-16-1 16,8 8 0-16,-10-7 3 16</inkml:trace>
  <inkml:trace contextRef="#ctx0" brushRef="#br0" timeOffset="7359.0636">8881 12700 23 0,'0'0'35'15,"0"0"2"-15,0 0-3 0,4 15-14 16,8 8-8-16,-9-2-4 16,6 4-1-16,-2-5-4 15,-4-3-1-15,-3-17-2 0,14 6 1 16,-3-15-2-16,1-8 1 16,5-4-1-16,3-4 1 15,-2-1 0-15,1 6 0 16,0 2 2-16,-4 11 0 15,-6 7 0-15,-2 11 1 16,-4 6-1 0,-3 5-2-16,6 8-8 15,-6 0-26-15,3-9-4 16,9-3-1-16,5-11 0 16</inkml:trace>
  <inkml:trace contextRef="#ctx0" brushRef="#br0" timeOffset="7875.8824">9414 12625 24 0,'-14'-3'36'0,"-15"-4"0"0,4 7-6 15,-2 0-9-15,2 0-6 16,10 10-6-16,5-1-2 15,20 7-4-15,8 2-1 16,12 1 0-16,8 3-1 16,-3 3 0-16,-1 1 1 15,-4 1 0-15,-14-6 0 0,-13 4 0 16,-16-4 1-16,-8-3-1 16,-10-5 1-16,0-4 0 0,3-2-1 15,0-7-1 1,9 0 0-16,4 0-1 0,15 0-1 15,-7-12 0-15,7 12-2 32,0 0-2-32,19-8-2 0,-19 8-4 15,18-5-13-15,-1 5-16 16,-8-10 1-16,5 3 0 16,-4-7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5:37:58.4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1062 8117 15 0,'-50'7'34'15,"50"-7"1"-15,0 0-1 16,0 0-10-16,31 17-8 0,17-10-4 15,7-7-6-15,9 8-5 16,10-3-14-16,0-1-22 16,2-8-2-16,-8 4-1 15,-11-2 1-15</inkml:trace>
  <inkml:trace contextRef="#ctx0" brushRef="#br0" timeOffset="438.8016">1658 7977 19 0,'12'14'32'16,"4"-14"2"-16,12 7-7 16,4-2-10-16,9-2-3 0,1 2-4 15,-1-5-4-15,-6 0-3 16,-3 6-2-16,-5-3-1 16,-12 2 0-16,-15-5 1 15,0 15-1-15,-11-1 1 16,-11 7 1-16,-1 3-1 31,-5 5 1-31,-4 2 0 0,1-1 0 16,6 2-1-16,2-3 1 15,12-2-1-15,3-3 1 16,8-5 0-16,11-7 1 16,9-2-2-16,9-3-4 0,3-7-7 15,5-7-26 1,6 7-1-16,-1-14-1 0,11 4 0 15</inkml:trace>
  <inkml:trace contextRef="#ctx0" brushRef="#br0" timeOffset="870.0052">2031 7765 23 0,'0'0'30'15,"0"0"1"-15,0 0-14 16,26 10-3-16,3-10-5 0,11 7-9 16,5-11-22-16,8 10-7 15,-11-12-1-15,11 6-1 16</inkml:trace>
  <inkml:trace contextRef="#ctx0" brushRef="#br0" timeOffset="1253.9198">2495 7633 25 0,'-4'-34'62'16,"11"20"-41"-1,8 0-8-15,8 7-3 16,1 0-3-16,0 7-2 16,-4 4-1-16,-2 9-2 0,-6 3 1 15,-12 8-1-15,-6 2-1 16,-12 6 1-16,-4-4 0 0,-3 4-1 16,0-3 1-16,0-3 0 15,10-6 0-15,6 0 1 16,14-7-1-16,12-3-1 15,11 0 0-15,3-3-2 16,9-2-9-16,7 5-25 16,-10-10-1-16,5 0-1 0,-16-10 1 15</inkml:trace>
  <inkml:trace contextRef="#ctx0" brushRef="#br0" timeOffset="2001.3052">3037 8018 51 0,'7'-19'36'0,"-7"19"0"16,0 0-12-16,0 16-8 15,0 18-4-15,-10 7-5 16,4 16-3-16,0-1-1 0,3 8-2 15,3-6-2-15,0-7-5 16,0-6-7-16,3-13-17 16,-3-17-8-16,0-15-1 15,0 0 1-15</inkml:trace>
  <inkml:trace contextRef="#ctx0" brushRef="#br0" timeOffset="2154.1122">2839 8262 30 0,'0'-12'33'0,"25"12"0"16,5 0-4-16,12-5-17 0,13 5-8 15,9 0-10-15,6 0-18 16,-6-5-8-16,14 5-1 0,-10-9 0 16</inkml:trace>
  <inkml:trace contextRef="#ctx0" brushRef="#br0" timeOffset="2586.3036">3742 8197 2 0,'-25'-12'29'15,"9"2"1"-15,-5-14-2 16,8-3-14-16,7-7-3 0,10-2-3 16,8 2-1-16,9 3-2 15,13 8 0-15,4 9-1 16,9 14 0-16,-4 9 2 0,-3 13 0 16,-15 13 1-1,-7 13-1-15,-22 4 0 16,-10 5-1-16,-13-6-1 0,-11-1-1 15,-7-8-1-15,3-10-2 16,4-12 0-16,8-11 0 0,11-9-1 16,10-9 0-16,9-4 0 15,12 3 0-15,7 0 1 16,8 5-1-16,5 5 1 31,-1 8 0-31,0 4-1 0,-3 7-2 16,-1 7-10-16,-3-1-25 15,-7-8 0-15,1 0 1 16,-5-11-1-16</inkml:trace>
  <inkml:trace contextRef="#ctx0" brushRef="#br0" timeOffset="2739.9852">4191 8430 39 0,'-9'0'33'0,"9"0"-4"16,0 0-22-16,3-18-29 16,10 16-6-1,-13-12-2-15,0 14 3 16</inkml:trace>
  <inkml:trace contextRef="#ctx0" brushRef="#br0" timeOffset="3228.7659">4568 8017 24 0,'30'-4'29'0,"-16"-2"-3"0,-1 6-9 15,-13 0-4-15,0 0-4 31,-11 3-3-31,-9 0-1 16,-4 1-1-16,-4-4-2 0,2 3-1 16,-1-3 0-16,5 3-2 15,2-3 1-15,2 6 0 16,7 0-1-16,1 4 1 16,1 6 1-16,5 5 0 15,-2 3-1-15,4 1 2 0,-1 1-1 16,3 2 0-16,0-7 0 15,5-1 1-15,5-8-1 16,6-5 0-16,5-7-1 16,10 0 1-16,0 0 0 15,10 0 0-15,-1 4 1 16,0 1 1-16,-3 5 0 0,-6 7 1 16,-12 2 1-16,-10 6-1 15,-12-3 1-15,-13 2-1 16,-15-5-1-16,-5-2-3 0,-6-2-8 15,-3-6-24 1,-2-13-6-16,10-1 0 0,1-10 0 31</inkml:trace>
  <inkml:trace contextRef="#ctx0" brushRef="#br0" timeOffset="3743.9995">5065 8131 26 0,'0'0'34'0,"29"2"0"16,-7-2-4-16,9 0-15 15,6 0-4-15,-1-4-3 0,3 4-2 16,-5 4-3-16,-3 4-1 16,-13 7-1-16,-7 1-1 15,-11 4 1-15,-11 4-1 16,-2 5 0-16,-4 3 1 0,-5-1-1 16,0-2 1-16,3-2-1 15,7-3 1-15,4-5-1 16,8-5 1-16,14-5-2 15,3-9-2-15,13 6-6 16,-2-6-16-16,3-12-11 31,6 6 0-31,-8-9-1 0</inkml:trace>
  <inkml:trace contextRef="#ctx0" brushRef="#br0" timeOffset="3944.1079">5080 8308 21 0,'7'0'33'16,"11"-9"1"-16,19 9-2 0,12-5-17 16,4 1-11-16,7 2-13 15,-1-6-22-15,7 8-1 31,-16-12-1-31,0 5 0 0</inkml:trace>
  <inkml:trace contextRef="#ctx0" brushRef="#br0" timeOffset="4160.0885">5320 7960 21 0,'18'-4'33'16,"8"4"1"-16,3 0 0 15,11-6-19-15,3 6-8 16,2 0-11-16,-5 0-13 0,-7-4-15 16,3 4-1-16,-15-8-1 15</inkml:trace>
  <inkml:trace contextRef="#ctx0" brushRef="#br0" timeOffset="4307.0709">5758 7807 18 0,'9'-14'35'0,"-4"24"-1"16,-8 2 0-16,3 11-13 16,0 7-10-16,0 7-16 15,0 10-25-15,-3-13-2 16,3 6-3-16,-5-12 0 15</inkml:trace>
  <inkml:trace contextRef="#ctx0" brushRef="#br0" timeOffset="4806.8489">1658 8165 40 0,'12'-6'35'0,"15"6"-1"16,7 0-6-16,12 0-42 15,9 6-14-15,-3-6-3 16,7 8-2-16</inkml:trace>
  <inkml:trace contextRef="#ctx0" brushRef="#br0" timeOffset="5791.6363">6144 8082 39 0,'0'0'35'16,"-2"-9"-1"-16,-7 21-9 15,9 13-7-15,-9 9-6 16,9 10-4-16,0 3-3 31,0 4-1-31,3 0-3 0,0-6-5 16,3-6-7-16,-6-12-12 16,-9-17-14-16,3 0 0 15,-10-17-1-15,-2-1 8 16</inkml:trace>
  <inkml:trace contextRef="#ctx0" brushRef="#br0" timeOffset="5929.332">5975 8291 26 0,'13'-17'34'16,"24"11"1"-1,5-4-1-15,8 5-19 0,10 5-11 16,7 0-14-16,2 8-18 16,-5-12-6-16,8 9 0 15,-16-7-1-15</inkml:trace>
  <inkml:trace contextRef="#ctx0" brushRef="#br0" timeOffset="6330.2051">6732 8179 15 0,'11'-26'29'0,"-11"-12"-2"15,6 2-8-15,4 3-3 16,-7-2-2-16,7 13-2 16,-10-2-1-16,9 11-2 15,-9 13-2-15,0 0-1 16,9 9-3 0,-2 13-1-16,-2 10 0 15,1 2-2-15,1 7 0 0,-4 5 1 16,0 0-1-1,-3-2 0-15,-6 1 1 16,-3-7 0-16,-7-5-1 0,-2-4 1 16,-4-7-1-16,4-4 1 15,-4-8 0-15,6-4-1 0,1-6 1 16,15 0-1-16,0 0 0 16,15-3 0-16,10 0 1 15,3-1-4-15,9 4-12 16,4 0-21-16,-7-10-1 15,3 10 0-15,-6-4 0 16</inkml:trace>
  <inkml:trace contextRef="#ctx0" brushRef="#br0" timeOffset="6862.9101">8031 7670 13 0,'-22'137'25'0,"10"41"-11"16,-2 29-3-16,5 27-2 16,4 6-2-16,5 2 1 0,0 0 0 15,0-19-3 1,0-18-1-16,-4-23 0 0,-2-23-1 15,-3-23-1-15,-3-13-7 16,-10-30-20-16,9-9-4 0,-14-28 0 16,15-10 5-16</inkml:trace>
  <inkml:trace contextRef="#ctx0" brushRef="#br0" timeOffset="7364.0269">7912 8666 10 0,'63'0'23'16,"21"-7"-8"-16,33 7 1 15,28 0-1-15,37 7-2 16,32 3 0-16,25-1-3 16,21 1-1-16,10-1-2 15,-3 2-2-15,-9-2-2 0,-20-1 1 16,-30-4-1-16,-27 1-1 16,-30-1 1-16,-26 1-1 15,-28-5 1-15,-18 0-1 16,-18 0-1-16,-14 0-3 15,-9 0 0-15,-12-4-2 0,-10 4-4 32,-16 0-13-32,0 0-13 15,0 0 0-15,-23 5 1 16</inkml:trace>
  <inkml:trace contextRef="#ctx0" brushRef="#br0" timeOffset="8999.206">8368 8173 34 0,'0'0'34'15,"19"6"1"-15,2-6-12 0,14-1-7 16,16 1-8-16,5 0-9 16,9 7-26-16,0-13-6 15,3 6-1-15,-15 0-1 0</inkml:trace>
  <inkml:trace contextRef="#ctx0" brushRef="#br0" timeOffset="9399.383">9158 8026 20 0,'0'0'32'0,"-13"-6"-1"16,-5 9-9-16,-2 9-6 16,-4 8-4-16,5 12-4 15,-2 9-3-15,9 9-1 0,6 3 0 16,8-3 1-16,10-2-2 16,13-3 2-16,9-12-1 15,6-11 0-15,2-15 0 16,3-14 0-16,-7-15-2 15,-1-9-1-15,-12-10 1 16,-13-5-2 0,-12-3 1-16,-12 0 0 15,-6 5-2-15,-5 7-3 0,0 13-7 16,-6 9-16 0,3 8-11-16,11 10 1 0,3 4-2 15</inkml:trace>
  <inkml:trace contextRef="#ctx0" brushRef="#br0" timeOffset="9583.673">9530 8389 55 0,'0'0'24'15,"0"0"-15"-15,-12-10-27 16,12 10-8-16,0 0-5 16</inkml:trace>
  <inkml:trace contextRef="#ctx0" brushRef="#br0" timeOffset="9984.4822">9697 8159 44 0,'-13'-19'35'15,"-5"-7"1"-15,12-3-9 0,12 2-11 16,3 1-5-16,16 9-4 16,6 5-1-16,14 12-3 15,-3 10 1-15,4 9-1 16,-8 7 0-16,-7 11-1 15,-13 1 0-15,-14 7 0 32,-17-3-1-32,-9 0 0 0,-9-4 0 15,0-6 0-15,0-4-1 16,3-9 1-16,6-5-1 16,10-8 0-16,12-6 0 15,0 0 0-15,0 0 0 16,25-6-1-16,-4 6-1 15,7-4-4-15,7 4-11 0,5 7-22 16,-2-11-1-16,8 4 0 16,-2-13 1-16</inkml:trace>
  <inkml:trace contextRef="#ctx0" brushRef="#br0" timeOffset="10468.9278">10218 8039 12 0,'19'-3'30'0,"-10"-4"-1"16,10 3-6-16,-4 4-6 0,-3-5-3 15,-12 5-3-15,0 0-3 16,0 0-2-16,-22 0-2 15,1 0-2-15,-4 0-1 16,-2 0 0-16,2 3-1 16,2 0 0-16,2 3 0 15,9 4 0-15,0 2 0 0,8 2 0 16,4 3 0-16,0 0 1 16,0 0 1-16,6 0-1 15,4-2 1-15,2-3-1 16,4-3 1-16,4-3 0 0,6-2-2 15,8 3 1 1,0 1-1 0,3 2 1-16,-3 4 0 15,-3 4 0-15,-8 1 1 16,-6 9 0-16,-13 1 2 0,-10 0-1 16,-16-4 0-16,-6-1 0 15,-6-6-1-15,-7-3-6 16,7-5-14-16,3-10-20 15,-2-16 0-15,17 2-1 0,6-13 0 16</inkml:trace>
  <inkml:trace contextRef="#ctx0" brushRef="#br0" timeOffset="10932.7875">10655 8161 27 0,'22'0'33'0,"-4"0"0"16,13 4-7-16,6 1-12 15,1 0-3-15,5 2-4 0,-8-1-2 16,0 3-2-16,-11 2-1 16,-11 4-1-16,-13 2-1 15,-17 0 1-15,-11 4-1 16,-3 7 0-16,-4-2 1 15,2-2 0-15,2-1-1 32,4 0 1-32,12-7-1 0,15 2 1 15,14-10 0-15,7 1-1 16,8-5 0-16,5-4-5 16,7 0-12-16,-1 4-18 15,-4-12 0-15,-3 3 0 16,-14-10 0-16</inkml:trace>
  <inkml:trace contextRef="#ctx0" brushRef="#br0" timeOffset="11116.21">10689 8300 25 0,'0'0'35'0,"12"-9"0"0,19 14-1 15,10-1-17-15,0-4-9 16,7 8-6-16,7-3-19 16,2 0-16-16,-14-10-2 15,7 5 0-15,-13-17 0 16</inkml:trace>
  <inkml:trace contextRef="#ctx0" brushRef="#br0" timeOffset="11338.1535">10884 7949 36 0,'25'12'30'15,"-6"-17"-1"-15,8 5-17 16,8 4-14-16,-1-8-17 15,9 12-8-15,-12-12-1 0,6 12-2 32</inkml:trace>
  <inkml:trace contextRef="#ctx0" brushRef="#br0" timeOffset="11653.7429">11216 7831 46 0,'8'-14'34'0,"1"0"-3"16,8 4-11-16,9 7-6 15,1 3-5-15,4 6-2 16,-6 1-3-16,-1 7-2 16,-8 4 0-16,-11 1-1 15,-12 5 0 1,-8 2 0-16,-8-3 0 15,1-1-1-15,-1-2 2 16,1-3-2-16,6-3 1 16,6-3-1-16,10-11 1 15,13 9-2-15,9-6-2 16,1-3-10-16,7 0-23 16,8 3 0-16,-8-3 0 0,6 3 0 15</inkml:trace>
  <inkml:trace contextRef="#ctx0" brushRef="#br0" timeOffset="12115.771">11697 8185 41 0,'0'-10'36'0,"0"10"-1"16,0 20-5 0,0 1-13-16,0 15-6 0,0 2-5 31,0 7-2-31,3-1 0 15,2 3-2-15,0-8-3 0,-3-7-6 16,3-9-12-16,-1-7-18 16,-4-16 0-16,-9 0-1 15,-8-18-1-15</inkml:trace>
  <inkml:trace contextRef="#ctx0" brushRef="#br0" timeOffset="12253.7882">11535 8396 26 0,'-4'-15'33'0,"21"15"1"15,6-7-4-15,10 3-13 16,16 4-10-16,8 0-12 16,4 12-25-16,-4-12-2 15,7 7-1-15,-8-7-1 0</inkml:trace>
  <inkml:trace contextRef="#ctx0" brushRef="#br0" timeOffset="12671.4764">12259 8226 23 0,'9'-29'34'0,"-9"-3"2"16,4 0-9-16,1 10-7 15,-5-3-5-15,6 14-3 0,-6 0-4 16,0 11-2-16,0 0-3 16,4 22-2-16,-1 0 0 15,-3 3-1-15,5 10 0 16,-1 3 0-16,-1 1 1 16,0 2-1-16,-3 0 0 0,0-7 0 31,-3-2 0-31,-2-7 1 15,-2-7-2-15,-3-1 1 16,-2-8-1-16,3-3 0 16,9-6 0-16,-16 7 1 0,16-7-1 15,0 0 0-15,16 6 0 16,2-6-1-16,8 0-5 16,-1 0-13-16,-1 0-16 0,10 0-1 15,-10-8 1-15,1 8-1 16</inkml:trace>
  <inkml:trace contextRef="#ctx0" brushRef="#br0" timeOffset="13302.08">11195 8743 30 0,'32'-2'21'16,"24"2"-1"-16,13 2-2 15,24-2-2-15,21 7-2 16,19-7-3-16,16 6-2 16,7-6-1-16,3 4-3 15,-9-4-2 1,-8 5 0-16,-24-5-4 16,-19 5-4-16,-26-1-5 15,-19 0-15-15,-29-7-9 0,-7 3 1 16,-18 0-2-1</inkml:trace>
  <inkml:trace contextRef="#ctx0" brushRef="#br0" timeOffset="34622.8339">8546 9056 37 0,'28'-3'33'16,"-15"-1"-6"-16,3 4-6 0,-5 11-4 15,-11-1-4-15,0 12-3 16,-11 0-3-16,-7 7-1 0,-8-3-1 16,1 2-2-16,-2-3-2 15,4-3 0-15,6-2 0 16,6-3-1-16,11-5 1 31,9-3-1-31,13-3 0 0,6 3 0 16,6-2 1-16,0-3-3 15,1 0 0-15,-2 0-4 16,-4 1-4-16,-8-5-6 16,-2 5-10-16,-7-5-5 15,-12 0-5-15,13-18 0 16</inkml:trace>
  <inkml:trace contextRef="#ctx0" brushRef="#br0" timeOffset="35019.7106">8801 9131 65 0,'0'-20'30'0,"3"8"-5"16,-3 12-4-16,0 0-6 16,0 0-3-1,-19 20-4-15,13 7-1 16,-4 6-3-16,5 10-1 16,-1 2 0-16,2 6-1 15,1-1 0-15,0-2-1 0,3-7 0 16,0-2-1-16,-3-8 0 15,3-8 0-15,0-9 0 16,0-4 1-16,0-10-1 0,0 0 0 16,3 11 1-16,-3-11-1 15,0 0 0-15,0 0 1 16,0 0-1-16,0 0 0 16,9-2 0-16,-9 2 0 15,0 0 0-15,0 0 1 16,0 0-1-16,0 0-1 0,0 0 2 15,0 0-2-15,4-9 1 16,-4 9-2-16,0 0-4 16,0 0-9-16,0-13-24 15,0 13-1-15,0-9 0 16,0 9 1-16</inkml:trace>
  <inkml:trace contextRef="#ctx0" brushRef="#br0" timeOffset="39946.3779">1003 9261 4 0,'0'0'24'15,"0"0"-6"-15,0 0-1 16,28 38-1-16,25-33 0 0,5-5-1 16,15 0-1-16,-6 0-4 15,7-5-3-15,-9 5-1 16,-7-4-1-16,-18 4 1 16,-14 0-1-16,-11 0-3 15,-15 0-9-15,10 5-26 16,-10-5 0-1,0 0-2-15,-11 8-1 16</inkml:trace>
  <inkml:trace contextRef="#ctx0" brushRef="#br0" timeOffset="40964.0554">1827 9140 19 0,'0'0'28'15,"20"7"1"-15,8-1-12 0,9 1-3 16,9-2-3-16,1-1 0 16,5 1-5-16,-7 0-2 15,-10 0 0-15,-9 0-1 16,-16 7-1-16,-10 2 0 15,-21 6 0-15,-6 3-1 16,-9 0 1 0,4 6 0-16,-4-1-1 15,6-1-1-15,3-4 0 16,9 0 1-16,9-8-1 16,12-3 0-16,10-7 1 15,8 1-1-15,13-2-3 0,1-4-5 16,11 0-10-1,2 0-15-15,-6-10-1 0,-2 2 0 0,-16-6 5 16</inkml:trace>
  <inkml:trace contextRef="#ctx0" brushRef="#br0" timeOffset="41151.6126">1913 9332 17 0,'-8'0'33'16,"18"4"0"-16,6-4-6 0,17 0-10 16,8 0-7-1,6 5-8-15,6-5-14 16,-5-3-18-16,6 3-2 0,-15-4 0 16,-2 4 0-16</inkml:trace>
  <inkml:trace contextRef="#ctx0" brushRef="#br0" timeOffset="41383.3412">2089 9016 16 0,'16'0'30'15,"5"0"0"-15,13 6-5 16,4-6-15 0,0 3-16-16,9 11-18 15,-10-14-4-15,11 5-1 16,-14-10 6-16</inkml:trace>
  <inkml:trace contextRef="#ctx0" brushRef="#br0" timeOffset="41714.7786">2488 8862 45 0,'0'0'31'16,"19"-19"-8"-16,3 10-8 15,2 6-5-15,4 0-3 16,1 9-1-16,-5 3-2 16,-2 8-2-16,-13 4 1 15,-9 6-1-15,-18 1-1 16,-1 1 1-16,-3-1-1 16,0-4 0-16,7-2 0 0,6-7-1 15,9-15 1-15,21 13-1 16,7-8-5-16,4-1-20 15,-1-4-9-15,9 11 0 16,-13-4 0-16</inkml:trace>
  <inkml:trace contextRef="#ctx0" brushRef="#br0" timeOffset="42884.2904">3227 9137 14 0,'0'-13'34'16,"5"25"2"-16,-8 7-3 0,-2 9-11 15,5 13-6-15,0 2-6 16,5 9 0-16,-1-2-3 15,6 1-3-15,-4-9-4 32,0-8-4-32,2-8-8 0,-4-11-18 15,-4-15-9-15,-7-9 1 16,-11-11-1-16</inkml:trace>
  <inkml:trace contextRef="#ctx0" brushRef="#br0" timeOffset="43033.3772">3013 9360 25 0,'12'0'35'16,"-2"0"1"-16,26 0-5 16,8 0-14-16,5 0-7 15,13 0-11-15,1-4-30 16,4 8-2-16,-11-4-3 0,10 0 1 16</inkml:trace>
  <inkml:trace contextRef="#ctx0" brushRef="#br0" timeOffset="43515.9968">3999 9104 4 0,'24'0'30'16,"-24"0"1"0,0 0-7-16,0 10-6 15,-10 4-5-15,-4 8-3 0,-11-3-2 16,0 9-2 0,1 0-1-16,-2-1-3 15,5 2 0-15,8-5 0 0,8-3 1 16,16-4-1-16,9-4 0 15,14-4 0-15,3-4 0 16,9 0 0-16,1-1-1 0,-1-4-3 16,-2 3-4-16,-9-3-5 15,-5 0-15-15,-2 0-10 16,-13-7 0-16,-2 1 1 16</inkml:trace>
  <inkml:trace contextRef="#ctx0" brushRef="#br0" timeOffset="43785.2708">4247 9138 37 0,'-6'-13'33'0,"6"13"2"16,-3 12-13-16,3 1-7 0,3 15-5 15,-3 1-1-15,6 13-1 16,-6-1 0-16,6 10-1 15,-6-5 0-15,6-2-2 16,-6-3 0-16,0-4-1 0,0-11-2 16,0-5 0-16,0-8-1 15,0-13-3-15,6 14-6 16,-6-14-29-16,0 0-4 0,3-14 0 16,-3 2-1-16</inkml:trace>
  <inkml:trace contextRef="#ctx0" brushRef="#br0" timeOffset="44400.7011">219 9258 65 0,'0'0'35'15,"0"0"-9"-15,0 0-6 32,75 8-5-32,-23-1-2 0,-3-4-5 15,4-3-9-15,0 0-32 16,-4 0-4-16,-49 0-1 0,78-15-2 16</inkml:trace>
  <inkml:trace contextRef="#ctx0" brushRef="#br0" timeOffset="44938.486">891 8697 36 0,'0'0'31'16,"-62"59"-8"-16,42 6-5 0,-4 18-2 15,7 11-1-15,4 17-3 16,9 5-1-16,4 10-3 16,10-11-2-16,3-7 0 15,11-17-5-15,11-14-24 16,8-22-12-16,3-13-1 15,7-24-3-15</inkml:trace>
  <inkml:trace contextRef="#ctx0" brushRef="#br0" timeOffset="45770.0873">7014 8891 11 0,'34'17'32'16,"-7"7"2"-16,11 18-6 15,-1 9-7-15,-9 13-4 0,0 13-2 16,-16 3-3-16,-3 6-3 15,-18-4-1-15,-6-7-3 16,-10-9-1-16,-1-11-3 16,-1-12-4-16,3-15-10 15,-2-15-26 1,13-3 0-16,-1-20-1 16,14 10 0-16</inkml:trace>
  <inkml:trace contextRef="#ctx0" brushRef="#br0" timeOffset="46817.4151">342 10258 7 0,'66'13'6'15,"179"1"6"1,-62 0-7-16,24 1-1 16,32 3 1-16,22-4 2 0,33 0 0 15,12-5 0-15,34-3 1 16,1-2 0-16,24-4 0 15,11 0 1-15,2-7-1 16,7 0-2-16,-8-3-3 16,-2 1 0-16,-16 3 0 15,-12-1 0 1,-28 2 0-16,-28-1 0 16,-34 2-1-16,-33 4 0 15,-32 0-5-15,-34 0-13 16,-40-4-14-16,-25 8-1 15,-37-12-1-15</inkml:trace>
  <inkml:trace contextRef="#ctx0" brushRef="#br0" timeOffset="50541.117">1503 10843 27 0,'12'-36'32'0,"13"5"-7"16,12 10-1-16,8 6-3 15,9 15-3-15,-4 15-3 0,-3 17-3 16,-15 10-3-16,-11 15-2 16,-21 5-2-16,-11 2-2 15,-15-3-1-15,-14-6 0 16,-9-12-1-16,1-13-3 0,4-14 0 16,6-16 0-16,5-6 0 15,10-8 0-15,9-3 0 16,14 1 0-16,9 3 2 31,15 2 0-31,7 7 1 0,4 10 1 16,2 3 0-16,3 8 0 15,0 3-1-15,-5 1-1 16,-4 0-5-16,-9-1-23 16,-4-13-10-16,6-2-2 15,-10-10 1-15</inkml:trace>
  <inkml:trace contextRef="#ctx0" brushRef="#br0" timeOffset="50693.2756">2024 11185 49 0,'0'0'38'16,"0"0"0"0,0 12-4-1,0-12-25-15,0 0-22 16,-8-7-21-16,8 7-2 0,0-10-2 15,0 10 0-15</inkml:trace>
  <inkml:trace contextRef="#ctx0" brushRef="#br0" timeOffset="51225.5003">2455 10793 30 0,'18'0'29'15,"-18"0"-10"-15,0 0-3 16,-13-5-5-16,-4 5-3 16,-7 0-3-16,-5 0-3 15,-5 0-1-15,1 0-1 16,-1 0 0-16,8-5-1 0,-1 5 1 31,7 0-1-31,4 6 1 0,7 7 2 16,6 4 0-1,3 4 2-15,0 7 1 16,0 3-1-16,5 1 1 0,-3 1 0 16,3-4-1-16,-1-10 0 15,2-1-1-15,-3-9-1 16,7-7-1-16,5-2 0 0,4-9 0 15,2 2 0-15,10 1 0 16,0 0-1-16,5 6 0 16,0 8 0-16,-3 6 2 15,-8 3-1-15,-9 7 2 16,-13 1-1-16,-6 3 2 16,-16-2-1-1,-5-2 0-15,-11-6-2 16,-5-8-3-16,0 0-5 15,1-10-13-15,7-11-17 16,6 2-1-16,5-6 0 16,18 4 0-16</inkml:trace>
  <inkml:trace contextRef="#ctx0" brushRef="#br0" timeOffset="51663.4826">2709 10940 15 0,'0'0'35'0,"0"0"2"15,34-4-2-15,3 4-14 16,4 0-7-16,8 3-3 0,0-3-3 16,-1 8-3-16,-5 0-2 15,-6 6-2-15,-12-1 0 16,-13 2 0-16,-12 1-1 16,-9 6 1-16,-13-3-2 15,-3 3 0-15,-9 1 0 0,-4 0-1 16,4-3 1-16,-2 0-1 0,5-2 1 15,9-4-1 1,10-1 2-16,12-13 0 0,3 13 0 16,16-10 0-16,8-3 1 15,8 0-3-15,5 0-4 16,-3-6-13-16,3-4-17 31,4 4-1-31,-16-5 0 0,0 6-1 16</inkml:trace>
  <inkml:trace contextRef="#ctx0" brushRef="#br0" timeOffset="51864.0646">2774 11096 26 0,'0'0'34'16,"9"-10"1"-16,20 10-8 15,5 0-10-15,6 4-10 16,8 2-11-16,0-6-27 0,7 9-2 31,-8-13-2-31,6 4 0 16</inkml:trace>
  <inkml:trace contextRef="#ctx0" brushRef="#br0" timeOffset="52127.1686">3081 10808 27 0,'0'0'35'16,"22"-1"-1"-16,-6 1-3 0,8-8-17 15,10 8-5-15,1 0-7 16,0 0-7-16,1 0-17 16,-2 8-13-16,-8-12 1 15,-2 8-1-15</inkml:trace>
  <inkml:trace contextRef="#ctx0" brushRef="#br0" timeOffset="52480.158">3475 10723 36 0,'6'-9'31'0,"0"-4"-8"16,3-1-3-16,0 3-4 15,-2-3-3-15,-1 5-2 16,-6-1-3-16,0 10-2 15,0 0-1-15,10-5-2 16,-10 5-1-16,0 10-1 16,-3 0-1-1,3 10 0-15,-3 6 0 16,3 2 2-16,-4 4-1 16,4 6 1-16,-6-1 0 15,6-4 0-15,3-1 0 16,4-8 0-16,-4-6-1 15,1-9-1-15,-4-9-5 16,0 0-15-16,10-7-18 0,-10 7-1 16,0-26 0-16,-5 13 0 15</inkml:trace>
  <inkml:trace contextRef="#ctx0" brushRef="#br0" timeOffset="55514.3842">3760 11134 45 0,'0'0'37'0,"21"12"-2"15,8-11-12-15,10-1-8 16,17 0-5-16,7 0-7 16,5 0-20-16,1-4-19 0,4 4-1 15,-13-11 0-15,3 7-1 16</inkml:trace>
  <inkml:trace contextRef="#ctx0" brushRef="#br0" timeOffset="56201.1296">4507 10909 35 0,'0'0'34'0,"-13"-18"-2"16,13 5-11-16,16 3-5 31,7-3-4-31,18 7-5 0,4 1-2 16,7 5-1-16,-1 9-1 16,-2 10-1-16,-15 3-1 15,-12 8 0-15,-16 1 0 16,-18 1 0-16,-13 0 0 15,-7-7-1-15,-5-2 1 16,1-8-1-16,10-4 0 0,8-11 0 16,18 0 0-16,0 0 0 15,31-5 0-15,6 5 0 16,10 8 0-16,-4 1 1 16,1 5 0-16,-3 10 0 0,-16 4 0 15,-10 4 0-15,-21 1 1 31,-17-2-1-31,-13-6 1 0,-9-2-1 16,-7-6 0-16,2-8 0 16,1-6-1-16,5-3 1 15,10-5-1-15,6-1 0 16,9 1 0-16,10-1 0 16,9 6 0-16,0-9 0 15,10 9-6-15,1 0-20 0,7-4-13 16,6 4 0-16,-7-11 0 15</inkml:trace>
  <inkml:trace contextRef="#ctx0" brushRef="#br0" timeOffset="58312.2755">13800 7863 11 0,'3'-23'26'0,"-3"23"2"16,0 13-8-16,-15 16-7 0,2 25-5 15,-2 21-2-15,-1 22-1 16,-3 16 0-16,7 16-2 16,-1 7 0-16,7 2-1 15,-1-6 0-15,7-8-1 16,0-22 0-16,5-17-1 15,1-21 1-15,0-16 0 0,0-16 1 16,-6-19-1-16,0-13 0 16,-7-13-1-16,1 1 2 15,-2-1-2-15,1 2 1 0,-3 11-1 16,4 9 0 0,2 18 0-16,4 29 0 15,0 18 2 1,4 16-1-16,2 20 0 15,1 14 1-15,1 12 0 0,-3 14-1 16,-2 5 1-16,-3-5-1 16,-8-1-1-16,-3-3 1 15,-11-3 1-15,-6-15-1 16,-2-10 0-16,-2-19 0 16,-1-13-1-16,4-19-4 0,1-20-5 15,7-19-15-15,8-12-12 16,-6-26 2-16,14-9-2 15</inkml:trace>
  <inkml:trace contextRef="#ctx0" brushRef="#br0" timeOffset="58944.2535">14579 8733 9 0,'0'0'31'0,"8"27"2"31,-11 6-4-31,0 14-11 0,3 17-4 16,-5 5-3-16,5 6-4 15,0 2-7-15,-4-5-9 16,4-15-19-16,7-5-5 15,-7-26-1-15,5-4-1 16</inkml:trace>
  <inkml:trace contextRef="#ctx0" brushRef="#br0" timeOffset="59182.5166">14754 8857 29 0,'12'-21'35'31,"8"16"2"-31,-11 5-2 16,-9 0-17-16,12 31-3 15,-12 2-5-15,4 14-4 16,-4 5-2-16,9 7 1 0,-9 3-3 16,4-2-3-16,1 0-5 15,-5-17-9-15,10-8-14 16,-4-7-10-16,-6-16 0 0,0-12 0 15</inkml:trace>
  <inkml:trace contextRef="#ctx0" brushRef="#br0" timeOffset="59344.9692">14562 9150 35 0,'0'0'33'15,"13"-16"0"-15,15 13-5 16,7-3-22-16,7-5-30 15,11 11-7-15,-5-6 0 16,10 6-2-16</inkml:trace>
  <inkml:trace contextRef="#ctx0" brushRef="#br0" timeOffset="59645.5273">15286 8705 22 0,'0'0'34'0,"-26"-10"-1"16,4 19-2-16,-9 9-14 15,-9 10-5-15,4 19-4 16,-4 9-2-16,9 10-1 15,5 8-1 1,10 8 0-16,11-4-2 16,18-1 1-16,9-8-2 15,13-17-7-15,11-14-23 16,7-2-8-16,-6-26 0 16,5-10 0-16</inkml:trace>
  <inkml:trace contextRef="#ctx0" brushRef="#br0" timeOffset="60014.9987">15213 9039 22 0,'0'0'36'16,"20"2"-1"-16,7 5 1 0,1-2-17 15,9-5-9-15,3 7-1 16,-3-7-5-16,0 7-3 16,-8-2-1-16,-11 0 0 31,-18-5 0-31,0 17-1 0,-16-7 0 16,-12 4 0-16,-4-1 0 15,0 6 1-15,-2-4 0 16,1 3 0-16,10-4 1 15,8 0 0-15,15-3 0 16,12-3 0-16,13-3 0 16,9-5-2-16,6 4-7 0,3-4-19 15,1-4-9-15,3-1 0 16,-10-5 1-16</inkml:trace>
  <inkml:trace contextRef="#ctx0" brushRef="#br0" timeOffset="60268.1232">15572 8715 49 0,'17'4'37'0,"1"6"1"16,14 14-3-16,1 16-20 0,-5 7-5 15,4 17-3-15,-10 6-3 16,-10 5-2-16,-12 4 0 16,-8-10-3-16,-6-5-3 15,-10-12-6-15,6-14-21 16,2-10-9-16,2-19 1 16,14-9-1-16</inkml:trace>
  <inkml:trace contextRef="#ctx0" brushRef="#br0" timeOffset="60546.7355">15931 8993 38 0,'12'0'37'16,"17"3"0"-16,1-1-5 0,7-7-17 15,10 5-4-15,0 0-7 16,-4-5-9-16,0 10-9 16,-11-4-18-16,-11-5-4 15,-3 4-1-15,-18 0 1 16</inkml:trace>
  <inkml:trace contextRef="#ctx0" brushRef="#br0" timeOffset="60730.4331">15962 9114 30 0,'-4'9'37'15,"21"1"1"-15,8-5-1 16,5-5-15-16,17 7-7 0,-1-7-8 15,4 0-19-15,-7-7-24 16,0 7-1-16,-12-10-2 16,-6 10 1-16</inkml:trace>
  <inkml:trace contextRef="#ctx0" brushRef="#br0" timeOffset="61200.1308">17007 8778 31 0,'0'0'33'31,"6"24"1"-31,-10 0-9 0,-8 3-12 16,1 6-1-16,-5 0-5 15,3 3-1-15,0-3-3 16,5-2 0-16,5-6-1 16,9-6-1-16,10-7 0 15,7-2-2-15,5-6-5 16,0-4-9-16,-1-7-18 0,5 7-2 15,-11-12-1-15,4 6 0 16</inkml:trace>
  <inkml:trace contextRef="#ctx0" brushRef="#br0" timeOffset="61448.1638">17146 8751 23 0,'0'11'34'15,"0"5"1"-15,0 13-3 16,0 14-14-16,-3 3-4 16,3 12-1-16,0-5-5 0,0 8-1 31,0-6-2-31,6-1-1 0,-6-11 0 16,3-8-2-16,0-9 0 15,0-8-2-15,0-2-5 16,-3-7-25-16,0-9-9 15,6-9-1-15,-6-8 1 16</inkml:trace>
  <inkml:trace contextRef="#ctx0" brushRef="#br0" timeOffset="62032.0978">17807 8886 60 0,'8'17'36'16,"-8"4"-1"-16,4 7-15 15,4 13-7-15,-5 0-3 16,4 7-4-16,0-7-2 0,1 5-2 16,-2-12-1-16,-1-7-3 15,0-5-4-15,-5-22-9 16,0 0-15-16,0 0-7 16,-16-16-1-16,1 0 0 0</inkml:trace>
  <inkml:trace contextRef="#ctx0" brushRef="#br0" timeOffset="62186.2626">17633 9092 47 0,'0'0'37'0,"0"0"0"15,27-10-10-15,7 10-9 16,3-6-6-16,13 6-4 16,-1-4-3-16,3 4-3 15,-1-5-9-15,-10 5-24 16,-6-10-7-16,-7 6-1 0,-13-10 1 15</inkml:trace>
  <inkml:trace contextRef="#ctx0" brushRef="#br0" timeOffset="62918.2748">18561 9113 27 0,'-41'9'20'0,"22"-7"-1"16,39 2-2-16,31-4-3 16,41 0-1-1,42 0-2-15,40 0 0 16,40 3-2-16,35-3 0 15,30 0-2-15,14-3-2 16,9 3 0-16,-7 0-3 16,-13-6 1-16,-22-1-1 15,-20 3-1-15,-31-2 0 16,-29 0-4-16,-29 1-4 0,-36-3-7 16,-26 2-13-16,-20 6-10 15,-33-8 1-15,-17 8-1 16</inkml:trace>
  <inkml:trace contextRef="#ctx0" brushRef="#br0" timeOffset="65352.763">19434 8070 18 0,'23'0'26'0,"-23"0"-7"16,0 0-4-16,-10 0-4 15,-11 0-4-15,-6 0-4 16,-2 0-2-16,-3 4 0 0,1-4-1 16,4 4 0-16,1 1 0 15,7 2 0-15,1 2 1 16,5 0-1-16,1 3 0 16,5 4 1-16,-1 1 0 15,4 0 1-15,1 0 0 0,3-4 1 16,0-2 1-16,0-11 1 0,15 10-1 15,-2-10 0 1,8 0 0-16,5 0-1 0,7 0 1 16,5 10-1-16,2-1-1 15,-5 5 1-15,-3 6 1 16,-7 3 0-16,-14 0 0 31,-11 2 1-31,-13-5-2 0,-9-3 0 16,-6-6-2-16,-7-3-4 15,2-3-5-15,-1-5-7 16,5-8-14-16,11 8-7 16,-4-6 0-16,13 9 0 15</inkml:trace>
  <inkml:trace contextRef="#ctx0" brushRef="#br0" timeOffset="65690.6618">18887 8518 16 0,'-18'0'33'0,"18"0"0"0,0 0-7 16,32 10-7-16,17-10-3 15,15 0-4-15,21 4-1 16,8-4-4-16,10 0-3 16,0 0-5-16,-6 0-5 15,-10 4-10-15,-13 2-20 16,-24-10-1-16,-12 4 0 0,-18-9 0 15</inkml:trace>
  <inkml:trace contextRef="#ctx0" brushRef="#br0" timeOffset="66175.2653">19016 8813 14 0,'0'0'29'0,"-13"-19"2"16,24 8-10-16,8-2-3 15,6 3-4-15,12 4-4 16,3 3 0-16,4 8-2 15,-6 0-1-15,-4 9-2 16,-12 5 0-16,-10 8-1 16,-15-5-1-1,-11 7-1-15,-14-6-1 16,-7-4-1-16,-1-1-3 16,-2-8 0-16,6-6-2 15,4-7 1-15,13-1-1 16,2-11 1-16,13 2 0 15,13-2 1-15,4 2 3 0,12 2 0 16,6 1 2-16,3 5 1 16,-2 5 0-16,4 10 0 0,-6-1 1 15,-3 6 0 1,-6 4-5-16,-5-5-8 0,-8-5-26 16,7 4-1-16,-3-16 0 15,6 3 0-15</inkml:trace>
  <inkml:trace contextRef="#ctx0" brushRef="#br0" timeOffset="66674.8316">19938 8465 34 0,'0'0'36'15,"19"6"0"-15,-1-12-1 0,8 3-18 16,13 3-6-1,-2-4-4-15,6 4-2 0,-1 4-1 16,-3-1-2-16,-10 3-1 31,-5 1 0-31,-14 4-1 0,-10 0 0 16,-7 6 1-16,-13-1-1 16,-6 6 1-16,-5 3-1 15,-6 1 1-15,-4-1-1 16,4 1 0-16,4-5-1 15,4-2 2-15,11-3-2 16,18-16 2-16,-6 14-1 0,20-14 1 16,9 4-1-16,8-4 0 15,5-7-2-15,4 7-6 16,-2-9-15-16,-6 4-16 16,5-1 1-16,-9-8 0 15,-3 6 0-15</inkml:trace>
  <inkml:trace contextRef="#ctx0" brushRef="#br0" timeOffset="66892.0346">20006 8569 11 0,'-22'-5'34'15,"22"5"1"-15,-9 7 1 16,25-7-14-16,9 6-9 16,6-6-3-16,11 5-6 15,4-5-7-15,0 0-18 16,-4-3-13-16,9 3-2 0,-14-12 0 16</inkml:trace>
  <inkml:trace contextRef="#ctx0" brushRef="#br0" timeOffset="67208.2337">20227 8285 38 0,'0'0'35'0,"13"0"0"16,14-8-9-16,5 8-11 15,6 0-9-15,3 0-9 16,1-8-23-1,3 13-7-15,-11-11-2 16,0 6 0-16</inkml:trace>
  <inkml:trace contextRef="#ctx0" brushRef="#br0" timeOffset="67655.6809">20670 8231 17 0,'17'-10'29'0,"-8"-8"-5"31,4 0-4-31,0-2-2 0,-4-4-3 16,3 7 0-16,-8-3-4 16,4 9-2-16,-8 0-2 15,0 11-2-15,0 0-2 16,3 8-1-16,-3 12-1 15,0 6-1-15,0 3 0 16,0 5 1-16,3 2 0 0,0 1-1 16,1-3-2-16,-4-8-4 15,7-2-13-15,0-4-17 16,-7-20 0-16,-4 16-1 16,4-16 1-16</inkml:trace>
  <inkml:trace contextRef="#ctx0" brushRef="#br0" timeOffset="68477.7087">20765 8630 15 0,'0'0'35'0,"-10"9"1"0,20-9-3 16,16 6-11-16,8-6-5 15,17 4-5-15,-1-4-2 16,12 0-7-16,0 0-11 15,-5 0-28-15,-7-10-1 16,-1 3-1-16,-18-5 1 31</inkml:trace>
  <inkml:trace contextRef="#ctx0" brushRef="#br0" timeOffset="69194.5991">21406 8551 21 0,'-11'-9'31'16,"11"9"0"-16,21-10-10 0,-2 6-4 16,10 4-4-16,4-5-5 15,10 10-2-15,-3-2 0 16,0 4-2-16,-4 0-2 0,-7 8 0 15,-15-1 1 1,-14 3-2-16,-10-2 0 16,-12 0 0-1,-9-1 1-15,1-2-2 16,-1-2 1-16,3-1-1 16,13-3 0-16,15-6 0 0,0 0 0 15,18 13-1-15,12-3 1 16,3-1 0-16,0 6 0 15,-1-1 1-15,-4 7 0 16,-8 0 2-16,-16 3-1 0,-8-1 1 16,-21-2 1-16,-8-4-1 15,-9-5 1-15,-4 1-1 16,0-8-1-16,0-3-2 16,6-2-2-16,5 0-4 15,14 0-13-15,7 3-20 31,1-8 0-31,13 5 0 0,0 0 0 16</inkml:trace>
  <inkml:trace contextRef="#ctx0" brushRef="#br0" timeOffset="72613.1189">18889 9742 29 0,'0'0'26'15,"21"-6"-2"-15,-9-4-2 16,3-2-3-16,6-5-4 15,-1-8-6-15,5 2-2 16,-6-5-1-16,3 3-1 16,-7-1-2-16,-1 6-1 15,-4 2 1-15,-10 18 0 0,0 0 0 16,0 18 0-16,-7 13-1 16,1 12 0-16,1 5 0 15,1 12-1-15,4-1 1 16,0 0-1-16,0-5 1 15,7-8-1-15,-2-13-2 16,0-9-5-16,3-7-17 0,2-10-15 16,-10-7 0-16,12-10 0 15,-8-5-1-15</inkml:trace>
  <inkml:trace contextRef="#ctx0" brushRef="#br0" timeOffset="72897.3586">19316 9806 16 0,'0'0'36'0,"22"12"0"16,4-8-2-16,8-1-16 16,12 4-2-16,1-4-8 0,2-3-12 15,-2-5-29 1,4 5-3 0,-14-15 0-16,0 13-1 15</inkml:trace>
  <inkml:trace contextRef="#ctx0" brushRef="#br0" timeOffset="76991.5398">20102 9687 38 0,'0'-34'28'0,"7"-4"-4"15,-1-3-4-15,-2-1-4 16,5 6-3-16,-4-2-1 0,2 14-2 16,-7 1-1-16,0 23-3 0,0 0-2 15,0 0 0 1,5 32-2-16,-5 6 0 15,5 3-4-15,-1 6-5 0,7 3-10 16,1-1-20-16,-3-13-1 16,6-4 0-16,-10-11 0 31</inkml:trace>
  <inkml:trace contextRef="#ctx0" brushRef="#br0" timeOffset="77207.3547">19935 9852 44 0,'15'7'35'16,"7"-7"0"-16,16 0-13 16,11 0-9-16,1 0-4 15,9 3-6-15,1-3-7 0,1 0-16 16,-8-3-15-1,2 3 0 1,-19-5-1-16</inkml:trace>
  <inkml:trace contextRef="#ctx0" brushRef="#br0" timeOffset="77555.1281">20133 9988 48 0,'14'5'31'15,"-14"-5"-5"-15,-5 21-6 16,-4-2-6-16,-6-2-3 15,2 5-2-15,-6-2-3 16,5 2-1-16,1-1-3 16,6-2 0-16,7-4-1 15,14-6-1 1,6 1-3-16,3-5-4 16,8-1-6-16,-1-4-8 15,-1-5-12-15,5 1-3 0,-13-6 1 16,1 6 9-16</inkml:trace>
  <inkml:trace contextRef="#ctx0" brushRef="#br0" timeOffset="77740.5004">20272 10040 48 0,'0'0'34'0,"-11"12"-2"16,8 3-8-16,3 9-8 15,-4 8-5-15,4 6-2 16,-3 3-1-16,3 2-5 15,0-1-4 1,-6-7-5-16,9-4-13 16,3-9-19-16,-6-22 1 15,9 10-1-15,-4-23 0 16</inkml:trace>
  <inkml:trace contextRef="#ctx0" brushRef="#br0" timeOffset="78172.1397">20706 9764 23 0,'0'0'34'15,"26"-4"0"-15,0-5-7 16,9 5-10-16,6 4-5 16,2 0-3-16,0 0-2 31,-8 4-2-31,-5 5-1 0,-15 0-1 16,-7 5-1-16,-14 2 0 15,-6 5-1-15,-12-1 1 16,-3 6-1-16,-6 2 0 15,1 0 0-15,-2-4-1 16,6-2 0-16,6-2 1 16,6-6-1-16,7 0 0 0,9-14 0 15,13 10 1-15,5-10-1 16,7 0-2-16,4 0-4 0,7 0-6 16,-2-5-16-16,-3-2-10 15,3 4 1-15,-11-9 0 16</inkml:trace>
  <inkml:trace contextRef="#ctx0" brushRef="#br0" timeOffset="78409.8596">20727 9876 27 0,'0'0'34'16,"0"0"1"-16,14-4-5 16,14 4-14-16,4 0-6 15,7 4-6-15,3-2-9 16,-1 5-19-16,-4-7-10 16,3 5-1-16,-9-13 0 0</inkml:trace>
  <inkml:trace contextRef="#ctx0" brushRef="#br0" timeOffset="78709.8299">21025 9608 30 0,'0'0'32'16,"0"0"-2"-16,23 0-9 16,4 0-6-16,4 0-5 15,9 3-3-15,0-3-6 16,1 0-5-16,0 0-20 15,-3 0-9 1,-15-4 0-16,1 4 0 16</inkml:trace>
  <inkml:trace contextRef="#ctx0" brushRef="#br0" timeOffset="81196.6311">21506 9556 44 0,'0'-20'25'0,"15"2"-1"15,5 3-4-15,7 2-4 0,11 9-4 16,-7 4-2-16,5 5-2 0,-11 10-2 16,-9 7 0-1,-16 5-2-15,-2 3-1 0,-21 0 0 16,-5 4-1-16,-7-3-1 15,0-3 0-15,1-7-1 16,10-3 0-16,10-5 0 16,14-13-1-16,8 12 1 0,9-12 0 15,8 0-1-15,4 0 1 16,3 0-1-16,-3 0-2 16,0 2-4-16,-10-2-7 15,-3-5-23-15,-2 5 0 16,-14 0 0-16,0 0 0 31</inkml:trace>
  <inkml:trace contextRef="#ctx0" brushRef="#br0" timeOffset="107589.5311">2659 12957 21 0,'12'0'34'0,"1"7"1"16,18 7-11-16,6 11-6 0,4 6-5 15,5 8-3 1,1 3-4-16,-1-2-6 0,-5-1-11 15,-5-4-16-15,-13-16-8 16,-2-3-1-16,-21-16 0 16</inkml:trace>
  <inkml:trace contextRef="#ctx0" brushRef="#br0" timeOffset="107789.1865">3088 12966 48 0,'-11'0'36'0,"-13"0"1"15,-7 17-13-15,-3 6-11 16,-15 5-5 0,2 6-3-16,-3 2-2 15,1-4-4-15,5 0-3 16,3-6-8-16,14-3-10 16,13-6-15-16,0-12 0 15,14-5 0-15</inkml:trace>
  <inkml:trace contextRef="#ctx0" brushRef="#br0" timeOffset="108111.9062">3187 13278 5 0,'-13'17'29'0,"7"3"0"0,0-9-9 15,6-11-4-15,0 0-3 16,6-18-3-16,3-1-1 16,1-9-2-16,2-8-2 15,-6-9-3-15,3-5 0 16,-12-8 1-16,3-2-1 16,-12 3 2-16,5 2-2 0,-4 5 1 15,0 5 0-15,3 5 0 16,8 14-2-16,6 4 0 15,12 8-2-15,8 8-5 16,4-1-9-16,10 1-20 16,13 9-1-16,-5-3 0 15,6 8 0-15</inkml:trace>
  <inkml:trace contextRef="#ctx0" brushRef="#br0" timeOffset="108343.7535">3161 13329 38 0,'13'4'31'16,"21"6"0"-16,1-7-14 15,7-3-17-15,5 5-17 0,-11-10-12 16,3 5-1-16,-15-10-2 16</inkml:trace>
  <inkml:trace contextRef="#ctx0" brushRef="#br0" timeOffset="108661.9909">3447 13046 32 0,'13'11'35'0,"-13"0"1"0,6 10-14 16,-6 8-6-1,0 0-4-15,5 7-3 0,-10-9-3 16,5 2-2-16,0-11-1 16,0-18-2-16,0 0 0 0,12-3-2 15,-1-17 0-15,4-4 1 16,3 1-1-16,0-5-1 15,1 7 0-15,-1 6 2 16,-5 8-1-16,-1 7 2 16,0 5-1-16,-6 7 1 15,-1 7-2 1,-3-2-6-16,3 2-21 16,2 6-8-16,-7-13-1 15,6 4 1-15</inkml:trace>
  <inkml:trace contextRef="#ctx0" brushRef="#br0" timeOffset="109094.0143">3719 12846 19 0,'13'-22'31'0,"15"10"1"15,-4-4-10-15,-1 3-9 0,4 5-5 16,-5 5-3-16,-1 3-2 16,-4 3 0-16,-6 5-2 15,-11-8 0-15,10 21-1 16,-10-4 0-16,7 0 1 16,-7 7-1-16,3 3 1 31,-3 4-1-31,5 3 0 0,-3 5 1 15,4 2-1-15,-1 2 0 16,1 1 1-16,-2 0 1 16,1-1 0-16,-5-3 1 15,0-5 2-15,-6-6 1 16,-6-2-1-16,-10-11 1 0,-2 1 0 16,-7-11-1-16,2-4-1 15,-1-2-2-15,-1-8-6 0,9 5-17 16,7-4-17-16,2-8-1 15,10 4 0-15,3-8 0 16</inkml:trace>
  <inkml:trace contextRef="#ctx0" brushRef="#br0" timeOffset="110756.3989">6369 11905 13 0,'9'13'17'15,"12"-9"-1"-15,19 1-1 16,22 1-1-16,28-3-1 0,25 1-1 16,38-4-3-16,30-4-2 15,29-3-2-15,30 3-1 16,20-6-1-16,13 1 0 0,-2-2 0 15,-11 3-1 1,-29-2-1-16,-32 8-1 0,-40 7-3 31,-45 0-12-31,-46-1-16 0,-29 11-2 16,-41-15 1-16,0 14 10 16</inkml:trace>
  <inkml:trace contextRef="#ctx0" brushRef="#br0" timeOffset="112526.6895">9359 11773 4 0,'0'-12'28'16,"-6"2"1"-16,6 10-9 15,-4 8-4-15,1 13-4 16,3 6-2-16,-4 9-4 16,4 6 0-1,-5-4-1-15,5 1-2 16,0-8 0-16,6-6 0 16,-3-9 1-16,-3-16-1 15,10 0-1-15,-1-15 1 16,-7-7-1-16,-2-10 0 15,0-6-1-15,0-2-1 16,-5 1 0-16,-1 3 0 0,-1 7 0 16,1 10-1-16,6 19 1 15,-9-5-1-15,9 22 1 0,0 9 0 16,0 7 0-16,6 4 0 16,-3 4 1-16,0-4-1 15,0-8 1-15,4-3 0 16,-4-6 0-16,-3-11 0 0,0-9 0 15,4-15 0-15,-4-5-1 16,-4-6 1-16,4-9-1 16,-3-2 0-16,-1-4 0 15,-2-4 0-15,6 5-1 16,-3 7 1-16,-2 4 0 31,5 6-1-31,0 9 1 0,0 14-1 16,21-3 1-16,-3 15 0 15,10 4-1-15,7 2 1 16,8 6 0-16,2 1 0 16,3 0 0-16,1-3 0 15,-5-3 0-15,-7 0 1 16,-8-9-2-16,-8 2 1 0,-7-5 0 16,-14-7 0-16,0 9 0 15,-14-5 0-15,-5 5 0 16,-9 0 0-16,-8 3 0 15,-9 5 0-15,-4 1 1 0,-2 2-1 16,0-1 0-16,7 1 0 31,5-3 0-31,7-5 0 0,10-3 0 16,13-5 1-16,9-4-1 16,15-6 0-16,10-1 0 15,6-1 1-15,7-2-1 16,5-1 0-16,-2 0-1 15,1 1 1-15,-4 1 0 16,-11 0 0-16,-5 2 0 0,-13 2 0 16,-9 5 0-16,-15-4 0 15,-7 6 0-15,-9 1 0 16,-6 1-1-16,-3 3 1 16,0 1 0-16,5-3 0 15,5 0 0-15,8-5 1 16,9 0-1-16,13 0 0 0,10-14 0 15,12 6 0-15,9-4-1 16,-1 0 1-16,7 2-1 16,4 1 1-16,-7 1 0 15,-2 6 0-15,-11-3-1 16,-9 5 2-16,-12 0-1 16,-16-5 0-1,-6 0 1-15,-8-2-1 16,-4-3 1-16,-4-1-1 15,4 0 0-15,4 0 0 0,11 0 1 16,9 0-2-16,10 11 1 16,10-10 0-16,6 10 0 15,9 8 0-15,6-2-1 16,3 4 1-16,0 2 0 0,-4-2 0 16,-4-4 0-16,-8 2 0 15,-18-8 0-15,0 0 1 16,-13 3-1-16,-14-10 0 15,-7-3 0-15,-3-2 0 16,-2-5 0-16,3 3 1 16,6-3-1-1,8 2 0-15,9 3 0 16,13 12-1-16,9-11 1 16,9 11 0-16,8 4 0 0,2 3 0 15,7 2-1-15,0 3 1 16,-4-1 0-16,-3-2 1 15,-6-1-1-15,-6-3 0 16,-16-5 1-16,0 0-1 0,-16-3 1 16,-9-3-1-16,-8-7 0 15,-2-2 1-15,-4-2-1 16,4 3 0-16,7-1 0 16,4 1 0-16,14 5 0 15,10 9 0-15,17-6 0 16,10 15 0-1,7 1 0-15,5 1 1 16,-1 3-1-16,2 2 1 16,-6-1 0-16,-6-3-1 15,-9-1-1-15,-19-11-8 16,9 0-27-16,-9 0-1 16,-15-21 0-16,8 6 0 15</inkml:trace>
  <inkml:trace contextRef="#ctx0" brushRef="#br0" timeOffset="112993.7152">9737 11226 30 0,'19'0'31'16,"-19"0"2"-16,12-8-13 15,-12 8-6-15,0 12-4 16,-9 1-3-16,-10 1-2 0,4 6-1 16,-7-1 0-16,3 3-3 15,1-5 1-15,5 0-1 16,5-4 0-16,8 1 0 16,10-8 0-16,4 2 0 15,12-4 0-15,4-3-1 31,1-1-2-31,0 0-4 0,0 0-2 16,-7 0-5-16,-2-1-5 16,-6-3-4-16,-16 4-6 15,17-10-2-15,-17 10 0 16</inkml:trace>
  <inkml:trace contextRef="#ctx0" brushRef="#br0" timeOffset="113297.8833">9886 11243 38 0,'0'-8'27'15,"-4"-1"-3"1,4 9-5-16,0 0-3 16,0 0-5-16,0 26-3 0,0-7-2 15,0 6-2-15,0 7 0 32,0 4 0-32,0 2 0 0,-2-1-2 15,2-4 0-15,0-4 0 16,-4-4-1-16,4-4 1 15,0-8 1-15,0-4-1 16,0-9 0-16,0 0 1 16,0 0-1-16,0 0 1 15,0 0-1-15,0 0-1 0,0 0-2 16,0 0-5-16,11 0-19 0,-11 0-13 16,0 0-1-1,3-7 0-15</inkml:trace>
  <inkml:trace contextRef="#ctx0" brushRef="#br0" timeOffset="114887.9027">9734 11916 8 0,'-18'6'18'16,"5"-6"-2"-16,13 0 0 16,0 0 0-16,25 13-1 15,6-8-1 1,19-5-3-16,27 10-2 16,20-8-2-16,26 1-1 15,32-3-2-15,26 0 0 16,25 0 0-16,21 0-1 15,15-4 0-15,4 0 1 0,1 3-2 16,-9 1 1 0,-14 0-3-16,-16 5-5 0,-22-4-21 15,-21 11-9-15,-38-12-1 16,-15 9 0-16</inkml:trace>
  <inkml:trace contextRef="#ctx0" brushRef="#br0" timeOffset="115620.663">12867 11913 31 0,'0'-19'22'15,"0"19"-2"1,0 0-4-16,-6 10-3 16,6 15-3-16,0 14-2 15,4 18-1-15,-4 14 0 0,7 13-1 16,0 8 2-16,4 7-1 16,-4-3 0-16,3-3-2 15,-4-12-1-15,1-8 0 16,-2-14-2-16,-2-7-1 0,-3-6-2 15,0-7-2-15,0 2-4 16,-5-2-24-16,1-7-6 16,4 3-1-16,-6-15 1 15</inkml:trace>
  <inkml:trace contextRef="#ctx0" brushRef="#br0" timeOffset="116573.6326">12910 12922 22 0,'0'0'15'0,"9"-7"-2"0,-9 7-1 15,0 0-1 1,-6 17-1-16,3-1-1 0,-4 12-1 16,2 8-1-16,1 9 0 15,0 6-1-15,0 9 0 0,1-3-1 16,3 3-2-16,0-4 0 15,0-5-1-15,3-4-1 16,-3-7-1-16,4-11 1 16,0-5 0-16,-4-6 0 31,3-9 0-31,-3-9-1 0,0 0 0 16,0 0 0-16,10-19-1 15,-7 8-2-15,-3 0-2 16,6 0-2-16,-9 0 0 15,0 1 0-15,-9 0 0 16,2 0 1-16,-8-6 0 16,2 1 2-16,-6-2 3 0,0-4 3 15,4 6 3-15,-1-2 1 16,8 7 0-16,1 6 2 16,10 4 1-16,3 21-1 15,11 4 0-15,3 3-2 16,4 6-2-16,1 4 0 0,3-3 0 31,0-1-1-31,-1-7-1 0,-4-8-1 16,-2-7 1-1,-6-9 1-15,4-9-1 0,-3-8 0 16,2-4 1-16,-3-5-1 16,0-1-1-16,4 0 0 15,-4 2-2-15,1 6-10 16,2 3-26-16,-8-2-1 0,5 8 0 15,-9-5-1-15</inkml:trace>
  <inkml:trace contextRef="#ctx0" brushRef="#br0" timeOffset="117490.2611">13190 13684 35 0,'-41'-29'32'31,"-9"3"-9"-31,-15 6-3 0,-10 8-6 16,-5 12-3-16,-7 10-4 15,3 20-1-15,4 17-1 16,14 19-2-16,14 16 0 15,21 12 0-15,18 8 0 16,23 4 0-16,17-6 0 16,29-7-1-16,16-12 0 0,11-13 0 15,10-26-1-15,5-19 0 16,-3-23 0-16,-3-27 0 16,-12-21 0-16,-17-17-1 15,-16-21 0-15,-19-13 0 16,-25-4 0-16,-19-1 0 15,-13 7-1 1,-13 7-1-16,-5 20-5 16,-8 12-5-16,8 23-16 0,4 19-9 15,-3 12-1-15,17 18 0 16</inkml:trace>
  <inkml:trace contextRef="#ctx0" brushRef="#br0" timeOffset="117843.8401">12923 13681 27 0,'9'-9'33'0,"-9"9"-6"0,6 17-6 15,-3 17-4-15,-3 16-4 16,0 20-3-16,0 13-3 16,0 15-1-16,0 1-2 15,0 1 0-15,0-5-3 0,0-9-4 16,0-14-5-16,0-16-10 15,0-25-18-15,3-11-1 16,-3-20 0-16,0 0 7 16</inkml:trace>
  <inkml:trace contextRef="#ctx0" brushRef="#br0" timeOffset="118091.2846">12466 14114 13 0,'-12'0'34'16,"29"8"2"-16,14-8-1 16,21 0-14-16,22 4-7 15,9-7-2-15,14 3-5 16,2-3-2-16,0-3-5 0,0 2-16 15,-9-1-21-15,-28-6-1 0,-3 2 0 16,-19-9 0-16</inkml:trace>
  <inkml:trace contextRef="#ctx0" brushRef="#br0" timeOffset="118745.116">13338 13929 26 0,'0'10'30'0,"0"-10"0"16,36 0-14-16,15 4-4 31,24-4-2-31,29 0-1 0,19 0-2 16,25 0-1-16,9 0-1 15,14-2 0-15,-11-3-1 16,-6 1 1-16,-28-2-4 16,-21 6 1-16,-24 0-2 15,-25-3-1-15,-19-3 1 16,-18 0-2-16,-19 6-1 0,0-17 0 15,-3 3-1-15,-8-2-2 16,4-2 0-16,-6 1 0 16,2 1 0-16,-3 2 0 15,9 5 1-15,5 9 1 16,-5-11 1-16,5 11 1 16,19 10 3-1,-3 2 2-15,-1 4 1 16,2 4 2-16,-5 2 1 15,-1 3 0-15,-11-2-1 0,-2-1-3 16,-8-5-19 0,2-3-16-16,-12-14-1 15,8 0-2-15,-4-14 4 0</inkml:trace>
  <inkml:trace contextRef="#ctx0" brushRef="#br0" timeOffset="119347.4526">15325 13522 13 0,'0'19'30'16,"8"18"1"-16,-8-3-11 0,6 2-5 15,5 3-3-15,1-10-2 16,10-3-2-16,0-14-1 16,6-7-2-16,0-12-1 15,-1-10-2-15,-3-8 0 16,-4-4-1-16,-8-4 0 16,-6-3-1-1,-6 4 0-15,-6 6 0 16,-3 9 0-16,9 17 0 15,-18 0 0-15,13 22 1 16,5 16-1-16,0 11 2 16,7 9 1-16,0 12-1 0,-1 3 2 15,-6 3-2 1,0-7 1-16,-10-6 0 0,-8-10-1 16,-7-9 0-16,-6-13-1 15,-6-21-2-15,1-10-3 0,1-22-3 16,10-4-8-16,3-14-13 15,7-8-10-15,15 0-1 16,9-8 1-16</inkml:trace>
  <inkml:trace contextRef="#ctx0" brushRef="#br0" timeOffset="119695.4214">15887 13496 13 0,'0'0'33'0,"7"22"0"0,-10 7 0 16,-4 3-18-16,7 9-4 15,-9 0-3-15,9 2-1 16,-6-6-3-16,6-7 1 16,0-12-2-16,0-8-1 15,0-10-1-15,4-13 1 16,-4-12 0-16,0-10-1 0,-4-11 0 15,0-7-1-15,-3-6 1 0,0-4-2 16,0-2 2-16,1 7-1 16,3 5-1-16,3 7 1 15,6 11 0-15,6 7 0 16,10 11-1-16,6 7-2 31,10 5-2-31,4 1-5 0,9 4-13 16,8 9-14-16,-10-9 1 15,9 12-1-15</inkml:trace>
  <inkml:trace contextRef="#ctx0" brushRef="#br0" timeOffset="119927.207">15862 13738 27 0,'7'19'31'16,"-7"-19"-5"-16,30 17-9 0,-2-9-5 16,7-1-11-1,-1-3-15-15,-9-7-15 0,12 6-2 16,-16-13 1-16</inkml:trace>
  <inkml:trace contextRef="#ctx0" brushRef="#br0" timeOffset="120248.6467">16070 13433 18 0,'12'5'33'15,"-12"-5"2"-15,16 24-3 16,-10 4-15-16,-3-2-5 0,3 6-3 15,-6-4-3-15,0-3-1 16,0-4-2-16,4-10-1 16,-4-11-2-16,16-6 1 15,-8-9-1-15,6-5-1 16,1-4 0-16,1 2 0 16,1 1 0-1,-3 5 1-15,-3 10 0 16,-11 6 1-16,13 10-1 0,-7 8 1 15,-3 5-1 1,1 1-3-16,1 2-9 0,-1-1-22 16,1-11-2-16,6-5-1 15,-11-9 0-15</inkml:trace>
  <inkml:trace contextRef="#ctx0" brushRef="#br0" timeOffset="120682.0594">16337 13266 39 0,'28'0'31'0,"-7"-3"-3"16,8 3-14-16,4 3-4 15,-2 2-3-15,0 0-2 16,-8-1-2-16,-2 2 0 15,-8 0-2-15,-5 2 0 0,-8-8 0 16,11 17 0-16,-11-6-1 0,0 2 1 16,-4 5-1-1,4 7 0-15,0 5 1 0,0 3 0 16,0 4 1-16,0 4 0 16,0 0 0-16,7 2 1 15,-4-3-1-15,-3-2 2 16,0-4-1-16,0-5 2 0,-4-6-2 15,-5-3 1-15,-3-8-1 16,-7-2 0-16,-2-5 0 16,-5-5-1-16,-2 0 0 15,3-5-2-15,1 2-1 16,2-4-4-16,8 7-11 31,1 0-23-31,13 0 0 0,0 0 0 16,-3-9 0-16</inkml:trace>
  <inkml:trace contextRef="#ctx0" brushRef="#br0" timeOffset="124022.0266">3852 13909 19 0,'26'5'17'16,"24"-5"-1"-16,34 10 0 16,24-2-1-16,40 1-2 15,33 2-3-15,30 1 0 16,25-1-3-16,14-3-1 15,5-2-2-15,-3-6-1 16,-14 3-1 0,-30-3 0-16,-29-5-2 15,-39 5-10-15,-32 0-22 16,-46-4-1-16,-24 4 1 0,-38 0 0 16</inkml:trace>
  <inkml:trace contextRef="#ctx0" brushRef="#br0" timeOffset="132120.4829">18413 8150 11 0,'-79'156'4'0,"6"11"0"16,11 20-1-16,11 7-1 16,13 10-1-16,17-4 0 15,17-1 0-15,20-7 0 16,26-9 1-16,21-13 1 0,138 137 5 31,-65-172-3-31,17-10 1 16,23-9 0-16,14-14 0 15,13-13 0-15,12-10 0 16,7-13-1-16,3-11-1 16,9-12-1-16,2-11-1 15,5-18-2-15,3-10-2 16,0-17-2-16,1-14 0 0,-7-17-1 16,-2-20 1-16,-13-11 0 15,-14-18 0-15,-18-13 2 16,-19-15 2-16,-20-15 2 15,-24-4 2-15,-20-13 0 16,-25-9 0-16,-30-11 1 16,-17-2 0-1,-27-6-1-15,-14-1-1 16,-31-4-1-16,-27-1-2 16,-28 0 0-16,-24 3 0 15,-25 7-1-15,-28 7 0 16,-30 10 0-16,-31 6 0 0,-26 18 2 15,-24 22-1-15,-24 26 0 16,-27 31 0-16,-23 37 0 16,-17 38-11-16,-19 42-14 0,-4 58-1 15,-18 35 0-15,5 48 24 16</inkml:trace>
  <inkml:trace contextRef="#ctx0" brushRef="#br0" timeOffset="137265.3739">6322 14009 15 0,'47'0'13'15,"11"0"-2"-15,26 0 1 16,16 0 0-16,21-5-1 15,18 1-2-15,13-2 0 0,6 4 0 16,-3-6 0-16,-3 5-1 0,-22-3-1 16,-15 2-5-16,-26 4-14 15,-17 0-18-15,-41-7-1 16,-9 7 0-16,-22-12 9 16</inkml:trace>
  <inkml:trace contextRef="#ctx0" brushRef="#br0" timeOffset="138668.2948">7925 13997 12 0,'0'0'23'16,"0"0"-3"-16,0 0-4 15,0 0-1-15,0 0-3 16,0 24-1-16,3 7-3 15,-3 13 0-15,9 19-1 16,-5 13 1-16,1 13-1 16,-5 7-1-16,3 8-2 0,-3-3-1 15,3-8-4-15,-3-13-4 16,0-15-13-16,-5-15-17 16,10-8-1-16,-5-18 1 15,4-7 6-15</inkml:trace>
  <inkml:trace contextRef="#ctx0" brushRef="#br0" timeOffset="139193.1528">7501 14957 30 0,'-25'0'31'16,"3"0"-8"-16,22 0-4 16,34 2-4-16,13-2-3 0,27 4-1 15,20-4-4-15,27 5 1 16,14-5-2-16,14 0-2 16,-3-5-2-16,-10-1-5 15,-11 3-11-15,-19 6-22 16,-40-9-1-16,-24 6 0 15,-42 0 0 1</inkml:trace>
  <inkml:trace contextRef="#ctx0" brushRef="#br0" timeOffset="139540.4865">7544 15030 19 0,'0'10'31'0,"-6"2"1"16,6 15-12-16,0 13-5 15,-3 9-3-15,3 16-1 16,-10 7-2-16,6 10-2 16,-4-2-4-16,2-2-4 15,3-5-7 1,0-11-10-16,3-17-17 16,12-6-1-16,0-25 0 15,12-5 12-15</inkml:trace>
  <inkml:trace contextRef="#ctx0" brushRef="#br0" timeOffset="139789.4093">7515 15698 17 0,'-14'5'33'0,"31"4"2"16,9-9-7-16,17 3-12 15,16 4-4 1,13-7-2-16,21 9-3 16,8-9-2-16,8 0-3 15,9 0-8-15,-7 0-3 16,-2-4-10-16,-9 2-11 16,-16-8-6-16,-12 10-1 0,-25-12 10 15</inkml:trace>
  <inkml:trace contextRef="#ctx0" brushRef="#br0" timeOffset="140094.2887">8574 15033 7 0,'0'-22'33'0,"0"22"1"16,0 9-2-16,-4 22-11 0,4 18-6 16,0 12-6-16,5 12-2 15,-2 7-2-15,2-1-4 16,5-2-7-16,-6-11-13 15,-1-17-17-15,6-8 0 16,-9-23-1-16,5-7 8 0</inkml:trace>
  <inkml:trace contextRef="#ctx0" brushRef="#br0" timeOffset="140573.1298">7701 15270 10 0,'17'14'31'0,"-5"-14"2"16,15 7-8-16,5-3-12 15,5-4-1-15,7 5-3 16,-2-5-2-16,2 0-2 16,-7-4-2-16,-9 8-2 0,-10 1 1 31,-18-5-1-31,-8 24-1 15,-14-7 1-15,-7 6-1 16,-5 5 1-16,-2 1 0 16,-2-1-1-16,8-2 0 0,5-2 1 15,12-3-1-15,13-5 0 16,7-3 0-16,11-8 1 0,7 1-3 16,6-6-2-16,6 4-7 15,0-4-9-15,-9-7-14 16,6 7-1-16,-18-14 0 15</inkml:trace>
  <inkml:trace contextRef="#ctx0" brushRef="#br0" timeOffset="140742.0816">7743 15444 31 0,'-13'0'33'16,"29"0"-2"-16,4 0-12 15,5 0-6 1,10 0-7-16,5 0-8 16,4 0-15-16,-2-11-14 15,9 7-2-15,-17-9 0 16</inkml:trace>
  <inkml:trace contextRef="#ctx0" brushRef="#br0" timeOffset="140958.0169">8043 15238 6 0,'0'0'31'15,"25"5"-1"-15,-10-5 1 16,6 4-20-16,4 4-13 15,0-8-14-15,8 10-12 16,-16-18-1-16,7 8-2 16</inkml:trace>
  <inkml:trace contextRef="#ctx0" brushRef="#br0" timeOffset="141142.3623">8319 15166 30 0,'0'0'33'0,"0"0"-8"15,9 9-3-15,-9 8-5 0,0 4-5 16,0-1-3 0,7 6 0-16,-7-3-5 0,4-1-8 0,-2-6-26 15,5 5-6 1,-7-21 0-16,0 18 0 0</inkml:trace>
  <inkml:trace contextRef="#ctx0" brushRef="#br0" timeOffset="141789.3679">7963 15755 34 0,'0'-17'29'0,"0"17"-8"16,5-9-3-16,-5 9-5 15,0 12-2-15,0 6-2 16,0 17-2-16,-3 10-1 15,3 20-1 1,-9 14 1-16,5 13-1 16,-3 1-1-16,0 5-2 15,3-3-2-15,-2-13-5 16,6-11-10-16,-3-12-18 16,3-28-3-16,5-9-3 0,-5-22 2 15</inkml:trace>
  <inkml:trace contextRef="#ctx0" brushRef="#br0" timeOffset="142127.8585">7463 16583 25 0,'0'0'32'0,"0"0"-1"16,25-4-12-16,19 8-3 15,18-4-4-15,21 5-3 16,17-5-1-16,17 0-1 15,7 0-4-15,4-5-3 0,-4 1-6 16,-10-10-10-16,-14-2-18 16,-10 7-2-16,-28-4 0 0,-12 8 3 15</inkml:trace>
  <inkml:trace contextRef="#ctx0" brushRef="#br0" timeOffset="142443.4395">7571 16552 19 0,'0'0'31'0,"-5"18"4"16,11 13-12-16,0 13-7 0,-2 15-7 15,4 11 1-15,-1 5-2 16,2 8-2-16,-3-4-2 31,4-4-4-31,-4-9-2 16,0-10-9-16,2-18-13 0,6-15-14 15,-14-23 2-15,21 3-1 16</inkml:trace>
  <inkml:trace contextRef="#ctx0" brushRef="#br0" timeOffset="142728.9571">7599 17270 32 0,'10'15'32'15,"11"-9"-7"-15,8 5-11 16,13-4-2-16,15 1-1 16,11-2-3-16,18 0-2 15,8-2-1-15,8 3-3 0,2-2-5 16,-7-5-8-16,-10 4-15 31,-8 4-9-31,-26-8 0 16,-11 3-1-16</inkml:trace>
  <inkml:trace contextRef="#ctx0" brushRef="#br0" timeOffset="143075.7248">8627 16571 21 0,'0'0'32'0,"0"0"-2"16,9 21-9-16,-9 7-5 15,0 10-7-15,-3 20 0 16,-5 9-2-16,1 12-1 0,-6 3-2 16,4 5-2-16,-4-7 0 15,5-5-3-15,3-10-5 0,-2-21-16 16,0-16-13-16,14-13-3 15,-7-15 2-15</inkml:trace>
  <inkml:trace contextRef="#ctx0" brushRef="#br0" timeOffset="143598.834">7857 16917 27 0,'0'0'30'15,"6"12"-8"-15,13-12-8 0,6 6-3 16,6-3-2-16,5 0-1 31,-1 1-4-31,-1 4-1 0,-1 0 0 16,-8 6-2-16,-9 1 0 15,-9 2 0-15,-14 1 0 16,-6 5 0-16,-8-3 0 16,-4 1-1-16,-3-4 1 15,1 0-1-15,-1-7 0 16,5 3 0-16,6-5 0 0,7-1 1 16,10-7-1-16,0 10 1 15,7-4-1-15,8 0 1 16,7 4-2-16,2-5-7 15,7-1-9-15,1 1-15 16,-8-12-1-16,4 5 0 16,-12-9 17-1</inkml:trace>
  <inkml:trace contextRef="#ctx0" brushRef="#br0" timeOffset="143797.8181">7888 17077 30 0,'0'0'33'16,"0"0"-1"-16,13 4-12 15,5 0-7-15,9-4-9 16,2 0-8-16,5 0-16 16,9 3-12-16,-12-10 0 15,7 2-1-15</inkml:trace>
  <inkml:trace contextRef="#ctx0" brushRef="#br0" timeOffset="144048.2494">8030 16855 26 0,'9'-3'32'16,"13"6"-1"-16,0 0-14 15,6-3-7-15,3 8-7 16,3-5-6-16,0-1-8 0,-9-7-15 16,9 13-5-16,-18-16 0 15,3 4 15-15</inkml:trace>
  <inkml:trace contextRef="#ctx0" brushRef="#br0" timeOffset="144464.1397">8353 16724 15 0,'0'0'29'0,"0"0"0"15,0 0-10-15,3 13-6 16,-3 0-6-16,0 6-2 0,0 0-2 15,0 6 1 1,0 2 0-16,0-1-1 0,0 2-1 16,0-7 1-16,0-4-1 0,3-2 1 15,-3-15-1-15,4 17 1 16,-4-17 1-16,0 0-1 16,0 0 0-16,0 0 0 15,0 0-1-15,9 0 0 16,-9 0-1-1,0 0 0-15,0 0 0 16,0 0-1-16,0 0 0 16,0 0 0-16,0 0 0 15,3-9 0-15,-3 9 1 16,0 0-2-16,0 0 1 16,0 0-1-16,0 0 0 15,0 0 0-15,0 0-2 0,0 0-3 16,0 0-5-16,0 0-16 15,0 0-8-15,0 0-1 16,0-11 0-16</inkml:trace>
  <inkml:trace contextRef="#ctx0" brushRef="#br0" timeOffset="146806.5432">8037 17336 17 0,'0'0'30'16,"0"0"-1"-16,6 9-6 0,-6 14-2 16,-10 3-6-16,10 10-2 15,-6-2-4-15,6 13 0 16,-6-5-5-16,6 0-6 0,0-4-10 16,0-1-20-1,0-13-5-15,4-3-1 0,-4-21 0 31</inkml:trace>
  <inkml:trace contextRef="#ctx0" brushRef="#br0" timeOffset="147407.6081">6490 17655 13 0,'22'15'17'16,"17"-8"-2"-16,24 2-1 15,20-1-4-15,29-2-1 0,24-6-2 16,16 6-3-16,16-3 0 16,8 0-1-16,-3 0 2 15,-11-3-1-15,-13 0 0 16,-25 4-2-16,-27 0-15 0,-33-9-15 16,-11 7-1-1,-37-9 0-15</inkml:trace>
  <inkml:trace contextRef="#ctx0" brushRef="#br0" timeOffset="150157.1565">6595 17449 22 0,'0'0'22'16,"0"0"-11"-16,0 0-5 15,0 0-3-15,-4 10-2 16,4-10-2-16,0 0-1 16,0 0 1-16,0 0-1 15,0 0 2-15,0-10 1 0,0 10 1 16,0 0 2-16,0 0 1 15,0 0 1-15,-11 0 1 16,11 0-1-16,0 0 1 16,0 0 0-16,-4 13 1 15,8 1 0-15,2 3-1 16,2 7-1 0,-1 5 0-16,0 9 0 15,-1-2-1-15,2 1-1 16,-4 0-1-16,3-6 0 15,-7-7-2-15,2 0 1 16,-2-14 0-16,0-10-2 0,0 0 1 16,0-10 1-1,0-11-1-15,-6-3 0 0,0-4 0 16,3-7-2-16,-3 3 2 16,0-2-1-16,-1 5 0 0,1 3-1 15,0 1 1-15,3 5-1 16,3 7 2-16,-4-1-1 15,4 4-1-15,0 10 1 16,0 0 0 0,0-10 0-16,0 10 0 15,0 0-1-15,0 0 0 16,0 10 0-16,0-10 1 16,-9 15-1-16,9-15 1 15,-19 21 0-15,0-11 0 16,-4 6 0-16,-5 1 1 15,-4-4 0-15,-5-1 0 0,2 1-1 16,-1-4 0-16,5 4 0 16,3-4 0-16,6-3 1 15,4-3-2-15,5-1 2 16,13-2-2-16,-12 5 1 16,12-5 0-16,0 0 1 15,15 0-1-15,1 5 0 0,3 0 0 16,8-1 1-16,7 4 0 0,6 5-1 15,4-2 0-15,5 7 1 16,2-5-1-16,-2 3 1 16,-2 1-1-16,-7-6 0 15,-7 2-1-15,-11-7 2 32,-10-1-1-32,-12-5-2 0,0 0 1 15,-27-11 1-15,-1 0-2 16,-7-1 1-16,-7-3 0 15,-2-1-2-15,1 1 2 16,0-3 0-16,4 3 0 16,9 2 0-16,5 4 1 15,7 2-1-15,18 7 1 0,-4-10 0 16,15 10 0-16,7 0 0 16,12 7 1-16,4-7-1 15,6 0 1-15,4 4 0 16,-3-4-1-16,-1 0 1 0,-9 0-1 15,-6-9 1-15,-13 4 0 32,-12 5 0-32,-15-9-1 0,-13 4 0 15,-6 1 1 1,-2-1-2-16,-5 2 1 16,3-1 1-16,3 4-1 0,11 0 0 15,6 0 0-15,18 0 0 16,0 0 0-16,15-13 0 15,9 6 0-15,5 4 0 0,2-2 0 16,5 0 0-16,-4 1-1 16,-1 1 2-16,-9 3-1 15,-6 0 0-15,-16 0 0 16,0 0 0-16,0 0 1 16,-25 6 0-16,-1-2-1 15,-3 5-1 1,-4-1 2-16,3-2-1 15,4-3 1-15,5 3-1 16,8-6 0-16,13 0 0 16,0 0 0-16,16-9 1 15,5 0-2-15,5 5 2 16,4-3-2-16,1 2 0 16,-2 5 1-16,-4-4 0 0,-10 4 0 15,-15 0 0-15,0 0 0 16,-5 15-1-16,-15-7 2 0,-5-2 0 15,-2-2-1-15,1 4 0 16,2-1 0-16,5-7 0 16,19 0 1-16,0 0 0 15,0 0-3-15,15 0-12 0,-3 0-22 16,14-8-1-16,-8-4 0 16,7 6-1-16</inkml:trace>
  <inkml:trace contextRef="#ctx0" brushRef="#br0" timeOffset="151674.508">6294 16854 8 0,'0'0'29'0,"0"-22"2"16,3 5-12-16,4-2-4 0,-4-8-2 15,3 3-3-15,-3-6 0 16,3 5-2-16,-6-3-1 15,6 10-1-15,-6 0-1 16,4 8-2-16,-4 10-1 0,0 0 0 16,0 0-1-1,-4 17 0-15,4 3-1 0,0 3 0 16,0 5-4-16,0-6-5 16,4 2-18-16,5 5-10 0,-9-14 0 15,6-1 0-15</inkml:trace>
  <inkml:trace contextRef="#ctx0" brushRef="#br0" timeOffset="152175.2614">6699 16565 42 0,'0'0'33'15,"-2"18"-5"-15,-8 2-5 16,-7 4-9-16,0 15-3 15,-13 2-3-15,0 17-1 16,-8-5-3-16,1 10 0 16,-1-7-2-16,4-5-1 15,3-5-2-15,3-13-1 0,12-6-4 16,1-15-10-16,15-12-21 16,0 0-1-16,0 0 0 15,10-15 0-15</inkml:trace>
  <inkml:trace contextRef="#ctx0" brushRef="#br0" timeOffset="152913.4038">6722 16886 11 0,'0'0'32'0,"0"0"-1"16,0 12-8-16,-6-2-6 31,-6 0-5-31,-1 6-3 0,-5-3-2 15,1 10-2-15,-1-6-2 16,0 2-1-16,5-2-1 16,1-3 0-16,6-4 0 15,6 3-1-15,0-13 1 16,22 14 0-16,-7-7 0 16,4-2-3-16,6-2-2 0,-1-3-2 15,1 0-3-15,-3-8-3 16,3 4-4-16,-7-7-3 15,-5-2-1-15,-1-3 0 0,-3 0 3 16,-2-1 3 0,-2 0 6-16,-5 0 7 15,3 2 6-15,-3 4 22 0,0-2-12 16,0 13 2 0,0 0-1-16,0 0-2 0,0 0-3 15,-8 17-3-15,8-4-2 16,-5-1-1-16,5 10 0 15,-8-3-1-15,8 7-1 32,0-1-1-32,-3 1 0 0,3-6 0 15,-3 1-1-15,-1-4 0 16,4-4-1-16,0-1 0 16,0-12 1-16,0 0 0 15,-2 12-1-15,2-12 1 16,0 0-1-16,0 0 1 15,0 0 0-15,0 0 0 0,0 0-1 16,0 0 1-16,0 0 0 16,0 0 0-16,0 0-1 15,0 0-3-15,0 0-11 16,0 0-21-16,0-12-1 0,0 12 0 16,6-15-1-1</inkml:trace>
  <inkml:trace contextRef="#ctx0" brushRef="#br0" timeOffset="153830.4786">5433 17609 38 0,'35'0'17'16,"15"5"-1"-16,22-5 2 0,18 0-4 15,19 0-2-15,14 5-2 16,4-5-2-16,1 0-3 16,-17 0-1-16,-8 0-1 15,-25 0-3-15,-20 0-6 16,-21 0-20-16,-15-6-7 15,-22 6 0-15,-16-9-1 0</inkml:trace>
  <inkml:trace contextRef="#ctx0" brushRef="#br0" timeOffset="156281.6931">5440 14991 11 0,'0'27'23'16,"0"5"-1"-16,3 23-2 31,-3 20-4-31,3 24-2 0,-3 25-2 16,0 20-3-16,-3 21-2 15,0 5-3-15,-2 13 0 16,1 4-1-16,-1-3-1 15,1-7-1-15,4-6 1 16,0-11-2-16,0-13 1 16,4-11-2-16,-4-15-2 0,7-24-2 15,-7-18-10-15,0-21-18 16,6-21 0-16,-6-26-1 16,0-11 8-16</inkml:trace>
  <inkml:trace contextRef="#ctx0" brushRef="#br0" timeOffset="157298.3004">5441 14429 21 0,'0'0'17'16,"0"0"-3"-16,7 10-3 15,-4 14-2-15,3 11-2 16,0 15 0-16,1 16-1 16,-3 11 0-16,-4 11 0 0,4 2-1 15,-4 0-1-15,-5-5-2 16,5-9-2-16,-3-13-5 16,3-18-13-16,9-11-11 15,-12-24-1-15,3-10 0 0</inkml:trace>
  <inkml:trace contextRef="#ctx0" brushRef="#br0" timeOffset="158099.2717">5425 14394 10 0,'-8'6'26'15,"0"7"-3"-15,-10 3-10 16,-1 9-5-16,0 1-3 16,-4 3-2-16,5 1 0 15,-3-6-2-15,7 0 1 0,4-7-1 16,5-5 0-16,5-12 1 0,0 0-1 15,3-12-1 1,6-5 0-16,5-1 1 0,3-6-1 16,7-3 0-16,0-1 1 15,4 4 0-15,2 6 1 16,0 3 3-16,0 11 1 31,-3 8-1-31,-3 11 2 0,-5 5-1 16,2 10 0-16,-2 1-4 15,-3 2-15-15,-4-9-19 16,11 6-1-16,-9-17-1 16,6 5 6-16</inkml:trace>
  <inkml:trace contextRef="#ctx0" brushRef="#br0" timeOffset="159201.1297">5519 13732 15 0,'-31'-22'33'0,"0"16"1"16,-9 6-11-16,-7 7-6 16,-1 17-4-16,-4 12-2 15,10 18-3-15,5 11-1 16,19 17-3-16,11 3 0 16,18 8-1-1,11-5 0-15,22-6 0 16,18-13-1-16,16-10 0 15,7-22 0-15,7-22 0 16,1-23-1-16,-4-23 0 16,-2-23 1-16,-11-16-2 15,-21-14 0-15,-21-13 0 16,-32-6 1-16,-23 3-1 0,-27 10 0 16,-22 18-1-16,-14 20 0 0,-11 17-4 15,9 23-6 1,3 16-16-16,13 16-12 15,24 9 0-15,11 2 0 0</inkml:trace>
  <inkml:trace contextRef="#ctx0" brushRef="#br0" timeOffset="159554.6263">5581 13682 33 0,'0'0'36'0,"-6"15"0"15,-3 23-9-15,2 15-10 0,2 25-6 16,-8 17-5-16,4 13-5 31,6 3-24-31,9 0-13 0,0-19 0 16,13-7-1-16</inkml:trace>
  <inkml:trace contextRef="#ctx0" brushRef="#br0" timeOffset="165176.1478">4737 11909 30 0,'3'20'27'0,"-6"30"-4"0,6 32-5 16,3 26-4 0,-3 28-4-16,3 28-3 15,-2 18-3-15,-1 10-4 0,-3 0 0 16,0-11 0-16,0-13-3 16,0-18-5-1,-7-29-21-15,7-10-4 16,-9-36 2-16,9-7 3 15</inkml:trace>
  <inkml:trace contextRef="#ctx0" brushRef="#br0" timeOffset="165861.5198">4668 11812 28 0,'9'10'20'0,"29"-2"-1"15,27 1-3-15,31-1 0 16,39-2-2-16,32-1-2 15,38-5-5-15,27 2-3 16,15 1-8-16,0 6-23 16,-21 1-4-16,-13 13-2 0,-52-3 0 15</inkml:trace>
  <inkml:trace contextRef="#ctx0" brushRef="#br0" timeOffset="168216.3071">7791 13950 10 0,'0'0'21'15,"20"10"-3"-15,17-3-1 16,31-2-2-16,22 2 0 16,31-3-2-16,25 0-3 15,15 1-2-15,16 4-1 0,3-1-1 16,0 1-3-16,-15 3-10 15,-7 1-24-15,-24-13-2 16,-5 2 0-16,-24-13-2 16</inkml:trace>
  <inkml:trace contextRef="#ctx0" brushRef="#br0" timeOffset="171132.5588">7965 16145 25 0,'4'17'19'0,"17"-12"-3"16,20 2-2-16,15-2-1 15,24-5-1-15,26 4 0 0,27-4-3 31,17 0-1-31,14-3-2 0,9 3 0 16,-5-5 0-16,-8 5-2 16,-22 0-9-16,-24 12-26 15,-36-12-3-15,-18 8-1 16,-36-12 0-16</inkml:trace>
  <inkml:trace contextRef="#ctx0" brushRef="#br0" timeOffset="173074.0114">9622 13880 29 0,'0'-20'27'0,"4"7"-1"0,-4 13-3 15,0 0-4-15,0 16-3 16,-9 9-5-16,9 13-4 16,-10 6-2-16,7 7-2 15,-4 0-1-15,1-1 0 31,3-6-1-31,3-6 0 0,0-8-1 16,0-11 1-16,0-19 0 16,0 0 0-16,13-19 1 15,-7-9-2-15,-4-10 2 16,2-5-2-16,-4-6 0 16,0 1 1-16,0 4-1 15,-6 6 1-15,6 6-1 0,-6 8 0 16,6 9-1-16,0 15 2 15,0 0-1-15,0 0 1 16,18 19-1-16,-2-4 0 16,8 0 0-16,7 2 0 0,4 0 1 15,6 0-2-15,2 1 0 32,-1-2 0-32,-1-1 0 0,-7-5 0 15,-3 3 0 1,-9-3 0-16,-6 0 0 0,-16-10 0 15,12 19 1-15,-22-9-1 16,-8 2 1-16,-10 2 0 16,-9 1 0-16,-10 3 1 15,-4 1-1-15,-4-1 0 0,3 2-1 16,3-3 1-16,9-3-1 16,11-2 1-16,11-5 0 15,18-7-1-15,0 0 0 16,15-4 0-16,10-3-1 15,4-5 1-15,11 2 0 16,3-4-1 0,0 2 1-16,0 4 0 15,-5 1 1-15,-7 2 0 16,-9-3 0-16,-6 6 1 16,-16 2-1-16,0 0 1 15,-16 0-1-15,-9 0 1 16,-6 2-1-16,-1-2 0 15,-5 5 0-15,3-5-1 0,0 0 1 16,7 0 0-16,4-5-1 16,11 0 1-16,12 5 0 0,0-16 0 15,13 7-1 1,5-2 1-16,7 3 0 0,3 2 0 16,2-1 0-16,-1 2 0 15,-7 5 1-15,0-3-1 0,-14 3 1 16,-8 0-1-16,-12 0 1 15,-10-1-1-15,-5-3 1 16,-4-2-1-16,-1 0 1 16,1 0-1-16,3 0 0 15,7-3 0-15,11 4-1 32,10 5 1-32,0 0 0 0,14-3 0 15,3 8-1-15,6-2 1 16,5 3 0-16,3 0 0 15,-2 0 0-15,0 0 1 16,-7-1-1-16,-9-5 0 16,-13 0 1-16,0 0-1 15,-26-13 0-15,1 6 0 0,-2-5 0 16,-4 0 0-16,1-2-1 16,4 2 1-16,6 2-1 15,9 2 1-15,11 8-1 16,0 0 1-16,17-3-1 0,3 9 1 15,5-1-1-15,5 1 1 16,1 2 1 0,1-3 0-1,-9-5 0-15,-3 3 0 16,-10-6 1-16,-10 3-1 0,-7-11 1 16,-11 3-1-16,-10-2-2 15,-3 0-8-15,0 1-28 16,7 3 1-16,-1-7-1 15,16 9 1-15</inkml:trace>
  <inkml:trace contextRef="#ctx0" brushRef="#br0" timeOffset="174574.5022">9678 13516 36 0,'0'0'34'16,"9"9"-3"-16,4-3-9 16,9-6-6-16,9 9-3 15,-3-9-5-15,7 6-8 0,0-6-22 16,0 4-13-1,-14-10-1-15,4 6-1 0</inkml:trace>
  <inkml:trace contextRef="#ctx0" brushRef="#br0" timeOffset="175038.0086">10025 13425 2 0,'-9'-15'30'0,"9"15"1"32,9-18-1-32,7 8-14 0,5 6-8 15,4-2-3-15,1 6-2 16,1 6-1-16,-8 3-1 15,-7 5 1-15,-9 6-2 0,-11 2 1 16,-2-1-1-16,-6-2 1 16,4-6 0-16,5-2-1 15,7-11 0-15,13 8 1 16,9-8 1-16,5 7 0 0,2 0 3 16,-2 5 0-1,-4 11 1-15,-14 0 0 0,-9 4 0 16,-16 0 0-16,-9 1-1 15,-12-10-1-15,0-1-1 32,-3-7-2-32,5-6-1 0,8-4-2 15,4-2-4-15,23 2-10 16,-9 0-22-16,9 0-1 16,16 0 1-16,-6-5 0 15</inkml:trace>
  <inkml:trace contextRef="#ctx0" brushRef="#br0" timeOffset="176895.1227">9557 16040 41 0,'0'0'31'0,"0"0"-7"0,-9 18-6 15,0 9-5-15,5 10-5 16,-4 6-4-16,4 3 0 15,-2-3-2-15,6-2 0 16,0-5-1-16,0-9 0 16,4-15 1-16,-4-12-1 15,11-19 0-15,-5-9 1 0,-2-9 0 16,-4-8-1-16,3-3 1 16,-3-2 0-16,-3 4 0 15,-3 7 0-15,2 8 0 16,-1 10-1-16,2 5 0 15,3 16-1-15,0 0 1 32,0 0-1-32,18 18 0 0,-6-4 0 15,7 4 0-15,5 0 0 16,5 4 0-16,7-2 0 16,2 0 0-16,2 0 0 15,-2-5-1-15,-2 0 1 0,-5-2-1 16,-6 0 0-1,-6-1 0-15,-10-2 1 0,-9-10-1 16,-11 16 2-16,-9-7-2 16,-8 2 1-16,-8 1 0 0,-6 1 1 15,-1 0-1-15,-6 0 0 16,5-1 0-16,8 0-1 16,8-2 1-16,5-4-1 31,12-3 1-31,11-3 0 0,0 0-1 15,15 0 1-15,4 0 0 16,2-11-1-16,10 3 1 16,3-6-1-16,3-1 0 15,1 1 0-15,-7 0 1 16,-3-1-1-16,-6 6 0 16,-11 3 1-16,-11 6 0 0,0 0 0 15,-27 18 0-15,-1-7 1 16,-3-1-1-16,-2-1 1 15,0-4-1-15,2 0 0 16,9-5 0-16,4-8 0 16,9-1 0-16,9-2 0 15,9 0 0-15,7 1 0 0,5 0-1 16,4 2 1-16,1 2 0 0,1 6 0 16,-5-4-1-1,-3 4 1-15,-7 0 1 16,-12 0-1-16,0 0 0 0,-13-5 1 15,-5-1-1-15,-1 0 1 32,-5-2-1-32,1 1 0 0,6-2 0 15,3 4 0-15,14 5 0 16,-9 0 0-16,9 0-1 16,16 5 1-16,1 4 0 15,3-1 0-15,2 4 0 16,0-7 0-16,2 2 1 15,-8-5-1-15,-5-2 0 0,-11 0 0 16,6-12 0-16,-16 1 1 16,-9-4-1-16,-3 2 0 15,-6-6 0-15,4 4 0 16,-2 2 0-16,5-1 0 16,8 3 0-16,13 11-1 0,-4-12 1 31,17 12-1-31,7 0 1 15,4 2 0-15,4 5-1 16,0-2 1-16,-4 4 0 16,-4 2 0-16,-5 1 1 0,-15-12 0 15,6 9-1-15,-6-9 0 16,-28 0 1-16,10-2 0 16,-4-8-1-16,0-3 1 0,1-3-1 15,4 3 0-15,5 2 0 16,12 11-1-16,-9-12 1 15,9 12 0-15,0 0 0 16,18 13 0-16,-5 0 0 16,0-1-2-16,0 3-7 15,-2-5-11 1,-11-10-16-16,19 8 0 16,-19-8 1-16</inkml:trace>
  <inkml:trace contextRef="#ctx0" brushRef="#br0" timeOffset="177842.7245">10041 15240 35 0,'7'-10'32'16,"3"5"-9"-16,-10 5-4 15,0 0-6-15,-20 0-3 0,1 5-4 16,-3 1-3-16,-2-1-3 16,-4-1-1-16,3 3-1 15,3-4 1-15,4 4-1 16,2 1 0-16,4 1 0 0,5 3 0 16,1 2 2-1,3 4 0 1,3 0 1-16,0 3 0 15,3-5 0-15,3-3 1 16,-6-13 0-16,19 13 0 0,-6-13 1 16,7 0 0-16,0-4 0 15,5 4 1-15,-5 0 0 16,3 3-1-16,-7 6 1 16,-4 5-1-16,-9 4 0 0,-8 0-1 15,-9-1-3-15,-3-4-4 16,-2 2-7-16,-3-10-11 15,0-5-13-15,9 0-1 16,-1-4 0-16</inkml:trace>
  <inkml:trace contextRef="#ctx0" brushRef="#br0" timeOffset="178064.4889">9743 15654 19 0,'10'3'35'15,"17"5"-3"-15,5-8-7 0,11 0-6 16,4 0-6 0,2-6-7-16,1 2-12 0,-1-5-22 15,-2 9-6-15,-19-6-1 16,3 11 0-16</inkml:trace>
  <inkml:trace contextRef="#ctx0" brushRef="#br0" timeOffset="178481.3362">9895 15852 7 0,'-19'-19'31'0,"19"19"0"15,-2-18-1-15,4 7-15 16,14 2-4-16,3 1-3 0,5 4-1 16,1 4-2-16,0 4 0 15,-7 6-2-15,-5 6 0 16,-10 7-2-16,-9 3-1 15,-12-1-1-15,-4-1-1 0,-6-2-1 16,-3-8-2-16,3-4 2 16,0-10-2-16,7-9 1 31,8-3 2-31,7-1 0 0,6-4 3 16,3 5 1-16,12 3 2 15,0 5 0-15,8 11 1 16,0 3 1-16,2 5-2 15,1 4-3-15,-7-3-14 16,-1-4-22-16,7 4 0 16,-6-16 0-16,8 3-1 0</inkml:trace>
  <inkml:trace contextRef="#ctx0" brushRef="#br0" timeOffset="179128.344">9797 16227 24 0,'0'0'28'0,"0"0"-10"16,21 11-3-16,22-8-2 15,25-3-1-15,19 3-2 16,25-3 1-16,22 0-1 15,14-3-1-15,15 3-3 0,-1 0-5 16,-5-3-12-16,-25-4-24 16,-5 7 0-16,-35-13-2 15,-17 7 1-15</inkml:trace>
  <inkml:trace contextRef="#ctx0" brushRef="#br0" timeOffset="179728.3137">9886 14050 15 0,'9'-5'27'15,"10"0"-11"-15,15 5-1 16,13 0-3-16,17 0 2 0,20 7 0 16,15-2-1-16,22 2-2 31,13-2-2-31,14 2-1 15,8-7-3-15,9 0-3 0,-2 0-13 16,-9-5-23-16,-29-2-2 16,-22 10 0-16,-41-3 0 15</inkml:trace>
  <inkml:trace contextRef="#ctx0" brushRef="#br0" timeOffset="181243.9683">11227 14824 40 0,'0'-34'26'16,"-6"20"-3"-16,-1 30-4 15,3 33-2-15,-1 26-3 16,5 31-4-16,0 20-3 0,5 19-1 16,-2 9 0-1,8 4-2 1,0-7-1-16,-1-10-2 15,0-13-1-15,-6-23-2 16,1-20-5-16,-5-20-7 0,-5-23-19 16,-1-14-5-16,-9-28 1 15,8-14 0-15</inkml:trace>
  <inkml:trace contextRef="#ctx0" brushRef="#br0" timeOffset="182283.182">11196 14682 9 0,'0'-23'29'0,"0"23"-5"16,-13-11-3-16,-1 11-4 15,-3 11-3-15,-3 4-3 16,-1 7-4-16,-3 4-2 15,3 3-1 1,0-1-2-16,6-2-1 16,4-6 0-16,6-5 0 15,5-15-1-15,0 0 1 16,13-16 0-16,-1-7-1 16,4-5 1-16,1-8 0 0,0-6-1 15,1-1 1-15,-3-2-1 16,1 3 0-16,-3 6 1 0,-4 11 0 15,-1 7 0-15,1 18 1 16,2 11 1-16,4 17-1 16,4 9 0-16,6 8 0 15,4 3-5-15,2-2-16 16,-1-7-16-16,7-1-1 16,-11-21-1-16,4-5 3 0</inkml:trace>
  <inkml:trace contextRef="#ctx0" brushRef="#br0" timeOffset="182999.6428">11359 13716 37 0,'-43'-10'28'0,"-7"10"-4"0,-11 12-5 15,-2 15-4-15,-3 12-4 16,1 16-4-16,10 18-2 15,14 14-2-15,15 8 0 16,15 3 0-16,20-6 1 16,21-10 0-16,21-11 1 31,20-23 0-31,19-21 0 0,9-31 0 16,4-24 0-16,-6-27-1 15,-5-13-1-15,-22-21-1 16,-19-6 0-16,-33-7 0 15,-30-1-1-15,-22 13-2 16,-16 17-1-16,-9 22-5 16,-10 13-8-16,11 21-25 0,5 22 0 15,8 10-1-15,19 16 1 16</inkml:trace>
  <inkml:trace contextRef="#ctx0" brushRef="#br0" timeOffset="183347.6575">11248 13733 25 0,'0'0'38'0,"0"0"-1"16,-10 28-1-16,0 13-14 0,4 26-7 15,-6 16-6-15,5 17-3 16,1 14-7-16,0 4-23 15,6-6-14-15,5-3-1 16,-1-16-1-16</inkml:trace>
  <inkml:trace contextRef="#ctx0" brushRef="#br0" timeOffset="184706.9545">11590 14076 8 0,'0'0'18'0,"0"0"1"16,18 3 0-16,5 1 0 15,16 1-1-15,11-5-1 16,20 6-1-16,12-6-4 16,12 7-2-16,6-7-4 15,3 0-2-15,-7 0-5 16,-16 0-10-16,-14-7-21 0,-14 11-4 15,-30-4-1-15,-10 10 1 16</inkml:trace>
  <inkml:trace contextRef="#ctx0" brushRef="#br0" timeOffset="185254.0204">12193 13955 32 0,'0'0'24'0,"16"0"-2"15,-4 0-5-15,4 7-3 16,9 6-3-16,0-1-2 0,5 6-1 16,1-2-2-16,4 6-2 15,-2-3-2-15,-4-2 0 16,-5-2-1-16,-7-1 2 16,-9-2 0-16,-8 0 0 15,-15-5 0-15,-1 5 0 16,-12-2 1-16,-3 3 0 0,-3 0-1 15,-1 0-1-15,3 4-1 16,9 0-3-16,5 2-12 16,11-2-24-16,-1-8 0 15,11 1 0-15,-3-10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6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0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5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3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1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36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8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7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8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0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6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8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1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NULL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21.emf"/><Relationship Id="rId4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l-GR" dirty="0" smtClean="0"/>
              <a:t>1</a:t>
            </a:r>
            <a:r>
              <a:rPr lang="en-US" dirty="0" smtClean="0"/>
              <a:t>8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Υλοποίηση  Συστημάτων Διακριτού Χρόνου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Παρατήρηση: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Οι μεταβλητές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αποθηκεύονται δυο φορές στη δεύτερη υλοποίηση!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«γλιτώσουμε» τις μισές θέσεις μνήμης!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μοιράσουμε τις ίδιες θέσεις μνήμης και στους δυο κλάδους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2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95" y="760783"/>
            <a:ext cx="4216049" cy="33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8" y="760783"/>
            <a:ext cx="4039803" cy="33173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81344" y="646176"/>
            <a:ext cx="1328928" cy="360883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Η νέα υλοποίηση, που χρησιμοποιεί τον ελάχιστο αριθμό στοιχείων καθυστέρησης (μνήμης) αναφέρεται ως </a:t>
            </a:r>
            <a:r>
              <a:rPr lang="el-GR" b="1" dirty="0" smtClean="0"/>
              <a:t>κανονική μορφή </a:t>
            </a:r>
            <a:r>
              <a:rPr lang="en-US" dirty="0" smtClean="0"/>
              <a:t>(canonical form)</a:t>
            </a:r>
            <a:r>
              <a:rPr lang="el-GR" dirty="0" smtClean="0"/>
              <a:t> ή </a:t>
            </a:r>
            <a:r>
              <a:rPr lang="en-US" b="1" dirty="0" smtClean="0"/>
              <a:t>Direct Form II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l-GR" dirty="0" smtClean="0"/>
              <a:t>Η μη κανονική μορφή στο αριστερό σχήμα ονομάζεται </a:t>
            </a:r>
            <a:r>
              <a:rPr lang="en-US" b="1" dirty="0" smtClean="0"/>
              <a:t>Direct Form I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07" y="858319"/>
            <a:ext cx="4216049" cy="33173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04230" y="743712"/>
            <a:ext cx="1328928" cy="360883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62" y="833935"/>
            <a:ext cx="3520062" cy="33378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340352" y="2316480"/>
            <a:ext cx="1024128" cy="353568"/>
          </a:xfrm>
          <a:prstGeom prst="rightArrow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</a:t>
                </a:r>
                <a:r>
                  <a:rPr lang="en-US" dirty="0" smtClean="0"/>
                  <a:t>Direct Form I, II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88720" y="1814400"/>
              <a:ext cx="8722440" cy="4117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680" y="1804680"/>
                <a:ext cx="8739360" cy="41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42640" y="3136680"/>
              <a:ext cx="8499240" cy="3453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160" y="3130560"/>
                <a:ext cx="8518680" cy="34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860720" y="237240"/>
              <a:ext cx="4285440" cy="544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9560" y="231840"/>
                <a:ext cx="4307040" cy="5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7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</a:t>
                </a:r>
                <a:r>
                  <a:rPr lang="en-US" dirty="0" smtClean="0"/>
                  <a:t>Direct Form I, II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3491346"/>
            <a:ext cx="9052568" cy="27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Γνωρίζουμε ότι τα συστήματα χωρίζονται σε δυο βασικές κατηγορίες: </a:t>
            </a:r>
            <a:r>
              <a:rPr lang="en-US" dirty="0" smtClean="0"/>
              <a:t>FIR, IIR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Ας δούμε πόσο διαφέρουν οι υλοποιήσεις ανάλογα με την κατηγορία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Ξεκινάμε με τα </a:t>
            </a:r>
            <a:r>
              <a:rPr lang="en-US" dirty="0" smtClean="0"/>
              <a:t>IIR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Θα δούμε ότι υπάρχουν πολλές διαφορετικές υλοποιήσεις ενός </a:t>
            </a:r>
            <a:r>
              <a:rPr lang="en-US" dirty="0" smtClean="0"/>
              <a:t>IIR </a:t>
            </a:r>
            <a:r>
              <a:rPr lang="el-GR" dirty="0" smtClean="0"/>
              <a:t>συστήματος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Πώς επιλέγουμε την κατάλληλη;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Πλήθος πολλαπλασιασμών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χρονοβόρα πράξη</a:t>
            </a:r>
          </a:p>
          <a:p>
            <a:pPr marL="201168" lvl="1" indent="0">
              <a:buClrTx/>
              <a:buSzPct val="120000"/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Πλήθος καθυστερήσεων  κόστος σε μνήμη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endParaRPr lang="el-GR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Εμβαδό, απλότητα, και αρθρωτή υλοποίηση  σημασία σε </a:t>
            </a:r>
            <a:r>
              <a:rPr lang="en-US" dirty="0" smtClean="0">
                <a:sym typeface="Wingdings" panose="05000000000000000000" pitchFamily="2" charset="2"/>
              </a:rPr>
              <a:t>VLSI </a:t>
            </a:r>
            <a:r>
              <a:rPr lang="el-GR" dirty="0" smtClean="0">
                <a:sym typeface="Wingdings" panose="05000000000000000000" pitchFamily="2" charset="2"/>
              </a:rPr>
              <a:t>υλοποιήσεις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endParaRPr lang="el-GR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Καταμερισμός αλγορίθμου, επικοινωνία επεξεργαστών  </a:t>
            </a:r>
            <a:r>
              <a:rPr lang="el-GR" dirty="0" err="1" smtClean="0">
                <a:sym typeface="Wingdings" panose="05000000000000000000" pitchFamily="2" charset="2"/>
              </a:rPr>
              <a:t>πολυεπεξεργαστικό</a:t>
            </a:r>
            <a:r>
              <a:rPr lang="el-GR" dirty="0" smtClean="0">
                <a:sym typeface="Wingdings" panose="05000000000000000000" pitchFamily="2" charset="2"/>
              </a:rPr>
              <a:t> περιβάλλον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Ευρωστία σε πεπερασμένη ακρίβεια  προτίμηση από πιο οικονομικές υλοποιήσεις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86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Μορφή σε σειρά (</a:t>
                </a:r>
                <a:r>
                  <a:rPr lang="en-US" dirty="0" smtClean="0"/>
                  <a:t>cascade form)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Συνάρτηση μεταφοράς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16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Μορφή σε σειρά (</a:t>
                </a:r>
                <a:r>
                  <a:rPr lang="en-US" dirty="0" smtClean="0"/>
                  <a:t>cascade form)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 6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Οργανωμένο σε υποσυστήματα δευτέρας τάξης </a:t>
                </a:r>
                <a:r>
                  <a:rPr lang="en-US" dirty="0" smtClean="0"/>
                  <a:t>Direct Form II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6" y="1769554"/>
            <a:ext cx="8977886" cy="21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1+0.75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σε σειρά με χρήση </a:t>
                </a:r>
                <a:r>
                  <a:rPr lang="en-US" dirty="0" smtClean="0"/>
                  <a:t>Direct Form I, II </a:t>
                </a:r>
                <a:r>
                  <a:rPr lang="el-GR" dirty="0" smtClean="0"/>
                  <a:t>υποσυστημάτων και</a:t>
                </a:r>
                <a:br>
                  <a:rPr lang="el-GR" dirty="0" smtClean="0"/>
                </a:br>
                <a:r>
                  <a:rPr lang="el-GR" dirty="0" smtClean="0"/>
                  <a:t>    αναφέρετε το κέρδος σε πολλαπλασιασμούς ή/και θέσεις μνήμης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37320" y="1660680"/>
              <a:ext cx="8690040" cy="3515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760" y="1657800"/>
                <a:ext cx="8709120" cy="35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86840" y="3540600"/>
              <a:ext cx="8282160" cy="2877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00" y="3534840"/>
                <a:ext cx="8297280" cy="28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8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</a:t>
                </a:r>
                <a:r>
                  <a:rPr lang="en-US" b="1" dirty="0"/>
                  <a:t> IIR</a:t>
                </a:r>
                <a:r>
                  <a:rPr lang="el-GR" b="1" dirty="0" smtClean="0"/>
                  <a:t>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1+0.75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σε σειρά με χρήση </a:t>
                </a:r>
                <a:r>
                  <a:rPr lang="en-US" dirty="0" smtClean="0"/>
                  <a:t>Direct Form I, II </a:t>
                </a:r>
                <a:r>
                  <a:rPr lang="el-GR" dirty="0" smtClean="0"/>
                  <a:t>υποσυστημάτων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511"/>
          <a:stretch/>
        </p:blipFill>
        <p:spPr>
          <a:xfrm>
            <a:off x="380565" y="3011424"/>
            <a:ext cx="8372475" cy="35378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38320" y="4353120"/>
              <a:ext cx="3175920" cy="408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080" y="4344120"/>
                <a:ext cx="3201480" cy="4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1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smtClean="0">
                    <a:solidFill>
                      <a:prstClr val="black"/>
                    </a:solidFill>
                  </a:rPr>
                  <a:t>Υλοποίηση</a:t>
                </a:r>
                <a:r>
                  <a:rPr lang="el-GR" b="1" dirty="0" smtClean="0"/>
                  <a:t>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Παράλληλη Μορφή (</a:t>
                </a:r>
                <a:r>
                  <a:rPr lang="en-US" dirty="0" smtClean="0"/>
                  <a:t>parallel form)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Προκύπτει από το ανάπτυγμα σε μερικά κλάσματα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Συνάρτηση μεταφοράς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2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35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Για να υλοποιήσουμε ένα σύστημα πρέπει να μετατρέψουμε τη συνάρτηση μεταφοράς ή την εξίσωση διαφορών σε μια δομή που πραγματοποιείται από την υπάρχουσα τεχνολογία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Βασικοί δομικοί λίθοι: 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Πρόσθεση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Πολλαπλασιασμός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Καθυστέρηση (αποθήκευση στη μνήμη)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89" y="3111898"/>
            <a:ext cx="5192840" cy="34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62" y="1281862"/>
            <a:ext cx="6819900" cy="52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Παράλληλη Μορφή (</a:t>
            </a:r>
            <a:r>
              <a:rPr lang="en-US" dirty="0" smtClean="0"/>
              <a:t>parallel form)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 4</a:t>
            </a:r>
            <a:r>
              <a:rPr lang="el-GR" baseline="30000" dirty="0" smtClean="0"/>
              <a:t>ης</a:t>
            </a:r>
            <a:r>
              <a:rPr lang="el-GR" dirty="0" smtClean="0"/>
              <a:t> τάξης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02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την υλοποίηση σε παράλληλη μορφή με υποσυστήματα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και 2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8840" y="2701440"/>
              <a:ext cx="8276760" cy="3700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00" y="2693880"/>
                <a:ext cx="8294760" cy="37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9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1492" y="1035501"/>
            <a:ext cx="8401016" cy="5511262"/>
            <a:chOff x="371492" y="1035501"/>
            <a:chExt cx="8401016" cy="55112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25921" t="33002" r="63855" b="56775"/>
            <a:stretch/>
          </p:blipFill>
          <p:spPr>
            <a:xfrm>
              <a:off x="3500444" y="4983607"/>
              <a:ext cx="954002" cy="563418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71492" y="1035501"/>
              <a:ext cx="8401016" cy="5511262"/>
              <a:chOff x="371492" y="1035501"/>
              <a:chExt cx="8401016" cy="551126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71492" y="1035501"/>
                <a:ext cx="8401016" cy="5511262"/>
                <a:chOff x="371492" y="1035501"/>
                <a:chExt cx="8401016" cy="5511262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1492" y="1035501"/>
                  <a:ext cx="8401016" cy="5511262"/>
                </a:xfrm>
                <a:prstGeom prst="rect">
                  <a:avLst/>
                </a:prstGeom>
              </p:spPr>
            </p:pic>
            <p:sp>
              <p:nvSpPr>
                <p:cNvPr id="12" name="Rounded Rectangle 11"/>
                <p:cNvSpPr/>
                <p:nvPr/>
              </p:nvSpPr>
              <p:spPr>
                <a:xfrm>
                  <a:off x="2935124" y="5130799"/>
                  <a:ext cx="406400" cy="41563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5226" t="34008" r="54550" b="55769"/>
                <a:stretch/>
              </p:blipFill>
              <p:spPr>
                <a:xfrm>
                  <a:off x="2624377" y="5069852"/>
                  <a:ext cx="954002" cy="563418"/>
                </a:xfrm>
                <a:prstGeom prst="rect">
                  <a:avLst/>
                </a:prstGeom>
              </p:spPr>
            </p:pic>
            <p:sp>
              <p:nvSpPr>
                <p:cNvPr id="14" name="Rounded Rectangle 13"/>
                <p:cNvSpPr/>
                <p:nvPr/>
              </p:nvSpPr>
              <p:spPr>
                <a:xfrm>
                  <a:off x="2731924" y="3713015"/>
                  <a:ext cx="406400" cy="41563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5226" t="34008" r="54550" b="55769"/>
                <a:stretch/>
              </p:blipFill>
              <p:spPr>
                <a:xfrm>
                  <a:off x="2578197" y="3713015"/>
                  <a:ext cx="954002" cy="563418"/>
                </a:xfrm>
                <a:prstGeom prst="rect">
                  <a:avLst/>
                </a:prstGeom>
              </p:spPr>
            </p:pic>
          </p:grpSp>
          <p:sp>
            <p:nvSpPr>
              <p:cNvPr id="18" name="Rounded Rectangle 17"/>
              <p:cNvSpPr/>
              <p:nvPr/>
            </p:nvSpPr>
            <p:spPr>
              <a:xfrm rot="21341908">
                <a:off x="4257964" y="5368132"/>
                <a:ext cx="308839" cy="2770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flipV="1">
              <a:off x="3862588" y="5148263"/>
              <a:ext cx="83143" cy="23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33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την υλοποίηση σε παράλληλη μορφή με υποσυστήματα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και 2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70" y="2678000"/>
            <a:ext cx="7666642" cy="3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την υλοποίηση σε παράλληλη μορφή με υποσυστήματα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και 2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791" y="2625964"/>
            <a:ext cx="6143567" cy="39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Τα διαγράμματα που σχεδιάζουμε ως τώρα μπορούν εναλλακτικά να αναπαρασταθούν ως </a:t>
            </a:r>
            <a:r>
              <a:rPr lang="el-GR" dirty="0" err="1" smtClean="0"/>
              <a:t>γράφοι</a:t>
            </a:r>
            <a:r>
              <a:rPr lang="el-GR" dirty="0" smtClean="0"/>
              <a:t> 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Για παράδειγμα, ο γράφος ενός γενικού </a:t>
            </a:r>
            <a:r>
              <a:rPr lang="en-US" dirty="0" smtClean="0"/>
              <a:t>IIR </a:t>
            </a:r>
            <a:r>
              <a:rPr lang="el-GR" dirty="0" smtClean="0"/>
              <a:t>συστήματος σε </a:t>
            </a:r>
            <a:r>
              <a:rPr lang="en-US" dirty="0" smtClean="0"/>
              <a:t>Direct Form II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62" y="2414329"/>
            <a:ext cx="65913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Η θεωρία γράφων μας προσφέρει μια διαδικασία που ονομάζεται αναστροφή </a:t>
            </a:r>
            <a:r>
              <a:rPr lang="en-US" dirty="0" smtClean="0"/>
              <a:t>(reversal) </a:t>
            </a:r>
            <a:r>
              <a:rPr lang="el-GR" dirty="0" smtClean="0"/>
              <a:t>που μας δίνει μερικές εναλλακτικές μορφές δομών, με ενδιαφέρουσες ιδιότητες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smtClean="0"/>
              <a:t>Σχεδίαση Ανάστροφης Μορφής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Αναστρέφουμε </a:t>
            </a:r>
            <a:r>
              <a:rPr lang="el-GR" dirty="0" smtClean="0"/>
              <a:t>τη φορά όλων των κλάδων του </a:t>
            </a:r>
            <a:r>
              <a:rPr lang="el-GR" dirty="0" smtClean="0"/>
              <a:t>διαγράμματος</a:t>
            </a:r>
          </a:p>
          <a:p>
            <a:pPr marL="292608" lvl="1" indent="0">
              <a:buClrTx/>
              <a:buSzPct val="120000"/>
              <a:buNone/>
            </a:pPr>
            <a:r>
              <a:rPr lang="el-GR" dirty="0" smtClean="0"/>
              <a:t>               Κάθε </a:t>
            </a:r>
            <a:r>
              <a:rPr lang="el-GR" dirty="0" smtClean="0"/>
              <a:t>αθροιστής μετατρέπεται σε διακλάδωση, και το αντίστροφο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Αλλάζουμε </a:t>
            </a:r>
            <a:r>
              <a:rPr lang="el-GR" dirty="0" smtClean="0"/>
              <a:t>θέση μεταξύ εισόδου και εξόδου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Επανασχεδιάζουμε </a:t>
            </a:r>
            <a:r>
              <a:rPr lang="el-GR" dirty="0" smtClean="0"/>
              <a:t>το διάγραμμα, αναστρέφοντάς το ώστε να παρουσιάζεται η είσοδος στα αριστερά και η έξοδος στα δεξιά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Ας το δούμε στην πράξη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59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" y="1853737"/>
            <a:ext cx="4728055" cy="270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Έστω ότι μας δίνεται ο </a:t>
            </a:r>
            <a:r>
              <a:rPr lang="en-US" dirty="0" smtClean="0"/>
              <a:t>Direct Form II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γράφος όπως παρακάτω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Αν εφαρμόσουμε τα βήματα που περιγράφτηκαν </a:t>
            </a:r>
            <a:br>
              <a:rPr lang="el-GR" dirty="0" smtClean="0"/>
            </a:br>
            <a:r>
              <a:rPr lang="el-GR" dirty="0" smtClean="0"/>
              <a:t>πριν, παίρνουμε το νέο διάγραμμα που φαίνεται </a:t>
            </a:r>
            <a:br>
              <a:rPr lang="el-GR" dirty="0" smtClean="0"/>
            </a:br>
            <a:r>
              <a:rPr lang="el-GR" dirty="0" smtClean="0"/>
              <a:t>στα δεξιά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Προσέξτε ότι καταφέραμε χωρίς προσθήκη </a:t>
            </a:r>
            <a:br>
              <a:rPr lang="el-GR" dirty="0" smtClean="0"/>
            </a:br>
            <a:r>
              <a:rPr lang="el-GR" dirty="0" smtClean="0"/>
              <a:t>μνήμης να υλοποιήσουμε πρώτα τα μηδενικά </a:t>
            </a:r>
            <a:br>
              <a:rPr lang="el-GR" dirty="0" smtClean="0"/>
            </a:br>
            <a:r>
              <a:rPr lang="el-GR" dirty="0" smtClean="0"/>
              <a:t>και μετά τους πόλους!!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5143" y="3881887"/>
            <a:ext cx="4392978" cy="2618667"/>
            <a:chOff x="4725143" y="3881887"/>
            <a:chExt cx="4392978" cy="26186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143" y="3881887"/>
              <a:ext cx="4392978" cy="26186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8" t="19843" r="20604" b="12741"/>
            <a:stretch/>
          </p:blipFill>
          <p:spPr>
            <a:xfrm flipV="1">
              <a:off x="8021370" y="4554747"/>
              <a:ext cx="190122" cy="176542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290994" y="866020"/>
            <a:ext cx="3853006" cy="2592404"/>
            <a:chOff x="5290994" y="866020"/>
            <a:chExt cx="3853006" cy="25924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b="42296"/>
            <a:stretch/>
          </p:blipFill>
          <p:spPr>
            <a:xfrm>
              <a:off x="5290994" y="1094353"/>
              <a:ext cx="3853006" cy="236407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82692" y="86602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Βήματα 1-2</a:t>
              </a:r>
              <a:endParaRPr lang="el-GR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21632" y="3458424"/>
            <a:ext cx="2160591" cy="642796"/>
            <a:chOff x="6921632" y="3458424"/>
            <a:chExt cx="2160591" cy="642796"/>
          </a:xfrm>
        </p:grpSpPr>
        <p:sp>
          <p:nvSpPr>
            <p:cNvPr id="16" name="Down Arrow 15"/>
            <p:cNvSpPr/>
            <p:nvPr/>
          </p:nvSpPr>
          <p:spPr>
            <a:xfrm>
              <a:off x="6921632" y="3458424"/>
              <a:ext cx="295865" cy="64279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53423" y="359515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Βήμα 3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25666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Έστω η εξίσωση διαφορών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Έχουμε πολλές επιλογές για την υλοποίησή της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Κόστος: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 Πλήθος πράξεων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Πλήθος θέσεων μνήμης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Ευρωστία σε πεπερασμένη αριθμητική ακρίβεια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συνάρτηση μεταφοράς δίνεται ως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 βάση την εξίσωση διαφορών, μπορούμε κατασκευάσουμε μια δομή που την υλοποιεί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61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960"/>
          <a:stretch/>
        </p:blipFill>
        <p:spPr>
          <a:xfrm>
            <a:off x="1292887" y="2774672"/>
            <a:ext cx="6429375" cy="3669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00440" y="5953320"/>
              <a:ext cx="19440" cy="10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5400" y="5950800"/>
                <a:ext cx="277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78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μεγαλύτερης τάξης εξίσωσης διαφορών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με συνάρτηση μεταφοράς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Ξαναγράφουμε την εξίσωση διαφορών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Δυο </a:t>
                </a:r>
                <a:r>
                  <a:rPr lang="el-GR" dirty="0" err="1" smtClean="0"/>
                  <a:t>υπο</a:t>
                </a:r>
                <a:r>
                  <a:rPr lang="el-GR" dirty="0" smtClean="0"/>
                  <a:t>-εξισώσεις: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88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5620"/>
          <a:stretch/>
        </p:blipFill>
        <p:spPr>
          <a:xfrm>
            <a:off x="1511809" y="1511280"/>
            <a:ext cx="3304031" cy="4989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4380"/>
          <a:stretch/>
        </p:blipFill>
        <p:spPr>
          <a:xfrm>
            <a:off x="4815839" y="1511280"/>
            <a:ext cx="2771733" cy="49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379410" y="1509164"/>
            <a:ext cx="3208162" cy="4989274"/>
            <a:chOff x="4379410" y="1511280"/>
            <a:chExt cx="3208162" cy="49892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86229" r="-1"/>
            <a:stretch/>
          </p:blipFill>
          <p:spPr>
            <a:xfrm>
              <a:off x="6750778" y="1511280"/>
              <a:ext cx="836794" cy="4989274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4379410" y="1511280"/>
              <a:ext cx="436428" cy="3088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6470"/>
          <a:stretch/>
        </p:blipFill>
        <p:spPr>
          <a:xfrm>
            <a:off x="1511809" y="1511280"/>
            <a:ext cx="822088" cy="49892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748016" y="2861840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ounded Rectangle 19"/>
          <p:cNvSpPr/>
          <p:nvPr/>
        </p:nvSpPr>
        <p:spPr>
          <a:xfrm>
            <a:off x="1747947" y="3888292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ounded Rectangle 20"/>
          <p:cNvSpPr/>
          <p:nvPr/>
        </p:nvSpPr>
        <p:spPr>
          <a:xfrm>
            <a:off x="1784454" y="6148932"/>
            <a:ext cx="897785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ounded Rectangle 21"/>
          <p:cNvSpPr/>
          <p:nvPr/>
        </p:nvSpPr>
        <p:spPr>
          <a:xfrm>
            <a:off x="6588286" y="2861840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ounded Rectangle 22"/>
          <p:cNvSpPr/>
          <p:nvPr/>
        </p:nvSpPr>
        <p:spPr>
          <a:xfrm>
            <a:off x="6588217" y="3888292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ounded Rectangle 23"/>
          <p:cNvSpPr/>
          <p:nvPr/>
        </p:nvSpPr>
        <p:spPr>
          <a:xfrm>
            <a:off x="6588218" y="6148932"/>
            <a:ext cx="934292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8" name="Group 17"/>
          <p:cNvGrpSpPr/>
          <p:nvPr/>
        </p:nvGrpSpPr>
        <p:grpSpPr>
          <a:xfrm>
            <a:off x="4807498" y="1509164"/>
            <a:ext cx="2239307" cy="4989274"/>
            <a:chOff x="8192882" y="1354700"/>
            <a:chExt cx="2239307" cy="49892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4391" r="8745"/>
            <a:stretch/>
          </p:blipFill>
          <p:spPr>
            <a:xfrm>
              <a:off x="8192882" y="1354700"/>
              <a:ext cx="2239307" cy="4989274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9934865" y="2698671"/>
              <a:ext cx="497324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934796" y="3725123"/>
              <a:ext cx="497324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971304" y="5985763"/>
              <a:ext cx="460816" cy="3582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98060" y="1511280"/>
            <a:ext cx="2081350" cy="4989274"/>
            <a:chOff x="-1393440" y="1136812"/>
            <a:chExt cx="2081350" cy="49892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3315" r="52428"/>
            <a:stretch/>
          </p:blipFill>
          <p:spPr>
            <a:xfrm>
              <a:off x="-1393439" y="1136812"/>
              <a:ext cx="2081349" cy="498927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-1393371" y="2481943"/>
              <a:ext cx="296091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-1393440" y="3508395"/>
              <a:ext cx="296091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1356932" y="5769035"/>
              <a:ext cx="296091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647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640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116 L 0.25868 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88" y="1541071"/>
            <a:ext cx="6302974" cy="49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l-GR" dirty="0" smtClean="0"/>
              <a:t>Βασικές διαφορές των δυο υλοποιήσεων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dirty="0" smtClean="0"/>
              <a:t>Στην πρώτη, υλοποιούνται πρώτα τα μηδενικά και μετά οι πόλοι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dirty="0" smtClean="0"/>
              <a:t>Στη δεύτερη, υλοποιούνται πρώτα οι πόλοι και μετά τα μηδενικά</a:t>
            </a:r>
          </a:p>
          <a:p>
            <a:pPr marL="201168" lvl="1" indent="0">
              <a:buClrTx/>
              <a:buSzPct val="120000"/>
              <a:buNone/>
            </a:pPr>
            <a:endParaRPr lang="el-GR" sz="500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Θεωρητικά, οι δυο υλοποιήσεις είναι ισοδύναμες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dirty="0" smtClean="0"/>
              <a:t>Πρακτικά, μπορεί να υπάρχουν σημαντικές διαφορές! (λόγω υλοποίησης σε πεπερασμένη ακρίβεια)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95" y="760783"/>
            <a:ext cx="4216049" cy="33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" y="760783"/>
            <a:ext cx="4039803" cy="33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5110</TotalTime>
  <Words>951</Words>
  <Application>Microsoft Office PowerPoint</Application>
  <PresentationFormat>On-screen Show (4:3)</PresentationFormat>
  <Paragraphs>282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470</cp:revision>
  <cp:lastPrinted>2019-11-19T13:39:32Z</cp:lastPrinted>
  <dcterms:created xsi:type="dcterms:W3CDTF">2018-08-17T16:23:20Z</dcterms:created>
  <dcterms:modified xsi:type="dcterms:W3CDTF">2019-11-21T16:30:30Z</dcterms:modified>
</cp:coreProperties>
</file>