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2" r:id="rId15"/>
    <p:sldId id="343" r:id="rId16"/>
    <p:sldId id="344" r:id="rId17"/>
    <p:sldId id="345" r:id="rId18"/>
    <p:sldId id="30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 snapToGrid="0">
      <p:cViewPr varScale="1">
        <p:scale>
          <a:sx n="110" d="100"/>
          <a:sy n="110" d="100"/>
        </p:scale>
        <p:origin x="164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2T14:23:56.99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1102 5942 26 0,'0'0'29'16,"-46"-25"-6"-16,46 25-1 15,-81-12-7-15,35 17-3 0,-1 6-2 16,47-11-3-16,-68 54-1 16,68-54-3-16,-25 71-1 0,25-71-1 15,25 77 1 1,-25-77-1-16,77 51 1 0,-28-39 1 15,1-6-3-15,-3-6 2 32,-4-6-1-32,-43 6 1 0,44-19 0 15,-44 19-1-15,0 0 1 16,-63-4-1-16,14 15 1 16,-1 13-1-16,-5 5 1 15,8 10-2-15,10 2 1 16,12 7 0-16,15-1 0 15,17-4 0-15,-7-43 0 0,47 60 1 16,-5-45-1-16,6-8 1 16,4-14-1-16,4-13 0 15,2-8 0-15,-4-6-1 16,-11-2 1-16,-4 5-1 16,-12 2 1-16,-8 11-1 15,-7 10 2 1,-12 8 0-16,0 26-1 15,-3 6 0-15,6 3 0 16,0 1-1-16,4 4-4 16,1-10-6-16,-1-6-20 15,5-7-9-15,-1-17 0 0,-11 0 0 16</inkml:trace>
  <inkml:trace contextRef="#ctx0" brushRef="#br0" timeOffset="120.347">1289 6007 28 0,'-12'-25'30'0,"12"25"-4"16,-14-4-10-16,14 4-36 15,0 33-7-15,4-8-2 0,6 18 6 16</inkml:trace>
  <inkml:trace contextRef="#ctx0" brushRef="#br0" timeOffset="283.3769">1447 6411 47 0,'31'27'37'0,"-7"-12"2"16,-4-4-5 0,-2 3-16-16,-6-14-5 15,-2 4-6-15,-10-4-4 16,9-23-9-16,-6 5-22 16,5-2-9-16,-5-8-2 15,7 0 0-15</inkml:trace>
  <inkml:trace contextRef="#ctx0" brushRef="#br0" timeOffset="705.3508">1987 6350 70 0,'-6'39'38'16,"-13"-4"-2"-16,-3-5-11 16,0 2-10-16,-5-8-6 15,1-5-5 1,0-11-5-16,6-8-3 15,5-5-1-15,2-12-2 16,11-3-1-16,2-5 0 16,6 4 1-16,4-3 1 15,7 10 3-15,2 2 2 16,0 12 2-16,2 7 2 16,-2 8 0-16,4 6 1 0,-4 0 0 15,-1 4-1-15,-1-6 2 16,2-2-2-16,0-9 0 15,2-8-1-15,1-10 0 16,-3-9-1-16,2-10 0 16,-2-3 0-16,0 1 1 0,-7-1-1 15,-1 8 1-15,-3 10 1 16,-8 14-1-16,0 0 1 0,-4 17-1 16,4 9 1-16,7 6-7 15,-4-1-17-15,5 0-17 16,13-1-1-16,8-9 1 15,18-7-3-15</inkml:trace>
  <inkml:trace contextRef="#ctx0" brushRef="#br0" timeOffset="1237.1298">3688 5757 41 0,'3'-19'34'16,"-3"19"-3"-16,-18 15-8 15,10 26-6-15,-5 19-5 16,4 20-5-16,-2 10-3 15,4 8-4-15,2-5-5 0,5-13-9 32,0-13-19-32,9-11-3 15,-6-25 0-15,11-13 0 16</inkml:trace>
  <inkml:trace contextRef="#ctx0" brushRef="#br0" timeOffset="1452.7549">3859 5854 37 0,'15'-33'34'0,"-8"11"2"16,-7 22-10-16,3 11-7 15,-6 19-4-15,3 18-6 16,0 10-3-16,6 14-3 16,1 6 1-16,1 0-2 15,2 1-4 1,0-12-6-16,2-8-13 15,0-13-17-15,-9-17 0 16,-3-11 0-16,-6-18 0 16</inkml:trace>
  <inkml:trace contextRef="#ctx0" brushRef="#br0" timeOffset="1605.7646">3584 6179 16 0,'-16'-15'30'16,"25"15"1"-16,10 0-1 0,17 6-18 15,12-2-14 1,4-7-22-16,16 12-4 16,-11-9-2-16,13 6 0 0</inkml:trace>
  <inkml:trace contextRef="#ctx0" brushRef="#br0" timeOffset="1902.0067">4172 6329 18 0,'8'19'33'16,"-12"-7"0"-16,4 10-3 15,-9 7-12-15,-1-5-9 0,10 12-2 16,-3-7-2-16,9-3-3 16,1-3-3-16,4-11-5 15,5-3-11-15,5-1-16 16,-5-16 0-16,2-1-1 0,-11-15 4 16</inkml:trace>
  <inkml:trace contextRef="#ctx0" brushRef="#br0" timeOffset="2053.6596">4150 6123 29 0,'-6'-23'32'16,"6"23"-1"-16,0-9-5 0,0 9-43 15,21 0-10-15,-21 0-3 16,22 10-2-16</inkml:trace>
  <inkml:trace contextRef="#ctx0" brushRef="#br0" timeOffset="2407.0857">4656 5842 28 0,'-12'-10'33'16,"-10"17"0"-16,-9 6-9 15,-6 13-7-15,3 16-4 0,1 7-4 16,10 13-3-16,8 3-2 16,9 3-1-16,18-1-2 15,10-7-2-15,11-9-4 16,2-14-5-16,11-8-13 16,4-12-13-16,-4-17 1 15,7-4-1 1</inkml:trace>
  <inkml:trace contextRef="#ctx0" brushRef="#br0" timeOffset="2769.1639">4718 6062 22 0,'-18'-9'33'16,"18"9"2"-1,0 0 0-15,28 0-18 0,0 0-6 16,3 0-4-16,5 6-1 16,0-6-3-16,-4-4-1 15,-5 4-2-15,-7 4 0 0,-20-4-1 16,0 11 0-16,-14-2-1 16,-8 3 1-16,-1 5-1 15,-2 0 0-15,0 3 1 16,1-1 0-16,9-3 1 15,12 0 0-15,9-4 1 32,6-3 0-32,9-5-1 0,7-4-2 15,6 4-10-15,4 2-21 16,-3-12-1-16,3 2-1 16,-11-5 1-16</inkml:trace>
  <inkml:trace contextRef="#ctx0" brushRef="#br0" timeOffset="3006.8986">5091 5867 46 0,'16'-8'36'0,"-1"8"2"31,7 9-5-31,0 18-17 15,-7 7-5-15,0 16-3 0,-12 7-2 16,-3 6-2-16,-10 4-2 16,-7-2-5-16,1-1-9 15,-8-13-26-15,3-13-2 16,3-8 1-16,5-19-1 16</inkml:trace>
  <inkml:trace contextRef="#ctx0" brushRef="#br0" timeOffset="3322.6111">5529 6091 54 0,'0'0'36'16,"18"0"-1"-16,13 0-13 15,3 5-10-15,3-5-6 16,1-5-8-16,4 1-20 15,2 4-12-15,-14-5-1 0,-1 5-1 16</inkml:trace>
  <inkml:trace contextRef="#ctx0" brushRef="#br0" timeOffset="3502.23">5614 6207 52 0,'12'20'36'16,"4"-15"1"-16,13 3-5 16,7-2-27-16,-1-12-35 15,7 10-3-15,-6-8-2 16,4 0-1-16</inkml:trace>
  <inkml:trace contextRef="#ctx0" brushRef="#br0" timeOffset="3906.7909">6378 6125 10 0,'0'0'31'15,"21"10"1"-15,29-10-11 0,21 7-4 16,32-2-1-16,30 2-1 16,22-2-4-16,24 2-4 15,11-3-7-15,6-4-14 16,-9-9-20-16,-8 9 0 0,-34-14-2 16,-21 6 1-16</inkml:trace>
  <inkml:trace contextRef="#ctx0" brushRef="#br0" timeOffset="4223.3708">7148 5799 30 0,'21'-63'33'15,"-3"-10"0"1,-2-5-13-16,2 7-1 16,-8 2-3-16,-1 16-3 15,-9 7-2-15,0 29-4 16,0 17-1-16,-12 25-3 0,5 28-1 15,-2 17-4 1,9 24-13-16,-3 13-23 0,0 6 1 16,3 8-2-16,-10-2 1 15</inkml:trace>
  <inkml:trace contextRef="#ctx0" brushRef="#br0" timeOffset="4570.5328">6633 6495 42 0,'-7'-12'34'15,"7"29"0"-15,0 9-12 0,-4 13-7 16,4 20-6 0,-6 9-4-16,6 6-3 0,-3 4-6 15,3-10-11-15,0-13-18 16,7-3-2-16,-7-22 0 0,13-10 0 15</inkml:trace>
  <inkml:trace contextRef="#ctx0" brushRef="#br0" timeOffset="4786.3885">6862 6494 45 0,'18'-6'37'15,"-5"10"1"-15,-4 18-6 16,0 13-14-16,-9 8-7 16,7 15-3-16,-7 3-2 0,8 9-2 15,-4-2-3-15,-4-11-5 16,9-3-9-16,-9-10-26 16,-6-19 0-16,0-9-1 15,-10-16 1-15</inkml:trace>
  <inkml:trace contextRef="#ctx0" brushRef="#br0" timeOffset="4939.7975">6639 6807 34 0,'17'0'32'0,"2"-9"1"16,16 9 0-16,4-4-23 16,11 4-15-16,4 9-24 31,-3-9-2-31,9 4-1 0,-7-6-1 15</inkml:trace>
  <inkml:trace contextRef="#ctx0" brushRef="#br0" timeOffset="5210.0912">7419 6539 29 0,'-33'-10'33'0,"4"18"-1"16,-1 4-5-16,-7 12-15 31,6 10-4-31,0 9-2 0,6 9-2 16,10 5-1-1,11 1-1-15,8-2 0 0,11-1 0 16,10-8-3-16,9-11-4 15,9-12-12-15,9-10-17 16,-8-18 0-16,8-5 0 16,-8-19 0-16</inkml:trace>
  <inkml:trace contextRef="#ctx0" brushRef="#br0" timeOffset="5526.3882">7469 6696 30 0,'-10'0'34'16,"21"3"0"-16,4 2-2 16,13-3-16-16,8 5-6 15,-1-2-4-15,5 4-2 16,-8-2-1-16,-5 5-2 0,-14 1 0 16,-13 2-1-16,-16-1 0 31,-9 1 1-31,-8 2-2 15,-2 1 1-15,4-2-1 16,-3-3 1-16,12-1-1 16,10-1 1-16,12-1 0 0,13-1 0 15,7-1 0-15,3-6-4 16,10 3-12-16,5-2-19 16,-7-12 0-16,6 0 1 0,-12-10-2 15</inkml:trace>
  <inkml:trace contextRef="#ctx0" brushRef="#br0" timeOffset="5725.6047">7832 6578 45 0,'13'0'37'16,"8"18"0"-16,3 2 1 15,-7 8-22-15,10 15-6 16,-14 7-2-16,-8 4-3 15,-5 4-4-15,-11-5-9 16,-5-7-29-16,-8-5-1 16,-7-17-1-16,6-12-1 0</inkml:trace>
  <inkml:trace contextRef="#ctx0" brushRef="#br0" timeOffset="6088.35">8556 5990 30 0,'47'-2'64'15,"-20"-4"-36"-15,11 6-18 16,5 0-12-16,3-3-25 15,1 11-3-15,-13-15-2 16,1 16 1-16</inkml:trace>
  <inkml:trace contextRef="#ctx0" brushRef="#br0" timeOffset="6241.872">8612 6091 57 0,'28'13'34'16,"-1"-13"-1"-16,13 7-28 16,7-2-30-16,-4-5-5 0,7 4-2 15,-9-8-3-15</inkml:trace>
  <inkml:trace contextRef="#ctx0" brushRef="#br0" timeOffset="6857.6769">9244 6042 34 0,'-28'4'31'0,"28"-4"-9"15,12-4-4-15,41 4-2 16,32-3-1-16,41 3-2 16,35 0-2-16,41 0-3 0,30 0-3 15,23 6 0 1,18-6-2-16,4 5 0 0,-7-2-3 15,-15-3-5-15,-20 0-14 0,-28 0-17 16,-33-8-1-16,-29 4 1 16,-49-8-2-16</inkml:trace>
  <inkml:trace contextRef="#ctx0" brushRef="#br0" timeOffset="7327.3091">9628 5583 24 0,'10'-17'30'15,"5"1"-3"-15,-2-9-9 16,3-6-2-16,5-7-2 15,-2-7-3-15,0 2-2 16,-4-3-2-16,-3 7 0 16,-6 6-2-16,-3 8-1 0,-6 16-1 15,3 9-1-15,-15 29 1 16,6 8-2-16,2 15 0 16,1 11 0-16,0 7-2 15,3 5-3-15,9-4-15 16,3-7-17-16,-2-21-1 15,11-4 0 1,-5-19 0-16</inkml:trace>
  <inkml:trace contextRef="#ctx0" brushRef="#br0" timeOffset="7643.1057">10053 5542 66 0,'0'0'34'16,"10"0"0"-16,9-4-18 16,11 4-7-16,4 0-10 15,7 0-18 1,-1-5-14-16,6 9-1 16,-5-8 0-16</inkml:trace>
  <inkml:trace contextRef="#ctx0" brushRef="#br0" timeOffset="8012.1447">10676 5399 14 0,'-18'-7'30'16,"-12"-5"0"-16,5 12 1 16,-4 10-17-16,2 6-5 15,5 9-3-15,7 10-2 16,8 3 0-16,7 4-1 16,9 0 1-16,10-1 0 15,9-7 0-15,6-8 0 16,4-15 0-16,-5-15 0 0,4-5 0 15,-6-15-1-15,-6-7 0 16,-13-7-1-16,-8 0 0 16,-14-2-2-16,-5 6-2 15,-4 10-8-15,-5 7-22 16,-2-3-5-16,11 11 1 0,-3 4-1 16</inkml:trace>
  <inkml:trace contextRef="#ctx0" brushRef="#br0" timeOffset="8190.5401">10934 5673 45 0,'0'0'34'0,"-3"14"-1"15,3-14-12-15,-10-12-37 16,10 12-12-16,0-16-4 15,0 16-2-15</inkml:trace>
  <inkml:trace contextRef="#ctx0" brushRef="#br0" timeOffset="8543.5546">10949 5444 35 0,'12'-15'35'16,"6"17"2"-16,4 8 0 0,13 3-15 31,5 10-12-31,-1 3-4 16,1 8-1-16,-10 3-2 15,-8 4-1-15,-15-2-2 16,-13-4-2-16,-11-5-2 0,-12-11-3 16,4-4-1-16,-2-18-1 15,9-6 0-15,6-17 0 16,18-7 1-16,6-5 2 0,11-3 4 15,4-3 3-15,-2-1 3 16,-1 9 2-16,3-30 8 16,-38 42-7-1,-7 7 1-15,-15 1-3 16,2 10-1-16,-7 6-2 16,3 0-9-16,6 5-29 0,10 11 1 15,8-8-2-15,13 11 0 16</inkml:trace>
  <inkml:trace contextRef="#ctx0" brushRef="#br0" timeOffset="9045.093">11508 5486 46 0,'0'0'35'0,"0"0"1"0,18 0-11 16,4-4-7-16,10 4-7 15,-2 0-4-15,4 4-2 16,-4-4-1-16,-4 5-1 16,-11-1-1-16,-15-4-1 15,0 18 0-15,-15-3 0 16,-10 4 0-16,-3 3 0 0,-2-2-1 15,2 6 0-15,0-5 0 16,9 1 0-16,11-5 0 16,8-5 0-16,15-4 0 15,9-3 0-15,7-1-2 0,2-4-4 16,11 0-11-16,3 0-21 16,-9-14 0-16,1 6 0 0,-11-6 0 15</inkml:trace>
  <inkml:trace contextRef="#ctx0" brushRef="#br0" timeOffset="9244.8817">11600 5285 46 0,'22'0'32'0,"-3"0"0"16,12 6-10-16,3-1-15 16,-2 2-9-16,3 0-18 0,-10-7-11 15,8 7 0-15,-12-11-1 16</inkml:trace>
  <inkml:trace contextRef="#ctx0" brushRef="#br0" timeOffset="9413.5849">12016 5158 62 0,'0'-13'38'0,"0"13"-1"16,0 0-10-16,-9 0-12 15,6 12-7-15,-7 5-4 16,4 8-1-16,0 7-8 16,0 6-25-16,-1-4-7 15,7 1 0-15,-7-7-1 16</inkml:trace>
  <inkml:trace contextRef="#ctx0" brushRef="#br0" timeOffset="9992.5102">9448 6644 27 0,'17'-19'29'0,"13"3"-1"16,-4-9-11-16,4-5-4 15,1-2-2-15,-4-4-2 16,2 7-2-16,-12 3-1 16,-3 11 0-16,-14 15-1 15,0 0-1-15,-7 25-1 16,1 15 1-16,-2 11-1 0,2 7-2 15,-1 9 1-15,3 0-3 16,4-3-5-16,11-13-14 0,-6-10-14 16,10-9-2-16,-4-20 0 15,6-8 0-15</inkml:trace>
  <inkml:trace contextRef="#ctx0" brushRef="#br0" timeOffset="10177.093">9796 6706 45 0,'12'-7'33'16,"8"7"1"-16,1 0-5 0,6 0-18 16,8 0-10-16,3 6-16 15,10 0-16-15,-10-6-3 16,10 9 1-16,-6-9-2 15</inkml:trace>
  <inkml:trace contextRef="#ctx0" brushRef="#br0" timeOffset="10545.8">10485 6517 47 0,'-22'-7'32'0,"-9"-3"-3"15,0 10-12-15,3 13-3 16,-3 6-5-16,10 13-3 16,4 3-2-16,13 6-1 15,6 1 1-15,14-1-1 16,8-8 1-16,10-6-1 0,6-17 0 15,6-6 0-15,-2-13 0 16,-4-13-1-16,-6-7 0 16,-12-6-1-16,-15-9-1 15,-11 5 0-15,-11 3-2 16,-10-1-2-16,0 13-10 16,-5 6-21-1,-1 6-2-15,8 12-1 16,5 4 2-16</inkml:trace>
  <inkml:trace contextRef="#ctx0" brushRef="#br0" timeOffset="10715.1007">10645 6803 44 0,'0'0'36'15,"16"9"0"-15,-16-9-1 16,0 0-24-16,6-12-24 15,-12 3-20-15,6 9-2 16,4-12-1-16,-4 12 0 16</inkml:trace>
  <inkml:trace contextRef="#ctx0" brushRef="#br0" timeOffset="11214.9828">11092 6488 26 0,'23'-5'32'0,"-16"-6"0"16,3 5-8-16,-10 6-8 15,-11-5-7-15,-3 5-2 0,-7 0-5 16,-4 0-3-16,0 0-1 0,0 0-2 15,0 2 1 1,4-2-1-16,5 6 0 16,1-1 0-16,4 3 2 0,2 1 2 15,3 0 1-15,1 4 2 16,2-3 0-16,3 2 0 16,0-1 1-1,0-2 0-15,0-9-1 16,11 10 0-16,-11-10-2 15,23 3 1-15,-6-3 0 16,5 3 1-16,1 1-1 16,10 5 1-16,-4 2 0 15,3 9 0-15,-5 1 1 16,-6 6 0-16,-8-1 1 0,-9 6-2 16,-11-3 2-16,-12-1-2 15,-12-7 0-15,-5-5-1 16,-5-5-2-16,-1-11-4 15,9 0-14-15,8-11-20 16,4-10-1-16,18 1 1 16,6-11-2-16</inkml:trace>
  <inkml:trace contextRef="#ctx0" brushRef="#br0" timeOffset="11730.5888">11433 6607 52 0,'12'0'34'0,"11"5"-1"16,4-5-17-16,2 0-4 15,3 4-3-15,-3-4-3 16,-4 8-1-16,-10-1-1 16,-9 6-3-16,-10 3 2 0,-13 3-2 15,-8 1 0-15,-6 5 0 16,-3-3-2-16,1 3 1 16,4-3 0-16,6-7 0 0,9-1 0 15,10-4 0-15,4-10 1 16,28 12 0-16,0-9-1 15,7-3-2-15,6 0-10 16,4 0-24-16,-2-8 0 16,4 1-1-16,-11-8 1 0</inkml:trace>
  <inkml:trace contextRef="#ctx0" brushRef="#br0" timeOffset="11946.3818">11600 6424 22 0,'13'4'30'16,"-1"-7"1"-16,13 8-1 15,-1-1-23-15,7 2-15 16,4 7-19-16,-7-13-2 0,9 8-1 15,-11-15 5-15</inkml:trace>
  <inkml:trace contextRef="#ctx0" brushRef="#br0" timeOffset="12093.6342">11985 6280 42 0,'7'-9'37'31,"-7"9"1"-31,0 0-1 0,0 21-17 16,-7 4-9-16,7 8-4 15,0 6-6-15,0 2-14 16,-6 1-24-16,9 3 0 16,-3-16-2-16,6 0 0 15</inkml:trace>
  <inkml:trace contextRef="#ctx0" brushRef="#br0" timeOffset="16506.2185">12956 5983 37 0,'25'21'34'0,"-13"-4"0"16,-5 14-10-16,-14-1-18 15,-5-6-25-15,2-2-9 16,-11-18-4-16,9-4 0 16</inkml:trace>
  <inkml:trace contextRef="#ctx0" brushRef="#br0" timeOffset="16790.5237">13648 5291 69 0,'12'29'37'0,"-6"12"0"15,-6 19-18-15,-3 8-8 0,0 12-4 16,-2 0-8-16,1-5-8 16,4-11-20-16,0-7-8 15,0-24 1-15,-4-14-1 16</inkml:trace>
  <inkml:trace contextRef="#ctx0" brushRef="#br0" timeOffset="17122.2154">13632 5354 39 0,'37'-44'36'16,"16"25"1"-16,-6 6-6 15,-1 13-12-15,-3 22-6 16,-17 7-3-16,-8 12-3 15,-18 5-3-15,-16 10-2 0,-8 0-2 16,-11-1-2-16,-4-9-1 16,-2-12-2-16,4-7-2 15,6-13 1-15,12-9-1 16,4-14 2-16,11 1 1 16,4-6 2-16,10 2 3 15,6 12 1-15,4 0 2 0,9 11 0 16,-3 4 0-16,4 10 1 15,-2-1-5-15,-1 5-3 16,2 0-8-16,-1-1-24 16,-3-13-1-16,5 2 0 15,-2-14-1-15</inkml:trace>
  <inkml:trace contextRef="#ctx0" brushRef="#br0" timeOffset="17475.6515">14399 5513 9 0,'-27'-66'66'16,"7"31"-34"-16,-8 10-11 15,1 8-6-15,-8 3-4 16,4 14-3-16,-4 14-2 15,5 8-3-15,5 12-2 16,7 10 0 0,8 10-1-16,10 1 0 15,10 1 1-15,14-4 0 16,7-11 0-16,9-7 0 16,7-17 0-16,5-9 0 15,-6-20 1-15,-2-6-1 16,-12-15-1-16,-8-6-1 15,-17-5 0-15,-14-3-3 0,-12 7-5 16,-8 6-20-16,-4 0-7 16,8 12 0-16,0 3 1 15</inkml:trace>
  <inkml:trace contextRef="#ctx0" brushRef="#br0" timeOffset="17876.6361">15021 5329 51 0,'-6'-24'33'0,"-16"1"-4"15,-8 3-5-15,-6 10-6 0,-12 1-9 16,0 16-1-16,-5 14-3 16,5 13-2-16,4 16-1 0,15 12-2 15,12 7 1 1,17 4-1-16,17 0 1 0,15-9 0 15,12-13-1-15,10-14 1 32,4-8-2-32,-3-25-10 0,-7-11-24 15,4-7-2-15,-25-16 0 16,1 5 0-16</inkml:trace>
  <inkml:trace contextRef="#ctx0" brushRef="#br0" timeOffset="18330.1535">15134 5877 45 0,'5'-15'35'0,"-2"24"1"0,-3 6-7 16,-6 11-12-16,1 11-6 16,1 3-5-16,4 7-3 15,-3-1-2-15,3-3-4 16,4-2-8-16,2-8-19 15,1-12-7-15,7-5 0 16,-14-16 0 0</inkml:trace>
  <inkml:trace contextRef="#ctx0" brushRef="#br0" timeOffset="18545.9931">15313 5929 43 0,'0'-19'35'15,"0"19"0"-15,0 0-5 0,0 11-12 16,0 12-7-16,-3 2-5 16,3 8-2-16,0 4-2 15,3 6 0-15,0-2-2 16,2-7-3-16,5 0-6 16,-7-13-16-16,-3-9-12 15,7-2 0 1,-7-10 0-16</inkml:trace>
  <inkml:trace contextRef="#ctx0" brushRef="#br0" timeOffset="18693.6413">15142 6072 30 0,'-18'-11'31'16,"18"11"2"-16,15 0-7 0,4 0-13 15,7 4-11-15,3-4-25 16,10 13-7-16,-8-10-1 15,7 6 0-15</inkml:trace>
  <inkml:trace contextRef="#ctx0" brushRef="#br0" timeOffset="18993.8272">15499 6193 35 0,'0'0'33'16,"11"14"-2"-16,-11-4-10 16,0 7-6-16,0 3-3 15,0 1-3-15,0 5-3 16,0-5-1-16,6 3-2 15,-2-5-2-15,3-5-2 0,5-4-5 16,-12-10-13-16,14 0-16 16,0-5 0-16,-9-9 0 15,5-1-1-15</inkml:trace>
  <inkml:trace contextRef="#ctx0" brushRef="#br0" timeOffset="19178.6603">15489 6058 78 0,'0'0'34'0,"16"0"-4"0,-16 0-20 15,12 0-35-15,-2 7-5 16,-10-7-3-16,0 0-2 15</inkml:trace>
  <inkml:trace contextRef="#ctx0" brushRef="#br0" timeOffset="19910.3789">16288 5308 13 0,'14'-65'51'15,"8"36"-33"1,9 7-4-16,4 5-3 0,11 9-2 16,4 8-1-16,-2 10 0 15,-7 6-2-15,-6 11-2 16,-17 6 0-16,-14 8 0 15,-14 1-2-15,-15 4 1 32,-11-2-1-32,-5 5 0 0,0-4-1 15,2-6 0-15,10-4 0 16,7-7-2-16,17-1-7 16,9-3-16-16,1-10-9 15,14 5-1-15,-4-11 1 16</inkml:trace>
  <inkml:trace contextRef="#ctx0" brushRef="#br0" timeOffset="20112.3491">16381 5906 67 0,'0'0'37'0,"-13"14"0"15,13-14-15-15,0 0-9 16,0 0-9-16,-6 12-35 16,6-12-4-16,-10-4-1 15,-5-4-1-15</inkml:trace>
  <inkml:trace contextRef="#ctx0" brushRef="#br0" timeOffset="30621.0976">1155 8029 62 0,'0'0'20'16,"-47"-52"-2"-16,47 52-2 16,-86-25-3-16,36 27-4 15,-3 12-2-15,7 11-2 16,46-25-2-16,-64 85 0 16,47-34-2-16,17 2 0 15,18-4 1 1,11-8 0-16,11-7-1 15,10-12 1-15,5-9-2 16,-6-9 0-16,-1-4 0 16,-48 0 1-16,52-22-1 15,-52 22 0-15,0 0-1 0,-62-5 0 16,16 15 1 0,-4 9 0-16,-9 8 0 0,3 10-1 15,12 8 1-15,13 3 0 0,16-1 0 16,6 0 1-16,15-6 1 15,-6-41-1-15,44 59 1 16,-44-59 0-16,86 21 0 16,-36-28 0-16,2-10-1 15,1-2-1 1,-3-4 0-16,-6-3 1 16,-1 5-2-16,-13 1 1 15,-5 8-2-15,-8 12 2 16,-4 5 1-16,-7 8 0 15,-4 5 0-15,4 2-1 16,-6-3 2-16,0 2-1 16,-4-7 1-16,4-12-1 0,0 0-1 15,5-10 0-15,0-8 0 16,-1-2-1-16,8-4 1 16,-2-3-1-16,6 3-1 0,-1 5 2 15,1 7 0 1,-1 8 0-16,4 7 0 15,-4 6 1-15,1 7 0 0,-5 5 0 16,-2 1-3-16,-4-1-7 0,1 0-18 16,3-2-9-16,-4-10 0 15,6 1 0-15</inkml:trace>
  <inkml:trace contextRef="#ctx0" brushRef="#br0" timeOffset="30774.3161">1639 8515 59 0,'0'0'36'16,"5"17"-1"-16,-5 2-8 15,0 4-21-15,0 2-20 16,0-4-18-16,5 3-2 16,-1-11 0-16,9-2-2 0</inkml:trace>
  <inkml:trace contextRef="#ctx0" brushRef="#br0" timeOffset="31137.5619">1733 8381 40 0,'-4'-44'35'0,"12"7"1"15,9-5-2-15,8 5-20 16,9 13-3-16,3 6-2 15,5 24 0-15,-3 10-2 16,1 23-2-16,-3 7 0 16,-7 15-2-16,-7 3 2 0,-5 5-2 15,-5-4 0-15,3-7-2 16,-5-11 1-16,-4-11-1 16,-4-12-1-16,4-10-2 15,-7-14 0-15,0-12-2 16,-5-5 0-16,-9-10 0 15,-5 4-2-15,-5 0 2 0,2 7 0 16,-9 6 1-16,-2 10 3 16,3 10 0-16,3 5-1 15,2 3-8-15,11-3-25 16,14 3-3-16,0-18 0 16,13 16-1-16</inkml:trace>
  <inkml:trace contextRef="#ctx0" brushRef="#br0" timeOffset="31437.5311">2578 8625 46 0,'-18'-19'36'15,"0"5"0"-15,-7 1-13 16,-3-1-8-16,4 9-6 15,-5 5-3-15,8 4-2 16,2 11-1-16,8 4-2 16,7 3 1-16,4 2-1 15,14-2 2 1,7 0-2-16,2-6 2 16,8-3-2-16,0-8-3 15,-6-8-4-15,6-3-20 16,-9 0-11-16,-13-11-2 15,-3 3 1-15</inkml:trace>
  <inkml:trace contextRef="#ctx0" brushRef="#br0" timeOffset="31822.6344">2684 8538 37 0,'4'-10'37'16,"7"10"1"-16,2 4-3 15,6 9-13-15,9 18-9 16,-1 5-4-16,2 15-4 16,-8 8 0-16,-6 6-3 31,-13 5-2-31,-12 0 0 0,-12-7-3 15,-11-10 1-15,-8-14-2 16,-1-17 0-16,6-17 0 16,1-20 1-16,13-23 1 15,11-11 0-15,14-12 2 16,12-9 0-16,16-3 0 16,11 4 1-16,12 6-1 0,2 7-1 15,9 15-9-15,-9 9-25 0,-7 5-1 16,-2 16-1-1,-16 4 0-15</inkml:trace>
  <inkml:trace contextRef="#ctx0" brushRef="#br0" timeOffset="32176.3488">3236 8443 41 0,'-24'-7'31'16,"11"11"0"-16,-5 0-15 0,18-4-6 15,-10 21-4-15,13-8-3 16,12 0-1-16,1-1 0 16,5-4-1-16,-4-2 0 15,0-4-2-15,-7-2-1 16,-10 0 0-16,0 0 0 15,0 0 1-15,-21-5 0 0,1 10 1 16,-1 4 2-16,2 3 1 16,1 3 2-16,6 6 1 0,6-4 1 15,12 5-2-15,3-6 1 16,9-2-2-16,1-6-3 16,3-8-8-16,-2-6-28 31,3-5-1-31,-8-10 0 0,2-1 0 15</inkml:trace>
  <inkml:trace contextRef="#ctx0" brushRef="#br0" timeOffset="32307.8728">3255 8153 61 0,'-9'-12'34'0,"-5"2"-4"0,14 10-24 15,-10 20-22-15,10-1-15 16,7 18-1-16,9-4-1 15</inkml:trace>
  <inkml:trace contextRef="#ctx0" brushRef="#br0" timeOffset="32455.5249">3592 8555 54 0,'44'37'38'0,"-19"-8"1"16,-19-1-8-16,-13-1-12 15,-23-13-7-15,-1-4-9 16,-6-10-21-16,2-5-19 0,-5-14-2 15,9-4-1-15,6-8 0 16</inkml:trace>
  <inkml:trace contextRef="#ctx0" brushRef="#br0" timeOffset="33077.3286">4550 8203 29 0,'24'4'33'0,"-10"20"1"0,14 21-8 16,-6 21-9 0,-10 7-6-16,4 7-3 0,-7-5-4 15,0-6-4-15,-9-18-3 16,0-21-3-16,-6-17-1 0,-4-24-2 15,2-14 0-15,-3-23 1 16,0-12 1-16,1-14 3 16,4-2 5-16,9-5 2 31,10 4 4-31,14 12 0 0,10 9 1 16,10 20 0-16,5 14-1 15,0 22 0-15,-12 13-2 16,-12 19-2-16,-20 15-1 15,-19 7-1-15,-19 4-1 16,-10-4 0-16,-7-4-1 16,4-7 0-16,3-5 0 0,13-11 0 15,11-9 0-15,16-6 1 16,12-3 1-16,13 3 1 16,9-1 0-16,6 3 1 15,3 0 0-15,6-1-5 16,-1 1-6-16,-1-4-19 15,-2-10-8 1,7 0-2-16,-7-10 1 16</inkml:trace>
  <inkml:trace contextRef="#ctx0" brushRef="#br0" timeOffset="33378.8689">5462 8360 50 0,'-23'-38'36'0,"-2"2"-5"15,-8 11-9-15,-6 4-5 16,-1 16-5-16,-5 13-3 16,5 16-4-16,1 10-2 15,8 12-2-15,7 8 0 16,8 2-1-16,10 0 1 16,16-5 0-1,14-9 0-15,13-9 0 16,9-15 1-16,9-15 0 15,5-14-1-15,2-9 0 0,-6-11-2 16,-9-10-2-16,-13-2-5 16,-25-10-12-16,-15-1-18 15,-8 8-1-15,-16 7 0 16,-4 7 0-16</inkml:trace>
  <inkml:trace contextRef="#ctx0" brushRef="#br0" timeOffset="33726.1423">6132 8332 52 0,'-5'-36'36'0,"-1"1"-1"15,-11 3-15 1,-10 0-5-16,-4 14-3 16,-6 6-4-16,-3 12-1 15,-4 15-4-15,6 14-1 16,2 13-1-16,7 8-1 16,8 7 0-16,9 0 0 15,12 3 1-15,12-8-1 0,10-7 1 16,11-8 0-16,8-12-1 0,6-9-3 15,9-7-7 1,0-4-26-16,-1-19-2 0,1 2-1 16,-9-8 0-16</inkml:trace>
  <inkml:trace contextRef="#ctx0" brushRef="#br0" timeOffset="33927.1852">6681 8365 58 0,'10'-20'37'0,"-10"20"0"0,10-8-8 16,-10 8-26-16,0 0-21 15,0 0-17-15,13 0-1 16,-13 0 0-16</inkml:trace>
  <inkml:trace contextRef="#ctx0" brushRef="#br0" timeOffset="34095.6616">6725 8564 57 0,'0'13'41'0,"0"-13"0"16,0 0 0-16,7 12-22 31,-7-12-15-31,0 0-35 0,0 0-8 16,5-15-1-16,-3 2-1 15</inkml:trace>
  <inkml:trace contextRef="#ctx0" brushRef="#br0" timeOffset="38931.1441">8158 8465 25 0,'0'0'33'15,"6"-12"-3"-15,-6 12-5 0,-7-14-5 16,-4 8-5-16,11 6-4 16,-22 0-3-16,12 3-4 15,-5 5-1-15,6 4-2 16,6 0-1-16,3 2 1 31,4-2-2-31,9-3 2 0,4-4-1 16,1-5 1-16,-3-4 1 15,1-1 1-15,-6-8-1 16,-5 0 1-16,-10 2 0 16,-5-1 0-16,-6 2 0 15,-2 6 0-15,0 4-1 16,1 0-2-16,3 8 1 0,14-8 0 16,-4 18-1-16,14-12-5 15,11-2-29-15,10 5-6 16,-6-13 1-16,13-2 0 15</inkml:trace>
  <inkml:trace contextRef="#ctx0" brushRef="#br0" timeOffset="39368.5932">8949 8045 48 0,'-6'-10'36'16,"6"24"-4"-1,-6 20-8-15,-3 21-6 16,6 22-5-16,-10 8-4 0,7 14-2 15,-3 1-3 1,3-6-4-16,6-6-4 0,-4-23-10 16,7-18-19-16,5-12-5 15,-3-25-1-15,4-10 1 16</inkml:trace>
  <inkml:trace contextRef="#ctx0" brushRef="#br0" timeOffset="39700.971">9118 8337 17 0,'11'-5'33'0,"0"-4"1"16,13 13 0-16,4 1-15 15,8 0-8-15,8 9-4 16,-4 0-2-16,0 2-2 15,-12 1-2-15,-15 6 0 16,-13 0-1-16,-18 1 0 0,-11 3 0 16,-11 0 0-16,-3 2 1 0,1-1-2 15,3-4 2-15,12 0-2 16,17-8 2 0,10-2 0-16,15-5 0 15,10-2 0-15,9-2-3 0,3-5-6 16,7 0-10-16,2 0-16 0,-10-10-1 15,4 2-1-15,-7-12 1 16</inkml:trace>
  <inkml:trace contextRef="#ctx0" brushRef="#br0" timeOffset="39931.8518">9655 8090 44 0,'-6'-22'35'15,"6"22"2"-15,-7 17-10 16,-6 18-9-16,6 27-5 16,-8 9-4-16,5 16-2 15,-5 6-1-15,6 6-1 16,-3-2-3-16,5-12-2 0,7-12-5 16,-3-22-14-16,3-17-20 15,10-12-1-15,2-22 1 16,6-4-2-16</inkml:trace>
  <inkml:trace contextRef="#ctx0" brushRef="#br0" timeOffset="40248.4945">9808 8332 54 0,'0'0'35'16,"16"-9"1"-16,9 18-14 0,8 8-8 16,5 3-6-16,3 7-2 15,-1-2-2-15,0 0-2 16,-5-3 0-16,-5-5-1 16,-5-5-1-16,-10-1 1 15,-11-1-1-15,-8 0 1 16,-14-2-1-16,-4 6 1 0,-8 3 1 31,-3 2-2-31,0 3 0 0,-1 0-4 0,9 0-13 16,9-2-20-16,3-10 0 31,20 3-1-31,6-13 0 16</inkml:trace>
  <inkml:trace contextRef="#ctx0" brushRef="#br0" timeOffset="40716.8975">10705 8453 43 0,'-25'-31'31'0,"-2"11"-7"15,-5 6-6-15,-6 8-6 16,2 13-5-16,2 11-1 15,5 11-2-15,4 12-1 16,12 6 1-16,11 0-1 0,10 2 2 16,9-6 0-16,11-8 0 0,6-11 0 15,6-10 0 1,0-14 0-16,2-14 0 16,-9-7-2-16,-2-8 1 0,-16-8-2 15,-9-4 1-15,-12-1-2 16,-9 4-3-16,-4 6-4 0,-11 6-12 15,0 9-21-15,6 14 0 16,3 3 0-16,8 13-1 16</inkml:trace>
  <inkml:trace contextRef="#ctx0" brushRef="#br0" timeOffset="40902.406">10844 8793 56 0,'9'9'39'16,"-9"-9"0"-16,0 0-6 15,9 4-18-15,-9-4-15 16,-3-9-27-16,0-1-10 0,3 10-1 16,0-19-1-16</inkml:trace>
  <inkml:trace contextRef="#ctx0" brushRef="#br0" timeOffset="41371.0626">11281 8459 20 0,'6'-11'28'15,"-6"11"0"-15,0 0-7 16,-15-9-10-16,-5 9-3 0,-5 0-3 16,-2 0-2-16,0 0-1 15,4 4 0-15,-1-4 0 16,5 3-1-16,4 0 1 16,5 5-1-16,2 0 1 15,3 8 1-15,0 2 0 16,2 1 0-1,0 2 1-15,3 0-1 16,0-1 1-16,0-2-2 16,0-5 0-16,0-13 0 15,16 4-1-15,-1-6 0 16,3-5-1-16,7 2 1 0,3-2-1 16,3 7 1-16,-1 0 1 15,-1 7 0-15,-8 7 1 16,-5 6-1-16,-10-1 2 0,-6 5-1 15,-15-1 0-15,-4 0 0 16,-7-6-2-16,-5-4-3 16,2-2-11-16,-2-6-24 15,-4-10 0-15,10 1-1 16,-2-6 0-16</inkml:trace>
  <inkml:trace contextRef="#ctx0" brushRef="#br0" timeOffset="42071.9983">8129 9774 9 0,'0'0'27'0,"-5"-9"-3"15,5 9-4-15,-25 0-4 16,9 4-5-16,1 3-2 0,-4 3-3 16,7 5-1-16,0-3 0 0,8 5 0 15,4-6 0-15,10 1 0 16,-1-8 0-16,7 1 2 15,-4-8-2-15,3 1 1 16,-7-11-2-16,-1 4-1 31,-7-5 0-31,-3 3-2 0,-5-1 0 16,-6 3 0-16,5 2-1 16,-6 1 0-16,3 6 0 15,3 3-3-15,9-3-19 16,0 20-16-16,0-20 2 15,12 14-2-15,-1-16 1 16</inkml:trace>
  <inkml:trace contextRef="#ctx0" brushRef="#br0" timeOffset="42519.6812">8742 9428 48 0,'0'-21'36'0,"0"6"-4"16,0 15-10-16,0 28-5 15,0 14-4-15,9 21-4 16,-6 14-4-16,7 11 0 15,-5 6-1-15,-1-2-2 16,2-3-1-16,-3-11-3 16,0-17-2-1,-3-18-7-15,4-14-13 16,4-12-14-16,-8-17-1 16,13-3 1-16,-4-13 1 15</inkml:trace>
  <inkml:trace contextRef="#ctx0" brushRef="#br0" timeOffset="42973.0062">9101 9678 22 0,'13'4'33'0,"-4"-4"-2"15,16 0-7-15,3 8-7 0,9-6-3 16,4 5-3-16,-1-2-4 15,1 1-3-15,-11 3-2 0,-8 4 0 16,-13 5-1 0,-15-1 0-16,-17 2-1 0,-7 1 0 15,-10-1 0-15,-3 0 0 16,3-2 0-16,2-5 0 0,10 0 0 16,9-4 0-16,19-8 1 15,0 11 0-15,13-7 0 16,11-2 0-16,8 1-1 15,5-3-6-15,9 5-15 16,4-4-14-16,-10-2-1 31,3 1 0-31</inkml:trace>
  <inkml:trace contextRef="#ctx0" brushRef="#br0" timeOffset="43204.6009">9626 9435 31 0,'-4'-41'36'16,"-2"7"0"-16,6 19-4 15,0 15-13-15,-7 15-5 16,14 26-4-16,-7 13-3 16,10 19-3-16,-5 10 0 0,6 6-1 15,-8 3-3 1,1-8-4-1,3-4-8-15,-7-20-19 16,-3-19-8-16,3-12 0 0,0-15-1 16</inkml:trace>
  <inkml:trace contextRef="#ctx0" brushRef="#br0" timeOffset="43789.7856">10318 9593 16 0,'11'0'32'0,"-11"0"0"15,0 0-7-15,-28 14-9 16,0-2-4-16,-8 3-4 16,-4-1-4-16,-1 1-2 15,1 0 0-15,5-3-2 31,7-3 1-31,13 1 1 0,15-10 0 16,0 14 1-16,15-6 1 16,13 6-1-16,1 1 1 15,7 8 1-15,-1-3-1 16,3 7-2-16,-5-4-4 16,-2 0-14-16,-10-9-20 0,7-1-1 15,-8-13 1-15,7 2-2 0</inkml:trace>
  <inkml:trace contextRef="#ctx0" brushRef="#br0" timeOffset="44190.3419">10900 9583 41 0,'-20'-23'31'0,"-3"5"-8"16,-6 8-4-16,-2 5-7 16,0 10-3-16,-1 9-4 15,5 10-2-15,6 13-2 16,11 5 0-16,10 3 0 15,7 4 0-15,14-6 1 16,7-4 0-16,9-14 1 0,5-7-1 16,0-13 2-16,0-9 0 15,-6-12 0-15,-8-6-1 0,-14-10 0 16,-14-3 0-16,-12-6-1 16,-7 3-3-16,-6 6-4 15,-8 0-12-15,-1 7-19 31,9 12 0-31,1 4-1 0,15 13 0 16</inkml:trace>
  <inkml:trace contextRef="#ctx0" brushRef="#br0" timeOffset="44406.2798">11122 9878 63 0,'0'-9'36'0,"0"9"-3"16,0 0-15 0,0-12-41-16,0 12-10 15,0 0-1-15,0 0-3 0</inkml:trace>
  <inkml:trace contextRef="#ctx0" brushRef="#br0" timeOffset="44991.5755">11622 9510 43 0,'7'-9'28'0,"-7"9"-9"15,0 0-5-15,-16 2-4 16,-3 4-4-1,-4-2-4-15,-6-2 0 16,-2-2-2-16,-1 7 1 16,1-4 0-16,2 0-1 15,3-3 0-15,4 7 0 0,3-2 0 16,5 4 0 0,4 1 0-16,3 0 0 0,3 4 0 15,4-4 1-15,-5 4 0 0,5-3 1 16,6-2 0-16,-6-9 1 15,14 9 1-15,1-9-1 16,1 0 1-16,9 0 0 16,6 0 1-16,6 7-1 15,2 3 0-15,4 8-1 32,-4 1 0-32,-2 10 1 0,-7-1 0 15,-8 4 0-15,-18-1-1 16,-9-2 0-16,-19-4-1 15,-9-1 1-15,-9-8-2 16,-4-1-1-16,-1-7-5 16,-2-8-17-16,5-8-16 15,13 1 0-15,3-11-1 0,14 2 0 16</inkml:trace>
  <inkml:trace contextRef="#ctx0" brushRef="#br0" timeOffset="48323.8912">13152 8806 27 0,'0'28'32'0,"13"14"-1"0,-11 12-11 15,1 4-2-15,1 7-3 16,-1 0-5-16,3-4-3 15,-3-10-3-15,-3-10-2 16,0-17-1-16,0-24-1 16,0 0-1-16,-14-19 1 0,7-17-1 15,0-11 1-15,1-9-1 16,2-9 1-16,8-3 0 16,9 0 1-16,8 4 1 15,16 3-1-15,9 6 2 16,11 18 0-16,4 8 1 31,7 20 0-31,-5 9 1 0,-4 22 0 16,-10 11 0-16,-12 20 0 15,-15 15-1-15,-10 7 1 16,-12 5-1-16,-6 2-1 16,-3-2-2-16,-1-10-2 15,5-6-4-15,1-21-13 0,8-15-22 16,12-10-2-16,1-18 1 0,8-8-1 15</inkml:trace>
  <inkml:trace contextRef="#ctx0" brushRef="#br0" timeOffset="48924.9483">14724 8583 56 0,'0'0'37'0,"-8"20"-2"16,3 20-14-16,5 21-3 16,0 16-7-16,0 14-2 15,0 10-1-15,3 2-4 16,2-5-3-16,0-13-4 0,4-8-9 31,-6-21-24-31,-3-22-2 0,9-10-1 16,-9-24-1-1</inkml:trace>
  <inkml:trace contextRef="#ctx0" brushRef="#br0" timeOffset="49494.5956">15086 8890 32 0,'16'-4'32'0,"-4"0"1"15,16 2-11-15,6 2-5 16,2 0-6-16,6 6-1 0,-8 2-3 15,-3 6-3-15,-12 2 0 16,-12 6-2-16,-14 1-1 16,-15 5 0-16,-9 0 0 15,-10-2 0-15,0-1 0 16,0-2-1-16,7-7 1 31,8 0-1-31,8-7 0 0,18-9 1 16,-2 16-1-16,17-12 1 15,9-4-1-15,5 6 1 16,10-6-4-16,-2 0-12 16,2-4-21-16,4 4-1 15,-7-9 1-15,2 2-1 16</inkml:trace>
  <inkml:trace contextRef="#ctx0" brushRef="#br0" timeOffset="49740.6957">15544 8620 30 0,'0'-31'35'16,"7"18"2"-16,-7 13-1 0,7 10-16 16,-2 26-5-16,-5 18-4 15,5 20-4-15,-5 7 0 16,0 8-2-16,-7 3 0 15,4-5-2-15,-2-8-2 16,0-13-4-16,5-16-9 0,-6-17-27 16,6-19-2-16,0-14 1 15,13 0-1-15</inkml:trace>
  <inkml:trace contextRef="#ctx0" brushRef="#br0" timeOffset="50210.0513">15881 8819 43 0,'10'3'34'0,"2"-3"-1"16,10 6-10-16,11 6-8 15,5-4-6-15,6 11-4 16,2-3-2-16,1 4 0 15,-7-4-2-15,-3 0 0 16,-10-2 0-16,-10-2 0 16,-14 1 1-1,-6-2-1-15,-17 1 2 16,-4 6-1-16,-11-1 1 16,-5 5 0-16,-2 1 0 15,1 3-1-15,3-4-1 16,7-1-1-16,10-2-5 15,11-7-10-15,10-12-22 16,20 11-1-16,1-14 0 0,13 3 0 16</inkml:trace>
  <inkml:trace contextRef="#ctx0" brushRef="#br0" timeOffset="50573.2188">16657 8896 60 0,'-22'-10'33'0,"-9"4"-2"16,3 2-15-16,6 14-5 31,-3 8-6-31,9 13-1 0,6 7-2 16,10 2 0-16,8 0 0 15,11 1 0-15,8-7 0 16,8-7 0-16,5-13 1 16,6-14 0-16,-3-13 0 15,-2-7 0-15,-10-15 0 16,-7-2 0-16,-14-8 0 0,-10 4 0 16,-15-1-3-16,-4 2-3 15,0 13-17-15,0 6-18 0,-8 7-1 16,14 8 0-16,-3 6 0 15</inkml:trace>
  <inkml:trace contextRef="#ctx0" brushRef="#br0" timeOffset="50775.9678">17091 9185 74 0,'-5'-11'38'0,"5"11"-3"15,-7-10-16-15,7 10-32 0,0 0-21 16,-4-14-1 0,4 14-2-16,0-12 0 0</inkml:trace>
  <inkml:trace contextRef="#ctx0" brushRef="#br0" timeOffset="51144.5075">17155 8869 54 0,'10'0'37'0,"11"14"0"16,3 4-3-16,6 8-21 15,9 6-5-15,-1 2-3 0,2 8-1 16,-9-5-2-16,-12 0-1 15,-14-6-1-15,-14-5 0 16,-15-4 0-16,-9-9-2 16,-5-8 1-16,1-5-2 15,9-13 1-15,9-6 0 16,15-9 0-16,11-4 0 0,18-9 1 16,9 0 0-16,5 2 2 15,2-3 1-15,-6 4 0 0,-5 1 1 16,-15 4 0-1,-15 11 0-15,-14 3 0 16,-12 7-1-16,-11 5 0 0,-3 4-5 31,2 10-20-31,2 7-15 0,-1-4-1 16,14 10 0-16,1-11-1 16</inkml:trace>
  <inkml:trace contextRef="#ctx0" brushRef="#br0" timeOffset="51576.3203">18528 8895 45 0,'12'-9'34'0,"17"4"-3"15,17 5-11-15,13-4-3 16,18 12-5-16,7-7-2 0,10 5-4 16,-1-3-4-16,-4-3-6 15,-8 8-9-15,-19-3-14 16,-18-5-9-16,-14 0 0 15,-30 0-1-15</inkml:trace>
  <inkml:trace contextRef="#ctx0" brushRef="#br0" timeOffset="51777.0173">18622 9051 29 0,'39'17'36'16,"10"-17"1"-16,19 7-1 0,10-5-16 16,-2-2-6-16,5 0-7 0,-8 0-6 15,-12-2-14-15,-16-8-23 16,-9 3-1-16,-20-10-1 16,-9 0 1-16</inkml:trace>
  <inkml:trace contextRef="#ctx0" brushRef="#br0" timeOffset="51977.975">19222 8533 22 0,'6'-25'35'0,"-6"8"2"16,-5 29 1-16,-4 21-12 16,-9 11-8-16,-4 29-6 15,-14 15-5-15,-1 14 1 0,-10 6-2 16,2-1-3-16,1-5-2 15,4-13-5-15,11-9-10 16,8-21-27-16,6-26 1 16,15-11-1-16,0-22-1 0</inkml:trace>
  <inkml:trace contextRef="#ctx0" brushRef="#br0" timeOffset="52531.9195">20453 8652 58 0,'-37'-32'34'0,"-2"10"-8"16,-10 6-6 0,-8 8-7-16,2 13-6 0,-3 14-2 15,9 14-2-15,6 12-1 16,12 15 0-16,12 6 0 16,19 4 1-16,16-6 0 15,21-6 1-15,16-13-1 0,15-9 0 16,6-21 0-16,3-15-1 15,-3-20 0-15,-9-11 0 16,-18-15-1-16,-16-7-2 16,-22-4 0-16,-18-1-2 15,-12 7-4-15,-15-1-8 16,-1 11-19 0,3 12-5-16,-3 6 0 15,10 9 1-15</inkml:trace>
  <inkml:trace contextRef="#ctx0" brushRef="#br0" timeOffset="52831.8965">20598 8361 77 0,'0'-14'37'0,"0"14"-11"16,-27 21-5-16,-5 9-7 15,-4 25-4-15,-11 16-3 16,0 23-1-16,-8 7-2 0,5 5-1 16,2-4 0-16,4-4-2 15,7-9 1-15,8-15-2 16,7-22 1-16,5-11 0 16,7-17 0-16,2-10-2 15,6-1 0-15,2-13-7 31,0 0-26-31,2-13-7 0,-2 0 1 16,7 0-1-16</inkml:trace>
  <inkml:trace contextRef="#ctx0" brushRef="#br1" timeOffset="58997.1381">11641 8151 13 0,'0'-41'15'0,"-33"-5"-1"16,-30-11-2-16,-30 0-2 16,-38-8-2-1,-32 4-2-15,-32 2 0 16,-29 14-2-16,-25 11-1 16,-17 20 0-16,-13 24 1 15,-4 18 2-15,17 26 0 16,15 21 3-16,37 23-1 15,35 14 1-15,55 15-1 16,48 0 0-16,62 6-2 0,57-8-1 16,56-1-1-16,59-17-2 0,50-16 1 15,49-17-2-15,35-16-1 16,30-20-3-16,13-23-1 16,6-23-1-16,-13-28 0 15,-28-27 1-15,-42-26 0 16,-58-32 4-16,-65-24 1 0,-78-18 3 15,-78-2 1-15,-87 5 0 16,-83 16-6-16,-84 24-22 16,-80 44-10-16,-79 35-2 15,-64 50-1-15</inkml:trace>
  <inkml:trace contextRef="#ctx0" brushRef="#br0" timeOffset="62727.3361">785 12083 2 0,'0'0'28'0,"0"0"-2"0,0 0-6 16,0 0-3-16,47 15 0 16,-47-15 0-16,69-80-3 31,-33 22-1-31,4-20-5 0,-2-2-3 15,-3-7-2-15,-5 2-1 16,-8 5 1-16,-12 10 1 16,-1 12-1-16,-9 58 0 15,0-58 0-15,0 58 1 16,0 0-1-16,8 79-1 16,2-17-1-16,8 12-1 0,7 6 1 15,5 3 0-15,4-10-1 16,0-8 0-16,1-12-5 15,-8-17-7-15,-6-17-26 16,-5-9-1-16,-16-10 0 16,-6-18-1-16</inkml:trace>
  <inkml:trace contextRef="#ctx0" brushRef="#br0" timeOffset="62878.9969">1012 11835 39 0,'0'0'32'15,"44"47"0"-15,-13-42-12 32,6-1-17-32,0-4-28 0,-6 6-5 15,-7-9-1-15,-13 3-2 16</inkml:trace>
  <inkml:trace contextRef="#ctx0" brushRef="#br0" timeOffset="63010.5169">843 11713 35 0,'-61'-27'33'0,"61"27"0"16,0 0-2-16,0 0-26 15,0 0-26-15,0 0-10 16,41 56-1-16,2-37 0 16</inkml:trace>
  <inkml:trace contextRef="#ctx0" brushRef="#br0" timeOffset="63333.4656">1571 11979 70 0,'24'14'39'0,"2"1"1"16,2-7-10-16,-1-8-17 0,3-4-6 15,-3-9-3-15,-3-2-2 16,-7-4-3-16,-9-4 1 15,-8-1-2-15,-18 0 0 16,-6 2-1-16,-8 8 1 16,-6 6-1-16,-2 8 1 15,2 12 2 1,3 6 0-16,7 10 0 16,11 10 1-16,12 6 1 15,7 6-1-15,11 4 1 16,4-2-3-16,6-1-9 15,-4-5-25-15,4-13-4 16,-3-10 1-16,-4-17-1 16</inkml:trace>
  <inkml:trace contextRef="#ctx0" brushRef="#br0" timeOffset="63612.1379">2100 11872 54 0,'0'25'40'0,"-17"5"-1"16,-5 3-5-16,-6 0-15 16,-9-7-10-16,6 0-5 15,-5-8-2-15,5-13-3 16,8-9 1-16,6-10-1 16,8-2 0-16,9-8-2 31,4 4 1-31,8 3 1 0,3 6 1 15,6 11 1-15,4 6 0 16,6 6-4-16,5 4-35 16,-7 13 1-16,1-8-1 15,15 9 0-15</inkml:trace>
  <inkml:trace contextRef="#ctx0" brushRef="#br0" timeOffset="64065.5003">4662 12155 36 0,'0'0'36'0,"-8"37"1"15,1 16-6 1,-2 12-15-16,6 17-6 0,-1 8-3 16,4 4-5-16,0-2-6 31,0-17-8-31,4-15-24 0,2-13-1 15,-3-26 0-15,7-10 0 16</inkml:trace>
  <inkml:trace contextRef="#ctx0" brushRef="#br0" timeOffset="64312.9207">4899 12225 34 0,'16'-28'38'15,"-10"7"1"-15,-6 21 0 16,4 16-17-16,-8 13-9 16,9 21-5-16,-5 11-2 15,9 8-3 1,-3 6 0-16,2 0-4 16,2 4-3-16,-5-17-6 15,4-4-10-15,-9-12-18 16,0-17-2-16,0-7-1 15,-12-14 1-15</inkml:trace>
  <inkml:trace contextRef="#ctx0" brushRef="#br0" timeOffset="64450.9687">4629 12690 35 0,'0'0'35'0,"6"-12"0"15,19 12-4-15,11-3-18 16,7 3-16-16,8 3-26 15,-1-6-5-15,11 3 0 0,-8 0-1 16</inkml:trace>
  <inkml:trace contextRef="#ctx0" brushRef="#br0" timeOffset="64666.7746">5228 12726 46 0,'4'24'38'0,"-11"-10"-1"16,0 9-4-16,3 5-19 15,-4 0-6-15,8 5-4 0,0-4-3 16,0-5-4 0,11 0-9-16,-3-11-19 0,-8-13-7 15,21-7 0-15,-13-10 1 16</inkml:trace>
  <inkml:trace contextRef="#ctx0" brushRef="#br0" timeOffset="64813.9199">5236 12570 34 0,'0'0'34'15,"-4"-15"-5"-15,4 15-20 16,0 0-30-16,0 0-8 15,14 9-4-15</inkml:trace>
  <inkml:trace contextRef="#ctx0" brushRef="#br0" timeOffset="65113.9804">5786 12170 23 0,'-25'-5'35'0,"-14"5"2"16,0 24-1-16,-6 12-18 16,-2 8-6-16,10 19-4 15,2 6-3-15,12 10-1 16,12-4-2-16,17 4 0 0,10-10 0 15,13-4-2-15,10-11-3 16,1-14-8-16,10-17-27 16,3-7 1-16,-4-16-1 15,1-12 0-15</inkml:trace>
  <inkml:trace contextRef="#ctx0" brushRef="#br0" timeOffset="65467.7743">5786 12477 44 0,'0'0'36'0,"20"0"1"16,3 0-13-1,8 5-8-15,-1-5-6 16,7 8-3-16,-4-4-3 0,1 2-2 15,-13-1-3-15,-11 3-1 16,-10 4 0-16,-16-2-1 16,-7 6 0-16,-10 2 0 0,-2 1 0 15,-3-3 1-15,6 2 2 16,4 0 1-16,9-3 0 16,12-2 0-16,7-13 0 15,21 15 0-15,3-8-1 16,2-3-5-16,10-1-15 15,4 3-15 1,-8-9-1-16,9 3 0 16,-14-15 3-16</inkml:trace>
  <inkml:trace contextRef="#ctx0" brushRef="#br0" timeOffset="65652.2461">6201 12296 39 0,'16'-25'38'15,"-1"8"1"-15,9 17-3 0,4 30-17 16,-9 8-6 0,3 23-5-16,-11 14-2 0,-6 8-4 15,-5 6-5-15,-16-8-13 16,2-9-23-16,-6-5-1 16,-8-21 0-16,6-13-1 0</inkml:trace>
  <inkml:trace contextRef="#ctx0" brushRef="#br0" timeOffset="66014.2987">6722 12516 61 0,'12'16'36'0,"10"-11"1"16,12-5-18-16,9 6-11 0,4-2-9 15,3 1-16-15,-3-5-18 16,1 0-1-16,-19-5 0 16,-4 5 1-16</inkml:trace>
  <inkml:trace contextRef="#ctx0" brushRef="#br0" timeOffset="66167.794">6747 12658 51 0,'0'0'37'16,"31"17"0"-16,-1-8-12 16,8-3-15-16,6 8-37 0,-1-14-5 15,9 8-3-15,-8-14-2 16</inkml:trace>
  <inkml:trace contextRef="#ctx0" brushRef="#br0" timeOffset="66816.0527">7532 12617 39 0,'31'12'20'15,"43"-2"0"-15,38-2 0 16,45-8-1-16,39 0-5 16,33-8-4-16,27 1-2 31,11-4-1-31,4 1-2 0,-6-2-3 16,-20 3-2-16,-22 7-6 15,-38-3-18-15,-35 1-11 16,-29 4 0-16,-41-8 0 15</inkml:trace>
  <inkml:trace contextRef="#ctx0" brushRef="#br0" timeOffset="67769.5101">7842 12092 12 0,'12'-28'29'0,"-9"-11"1"15,6-6-10-15,1-2-3 16,-1 0-3-16,3 8-1 16,-8 4-2-16,2 10-3 0,-6 16 0 15,0 9-2-15,-10 34-1 16,10 7-1-16,-3 10-1 15,3 13-2-15,0 7 1 16,3 0-2-16,4 1-5 16,-1-15-13-16,-1-16-19 31,8-8-1-31,-3-19 1 0,4-9-1 16</inkml:trace>
  <inkml:trace contextRef="#ctx0" brushRef="#br0" timeOffset="67954.3487">8090 12043 49 0,'-10'2'37'0,"20"3"0"0,11-1-7 15,7-4-17-15,15 0-11 16,4 3-13-16,6-1-22 31,-4-7-4-31,7 5 1 0,-10-6-1 16</inkml:trace>
  <inkml:trace contextRef="#ctx0" brushRef="#br0" timeOffset="68354.635">8789 11905 13 0,'-28'-16'32'0,"4"16"1"15,-12 0 1-15,2 7-16 16,4 16-6-16,1 10-4 0,11 13-3 15,3 6-2-15,12 3 0 16,11-2-1-16,15-5 0 16,7-13 0-16,10-12 0 31,8-16 1-31,0-16 0 0,-1-18 1 16,-3-4 0-16,-11-13 0 15,-10-7 0-15,-18-3-2 16,-14 2 1-16,-10 5-2 15,-5 6-2-15,0 8-5 16,-9 6-12-16,6 10-21 16,14 13-1-16,1 4 1 0,12 19 0 15</inkml:trace>
  <inkml:trace contextRef="#ctx0" brushRef="#br0" timeOffset="68555.1589">9037 12296 66 0,'-12'5'37'0,"12"-5"-3"16,0 0-19-16,0 0-44 15,-4-13-5-15,4 13-3 16,12-12 0-16</inkml:trace>
  <inkml:trace contextRef="#ctx0" brushRef="#br0" timeOffset="68918.5727">9145 11964 38 0,'22'0'37'15,"12"9"2"-15,3 6-1 16,0 2-23-16,4 14-5 16,-8 6-3-16,-5 10-3 15,-15 2-4-15,-16-5 0 0,-13 1-3 16,-11-12-2-16,-2-2-1 16,-7-16-1-16,7-13 1 15,4-16-1-15,14-15 3 16,11-10 1-16,12-10 3 0,12-4 3 15,7-8 1-15,3 6 1 16,-3-1 1-16,0 9 0 16,-12 5-2-16,-12 10 1 0,-16 9-3 15,-10 14 0-15,-10 9-4 16,-5 6-10-16,1 6-25 16,7 12 0-16,1-7-1 15,19 10 0-15</inkml:trace>
  <inkml:trace contextRef="#ctx0" brushRef="#br0" timeOffset="69318.7766">9635 12043 55 0,'0'0'37'0,"20"0"0"16,3 0-10-16,5-4-13 0,9 8-6 31,-3-4-3-31,3 5-2 0,-8 1-1 16,-8 4-1-16,-11 6 0 15,-17 4-1-15,-11 2 0 16,-10 6 0-16,-3 1 0 16,-3-1-1-16,0 0 0 15,3-1 1-15,13-7-1 16,5-1 0-16,13-5 1 0,13-7 0 16,8-4-1-16,7-3-2 15,9 4-10-15,4-4-24 16,-2-11-1-16,4 1 1 15,-8-7-1-15</inkml:trace>
  <inkml:trace contextRef="#ctx0" brushRef="#br0" timeOffset="69541.6681">9859 11860 52 0,'21'3'34'15,"0"-3"0"-15,7 0-16 16,9 0-15-16,-2 4-13 16,2 1-22-16,-12-10-1 15,5 5-1-15,-11-17 3 16</inkml:trace>
  <inkml:trace contextRef="#ctx0" brushRef="#br0" timeOffset="69688.8236">10249 11639 29 0,'9'0'38'0,"-9"8"0"16,0 18 0-16,-3 14-14 16,-3 2-12-1,-1 9-11-15,2-3-35 16,5 7-2-16,0-9-1 15,6-3-2-15</inkml:trace>
  <inkml:trace contextRef="#ctx0" brushRef="#br0" timeOffset="70341.9404">7721 13178 16 0,'0'0'31'0,"0"-13"1"15,9-2-10-15,4-5-4 16,7-5-5-16,0-7-5 16,4 0-1-16,-5-3-1 15,3 7-2-15,-10 3 0 16,-2 11-1-16,-10 14 0 0,-10 25 0 16,-1 11-1-16,1 21 1 15,3 7-1-15,-1 11-1 16,4 5-2-16,4-5-6 15,12-5-11-15,4-12-18 16,-1-24-1-16,4-7 0 16,-4-21 0-16</inkml:trace>
  <inkml:trace contextRef="#ctx0" brushRef="#br0" timeOffset="70542.0947">8027 13274 64 0,'13'-6'39'0,"3"-3"-1"0,5 4-11 15,16 8-15-15,0 1-7 16,4 3-12-16,2 1-29 16,4 2-2-16,-1-7 0 15,9 3 0-15</inkml:trace>
  <inkml:trace contextRef="#ctx0" brushRef="#br0" timeOffset="71038.6397">8900 13048 63 0,'-40'-19'33'0,"-1"5"-12"31,-2 11-5-31,-1 6-5 0,3 11-4 16,8 10-2-16,11 9-3 16,11 8 0-16,11 1-2 15,8 1 2-15,14-4-1 16,6-7 1-16,13-7 0 15,2-14 0-15,4-8 0 16,-2-13 1-16,-6-9-1 0,-9-9 0 16,-12-3-1-16,-12-7 0 15,-12 1-1-15,-9 2-3 16,-10 0-9-16,4 4-21 16,2 16-5-16,0-2 1 15,19 17 0-15</inkml:trace>
  <inkml:trace contextRef="#ctx0" brushRef="#br0" timeOffset="71190.3083">9089 13329 33 0,'7'17'37'31,"-7"-17"-1"-31,0 13-3 0,0-13-29 16,-11-9-32-16,11 9-5 15,-5-19-1-15,5 10-2 16</inkml:trace>
  <inkml:trace contextRef="#ctx0" brushRef="#br0" timeOffset="71643.889">9492 12964 31 0,'7'-18'35'0,"-7"18"-1"16,-3-19 0-1,-17 12-21-15,-1 7-5 16,-13 0-5-16,0 7-3 16,-1 0 0-16,2 1-1 0,1 3 0 15,8 1 0-15,7 1 0 16,6 1 0-16,8 3 0 15,-1 0 1-15,4 1 1 16,0 2 0-16,4-4 1 0,-1 3 0 16,-3-7 1-16,7-2-1 15,-7-10 0-15,19 9 0 16,-1-9-1-16,4 0 0 16,8 0 1-16,4 0-1 15,3 6 1-15,1 5 0 16,-4 1 1-16,-5 13 0 0,-11 1 0 15,-15 3 1-15,-10 0-1 16,-14 0-1-16,-8-4-3 16,-8-9-7-16,3 1-12 15,0-13-18-15,0-13-1 16,13 0-1-16,4-10 1 31</inkml:trace>
  <inkml:trace contextRef="#ctx0" brushRef="#br0" timeOffset="72024.7888">9690 13124 19 0,'0'0'34'0,"0"0"2"16,25-3-4-16,0 3-11 16,0 0-8-1,7 4-4-15,-2-4-3 16,1 8-3-16,-9 1 0 16,-10 4-2-16,-12 0 0 15,-9 7-1-15,-7 2 0 16,-6 2-1-16,-5 0 1 0,-1-2-1 15,4 2 1 1,7-6 0-16,6-3 0 0,11-6 0 16,11-5 2-16,8-4-1 15,6 0-1-15,3 0-2 0,9-4-12 16,-3 1-22-16,-4-12-1 16,9 6 0-16,-12-8 0 15</inkml:trace>
  <inkml:trace contextRef="#ctx0" brushRef="#br0" timeOffset="72247.4725">9922 12879 29 0,'16'0'33'0,"10"6"0"16,-2-6-3-16,7 6-29 16,0 4-23-16,-5-10-9 0,2 4 0 15,-8-11-2-15</inkml:trace>
  <inkml:trace contextRef="#ctx0" brushRef="#br0" timeOffset="72410.3311">10289 12803 66 0,'9'27'40'31,"-9"-3"-1"-31,6 7-14 0,1 10-13 16,-7-1-8-16,0 3-25 16,-4-5-16-16,4-1-1 15,-3-16-1-15</inkml:trace>
  <inkml:trace contextRef="#ctx0" brushRef="#br0" timeOffset="72826.2813">10977 12551 56 0,'16'10'38'0,"-8"11"1"15,-13 5-9-15,-14 5-25 16,-9 8-32-16,-6-14-8 15,6 1-1-15,-6-14-3 16</inkml:trace>
  <inkml:trace contextRef="#ctx0" brushRef="#br0" timeOffset="73265.5387">11535 11938 25 0,'0'0'35'16,"10"19"1"-1,-7 14-4-15,3 21-14 16,-6 11-5-16,0 11-2 0,0 5-3 16,0 0-4-16,0-4-5 15,-6-16-7-15,6-9-19 16,3-15-10 0,-6-23 0-16,3-14-2 15</inkml:trace>
  <inkml:trace contextRef="#ctx0" brushRef="#br0" timeOffset="73612.4716">11788 12208 26 0,'0'0'34'0,"26"-2"1"16,-6 2 1-16,10-5-20 15,6 5-8-15,-1 6-2 0,4-6-3 16,-6 6-3-16,-12-1 0 16,-10 6-1-16,-11 1 0 0,-18 7 1 15,-9 1-1 1,-8 3 0-16,-6 1 0 0,2 4 1 16,4-3-1-16,5 2 2 15,9-5 0-15,14-3 0 31,11-3 0-31,11-3 0 0,11-3-2 16,7-3-5-16,3-7-10 16,-1 0-19-16,10-4 0 15,-9-10 0-15,4 6 1 16</inkml:trace>
  <inkml:trace contextRef="#ctx0" brushRef="#br0" timeOffset="73828.6454">12302 11901 52 0,'0'0'37'0,"0"32"1"16,-7 11-3 0,5 16-22-16,4 15-5 15,-2 6-1-15,0 7-3 0,0 1-5 16,0-9-7-1,7-9-16-15,-3-19-15 0,-4-19 0 16,5-10-1-16</inkml:trace>
  <inkml:trace contextRef="#ctx0" brushRef="#br0" timeOffset="74166.3779">12545 12185 33 0,'9'0'35'16,"6"0"1"-16,16 12 0 15,10 1-21-15,2 2-7 31,11 5-2-31,0 2-3 0,-1 1-1 16,-9-3 0-16,-10 1-1 16,-16-1-1-16,-21 4 0 0,-19 1 0 15,-15 1 0 1,-10 0 0-16,-2-2-2 0,-1 1-7 16,3-4-20-16,11-8-7 15,20-3-1-15,16-10 1 0</inkml:trace>
  <inkml:trace contextRef="#ctx0" brushRef="#br0" timeOffset="74729.2024">13462 12078 28 0,'-24'-5'32'16,"-1"17"-1"-16,-4 0-11 15,-1 8-7-15,7 10-3 31,2 8-3-31,10 9-2 0,4 1-2 16,15 3 0-16,11-7 0 16,12-5 1-16,9-10-1 15,8-14 1-15,-2-15-1 16,3-12 1-16,-8-14 0 16,-4-9 0-16,-13-9-1 15,-14-1-1-15,-19-6 1 0,-13 7-2 16,-11 3 0-16,-6 9-3 15,0 9-7-15,-5 10-18 16,5 6-11-16,10 11-1 16,7-1 0-16</inkml:trace>
  <inkml:trace contextRef="#ctx0" brushRef="#br0" timeOffset="74914.1211">13725 12443 74 0,'0'0'39'0,"7"12"0"0,-7-12-11 16,0 0-26-16,6-9-32 16,-6 9-8-16,4-20 0 15,-1 10-1-15</inkml:trace>
  <inkml:trace contextRef="#ctx0" brushRef="#br0" timeOffset="75446.4001">14330 12019 7 0,'10'-3'25'16,"-14"-6"1"-16,4 9-10 0,-12-8-7 15,-3 8-4-15,-7-2-2 16,-6 2-1-16,-3 0-1 16,-4 0 0-16,-1 0 0 15,2 4-1-15,1-2 1 0,8 3 1 16,5 3 1-16,1 1 1 15,7 2 1-15,5 1 1 16,2 4 0-16,-1 0 1 16,6 2-1-16,-4-2-1 15,4-1-2-15,0-3 0 32,6-3-1-32,-6-9 0 0,19 5-1 15,-4-5 0-15,7 0 0 16,3 0 0-16,9 8 0 15,3 1 0-15,4 8 1 16,-1 2 0-16,-3 8 0 16,-6 2 1-16,-6 3 1 0,-13-1-1 15,-8 1 1-15,-17-6-1 16,-9-2 0-16,-12-7-1 0,-3-7 0 16,-4-3-2-16,1-7-8 15,6-12-28-15,5 3-2 16,0-10-1-16,16 8 1 15</inkml:trace>
  <inkml:trace contextRef="#ctx0" brushRef="#br0" timeOffset="79145.0086">968 14498 40 0,'0'0'32'16,"-83"-21"1"-16,83 21-11 15,-72 10-9-15,72-10-4 16,-49 56-3-16,49-56-3 0,-9 86 0 15,27-44-2-15,-18-42 0 16,66 70 0-16,-23-49 0 16,4-10-1-16,-5-11 0 15,-42 0 0-15,69-16 0 16,-69 16 0-16,0 0-1 16,0 0 0-1,-52-35 1-15,7 38 0 16,-4 9 0-16,-4 5 0 15,4 9 0-15,49-26 0 16,-68 75 0-16,59-29 0 16,12 1 0-16,9 0 1 15,13-5 0-15,-25-42-1 0,74 66 1 16,-24-50 1-16,0-13-1 0,-2-9-1 16,-3-12 0-16,-5-5-1 15,-6-1 1-15,-9-2-1 16,-1 2 1-16,-15 3-1 15,-9 21 2-15,0 0 1 16,0 0 0-16,0 0 1 16,0 0 0-16,0 42 0 0,0-42-1 15,0 0-1-15,0 0-1 16,-5 28-2-16,8-44 0 16,2-7 0-16,5-6-1 15,5-3 1-15,5-2 1 16,-1 5 0-16,6 5 2 31,-1 14 1-31,-3 10 0 0,-1 14 1 16,-3 9-1-16,-6 7-3 15,0 8-8-15,-6-1-17 16,3-7-10-16,3 2-1 16,3-17 0-16</inkml:trace>
  <inkml:trace contextRef="#ctx0" brushRef="#br0" timeOffset="79283.5471">1560 14916 53 0,'0'0'39'0,"-7"14"1"15,1 11-1-15,6 7-22 16,0 1-18-16,6 4-34 31,0-12-2-31,5-2-2 0,0-16 0 16</inkml:trace>
  <inkml:trace contextRef="#ctx0" brushRef="#br0" timeOffset="79764.1083">1754 14998 36 0,'10'27'33'0,"-10"-5"0"0,6 0-5 16,-3-2-16-16,-3-9-5 15,0-11-4-15,0 0-1 16,4-22-1-16,-4-6-1 16,5-6 0-16,0 0 0 15,3-3 0-15,7 5 0 16,2 6 1-16,2 11 2 0,2 15 0 15,0 15 1-15,1 10 0 16,-4 8 0-16,-4 8-3 16,-3 3-7-16,-2 1-26 0,-4-13-4 15,5-7-1 1,-3-16 0-16</inkml:trace>
  <inkml:trace contextRef="#ctx0" brushRef="#br0" timeOffset="80069.2994">1988 14699 57 0,'20'-41'37'15,"18"12"2"-15,5 7-14 16,-1 6-9-16,12 23-4 0,-9 8-2 16,0 19-2-16,-11 7-2 15,-4 12-1-15,-13 1-1 16,1 5-1-16,-5-9-2 15,-10-7-1-15,3-11-1 16,-3-15-1-16,-3-17-1 16,0 0-2-1,8-12 1-15,-18-5-1 16,-2 5 0-16,-8 4 1 16,-8 12 1-16,-5 6-1 15,-1 11-4-15,-5 2-9 0,1 4-20 16,15 2 0-1,1-12 0-15,17-4-1 16</inkml:trace>
  <inkml:trace contextRef="#ctx0" brushRef="#br0" timeOffset="80470.0998">2780 14759 18 0,'-21'-22'32'0,"11"22"0"16,-11 0-1-16,5 4-18 15,6 9-5-15,2 2-3 16,8 4-2-16,5 0-1 31,8-2 0-31,7-4-1 0,3-4-1 16,-1-2-2-16,-4-7-3 15,-1 0-5-15,-8-7-5 16,-9 7-1-16,-6-9-1 16,-10 9 0-16,-6 0 1 15,0 6 2-15,-2 3 3 0,0 4 7 16,4 6 6-16,-5 27 15 16,25-21-4-1,10-3 1-15,6-3 2 0,4-2-1 16,2-5-1-16,3-4-2 15,-3-4-9-15,0 0-28 16,-16-15-4-16,-6 11-1 31,-6-22-3-31</inkml:trace>
  <inkml:trace contextRef="#ctx0" brushRef="#br0" timeOffset="80732.8555">2688 14442 32 0,'0'-27'39'0,"3"6"-1"31,-3 9 1-31,0 12-21 0,0 0-19 16,6 26-30-1,5 11-5-15,-11-2-2 0,17 7-1 16</inkml:trace>
  <inkml:trace contextRef="#ctx0" brushRef="#br0" timeOffset="81406.3538">3189 14920 41 0,'-15'-21'35'16,"0"3"0"-16,-8-2-12 15,-7 0-7-15,1 6-6 16,-4 3-2-16,2 7-4 0,0 4-2 16,5 12 0-16,14 7-1 15,7 7 0-15,8 4-1 16,8-3 0-16,9 1 0 16,8-3 0-16,-1-11 0 15,11-6-1-15,-3-13 0 16,0-9 0-1,-3-7 0-15,-1-4 0 16,-7-3 0-16,-1-2 1 16,-6 5 1-16,-4 5 0 15,-6 6 0-15,-7 14 0 16,15 0 1-16,-8 14 0 16,2 6-1-16,0 8 0 0,0 2 0 15,6 4 0-15,-2-4 0 16,2-2 0-16,-2-6-1 15,0-10 1-15,1-12 0 16,0-5-1-16,1-12 1 0,1-5 0 16,-2-5-1-16,-1-2-2 15,4 4-9-15,-6 3-26 16,-2-5-2 0,-2 9 1-16,-7 2 0 15</inkml:trace>
  <inkml:trace contextRef="#ctx0" brushRef="#br0" timeOffset="82091.778">4489 15644 12 0,'19'-7'34'16,"-7"7"1"-16,4 24 0 16,-8 18-15-16,-4 14-7 15,4 21-5-15,-4 10 0 32,3 6-3-32,-7-1-2 0,5-7-1 15,-5-12 0-15,4-15 0 16,-4-13-2-16,0-22 1 15,0-23-1-15,0 0 0 16,11-26 0-16,-4-9 1 16,5-7-1-16,4-3 0 15,11 0 0-15,5 5 0 0,5 8 1 16,0 9 0-16,-3 18 0 16,-5 14 0-16,-6 16 0 15,-7 11-1-15,-8 7-1 16,-8 2-3-16,0 1-6 15,-5-5-12-15,5-10-15 16,10-2-2-16,-1-17 1 0,11 0 4 16</inkml:trace>
  <inkml:trace contextRef="#ctx0" brushRef="#br0" timeOffset="82355.3131">5067 16436 31 0,'0'14'34'0,"-8"-2"2"16,2 9-3-16,-1 4-23 15,0-3-3-15,7 4-1 0,-3-3-2 16,7-1-4-16,3-8-3 15,-7-14-5-15,20 12-9 16,-7-8-18-16,-8-15 1 16,6 3-1-16,-11-11 7 0</inkml:trace>
  <inkml:trace contextRef="#ctx0" brushRef="#br0" timeOffset="82508.6638">5101 16260 48 0,'0'0'35'16,"0"-15"1"-16,0 15-10 15,0 9-32-15,0-9-25 0,0 12-3 16,0-12-1-16,0 0 0 16</inkml:trace>
  <inkml:trace contextRef="#ctx0" brushRef="#br0" timeOffset="83009.8824">5367 15945 39 0,'0'24'31'0,"3"19"-3"15,-3 7-14-15,0 6-5 0,0 0-2 16,0-5-4-16,7 0-1 15,-4-10 0-15,0-13-1 16,-3-14 0-16,0-14 0 16,3-14 0-16,-3-9 0 15,0-13 0-15,-5-10-1 32,-3-8 1-32,-2-5 0 0,-4-2-1 15,0 5 1-15,-1 0 0 16,3 6 1-16,2 5 0 15,3 7 0-15,7 9-1 16,8 5 1-16,11 3 0 16,5 5-2-16,11 2-3 15,2 2-8-15,9 2-17 0,9 10-7 16,-8 0 1-16,3 7 0 16</inkml:trace>
  <inkml:trace contextRef="#ctx0" brushRef="#br0" timeOffset="83228.5873">5412 16288 14 0,'0'17'33'0,"0"-17"0"15,17 17-1-15,7-15-16 0,4-2-11 16,9 5-17-16,-6-11-18 16,10 6-2-16,-13-13-1 0</inkml:trace>
  <inkml:trace contextRef="#ctx0" brushRef="#br0" timeOffset="83581.5984">5660 15962 31 0,'8'0'34'0,"1"14"0"16,-6 3-4-16,2 2-19 16,3 13-2-16,-2-10-3 0,3 3-2 15,-2-5-1-15,0-8-2 16,3-8 0-16,0-8-2 15,6-6 1-15,-2-8-1 16,3-4 1-16,2-2-1 16,-1 2 1-16,0 3-1 15,-2 8 3-15,1 5 0 0,-10 12 1 16,0 5 0-16,-7 10 0 16,5 6-2-16,-5 7-9 0,5 4-27 15,-9-14-1-15,8 6-1 16,-4-13-1-16</inkml:trace>
  <inkml:trace contextRef="#ctx0" brushRef="#br0" timeOffset="84144.7651">5972 15794 18 0,'24'-7'25'0,"-5"-3"0"0,7 3-15 15,6 1-3-15,0-2-2 16,-1 1-2-16,0 3 0 15,-8 0-1-15,-5 4 1 16,-6 10 0-16,-4 5 1 16,-4 6 0-16,-1 8 2 15,4 7 0-15,-1 6 1 0,3 8 0 16,-1 3-1-16,5-1 0 16,0 3-2-16,-1-2 0 15,-8-9-1-15,1-3-2 16,-11-7 1-16,-6-9-1 15,-6-9 0-15,-5-4 0 32,-4-10-1-32,-2-2-3 0,7 0-8 15,-1 0-24-15,-2-11-1 16,13 8 0-16,-5-11 1 16</inkml:trace>
  <inkml:trace contextRef="#ctx0" brushRef="#br0" timeOffset="85384.1072">6738 15988 44 0,'0'0'34'0,"24"0"-3"16,-5 0-11-16,8 0-9 0,7 4-4 16,4-4-5-16,0 0-10 15,-4-3-25-15,6 7-1 16,-12-10 0-16,0 6 0 16</inkml:trace>
  <inkml:trace contextRef="#ctx0" brushRef="#br0" timeOffset="85584.7879">6790 16139 14 0,'10'9'35'0,"2"-9"1"16,15 11 0-16,0-5-17 15,3-4-18-15,9 5-28 16,-10-12-4-16,8 13-2 16,-11-11-3-16</inkml:trace>
  <inkml:trace contextRef="#ctx0" brushRef="#br0" timeOffset="87221.1098">7594 15686 27 0,'20'9'31'0,"-4"-17"2"16,13 8-16-16,9-3-4 15,7-1-1-15,4 4-4 16,7 0-2-16,-2 4-2 16,-3-1-3-16,-6 4 1 31,-9-1-2-31,-7 6 0 0,-11 3 1 16,-8-1 0-16,-10 9 1 15,-10 0-1-15,-8 10 1 16,-4 2 0-16,-9 4 0 15,-9 4 0-15,-7 3 0 16,0 5-1-16,-4-2 0 16,4 1-1-16,2-3 0 0,6-7 1 15,10-3-1-15,7-8 1 0,8-5 0 16,11-5 0-16,6-7 1 16,6-5 0-16,9-7 0 15,4 4 0-15,9-8-1 16,4-1 0-16,7-2-3 31,-1-5-7-31,11 0-23 0,-2 1-6 16,-3-4 0-16,8-1 0 15</inkml:trace>
  <inkml:trace contextRef="#ctx0" brushRef="#br0" timeOffset="87551.9167">8223 15452 39 0,'0'0'33'0,"25"9"-3"15,-7-7-12-15,4-2-8 16,8 3-1-16,1-3-5 0,0 0-7 16,1 4-12-16,2 1-17 15,-11-10-1-15,2 5 0 16,-10-9 7-16</inkml:trace>
  <inkml:trace contextRef="#ctx0" brushRef="#br0" timeOffset="87752.8209">8614 15312 39 0,'0'0'32'0,"0"0"0"0,4 14-13 31,-4 0-5-31,3 9-5 16,-3 5-3-16,9 3-2 0,-6 4-7 15,3 3-26-15,-6-13-5 16,10 0-1-16,-10-13 0 16</inkml:trace>
  <inkml:trace contextRef="#ctx0" brushRef="#br0" timeOffset="88590.9427">9207 15435 16 0,'-7'-23'17'15,"-2"13"-3"-15,-9-1-1 16,-1 3-2-16,-10 4-3 31,2 4-2-31,-6 4-2 0,1 4-1 16,1 6-1-16,2 5-1 15,8 1 0-15,7 6-1 16,7-1 1-16,7 3-1 16,10 2 1-16,8-1 0 15,6 2 0-15,5 0 1 16,1-1 0-16,-1-1 1 0,-4 2 1 15,-7-6 0-15,-8 2 0 16,-10-5 0-16,-4-1 0 16,-12-10 0-16,1 1 0 0,-4-7-1 15,1-3-1-15,3-2 0 16,3 0-1-16,12 0-1 31,0 0 1-31,0 0-1 16,6 18-1-16,5 0 2 0,-1 5-1 15,-3 9 0-15,-2 6 0 16,-8 12 1-16,-6 9-1 16,-10 5 0-16,-10 5 1 15,-3 5-2-15,-3 2 1 16,-2-1-1-16,3-3 1 0,9-6 0 16,4-8 0-16,17-5 0 15,13-7 0-15,11-8 0 16,8-9 1-16,8-3-3 15,-1-13-12-15,0-7-19 16,7-4 0-16,-17-23-1 16,6 2 6-16</inkml:trace>
  <inkml:trace contextRef="#ctx0" brushRef="#br0" timeOffset="89307.8493">9597 16001 16 0,'-55'11'17'15,"11"-6"-1"-15,26 0-1 16,18-5-1-16,41 0-2 31,18 3-3-31,30-3-1 0,25-3 0 16,29-1-1-16,16 4-2 15,17-3-1-15,4 3 0 16,0 0-1-16,-4 0-2 16,-8 0-3-16,-19 3-6 15,-18-3-17-15,-14 4-8 16,-35-9 1-16,-13 5 0 0</inkml:trace>
  <inkml:trace contextRef="#ctx0" brushRef="#br0" timeOffset="89692.9519">10180 15783 7 0,'10'-28'30'15,"4"-5"0"-15,-7-9-6 0,3-12-8 16,-1 1-3-16,-6-7-1 31,1 9-2-31,-4 1-1 16,0 12-3-16,-6 11-1 16,6 27-1-16,0 0-2 0,-7 40-1 15,7 11-5-15,0 7-15 16,0 8-17-16,6 13 0 15,-6-5-1-15,9 3 1 16</inkml:trace>
  <inkml:trace contextRef="#ctx0" brushRef="#br0" timeOffset="90171.6078">9405 16604 26 0,'17'0'30'0,"-9"-10"-5"15,8-5-8-15,5-7-2 16,-2-5-4-16,3-4-4 0,-2-5-1 16,1 4 0-16,-7 1-1 15,2 6 0-15,-9 9-1 16,-2 3-1-16,-5 13 1 15,0 13-2-15,0 8 1 16,0 15-2-16,-5 10 0 16,1 7 0-1,1 8 0-15,0 7-1 16,0-3 0-16,3-5-1 16,0-1-4-16,0-16-6 15,0-15-23-15,6-3-3 16,-6-25 1-16,12 5-1 15</inkml:trace>
  <inkml:trace contextRef="#ctx0" brushRef="#br0" timeOffset="90394.1991">9746 16678 42 0,'13'-3'33'0,"18"3"2"16,0 0-14-16,3-3-20 15,3 6-22-15,-3-11-10 16,6 8-1-16,-11-6-2 31</inkml:trace>
  <inkml:trace contextRef="#ctx0" brushRef="#br0" timeOffset="90772.8059">10318 16502 14 0,'-29'-11'32'16,"4"14"0"-16,-12 4-10 31,7 10-8-31,-1 7-3 0,5 8-3 16,8 6-3-16,9 2-2 16,14 2 0-16,11-3 0 15,9-3 0-15,9-12 0 16,3-13 1-16,3-11-1 15,1-11 1-15,-10-12-1 16,-2-10-1-16,-12-7 1 0,-7-3-1 16,-13 0-1-16,-7 1-1 15,-9 10-4-15,-5-2-6 16,2 11-18-16,3 15-9 16,-5-2 0-16,11 19-1 15</inkml:trace>
  <inkml:trace contextRef="#ctx0" brushRef="#br0" timeOffset="90942.1335">10419 16820 65 0,'9'7'39'0,"-9"-7"-2"0,0 0-15 16,0 0-50-16,0 0-8 15,10-7-2-15,-10 7-1 16</inkml:trace>
  <inkml:trace contextRef="#ctx0" brushRef="#br0" timeOffset="91573.5705">10913 16460 25 0,'-7'-12'29'0,"7"12"-1"16,-24-8-13-16,2 2-7 16,-3 6-2-16,0-3-4 15,-5 3 0-15,2 0-1 16,3 3 0-1,5 4 0-15,3 1-1 16,6 5 0-16,3 5 1 16,1 5-1-16,2 5 0 15,5 5 0-15,-4-5 0 16,4 0-1-16,4-4 2 16,1-6-1-16,2-7 0 15,2-11 1-15,7-3-1 0,5-9 2 16,4 2 0-16,6 1 0 15,3 6 1-15,-1 8 1 16,2 6 0-16,-7 9 1 0,-7 7 1 16,-11 7-3-1,-10 2 2-15,-13-1-1 0,-8-4-2 16,-10-9-1-16,-3-6-2 16,-1-6-3-16,-2-10-5 0,9-5-7 15,4-2-18-15,-1-15-2 16,15 10 1-16,2-5 8 15</inkml:trace>
  <inkml:trace contextRef="#ctx0" brushRef="#br0" timeOffset="91958.9913">11036 16639 21 0,'10'-7'33'0,"16"10"3"16,-3-3-6-16,4 0-15 16,6 4-4-16,-6 1-5 0,1 3-1 15,-5 1-2-15,-6 3-2 31,-11 2 0-31,-6 3 0 16,-13 1 0-16,-8 1-1 16,-6 6 1-16,-2 3-1 0,-2-5 0 15,3-4 0-15,3-3 0 16,10-2 0-16,6-5 1 16,9-9 0-16,22 6 0 15,2-11 0-15,4 0-1 0,5-1-4 16,5 6-14-16,4-9-18 15,-11-7-1-15,0 2 1 16,-12-4-1-16</inkml:trace>
  <inkml:trace contextRef="#ctx0" brushRef="#br0" timeOffset="92175.1584">11151 16471 28 0,'15'-5'33'16,"7"5"0"-16,-2 0 0 0,3 0-25 16,8 0-9-16,2 0-12 15,3 0-19-15,-13-8 0 16,5 5-1-16,-15-12 10 15</inkml:trace>
  <inkml:trace contextRef="#ctx0" brushRef="#br0" timeOffset="92344.2889">11480 16303 22 0,'6'9'37'16,"0"11"0"-16,-6 0-2 15,0 6-13-15,6 2-10 16,-6-1-8-1,5 2-20-15,-5-6-18 16,10-2-3-16,-10-21 0 16,3 14-1-16</inkml:trace>
  <inkml:trace contextRef="#ctx0" brushRef="#br0" timeOffset="93145.2729">11898 15296 22 0,'6'26'20'31,"-12"2"-6"-31,3 9 1 0,-5 5-2 16,-1 4-3-16,3 3 0 16,1 2-2-16,5-1-1 15,0-5-2-15,9-3-2 16,5-9 0-16,3-8-1 16,7-8-1-16,0-7 0 15,0-10-1-15,-3-7 1 0,-4-5-1 16,-4 1 0-16,-8-1 0 15,-5 1 0-15,-16 5 1 16,-1 6 0-16,-6 7-1 16,1 10 1-16,-3 7 1 15,7 10-1-15,4 11 1 0,7 9 1 32,7 10-2-32,11 15 1 15,8 4 0-15,3 3 0 16,2 7-1-16,-1-1 1 15,-5 6-2-15,-6-5 1 0,-9-6 0 16,-7-8 0-16,-13-9-1 16,-8-9 0-16,-7-16-1 15,-4-8 0-15,-1-17-2 0,1-12-4 16,6-14-14-16,10-5-14 16,-3-18 0-16,13 2 0 15</inkml:trace>
  <inkml:trace contextRef="#ctx0" brushRef="#br0" timeOffset="94514.7151">12342 15954 40 0,'-12'5'30'0,"12"-5"-7"16,22 4-3-16,2-4-3 15,11 0-5-15,5 0-1 16,9 0-3-16,1-2-5 16,3-3-9-16,-6-6-28 15,-4 4-1-15,-15-6-1 16,-3 7 0 0</inkml:trace>
  <inkml:trace contextRef="#ctx0" brushRef="#br0" timeOffset="95178.1927">13205 15675 24 0,'-18'-5'32'16,"-8"-4"1"-16,-3 9-15 16,0 10-3-16,0 6-6 15,7 12-2-15,4 6-2 16,12 11-1 0,9 1-2-16,10 2 0 15,5 0-1-15,12-6 1 0,6-10-1 16,7-8 0-16,3-14 1 15,3-14-1-15,-8-16 1 16,-7-7-1-16,-6-12 1 16,-15-2 0-16,-13-6-1 15,-16-1 1-15,-9 3-1 0,-6 3 0 16,-7 9-1-16,1 5-6 16,9 13-11-16,7 9-19 15,0 2 0-15,18 14-1 16,0 1 1-16</inkml:trace>
  <inkml:trace contextRef="#ctx0" brushRef="#br0" timeOffset="95401.3631">13561 16025 55 0,'0'0'35'0,"0"0"-4"16,0 0-11-16,0 0-49 16,0 0-4-16,0-13-2 15,0 13 1-15</inkml:trace>
  <inkml:trace contextRef="#ctx0" brushRef="#br0" timeOffset="95801.4886">13672 15678 36 0,'0'-10'36'0,"13"16"0"16,0 4 2-16,11 9-24 16,7 9-6-16,-3 8-3 0,4 8 0 15,-4-3-2-15,-7 1-3 0,-12-7-1 16,-15-5-2-16,-7-6-2 16,-8-9 0-16,0-6-1 15,-2-14 0-15,8-8 0 16,0-13 2-16,15-5 1 15,9-7 2-15,12-8 2 16,5-4 1-16,4 0 2 0,-2 2 1 16,-9 7 1-16,-6 9-1 15,-17 10 1-15,-11 11-2 16,-14 11 0-16,-8 4-4 16,-6 13-13-16,3 6-24 15,-4-6-1-15,8 4 1 31,-2-11-1-31</inkml:trace>
  <inkml:trace contextRef="#ctx0" brushRef="#br0" timeOffset="97873.3957">14318 15582 11 0,'0'0'29'0,"0"0"1"0,14 3-12 16,9-6-3-16,14 3-3 31,7-7-1-31,14 4-2 0,3-4-2 16,5 7-2-16,-4-3-2 15,-3 3-2-15,-12 0 0 16,-12 4 0-16,-17 4-1 15,-18 9 1-15,-11 4-1 16,-18 7 0-16,-11 5 1 16,-11 3 0-16,-8 4 0 0,-6 3 0 15,2-2 0-15,5-7-1 16,6-3 1-16,10-6 0 16,10-4 0-16,13-3 1 15,15-6 1-15,11-3 0 16,14-2 0-16,12 0 1 15,7-7-1-15,11 5 0 0,2-5-2 16,3 0-7-16,4-5-21 16,-1-1-11-16,-11-6 0 15,1 2 0-15</inkml:trace>
  <inkml:trace contextRef="#ctx0" brushRef="#br0" timeOffset="98142.098">14880 15345 26 0,'-5'-20'34'15,"17"20"0"-15,4 0-4 16,6 0-17-16,8 2-6 16,2 4-3-16,2-2-7 31,0 2-12-31,-1 5-17 0,-8-15-2 16,1 4 0-16,-7-8 5 15</inkml:trace>
  <inkml:trace contextRef="#ctx0" brushRef="#br0" timeOffset="98327.0122">15285 15132 12 0,'9'0'33'0,"-9"0"3"16,0 0-4-16,5 20-10 16,-10 1-7-16,5 14-4 0,-3 1-2 15,3 6-2-15,3 5-11 16,-3 0-28-16,6-11-4 15,7-3-1 1,-10-9-2-16</inkml:trace>
  <inkml:trace contextRef="#ctx0" brushRef="#br0" timeOffset="99074.6716">16018 15170 2 0,'-62'-17'51'16,"27"17"-38"-16,-5-3-3 16,7 11-3-16,1 2-2 0,5 4-2 15,10 6 0-15,8 2 1 16,9 6 0-16,10-4 1 16,11 5 0-16,5 0 0 15,8 3 0-15,3-3 0 16,-1 5 0-16,-4-2-2 15,-5 1 1 1,-11 0-1-16,-9 2 0 16,-14-3 0-16,-6 1 0 15,-8-4-1-15,-4-2 0 16,-3-5 0-16,4-2-1 0,5-4-1 16,9-1 0-16,10-3 0 15,4 0 0-15,11 5 0 16,3 6 0-16,-1 12 0 15,-6 8 0-15,-11 13 1 0,-6 12 0 16,-18 14 0-16,-11 7 0 16,-11 13 0-16,-10 0 0 15,-4 0-1-15,8-6 2 16,7-1-1-16,14-9 1 16,12-10 0-16,19-11-1 0,10-14-1 15,18-12-4-15,10-16-31 16,9-1-2-16,-6-22 0 15,6-8 0-15</inkml:trace>
  <inkml:trace contextRef="#ctx0" brushRef="#br0" timeOffset="99875.0235">16256 15886 41 0,'-37'10'15'0,"24"-2"0"16,30-4-3-16,32 1 0 16,32-5-1-16,39 2-1 15,32-2 0-15,37 0-2 16,27 0-1-16,26 4 0 15,16-4 0 1,9-3-3-16,-2-2-2 16,-11 0-3-16,-11 3-6 0,-29-7-15 15,-28-4-12 1,-24 7-1-16,-45-12 0 16</inkml:trace>
  <inkml:trace contextRef="#ctx0" brushRef="#br0" timeOffset="100514.4166">17202 15441 29 0,'25'3'33'16,"0"-3"1"-16,9 0-14 15,7 8-5-15,1-3-4 16,5 1-3-16,-6-1-2 15,-4 2-3 1,-8-2-1-16,-8-1-1 16,-21-4 1-16,4 12-2 15,-24-4 1-15,-9 0 0 16,-11 7-1-16,-6 5 1 16,-2 2-1-16,0 0 0 15,3 2 0-15,10-2 0 16,10-3 1-16,15-1-1 0,16-6 0 15,16-5 1-15,9-3-1 16,11-1 1-16,3-3-1 16,4 0-3-16,2 0-8 15,-7 6-23-15,-8-15-2 0,-2 6 0 16,-15-13 0-16</inkml:trace>
  <inkml:trace contextRef="#ctx0" brushRef="#br0" timeOffset="100746.3003">17477 15238 13 0,'11'-9'30'15,"21"9"0"-15,-1 0-10 16,10 0-8-16,6 0-4 16,0 4-9-16,-1 4-12 0,-8-12-15 15,5 7-2-15,-16-15 0 0</inkml:trace>
  <inkml:trace contextRef="#ctx0" brushRef="#br0" timeOffset="100931.2134">17965 15033 8 0,'5'-22'32'0,"-5"22"2"15,0 0 2-15,3 9-17 16,0 17-3-16,-3 7-5 16,6 10-6-16,-6 5-12 15,7 11-25-15,-10-9-2 16,6 3-1-16,-8-14-2 0</inkml:trace>
  <inkml:trace contextRef="#ctx0" brushRef="#br0" timeOffset="101531.4553">16362 16486 16 0,'0'0'30'15,"6"-20"-1"-15,3 3-10 16,3-8-3-16,1-7-4 0,5 1-4 16,-2-5 0-16,0 6 0 15,-6 1-2 1,1 11-1-16,-11 18 0 0,9 3-1 15,-9 19-1-15,0 17-1 0,0 10 0 16,0 6 0-16,-3 6 0 16,3 4-2-16,0-3-2 15,-3-15-6-15,6-3-11 16,4-11-18-16,-7-17 0 31,15-7-1-31,-15-9 3 0</inkml:trace>
  <inkml:trace contextRef="#ctx0" brushRef="#br0" timeOffset="101732.1875">16675 16518 37 0,'0'0'36'16,"15"-3"1"-16,10 3-7 0,11 0-14 15,0 0-10 1,8-3-12-16,1-3-27 0,9 6-2 16,-12-5 0-16,3 5-2 15</inkml:trace>
  <inkml:trace contextRef="#ctx0" brushRef="#br0" timeOffset="102117.2761">17391 16317 4 0,'-27'-22'31'16,"7"17"1"-16,-11-7-1 0,1 12-16 15,7 17-2-15,0 4-5 16,9 16-3-16,4 3-2 16,10 5-1-16,7-4 0 15,10 0-1-15,9-7 1 0,8-5 0 16,5-17 0 0,4-12 0-1,-4-12 2-15,0-12 0 16,-10-7 0-16,-8-4-1 15,-16-10 0-15,-14-3 0 0,-13 2-1 16,-7 8-4-16,-3 13-9 16,-2 10-24-16,-1 0-2 15,12 15 0-15,3 0-1 16</inkml:trace>
  <inkml:trace contextRef="#ctx0" brushRef="#br0" timeOffset="102317.8191">17572 16663 68 0,'14'4'37'15,"-14"-4"-2"-15,0 0-25 16,10-6-25-16,-16-7-18 15,6 13-2-15,0-19-1 0</inkml:trace>
  <inkml:trace contextRef="#ctx0" brushRef="#br0" timeOffset="102897.7713">17989 16237 23 0,'0'0'22'15,"-2"-12"-8"-15,-12 7-5 16,-5-2-4-16,-2 5-2 0,-3-3-1 16,-1 1-1-16,2 4 0 0,3 9 1 15,2 0-1-15,2 8 1 16,5 3 2-16,3 3 0 15,2 5 1-15,3 0 1 16,3 0 0-16,0-2 1 16,6-5-1-1,1-8-1-15,7-3-1 16,2-10-1-16,5 0-1 16,8-6 0-16,5-1 0 15,4 2 0-15,2 5 0 16,-1 0 1-16,-1 12 1 15,-10 3 0-15,-9 7 1 16,-17 3-1-16,-8 8-1 0,-19-4 1 16,-8-2-1-16,-9-1-1 15,-4-9-5-15,3-3-5 16,-2-9-14-16,2-13-14 16,19-2-1-16,6-12 0 15,15 4 4-15</inkml:trace>
  <inkml:trace contextRef="#ctx0" brushRef="#br0" timeOffset="103366.9555">18296 16425 28 0,'11'-6'32'0,"16"6"-4"16,-1 0-7-16,2 0-6 15,4 6-3-15,-5-2-4 0,-1 3-2 16,-10 1-3 0,-6 6 0-1,-10 1-1-15,-14 3 0 16,-8 2-1-16,-5 2 0 0,-2-1 0 16,-1 4 0-16,4-3-1 15,4-3 0-15,9 0 1 16,13-5-1-16,11-4 0 15,7-3 0-15,10-2-1 16,4-5-3-16,7 3-8 0,-1-3-19 16,-4-8-5-16,5 5 0 15,-15-11 1-15</inkml:trace>
  <inkml:trace contextRef="#ctx0" brushRef="#br0" timeOffset="103583.6215">18430 16262 25 0,'20'-5'26'16,"15"9"-3"-16,1-4-16 0,-2 0-15 15,7 12-16-15,-14-16-1 16,8 11 2-16</inkml:trace>
  <inkml:trace contextRef="#ctx0" brushRef="#br0" timeOffset="103768.5341">18866 16139 55 0,'0'0'37'15,"6"27"-2"-15,-6 2-13 16,0-1-9-16,0 11-3 31,0-1-6-31,0-1-13 0,-6-5-27 16,9 0-1-16,-3-17-1 16,6-5-1-16</inkml:trace>
  <inkml:trace contextRef="#ctx0" brushRef="#br0" timeOffset="104453.7381">19582 15020 12 0,'-10'17'28'0,"0"15"0"15,-11 2-10 1,3 13-4-16,2 19-2 0,4 11-1 15,5 9-2-15,7 1-2 16,11-3 0-16,6-6-4 31,5-6 0-31,4-14-1 0,2-14 0 16,-2-17-1-16,-4-11 0 16,-8-11 1-16,-4-5-1 15,-10 0 0-15,0-14-1 16,0 14 1-16,-20-10-1 15,4 17 0-15,0 10 0 16,-2 14 0-16,2 16 0 0,1 22 0 16,3 9 1-16,2 17-1 15,4 8 0-15,6 6-1 16,-4 3 1-16,0-1 0 16,-3-7 0-16,-4-16-1 15,-7-8-1-15,-4-18-5 0,-8-18-8 31,-1-23-15-31,7-14-5 16,-4-30-1-16,16-4 2 16</inkml:trace>
  <inkml:trace contextRef="#ctx0" brushRef="#br0" timeOffset="104822.6477">20218 15983 30 0,'14'26'34'0,"-14"-6"-4"16,-5 7-14-16,-2 7-38 0,-15-20-6 15,7 5-2-15,-7-19 1 16</inkml:trace>
  <inkml:trace contextRef="#ctx0" brushRef="#br0" timeOffset="105786.5739">20910 15286 23 0,'5'-16'34'0,"-5"16"1"15,-9 6-10-15,2 35-4 16,-3 16-6-16,4 21-5 0,-6 6-3 16,8 8 0-1,-5 4-3-15,4-4-2 0,2-9-3 16,-1-22-8-16,8-14-23 16,2-10-6-16,-4-23 0 0,8-6 0 15</inkml:trace>
  <inkml:trace contextRef="#ctx0" brushRef="#br0" timeOffset="106187.6547">21199 15591 54 0,'15'-14'34'15,"15"12"0"-15,1 2-19 16,5-3-6-16,4 10-3 16,-5 2-3-16,-2 2-1 0,-8 5-1 15,-12 1 0-15,-13 1-1 0,-13 2 0 16,-14-1 1-1,-5 0-1-15,-5-2 1 16,-1 2-1-16,5-5 0 0,3 1 0 16,11-4 0-16,19-11 1 15,0 18-1-15,22-14 0 32,5 3-1-32,4 0 0 0,6 0-4 15,0-4-10-15,-5-3-19 16,5 3-1-16,-13-10 0 15,5 2 0-15</inkml:trace>
  <inkml:trace contextRef="#ctx0" brushRef="#br0" timeOffset="106403.3839">21631 15190 46 0,'4'-13'34'15,"3"23"3"-15,-4 18-13 16,-3 7-8-16,0 28-4 0,-7 11-4 16,7 14 0-16,-8 2-1 15,2 7-4-15,0-4-5 0,1-17-10 16,5-9-20-16,4-14-7 16,3-21-1-16,15-14 0 15</inkml:trace>
  <inkml:trace contextRef="#ctx0" brushRef="#br0" timeOffset="106888.5484">21964 15565 41 0,'0'0'32'0,"0"0"-3"16,19 0-13-16,7 3-5 15,5 3-4-15,12 4-3 0,3 0-1 16,3 4-1-16,-1 3 0 16,-5-5-1-16,-6-2 0 15,-12-1 0-15,-12 1 0 16,-13 2 2-16,-13-1 1 15,-9 3 0-15,-10 1 0 16,-5 8 1-16,-5-2-1 0,3 4-2 16,3 1-6-16,5-3-19 15,9-9-14-15,18 5-1 16,4-19 1-16</inkml:trace>
  <inkml:trace contextRef="#ctx0" brushRef="#br0" timeOffset="107306.0451">22677 15521 10 0,'-9'-2'32'16,"-19"-8"0"-16,10 10 0 16,-8 4-15-16,1 7-5 15,4 9-5-15,3 4-2 32,9 12-1-32,6-2-1 0,9 5 0 15,6-4-1-15,12-3-1 16,6-9 0-16,8-7 0 15,1-12 0-15,4-7 0 16,-7-8 1-16,-1-11 0 16,-12-7 1-16,-6-3 0 0,-14-6 1 15,-11 2-1-15,-11 2 0 0,-6 2 0 16,-7 8-3 0,-4 6-6-16,7 10-19 15,2 8-13-15,-2 4 0 0,17 11-1 16</inkml:trace>
  <inkml:trace contextRef="#ctx0" brushRef="#br0" timeOffset="107506.5797">22903 15827 14 0,'13'6'32'0,"-13"-6"1"16,0 0-7-16,0 0-26 15,0 0-24-15,0 0-5 16,0 0-2-16,4-9 11 16</inkml:trace>
  <inkml:trace contextRef="#ctx0" brushRef="#br0" timeOffset="108127.2673">23461 15420 17 0,'0'0'22'16,"-13"-5"-9"-16,-8 2-5 16,-3-2-4-16,2 1-3 15,-4-1 0-15,-4 0 0 16,5 0 0-16,-6 5 0 0,4-2 0 15,9 2 1 1,1 7 2 0,-13 15 7-1,19-8-4-15,-4 2 1 16,10 3 0-16,0-3 1 0,5 3-1 16,0-6-1-16,5 0-1 15,-5-13-1-15,11 15 0 16,1-12-2-16,10 2 0 15,-4-1-1-15,7 3 0 0,6 2-2 16,1 2 1-16,1 6-1 16,2 5 0-16,0 1-1 15,-11 2 1-15,-5 3 1 16,-3 0 1-16,-16-3 1 16,-8 3 0-16,-12-8 1 15,-6 0 0-15,-13-8 0 0,1-3 0 16,0-6 0-16,1-3-2 15,1 0-2-15,7-6-2 16,7 0-9-16,4 0-23 16,10-4-4-16,8 10-2 15,-13-14 2-15</inkml:trace>
  <inkml:trace contextRef="#ctx0" brushRef="#br0" timeOffset="114466.1706">6614 17661 11 0,'0'0'33'16,"6"13"2"-16,9-13-5 15,16-3-14-15,10-1-6 16,5 0-3-16,3 4-6 15,8 0-15-15,2 4-18 0,-16-4-2 16,3 0 1-16,-18-9 4 0</inkml:trace>
  <inkml:trace contextRef="#ctx0" brushRef="#br0" timeOffset="114735.4413">6617 17816 40 0,'9'0'37'0,"9"8"0"16,17-8-11-16,11 0-10 15,1-8-4-15,12 4-1 16,-1 13-11-16,-2-9-34 16,-9 5-3-16,-1 1-2 15,-22-16-2 1</inkml:trace>
  <inkml:trace contextRef="#ctx0" brushRef="#br0" timeOffset="115798.5808">7816 17240 31 0,'0'0'27'16,"-25"4"-4"-16,-5 10-5 15,-1 18-1-15,-9 9-4 16,6 12-1-16,-4 11-3 16,10 15 0-16,4 5-3 15,11 11-2 1,9 1-3-16,11-5-3 16,14-12-5-16,5-8-10 15,14-10-8-15,9-17-14 16,-2-16 3-16,9-20-2 15</inkml:trace>
  <inkml:trace contextRef="#ctx0" brushRef="#br0" timeOffset="116183.4024">8095 17611 22 0,'-33'-7'32'0,"4"7"-5"16,2 3-8-16,-2 6-5 16,4 6-4-16,1 9-3 15,12 3-1-15,6 6-3 16,6-33-1-16,18 80 5 0,-18-80-2 15,47 61 2-15,-14-45-1 16,2-13-3-16,2-3 0 16,-3-10 1-16,-6-15 0 15,-6-8-4-15,-13-5 1 16,-9 6-2-16,-9 4 1 0,-13 1 2 16,-3 3-1-16,-5 4-5 15,-5 10-12-15,7 4-21 16,9 6-2-16,1 4 2 15,18-4-1-15</inkml:trace>
  <inkml:trace contextRef="#ctx0" brushRef="#br0" timeOffset="116399.5746">8315 17880 70 0,'0'0'40'0,"0"0"-3"0,10 44-14 15,-10-44-11-15,0 0-15 16,0 0-33-16,0 0-1 16,-6-13-3-16,12-2 1 15</inkml:trace>
  <inkml:trace contextRef="#ctx0" brushRef="#br0" timeOffset="116969.6224">8724 17606 22 0,'0'0'25'16,"-13"0"-8"-16,-3 0-4 15,1 0-4-15,-3 0-3 0,-4 0-3 16,3-4 0 0,-3 4-1-16,3 0-1 0,2-3-1 31,1 3 1-31,6 10-1 16,-2 0 0-16,12-10 0 0,-16 26 1 15,11-9-1 1,5 1 1-16,0-2 1 15,0 1 1-15,5-7 1 0,5-5 1 16,1 0 0-16,8-5 1 16,1-3 0-16,4-2 0 0,4 2 0 15,2 3-1-15,-1 6-1 16,-2 6 0-16,-5 0 0 16,-6 5 0-16,-16-17-1 15,4 41 2-15,-4-41-2 16,-35 46 1-16,35-46-2 15,-63 27-8 1,63-27-16-16,-55 14-14 16,25-21 1-16,13-6-5 15</inkml:trace>
  <inkml:trace contextRef="#ctx0" brushRef="#br0" timeOffset="117386.0872">8925 17321 19 0,'0'0'36'0,"18"8"0"0,1 20 3 16,6 6-20-16,9 17-7 15,-6 7-4-15,6 7 0 16,-13 12-4-16,-7 6-3 15,-14 7 0-15,-11-1-3 16,-11-4-1-16,-9-5-4 16,-2-15-1-16,-4-12-7 0,37-53-13 15,-38 54-13-15,38-54 4 16,-6-56-2-16</inkml:trace>
  <inkml:trace contextRef="#ctx0" brushRef="#br0" timeOffset="117936.6097">9222 17359 25 0,'13'0'34'15,"-4"3"1"-15,0 6-13 0,1 6-2 16,-1 2-7-16,0 7-3 16,-5-2-3-16,1-2-1 0,-5-1-2 15,0-19-2-15,0 0-1 16,0 0 0-16,19-14-1 15,-3-9 0-15,-1-3 0 16,4 4-2-16,2-2 2 16,4 10-3-16,-2 8 4 0,-3 6-1 15,-4 6 0-15,-4 13 2 16,-5 6-2-16,0 3-2 16,1 2-11-16,-1-2-21 15,-7-11-5-15,16 7 2 16,-11-10-1-16</inkml:trace>
  <inkml:trace contextRef="#ctx0" brushRef="#br0" timeOffset="118486.4278">9743 17677 36 0,'16'-5'33'0,"-16"5"-8"15,17-10-5-15,-17 10-5 16,11 24-3-16,-8 1-4 0,-3-2-2 16,6 6 0-16,-6-29-3 15,10 64 2-15,-10-64 1 16,24 60-2-16,-24-60 1 15,0 0-1-15,60 22 0 16,-36-22-4-16,4-19 0 0,-4-3-4 16,-1-13-1-16,-2-4 1 0,-6 2-1 15,1 5 2 1,-7 1-2-16,-3-1 4 16,-3 15 2-16,-3 5 0 0,0 12 0 15,-8 10 1-15,5 12 0 16,0-1 0-16,3 8-1 31,0 3 1-31,0-32-5 0,8 69-5 16,1-45-25-16,7-6-4 15,-7-12-1-15,-9-6-3 16</inkml:trace>
  <inkml:trace contextRef="#ctx0" brushRef="#br0" timeOffset="118917.3386">10301 17636 18 0,'13'24'34'0,"-13"-7"2"15,6 9-5-15,-6-26-15 16,-2 63 0-16,2-63-6 0,0 74-6 16,0-74 1-1,-4 59 0-15,4-59-4 0,0 23 4 16,4-32-3-16,-4-5-5 0,2-12 2 16,-2-6 2-16,-6-5-3 15,-1-7-1-15,-5-5 3 16,-3 5-3-16,2 1 3 15,-2-1 1-15,5 5-1 16,5 0 1-16,5 7-1 16,0 6 0-16,15 5-1 0,4 4 0 15,8 7-2-15,7 5-3 16,5 3-6-16,6 4-17 16,8-2-7-16,-7 8-1 15,6-1 2-15</inkml:trace>
  <inkml:trace contextRef="#ctx0" brushRef="#br0" timeOffset="119187.0679">10422 17887 74 0,'-43'32'33'0,"43"-32"-9"16,0 0-6-16,49 0-4 16,-49 0-10-1,72 0-16-15,-72 0-20 16,83-10-3-16,-48-3-3 15,-35 13-5-15</inkml:trace>
  <inkml:trace contextRef="#ctx0" brushRef="#br0" timeOffset="119587.531">10648 17663 42 0,'13'6'33'0,"-13"-6"-3"16,3 13-13-16,4-3-4 15,-7 4-4-15,0 5-1 16,2-2-3-16,1-5-1 31,-3-12-1-31,13 7-1 0,-3-16-1 16,8 1-1-16,1-3 1 15,4-7-1-15,4 3 1 16,-2 1-1-16,-1 10 1 16,-3 4-1-16,-4 8 1 15,-5 6-1-15,-2 5 0 16,-4 7-1-16,-6-26-10 0,16 61-25 15,-10-45 3-15,8-6-4 16,-5-10 1-16</inkml:trace>
  <inkml:trace contextRef="#ctx0" brushRef="#br0" timeOffset="120057.862">10968 17464 17 0,'14'-6'31'16,"0"-5"-3"-16,7 1-8 15,12 4-5-15,1-2-2 16,3 3-4-16,-3-1-2 16,-1 6-4-16,-7 0 0 0,-2 0-1 15,-12 10-1-15,-3-2 0 16,-4 3 0-16,-5 7 0 16,3 0 0-16,-3 3 1 15,6 5 0-15,0 1 0 16,2 1 0-16,2 0 1 31,0 1-1-31,-1 5-1 0,-2 2 1 16,-2-7 0-16,-5-29-1 15,-12 59 3-15,12-59 1 0,0 0-2 16,-57 60 2-16,33-52-1 16,0-12-6-16,-1 8-2 15,8-4-13-15,17 0-23 16,-14-11 0-16,16 0 0 0,1-9-2 15</inkml:trace>
  <inkml:trace contextRef="#ctx0" brushRef="#br0" timeOffset="120357.8855">11661 17663 16 0,'0'0'35'15,"0"0"0"-15,25 0-4 0,1 4-15 16,2-4-4-16,12 5-2 15,1-5-2-15,5 5-14 16,-4-5-28-16,6 6-1 16,-13-10-1-16,5-1-1 0</inkml:trace>
  <inkml:trace contextRef="#ctx0" brushRef="#br0" timeOffset="120920.0437">12625 17481 16 0,'-28'0'31'0,"0"11"-1"16,-6 5-9-16,-3 0-5 15,8 12-3-15,5 4-4 16,11 8-2-16,10-1-1 0,10 0-2 16,-7-39-1-16,43 72 3 15,-6-48-4-15,9-10 0 16,2-10 1-16,0-12-1 15,-4-14 0-15,-8-5 0 16,-9-10-1-16,-12 1-2 16,-15-2 3-16,-13 6-1 0,-14-3 0 15,-2 8-1-15,-5 7-2 16,1 7-7-16,6 3-21 16,10 10-8-16,1 0 0 15,13 8 0-15</inkml:trace>
  <inkml:trace contextRef="#ctx0" brushRef="#br0" timeOffset="121140.2329">12935 17775 45 0,'0'0'34'0,"0"0"-1"16,16 15-14-16,-16-15-45 15,12-9-6-15,0 2 0 16,-12 7-2-16</inkml:trace>
  <inkml:trace contextRef="#ctx0" brushRef="#br0" timeOffset="121622.3093">13220 17461 22 0,'-13'3'33'0,"13"10"2"31,0 5-5-31,13-2-16 0,12 9-4 16,2 0-1-16,8 4 0 16,2-7-4-16,0 6 0 15,-8-3-2-15,-5 4-2 16,-11-4 1-16,-13-7-1 15,-16-3-2-15,-5-1 1 16,-7-4-2-16,-3-3 0 0,2-7-1 16,0-12 1-16,12-5-2 15,4-4 1-15,13-7 1 16,6-3 0-16,11-4 2 0,4-7 0 16,7 1 1-1,3 5 1-15,-7 2 1 0,-5 2-1 16,-10 9 0-16,-14 3 0 15,-14 7 0-15,-6 13-1 0,-13 0-2 16,0 8-4-16,5 5-11 16,8 1-20-16,0-3-1 15,25 1-1-15,0-12 2 16</inkml:trace>
  <inkml:trace contextRef="#ctx0" brushRef="#br0" timeOffset="123093.0826">13973 17077 22 0,'-24'10'31'16,"-10"9"2"-16,-6 19-15 15,2 20-5-15,1 8-3 16,5 11-1-16,8 10-3 16,11 8-2-16,9 4-3 15,15 3-2-15,7-13-1 16,10-7-3-1,7-15-2-15,4-9-8 16,3-16-14-16,10-5-8 16,-52-37 1-16,83 0 22 15</inkml:trace>
  <inkml:trace contextRef="#ctx0" brushRef="#br0" timeOffset="123478.0728">14213 17419 26 0,'-29'0'31'0,"5"12"1"15,-10 6-12-15,2 4-9 16,4 7-3-16,7 3-3 15,8 5-1-15,7-4-2 16,15 7 1-16,10-8 0 31,12-6-1-31,7-10 0 0,4-7 0 16,4-9-1-16,-2-7 0 16,-6-8 1-16,-4-9-1 15,-18-5 0-15,-11 1 1 16,-17 1-1-16,-12 5-1 0,-8 5 0 15,-4-2-3-15,-2 9-8 16,1 1-19-16,0 2-6 16,18 7 1-16,3-6 0 15</inkml:trace>
  <inkml:trace contextRef="#ctx0" brushRef="#br0" timeOffset="123709.8641">14529 17756 42 0,'0'0'35'0,"0"0"1"0,0 0-10 16,0 0-31-16,0 0-25 15,0 0-2-15,7-12-3 16,-7-1 0-16</inkml:trace>
  <inkml:trace contextRef="#ctx0" brushRef="#br0" timeOffset="124310.3763">15008 17416 26 0,'0'0'20'16,"-18"-10"-6"-16,-2 4-5 16,-3 3-3-16,-4-2-3 15,0 5-1-15,-1 0 0 16,2 0 0-1,4 0 0-15,4 7 0 16,1 0 0-16,5 5 2 16,3 7-1-16,-1-2 3 0,4 2 0 15,-1 1 0-15,3 2 0 16,0-3 0-16,4 3-2 16,3-13-1-16,8-4 0 15,3-2-1-15,4-3 1 0,6 0 0 16,5 6-1-16,2-3 2 15,3 2-1-15,-3 6-1 16,-3 4 2-16,-9 3-2 16,-5 4 1-16,-14 2-1 15,-8-9 0-15,-12-1-1 16,-7 3-1-16,-4-8-3 0,0-9-3 16,7 0-7-16,2-5-16 15,3-11-8-15,19 16 1 16,-3-27-1-16</inkml:trace>
  <inkml:trace contextRef="#ctx0" brushRef="#br0" timeOffset="124664.1826">15160 17193 21 0,'7'19'36'0,"12"20"0"0,-1 5-1 16,4 11-19-16,3 15-2 16,-7-1-5-16,2 14 0 15,-13 2-4-15,-7 5-4 16,-10-4-2-16,-10-6-5 16,-2-11-4-16,-5-11-15 15,-1-10-15-15,28-48-5 0,0 0 6 16</inkml:trace>
  <inkml:trace contextRef="#ctx0" brushRef="#br0" timeOffset="125266.2644">15406 17316 22 0,'11'0'36'15,"-1"8"-3"-15,0 7-11 31,-5 4-6-31,4 5-3 0,-9 0-3 16,4 5-1-16,-4-7-4 16,-3 0-1-16,-3-8-3 15,6-14 0-15,0 0 0 16,-5-14 0-16,11-7-2 16,9-2 0-16,3 1 1 15,2-1-2-15,7 4 3 0,-3 7-1 16,-2 4 0-16,1 15 1 15,-9 5 0-15,-4 6 2 16,-7 2-3-16,-3 7 2 16,0-3-4-16,-3 0-4 15,3 1-9-15,4-9-21 16,-4-16-1 0,14 15-1-16,-3-15 0 15</inkml:trace>
  <inkml:trace contextRef="#ctx0" brushRef="#br0" timeOffset="125529.3045">15773 17406 22 0,'0'0'33'0,"0"0"4"16,14 5-7-16,-1-10-14 0,12 5-5 16,-2 0-5-16,7 0-7 15,1 0-14-15,-1 0-18 16,-10-2-1-16,4 2-1 16,-11-4 0-16</inkml:trace>
  <inkml:trace contextRef="#ctx0" brushRef="#br0" timeOffset="125783.2484">16089 17316 26 0,'10'-15'32'0,"-10"-1"2"15,8-3-14-15,-2 6-3 0,-6-1-7 16,7 2 1-16,-7 12-5 15,0 0 0-15,0 0-1 16,7 22 1-16,-7 2-1 16,3 2-2-16,-3 6 1 15,5 5-1-15,-5-4-1 32,3 3-4-32,4-4-21 0,-1-9-13 15,-6-8-4-15,9-2 1 16</inkml:trace>
  <inkml:trace contextRef="#ctx0" brushRef="#br0" timeOffset="126415.411">16474 17599 34 0,'27'-7'32'0,"-11"2"-2"16,-4 2-10-16,1 11-6 0,-6 2-3 15,-2 9-3-15,-8 2-1 16,0 6-3-16,-4 2 0 15,2 3-2-15,1-3 1 16,4-5-2-16,7-3 1 0,5-6 0 16,4-7 0-16,6-1 0 15,2-7-2-15,4-10 0 32,-1-2-1-32,1-12 0 0,-2-4-1 15,-2 3-1-15,-5-2 2 16,-6-4 0-16,-4 2 0 15,-3 7 3-15,-6 5-1 16,0 17 1-16,-13 0 0 16,13 0 1-16,-18 24-1 15,11 3 1-15,1 0-2 0,6 8-1 16,0-35-3-16,7 73-18 16,-7-73-16-16,28 47 0 15,-9-33 1-15,9-9-2 16</inkml:trace>
  <inkml:trace contextRef="#ctx0" brushRef="#br0" timeOffset="126847.9031">17031 17599 39 0,'-9'25'35'0,"9"12"0"15,-9-2-9-15,9-35-14 16,-10 75 0-16,10-75-3 16,0 69-4-16,0-69 2 15,0 33-4-15,0-33-1 0,0 0-1 16,-4-21 0-16,4-4-3 15,-6-7 0-15,1-11 2 16,-4 3-2-16,2-7 1 16,-2 1 1-16,4-5 0 15,5 1 1-15,0-1-3 32,4 6 2-32,6 7-2 0,6 7 2 15,6 8-2-15,3 3 1 16,4 9-4-16,1 9-3 15,0 4-13-15,1 3-14 16,10 2 0-16,-7-2-1 16,6 8 3-16</inkml:trace>
  <inkml:trace contextRef="#ctx0" brushRef="#br0" timeOffset="127101.3413">17080 17846 67 0,'0'0'37'15,"-4"44"1"-15,4-44-17 0,54 6-16 16,-54-6-28-16,67 0-12 16,-20 6 2-16,-11-9-5 15</inkml:trace>
  <inkml:trace contextRef="#ctx0" brushRef="#br0" timeOffset="127601.8948">17342 17574 38 0,'26'0'36'16,"-13"13"0"-16,3 1-2 15,-1 6-19-15,-9 2-6 16,1 5-2-16,-7 1-2 0,0-6 0 15,-8-7-2-15,8-15-1 32,-13 0-1-32,13 0-1 15,12-21 2-15,4-4-2 0,6-6 0 16,7 4 0-16,2-2-1 16,3 14 0-16,-1 8 1 15,-4 0 1-15,-5 17-2 16,-6 6 2-16,-5 6-2 15,-5 7-1-15,-2 8-10 0,-2-2-25 16,-4-14-1-16,6 5-1 16,-6-14 2-16</inkml:trace>
  <inkml:trace contextRef="#ctx0" brushRef="#br0" timeOffset="127871.4621">17883 17604 40 0,'-8'10'36'15,"22"-5"1"-15,3-5-7 0,7 0-15 16,11 0-7-16,5 0-6 16,3 0-18-16,-6-5-20 15,8 5-1-15,-14 0 1 0,-1-7 0 16</inkml:trace>
  <inkml:trace contextRef="#ctx0" brushRef="#br0" timeOffset="128203.5319">18230 17607 3 0,'17'-5'27'0,"-8"-2"0"16,14-3-2-1,-3-9-10-15,1 3-2 0,3-4-1 0,-6 2-2 16,2 1 0 0,-10 8-1-16,2 4 1 0,-12 5-3 15,4 14 0-15,-4 6-3 16,0 9 1-16,0 2-1 16,5 8-1-16,-2 4-4 31,1-6-13-31,-4-6-23 0,10-7-1 15,-6-4-1-15,6-10 1 16</inkml:trace>
  <inkml:trace contextRef="#ctx0" brushRef="#br0" timeOffset="128788.8652">18696 17294 22 0,'27'3'32'0,"-6"-3"-4"15,5-5-11-15,10 1-5 16,-1-3-3-16,2-4-3 16,-3 4-2-16,-3 3-1 15,-9 4-1-15,-5-3-1 16,-7 8 1-16,-10-5-2 15,6 21 1-15,-6 6 1 0,0 3 0 16,-6 8 2-16,6 1-2 16,0 6 3-16,0 3-3 15,11 8 2-15,-5-5-2 16,6-4 0-16,-3-4-1 16,1-2 0-16,-4-13-1 0,-6-28 1 31,0 54 2-31,0-54 0 15,-24 20 2-15,1-14-3 16,-6-6 0-16,-4 0-1 16,-4 0 1-16,1 0-1 0,0-9-3 15,5 5-1-15,10 4-8 16,3 0-9-16,6-8-16 16,12 8 1-16,15-22-3 0,6 17 1 15</inkml:trace>
  <inkml:trace contextRef="#ctx0" brushRef="#br0" timeOffset="140527.212">19414 17731 2 0,'6'9'30'0,"-6"-9"2"16,0 0-10-16,0 0-3 15,0 0-3-15,0 0-8 16,0 0-31-16,0 0-4 0,-11-6-4 16,14-4-1-16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2T14:26:33.8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 5317 37 0,'0'0'31'16,"-83"-23"-4"-16,30 27-8 16,5 8-4-16,-6 1-6 0,11 10-2 15,1 6-4 1,42-29-1 0,-38 73-1-16,38-73 1 15,27 73 0-15,-27-73 0 16,72 64 1-16,-19-42-2 0,12-5 0 15,-12-7-1-15,0-10 1 16,-14 0-2-16,-11-5 1 16,-28 5 0-16,0 0 0 15,-43-31 2-15,-4 21-1 0,-8 5 0 16,-4 5 1-16,-1 15-1 16,2 7 0-16,58-22 0 15,-66 72-1-15,54-23 1 16,12-2 0-16,23 0 0 15,8-5 1-15,21-9-2 16,11-11 0 0,4-8 0-16,8-14-2 15,-1-8-1-15,-2-6 1 16,-12-10 0-16,-3-7 0 16,-23-5 1-16,-9-1 3 15,-8 1 0-15,-11 4 2 16,-6 10 0-16,-6 6 0 15,6 16 0-15,-17 2-1 0,17 20 0 16,-2 2-1-16,2 8-1 0,2-1-3 16,-2 0-3-1,10-2-17-15,3-4-15 0,-7-15 0 16,3-1 0-16,-9-9-1 16</inkml:trace>
  <inkml:trace contextRef="#ctx0" brushRef="#br0" timeOffset="154.2084">1469 5409 55 0,'-9'-12'31'0,"-5"-1"-4"16,14 13-15-16,-12 6-38 0,12-6-5 15,-7 19-2-15,7-7 0 16</inkml:trace>
  <inkml:trace contextRef="#ctx0" brushRef="#br0" timeOffset="339.2285">1571 5598 26 0,'24'37'37'15,"5"10"0"-15,-7-1 2 16,-4 0-15-16,2 1-7 0,-3-7-6 16,2-4-3-16,-3-17-3 15,1-7-1-15,-3-16-1 16,-5-10-3-16,2-7-4 15,-8-11-11-15,2-8-18 32,1 5-6-32,-6 0-1 0,6 7 0 15</inkml:trace>
  <inkml:trace contextRef="#ctx0" brushRef="#br0" timeOffset="723.4975">2012 5803 30 0,'9'30'35'0,"-14"-6"-1"0,-3-4-6 16,-4 2-7-16,-5-13-7 16,2-1-4-16,-3-8-6 15,0-7-3-15,5-5-3 16,1-2 0-16,9-1-1 16,3-4-2-16,12 9 1 15,1-4 0 1,2 8 3-16,3 6 0 15,5 4 2-15,0 5 0 16,-3 4 2-16,2 1 0 0,-4-5 0 16,2 1 0-16,1-4 0 15,0-6-1-15,-2-8 0 16,-1-6 0-16,0-3-1 16,-4 0 0-16,-2 2 1 0,-3 1 0 15,-9 14 1-15,15-11 0 16,-15 11 0-16,13 13 1 15,-13 2-3-15,3-2-16 16,-3 0-22-16,0 6-2 16,-9-11 0-16,-1 7 0 15</inkml:trace>
  <inkml:trace contextRef="#ctx0" brushRef="#br0" timeOffset="1423.7042">3610 5334 31 0,'0'-31'35'32,"0"31"1"-32,0 0-7 0,-11 46-9 15,7 22-6-15,-4 11-6 16,4 16-2-16,-2 6-1 16,6-2-5-16,0-4-5 15,0-20-8-15,7-15-16 16,1-16-8-16,-8-22 0 15,13-10 0-15</inkml:trace>
  <inkml:trace contextRef="#ctx0" brushRef="#br0" timeOffset="1655.6462">3860 5473 30 0,'18'-37'35'0,"2"20"2"15,-20 17-3-15,7 5-13 16,0 25-6-16,-7 15-4 0,0 13-4 16,3 9-2-1,0 5 0-15,4 2-2 0,-1-2-4 16,3-4-2-16,-3-17-9 16,4-5-17-16,-1-12-11 0,-9-16 1 15,2-5-1-15</inkml:trace>
  <inkml:trace contextRef="#ctx0" brushRef="#br0" timeOffset="1821.6825">3559 5813 58 0,'-3'-10'33'16,"21"6"0"-16,13 4-15 15,14-5-13-15,13 5-23 16,0-7-13-16,10 12-2 15,-12-5 0-15</inkml:trace>
  <inkml:trace contextRef="#ctx0" brushRef="#br0" timeOffset="2255.6136">4145 6020 39 0,'2'26'33'15,"-10"-10"-2"-15,5 4-10 16,-1 8-7-16,-5 0-4 15,9 0-4-15,6-3-2 16,1-4-2-16,4-6-3 16,5-8-5-16,3-5-12 15,9-2-16-15,-13-16 0 0,4-1 0 16,-10-8 2-16</inkml:trace>
  <inkml:trace contextRef="#ctx0" brushRef="#br0" timeOffset="2424.4977">4123 5868 33 0,'-4'-11'35'16,"4"11"-1"-16,0 0-2 15,13-7-31-15,0 11-28 16,-13-4-5-16,15 0-2 15,-15 0 0-15</inkml:trace>
  <inkml:trace contextRef="#ctx0" brushRef="#br0" timeOffset="2740.5631">4638 5443 33 0,'-30'-17'35'0,"3"25"1"0,-9 6-2 15,-7 13-17-15,8 19-6 16,1 8-4-16,9 12-2 15,9 0-2-15,16 6-1 16,4 1-2-16,15-8-5 16,12-3-11-16,6-12-20 15,0-20-1-15,6-2 0 0,-2-16 0 16</inkml:trace>
  <inkml:trace contextRef="#ctx0" brushRef="#br0" timeOffset="3140.9003">4654 5680 41 0,'-13'-10'34'0,"13"10"2"15,18-9-10-15,4 2-9 0,9 7-7 16,6-5-5-16,3 5-1 16,0 5-2-16,-4 4-1 15,-10 1-2-15,-13 6 0 16,-16 2-2-16,-12 6 0 16,-9 1 0-16,-8-2 1 31,0-1 0-31,-1-2 0 0,4-3 2 15,8-1 0-15,11-6 2 16,10-10 0-16,10 14 0 16,10-6 0-16,7-5-1 15,6 1-2-15,5 0-12 16,5-1-21-16,-9-7-1 16,3 4 0-16,-11-12-1 0</inkml:trace>
  <inkml:trace contextRef="#ctx0" brushRef="#br0" timeOffset="3356.6642">5023 5438 53 0,'14'0'37'0,"0"7"1"16,12 18-7-16,4 18-16 15,-9 8-5-15,-2 12-2 16,-13 6-2-16,-6 9-2 15,-9-5-3-15,-7-8-5 32,-1-7-18-32,-7-16-17 0,-1-18-1 15,14-10-1-15,11-14 1 16</inkml:trace>
  <inkml:trace contextRef="#ctx0" brushRef="#br0" timeOffset="3625.2966">5470 5673 28 0,'0'0'35'15,"16"-7"1"-15,13 7 0 16,6-5-15-16,9-2-12 0,7 7-5 16,3 9-6-16,-4-9-11 15,-8 0-18-15,-4 5-4 16,-18-5-1-16,-3 10-1 16</inkml:trace>
  <inkml:trace contextRef="#ctx0" brushRef="#br0" timeOffset="3804.2525">5485 5819 22 0,'0'0'36'16,"20"11"0"-16,8-8 1 16,11-3-15-16,9 0-10 15,3 3-20-15,5-3-24 16,-10-6-2-16,1 6-2 15,-13-5 0-15</inkml:trace>
  <inkml:trace contextRef="#ctx0" brushRef="#br0" timeOffset="4477.1724">6307 5801 6 0,'-50'10'26'0,"16"-13"1"15,34 3-9-15,31 3-5 0,30-3-3 16,39 0 0-16,33 2 0 16,33 2 0-16,28 0-3 15,23 2-2-15,15-6-1 16,14 3-1-16,0-3-4 31,-15 0-7-31,-14-5-13 0,-20 5-11 16,-40-14-1-16,-20 7 0 15</inkml:trace>
  <inkml:trace contextRef="#ctx0" brushRef="#br0" timeOffset="4926.3055">7339 5475 42 0,'7'-34'35'15,"8"-3"1"-15,-6-8-13 16,0-9-6-16,2 3-4 16,-9 0-4-16,1 6-2 0,-6 7-3 15,3 14-2-15,0 24 0 16,-10 13-1-16,5 26-3 16,1 19-6-16,4 12-29 15,9 22-1-15,-9 7 1 16,0 3-1-16</inkml:trace>
  <inkml:trace contextRef="#ctx0" brushRef="#br0" timeOffset="5246.7708">6601 6135 44 0,'0'-25'34'0,"0"25"2"15,12 10-13-15,-12 22-6 16,9 19-6-16,-9 9-4 15,4 9-1-15,-4 5-3 16,0-1-4-16,3-6-8 16,-3-10-17-16,0-20-10 31,4-10-1-31,-4-27 0 0</inkml:trace>
  <inkml:trace contextRef="#ctx0" brushRef="#br0" timeOffset="5447.6493">6812 6111 43 0,'16'-20'35'0,"5"20"2"0,-8 17-7 15,-8 10-12-15,5 21-7 16,-3 5-4-16,2 12 0 16,0 0-3-16,0-1-2 15,-2-2-6-15,-4-12-9 16,3-10-18-16,0-10-7 31,-6-17-1-31,0-13 0 0</inkml:trace>
  <inkml:trace contextRef="#ctx0" brushRef="#br0" timeOffset="5594.7616">6620 6431 33 0,'0'0'33'0,"15"-3"0"0,13 3-1 15,12 0-23-15,7 0-14 16,5 0-25-16,12 5-1 16,-4-13-1-16,12 8-2 0</inkml:trace>
  <inkml:trace contextRef="#ctx0" brushRef="#br0" timeOffset="5848.2787">7478 6096 49 0,'-52'-5'34'16,"6"14"1"-16,-4 11-13 0,0 8-9 16,13 16-4-16,6 7-3 15,15 9 0-15,4 1-1 16,12 3-1-16,12-6 0 15,7-2-3-15,9-14-5 16,9-14-13-16,3-12-20 16,10-9-1-16,-3-14 1 0,6-5-2 15</inkml:trace>
  <inkml:trace contextRef="#ctx0" brushRef="#br0" timeOffset="6179.4872">7491 6313 61 0,'-9'-18'34'15,"28"5"-9"-15,5 13-8 16,7-4-5-16,9 4-4 16,-2 2-1-16,1 2-3 15,-7 3-1-15,-4-3-1 16,-15 8-1-16,-8 1 0 0,-11 5 0 15,-12 1 0-15,-5 3-1 16,-4 1 1-16,-4 0-1 16,7 1 0-16,1-4 1 15,8-4-1-15,11-3 0 16,8-1 0-16,11-5 0 16,4-1-1-1,9 0-2-15,-1-6-8 16,8-3-17-16,3 3-9 15,-7-12 1-15,3 6 0 16</inkml:trace>
  <inkml:trace contextRef="#ctx0" brushRef="#br0" timeOffset="6410.6033">7879 6113 53 0,'15'-4'37'0,"3"11"1"15,7 14-11-15,6 16-9 16,-9 11-5-16,3 11-2 16,-15 2-4-16,-4 5 0 0,-13-8-3 15,-6-4 0-15,-8-9-3 16,-3-13-7-16,4-13-34 16,2-6-2-16,2-13 1 15,16 0-2-15</inkml:trace>
  <inkml:trace contextRef="#ctx0" brushRef="#br0" timeOffset="6933.3575">9024 5738 59 0,'18'0'34'0,"2"0"-1"16,13-4-18 0,4 4-9-16,4 0-14 0,5 7-21 15,-8-15-3-15,5 8-1 16,-22-5-1-16</inkml:trace>
  <inkml:trace contextRef="#ctx0" brushRef="#br0" timeOffset="7080.6395">9065 5836 61 0,'8'18'34'16,"14"-15"-4"-16,12-3-21 0,13 7-32 15,-1-14-5-15,13 7-3 16,-9-12-2-16</inkml:trace>
  <inkml:trace contextRef="#ctx0" brushRef="#br0" timeOffset="8113.2804">9666 5845 35 0,'53'0'22'16,"46"0"-2"-16,38 0-3 16,39 0-1-16,35 0-3 15,40 0-1-15,22 0-3 16,19-3-1-16,8 0-1 0,-7-1-4 15,-6 4-1-15,-30-5-1 16,-23 5-3-16,-35 0-6 16,-30 0-14-16,-40 0-12 15,-18 6 0-15,-41-10-1 16</inkml:trace>
  <inkml:trace contextRef="#ctx0" brushRef="#br0" timeOffset="8867.2279">10045 5337 44 0,'-13'-3'20'0,"13"-7"-1"16,0-6-2-16,6-7-3 15,6-5-2-15,1-12-3 0,5 5-3 16,-5-9 0-16,2 7 0 16,-8 2 0-16,1 9-2 15,-8 8 0-15,0 18-1 16,-3 15 0-16,0 16-1 0,1 13 0 15,2 11-1 1,0 3 0-16,0 8-1 0,5-2-2 31,-2-8-7-31,7-9-19 0,2-2-8 16,-8-21 0-16,10-2-1 16</inkml:trace>
  <inkml:trace contextRef="#ctx0" brushRef="#br0" timeOffset="9068.0788">10338 5364 60 0,'23'-3'33'16,"-5"3"0"-16,10-5-16 15,9 10-12-15,4 0-16 16,11 4-20-16,-11-13-1 0,12 4-1 15,-7-8 0-15</inkml:trace>
  <inkml:trace contextRef="#ctx0" brushRef="#br0" timeOffset="9414.7732">11036 5170 36 0,'-31'-16'30'15,"2"16"2"-15,-12 0-12 16,3 13-9-16,1 7-3 0,3 13-3 16,12 6-1-16,7 5 0 15,15 1 0-15,8-1 0 16,17-8 0-16,6-10-1 15,9-7 1-15,4-16-1 16,2-12 0-16,-5-11 0 16,-6-10 0-1,-12-7-1-15,-7 0-1 16,-13-6-1-16,-9 4-4 16,-3 3-7-16,-8 10-20 15,-3-3-7-15,6 19 1 16,0 0 0-16</inkml:trace>
  <inkml:trace contextRef="#ctx0" brushRef="#br0" timeOffset="9583.7071">11238 5470 47 0,'-7'21'36'0,"7"-21"-3"0,0 0-9 15,0 0-47-15,-10-5-7 16,10 5-3-16,0-20-2 16</inkml:trace>
  <inkml:trace contextRef="#ctx0" brushRef="#br0" timeOffset="9968.1744">11337 5254 37 0,'15'0'36'16,"9"8"0"-16,0 1 0 15,6 8-21-15,8 5-7 0,-6 2-2 16,0 8-2-16,-9-1-2 0,-12 1-4 16,-11 1-2-1,-18-13-2-15,-6-1-2 16,-8-11-2-16,8-4 0 0,-5-16-1 15,18-7 2-15,5-13 2 16,17-6 3-16,11-1 4 31,9-5 4-31,39-38 10 16,-35 46-4-16,-16 4 0 16,-10 8 1-16,-18 7-3 15,-12 7-2-15,-14 6-2 16,-3 4-4-16,-2 10-6 15,-1 4-17-15,6 3-12 16,15 2-2-16,4-1 2 0</inkml:trace>
  <inkml:trace contextRef="#ctx0" brushRef="#br0" timeOffset="10367.7937">11873 5314 46 0,'0'0'34'0,"27"-6"1"15,-8 6-9-15,7-5-13 16,5 5-5-16,-3 7-3 16,3 0-2-16,-7 2-1 15,-5 2-1-15,-13 4 0 16,-12 4-1-16,-8 2 1 0,-8-1-1 16,-4-1 1-16,2 3-1 15,-2-8 0-15,5 4 0 16,10-4 1-16,11-14-1 15,11 12 1-15,9-12 0 16,7 3-1-16,3-3-2 16,7 0-10-1,4 0-24-15,-10-6-1 16,4 3 1-16,-12-8 0 16</inkml:trace>
  <inkml:trace contextRef="#ctx0" brushRef="#br0" timeOffset="10568.2952">12078 5059 53 0,'26'2'32'15,"-4"-2"0"-15,14 0-18 16,-5 12-14-16,4-7-14 0,2 7-16 15,-12-15-1-15,2 6 0 16</inkml:trace>
  <inkml:trace contextRef="#ctx0" brushRef="#br0" timeOffset="10715.9378">12436 4914 49 0,'0'-14'36'0,"0"14"1"16,0 0-8-16,0 24-10 15,9 9-7-15,-9 3-8 0,0 7-8 16,0-1-31 0,3 9-2-16,-3-10 0 15,0 5-1-15</inkml:trace>
  <inkml:trace contextRef="#ctx0" brushRef="#br0" timeOffset="11438.7288">10177 6291 45 0,'-15'-10'33'0,"-10"0"-1"16,-6 12-13-16,3 13-7 0,-2 11-6 16,7 10-1-16,8 1-3 15,8 9-1-15,11-3 0 16,11 1 0-16,11-12 1 15,9-9 0-15,6-10 1 16,6-13 0-16,-6-10 1 0,2-7 0 31,-13-15 0-31,-10-3 0 16,-14-9-1-16,-13 3 0 16,-12 2-2-16,-5 0-3 15,0 9-6-15,-9 1-12 0,6 9-17 16,12 14-1-16,3 6 0 15,12 13 0-15</inkml:trace>
  <inkml:trace contextRef="#ctx0" brushRef="#br0" timeOffset="11601.5341">10469 6619 52 0,'10'0'33'16,"-10"0"-2"-16,0-10-18 16,0 10-39-16,0-12-4 15,0 12-3-15,6-14 1 16</inkml:trace>
  <inkml:trace contextRef="#ctx0" brushRef="#br0" timeOffset="12117.7471">10898 6208 27 0,'17'-12'28'16,"-1"12"-4"-16,-16 0-11 15,0 0-4-15,-18 0-2 16,-5 4-2-16,-5-1-2 31,1-3-2-31,-1 5 0 0,3-1-1 16,2 1 0-16,6 0 0 16,4 7 1-16,1 3 0 15,6 2 0-15,-4 5 1 16,7 4 0-16,-3-2 1 15,0 2 0-15,3-6-1 16,3-2 2-16,7-6-2 0,7-5 0 16,9-7 0-16,7 0 2 15,7 0-1-15,9 0 1 16,1 0 0-16,3 9 1 16,-8 2 0-16,-7 5 2 0,-15-1-2 15,-9 8 1-15,-20-3-1 31,-10 1-1-31,-15-6-2 0,-6-3-1 16,-3-5-5-16,-1-7-5 16,7 0-15-16,6-7-15 15,2-7 0-15,18 1-1 16,8-3 2-16</inkml:trace>
  <inkml:trace contextRef="#ctx0" brushRef="#br0" timeOffset="12371.076">11233 6422 57 0,'0'0'36'0,"29"3"-3"15,-1-3-12 1,3-5-7-16,10 5-6 0,1-4-9 31,-1 6-28-31,-2-7-5 0,1 5-2 16,-11-4-1-16</inkml:trace>
  <inkml:trace contextRef="#ctx0" brushRef="#br0" timeOffset="12840.4994">11879 6299 53 0,'24'-4'33'0,"8"10"1"16,2-6-19 0,4 0-4-16,-1 0-4 0,-2 0-3 15,-4 6-2-15,-10 0 0 16,-8 3 0-16,-10 2-2 0,-9 4 1 15,-9 3 0-15,-7 9-1 16,-6-4 0-16,-3 6 0 16,-1-3-1-16,1-2 1 15,6-2-1-15,5-2 0 16,7-5 2-16,8-4-1 0,5-11 1 16,19 7 1-16,5-12-1 15,6 5-2-15,6-4-5 16,-1-1-22-16,0-5-6 15,5 5-2-15,-4-7 1 16</inkml:trace>
  <inkml:trace contextRef="#ctx0" brushRef="#br0" timeOffset="13087.4232">12222 6119 27 0,'21'-3'30'15,"13"7"0"-15,-6-4-6 31,6 0-17-31,1 0-6 0,-1 0-13 16,-1 5-13-16,-8-11-4 16,6 6 0-16,-14-10 6 15</inkml:trace>
  <inkml:trace contextRef="#ctx0" brushRef="#br0" timeOffset="13289.1628">12637 6026 37 0,'0'-12'28'16,"0"12"-5"-16,6-12-5 15,-6 12-5-15,0 0-2 16,0 14-3-16,0 3-2 16,-5 0 0-16,8 11 1 15,-3 2-1-15,5 4 0 0,-5-2-1 32,7-1-4-32,-1 0-8 0,4-4-28 15,-10-12-1-15,0-2 0 16,0-13-2-16</inkml:trace>
  <inkml:trace contextRef="#ctx0" brushRef="#br0" timeOffset="16246.174">13707 5779 23 0,'22'21'32'16,"-9"0"1"-16,1 10-6 0,-14 3-18 16,-3 0-23-1,-2 0-13-15,-18-18-2 0,11-1-2 32</inkml:trace>
  <inkml:trace contextRef="#ctx0" brushRef="#br0" timeOffset="16542.6938">14379 5091 43 0,'0'0'35'16,"0"0"0"-16,0 33-5 15,7 22-15-15,-7 16-6 16,3 13-3-16,-3 8-7 16,0-1-13-16,-6-10-21 15,12-6-1-15,-12-24 1 16,6-10-1-16</inkml:trace>
  <inkml:trace contextRef="#ctx0" brushRef="#br0" timeOffset="16846.4472">14300 5103 28 0,'62'-16'34'15,"-4"2"0"-15,5 19 0 0,-12 8-18 16,-18 10-6-16,-14 15-3 15,-24 6-4-15,-17 10-3 16,-13-4-2-16,-13-5 0 16,-2-6-1-16,-2-7-2 15,12-7 0-15,11-13 1 32,16-8 1-32,13-4 2 0,26-7 2 15,8 7 1-15,10 3 1 16,5 8 1-16,5 7 1 15,-3 11 0-15,-6 5-4 16,-6 4-9-16,-15-4-24 16,-2 7-1-16,-19-13-2 0,3 1 1 15</inkml:trace>
  <inkml:trace contextRef="#ctx0" brushRef="#br0" timeOffset="17194.2139">15297 5271 12 0,'-12'-30'31'0,"-19"-3"2"15,-3 11 1-15,-17 6-16 16,-4 10-6-16,3 12-2 15,-2 13-3-15,8 16-2 0,6 8-2 16,12 10-2-16,16 2 0 16,15 1 0-16,17-2 1 15,16-11-1-15,13-12 1 16,12-12 1-16,2-17-1 16,-1-8 1-16,-7-16-1 15,-12-6-2 1,-17-10-4-16,-19-5-7 15,-14-5-20-15,-12 7-6 16,-11-3 1-16,5 8-1 0</inkml:trace>
  <inkml:trace contextRef="#ctx0" brushRef="#br0" timeOffset="17509.8453">15955 5213 35 0,'-18'-27'32'16,"-20"-2"2"-16,-4 6-14 16,-5 13-3-16,-8 10-5 15,2 9-4-15,2 18-2 16,7 12-2-16,9 12-1 15,16 6-1-15,14 2-1 16,15 1 0 0,18-4-1-16,10-10-4 15,15-13-14-15,11-1-18 16,-11-17 1-16,4-3 0 16,-15-12-1-16</inkml:trace>
  <inkml:trace contextRef="#ctx0" brushRef="#br0" timeOffset="17810.8721">15937 5667 20 0,'13'-16'32'15,"-9"3"1"-15,-4 13-6 16,11 25-7-16,-11 4-7 0,4 13-4 16,-4 6-5-16,-4 3-4 15,4 2-9-15,0-2-20 16,0-15-4-16,9-5-1 15,-9-15 0-15</inkml:trace>
  <inkml:trace contextRef="#ctx0" brushRef="#br0" timeOffset="17995.1442">16123 5695 48 0,'12'0'35'0,"-12"0"0"16,0 31-2-16,0 2-19 15,0 2-6-15,0 6-3 32,0 1-8-32,0-2-10 0,-2-10-21 15,5 1-2-15,-6-14 0 16,3-3 0-16</inkml:trace>
  <inkml:trace contextRef="#ctx0" brushRef="#br0" timeOffset="18280.0127">15958 5896 22 0,'0'0'30'0,"16"0"0"15,12 7-3-15,-3-2-15 16,3 0-8-16,6 2-4 0,0-3-2 16,-3 3-1-1,-3-2 1 1,-3-1 0-16,-5 0 3 15,-6 3 1-15,-4 3 3 16,-2 2 1-16,-5 2 0 0,0 3 0 16,-3-1 1-16,-3 5-2 15,0-3-2-15,3 1-3 16,0-1-4-16,0-4-3 16,0-14-19-16,8 18-7 0,-8-18 0 15,11 0-1-15</inkml:trace>
  <inkml:trace contextRef="#ctx0" brushRef="#br0" timeOffset="18480.2152">16284 5835 56 0,'0'0'34'0,"0"0"-2"16,10 0-13 0,-10 0-43-16,0 0-6 15,9 0-4-15,-9 0 0 16</inkml:trace>
  <inkml:trace contextRef="#ctx0" brushRef="#br0" timeOffset="18880.0607">17066 5131 24 0,'9'-44'31'15,"20"11"2"-15,1 4-12 16,14 11-5-16,8 10-2 16,1 8-4-16,0 18-3 0,-8 5-1 15,-9 10-1-15,-21 8-3 16,-15 7 0-16,-25 3-1 0,-10 3 1 15,-12-1-2 1,-1-5 0-16,-2 0-1 16,6-7-3-16,13-2-5 0,13-7-11 15,11-13-15-15,17 5 0 0,-3-10-1 16,8 7 3-16</inkml:trace>
  <inkml:trace contextRef="#ctx0" brushRef="#br0" timeOffset="19095.935">17225 5827 82 0,'0'0'39'15,"0"0"0"-15,0 13-14 16,0-13-11-16,0 0-8 15,0 0-6-15,0 0-17 0,0 0-21 16,0 0-1-16,5-13-1 16,-5 13 0-16</inkml:trace>
  <inkml:trace contextRef="#ctx0" brushRef="#br0" timeOffset="20682.0773">1143 7624 73 0,'0'-54'27'15,"0"54"-4"-15,-29-43-5 16,29 43-4-16,-58-14-3 16,58 14-4-16,-79 23-2 15,79-23-2 1,-74 66-2-16,44-19-1 15,14 2 0-15,13-1 1 16,9 1-1-16,10-6 0 16,-16-43-1-16,68 61 0 15,-22-42-3-15,4-12-1 0,-1-1-1 16,-11-6 1-16,-1-6-1 16,-37 6 2-16,0 0 0 15,0 0 1-15,0 0 4 0,-46 6 0 16,2 6 2-16,1 3-2 15,-4 6 2-15,47-21-1 16,-65 56 0-16,65-56 0 16,-30 69-1-16,30-69 1 15,18 78 0-15,-18-78 0 0,50 65 0 16,-50-65 0-16,61 41-1 16,-18-33 0-16,1-10-1 15,-6-12 1-15,2-8-1 16,-2-4 0-16,-7-7 1 15,-6-1-2-15,3 2 2 32,-11 3 0-32,-8 6 0 0,-3 9 1 15,-6 14 0-15,0 0-1 16,-3 15 1-16,3 3 0 16,-5 1 0-16,5 5-1 0,-3-2 0 15,3-5 0 1,0-7-2-16,0-10 1 0,0 0-1 15,10-19 0-15,0 2 0 0,-1-6 0 16,1 1 0-16,2-2 1 16,-1 4 1-16,2 7 0 15,-1 5 0-15,1 8 0 16,-1 7 0-16,-3 4 0 16,-3 8-5-16,-2 2-13 31,-1 3-20-31,4 4 0 0,0-6 0 15,8 3 0-15</inkml:trace>
  <inkml:trace contextRef="#ctx0" brushRef="#br0" timeOffset="20866.36">1666 8089 67 0,'-3'-13'37'15,"3"13"1"-15,3 11-4 16,-3 6-22-16,4 11-11 16,-4-3-33-16,10 10-3 0,-7-12-2 31,6 0-1-31</inkml:trace>
  <inkml:trace contextRef="#ctx0" brushRef="#br0" timeOffset="21430.5446">1676 7946 39 0,'19'-61'33'0,"7"8"1"15,9 2-16-15,-2 7-7 0,7 20 0 16,-3 10 0-16,7 19-1 16,-8 17-3-16,-1 21-2 15,-6 15-1-15,2 14-1 16,-9 3 1-16,-2 6 0 16,-6-4-2-16,-3-6 0 0,-2-13-2 15,0-13-1-15,1-14-1 16,-6-16-1-16,-4-15-1 15,0-11-1-15,0-12 0 16,-14-10 0-16,0-3 1 16,-9 1 1-16,-5 3 2 15,-2 7 0 1,-3 14 2-16,0 11 0 16,2 7 0-16,3 10-2 15,3 7-7-15,10 1-13 16,2-4-12-16,13 6-1 15,12-13-2-15</inkml:trace>
  <inkml:trace contextRef="#ctx0" brushRef="#br0" timeOffset="21899.4606">2460 8095 86 0,'-24'-20'31'0,"-4"2"-10"0,-7 0-7 16,6 14-6-16,4-2-4 16,6 12-2-16,11 4-1 15,8 2-1-15,12 1 0 16,9 0 1-16,8 0-1 16,9 1 1-16,2 0-1 31,5 3 2-31,-5 2 0 0,0 9 1 15,-6 5 1-15,-9 8-1 16,-12 6 0-16,-13 5 1 16,-10 4-1-16,-12 0-1 15,-15 0-1-15,-7-6-1 0,-7-9 0 16,-4-12-2 0,4-9 1-16,8-16-1 0,15-11 0 15,4-15 1-15,20-12-1 16,13-12 1-16,14-10 1 0,19-4 0 15,11-6 0-15,6 2 0 16,3 0 2-16,0 7-1 16,-4 7 1-16,-8 11-1 31,-7 9-2-31,-17 9-3 0,-8 11-17 16,-10 10-16-16,-8 0-1 15,-15 11 0-15,0-2 0 16</inkml:trace>
  <inkml:trace contextRef="#ctx0" brushRef="#br0" timeOffset="22368.011">3081 7974 38 0,'-25'-14'29'0,"13"14"-2"16,-7 5-12-16,1 2-5 0,2 4-5 16,6 3-2-16,7 0-1 31,7 0 0-31,8-4-2 0,7 0 1 15,3-2-1-15,3-3-2 16,-1 1 1-16,-3-4-1 16,-7-2 1-16,-14 0-1 15,0 0 1-15,-11 16 1 16,-3-8 2-16,-6 1 2 16,-1 3 2-16,-1 1 0 0,6 6 2 15,2-2 0-15,14 2 0 16,3-4 0-16,13-1-2 15,-1-6-1-15,10-1-1 16,-1-7-6-16,-2-6-5 16,5-4-17-16,-4-5-13 15,-14-12 0 1,3 1-1-16</inkml:trace>
  <inkml:trace contextRef="#ctx0" brushRef="#br0" timeOffset="22483.9231">3102 7788 46 0,'-8'-31'34'16,"-5"2"0"-16,9 9-10 0,1 11-18 16,3 9-29-16,0 0-9 0,0 9-1 15,10 11-2-15</inkml:trace>
  <inkml:trace contextRef="#ctx0" brushRef="#br0" timeOffset="22768.8381">3385 8018 45 0,'-15'-7'35'15,"15"7"1"-15,-10 0-2 16,10 0-20-16,13 18-5 0,-1-3-4 15,11 5-2-15,-2 5 0 16,0 1 0-16,-5 0-1 16,-8 1 0-16,-11-1-1 15,-8-9-2-15,-8-2-3 16,-9-10-11-16,-6-10-23 0,5-2 0 16,2-13 0-16,9 3-1 15</inkml:trace>
  <inkml:trace contextRef="#ctx0" brushRef="#br0" timeOffset="23016.6511">3998 7977 54 0,'13'-12'39'16,"-13"12"-1"-16,10-7-5 16,-10 7-18-16,0 0-6 0,9-11-8 15,-9 11-9-15,0 0-22 16,9 0-9-16,-9 0 1 16,0 14-1-16</inkml:trace>
  <inkml:trace contextRef="#ctx0" brushRef="#br0" timeOffset="23201.7429">4021 8132 47 0,'0'0'38'16,"0"0"0"-16,0 14-1 0,0-14-27 15,0 0-40-15,0 0-3 16,-8-10-4-16,18 2-1 16</inkml:trace>
  <inkml:trace contextRef="#ctx0" brushRef="#br0" timeOffset="35754.509">17273 1601 32 0,'13'-32'28'16,"-7"-23"-5"-16,1 4-3 16,0-5-2-16,-7 5-2 15,0 51-4-15,2-83-3 16,-2 83-2-16,-5-20-1 0,2 38-1 15,-1 16-2-15,4 16-1 0,0 1-2 16,4 11 1 0,2 10-2-16,1-14-3 15,4-2-9-15,-2-3-18 0,-4-17-5 16,4-9-1-16,-15-5 2 16</inkml:trace>
  <inkml:trace contextRef="#ctx0" brushRef="#br0" timeOffset="35939.9233">17044 1855 50 0,'32'3'35'16,"19"6"1"-16,7-5-15 0,6 3-8 15,5-1-5-15,0-3-14 16,-7 11-18-16,-11-5-9 15,-1-4-1-15,-20-5-2 16</inkml:trace>
  <inkml:trace contextRef="#ctx0" brushRef="#br0" timeOffset="36273.2115">17174 2110 26 0,'-10'-6'33'0,"25"1"2"16,5 0-3-16,11-2-15 0,10 11-6 15,-2-1-4-15,2 7 0 16,-14 9-2-16,-11 0 0 16,-16 8-3-16,-18 12-1 15,-16 3 1-15,-6-3-1 16,-5-4 0-16,0-4 0 15,8-9-2-15,9 0 0 0,15-6 1 16,13-16 0-16,16-5-1 16,9-6 1-16,10 8-5 15,0-9-11-15,5-1-20 16,8-2-1-16,-5-10 0 16,8 8 0-16</inkml:trace>
  <inkml:trace contextRef="#ctx0" brushRef="#br0" timeOffset="36509.8173">17767 1871 47 0,'12'0'38'0,"8"-4"1"16,11 4-1-16,4 4-23 16,1-4-6-16,4-4-7 15,2 4-18 1,2 7-21-16,-14-12-2 16,2 2 1-16,-8-5 0 15</inkml:trace>
  <inkml:trace contextRef="#ctx0" brushRef="#br0" timeOffset="36910.286">18276 1714 42 0,'6'-11'36'16,"14"0"-2"-16,5 11-1 15,-1 0-19-15,8 0-4 16,-5 4-4-16,4-1-1 16,-11 1-3-16,-5 17-1 15,-15 3 1-15,-8-6-1 16,-10 5 1-16,-9 3-2 0,0-3 2 15,-2 6-3-15,2-2 3 16,7-8-3-16,7-5 2 16,13 1-1-16,13-8 1 15,10 4-1-15,6-1 0 16,6-10 0-16,5 0-6 0,-4-6-12 16,-3 1-20-16,6-4 1 15,-16-2-1-15,-1-6 1 16</inkml:trace>
  <inkml:trace contextRef="#ctx0" brushRef="#br0" timeOffset="37126.0012">18426 1487 41 0,'28'-11'33'0,"-7"11"0"16,11 0-2-16,-5 0-23 0,4 0-19 15,3 0-19-15,-10 8-1 16,2-8-2-16,-8-7 0 16</inkml:trace>
  <inkml:trace contextRef="#ctx0" brushRef="#br0" timeOffset="37279.6862">18758 1317 76 0,'14'-64'37'15,"-14"64"-2"-15,0 0-14 16,0 19-10-16,3 10-7 16,-3 9-8-16,0-1-21 0,-3-1-12 15,8 10 0-15,-5-6-1 16</inkml:trace>
  <inkml:trace contextRef="#ctx0" brushRef="#br0" timeOffset="37542.1932">18988 1727 55 0,'0'0'37'16,"15"-8"0"-16,4 6-6 15,9-2-18 1,2-7-9-16,3 11-5 16,5-6-11-16,0 2-22 15,-7-5-2-15,0 9-1 16,-10-12-1-16</inkml:trace>
  <inkml:trace contextRef="#ctx0" brushRef="#br0" timeOffset="37711.0808">19068 1843 45 0,'-9'0'34'15,"9"0"1"-15,17 9-5 16,0-9-21-16,13 4-12 15,5 2-21 1,13-6-8-16,-3-10-2 16,13 10 0-16</inkml:trace>
  <inkml:trace contextRef="#ctx0" brushRef="#br0" timeOffset="38011.8132">19809 1727 42 0,'-20'-25'33'0,"-10"3"0"15,1 6-1-15,1 11-23 16,-2 13-4-16,4 1-4 0,2 13-1 16,3 4 1-16,8 7 2 0,10 7-1 15,10 2 2 1,14-12 1-16,6-3 0 0,8-8 0 15,2-19 0-15,4 7 1 16,-5-14-2-16,-5-15 1 16,-10-7-3-16,-8 0-3 31,-6-5-13-31,-4 6-24 0,-12-2 0 16,5 1-1-16,-9 0-2 15</inkml:trace>
  <inkml:trace contextRef="#ctx0" brushRef="#br0" timeOffset="38762.6703">20236 1734 23 0,'15'0'31'0,"26"0"0"0,1 0-3 16,12 0-16-16,7 0-4 15,2 0-8-15,-3 9-7 16,-4-1-11-16,-4-4-13 16,-23-2 0-16,-3 6-1 15</inkml:trace>
  <inkml:trace contextRef="#ctx0" brushRef="#br0" timeOffset="39100.775">20320 1858 36 0,'22'4'30'16,"21"0"-4"-16,3-4-9 15,6 3-5-15,5-8-2 16,-1-2-5-16,-1-1-1 0,-8-3-4 16,-5 0 1-16,-7 0 0 15,-9-3 0-15,-6-3-1 16,-4 10 1-16,-7 4 1 0,3 5-2 16,-12-2 2-16,13 15-1 15,-6-3 1-15,-3 7-3 16,0 1-1-16,-4-1-5 15,0 3-5-15,-11-3-15 16,-10-12-6-16,1 5 0 16,-12-7 0-1</inkml:trace>
  <inkml:trace contextRef="#ctx0" brushRef="#br0" timeOffset="39284.9698">20398 1671 7 0,'-11'19'27'0,"-10"4"-4"15,9 9-6-15,2-4-2 0,7 8-4 16,3 2-4 0,10-4-13-16,11-2-19 15,-4-11-2-15,13-5-1 0,-6-16 8 16</inkml:trace>
  <inkml:trace contextRef="#ctx0" brushRef="#br0" timeOffset="39935.7849">21618 1608 35 0,'0'-33'39'15,"0"3"-20"-15,2 2-1 31,-2-6-2-31,0 34-2 0,4-81-1 16,-4 81-3 0,0-77-2-16,0 77-2 0,0-42-2 15,0 42 0-15,0 0-2 16,-4 15 0-16,4 21-3 16,0 6-1-16,0 16-8 15,0-10-11-15,0 3-16 0,7 11-1 16,-4-10 0-16,5-4-1 15</inkml:trace>
  <inkml:trace contextRef="#ctx0" brushRef="#br0" timeOffset="40204.1703">21313 1922 36 0,'14'-7'36'16,"19"7"2"-16,3-2-4 0,9 2-18 16,20 0-5-1,-2-5-4-15,8 5-4 0,0 5-5 16,-7-9-9-16,-5 1-19 15,-7 10-7-15,-21-7-1 16,-6 5 1-16</inkml:trace>
  <inkml:trace contextRef="#ctx0" brushRef="#br0" timeOffset="40705.324">21405 2161 36 0,'17'-9'33'16,"-4"-5"-4"0,11 5-9-16,10 3-6 0,1-3-2 15,6 13-2-15,-8 1-3 16,3 14-2-16,-10 8-2 0,-14 0 0 16,-12 8-1-16,-14 3-1 15,-12 1-1-15,-13-1 0 16,-5-7 0-16,-3-2-1 15,2-9-1-15,4-8 0 16,10-12 0-16,9 0-1 31,10-8 2-31,12-6 1 0,10 1 0 16,7 2 0-16,5 2 1 16,4 9 0-16,0 9 1 15,-1-2 0-15,-3 6-1 16,-1 9-4-16,-1-1-10 15,-2 1-24-15,-2-17 2 16,8-1-1-16,-2-17-1 0</inkml:trace>
  <inkml:trace contextRef="#ctx0" brushRef="#br0" timeOffset="41056.036">22111 1838 25 0,'0'0'33'16,"0"0"3"-16,15-10-7 16,6 10-11-16,10 3-4 15,-3-3-5-15,10 4-2 32,2-1 0-32,-5-3-5 0,-2 0-3 15,-6 2-5-15,-4 3-7 16,-6-10-12-16,-6 3-11 15,-1 4-1-15,-10-2 0 16</inkml:trace>
  <inkml:trace contextRef="#ctx0" brushRef="#br0" timeOffset="41310.0555">22188 1967 20 0,'0'0'32'15,"21"13"2"1,-6-13-12-16,8 0-4 16,5 0-3-16,0 0-3 0,3 5-5 15,-4-14-6-15,-4 9-8 16,-5-9-25-16,3 12-2 15,-21-3-1-15,10-4 0 0</inkml:trace>
  <inkml:trace contextRef="#ctx0" brushRef="#br0" timeOffset="41791.1458">22740 1855 55 0,'0'0'35'15,"28"4"-15"-15,7-4-2 16,22 0-3 0,6-3-3-16,19-1-3 15,3-3-5-15,3 7-2 16,-4 0-1-16,-6-7-5 16,-7 7-12-16,-15 5-18 15,-18-13-4-15,-3 4 1 16,-17-4 0-16</inkml:trace>
  <inkml:trace contextRef="#ctx0" brushRef="#br0" timeOffset="42125.5202">23068 1460 47 0,'15'-57'34'32,"-10"-2"-7"-32,6 6-6 0,1 5-4 15,-8 7-5-15,-4 41 0 16,0 0-6-16,18-42-2 15,-18 42-2-15,0 0 1 16,-6 44-2-16,2 7-4 16,4 17-13-16,4-2-23 15,-7 8 2-15,0 15-2 0,-4-9 1 16</inkml:trace>
  <inkml:trace contextRef="#ctx0" brushRef="#br0" timeOffset="42994.111">22935 2117 56 0,'0'0'35'15,"5"-13"-3"-15,12 6-11 16,9 4-7-16,0-6-5 16,8 9-3-16,-3 4-1 0,4-4-2 15,-1 5-1 1,-8-5 1 0,-10 0-3-16,-6 7 0 15,-10-7 1-15,4 13-1 16,-4-13 0-16,-7 9 1 0,-7-3 0 15,-1 7-1-15,-2 4 1 16,0 0-1-16,-1 3 1 16,-3-1-2-16,-1 1 1 15,-3 7-1-15,5-1 0 0,9-9 0 16,1 0 0-16,5-3 1 16,5-14 0-16,8 16 1 15,1-12-1-15,12-4 1 16,7-4 0-16,-1-2 0 15,6 6 0-15,0-8-1 16,-1 8 0 0,2-9 1-16,-9 4-1 15,-3 0 1-15,-6-1 0 16,-16 6 0-16,15 0 0 16,-15 0 0-16,12-8 0 15,-12 8 0-15,0 0 0 16,0 0-1-16,0 0 0 15,0 0 0-15,14 0 1 0,-14 0-1 16,0 0 0-16,0 0 1 0,0 0-1 16,-10 0 0-1,10 0 1-15,0 0-1 0,0 0 0 16,0 0-1-16,-7 12 2 16,7-12-2-16,0 0 1 15,7-8 1-15,-7 8-1 0,0 0-1 16,10 5 2-16,-10-5-1 15,0 0-1-15,0 0-3 16,0 0-13-16,0 0-23 16,0 0 0-16,9-13 0 15,-17-6-1-15</inkml:trace>
  <inkml:trace contextRef="#ctx0" brushRef="#br0" timeOffset="44495.7911">21809 3125 26 0,'0'0'33'0,"0"0"0"15,19 7-11-15,0-7-7 16,14 0-1-16,3-5-1 16,9 5-3-16,1-5-3 15,4 1-4-15,-6-1-1 16,-3 5-1-16,-11-5 0 15,-6 5-1-15,-14 5 1 0,-10-5-1 16,-8 21 1-16,-10-4 0 16,-8 3-1-16,-3 6 1 15,-4 2 1-15,-7-2-2 16,2 0 0-16,4 1 1 16,5-8 0-16,11 0-1 0,8-9 2 15,10-10-2-15,14 9 0 16,13-6 1-16,4-6 0 15,7-3-2-15,3 6 0 16,-4-8-5-16,5 8-18 0,-2 0-13 16,-13-9-2-16,6 4 1 15,-12-5-1-15</inkml:trace>
  <inkml:trace contextRef="#ctx0" brushRef="#br0" timeOffset="44759.1421">22474 3132 26 0,'16'0'34'0,"-1"-7"0"16,13 7 0-16,5 0-18 15,3-6-7-15,6 6-5 0,-2 0-4 32,-5-3-4-32,-2 3-7 15,-8 3-6-15,-6 1-7 16,-4 5-8-16,-15-9-2 16,0 10 1-16</inkml:trace>
  <inkml:trace contextRef="#ctx0" brushRef="#br0" timeOffset="44927.809">22504 3253 43 0,'0'0'32'0,"12"5"-7"16,7-5-6-16,9 0-6 16,5 0-5-16,4-3-10 15,5 3-19-15,-3-7-10 0,4 7-2 16,-10-8 0-16</inkml:trace>
  <inkml:trace contextRef="#ctx0" brushRef="#br0" timeOffset="45397.8197">23095 3212 20 0,'0'0'35'0,"-8"-23"0"0,8 7-2 16,6-2-12-16,-1-3-5 16,5 0-4-16,0 2-5 15,7 5-1-15,8 3-3 16,9 4-1-16,4 11-1 15,-1 2-1-15,2 9 0 32,-6 6 0-32,-5-1 0 0,-4 4 0 15,-24 1-1-15,-9 0 2 16,-16-2 0-16,-9-2-1 16,-12 3 2-16,-1-7-2 15,0 1 0-15,2-3 0 16,10-2 0-16,5-4-1 15,14-1 0-15,16-8 0 0,0 0 1 16,25 7-1-16,-1-7 1 16,4 0 0-16,14 0-2 15,0-2-5-15,10 2-12 0,-5-3-18 16,-11-7-1-16,9 6-1 16,-8-8 2-16</inkml:trace>
  <inkml:trace contextRef="#ctx0" brushRef="#br0" timeOffset="45997.4936">23564 2857 17 0,'-10'-43'26'15,"-24"-4"-2"1,-35-6-11 0,-25 1-4-16,-34 2-2 15,-33 9-2-15,-25 11-2 16,-21 15 0-16,-11 15-1 0,-6 26 2 16,5 16 1-16,8 22 0 15,26 21 1-15,26 14-1 16,38 13 1-16,39 6 1 15,46 12 0-15,46 1-1 0,45 3-1 16,45-17-1-16,43-2 0 16,41-16 0-16,35-16 0 15,35-23-3-15,13-22 1 16,8-28-2-16,0-24 1 16,-20-29-1-16,-33-35 0 15,-41-29 0 1,-44-28 0-16,-63-21 1 15,-43-9 1-15,-59-3-2 16,-49 2 1-16,-55 19-1 16,-40 26-1-16,-40 33-7 15,-45 33-30-15,-32 23-1 16,-27 32 0-16,-33 16 1 16</inkml:trace>
  <inkml:trace contextRef="#ctx0" brushRef="#br0" timeOffset="54566.2548">16386 519 35 0,'-65'47'16'16,"3"10"-4"-16,-6 29-1 15,10 4-4-15,11 9-1 16,10 1-2-16,21-8 1 16,16-2-2-16,22 0-1 0,19-13 0 15,11-18 0-15,10-7-1 0,-3-33 1 16,-1-7-2-16,-8-12 1 15,-18-17-1-15,-13-7 0 16,-16-7 2-16,-13 10 1 16,-12 18 0-16,-6 26 1 15,-3 17 0-15,1 22 1 16,4 30 0 0,14 8 0-16,5 27 0 15,14 3-3-15,15 1 0 16,8-12-3-16,14 2 2 15,11-21-2-15,14-14 0 16,8-8-1-16,7-18 0 16,3-19 1-16,6-16 0 15,0-6 0-15,-1-19 1 0,-1-4-1 16,-4-7 2-16,-3-12-2 16,-3-1 2-16,1-7-2 15,-4 6 0-15,0 3-1 0,-5 12 1 16,-3 10 1-16,-3 14-1 15,-6 16 2 1,-3 18-2-16,-2 18 2 0,0 9 0 16,1 0 0-16,8 2-1 15,7-3-1-15,8-11-1 0,9-5-2 16,9-10-2-16,4-18-2 16,5-13-2-16,3-9-1 15,-1-13-2-15,-2-11 2 31,-6-9 2-31,-6-12 3 0,-11-8 4 16,-11 2 5-16,-13 1 1 16,31-12 15-1,-59 47-8-15,-6 18 0 16,-1 20-2-16,5 11-2 16,8 13-2-16,12 5 1 15,13-2-4-15,15-1-1 0,10-7-3 16,17-12-3-16,6-8-2 15,9-14-1-15,1-11-1 16,-2-10 1-16,-6-14 1 16,-8-9 2-16,-5-9 4 15,58-46 10-15,-102 45-2 32,-7 13 1-32,-14 9 1 15,-5 20-2-15,-10 21 1 16,-5 19-2-16,0 17-3 15,0 18 1-15,8 5-1 0,8 3-2 16,9-2-2-16,8-6 0 16,14-11-4-16,5-14-1 15,10-14-1-15,3-13 0 0,4-16 0 16,-7-11 1-16,-6-9 1 16,-10-4 3-16,29-21 5 15,-63 25 3 1,-6 9 1-16,-12 15 1 15,1 13 0-15,3 13 1 16,11 14-3-16,10 2 0 0,18 7-1 31,19 1-3-31,19-6-2 16,20-6 0-16,15-10-1 16,17-6-3-16,2-10 0 15,3-5-1-15,0-16 3 0,-7-6 1 16,-2-9 1-16,-9-11 0 15,-8-9 1-15,-12-12 3 0,3-9-1 16,-14-7 2-16,4 2-2 16,-16 3-1-16,-11 11-1 15,-20 11 0-15,-9 14 1 16,-4 16-1-16,-42 0 0 16,73 33-2-16,-73-33 0 15,80 50-2-15,-22-36-5 0,31-14-22 16,14-6-5-16,-29-31-1 15,-1-12 1-15</inkml:trace>
  <inkml:trace contextRef="#ctx0" brushRef="#br0" timeOffset="57746.1788">5409 8110 25 0,'0'-20'32'16,"0"20"0"-16,-22-8-10 0,5 4-6 15,2 8-6-15,-4 1-4 16,7 6-2-16,3 1-2 16,9 2 0-16,0 0 0 15,12-2 0-15,3-6 1 0,6-1 2 16,-3-5 0 0,2 0 1-16,-9-8 0 0,-11 8 0 15,5-15 0-15,-5 15-2 16,-19-10 1-16,5 8-2 0,0-2-1 15,1 4-1-15,13 0-1 16,-11-5-4-16,11 5-12 16,14 7-23-16,-14-7-2 31,15 5 1-31,-15-5-1 0</inkml:trace>
  <inkml:trace contextRef="#ctx0" brushRef="#br0" timeOffset="58147.2988">5922 7835 51 0,'0'-16'37'0,"0"16"-2"15,0 0-9-15,0 16-7 16,0 19-5-16,-5 3-4 0,5 20-3 15,-7 5-2-15,7 8-1 16,0-1 0-16,0 0-2 16,0-9-2-16,3-8-1 15,3-9-5-15,-3-16-15 16,0-10-20-16,5-9 0 16,-8-9 0-1,20-9-1-15</inkml:trace>
  <inkml:trace contextRef="#ctx0" brushRef="#br0" timeOffset="58547.1612">6173 8054 53 0,'0'0'36'0,"28"-5"2"16,1 5-11-16,1 2-14 0,14 5-4 15,-2-1-4-15,3 1-2 16,-6 0-1-16,-10 1-1 16,-11 1-1-16,-15 3-1 15,-11 1 1-15,-15 3-1 16,-8-1 1-16,-3 2 0 31,-3 0 0-31,1 1-1 0,7-4 1 16,4 2 0-16,13-4 0 15,12-4 1-15,8-3-1 16,12 1 0-16,7-2 0 16,4-4-4-16,10 6-11 15,2-6-22-15,-5-3 0 16,1 3-1-16,-11-10 1 0</inkml:trace>
  <inkml:trace contextRef="#ctx0" brushRef="#br0" timeOffset="58794.5721">6679 7788 48 0,'0'-10'37'16,"0"10"0"-16,12 25-3 16,-6 3-18-16,4 19-6 15,-2 12-4-15,2 10-2 16,-1 6 0-16,-5 0-3 0,1-3-3 16,-2-10-5-16,4-5-14 15,-7-9-17-15,0-21-1 16,0-5 0-16,0-22 0 15</inkml:trace>
  <inkml:trace contextRef="#ctx0" brushRef="#br0" timeOffset="59533.6749">7101 7960 31 0,'-13'5'32'16,"22"4"1"-16,2 2-13 0,12-3-5 15,12 5-3-15,5-4-2 16,10 2-3-16,3-2-2 16,-1-4-2-16,-3 1-2 15,-11-1 0-15,-10 2 0 16,-13 3-1-16,-15 4 2 31,-16 3 0-31,-14 2-1 0,-5 4 1 16,-8 1 0-16,5 0 0 15,-1 3-2-15,5-5-1 16,9 0-5-16,5-8-7 16,15-6-19-16,8 4-5 0,-3-12 0 15,18 0 0-15</inkml:trace>
  <inkml:trace contextRef="#ctx0" brushRef="#br0" timeOffset="60550.8775">8154 8128 47 0,'-30'0'33'15,"-14"-8"-3"-15,4-8-11 16,11-2-6-16,3-10-6 15,13-3-3-15,13 1-2 16,9-2-2-16,13 4 0 16,14 6 2-1,5 10-1-15,9 12 1 16,-1 8 2-16,-5 9 1 16,-11 9 0-16,-11 9 0 15,-22 5 1-15,-12 6-2 16,-25 3 0-16,-7-3-1 15,-12-5-1-15,0 0-2 16,4-8 0-16,6-12-1 0,16-7 0 16,10-11 0-16,20-3 0 0,16-8 0 15,15 2 1 1,9 3 0-16,9 3 0 0,1 9 0 16,3 4 1-16,-7 4-4 15,-4 7-16-15,-7-1-18 16,-19-8-1-16,-4 2-1 0,-12-8 1 15</inkml:trace>
  <inkml:trace contextRef="#ctx0" brushRef="#br0" timeOffset="61313.6396">5367 9243 40 0,'-18'6'26'0,"8"3"-7"0,3 1-2 31,2 3-4-31,5 1-1 0,6-3-2 16,7 2-2-16,1-5 1 15,7 1-2-15,-4-9 0 16,3-9-1-16,-5-1-1 16,-7-2 0-16,-8-3-3 15,-6 3 1-15,-4 1-2 16,-7 2 1-16,2 3-2 0,-3 6 0 16,3 0-1-16,4 6-1 15,6 3-4-15,5-9-12 16,0 0-20-16,0 14 0 15,0-14 1-15,9 5-2 16</inkml:trace>
  <inkml:trace contextRef="#ctx0" brushRef="#br0" timeOffset="61815.4329">5825 8936 46 0,'3'-9'34'0,"-8"0"1"15,5 9-12-15,0 0-9 16,-6 9-6-16,3 0-4 16,0 6-2-16,3-2 0 15,0 1 0-15,0-2 0 16,0-12 2-16,3 13-1 16,-3-13 0-1,0 0 0-15,11-2-1 16,-11 2 1-16,0 0-1 15,4-13-1-15,-4 13 0 16,0 0-1-16,0 0 0 0,0 0 0 16,3 19 0-1,1 13 1-15,-1 14 1 16,2 15 0-16,2 13 0 0,5 19 0 0,-2 1 0 16,4-1 0-16,-4-3-2 15,1-12-4-15,1-10-9 16,-3-15-27-16,-3-27 0 15,-3-9-1-15,-3-17 0 16</inkml:trace>
  <inkml:trace contextRef="#ctx0" brushRef="#br0" timeOffset="62215.9818">6139 9313 15 0,'0'0'34'0,"21"-19"0"15,10 19 1-15,6-4-14 16,4 1-7-16,5 9-6 15,-2-6-3-15,-4 11-2 0,-12-1-1 16,-16 3-1-16,-12 1-1 16,-11 9 1-16,-14-2-1 15,-6 5 0-15,-6-2 1 16,2 3-1-16,5-3 0 31,8-1 0-31,9-3 0 0,13-7 0 16,16 0-3-16,9-9-3 15,10-2-8-15,7 3-19 16,-2-11-2-16,4 2-1 16,-4-11 0-16</inkml:trace>
  <inkml:trace contextRef="#ctx0" brushRef="#br0" timeOffset="62437.9857">6681 9069 66 0,'-8'-44'37'0,"8"20"-3"0,8 13-15 31,-8 11-5-31,23 44-5 16,-12 7-2-16,6 19-2 0,-6 10 0 16,2 14-1-16,-4 0-2 15,-2-4 0-15,-2-6-5 16,-5-13-13-16,-8-15-24 15,8-11 1-15,0-25-2 16,6-8 1-16</inkml:trace>
  <inkml:trace contextRef="#ctx0" brushRef="#br0" timeOffset="62954.9328">7516 9197 9 0,'12'6'30'0,"-24"-6"2"15,-7 12-7-15,-15-2-8 16,-10 4-3-16,-5 5-4 16,-10-1-4-1,10 1-2-15,1-1-1 16,9-2-2-16,12 1 2 16,16-2-1-16,11 0 0 15,19 1 0-15,6 0 0 16,9 2 1-16,9 4-1 15,1-1-6-15,6 1-17 16,2 5-14-16,-14-17 0 0,4 4-1 16</inkml:trace>
  <inkml:trace contextRef="#ctx0" brushRef="#br0" timeOffset="63557.1898">8189 9392 33 0,'-29'0'29'15,"2"0"-6"-15,-5-7-3 16,-2-5-6 0,3-5-5-1,1-12-2-15,11 0-3 0,9-8 0 16,16 6-2-16,8-6 1 15,10 8-1-15,13 5 1 16,4 12 0-16,6 12 1 16,1 12 0-16,-7 10 1 15,-9 13 0-15,-17 7-1 0,-15 9 0 16,-22 5 0-16,-10 2-2 16,-16-2 1-16,-5-6-1 15,-4-9-2-15,2-9 0 16,8-13-1-16,9-10 0 15,12-13 0-15,7-13 0 16,12-5 0-16,7-4-1 0,12 2 1 16,8 6 1-16,11 6 0 15,6 6 1-15,3 10 0 16,4 10 0-16,-4 8 0 0,-3 3 0 16,-3 4-4-1,-10-2-20-15,-7-6-15 16,4 4 0-1,-11-15 0-15,4 1 0 16</inkml:trace>
  <inkml:trace contextRef="#ctx0" brushRef="#br0" timeOffset="64342.8016">9492 7690 32 0,'22'25'28'16,"-18"16"-9"-16,-4 23-4 16,-7 18-2-16,0 10-2 15,4 9-1-15,0-2-4 16,8-3-1-16,3-8-1 0,7-16-1 16,7-14-2-1,4-15 1-15,-2-15-1 0,0-14 1 0,-8-9-1 16,-5-5 0-1,-11 0 0-15,4-18 0 16,-4 18-1-16,-18 4 0 0,2 13 0 16,1 17 1-16,5 26-1 15,1 19 1-15,3 22 0 32,6 16 0-32,3 13 0 0,1 6 1 15,1 7-1-15,-2-3 1 16,-3-13 0-16,-3-12 0 15,-2-17-1-15,-2-18-1 16,-2-17-6-16,0-20-24 16,-4-29-5-16,13-14-1 15,0-28 1-15</inkml:trace>
  <inkml:trace contextRef="#ctx0" brushRef="#br0" timeOffset="64906.7802">10456 8471 24 0,'0'39'30'15,"10"15"-3"-15,-10 4-5 0,0 5-5 16,0-2-3-16,-4-8-4 15,4-5-3-15,-9-15-1 16,4-12-1-16,5-21-1 16,-17 0-1-16,8-20 0 0,1-13-1 15,1-9 0 1,4-13-1 0,3-6 0-16,6-9-1 15,7 1 1-15,9 0 0 16,8 11 0-16,8 8 0 0,7 20 1 15,8 15 0-15,0 15 1 16,2 25 0-16,-8 10 0 16,-3 16 0-16,-7 8-1 15,-9 7 1-15,-10-1-1 0,-3 0-1 16,-6-7-2-16,-5-9-7 16,3-8-26-16,-3-3-6 15,-4-16 1-15,8-5-2 16</inkml:trace>
  <inkml:trace contextRef="#ctx0" brushRef="#br0" timeOffset="65880.0719">11647 8176 38 0,'0'0'35'0,"0"13"-3"16,-8 17-7-16,8 19-5 15,-4 11-6-15,4 14-5 16,-4 5-2-16,4 9-3 16,4-4-5-16,-4-10-7 15,6-12-23-15,0-11-6 0,-3-19-1 16,6-9 0-16</inkml:trace>
  <inkml:trace contextRef="#ctx0" brushRef="#br0" timeOffset="66242.8165">11889 8453 31 0,'8'-17'33'0,"14"11"1"15,0-2-3-15,3 1-17 0,11 7-5 16,0 0-4-16,-2 0-2 16,-5 9-2-16,-7 3 1 15,-13 5-2-15,-13 2 1 16,-14 4-1-16,-8 4 0 16,-10 1 1-16,1 1 0 15,-1-2-1 1,6-1 0-16,6-4 1 15,13-3-1-15,13-2 1 16,13-6-1-16,11-2-4 16,4-5-9-16,2-4-22 15,10 0 1-15,-8-4-1 0,4-1 1 16</inkml:trace>
  <inkml:trace contextRef="#ctx0" brushRef="#br0" timeOffset="66451.9328">12308 8220 41 0,'3'-13'36'15,"-3"13"1"-15,6 16 1 0,1 18-22 16,-1 8-5-16,-1 16-3 16,-1 7-3-16,2 8-1 15,-3 2-4-15,-3-6-4 16,0-4-10-16,0-13-24 15,-5-16 0-15,10-12-1 16,-5-24 0 0</inkml:trace>
  <inkml:trace contextRef="#ctx0" brushRef="#br0" timeOffset="66799.6413">12628 8376 36 0,'-12'-12'34'0,"27"18"1"16,4 2-1-16,5 1-21 16,13 7-5-16,4 1-3 15,5 2 0 1,-2-5-2-16,-3 1-1 15,-14-2-1-15,-9-3 0 16,-18 3-1-16,-9 1 1 16,-16 0 0-16,-9 5-1 0,-9 1 1 15,0 1-1 1,2 0 1-16,4 1-2 16,12-3-3-16,7-4-10 0,15-6-20 15,16 3-2-15,2-12 0 0,15 2 0 16</inkml:trace>
  <inkml:trace contextRef="#ctx0" brushRef="#br0" timeOffset="67152.9957">13292 8389 33 0,'-19'-10'31'16,"-15"-4"2"-16,2 14-5 16,4 11-14-16,-3 9-6 0,7 14-1 15,8 7-2-15,10 5 1 16,6-3-1-16,19-2 0 16,3-7-1-16,15-6-1 15,6-13 1-15,3-11-1 16,-5-14 0-16,0-5 0 15,-8-13-2-15,-8-3 1 0,-13-7 0 16,-12-4-1-16,-14-1 0 0,-6 4-3 16,-1 5-4-16,-10 3-15 15,4 10-18-15,5 8 0 16,-1 5 0-16,13 15 0 16</inkml:trace>
  <inkml:trace contextRef="#ctx0" brushRef="#br0" timeOffset="67332.2662">13487 8579 35 0,'0'0'37'15,"12"10"-2"-15,-12-10 0 16,0 0-26-16,9 7-35 15,-9-7-6-15,0 0-2 16,4-16-2-16</inkml:trace>
  <inkml:trace contextRef="#ctx0" brushRef="#br0" timeOffset="67717.0499">13741 8358 66 0,'12'10'39'0,"10"10"-1"15,3 7-4-15,3-2-25 16,9 15-3-16,-9-2-1 16,3 4-2-16,-18-3-1 15,-10-6-2-15,-12-8 1 16,-11-4-2-16,-8-7 1 15,-3-8-1 1,3-6-1-16,7-17 0 16,11-4 0-16,13-8 1 15,14-4-1-15,13-5 1 0,10-2 1 16,1-2 0-16,-3 0 1 16,-8 2 0-16,-12 0 1 15,-14 6 0-15,-16 2 1 16,-14 9-1-16,-8 5 0 15,-6 9-2-15,0 14-6 0,-4 3-24 16,10 1-9-16,15 11-1 16,1-2 0-16</inkml:trace>
  <inkml:trace contextRef="#ctx0" brushRef="#br0" timeOffset="68319.0867">14897 8340 36 0,'23'-8'32'0,"27"8"-1"16,11-4-14-16,13 1-4 16,14 3-3-1,0 0-6 1,1 0-4-16,-8 7-8 15,-16-2-9-15,-18-5-14 0,-9 10-1 16,-26-13 0-16,-12 3 10 16</inkml:trace>
  <inkml:trace contextRef="#ctx0" brushRef="#br0" timeOffset="68573.193">14923 8494 20 0,'19'9'32'0,"11"-13"1"15,16 4-10-15,17 0-5 16,11 0-4-16,9 0-4 0,4 0-4 16,3 0-5-1,-3 0-5-15,-8-5-11 0,-11-3-15 16,-5 8-4-16,-24-11 0 31,-5 6 0-31</inkml:trace>
  <inkml:trace contextRef="#ctx0" brushRef="#br0" timeOffset="69374.0892">15593 7946 47 0,'-4'10'34'31,"-18"22"-5"-31,-12 20-6 0,-14 19-7 16,-3 15-4-16,-8 8-3 15,5 8-2-15,2-9-5 16,7-5-2-16,14-13-5 16,2-20-4-16,15-16-12 15,14-12-15-15,0-27-1 16,14 5 1-16,1-19 2 0</inkml:trace>
  <inkml:trace contextRef="#ctx0" brushRef="#br0" timeOffset="69790.5068">16781 8118 29 0,'-40'-22'33'0,"-1"16"1"16,-9-1-4-16,-3 10-17 15,7 17-4-15,0 12-3 16,11 15-2-16,11 6-2 16,11 5 0-16,13 6 0 15,7-3 0-15,15-2 1 16,17-11 0-16,11-16 0 0,9-18 0 15,3-14 0-15,2-14 0 16,-7-17 0-16,-1-9 0 16,-16-19-1-16,-21-3 0 15,-19-5 0-15,-19 4-1 16,-15 4 0-16,-12 8-5 16,-1 13-9-1,-9 14-21-15,7 5-5 16,11 19 0-16,1-2 0 0</inkml:trace>
  <inkml:trace contextRef="#ctx0" brushRef="#br0" timeOffset="70091.3187">16937 7877 56 0,'-17'13'35'16,"-8"16"1"-1,-13 24-17-15,-5 22-5 16,-15 14-4-16,1 14-3 16,-5 0-1-16,4 8-2 15,6-14-1-15,4-8-2 16,11-15 0-16,10-17-1 15,8-18-1-15,4-14-8 16,9-14-28-16,6-11 0 0,0 0-1 16,0 0-1-16</inkml:trace>
  <inkml:trace contextRef="#ctx0" brushRef="#br1" timeOffset="79535.4022">8687 7797 23 0,'-112'-51'11'16,"-33"-1"-5"-16,-43-2 0 15,-36 7-4-15,-37 10-1 16,-33 13 0-1,-28 19 1-15,-11 21 3 16,5 24 3-16,21 22 1 16,35 16 0-16,44 19 0 15,53 16 2-15,58 7 1 16,68 3-2-16,66 1-2 16,62-6-2-16,59-8-1 15,48-8 1-15,56-22-2 0,52-17 1 16,41-27-2-16,30-21-1 15,11-28-1-15,-1-27-2 16,-24-34-1-16,-38-32 0 16,-67-22 1-16,-70-17 0 0,-88-8 0 15,-80 3 0-15,-87 7 2 16,-74 17 0-16,-67 27-3 16,-51 27-8-16,-37 25-21 0,-19 31-2 15,-15 16-2-15,19 24 1 16</inkml:trace>
  <inkml:trace contextRef="#ctx0" brushRef="#br1" timeOffset="80556.7165">8913 8942 20 0,'-141'-57'12'0,"-44"-4"-3"16,-36 7-1-16,-43 11-1 0,-34 19-2 16,-31 18-1-16,-21 24 1 15,-9 27 0-15,2 26 0 16,25 26 0-16,35 26-1 16,49 19 1-16,58 8 1 15,74 7 0-15,77-7 0 0,84-7-1 16,76-12 0-16,80-15 0 15,77-28-1-15,60-28-1 16,50-26-1-16,34-26 0 16,15-31-1-16,-7-30 0 15,-27-39-2-15,-48-30 0 16,-79-27 0 0,-80-18-1-16,-100-8-2 15,-106 7-8-15,-120 11-20 16,-106 30 1-16,-115 20 0 15,-95 42 7-15</inkml:trace>
  <inkml:trace contextRef="#ctx0" brushRef="#br0" timeOffset="93316.8161">18519 7592 33 0,'6'22'31'0,"-6"9"3"16,0 19-15-16,6 16-4 15,-1 9-8-15,0 6-5 16,0 0-16-16,5 0-16 15,-10-22-2-15,8-9-2 16</inkml:trace>
  <inkml:trace contextRef="#ctx0" brushRef="#br0" timeOffset="93564.6572">18929 7698 29 0,'0'0'30'16,"-35"10"1"-16,-3 5-13 16,-12 8-7-16,-7 5-4 15,4 5-2-15,4 3-2 16,14 3-1-16,12-3 1 16,23 0-1-16,16-2-1 15,16-4-4-15,16-1-10 0,7 0-15 16,0-15-4-16,11 2 1 15,-8-16-2-15</inkml:trace>
  <inkml:trace contextRef="#ctx0" brushRef="#br0" timeOffset="93949.7078">19268 8023 35 0,'0'0'35'15,"-24"13"0"-15,-3 5-3 0,-8-2-15 16,-7-8-6-1,4 0-7-15,-2-8-4 0,8-3-3 16,7-7-2-16,6-10-1 16,14-4-1-16,5-5 0 15,15 4 0-15,5 2 3 0,4 4 3 16,4 11 4-16,-1 11 2 16,1 14 1-16,-3 7 2 15,2 7 0-15,-8 1 0 16,3 7-1-16,-5-8-2 15,2-5-1-15,1-13-2 16,0-7-1-16,1-10 0 0,-4-7-1 16,0-7 0-16,-2-3 0 15,-1-1-1-15,-5 5 1 16,-5 2 0-16,-4 15 0 16,0 0 1-16,0 0-1 15,-9 28-4-15,4-9-9 0,5 7-16 31,6 1-8-31,9-10 0 0,19-3 0 16</inkml:trace>
  <inkml:trace contextRef="#ctx0" brushRef="#br0" timeOffset="94296.9369">20019 7919 31 0,'14'-2'31'15,"5"-7"1"-15,15 9-4 16,7 0-16 0,2-3-5-16,1 3-3 15,-1 0-2-15,-8-2-1 16,-11 2 0-16,-11-6-1 15,-13 6 1-15,-10 0-1 16,-10 0 0-16,-4 6 0 16,-3 5 1-16,2 3-1 15,1 4 0-15,7 6 0 0,9 0 1 16,8 2-2-16,8 3-1 0,6-5-2 16,13-2-4-1,6-5-8-15,5-5-8 0,8-8-3 16,1-8-1-16,6-2 4 15</inkml:trace>
  <inkml:trace contextRef="#ctx0" brushRef="#br0" timeOffset="94535.7001">20660 8011 63 0,'9'-4'32'16,"-9"4"-3"-16,-18 3-5 16,1 7-7-16,-11-1-7 15,4 4-4-15,-8-6-2 16,2-1-3-16,3-6-2 15,2-2-1-15,8-9 0 0,4-6 0 16,10-2-2-16,3-4 2 16,14 8 0-16,1 0 1 15,8 8 2-15,4 7 1 16,3 10 0-16,2 8-1 0,-4 6-6 16,-4 5-25-1,-8-7-5-15,5 2 0 0,-11-10-2 16</inkml:trace>
  <inkml:trace contextRef="#ctx0" brushRef="#br0" timeOffset="95036.1809">21608 7918 57 0,'-40'-13'30'0,"1"7"-7"16,2 6-4-16,4 15-4 16,13 8-5-16,10 4-3 0,15 3-2 15,11-1-1-15,11-3 0 16,5-7-1-16,6-5 0 15,-1-14-1-15,-7-15 0 0,-8-8-1 16,-10-14 0-16,-9-12-1 16,-6-13 0-16,-3-9-1 15,-1-2-1-15,3-1-1 16,4 3-5-16,12 14-3 16,4 8-13-16,5 16-13 15,11 23 1-15,-4 10 0 0</inkml:trace>
  <inkml:trace contextRef="#ctx0" brushRef="#br0" timeOffset="95284.1048">21850 7915 54 0,'-10'21'36'0,"-3"-4"-3"16,3 4-13-1,10 8-4-15,5-6-5 0,8 5-1 16,6-9-3-16,9-5-1 16,-1-6-1-16,4-8-1 15,-4-6-2-15,-1-7-1 0,-8-2-3 16,-8-8-8-16,-2-2-20 16,-4 1-9-16,-7-7-1 15,3 7 0-15</inkml:trace>
  <inkml:trace contextRef="#ctx0" brushRef="#br0" timeOffset="95584.2132">22256 8007 37 0,'-8'-4'32'0,"-12"4"-5"15,7 4-6-15,-2 2-8 0,-3 1-3 16,5 8-2-16,3 4-4 0,7 2-1 16,7-1 0-16,11-4-1 15,2-3 1-15,7-6 1 16,4-7 0-16,2-7 1 16,-5-5 1-16,-2-4-2 15,-14-4 0-15,-4 1-2 0,-11 1-5 16,-12 1-14-16,-6 3-21 15,4 6 0-15,-2-1-1 16,3 9 1-16</inkml:trace>
  <inkml:trace contextRef="#ctx0" brushRef="#br0" timeOffset="96253.9488">23285 7882 28 0,'-13'-5'31'16,"-17"-4"1"-16,7 5-12 15,-7 8-5-15,5 1-7 16,7 8-3-16,10 4-2 15,18-2-1-15,14 3 0 0,3-2-1 16,3-3 0-16,-2-4-1 16,-4-2 1-16,-7-7-1 15,-5 0 0-15,-12 0 1 16,-25 0-1-16,0 0 1 16,-6 5 0-16,5 5 0 15,0 2 1-15,5 9 0 0,0-1 0 16,10 7 0-16,14-4 0 15,16-2 1-15,9-3-2 16,3-5 1-16,-1-8-1 16,5-5 0-16,2-9 0 15,6-6-1-15,-5-6 0 16,-14-4 0 0,-7-4 0-16,-3-3 1 0,-1 4-1 15,-1 5 2-15,-3 5-1 16,-9 8 0-16,0 10 1 15,0 10 0-15,0 6 0 16,3 9-2-16,1 1-3 16,-8 0-7-16,1-7-26 15,11 3-1-15,-8-22 0 0,0 18-1 16</inkml:trace>
  <inkml:trace contextRef="#ctx0" brushRef="#br0" timeOffset="96401.5925">23409 7682 42 0,'-10'-32'35'0,"10"17"-1"16,-6 2-5-16,6 13-40 16,0 0-18-16,-5 21-4 0,16-1-1 15</inkml:trace>
  <inkml:trace contextRef="#ctx0" brushRef="#br0" timeOffset="96586.5074">23656 7899 47 0,'23'28'39'0,"-2"5"1"15,-11-4-4-15,-10-7-16 16,0 2-7-16,0-6-6 16,3-4-2-16,-3-14-3 15,0 0-2 1,18-9-3-16,-6-7-3 15,5-3-10-15,2-5-18 16,-7-6-6-16,3 1-1 16,1-5 1-16</inkml:trace>
  <inkml:trace contextRef="#ctx0" brushRef="#br0" timeOffset="97005.119">24116 7937 50 0,'5'24'37'15,"-1"1"1"1,-4-3-3-16,-13-3-18 16,0 3-8-16,-7-13-5 0,1 1-3 15,6-4-3-15,-11-6-1 0,9-7-2 16,0-2 1-16,10-2-1 16,5-4 0-16,9 3 0 15,-6 3 2-15,-3 9 3 16,23-4 1-16,-11 8 1 15,10 5 1-15,0 3 0 32,-11 5 0-32,3-2 0 0,11-1-1 15,-1-6-1-15,-6-1 0 16,11-7-1-16,-11-7 0 0,-18 7 1 16,48-28-1-16,-48 28 0 15,40-43 1-15,-40 43 0 16,0 0 1-16,35-41 1 15,-35 41-1-15,0 0-1 16,0 0 2-16,9 43-1 0,-9-43-4 16,0 56-17-16,0-56-19 15,7 53-1-15,-7-53 1 16,3 33-1-16</inkml:trace>
  <inkml:trace contextRef="#ctx0" brushRef="#br0" timeOffset="97744.4771">18854 8822 21 0,'-31'-11'30'0,"3"11"1"16,-10-5-7 15,2 5-10-31,7 7-5 0,4 4-4 0,12 3-2 15,13 2 0-15,8 2-2 16,12-4 1-16,4 1-1 16,0-2-1-16,0-7 1 15,-7-2-1-15,-17-4 0 16,0 0 0-16,0 0 1 16,-31 11 1-16,6-4 1 0,-3 2 0 15,5 9 1-15,3 1 0 16,13 5 1-16,7-1 1 15,17 2-2-15,4-5 0 16,7-1-2-16,-1-4-4 16,1-11-8-16,2-8-19 15,-2-4-8 1,-13-13 0-16,-2-6-1 16</inkml:trace>
  <inkml:trace contextRef="#ctx0" brushRef="#br0" timeOffset="97860.345">18823 8594 58 0,'-7'-30'30'0,"10"17"-14"16,-3 13-32-16,-13 0-7 0,13 13-6 15,-7-3-2-15</inkml:trace>
  <inkml:trace contextRef="#ctx0" brushRef="#br0" timeOffset="98129.8974">18894 8806 55 0,'35'54'39'16,"-2"0"0"-16,1 7-1 16,-5 3-22-16,-8 5-8 15,-6 1-5-15,-11-5-4 16,-16-13-2-16,-11-4-2 16,-15-12-1-16,1-8 0 15,-8-15-2-15,8-13 3 16,5-16 1-16,11-10 1 0,9-13 4 15,12-10 1-15,15-6 2 16,9-11 0-16,13 5 0 16,1-2-1-16,3 11-3 15,-1 8-6-15,-7 9-21 0,-7 2-9 16,1 15-1 0,-12 3 1-16</inkml:trace>
  <inkml:trace contextRef="#ctx0" brushRef="#br0" timeOffset="98308.3056">19238 8831 60 0,'4'9'37'31,"5"14"-1"-31,-2 8-12 0,-7 2-13 16,4 5-8-16,-4 7-10 15,0-2-13-15,-6-9-15 16,6-2-1-16,-5-18-1 15,5-2 2-15</inkml:trace>
  <inkml:trace contextRef="#ctx0" brushRef="#br0" timeOffset="98493.8946">19368 8952 55 0,'0'0'29'0,"-12"-3"-5"15,-1 10-5-15,-5 2-7 16,6 4-3-16,-3 2-3 31,9 4-1-31,6-2-3 16,9 2-3-16,9 0-8 0,3-1-18 15,4-11-7-15,11 5-1 16,-3-12 1-16</inkml:trace>
  <inkml:trace contextRef="#ctx0" brushRef="#br0" timeOffset="98762.9149">19514 8894 45 0,'0'10'34'16,"-3"5"0"-16,9 9-12 0,4 7-8 31,-2-3-3-31,8 2-3 15,1-5-3-15,6-5 0 16,2-11-2-16,-1-5 0 0,-3-12-2 16,0-7-2-1,-4-4-7-15,-10-7-11 0,-7-3-18 16,7 1-1-16,-12 0 1 16,5 11-1-16</inkml:trace>
  <inkml:trace contextRef="#ctx0" brushRef="#br0" timeOffset="99079.3589">19749 9010 49 0,'24'25'36'0,"-8"-7"0"0,8-8-9 15,3 2-12-15,-2-12-6 16,4 0-4-16,-6-8-1 16,0-8-2-16,-5-6-1 15,-8-6-1-15,-3-5 0 16,-11-2-1-16,-6 3 0 15,-7 6-1 1,-7 8 1-16,-3 9 0 16,-1 13 0-16,3 10 1 15,0 11 1-15,8 14 0 16,4 6 0-16,5 2 0 0,5 3 0 16,6 1 1-1,3 0-3-15,3-8-3 16,6-2-11-16,7-5-22 0,-4-16 0 15,12 0 0-15,-6-18 0 16</inkml:trace>
  <inkml:trace contextRef="#ctx0" brushRef="#br0" timeOffset="99348.9262">20296 8994 31 0,'0'22'34'16,"-17"-6"2"-16,-1 8-2 16,-11-3-17-16,-4-6-5 15,1 1-6-15,-5-10-4 16,4-6-1-16,7-11-1 0,2-7-2 16,14-3 1-16,10-4 0 15,7-1 0-15,8 6 2 16,9 10 0-16,6 10 1 15,0 5 0-15,3 14-1 0,-1 8-6 16,-7 8-28 0,-4-5-2-16,2 7-2 0,-8-13 1 15</inkml:trace>
  <inkml:trace contextRef="#ctx0" brushRef="#br0" timeOffset="99950.4213">21017 8688 25 0,'18'38'32'31,"-13"6"-1"-31,3 17 1 0,-8 2-22 16,-3-5-2-16,3 0-4 15,-9-11-2-15,-1-12-2 16,1-16-2-16,0-19-1 16,-1-12-2-16,2-12 1 15,0-12 0-15,0-16 0 16,8-5 1-16,3-6 3 0,12 7 2 16,6 1 2-16,7 13 0 15,9 18 1-15,1 10-1 16,2 14 1-16,-8 14-1 15,-9 10-1-15,-18 7-1 16,-12 2-1-16,-13 0-1 16,-10-4 0-16,-6-7-1 0,0-1-1 15,9-3 1-15,5-5 0 16,17-4 0-16,8 0 1 16,12 2 0-16,9 1 1 15,3 4-1-15,3-2-4 0,2-2-21 16,8 6-7 15,-10-14-1-31,10 6 0 0</inkml:trace>
  <inkml:trace contextRef="#ctx0" brushRef="#br0" timeOffset="100251.0337">21645 8815 40 0,'-32'-26'34'0,"1"12"1"16,-14 4-8-16,1 5-12 16,2 15-6-16,2 5-3 15,6 15-3-15,8 9 0 16,13 6 0-16,10 2 0 31,19-5 1-31,10-5 0 0,14-6-1 16,6-15 0-16,5-11 0 15,-5-15 0-15,0-9-1 16,-9-13 0-16,-13-2-3 16,-14-6-2-16,-13-1-5 0,-3 7-9 15,-7 5-21 1,-4 2-2-16,5 13 1 0,-5 0 0 16</inkml:trace>
  <inkml:trace contextRef="#ctx0" brushRef="#br0" timeOffset="100535.4997">22036 8759 46 0,'0'-18'35'15,"-20"-1"-2"-15,-1 7-9 16,-3 7-7-16,-14 5-6 15,7 17-4-15,-5 7-2 16,7 13 0-16,6 5-2 0,11 8 1 16,12-1-1-16,11 1 0 15,8-7 0-15,13-7 0 16,9-11-3-16,2-11-6 16,4-14-28-16,1-7-6 0,-6-11 1 15,3-1-1 1</inkml:trace>
  <inkml:trace contextRef="#ctx0" brushRef="#br0" timeOffset="101437.0383">23021 8899 30 0,'22'5'36'16,"-22"-5"1"-16,5 26-4 0,-13-5-14 15,-20 1-7-15,3 3-4 16,-9-4-4-16,-3-1-3 16,-3-8-2-16,2-12-2 15,13-8 1-15,2-10-1 16,13-3-1-16,4-7 1 16,9 1 1-1,5 1 2-15,5 6 1 16,7 12 0-16,3 8 2 15,-1 9-1-15,-7 10 1 16,3 7-1-16,-6 3-2 0,-1 3-3 16,1-1-6-16,-12-7-10 15,5-7-8-15,9-5-1 16,-1-12 1-16,2-5 5 0,2-8 8 16,-3-10 7-16,2-5 10 15,4-4 12-15,3 3 11 16,-6 1 2-16,-3 10-1 15,0 8-4-15,3 10-5 16,3 14-4-16,-7 6-5 31,1 12-3-31,-7-2-3 0,-3 2 0 16,0-5-1-16,6-5 0 16,-6-11-1-16,9-8-1 15,-3-6-2-15,-4-11-3 16,6-1-10-16,1 1-23 15,-3-14-1-15,4 7 0 16,-4-2 0-16</inkml:trace>
  <inkml:trace contextRef="#ctx0" brushRef="#br0" timeOffset="101899.9674">23482 8890 41 0,'10'4'33'0,"7"3"1"15,-10 3-11-15,13-3-10 16,5-1-6-16,1-2-2 16,6 3-3-16,-3-5-2 15,-6-2-1-15,-6 0 0 16,-5 0-1-16,-12 0 0 31,0 0 1-31,-21 0 0 0,-4 5 1 16,1 5 2-16,-1 6 0 15,0 3 1-15,6 4 0 16,12-2 0-16,3 2 0 16,11-2 1-16,8-6-2 15,3-6 1-15,11-4 0 16,2-10-1-16,-3-4 0 0,-1-6-1 16,3-7 0-16,-7-7-1 15,3-2 1-15,-5 2-1 16,-12 1 0-16,-6 5 0 15,1 5 1-15,-4 8 1 0,0 10 0 16,0 14 1 0,-9 6-1-1,3 7 1-15,6 5-1 16,8 0-3-16,3-1-3 16,1 1-9-16,-2-4-26 0,0-15 0 15,16-3-1-15,2-10 1 16</inkml:trace>
  <inkml:trace contextRef="#ctx0" brushRef="#br0" timeOffset="102084.6157">24092 9039 46 0,'0'0'37'15,"22"0"0"-15,4 0-4 16,-4-8-19-1,9 8-11-15,-31 0-20 16,67 8-19-16,-49-8 0 16,5 4-2-16,-23-4 1 15</inkml:trace>
  <inkml:trace contextRef="#ctx0" brushRef="#br0" timeOffset="102784.4364">19012 9751 47 0,'-23'6'35'0,"-15"1"-3"16,-1 11-10-16,6 6-6 15,1 5-6-15,13 4-2 0,7-1-3 16,16 0-1-16,7-8 0 15,14-1-1-15,1-13 1 16,5-10 0-16,-4-8-1 16,-4-5 0-16,-8-9-2 15,-8-5 0-15,-7 2-3 16,-15-5-6-16,5 6-11 0,-3 5-20 16,0-1 0-16,9 3-1 15,4 0 1-15</inkml:trace>
  <inkml:trace contextRef="#ctx0" brushRef="#br0" timeOffset="102916.0427">19093 9745 46 0,'33'0'37'0,"7"7"0"16,-1-7 0-16,-4-2-23 0,5 2-8 16,-4 0-9-16,-11-5-12 15,-4-1-20-15,-4 3-1 16,-17-10-2-16,0 13 1 15</inkml:trace>
  <inkml:trace contextRef="#ctx0" brushRef="#br0" timeOffset="103069.7104">19238 9778 50 0,'-8'23'35'0,"8"6"-2"16,3-2-12-16,-3-3-9 15,7-2-11-15,3-3-14 16,3 2-19-1,-1-13-1-15,8-3-1 16,-6-8-1-16</inkml:trace>
  <inkml:trace contextRef="#ctx0" brushRef="#br0" timeOffset="103386.1515">19441 9904 31 0,'0'0'37'0,"26"18"-1"0,-11-11 0 15,4-2-17-15,7 2-6 16,-6-7-5-16,3-5-3 16,-6-7-3-16,-1 1-1 15,-7-7-1-15,-5-1 0 16,-4 0-1-16,-7-3 0 0,-4 6 0 16,-5 3-1-16,-1 6 2 15,-4 7-1-15,2 4 0 16,-2 12 1-16,3 9 1 15,3 3-1-15,5 10 1 16,3 2-1-16,2 3-1 16,5-1-4-1,8 3-12-15,5-3-20 16,-1-13 0-16,13-2 1 16,1-12-1-16</inkml:trace>
  <inkml:trace contextRef="#ctx0" brushRef="#br0" timeOffset="103655.523">19982 9881 34 0,'-25'-28'34'15,"0"10"-1"-15,-7 3-8 16,0 5-8-1,4 10-4-15,-1 0-4 16,7 10-2-16,6 5-2 16,8 4-1-16,5 3 0 15,12-3-1-15,3 1 0 16,7-4-3-16,6-4-4 16,-1-7-17-16,-1-5-16 15,7-2-2-15,-3-12 1 0,5 4 0 16</inkml:trace>
  <inkml:trace contextRef="#ctx0" brushRef="#br0" timeOffset="104018.4305">20220 9801 55 0,'-25'-17'32'0,"8"15"-8"0,-3 4-5 16,-1 6-8-16,6 10-3 15,2 2-4-15,9 2-1 16,4 2-1-16,6 3-2 31,6-8 2-31,5-1-2 0,1-7 0 16,2-6-1-16,-2-5-1 16,-3-6 0-16,-6-5 0 15,-3-1 1-15,-6 0 0 16,0 12 2-16,-9-10 2 15,9 10 0-15,-16 17 2 16,8 4-1-16,-2 4 1 0,7 6-2 16,-3 5-1-16,2 0-3 15,4 2-10-15,8-3-24 16,-3-15-1-16,13 0-1 0,-5-12 0 16</inkml:trace>
  <inkml:trace contextRef="#ctx0" brushRef="#br0" timeOffset="104471.8412">20585 9869 28 0,'-7'-25'32'0,"-13"-4"-1"0,1 6-9 16,1 5-5-16,-5 8-6 15,3 10-3-15,0 3-3 16,3 13 0-16,4 2-2 16,5 3-2-16,8 1 0 15,5 2 1-15,7-6-1 16,4-1 0-16,2-10-1 0,1-7 0 16,0 0-1-16,2-9-1 15,-3-2 1-15,-3-3 0 16,-4-5-1-16,-3 6 1 15,-1-1 1-15,-7 14 1 16,9-15 0-16,-9 15 1 0,8 15 1 31,0-1 0-31,1 3 1 16,7 3-1-16,3-1 1 16,5-1 0-16,0-9 0 15,3 0 0-15,-5-9-1 0,1-4-1 16,-8-6-1-16,-6-6-2 15,-9 0-5-15,-6-10-12 16,-8 0-20-16,3 1-2 0,-7-4 1 16,5 5 0-16</inkml:trace>
  <inkml:trace contextRef="#ctx0" brushRef="#br0" timeOffset="105018.8864">21768 9755 34 0,'-27'0'30'16,"7"9"-2"-16,-6 5-10 15,5 1-4-15,4 7-3 16,8 1-3-16,14 0 1 15,1-6-2-15,13 2 0 16,2-11-1-16,0 0 0 0,-4-8-3 16,-3-3-1-16,-14 3-3 15,0-18-7-15,-4 7-12 16,-3 2-17-16,-7-6 0 0,14 15-1 16,-10-22 1-1</inkml:trace>
  <inkml:trace contextRef="#ctx0" brushRef="#br0" timeOffset="105272.5508">21930 9765 53 0,'0'0'34'16,"-11"14"-1"-16,-2-4-14 16,3 7-5-16,-2 2-5 15,12 3-1-15,0-3-2 0,14 5-1 16,7-4-1-16,9-6 0 15,2-6 0-15,5-4-1 16,-3-8-1-16,-1-4-1 16,-10-3 0-16,-9-8-2 15,-6 1-3-15,-8-1-5 16,0 6-13 0,-4 0-16-16,-6 1-1 15,10 12-1-15,-5-16 2 16</inkml:trace>
  <inkml:trace contextRef="#ctx0" brushRef="#br0" timeOffset="105557.3746">22416 9760 61 0,'-14'-9'35'0,"-1"13"0"15,-4 1-15-15,-4 4-9 16,8 11-4-16,-1 1-3 15,8 4-2-15,8 4-1 16,12-3 1-16,7-3-1 0,5-4 0 16,2-10 0-16,-2-4 0 15,-2-5 0-15,-5-5 0 16,-13-7-1-16,-4 1 0 16,-9-2-3-16,-9 1-7 15,2 0-22-15,4 7-5 16,0-5 0-1,12 10 0-15</inkml:trace>
  <inkml:trace contextRef="#ctx0" brushRef="#br0" timeOffset="105720.0349">22529 9789 54 0,'22'-6'38'16,"8"6"1"-1,2 0-2-15,2-4-21 0,11 4-8 16,-7 5-6-16,6-5-6 15,-7 7-7-15,-11-7-12 0,-5 0-14 16,-6 0-1-16,-15 0-1 16,0 0 1-16</inkml:trace>
  <inkml:trace contextRef="#ctx0" brushRef="#br0" timeOffset="106142.4547">22757 9830 50 0,'-3'14'33'15,"8"8"-6"-15,4-3-6 16,-3-4-9-16,3 4-4 16,0-6-6-16,-9-13-4 15,7 14-5-15,-7-14-3 0,18-12-3 16,-12 2 1-16,8-2-1 16,0-5 5-16,3 4 4 15,3 3 7-15,3-2 5 16,17 12 21-1,-21 6-12-15,-19-6-2 16,20 24 0-16,-11-13-4 0,-2 7-3 16,-11-5-3-16,-1-4-3 0,5-9-1 15,0 0 0 1,20 0-1-16,-10-9-1 16,5-4 0-16,-3-5 0 0,9 2 0 15,5 2 1-15,-1 0 0 31,-6 7 0-31,-3 4 0 0,-2 3 1 16,-14 0 0-16,16 25-1 16,-8-7 1-16,-8 2-2 15,-4 4-2-15,-2-5-8 16,6-2-20-16,-3 1-8 16,3-18 1-16,-8 9-1 15</inkml:trace>
  <inkml:trace contextRef="#ctx0" brushRef="#br0" timeOffset="106289.1376">23172 9634 39 0,'4'-23'36'16,"-4"9"0"0,0 14-4-16,0 0-27 15,-4 14-32-15,7 4-7 16,-3-3-2-16,11 12 0 0</inkml:trace>
  <inkml:trace contextRef="#ctx0" brushRef="#br0" timeOffset="106674.4391">23529 9671 40 0,'0'-10'38'16,"0"22"0"-16,0 15 0 16,-5 15-19-16,5 17-6 15,-6 2-6-15,6 10-1 16,-6 2-3-16,1-7-3 0,5-6-4 16,0-17-9-1,0-14-27-15,2-7 1 0,-2-22-2 16,0 0 1-16</inkml:trace>
  <inkml:trace contextRef="#ctx0" brushRef="#br0" timeOffset="106806.4592">23478 9910 23 0,'12'-13'28'0,"10"16"-2"15,-4-3-13-15,13 0-20 16,3 8-14-16,-6-12-5 15,10 8-1-15</inkml:trace>
  <inkml:trace contextRef="#ctx0" brushRef="#br0" timeOffset="107060.4024">23926 9847 42 0,'21'-3'37'16,"-21"3"0"-16,0 9-8 16,-15-1-9-16,-7 7-7 15,-10-6-5-15,4 1-1 0,-1-2-4 16,-3-6-2-16,6-4-2 15,4-8 0-15,4-5-2 32,8-3 1-32,15-3-1 0,-2 2 0 15,6 2 1-15,7 5 1 16,2 7 1-16,9 5 1 16,-1 12 0-16,-3 3 1 15,-3 7-2-15,-2 0-3 16,0 7-11-16,5 3-23 15,-6-16 0-15,2 1-1 0,-4-12 0 16</inkml:trace>
  <inkml:trace contextRef="#ctx0" brushRef="#br0" timeOffset="107592.103">24095 9776 14 0,'18'-4'30'0,"-4"-7"1"16,6 11-2-16,8-6-17 16,-5-1-4-16,5 4-3 0,-28 3-2 15,47-5-1-15,-38 5-1 32,6-7 0-32,-15 7-1 0,0 0 1 15,-18-4-1-15,-4 7 0 16,-3 3-1-16,-5 1 1 15,9 8 0-15,-3-1 0 16,12 6 0-16,-3 1 0 16,12 3 1-16,16-4-1 15,5-3 0-15,-18-17 0 0,56 28-1 16,-29-22 0-16,-27-6 0 16,72 0 1-16,-72 0-1 15,66-22 0-15,-66 22 2 16,0 0-2-16,45-44 3 15,-45 44 0-15,0 0-1 16,43-29 1 0,-43 29 0-16,0 0 0 15,0 0-1-15,0 0 1 16,56 35-1-16,-56-35 0 16,0 0 1-16,19 45 1 0,-19-45 1 15,0 0 0 1,0 0-1-16,0 0 0 0,0 0-2 15,0 0-7-15,0 0-19 16,-50 20-10-16,50-20 0 0,0 0-2 16</inkml:trace>
  <inkml:trace contextRef="#ctx0" brushRef="#br0" timeOffset="107945.5005">24921 9261 34 0,'0'0'37'15,"0"0"0"-15,0 0-2 0,0 0-15 16,0 0-8 0,0 0-6-16,15 63-2 0,-25-18-4 15,10 12-8-15,-10 8-29 16,15-6 0-16,8 2-2 15,-13-10 1-15</inkml:trace>
  <inkml:trace contextRef="#ctx0" brushRef="#br0" timeOffset="108161.718">24884 9897 46 0,'0'0'36'0,"0"0"2"15,0 0-7-15,0 0-18 16,0 0-11-16,0 0-17 16,0 0-20-16,0 0-2 15,0 0 1-15,0 0-2 0</inkml:trace>
  <inkml:trace contextRef="#ctx0" brushRef="#br0" timeOffset="108442.9019">25227 9315 70 0,'0'0'38'15,"0"0"-1"-15,0 0-17 0,0 0-8 16,0 0-5-16,23 60-3 16,-23-60-1-16,-34 82-5 15,40-36-12-15,4 1-24 16,-10-47 0-16,-17 80-1 15,17-80-1-15</inkml:trace>
  <inkml:trace contextRef="#ctx0" brushRef="#br0" timeOffset="108645.4467">25271 9831 78 0,'0'0'39'16,"0"0"1"-16,0 0-18 15,0 0-15-15,0 0-41 16,0 0-4-16,0 0 0 16,0 0-2-16</inkml:trace>
  <inkml:trace contextRef="#ctx0" brushRef="#br0" timeOffset="135109.3114">1030 10433 49 0,'0'0'34'16,"0"0"-6"-16,0 0-5 15,16-44-5-15,-16 44-4 16,-49-10-5-16,49 10-2 0,-81 19-3 16,38 3-2-16,-1 11 0 15,44-33-1-15,-52 83-2 16,43-40 2-16,17-1-1 16,-8-42 1-16,50 64 0 15,-50-64 0-15,86 33-1 16,-41-24-1-1,-45-9 0-15,74 0 0 16,-74 0-1-16,0 0-1 16,0 0 0-16,0 0 1 15,0 0 1-15,-47-14 0 0,4 24 0 16,-1 9 1 0,1 8 1-16,43-27 0 15,-62 66 1-15,62-66-1 0,-7 71 2 0,7-71-1 16,41 59 1-16,-41-59-1 15,84 32 1-15,-28-32-1 16,6-5-2-16,-3-12 1 16,-7-6 0-16,-2-7-1 15,-13-5 0-15,-10-2 0 16,-9 3-1 0,-12 5 2-16,-11 3-1 15,-1 11 1-15,6 15-1 16,-20 0 1-16,10 15-1 15,8 12 0-15,-2 4 0 0,8 7-6 16,-2-8-8 0,-2 0-25-16,3-1-1 15,10-15 1-15,-13-14-1 0</inkml:trace>
  <inkml:trace contextRef="#ctx0" brushRef="#br0" timeOffset="135256.9585">1207 10548 66 0,'-5'-26'37'16,"1"4"0"-16,8 3-14 15,-4 19-30-15,0 0-26 16,20 12-3-16,-16 2-1 16,6 15 0-16</inkml:trace>
  <inkml:trace contextRef="#ctx0" brushRef="#br0" timeOffset="135441.8789">1328 10778 47 0,'15'19'38'16,"2"3"2"-16,-4 3-3 0,1-12-21 15,11 8-5 1,-5-8-3-16,3 0-4 16,-6-8-3-16,-1-5-3 0,-2-3-7 15,-7-9-15-15,-1-5-15 0,2-2 0 16,0-4-1-16,6 3 1 15</inkml:trace>
  <inkml:trace contextRef="#ctx0" brushRef="#br0" timeOffset="135842.5231">1991 10807 80 0,'-10'29'40'16,"-9"-2"0"-16,-9-4-15 15,5 2-11-15,-7-8-7 16,2-7-4-16,1-8-4 16,2-6-2-16,6-6-1 15,1-10-3-15,10-1 0 0,2-5-1 16,6 6 2-16,7-2 1 16,10 12 1-16,0 2 4 15,7 12 2-15,0 12 1 16,2 4 1-16,0 8 0 15,-2-3 0-15,1 5 1 0,-5-12-1 32,2-3-2-32,-2-9 1 0,2-10-1 15,1-7-1 1,-1-13 0-16,0-4 0 0,-4-3 0 16,-1 3-1-16,0 3 0 15,-5 5 1-15,-5 9-1 16,-7 11 1-16,8 10-1 15,-5 11 0-15,1 5-9 0,3 5-30 16,7 6 0-16,4-10-1 16,19 2 0-16</inkml:trace>
  <inkml:trace contextRef="#ctx0" brushRef="#br0" timeOffset="136396.4988">3753 10653 26 0,'7'-27'36'16,"-11"12"1"-1,4 25-4-15,-6 26-11 0,-5 20-7 16,4 21-5-16,-2 13-3 16,3 9-4-16,6 3-3 0,-4-8-5 15,11-8-10-15,-1-15-20 16,-1-30-3-16,6-12-1 16,-11-29-1-16</inkml:trace>
  <inkml:trace contextRef="#ctx0" brushRef="#br0" timeOffset="136597.1833">3946 10857 32 0,'13'-45'36'0,"5"22"2"32,-9 12-5-32,-9 11-12 0,13 21-7 15,-13 14-4-15,6 11-4 16,0 12-3-16,1 5 0 15,1 4-4-15,-1-6-3 16,3-2-10-16,-7-11-21 16,-3-13-4-16,0-10 0 0,-7-13-1 15</inkml:trace>
  <inkml:trace contextRef="#ctx0" brushRef="#br0" timeOffset="136744.3292">3685 11171 51 0,'0'0'35'0,"9"-16"2"32,20 12-7-32,8 4-22 0,10 0-15 15,6 9-27-15,-4-9-1 16,7 13-1-16,-9-7 0 16</inkml:trace>
  <inkml:trace contextRef="#ctx0" brushRef="#br0" timeOffset="136976.1256">4274 11309 44 0,'-6'9'37'0,"6"14"0"31,-6 0-5-31,-3-3-19 0,9 8-3 15,-3-4-5 1,9 2-3-16,1-5-5 0,1-8-7 16,2-6-21-16,6-1-6 15,-16-6-1-15,21-15 0 16</inkml:trace>
  <inkml:trace contextRef="#ctx0" brushRef="#br0" timeOffset="137129.7864">4308 11185 47 0,'-2'-14'36'16,"-7"-1"1"-16,9 6-9 15,0 9-24-15,0-14-34 0,6 18-4 16,-6-4-2-16,15 6-1 16</inkml:trace>
  <inkml:trace contextRef="#ctx0" brushRef="#br0" timeOffset="137414.9781">4790 10793 30 0,'-32'4'35'0,"-14"6"1"0,5 14-4 16,1 17-15-16,0 9-7 16,9 12-2-16,13 6-2 15,12 3-2-15,11-2-1 16,14-4-1-16,12-8-4 16,9-15-6-16,10-13-26 15,0-4-4 1,-6-20 0-16,4-5 0 15</inkml:trace>
  <inkml:trace contextRef="#ctx0" brushRef="#br0" timeOffset="137777.4758">4902 11069 31 0,'-8'-17'34'0,"24"15"0"0,4-4-5 16,5 2-16-16,11 4-5 16,-2 0-3-16,3 3-3 15,-5 3-3-15,-8-3-1 0,-10 6-2 16,-14 3-1-16,-9 5 0 16,-10-2-1-16,-8 2 1 15,-8 1 0-15,2 1 2 16,-1-3 1-16,6 1 3 15,10-2 1-15,8-4 2 32,13-3 1-32,11-1-1 0,11-1 1 15,0-2-1-15,9-4-3 16,2 0-9-16,-1 1-23 16,-8-10-1-16,2 0-2 15,-10-8 1-15</inkml:trace>
  <inkml:trace contextRef="#ctx0" brushRef="#br0" timeOffset="137962.6331">5208 10858 34 0,'10'-24'38'0,"11"16"0"0,5 16-6 16,5 11-10-16,6 20-6 16,-10 7-5-16,-1 17-3 31,-14 3-2-31,-9 4-3 0,-11-1-2 15,-15-12-8-15,0-9-33 16,-6-4-1-16,-7-19 0 16,10-7-1-16</inkml:trace>
  <inkml:trace contextRef="#ctx0" brushRef="#br0" timeOffset="138332.825">5756 11061 45 0,'13'3'33'16,"2"-8"1"-16,19 5-13 15,5 0-10-15,1 0-7 16,5 0-7-16,4 2-13 15,-4 5-17-15,-12-8 0 0,-4 3-1 16,-18-4 6-16</inkml:trace>
  <inkml:trace contextRef="#ctx0" brushRef="#br0" timeOffset="138502.4876">5792 11182 31 0,'25'12'35'0,"0"-12"2"16,13 3-2-16,7-3-21 15,2 4-11-15,-1 1-33 16,-8-11-3-16,2 6-2 16,-15-10-1-16</inkml:trace>
  <inkml:trace contextRef="#ctx0" brushRef="#br0" timeOffset="139181.4589">6524 11207 29 0,'14'0'28'16,"46"0"-6"-16,39 0-1 16,41 0-5-16,40 0-2 31,33 0-3-31,32 0-1 0,19-6-3 16,15 2-2-16,-4 0-3 15,-12-1-5-15,-27 2-10 16,-26 3-22-16,-46-10 0 15,-29 6-1-15,-53-7 1 16</inkml:trace>
  <inkml:trace contextRef="#ctx0" brushRef="#br0" timeOffset="139682.7806">6855 10802 4 0,'7'-14'31'0,"-7"-13"1"16,4 2-8-16,3-6-3 15,0-2-4-15,6 4-2 16,-8 0-3-16,5 8-2 16,-7 2-3-16,-3 19-2 15,0 0-1 1,13 19-2-16,-10 14 0 16,0 13-1-16,0 9 0 0,3 2-4 15,3 8-6 1,0-3-24-16,4-13-5 15,4-8 0-15,-3-16 0 0</inkml:trace>
  <inkml:trace contextRef="#ctx0" brushRef="#br0" timeOffset="139921.3348">7166 10877 45 0,'0'0'37'16,"15"3"-1"-16,10-3-4 16,12 0-23-16,10 0-7 15,5 5-13-15,7-5-22 0,-9-8-2 16,6 8-1-16,-7-10 0 0</inkml:trace>
  <inkml:trace contextRef="#ctx0" brushRef="#br0" timeOffset="140284.4345">7885 10713 20 0,'-21'-17'34'0,"-1"10"1"16,-7 4-5-16,-1 3-11 31,2 8-7-31,-1 8-4 0,6 16-4 16,3 4-1-16,14 8-1 15,9 6-1-15,10-4 1 16,12-4-2-16,8-8 2 15,7-10-2-15,8-13 1 16,1-18 0-16,0-8 0 0,-9-14 1 16,-8-3-1-16,-16-9 1 15,-16-1 0-15,-10 3-1 16,-9 2-1-16,-9 5-6 16,-8 4-13-16,-2 9-18 0,13 11 0 15,-2 3-1-15,14 7 0 16</inkml:trace>
  <inkml:trace contextRef="#ctx0" brushRef="#br0" timeOffset="145756.1341">8160 10929 56 0,'0'0'38'16,"-3"17"0"-16,3-17-5 0,0 9-29 15,0-9-23-15,7 0-17 16,12 0 0-16,-5-5-2 16</inkml:trace>
  <inkml:trace contextRef="#ctx0" brushRef="#br0" timeOffset="146125.7034">8348 10727 45 0,'0'0'37'0,"0"0"2"15,24 9-1-15,0 2-23 16,7 11-6-16,-9 6-5 0,-2 6 0 15,-13 2-3-15,-13-4-2 16,-12 2-2-16,-16-12-1 16,-3 1-2-16,-3-16-1 15,11-7-1-15,8-18 1 16,21-9 3-16,10-8 1 16,20-7 4-1,11-3 2-15,5-2 3 16,1 6 2-16,-9 1 0 15,-11 8 0-15,-20 5-2 16,-10 13 0-16,-19 3-2 16,-8 7-3-16,-6 4-5 15,-1 4-14-15,3 1-22 16,15 5 1-16,7-6-1 0,12-4 0 16</inkml:trace>
  <inkml:trace contextRef="#ctx0" brushRef="#br0" timeOffset="146574.2329">8701 10760 47 0,'0'0'39'16,"13"0"-1"-16,10 0-4 16,10 1-17-16,1-1-8 15,4 0-2-15,-1 0-4 16,0 6 0-16,-7-6-2 0,-5 8 0 0,-15 1-1 15,-12 3 0-15,-14 2 1 16,-9 7-1-16,-9 3 0 16,-4 6 0-16,-3-1 0 15,4 0 0-15,3-3 0 16,12-2 0-16,16-7 0 31,12-6 0-31,16-3-1 0,9-8 0 16,9 0-4-16,4-8-10 15,5-3-24-15,2 2-1 16,-6-3 1-16,-5 2-1 16</inkml:trace>
  <inkml:trace contextRef="#ctx0" brushRef="#br0" timeOffset="146812.4629">8979 10555 45 0,'14'-9'34'0,"17"9"0"16,-3 0-7-16,5 0-26 15,3 0-15-15,-5 0-17 16,3 0-2-16,-9-4-1 15,5-1 6-15</inkml:trace>
  <inkml:trace contextRef="#ctx0" brushRef="#br0" timeOffset="146960.1162">9343 10420 52 0,'0'-9'39'16,"0"9"0"-16,3 16-8 16,-7 3-12-16,4 16-9 15,-4 6-19-15,10 10-27 16,-10-9-2-1,7 5-2-15,-3-10 1 16</inkml:trace>
  <inkml:trace contextRef="#ctx0" brushRef="#br0" timeOffset="149764.9694">6939 11625 29 0,'3'-28'35'0,"9"4"2"15,-6-7-7-15,-2-6-11 16,2 10-6-16,-6 0-3 15,0 8-3-15,0 8-2 16,0 11-1-16,-9 18-1 16,9 11-2-16,0 9-2 15,5 7-4-15,6 12-11 0,-3-1-21 16,-1-10-1-16,5 1-2 16,-5-11 2-16</inkml:trace>
  <inkml:trace contextRef="#ctx0" brushRef="#br0" timeOffset="149934.7674">6768 11866 54 0,'10'-6'38'15,"20"6"0"-15,8 0-13 16,15-5-12-16,14 5-7 16,2 0-14-16,4 5-27 15,-12-10-2-15,1 5 0 31,-16-7-1-31</inkml:trace>
  <inkml:trace contextRef="#ctx0" brushRef="#br0" timeOffset="150298.0883">6964 12059 30 0,'0'0'36'16,"8"-23"0"0,17 9 1-16,10 4-21 0,3-1-7 15,5 11-1-15,-3 2-2 32,-5 14-1-32,-14 9-2 0,-9 7 0 15,-18 6-1-15,-9 6 0 16,-13-1 0-16,-7-5-2 15,-5-5 0-15,0-9 0 16,3-7-1-16,8-12 0 16,5-10-1-16,11-7 1 15,10-3-1-15,6-5 1 0,10 2 1 16,7 5-1-16,5 4 1 16,5 5-2-16,3 12-7 15,0 1-22-15,-4-3-7 16,5 6 0-16,-5-12 0 15</inkml:trace>
  <inkml:trace contextRef="#ctx0" brushRef="#br0" timeOffset="150552.0243">7538 11815 27 0,'0'0'37'0,"0"0"2"16,21 0-1-16,7 4-16 16,3-4-10-16,15 0-6 15,1 0-8-15,-1 0-20 0,-2-5-15 16,0 5-1-16,-7-7 0 15</inkml:trace>
  <inkml:trace contextRef="#ctx0" brushRef="#br0" timeOffset="150999.2777">8239 11710 13 0,'18'-5'33'15,"15"5"1"-15,-2 0-2 16,7 0-15 0,3 0-4-16,-8 0-5 15,-1 5-2-15,-10 3-3 16,-8 3 0-16,-14 5-1 16,-7 3-1-16,-15 0 0 15,-4 4-1-15,-5 1 1 16,0-1 0-16,3 0 0 15,5-2-1-15,9-4 2 0,14-6-1 16,6-1-1-16,15-8 2 16,8-2-2-16,7 0-2 0,5-4-11 15,4-2-23 1,-1-7 0-16,2 3-1 16,-8-8 1-16</inkml:trace>
  <inkml:trace contextRef="#ctx0" brushRef="#br0" timeOffset="151237.5883">8503 11543 53 0,'19'-3'34'0,"6"6"1"15,5-3-16-15,4-3-14 16,7 3-8-16,4-4-14 16,-4 4-13-16,-6-7-3 15,2 1-1-15,-15-11 6 0</inkml:trace>
  <inkml:trace contextRef="#ctx0" brushRef="#br0" timeOffset="151384.7304">8925 11405 38 0,'0'0'36'16,"0"0"1"-1,0 0-8-15,12 16-8 0,-12-1-8 32,6 11-5-32,-6 4-4 15,6 4-2-15,-2 5-12 0,2 0-28 16,-6-13 0-16,0 3-1 16,-3-15 0-16</inkml:trace>
  <inkml:trace contextRef="#ctx0" brushRef="#br0" timeOffset="152024.7138">9734 11059 47 0,'0'0'36'0,"25"2"0"0,3-2-13 16,3 0-8-16,10 6-6 16,1-6-3-16,5 0-5 15,0 0-8-15,-11-7-13 16,-5 1-16-16,0 6 0 16,-18-10-1-16,-3 10 1 15</inkml:trace>
  <inkml:trace contextRef="#ctx0" brushRef="#br0" timeOffset="152272.2339">9768 11182 39 0,'19'8'36'0,"10"-4"-2"16,4-4-9-16,4 0-9 16,9 0-4-16,-5 0-5 15,-1 0-6 1,-3 3-20-16,-6 1-17 16,-18-8 1-16,2 4-2 15,-15 0 1-15</inkml:trace>
  <inkml:trace contextRef="#ctx0" brushRef="#br0" timeOffset="158700.8053">10913 11059 9 0,'-106'5'9'0,"22"0"2"16,16 2 0-16,34-1 2 15,34-6 1 1,43 8 0-16,38-8 0 16,50 0-2-16,42 0 0 15,37 0-3-15,32 0-1 16,23-4-2-16,13 0 0 16,2-2-1-16,-7 1-2 0,-25 1-3 15,-24-9-7-15,-33 0-26 16,-24 7-1-16,-46-7 0 0,-24 9-1 15</inkml:trace>
  <inkml:trace contextRef="#ctx0" brushRef="#br0" timeOffset="159751.1433">11166 10630 16 0,'-28'-4'29'0,"-9"-12"-2"16,6-6-8-16,6-6-4 16,10-5-5-16,15-1-2 15,14-5-2-15,16 5-1 16,7 7-1-16,10 9 0 0,5 12 1 31,-3 16 0-31,-8 9 1 0,-15 13 0 16,-21 10-1-1,-13 8-1-15,-22 1-1 0,-10-3 0 16,-10-2-2-16,-2-13-2 16,2-8 0-16,10-8-2 15,10-13 0-15,12-10 0 16,18-6 0-16,4-3 1 0,16-3 1 15,9 5 0-15,6 3 2 16,4 10 0-16,3 0-2 16,-2 6-4-16,2 5-23 15,1 5-6-15,-16-6-1 16,5 5 0-16</inkml:trace>
  <inkml:trace contextRef="#ctx0" brushRef="#br0" timeOffset="160002.6385">11556 10615 31 0,'30'6'35'0,"0"-6"1"16,10 0-5-16,2 0-14 16,-5 0-7-16,-1-4-12 0,-7-2-30 15,2 6-2-15,-17-5-1 16,7 5-1-16</inkml:trace>
  <inkml:trace contextRef="#ctx0" brushRef="#br0" timeOffset="160503.3963">12110 10630 28 0,'6'-28'28'0,"12"0"-6"16,-2-9-5-16,0-2-2 0,5 2-1 16,-11-4-1-16,5 10-1 15,-11-1-3-15,1 12-1 16,-10 9-1-16,5 11-2 15,-9 25-2-15,5 7 0 16,1 10-2-16,3 9 0 0,0 5-1 16,4 0-3-16,5 1-7 15,2-3-24-15,2-21-3 16,5-4-1-16,-5-16 0 16</inkml:trace>
  <inkml:trace contextRef="#ctx0" brushRef="#br0" timeOffset="160672.6904">12393 10723 60 0,'0'0'36'0,"-3"12"0"16,3-12-15-16,0 0-37 15,20-6-15-15,-20 6-3 16,14-11-2-16</inkml:trace>
  <inkml:trace contextRef="#ctx0" brushRef="#br0" timeOffset="161104.1606">12934 10425 32 0,'-11'-24'31'0,"-2"12"-7"16,-12 2-3-16,-3 5-6 15,-5 10-3-15,-2 8-4 16,-2 10-2-16,6 8-2 16,3 9-2-16,13 2 0 0,11 4-1 15,8-9 0-15,16 1 0 16,9-9 1-16,6-7-1 16,2-8 2-16,-1-13 0 15,-5-8 0-15,-9-5 0 16,-16-7 0-16,-14-1-1 15,-13-2 0 1,-9-2-3-16,-1 7-7 16,-4 6-27-16,4-5-2 15,11 9-1-15,7-2 1 16</inkml:trace>
  <inkml:trace contextRef="#ctx0" brushRef="#br0" timeOffset="161505.0415">13105 10519 27 0,'3'-14'35'15,"10"14"0"-15,8-5-1 16,4 0-17-16,13 5-6 16,-4 5-4-16,6 0-1 15,-9 0-3-15,-7 4-1 16,-14 4 1-16,-10-2-2 0,-18 6 1 16,-9 2-2-16,-9-1 2 15,-4 4-2-15,0-1 1 16,5 1-1-16,11-3 0 0,9-5 0 15,15-3 0 1,9-3 0-16,15 0-1 0,6-8-2 16,12 0-4-16,1-7-13 15,-7 0-17-15,12 0 0 0,-11-5-1 16,-1 4 1-16</inkml:trace>
  <inkml:trace contextRef="#ctx0" brushRef="#br0" timeOffset="161721.2125">13329 10258 36 0,'18'-19'33'16,"9"19"-1"-16,-1-3-5 0,5 3-19 15,6 0-10-15,-3 7-13 16,3 3-15-16,-11-14-1 16,2 4-1-16,-10-10 7 0</inkml:trace>
  <inkml:trace contextRef="#ctx0" brushRef="#br0" timeOffset="161890.5009">13682 10143 56 0,'0'0'35'16,"0"0"-3"-16,3 26-7 15,-3 7-8-15,0 4-11 16,2 5-14-16,-4 1-26 16,6 8-1-16,-7-6-1 15,3-3-2-15</inkml:trace>
  <inkml:trace contextRef="#ctx0" brushRef="#br0" timeOffset="162760.8218">11259 11569 10 0,'0'10'31'16,"0"-10"-3"-16,7-10-7 15,3-4-3-15,4-9-4 16,7-4-3-16,-4-6-3 16,4-4-4-16,-2-1 1 15,-4 2-1-15,-5 3-1 16,-4 14 1-16,-6 19-1 0,-9 0 1 15,-1 21-1-15,1 19 0 0,-3 15-1 16,7 5 0 0,-1 6-1-16,6 4 0 15,4-10-5-15,3-9-8 0,3-16-24 16,9-4-2-16,-5-17 1 31,8-7-1-31</inkml:trace>
  <inkml:trace contextRef="#ctx0" brushRef="#br0" timeOffset="163060.1298">11656 11608 30 0,'0'0'36'16,"21"7"1"-16,3-7-4 0,9 0-16 16,10 0-6-16,2-2-6 15,4 2-9-15,-1-7-26 16,-1 7-5-16,-18-8-2 15,0 8 0-15</inkml:trace>
  <inkml:trace contextRef="#ctx0" brushRef="#br0" timeOffset="163593.1641">12514 11604 29 0,'-29'-6'29'0,"-5"0"-6"16,-3-9-4-16,-1-9-5 16,7-3-5-16,7-8-1 15,11 0-2-15,13-4-2 16,16 1-1-16,12 6 0 0,10 8-1 16,7 11 1-16,3 11 0 15,-5 7 1-15,-6 14 1 16,-15 13 0-16,-14 7-1 15,-20 6-1-15,-16 10 1 16,-12-5-2-16,-7 0 0 16,-3-6-1-1,5-6-1-15,5-13-1 16,9-6 0-16,15-11 0 16,16-8 0-16,13-8 0 15,11-2 0-15,7 5 2 16,3 1-1-16,1 4 1 15,4 8 0-15,-5 3-1 16,-5 3-5-16,-2-2-23 0,-5 6-9 16,-11-13-1-16,6 2 1 15</inkml:trace>
  <inkml:trace contextRef="#ctx0" brushRef="#br0" timeOffset="163962.4645">12817 11503 43 0,'10'0'37'0,"5"0"1"31,15 6-6-31,8-1-17 0,-1-5-4 16,3 9-4-16,-11-9-2 15,4 6-2-15,-13-3-2 16,-9 5 0-16,-14 3-1 16,-12 0-1-16,-13 7 0 15,-3 5 0-15,-1 0-1 16,-5 1 1-16,6 2-1 0,4-6 1 16,12-1 1-16,15-5 0 15,9-4 0-15,15-3 1 16,5-5 0-16,4-2-1 0,4 0-6 15,4 0-20-15,-6-11-12 16,1 3 0-16,-11-8 0 31</inkml:trace>
  <inkml:trace contextRef="#ctx0" brushRef="#br0" timeOffset="164179.0823">13065 11344 39 0,'16'-5'33'0,"14"5"1"16,-5 0-8-16,6 0-23 15,1 4-12-15,-7-4-18 16,2 4-5-1,-10-9-1-15,3 2 1 16</inkml:trace>
  <inkml:trace contextRef="#ctx0" brushRef="#br0" timeOffset="164341.6935">13396 11211 71 0,'0'0'38'0,"13"0"-8"15,-9 15-7-15,-4 2-9 0,8 12-7 16,-8 0-3-16,3 2-9 15,0-3-31-15,1 4-2 16,-4-12 0-16,0 2-1 16</inkml:trace>
  <inkml:trace contextRef="#ctx0" brushRef="#br0" timeOffset="172535.5966">14086 10984 4 0,'0'0'27'0,"27"0"-3"0,-2-6-5 16,12 6-5-16,3 0-1 16,7 0-4-16,0 0-5 0,2 0-4 15,-6 0-6-15,-6 0-5 16,-9 6-5-16,-6-6-4 16,-9 9-4-16,-13-9-3 15</inkml:trace>
  <inkml:trace contextRef="#ctx0" brushRef="#br0" timeOffset="172758.2781">14203 11097 37 0,'25'8'33'15,"2"-8"-6"-15,7 0-5 16,8 3-6-16,-5-3-4 0,3 0-4 16,-7-3-4-1,-4 3-5-15,-5 0-12 0,-4 3-21 16,-20-3 0-16,14 0-1 31,-14 0-1-31</inkml:trace>
  <inkml:trace contextRef="#ctx0" brushRef="#br0" timeOffset="173591.1499">14962 11064 20 0,'0'0'16'0,"13"4"-2"16,5-5 0-16,16 1-1 0,18-7 0 31,26 4-2-31,28-2 0 16,31 2-1-16,28 3-2 15,30-5-1-15,22 5-2 16,9 0 0-16,4-3-2 15,-8 3-1-15,-13-3-3 16,-22 3-5-16,-26-3-13 0,-36-5-14 16,-19 6-1-16,-40-15 0 15</inkml:trace>
  <inkml:trace contextRef="#ctx0" brushRef="#br0" timeOffset="174194.2682">16086 10653 19 0,'-28'-5'29'0,"-3"-12"-6"16,3 0-4-16,3-4-3 31,9-7-4-31,13 2-1 0,10-3-3 16,15 5-1-16,11 2-1 16,8 7-1-16,5 10 0 15,1 5-1-15,-4 9 1 16,-8 9-2-16,-10 1 0 15,-19 13-1-15,-12 0 0 16,-17 2 0-16,-11 3-1 0,-9-4 0 16,-3-2-1-16,5-2 1 15,7-5-1-15,10-9 0 16,15-4-1-16,21-8 1 16,13-3-1-16,13 0 1 15,7-3 0-15,2-1-2 0,2 4-7 31,-8 3-17-31,-7-3-11 0,-4 9 0 16,-17-6 0 0</inkml:trace>
  <inkml:trace contextRef="#ctx0" brushRef="#br0" timeOffset="174710.7829">15164 11547 11 0,'12'-7'31'0,"-7"-14"2"16,7 2-1-16,-1-10-15 15,-2-3-5-15,7-2-3 16,-7 2-1-16,1 9-2 0,-6 1-1 16,1 12 0-16,-5 10-1 15,0 15 0-15,0 13-1 16,0 16-1-16,5 7 0 16,-1 11 0-16,-1-1 0 15,1 3 0-15,3-7-2 16,1-6-3-1,4-9-6-15,-5-13-24 16,4-15-5-16,4-7-1 16,-3-11 0-16</inkml:trace>
  <inkml:trace contextRef="#ctx0" brushRef="#br0" timeOffset="174927.4226">15607 11636 43 0,'16'0'35'16,"12"8"0"-16,0-8-4 0,10 2-26 16,2-2-16-16,-4 0-21 15,5 0-2-15,-12-7-1 16,11 7 0-16</inkml:trace>
  <inkml:trace contextRef="#ctx0" brushRef="#br0" timeOffset="175397.5151">16321 11583 5 0,'-25'-19'28'0,"13"6"-3"16,-4-9-8-16,13-3-2 0,7-2-3 16,9 3-1-16,11 3-1 15,4 4-1-15,6 9-2 31,1 5 0-31,5 10 0 0,-7 4-2 16,-6 10 0-16,-13 4-1 16,-11 7-1-16,-13 1-2 15,-14 2 1-15,-10-2-1 16,-10-4-2-16,-2 0-2 16,-4-10-3-16,10-3-1 15,2-10-2-15,17-5 0 0,8-8 0 16,13 7 2-16,19-13 4 15,6 5 3-15,6 8 3 16,3 0 4-16,5 12 1 16,-9 3 1-16,3 4-1 15,-11 1-2-15,0 2-5 16,-7 0-14 0,4-4-21-16,-9-13-2 15,8 1 0-15,-6-12 0 16</inkml:trace>
  <inkml:trace contextRef="#ctx0" brushRef="#br0" timeOffset="175782.2466">16768 11505 50 0,'28'0'36'16,"-4"-2"1"-16,7 2-11 0,7 6-13 16,-7-1-5-16,0 4-3 15,-7-3-3-15,-5 5-1 16,-10 4-1-16,-9-1-1 16,-12 6 0-16,-7 2 1 15,-5 0-1-15,-10 2 1 16,2 2-1-1,-1-1 0-15,1-6 1 16,8 0 2-16,11-6-1 16,13-4 2-16,0-9-1 0,29 5 0 15,-4-10 1 1,9 2-1-16,3-1-4 0,0-6-7 16,0 2-23-16,-1 2-7 15,-11-8 1-15,1 5-1 0</inkml:trace>
  <inkml:trace contextRef="#ctx0" brushRef="#br0" timeOffset="175998.4165">16996 11370 11 0,'13'0'29'0,"-13"0"0"16,29-3-3-16,-9 3-16 15,3 0-10-15,0 6-12 0,-6-10-15 16,11 6-1-16,-16-9-1 0</inkml:trace>
  <inkml:trace contextRef="#ctx0" brushRef="#br0" timeOffset="176167.6993">17302 11281 74 0,'0'0'36'0,"11"11"-6"16,-4 10-10-16,-1-2-8 15,4 13-5-15,-4-2-3 16,3 2-7-16,-4 0-26 16,3-3-7-16,-8-10-2 15,2-2-1-15</inkml:trace>
  <inkml:trace contextRef="#ctx0" brushRef="#br0" timeOffset="176814.9596">17857 10993 50 0,'31'10'36'16,"-8"-5"-9"-16,12-5-5 16,5 9-5-16,1-9-6 15,2 0-5-15,-3 4-12 0,-2 0-27 16,-15-12-3-16,5 8-1 15,-12-11 1-15</inkml:trace>
  <inkml:trace contextRef="#ctx0" brushRef="#br0" timeOffset="177316.4405">18559 10952 3 0,'10'-24'48'15,"-5"6"-31"1,3-3-1-16,-2-4-2 16,0-4-1-16,3 1-1 15,-6-3-2-15,2 6-1 16,-5 1-1-16,3 5-2 15,-3 6 0-15,0 13-2 0,0 0-1 16,0 0-1-16,-3 13-1 16,6 8 0-16,2 7 0 0,0 5 0 15,1 6 0 1,0 3 0-16,1 1 0 0,1-2 0 16,-1-2-2-16,-1-6-4 15,0-2-12-15,4-7-20 0,-5-13 1 16,5 1-2-1,-10-12 1-15</inkml:trace>
  <inkml:trace contextRef="#ctx0" brushRef="#br0" timeOffset="177517.4739">18860 11086 39 0,'0'0'34'0,"0"0"0"15,0 0-9-15,0 0-25 0,6-10-27 16,-6 10-6-16,9-8 0 16,3 8-1-16</inkml:trace>
  <inkml:trace contextRef="#ctx0" brushRef="#br0" timeOffset="177918.557">19396 10718 47 0,'-18'-5'32'0,"-13"-5"-6"16,5 6-9-16,-1 9-6 15,-3 6-4-15,4 11-4 16,4 8 1-16,5 6-1 16,7 5 1-16,10 5-1 15,12 1 1-15,10-2 0 0,9-6-1 16,9-6 0-16,4-11-1 15,1-8 0-15,-2-8-1 16,-5-10 0-16,-10-10 1 16,-13-4-1-16,-15-7 1 0,-12 1-1 15,-13-3 1-15,-6 3-1 32,-6 3 0-32,-4 4-4 0,3 9-5 15,2 2-17-15,3 2-13 16,15 4 0-16,-1 0 1 15</inkml:trace>
  <inkml:trace contextRef="#ctx0" brushRef="#br0" timeOffset="178554.3693">19880 11114 19 0,'39'4'28'0,"10"-4"-3"16,32-4-5-16,26 4-1 16,26 0-3-16,29 0-3 15,26 0-2 1,24 0-3-16,15 0-3 16,15 0-1-16,-3 0-3 15,-11 0-3-15,-20 8-7 16,-28-8-15-16,-41 0-11 15,-24 0-1-15,-52-10 1 16</inkml:trace>
  <inkml:trace contextRef="#ctx0" brushRef="#br0" timeOffset="179176.9573">20763 10628 14 0,'0'0'31'0,"20"12"0"15,0-12-9 1,8 7-4-16,9-1-3 16,3-6-3-16,4 9-4 0,-4-4-3 31,0 0-2-31,-9-5-1 0,-5 5-1 16,-14 4 0-16,-12-9-1 15,-11 18 1-15,-10-4-1 16,-10 4 0-16,-3 3 1 15,-6 1 0-15,-1 1-1 16,3-1 0-16,7-6 1 16,10 1-1-16,9-6 1 0,12-1-1 15,12-3 0-15,11-3 1 16,5-4-1-16,9 3 0 16,3-3-2-16,5 0-10 15,-3 7-23-15,-5-16 0 16,3 5 0-16,-12-10-1 15</inkml:trace>
  <inkml:trace contextRef="#ctx0" brushRef="#br0" timeOffset="179408.6569">21172 10478 38 0,'12'-4'30'15,"13"8"-1"-15,-1-4-15 16,11 0-7-16,3 5-9 16,1-5-11-16,4 10-12 0,-12-10-4 15,4 2-1-15,-12-7 12 16</inkml:trace>
  <inkml:trace contextRef="#ctx0" brushRef="#br0" timeOffset="179624.8189">21574 10415 48 0,'0'-17'31'16,"8"3"-4"-16,-3 2-5 16,-5 0-5-16,0 12-6 15,0 0-2-15,0 0-3 16,8 9-2-16,-8 15 0 15,0 3-2-15,7 2 1 16,-3 7 0-16,3 1-1 0,4-3 1 16,0-2-2-16,-3-3-3 0,-5-10-11 15,-3-6-26 1,4 0 1-16,-4-13-1 0,0 0 0 16</inkml:trace>
  <inkml:trace contextRef="#ctx0" brushRef="#br0" timeOffset="180225.5456">20095 11627 10 0,'0'-21'28'0,"14"4"-2"15,-8-10-9-15,2-3-2 16,2 1-3-16,-6-3 0 16,5 6-2-16,-9 2-1 0,7 8-2 15,-7 16 0-15,0 0-1 16,-4 25-1-16,4 10 0 16,4 9-2-16,-1 9 1 15,0 6-1-15,2-2 0 16,-2 1 0-16,3-11-2 15,-1-5-3 1,-2-17-8-16,3-9-26 16,3-6-2-16,-9-10 0 0,20-8 0 15</inkml:trace>
  <inkml:trace contextRef="#ctx0" brushRef="#br0" timeOffset="180457.8352">20430 11657 43 0,'11'0'35'0,"13"0"1"0,6 7-12 15,9-7-11-15,7 4-5 16,3 0-6-16,-1-4-13 15,-5-4-23-15,5 4-1 16,-10-11-1-16,1 6 0 16</inkml:trace>
  <inkml:trace contextRef="#ctx0" brushRef="#br0" timeOffset="180943.1431">21202 11598 25 0,'-27'6'28'0,"10"-13"-5"16,-1-1-5-16,5-8-4 15,7 3-3 1,6-11-4-16,10 2-1 16,9-2-2-16,8 5-1 15,2 4 0-15,7 7 1 16,0 8 0-16,-1 10 0 16,-8 5 0-16,-10 12 1 0,-17 5-1 15,-8 5-1 1,-18 5-1-16,-12-1 0 0,-7-3-1 15,-3-5-1-15,0-1-1 16,7-7 1-16,13-7-1 0,14-4 0 16,14-14 0-16,21 13 2 15,4-13 0-15,9 4 2 16,0-4-1-16,6 2 1 16,-7-2 0-16,-4 7-2 0,-7-2-5 15,-8-5-17-15,-7-4-16 16,6 4-1-16,-9-10 0 15,-4 10-1-15</inkml:trace>
  <inkml:trace contextRef="#ctx0" brushRef="#br0" timeOffset="181343.2569">21522 11604 39 0,'11'-7'35'0,"16"7"1"16,-1-5-9-16,5 2-11 0,6 3-6 15,-4 3-4-15,0 2-2 16,-9 3-3-16,-7 2 1 31,-11 2-2-31,-9 5 1 0,-10 1-1 16,-8 2 0-16,-3 2 0 15,-2 0 1-15,1-2-1 16,5 1 0-16,5-3 0 16,8-2 0-16,13-5 1 15,6-4-1-15,8-4 0 16,5-3 0-16,4 0-1 0,1 0-4 15,3-1-11-15,0 1-21 16,-7-15 0-16,3 10 0 16,-8-9 0-16</inkml:trace>
  <inkml:trace contextRef="#ctx0" brushRef="#br0" timeOffset="181597.6912">21749 11435 27 0,'14'0'34'15,"1"-5"0"-15,16 5-4 16,0 2-15-16,0-2-6 15,0 0-10-15,4 4-14 16,-1 2-17-16,-10-9-2 16,4 3 0-16,-14-5 2 0</inkml:trace>
  <inkml:trace contextRef="#ctx0" brushRef="#br0" timeOffset="181882.8833">22172 11322 30 0,'0'0'28'0,"0"0"-7"0,0 0-4 15,0 0-5-15,0 0-3 16,0 19-1-16,3 0-1 0,-3 4-2 15,3 5 0-15,-3 3 0 16,6 0-1-16,-6 0-1 16,4-6-4-16,1-3-11 15,2-4-22-15,-7-18 0 16,0 0 0-16,0 0 0 16</inkml:trace>
  <inkml:trace contextRef="#ctx0" brushRef="#br0" timeOffset="186293.5163">924 12342 45 0,'0'0'34'0,"-58"56"0"15,28-6-12-15,5 15-7 0,9 6-4 16,4 13-2-16,12-2-3 16,19-2-1-16,12-12 0 15,14-12 0-15,9-18-1 16,8-21-2-16,6-20 1 15,1-16-1-15,-5-20 0 16,-7-11 0-16,-12-14-2 0,-20-2 0 16,-21-5 0-16,-24 8 1 15,-16 3 0-15,-15 11-1 16,-7 11-3-16,-1 9-5 16,-3 17-9-16,6 12-17 15,56 0-4-15,-68 21-3 31,68-21 0-31</inkml:trace>
  <inkml:trace contextRef="#ctx0" brushRef="#br0" timeOffset="186488.588">823 12726 29 0,'0'0'35'0,"0"0"-1"16,0 0-1-16,66 47-20 15,-24-43-6-15,11 2-20 0,3-6-18 16,2 4-2-16,2-8-2 15,1 8 0-15</inkml:trace>
  <inkml:trace contextRef="#ctx0" brushRef="#br0" timeOffset="186742.0139">1773 12759 47 0,'-28'30'36'16,"-3"3"1"-16,-13-8-1 0,2-1-22 16,2-7-8-1,0-9-3-15,4-8-3 0,2-11 0 16,9-7-1-16,11-2 0 16,9-3 0-16,5-2 1 0,12 3 0 15,9 6 2-15,6 13 2 16,7 3 0-16,6 15 2 15,-6 5-1-15,3 9 0 32,-2 4-6-32,-11 1-20 0,-2-5-17 15,-3-2-1-15,-4-11-2 16,5-6 0-16</inkml:trace>
  <inkml:trace contextRef="#ctx0" brushRef="#br0" timeOffset="187527.7977">2653 12675 18 0,'0'0'32'0,"-37"-4"0"16,12 6-10-16,-3 8-6 15,3 2-5-15,6 5-3 16,10 3-3 0,12-1-2-16,7-2-2 15,15-2 0-15,5-5-2 16,2-2 1-16,2-4-1 0,-6-4 0 16,-6-6 0-16,-11 3 0 15,-11 3-1-15,-13 0 1 16,-5 5 0-16,-9 5 1 15,-1 3 0-15,0 3 1 0,4 3 1 16,10 3 0-16,9-2 0 16,10-1 1-16,11-6 0 15,9-3-1-15,3-5 1 16,12-5-2-16,-2-7 1 16,1-7 0-16,-5-5-2 15,-2-3 1-15,-7-2-1 0,-6 0 0 16,-4 4 1-16,-9 1-1 15,-6 7 1-15,0 12 0 16,0 0 0-16,0 0 1 16,-10 24-1-16,10-5 0 15,4 4-2-15,0 0-7 32,4-1-20-32,5 2-8 0,-13-13 0 15,10 1 0-15</inkml:trace>
  <inkml:trace contextRef="#ctx0" brushRef="#br0" timeOffset="187713.2148">2853 12518 26 0,'0'-28'36'16,"-4"2"-2"-16,4 14 0 15,0 3-19-15,0 9-21 16,0 0-25-16,-13 0-2 15,13 12-2-15,0-12 0 32</inkml:trace>
  <inkml:trace contextRef="#ctx0" brushRef="#br0" timeOffset="187913.7588">2963 12651 35 0,'34'34'37'0,"-9"-2"1"16,3 3-1-16,-4 0-18 15,-4-4-7-15,8-2-5 0,-7-10-2 16,4-6-1-16,-4-13-2 0,1-10 0 16,-4-7-2-1,0-8-3-15,-2 1-2 0,-9-6-6 16,0 7-19-16,-4 2-9 16,-3 3-1-16,0 7 1 15</inkml:trace>
  <inkml:trace contextRef="#ctx0" brushRef="#br0" timeOffset="188347.036">3592 12741 33 0,'0'19'36'0,"-2"8"1"16,-17-3-10-16,-6-5-7 0,4 3-7 15,-8-10-7-15,4 0-4 16,4-9-4-16,2-11-2 15,7-1-1-15,3-10 0 16,9 2 0-16,0-4 0 16,12 5 3-16,-3 0 1 0,4 7 2 15,6 9 2-15,-1 9 1 0,5 7-1 16,-2 3 1 0,0 6 0-16,-2-1-2 15,5-2 1-15,-1-3-1 0,1-7-1 16,3-8 0-16,-2-8 0 15,-2-8 0-15,2-3 0 32,-4-6 0-32,-1-5-1 0,-6 1 2 15,-4 3 0-15,-4 4 0 16,0 5 1-16,-6 13 0 16,0 0 0-16,0 0 0 15,0 17 0-15,0 2-1 16,0 5-1-16,0 1-2 15,0-4-2-15,9 4-8 0,-6-6-24 16,4-10-5-16,5-4-1 16,1-12 1-16</inkml:trace>
  <inkml:trace contextRef="#ctx0" brushRef="#br0" timeOffset="188547.9781">4213 12705 55 0,'0'0'38'15,"12"-5"2"-15,-12 5-5 16,0 0-20-16,0 0-10 16,0 0-9-16,0 0-13 0,0 0-22 15,0 0 1-15,0 0-2 16,0 0 2-16</inkml:trace>
  <inkml:trace contextRef="#ctx0" brushRef="#br0" timeOffset="188732.8913">4218 12855 68 0,'0'0'40'0,"0"0"0"16,0 0-11-1,0 0-15-15,0 0-8 0,0 0-12 16,10 4-32-16,-10-4-1 16,0 0-2-16,-21-12 0 0</inkml:trace>
  <inkml:trace contextRef="#ctx0" brushRef="#br0" timeOffset="190786.0178">854 14209 12 0,'0'0'30'0,"0"0"-3"15,0 0-3-15,0-44-2 0,0 44-4 16,0 0-3-16,0 0-3 0,-45-16-4 15,45 16-2 1,0 0-2-16,0 0-1 16,-48 53-1-16,48-53 0 0,-4 45 0 15,4-45 0-15,17 45 1 16,-17-45 0-16,0 0-1 31,62 29 1-31,-62-29 0 0,42-13 0 16,-42 13 0-16,0 0-2 15,35-60 1-15,-35 60-1 16,-13-46 0-16,13 46-1 16,0 0 1-16,-58-51-1 15,58 51-1-15,-41-10 1 16,41 10-1-16,0 0 1 0,-44 25-1 16,44-25 1-16,0 0 0 15,4 49 0-15,-4-49 1 16,0 0-1-16,0 0 1 15,59 39 0-15,-59-39 0 16,0 0 1-16,44-13 0 16,-44 13-1-16,0 0 1 0,0-44 0 15,0 44-2-15,0 0-1 16,-48-26-7-16,48 26-29 0,0 0-5 16,0 0-1-1,0 0 1-15</inkml:trace>
  <inkml:trace contextRef="#ctx0" brushRef="#br0" timeOffset="191539.9529">1525 13747 33 0,'0'0'32'0,"-3"12"1"15,0 19-9-15,3 11-8 16,0 17-5-16,3 8-2 31,0 12-1-31,-3-1-1 0,3 2-2 16,0-9-1-16,-3-10-1 15,0-14-2-15,0-13 1 0,0-13-1 16,0-11 0 0,0-10 0-16,0-14 0 0,6-6 0 15,4-8 0-15,3 1 0 16,4-7-1-16,5 2 0 0,1 2 0 15,2 8 0-15,2 12 0 16,-6 10 0-16,-2 16 1 16,-7 8 0-16,-1 10 0 15,-6 4 0-15,2 5 0 16,-3 0-1-16,2-8-2 16,6-3-9-1,-4-7-26-15,4-13-2 16,10-3-1-16,-3-9 0 15</inkml:trace>
  <inkml:trace contextRef="#ctx0" brushRef="#br0" timeOffset="191905.7818">1923 14562 15 0,'0'0'33'15,"8"8"-2"-15,-8 4-5 16,-6 0-8-16,6 7-5 31,-3-2-1-31,3 5-4 0,0-5-3 16,4 4-2-16,1-6 0 15,4 0-3-15,4-4-2 16,-1-5-7-16,4-6-20 16,-1 0-7-16,-7-15 1 15,6 4-1-15</inkml:trace>
  <inkml:trace contextRef="#ctx0" brushRef="#br0" timeOffset="192103.8128">1958 14350 48 0,'6'-13'33'0,"-6"13"0"16,0 0-16-16,10 0-20 0,0 13-26 15,-10-13-2-15,12 0-1 16,-12 0-1-16</inkml:trace>
  <inkml:trace contextRef="#ctx0" brushRef="#br0" timeOffset="192511.015">2275 14052 37 0,'-4'14'34'0,"1"6"1"16,-2 14-9-16,5 10-14 0,-6 4-3 15,6 6-1-15,-5-2-5 16,2-2 0-16,3-6-3 0,4-8 1 16,1-14-1-1,0-12 0-15,-5-10 0 0,8-12 0 16,-8-10 1-16,7-11-1 16,-7-6 1-16,-4-8-1 15,-1-8 1-15,-6 2-1 16,3-2 1-16,5 2-1 0,0 6 0 15,3 5 0-15,0 7 0 16,8 9 0-16,6 11-1 16,11 2 0-16,4 13-6 15,3-2-12-15,5 2-17 16,13 8 1-16,-6-4-1 16,5 6 0-1</inkml:trace>
  <inkml:trace contextRef="#ctx0" brushRef="#br0" timeOffset="192774.0742">2304 14522 21 0,'15'14'32'15,"3"-18"1"-15,13 8-2 16,0-4-23-16,2-7-23 16,8 11-14-16,-19-11-1 15,9 7-3-15</inkml:trace>
  <inkml:trace contextRef="#ctx0" brushRef="#br0" timeOffset="193143.8713">2491 14214 33 0,'0'0'36'0,"16"0"0"15,-6 7-1-15,-1 8-19 0,7 11-6 16,-7-4-2-16,6 7-3 16,-8-9-1-16,6-1-2 15,-5-7-1-15,5-12-1 16,-1-5 0-16,1-10-1 31,2-8 0-31,0-1-1 0,1-3 1 16,0 4 0-16,-2 2 1 15,-4 7 1-15,-10 14 0 16,13 0 1-16,-10 10-1 16,3 9 1-16,-6 6 0 15,6 0-3-15,-2 5-7 16,-4-4-17-16,5-5-13 0,5-5-1 16,-10-16 0-16</inkml:trace>
  <inkml:trace contextRef="#ctx0" brushRef="#br0" timeOffset="193560.5859">2846 13977 30 0,'14'-2'31'0,"2"-9"0"0,3 2-13 16,12 4-6-16,-3-2-4 15,3 3-1-15,-3 1-2 16,-4 3-1-16,-8 5-1 16,2 7 0-16,-8 3-1 15,-7 9 0-15,-3 5 1 16,0 9 1-1,0 3-1-15,4 8 1 16,-4-1 0-16,3 3-1 16,0-3 0-16,4-2 0 15,-7-5 0-15,2-6 1 16,-2-5-2-16,-9-7 1 0,-4-5 0 16,-6-2 0-1,-6-7-2-15,1-2-2 0,2-3-7 16,-9-7-19-16,7-7-13 15,11 3-1-15,1-8 1 0</inkml:trace>
  <inkml:trace contextRef="#ctx0" brushRef="#br0" timeOffset="194030.5087">3478 14104 37 0,'18'7'34'16,"-2"-7"-3"-16,16 0-10 16,4 3-9-16,2-3-2 15,5 0-5-15,1-3-5 16,-2 3-5-16,-5 0-9 16,-4 0-12-16,-16-3-8 15,8 8 0-15,-25-5-1 0</inkml:trace>
  <inkml:trace contextRef="#ctx0" brushRef="#br0" timeOffset="194277.6424">3529 14304 24 0,'7'14'35'0,"9"-14"2"16,6 0-10-16,9 0-6 15,0 0-4-15,9 0-5 16,-8-5-4-16,6 5-4 31,-7-5-1-31,-7 2-2 0,-3 3-3 16,-11-6-7-16,2 2-25 16,-12 4-5-16,0 0 1 15,0 0-1-15</inkml:trace>
  <inkml:trace contextRef="#ctx0" brushRef="#br0" timeOffset="195918.2054">671 16058 15 0,'0'0'28'0,"0"0"-2"16,-47-18-8-16,47 18-3 16,0 0-4-16,0 0-1 15,-52 16-3-15,52-16-1 0,0 0-2 16,-9 55-1-16,9-55 1 15,0 0 0-15,21 59-1 16,-21-59 1-16,0 0 0 16,47 17 0-16,-47-17 0 15,0 0 1-15,0 0-1 16,43-60 0 0,-43 60 0-16,0-44-1 15,0 44 0-15,0 0-1 16,0 0 0-16,-55-43-1 15,55 43-1-15,0 0 1 16,-47 14-1-16,47-14-1 16,0 0 1-16,-16 45 0 0,16-45 0 15,0 0 0-15,0 0 1 0,43 46 0 16,-43-46-1-16,0 0 1 16,51 5 0-16,-51-5 1 15,0 0-1-15,0 0 0 16,30-46-1-16,-30 46 1 15,0 0 0-15,-16-48-1 16,16 48 0-16,0 0-1 0,0 0 1 16,-49-10 0-16,49 10-1 15,0 0 1-15,-34 44-1 16,34-44-1-16,0 0-5 16,0 0-26-16,-10 41-7 15,10-41-1-15,0 0 1 16</inkml:trace>
  <inkml:trace contextRef="#ctx0" brushRef="#br0" timeOffset="196580.8396">1207 15648 64 0,'0'0'34'0,"0"0"-13"16,3 29-4-16,2 11-4 0,-2 10-5 16,3 16-1-1,4 9-2-15,-3 12 0 0,2-2-1 16,-1 0 0-16,-3-15-1 16,-2-7-2-16,-3-15 0 15,0-10 0-15,0-16 0 31,0-22 0-31,0 0-1 0,0 0 0 16,6-31-1-16,3 4 1 16,8-4 0-16,3-3-1 15,2 3 1-15,1 8 0 16,2 6 2-16,0 16-1 16,-4 8 1-16,-2 9 0 15,-9 10 0-15,-6 6 0 0,0 3-2 16,-4-4-3-16,3-2-7 15,-3-7-20-15,0-12-9 16,9 2-1-16,0-7 0 16</inkml:trace>
  <inkml:trace contextRef="#ctx0" brushRef="#br0" timeOffset="196881.7238">1660 16436 44 0,'0'0'33'0,"0"0"2"15,0 17-15-15,-3 1-10 16,-2-4-3-16,5 7 0 15,0 0-2-15,0-2-2 16,0-1-1 0,6-7-1-16,0 0-3 15,-6-11-6-15,20 9-14 16,-6-6-14-16,-6-15 1 16,6 1 0-16</inkml:trace>
  <inkml:trace contextRef="#ctx0" brushRef="#br0" timeOffset="197082.1244">1729 16174 48 0,'0'0'37'16,"-3"-15"0"-16,3 15-4 16,0 0-18-16,0 0-8 15,10-4-10-15,-10 4-28 0,10 0-6 16,-10 0 0-16,14 0-1 15</inkml:trace>
  <inkml:trace contextRef="#ctx0" brushRef="#br0" timeOffset="197636.0666">2044 15950 44 0,'5'12'31'0,"-2"12"-3"15,-3 11-15-15,5 14-4 16,-5 3-2-16,0 9 0 15,0-7-2-15,4-5 0 0,-4-11-2 16,0-8-1-16,-4-15-1 16,4-15 0-16,-7-13 1 15,7-12-1-15,-7-11 1 16,0-2-1-16,-3-11 1 16,0-1-1-16,2-4 0 15,2-2 1-15,6 1-1 0,0 7 0 16,0 3 0-16,10 4 0 15,2 8 0-15,3 4-1 16,4 5 0-16,1 7 1 0,5 6-2 16,6 0-3-16,11 11-6 15,1 0-19-15,2-3-7 32,11 10 0-32,-6 0-1 0</inkml:trace>
  <inkml:trace contextRef="#ctx0" brushRef="#br0" timeOffset="197898.7495">2058 16352 17 0,'-11'7'33'16,"21"3"1"-16,-10-10-6 15,29 0-12-15,4 0-5 16,2 0-11-16,6 0-24 16,-3-13-8-16,7 8-1 0,-17-10 0 15</inkml:trace>
  <inkml:trace contextRef="#ctx0" brushRef="#br0" timeOffset="198237.3335">2368 16021 11 0,'0'0'33'15,"9"0"1"-15,-9 10 1 0,4 9-16 16,-4 8-7-16,0 2-3 15,3 1-2-15,-3-1-2 16,5-6-2-16,-5-9 0 16,0-14-2-16,19-4 1 15,-8-11-2-15,6-6 1 16,-4-1 0 0,8-5-2-16,-5 5 1 15,6 3 0-15,-7 9 0 16,1 6 1-16,-2 9 0 15,0 7 0-15,-2 3 0 0,-3 4 0 16,-3 1-3 0,0 6-10-16,0-2-21 0,-6-12-4 15,4 3-1-15,-4-15 0 0</inkml:trace>
  <inkml:trace contextRef="#ctx0" brushRef="#br0" timeOffset="198653.3571">2719 15838 51 0,'15'-8'33'15,"-3"-6"1"-15,9 4-19 16,2 6-6-16,7-4-4 15,2 6-2-15,-1-3-1 0,-1 5-1 16,-4 0 0-16,-5 0 0 16,-8 5 1-16,-1 5 0 15,-9 3 0-15,-3 5 1 16,0 6 0-16,0 7 0 0,-3 4 0 16,3 5 0-1,0 9-1-15,0 4 0 0,6 1 0 16,-3 1-1-16,0-7 0 0,-3 0 1 15,0-3 0-15,-9-8-1 16,-3-8 1-16,-8-8-1 16,-4-7 0-16,-3-8-1 15,-2-3-3-15,-1-12-5 32,12-1-14-32,2-3-18 0,-3-10 1 15,16 3-1-15,3-6 1 16</inkml:trace>
  <inkml:trace contextRef="#ctx0" brushRef="#br0" timeOffset="199038.4571">3376 15993 24 0,'0'0'35'16,"0"0"0"-16,12 0-1 16,7 5-17-16,2-5-7 15,7 0-4-15,5 0-2 16,3 0-3-16,4 0-5 16,-6 0-7-16,-1-5-14 15,2 5-10 1,-17 0-1-16,4 0 0 15</inkml:trace>
  <inkml:trace contextRef="#ctx0" brushRef="#br0" timeOffset="199370.4725">3394 16166 44 0,'14'5'31'16,"3"-5"-9"-16,7 0-3 15,8 0-2-15,2-5-5 16,7 5-3-16,-2 0-3 15,2 0-2-15,-10 0-1 16,-2 0-1 0,-9 0-2-16,-7 0-7 15,-13 0-22-15,10-1-7 16,-10 1 0-16,0 0 0 16</inkml:trace>
  <inkml:trace contextRef="#ctx0" brushRef="#br0" timeOffset="250444.4531">8788 7848 20 0,'0'0'16'15,"0"0"-1"-15,0 0-3 16,0 0-1-16,0 0-1 16,0 0 0-16,0 0-1 15,0 0-1-15,0 0 1 0,0 0-3 16,0 0 0-16,0 0-1 16,0-10-2-16,9-3 0 15,1-5-2-15,11-2 0 16,3-10 0-16,12-1 0 0,7-6-1 15,9-2 2 1,5 0-1-16,3-1 0 0,0 5 0 16,-6 6 1-16,-2 8-1 0,-6 0-1 15,-9 5 1-15,-8 6 0 16,-5 2-1-16,-8 2 0 16,-1 3 1-16,-2-2-1 15,-3 1 0-15,-10 4 1 31,14-7-1-31,-14 7 1 0,0 0-1 16,6-11 0-16,-6 11 1 16,-11-6-1-16,11 6 1 15,-19-6-1-15,9 6 1 16,-2-6-1-16,-1 1 0 16,4 2 1-16,0 0-1 15,9 3 0-15,-11-6 1 0,11 6-1 16,0 0 0-16,8-10 0 15,2 10 0-15,4 0 0 16,0 0-1-16,1 2 2 0,0 3-2 16,-3 1 1-1,1 0 0-15,-1-1 0 16,-12-5 0 0,10 12 0-16,-10-12 1 15,0 12 0-15,0-12 0 0,-15 14 1 16,5-5 0-16,0-2 0 15,-1 2 0-15,0-2 0 16,11-7 0-16,-15 12 0 16,15-12-2-16,-9 5 1 15,9-5 0-15,0 0-1 0,0 0 0 16,0 0 0-16,0 0 0 16,0 0 0-16,0 0-2 15,0 0-4-15,0 0-17 16,-10 0-14-16,10 0 1 15,0-17-1-15,0 17 1 16</inkml:trace>
  <inkml:trace contextRef="#ctx0" brushRef="#br0" timeOffset="251592.9334">10047 7202 23 0,'-4'16'31'15,"-1"0"-5"-15,-8 3-5 0,-2 5-4 16,-4-1-3 0,-6 1-4-16,4-1-2 0,-6-4-3 15,4-6-1-15,2-6-2 32,-1-7 0-32,9-4-1 0,1-8-1 15,3-4 0-15,5 0-1 16,4-3 0-16,7 0 0 15,2 5 0-15,1 0 0 16,5 4 0-16,4 6 0 16,-3 4 1-16,5 3 0 15,-2 8 1-15,0 6 1 0,-1-2-1 16,3 6 0-16,-2 1 1 16,-1-2 0-16,-2-4 0 15,1-1-1-15,1-10 1 16,3-5-2-16,-2 0 1 15,-1-12 0-15,-2-5-1 16,-2 0 0 0,1-7 0-16,-1 4-1 15,-7-2 0-15,-3 2 1 16,0 2-1-16,-4 7 1 16,0 11 0-16,0 0 1 15,0 0 1-15,-4 15-1 0,4 0 1 16,0 4-1-16,0 3 1 15,5-3-2-15,1 3-3 0,0-6-13 16,0-4-19-16,9 1-1 16,-2-13 0-16,12 0-1 15</inkml:trace>
  <inkml:trace contextRef="#ctx0" brushRef="#br0" timeOffset="252125.9609">10363 7236 12 0,'-18'0'27'15,"18"0"-2"-15,0 0-7 16,24 12-6-16,-5-12-3 15,6 0-2-15,0 2-2 0,0-2-1 16,-1-2-1-16,-5-1-2 16,-6-2 0-16,-13 5-1 15,0 0 0-15,0 0 0 0,-16 5 0 16,-2 0 1-16,-1 4 1 16,-1 4 0-16,2 5 1 15,4-1 1-15,10 1 1 16,4-1-1-16,3 1 1 15,9-6-1-15,8-1 1 16,1-5-2 0,1-6 0-16,2-3-1 15,-1-5-1-15,-3-6-1 16,2-3 0-16,-6-2 0 16,-3 1-1-16,-1-1 1 15,-3 5-1-15,-3 0 1 16,-6 14 0-16,0 0 1 15,0 0 1-15,0 0 0 0,3 16 1 16,-3-1-1-16,2 1 0 16,2-1-1-16,-1-1-5 0,5-1-11 15,3 1-18-15,-11-14-3 16,19 4 0-16,-10-14-1 16</inkml:trace>
  <inkml:trace contextRef="#ctx0" brushRef="#br0" timeOffset="252463.4005">10913 7218 27 0,'18'0'32'0,"-18"0"2"32,4 12-9-32,-4-2-7 0,-7 3-5 15,0 5-2-15,-8-4-2 16,2 1-3-16,-7-4-1 15,3-3-2-15,-4-3 0 16,5-5-1-16,1-5-2 16,5-4 0-16,2-6-1 15,4 2 1-15,4-2-1 0,6 4 0 16,3 0 0-16,1 4 1 16,5 5 0-16,1 2 0 15,-1 7 1-15,1 2-1 0,0 2 2 16,0 4-3-1,-2 2-2-15,-1-6-11 16,-1 2-13 0,3-4-5-16,1-9-4 15,9 0-2-15</inkml:trace>
  <inkml:trace contextRef="#ctx0" brushRef="#br0" timeOffset="252848.664">11022 7209 40 0,'-11'-7'32'0,"11"7"-5"16,18 0-7-16,-2 0-7 15,6 0-4 1,0 5-3-16,6-5-1 15,-3 0-3-15,1 0 0 16,-4 0-1-16,-5-5-1 16,-8 1 0-16,-9 4 1 0,0-9-1 15,-13 9 2 1,-2 0-1-16,-4 3 1 0,0 6-1 16,-2 1 1-16,4 0 0 15,3 8 0-15,8 1 0 0,6 0-2 16,6 0-2-16,3-2-3 15,10-2-2-15,1-4-4 16,10-2-10-16,1 0-10 16,-3-15-4-16,8 6 1 15,-10-11 9-15</inkml:trace>
  <inkml:trace contextRef="#ctx0" brushRef="#br0" timeOffset="253080.4648">11395 7249 43 0,'0'-11'29'16,"-12"0"-2"-16,0 1-6 15,0 4-4-15,-4 2-6 32,2 7-3-32,-1 1-3 0,4 6-1 15,1 2-1-15,7 4 0 16,3-1-1-16,5 0 0 16,4-1 0-16,5-4 0 15,5-3-1-15,-4-7-3 16,7 5-5-16,-6-10-11 0,-4-8-18 15,3 5-1-15,-8-9 1 0,-1 5-2 16</inkml:trace>
  <inkml:trace contextRef="#ctx0" brushRef="#br0" timeOffset="253281.0105">11347 6984 46 0,'2'-10'31'15,"-6"-4"-4"-15,4 14-10 16,0 0-9-16,0 0-21 16,14 19-15-16,-19-2-3 15,13 10-2-15</inkml:trace>
  <inkml:trace contextRef="#ctx0" brushRef="#br0" timeOffset="253881.1817">11703 7258 17 0,'14'10'34'16,"-14"-10"1"-16,15 26-3 16,-15-7-13-16,-4 0-6 15,-3 0-11-15,-2-3-20 0,3 0-14 16,-11-10-2-16,17-6 0 16</inkml:trace>
  <inkml:trace contextRef="#ctx0" brushRef="#br0" timeOffset="254413.8588">12156 7125 28 0,'25'7'32'0,"-25"-7"1"16,4 17-12-16,-4-1-4 15,-7 0-5-15,-2 4-4 16,-10-4-1-16,0 0-3 16,-5-4-2-16,0-4-3 0,0-8-1 15,3-4-1-15,4-5 0 16,3-4 0-16,4-5-1 0,6-1 2 15,8 3 0 1,4 1 3-16,3 2 0 0,5 8 3 16,-1 5 0-16,4 4 1 31,-1 5 0-31,2 7-1 0,-5 1-1 16,0 0-2-16,1 6-7 15,-4-4-16-15,-2-6-12 16,5 2-2-16,-15-15 0 15</inkml:trace>
  <inkml:trace contextRef="#ctx0" brushRef="#br0" timeOffset="254751.8258">12421 7115 43 0,'-11'5'30'16,"-9"-5"-4"-16,6 9-11 15,2 4-6-15,0 1-4 16,8 4-1-16,4 0-1 0,0-1-1 16,7-2 1-16,3 0-1 31,4-5 2-31,-1-2 0 0,-1-6 0 15,-2-2 0-15,-10 0 0 16,0 0-1-16,0-14 0 16,-10 5-3-16,-1 3-8 15,-5-3-16-15,0-2-11 16,5 4 0-16,-4-4-1 16</inkml:trace>
  <inkml:trace contextRef="#ctx0" brushRef="#br0" timeOffset="254967.9918">12492 7152 54 0,'24'0'35'16,"-5"-7"0"-16,5-1-14 15,4 5-8-15,0 1-6 16,-2-2-6-16,-2 4-5 0,-8 0-9 15,1 0-9-15,-4 4-10 16,-13-4-3-16,0 0 0 16</inkml:trace>
  <inkml:trace contextRef="#ctx0" brushRef="#br0" timeOffset="255184.1561">12624 7132 50 0,'-7'10'30'15,"2"4"-3"-15,3 0-6 16,2 1-5-16,2-1-6 15,1 4-5-15,3-4-10 0,-2 1-20 16,-4-15-9-16,13 15-1 16,-1-18 0-16</inkml:trace>
  <inkml:trace contextRef="#ctx0" brushRef="#br0" timeOffset="255415.9451">13034 7174 56 0,'-10'18'34'0,"-3"-11"-2"15,-1 1-13-15,-2 1-8 16,-9-4-5-16,0 4-3 16,-1-3-3-16,0-6-2 0,4 0-2 15,-3-7-1-15,12-1-1 16,4-4 0-16,9 1 1 15,4-2 1-15,5 2 3 16,6 2 2-16,1 5 3 16,2 4 3-16,-2 4 0 15,3 5 1 1,-10 0-1-16,4 7-1 16,-4-1-3-16,0-2-8 15,0-4-18-15,6 4-12 16,-15-13-1-16,20 7 0 15</inkml:trace>
  <inkml:trace contextRef="#ctx0" brushRef="#br0" timeOffset="255754.5164">13044 7202 9 0,'8'15'29'0,"-8"-15"3"16,19 10-7-16,-6-1-9 31,2-3-2-31,3 2-3 0,-4-8-2 16,4 3-2-16,-2-7-2 15,-2-5-2-15,-1-4-1 16,-3-7 0-16,-2-8-1 16,-1-5 0-16,-7-5 0 15,-10-8-1-15,-10-1 1 16,-5-1-1-16,-6 5 1 0,-4 4-1 15,-2 11 1-15,2 10 0 16,2 11-1-16,7 14 1 16,12 12-1-16,14 6-2 15,8 11-9-15,5 2-23 16,8-8-1-16,12 4-1 16,0-10 1-16</inkml:trace>
  <inkml:trace contextRef="#ctx0" brushRef="#br0" timeOffset="256354.7352">13480 7049 19 0,'0'0'31'16,"-21"-14"0"-16,5 10-10 15,-3 4-4-15,2 0-6 16,1 9-3-16,4 4-3 16,7 2-1-16,5-2-3 15,10 1 0-15,2-3-1 0,5 1 0 16,1-6 0-16,-2-2-1 0,-1-4-1 15,-5-3-1 1,-10 3 1-16,0 0-2 0,-4-10 2 16,-8 8-1-16,-4 2 1 15,-4 0 0-15,0 8 1 16,-2 0 2-16,3 4 1 16,7 1 1-16,4 1-1 0,8-1 2 15,0-2-1-15,14 4 1 16,2-8-1-16,2-1 0 15,4-6-6-15,-4 0-11 16,-1-10-18-16,4 3-2 16,-15-11 2-16,3 1-2 31</inkml:trace>
  <inkml:trace contextRef="#ctx0" brushRef="#br0" timeOffset="256571.2075">13407 6938 49 0,'-13'-14'35'0,"13"14"-1"16,-7-12-9-16,7 12-21 0,0 0-20 16,0 0-17-16,7 9-1 0,-7-9-1 15</inkml:trace>
  <inkml:trace contextRef="#ctx0" brushRef="#br0" timeOffset="256872.0266">13689 7068 49 0,'0'0'24'15,"0"0"-2"-15,0 0-4 16,0 0-3-16,-10 0-4 16,10 0-2-16,-3 13-1 15,3 1-2-15,7-3-2 0,2 7 0 16,6-2-1 0,0 3 0-16,1-4-1 0,-1 3-1 15,-3-3 1-15,-5-2-1 16,-7-3 1-16,0-10-1 0,-22 9 0 15,4-3-1-15,-1-3 0 16,-3-3-3-16,3 0-5 16,-1-5-9-16,7 1-15 31,13 4-6-31,-16-6 1 0,16 6 0 16</inkml:trace>
  <inkml:trace contextRef="#ctx0" brushRef="#br0" timeOffset="258907.4678">9012 9668 3 0,'0'0'13'16,"9"12"-1"-16,0 2 10 16,-9-14-12-16,7 15 1 15,-1-4-1-15,3 1-1 16,3 1 0-16,4 2-2 15,6 1 0-15,6 0-2 16,8 4 0-16,5 0-2 16,8 1 1-16,10-3-2 0,4-4 1 15,1 0-1-15,1-3 0 16,-6-2 0-16,-3-4 0 16,-9 3 0-16,-6-4-1 15,-14 1 0-15,-8 0 0 16,-9-1 0-16,-10-4 1 31,11 0-2-31,-11 0 2 0,0 0-1 16,0 0 0-16,0-9-1 15,0 9 1-15,0 0-1 16,-9-9 0-16,9 9 0 16,0 0 1-16,0 0-1 0,-9-10 0 15,9 10 0-15,0 0 0 16,-6-12 0-16,6 12 0 0,0 0 0 15,-4-13 0-15,4 13 1 16,0 0-1-16,-6-12 1 16,6 12-1-16,0 0 0 15,0 0 1-15,0 0-1 16,0 0 1-16,16 5-1 31,-6-1 0-31,1 5 0 0,2-2 0 16,-1-2 0-16,-3 2 0 15,-9-7 1-15,10 14-1 16,-10-14 1-16,-3 20-1 16,3-20 2-16,-16 13-2 15,7-7 1-15,-4 2-1 16,6-2-5-16,-3-2-11 0,-3-4-19 16,13 0 1-16,0 0-2 15,0 0 2-15</inkml:trace>
  <inkml:trace contextRef="#ctx0" brushRef="#br0" timeOffset="260009.8594">10336 9839 7 0,'0'0'24'16,"-18"-17"-5"-16,1 13-3 16,-1-3-3-16,-3 4-2 15,1 3-3-15,2 0-2 16,0 7-1-16,9-2-1 15,2 6-2-15,7 2 0 0,12-4 0 16,0 0 0-16,7 2-1 0,0-3 1 16,0 1-1-1,0-6 0-15,-2 1 0 0,-6-4 0 16,-11 0-1-16,0 0 0 16,0 0 0-16,-13 11 0 15,0-6 0-15,-2 4 0 16,-3-2 0-16,4 5 0 0,3 0 0 15,7 0 1-15,4 2-1 16,0-14 0-16,19 15 0 16,-1-12 0-16,5 1 0 15,1-4 1-15,-2-8-1 16,2-3 0-16,-1-2 1 31,-2-3-1-31,-3-1 0 0,-5 3 0 16,-3-3 1-16,-5 5-1 15,-5 1 1-15,0 11 0 16,-4-9 1-16,4 9-1 16,-11 3 0-16,11-3 1 0,-9 16-1 15,9-4 0 1,0 3-1-16,9-2 1 0,2 1 0 16,2 0 0-16,4-1 0 15,0-4 0-15,0-3 0 0,4-6 0 16,-2 0 0-16,-4-13 0 15,-2 3 0-15,-1-9 0 16,-4 0-1-16,-1 2 1 31,-7 0-1-31,0 0-2 0,-3 3-6 16,3 14-12-16,0 0-13 16,-19-12 0-16,19 12 0 15</inkml:trace>
  <inkml:trace contextRef="#ctx0" brushRef="#br0" timeOffset="260361.8532">10822 9812 15 0,'-12'3'26'0,"-10"-6"1"16,7 10-12-16,-1 3-5 16,4 5-4-16,5 0-1 0,3 7-1 15,6-3-1-15,7 0 2 16,3-4-1-16,0-3 2 16,7-2-1-16,-3-7 1 15,-1-3-1-15,-6-3-2 0,-9 3 1 16,4-15-2-16,-4 15 0 15,-18-17-3-15,1 12-3 16,-1-4-6-16,-2 5-13 16,-1-2-10-16,12 6 0 15,-3-10 0-15</inkml:trace>
  <inkml:trace contextRef="#ctx0" brushRef="#br0" timeOffset="260662.169">10895 9847 19 0,'26'-8'31'0,"12"8"-1"16,-12-9-7-16,3 4-7 16,-1 0-7-1,-6 0-5-15,-5 2-4 16,-3 3-6-16,-14 0-6 0,0 0-3 16,0 0-3-16,0 0 0 15,-14-6-1-15,0 6 4 16,-1 0 4-16,-1 2 7 15,2 2 8-15,-7 13 24 16,19-7-11-16,-1 3 2 16,3 1-1-16,4 1-2 15,0 1-3-15,2-1-8 16,-2-3-10-16,4 0-13 16,-8-12-13-16,22 4-1 15,-8-15 0-15</inkml:trace>
  <inkml:trace contextRef="#ctx0" brushRef="#br0" timeOffset="261263.3559">11387 9838 27 0,'-16'6'32'0,"7"7"-1"0,-15-4-8 16,4-2-9-16,-1 1-5 15,-4-4-6-15,3-4-3 0,0 0-3 16,7-9-1-16,2 4 0 16,6-9-1-16,7 1 1 15,0 0 1-15,7 2 3 16,6 3 2-16,-1 2 3 0,6 6 1 16,-5 9 1-16,7 3 0 15,-9 0-1-15,6 6-1 16,-2-4-2-16,0-3-4 15,0-1-3-15,0-7-2 16,4-3-1-16,-3-5 0 31,4 0 0-31,-6-4 1 0,-2 1 3 16,1 1 4-16,-13 7 3 16,12-7 2-16,-12 7 0 15,9 7 1-15,-9-7 0 16,10 12-1-16,-10-12-1 15,17 12-1-15,-7-12-1 16,3 0-2-16,0-9 1 0,1-1 0 16,-1-9-1-16,0-3 0 0,-5-5 0 15,-4-10-1 1,-8-4 0-16,-7-6 0 0,-9-2 0 16,-7 3 0-16,-5 4-1 15,-6 3 1-15,-2 9-1 31,0 10 1-31,5 12 0 0,4 12 0 16,12 8 0-16,8 5 1 16,11 8-3-16,9 0-3 15,14 5-13-15,11 5-17 16,-7-14-1-16,15 10 1 16,-4-17-1-16</inkml:trace>
  <inkml:trace contextRef="#ctx0" brushRef="#br0" timeOffset="261729.045">11771 9676 16 0,'-20'-6'25'16,"20"6"-5"-16,-11 12-4 16,8-3-6-16,3 4-2 15,6-3-3-15,6-1-1 16,1 0 0-16,2-1-1 15,0-3 0-15,0-3-1 16,-4-2 0-16,-11 0-1 0,0 0 0 16,0 0 0-16,-13-11 2 15,-2 11 1-15,-4 6 0 16,2 2 2-16,-3-1-1 16,6 5 2-16,0-2 0 15,12 5 0-15,2-3-2 0,5 2-1 31,-5-14-1-31,19 15-3 16,-5-11-3-16,-2-4-10 0,4-4-19 16,-1-1-4-1,-6-10 0-15,4 3-1 16</inkml:trace>
  <inkml:trace contextRef="#ctx0" brushRef="#br0" timeOffset="262013.8699">11793 9564 28 0,'-13'-32'35'15,"6"10"1"-15,-4 2-2 16,4 2-15-16,7 18-7 16,0 0-7-16,18 9-3 15,-1 9-4-15,4 1-2 16,9 10-2 0,2 2 0-16,9 1-1 15,-7-3 0-15,0 2 1 16,-6-4 3-16,-6-4 3 15,-7 0 2-15,-10-5 2 16,-9 0 1-16,-9-5 0 16,-3 1 2-16,-4-7-3 15,0 0-4-15,0-7-12 0,9 2-21 16,-6-14-1-16,17 12 0 16,-12-27-1-16</inkml:trace>
  <inkml:trace contextRef="#ctx0" brushRef="#br0" timeOffset="262614.6901">12310 9743 15 0,'14'4'32'15,"-14"-4"1"-15,-7 27-2 16,-2-9-17-16,-4 1-9 0,1 1-9 16,-2-7-21-16,7 2-6 15,-8-15 0-15,15 0-1 16</inkml:trace>
  <inkml:trace contextRef="#ctx0" brushRef="#br0" timeOffset="262999.7279">12677 9598 32 0,'-6'9'32'15,"6"13"-2"-15,-8-2-12 0,-3-1-3 16,3 2-6-16,-8-6-2 15,3-1-4-15,-2-9-1 16,-1-5-3-16,1-9-1 16,5-6 0-16,1-3 0 15,1-7 0-15,8 0 0 16,0 1 1 0,3 0 1-16,6 10 2 15,3 2 2-15,1 12 1 16,1 7 0-16,3 7 1 15,-3 4-1-15,3 5-1 16,-3 1 0-16,0 1-4 0,0-2-5 16,-4-6-11-1,-10-17-19-15,21 15-1 0,-21-15 0 16,17-9 0-16</inkml:trace>
  <inkml:trace contextRef="#ctx0" brushRef="#br0" timeOffset="263231.5186">12786 9569 30 0,'16'9'32'16,"-16"-9"0"-16,17 15-12 15,-4 3-6-15,0-3-4 16,-1 2-1-16,-6-2-3 16,3-2-2-16,-9-13-1 15,14 14 0-15,-14-14-1 31,14-14-1-31,-4 1 1 0,-3-2-2 16,2-1-3-16,-3-3-8 16,3-2-22-16,0 8-2 15,-9-5 0-15,0 18 0 16</inkml:trace>
  <inkml:trace contextRef="#ctx0" brushRef="#br0" timeOffset="263785.5396">13034 9556 18 0,'0'0'29'0,"10"15"-1"16,2-8-11-16,6-2-4 15,1 0-2-15,2-5-3 16,4 0-2-16,-3 0-2 16,-3-5-3-16,-4 0 0 15,-3-4-1-15,-12 9 0 0,3-19-1 16,-3 19 0-16,-17-4 1 16,3 4 0-16,0 3 0 15,-3 7 1-15,1 1 0 0,2 7 1 16,5 1 0-1,5 1 1-15,7 1 0 16,0-2-1 0,7-4 1-16,1-3 0 15,5-2-1-15,1-10 0 0,1 0-1 16,1-12 0-16,-1-2-1 16,-3-6 0-16,2 1 0 15,-1-1-1-15,-5-1 1 16,-1 1-1-16,-4 6 1 15,-1 0 0-15,-5 14 0 0,4-9 1 16,-4 9 1-16,0 9 0 16,-4 2 1-16,1 6-1 15,3 2 0-15,0 1 1 16,0-1-2-16,0 3-6 16,0-9-10-16,0-2-20 15,10 1-1-15,-10-12 1 0,19 5-2 16</inkml:trace>
  <inkml:trace contextRef="#ctx0" brushRef="#br0" timeOffset="264301.71">13621 9560 32 0,'-13'10'32'16,"7"13"0"-16,-7-5-13 15,-5 1-4-15,2 1-6 0,-6-5-3 16,0-7-3-16,4 0-2 16,-1-8-2-16,5-11-1 15,1-2 0-15,7-5 0 16,6 0 0-16,0-1-1 15,6 4 2-15,3-1 0 16,3 9 2 0,1 7 2-16,5 0 0 15,-3 12 0-15,2 2 1 16,-2 2-1-16,5 2 1 16,-3-3-1-16,2-1 0 15,-1-4-2-15,1-3 1 16,-4-7-2-16,0-7 1 15,2-3 0-15,-3-4-1 0,-1-4 0 16,-1-1 0-16,-2-2 0 0,0 4 0 16,-1 2-1-16,-3 4 0 15,-6 11 2-15,0 0-1 16,0 0 1-16,2 23 0 16,-2-6-1-16,-2 3-2 15,2 3-8-15,0-1-19 0,-6-9-6 16,14-1 0-16,-8-12-1 15</inkml:trace>
  <inkml:trace contextRef="#ctx0" brushRef="#br0" timeOffset="264872.0473">13915 9509 12 0,'0'0'25'0,"16"9"0"16,-5-9-11-16,11 0-6 15,0 0-4-15,6-5-4 16,-7 1 0-16,1-2-1 0,-7 3-1 15,-15 3-1-15,11-6 1 32,-11 6 2-32,-16 2 1 0,4 5 2 15,-1 3 1-15,0 5 1 16,1 1 1-16,0 4 0 16,9-1 1-16,3 0-2 15,2-3 1-15,4-3-1 16,5-1-2-16,0-9 1 15,7-3-1-15,-2-7-1 0,4-1-2 16,-3-6 1-16,3-4-2 16,-5-3 1-16,-3 3-1 15,-2-1 0-15,-1 3 0 16,0 4 0-16,-6 0 2 16,-3 12-1-16,0 0 2 15,9 2 0-15,-6 10 2 0,0 1-1 16,1 3 0-16,-4 0 1 15,3 2-1-15,-3-3-1 0,0-1-4 16,0 0-6 0,0-1-18-16,0-13-8 15,-3 16 0-15,3-16-1 0</inkml:trace>
  <inkml:trace contextRef="#ctx0" brushRef="#br0" timeOffset="265535.5876">14524 9509 40 0,'-5'23'32'0,"-11"-18"-1"15,1 5-12-15,-4-1-7 16,-2-4-5-16,-1 3-1 16,-3-8-4-16,3 0 0 0,4 0-2 15,5-9 0-15,3-1-1 16,4-2 0-16,6 2-1 15,7-3 1-15,6 4-1 16,-2 2 1-16,5 2 1 16,3 5 1-16,-4 9 0 0,1 3 0 15,-4 1 0-15,2 3 0 0,-3 1-5 16,-1-2-8-16,-2-4-16 16,8 4-4-16,-6-10-1 15,8 0 1-15</inkml:trace>
  <inkml:trace contextRef="#ctx0" brushRef="#br0" timeOffset="265851.5382">14569 9462 12 0,'0'0'30'16,"0"0"1"-16,18-4-8 15,-1 4-7 1,3-3-5-16,5 3-5 15,0 0-1-15,0 0-3 0,0-2-4 16,-8 2-5-16,0 0-6 16,-6 0-11-16,-11 0-7 15,0 0 0-15,0 0 4 16</inkml:trace>
  <inkml:trace contextRef="#ctx0" brushRef="#br0" timeOffset="266089.8752">14673 9486 69 0,'0'0'27'16,"0"17"-7"-16,0-2-7 15,5-1-2-15,0 0-4 0,0 0-8 16,-5 0-13-16,0-14-18 16,11 15-1-16,-11-15-1 15,15 4 2-15</inkml:trace>
  <inkml:trace contextRef="#ctx0" brushRef="#br0" timeOffset="266406.3106">14975 9503 7 0,'0'-12'45'16,"0"12"-28"-16,0-16-2 15,-10 7-2-15,-2 0-2 16,-3 2-2-16,-3 5-2 16,-2 2-1-16,2 2 0 15,-1 5-2 1,7 5 0-16,1 1-1 15,8 4 1-15,3-1-1 16,10 1 1-16,3-5 1 16,6 0-1-16,-1-7-1 15,5-2 0-15,-5-3-2 0,0-7-2 16,-2 0-6 0,-6-6-6-16,0-2-14 0,-2 3-9 15,-8-8 0-15,3 6 1 0</inkml:trace>
  <inkml:trace contextRef="#ctx0" brushRef="#br0" timeOffset="266622.4789">14942 9227 65 0,'0'-10'23'0,"0"10"-4"15,-3-11-6-15,3 11-4 16,3 9-5-16,-3-9-6 15,8 21-14-15,0-2-15 16,-8-7 0-16,10 7 0 16,-10-7 10-16</inkml:trace>
  <inkml:trace contextRef="#ctx0" brushRef="#br0" timeOffset="281339.4705">4666 14120 18 0,'-20'21'28'0,"-16"-17"-7"16,2-4-5-16,0-11-4 16,0-10-4-16,8-10 0 15,8-7-3-15,9-4 0 0,16 1-2 16,11 6 1-16,7 5-1 0,12 14 2 16,2 11 2-16,2 20 0 15,-13 12 0-15,-7 21 0 16,-17 12-1-16,-10 9-1 15,-19 2-1-15,-9-2-2 16,-9-9-3-16,-4-9 0 16,4-13-3-16,2-20 1 0,7-12-1 15,6-16 0-15,10-10 1 16,5-4-1-16,11 1 3 16,7 6 1-16,8 3 1 15,9 11 1-15,5 8 0 16,8 12 1-16,2 3-3 31,0 4-6-31,6-9-24 0,3 8-5 16,-11-18-1-16,13-2-1 15</inkml:trace>
  <inkml:trace contextRef="#ctx0" brushRef="#br0" timeOffset="281755.8339">5256 13671 41 0,'-38'0'35'15,"1"16"0"-15,-8 13-12 16,-1 19-7-16,7 22-6 15,6 10-3-15,19 17-1 0,14 0-3 16,13-1 0 0,17-4-3-16,10-12-4 0,20-14-19 15,7-13-14-15,-7-31 0 16,7-7 0-16</inkml:trace>
  <inkml:trace contextRef="#ctx0" brushRef="#br0" timeOffset="282508.5238">5646 14085 29 0,'-26'16'30'0,"-16"-16"-5"31,5 0-8-31,0-12-6 16,3-6-2-16,12-8-3 15,7-4 0-15,15-1-2 16,12 2-1-16,13 5 1 15,9 5-2-15,8 10 1 0,-1 9 1 16,0 17 1-16,-7 9 0 16,-11 8 0-16,-18 7 0 15,-12 5-2-15,-14 1 0 16,-10-2-2-16,-6-7-2 0,-7-10-1 16,8-6-1-16,0-12-2 15,11-7 1-15,6-6-1 16,19 3 2-16,-6-16 0 0,19 9 1 15,11 7 2-15,4 4 0 16,4 6 1-16,5 4-1 16,-2 0-6-16,0-3-25 15,3 6-2-15,-15-12-1 16,5 1-1-16</inkml:trace>
  <inkml:trace contextRef="#ctx0" brushRef="#br0" timeOffset="282772.6608">5815 13655 41 0,'22'0'38'0,"13"20"-1"15,-2 15-3-15,1 13-18 0,2 23-5 16,-13 9-3-16,-3 13-4 16,-13 6-1-1,-14-6-5 1,-7-4-6-16,-12-13-16 0,-6-17-15 16,5-12 0-16,-1-27 0 15,14-16 0-15</inkml:trace>
  <inkml:trace contextRef="#ctx0" brushRef="#br0" timeOffset="283288.6493">5986 13508 17 0,'14'-5'32'15,"-14"5"2"-15,23-4-7 16,-12 12-9-16,-5 4-5 0,3 8-5 16,-9 0-3-16,7 4-1 15,-7-7-1-15,0-6-2 16,0-11 0-16,0 0-2 15,13-19 1-15,-2-4-1 16,5-2 0-16,-1-1 0 16,4-1 1-1,0 12 0-15,-1 8 0 16,1 14 1-16,-4 7 0 16,-3 8-1-16,0 10-17 15,4 4-17-15,-12-4 0 16,7 5-1-16,-7-11 0 15</inkml:trace>
  <inkml:trace contextRef="#ctx0" brushRef="#br0" timeOffset="283942.1951">6551 14011 26 0,'16'0'25'15,"-16"14"-6"-15,0 11-4 16,0 8-3-16,0 4-1 16,0-1-2-1,0 3-1-15,9-5-3 16,1-6-1-16,8-5-1 16,4-9 0-16,8-9 0 15,2-5-1-15,2-13-2 16,-2-6-1-16,-5-5-1 15,1-4 0-15,-9-4 1 16,-5-1 0-16,-10 0 1 0,-4 4 1 16,-6 7 2-16,-4 6 1 15,0 10 0-15,-4 6 1 16,7 13-1-16,-2 6 0 16,9 6-1-16,0 4-1 15,12 2-3-15,4 2-7 0,-3-8-11 16,2-9-16-16,10 2-1 15,-9-14 0-15,8-4 4 16</inkml:trace>
  <inkml:trace contextRef="#ctx0" brushRef="#br0" timeOffset="284258.625">7066 14150 30 0,'-9'28'32'15,"9"9"-1"-15,-3-2-9 16,3-5-8-16,0-1-5 16,0-10-3-16,3-4-1 15,-3-15-3-15,0 0 1 16,6-23 0-16,-6-3-1 0,-3-10 1 16,0-5-2-16,-6-10 1 15,3-1-1-15,-4-3 0 16,1 2-1-16,3 5 0 15,0 1 1-15,6 7-1 16,0 6 0-16,12 8-1 16,3 6-2-1,9 9-5-15,5 5-15 16,-1 1-12-16,12 9-1 0,-3-4 1 16</inkml:trace>
  <inkml:trace contextRef="#ctx0" brushRef="#br0" timeOffset="284509.5517">7007 14407 27 0,'13'15'32'16,"6"-12"-1"-16,17 4-6 16,4-7-31-16,-3-7-19 15,10 7-4-15,-12-15-2 16,5 9 8-16</inkml:trace>
  <inkml:trace contextRef="#ctx0" brushRef="#br0" timeOffset="284844.6212">7280 14028 45 0,'10'0'36'16,"5"12"1"-16,-3 5-11 15,-6 5-12-15,1 7-4 16,-7-5-3-16,3 2-3 15,-3-6-1-15,-3-6-2 16,3-14-1-16,0-9-1 31,6-10 1-31,4-8-1 0,5 0 0 16,3-4 0-16,0 4 0 16,0 5 1-16,2 10 1 15,-1 9 0-15,-3 10 0 16,-2 8 0-16,-4 7 1 15,-3 4-1-15,3 0-3 16,-6 0-11-16,-1-8-24 0,4 2-1 16,-7-20 0-16,9 12 0 15</inkml:trace>
  <inkml:trace contextRef="#ctx0" brushRef="#br0" timeOffset="285261.3277">7563 13784 31 0,'20'-11'31'0,"-4"-5"0"16,18 9-10-16,-2 3-10 15,2 4-6-15,2 8-2 0,-7 2-1 16,-2-1-1-16,-5 4 0 15,-7-1 1-15,-4 0-1 16,-5 0 1-16,-6 0-1 16,0-2 0-16,0 0 0 15,0 2 0-15,0 2 0 16,0 3-1-16,3 3 1 0,0 4-1 16,2 5 1-16,-1 5 0 15,2 5 2-15,4 9 1 0,-2-2-1 16,-1 7 1-1,-4-4 0-15,-3 1 0 0,-6-6 0 16,-4-2 0-16,-11-12-3 31,-4-9-2-31,-3-8-2 0,-6-13-9 16,0-3-24-16,6-1-2 16,0-11 1-16,7 3-1 15</inkml:trace>
  <inkml:trace contextRef="#ctx0" brushRef="#br0" timeOffset="285710.8317">8167 14105 47 0,'9'12'37'0,"22"-7"-1"15,9-1-5-15,10-4-21 16,9 0-13-16,0-9-29 15,10 9-2-15,-13-7-2 16,1 2-1-16</inkml:trace>
  <inkml:trace contextRef="#ctx0" brushRef="#br0" timeOffset="286216.1524">8912 14105 18 0,'0'-11'30'15,"13"-1"1"-15,0-13-7 16,8-7-11-16,7-1-4 16,-4-7-2-16,4 2 0 0,-6-1-1 15,-6 8 0-15,-6 7-1 16,-4 9 0 0,-6 15-1-16,0 0 0 15,-16 32 0-15,10 6-1 16,0 13-1-16,3 7-2 15,3 8 0-15,0-1-3 16,12 0-9-16,-1-7-16 16,2-20-9-16,7-7 0 15,-6-20-1-15</inkml:trace>
  <inkml:trace contextRef="#ctx0" brushRef="#br0" timeOffset="286464.1145">9290 14247 59 0,'10'-6'38'0,"-10"6"-1"16,0 0-5-16,0 0-26 15,12-3-17-15,-12 3-24 16,0 0-2-16,15-9-1 16,-11-1 1-16</inkml:trace>
  <inkml:trace contextRef="#ctx0" brushRef="#br0" timeOffset="286796.1768">9777 13914 46 0,'-7'-20'36'0,"2"5"-3"16,-11 4-10-16,-8 1-6 16,2 10-6-16,-12 0-3 15,3 13-4-15,0 6 0 16,3 8-3 0,6 8 0-16,7 7-1 15,9 2 1-15,9 4-1 16,12 0 1-16,7-7-1 0,6-7-1 15,6-9 1 1,3-14-1-16,-2-11 1 16,-2-7 0-16,-7-10-1 0,-12-7 1 15,-7 0 0-15,-14-2 1 0,-11 5-1 16,-13 5 1-16,-3 6-2 16,3 4-5-16,-7 6-18 15,8 0-14-15,14 4 1 16,5-4-1-16</inkml:trace>
  <inkml:trace contextRef="#ctx0" brushRef="#br0" timeOffset="288281.1011">10335 13675 27 0,'-28'24'32'0,"-18"3"1"16,0 18-12-16,3 16-5 16,8 7-5-16,10 9-3 15,16 3-3-15,18-1-2 0,16-6-4 16,15-7-10-16,13-21-22 16,12-3-1-16,-2-25 0 15,4-5-1-15</inkml:trace>
  <inkml:trace contextRef="#ctx0" brushRef="#br0" timeOffset="288682.6905">10698 14052 33 0,'-27'-19'33'16,"8"-1"0"-16,-2-10-11 16,4-7-10-16,14-2-4 15,6-5-3-15,16 3 0 16,6 7-3-16,12 13 1 16,3 12 0-16,1 13 0 15,-10 14 1-15,-12 17-1 0,-16 6 0 16,-12 12 0-16,-14 2-1 15,-10-3-1-15,-5-2-1 16,-2-11-2-16,2-7 0 16,8-13 0-16,10-7-1 15,8-12 0-15,12 0 1 0,7-10 0 32,11 2 1-32,7 4 1 0,4 4 0 15,5 4 0-15,3 7-5 16,0 1-15-16,-6-2-15 15,5 4 0-15,-10-14 0 16</inkml:trace>
  <inkml:trace contextRef="#ctx0" brushRef="#br0" timeOffset="288936.636">11001 13646 34 0,'13'-19'37'0,"15"25"0"15,4 11 2-15,0 15-20 16,4 23-8-16,-12 10-3 0,-2 13-2 16,-13 3-3-1,-9 3-2-15,-15-6-5 16,-12-11-8-16,-2-12-23 0,-2-6-4 15,-3-25-1-15,12-9 0 0</inkml:trace>
  <inkml:trace contextRef="#ctx0" brushRef="#br0" timeOffset="289421.8554">11202 13411 10 0,'9'-13'34'16,"-4"2"1"-16,10 15-3 0,-5 9-11 15,-4 6-6-15,0 8-4 0,-6 3-4 16,3-1-2-16,-3-4-3 16,0-8-1-16,0-17-2 15,0 0 0-15,0-10-1 16,10-9-1-16,5-6 2 15,1-1-2-15,4 0 2 32,0 6 1-32,2 5 1 0,-4 15 1 15,-1 6 1-15,-3 11 0 16,-6 2-1-16,0 9 0 16,-2 4-6-16,-6-4-13 15,3-5-19-15,8-3 0 16,-11-20-1-16,22 14 0 15</inkml:trace>
  <inkml:trace contextRef="#ctx0" brushRef="#br0" timeOffset="289669.367">11585 13476 65 0,'20'8'36'0,"-6"-5"0"31,4 0-13-31,7 0-22 0,2 3-15 15,1 2-20-15,-10-12-2 16,0 4 1-16,-9-10-1 16</inkml:trace>
  <inkml:trace contextRef="#ctx0" brushRef="#br0" timeOffset="289916.7792">11852 13280 44 0,'0'-9'37'16,"0"9"2"-16,6 9-3 15,-6 6-18-15,6 12-7 16,-3 2-6-16,3 7-1 16,0 0-4-16,-1-4-10 15,0-3-29-15,1-1 0 0,-6-9 0 16,3 0-1-16</inkml:trace>
  <inkml:trace contextRef="#ctx0" brushRef="#br0" timeOffset="291027.453">11912 13891 2 0,'20'-7'30'15,"-5"2"3"-15,3 10-6 16,-7 11-8-16,-7 6-4 15,-4 8-4-15,0 5-2 16,-3 4-2-16,-3-1-2 16,6 2-2-16,5-10-1 0,4-6 0 15,10-8-1-15,5-7 0 16,7-9 0-16,3-8-1 16,1-5 1-16,-1-8-1 15,-5-3 0-15,-2-2 0 16,-8-3-1-16,-4 5 1 15,-8 1 1-15,-7 2-1 0,-3 8 2 16,3 13-1-16,-15 0 1 16,8 12 0-16,2 8 0 0,0 2 0 15,5 7-2-15,7-2-3 16,5 2-11-16,0-10-10 16,7-8-13-16,7-2 1 31,-2-12-2-31</inkml:trace>
  <inkml:trace contextRef="#ctx0" brushRef="#br0" timeOffset="291390.8792">12553 13931 32 0,'3'27'34'0,"-6"-1"1"16,3 6-9-16,4 4-9 15,-7-2-7-15,3 0-4 16,0-13-1-16,0-8-2 16,0-13-1-16,0 0-1 0,-4-9 1 31,4-13-1-31,-3-7 0 16,-3-10 0-16,0-5-1 15,-4-3 0-15,2-5 0 16,-2-2 1-16,3 1-1 15,4-2 0-15,3 4 0 0,3 7 0 16,7 3 1-16,3 7-2 16,8 5 1-16,4 6-1 0,6 7-2 15,3 5-4-15,7 11-7 16,-2 0-13-16,2 0-9 16,2 9-1-16,-3 0 1 15</inkml:trace>
  <inkml:trace contextRef="#ctx0" brushRef="#br0" timeOffset="291660.4393">12597 14137 19 0,'0'18'34'15,"0"-18"-1"-15,20 19 1 0,6-13-20 16,9-6-8-16,1 0-16 16,-5-10-21-16,10 6-1 0,-10-10-2 15,0 8 2-15</inkml:trace>
  <inkml:trace contextRef="#ctx0" brushRef="#br0" timeOffset="292030.2623">12845 13821 34 0,'20'0'36'0,"0"4"1"16,2 15-1-16,2 3-20 0,-10 4-5 15,4 4-4-15,-12-2-2 16,1-3-2-16,-7-6-1 0,0-7-2 16,0-12-1-16,0 0 0 15,10-25-2-15,-5-1 1 16,7 0-1-16,1-3 1 31,5 2 0-31,0 5 1 0,-1 8 1 16,-2 11 1-16,0 8 1 15,-3 8 0-15,-2 10 0 16,-3 2-3-16,1 1-13 16,4 3-22-16,-8-11-1 15,6-1-1-15,0-7 1 16</inkml:trace>
  <inkml:trace contextRef="#ctx0" brushRef="#br0" timeOffset="292277.6895">13304 13932 55 0,'12'6'36'0,"-2"-6"0"16,11 0-15-1,6 3-12-15,2-1-8 16,-1-2-17-16,-6 0-17 0,8 0-2 16,-11-7-1-16,6 7 0 31</inkml:trace>
  <inkml:trace contextRef="#ctx0" brushRef="#br0" timeOffset="292529.1124">13629 13832 31 0,'7'-14'33'0,"-7"-6"-2"15,9 4-11-15,0 5-3 16,-9 11-3-16,10-5-1 16,-10 5-3-16,8 22-2 15,-4-5-2-15,5 12-2 16,-7 1 1-16,5 3-2 0,-3 1-2 31,1-5-4-31,-1 0-7 16,-4-3-26-16,0-11-2 15,0-15-2-15,0 0 0 16</inkml:trace>
  <inkml:trace contextRef="#ctx0" brushRef="#br0" timeOffset="293064.0707">13893 13540 35 0,'9'-18'32'16,"6"9"-2"-16,7 4-13 15,1 2-4-15,4 3-4 16,1-5-3-16,0 5-1 0,-1 0-2 16,-2 3-1-16,-5-3 0 15,-3 0-1-15,-4 0-1 0,-3 4 0 16,-10-4 0-1,12 11 0-15,-12-1 0 0,0 6 0 16,0 6 0-16,-6 7 0 16,0 3 0-16,2 8 0 0,2 1 0 15,2 2 0-15,0 2 1 16,0-1-1-16,0-1 0 16,6-3 0-16,0-2 1 15,-3-3-1-15,2-1 1 16,-1-5-1-16,-4-3 0 31,0-1 1-31,-9-1-1 0,-1-4 1 16,-2-1 0-16,-4 0 0 15,-2-5 0-15,-3-1 0 16,2-1 0-16,1-4 0 16,-2-4 0-16,8-4-1 15,-1 0-3-15,1 0-14 16,-3-9-18-16,15 9-1 0,-25-19 0 15,12 19 0-15</inkml:trace>
  <inkml:trace contextRef="#ctx0" brushRef="#br0" timeOffset="301857.3576">4222 16063 21 0,'16'0'34'15,"11"6"0"-15,7-6-11 16,4 0-6-16,12 0-3 16,-4 0-11-16,1 0-24 15,-7-7-12-15,3 7-1 16,-12-12-2-16</inkml:trace>
  <inkml:trace contextRef="#ctx0" brushRef="#br0" timeOffset="302740.1548">5244 16018 10 0,'-19'22'21'0,"-12"-13"-7"0,-3 0-2 16,-4-9-4-1,3-11-1-15,2-7-3 16,5-11 0-16,8-5 0 0,13-5 1 31,7 0 1-31,10 1 0 0,9 8 2 16,7 2 0 0,7 19 1-16,2 9 0 0,3 13 0 15,-11 14-2-15,-2 16-1 16,-12 8-1-16,-9 12-1 15,-11 5-3-15,-9-3-1 16,-6 2-4-16,-9-14-2 0,5-6-4 16,-7-17-1-16,9-7-1 15,-4-20 0-15,11-8 0 16,-4-16 3-16,9-3 3 16,3-3 4-16,9 1 4 15,6 4 3-15,6 4 3 16,9 12 3-16,2 10 0 0,5 16-1 15,0 0-1-15,6 9-2 16,-3-1-4-16,-1-4-11 16,-4-9-24-16,8-1-1 15,-10-21-2-15,11 0 1 0</inkml:trace>
  <inkml:trace contextRef="#ctx0" brushRef="#br0" timeOffset="303795.3812">5511 16063 46 0,'0'0'36'0,"-6"9"-2"15,6-9-11-15,0 13-37 0,0-13-17 16,0 0-2-16,-3-10-2 15</inkml:trace>
  <inkml:trace contextRef="#ctx0" brushRef="#br0" timeOffset="304228.6006">6070 15524 19 0,'-30'12'32'0,"-1"20"1"16,-8 8-13-16,-2 8-3 16,3 15-3-16,1 4-4 15,11 5-2-15,9 2-3 16,14 1-1-1,9-2-2-15,12-3 0 16,7-8-2-16,6-11-4 16,8-7-9-16,-1-10-13 15,-3-14-10-15,1-8 0 16,-5-12 0-16</inkml:trace>
  <inkml:trace contextRef="#ctx0" brushRef="#br0" timeOffset="304782.2096">6422 16044 20 0,'-13'6'26'0,"-16"-9"-7"16,5-3-4-16,-4-6-5 16,1-7-3-16,2-5-1 15,9-10-2-15,7 0-1 16,9-4 0-16,12 6 1 0,6 4 0 15,8 7 0 1,5 10 1-16,5 15 0 0,-7 12 2 16,-2 14-2-16,-14 8 0 15,-7 9 0-15,-16 3-3 0,-5 4-1 16,-13-1-1-16,-9-9-3 16,-4-6-3-16,1-12 0 15,4-8 0-15,2-13-1 31,6-8 1-31,9-12 3 0,10-1 2 16,12 0 3-16,12 0 2 16,9 7 2-16,5 4 1 15,8 10 0-15,3 4-1 16,1 8-1-16,-2 4-7 16,-1-3-13-16,-7-4-19 15,0 0-1-15,-9-14-1 0,8 5 0 16</inkml:trace>
  <inkml:trace contextRef="#ctx0" brushRef="#br0" timeOffset="305130.3935">6663 15615 27 0,'18'10'34'0,"11"19"1"16,-1 12-2-16,-4 10-17 15,4 18-4-15,-9 6-3 16,-4 6-4-16,-12 1-2 0,-9-7-3 16,-7-2-3-16,-8-13-6 15,2-10-15-15,-2-11-12 16,-4-25-2-16,12-5 1 16</inkml:trace>
  <inkml:trace contextRef="#ctx0" brushRef="#br0" timeOffset="305967.3949">6856 15393 36 0,'12'24'33'0,"-12"-9"0"0,0 8-14 16,3 1-5-16,-3-1-5 15,0-2-3-15,-3-7-2 0,3-14-1 16,0 0-2-16,0 0 0 16,12-28 0-16,4 6-1 15,2-4 1-15,4 1-1 32,2 4 1-32,3 6 0 0,-3 12 2 15,-3 9-1-15,-3 11 1 16,-5 7 0-16,-3 7-2 15,-4-2-13-15,-6-3-24 16,9 3 0-16,-6-16-1 16,10 2 0-16</inkml:trace>
  <inkml:trace contextRef="#ctx0" brushRef="#br0" timeOffset="306618.4328">7233 15983 28 0,'19'-5'30'0,"-2"-4"-7"16,7 9-5-16,-6 9-4 15,1 4-4-15,-4 11-3 16,-8 5-2 0,1 0 0-16,-8 2-3 15,0 1 0-15,0-2-1 0,0-5 0 16,0-3 0-16,7-5 0 15,6-7 1-15,2-10-1 16,4 0-1-16,5-13 0 16,1-3-1-16,3-8 0 15,-1-4-1-15,-3-4 0 0,-3-1 1 16,-6 2 0-16,-3 5 1 16,-5 6 1-16,-7 3 1 15,0 17 2-15,0 0-1 16,-13 2 2-16,7 13-2 15,6 8 1-15,-4 0-1 16,4 6 0 0,8 3-4-16,-3-5-8 15,7-3-21-15,1 0-6 16,-3-12-1-16,5-1 1 16</inkml:trace>
  <inkml:trace contextRef="#ctx0" brushRef="#br0" timeOffset="307103.814">7824 15807 17 0,'0'0'32'0,"-7"17"1"15,1 7-6-15,2 13-11 32,4 7-5-32,-6 8-4 0,6 7-1 15,-4 0-2-15,4-3-2 16,0-13 0-16,4-7 0 15,-4-11-1-15,0-14 0 16,0-11 0-16,3-19-1 0,-3-9 1 16,0-12 0-1,0-7 0-15,-3-8-1 0,-3-5 0 16,2-2 0-16,-2-3 0 16,1 0 1-16,2 2-1 15,3 6 0-15,6 4 0 0,2 12 0 16,9 3 0-16,3 11-1 15,6 10-2-15,4 5-6 32,8 12-11-32,3 4-15 0,-11-1-1 15,10 10 1-15,-6-2 9 16</inkml:trace>
  <inkml:trace contextRef="#ctx0" brushRef="#br0" timeOffset="307372.8702">7839 16260 45 0,'9'13'37'0,"6"-13"-1"15,16 0-12 1,5-4-12-16,2-1-14 16,3 5-28-16,-10-12-5 0,5 5-1 15,-14-9 0-15</inkml:trace>
  <inkml:trace contextRef="#ctx0" brushRef="#br0" timeOffset="307720.965">8056 15973 34 0,'0'0'35'0,"20"0"0"0,-5 0-4 16,8-4-18-16,11 4-5 15,-3 0-5-15,6 0-7 0,-2 0-20 16,2 0-10-16,-12-9-1 16,1 9-1-16</inkml:trace>
  <inkml:trace contextRef="#ctx0" brushRef="#br0" timeOffset="308106.4306">8440 15862 32 0,'6'12'35'0,"10"9"0"15,-6 4-5-15,-3 2-16 0,4 5-4 16,-7-2-3-1,5-3-2-15,-6-9-2 0,3-6-1 16,-6-12-1-16,13-7-1 16,-6-7 1-16,4-10-1 15,-2-5-1-15,7 0 0 0,-1 2 0 16,5 2 1-16,-5 8 0 16,3 8 1-16,-3 9 1 15,-2 9 0-15,-1 10 0 16,-2 4 0-16,-6 4 0 15,-1 7-1-15,1-2-4 32,-4-3-16-32,-6-7-19 0,10 2 0 15,-4-16-1-15,0-8 1 16</inkml:trace>
  <inkml:trace contextRef="#ctx0" brushRef="#br0" timeOffset="308374.9845">8890 15983 48 0,'11'-3'39'16,"13"3"0"-16,-5 0-1 31,5 0-24-31,5 0-7 0,-2 3-6 15,-2-3-6-15,3 0-27 16,-4-3-5-16,-11-6-1 16,5 7-1-16</inkml:trace>
  <inkml:trace contextRef="#ctx0" brushRef="#br0" timeOffset="308623.409">9246 15853 45 0,'4'-10'32'0,"5"5"-10"16,-9 5-5-16,13-5-4 0,-13 5-3 15,12 10-2 1,-5 4-1-16,-7 0 1 0,9 9-2 15,-9-4 1-15,0 12-1 16,0-2 0-16,0 5-2 16,0-1-2-16,-3-7-5 0,6-1-21 15,1-4-15-15,-4-21 0 16,8 10-1-16</inkml:trace>
  <inkml:trace contextRef="#ctx0" brushRef="#br0" timeOffset="309255.8197">9440 15466 15 0,'30'-5'25'15,"-5"-5"-5"-15,12 3-5 16,0 4-6-16,1 3-4 16,-1-3-2-16,-6 3-1 15,-3 0-1 1,-6 3-1-16,-4 1 1 16,-8 2-1-16,-10-6 1 15,15 19 1-15,-13-3 1 16,4 5 0-16,-2 6 0 15,-1 7 1-15,1 9 1 16,-1 2 0-16,0 5 0 16,1 3 0-16,4 4 0 0,-5-3-1 15,5 1 0-15,-6-7 0 16,4-2-1-16,-2-6 0 0,2 1 0 16,-6-8 0-1,0-4 0-15,0-3 0 0,-13-3 0 16,-3-7 0-16,-2-1-1 15,-10-3 0-15,-1-6-2 0,-4-6 0 16,-2 0 0-16,4-3-3 16,4-3-2-16,9 3-7 15,1-4-15-15,5-4-10 16,12 11 0-16,0-15 1 16</inkml:trace>
  <inkml:trace contextRef="#ctx0" brushRef="#br0" timeOffset="310256.0985">10162 15932 18 0,'28'-6'33'16,"-7"3"1"-16,17 3-8 15,6-5-8-15,3 5-7 0,11 0-3 16,-3 0-5-16,-1-5-5 16,-5 5-7-16,-8-4-8 15,-7-1-12-15,-7 9-5 16,-14-11 0-16,-4 7 9 16</inkml:trace>
  <inkml:trace contextRef="#ctx0" brushRef="#br0" timeOffset="310594.8042">10459 15709 46 0,'-13'-14'32'0,"13"14"-10"16,-8 17-3-16,2 5-6 16,6 12-2-16,-6 4-3 31,6 13-2-31,-7-2 0 0,4 5-2 16,-3-3-2-16,0-6 0 15,2-7 0-15,-1-9-1 16,1-9 0-16,4-8-2 15,0-12-2-15,0 0-13 16,3-17-20-16,13 6-1 16,-7-14 1-16,10 5-1 0</inkml:trace>
  <inkml:trace contextRef="#ctx0" brushRef="#br0" timeOffset="311211.4042">10977 15957 3 0,'8'-12'28'16,"4"3"1"-16,-3-14-9 15,6-3-4-15,1-3-3 0,3-8-1 16,0 2-2-1,-5-4-2-15,1 7-1 16,-7 0-1-16,0 10-2 0,-6 3 0 16,-2 7-2-16,0 12 0 0,0 0 0 15,-5 22-1-15,5 2 0 16,0 9-1-16,7 6 1 16,0 9 0-16,2 4-1 15,2-4-1-15,0 0-3 16,4-3-5-16,-4-9-10 15,-3-13-17 1,3-1 0-16,-11-22-1 16,12 10 10-16</inkml:trace>
  <inkml:trace contextRef="#ctx0" brushRef="#br0" timeOffset="311478.1506">11314 16025 31 0,'14'0'32'0,"-14"0"1"16,9 2-7-16,1-2-22 15,-10 0-22-15,19-7-13 0,-16-4-1 16,11 8 0-16</inkml:trace>
  <inkml:trace contextRef="#ctx0" brushRef="#br0" timeOffset="311828.3296">11919 15689 42 0,'-2'-21'27'16,"-14"-5"-6"-16,-2 9-4 0,-7 4-3 15,-6 6-4-15,0 10-2 16,-7 7-2-16,2 9-2 16,1 6-2-16,6 11-1 0,6 4-1 15,7 5 1 1,11-2 0-16,10 0 0 0,11-4 0 31,10-5 0-31,10-7 1 16,7-9-1-16,3-14 1 0,-1-8 0 15,-3-10-1-15,-6-2 0 16,-10-5-1-16,-14-2 1 16,-18-2-1-16,-16 5 1 15,-8 4-1-15,-11 7 0 16,-4 6 0-16,-3 1-3 0,8 9-10 15,4 3-22-15,7-6-1 16,18 7 0-16,11-11 0 16</inkml:trace>
  <inkml:trace contextRef="#ctx0" brushRef="#br0" timeOffset="313098.9391">12416 15366 42 0,'-39'34'24'0,"-1"18"-2"16,-2 12-1-16,2 11-3 15,9 10-4-15,10 1-3 16,18 5-2-16,12-3-3 15,19-14-3-15,15-9-6 16,11-21-11-16,2-16-22 16,6-6 0-16,-12-22-1 0,-2-5 0 15</inkml:trace>
  <inkml:trace contextRef="#ctx0" brushRef="#br0" timeOffset="313647.0846">12848 15779 10 0,'-24'-4'27'0,"5"-1"-3"16,-7-7-5-16,5-8-6 16,3-6-2-1,6-6-4-15,12-1 0 16,5-2-2-16,10 2 0 15,10 8-1-15,6 9 0 16,3 12 0-16,0 15 0 16,-5 9 1-16,-7 13 0 15,-16 7-2-15,-12 9 0 16,-20 2 0-16,-8 3-1 0,-10-10-2 16,-2-4-1-16,0-10-1 15,0-9-1-15,15-7 0 16,9-14 0-16,22 0 1 0,0-9 1 15,18 0 0-15,10 2 2 16,9 4 0-16,4 3 0 16,5 6 1-16,-5 4-1 0,-1 3-4 15,-9 4-13-15,-9-7-18 16,-1 4 0-16,-11-14-1 16,3 4 3-16</inkml:trace>
  <inkml:trace contextRef="#ctx0" brushRef="#br0" timeOffset="314185.3214">13109 15330 10 0,'22'0'31'0,"-1"7"0"15,10 17-4-15,3 10-6 16,0 16-4-16,3 17-5 0,-11 8-1 31,-2 8-2-31,-18 3-2 16,-6 6-1-16,-18-8-2 16,-9-13-3-16,-8-8-2 15,-5-16-5-15,5-8-13 16,1-12-19-16,3-22-1 0,12-7 1 15,0-18-1-15</inkml:trace>
  <inkml:trace contextRef="#ctx0" brushRef="#br0" timeOffset="318356.2991">13396 15124 39 0,'0'0'22'16,"14"17"-3"-16,-10-3-3 15,3 8-3-15,-4 5-1 16,0-3-2-16,1 1-4 15,-4-4-1-15,0-4-2 16,0-7-1-16,0-10 0 0,10-13-2 16,-2-3 1-16,2-6-1 15,-1-4 1-15,6-2-1 16,1 0 1-16,-1 5-2 16,2 7 2-16,-2 7 0 15,4 9 1-15,-3 9 0 31,2 6 0-31,-7 5 1 0,3 8-1 16,-3 0-1-16,-1-1-6 16,2 1-15-16,0-5-15 15,-5-10 0-15,4 2-2 16,-11-15 5-16</inkml:trace>
  <inkml:trace contextRef="#ctx0" brushRef="#br0" timeOffset="319826.2063">13731 15177 22 0,'25'0'32'15,"-12"0"-1"-15,11 0-8 16,4 4-9-16,3 2-10 15,0 3-21-15,-3-9-12 0,9 0-3 16,-12-9 0-16</inkml:trace>
  <inkml:trace contextRef="#ctx0" brushRef="#br0" timeOffset="319995.9802">14096 15004 21 0,'0'0'35'0,"5"21"1"15,-5 1 1-15,4 4-20 16,7 13-7-16,-4-1-6 0,4 3-26 16,-4-10-12-16,8-1-1 15,-8-16-1-15</inkml:trace>
  <inkml:trace contextRef="#ctx0" brushRef="#br0" timeOffset="320612.9167">14150 15727 14 0,'22'-25'31'0,"9"18"1"16,-10 1-6-16,1 12-9 16,-3 16-6-16,-7 9-2 15,-2 8-2-15,-4-2-1 0,4 5-2 16,-1-10-1-16,6-3 0 15,3-12-1-15,7-10 0 16,6-13-1-16,0-6 0 16,1-8-1-16,-1-7 1 15,-4-7-2-15,-4-2 1 32,-9 3 0-32,-6 3-1 0,-8 6 1 15,-5 7 0-15,5 17 1 16,-18 0-1-16,7 12 1 15,0 10 1-15,6 9-1 16,-2 3-1-16,11 0-3 0,1-3-11 16,7-12-22-1,8 1 0-15,-2-15 0 0,10-2-1 16</inkml:trace>
  <inkml:trace contextRef="#ctx0" brushRef="#br0" timeOffset="320960.6033">14839 15684 11 0,'16'28'33'0,"-11"-7"2"16,6 12-4-16,-6 3-13 16,-1-5-5-16,3 7-4 15,-3-8-2-15,1-3-2 16,-5-10-2-16,0-6-1 15,0-11-1-15,-5-14 1 0,0-5-1 16,1-14 1-16,-3-9-1 16,-3-12 0-16,-1-7-2 15,2-4 2-15,4-2-1 16,0 2 1-16,9 2 0 0,2 6-1 16,6 7 0-16,7 11 1 31,5 8-2-31,6 5 0 15,3 13-4-15,2 0-8 0,1 7-16 16,2 9-7-16,-5-3-2 16,4 9 1-16</inkml:trace>
  <inkml:trace contextRef="#ctx0" brushRef="#br0" timeOffset="321230.1656">14972 15945 22 0,'-16'11'35'15,"21"2"0"1,9-11-5-16,11-2-14 15,12-2-8-15,2-4-17 0,7 6-21 32,-13-9-3-32,5 5-1 0,-18-10-1 15</inkml:trace>
  <inkml:trace contextRef="#ctx0" brushRef="#br0" timeOffset="321562.2287">15173 15695 47 0,'8'-9'36'16,"11"12"0"-16,4-3-6 0,5 0-20 15,6 0-7-15,6 2-14 16,4-2-23-16,-11-8-1 15,7 2-1-15,-11-6 0 16</inkml:trace>
  <inkml:trace contextRef="#ctx0" brushRef="#br0" timeOffset="322016.3661">15573 15533 37 0,'23'0'35'0,"-16"7"-1"16,2 12-12-16,3 10-6 15,-4 3-3-15,3 6-3 0,-8-1-2 16,5 1-2-16,-4-7-3 16,1-8 0-16,-2-8-2 15,-3-15 0-15,10-5-1 16,-2-9-1-16,4-10 1 16,2-8-1-16,2-1 1 31,0-2-1-31,5 3 0 0,-2 8 1 15,3 8 0-15,-1 8 1 16,-2 8 0-16,-5 17 0 16,0 4 0-16,-5 4 1 15,1 4-2-15,-8-2-1 16,2 2-11-16,-1 0-27 16,-3-12 0-16,6-4 0 0,-6-13 0 15</inkml:trace>
  <inkml:trace contextRef="#ctx0" brushRef="#br0" timeOffset="329258.4581">15965 15326 28 0,'0'0'23'15,"18"-15"-1"-15,1 5-3 16,9-3-5-16,6 4-3 31,6 0-4-31,-2 1-2 0,2 1-1 16,-6 7-2-16,-6 3 0 15,-7 11-1-15,-7 9 1 16,-9 9-1-16,-5 11 0 16,0 6 0-16,0 8 1 15,-5 3-1-15,5 0-1 16,0-2 1-16,0-6-1 0,0-2 1 16,0-8 1-16,-7-7-1 15,0-2 1-15,-8-9 0 16,-8-1 0-16,-8-7 1 15,-2 0 0-15,-3-7 0 16,4 0-1-16,-1-3 1 16,5-6-2-1,8 0-10-15,20 0-25 16,-18-15-2-16,18 5-1 16,-13-14 0-16</inkml:trace>
  <inkml:trace contextRef="#ctx0" brushRef="#br0" timeOffset="397539.347">15212 13931 11 0,'-23'5'29'16,"3"-9"-4"-16,20 4-5 15,0 0-3-15,29 14-5 31,14-5-3-31,13-3-3 0,12 4-1 16,4-4-1-16,7 4-3 16,-3-7 0-16,-8 0-1 15,-15-3 0-15,-12 0 0 16,-17-3 0-16,-11-4-1 0,-13 7 1 16,-6-19 0-1,-9 6-1-15,0-2 1 0,1 2 0 16,5 1 0-16,7 1-1 15,2 11 2-15,12 0-1 0,3 9 1 16,0 5 1-16,-2 6 0 16,-1 2 2-16,-6 5-1 15,-6-4 1-15,-6 2-2 32,-4-6-4-32,-2-5-15 0,-6-8-17 15,18-6-1-15,-19 6 0 16,19-6 3-16</inkml:trace>
  <inkml:trace contextRef="#ctx0" brushRef="#br0" timeOffset="399858.5666">16789 13790 10 0,'7'20'32'16,"-23"-3"0"-16,-2 10-10 15,-10 3-4-15,-7 3-5 16,-2-2-4-16,-3-7-5 15,4-7-3-15,5-10-3 0,5-11-1 16,7-9 0 0,7-11 1-16,7-2-2 15,5-3 1-15,9 2 1 0,2 6 2 16,5 6 2-16,0 12 1 16,6 6 2-16,-1 14 0 0,1 7 0 15,2 7 0-15,4-2 1 16,0 1-2-16,3-4 0 15,3-5-2-15,0-6 0 32,4-12-1-32,-3-8 0 0,0-11-1 15,-5-4 0-15,-3-7 0 16,-6 1-1-16,-6-1 1 16,-5 3-1-16,-4 2 0 15,-6 10 1-15,0 12 1 16,0 0 0-16,0 22 0 15,-3 2 1-15,3 5-1 0,-3 0-1 16,3 3-4-16,6 0-9 16,1-2-21-16,0-20-3 15,8-1 1-15,1-14-1 16</inkml:trace>
  <inkml:trace contextRef="#ctx0" brushRef="#br0" timeOffset="400327.9648">17156 13834 6 0,'0'0'31'15,"-12"7"1"-15,12-7-6 32,17 5-8-32,3-5-6 0,4 0-5 15,4-3-1-15,4-1-1 16,-3-1-3-16,-1-4-1 15,-6-1 0-15,-2 3-1 16,-9-2 0-16,-11 9 0 16,0 0 0-16,0 0-1 15,-18 6 1-15,3 10 1 0,1 6 0 16,-1 6-1-16,5 2 0 16,5 3 1-16,5-2-1 15,8-3 1-15,4-5-1 16,6-6 0-16,4-7 0 15,4-10 0-15,0-6 0 16,1-10 1 0,-4-6-2-16,2-4 2 15,-5-1-2-15,-4-2 1 16,-4 4 0-16,-5 4 1 0,-3 4-1 16,-4 17 1-16,0 0 1 15,0 0 0-15,0 19-1 16,0 0-2-16,0 5-5 15,0 1-8-15,6-8-20 0,8 2-1 16,-5-12 0-16,16 2 4 16</inkml:trace>
  <inkml:trace contextRef="#ctx0" brushRef="#br0" timeOffset="400628.7755">17975 13897 32 0,'-14'17'35'0,"-1"7"1"16,-13-4-3-16,-2-3-15 16,3 2-9-16,-6-8-4 15,2-3-4-15,6-8-3 32,3-11-1-32,6-4-1 0,5-4 0 15,11-3 0-15,6-2 1 16,2 2 1-16,6 5 3 0,2 5 1 15,4 7 2-15,0 5 0 16,1 16 0-16,-3-2 0 16,-1 7-1-16,1 0-2 15,-3-1-8-15,2-3-16 0,1 1-13 16,-7-12-1-16,5-1 1 16</inkml:trace>
  <inkml:trace contextRef="#ctx0" brushRef="#br0" timeOffset="401199.0697">18062 13850 25 0,'17'0'31'15,"0"-13"1"-15,14 10-9 16,3-2-10-16,1-2-6 15,6 2-3-15,-2 0-1 0,-2 1-1 16,-9-1-2-16,-9 5 1 16,-19 0-1-16,9 0 0 0,-9 0 0 15,-18 5 1-15,1 2-1 16,-1 3 1-16,-4 4 0 16,4 3 0-16,4 7 1 31,6 3-2-31,5 0 1 0,6 3 0 15,8-1 0-15,10-1-1 16,9-6 1-16,11-6-1 16,9-11 0-16,7-5 0 15,6-7-1-15,-1-10-1 16,0-2 0-16,-8-9 0 16,-12 2 0-16,-14-2 1 0,-14 0 1 15,-18 1 1-15,-15 5 1 16,-8 6 1-16,-8 1 1 15,-1 9-1-15,2 6 0 16,5 0 0-16,4 9-1 16,11 4-1-16,9 0 1 15,9 7-1-15,6-3 0 0,6 2 1 16,3-3 0-16,5-2-1 0,0-5 0 16,-1 0-2-1,2-5-5-15,-10-14-10 0,0-2-15 16,-3-3-5-16,-12-12-1 15,6-1 0-15</inkml:trace>
  <inkml:trace contextRef="#ctx0" brushRef="#br0" timeOffset="401462.055">18699 13466 62 0,'0'-16'35'15,"0"16"-3"-15,4 12-13 16,-4 6-20-16,12 10-30 15,-12-4-3-15,12 13-1 0,-12-5 1 16</inkml:trace>
  <inkml:trace contextRef="#ctx0" brushRef="#br0" timeOffset="401778.4899">19231 13943 28 0,'20'24'33'0,"-20"-8"0"16,-6 6-13-16,-4 3-10 0,-2-5-25 16,6 6-12-1,-13-21-4-15,19-5-1 0</inkml:trace>
  <inkml:trace contextRef="#ctx0" brushRef="#br0" timeOffset="402364.1434">19976 13696 37 0,'10'20'34'0,"-24"-3"1"16,-10 8-15-16,-4 6-5 16,-7-5-6-16,1 0-3 0,-3-8-4 15,5-9-2-15,8-9-2 16,3-8 0-16,11-8-1 16,4-6 0-16,9-2-1 15,4-1 1-15,5 4 2 16,4 7 1-16,2 8 1 15,3 9 2-15,-5 7-1 0,0 11 2 16,-1 4-2-16,-2 5-4 16,3 3-6-16,-2-3-12 15,1-11-14-15,10 4 1 16,-2-18-2-16</inkml:trace>
  <inkml:trace contextRef="#ctx0" brushRef="#br0" timeOffset="402664.4133">20297 13733 17 0,'-9'-19'33'15,"9"19"2"-15,-27-15-5 16,5 12-12-16,0 11-5 16,-3 1-5-16,3 8-2 0,3 4-2 15,8 7-2-15,11-5-1 16,5 4 0-16,11-5 0 15,5-2 1-15,2-7-1 16,2-3 0-16,-3-10 1 16,-3 0-1-16,-10-6 0 15,-9-6-1 1,-6 0-2-16,-11-5-2 16,1 2-4-16,-7-2-9 15,4-2-15-15,3 9-5 16,1-7 1-16,15 7 0 0</inkml:trace>
  <inkml:trace contextRef="#ctx0" brushRef="#br0" timeOffset="402949.5942">20425 13677 44 0,'28'0'34'0,"-9"0"0"16,-1-2-13-16,1 4-8 15,-1-2-8-15,0 0-7 16,3 0-12-16,-1 7-18 15,-8-11-1-15,4 4-2 0,-10-11 1 16</inkml:trace>
  <inkml:trace contextRef="#ctx0" brushRef="#br0" timeOffset="403018.6115">20539 13701 42 0,'-9'15'33'15,"9"7"-5"-15,4 1-5 16,-4 0-7-16,7 6-3 16,-3-2-3-16,3 2-5 15,2-4-4-15,1-8-8 0,7-4-16 16,4-5-14-16,-2-14 1 16,11 0-1-16</inkml:trace>
  <inkml:trace contextRef="#ctx0" brushRef="#br0" timeOffset="403297.7915">20929 13735 33 0,'15'10'36'0,"-15"-10"0"31,7 19-9-31,-7 0-9 0,-14-3-5 16,-1 5-3-16,-6-7-3 15,-3 1-3-15,-3-8-3 16,0-3-2-16,3-8 0 15,0-5-1-15,11-4 0 16,5-6-1-16,8 0 1 16,5-1 0-16,7 6 1 0,6 2 0 15,4 9 2-15,4 8 0 16,-2 7-1-16,-2 6 0 16,-1 8-8-16,-2 5-27 0,-5-12-1 15,4 7 0 1,-1-13 0-16</inkml:trace>
  <inkml:trace contextRef="#ctx0" brushRef="#br0" timeOffset="403735.9301">21192 13726 36 0,'-20'13'32'0,"20"5"1"0,-3 4-12 15,3-2-9-15,13 3-3 16,1-5-1-16,9 1-2 0,2-12 0 15,8-7-2 1,-2-7 0-16,3-12-2 16,-3-11-1-16,-4-11 0 0,-11-12-1 31,-10-8-1-31,-17-7 1 0,-12-10-1 16,-14 2 1-16,-12 8 0 15,-3 7-1-15,-6 11 1 16,3 16 0-16,5 13 1 15,13 21-1-15,12 16 0 16,22 13-2-16,12 7-4 16,22 9-8-16,11 2-16 0,11-1-6 15,14 3 0-15,1-9-1 16</inkml:trace>
  <inkml:trace contextRef="#ctx0" brushRef="#br0" timeOffset="404137.0154">21730 13595 25 0,'-31'-15'30'0,"8"13"-4"15,-2 2-8-15,4 2-6 16,9 10-4-16,3 1-2 15,9 6-2-15,8-2 0 0,3 0-1 16,4-4-1-16,-2-2 0 16,2-4-1-16,-3-2-1 15,-2-5 0-15,-10 0 0 16,0 0 0-16,-12 0 0 16,-3 5 1-16,0 0 0 0,-3 4-1 15,5 4 3-15,2 0-1 16,7 5 1-16,4-2 1 15,9 1-1-15,5-4 0 16,5-1 0-16,1-5-2 16,-1-7-5-16,2 0-10 15,-2-4-20 1,-8-18 0-16,3 0-2 16,-14-14 1-16</inkml:trace>
  <inkml:trace contextRef="#ctx0" brushRef="#br0" timeOffset="404422.1913">21666 13398 7 0,'0'0'21'16,"-12"-11"-5"-16,12 11-16 15,8 10-9-15,3-1-3 0,9 6 1 16,5 6 4-16,6 3 5 16,10 3 7-16,2 2 7 15,47 36 31 1,-47-31-17-16,-8 0-1 31,-10-2-4-31,-4 0-3 0,-21-6-5 16,4 0-3-16,-16-7-3 15,-4 1-1-15,-6-9-4 16,-5-5-4-16,7-3-14 16,3-3-23-16,-5-9 1 15,4 1-2-15,-4-4 1 16</inkml:trace>
  <inkml:trace contextRef="#ctx0" brushRef="#br0" timeOffset="405254.6106">16793 15724 3 0,'16'-6'27'16,"21"10"2"-16,9-9-10 15,16 5-8-15,15 0-3 16,10 0-1-16,4 0-1 16,-1 2-4-16,-8-2-2 15,-11 0-3-15,-16-2-4 16,-22-6-1-16,-18-3 0 0,-15-3 2 16,-6-4 1-16,-9 1 3 0,-1-2 4 15,1 4 2 1,1 5 5-16,14 10 3 0,0 0 1 15,-7 18 1-15,15 4-3 16,-8-1-1-16,9 6-1 16,-9-5-4-16,4-1-5 0,-4-8-21 15,0-13-14-15,0 0-1 16,9 0-1-16</inkml:trace>
  <inkml:trace contextRef="#ctx0" brushRef="#br0" timeOffset="406471.7157">18249 15527 31 0,'-26'-3'20'0,"-8"3"-3"16,2 6-3-1,1 4-5-15,6 5-3 16,9 4-1-16,11-2-2 0,11 0-2 15,12 0 1 1,6-6-1-16,7-1 0 16,-2-2 1-16,0-5-1 0,-3 1-1 15,-11-4 0-15,-15 0 0 16,-4 10 1-16,-14-1-1 16,-5 0-1-16,-6 4 1 0,-2 2 0 15,1 4 0-15,4 0 0 16,9-4 1-16,9 3-1 15,12-2 1-15,9-2 0 16,11-6 0-16,7-3 0 16,7-5 0-16,3-10 0 0,1 0 0 15,0-11 0-15,-4-3-1 16,-4-4 1-16,-8-1-1 16,-8 0 0-16,-5 3 0 15,-13 6 1-15,0 6 0 16,0 14 1-16,-20 0 0 15,8 10-1 1,0 12 1-16,8 1 1 16,4 5-1-16,9 0 1 15,4-3-1-15,8-4 0 16,6-6 0-16,3-5 0 0,2-10 0 16,-5-8 0-1,-2-7-1-15,-8-5 1 16,-3-3-1-16,-8-4 0 0,-6-2-2 15,-3 3-2-15,-6 2-7 0,3 5-13 16,6 19-11-16,-9-20-1 16,9 20 1-16</inkml:trace>
  <inkml:trace contextRef="#ctx0" brushRef="#br0" timeOffset="406772.5074">18877 15573 47 0,'-13'0'27'0,"-7"0"-2"16,-1 6-5-16,1 11-5 0,0 4-6 16,9 9-3-16,6 1-3 15,10 3 0-15,6-2-1 16,12-1 0-16,1-9-1 15,5-4 0-15,0-9 0 0,-5-6 1 16,-5-7-2-16,-6-6 1 16,-8-1-2-1,-10-8-2-15,-5 5-4 16,-4-6-8-16,-3-2-18 16,3 7-3-16,-5-6 1 15,13 8 1-15</inkml:trace>
  <inkml:trace contextRef="#ctx0" brushRef="#br0" timeOffset="407057.689">18934 15629 18 0,'24'-4'33'16,"16"9"1"-16,-5-5-2 15,2-3-15-15,6 3-6 16,-2 0-5-16,-1-2-4 16,-2-3-5-16,-11 0-6 15,-4 2-6-15,-10-4-6 16,-13 7-2-16,9-14 0 0,-9 14 0 15</inkml:trace>
  <inkml:trace contextRef="#ctx0" brushRef="#br0" timeOffset="407111.072">19247 15591 50 0,'-7'16'22'0,"2"3"1"16,2 5-3-16,0 0-5 0,3 4-5 31,0-3-8-31,0-1-10 0,6-6-15 16,6 0-10-16,-12-18 0 15,29 3-1-15</inkml:trace>
  <inkml:trace contextRef="#ctx0" brushRef="#br0" timeOffset="407409.3854">19609 15638 35 0,'4'11'34'15,"-4"10"-2"-15,-4 3-10 16,-14-3-6-16,-5 2-5 15,-5-8-5-15,-3-3-3 16,4-7-2-16,-1-9-3 16,9-6 1-1,4-9-2-15,11-3 1 16,8-3 0-16,6 5 0 16,4 2 1-16,6 8 1 15,4 6 2-15,-3 8-1 0,2 12 1 16,-4 6-1-1,-2 1-6-15,2 3-11 0,-3 1-11 16,-3-13-7-16,9 3 0 16,-4-17 0-16</inkml:trace>
  <inkml:trace contextRef="#ctx0" brushRef="#br0" timeOffset="407690.416">19807 15694 56 0,'0'0'31'16,"4"15"-6"-16,-4 3-9 0,4 0-6 15,1-1-3-15,2 0-3 16,4-6-2-16,4-4 0 16,1-7 0-16,3-11-1 15,1-8 0-15,0-10 0 16,0-7 0-16,-7-9-1 31,-10-9 1-31,-10-9-1 0,-11-4 0 16,-8 0 0-16,-7 7 1 15,-7 12 1-15,-7 7-1 16,5 17 1-16,4 17 0 16,9 17 0-16,11 16-2 0,10 6-5 15,16 8-16-15,15 4-15 16,0-6 0-16,17 3-1 16</inkml:trace>
  <inkml:trace contextRef="#ctx0" brushRef="#br0" timeOffset="408313.3675">20289 15537 29 0,'-13'-4'28'15,"-9"1"-3"-15,1 3-3 0,0 6-5 31,2 1-5-31,6 3-4 0,1 0-3 16,12 3-2-16,8-2-2 16,4-2 1-16,4-1 0 15,3-4-1-15,-2-4 1 16,1 0-2-16,-4-3 1 16,-4 1-1-16,-10 2-1 15,0 0 1-15,0 0-1 0,-21 13 1 16,5 3 0-16,-2 4-1 15,-1 1 1-15,1 4 0 16,5-1 0-16,4-1 0 16,9-4 0-16,0-6 0 15,10-3 0-15,0-7 0 16,3-6-2-16,3-7 0 0,0-2 0 16,-1-9 0-16,1-3-1 15,-2-5 0-15,2 1 0 16,-3-2 1-16,5 2 1 15,1 5 1-15,-2 3 1 16,2 8 1-16,0 6 1 16,2 10 0-1,-1 5 2-15,-2 8 0 16,-5 0 0-16,-2 4 1 16,-8 0 0-16,-3 2-1 0,-7-2-2 15,-7-3-4-15,1-1-21 16,0-2-15-16,-9-11 0 15,7 3-1-15</inkml:trace>
  <inkml:trace contextRef="#ctx0" brushRef="#br0" timeOffset="408629.8741">20304 15183 29 0,'10'-11'32'16,"-10"2"-1"-16,0 9-10 15,13 24-18-15,-13-7-28 16,5 17-4-16,-11-10-2 0,12 15 1 16</inkml:trace>
  <inkml:trace contextRef="#ctx0" brushRef="#br0" timeOffset="409077.8381">20982 15694 50 0,'0'14'36'0,"0"9"-2"16,-12 1-18-16,0-6-26 15,4 3-18-15,-18-13-4 16,12 3-3-16</inkml:trace>
  <inkml:trace contextRef="#ctx0" brushRef="#br0" timeOffset="415245.0793">21628 15476 25 0,'-19'19'28'0,"1"7"-5"16,-11-2-4-16,2-1-6 15,-4-6-5-15,2-14-3 16,1-4-3-16,11-14-1 0,7-7 0 16,10-4 0-16,11-3-1 0,5 1 0 15,6 5 1-15,1 8 2 16,4 10 1-16,-6 10 1 15,-1 13 0-15,-8 5 0 16,1 11 0-16,-7 3-6 16,-1 1-8-16,1-9-23 31,3 5-2-31,-6-19-1 0,9 1 0 16</inkml:trace>
  <inkml:trace contextRef="#ctx0" brushRef="#br0" timeOffset="415546.3868">21707 15508 31 0,'0'0'32'0,"23"11"2"16,-10 0-13-16,-4 4-7 0,6 5-2 15,-6-2-4 1,5 2-1-16,-5-7-1 0,2-4-2 31,-2-9-1-31,4-10 0 16,0-9-2-16,-2-3-3 0,1-4-5 15,-5-4-12-15,-2-1-18 16,1 10 1-16,-9 2-2 16,3 19 2-16</inkml:trace>
  <inkml:trace contextRef="#ctx0" brushRef="#br0" timeOffset="416109.811">22068 15424 29 0,'0'0'30'15,"13"-9"0"1,5 6-16-16,6 3-4 16,3 0-4-16,2 0-2 0,1 0-1 15,-1-5 0-15,-7 1-1 16,-4-1-1-16,-7-2 0 15,-11 7 0-15,0-12 0 16,-9 9-1-16,-7 3 0 16,-1 0 1-16,-4 11-1 0,1 2 1 15,-1 6-1-15,5 6 1 16,7 1 0-16,9 3 0 16,8 1 0-16,3-2 0 15,5-3-1-15,5-4 1 16,3-7-1-16,0-6 0 15,2-8 0 1,-7-9-1-16,2-4-1 16,-3-8 0-16,-1-6 1 15,-2-2-1-15,-3-2 1 16,-3 6 2-16,-5-1 1 0,2 6 1 16,-6 2 1-1,0 18 1-15,0 0 0 0,0 0 1 16,-16 23-1-16,16 0 0 15,0 0-1-15,0 6-2 16,6 0-2-16,-2-7-8 0,1-1-20 16,6-1-8-16,-11-20-1 15,12 17-1-15</inkml:trace>
  <inkml:trace contextRef="#ctx0" brushRef="#br0" timeOffset="416448.3469">22571 15528 12 0,'3'-13'32'0,"17"13"-1"16,-2-7-6-16,10 7-7 15,7 0-8-15,-1 4-12 16,4 4-25-16,-12-16-4 31,10 8-1-31,-19-8-2 0</inkml:trace>
  <inkml:trace contextRef="#ctx0" brushRef="#br0" timeOffset="417133.5443">23127 15449 27 0,'0'24'32'0,"-11"-7"-1"15,-3 5-12-15,-2-1-6 16,-6-4-3-16,5-8-3 15,-2-3-2-15,0-6-2 16,4-6-1-16,0-8 0 16,7-4-2-16,4-2 0 0,8-3 1 15,1 3-3-15,8 1 2 16,0 3-2-16,2 3 1 16,5 6 1-16,4 4 0 15,-2 6 0-15,-4 7 0 16,-2 3 2-16,-1 4 0 15,2 4 0 1,-2 3 0-16,-4 1 0 16,-1-4 0-16,4-2 0 0,-1-9 0 15,1-4-1-15,3-12 0 16,-4-4 0-16,2-8-1 16,-4-7 1-16,-1-5-1 15,-6 1 0-15,5-2 1 16,-4 5-1-16,-5 5 0 0,0 8 1 15,0 13-1-15,0 0 1 16,6 18 0-16,-6 6-1 16,0 6-4-16,0-2-14 15,0 0-18-15,13 3 0 16,-16-13-1-16,10 2 1 16</inkml:trace>
  <inkml:trace contextRef="#ctx0" brushRef="#br0" timeOffset="417797.06">23518 15354 6 0,'0'0'46'0,"14"-7"-29"16,1 7-4-16,5 0-1 15,2 0-4-15,0-5 0 16,2 5-3-16,-6-6-2 16,0 0-1-16,-8 1-1 15,-10 5 0-15,0 0-2 16,-16-3 1-16,1 7 0 0,0 7 0 15,-1 4-1-15,-2 6 2 0,9 4-2 16,2 2 2 0,7 2 0-16,10-1 0 15,5-2 0-15,5-6 1 0,1-4-1 16,6-10 0-16,-6-6 0 31,4-10-1-31,0-5 0 0,-8-5 0 16,-2-5-1-16,-6 2 1 15,-2-2 0-15,1 5 2 16,-8 2 0-16,0 8 1 16,-8 9 0-16,8 1 1 15,-11 14-1-15,9 4 1 16,-4 5-2-16,0 3-2 0,3 2-3 16,3-5-7-16,5-5-17 15,0 1-7-15,-5-19 0 16,8 7-1-16</inkml:trace>
  <inkml:trace contextRef="#ctx0" brushRef="#br0" timeOffset="418113.3258">24092 15400 26 0,'8'19'34'0,"-8"-2"0"15,-5 4-12-15,-3 2-6 0,-10-3-4 16,6 1-4-16,-5-6-1 0,-4-3-3 16,0-10-1-16,-3-2-1 15,2-10-1-15,10-2-1 16,5-5 0-16,3-4-2 16,7 1 1-16,3 2-1 15,4 4 1-15,12 5-1 16,3 9 1-16,-7 0 1 0,4 12 0 15,-6 5 0-15,-1 7-3 16,-2-2-12-16,-1 0-20 16,-5 5 0-16,-7-14-1 15,14 4 1-15</inkml:trace>
  <inkml:trace contextRef="#ctx0" brushRef="#br0" timeOffset="418783.2131">24263 15369 30 0,'0'0'27'16,"43"4"-10"-16,-43-4-4 15,53 0-5-15,-53 0-1 16,43 0-3-16,-43 0-1 15,0 0-1-15,0 0 0 16,42-16 0-16,-42 16 0 0,0 0 0 16,-40 0-1-16,24 4 1 15,-3 5-2-15,0 5 2 0,19-14 0 16,-31 42-1 0,31-42 0-16,0 54 1 15,0-54 0-15,43 56-1 0,-43-56 1 16,67 47-2-16,-25-34-1 0,1-4 0 15,7-6-1 1,-4-7 0-16,-46 4 1 0,57-25-1 16,-57 25 1-16,42-38 1 15,-42 38 1-15,0 0 1 16,10-61 0-16,-10 61 1 31,0 0 1-31,-44-51 0 0,44 51-1 16,0 0 0-16,-66-17 0 15,66 17 0-15,-43 11-1 16,43-11 1-16,0 0-1 16,7 47-1-16,-7-47 1 15,0 0-1-15,53 59-3 16,-53-59-3-16,68 28-6 0,-68-28-12 16,63-7-11-16,-63 7-3 15,0 0 1-15</inkml:trace>
  <inkml:trace contextRef="#ctx0" brushRef="#br0" timeOffset="419099.6518">24729 15129 17 0,'11'-50'32'16,"-11"50"-6"-16,0 0-5 15,-13-45-6-15,13 45-4 16,0 0-7-16,0 0-8 15,0 0-17-15,-8 69-11 16,8-69-1-16,16 65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2T14:54:44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8698 14206 14 0,'13'3'25'0,"2"-6"-4"16,7 3-2-16,6 0-3 15,3-4-2-15,7 4-2 16,-5 0-3 0,1 0-2-16,-5 0 0 15,-2 4-1-15,-11-4-1 16,0 0 1-16,-16 0 0 15,11 3 0-15,-11-3-1 16,0 0 0-16,0 0-2 16,0 0-2-16,0 0-9 15,0 0-30-15,0 0-1 0,0 0 0 16,-14-7-1-16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2T14:55:36.01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11452 13550 14 0,'122'0'12'0,"49"-4"3"0,64 4 0 15,53-9 0-15,54 3-1 16,45-3-1-16,54-1-1 16,38 1-2-16,30-3-1 15,30 4-2-15,7-6 0 16,14 4-2-16,10 1 0 15,-3 4-1-15,-15-1-1 0,-18 6 0 16,-26 4 0-16,-30 5-2 16,-41 5-2-16,-54-1-6 15,-58 4-13-15,-51-1-16 16,-71-6-1-16,-43 0 1 16,-69-10 7-16</inkml:trace>
  <inkml:trace contextRef="#ctx0" brushRef="#br0" timeOffset="1004.0143">20915 13302 21 0,'0'10'29'0,"0"-10"-8"16,18 24-4-16,10-7-5 16,8 2-2-16,7 4-1 15,2-2-3-15,2-1-2 16,-4-4-1-16,-5-2 1 15,-14-4 0-15,-13-2 1 0,-11-8 0 16,-18 17 0-16,-10-10 0 16,-3 4 0-16,-8 1-2 15,1 3-3-15,1 2-7 16,5-2-13-16,4-3-17 16,22 7 1-16,6-8-1 15,15 6 7 1</inkml:trace>
  <inkml:trace contextRef="#ctx0" brushRef="#br0" timeOffset="1519.7798">21565 13532 2 0,'0'0'30'0,"-10"14"1"15,10 4-9-15,-5 8-6 0,1 2-4 16,4 6-1-16,7-6-2 16,5-2-1-16,5-6-2 15,7-5 0-15,0-13-2 16,1-4-1-16,0-13 0 15,-4-7-1-15,-1-7-1 16,-3-3 0 0,-7 1 0-16,-4-1-1 15,-3 9 1-15,-3 5-2 16,0 18 1-16,0 0 0 16,-6 20 0-16,6 8 0 0,0 9 0 15,6 0 1 1,4 2-1-16,7-2 1 15,2-8 0-15,8-7 1 0,0-14 1 16,7-13 1-16,-2-10 0 0,-1-10-1 16,-7-10 1-16,-6-3-1 15,-6-4-4-15,-12-2-11 16,-12 3-27-16,-7 15-1 16,-15 2 0-16,-3 16-1 15</inkml:trace>
  <inkml:trace contextRef="#ctx0" brushRef="#br0" timeOffset="4620.63">12414 9295 21 0,'9'78'12'15,"-1"24"-3"-15,6 38 1 16,-3 36 0-16,2 40-1 16,-9 37-2-16,-4 41 1 15,0 24 2-15,-13 36 0 0,-5 33-1 31,-8 18 3-31,6 20-2 0,-3 8 0 16,8 8 0-16,2-4-3 16,8-1-5-16,5-25-3 15,5-21-10-15,2-36-24 16,12-21-3-16,-7-51 0 16,6-27-1-16</inkml:trace>
  <inkml:trace contextRef="#ctx0" brushRef="#br0" timeOffset="5526.0966">12416 9356 5 0,'-18'12'24'0,"6"12"-6"0,-6-5-5 16,2 9-4-16,-2-5-3 16,5-3-4-16,3-6 1 15,10-14-2-15,0 0 0 16,0 0-1-16,6-28 1 15,7 3 1-15,2-3-1 16,4-5 1 0,0 7 0-16,2-3 2 15,1 10 1-15,-3 13 1 0,2 11 0 16,-2 6 1 0,0 12 0-16,0 1-5 15,3 8-17-15,-5-9-14 0,11 5-1 16,-12-21-2-16</inkml:trace>
  <inkml:trace contextRef="#ctx0" brushRef="#br0" timeOffset="5904.2845">12547 8226 29 0,'3'24'31'0,"3"12"-7"0,-6 10-4 15,3 12-7-15,1 13-2 0,-1 1-2 16,3 7-4-16,-1-3-6 16,1-11-9-16,-4-12-18 15,6-4-5-15,-8-19-1 16,7-4 0-16</inkml:trace>
  <inkml:trace contextRef="#ctx0" brushRef="#br0" timeOffset="6188.8093">12848 8352 28 0,'2'-8'32'0,"9"13"0"16,-11 10-11-16,5 9-6 0,1 14-4 16,-6 7-4-16,4 12-1 15,-4-2-4-15,0 1-3 0,3 0-9 16,-3-5-15-1,-3-14-9-15,6-4-1 16,-3-16 0-16</inkml:trace>
  <inkml:trace contextRef="#ctx0" brushRef="#br0" timeOffset="6422.9221">13059 8352 37 0,'12'9'34'0,"-9"4"2"15,7 8-11-15,-1 13-11 0,0 5-1 16,0 7-4-16,-3 0-3 16,-2 5-3-16,-1-5-3 15,-3-5-8-15,6-3-14 16,-4-4-15-16,-7-19-1 15,8-1 1-15</inkml:trace>
  <inkml:trace contextRef="#ctx0" brushRef="#br0" timeOffset="6573.1925">12885 8601 33 0,'-6'-12'33'0,"21"12"-1"15,1-3-7-15,6-1-17 0,9 4-14 16,9-3-13-16,9 7-13 16,-2-8 0-16,6 8 0 15</inkml:trace>
  <inkml:trace contextRef="#ctx0" brushRef="#br0" timeOffset="6857.5599">13465 8240 29 0,'-25'-5'33'15,"6"19"0"-15,-8 9-10 16,2 8-10-16,3 13-4 15,1 8-2-15,11 14-3 0,4 0 0 16,12 4-3 0,6-5 1-16,7-4-4 0,12-6-12 15,5-6-20-15,-1-26 0 16,6-5 0-16,-7-23-1 0</inkml:trace>
  <inkml:trace contextRef="#ctx0" brushRef="#br0" timeOffset="7257.5404">13666 8599 12 0,'0'0'30'16,"29"16"2"-16,-14-11-11 16,10-5-6-16,0 0-5 15,-2-10-4-15,-3 1-2 16,-4-6-2-16,-7 3-2 16,-9-7 1-16,-7 6-1 15,-11-1 1-15,-1 5-2 0,-5 7 2 16,-7 2-1-16,2 11 1 15,2 3 1-15,5 8 0 0,10 5 1 16,2 2 1-16,10 4-1 16,12-5 0-16,5-2 0 15,7-4 1-15,4-5-5 32,3-7-11-32,0-2-22 0,-7-19 0 15,5 4 0-15,-8-13-1 16</inkml:trace>
  <inkml:trace contextRef="#ctx0" brushRef="#br0" timeOffset="7558.63">13889 8139 57 0,'0'0'35'0,"0"-10"-1"16,0 10-17-16,0 0-14 15,0 0-15-15,0 0-17 0,-3 10-5 16,6-1-1-16,-3-9 1 16</inkml:trace>
  <inkml:trace contextRef="#ctx0" brushRef="#br0" timeOffset="7727.9946">13942 8276 45 0,'10'30'34'0,"-10"-4"-4"16,0-1-6-16,-4 3-7 15,-8-6-5-15,0-3-7 16,-4-6-7-16,-3-12-15 16,1-5-18-16,18 4-2 15,-16-29 1-15,16 12-1 16</inkml:trace>
  <inkml:trace contextRef="#ctx0" brushRef="#br0" timeOffset="8206.3562">14070 8216 5 0,'0'0'23'16,"0"0"-7"-16,0 0-4 15,0 19-2-15,-4-4-1 16,4 7 0 0,3-3-2-16,0 5 1 15,8-4-2-15,0-1-2 16,5-3-1-16,0-5-1 16,2-9 0-16,-3-6-1 15,1-4 0-15,-1-6 0 16,-5-5 0-16,-4-1-1 15,-3 1 2-15,-3 1-1 0,2 2-1 16,-2 16 1-16,-2-12-1 16,2 12 1-16,0 15-1 0,0 2 0 15,0 1 0 1,8 2 0-16,-1 2 1 0,3-6 2 16,0-3 0-16,4-5 2 15,-3-8 0-15,1-4-1 0,-1-8 1 16,-1-2-1-16,-4-3-4 15,-6-3-12-15,0-1-21 16,0 7-1-16,-8-4-1 16,8 18 0-16</inkml:trace>
  <inkml:trace contextRef="#ctx0" brushRef="#br0" timeOffset="8528.4695">14483 8379 52 0,'24'27'36'0,"-12"3"-4"0,2 7-11 15,-3 13-7-15,-11 1-4 16,0 6-4-16,-13-2-3 16,-5 0-3-16,-9-4-8 15,-5-12-17-15,-2-16-11 16,7-5-1-16,-1-18 0 15</inkml:trace>
  <inkml:trace contextRef="#ctx0" brushRef="#br0" timeOffset="8892.0324">14688 8257 44 0,'9'-14'33'0,"-9"14"-5"0,11 7-6 15,-1 24-7-15,-4 8-5 16,3 19-3-16,-3 8-3 16,2 12 0-16,-8 1-1 15,4 5-1-15,-7-7-1 0,-3-6-4 16,3-9-15-16,0-11-18 16,-7-23 0-16,14-6-1 15,-4-22 0-15</inkml:trace>
  <inkml:trace contextRef="#ctx0" brushRef="#br0" timeOffset="9432.0749">15076 8612 19 0,'18'3'27'16,"-2"-3"-6"-16,10 0-5 15,5 6-3-15,7-2-5 16,1 1-8-16,2-3-9 15,-5 5-10-15,-7-11-9 16,7 13 0-16,-20-14 9 16</inkml:trace>
  <inkml:trace contextRef="#ctx0" brushRef="#br0" timeOffset="9610.8231">15105 8719 20 0,'26'5'27'16,"0"-9"-2"-16,10 4-23 15,12 4-20-15,-4-13-5 0,15 9-2 16,-13-10 18-16</inkml:trace>
  <inkml:trace contextRef="#ctx0" brushRef="#br0" timeOffset="9934.8302">15760 8265 27 0,'-3'-18'34'0,"3"18"1"16,-5 22-5-16,1 9-12 0,4 18-6 15,-4 9-5-15,4 13-1 16,-6 6-3-16,6 3-2 15,3-2-7-15,-3-10-18 16,0-15-11-16,13-5-3 16,-9-22 1-16</inkml:trace>
  <inkml:trace contextRef="#ctx0" brushRef="#br0" timeOffset="10430.3978">16055 8536 11 0,'31'0'32'16,"-9"-4"1"-1,9 12 0 1,-7 2-14-16,-6 4-6 15,-1 11-4-15,-12-1-4 16,-1 6 0-16,-4 0-1 0,-4 1-1 16,-1-3 0-16,5 0-2 15,0-6 0-15,12-2-1 16,-1-7 1-16,5-6-1 16,4-7 0-16,4-4 0 0,-3-7-1 15,1-6 0-15,3-5 0 16,-3-10 0-16,-4 1-1 15,-5-3 1-15,0 2 0 16,-8-1 1-16,2 7 0 16,-7 6 1-16,0 5-1 15,0 15 2 1,-16 0-1-16,10 12 0 16,3 7 2-16,3 6-2 15,-3 4 0-15,3 2-3 16,4 3-7-16,2-5-18 15,2-5-8-15,5 1-1 16,-1-15-1-16</inkml:trace>
  <inkml:trace contextRef="#ctx0" brushRef="#br0" timeOffset="10851.5634">16479 8806 11 0,'0'0'31'0,"0"0"1"15,13-9-6-15,2 9-11 16,7 0-6-16,0 2-2 0,2 2-2 15,-5 4-2-15,-3 0-1 16,-16-8-1-16,12 16 0 16,-12-16-1-16,-7 17 0 15,7-17 0-15,-12 15 0 16,12-15-1-16,0 14 1 0,16-9-1 16,-1 5 1-16,4 2-1 15,-2 3 2-15,-3-1-1 16,-8 3 3-16,-8 0-2 15,-11 0 1-15,-7-3 0 0,-5-6-1 16,-4-3-4-16,0-5-15 16,-1-13-15-16,18 1-1 31,-1-17 0-31,16 7 7 0</inkml:trace>
  <inkml:trace contextRef="#ctx0" brushRef="#br0" timeOffset="11337.5544">16120 8296 8 0,'0'0'28'16,"0"0"-4"-16,9 4-4 15,10-4-3-15,9 3-4 16,9-3-3-16,12 6-2 0,1-2-1 15,3 1-3-15,-1-1-1 16,-6 1-3-16,-6 0-1 16,-10-5-1-16,-12 0-2 15,-18 0 0-15,0-9 0 16,-10 4 0-16,-4-4-1 16,-6 1 2-16,5-2 1 0,-3 5 1 15,7-1 1-15,11 6 1 16,0 0 1-16,0 0-1 15,0 11 1-15,11 1-4 16,1 0-10-16,4 5-17 0,-16-17 0 16,25 20 0 15,-25-20 13-31</inkml:trace>
  <inkml:trace contextRef="#ctx0" brushRef="#br0" timeOffset="11769.2816">16851 8470 29 0,'4'-31'23'15,"2"7"-2"-15,-6-6-2 16,6 5-3-16,-3 3-3 16,-3 2-4-16,0 20-2 15,0 0-2-15,0 0-1 16,0 31-1-16,3 8-1 0,0 6-1 15,0 12 0-15,1 8 0 16,-1-2 0-16,0 0 0 16,3-3 0-16,-4-8-1 0,2-7 1 15,-4-11-1-15,4-7 0 16,-4-8 1-16,0-5-4 16,5-4-5-16,-5 0-25 0,0-10 0 31,0 0-2-31,0-13 1 15</inkml:trace>
  <inkml:trace contextRef="#ctx0" brushRef="#br0" timeOffset="12641.3547">11980 13829 27 0,'-7'-14'33'0,"-14"-3"-5"16,-3 10-7-16,-6 7-4 0,-4 5-6 15,6 9-4-15,5 7-2 16,10 8-2-16,9 1 0 31,15-3-2-31,10-3 2 0,12-5-1 16,4-11 1-16,5-8 0 15,-6-10 0-15,-2-7-1 16,-12-4 0-16,-14-5-3 16,-8 3-16-16,-10 6-20 15,-15-5 0-15,2 11-1 16,-5-5 1-16</inkml:trace>
  <inkml:trace contextRef="#ctx0" brushRef="#br0" timeOffset="13605.5277">15691 13338 12 0,'0'0'11'0,"-7"25"-3"16,7 3-5-16,9 6-1 16,-2 0-2-16,3 6 2 15,-1-10 2-15,2-3 2 16,-3-14 1-16,1-13 0 15,2-13 0-15,-5-11 1 16,-6-5-1-16,6-10 0 0,-6 0-5 16,-7 1-10-16,4 14-8 15,-10 4-11-15,13 20 0 16,-17 5 13-16</inkml:trace>
  <inkml:trace contextRef="#ctx0" brushRef="#br0" timeOffset="14141.9362">15651 13907 17 0,'0'0'23'0,"-3"24"-6"16,-1 0-4-16,4 8-6 0,0 3-4 16,0 0 1-16,4-4-1 15,-1-11-2-15,3-6 0 16,-6-14 0-16,9-8 0 15,-6-12 0-15,0-7-1 0,-3-5 1 16,0-2-1-16,0-3 1 31,0 4 0-31,0 3-1 16,7 5 0-16,2 5 0 16,6 7 1-16,6 4-1 0,6 4 0 15,-2 1 0-15,5 4 0 16,-2-3 1-16,0 3 0 15,-9-2 1-15,-1 2-1 16,-5 0 2-16,-13 0 1 0,12 7 2 16,-9 5 0-16,-3 8 1 15,0 8-1-15,0 2-1 16,-3 11-5-16,3-3-28 16,3 7-4-16,-3-12-1 15,12 3-1-15</inkml:trace>
  <inkml:trace contextRef="#ctx0" brushRef="#br0" timeOffset="14922.6653">19377 13355 23 0,'0'-12'16'16,"0"12"-1"-1,9 4-3-15,-6 12-3 0,-3 5-2 16,7 11-2-16,-7 6-2 16,3 1 0-16,-3 2 0 15,0-6 0-15,0-7-1 16,0-13 0-16,0-15-1 0,5-10 0 16,-5-12 0-16,0-11-1 15,0-6-3-15,3-3-6 16,0 9-14-16,-9-3-5 15,10 17-1-15,-11 0 16 16</inkml:trace>
  <inkml:trace contextRef="#ctx0" brushRef="#br0" timeOffset="15391.6407">19178 13955 3 0,'5'-16'30'0,"17"10"2"15,-4-5-7-15,10 6-10 16,6 5-5-16,-1 5-3 16,1 5-1-16,-6 4-2 15,-7 11 0-15,-15 3-2 0,-10 6-1 16,-13-1 1-16,-4-1-1 15,-7-4 0-15,0-3 0 16,1-5 0-16,9-4-1 16,8-6 0-16,10-10 1 15,0 0-1-15,22 7 0 16,0-7-1-16,2 0-5 0,8 0-11 16,5 3-16-16,-9-10 0 15,7 7-1-15,-12-8 13 16</inkml:trace>
  <inkml:trace contextRef="#ctx0" brushRef="#br0" timeOffset="15739.4264">19551 14137 12 0,'11'14'17'16,"-11"-14"-6"-16,5 17-2 15,-5-17 0-15,0 17-1 16,0-17-1-16,0 0 0 0,0 0-3 16,-8 0 1-16,5-9-2 15,3-5 0-15,0-3 0 16,0-5-1-16,6 3-1 16,4-4-1-16,3 4 1 15,2 1-1-15,3 6 2 16,4 4 0-1,0 8 3-15,-1 6 0 16,0 5 3-16,-6 5-1 16,3 8 1-16,-11 0 0 15,2 5-5-15,-4-4-23 0,-1 6-12 16,-11-15-3 0,7 7 0-16</inkml:trace>
  <inkml:trace contextRef="#ctx0" brushRef="#br1" timeOffset="185136.359">12293 11394 42 0,'0'0'36'0,"9"4"-6"0,3-4-6 16,14 5-6-16,4-5-4 15,14 4-4-15,-3-4-2 16,7 6-5-16,2-2-14 16,-3 0-26-16,-16-8-2 0,-12 4 0 15,-19 0-1-15</inkml:trace>
  <inkml:trace contextRef="#ctx0" brushRef="#br1" timeOffset="189712.7674">12448 11394 5 0,'0'0'28'15,"0"0"0"-15,18 9-9 16,-2-5-6-16,-1 4-4 15,7 2-6-15,6 1-10 32,6 9-17-32,-5-12-5 0,4 10 0 15,-10-9 14-15</inkml:trace>
  <inkml:trace contextRef="#ctx0" brushRef="#br1" timeOffset="189997.7703">12621 11480 5 0,'0'0'24'16,"0"0"-2"-16,-9-4-9 16,9 4-6-16,9 10-3 15,4 4-4-15,5 0-7 16,5 8-13-16,-2-7-5 16,11 13 3-16,-8-14 22 0</inkml:trace>
  <inkml:trace contextRef="#ctx0" brushRef="#br1" timeOffset="190244.5648">12621 11453 38 0,'10'0'30'16,"3"5"-11"-16,8 8-6 16,10 3-4-16,6 7-3 0,3 5-3 15,4 2-9-15,-1-1-16 16,4 7-8-16,-16-10-1 16,6 7 3-16</inkml:trace>
  <inkml:trace contextRef="#ctx0" brushRef="#br1" timeOffset="190497.7157">12835 11612 23 0,'17'9'31'16,"0"0"0"-16,11 5-15 16,9 13-5-16,4 0-4 0,5 8-4 15,-5 0-7-15,-1 3-3 16,-8-1-16-16,2 5-7 16,-16-13-1-16,1 3 5 0</inkml:trace>
  <inkml:trace contextRef="#ctx0" brushRef="#br1" timeOffset="190729.0747">13065 11866 14 0,'15'3'29'0,"1"-3"-1"15,9 17-12-15,9 2-5 16,0 6-3-16,1 7-3 16,0 3-5-16,-6 3-9 0,-7-2-13 15,3 4-8-15,-15-10 0 16,4 4 11-16</inkml:trace>
  <inkml:trace contextRef="#ctx0" brushRef="#br1" timeOffset="190960.6643">13213 11997 31 0,'10'0'30'0,"12"13"-3"31,2 6-11-31,4 6-6 0,4 6-2 15,2 7-4-15,-1 4-8 16,-4 1-9-16,-4 3-10 16,-10-9-8-16,3 6-1 15,-11-13 10-15</inkml:trace>
  <inkml:trace contextRef="#ctx0" brushRef="#br1" timeOffset="191182.2977">13505 12315 20 0,'7'7'29'16,"8"11"-4"-16,-7 1-8 15,9 5-8-15,-1 9-4 0,-1 0-3 16,4 5-5-16,-5-3-6 15,-1 0-7-15,-10-13-9 16,4 4-4-16,-7-10 5 16</inkml:trace>
  <inkml:trace contextRef="#ctx0" brushRef="#br1" timeOffset="191430.7311">13566 12416 8 0,'0'0'30'16,"0"0"0"-16,23 20-5 15,-13-3-11-15,1 3-6 0,5 7-3 16,-3 1-1 0,-1 1-3-16,-3-2-4 0,0-3-2 31,-2-3-4-31,-4-4-6 15,1-5-6-15,2 2-6 0,-6-14-3 16,5 11 16-16</inkml:trace>
  <inkml:trace contextRef="#ctx0" brushRef="#br1" timeOffset="192621.4161">13790 13404 9 0,'-6'14'12'0,"6"1"-1"0,0-1-2 16,0 7-1-16,0 1-1 0,0 4-2 15,0-2-1-15,0 2-2 16,3-4 0-16,-3-5-1 16,3-4 0-16,-3-13 1 15,0 0-1-15,0 0 1 16,10-17 1-16,-10-4 0 16,0-2 0-1,0-7 1-15,0-1 0 16,-6-3 1-16,2 5 1 15,1 4 1-15,3 8-2 16,-9 4 1-16,9 13-1 16,-12 9 0-16,12 12-1 15,-4 9-3-15,4 1-10 16,-6 3-23-16,15 11-1 0,-2-10 1 16,6 4 2-16</inkml:trace>
  <inkml:trace contextRef="#ctx0" brushRef="#br1" timeOffset="193337.4043">13738 14069 11 0,'-28'0'26'0,"13"7"-7"16,-4 5-5-16,1 5-4 15,5 7-3-15,3 6-3 16,7 5 0-16,7 0-2 0,7 2 0 16,5-6 1-16,6-1 0 15,3-10 0-15,6-5 0 16,-4-12 0-16,2-9 1 15,-1-13 1-15,-1-7 1 16,-8-12 0-16,3-4 0 16,-13-9 0-16,-9-3-2 0,-6-8 0 15,-13 6 0-15,-10 3-3 16,-3 6 1-16,-8 11-2 16,-5 10 0-16,3 14 0 15,4 12 0-15,10 15 0 16,9 12 0-16,14 6 1 31,13 5-1-31,20-4 1 0,9 0-6 16,16-9-29-16,7-1-2 15,-4-15 0-15,6-9 1 16</inkml:trace>
  <inkml:trace contextRef="#ctx0" brushRef="#br1" timeOffset="223157.8179">13657 12621 8 0,'0'0'3'0,"3"16"0"15,-3-16-9-15,12 21-1 16,-12-21 7-16,10 15 0 0</inkml:trace>
  <inkml:trace contextRef="#ctx0" brushRef="#br1" timeOffset="223397.3376">13691 12596 11 0,'0'0'17'0,"0"21"-5"16,0-8 0-16,9 0-1 16,-2 3-1-16,6-2-1 15,-2 3-2-15,2-6-2 16,-1-3-5-16,0-3-9 16,4 1-12-16,-16-6-5 0,19-8-1 31,-19-7 17-31</inkml:trace>
  <inkml:trace contextRef="#ctx0" brushRef="#br1" timeOffset="223560.6116">13778 12678 2 0,'5'22'28'16,"-5"-22"-2"-16,10 14-7 0,0-8-5 15,0-2-3-15,2-4-5 16,0 0-4-16,-2-5-6 15,-10 5-10-15,18-10-9 16,-18-2-6-16,0 12 0 16</inkml:trace>
  <inkml:trace contextRef="#ctx0" brushRef="#br1" timeOffset="223714.2613">13865 12630 34 0,'10'-13'29'0,"-10"13"-7"0,14-15-7 16,-14 15-8-16,14-9-12 16,-11-1-18-16,-3 10-6 15,5-10-1-15,-5 10 11 0</inkml:trace>
  <inkml:trace contextRef="#ctx0" brushRef="#br1" timeOffset="223898.9981">13900 12584 17 0,'-4'-11'26'16,"17"2"1"-16,-4-12-14 15,6-1-6-15,-2 0-3 16,3-5-6-16,-2 7-8 16,-6-6-15-16,6 12-2 31,-14-6-1-31,0 20 27 0</inkml:trace>
  <inkml:trace contextRef="#ctx0" brushRef="#br1" timeOffset="224200.0827">13881 12625 13 0,'0'0'22'0,"6"-20"-1"16,7 8-4-16,-2-5-4 15,5-2-5-15,-3 3-2 16,2-3-8-16,-1 5-11 16,-9-4-14-16,7 13-2 0,-12-7 1 15</inkml:trace>
  <inkml:trace contextRef="#ctx0" brushRef="#br1" timeOffset="224431.1958">13827 12685 20 0,'19'-7'26'16,"-7"-9"-5"-16,11-3-6 31,-4-3-4-31,5-3-6 0,-2-1-9 15,-1-6-14-15,4 8-9 16,-15-8-2-16,2 11 10 16</inkml:trace>
  <inkml:trace contextRef="#ctx0" brushRef="#br1" timeOffset="224700.4167">13917 12555 16 0,'-3'-17'28'15,"13"4"-5"-15,-3-12-7 0,10-4-5 16,8-9-3-16,4-3-4 15,1-4-6-15,7 1-11 16,1 7-15-16,-7-13-1 16,6 13 0-16</inkml:trace>
  <inkml:trace contextRef="#ctx0" brushRef="#br1" timeOffset="225064.1015">14094 12271 7 0,'16'-33'26'0,"12"-4"-6"0,-1-6-6 15,8-1-4-15,-4-2-7 16,3 0-8-16,0 8-10 15,-13-3-10-15,7 16-2 16,-18-2 20-16</inkml:trace>
  <inkml:trace contextRef="#ctx0" brushRef="#br1" timeOffset="225364.1138">14017 12341 25 0,'0'-26'29'0,"19"-3"-7"16,0-9-5-16,9-6-3 31,6-8-3-31,8-8-3 0,9-1-3 16,7-5-1-16,1-2-5 15,6 1-4-15,-6-4-10 16,0 4-15-16,-2 14-2 16,-17 0-1-16,-2 18 15 15</inkml:trace>
  <inkml:trace contextRef="#ctx0" brushRef="#br1" timeOffset="225664.453">14268 11997 17 0,'16'-37'14'0,"12"0"-1"0,8-10-3 16,8-3-1-16,5-8-4 15,7 0-7-15,4 1-6 16,-5 0-10-16,6 12-5 15,-20-5 7-15</inkml:trace>
  <inkml:trace contextRef="#ctx0" brushRef="#br1" timeOffset="225965.1243">14457 11737 9 0,'22'-43'26'0,"18"-1"-10"16,3-9-2-16,7-2-3 0,7-7-3 15,7-1-3-15,2 3-6 16,1 3-7-16,1 6-11 16,-13-1-8-16,-1 19 0 15,-23 0 21-15</inkml:trace>
  <inkml:trace contextRef="#ctx0" brushRef="#br1" timeOffset="226287.4499">14770 11355 31 0,'25'-27'20'0,"3"-7"-3"15,7-3-2-15,4-3-3 16,6-2-4-16,6-4-5 16,0 3-8-16,2 0-8 15,-5-2-12-15,7 12-4 16,-14-3 0-16</inkml:trace>
  <inkml:trace contextRef="#ctx0" brushRef="#br1" timeOffset="226666.0623">14931 11226 39 0,'13'-23'27'16,"13"0"-5"-16,4-6-4 31,4-3-5-31,6-6-3 0,5-2-2 16,5 2-3-16,2 0-5 15,1 1-7-15,-1 3-11 16,1 8-14-16,-11-3-1 15,5 14 0-15</inkml:trace>
  <inkml:trace contextRef="#ctx0" brushRef="#br1" timeOffset="226935.2501">15303 10896 11 0,'16'-23'27'16,"19"7"-7"-16,-2-6-4 0,10 2-5 15,-3 2-17-15,-8-3-17 16,8 13-2-16,-14-9-2 16</inkml:trace>
  <inkml:trace contextRef="#ctx0" brushRef="#br1" timeOffset="229344.9188">15288 10880 20 0,'25'-16'18'16,"-10"2"-3"-16,13-2-1 15,11-6 0-15,7-5-3 16,9-3-1-16,10-7-2 0,12 5-2 15,5-6-2-15,8 1-2 16,-1 5-6-16,-9 0-6 0,-4 4-10 16,-4 9-10-1,-20 0-1-15,-6 10 5 0</inkml:trace>
  <inkml:trace contextRef="#ctx0" brushRef="#br1" timeOffset="229645.3504">15705 10713 22 0,'12'-17'21'0,"16"2"-3"0,5-9-4 16,14-3-4-16,7-1-1 15,13-5-2 1,8 1-2 0,11 0-2-16,7 3-4 15,7-3-11-15,5 10-16 16,-12-8 0-16,3 12-2 0,-18-10 21 15</inkml:trace>
  <inkml:trace contextRef="#ctx0" brushRef="#br1" timeOffset="229946.2094">16284 10403 22 0,'28'-10'13'0,"8"-11"-3"15,12 2-4-15,11 0 0 31,13 0-2-31,4 1-2 0,9 2-5 16,1 3-5 0,-8-1-7-16,2 14-8 0,-23-6 10 15</inkml:trace>
  <inkml:trace contextRef="#ctx0" brushRef="#br1" timeOffset="230215.4672">16728 10273 17 0,'27'-5'28'15,"1"-7"-8"-15,13 5-4 16,2-3-5-16,10 2-1 0,2 1-3 15,-2-1-3 1,-1 3-2-16,-5 5-6 0,-9-5-8 16,-8-4-10-16,-1 9-6 15,-20-7-2-15,2 10 12 0</inkml:trace>
  <inkml:trace contextRef="#ctx0" brushRef="#br1" timeOffset="230616.4819">16718 10342 32 0,'0'0'21'0,"28"-19"-1"16,9 6-4-16,10 2-3 0,6-3-2 15,8 1-1-15,-2-1-3 16,-2 9-2-16,-11 0 0 16,-8 5-2-16,-12 0-5 15,-10 5-12-15,-16-5-18 32,0 11-2-32,-13-11 1 0,13 0 6 15</inkml:trace>
  <inkml:trace contextRef="#ctx0" brushRef="#br1" timeOffset="266456.4791">17615 13355 22 0,'0'-14'25'0,"0"14"-4"16,0 0-4-16,0 0-5 16,0 22-3-16,0-3-5 0,0 7-2 15,0 4-2-15,0-1 1 16,0 0 0-16,0-3 1 16,0-11-1-16,5-5 1 15,-5-10 1-15,3-13 1 16,-3-9-1-16,4-3 1 15,-4-5-1-15,0 2-1 0,0 3-6 16,0 5-14-16,-6 1-15 16,6 19 0-16,0 0-1 0</inkml:trace>
  <inkml:trace contextRef="#ctx0" brushRef="#br1" timeOffset="267058.74">17339 13903 9 0,'0'19'30'0,"-6"-3"-2"16,6 10-9-16,-5 4-7 0,2 6-3 15,3-2-4-15,0 0-5 16,0-6-4-16,0-7-8 15,4-4-7-15,-4-17-7 0,0 0-4 16,0-18 10-16</inkml:trace>
  <inkml:trace contextRef="#ctx0" brushRef="#br1" timeOffset="267344.0733">17272 13932 28 0,'0'-18'22'0,"0"18"-4"16,17-7-4-16,-2 1-7 15,5 5-2-15,2-4-3 16,4 1 1-16,-2 1-1 16,0-1-1-16,-5 4 1 31,-2-4 1-31,-5 4 0 0,-1 4 2 16,-11-4 0-16,10 16 1 15,-10-7 0-15,5 8-1 16,-5 0 1-16,3 8-2 15,-3 1 0-15,0 4-2 16,0 1-3-16,0 0-6 0,0-2-17 16,10 1-10-16,-10-9-1 0,8 1 1 15</inkml:trace>
  <inkml:trace contextRef="#ctx0" brushRef="#br1" timeOffset="267612.7991">17749 13941 26 0,'0'0'36'0,"0"0"0"15,5 27-11-15,-2-1-8 16,-3 1-8-16,4 9-1 16,-4-2-4-16,6 1-5 15,-1-2-10-15,-5-9-11 0,0-10-14 16,7-2 0 0,-7-12-1-16</inkml:trace>
  <inkml:trace contextRef="#ctx0" brushRef="#br1" timeOffset="267776.1156">17657 14055 38 0,'0'0'34'31,"22"0"1"-31,-5 0-10 0,4 0-17 16,6 0-14-16,4-8-23 15,7 13-4-15,-8-13 0 16,7 8-1-16</inkml:trace>
  <inkml:trace contextRef="#ctx0" brushRef="#br1" timeOffset="268191.7837">17999 14028 31 0,'-16'5'33'0,"13"12"1"15,-1-3-8-15,4 3-15 0,11 4-3 16,1-1-3 0,7-1-2-16,3-5-1 0,5-3 0 15,-2-11 0-15,3 0-1 16,-5-16 0-16,-4-2 0 0,-4-10 0 15,-4-5-1-15,-9-8 1 16,-7-5-1-16,-12-2 0 16,-7-5 2-16,-6 0-1 15,-2 7 1-15,-8 9 0 16,2 11 1-16,-1 9-1 16,11 14 0-1,9 11 0-15,14 15 0 16,16 3-2-16,12-2-2 15,19 4-11-15,11-4-25 16,1-15 1-16,9-1-2 16,-2-16 2-16</inkml:trace>
  <inkml:trace contextRef="#ctx0" brushRef="#br1" timeOffset="276162.2869">17207 10239 6 0,'18'0'25'0,"9"10"-6"31,0-6-8-31,7 3-16 0,4 8-15 15,-10-15-3-15,8 15 11 16</inkml:trace>
  <inkml:trace contextRef="#ctx0" brushRef="#br1" timeOffset="276425.8186">17209 10211 6 0,'9'-4'27'16,"13"4"0"-16,3 0-13 15,8 0-3-15,5 8-7 0,5-1-10 16,3 7-16-16,-9-7-4 15,4 8-1-15,-14-10 20 16</inkml:trace>
  <inkml:trace contextRef="#ctx0" brushRef="#br1" timeOffset="277109.9521">17618 10468 22 0,'0'10'32'16,"0"7"-1"0,-5 2-10-16,2 6-13 0,0 9-22 15,-5-5-12-15,12 8-4 16,-9-7-1-16</inkml:trace>
  <inkml:trace contextRef="#ctx0" brushRef="#br1" timeOffset="277448.1051">17633 10960 20 0,'0'-20'33'15,"0"20"-1"1,0 0-5-16,0 0-9 0,0 24-5 15,0-4-6-15,0 7-10 16,3 0-29-16,5 11-2 16,-8-6 1-16,7 6-1 0</inkml:trace>
  <inkml:trace contextRef="#ctx0" brushRef="#br1" timeOffset="277780.0639">17623 11506 39 0,'0'0'36'0,"0"12"0"16,0 4-5-16,4 7-21 0,-4 4-21 15,8 7-21-15,-8-8-3 16,6 8 0-16,-6-8-1 15</inkml:trace>
  <inkml:trace contextRef="#ctx0" brushRef="#br1" timeOffset="278095.7983">17627 11996 28 0,'0'0'36'0,"0"0"0"16,3 12-2-16,-3 5-15 0,0 3-18 16,-4 7-23-16,1-1-13 15,3 12 0-15,0-8-1 16</inkml:trace>
  <inkml:trace contextRef="#ctx0" brushRef="#br1" timeOffset="278380.0185">17642 12564 53 0,'0'10'36'15,"-6"-1"1"1,6 9-10-16,0 3-34 16,-7 1-27-16,9 10-1 0,-2-5-1 15,4 3 0-15</inkml:trace>
  <inkml:trace contextRef="#ctx0" brushRef="#br1" timeOffset="278596.8205">17626 13016 24 0,'-3'10'31'0,"8"12"-2"16,-9 2-7-16,4 5-15 16,0 3-22-16,0-3-12 15,6 6-3-15,-9-17 0 16</inkml:trace>
  <inkml:trace contextRef="#ctx0" brushRef="#br1" timeOffset="279335.8102">13784 12864 20 0,'0'0'31'0,"6"12"-2"15,-12 0-11-15,3-4-32 16,9 16-12-16,-15-11-2 16,9 9-1-16</inkml:trace>
  <inkml:trace contextRef="#ctx0" brushRef="#br1" timeOffset="279498.7415">13781 13114 40 0,'0'19'37'0,"-6"-2"0"0,6 11-6 15,0-5-33-15,0-4-28 16,6 6-3-16,-6-13-3 16,13 2-1-16</inkml:trace>
  <inkml:trace contextRef="#ctx0" brushRef="#br1" timeOffset="280485.7222">17449 10185 12 0,'10'-2'26'15,"-10"2"-7"-15,30 0-3 16,-4 5-5-16,8-1-3 16,6 5-1-16,2 3-5 0,3 0-10 15,-4-2-12-15,4 6-8 16,-15-14-1-16,3 13 14 16</inkml:trace>
  <inkml:trace contextRef="#ctx0" brushRef="#br1" timeOffset="280754.8731">17541 10230 21 0,'0'0'28'16,"30"9"-3"-16,-6-5-10 0,10 6-6 16,6 0-2-16,5-1-1 15,3 4-6-15,3-2-6 16,-2 2-12-16,-10-8-10 16,2 13-2-1,-19-13 2-15</inkml:trace>
  <inkml:trace contextRef="#ctx0" brushRef="#br1" timeOffset="281002.7969">17592 10234 24 0,'17'5'29'16,"-3"-5"-8"-16,12 15-7 0,7-1-4 15,7 3-3-15,5 2-2 0,1 2-8 16,4 1-14-16,-7-9-12 16,9 11 0-16,-21-16 0 15</inkml:trace>
  <inkml:trace contextRef="#ctx0" brushRef="#br1" timeOffset="283022.5194">17599 10144 14 0,'55'16'26'16,"-3"-7"-7"-16,17 4-6 16,2 2-10-16,1-5-16 15,8 15-10-15,-17-8-2 16,1 9 12-16</inkml:trace>
  <inkml:trace contextRef="#ctx0" brushRef="#br1" timeOffset="286721.4314">17635 10222 20 0,'0'0'33'16,"11"0"-6"-16,9 0-4 0,8 0-6 15,10 3-4-15,16 3-3 0,8-2-5 16,3 4-12 0,2-6-24-16,4 13-3 15,-19-7-1-15,2 6 0 0</inkml:trace>
  <inkml:trace contextRef="#ctx0" brushRef="#br1" timeOffset="286975.5533">17870 10296 31 0,'0'0'33'16,"0"0"2"-16,24-4-11 15,12 11-10-15,12 0-6 16,8 10-5-16,4 2-7 16,0 3-13-16,-5-2-15 15,7 7-2 1,-17-8 0-16,2 9 8 16</inkml:trace>
  <inkml:trace contextRef="#ctx0" brushRef="#br1" timeOffset="287222.5174">18351 10401 22 0,'12'0'32'0,"2"-3"2"15,17 12-1 1,5 2-18-16,10 1-10 16,5 10-6-16,7 2-11 15,-1 10-12-15,-5-8-9 16,3 5 0-16,-14-6-1 16</inkml:trace>
  <inkml:trace contextRef="#ctx0" brushRef="#br1" timeOffset="287492.0563">18538 10486 33 0,'11'0'33'0,"5"0"1"16,19 8-12-16,12 5-10 16,9 7-4-16,9 8-4 31,8 5-13-31,5 13-21 0,-12-8-2 16,-3 12-2-16,-19-11 0 15</inkml:trace>
  <inkml:trace contextRef="#ctx0" brushRef="#br1" timeOffset="287824.7112">18941 10787 2 0,'11'9'30'16,"22"12"1"-16,2-3-1 0,10 11-16 15,3 6-4-15,6 3-12 16,-1 5-20-16,-11-8-7 16,8 8-1-16,-21-11 0 15</inkml:trace>
  <inkml:trace contextRef="#ctx0" brushRef="#br1" timeOffset="288077.4383">19251 10937 22 0,'27'15'28'15,"11"17"-7"-15,-4 3-18 16,-5 0-21-16,6 11-4 16,-14-14-3-16,5 9 17 0</inkml:trace>
  <inkml:trace contextRef="#ctx0" brushRef="#br1" timeOffset="288625.7249">19044 10639 40 0,'0'0'23'15,"0"0"-3"-15,0 11-4 16,9 6-6-16,3 5-4 16,8 7-2-16,10 10 0 0,13 3 0 15,8 8-2-15,7 2-7 16,-2 2-18-16,7 6-7 16,-15-11-1-16,3 5 0 15</inkml:trace>
  <inkml:trace contextRef="#ctx0" brushRef="#br1" timeOffset="288910.7592">19205 10920 33 0,'15'13'33'0,"17"19"0"15,3 4-12-15,1 3-6 16,9 13-2-16,-3 2-8 31,-1 1-8-31,-4-1-9 0,-6-1-16 16,-14-14-7-16,1-1 0 15,-11-12-1-15</inkml:trace>
  <inkml:trace contextRef="#ctx0" brushRef="#br1" timeOffset="289127.5137">19558 11361 42 0,'22'23'35'16,"-14"-2"-1"-16,5 4-12 16,2 8-8-16,-8 0-6 0,5-3-4 15,-3 4-9-15,-3-5-24 16,-6-14-6-16,11-4-1 0,-11-11 0 16</inkml:trace>
  <inkml:trace contextRef="#ctx0" brushRef="#br1" timeOffset="289842.3186">19632 11846 42 0,'0'0'36'0,"0"0"1"16,0 0-12-16,0 0-7 0,0 9-7 15,0 12-5-15,-4 0-5 0,4 1-9 16,0 6-17 0,6 5-13-16,-6-10 1 15,6 5-1-15</inkml:trace>
  <inkml:trace contextRef="#ctx0" brushRef="#br1" timeOffset="290196.0645">19606 12250 36 0,'3'-11'38'0,"-3"11"1"15,0 0-3-15,0 0-17 0,-5 23-9 16,1-1-11-16,-4-1-21 31,-1 5-15-31,7 7-1 0,-8-4-1 16</inkml:trace>
  <inkml:trace contextRef="#ctx0" brushRef="#br1" timeOffset="290512.5403">19507 12700 30 0,'0'0'35'0,"0"12"1"15,0 8-1-15,0 1-20 16,-3 3-12-16,0 3-11 0,3-1-19 16,4 3-8-16,-8-5 1 15,8 3-2-15</inkml:trace>
  <inkml:trace contextRef="#ctx0" brushRef="#br1" timeOffset="290781.0808">19474 13067 29 0,'0'13'38'0,"0"1"0"16,0-4 0-16,0 4-20 0,3 4-16 15,-9-2-33 1,10 10-4-16,-9-11-1 0,5 7-2 15</inkml:trace>
  <inkml:trace contextRef="#ctx0" brushRef="#br1" timeOffset="292703.5966">12876 11392 13 0,'12'6'24'16,"-3"-6"-2"-16,13 0-1 15,6 0-5-15,9 0-2 16,10 0-2-16,8-5-6 15,4 5-4-15,-2-4-9 16,1 4-11-16,-11-4-14 0,-1 8 0 16,-18-4 0-16</inkml:trace>
  <inkml:trace contextRef="#ctx0" brushRef="#br1" timeOffset="293135.8334">13623 11426 15 0,'16'-5'29'0,"18"5"-8"15,9-4-2 1,7 4-1-16,12-4-3 0,0 4-2 16,6 0-3-16,-6 0-2 15,1 0 0-15,-15 0-5 0,-4 0-8 16,-9 0-26 0,-5 0-4-16,-12 0 0 0,5 0-1 15</inkml:trace>
  <inkml:trace contextRef="#ctx0" brushRef="#br1" timeOffset="293736.3406">14617 11442 28 0,'18'-6'27'15,"15"6"-4"-15,6 0-2 16,10 0-3-16,12 0-4 15,4 0-2-15,11-2-4 16,0-3-3-16,2 1-3 0,-8 0-3 16,-7-4-9-16,-5 0-19 15,-10 8-6-15,-21-7-1 16,-1 7 1-16</inkml:trace>
  <inkml:trace contextRef="#ctx0" brushRef="#br1" timeOffset="294123.0722">15648 11397 17 0,'18'-4'27'15,"16"4"-4"-15,7 0-2 16,11-1-3-16,6 1-2 16,0 0-4-16,7 0-4 15,-3-4-4-15,-3 4-7 0,-6-5-24 16,-3 5-6-16,-14-4-2 16,8 4 1-16</inkml:trace>
  <inkml:trace contextRef="#ctx0" brushRef="#br1" timeOffset="294692.7538">16665 11373 17 0,'17'0'32'15,"7"0"-4"-15,10 6-6 0,6-6-3 16,14 1-2-16,1-1-2 16,11 5-4-16,1-5-4 0,5 0-2 15,-5 0-3-15,-7 0-2 16,-9-2-6-16,-16-2-10 15,-6-2-21-15,-5 6 1 32,-15-6-2-32,-9 6 0 0</inkml:trace>
  <inkml:trace contextRef="#ctx0" brushRef="#br1" timeOffset="295092.47">17837 11388 39 0,'9'0'27'32,"10"0"-3"-32,8 0-3 0,9 0-3 15,12 0-2-15,6 0-5 16,10 0-3-16,3 0-2 15,5 0-1-15,-12 0-6 16,-8 0-8-16,-9-5-27 16,-11 10-1-16,-18-10-1 15,-1 5 1-15</inkml:trace>
  <inkml:trace contextRef="#ctx0" brushRef="#br1" timeOffset="295693.797">18841 11464 24 0,'13'-2'29'15,"19"2"-3"-15,7 0-4 0,14 0-3 16,12 0-3 0,5 0-4-16,6 0-3 0,-2 0-2 15,1 0-3-15,-12 0-1 16,-10 0-1-16,-11 0-1 15,-16 0-6-15,-11 0-28 32,-15 0-3-32,0 0-1 0,-10 9 0 15</inkml:trace>
  <inkml:trace contextRef="#ctx0" brushRef="#br1" timeOffset="296874.9736">19688 11442 17 0,'0'0'16'0,"-10"-17"-2"0,0 11-4 15,-2-1-2-15,-1 2-1 16,-2 1-1-16,0 4-2 0,1 0-1 16,0 0-1-16,1 8-2 15,1 2 2-15,3-1 0 16,1 3 1-16,3 0 1 16,5 2 0-16,0 0 1 15,7-2 1-15,6-1 1 0,-2-6-1 16,7 0 0-16,1-5-1 15,1-5 1-15,-2-5-1 16,-1-4 0-16,-7-4-1 16,-3 3 0-16,-7-4-1 15,-7 4 0-15,-6-1 0 32,1 6-1-32,-6-1-1 0,2 5 0 15,0 6 0-15,2 3-1 16,2 6 1-16,2 0-1 15,2 1 0-15,3 5 0 16,5 2 0-16,0 2 1 0,11-4 0 16,0-2 0-1,3-2 0-15,6-4 2 0,4-7-1 0,1-3 0 16,-2-4 1 0,-1-7-1-16,-6-4 1 15,-7-1-1-15,-9-2-1 0,-6 2 1 16,-9 4-1-16,-5 0 0 15,-5 6-1-15,0 6 1 32,0 6-2-32,0 4 2 0,7 5-1 15,2 3 0-15,6 4 0 16,5 3 0-16,5-5 0 16,5 0 0-16,5-3 0 15,6-4 0-15,1-3 0 16,2-5 1-16,-2-2-1 15,-1-6 0-15,-4-7 1 0,-4 1-1 16,-8-3 0-16,-6 3 0 16,-2 3 0-16,-7 0-4 15,4 9-16-15,-3 0-20 16,-1 0-1-16,15 0 0 16,0 0 0-16</inkml:trace>
  <inkml:trace contextRef="#ctx0" brushRef="#br1" timeOffset="297978.5334">12500 11351 21 0,'0'-10'20'15,"0"10"-2"-15,0 0-3 16,-6-13-4-16,6 13-3 15,-12-7-2-15,12 7-2 16,-13 0-1 0,13 0-1-16,-17 0-1 15,17 0-1-15,-16 12 1 16,16-12-1-16,-13 17 2 16,10-7-1-16,-1-1 1 15,4 1 0-15,5 0 1 16,1-1 0-16,-6-9 2 15,18 15-1-15,-5-15 1 0,2 6 0 16,-3-10 0-16,3 0 1 16,-4-6-1-16,3 1 1 15,-8-4-1-15,-2 1 0 16,-4-1-1-16,-4 1 0 0,-5 2-2 16,-6 0 1-16,-1 6-2 31,-3 4 0-31,1 0 0 15,0 0-1-15,3 8 1 0,4 3-1 16,6 2 0-16,10 1-1 16,9 4-5-16,3-3-33 15,2-10 0-15,7-2 0 16,-8-15-1-16</inkml:trace>
  <inkml:trace contextRef="#ctx0" brushRef="#br0" timeOffset="374197.4565">12467 12703 30 0,'0'0'25'0,"22"8"-3"16,-4-8-2-16,4 0-2 0,-1 0-4 15,8 3-9-15,2-3-20 16,3 9-15-16,-7-9-3 16,7 6 0-16</inkml:trace>
  <inkml:trace contextRef="#ctx0" brushRef="#br0" timeOffset="374599.1106">12953 12738 32 0,'16'0'30'16,"15"3"-4"-16,0-3-13 16,4 7-12-1,2 0-19-15,-8-12-9 16,9 10-1-16,-10-10 0 16</inkml:trace>
  <inkml:trace contextRef="#ctx0" brushRef="#br0" timeOffset="374950.3155">13421 12734 9 0,'20'0'30'0,"17"9"0"16,-10-9-7-16,5 3-8 15,-3-3-16-15,-9 0-23 0,8 0-3 16,-16-7-2-16,9 4 4 16</inkml:trace>
  <inkml:trace contextRef="#ctx0" brushRef="#br0" timeOffset="375736.1871">11134 12573 27 0,'8'-11'20'16,"5"4"-3"-1,0-5-1-15,1-1-4 0,0 1-1 16,-3-5-2-16,1 3 0 16,-4-1-1-16,0 5-1 15,-5-3-1-15,-3 13-1 0,9-13 0 16,-9 13-2-16,0 0-1 16,3 12 0-16,-3 1 0 15,0 7 0-15,0 8 0 16,3 4 1-16,-3 1 0 15,3 4 0-15,-3-1 0 16,5-1-1-16,-5-5-1 0,3-6-5 16,2-2-13-16,2-8-20 15,-7-14 0-15,11 3 0 16,-11-3-1-16</inkml:trace>
  <inkml:trace contextRef="#ctx0" brushRef="#br0" timeOffset="376136.5316">11433 12655 19 0,'15'13'34'0,"-4"-13"-2"16,13 0-5-16,4 0-4 16,1 0-5-16,7 0-5 15,-4 0-4-15,2 0-3 0,-7-6-4 16,-6 2-7-16,-1 4-14 16,-8 0-18-16,-12 0-1 0,15-5 1 15,-15 5-1 1</inkml:trace>
  <inkml:trace contextRef="#ctx0" brushRef="#br0" timeOffset="376775.3273">11866 12593 23 0,'0'0'29'0,"8"10"-7"0,-3-1-5 15,-1 6-4-15,0-1-4 16,2 4 0-16,-1-1-2 15,1 2-1-15,-1-5-2 16,3 1 0-16,-6-3 0 16,-2-12 0-16,5 14 0 15,-5-14 1-15,0 0-1 0,0 0-1 16,7-12 1-16,-7 0-1 16,3-2 0-16,1-1-2 15,3-2 0-15,0-1-1 16,6 0 0-16,-2 4 0 15,5 4 0-15,2 1 0 16,0 9 0-16,1 0-1 0,0 4 1 16,-2 3 0-16,-3 1 0 15,-1-1 1-15,0-4-1 16,-13-3 0-16,15 9-3 0,-15-9-15 16,0 0-19-1,0 0 0-15,6-12-1 0,-6 12 1 31</inkml:trace>
  <inkml:trace contextRef="#ctx0" brushRef="#br2" timeOffset="450340.2405">12637 10026 41 0,'21'-5'25'15,"14"5"-3"-15,3 0-5 16,4 0-5-16,2 0-11 0,4-7-25 16,6 14-4-16,-7-7-3 15,11 3 0-15</inkml:trace>
  <inkml:trace contextRef="#ctx0" brushRef="#br2" timeOffset="450757.754">13301 10016 38 0,'30'0'23'31,"2"-5"-3"-31,12 1-1 0,1-1-6 16,8 2-9-16,3 3-19 16,-3-2-13-16,9 4-2 15,-16-4-1-15</inkml:trace>
  <inkml:trace contextRef="#ctx0" brushRef="#br2" timeOffset="451226.773">14228 10053 17 0,'16'4'23'0,"2"0"-2"15,0-4-5-15,13 3-2 0,10 0-4 16,9 2-8-16,9-1-16 31,1-4-13-31,19 5-1 16,-5-9-1-16</inkml:trace>
  <inkml:trace contextRef="#ctx0" brushRef="#br2" timeOffset="451611.2968">15142 10089 33 0,'16'-3'24'0,"15"3"-2"16,-2 0-5-16,10 0-4 15,4-5-10-15,7 5-14 16,9 5-16-16,-5-10-3 0,14 10 1 16</inkml:trace>
  <inkml:trace contextRef="#ctx0" brushRef="#br2" timeOffset="451958.6553">15958 10086 22 0,'10'-4'30'0,"12"4"-5"31,3 0-6-31,12 0-6 0,6 0-6 16,10 0-13-16,9 4-18 16,0-13-5-16,18 9-1 15,-9-6 4-15</inkml:trace>
  <inkml:trace contextRef="#ctx0" brushRef="#br2" timeOffset="452395.4466">16930 10115 36 0,'32'0'26'0,"6"0"-3"0,13 0-4 16,7 0-4-16,3 0-3 15,6 0-4-15,4 0-4 16,3 3-3-16,1 1-13 16,4 2-20-16,-16-12 0 15,4 6-1-15,-21-9-1 16</inkml:trace>
  <inkml:trace contextRef="#ctx0" brushRef="#br0" timeOffset="905681.1859">11173 10096 23 0,'6'-15'17'0,"-2"-9"-1"0,4-2-2 15,-3-3-1-15,-3 0-2 16,3 2 1-16,-5-1-2 15,0 4 1-15,0 2-2 16,-3 9-1-16,0 1-2 16,3 12-1-16,0 0-1 15,0 0-1-15,-2 10 0 0,4 9-1 16,-2 13 0-16,8 3-1 16,-5 9 1-16,2 4 0 15,-2 3-2-15,-3-5-2 16,8 0-8-16,-8-9-14 15,0-13-13-15,11-5 0 32,-11-19 1-32</inkml:trace>
  <inkml:trace contextRef="#ctx0" brushRef="#br0" timeOffset="906044.5459">11532 9910 28 0,'0'0'29'0,"0"0"-6"15,10-6-3-15,-10 6-3 16,0 18-4-16,3 6-4 16,-3-5-2-16,6 13-2 15,-2-3 1-15,4 6-2 16,2-5-1-16,-1 2-1 0,0-8-2 16,-1-2-1-16,0-3-4 0,-8-19-6 15,0 13-8 1,0-13-9-16,-13-8-7 15,4 0 0-15,-10-8 4 0</inkml:trace>
  <inkml:trace contextRef="#ctx0" brushRef="#br0" timeOffset="906213.8344">11424 10057 24 0,'11'-2'30'15,"2"-5"-1"-15,12 2-4 16,6 2-6-16,5-2-4 15,6 5-4-15,-5-2-5 16,3 2-5-16,-2 0-13 16,-4 6-21-16,-13-10-3 0,9 4 1 15,-10-4-1-15</inkml:trace>
  <inkml:trace contextRef="#ctx0" brushRef="#br0" timeOffset="906683.5466">11901 9960 30 0,'0'0'28'0,"-3"14"-7"16,3 2-2-16,0 5-5 16,6 4-3-16,-6 1-1 0,7 6-1 15,-4-8-2-15,2 5-3 16,-1-7 0-16,1-7-2 15,-5-5 0-15,0-10 0 16,0 0 0-16,0 0-1 0,4-11 1 16,-4-8 0-1,-3-3-1 1,3-2 0-16,3-4-1 16,3 5 1-16,8-4 0 15,0 7 0-15,5 6 0 0,6 5 1 16,0 5-1-1,3 4-4-15,2 0-32 16,-3 9-2-16,-13-9 0 0,5 0-1 16</inkml:trace>
  <inkml:trace contextRef="#ctx0" brushRef="#br0" timeOffset="909890.3699">13850 12709 11 0,'0'0'19'0,"0"0"-4"16,-12-9-2-16,1 3-4 0,11 6-2 16,-20-4-2-16,9 4-1 15,-1 0-2-15,0 4 0 16,0 2-1-16,-1 0 1 0,13-6 1 16,-16 18 0-16,12-8 1 15,4-1 1-15,4 1 0 16,-4-10 1-16,19 12 0 15,-4-12 0-15,4 0 0 16,-3-5-1-16,0 0 0 16,-5-2 1-16,3 0-2 0,-12-5 0 15,-2 2 0-15,-9 0 0 16,-2 4-1-16,-6 0-1 16,-2 3 0-16,-3-4-1 15,4 7-1-15,0 0 1 16,5 4-1-16,0 2 0 31,13-6 0-31,-3 17 0 0,10-5 0 16,3 0 1-16,4 0-1 15,2-3 1-15,2-4 0 0,-2-5 0 16,3 0 0 0,-7-3-2-16,0-3-5 15,-5-6-28-15,-7 12-3 0,10-19-1 16,-3 12 0-16</inkml:trace>
  <inkml:trace contextRef="#ctx0" brushRef="#br0" timeOffset="911154.442">17654 10202 31 0,'0'0'15'0,"-10"-9"-1"31,10 9-4-31,-14-8-1 16,4 8-3-16,1 0-2 15,-3 5 0-15,3 2-1 16,9-7 0-16,-14 14 0 15,11-4 2-15,3 1-1 16,7 0 1-16,3-1 1 0,3-5 0 16,4 1 0-16,-2-6 0 15,4 0 0-15,-2-6-1 0,0 1 0 16,-5-9-1 0,-2 1 1-16,-10-2-1 0,4-2 0 15,-8 4-1-15,-2 1 0 16,-6-1-1-16,-4 4 0 0,-2 4-2 15,2 5 1-15,-2 0-1 16,2 5 0-16,1 4 0 16,2 4 0-16,5-1 0 15,3 1 0-15,5 4 0 16,3-6 0-16,4 3 1 16,4-1-1-1,0-6 0-15,5-3 1 16,-1-4-1-16,3 0 1 15,-5-9 0-15,1-3 0 16,-4-3 1-16,-4-2-1 16,-6-2 1-16,-6 0 0 15,-7 6 0-15,-5 4 0 16,-6-1-1-16,2 10 0 0,0 10 0 16,1 3-1-16,11 3-4 0,0 1-20 15,10 0-16 1,16 2 0-16,2-9 0 15,11 2-1-15</inkml:trace>
  <inkml:trace contextRef="#ctx0" brushRef="#br0" timeOffset="912539.5414">18463 9379 32 0,'0'0'32'0,"10"6"1"0,-20 10-15 15,-9 12-5-15,-8 15-4 16,-10 7-5-16,-7 11-3 15,-6 9-6-15,-6 0-3 16,3-1-4-16,4-8-2 0,12-8-2 16,3-11 1-16,10-15 0 15,8-9 4-15,8-14 5 16,8-4 5-16,-8-19 4 16,5-25 11-1,3 16-5-15,0 0 0 16,4 3 2-16,-4 2-2 0,4 5-1 15,-4 7-1-15,0 11 0 16,0 0-2-16,-8 14-1 16,2 6-1-16,3-1-1 15,3 5 1-15,0 2-1 16,3-3 2-16,10-4 0 16,4-9 0-1,6-1-1-15,6-6-9 16,2 2-24-16,-3-18-3 15,12 4 0-15,-4-15-1 16</inkml:trace>
  <inkml:trace contextRef="#ctx0" brushRef="#br0" timeOffset="912940.6088">18720 9035 20 0,'0'0'29'16,"0"-10"-2"-16,0 10-9 15,0 16-3-15,0 6-5 0,6 11-1 16,-6 8-2 0,7 10-1-16,-1 5 0 0,-1 5-1 15,2-5-3-15,0-1-3 16,0-4-6-16,-4-12-10 0,-3-13-13 15,9-3-4-15,-9-23 0 16,0 0 4-16</inkml:trace>
  <inkml:trace contextRef="#ctx0" brushRef="#br0" timeOffset="913094.2714">18797 9274 30 0,'16'-17'29'15,"10"12"-1"-15,-4-3-10 16,2-1-14-16,-2 4-14 16,-4-5-15-16,9 10-4 15,-14-9 0-15,10 9 14 16</inkml:trace>
  <inkml:trace contextRef="#ctx0" brushRef="#br0" timeOffset="913457.5878">19124 9082 14 0,'5'-10'28'0,"-14"-9"-1"16,2 10-9-16,-7 0-7 31,0 3-3-31,-1 6-3 0,1 5-2 16,2 2-1-16,6 5-1 16,6 0 0-16,0-1-1 15,12 5 1-15,3-4 0 16,0-2-1-16,1-1 1 15,-1-4 0-15,-15-5-1 16,15 6 1-16,-15-6-1 0,-10 0 0 16,-2 4 1-16,-2-2-1 15,-1 4-1-15,-2 1 2 16,4 2 0-16,2 3 1 16,8-1 1-16,6 3 0 15,6-2 0-15,2 2 1 16,3-4-1-1,4-1 0-15,-1-4-6 16,-1-5-9-16,-5-5-19 16,6 1-2-16,-13-14 0 15,9-1 0-15</inkml:trace>
  <inkml:trace contextRef="#ctx0" brushRef="#br0" timeOffset="913573.4876">19164 8840 29 0,'-3'-34'34'16,"-7"1"0"-16,6 16-5 15,-1 2-21-15,5 15-20 16,0 0-18-16,0 0-2 16,0 0-2-16,7 10 9 15</inkml:trace>
  <inkml:trace contextRef="#ctx0" brushRef="#br0" timeOffset="913871.1604">19216 8928 41 0,'21'46'33'15,"17"9"-4"-15,3 2-7 16,1 4-7-16,2 5-7 0,-4-6-5 16,-8-1-5-1,-11-6-2-15,-14-9-4 0,-14-5-1 16,-17-13-1-16,-3-11-1 16,-9-11 4-16,0-8 3 15,-1-8 3-15,5-13 4 16,9 1 4-16,8-13 2 15,15 1 1-15,8-7 1 16,17 1-1-16,2-2-2 16,9 1-1-16,1 2-3 15,2 3-4-15,-5 8-7 16,-3 1-15-16,-10 3-13 16,-1 12-1-16,-11-4 0 15</inkml:trace>
  <inkml:trace contextRef="#ctx0" brushRef="#br0" timeOffset="914029.1798">19628 8955 86 0,'0'0'31'16,"-3"19"-10"-16,6 3-8 16,-3 1-8-16,0 9-12 15,0-1-19-15,0 9-8 16,-5-12-1-16,5 5 1 15</inkml:trace>
  <inkml:trace contextRef="#ctx0" brushRef="#br0" timeOffset="914339.7196">19853 8965 58 0,'0'0'25'16,"-20"-4"-8"-16,7 7-7 15,4 7-3-15,0 6-3 16,5 4 0-16,4 1 1 16,4 1 0-16,5-3 1 15,4 1 0-15,1-8-1 16,2 2 1-16,-5-10-1 0,-1-2-1 15,-10-2-4-15,5-10-7 16,-5 10-13 0,0-15-15-16,-10 1-1 0,7-1 0 15,-6-7 4-15</inkml:trace>
  <inkml:trace contextRef="#ctx0" brushRef="#br0" timeOffset="914502.8784">19928 8956 45 0,'43'0'31'16,"-4"-5"-7"-16,10-3-7 0,1 1-7 15,-3-2-7-15,-4 2-7 16,-5 1-9-16,-9-4-7 16,-16-3-8-16,0 7-3 15,-13-8-1-15</inkml:trace>
  <inkml:trace contextRef="#ctx0" brushRef="#br0" timeOffset="914656.5348">20213 8882 13 0,'0'22'27'0,"-12"-3"-5"16,10 9-5-16,-4-3-5 15,3 1-8-15,3 3-14 16,-9-7-15-16,14 1-2 15,-5-9-1-15</inkml:trace>
  <inkml:trace contextRef="#ctx0" brushRef="#br0" timeOffset="914972.9832">20443 8918 41 0,'-30'-14'20'0,"6"6"-5"15,-1 8-5-15,2 12-2 16,2 7-1-16,5 3 0 16,8 10 0-16,4-3 0 0,11 4 1 15,11-6-1-15,9-3 0 16,2-13-1-16,7-2 0 15,-4-15-2-15,-1-8-2 16,-9-4-5-16,-11-7-16 16,-17-9-16-16,-2 10 0 15,-15-13 0 1,2 11 1-16</inkml:trace>
  <inkml:trace contextRef="#ctx0" brushRef="#br0" timeOffset="915937.5375">13998 12764 30 0,'9'0'32'16,"16"13"-4"-16,15 15-7 15,20 19-6-15,21 23-5 16,9 22-1-16,10 30-2 16,0 27-5-16,-8 16-3 0,-11 16-3 15,-15 5-3-15,-8 8-3 16,-21-15-4-16,-9-10-13 15,-6-13-9-15,-12-31 4 16,6-11 10-16</inkml:trace>
  <inkml:trace contextRef="#ctx0" brushRef="#br0" timeOffset="916638.3226">14065 12840 12 0,'0'19'13'0,"-4"-2"-3"16,4 5-3-16,0-3 1 31,0-2 2-31,0-17 0 0,0 11 0 16,0-11 1-16,8-20-1 15,-5 3 0-15,-3-8 1 16,4-1-2-16,-4-4-2 15,0 7 0-15,0-4-1 16,0 10-1-16,0 0 0 16,0 7-1-16,0 10 0 0,0 0-2 15,21 8 0-15,1 1-2 16,9 0-7-16,6 2-30 16,3-11 1-16,13 5-1 15,-9-12 0-15</inkml:trace>
  <inkml:trace contextRef="#ctx0" brushRef="#br0" timeOffset="917758.7132">14875 15041 7 0,'0'0'24'0,"-28"0"-10"16,15 0-4-16,-4 5-4 16,4 0-2-16,1 2 0 0,9 1-2 15,6 2 0-15,6 1-1 16,5-1-1-16,3 1 1 0,3-3 0 15,-3 0 0-15,-1 0 0 16,-16-8-1-16,4 11 1 16,-14-4-1-16,-6 1 2 15,-7 2 0-15,-2 1 0 16,2 4 1-16,4 4 0 16,7 0 1-16,9 1 0 0,10-2 0 15,9 0-1-15,7-2-1 16,4-5-2-16,2-6-5 15,-3-5-4-15,-2-9-6 16,0-4 0-16,-8-9 1 16,-3-2 2-16,-4-6 4 15,-5-5 5 1,-4-2 6-16,8-40 25 16,-5 41-10-1,2 4 0-15,4 7-2 0,5 4-3 16,5 16-3-1,1 8-2-15,3 13-2 16,-1 10-2-16,0 9 0 0,-4 7 0 16,1 6-1-16,-8-2 0 0,1-1 0 15,-4-8 0-15,-2-7-2 16,-3-9 1-16,-3-7-1 16,0-14 0-16,0 0 0 15,-5-17-1-15,-1-1 0 16,-2-5-1-16,-2 1 1 31,-6 4-1-31,-3 0 0 0,2 9 0 16,-6 4 0-16,1 12 0 15,-2 4-2-15,7 8-3 16,-4-5-7-16,14 5-13 16,7 0-10-16,-7-9-1 15,17 4 1-15</inkml:trace>
  <inkml:trace contextRef="#ctx0" brushRef="#br0" timeOffset="918093.7887">15409 15177 19 0,'18'7'32'16,"-18"5"-3"-16,0 2-6 0,-7 5-4 15,-7-3-5-15,2 5-4 16,-9-4-4-16,2-2-2 15,-2-5-3-15,1-7-1 16,3-3 1-16,4-10-1 16,3-5-1-16,3-4 1 31,7-1-1-31,5 2 0 0,3 0 0 16,4 1 0-16,2 7 0 15,1 10 1-15,1 6 0 16,2 9 0-16,0 8 1 15,-1 2-1-15,0 4-1 16,-2 0-6-16,-1 0-14 16,5 0-13-16,-15-15-1 0,6-3 1 15</inkml:trace>
  <inkml:trace contextRef="#ctx0" brushRef="#br0" timeOffset="918240.7325">15341 14967 43 0,'0'-12'34'0,"-11"0"-1"15,11 12-13-15,0 0-34 16,-4 16-17-16,12 8-2 16,-8-6-1-16</inkml:trace>
  <inkml:trace contextRef="#ctx0" brushRef="#br0" timeOffset="918394.4029">15421 15180 18 0,'14'20'34'0,"13"12"0"15,-3-2-5-15,10 4-14 16,4 10-5-16,0-1-8 16,3 0-10-1,-6-7-18-15,3-1-7 16,-16-16-1-16,3-1-1 15</inkml:trace>
  <inkml:trace contextRef="#ctx0" brushRef="#br0" timeOffset="918579.3161">15742 15197 35 0,'-25'0'36'15,"4"22"0"-15,-12-1-3 16,-1 8-20-16,1 13-6 15,-2 6-4-15,1 5-4 16,3 2-9-16,1-3-14 16,1-9-13-16,12 3 1 0,-1-20 0 15</inkml:trace>
  <inkml:trace contextRef="#ctx0" brushRef="#br0" timeOffset="918864.5105">15841 15197 19 0,'10'-4'35'15,"-10"-6"1"1,0 10-1-16,0 0-16 0,6 10-8 15,-1 5-3-15,-5 1-4 0,3 7-1 16,1 2-2-16,2 1-2 16,0 5-5-16,-2-8-8 15,4-6-21-15,8 0-1 16,-6-12-1-16,10-1 0 16</inkml:trace>
  <inkml:trace contextRef="#ctx0" brushRef="#br0" timeOffset="919180.1139">16089 15158 30 0,'-25'-8'29'15,"3"16"-9"-15,4 4-4 16,3 5-4-16,8 8-2 15,7 1-3-15,3 2 1 0,7-3-1 16,11 1-1 0,1-11 0-16,2 3-2 0,2-13-1 15,-1-5 0-15,-10 0 0 16,0-10-1-16,-15-1-1 0,0 0-1 16,-15-1-1-16,0-4-3 15,-7 5-8-15,0 2-16 16,-2-7-8-16,11 7 0 31,-2-7 0-31</inkml:trace>
  <inkml:trace contextRef="#ctx0" brushRef="#br0" timeOffset="919361.0178">16191 15180 39 0,'30'4'33'0,"-4"-4"2"15,9-2-14-15,1 2-9 16,-5-5-9-16,0 0-7 16,0 1-11-16,-6 0-12 15,-6-5-6-15,2 6-1 16,-11-8 5-16</inkml:trace>
  <inkml:trace contextRef="#ctx0" brushRef="#br0" timeOffset="919527.8274">16352 15228 38 0,'-4'15'32'16,"11"7"-5"-16,-7-4-10 0,7 0-7 16,2-1-9-16,-2 1-14 15,5 1-17-15,-12-19-1 16,19 20-1-16,-19-20 14 15</inkml:trace>
  <inkml:trace contextRef="#ctx0" brushRef="#br0" timeOffset="919912.8069">16660 15308 29 0,'-6'-17'21'0,"0"5"-4"16,-7-1-1-16,0 1-4 0,-2 2-2 16,-4 3-3-16,3 0-1 15,-2 7-1-15,5 11-1 16,2 0 0-16,5 7-2 0,2 3 2 15,4 0-2-15,10-1 1 16,4-2 0-16,3-5 0 16,4-5 0-16,0-8 0 15,4-5 0-15,-5-7 1 16,-3-1 0-16,-4-3-1 16,-7 2 0-1,-12-3-2-15,-4-1-5 16,-4 4-31-16,-3 9-1 15,-7-8-1-15,2 13-1 16</inkml:trace>
  <inkml:trace contextRef="#ctx0" brushRef="#br0" timeOffset="993814.3147">10556 11171 35 0,'3'-15'22'16,"-3"1"0"-16,0 4-5 15,0 10-2-15,3-13-5 16,-3 13-2-16,0 0-2 0,0 18-1 16,0 0-1-16,0 9 0 15,0 8 0-15,0 8 1 16,0 5-1-16,0 5-1 16,0 1 0-16,5 2-2 15,-1-8 1-15,-1-5-2 16,3-8-2-16,-3-7-5 0,7-7-9 15,-3-6-20-15,-7-15 0 16,0 0 0-16,7-17 0 16</inkml:trace>
  <inkml:trace contextRef="#ctx0" brushRef="#br0" timeOffset="994269.0999">10773 11197 31 0,'6'-12'29'16,"-6"12"-4"-1,0 0-3-15,0 12-6 0,0 0-3 16,-3 8-4-16,3 9-3 15,-3 3-1-15,3 10 0 16,0 2-1-16,3 2-1 0,1 0 0 16,1-4-2-16,-1-2-1 15,2-11-3-15,3 0-4 16,-6-12-5-16,4-6-12 16,-7-11-12-16,0 0 0 15,12-1-1-15</inkml:trace>
  <inkml:trace contextRef="#ctx0" brushRef="#br0" timeOffset="994572.0961">10909 11209 14 0,'0'0'27'0,"6"-12"-4"15,-6 12-4-15,0 0-3 16,0 0-3-16,6 21-3 16,-6 0-2-16,4 7-1 15,-4 3-2-15,9 8 1 16,-3 3-1-16,3 1-1 0,-2-2-2 16,5-4 1-16,-4-5-2 15,-1-9-2-15,1 1-1 16,-3-14-4-16,-5-10-7 15,0 0-9-15,0 0-10 16,-7-10-3-16,-8-9 0 31</inkml:trace>
  <inkml:trace contextRef="#ctx0" brushRef="#br0" timeOffset="994704.1896">10840 11468 51 0,'11'-10'25'15,"7"10"-6"-15,0 0-8 0,3-2-9 16,2 6-20-16,-11-10-10 0,10 12-1 16,-13-8-1-16</inkml:trace>
  <inkml:trace contextRef="#ctx0" brushRef="#br0" timeOffset="995088.9799">11276 11140 14 0,'0'0'28'0,"-23"-9"-2"16,8 11-7-16,-7 7-2 0,-3 4-6 15,0 7-2 1,-1 12-3 0,6 5 0-16,0 5-1 15,9 5-1-15,3 3 1 16,11 1-1-16,6-3-1 15,9-4 0-15,0-6-1 0,3-8-2 16,2-6-3-16,-3-12-7 16,3-3-13-16,2-9-12 15,-13-9 0-15,6 0 0 0</inkml:trace>
  <inkml:trace contextRef="#ctx0" brushRef="#br0" timeOffset="995505.1003">11340 11439 32 0,'0'0'23'15,"15"0"-6"-15,-1 0-3 16,4 0-1-1,-3-7-3-15,-1-3-2 16,0 1-1-16,-4-3-2 16,0-1 0-16,-2-2-1 0,-8 3-2 15,0-2 0-15,-6 6 0 16,-6 1 0-16,0 3-1 16,-6 4 0-16,0 5-1 15,-3 4 0-15,2 4 1 0,1 5-1 16,5 2 0-16,3 2 1 15,6 2 0-15,4 1 1 16,4-4 0-16,6 0 0 16,6-2 0-16,1-6 1 15,3-4-1-15,1-5-2 16,1-9-7 0,1-3-18-16,1 2-10 15,-12-12-1-15,2 0 0 16</inkml:trace>
  <inkml:trace contextRef="#ctx0" brushRef="#br0" timeOffset="995853.185">11566 11059 35 0,'0'0'35'31,"3"-12"0"-31,-3 12-11 0,7-12-8 16,-7 12-9-16,0 0-7 16,0 0-12-16,0 0-18 15,0 0-4-15,3 14-1 16,-3-14 0-16</inkml:trace>
  <inkml:trace contextRef="#ctx0" brushRef="#br0" timeOffset="996090.8803">11582 11114 24 0,'0'0'32'15,"7"13"-3"-15,-5-4-7 32,-2-9-5-32,6 23-2 0,-6-11-4 15,0 5-3-15,0-5-1 16,-3 5-3-16,-2-8 0 15,-5 4-1-15,0-4-1 16,0-2-2-16,-1-1-3 16,-2-6-7-16,13 0-17 15,-12-7-11-15,3-4 1 0,9 11-1 16</inkml:trace>
  <inkml:trace contextRef="#ctx0" brushRef="#br0" timeOffset="996675.2806">11765 11128 42 0,'0'0'29'16,"-13"-10"-5"-16,13 10-5 16,-20-8-5-16,20 8-5 15,-17 4-4-15,17-4-2 16,-14 15-1 0,10-2-1-16,0-2 0 15,4 5-1-15,4 0 1 16,2 0-1-16,1 0 1 0,3-7 0 15,4 0-1 1,3-5 1-16,0-4 0 0,-2-4 1 16,-2-5 0-16,1-3 1 15,-7-5-1-15,2 0 1 0,-9 1 1 16,-5-2-2-16,-6 1 1 16,-1 3-2-16,0 4-4 15,-3 1-9-15,2-1-21 16,5 10-5-16,-5 0 1 15,13 0 0-15</inkml:trace>
  <inkml:trace contextRef="#ctx0" brushRef="#br0" timeOffset="997209.2887">11957 11150 21 0,'11'6'33'0,"-11"-6"0"15,17 23-9-15,-2-2-7 0,-2 5-6 16,2 6-1-16,-3 4-3 16,-2 7-3-16,-10 3-1 15,0 1-1-15,-10-2 0 16,-5-5-1-16,-5-4-1 0,-2-4 0 15,1-7-3-15,-1-12-3 32,5-4-5-32,1-9-15 0,2-4-10 15,14 4 0-15,-7-23 0 16</inkml:trace>
  <inkml:trace contextRef="#ctx0" brushRef="#br0" timeOffset="997779.6406">12181 11105 25 0,'-5'-20'31'0,"5"20"-7"16,-4-16-4-16,4 16-6 15,0 0-4-15,0 0-3 0,-3 11-1 16,3 5-2-16,0 6-1 16,0 7 0-16,0 6 0 15,3 9 0-15,1 2 0 16,1 0-1-16,3 6-1 15,-4-3 1-15,3-3-2 16,-4-2 1 0,3-6-1-16,-3-2 1 15,-3-8-1-15,2-6 0 0,-2-5 0 16,0-3-1 0,0-14-2-16,0 17-4 15,0-17-7-15,-7-5-21 0,7 5 0 16,0 0 0-16,-10 0 3 15</inkml:trace>
  <inkml:trace contextRef="#ctx0" brushRef="#br0" timeOffset="999313.0708">19931 11054 21 0,'0'0'23'0,"0"0"0"32,-9 10-4-32,6 12-2 0,3 11-4 15,0 13-2-15,-3 6-1 0,3 11-1 16,0-1-1-16,0 7-3 16,0-9-1-16,4-2-1 15,-4-10-1-15,3-10-2 16,0-6-2-16,-3-12-4 15,8-7-14-15,-8-13-16 0,0 0 0 16,16-18 0-16,-16-4 5 16</inkml:trace>
  <inkml:trace contextRef="#ctx0" brushRef="#br0" timeOffset="999781.5399">20165 11127 9 0,'0'0'27'0,"0"0"1"0,-7 16-5 15,3 9-4-15,4 7-4 32,0 8-4-32,0 5-1 0,0 5-1 15,0-2-2-15,8 1-1 16,-8-6-2-16,6-8-4 16,-1-3-4-16,-5-14-9 15,7-3-15-15,-1-1-9 16,-6-14 1-16,0 0 0 15</inkml:trace>
  <inkml:trace contextRef="#ctx0" brushRef="#br0" timeOffset="1.00006E6">20304 11189 40 0,'12'-24'31'0,"-12"24"-6"16,0 0-5-16,9 0-6 16,-5 20-3-16,-4 2-1 15,0 11-3-15,0 7 0 16,4 6 0-16,-4 1-2 16,5 2-1-16,1-3-2 0,-2-9 0 15,4-4-3-15,-3-9-1 16,3-7-7-16,-8-17-10 15,0 0-16-15,9 0-4 16,-15-19 2-16,2 5-1 16</inkml:trace>
  <inkml:trace contextRef="#ctx0" brushRef="#br0" timeOffset="1.00021E6">20173 11369 34 0,'-20'-5'35'0,"20"5"1"15,0 0-7-15,0 0-11 0,27 6-10 16,2-3-8 0,3-3-13-16,7 0-20 0,13 6-3 15,-6-15 0-15,11 6 0 0</inkml:trace>
  <inkml:trace contextRef="#ctx0" brushRef="#br0" timeOffset="1.00051E6">20667 11108 23 0,'-26'-7'31'31,"7"11"-1"-31,-6 5-9 0,2 6-4 15,3 12-6-15,0 7-2 16,9 11-2-16,4 5 0 16,7 2-2-16,9 4-1 15,6-6 0-15,8 1-3 0,3-11-2 16,5-5-9 0,0-8-15-16,-5-18-11 0,6-1 0 15,-9-15-1-15</inkml:trace>
  <inkml:trace contextRef="#ctx0" brushRef="#br0" timeOffset="1.00088E6">20816 11388 34 0,'13'10'34'0,"-2"-10"0"15,5 0-13-15,4 0-5 16,-1-5-5-16,1 1-3 16,-3-6-3-16,-1-2-2 0,-6-3-1 15,-1-2 0-15,-9 3-1 16,0-2 0-16,-12 7 0 16,-2 2-1-16,-5 7 0 15,-4 0 0-15,0 11-1 16,-2 3 1-16,4 4-1 0,3 6 1 15,6 3 0-15,7-3 0 0,5 3 0 16,10-1 0 0,3-3 1-16,6-6-1 0,3-3-2 15,2-13-5-15,7-1-12 16,-2-1-17-16,-11-17 0 16,7 4 0-16,-11-12 1 31</inkml:trace>
  <inkml:trace contextRef="#ctx0" brushRef="#br0" timeOffset="1.00116E6">20998 10969 51 0,'0'-17'31'16,"0"17"-6"-16,-3-9-8 15,3 9-10-15,0 0-12 16,0 0-17-16,6 12-10 0,-6-12 0 15,0 10 0-15</inkml:trace>
  <inkml:trace contextRef="#ctx0" brushRef="#br0" timeOffset="1.00136E6">21035 11081 48 0,'5'24'33'0,"-9"-11"-3"15,4-3-8 1,4 4-5-16,-9-5-6 16,2 4-4-16,3-13-5 15,-16 14-6-15,16-14-19 16,-14 4-13-16,-2-8 0 16,16 4-1-16</inkml:trace>
  <inkml:trace contextRef="#ctx0" brushRef="#br0" timeOffset="1.00225E6">21203 11043 43 0,'-9'-13'26'0,"-3"-2"-2"16,5-2-5-16,3 1-4 15,4-5-4-15,6 7-2 0,3-2-4 16,4 7 0-16,4 1-1 15,4 8 0 1,-2 0-2-16,2 4 1 16,-5 6-1-16,-1 5 0 15,-10 2-1-15,-5 5-1 16,-15 2 0-16,0-1 0 16,-6 0 0-16,-1 1 0 15,-1-4-1-15,5-4 1 16,3-1-1-16,8-6 1 0,7-9 0 15,4 15 0-15,7-11-1 16,5 0 2-16,3-4-2 16,4 0 1-16,2-4-1 15,-2 0 1-15,-1 0-1 16,0-1 0-16,-3-1 1 16,-4-1-1-16,-3 1 0 0,-12 6 1 15,13-4 0-15,-13 4 0 16,0 0 0-16,10 4 1 0,-10-4-1 15,0 11 1-15,0-11-1 16,5 12 2-16,-5-12-1 16,0 0 0-16,0 0 0 31,0 0 0-31,0 0-1 16,0 0 1-16,0-15-1 0,6 6 0 15,1-3-1-15,1 2 0 16,2 0 0-16,0 5 0 15,2 0 0-15,-2 5 1 16,-1 0 0-16,-9 0 0 16,18 10 0-16,-18-10 0 0,10 15-2 15,-10-15-4-15,11 23-11 16,-8-8-18-16,-3-15-1 16,5 21 0-16,-5-21 0 15</inkml:trace>
  <inkml:trace contextRef="#ctx0" brushRef="#br0" timeOffset="1.00269E6">21674 11078 37 0,'8'23'33'0,"9"12"-6"16,-2 9-9-16,-3 2-3 15,2 8-3 1,-11-4-2-16,-3 3-3 16,-8-4-2-16,-4 1-2 15,-4-9-1-15,-2-4-1 16,0-8-4-16,2-7-2 15,4-3-8-15,4-10-12 0,-3-9-11 16,11 0 0 0,3-15 0-16</inkml:trace>
  <inkml:trace contextRef="#ctx0" brushRef="#br0" timeOffset="1.00309E6">21920 11086 22 0,'-7'-25'33'16,"7"13"-1"-16,-4 1-10 15,4 11-6-15,0 14-4 16,-4 10-3-16,4 14-1 16,4 8-3-16,2 14 0 0,-6 3-1 15,7 6 0-15,-3 0 0 0,0-5-3 16,-1-6-1-16,-3-12-6 15,7-5-14-15,-1-9-18 16,-6-18 1-16,9-1 0 16,-9-13 0-16</inkml:trace>
  <inkml:trace contextRef="#ctx0" brushRef="#br0" timeOffset="1.00335E6">22145 11355 43 0,'19'0'34'0,"-5"-8"0"15,11 3-14 1,4 2-8-16,-3-3-8 16,2 5-6-16,-2 1-9 0,-6 0-12 15,-5-8-10 1,0 8-1-16,-15 0 0 16</inkml:trace>
  <inkml:trace contextRef="#ctx0" brushRef="#br0" timeOffset="1.0035E6">22150 11401 42 0,'0'0'32'16,"6"14"-4"-16,8-8-5 15,9-2-5-15,3 0-6 16,8-4-8-16,0 0-27 16,4 0-10-16,-10-7-2 0,6 2-1 15</inkml:trace>
  <inkml:trace contextRef="#ctx0" brushRef="#br0" timeOffset="1.00407E6">22585 11071 29 0,'0'-11'28'16,"-7"0"-3"-16,7 11-4 15,0 19-4-15,0 12-3 16,0 16-3-16,-4 8-3 0,4 12-2 16,-7 6 1-16,7 3-2 0,0-3-1 15,0-8-2-15,0-9-4 16,0-15-6-16,8-11-22 15,7-2-7-15,-6-23 0 16,5 3 0-16</inkml:trace>
  <inkml:trace contextRef="#ctx0" brushRef="#br0" timeOffset="1.00434E6">22845 11190 15 0,'0'0'35'0,"-7"27"1"15,2-5-1-15,5 11-15 0,4 13-6 16,-4 1-3-16,8 10-2 31,-5-1-4-31,4-2-5 0,-2-7-10 16,-2-5-17-16,-3-13-11 15,8-7 0-15,-8-13 0 16</inkml:trace>
  <inkml:trace contextRef="#ctx0" brushRef="#br0" timeOffset="1.00459E6">22987 11153 26 0,'12'0'35'0,"-12"0"2"16,7 27-5-16,4 2-12 16,-5 5-7-1,8 13-2-15,-5 2-2 16,-2 5-1-16,-7 0-4 15,6-7-2-15,-6-3-4 16,0-13-6-16,4 3-15 16,-4-13-17-16,0-21 1 0,-6 11-1 15,6-11 0-15</inkml:trace>
  <inkml:trace contextRef="#ctx0" brushRef="#br0" timeOffset="1.00474E6">22848 11425 35 0,'0'0'32'16,"13"-8"-1"-16,10 8-13 16,2-5-12-16,8 5-10 0,9 9-19 15,-1-9-8-15,5 4 1 16,-3-8-2-16</inkml:trace>
  <inkml:trace contextRef="#ctx0" brushRef="#br0" timeOffset="1.00501E6">23384 11173 37 0,'-28'-8'31'0,"2"16"-9"0,-1 7-2 16,-1 9-6-16,3 12-3 0,4 1-2 15,9 8-2-15,4 1-1 16,12 3-1-16,6-3-1 16,-3-2-2-16,7-6-4 15,5-12-7-15,6-9-23 16,2 0-4-16,-6-17-1 31,8 0 1-31</inkml:trace>
  <inkml:trace contextRef="#ctx0" brushRef="#br0" timeOffset="1.00541E6">23502 11435 24 0,'22'9'33'0,"-6"-9"0"16,-2 0-11-16,8 0-6 16,2-5-4-16,-1 0-4 15,-4-3-2-15,-5-1-3 0,-7-3-2 16,-1 0 1-16,-6 2-2 16,-11 0 1-16,-8 2-2 15,-2 7 1-15,-5 1-1 16,6 3 1-16,0 9 1 31,-6 2-2-31,7 4 2 0,7 5 0 16,1 1 1-16,11 3 0 15,5-2 1-15,2-2-1 16,8-1-1-16,6-8-2 16,8 3-10-16,4-5-24 15,-2-16-1-15,-2-1-1 16,-5-11 1-16</inkml:trace>
  <inkml:trace contextRef="#ctx0" brushRef="#br0" timeOffset="1.00569E6">23812 11007 23 0,'0'0'27'15,"12"-4"-6"-15,-12 4-21 16,0 0-20-16,0 0-6 16,0 0 2-16</inkml:trace>
  <inkml:trace contextRef="#ctx0" brushRef="#br0" timeOffset="1.00592E6">23825 11114 31 0,'5'17'35'16,"-1"3"-1"-16,-4 4-8 15,0-2-7-15,-4 4-5 16,-2-6-4-16,-4-1-4 0,2-5-2 16,-9-4-2-16,0 0-3 15,-2-10-5-15,5 0-11 16,3 0-16-16,-1-10-4 0,12 10-1 15,-13-15 1-15</inkml:trace>
  <inkml:trace contextRef="#ctx0" brushRef="#br0" timeOffset="1.00635E6">24053 11097 12 0,'-16'-21'28'15,"16"21"1"-15,-20-9-10 0,6 9-6 16,-6 0-4-16,1 9-1 16,8 1-2-16,-2 3 1 15,5 6-1-15,0-3 0 16,8 5 0-16,0-7-1 0,21 2 0 16,-2-7-1-16,-4-2-1 15,10-7 0-15,-6 0-1 16,-3-9-1-16,-1-3 1 31,-2-3-2-31,-13-3-1 0,-5 3-3 16,5-5-11-16,-17 1-21 15,8 11-1-15,-4-6 0 16,-2 14 0-16</inkml:trace>
  <inkml:trace contextRef="#ctx0" brushRef="#br0" timeOffset="1.00685E6">24196 11168 30 0,'0'0'35'16,"16"17"-2"-16,-16-17-6 15,30 44-9-15,-12-10-7 16,-7 4-3-16,6 11-1 0,-4 2-3 15,-8 2-1 1,-5-1-2-16,-23-3-2 0,1-6-2 16,2-5-3-16,-3-2-7 15,-7-10-19-15,2-14-6 0,15-4 1 16,-2-16 0-16</inkml:trace>
  <inkml:trace contextRef="#ctx0" brushRef="#br0" timeOffset="1.00735E6">24495 11086 11 0,'0'0'28'31,"0"0"-2"-31,-5 43-2 0,5-43-5 16,-12 74-4-16,0-24-1 16,-1 11-1-16,7 4-3 15,-6 1-2-15,19-1-3 16,-2-3-2-16,-12-9-2 15,7-6 0-15,0-47 0 16,7 65 0-16,-7-65-2 0,0 0-2 16,19 43-6-16,-19-43-16 15,0 0-12-15,0 0-1 16,0 0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04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13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34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8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2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35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0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2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6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08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12/11/2019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4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5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στο χώρο του Ζ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050" b="7936"/>
          <a:stretch/>
        </p:blipFill>
        <p:spPr>
          <a:xfrm>
            <a:off x="87282" y="1257301"/>
            <a:ext cx="3616071" cy="2994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Διανυσμάτων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l-GR" dirty="0"/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	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4"/>
                <a:stretch>
                  <a:fillRect l="-1905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800160" y="2926440"/>
              <a:ext cx="5018400" cy="2911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0440" y="2916000"/>
                <a:ext cx="5034600" cy="292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99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3" y="769620"/>
            <a:ext cx="9028767" cy="55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</a:p>
          <a:p>
            <a:pPr marL="0" indent="0">
              <a:buClrTx/>
              <a:buSzPct val="120000"/>
              <a:buNone/>
            </a:pPr>
            <a:endParaRPr lang="en-US" sz="100" b="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9643" y="720875"/>
            <a:ext cx="2303631" cy="1930277"/>
            <a:chOff x="69643" y="720875"/>
            <a:chExt cx="2303631" cy="19302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3" y="720875"/>
              <a:ext cx="2303631" cy="1930277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238250" y="1231900"/>
              <a:ext cx="444500" cy="4762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028214" y="720098"/>
            <a:ext cx="2315116" cy="1939901"/>
            <a:chOff x="2406539" y="720098"/>
            <a:chExt cx="2315116" cy="19399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539" y="720098"/>
              <a:ext cx="2315116" cy="1939901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3557507" y="1218614"/>
              <a:ext cx="390606" cy="19822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932126" y="740643"/>
            <a:ext cx="2300518" cy="1927669"/>
            <a:chOff x="4655131" y="740643"/>
            <a:chExt cx="2300518" cy="192766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131" y="740643"/>
              <a:ext cx="2300518" cy="1927669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5798247" y="1246604"/>
              <a:ext cx="223935" cy="355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1998" y="2692480"/>
            <a:ext cx="2300518" cy="1927669"/>
            <a:chOff x="6828911" y="740643"/>
            <a:chExt cx="2300518" cy="19276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911" y="740643"/>
              <a:ext cx="2300518" cy="1927669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7979170" y="1169194"/>
              <a:ext cx="21830" cy="627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024359" y="2659763"/>
            <a:ext cx="2312020" cy="1937306"/>
            <a:chOff x="40484" y="2659763"/>
            <a:chExt cx="2312020" cy="19373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4" y="2659763"/>
              <a:ext cx="2312020" cy="1937306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723900" y="3166646"/>
              <a:ext cx="472594" cy="361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924197" y="2655873"/>
            <a:ext cx="2326581" cy="1949509"/>
            <a:chOff x="2399302" y="2655873"/>
            <a:chExt cx="2326581" cy="19495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302" y="2655873"/>
              <a:ext cx="2326581" cy="1949509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flipV="1">
              <a:off x="2930525" y="3166648"/>
              <a:ext cx="626982" cy="8179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1241" y="4570272"/>
            <a:ext cx="2362623" cy="1979709"/>
            <a:chOff x="4646913" y="2642299"/>
            <a:chExt cx="2362623" cy="19797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913" y="2642299"/>
              <a:ext cx="2362623" cy="1979709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 flipH="1" flipV="1">
              <a:off x="5815289" y="3166646"/>
              <a:ext cx="54254" cy="11069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020571" y="4613563"/>
            <a:ext cx="2298181" cy="1925710"/>
            <a:chOff x="36696" y="4613563"/>
            <a:chExt cx="2298181" cy="19257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6" y="4613563"/>
              <a:ext cx="2298181" cy="1925710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1185786" y="5122070"/>
              <a:ext cx="304877" cy="9120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947053" y="4614302"/>
            <a:ext cx="2303631" cy="1930277"/>
            <a:chOff x="2422158" y="4614302"/>
            <a:chExt cx="2303631" cy="19302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158" y="4614302"/>
              <a:ext cx="2303631" cy="1930277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3590925" y="5122070"/>
              <a:ext cx="464344" cy="4976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6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</a:p>
          <a:p>
            <a:pPr marL="0" indent="0">
              <a:buClrTx/>
              <a:buSzPct val="120000"/>
              <a:buNone/>
            </a:pPr>
            <a:endParaRPr lang="en-US" sz="100" b="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56" y="4613563"/>
            <a:ext cx="2298181" cy="1925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" y="4573304"/>
            <a:ext cx="2362623" cy="1979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62" y="2655873"/>
            <a:ext cx="2326581" cy="1949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44" y="2659763"/>
            <a:ext cx="2312020" cy="1937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" y="2677713"/>
            <a:ext cx="2300518" cy="19276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11" y="740643"/>
            <a:ext cx="2300518" cy="1927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79" y="720098"/>
            <a:ext cx="2315116" cy="1939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78" y="4614302"/>
            <a:ext cx="2303631" cy="19302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" y="720875"/>
            <a:ext cx="2303631" cy="19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098" t="1504" r="1256" b="7484"/>
          <a:stretch/>
        </p:blipFill>
        <p:spPr>
          <a:xfrm>
            <a:off x="87282" y="1401956"/>
            <a:ext cx="3640974" cy="3133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Διανυσμάτων</a:t>
                </a:r>
                <a:endParaRPr lang="en-US" sz="1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την απόκριση φάσης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4"/>
                <a:stretch>
                  <a:fillRect l="-1905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44239" y="1401957"/>
                <a:ext cx="5602085" cy="1401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l-GR" dirty="0" smtClean="0">
                    <a:solidFill>
                      <a:srgbClr val="000000"/>
                    </a:solidFill>
                  </a:rPr>
                  <a:t>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διάνυσμα μιγαδικού αριθμού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l-GR" dirty="0" smtClean="0">
                    <a:solidFill>
                      <a:srgbClr val="000000"/>
                    </a:solidFill>
                  </a:rPr>
                  <a:t>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 διάνυσμα από Ο ως τη θέση του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el-GR" dirty="0" smtClean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l-GR" dirty="0">
                    <a:solidFill>
                      <a:srgbClr val="000000"/>
                    </a:solidFill>
                  </a:rPr>
                  <a:t>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:</a:t>
                </a:r>
                <a:r>
                  <a:rPr lang="el-GR" dirty="0">
                    <a:solidFill>
                      <a:srgbClr val="000000"/>
                    </a:solidFill>
                  </a:rPr>
                  <a:t> διάνυσμα από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ως το </a:t>
                </a:r>
                <a:r>
                  <a:rPr lang="el-GR" dirty="0" err="1" smtClean="0">
                    <a:solidFill>
                      <a:srgbClr val="000000"/>
                    </a:solidFill>
                  </a:rPr>
                  <a:t>μοναδ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. κύκλο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l-GR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</a:t>
                </a:r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39" y="1401957"/>
                <a:ext cx="5602085" cy="1401474"/>
              </a:xfrm>
              <a:prstGeom prst="rect">
                <a:avLst/>
              </a:prstGeom>
              <a:blipFill rotWithShape="0">
                <a:blip r:embed="rId5"/>
                <a:stretch>
                  <a:fillRect l="-762" t="-17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30414" y="2946721"/>
                <a:ext cx="3013970" cy="1021556"/>
              </a:xfrm>
              <a:prstGeom prst="roundRect">
                <a:avLst/>
              </a:prstGeom>
              <a:ln w="19050" cap="rnd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l-GR" dirty="0" smtClean="0">
                    <a:solidFill>
                      <a:srgbClr val="000000"/>
                    </a:solidFill>
                  </a:rPr>
                  <a:t>Άρα η απόκριση πλάτους εξαρτάται ΜΟΝΟ από το (αντίστροφο) μήκος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!!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414" y="2946721"/>
                <a:ext cx="3013970" cy="1021556"/>
              </a:xfrm>
              <a:prstGeom prst="roundRect">
                <a:avLst/>
              </a:prstGeom>
              <a:blipFill rotWithShape="0">
                <a:blip r:embed="rId6"/>
                <a:stretch>
                  <a:fillRect b="-2924"/>
                </a:stretch>
              </a:blipFill>
              <a:ln w="19050" cap="rnd"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32313" y="5754779"/>
                <a:ext cx="3578215" cy="715089"/>
              </a:xfrm>
              <a:prstGeom prst="roundRect">
                <a:avLst/>
              </a:prstGeom>
              <a:ln w="19050" cap="rnd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l-GR" dirty="0" smtClean="0">
                    <a:solidFill>
                      <a:srgbClr val="000000"/>
                    </a:solidFill>
                  </a:rPr>
                  <a:t>Άρα η απόκριση φάσης εξαρτάται ΜΟΝΟ από τη διαφορά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!!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13" y="5754779"/>
                <a:ext cx="3578215" cy="715089"/>
              </a:xfrm>
              <a:prstGeom prst="roundRect">
                <a:avLst/>
              </a:prstGeom>
              <a:blipFill rotWithShape="0">
                <a:blip r:embed="rId7"/>
                <a:stretch>
                  <a:fillRect l="-339" b="-6667"/>
                </a:stretch>
              </a:blipFill>
              <a:ln w="19050" cap="rnd"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3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</a:p>
          <a:p>
            <a:pPr marL="0" indent="0">
              <a:buClrTx/>
              <a:buSzPct val="120000"/>
              <a:buNone/>
            </a:pPr>
            <a:endParaRPr lang="en-US" sz="100" b="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0" y="889072"/>
            <a:ext cx="9052284" cy="543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</a:p>
          <a:p>
            <a:pPr marL="0" indent="0">
              <a:buClrTx/>
              <a:buSzPct val="120000"/>
              <a:buNone/>
            </a:pPr>
            <a:endParaRPr lang="en-US" sz="100" b="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42"/>
          <a:stretch/>
        </p:blipFill>
        <p:spPr>
          <a:xfrm rot="5400000">
            <a:off x="2924261" y="435411"/>
            <a:ext cx="6198696" cy="60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984269" y="369341"/>
            <a:ext cx="6070831" cy="6181721"/>
            <a:chOff x="3557589" y="369341"/>
            <a:chExt cx="5497511" cy="6181721"/>
          </a:xfrm>
        </p:grpSpPr>
        <p:grpSp>
          <p:nvGrpSpPr>
            <p:cNvPr id="14" name="Group 13"/>
            <p:cNvGrpSpPr/>
            <p:nvPr/>
          </p:nvGrpSpPr>
          <p:grpSpPr>
            <a:xfrm>
              <a:off x="4895850" y="369343"/>
              <a:ext cx="4159250" cy="6181719"/>
              <a:chOff x="4895850" y="369343"/>
              <a:chExt cx="4159250" cy="618171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b="25170"/>
              <a:stretch/>
            </p:blipFill>
            <p:spPr>
              <a:xfrm rot="5400000">
                <a:off x="3946528" y="1442490"/>
                <a:ext cx="6181719" cy="4035425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4895850" y="2447925"/>
                <a:ext cx="211107" cy="1828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557589" y="369341"/>
              <a:ext cx="1485898" cy="6181719"/>
              <a:chOff x="3576639" y="369341"/>
              <a:chExt cx="1485898" cy="618171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t="73241"/>
              <a:stretch/>
            </p:blipFill>
            <p:spPr>
              <a:xfrm rot="5400000">
                <a:off x="1207297" y="2738683"/>
                <a:ext cx="6181719" cy="1443036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943475" y="933450"/>
                <a:ext cx="85725" cy="800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76812" y="5026920"/>
                <a:ext cx="85725" cy="800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</a:p>
          <a:p>
            <a:pPr marL="0" indent="0">
              <a:buClrTx/>
              <a:buSzPct val="120000"/>
              <a:buNone/>
            </a:pPr>
            <a:endParaRPr lang="en-US" sz="100" b="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53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Αντίστροφα Συστήματα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ενδιαφέρον πρόβλημα είναι αυτό της ακύρωσης της επίδρασης ενός συστήματος επάνω σε μια είσοδο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έχουμε το σύστημα με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, και η επίδραση της κρουστικής απόκρισης είναι ανεπιθύμητη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Όπως π.χ. όταν περνάμε ένα σήμα από ένα τηλεπικοινωνιακό κανάλι που διαταράσσει το σήμα εισόδου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9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χρειαζόμαστε ένα σύστημα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τέτοιο ώστε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l-GR" dirty="0" smtClean="0"/>
                  <a:t>δηλ. να ανακτήσουμε την είσοδο από την έξοδο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Από την παραπάνω σχέση εύκολα καταλαβαίνετε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Φέρνοντας τη σχέση αυτή στο χώρο του </a:t>
                </a:r>
                <a:r>
                  <a:rPr lang="en-US" dirty="0" smtClean="0"/>
                  <a:t>Z </a:t>
                </a:r>
                <a:r>
                  <a:rPr lang="el-GR" dirty="0" smtClean="0"/>
                  <a:t>προκύπτει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≠∅</m:t>
                      </m:r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σύστημα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b="0" dirty="0" smtClean="0"/>
                  <a:t> ονομάζεται </a:t>
                </a:r>
                <a:r>
                  <a:rPr lang="el-GR" b="1" dirty="0" smtClean="0"/>
                  <a:t>αντίστροφο σύστημα</a:t>
                </a:r>
                <a:r>
                  <a:rPr lang="el-GR" b="0" dirty="0" smtClean="0"/>
                  <a:t>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Στο χώρο του Ζ, αν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τ</a:t>
                </a:r>
                <a:r>
                  <a:rPr lang="el-GR" dirty="0" smtClean="0"/>
                  <a:t>ότε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2"/>
                <a:stretch>
                  <a:fillRect l="-1837" t="-23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753100" y="4800600"/>
            <a:ext cx="411480" cy="1714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10300" y="4800600"/>
            <a:ext cx="2892826" cy="1722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rgbClr val="000000"/>
                </a:solidFill>
              </a:rPr>
              <a:t>Οι πόλοι του συστήματος γίνονται μηδενικά του αντιστρόφου και τα μηδενικά του συστήματος γίνονται πόλοι του αντιστρόφου</a:t>
            </a:r>
            <a:endParaRPr lang="el-GR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7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Αντίστροφα Συστήματα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 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1−0.5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&gt;0.8</m:t>
                    </m:r>
                  </m:oMath>
                </a14:m>
                <a:r>
                  <a:rPr lang="en-US" b="0" dirty="0" smtClean="0"/>
                  <a:t>. </a:t>
                </a:r>
                <a:r>
                  <a:rPr lang="el-GR" b="0" dirty="0" smtClean="0"/>
                  <a:t>Βρείτε το αντίστροφο σύστημα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2"/>
                <a:stretch>
                  <a:fillRect l="-1905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66109" y="1712863"/>
              <a:ext cx="8188920" cy="4714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589" y="1700623"/>
                <a:ext cx="8211240" cy="47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9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Αντίστροφα Συστήματα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 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&gt;0.8</m:t>
                    </m:r>
                  </m:oMath>
                </a14:m>
                <a:r>
                  <a:rPr lang="en-US" b="0" dirty="0" smtClean="0"/>
                  <a:t>. </a:t>
                </a:r>
                <a:r>
                  <a:rPr lang="el-GR" b="0" dirty="0" smtClean="0"/>
                  <a:t>Βρείτε το αντίστροφο σύστημα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2"/>
                <a:stretch>
                  <a:fillRect l="-1905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00160" y="186840"/>
              <a:ext cx="8897760" cy="5788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480" y="182520"/>
                <a:ext cx="8924400" cy="580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9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437170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Αντίστροφα Συστήματα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Μας ενδιαφέρουν περισσότερο τα συστήματα που έχουν </a:t>
                </a:r>
                <a:r>
                  <a:rPr lang="el-GR" b="1" dirty="0" smtClean="0"/>
                  <a:t>ευσταθές και αιτιατό </a:t>
                </a:r>
                <a:r>
                  <a:rPr lang="el-GR" dirty="0" smtClean="0"/>
                  <a:t>αντίστροφο σύστημα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50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Όπως είδατε πριν, μπορεί κανένα από τα υποψήφια αντίστροφα συστ</a:t>
                </a:r>
                <a:r>
                  <a:rPr lang="el-GR" dirty="0" smtClean="0"/>
                  <a:t>ήματα να μην είναι </a:t>
                </a:r>
                <a:r>
                  <a:rPr lang="el-GR" b="1" dirty="0" smtClean="0"/>
                  <a:t>ταυτόχρονα</a:t>
                </a:r>
                <a:r>
                  <a:rPr lang="el-GR" dirty="0" smtClean="0"/>
                  <a:t> ευσταθές και αιτιατό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200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Έστω λοιπόν ότι έχουμε ένα ευσταθές και αιτιατό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Ως τέτοιο, θα έχει </a:t>
                </a:r>
                <a:r>
                  <a:rPr lang="el-GR" sz="1600" b="1" dirty="0" smtClean="0"/>
                  <a:t>όλους</a:t>
                </a:r>
                <a:r>
                  <a:rPr lang="el-GR" sz="1600" dirty="0" smtClean="0"/>
                  <a:t> τους πόλους του εντός του μοναδιαίου </a:t>
                </a:r>
                <a:r>
                  <a:rPr lang="el-GR" sz="1600" dirty="0" smtClean="0"/>
                  <a:t>κύκλου, αφού το πεδίο σύγκλισης του είναι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l-G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και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&lt;1, 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l-GR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Τα μηδενικά μπορούν να βρίσκονται οπουδήποτε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400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Τι πρέπει να συμβαίνει στο σύστημα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l-GR" dirty="0" smtClean="0"/>
                  <a:t> έτσι ώστε το αντίστροφο σύστημα να είναι και αυτό </a:t>
                </a:r>
                <a:r>
                  <a:rPr lang="el-GR" b="1" dirty="0" smtClean="0"/>
                  <a:t>ευσταθές και αιτιατό</a:t>
                </a:r>
                <a:r>
                  <a:rPr lang="el-GR" dirty="0" smtClean="0"/>
                  <a:t>?</a:t>
                </a: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200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σκεφτούμε ότι στο αντίστροφο σύστημα τα μηδενικά του αρχικού συστήματος γίνονται πόλοι, τότε πρέπει αυτοί να βρίσκονται εντός του μοναδιαίου κύκλου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0" dirty="0" smtClean="0"/>
                  <a:t>Άρα </a:t>
                </a:r>
                <a:r>
                  <a:rPr lang="el-GR" sz="1600" b="1" dirty="0" smtClean="0"/>
                  <a:t>όλα</a:t>
                </a:r>
                <a:r>
                  <a:rPr lang="el-GR" sz="1600" b="0" dirty="0" smtClean="0"/>
                  <a:t> τα μηδενικά του αρχικού συστήματος πρέπει να βρίσκονται ΚΑΙ ΑΥΤΑ εντός του μοναδιαίου κύκλου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Τέτοια συστήματα, με </a:t>
                </a:r>
                <a:r>
                  <a:rPr lang="el-GR" b="1" dirty="0" smtClean="0"/>
                  <a:t>όλους</a:t>
                </a:r>
                <a:r>
                  <a:rPr lang="el-GR" b="0" dirty="0" smtClean="0"/>
                  <a:t> τους πόλους και </a:t>
                </a:r>
                <a:r>
                  <a:rPr lang="el-GR" b="1" dirty="0" smtClean="0"/>
                  <a:t>όλα</a:t>
                </a:r>
                <a:r>
                  <a:rPr lang="el-GR" b="0" dirty="0" smtClean="0"/>
                  <a:t> τα μηδενικά εντός μοναδιαίου κύκλου ονομάζονται </a:t>
                </a:r>
                <a:r>
                  <a:rPr lang="el-GR" b="1" dirty="0" smtClean="0"/>
                  <a:t>Συστήματα Ελάχιστης Φάσης – </a:t>
                </a:r>
                <a:r>
                  <a:rPr lang="en-US" b="1" dirty="0" smtClean="0"/>
                  <a:t>Minimum Phase</a:t>
                </a:r>
                <a:r>
                  <a:rPr lang="el-GR" b="1" dirty="0" smtClean="0"/>
                  <a:t> </a:t>
                </a:r>
                <a:endParaRPr lang="en-US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0" dirty="0" smtClean="0"/>
                  <a:t>θα τα μελετήσουμε λίγο αργότερ</a:t>
                </a:r>
                <a:r>
                  <a:rPr lang="el-GR" sz="1600" dirty="0" smtClean="0"/>
                  <a:t>α</a:t>
                </a:r>
                <a:r>
                  <a:rPr lang="el-GR" sz="1600" dirty="0" smtClean="0"/>
                  <a:t>…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437170"/>
              </a:xfrm>
              <a:blipFill rotWithShape="0">
                <a:blip r:embed="rId2"/>
                <a:stretch>
                  <a:fillRect l="-1905" t="-2083" r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43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59"/>
            <a:ext cx="8959042" cy="613271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Διάγραμμα Διανυσμάτων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Μερικές διαλέξεις νωρίτερα, </a:t>
            </a:r>
            <a:r>
              <a:rPr lang="el-GR" dirty="0" err="1" smtClean="0"/>
              <a:t>εισάγαμε</a:t>
            </a:r>
            <a:r>
              <a:rPr lang="el-GR" dirty="0" smtClean="0"/>
              <a:t> το </a:t>
            </a:r>
            <a:r>
              <a:rPr lang="el-GR" dirty="0" err="1" smtClean="0"/>
              <a:t>μετασχ</a:t>
            </a:r>
            <a:r>
              <a:rPr lang="el-GR" dirty="0" smtClean="0"/>
              <a:t>. Ζ ως μια «γενίκευση» του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</a:t>
            </a:r>
            <a:r>
              <a:rPr lang="el-GR" dirty="0" smtClean="0"/>
              <a:t> επάνω στο μιγαδικό επίπεδο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/>
              <a:t> </a:t>
            </a:r>
            <a:r>
              <a:rPr lang="el-GR" b="0" dirty="0" smtClean="0"/>
              <a:t>Είδα</a:t>
            </a:r>
            <a:r>
              <a:rPr lang="el-GR" dirty="0" smtClean="0"/>
              <a:t>με όμως ότι όταν το πεδίο σύγκλισης του </a:t>
            </a:r>
            <a:r>
              <a:rPr lang="el-GR" dirty="0" err="1" smtClean="0"/>
              <a:t>μετασχ</a:t>
            </a:r>
            <a:r>
              <a:rPr lang="el-GR" dirty="0" smtClean="0"/>
              <a:t>. Ζ περιέχει το μοναδιαίο κύκλο, τότε 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συγκλίνει (== «υπάρχει» μέσω του ορισμού του)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/>
              <a:t> </a:t>
            </a:r>
            <a:r>
              <a:rPr lang="el-GR" b="0" dirty="0" smtClean="0"/>
              <a:t>Όμως είδαμε ότι οι πόλοι και τα μηδενικά του </a:t>
            </a:r>
            <a:r>
              <a:rPr lang="el-GR" b="0" dirty="0" err="1" smtClean="0"/>
              <a:t>μετασχ</a:t>
            </a:r>
            <a:r>
              <a:rPr lang="el-GR" b="0" dirty="0" smtClean="0"/>
              <a:t>. Ζ «δρουν» επάνω στο φάσμα πλάτους και στο φάσμα φάσης του </a:t>
            </a:r>
            <a:r>
              <a:rPr lang="el-GR" b="0" dirty="0" err="1" smtClean="0"/>
              <a:t>μετασχ</a:t>
            </a:r>
            <a:r>
              <a:rPr lang="el-GR" b="0" dirty="0" smtClean="0"/>
              <a:t>. </a:t>
            </a:r>
            <a:r>
              <a:rPr lang="en-US" b="0" dirty="0" smtClean="0"/>
              <a:t>Fourier!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Πώς? 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Ένας πόλος κοντά στο μοναδιαίο κύκλο αυξάνει τις τιμές του φάσματος πλάτους γύρω από τη συχνότητα στην οποία βρίσκεται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 smtClean="0"/>
              <a:t>Ένα μηδενικό κοντά στο μοναδιαίο κύκλο μειώνει τις τιμές του φάσματος πλάτους γύρω α</a:t>
            </a:r>
            <a:r>
              <a:rPr lang="el-GR" dirty="0" smtClean="0"/>
              <a:t>πό τη συχνότητα στην οποία βρίσκεται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Για το φάσμα φάσης δεν είπαμε κάτι σχετικό</a:t>
            </a:r>
            <a:endParaRPr lang="el-GR" b="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Η παραπάνω περιγραφή είναι κάπως «γενική» και «διαισθητική»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Δε θα ήταν ενδιαφέρον να δούμε </a:t>
            </a:r>
            <a:r>
              <a:rPr lang="el-GR" i="1" u="sng" dirty="0" smtClean="0"/>
              <a:t>ακριβώς</a:t>
            </a:r>
            <a:r>
              <a:rPr lang="el-GR" dirty="0" smtClean="0"/>
              <a:t> πως επηρεάζονται οι φασματικές αποκρίσεις από τους πόλους και τα μηδενικά?</a:t>
            </a:r>
            <a:endParaRPr lang="el-GR" b="0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31423" y="5722274"/>
            <a:ext cx="2270760" cy="78659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rgbClr val="000000"/>
                </a:solidFill>
              </a:rPr>
              <a:t>ΝΑΙ!! </a:t>
            </a:r>
            <a:r>
              <a:rPr lang="el-GR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el-GR" dirty="0">
              <a:solidFill>
                <a:srgbClr val="000000"/>
              </a:solidFill>
            </a:endParaRPr>
          </a:p>
          <a:p>
            <a:pPr algn="r"/>
            <a:endParaRPr lang="el-GR" sz="900" dirty="0" smtClean="0">
              <a:solidFill>
                <a:srgbClr val="000000"/>
              </a:solidFill>
            </a:endParaRPr>
          </a:p>
          <a:p>
            <a:pPr algn="r"/>
            <a:endParaRPr lang="el-GR" sz="900" dirty="0">
              <a:solidFill>
                <a:srgbClr val="000000"/>
              </a:solidFill>
            </a:endParaRPr>
          </a:p>
          <a:p>
            <a:pPr algn="r"/>
            <a:r>
              <a:rPr lang="el-GR" sz="1050" dirty="0" smtClean="0">
                <a:solidFill>
                  <a:srgbClr val="000000"/>
                </a:solidFill>
              </a:rPr>
              <a:t>(…από </a:t>
            </a:r>
            <a:r>
              <a:rPr lang="el-GR" sz="1050" dirty="0">
                <a:solidFill>
                  <a:srgbClr val="000000"/>
                </a:solidFill>
              </a:rPr>
              <a:t>το ακροατήριο) </a:t>
            </a:r>
          </a:p>
        </p:txBody>
      </p:sp>
    </p:spTree>
    <p:extLst>
      <p:ext uri="{BB962C8B-B14F-4D97-AF65-F5344CB8AC3E}">
        <p14:creationId xmlns:p14="http://schemas.microsoft.com/office/powerpoint/2010/main" val="344315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Διανυσμάτων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γράψουμε τις αποκρίσεις πλάτους, φάσης, και την καθυστέρηση ομάδας μιας ρητής συνάρτησης μεταφοράς, όταν αυτή υπολογίζεται επάνω στο μοναδιαίο κύκλο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400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l-GR" dirty="0" smtClean="0"/>
                  <a:t>Απόκριση Πλάτους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d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b="0" dirty="0" smtClean="0"/>
                  <a:t> Απόκριση Φάσης</a:t>
                </a:r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∠(1−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∠(1−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b="0" dirty="0" smtClean="0"/>
                  <a:t> Καθυστέρηση Ομάδας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00" b="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∠(1−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∠(1−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7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Κοινό στοιχείο: όροι της μορφής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!!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3"/>
                <a:stretch>
                  <a:fillRect l="-1905" t="-1789" r="-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595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Διανυσμάτων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θεωρήσουμε τον όρο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Θα διακρίνουμε δυο περιπτώσεις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dirty="0" smtClean="0"/>
                  <a:t> είναι πόλος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dirty="0" smtClean="0"/>
                  <a:t> είναι μηδενικό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Θα μελετήσουμε τις επιπτώσεις επάνω στις αποκρίσεις πλάτους και φάσης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Ξεκινώντας από τη θεώρηση 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l-GR" dirty="0" smtClean="0"/>
                  <a:t> ως </a:t>
                </a:r>
                <a:r>
                  <a:rPr lang="el-GR" b="1" dirty="0" smtClean="0"/>
                  <a:t>μηδενικό</a:t>
                </a:r>
                <a:r>
                  <a:rPr lang="el-GR" dirty="0" smtClean="0"/>
                  <a:t>: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00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l-GR" b="0" dirty="0" smtClean="0"/>
                  <a:t>Οπότε</a:t>
                </a:r>
                <a:r>
                  <a:rPr lang="el-GR" b="0" dirty="0" smtClean="0"/>
                  <a:t>: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3"/>
                <a:stretch>
                  <a:fillRect l="-1905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697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Διανυσμάτων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την απόκριση φάσης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59"/>
                <a:ext cx="8959042" cy="6132713"/>
              </a:xfrm>
              <a:blipFill rotWithShape="0">
                <a:blip r:embed="rId3"/>
                <a:stretch>
                  <a:fillRect l="-1905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050" b="7936"/>
          <a:stretch/>
        </p:blipFill>
        <p:spPr>
          <a:xfrm>
            <a:off x="53340" y="1424941"/>
            <a:ext cx="3616071" cy="29946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187800" y="1408467"/>
                <a:ext cx="5933852" cy="12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l-GR" dirty="0" smtClean="0">
                    <a:solidFill>
                      <a:srgbClr val="000000"/>
                    </a:solidFill>
                  </a:rPr>
                  <a:t>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διάνυσμα μιγαδικού αριθμού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l-GR" dirty="0" smtClean="0">
                    <a:solidFill>
                      <a:srgbClr val="000000"/>
                    </a:solidFill>
                  </a:rPr>
                  <a:t>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 διάνυσμα από Ο ως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το μηδενικό</a:t>
                </a:r>
                <a:endParaRPr lang="el-GR" dirty="0" smtClean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l-GR" dirty="0">
                    <a:solidFill>
                      <a:srgbClr val="000000"/>
                    </a:solidFill>
                  </a:rPr>
                  <a:t>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:</a:t>
                </a:r>
                <a:r>
                  <a:rPr lang="el-GR" dirty="0">
                    <a:solidFill>
                      <a:srgbClr val="000000"/>
                    </a:solidFill>
                  </a:rPr>
                  <a:t> διάνυσμα από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μηδενικό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ως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το </a:t>
                </a:r>
                <a:r>
                  <a:rPr lang="el-GR" dirty="0" err="1" smtClean="0">
                    <a:solidFill>
                      <a:srgbClr val="000000"/>
                    </a:solidFill>
                  </a:rPr>
                  <a:t>μοναδ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. κύκλο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e>
                    </m:d>
                    <m: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l-GR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</a:t>
                </a:r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800" y="1408467"/>
                <a:ext cx="5933852" cy="1244893"/>
              </a:xfrm>
              <a:prstGeom prst="rect">
                <a:avLst/>
              </a:prstGeom>
              <a:blipFill rotWithShape="0">
                <a:blip r:embed="rId5"/>
                <a:stretch>
                  <a:fillRect l="-719" t="-1471" r="-822" b="-5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03438" y="2849185"/>
                <a:ext cx="2659379" cy="1021556"/>
              </a:xfrm>
              <a:prstGeom prst="roundRect">
                <a:avLst/>
              </a:prstGeom>
              <a:ln w="19050" cap="rnd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l-GR" dirty="0" smtClean="0">
                    <a:solidFill>
                      <a:srgbClr val="000000"/>
                    </a:solidFill>
                  </a:rPr>
                  <a:t>Άρα η απόκριση πλάτους εξαρτάται ΜΟΝΟ από το μήκος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!!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438" y="2849185"/>
                <a:ext cx="2659379" cy="1021556"/>
              </a:xfrm>
              <a:prstGeom prst="roundRect">
                <a:avLst/>
              </a:prstGeom>
              <a:blipFill rotWithShape="0">
                <a:blip r:embed="rId6"/>
                <a:stretch>
                  <a:fillRect b="-2924"/>
                </a:stretch>
              </a:blipFill>
              <a:ln w="19050" cap="rnd"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7113" y="5484129"/>
                <a:ext cx="2659379" cy="1021556"/>
              </a:xfrm>
              <a:prstGeom prst="roundRect">
                <a:avLst/>
              </a:prstGeom>
              <a:ln w="19050" cap="rnd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l-GR" dirty="0" smtClean="0">
                    <a:solidFill>
                      <a:srgbClr val="000000"/>
                    </a:solidFill>
                  </a:rPr>
                  <a:t>Άρα η απόκριση φάσης εξαρτάται ΜΟΝΟ από τη διαφορά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!!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113" y="5484129"/>
                <a:ext cx="2659379" cy="1021556"/>
              </a:xfrm>
              <a:prstGeom prst="roundRect">
                <a:avLst/>
              </a:prstGeom>
              <a:blipFill rotWithShape="0">
                <a:blip r:embed="rId7"/>
                <a:stretch>
                  <a:fillRect b="-2941"/>
                </a:stretch>
              </a:blipFill>
              <a:ln w="19050" cap="rnd"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3131280" y="5112720"/>
              <a:ext cx="113040" cy="2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8040" y="5102280"/>
                <a:ext cx="129240" cy="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71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3661</TotalTime>
  <Words>584</Words>
  <Application>Microsoft Office PowerPoint</Application>
  <PresentationFormat>On-screen Show (4:3)</PresentationFormat>
  <Paragraphs>239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331</cp:revision>
  <dcterms:created xsi:type="dcterms:W3CDTF">2018-08-17T16:23:20Z</dcterms:created>
  <dcterms:modified xsi:type="dcterms:W3CDTF">2019-11-12T16:53:32Z</dcterms:modified>
</cp:coreProperties>
</file>