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12" r:id="rId3"/>
    <p:sldId id="313" r:id="rId4"/>
    <p:sldId id="314" r:id="rId5"/>
    <p:sldId id="317" r:id="rId6"/>
    <p:sldId id="318" r:id="rId7"/>
    <p:sldId id="319" r:id="rId8"/>
    <p:sldId id="320" r:id="rId9"/>
    <p:sldId id="333" r:id="rId10"/>
    <p:sldId id="321" r:id="rId11"/>
    <p:sldId id="322" r:id="rId12"/>
    <p:sldId id="323" r:id="rId13"/>
    <p:sldId id="324" r:id="rId14"/>
    <p:sldId id="334" r:id="rId15"/>
    <p:sldId id="325" r:id="rId16"/>
    <p:sldId id="326" r:id="rId17"/>
    <p:sldId id="30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 snapToGrid="0">
      <p:cViewPr varScale="1">
        <p:scale>
          <a:sx n="106" d="100"/>
          <a:sy n="106" d="100"/>
        </p:scale>
        <p:origin x="115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4:22:21.65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569 7669 44 0,'0'0'34'0,"0"0"-1"31,0 0-10-31,53-8-5 0,12 0-6 16,22 0-5-16,15-1-2 15,3 4-2-15,-2-4-6 16,-11 3-6-16,-8 1-10 16,-22 1-11-16,-24-1-7 15,-27 5 2-15,-25-6 0 16</inkml:trace>
  <inkml:trace contextRef="#ctx0" brushRef="#br0" timeOffset="162.7947">1024 7690 58 0,'0'0'36'15,"-36"85"-6"-15,29-25-5 16,7-1-5-16,-4 8-6 16,2-3-3-16,2-4-6 0,9-9-7 15,-9-51-9-15,4 64-21 16,-4-64-5-16,0 0-2 15,46 8 0-15</inkml:trace>
  <inkml:trace contextRef="#ctx0" brushRef="#br0" timeOffset="400.0108">1292 7925 62 0,'-26'6'35'0,"6"12"-1"16,4 5-13-16,5 3-12 15,7 8-3-15,7-2 0 16,13-1-3-16,5-8 0 16,15-8 0-16,-1-10 1 0,-1-5 0 15,-3-16-1-15,-10-6 1 16,-14-5-2-16,-16 0-2 16,-10 7-7-16,19 20-27 15,-69-23-5-15,44 23 0 16,-2-3-1-16</inkml:trace>
  <inkml:trace contextRef="#ctx0" brushRef="#br0" timeOffset="831.5459">2371 7997 23 0,'0'0'33'0,"-25"0"1"16,7 13-1-16,-15 9-14 16,6 4-7-16,6 12-4 31,9 2-3-31,12 3-2 0,12-5-1 16,15-6 1-16,3-7-1 15,3-10 1-15,-3-10 0 16,-10-5 0-16,-15-12 0 15,-10-2-2-15,-17 0-4 16,-14-1-6-16,2-4-26 16,-3 10-2-16,0-5-1 0,11 8 1 15</inkml:trace>
  <inkml:trace contextRef="#ctx0" brushRef="#br0" timeOffset="1148.001">2582 8117 43 0,'16'0'37'16,"-10"12"1"-16,-16 6 0 16,-2-2-18-16,9 9-9 15,-3 2-5-15,6 3-1 16,3-1-2-16,7-3-1 16,8-6-1-16,12-8 0 15,5-4 0-15,-1-8 1 16,0-12-3-16,-6-7-2 0,0 0-5 15,-6-10-7-15,-4 1-3 16,-18-8 0-16,0-1 1 16,-12-6 4-16,-1 1 5 15,3 2 5-15,-7 1 7 16,3 8 7-16,-3 2 2 16,10 8 1-16,-2 10-6 0,9 11-11 15,0 0-26-15,16 15-4 16,-13 2-2-16,12 9-1 15</inkml:trace>
  <inkml:trace contextRef="#ctx0" brushRef="#br0" timeOffset="1431.5475">3128 8128 54 0,'-20'-17'36'15,"6"17"0"-15,-8 0-4 16,0 7-19-16,4 11-6 16,-4 3-4-16,9 9-2 0,7 4 0 15,6 2-1-15,10-3 1 16,4-3 0-16,6-6 0 16,4-8 1-16,-2-8 0 15,-1-8-1-15,-8-7 1 16,-6-5-4-16,-4-5-7 15,-13 0-21 1,-6-10-7-16,5 6 0 16,-9-6-2-16</inkml:trace>
  <inkml:trace contextRef="#ctx0" brushRef="#br0" timeOffset="1562.6582">3162 8136 59 0,'37'-8'36'0,"13"8"1"16,-7 0-8-16,1 0-17 0,3 0-8 15,-2 4-9 1,-11-4-19-16,-9 0-12 16,-7 0-1-16,-18 0 0 0</inkml:trace>
  <inkml:trace contextRef="#ctx0" brushRef="#br0" timeOffset="1700.2397">3350 8182 25 0,'0'34'31'16,"0"-7"1"-16,7 8-4 15,2 0-15-15,-2-1-14 16,1 0-17-16,-5-14-12 16,14-1 0-16,-8-19-2 31</inkml:trace>
  <inkml:trace contextRef="#ctx0" brushRef="#br0" timeOffset="1947.1753">3570 8258 70 0,'11'-5'38'15,"4"13"2"-15,-3 9-15 16,-10-1-9-16,5 8-7 16,-7-7-3-16,0 2-2 0,4-5-2 15,-4-14-2-15,18 0 0 0,-3-12 0 16,4-7 0 0,9 0 0-16,0-3-1 0,6 4 0 15,-3 8 0-15,-6 4 1 16,-6 16-1-16,-10 8 0 31,-4 14-4-31,-10-3-11 0,2 8-23 16,3 1-1-16,-10-7 1 15,10-2-1-15</inkml:trace>
  <inkml:trace contextRef="#ctx0" brushRef="#br0" timeOffset="2147.0832">3949 8160 63 0,'0'0'40'0,"12"12"0"16,-6 20-3-16,4 21-21 15,-10 5-7-15,3 20-2 16,-3 6-2-16,0 6-1 16,0 0-2-16,0-11-3 0,0-4-8 15,0-22-21-15,4-16-12 16,8-19 0-16,-12-18 0 0</inkml:trace>
  <inkml:trace contextRef="#ctx0" brushRef="#br0" timeOffset="2300.0101">4029 8500 60 0,'-3'-14'39'0,"13"8"-2"15,3-2 2-15,8 4-32 16,10-1-20-16,6-2-23 15,7 7-2-15,-1-17 0 16,10 8 0-16</inkml:trace>
  <inkml:trace contextRef="#ctx0" brushRef="#br0" timeOffset="2546.6852">4641 8318 94 0,'-27'24'41'0,"-15"-1"0"16,-10-5-18-16,9 1-15 15,-5-10-4 1,3-5-2-16,2-9-2 16,7-10-2-16,15-10 1 15,11-3-2-15,10-1 1 16,16-3 0-16,6 9 0 16,12 5 1-16,4 13 2 15,2 15 0-15,0 12 0 16,-3 7 0-16,-9 12-5 0,-7 1-15 15,1 1-20-15,4 0-1 0,1-9 0 16,23-10 0 0</inkml:trace>
  <inkml:trace contextRef="#ctx0" brushRef="#br0" timeOffset="3200.2507">5642 8079 39 0,'-30'-3'30'0,"-10"-6"-1"16,3 9-14-16,7 6-5 0,10 4-3 15,14 5-3-15,15 1-2 16,12-2 0-16,6 2-1 31,3-1 0-31,1-1-1 0,-2-5 0 16,-8 0 0-16,-11-5 0 15,-10-4-1-15,-26 11 0 16,-4-6 0-16,-2 5 0 16,-2 0 1-16,0 2 1 15,3 2 0-15,9 6 1 16,13-1 0-16,15 3 0 0,11-3 0 15,7-2 1-15,8-6-1 16,6-2 1-16,1-13-2 16,4-5 0-16,1-11 0 15,-5-8 0-15,-7-7 0 16,-2 2 0-16,-10-5 2 16,-6 10-1-16,-3 2 2 0,-7 11-1 15,-4 15 0-15,0 0 1 16,-15 15-1-16,10 14 0 0,1 6-2 15,4 2-6 1,0 5-11-16,4-1-21 0,-4-13 0 16,5-4 0-16,-5-24 0 31</inkml:trace>
  <inkml:trace contextRef="#ctx0" brushRef="#br0" timeOffset="3479.0925">5756 7870 39 0,'-17'-39'33'16,"13"23"-3"-16,-9 1-4 0,13 15-32 15,0 12-16-15,3 7-7 16,14 13-2-16,2 7 10 16,6 2 10-16,9 9 11 15,6 2 8-15,44 44 44 16,-45-46-16-1,-7-9 1 1,-1-8-9-16,-3-2-10 16,-13-12-7-16,-2-11-8 15,-13-8-6-15,9-14-10 16,-3-9-25-16,4-1-1 16,-4-7-1-16,10 0 0 15</inkml:trace>
  <inkml:trace contextRef="#ctx0" brushRef="#br0" timeOffset="3864.2546">6446 8208 78 0,'0'32'41'0,"-9"-1"-1"15,-6-8-16-15,2 5-9 16,-12-13-7-16,4-5-6 16,1-10-3-16,-1-10-4 0,11-5-1 15,2-13-1-15,11-1 0 16,2-3 0-16,8 6 1 15,3 4 2-15,6 12 4 16,2 10 1-16,1 13 3 16,2 7-1-16,-4 5 1 31,2 6 0-31,-1-1 0 0,0-6-2 16,1-6 0-16,3-13-1 15,-3-9 0-15,0-8 0 16,0-7 0-16,-3-6 0 15,0-2 1-15,-7 5-1 0,-3 5 1 16,-12 17-1 0,12-5 1-16,-12 16-3 0,0 13-14 15,0 5-23-15,-8-3-1 16,13 6 0-16,2-6-1 0</inkml:trace>
  <inkml:trace contextRef="#ctx0" brushRef="#br0" timeOffset="4301.9457">7804 7873 22 0,'7'23'36'16,"6"21"0"-16,-13 7 2 0,0 7-18 15,0 11-4-15,-10-11-4 0,4-1-3 16,-1-19-4-1,7-13 0-15,0-25-2 0,0 0-2 16,-6-38 1-16,0-4-1 16,-5-11 0-16,0-6 0 31,-5-3-1-31,3 2 0 0,1 6-1 16,0 5 1-16,12 9-1 15,7 4 1-15,15 11-1 16,15-1-1-16,22 6-4 15,8-5-10-15,12 4-22 16,9 6-2-16,-7 1 2 16,0 14-2-16</inkml:trace>
  <inkml:trace contextRef="#ctx0" brushRef="#br0" timeOffset="4517.8776">7778 8032 50 0,'-30'-3'35'0,"30"3"1"16,0 0-5-16,29-12-19 0,14 10-9 16,16-2-19-16,12 4-18 15,0-11-1-15,10 11 0 16,-7-14-1-16</inkml:trace>
  <inkml:trace contextRef="#ctx0" brushRef="#br0" timeOffset="4980.1578">8301 7804 31 0,'14'0'34'0,"6"-5"1"16,17 5-1-16,5 0-19 15,3-6-6-15,2 6-3 16,-4-5-5-16,-7 5-4 0,-9-3-3 16,-12 1 0-16,-15 2-1 15,-9 0-1-15,-6 2 1 16,-11 3 0-16,1 7 4 0,1 2 2 15,-1 3 3-15,6 8 2 16,7 4 2-16,5 8 1 16,3 0 0-16,4 5 1 15,0-1-1-15,0 1 0 0,-5-4-2 16,-2-1 0-16,-8-10-2 16,2-1-1-16,-8-9-1 15,2-8-1-15,4-4-2 16,-1-5 1-16,16 0-1 31,-6-14 0-31,18 9-1 0,7-2 2 16,12 7 0-16,6 0 0 15,4 0-4-15,0 5-12 16,0-5-17-16,7 0 0 16,-7-8-1-16,5 2 1 15</inkml:trace>
  <inkml:trace contextRef="#ctx0" brushRef="#br0" timeOffset="5164.3373">8869 7833 52 0,'0'0'37'0,"4"17"1"16,-4 15-7-16,-4 9-16 16,11 11-5-16,-7 5-2 0,0 7-2 15,-4-1-3-15,-2-6-6 0,3-8-6 31,-8-14-17-31,-3-17-13 0,4-9 0 0,-4-21 0 16</inkml:trace>
  <inkml:trace contextRef="#ctx0" brushRef="#br0" timeOffset="5449.3846">8916 7752 69 0,'55'-19'37'16,"7"19"1"-16,-10 13-17 15,-12 7-7-15,-7 11-4 16,-22 7-4-16,-16 4-2 16,-23 0-3-16,-16-3-4 0,-6-3-4 15,-8-10-2-15,9 0-1 16,4-11 0-16,21-2 1 16,9-11 3-16,27 4 3 15,13 2 4-15,15 2 5 16,11 10 1-16,0 3 1 15,2 6-2 1,-4 3-13-16,-5 4-25 16,-16-14-3-16,-4 2-1 0,-11-20 0 15</inkml:trace>
  <inkml:trace contextRef="#ctx0" brushRef="#br0" timeOffset="5949.1743">9955 8055 36 0,'24'0'33'15,"4"11"1"-15,-13 5-6 16,-9 9-12-16,-6 9-5 15,-17 0-3-15,1 2-3 0,-3-7-2 16,0-5 0-16,1-14-2 16,18-10-1-16,-4-17 0 0,14-5-1 15,7-9 1-15,3-3-1 16,2 3 2-16,-1 3-1 16,-1 7 1-16,-3 13 0 15,-3 8 1-15,-7 11-1 16,1 7 1-16,-2 9-1 31,0 2-4-31,1 1-4 0,7 1-13 16,2-6-15-16,-4-11-2 15,13-7 1-15,-2-17-1 16</inkml:trace>
  <inkml:trace contextRef="#ctx0" brushRef="#br0" timeOffset="6333.5452">10466 8124 43 0,'13'0'35'15,"-8"16"0"-15,-14 0-7 16,-7 3-11-16,-2 3-5 16,-7-5-6-16,0-5-4 0,-2-7-4 15,5-10-2 1,5-7-1-16,3-8-1 16,14-2 0-1,0-4 2-15,7 4 1 16,6 4 2-16,4 10 3 15,6 10 2-15,-2 12 1 0,6 8 0 16,-5 3 1-16,3 8-2 16,-4-1 0-16,2-5-2 15,1-6-1-15,-3-14 0 16,1-7-2-16,-3-13 1 0,0-10 0 16,2-6-1-16,-2-5 0 15,-3-1 1-15,-4 2 1 16,1 9 1-16,-5 7 1 15,-8 17 0-15,0 0 0 16,7 16 1-16,-11 10-2 16,4 6-8-16,0 3-23 0,7 4-8 15,3-11-1-15,20 0-1 16</inkml:trace>
  <inkml:trace contextRef="#ctx0" brushRef="#br0" timeOffset="7018.6311">11834 7986 51 0,'-3'29'32'0,"-17"0"1"15,-3 9-19-15,-7 6-4 16,-6-7-4-16,0-3-4 0,0-10-2 16,2-14-2-16,9-15-1 15,10-10 0-15,8-8-1 16,7-5 2-16,8-1 1 0,6 2 1 15,8 8 3-15,2 12 1 16,0 11 1-16,-1 16 1 16,-2 6 0-16,2 9 0 0,-5 2-2 15,4 1 1-15,-4-8-3 16,6-8 0-16,-3-12-2 16,3-14-1-16,4-11 1 15,-4-13-2-15,-2-9 1 16,1-9-1-16,-6 0 1 31,-3 3 1-31,-3 6 1 0,-1 8 0 16,-7 12 1-16,-3 17 1 15,0 13 0-15,4 15 1 16,-4 7-1-16,3 10-1 16,2 1-1-16,0-7-4 15,4 2-14-15,8-14-19 16,-11-17-2-16,13-2 1 0,-4-20-1 15</inkml:trace>
  <inkml:trace contextRef="#ctx0" brushRef="#br0" timeOffset="7450.6584">12231 8007 24 0,'9'-11'29'0,"13"4"2"15,-3-4-4-15,2-1-16 16,7 2-4-16,-3 1-4 16,-1 5-1-16,-8 4-2 15,-16 0 0-15,9 7-1 16,-18 7 1-16,-3 4 0 0,-1 7 0 16,-5 3 1-16,6 7 2 15,5-1 0-15,7 3 1 16,6-6 1-16,10-2 1 15,6-9-2-15,9-6 0 16,-1-14 0-16,8-4-2 16,-4-16-1-16,3-6-1 0,-12-8 0 15,3-7 0-15,-7-2-1 16,-8 3 1-16,-3 6 1 16,-10 6 0-16,0 9 1 15,0 19-1-15,0 0 1 16,-13 22 0-16,6 4 1 15,4 9-2 1,3 7-4-16,0-3-8 16,0-3-24-16,13-3-1 0,-9-12 0 15,16-2-1-15</inkml:trace>
  <inkml:trace contextRef="#ctx0" brushRef="#br0" timeOffset="7736.5466">13114 8049 49 0,'16'0'38'16,"-10"9"0"-16,-12 6-2 16,-12 1-19-16,-1 6-7 15,-3-4-4-15,-5 0-3 16,-6-4-4-16,3-7-2 16,2-7-2-1,-2-8 0-15,14-6-1 16,1-8 1-16,11 0 0 15,4-1 2-15,10 2 3 16,8 8 1-16,4 3 2 0,5 10 1 16,1 12 0-1,0 8 1-15,-5 3-1 0,-5 6-4 16,0 5-14-16,1 0-21 0,-10-10-2 16,7 0 0-16,-4-14 0 15</inkml:trace>
  <inkml:trace contextRef="#ctx0" brushRef="#br0" timeOffset="8284.3237">13369 8035 23 0,'25'-6'30'16,"-5"-6"-1"-16,16 6-4 15,-6-2-14-15,-2 4-4 16,-2 4-4-16,-8-3-2 16,-9 3 0-16,-9 0 0 0,-18 10-1 15,-7-5 2-15,0 6 0 16,-3 2 1-16,-3 1 0 0,9 3 1 15,3 6 0-15,13 2 1 16,12 0-1-16,10 1 0 16,9-3 0-16,3-1-2 15,15-6 1-15,0-4-2 16,10-12-1-16,-3-7-1 31,-1-4-1-31,-5-5 0 0,-4-6 0 16,-9-1 0-16,-9-4 0 15,-9 2 1-15,-13 4 2 16,-6 2 1-16,-7 6 0 16,-5 4 0-16,-2 3 0 15,-1 6 0-15,2 10-1 16,4 5 0-16,3 2 0 0,9 2-1 16,7 1 1-16,7 0-1 15,4-3-1-15,4 1-5 16,2-6-18-16,5-12-11 0,3 0 0 15,-6-15-1 1</inkml:trace>
  <inkml:trace contextRef="#ctx0" brushRef="#br0" timeOffset="8521.8756">13797 7677 67 0,'9'-23'36'0,"-9"0"2"16,0 23-13-16,10-3-18 15,-2 15-23-15,9 12-19 16,-12 3-1-16,11 9-1 0,-7-2 0 15</inkml:trace>
  <inkml:trace contextRef="#ctx0" brushRef="#br0" timeOffset="8737.3848">14303 7918 76 0,'0'0'35'0,"15"-4"-2"15,-15 4-18-15,18-6-38 16,-18 6-11-16,0 13-1 0,0 3-1 16</inkml:trace>
  <inkml:trace contextRef="#ctx0" brushRef="#br0" timeOffset="8868.9447">14277 8132 65 0,'4'19'40'16,"-4"-19"-1"-16,12 6-9 16,-12-6-53-16,0 0-10 15,0 0-5-15,0-18-1 16</inkml:trace>
  <inkml:trace contextRef="#ctx0" brushRef="#br0" timeOffset="9706.2368">15027 7524 24 0,'10'-9'33'0,"-10"9"0"16,0 18-3-16,0 28-13 15,-10 15-3-15,6 16-6 16,-6 5-2-16,3 9-1 0,2 0-1 15,0-8-2-15,5-19-1 16,0-14 0-16,4-21-1 16,4-15 0-16,4-14 0 15,5-14-1-15,1-11 1 16,8-1 0-16,-5-4 0 31,-1 3 0-31,0 6 1 0,-2 10 0 16,-5 11-1-16,-7 11 1 15,-6 6 0-15,0 7 0 16,3 4-4-16,-3-5-9 16,4-6-23-16,5 0-1 15,1-11 0-15,11-1 0 0</inkml:trace>
  <inkml:trace contextRef="#ctx0" brushRef="#br0" timeOffset="10007.0884">15457 8064 32 0,'-6'14'33'31,"6"11"1"-31,-11-4-3 0,6 2-18 16,5 0-3-16,-5-5-1 16,5-5-3-16,0-13-1 15,0 0-2-15,4-22 0 16,-4 2-1-16,-7-15 0 15,3-11 0-15,-4-9-1 16,-1-2 0-16,-1-3-1 0,1 3 0 16,1 1 0-16,8 5 0 15,0 8 0-15,11 11-1 16,11 10-2-16,0 8-5 16,15 7-20-16,14 14-8 15,-3-4-1-15,13 13 0 0</inkml:trace>
  <inkml:trace contextRef="#ctx0" brushRef="#br0" timeOffset="10254.2395">15520 8211 30 0,'-5'12'33'15,"5"-12"-1"-15,15 8-2 16,3-3-17-16,9 2-12 0,4 2-18 16,-5-9-13-16,11 5 0 15,-12-17-3-15</inkml:trace>
  <inkml:trace contextRef="#ctx0" brushRef="#br0" timeOffset="10570.6078">15691 7921 52 0,'8'22'32'0,"-13"-4"1"15,5 4-16-15,0 2-6 16,0-2-3-16,0 2-3 0,0-13-2 16,0-11-1-16,12 3 0 15,-1-9-1-15,4-6 0 16,-2-8 0-16,5 2-1 16,-5 0 1-16,5 4-1 15,-6 5 0-15,-2 9 0 16,-10 0 1-16,12 15 0 0,-9 3 0 31,1 5-6-31,-4 0-15 0,6-5-15 0,1 2 1 16,-7-20-1-16,17 15 0 15</inkml:trace>
  <inkml:trace contextRef="#ctx0" brushRef="#br0" timeOffset="11008.3605">15965 7620 47 0,'25'-4'31'16,"-3"-5"-1"-16,5 4-16 15,1 5-1-15,-2 0-5 16,-2 0-4-16,-2 6-1 31,-4 1-1-31,-8 3 0 0,-1-1-1 16,-4 2 0-16,-1 4-1 16,-4 2 1-16,3 1 0 15,-3 5-1-15,0 4 1 16,6 2-1-16,-3 4 0 15,1 7 0-15,2-1 1 16,0 3-1-16,1 2 0 0,-7-3 1 16,0 0-1-16,-4-2 2 15,-6-5 0-15,-7-8-1 0,-3-4 1 16,-5-8-1 0,1-3-3-16,3-5-16 15,8-6-15-15,-8-14-2 0,16 4 0 31,-3-7-1-31</inkml:trace>
  <inkml:trace contextRef="#ctx0" brushRef="#br0" timeOffset="11871.5429">16584 7882 38 0,'19'-4'29'0,"22"8"-4"16,-4-4-13-16,6 0-10 16,4 0-14-16,-9-4-14 15,4 8-1-15,-17-9-1 16</inkml:trace>
  <inkml:trace contextRef="#ctx0" brushRef="#br0" timeOffset="12040.8362">16632 7974 14 0,'0'0'34'0,"12"19"-1"15,6-14-2-15,11-3-12 31,8 4-19-31,-7-6-25 0,17 0-3 16,-13-7-4-16,4 7-1 16</inkml:trace>
  <inkml:trace contextRef="#ctx0" brushRef="#br0" timeOffset="12788.4239">17331 7720 27 0,'7'-20'30'0,"-7"-14"2"15,8-8-8-15,-3-8-8 16,-5-9-4-16,10 2-3 16,-10 2 0-16,9 9-2 15,-9 9-2-15,0 19-1 16,0 18-1-16,0 21 0 0,0 17-2 16,0 21 0-16,6 7-3 15,-6 2-7-15,11 2-19 16,0-2-9-16,-11-15 1 15,3-5-1-15</inkml:trace>
  <inkml:trace contextRef="#ctx0" brushRef="#br0" timeOffset="12942.128">17192 7886 41 0,'0'0'35'16,"35"9"-1"-16,-2-9-3 0,13 0-20 15,9 0-7-15,4 0-12 16,4 8-23-16,-13-8-2 0,1 15-1 16,-18-5-1-16</inkml:trace>
  <inkml:trace contextRef="#ctx0" brushRef="#br0" timeOffset="13260.1554">17220 8168 37 0,'-14'-17'35'0,"21"7"1"15,10-4 0-15,10-2-22 16,16 9-3-16,1 3-4 0,3 12-3 16,-10 8-1-1,-10 7 0-15,-20 9-2 0,-15 4 0 16,-17 3-2-16,-13 1 1 0,-11-2-1 15,-1-9 1-15,3-3-1 16,8-11 0-16,12-6-1 16,9-9 1-16,18 0 1 15,0-9 0-15,21 2-1 32,9 0 1-32,7 2-5 0,3 0-9 15,1 1-22-15,8 9 0 16,-10-5 0-16,5 8 0 15</inkml:trace>
  <inkml:trace contextRef="#ctx0" brushRef="#br0" timeOffset="13760.5095">18082 7908 59 0,'-7'-9'34'0,"-19"-1"-5"16,-9 3-12-16,1 7-4 15,-6 5-5-15,6 11-3 16,1 5-1-16,13 2-2 16,11 4-1-16,15-1 0 15,9-3 0-15,9-7 0 0,3-6 0 16,3-14 1-16,-6-12-1 15,-5-7 0-15,-5-13 0 16,-14-6 0-16,-7-14-1 16,-7-4 1-16,-3-6-1 15,-2 2-1-15,6 3 0 16,2 4-3 0,11 7-1-16,8 8-9 15,10 11-16-15,13 19-7 0,0 0 1 16,10 12 1-16</inkml:trace>
  <inkml:trace contextRef="#ctx0" brushRef="#br0" timeOffset="14062.0868">18289 7778 12 0,'-3'54'31'0,"-10"-8"0"15,8 3 1-15,1-8-14 16,1-11-6-16,3-2-3 15,0-12-2-15,0-4-1 16,0-12-2-16,4-12 0 0,-4-10 0 16,0-8-1-16,-6-13 0 15,1-8-2-15,-5-12 0 16,-1-2 0-16,-1 0-1 16,0 5 0-16,5 3 1 15,1 7-1-15,6 11 0 31,13 14-1-31,6 9-2 0,6 5-6 16,14 9-14-16,7 5-12 0,-2-3-2 16,9 14 2-16</inkml:trace>
  <inkml:trace contextRef="#ctx0" brushRef="#br0" timeOffset="14293.186">18271 8076 17 0,'5'19'32'15,"6"-19"-1"-15,17 0 0 16,-3-5-20-16,3-6-30 15,5 8-8-15,-14-9-3 16,5 5-1-16</inkml:trace>
  <inkml:trace contextRef="#ctx0" brushRef="#br0" timeOffset="14577.7589">18405 7810 36 0,'25'6'33'15,"-19"5"2"-15,6 7-5 32,-5 2-17-32,-7 1-2 0,6 1-6 15,-6-2-4-15,0-8-3 16,0-12-3-16,0 0-1 16,12-6-1-16,-2-7-1 15,5-3 2-15,2 0 2 16,2 2 2-16,-1 3 3 15,1 5 2-15,-1 6 1 0,-3 12 0 16,-5 0-6-16,-5 2-23 16,3 9-5-16,-16-9-1 15,8 7 0-15</inkml:trace>
  <inkml:trace contextRef="#ctx0" brushRef="#br0" timeOffset="14978.5562">18773 7490 9 0,'22'0'28'0,"-4"-9"0"16,15 9-3-16,-10 0-12 15,4 5-4-15,0-1-2 16,-6 1-3-16,-3 4 0 16,-6 0-1-16,-5 2 0 15,-3 1-2-15,-4 4 1 0,0 2-1 16,0 6 0-16,0 7 0 16,2 4 0-16,7 3-1 15,-2 4 2-15,4 2-1 16,-2 3 1-16,-1-2-1 15,-2-3 1-15,-6-6 1 16,-10-4-1 0,-8-7 0-16,-2-7-2 15,-4-2-7-15,-4-10-11 16,-3-8-15-16,13-2 1 16,0-12-1-16,18 16 2 0</inkml:trace>
  <inkml:trace contextRef="#ctx0" brushRef="#br0" timeOffset="15465.1678">19343 7899 44 0,'-6'9'37'0,"6"-9"2"15,12 6-2-15,12-1-19 32,11-5-8-32,11 5-9 0,7-5-23 15,5 4-14-15,-5-13-2 16,4 9 0-16</inkml:trace>
  <inkml:trace contextRef="#ctx0" brushRef="#br0" timeOffset="15814.756">19982 7413 56 0,'27'-30'37'0,"1"-1"-2"16,4 14-16-16,8 11-5 16,-9 6-4-16,-3 13-3 15,-18 5-3-15,-15 11-1 16,-17 4-2-16,-9 3 1 16,-4-1-1-16,-1 1 0 0,7-4-1 15,8-4 1-15,21-3-2 16,15-8-1-16,17-3-4 15,6-5-5-15,11-3-16 16,3 1-10-16,-10-7-1 16,5 3 1-16</inkml:trace>
  <inkml:trace contextRef="#ctx0" brushRef="#br0" timeOffset="16020.9935">19900 7853 43 0,'-2'8'36'0,"2"-8"0"16,36 0-5-16,6 0-16 16,14-3-5-16,11 3-7 15,5 0-11-15,2 0-19 16,-5 0-8-16,-5 0-2 15,-18 0 1-15</inkml:trace>
  <inkml:trace contextRef="#ctx0" brushRef="#br0" timeOffset="16400.8485">20010 8029 32 0,'-14'0'34'0,"14"0"1"16,10-7-4-16,9 3-14 15,11 4-5-15,1-3-6 16,6 3-3-16,-5 5-1 16,-2 1-1-16,-6 0 0 0,-12 1-1 15,-12 3-1-15,-8-1-1 16,-9 6-2-16,-6-3 1 15,3 1-1-15,-2-1 1 16,10 2 0-16,9 0 0 16,12 4 3-16,8 4 1 15,5-3 3 1,3 7 1-16,-6-2 0 16,-6 6 1-16,-18-4-1 15,-15 0 0-15,-18-8-4 16,-14-9-12-16,-10-9-24 15,8-6-2-15,2-12 0 0,15-6 0 16</inkml:trace>
  <inkml:trace contextRef="#ctx0" brushRef="#br0" timeOffset="16939.5539">20865 7844 74 0,'-25'0'32'0,"-7"4"-10"15,4-2-6-15,8 12-5 0,7 4-2 16,13 4-3-16,9-5 0 15,13 5-1-15,6-8 0 16,6-3-2-16,1-9 1 16,-1-7-2-16,-6-13 0 15,-11-8-1 1,-9-10 0-16,-10-10-1 16,-12-12 0-16,-9-5 1 15,-4-5-1-15,-4 1-1 16,5 6-1-16,3 2-3 15,12 11-3-15,11 4-8 16,11 15-16-16,17 18-6 16,5 3 0-16,12 13 0 0</inkml:trace>
  <inkml:trace contextRef="#ctx0" brushRef="#br0" timeOffset="17286.7354">21162 7784 18 0,'7'45'32'16,"-7"-13"0"-16,5 3-1 15,-1-10-14-15,1-6-4 16,0-3-3-16,-5-16-4 16,0 0-1-16,0 0-1 31,4-23 0-31,-10-4-1 0,3-2 0 15,-3-13-1-15,-2-8-2 16,2-3 1-16,-1-7 0 16,2 2 0-16,0 2-1 15,0 2 1-15,5 8-1 16,5 8 0-16,6 7 1 16,7 13-2-16,3 7-3 0,13 8-4 15,1 3-10-15,9 0-18 16,11 9 0-16,-2-1-1 15,11 11 0-15</inkml:trace>
  <inkml:trace contextRef="#ctx0" brushRef="#br0" timeOffset="17524.2169">21193 7996 44 0,'0'0'33'16,"19"2"0"-16,6-4-10 16,10-1-11-16,4-1-9 15,3 0-17-15,3 4-18 16,-14-10 0-16,5 10-2 15,-17-10 1 1</inkml:trace>
  <inkml:trace contextRef="#ctx0" brushRef="#br0" timeOffset="17971.2401">21557 7696 59 0,'0'0'24'0,"18"-5"-2"16,-7 9-2-16,-5 5-4 0,4 10-4 15,-10 0-3-15,3 8-1 16,-6 0-3-16,3 2-1 15,-7-5-1-15,2-5-1 16,-1-8 0-16,6-11-1 16,-9 3 0-16,9-12 0 31,3-7 0-31,5-6-1 0,4-3 1 16,3-1-2-16,3 3 1 15,4 2 0-15,1 8 0 16,-3 6 0-16,2 7 0 15,-4 12 0-15,-5 5 1 16,1 3 0-16,-8 6-2 16,0-4-3-16,0 2-18 0,0-1-16 15,-9-11 1-15,7-1-1 16,-4-11 0-16</inkml:trace>
  <inkml:trace contextRef="#ctx0" brushRef="#br0" timeOffset="18140.5375">21927 7817 79 0,'10'-2'36'0,"1"-6"1"16,12 1-21-16,5 7-9 15,3 0-14-15,3 4-27 16,-4-6-2-16,8 4-1 0,-13-6 0 15</inkml:trace>
  <inkml:trace contextRef="#ctx0" brushRef="#br0" timeOffset="18372.5628">22393 7634 75 0,'0'-18'36'0,"0"18"0"15,14 9-17-15,-10 2-6 16,4 14-7-16,-4 3-2 16,2 5-1-16,-2 1-2 31,0 0-5-31,0 0-18 0,0-5-15 16,-7-14-1-16,3 2 0 15,0-17-1-15</inkml:trace>
  <inkml:trace contextRef="#ctx0" brushRef="#br0" timeOffset="18757.7764">22587 7446 53 0,'22'-6'33'15,"2"-6"1"1,5 4-17-16,5 8-4 16,0-5-7-16,4 5-2 0,-8 0 0 15,1 5-3 1,-9-4 1-16,-1 6-1 16,-11 2-1-16,-1 3 1 0,-6 8-1 15,-3 4 0-15,0 7 0 16,0 6 0-16,0 5 0 15,0 7 1-15,8-2-1 0,-2-1 0 16,0-7 0-16,3-2 1 16,-3-8 1-16,-6-4 0 15,-5-10 0-15,-6-2 0 16,-4-10 0-16,-3-1-6 16,4-5-28-16,2 3-4 0,2-6 0 15,20 6-1-15</inkml:trace>
  <inkml:trace contextRef="#ctx0" brushRef="#br0" timeOffset="19058.9455">23467 7461 65 0,'4'11'36'16,"4"12"2"-16,-3 6-13 16,0 4-11-16,2 12-7 15,-4-2-2-15,0 2-2 16,6-3-5-16,-3-6-7 15,7-8-23 1,-7-3-7-16,-6-15 1 16,12-6-2-16</inkml:trace>
  <inkml:trace contextRef="#ctx0" brushRef="#br0" timeOffset="19243.6733">23372 7661 68 0,'13'-9'38'0,"-3"2"1"16,12-3-13-16,11 10-13 0,-3-4-6 15,11 4-5-15,2 3-20 16,-1-1-19-16,-18-2-1 31,5 0 0-31,-10 0-1 0</inkml:trace>
  <inkml:trace contextRef="#ctx0" brushRef="#br0" timeOffset="19507.9269">23960 7768 62 0,'0'0'38'15,"10"0"0"-15,-10 0-4 0,9-7-22 16,-9 7-8-16,0 0-10 16,0 0-20-16,0 0-12 15,0 0 0-15,14 3 0 16</inkml:trace>
  <inkml:trace contextRef="#ctx0" brushRef="#br0" timeOffset="19730.3744">24274 7765 54 0,'11'0'38'15,"-11"0"1"-15,0 0-3 16,13-4-20-16,-13 4-10 16,0 0-5-16,0 0-11 15,0 0-19-15,0 0-8 0,39 4-1 16,-39-4-1 0</inkml:trace>
  <inkml:trace contextRef="#ctx0" brushRef="#br0" timeOffset="19893.2676">24445 7775 54 0,'0'0'34'0,"0"0"-2"0,0 0-10 16,0 0-28-16,0 0-24 15,0 0-2-15,0 0-2 16,0 0 1-16</inkml:trace>
  <inkml:trace contextRef="#ctx0" brushRef="#br0" timeOffset="38176.8892">1105 9206 45 0,'0'0'31'16,"-49"-51"-8"-16,49 51-6 15,-65 2-6-15,65-2-3 31,-63 40-2-31,63-40-1 0,-34 74-2 16,29-35-1-16,5-39 0 16,33 79 1-16,-33-79-1 15,75 64 0-15,-22-45-1 16,-11-5 1-16,-1-6-1 16,-10-3-1-16,-6-10 1 15,-25 5 0-15,0 0 0 0,0 0 1 16,-81-30-1-16,35 30 0 15,-4 3-1-15,-2 11 1 16,4 6-1-16,48-20-1 16,-70 65 0-16,54-23 0 15,6 3 1-15,10-4 0 16,0-41 0 0,44 77 1-16,-44-77 0 15,75 49 0-15,-29-37-1 0,9-12 1 16,2-5 0-1,-1-11 0-15,-7-12-1 0,-5-4 1 16,-4-5-1-16,-12 3 2 16,-7-2 1-16,-13 9 0 15,-8 6 1-15,-3 8-1 0,-7 13 0 16,-1 10-1-16,6 8 1 16,5 7-1-16,0 4-2 15,5 5-1-15,6-2-2 16,0-3-5-16,5 0-14 15,2-7-16-15,-7-12-1 16,-11-10 0-16,14 0 0 0</inkml:trace>
  <inkml:trace contextRef="#ctx0" brushRef="#br0" timeOffset="38308.4412">1322 9324 38 0,'-5'-14'33'31,"-4"2"-4"-31,-2 18-11 16,14 8-42-16,-3-4-4 16,5 15-3-16,-5-8-1 15</inkml:trace>
  <inkml:trace contextRef="#ctx0" brushRef="#br0" timeOffset="38477.6713">1394 9602 31 0,'24'47'37'0,"-13"-6"2"0,3 1 0 16,6-3-14-16,0-11-9 15,4 0-4-15,-6-15-4 16,4-6-3-16,-2-10-2 16,3-11-3-16,-3-4-7 15,-6-10-16-15,-5-4-17 16,5 3-1 0,-3-5 1-16,7 6-1 15</inkml:trace>
  <inkml:trace contextRef="#ctx0" brushRef="#br0" timeOffset="38878.7348">1910 9653 38 0,'5'28'39'15,"-5"5"1"-15,-5-2 0 0,-11-7-15 16,2 5-8-16,-6-12-9 0,4-5-4 16,-2-8-4-1,2-10-3-15,7-4-3 0,-1-12-1 16,10 3 0-16,4-3-1 15,5 3 2-15,-1 4 1 16,7 8 2-16,0 7 3 0,3 7 2 16,-1 8 1-16,1 3 0 15,2 5 1-15,2-4 0 16,-1 1-1-16,2-8 0 16,1-5 0-16,-2-7-1 15,3-12 0-15,1-7 0 31,-4-3 0-31,-3-10-1 0,5-1 0 16,-5 4 0-16,-5 3 0 16,0 10 1-16,-14 16 0 15,14 0 1-15,-2 15 0 16,-5 12-1-16,0 11-2 16,1 0-27-16,-3 9-12 15,-2-11-2-15,17-4 0 0</inkml:trace>
  <inkml:trace contextRef="#ctx0" brushRef="#br0" timeOffset="39460.4687">3898 9886 22 0,'24'24'34'16,"3"7"2"-16,14 20 0 0,5 7-21 15,0 7-10-15,-2 5-14 16,-7-6-21-16,4 1-3 16,-17-24-2-16,1-7-1 15</inkml:trace>
  <inkml:trace contextRef="#ctx0" brushRef="#br0" timeOffset="39646.1763">4415 9919 51 0,'0'0'40'16,"0"0"0"-16,-19 29 1 15,0 12-25-15,-9 10-6 0,-3 19-3 16,-6 8-2-16,5 6-2 16,-4 1-6-16,3-6-6 15,7 0-11-15,4-12-21 16,4-21 0-16,5-12-1 15,7-20 0-15</inkml:trace>
  <inkml:trace contextRef="#ctx0" brushRef="#br0" timeOffset="39915.5361">4830 9951 56 0,'-28'-18'36'0,"-1"18"1"16,-7 9-16-16,-8 9-8 15,4 19-5-15,-3 14-2 16,11 14-3-16,2 5-1 16,15 7-1-16,7 0 0 15,11-1 0 1,13-4-3-16,8-14-6 15,15-14-26-15,4-6-3 16,1-24 0-16,4-8 0 16</inkml:trace>
  <inkml:trace contextRef="#ctx0" brushRef="#br0" timeOffset="40268.1815">4856 10210 42 0,'-17'-4'35'0,"5"-1"2"16,12 5-12-16,21 0-8 15,2 0-5-15,13 10-4 0,1-6-3 16,3 3 0-16,-1 0-3 16,-3-1-1-16,-12 3-1 15,-13-4-1-15,-11 6-1 16,-11 1 1-16,-10 2 0 15,-5 4-1-15,-8 4 1 16,1-1 0 0,2 1 1-16,7-2 1 15,6-2-1-15,18-1 1 16,6-6-1-16,13-2 1 16,9-1-1-16,4-6-7 15,10-2-23-15,5 0-8 16,-6-7 1-16,0-1 0 15</inkml:trace>
  <inkml:trace contextRef="#ctx0" brushRef="#br0" timeOffset="40466.6085">5249 10040 48 0,'0'-19'38'16,"10"19"1"-16,8 23-4 15,4 10-18 1,8 22-6-16,-10 7-4 15,-4 12-1-15,-11 9-1 16,-5-4-3-16,-6-2-2 16,-11-15-8-16,0-10-27 15,-5-16-5-15,5-21-1 16,17-15 0-16</inkml:trace>
  <inkml:trace contextRef="#ctx0" brushRef="#br0" timeOffset="40684.3182">5694 10248 59 0,'0'0'39'0,"33"0"0"15,-4 5-4-15,1-4-24 0,12 8-6 16,2 0-10-16,-6-4-25 15,-4-5-8-15,-5 4 0 32,-18-10-2-32</inkml:trace>
  <inkml:trace contextRef="#ctx0" brushRef="#br0" timeOffset="40815.8406">5718 10399 50 0,'15'7'37'0,"15"2"1"0,8-9-10 16,12-4-47-16,9 8-10 16,-6-13-4-16,13 9-4 15</inkml:trace>
  <inkml:trace contextRef="#ctx0" brushRef="#br0" timeOffset="41184.7317">6716 9869 48 0,'0'-49'37'0,"6"8"-1"0,-6 7-11 16,0 6-7-16,0 19-6 16,0 9-3-16,-8 28-3 15,1 15-2-15,4 9-1 16,3 11-4-16,-3 5-6 15,3 1-27-15,9 1-4 32,-5-15-1-32,1-8-1 0</inkml:trace>
  <inkml:trace contextRef="#ctx0" brushRef="#br0" timeOffset="41347.6178">6468 10285 39 0,'-11'0'37'0,"11"0"1"16,17 0-1-16,17 0-18 0,15 0-9 16,17 5-7-16,10 1-10 15,5 7-27-15,5-13-3 16,2 6-1-16,-7-6 1 16</inkml:trace>
  <inkml:trace contextRef="#ctx0" brushRef="#br0" timeOffset="41715.744">6542 10636 27 0,'-18'-11'34'15,"12"-12"1"-15,18 4 0 16,21 1-19-16,8-1-3 15,14 15-3-15,0 4-2 16,0 6 0-16,-16 11-2 16,-14 10 0-16,-21 4-2 15,-14 6-1-15,-20 0-1 0,-11-4-1 16,-11-3-4-16,-4-12-2 16,6-7-1-16,6-11 0 0,14-4-1 15,5-11 1 1,16 0 1-16,9 0 1 15,12 2 3-15,12 9 2 0,4 4 2 32,6 9 0-32,-2 10 0 0,5 4-5 15,-9 0-33-15,6 4 0 16,-8-12-2-16,6 5 0 16</inkml:trace>
  <inkml:trace contextRef="#ctx0" brushRef="#br0" timeOffset="42146.5698">7317 9927 57 0,'3'-14'37'0,"6"14"2"15,17 11-14-15,20 25-8 0,6 11-6 16,10 13-6-16,-2 12-5 16,-1-4-11-16,-6 0-26 15,-4-6-2-15,-21-20 0 16,-3-6-1-16</inkml:trace>
  <inkml:trace contextRef="#ctx0" brushRef="#br0" timeOffset="42348.5092">7876 9838 54 0,'-13'0'39'0,"-15"9"1"0,-58 54 12 15,27-13-42-15,-6 14-4 16,-7 4-3-16,7 9-4 16,0 2-7-16,2-9-12 15,12-9-19-15,11-7-1 16,7-20 0-16,21-8 0 16</inkml:trace>
  <inkml:trace contextRef="#ctx0" brushRef="#br0" timeOffset="42617.3958">8313 9760 43 0,'-43'12'37'0,"-16"8"0"15,2 18-5-15,-4 17-17 16,5 8-4-16,9 18-5 0,13 4-2 16,23 3-2-1,15-4-2-15,16-8-5 0,22-8-8 16,9-18-24-16,5-25-1 16,8-8 1-16,-11-25-1 0</inkml:trace>
  <inkml:trace contextRef="#ctx0" brushRef="#br0" timeOffset="42934.1245">8273 10090 32 0,'0'0'36'15,"0"-18"0"-15,21 13-2 16,7 5-16-16,6-3-5 15,4 3-5-15,-2 5-3 0,-1 2-1 16,-9 3-2-16,-11 0-1 16,-15 8-1-16,-15 0 1 0,-9 4-1 15,-7 2 0-15,-2 1 0 16,-1 2 0-16,6-3 0 16,9-1 0-16,10-3-1 31,9-3 2-31,12-3-2 0,7-5 0 15,10 0-5-15,1-5-22 16,1-12-10-16,7 2 1 16,-4-12-1-16</inkml:trace>
  <inkml:trace contextRef="#ctx0" brushRef="#br0" timeOffset="43134.5595">8724 9862 52 0,'21'-15'40'15,"3"9"0"-15,14 26 1 16,5 14-21-16,-3 12-10 16,2 20-4-16,-15 8-1 15,-13 10-3 1,-19 4-1-16,-17-8-5 16,-8-2-21-16,-14-15-16 15,-10-18-1-15,5-10 1 16,6-28-1-16</inkml:trace>
  <inkml:trace contextRef="#ctx0" brushRef="#br0" timeOffset="43450.4272">9195 10249 64 0,'49'0'39'0,"4"0"1"16,6 0-2-16,-6 0-35 16,6-10-36-16,0 6-4 15,-4-12-2-15,5-1 0 16</inkml:trace>
  <inkml:trace contextRef="#ctx0" brushRef="#br0" timeOffset="43872.9091">10031 9830 40 0,'22'-32'35'16,"6"-6"0"-16,7 7-11 0,11 11-7 15,0 8-4-15,-2 12-2 16,-13 12-3-16,-7 15-2 16,-24 11-2-16,-15 9-1 15,-21 5 0-15,-12-1-2 16,-8-2 0-16,2-6-1 15,4-9-1-15,9-8 0 0,16-8-1 16,25-18 1-16,0 0 0 16,37 7 0-16,4-12 0 0,9 0-1 15,6 5-10-15,-1 0-25 16,-6-5-1-16,-5 5 0 16,-13 0 0-16</inkml:trace>
  <inkml:trace contextRef="#ctx0" brushRef="#br0" timeOffset="44072.6127">9858 10318 58 0,'0'0'39'15,"37"5"0"-15,6-5-4 16,17-9-22-16,20 9-5 15,1-10-4-15,9 3-9 16,-1 0-23-16,-5 7-11 16,-18-9 0-16,-8 13-1 15</inkml:trace>
  <inkml:trace contextRef="#ctx0" brushRef="#br0" timeOffset="44435.919">9976 10528 32 0,'0'0'36'0,"19"-2"1"16,9-5 0-16,18 2-19 16,7 5-8-16,2-4-3 15,-1 8-3-15,-5 1-1 16,-11 3-3-16,-14 2-2 15,-18 4-2-15,-9 0-4 0,-13 1-2 16,1 2 1-16,-6-8-1 16,11 4 3-16,10-13 2 15,-3 15 3-15,13-6 4 16,7-4 5-16,7 7 3 16,-10 0 1-16,4 13 0 31,-21 0-1-31,-6 5-1 0,-22 1-3 15,-12-7-6-15,-4-5-14 16,-3-10-24-16,-5-15-1 16,11-7 0-16,1-16 0 15</inkml:trace>
  <inkml:trace contextRef="#ctx0" brushRef="#br0" timeOffset="45152.2218">10838 10002 58 0,'17'5'37'0,"6"-5"0"16,14-5-15-16,7 5-9 0,-2 0-3 15,6 4-3-15,-7-1-3 16,-9 4-1-16,-12 6-2 15,-17 3 0-15,-14 8-1 16,-13 3 1-16,-10 5-2 16,-3 0 1-16,-2 1 0 15,4-4-1 1,7 0 0-16,9-8 1 16,16-7 0-16,3-14-1 15,25 13-3-15,1-13-5 0,12-9-22 16,7 4-7-16,-4-12 1 15,6 5-1-15</inkml:trace>
  <inkml:trace contextRef="#ctx0" brushRef="#br0" timeOffset="45353.6416">11061 9806 41 0,'21'-3'34'0,"4"11"-1"16,5-4-7-16,6 1-22 15,2 5-12-15,-1-10-19 16,4 9-4-16,-14-13-2 16,0 4 0-16</inkml:trace>
  <inkml:trace contextRef="#ctx0" brushRef="#br0" timeOffset="45476.0603">11428 9639 62 0,'5'-18'38'16,"-5"8"1"-16,0 10-14 16,0 25-8-16,-3 4-7 15,3 7-10-15,0 2-35 16,0 12-2-16,-6-7-2 16,10 1 0-16</inkml:trace>
  <inkml:trace contextRef="#ctx0" brushRef="#br0" timeOffset="45876.4715">11831 9677 57 0,'11'0'39'16,"14"17"1"-16,15 21 0 15,5 19-25-15,13 22-7 16,-9 12-4-16,2 7-9 16,1 1-18-16,-7-11-16 15,-15-18-1-15,-1-10 0 16,-12-27 0-16</inkml:trace>
  <inkml:trace contextRef="#ctx0" brushRef="#br0" timeOffset="46076.2052">12445 9806 58 0,'-21'5'39'0,"-14"9"1"15,-15 15 0-15,-12 12-28 16,-8 10-3-16,-3 15-4 0,-5 8-3 15,1 0-4 1,5 2-6-16,1-8-10 0,17-12-21 16,14-10-1-16,13-19 0 31,19-16 0-31</inkml:trace>
  <inkml:trace contextRef="#ctx0" brushRef="#br0" timeOffset="46338.8462">12910 9677 64 0,'-34'4'38'16,"-16"5"0"-16,0 12-13 15,7 23-12-15,-9 7-4 16,8 19-4-16,7 10-2 0,14 7-1 31,5 0 0-31,18-7-3 16,18-8-1-16,5-16-6 15,20-13-22-15,7-13-9 16,-5-26 1-16,9-12-1 0</inkml:trace>
  <inkml:trace contextRef="#ctx0" brushRef="#br0" timeOffset="46655.3528">12848 10011 56 0,'0'0'36'0,"0"0"0"16,10-9-15-16,18 14-9 16,2-1-3-1,1 6-4-15,-2 0-1 16,1 2-2-16,-12 2 0 15,-11 3-2-15,-10 3 0 16,-14 0 0-16,-4 3 0 16,-10 0-1-16,3 0 0 15,-5-2 0-15,11-3 0 16,9-1 1-16,10-7 0 0,12 1 0 16,10-6 0-16,12 1 0 15,3 0-2-15,1-6-11 0,-5 0-23 16,5 0 0-1,-10-9 0-15,5-1-1 0</inkml:trace>
  <inkml:trace contextRef="#ctx0" brushRef="#br0" timeOffset="46839.8555">13279 9803 88 0,'28'0'40'0,"6"19"0"16,3 19-16-16,-1 21-12 31,-6 12-4-31,-12 15-3 0,-15 2-1 16,-13 1-3-16,-2-5-8 15,-22-15-34-15,-1-18 0 16,5-18-2-16,0-18 0 16</inkml:trace>
  <inkml:trace contextRef="#ctx0" brushRef="#br0" timeOffset="47255.3908">13942 9903 44 0,'6'-21'37'16,"-2"11"2"-16,6 19-6 16,-5 13-13-16,1 7-6 0,-3 18-7 15,-3 3-3-15,7 7-5 16,-1 4-10-16,-3-1-27 16,-9-16-1-16,6-5-1 15,-13-20 1-15</inkml:trace>
  <inkml:trace contextRef="#ctx0" brushRef="#br0" timeOffset="47393.5215">13815 10147 47 0,'16'0'33'0,"3"-8"0"16,20 11-10-16,5-3-24 15,9-3-25-15,13 11-5 16,5-13-2-16,6 5 1 0</inkml:trace>
  <inkml:trace contextRef="#ctx0" brushRef="#br0" timeOffset="47640.9471">14686 9931 67 0,'-6'-50'36'0,"4"-10"-1"15,2-1-17-15,5 9-5 16,5-3-3-16,5 17-2 16,-7 6-2-16,6 17-2 15,-14 15 0-15,15 10-2 0,-5 14 0 16,-4 13-1-16,-2 9-4 0,0 2-4 16,6 11-23-1,0 2-9-15,-15-8-1 0,0-3 1 16</inkml:trace>
  <inkml:trace contextRef="#ctx0" brushRef="#br0" timeOffset="47810.2326">14517 10197 48 0,'0'0'36'0,"36"0"0"15,-5-7 0-15,16 1-25 16,10 4-8-16,6 2-14 15,13 6-23 1,-9-6-2-16,1 9 1 16,-18 0-2-16</inkml:trace>
  <inkml:trace contextRef="#ctx0" brushRef="#br0" timeOffset="48141.8074">14631 10478 62 0,'-7'-21'38'16,"26"3"-1"-16,6 1-5 15,10 8-22-15,13 9-4 16,-7 11-1-16,2 8-1 31,-16 5-2-31,-14 14-1 0,-22 0 1 16,-15 2-2-16,-11-2 1 15,-11-2 0-15,-4-8-1 16,-3-8 0-16,5-6-1 16,11-10 1-16,14-9-1 15,11-5 1-15,15-3-1 16,14 3 0-16,11 1 1 0,7 5 0 16,9 4-1-16,-2 6-5 15,2 2-33-15,4 10 1 16,-12-7-1-16,1 6 0 15</inkml:trace>
  <inkml:trace contextRef="#ctx0" brushRef="#br0" timeOffset="48776.0709">15356 9997 52 0,'10'0'36'0,"10"-5"1"16,12-2-12-16,12 7-12 0,-3-3-3 16,7 3-4-16,-3 0-2 15,-9 6-1-15,-14 0-1 16,-10 6-1-16,-20-2-1 15,-12 9 1-15,-10 3-1 16,-2 2 1-16,-3 3-1 16,1-3 0-16,9 0 0 0,11-2-1 31,11-3 1-31,15-9-1 16,10-6-2-16,6-8-6 15,15-10-26-15,5 4-3 16,-3-12 1-16,5 4-1 15</inkml:trace>
  <inkml:trace contextRef="#ctx0" brushRef="#br0" timeOffset="48958.5444">15531 9750 32 0,'0'-18'32'0,"17"14"-1"15,11-1-7-15,16 5-19 16,8 3-17-16,6-3-16 16,12 10-2-16,-5-10 0 15,7 9 7-15</inkml:trace>
  <inkml:trace contextRef="#ctx0" brushRef="#br0" timeOffset="49311.9184">16040 9574 20 0,'-10'-24'30'16,"19"10"2"-16,7-7-4 0,11 3-16 16,11 9-3-16,2 2-1 15,0 7-2-15,-6 0-2 16,-6 8 0-16,-12 3-2 15,-13 4-1-15,-9 2 0 0,-9-5 0 16,-1 0-1-16,0 0 0 31,7-4 1-31,9-8-2 16,8 17 1-16,12-8 1 0,2 4 0 16,5 2 2-16,-5 5 0 15,-9 6 2-15,-13-1-1 16,-16 5 1-16,-18-6-2 15,-10-5-2-15,3-4-14 16,0-6-23-16,-1-13 0 0,18 4-2 16,6-14 0-16</inkml:trace>
  <inkml:trace contextRef="#ctx0" brushRef="#br0" timeOffset="49743.2737">16700 9649 69 0,'6'9'38'0,"6"11"0"16,10 13-14-16,14 20-10 16,5 8-6-1,10 9-3-15,1 9-7 16,-2 0-14-16,-7-4-22 16,2-6-1-16,-15-17-1 15,-6-7 1-15</inkml:trace>
  <inkml:trace contextRef="#ctx0" brushRef="#br0" timeOffset="49979.7349">17206 9639 64 0,'-34'0'38'0,"-2"22"-1"16,-13 16-8-16,-9 8-19 0,-1 15-3 15,-9 11-3-15,3 9-3 16,2 3-8-16,2-5-15 16,7-8-16-16,15-10 0 15,7-21-1-15,14-9 1 16</inkml:trace>
  <inkml:trace contextRef="#ctx0" brushRef="#br0" timeOffset="50228.1505">17707 9612 28 0,'-31'7'34'0,"-11"5"2"16,-3 19 0-16,-1 11-20 0,0 14-4 15,7 14-3-15,5 6-3 16,13 8-1-16,10-3-2 31,11-8-3-31,18-6-2 0,6-10-6 16,11-15-17-16,10-10-12 16,-8-24 0-16,8-8-1 15</inkml:trace>
  <inkml:trace contextRef="#ctx0" brushRef="#br0" timeOffset="50560.5936">17623 9924 72 0,'10'0'36'15,"6"-6"0"-15,14 6-19 16,7 4-8-16,1 6-2 0,2 1-4 15,-4 2 0-15,-5 1-2 16,-11 4 0-16,-11 0-1 0,-13-4 1 16,-10 1-1-1,-12-2 0-15,-3 2 0 0,-2 2 0 16,2-3 0-16,5 1 0 31,5-6 0-31,10 3 0 0,9-3 0 16,6-1 0-16,10 1 0 15,1-1-1-15,2-3-6 16,5 1-23-16,2 2-7 16,-11-8 0-16,5 0 0 15</inkml:trace>
  <inkml:trace contextRef="#ctx0" brushRef="#br0" timeOffset="50760.9323">18065 9783 51 0,'30'-22'38'16,"-3"13"1"-16,8 21-1 0,-1 16-21 31,-4 10-7-31,-2 14-5 16,-9 12-2-16,-11 6-1 16,-11 5-4-16,-12-6-8 15,-9-10-29-15,-7-6 0 0,-11-16 0 16,1-9-1-16</inkml:trace>
  <inkml:trace contextRef="#ctx0" brushRef="#br0" timeOffset="51261.9343">18714 10011 34 0,'24'3'38'16,"-1"-3"-2"-16,15 0 2 16,-3 4-16-16,4-4-21 15,8 4-32-15,-5-10-4 16,8 1-1-16,-11-9-1 15</inkml:trace>
  <inkml:trace contextRef="#ctx0" brushRef="#br0" timeOffset="51631.1178">19520 9714 28 0,'5'-43'32'16,"14"6"2"-16,-1 1-12 16,12 2-6-16,6 16-4 15,-2 4-2-15,1 14-2 0,-13 12-1 16,-11 12-3-16,-18 5-1 15,-12 8-1-15,-14 2-1 16,-4 2 0-16,2-5 0 16,3-3 0-16,12-6-1 15,20-7 0-15,14-6 0 16,17-6-2-16,15-3-4 0,2-5-8 16,0 0-22-16,3 5-1 15,-13-5 1-15,-1 0-1 16</inkml:trace>
  <inkml:trace contextRef="#ctx0" brushRef="#br0" timeOffset="51847.1886">19372 10095 62 0,'17'6'36'0,"14"-11"0"16,24 5-7-16,14 0-20 0,9-5-6 16,9 5-6-16,3 0-16 15,-1 10-16-15,-23-10-1 16,-5 10 0-16,-27-7-1 16</inkml:trace>
  <inkml:trace contextRef="#ctx0" brushRef="#br0" timeOffset="52185.2435">19495 10262 50 0,'12'0'34'0,"13"-8"1"15,18 8-12-15,10 0-12 0,1 0-3 16,3 14-4-16,-11-1 0 0,-8 2-2 15,-16 7-1-15,-14-3-2 16,-14 4-1-16,-9-6-1 16,-6 0-1-16,-4-5 1 15,7 0-1-15,9-5 2 16,9-7 1-16,9 14 2 0,9-9 2 16,5 4 1-16,-3 0 1 15,-3 9 1-15,-17-2-1 16,-11 7 0-16,-22 0-3 15,-14-8-7-15,-11-7-30 16,-1 2-1-16,-10-18-1 31,17-2-1-31</inkml:trace>
  <inkml:trace contextRef="#ctx0" brushRef="#br0" timeOffset="52717.5118">20349 9839 55 0,'10'-8'38'15,"8"8"0"-15,3-6-10 16,6-4-13-16,13 8-4 16,1-1-5-16,1 3 0 15,-10 0-3-15,-6 5-1 16,-12 5-1-16,-14 5 0 0,-18 7 0 16,-10 2-1-16,-6 3 1 15,-1 2-1-15,2-1 1 0,8-1-2 16,11-8 2-1,14-4-2-15,13-6 1 0,10-6-1 16,16-3-3-16,3-3-6 31,12-6-28-31,4-1-2 0,-3-5 1 16,2-3-1-16</inkml:trace>
  <inkml:trace contextRef="#ctx0" brushRef="#br0" timeOffset="52933.6302">20531 9416 57 0,'20'-2'35'0,"7"-5"-1"16,11 1-9-1,8 6-19-15,2 0-15 16,4 5-23-16,-11-5-2 0,1 0 0 16,-13-5-1-1</inkml:trace>
  <inkml:trace contextRef="#ctx0" brushRef="#br0" timeOffset="53302.9789">20978 9261 44 0,'-8'-6'31'0,"2"15"1"16,-4 3-14-16,7-1-9 15,3 7-4-15,3 1-1 16,4 0-4 0,9-2-3-16,-1-1-5 15,4-5-7-15,1-6-2 16,-1-5-1-16,-2-7 0 15,-6-3 1-15,0-5 4 16,-4-6 7-16,0-1 8 16,-3-2 10-16,2 2 6 0,0-10 21 15,-6 23-19 1,0 9 0-16,-7 10-4 0,7 14-3 16,-10 2-4-1,7 11-4-15,-3 1 0 0,6 1-5 16,5 2-14-16,10 0-23 15,-5-18-1-15,10 0 0 16,1-18-1-16</inkml:trace>
  <inkml:trace contextRef="#ctx0" brushRef="#br0" timeOffset="53665.415">21552 9515 35 0,'0'-15'38'15,"0"15"1"-15,14 6 0 32,7 10-15-32,9 23-10 0,2 7-6 15,11 9-4-15,0 9-6 16,-2-1-8-16,4-3-25 15,-4 1-3-15,-12-20-2 16,0-9 0-16</inkml:trace>
  <inkml:trace contextRef="#ctx0" brushRef="#br0" timeOffset="53887.7567">22110 9462 58 0,'-18'-19'38'0,"-13"19"1"16,-12 19-8-16,-9 19-17 0,-18 4-4 16,-4 18-4-16,-9 1-2 15,2 8-2-15,3 0-2 16,4-6-4-16,12-5-6 16,4-12-16-16,16-17-13 15,23-5-1-15,19-24 1 0</inkml:trace>
  <inkml:trace contextRef="#ctx0" brushRef="#br0" timeOffset="54150.4496">22647 9447 50 0,'-49'10'36'0,"-19"5"0"16,4 16-8-16,4 15-17 16,-7 12-2-16,12 16-1 15,4 2-2-15,18 7-1 16,15-4-2 0,24-1 0-16,12-13-1 15,17-14-4-15,18-10-11 16,3-17-25-16,4-20-1 15,5-11 0-15,-4-16 0 16</inkml:trace>
  <inkml:trace contextRef="#ctx0" brushRef="#br0" timeOffset="54466.394">22538 9789 25 0,'-10'0'32'16,"4"-11"1"-16,16 11-1 15,12-6-19-15,9 6-4 16,7 0-2-16,-3 2-2 0,2 4-2 16,-12 3 0-16,-3 0 0 15,-18 4-1-15,-13 1 0 16,-14 5 0-16,-6-3 0 16,-4 5 0-16,0-1-1 15,6 1-1-15,8-2 0 31,13-4 1-31,13-2-2 0,12-3 1 16,10-4-1-16,7-3-1 16,1-6-7-16,5-4-24 15,0 7-2-15,-11-13-1 16,3 4 0-16</inkml:trace>
  <inkml:trace contextRef="#ctx0" brushRef="#br0" timeOffset="54666.933">23025 9574 53 0,'25'-25'39'0,"4"25"1"16,0 25-7-16,-8 16-14 15,1 21-5-15,-12 11-6 32,-2 12-1-32,-8 2-2 0,-12 2-2 15,-15-5-1-15,-2-13-2 16,-8-11-3-16,0-15-6 15,3-19-32-15,-6-5-1 16,4-21-1-16,8 0 1 16</inkml:trace>
  <inkml:trace contextRef="#ctx0" brushRef="#br0" timeOffset="55667.3524">5642 11733 48 0,'0'0'34'32,"12"0"-3"-32,11 0-15 0,13 0-4 15,10 0-6-15,7 0-8 16,1 0-14-16,-5 0-17 15,-1 9-1-15,-17-9 0 16,-8 14 7-16</inkml:trace>
  <inkml:trace contextRef="#ctx0" brushRef="#br0" timeOffset="55836.4633">5701 11872 38 0,'14'10'38'15,"15"-6"1"-15,7-4 1 16,2 3-24-16,9-1-17 0,-4-2-31 31,6 7-3-31,-8-7-2 16,4 0-2-16</inkml:trace>
  <inkml:trace contextRef="#ctx0" brushRef="#br0" timeOffset="56252.2568">6490 11514 44 0,'18'11'38'16,"12"19"-4"-16,8 16-8 0,19 17-5 15,7 10-8-15,8 15-4 0,-4 1-9 16,-7-6-12-16,-7-8-25 16,-5-9-1-16,-15-22-1 15,-6-13 0-15</inkml:trace>
  <inkml:trace contextRef="#ctx0" brushRef="#br0" timeOffset="56454.0024">7108 11611 57 0,'-36'16'38'16,"-13"19"0"-16,-14 13-7 15,-7 7-21-15,-2 11-3 0,-1 7-3 16,1 6-6-16,7 1-11 16,11-2-25-16,5-18 0 0,16-7 0 15,4-21-1-15</inkml:trace>
  <inkml:trace contextRef="#ctx0" brushRef="#br0" timeOffset="56753.0998">7665 11551 58 0,'-37'0'36'0,"-14"9"2"16,-4 10-17-16,-1 20-9 15,-2 10-5-15,4 16-2 16,8 9-1-16,12 6-2 16,12 2 0-16,19-2-2 15,16-6 0-15,17-12-3 0,17-8-5 16,8-19-18-16,4-17-11 16,10-8-1-16,-7-18 0 15</inkml:trace>
  <inkml:trace contextRef="#ctx0" brushRef="#br0" timeOffset="57069.6455">7559 11933 21 0,'-21'-15'35'0,"21"15"1"15,0-20 2-15,18 11-19 16,16 6-5-16,0-3-6 15,9 6-2-15,-2 0-2 0,0 6-1 16,-12 3-2-16,-10 4-1 16,-15 6 0-16,-10 0 0 15,-13 3-1-15,-9 3 0 16,-3-2 0-16,-3 0 0 16,7-4 0-16,5-4 0 15,13-2 1-15,9-13 0 0,9 15 0 16,9-12 1-16,13-3-1 15,4 0-4-15,5 0-15 16,6 0-17-16,-11-12-1 16,2 5 0-16,-9-10 0 15</inkml:trace>
  <inkml:trace contextRef="#ctx0" brushRef="#br0" timeOffset="57269.7243">8064 11640 44 0,'42'12'38'16,"-2"12"2"-16,5 22 1 15,-7 17-25-15,-15 9-4 0,-3 17-3 16,-20 4-3-16,-18-1-2 16,-11-4-5-16,-14-17-15 15,-12-10-24-15,5-12-2 16,4-23 0-16,14-21 0 15</inkml:trace>
  <inkml:trace contextRef="#ctx0" brushRef="#br0" timeOffset="57758.1701">9127 11263 41 0,'-66'38'36'16,"-5"34"0"-16,-10 23-16 16,1 20-4-16,15 29-4 15,7 11-2 1,23 9-3-16,22-4-3 16,22-15-6-16,25-16-8 15,14-30-14-15,15-29-13 16,13-29-1-16,-1-28 1 15</inkml:trace>
  <inkml:trace contextRef="#ctx0" brushRef="#br0" timeOffset="58058.7623">9344 11745 25 0,'19'-40'34'0,"-5"-1"1"15,-4 10-12-15,-1 9-5 16,-9 4-3-16,0 18-4 16,0 0-3-16,-3 19-1 31,-3 8-4-31,6 10-1 0,3 6-2 15,1 6-4-15,4 8-14 16,4 0-19-16,-8-10 1 16,3 2-1-16,-10-15 0 15</inkml:trace>
  <inkml:trace contextRef="#ctx0" brushRef="#br0" timeOffset="58228.0072">9123 12133 50 0,'0'0'35'16,"22"-10"1"-16,16 5-7 16,17 5-20-16,16 0-4 15,10 10-7 1,-1-1-15-16,1 0-17 16,6 5-2-16,-12-7 0 0,-8 8 0 15</inkml:trace>
  <inkml:trace contextRef="#ctx0" brushRef="#br0" timeOffset="58597.4818">9269 12516 30 0,'-31'-26'34'0,"28"4"0"16,9-7-5-16,16 2-15 15,18 13-4-15,4 5-3 0,6 9-1 16,-5 13-2-16,-11 11-1 16,-15 8 0-16,-13 10-2 15,-21 0 0-15,-13 1-1 16,-12-3 0-16,-9-12-2 0,1-6 0 16,3-12-1-1,11-10 0 1,9-10 0-16,14-7 0 15,11-9 1-15,16 2 0 16,12 1 1-16,9 4 1 0,13 8-1 16,3 6-4-16,2 5-15 15,-2 0-13-15,7 7-1 16,-9-7 0-16</inkml:trace>
  <inkml:trace contextRef="#ctx0" brushRef="#br0" timeOffset="58797.766">9976 12155 49 0,'24'5'39'0,"7"-2"0"16,10 4 0-16,5 1-26 15,4-2-32-15,6-1-15 0,-9-7-3 16,11-1-1 0</inkml:trace>
  <inkml:trace contextRef="#ctx0" brushRef="#br0" timeOffset="59377.6135">11019 11775 33 0,'-39'0'31'16,"-12"-10"-2"-16,1-4-12 0,9-11-5 15,10-5-3-15,13-5-2 16,18-4-2-16,11 6-2 16,17-1-1-16,10 11 0 31,5 13 0-31,-3 11 1 0,-6 16 0 16,-9 12 0-16,-17 13-1 15,-13 6 1-15,-13 3-2 16,-14 0-1-16,-6 0-1 15,-5-10-1-15,5-8-2 16,0-11 0-16,16-8 0 16,6-11 0-16,16-3 0 0,0 0 2 15,26-7 0-15,2 7 2 16,5 0 0-16,7 5-3 16,4 1-19-16,4 11-9 15,-17-8-1-15,5 7 0 16</inkml:trace>
  <inkml:trace contextRef="#ctx0" brushRef="#br0" timeOffset="59578.0903">10693 12160 31 0,'0'0'35'0,"0"0"0"16,21-14-5-16,17 9-15 0,7 0-5 15,13 5-6-15,8 0-8 16,6 7-18-16,-4-4-12 16,3 8-1-16,-12-5-1 15</inkml:trace>
  <inkml:trace contextRef="#ctx0" brushRef="#br0" timeOffset="59946.6126">10745 12373 47 0,'-11'-2'36'16,"11"-9"-1"-16,11 4-6 16,17 0-17-16,6-5-6 15,10 3-3-15,3 3-1 0,1 6-1 16,-4 0-2-16,-10 6 0 15,-9 6-2-15,-15 2 0 16,-10 3-2-16,-7 0 1 16,-8 0-1-16,-1-2 1 15,5 2 1-15,2-5 1 0,9 0 1 16,13 2 2-16,3-1 1 16,3 6 2-16,2 2 1 15,-5 8-1-15,-9 0 0 16,-10 5 0-16,-17-8-1 15,-14-1-1 1,-9-6-4-16,-7-11-10 16,-6-18-24-16,13-2 1 15,-1-15-1-15,17-4 0 16</inkml:trace>
  <inkml:trace contextRef="#ctx0" brushRef="#br0" timeOffset="60431.5916">11455 11937 25 0,'13'-4'35'0,"2"-11"1"15,13 15-2-15,6-3-15 16,-3-4-9-16,7 7-2 15,-5 5-2-15,-5 1-2 16,-10 8 0-16,-11 4-3 16,-14 2 1-16,-10 6-1 0,-6 2 1 15,-8 1-2-15,2 0 0 16,2-4 0-16,9-4 0 16,12-3 0-16,10-5-1 15,16-8 1-15,13-5-1 0,10-4-2 16,10 3-9-16,2-7-26 31,-9-8 1-31,5 0 0 0,-14-4-1 16</inkml:trace>
  <inkml:trace contextRef="#ctx0" brushRef="#br0" timeOffset="60601.3096">11614 11690 38 0,'3'-14'33'16,"24"19"-1"-16,1 0-9 15,10 1-27-15,7 7-23 16,-2-13-3-16,11 8-2 16,-14-17 1-16</inkml:trace>
  <inkml:trace contextRef="#ctx0" brushRef="#br0" timeOffset="60748.6045">12087 11415 56 0,'0'0'37'0,"-15"11"1"0,6 17-4 31,-4 12-24-31,7 8-10 16,6 2-34-16,6 10-2 0,-1-8-1 15,13 0-2-15</inkml:trace>
  <inkml:trace contextRef="#ctx0" brushRef="#br0" timeOffset="61102.4813">12662 11776 71 0,'0'0'38'0,"0"13"0"16,0 12-15-16,9 15-12 0,-9 4-6 16,3 8-4-16,6-1-2 15,-5-8-11-15,2-9-25 16,6-3-1-16,-12-18-1 16,-5-4 1-1</inkml:trace>
  <inkml:trace contextRef="#ctx0" brushRef="#br0" timeOffset="61249.6379">12466 12029 45 0,'-10'-10'35'15,"21"10"0"-15,5 0-7 16,14-3-17-16,13 3-8 0,13 3-11 16,6 5-23-16,-3-8-3 15,12 4-1-15,-9-6 0 16</inkml:trace>
  <inkml:trace contextRef="#ctx0" brushRef="#br0" timeOffset="61481.437">13272 11785 31 0,'7'-48'34'16,"-3"-4"-1"-16,2 6-9 15,2 4-6-15,-4 10-4 16,5 18-3-16,-9 14-3 31,10 28-2-31,-4 8-3 0,0 8 0 16,6 7-2-16,-3 6 0 15,0 2-5-15,-5-5-9 16,4-10-24-16,2-4 0 16,-13-14-1-16,3 0 0 15</inkml:trace>
  <inkml:trace contextRef="#ctx0" brushRef="#br0" timeOffset="61666.3177">13062 12085 50 0,'16'0'35'0,"14"0"1"16,2-2-5-1,18-1-23-15,15 3-5 16,2 3-9-16,7 6-27 0,-5-9-2 15,1 9 0-15,-13-6-1 16</inkml:trace>
  <inkml:trace contextRef="#ctx0" brushRef="#br0" timeOffset="62035.8455">13143 12468 69 0,'12'-6'36'0,"9"-7"1"0,16 0-21 15,16 10-7-15,-6 3-4 16,3 6 0-16,-6 3-2 16,-17 10-1-16,-17 1-2 15,-14 2-2-15,-16 2 0 16,-19-2-2-16,-7-3 1 0,-10-9-1 31,6 2 1-31,4-12-1 16,15 0 1-16,6-6 2 15,19-5 2-15,15 2 2 16,9 3 1-16,13 6 1 0,0 0 2 16,12 12 0-16,-5 3 0 15,-3 7 0-15,-8 2-2 16,-4-3-9-16,-8-3-33 0,6-2-2 15,-9-16-2-15,2-5 1 16</inkml:trace>
  <inkml:trace contextRef="#ctx0" brushRef="#br0" timeOffset="62535.5261">13858 11993 29 0,'10'0'36'0,"6"-13"-1"16,11 11-1-16,7-5-20 16,-2 0-5-16,5 7-2 15,-3 0-2-15,-10 11-2 16,-4 2-2-16,-12 6 1 31,-18 3-2-31,-1 6 1 0,-8 1-1 16,-9 2 1-16,4-2 0 15,2-6-1-15,9-1 0 16,7-5 0-16,12-4 1 16,5-8-2-16,19-5 0 15,4 0-4-15,8-4-12 16,9 1-19-16,-14-12-1 0,4 3 0 15,-5-9 0-15</inkml:trace>
  <inkml:trace contextRef="#ctx0" brushRef="#br0" timeOffset="62720.9505">14060 11789 22 0,'9'0'32'0,"5"-11"-1"16,16 7 0-16,1 1-20 15,12-1-11-15,1 4-17 16,-6-8-12-16,13 13-3 0,-10-14 1 16</inkml:trace>
  <inkml:trace contextRef="#ctx0" brushRef="#br0" timeOffset="63107.6787">14559 11597 18 0,'0'-28'33'16,"17"19"1"-16,-3-8-6 0,3 3-13 15,10 4-4-15,-3 3-4 16,4 7-2-16,-7 0-2 0,-8 2-1 16,-7 7-2-16,-6 4 0 15,-8 4-1-15,-3-1 0 16,0 0-1-16,1-3 1 16,10 4-1-16,0-2 1 15,13 1-1-15,6 0 3 16,4 2 0-16,0 0 2 0,-5 2 1 15,-5 5 0-15,-13-3 1 16,-6 0 0-16,-17-5-1 16,-4-4-1-16,-7-5-4 15,-2-8-9-15,5-4-24 16,5-2-3-16,6-8 0 0,20 14-1 31</inkml:trace>
  <inkml:trace contextRef="#ctx0" brushRef="#br0" timeOffset="63455.6375">14973 12110 55 0,'14'7'39'15,"12"-5"1"1,5-2-1-16,11 0-29 0,6 0-15 16,4-5-30-16,13 5-2 0,0-14-2 15,6 4 0-15</inkml:trace>
  <inkml:trace contextRef="#ctx0" brushRef="#br0" timeOffset="64055.3792">16070 11717 17 0,'-40'-12'32'0,"4"3"-1"16,-2-11-11-16,13-6-4 31,12 0-4-31,10-6-4 0,19 4-2 16,11 4-1-16,15 7-1 16,4 13 0-16,6 14 0 15,-9 11 1-15,-3 9 0 16,-18 11-1-16,-15 5 1 15,-20 0-2-15,-18 2-2 16,-15-6-2-16,-10-7-2 0,-3-6 0 16,-5-11-1-16,10-6 0 15,11-5-1-15,12-7 1 16,15-6 3-16,16 6 1 16,10-9 2-16,17 6 0 15,14 3 1-15,-1 0-1 16,10 1-1-1,-1 8-13-15,-1 0-23 16,-15-9 0-16,1 11-1 16,-21-11 0-16</inkml:trace>
  <inkml:trace contextRef="#ctx0" brushRef="#br0" timeOffset="64272.0408">15742 12089 42 0,'-9'11'38'16,"24"-7"0"-16,12-7-1 15,11-2-21-15,24 5-5 16,12-10-4-16,16 4-2 0,4 2-5 16,4-6-5-16,2 7-11 15,-14 3-19-15,-20 0-5 16,-15 10 1-16,-22 0 0 15</inkml:trace>
  <inkml:trace contextRef="#ctx0" brushRef="#br0" timeOffset="64743.3388">15828 12360 14 0,'0'0'33'0,"0"-9"2"16,10 5 0-16,8-2-16 16,7-1-6-16,13 4-4 15,1-3-2-15,5 6-1 16,-7 0-3-1,-6 6-2-15,-6 0-2 16,-16 4-1-16,-9 4-1 16,-15-2-1-16,-7 0-2 15,-9-3 1-15,3 2 0 0,4-5 0 16,12-3 2 0,12-3 2-16,0 0 2 15,9 0 3-15,12 0 0 0,11 10 1 16,-2 2 1-16,-1 10 0 0,-9 3 0 15,-10 11-2-15,-13 2 0 16,-13-1-2-16,-15-1 0 16,-12-11-2-16,-9-7-2 15,-5-9-3-15,5-9-5 16,3-19-7 0,11-10-19-16,16 0-1 15,13-7-1-15,18 2 2 16</inkml:trace>
  <inkml:trace contextRef="#ctx0" brushRef="#br0" timeOffset="65275.826">16734 11894 38 0,'15'-12'37'16,"16"7"1"-16,1 0-5 15,5-4-16-15,10 9-4 16,-4 0-5-16,4 4-2 16,-9 1-2-16,-8 8-2 15,-10 0 0-15,-14 3-1 0,-13 3-1 16,-14-1 0-16,-10 2 0 15,-8 2-2-15,-4 2 1 16,-4-1-2-16,1-2 1 0,9-2 0 16,9-2 0-1,15-3 0-15,13-2 1 16,12-6 0 0,17-2 1-16,11-4-2 15,10 0-6-15,2-4-15 16,1-7-14-16,8 2 0 0,-10-8 0 15</inkml:trace>
  <inkml:trace contextRef="#ctx0" brushRef="#br0" timeOffset="65513.7413">16952 11592 25 0,'18'-3'33'15,"0"-7"1"-15,19 10-4 0,4 0-17 16,5 0-6 0,3 0-9-16,2-2-26 15,-3 5-3-15,-13-8-2 0,1 5-1 31</inkml:trace>
  <inkml:trace contextRef="#ctx0" brushRef="#br0" timeOffset="65814.7519">17530 11421 41 0,'0'0'33'16,"14"-6"1"-16,-14 6-7 15,0 0-17-15,-11 15-3 16,6 0-5 0,0 3 0-16,5 2 0 15,0 2 0-15,4-1-1 16,3 3 1-16,7-5-1 0,0-5-2 15,5 0-6 1,-1-10-13-16,-4-8-14 16,11 4-1-16,-12-18 0 0,8 3 4 15</inkml:trace>
  <inkml:trace contextRef="#ctx0" brushRef="#br0" timeOffset="65962.4488">17716 11407 45 0,'0'0'33'16,"0"0"-6"-16,-12 23-7 15,12-5-6-15,-6 10-4 16,6 6-3 0,-4 3-4-16,1 5-10 15,-2-6-26-15,5 7-1 16,0-10-1-16,6 2 0 16</inkml:trace>
  <inkml:trace contextRef="#ctx0" brushRef="#br0" timeOffset="66415.4591">17958 11217 16 0,'31'40'36'16,"16"29"0"-16,-3 12 2 15,-9 16-16-15,0 20-4 0,-19-2-3 16,-9 11-2-16,-25-1-5 16,-14-3-2-16,-23-18-2 15,-7-12-3-15,-5-14-7 16,-6-18-7-16,1-9-27 15,12-12-1-15,5-25 0 16,12-9-1 0</inkml:trace>
  <inkml:trace contextRef="#ctx0" brushRef="#br0" timeOffset="67580.1734">724 13830 45 0,'0'0'35'0,"0"0"-1"15,6-48-4-15,3-1-21 0,13-12-4 16,8-11-1-1,8-13-1-15,-1-5-1 0,-2-4 0 32,-4 4 0-32,-6 13 0 15,-10 12 0-15,-3 13 0 0,-12 52-1 16,4-54 1 0,-4 54-1-16,0 0 0 0,-11 42-1 15,22 7 0-15,-4 17 0 16,8 11 1-16,3 13 0 15,6 4 0-15,5 2-3 0,5-10-2 16,8-7-5-16,-4-18-15 16,-1-18-13-16,-9-11-1 15,-7-25 0-15</inkml:trace>
  <inkml:trace contextRef="#ctx0" brushRef="#br0" timeOffset="67749.9573">909 13564 6 0,'0'0'26'16,"79"31"-3"-16,-39-14-13 0,0 1-28 16,-40-18-3-16,59 20-3 0,-59-20 23 15</inkml:trace>
  <inkml:trace contextRef="#ctx0" brushRef="#br0" timeOffset="67897.101">640 13406 43 0,'-43'-17'36'0,"43"17"-1"16,0 0 1-16,0 0-22 16,0 0-13-16,0 0-10 15,0 0-22-15,74 36-4 16,-24-15 0-16,3 7 0 15</inkml:trace>
  <inkml:trace contextRef="#ctx0" brushRef="#br0" timeOffset="68235.2147">1261 13699 19 0,'16'17'34'0,"-1"-11"0"16,13 4 1-16,-5-10-18 15,1-4-5-15,0-5-4 16,-8-6-5-16,-4-5-2 0,-2-6-2 16,-7-8-1-16,-3 2 0 15,-3-3-1-15,-4 7 0 16,1 6 1-16,-9 8 1 16,0 11 1-16,-1 12 2 31,3 10 0-31,2 10 1 0,4 9 1 15,7 6 0-15,3 4 0 16,10 5 0-16,3 1 0 16,1-1-3-16,2 1-2 15,-4-2-4-15,-3-8-13 16,-3-10-19-16,0-5 1 16,2-17-2-16,3-3 2 0</inkml:trace>
  <inkml:trace contextRef="#ctx0" brushRef="#br0" timeOffset="68551.3327">2079 13609 30 0,'0'22'35'16,"-22"-1"0"-16,-3 8 1 15,-11-2-18-15,-4-9-9 16,-1 4-3-16,-1-9-3 15,1-5-2-15,0-8-1 32,7-14-1-32,11-3 0 0,3-8-1 15,11-1 0-15,12 0 2 16,5 5 1-16,12 7 2 16,9 5 1-16,2 14 0 15,2 9 1-15,1 11-1 16,1 5 0-16,-5 5-5 15,-2 1-19-15,-3 0-18 0,-19-9 0 16,3-3-1-16,-12-11-1 16</inkml:trace>
  <inkml:trace contextRef="#ctx0" brushRef="#br0" timeOffset="70889.8055">3717 13561 15 0,'12'-7'33'16,"-12"7"2"-16,7 31-2 15,-2 13-14-15,-5 14-7 16,5 19-3-16,-5 2-3 0,0 9-5 16,2-4-12-16,3-5-24 15,-5-27 1-15,4-10-2 16,-1-21-1-16</inkml:trace>
  <inkml:trace contextRef="#ctx0" brushRef="#br0" timeOffset="71091.0299">3932 13600 34 0,'26'-34'36'0,"-11"12"2"15,4 22-3-15,-3 25-17 16,-7 14-6-16,4 18-3 31,-4 10-3-31,1 9-2 0,-4 6-3 16,0-8-9-16,3-6-24 15,-2-9-7-15,-7-16 0 16,-4-4-1-16</inkml:trace>
  <inkml:trace contextRef="#ctx0" brushRef="#br0" timeOffset="71244.6992">3705 14030 23 0,'0'-15'29'15,"31"15"1"-15,6-9-3 0,15 5-36 16,21 4-19 0,-10-8-1-1,12 8-1-15</inkml:trace>
  <inkml:trace contextRef="#ctx0" brushRef="#br0" timeOffset="71544.7001">4544 13544 39 0,'-34'-16'34'0,"4"20"2"0,-17 14-8 15,3 12-16-15,7 20-3 16,3 14-3-16,15 11-2 16,14 3-1-16,17 1 0 0,19-4-3 15,9-14-4 1,16-15-10-16,6-9-21 15,-7-28-2 1,5-9 1-16,-14-17-2 16</inkml:trace>
  <inkml:trace contextRef="#ctx0" brushRef="#br0" timeOffset="71892.393">4556 13791 37 0,'0'0'33'16,"0"0"1"-16,25 0-12 15,0 5-11-15,4-5-4 16,7 6-2-16,1-6 0 16,-5 6-3-1,-2-4 0-15,-10 3-2 16,-11 5 0-16,-15-1 0 15,-12 7 0-15,-11 3-1 16,-11 3 1-16,5 1-1 0,1 2 2 16,4-3 0-1,10 0 1-15,14-5-1 16,16-5 1-16,14-3 0 0,10 0 1 16,6-6-2-16,6 2-6 15,-4 2-24-15,-5-9-7 0,5 2 0 16,-13-11 0-16</inkml:trace>
  <inkml:trace contextRef="#ctx0" brushRef="#br0" timeOffset="72108.1905">4911 13520 24 0,'25'11'36'15,"-6"18"2"-15,9 15 1 16,-7 11-17-16,1 4-10 0,1 16 0 16,-9 3-4-16,-6 6-3 15,-11-9-4-15,-9-14-7 16,1-7-24-16,-2-5-10 16,-5-24 0-16,10-6-1 15</inkml:trace>
  <inkml:trace contextRef="#ctx0" brushRef="#br0" timeOffset="72361.9753">5349 13894 48 0,'18'-4'37'16,"1"-4"0"-16,18 8-7 15,6 0-18-15,2-3-7 16,0 3-9-16,3-4-22 0,1 9-10 16,-14-12 0-16,0 7-1 15</inkml:trace>
  <inkml:trace contextRef="#ctx0" brushRef="#br0" timeOffset="72546.3582">5422 14015 49 0,'7'22'37'0,"13"-14"0"16,12-1-12-16,11 0-14 15,2-7-34-15,6 8-8 16,-12-11-4-16,1 8-1 0</inkml:trace>
  <inkml:trace contextRef="#ctx0" brushRef="#br0" timeOffset="75097.0974">6384 13680 32 0,'3'-43'34'0,"7"3"0"0,-4-1-13 15,-6 1-5-15,8 14-3 16,-8 3-3-16,0 23-3 15,0 17-2-15,0 19-2 16,4 12-2-16,3 8-3 0,7 9-4 16,-4-4-13-16,-1 0-17 15,8-1 0-15,-12-19-1 16,-2-5 0-16</inkml:trace>
  <inkml:trace contextRef="#ctx0" brushRef="#br0" timeOffset="75250.7595">6182 14033 33 0,'13'-3'32'15,"27"3"2"-15,9-6-5 16,11 3-19-16,11 3-9 16,9 0-21-16,8 7-11 15,-14-7-2-15,4 2 0 0</inkml:trace>
  <inkml:trace contextRef="#ctx0" brushRef="#br0" timeOffset="75666.6598">6204 14415 35 0,'-21'-24'33'0,"26"1"1"16,8-11-8-16,18 4-16 31,22 3-3-31,3 7 0 0,6 10 0 16,-9 10-1-16,-8 20-1 16,-19 7-2-16,-17 12-1 15,-25 4-1-15,-14 1-1 16,-18 2-2-16,-13-8-3 15,2-6-5-15,-3-14-2 16,13-3-2-16,5-15 1 0,19 0 1 16,7-15 3-16,21-1 3 15,12 0 6-15,13-1 7 0,13 9 5 16,1 0 1 0,11 14 2-16,-3 5-1 15,3 10-2-15,-13 3-2 0,-2 3-8 31,-5-4-31-31,-4 5-7 0,-14-18-2 16,7 1 1-16</inkml:trace>
  <inkml:trace contextRef="#ctx0" brushRef="#br0" timeOffset="76035.6535">7021 14089 65 0,'18'7'37'0,"5"-7"0"0,16 0-14 15,4 0-20-15,9-7-35 16,10 7-1-16,-9-6-3 15,6 2 0-15</inkml:trace>
  <inkml:trace contextRef="#ctx0" brushRef="#br0" timeOffset="76653.8454">8043 13780 15 0,'-32'-10'28'0,"-7"-15"-2"15,14-2-10-15,8-7-3 16,12-1-2-16,12 0-2 31,13 1-3-31,9 11-1 0,11 7 0 16,6 16-1-16,-2 9 1 16,-6 12 0-16,-15 12-2 15,-15 11 1-15,-18 2-2 16,-15 5 0-16,-19 0-1 15,-12-4 0-15,-4-8-2 16,0-7 0-16,7-8-1 0,13-12 0 16,16-7 0-16,7-5 1 0,17 0 0 15,16-12 1-15,9 10 2 16,9 2-1-16,7 2 0 16,4 7-5-16,3 0-20 15,3 10-10-15,-12-7 1 31,1 2-2-31</inkml:trace>
  <inkml:trace contextRef="#ctx0" brushRef="#br0" timeOffset="76838.8079">7778 14146 34 0,'-15'0'35'0,"29"0"0"15,4-9-2-15,19-2-19 16,13 7-6-16,13-3-5 0,7 3-8 16,8 1-19-1,5 3-10-15,-14-7-2 16,1 10 0 0</inkml:trace>
  <inkml:trace contextRef="#ctx0" brushRef="#br0" timeOffset="77255.0895">7835 14379 27 0,'-7'-15'32'15,"21"6"1"-15,1-6-4 16,19 2-18-16,12 4-4 15,4 6-1-15,3 6-2 16,-6 6-2-16,-7 7-2 0,-13 5-2 16,-17 2-4-16,-13 5-1 15,-16-4 0-15,-9 1 0 16,-6-9 1-16,5-1 0 16,6-6 4-16,13-7 3 0,10-2 2 15,13 0 4-15,8 0 1 31,7 0 1-31,3 15 0 16,-6 1 1-16,-7 10-2 16,-15 2-1-16,-11 6-1 0,-17-2-1 15,-8-2-3-15,-12-8-2 16,-2-6-6-16,4-10-8 16,-1-9-21-16,8-17-3 15,17-4 0-15,7-12 0 0</inkml:trace>
  <inkml:trace contextRef="#ctx0" brushRef="#br0" timeOffset="77755.9604">8507 13955 42 0,'9'3'35'16,"5"-8"0"0,21 0-11-16,3 5-10 15,4-5-6-15,11 1-1 16,-6-1-3-16,-3 5-1 16,-8 0-1-16,-5 12-2 15,-21-3 2-15,-13 9-2 16,-19 3 1-16,-12 6-1 15,-9 2-1-15,-1 0 1 0,0 0 0 16,4-4 0-16,7-4-1 16,10-2 2-16,15-9-1 15,8-10 0-15,31 9 0 16,-1-14 0-16,10 1-5 16,4-8-14-16,-1-1-18 0,11 0 1 15,-9-9-1-15,2 7 0 0</inkml:trace>
  <inkml:trace contextRef="#ctx0" brushRef="#br0" timeOffset="77972.1243">8782 13725 15 0,'15'0'30'0,"0"-7"0"16,20 11 1-16,-1-4-19 16,13 0-12-16,-3 3-10 15,5-12-15-15,3 9-4 0,-14-12-1 16,5-1 7-16</inkml:trace>
  <inkml:trace contextRef="#ctx0" brushRef="#br0" timeOffset="78119.2678">9294 13505 47 0,'0'0'35'16,"0"0"0"-16,-13 32-11 15,1-3-9-15,6 10-8 16,-1 5-20-16,7 7-21 0,-6-8 0 16,6 5-2-16,0-8-1 15</inkml:trace>
  <inkml:trace contextRef="#ctx0" brushRef="#br0" timeOffset="78441.7407">9738 13801 31 0,'11'-10'37'16,"-11"10"1"0,12 5 0-16,-7 21-16 15,-1 4-9-15,6 13-5 16,-3 3-4-16,-1 7-3 0,2 0-4 15,-4-7-11-15,2-12-24 16,-1-2-1-16,-10-18 0 16,2-4 0-16</inkml:trace>
  <inkml:trace contextRef="#ctx0" brushRef="#br0" timeOffset="78604.3098">9542 14024 68 0,'22'-3'38'16,"11"3"1"0,8 1-14-16,8-1-17 15,7 0-13-15,0 0-30 16,6 0-1-16,-9-7-2 16,3 3 0-16</inkml:trace>
  <inkml:trace contextRef="#ctx0" brushRef="#br0" timeOffset="78973.5387">10513 13750 40 0,'6'-46'32'0,"-6"-3"-8"0,-4 5-3 15,4 8-4-15,0 8-2 16,0 28-4-16,0 0-3 15,13 17-2-15,-7 16-3 16,3 10 0-16,1 4-2 16,3 5-2-16,1 5-5 15,-10-6-17-15,-4-8-14 0,6-4-1 16,-13-15 1-16</inkml:trace>
  <inkml:trace contextRef="#ctx0" brushRef="#br0" timeOffset="79143.3199">10283 14062 48 0,'18'4'36'0,"10"-11"-1"16,16 3-5-16,8 1-20 16,8 1-7-16,8-2-7 15,7 1-22-15,2 6-8 16,-9-3-2-16,-6 6 0 15</inkml:trace>
  <inkml:trace contextRef="#ctx0" brushRef="#br0" timeOffset="79661.2904">10307 14448 8 0,'-3'-11'30'0,"0"-16"4"16,16 6-3-16,8-4-10 16,10 3-8-16,10 9-2 15,2 7-2-15,7 13 0 0,-10 8-2 16,-6 14-3-16,-15 4-2 16,-14 8 0-16,-13 1-1 15,-15 1-2-15,-10-6 0 0,-11-3-3 16,-2-9-2-1,-6-7-1-15,8-6 0 0,3-12 0 32,14-2 1-32,5-12 2 15,16-2 2-15,9-1 4 0,9-1 1 16,11 6 3-16,7 4 0 16,8 8-1-16,-5 4 1 15,8 11-5-15,-1 1-16 16,3 3-19-16,-14-9-1 15,10 1-1-15,-11-13-1 0</inkml:trace>
  <inkml:trace contextRef="#ctx0" brushRef="#br0" timeOffset="80193.2484">11106 13907 28 0,'0'0'35'0,"11"-4"2"16,6 4-3-16,6-3-16 15,5-3-7-15,11 6-4 16,-1-4-2-16,7 4-1 15,-4 0-2-15,-6 5 0 16,-10 4-2-16,-11 4 0 16,-14 2 1-16,-18 5-2 0,-9 3 1 15,-8 4-1-15,-9 3 1 16,-2 0-1-16,4-3 0 16,3-5 1-16,13 1 0 15,10-6 1-15,16-3 0 16,13-5-1-16,10 0 1 15,10-7 0-15,7 5-5 0,5-7-14 16,-7-7-20-16,7 5 1 16,-11-13-1-16,1 3 0 0</inkml:trace>
  <inkml:trace contextRef="#ctx0" brushRef="#br0" timeOffset="80479.1127">11323 13671 52 0,'20'0'36'0,"11"0"-1"0,3 0-10 16,6 0-16-16,5 0-14 31,-3-10-27-31,8 10-2 0,-10-9-2 16,5 3 0-1</inkml:trace>
  <inkml:trace contextRef="#ctx0" brushRef="#br0" timeOffset="80847.87">11834 13508 33 0,'21'-9'33'0,"-3"-2"-4"15,7 6-9-15,3 5-4 0,-2 0-5 16,-5 10-4-16,-9 4-3 16,-9 1 0-16,-8 3-2 15,-5 1-1-15,-8-5-2 16,1 0-1-16,5-4 0 0,3-5-1 16,9-5 1-1,0 0 0 1,24 9 1-16,1-6 1 0,2 4 2 15,-1 6 2 1,-7 3 0-16,-4 9 1 16,-15-3-1-16,-13 7 0 0,-11-7-3 15,-9-1-7-15,-2-11-26 16,1 0-4-16,-1-17 0 16,11 4-2-16</inkml:trace>
  <inkml:trace contextRef="#ctx0" brushRef="#br0" timeOffset="81394.6818">12234 14088 34 0,'0'0'37'16,"13"6"0"-16,12-6-1 16,11 6-17-16,8-6-16 0,6 0-29 15,4-7-9-15,16 2-1 16,-6-11-1-16</inkml:trace>
  <inkml:trace contextRef="#ctx0" brushRef="#br0" timeOffset="81948.6972">13303 13779 3 0,'-27'-15'27'16,"4"2"0"-16,2-13-12 0,6-5-3 16,8-4-3-1,10 0-2 1,10-1-2-16,9 5 1 15,9 11-1-15,10 8 0 16,-1 18 2-16,-6 9-1 0,-4 12 0 16,-20 8-1-16,-4 9 0 15,-22 1-2-15,-8 1-2 16,-20-6-1-16,4-5-2 16,3-9 0-16,6-4-1 0,12-8 0 15,19-14-1-15,6 11 1 16,22-11 0-16,13-3 2 15,5 3 0-15,4-5-8 16,2 5-22-16,-14-8 1 16,7 8-1-16,-19-11 1 15</inkml:trace>
  <inkml:trace contextRef="#ctx0" brushRef="#br0" timeOffset="82165.1796">13034 14074 47 0,'-10'2'37'0,"23"4"0"16,5-6-4-16,17 0-22 0,18 0-4 15,12 0-2-15,19-3-3 16,11 3-12-16,5 0-22 15,-10-8-5 1,-4 3 0-16,-22 1-1 16</inkml:trace>
  <inkml:trace contextRef="#ctx0" brushRef="#br0" timeOffset="82612.1395">13179 14311 60 0,'10'-7'36'0,"6"-8"0"0,12 2-20 15,12 7-7-15,6 0-3 16,1 9-2-16,0 0 0 0,-7 11-3 15,-6 2-1-15,-16 2 0 16,-18 4-2-16,-12-3 0 16,-16 1-2-16,-3-6 0 31,-7 1 0-31,5-6 1 0,8-4-1 16,9-5 1-16,16 0 1 15,12-4 2-15,14 4 2 16,4 0 1-16,0 4 1 15,2 7 0-15,-6 4-1 16,-8 7 2-16,-18 3 0 16,-9 6-2-16,-16-6-1 0,-13-1-3 15,-4-2-7-15,-14-9-12 16,-4-10-16-16,7-3-1 16,5-14 0-16,11-3 2 15</inkml:trace>
  <inkml:trace contextRef="#ctx0" brushRef="#br0" timeOffset="83151.4016">13989 13987 39 0,'0'0'37'16,"18"-16"1"-16,-1 6-3 15,9 2-21 1,14 8-3-16,2-7-3 16,5 7-3-16,-11 0-2 15,-1 9-2-15,-8 1 1 16,-14 2-2-16,-13 3 0 0,-13 4 0 15,-12 0 0-15,-5 4 0 16,-2 3-1-16,-2 3 1 16,-3-1-1-16,6-5 0 0,9 1 1 15,11-10-1-15,11-2 2 16,11-4-2-16,15-8 0 16,7 0-4-16,11-5-17 15,5 0-16-15,-5-10 0 16,9 6-1-16,-3-10 1 15</inkml:trace>
  <inkml:trace contextRef="#ctx0" brushRef="#br0" timeOffset="83398.4256">14247 13754 35 0,'15'4'35'0,"1"-8"1"16,14 4-6-16,7 0-19 16,1 0-7-16,2 0-15 0,-5-9-21 15,7 9-2-15,-11-12-1 16,-3 12-1-16</inkml:trace>
  <inkml:trace contextRef="#ctx0" brushRef="#br0" timeOffset="83852.0651">14804 13542 26 0,'0'0'34'15,"0"0"0"-15,-4 12-2 16,-1 0-15-16,-8 0-7 16,7 5-3-16,-1-1-2 15,7 6-1-15,4-5 0 0,7 4-1 16,7-10-1-16,6 1 0 31,2-5-2-31,4-7-2 0,-2 3-5 16,-7-10-4-16,1 1-2 15,-10-10-2-15,5 3-1 16,-12-8 0-16,1 0 3 16,-6-2 5-16,0 2 6 15,0-1 5-15,0-7 15 16,-6 19-5-16,6 10 0 15,0 0 1-15,-3 25-2 16,-3-1-2-16,9 13-1 16,-6 1-1-16,3 5-1 15,0 1-6-15,-8 0-27 16,0-9-10-16,11-3-2 16,-6-10 0-1</inkml:trace>
  <inkml:trace contextRef="#ctx0" brushRef="#br0" timeOffset="102763.6183">15558 14117 30 0,'18'19'37'0,"-7"9"2"16,-11 8-6-16,-11 7-18 15,-10-3-37-15,-1 4-7 0,-14-21-6 16,11-5-2-16</inkml:trace>
  <inkml:trace contextRef="#ctx0" brushRef="#br0" timeOffset="103499.5081">16442 13418 9 0,'6'-40'33'16,"4"17"3"-16,-10 11-5 0,0 20-8 31,5 28-5-31,-7 22-5 0,2 19-3 16,-6 8-3-16,6 12-2 15,0 0-2-15,0-8-5 16,6-9-9-16,-6-17-22 16,6-24-5-16,3-10-1 15,-9-29 0-15</inkml:trace>
  <inkml:trace contextRef="#ctx0" brushRef="#br0" timeOffset="103933.0356">16703 13659 10 0,'0'0'32'16,"0"0"2"-16,31 0 0 0,-3 3-15 15,6-3-8-15,3 5-3 16,-2-1-2-16,-2 2-1 15,-8 1-3-15,-7 8-1 16,-18-1 0-16,-9 5 0 16,-16 0 0-16,-6 4 0 0,-5-1 0 15,-2 4-1-15,-2-4 1 16,6 0 0-16,9-3 0 16,9-1 0-16,11-7 1 15,16-3-1-15,14-1 1 16,9-4-2-16,7 4-5 15,-1-7-16 1,0 0-15-16,7 4-1 16,-12-11 0-16,2 12 0 15</inkml:trace>
  <inkml:trace contextRef="#ctx0" brushRef="#br0" timeOffset="104250.9335">17172 13446 35 0,'6'-19'35'16,"-6"2"1"-16,0 17-13 15,7 11-5-15,-7 15-4 16,0 20-4-16,0 11-3 16,0 9-2-16,0 9-1 15,0 7-1-15,0-4-1 16,4-12-5-16,-1-8-18 0,4-15-17 16,-7-20-1-16,7-9-1 15,-7-14 1-15</inkml:trace>
  <inkml:trace contextRef="#ctx0" brushRef="#br0" timeOffset="104835.6033">17558 13597 47 0,'25'7'33'0,"-10"1"-3"16,11 6-15-16,10 3-5 16,2-2-3-16,6 2-1 15,1-3-2-15,-2-2-2 16,-5-7 0-16,-7 2 0 0,-13-7-1 16,-18 0 1-16,0 0 1 15,-20 19 1-15,-14-8-1 16,-7 7 1-16,-6 0-1 15,1 4 0-15,0-2-3 16,7-2-5-16,15-1-14 16,14-1-19-16,10-16 1 0,17 6-1 15,7-16 0-15</inkml:trace>
  <inkml:trace contextRef="#ctx0" brushRef="#br0" timeOffset="105438.5478">18432 13583 23 0,'-10'-4'33'0,"-15"-4"-1"15,3 8-10-15,-5 7-4 16,-5 4-6-16,2 14-4 15,5 9-2-15,7 5-2 16,9 6-1-16,11-1 0 16,13 0 1-1,16-8 0-15,10-10 0 16,12-8 0-16,3-18 1 16,3-9 0-16,-9-16 0 15,-8-7 0-15,-19-12-2 16,-17 0 0-16,-21-1 0 15,-17 6-2-15,-9 10-7 16,-11 10-35-16,0 3 0 0,8 15-1 16,2-6 1-16</inkml:trace>
  <inkml:trace contextRef="#ctx0" brushRef="#br0" timeOffset="119570.0591">1118 15073 19 0,'-53'-22'32'0,"53"22"2"16,-59 10-1-16,59-10-16 16,-74 34-6-16,74-34-2 0,-68 53-2 15,68-53-3-15,-38 65-2 16,38-65-1-16,13 66 1 16,-13-66-1-16,68 50 1 15,-22-30-1-15,1-7-1 0,-4-4-1 16,6-2 1-16,-49-7 0 15,53 8 0-15,-53-8 0 16,0 0-1-16,-43 18 1 16,-1-7 1-16,-4 0 0 15,-12 7 0-15,5 4-1 16,9 6 0 0,46-28 1-16,-64 75 1 15,56-29 0-15,19-2 0 16,11 2 0-16,-22-46 0 15,81 78 1-15,-29-55-2 16,11-9 0-16,5-14 0 16,-6-9 0-16,-1-10-1 15,-3-11 0-15,-8-5 1 0,-9-9-1 16,-13 2 1-16,-14 2-1 0,-8 7 1 16,-6 5-2-1,-6 13 1-15,-6 9 0 16,1 13 0-16,3 11 0 0,2 7 0 15,6 7 0-15,4 4-2 16,1-3-6-16,5 2-18 0,6 1-13 16,-6-13 1-16,-3-4-1 15</inkml:trace>
  <inkml:trace contextRef="#ctx0" brushRef="#br0" timeOffset="119739.8419">1260 15326 80 0,'-11'-18'36'15,"-4"1"-4"-15,-1 17-29 16,16 13-33-16,-3-4-5 16,9 14 0-16,0-5-2 15</inkml:trace>
  <inkml:trace contextRef="#ctx0" brushRef="#br0" timeOffset="119940.3871">1522 15637 16 0,'25'26'35'15,"-5"-6"1"-15,1 3-4 32,-1-2-9-32,-2-7-6 0,-1 4-3 15,-2-9-4-15,1-2-3 16,-6-7-3-16,1-9-2 15,2-2-5-15,-6-11-8 16,6 1-16-16,4-1-11 16,-5-3-1-16,4 5 0 15</inkml:trace>
  <inkml:trace contextRef="#ctx0" brushRef="#br0" timeOffset="120318.8091">1973 15608 35 0,'23'21'36'16,"-12"-1"2"-16,-6 6-6 15,-5 2-12-15,-16-7-5 16,4 3-5 0,-10-8-6-16,3-7-2 15,1-9-4-15,3-4 0 16,5-9-2-16,4-5 0 0,6 0 0 16,3-2 1-16,3 6 0 15,4-1 1-15,3 10 4 16,3 5 0-16,-2 10 1 15,6 7 1-15,-3 2 0 0,5 6 0 16,-1-1-1-16,3 2 1 16,-1-7-2-16,2-4 0 15,3-6-1-15,-2-9 1 16,0-9-2-16,-1-4 1 16,-2-7 0-16,1-1-1 15,-9 2 0-15,-2 2 1 0,-4 8-1 16,-9 9 2-16,12 3-1 15,-6 10 0-15,2 10-5 16,-5 6-35-16,-3-6-1 16,14 5 0-16,-3-10 0 15</inkml:trace>
  <inkml:trace contextRef="#ctx0" brushRef="#br0" timeOffset="120857.0072">3757 15737 35 0,'0'0'35'0,"6"22"1"0,-2 30-13 15,-1 11-8-15,5 22-4 16,-4 6-1-16,5 9-5 16,4 2-8-16,-7-10-16 15,-3-16-16-15,12-6-3 32,-15-33 2-32,12-12-2 0</inkml:trace>
  <inkml:trace contextRef="#ctx0" brushRef="#br0" timeOffset="121089.2967">4012 15876 49 0,'12'-24'38'16,"-3"24"1"-16,-6 22-7 0,-3 8-17 15,0 25-4 1,0 11-4-16,0 13-2 15,3 1-1-15,4 2-4 0,0 0-6 32,-7-18-13-32,0-11-21 0,8-12-1 15,-8-20 1-15,0-11-1 16</inkml:trace>
  <inkml:trace contextRef="#ctx0" brushRef="#br0" timeOffset="121242.965">3781 16229 36 0,'0'0'34'16,"17"-9"1"-16,7 9-1 15,4 0-28-15,16-8-33 16,5 8-5-16,1-6-1 16,12 6-1-16</inkml:trace>
  <inkml:trace contextRef="#ctx0" brushRef="#br0" timeOffset="121521.6439">4625 15885 58 0,'-27'-9'38'16,"3"20"0"-16,-9 11-14 16,-10 10-11-16,3 14-4 15,0 11-2-15,9 12-2 0,12 6-2 16,15 3-1-16,14-1-3 16,15-8-7-16,9-8-30 15,18-7-2-15,-1-25 1 16,7-12-2-16</inkml:trace>
  <inkml:trace contextRef="#ctx0" brushRef="#br0" timeOffset="121938.4889">4749 16166 49 0,'10'0'37'0,"6"-6"0"16,7 1-8-16,12 5-17 15,-3-10-5 1,5 10-2-16,-3 0-2 15,-3 7-2-15,-11 6 0 16,-8 1 0-16,-16 8-1 16,-11 2 1-16,-11 2-1 15,-4 3 0-15,-1-4-1 16,-3-3 1-16,4-4 0 16,3-1 0-16,8-6 0 0,13-2 1 15,6-9-1-15,16 9 1 16,5-9 0-16,4 0-2 15,7 0-5-15,2 0-21 16,3-4-10-16,4-2-1 16,-7-9 0-16</inkml:trace>
  <inkml:trace contextRef="#ctx0" brushRef="#br0" timeOffset="122176.2878">5111 15945 48 0,'31'16'39'16,"-1"10"0"-16,-1 16-4 16,-2 19-20-16,-18 4-4 15,0 18-4-15,-18-1-5 16,-3-1-3-16,-5-8-5 15,-10-14-14-15,-1-18-19 0,10-11-2 16,-2-23 1-16,20-7 0 16</inkml:trace>
  <inkml:trace contextRef="#ctx0" brushRef="#br0" timeOffset="122608.0379">5727 16269 37 0,'12'-8'32'0,"19"8"-3"15,3-4-10 1,6-1-8 0,7 5-3-16,3 0-7 15,-3-4-11-15,-9-4-21 16,1 11-1-16,-17-8-1 0,2 8 3 16</inkml:trace>
  <inkml:trace contextRef="#ctx0" brushRef="#br0" timeOffset="122892.8757">5773 16424 34 0,'0'0'34'0,"13"7"0"16,9-7-10-16,9 0-5 15,2-3-4-15,10 3-4 0,-5 0-3 16,5 0-3 0,-8 0-4-16,-7-7-13 0,-13 2-25 15,3 5-2-15,-18 0 1 16,0 0-1-16</inkml:trace>
  <inkml:trace contextRef="#ctx0" brushRef="#br0" timeOffset="127908.1588">7261 16561 33 0,'205'0'16'0,"40"-4"1"16,22 1-2-1,30-4-4-15,24 0-1 16,11-2-4-16,12 5 1 16,6-5-1-16,4 3 0 15,-3 0-1-15,-2 2-1 16,-8-2 0-16,-11 6-1 16,-21-5-2-16,-25 4 0 15,-31 1-2-15,-30-8-1 0,-42 8-9 16,-36 4-20-16,-49-8-3 0,-24 4 1 15,-44-5 1 1</inkml:trace>
  <inkml:trace contextRef="#ctx0" brushRef="#br0" timeOffset="128762.1748">9461 17079 13 0,'19'2'31'0,"-3"-6"-2"15,9 1-10 1,9 3-4-16,2-7-3 0,11 7 0 16,-3 0-5-16,-4 0-1 15,-6 5-1-15,-7 2-1 0,-11 5-1 16,-12 3 0-16,-11 2-1 16,-12 8 0-16,-9-3-1 15,-8 6 0-15,-4-7-1 16,-5 4 0-16,2-1 0 15,6-5-1-15,6-4 1 16,6-5-1-16,13-3 2 0,12-7-1 16,10 12 2-16,11-10-2 15,4-2 2-15,9 5-1 16,3-1-1-16,3-1-9 16,1 1-20-16,1-4-8 15,-10-4 0-15,5 1-1 16</inkml:trace>
  <inkml:trace contextRef="#ctx0" brushRef="#br0" timeOffset="129463.2942">10137 16835 13 0,'16'-5'31'0,"-7"-5"1"16,-9 10-10-16,15 0-5 16,-15 0-3-16,-3 14-3 15,-9-4-4-15,3 11-2 0,-6 0 0 16,-1 5-2-16,0-6 0 16,-2 1-2-16,6-4-1 15,-2-4 1-15,11-2-1 16,3-11 1-16,10 8-1 15,4-8 1-15,6-4-1 16,5 4 1-16,-1 0-2 0,1 0 0 16,1 4-1-16,-5-4 0 0,-3 0-3 15,-5-4-2-15,-1 4-2 16,-5-13 0-16,2 3-1 16,-9-7 2-16,6 0 1 15,-6-5 2-15,3 5 5 31,-3-19 7-31,0 25-1 16,-3 2 1-16,3 9 1 16,0 0-1-16,0 10 0 15,-4 0-1-15,4 10-1 16,0 2 0-16,0 5 0 16,0 2 0-16,0 2 0 15,0-2-2-15,4 0 0 0,-4-3-1 16,3-2 0-16,-3-7-1 15,3-1 1-15,-3-7-2 16,0-9-1-16,3 10-9 16,-3-10-29-16,0 0 1 15,0-11-1-15,-8-10 0 0</inkml:trace>
  <inkml:trace contextRef="#ctx0" brushRef="#br0" timeOffset="130227.907">7776 15525 23 0,'4'-35'26'0,"4"2"1"16,-5 1-2-16,-3 2-3 16,0 11-5-16,-5 2-4 15,5 17-3-15,-9 21-2 16,9 14-3-16,0 11-2 15,0 9 0-15,9 6-3 16,-4 3 1 0,5-2-3-16,-2-9-4 15,7-5-10-15,-7-16-19 16,-8-20-2-16,3-2-1 16,-14-15 0-16</inkml:trace>
  <inkml:trace contextRef="#ctx0" brushRef="#br0" timeOffset="130396.7502">7503 15792 18 0,'6'14'33'15,"3"-9"1"-15,25 0-4 0,13 2-14 16,6-7-5-16,16 6-4 16,-1-6-7-16,-3 4-13 15,-7-4-20-15,0 7-1 0,-19-7 1 16,-2 12-2-16</inkml:trace>
  <inkml:trace contextRef="#ctx0" brushRef="#br0" timeOffset="130882.2289">7546 16231 37 0,'-4'-20'26'0,"4"-8"-3"15,10 4-3 1,10 6-4-16,7 0-3 15,11 18-2-15,-2 0-1 0,2 13-3 32,-6 6-1-32,-8 6-1 0,-9 6-3 15,-8 2 0-15,-13-1-1 16,-8-1-2-16,-9-6-1 16,-12-5-1-16,1-3-1 15,-4-11 0-15,5 0-1 16,-2-9 0-16,8-3-1 15,1-7 2-15,15 0 0 0,7 0 2 16,10 2 2-16,7-3 0 16,11 7 2-16,5 7 2 15,2 0 0-15,6 11 1 16,-3 1-1-16,-3 5-3 16,-1 1-12-16,2 4-22 15,-11-16-2-15,6 4 0 0,-6-15 0 16</inkml:trace>
  <inkml:trace contextRef="#ctx0" brushRef="#br0" timeOffset="131267.4239">8154 15848 26 0,'13'-5'34'16,"0"-2"3"-16,8 7-4 15,1 0-15-15,0 0-6 0,6 9-4 16,-7-4-3-16,0 4-1 16,-4 4-2-16,-10 3 0 15,-7 0 0-15,-11 3-1 16,-8 3 0-16,-5 3-1 15,-4 2 1-15,-1-3 0 16,-1-1-1 0,5-2 0-16,6-3 0 15,10-2 0-15,12-7 1 16,10-4-1-16,9-5 0 16,11 0 0-16,3 0 0 15,3-4-4-15,9 4-16 16,-3-8-18-16,-10-6-1 0,-2 2 1 15,-7-7 0-15</inkml:trace>
  <inkml:trace contextRef="#ctx0" brushRef="#br0" timeOffset="131731.0748">8470 15554 37 0,'14'-4'35'0,"-14"4"0"16,10-12-7-16,-10 12-16 0,-4 17-3 15,4 1-4-15,-5-3-2 16,5 5 0-16,3 0-2 15,3-2 1-15,1-2-2 16,4-2-1-16,5-3-2 0,-1-8-3 16,1 2-3-16,-6-11-4 15,4 0-1-15,-4-11-3 0,2 3 1 16,-3-11 2-16,-2 3 5 16,2-4 7-16,-6 2 7 15,7 3 5-15,-10 2 3 16,6 8 3-16,-6 11 1 15,0 0 0-15,0 0-4 32,2 32-2-32,-2-3-5 0,0 7-2 15,0 5-5-15,0 4-28 16,4-5-7-16,3 0-1 16,-7-11-1-16</inkml:trace>
  <inkml:trace contextRef="#ctx0" brushRef="#br0" timeOffset="132069.636">8952 15959 42 0,'14'0'38'16,"17"2"0"-16,-1 0-4 15,4-2-19-15,7 0-12 16,2 0-31-16,4 0-7 16,-7-3-2-16,7 0-1 15</inkml:trace>
  <inkml:trace contextRef="#ctx0" brushRef="#br0" timeOffset="132648.7522">9805 15596 9 0,'-22'9'30'15,"5"4"2"1,-15-13-3-16,1-7-16 15,-3-3-4-15,3-12-3 16,6-1-3-16,9-9-1 16,7 0-1-16,9-2 1 15,13 8 0-15,5 1 1 0,8 13 0 16,2 7 2-16,-1 15-1 16,-9 5 2-16,-5 14-1 15,-13 7-1-15,-6 8 0 0,-13 0-3 16,-8-1-2-16,-3-2-1 15,-2-10-1-15,4-5-1 16,2-8 0-16,11-4 1 16,15-14-1-16,0 0 2 15,0 0 1-15,26 0 1 0,1 0 0 32,7 0 1-32,4 0-4 15,4 7-13-15,-1 4-16 16,-10-6-1-16,3 6-1 15,-15-3 3-15</inkml:trace>
  <inkml:trace contextRef="#ctx0" brushRef="#br0" timeOffset="132871.2298">9452 15927 34 0,'-12'0'35'15,"24"7"1"-15,3 0-9 0,17-11-10 16,14 4-6-16,7 0-4 16,6 0-3-16,6 0-7 15,-9 4-17-15,-10-4-17 16,4 4 1-16,-23-4-1 16,-2 9 0-16</inkml:trace>
  <inkml:trace contextRef="#ctx0" brushRef="#br0" timeOffset="133272.3839">9523 16119 15 0,'0'0'34'15,"0"0"0"-15,13-11 0 16,12 4-17-16,5-3-6 0,10 6-3 16,-2 0-3-16,2 8-2 31,-6-1 0-31,-5 6-2 16,-11 2 1-16,-15 0-2 0,-9 4 1 15,-7-1-1-15,-5-3 1 16,-3-3-1-16,1-2 0 15,5-2-1-15,15-4 1 16,0 0 0-16,0 11 0 16,15-6 0-16,5 6 1 0,1 3 1 15,-5 4 0-15,-5 7 0 16,-11-2 0-16,-9 3 0 16,-16-2-2-16,-8-6-6 15,-4-3-16-15,2-6-15 16,-12-15 0-16,16-4-1 15</inkml:trace>
  <inkml:trace contextRef="#ctx0" brushRef="#br0" timeOffset="133751.9636">10153 15813 41 0,'0'0'37'16,"19"-5"-1"-16,2 5-6 16,4-6-14-16,6 6-6 15,3 0-2 1,1 0-3-16,-8 0-2 16,1 5 0-16,-13 1-2 15,-15-6 0-15,6 20 0 16,-18-8 0-16,-9 5-1 15,-5 6 0-15,-2 0 0 16,-5 1 0-16,4-2 0 0,3 0-1 16,7-3 1-16,12-4 0 0,7-15 0 15,18 15 0-15,5-15 0 16,8 0-2-16,6-5-5 16,-1 0-17-16,5-4-15 15,-1-2 1-15,-6-8-1 16</inkml:trace>
  <inkml:trace contextRef="#ctx0" brushRef="#br0" timeOffset="134221.7716">10454 15483 49 0,'25'-8'35'0,"-7"-4"1"16,10 4-15-16,5 8-8 0,-5-7-5 15,4 11-4-15,-8-1 0 16,-2 4-2-16,-9-1 0 15,-1 2-1-15,-9 2-1 16,-3-1 0-16,0-9 0 16,-3 14-1-16,3-14 1 31,0 14-1-31,0-14 1 0,18 11-1 16,-2-1 0-16,-1-1 1 15,4 4 0-15,-3 4 0 16,-10 3 0-16,-6 2 0 15,-9 1 1-15,-9-1 0 16,-10-3-2-16,-1-2-1 16,-5-4-5-16,0-7-9 0,5-6-16 15,8 0-4-15,3-8-1 16,18 8 1-16</inkml:trace>
  <inkml:trace contextRef="#ctx0" brushRef="#br0" timeOffset="135423.1903">11168 15712 30 0,'0'-14'36'16,"0"14"-1"-16,0 17 2 16,0 6-22-16,3 14-6 15,-3 1-4-15,0 8-2 16,3 1-4-16,-3-6-7 0,0-9-22 15,3-3-6-15,-9-16-1 16,6-13 1-16</inkml:trace>
  <inkml:trace contextRef="#ctx0" brushRef="#br0" timeOffset="135570.9733">11001 15897 26 0,'0'0'32'0,"13"-6"2"16,15 12-5-16,7-3-16 15,10-3-15-15,9 9-28 0,-5-14-1 16,13 5-1-16,-6-8-1 16</inkml:trace>
  <inkml:trace contextRef="#ctx0" brushRef="#br0" timeOffset="135855.5379">11817 15579 32 0,'4'-43'36'16,"-8"2"-2"-16,4 3-11 15,0 10-4-15,-6 4-4 16,6 24-4-16,0 0-4 15,0 31-2 1,0 6-3-16,0 6 0 16,0 9-3-16,3 0-1 15,4 8-6-15,-4-11-17 16,-3-9-12-16,7-4-1 16,-7-14 0-16</inkml:trace>
  <inkml:trace contextRef="#ctx0" brushRef="#br0" timeOffset="136040.4533">11546 15927 38 0,'0'0'35'16,"36"0"0"-16,-1-4-4 16,14 0-18-1,6 4-7-15,7 0-5 16,0 0-14-16,-9-6-21 15,4 12-1-15,-18-12 0 16,-1 13-1-16</inkml:trace>
  <inkml:trace contextRef="#ctx0" brushRef="#br0" timeOffset="136425.9128">11675 16129 19 0,'-19'-11'32'0,"19"11"2"0,11-18-12 15,14 3-5-15,9 7-4 16,2-3-2-16,7 11-3 16,-7 4-2-16,-3 11-1 15,-15 2-1-15,-12 10-1 16,-17 2-1-16,-12 0-1 31,-10 0-2-31,-10-2 0 0,0-4-2 16,-4-13-2-16,10-5 0 15,5-10 0-15,11-5 1 16,9-2 2-16,12 1 2 16,4-1 1-16,9 1 2 15,10 11 2-15,3 5 0 16,5 5-1-16,0 7-4 0,-5 3-25 15,0-6-11-15,3 3 0 16,-10-9-1-16</inkml:trace>
  <inkml:trace contextRef="#ctx0" brushRef="#br0" timeOffset="137011.6122">12243 15795 14 0,'0'0'33'0,"19"7"0"16,-4-2-7-16,14-5-9 0,10 5-3 15,-1-5-4-15,6 8-3 16,-8-4-3-16,-5 5-1 16,-9-2-1-16,-15 10 0 15,-17 2-1-15,-12 2 0 16,-7 5-1-16,-10 3 0 0,-1 2 0 15,0-3-1-15,2-1 0 16,7-7 0-16,12-3 1 16,11-5 0-16,8-12 2 15,21 12 0-15,6-12 0 16,8 0 0-16,5-5 0 16,4 2-4-1,-4-1-22-15,3 4-13 16,-11-12 0-16,-2 6 0 15</inkml:trace>
  <inkml:trace contextRef="#ctx0" brushRef="#br0" timeOffset="137797.4424">12894 15915 64 0,'9'8'36'0,"1"-5"-1"16,9-3-18-16,20 0-9 15,5 0-10-15,9 6-29 16,0-15-4-16,5-1-1 0,-13-4 0 16</inkml:trace>
  <inkml:trace contextRef="#ctx0" brushRef="#br0" timeOffset="138347.7622">13717 15550 32 0,'-35'-23'20'0,"7"0"-3"16,9-4-1-16,4-1-4 15,15 2-1-15,3 1-2 0,15 6-1 16,7 6 0-16,9 13-1 16,-3 12-1-16,-2 10 0 15,-5 7 0-15,-12 8-2 16,-12 6-1-16,-12 4-1 0,-16 0-1 16,-3-6-2-16,-5-5-1 15,4-8-1-15,2-7 0 16,10-9 0-16,20-12 0 15,0 0 1-15,0 0 0 16,22-3 2-16,4 1 0 0,4-3-5 16,5 5-10-16,1 7-18 15,-11-7 0-15,7 15 0 16,-11-12 4-16</inkml:trace>
  <inkml:trace contextRef="#ctx0" brushRef="#br0" timeOffset="138586.4459">13434 15888 40 0,'0'0'35'0,"0"0"0"16,13 8-15-16,20-5-5 0,11-8-4 15,18 5-1-15,3-3-5 16,9 3-3-16,1 0-7 16,-7 0-15-16,-15-4-15 15,-3 11-2-15,-19-3 0 16,-7 4 0 0</inkml:trace>
  <inkml:trace contextRef="#ctx0" brushRef="#br0" timeOffset="139050.3911">13537 16047 29 0,'0'0'31'0,"0"0"-4"0,11 7-9 16,7-7-4-16,5 4-4 15,2 1-1-15,3 0-4 16,6 2-2-16,-10-1 0 16,-7 3-1-16,-7 3-2 15,-10-1 1-15,-7 3-1 31,-9-1-1-31,-3-2 1 0,-3-2-1 16,6-1 1-16,4-2-1 16,12-6 1-16,0 0 0 15,22 5 1-15,0-5 0 16,3 4 1-16,3 4 1 16,-4 2 0-16,-5 7 1 15,-13-2 0-15,-9 4-1 0,-15-5-2 16,-10 1-2-16,-1-1-8 15,-11-4-25-15,1-14-3 16,11 1 0-16,-2-9-1 16</inkml:trace>
  <inkml:trace contextRef="#ctx0" brushRef="#br0" timeOffset="139619.6731">12892 16477 28 0,'-20'0'23'0,"20"0"-2"16,-12 0-2-16,12 0-4 15,23 0-3-15,7 0-2 0,16 0-2 16,14 0-1-16,23 0 0 15,13-5-1-15,22 5-1 16,6-3-1-16,12 3-1 16,-2 0 0-16,0 0-1 15,-16 0-2-15,-17 0-6 16,-20 0-20 0,-22 4-11-16,-28-12 1 15,-13 8-1-15</inkml:trace>
  <inkml:trace contextRef="#ctx0" brushRef="#br1" timeOffset="156150.2492">11049 17307 12 0,'0'0'29'32,"18"0"2"-32,30 0-13 0,28 0-8 15,20 0-4-15,21 4-1 16,5-4-1-16,7 5-3 16,-11 0-4-16,-12 2-6 15,-20-2-5-15,-19-2-7 16,-33-6 2-16,-16-2 3 15,-18 5 6-15,-11-14 7 0,-3 7 5 16,-1-5 5-16,3 0 9 16,2 6 7-16,10 6 1 15,0 0-2-15,18 6-5 16,1 8-5-16,-8-4-2 0,2 9 1 16,-13-3-6-1,0 2-8 1,-10-7-29-16,1-1-5 15,-7-14 0-15,7 4-2 16</inkml:trace>
  <inkml:trace contextRef="#ctx0" brushRef="#br1" timeOffset="156619.6887">12623 16956 5 0,'8'-15'34'0,"2"29"2"15,-10 4 1-15,0 15-16 0,0 26-8 16,-4 3-2-16,1 19-2 16,-7 1-5-16,1-4-7 15,1-5-7-15,1-12-9 16,0-22-16-16,11-12-2 16,-4-27 0-16,6-22 9 15</inkml:trace>
  <inkml:trace contextRef="#ctx0" brushRef="#br1" timeOffset="156898.9097">12569 17019 16 0,'-7'-29'30'0,"14"16"-3"16,1 0-11-16,8 10-6 0,8 3-5 16,9 5-2-16,4-1-2 0,7-4 0 15,1 0 0 1,-2-6 0-16,-2 0-1 0,-9-1 3 15,-5 7 1-15,-12-4 1 16,-8 13 3-16,-7 8 1 16,-7 16 0-16,-4 8 1 15,1 16-1 1,-3 5-1-16,7 8-1 16,1-2-5-16,8 2-8 15,12-11-11-15,3-6-20 16,7-17 0-16,6-14-1 15,1-12-1-15</inkml:trace>
  <inkml:trace contextRef="#ctx0" brushRef="#br1" timeOffset="157152.6843">13279 17495 26 0,'0'-22'29'0,"0"5"4"16,-19-7-14-16,1-5-5 0,2 6-4 15,-5-2-1-15,-4 15-3 0,-3 1 0 16,4 16 1 0,1 5-2-16,8 7 1 15,6 10-3-15,9 3 1 0,5-1-2 16,11-2 0-16,3-5-1 16,5-9-1-16,2-3-7 31,-2-4-8-31,-5-16-23 0,2-5 1 15,-11-9-1-15,4-9-2 16</inkml:trace>
  <inkml:trace contextRef="#ctx0" brushRef="#br1" timeOffset="157337.6009">13253 17159 36 0,'0'-19'35'0,"-11"2"3"0,11 17-11 15,0 0-28-15,0 0-28 16,0 0-5-16,-4 14-1 15,14-3 0-15</inkml:trace>
  <inkml:trace contextRef="#ctx0" brushRef="#br1" timeOffset="157685.2959">13374 17106 5 0,'16'-44'34'16,"16"15"0"-16,-1-5-4 16,-1 10-13-16,5 14-2 15,-8 6-1-15,2 23-2 16,-11 10-2-16,1 24-2 15,-9 4 0-15,1 12-2 0,-7-1-1 16,5 0-1-16,-6-6-2 16,4-10-1-16,-2-12 0 15,-2-13-1-15,0-17 0 16,-3-10-1-16,-6-12 1 16,-3-2 0-16,-7-3 0 15,-5 6-1 1,-4 4 1-16,-3 2 0 15,-3 14-2-15,1 4-3 0,8 9-15 16,6-6-19 0,1-1-1-16,15-15-1 0,0 13 1 15</inkml:trace>
  <inkml:trace contextRef="#ctx0" brushRef="#br1" timeOffset="158038.8687">13936 17404 7 0,'28'-22'37'16,"-19"5"-19"-1,-9-3-3-15,-4-1 3 0,-7 9-4 16,-11-1 1 0,0 13-3-16,-9 0 0 0,3 10-2 15,0 2-5-15,9 12 2 16,7-1-5-16,12 6 1 0,10-1-1 16,8-5-2-16,6-7-9 15,5-4-7-15,-1-8-20 16,1-4-1-16,-8-17 0 15,7-2-1-15</inkml:trace>
  <inkml:trace contextRef="#ctx0" brushRef="#br1" timeOffset="158223.7734">14125 17275 50 0,'19'0'38'0,"-19"0"0"31,19 16-11-31,-11 9-10 0,-4-5-9 15,2 6-11-15,0-5-33 16,-3 4 0-16,-6-10-3 16,7 6 1-16</inkml:trace>
  <inkml:trace contextRef="#ctx0" brushRef="#br1" timeOffset="158401.9656">14479 17250 73 0,'0'0'39'0,"0"0"1"0,0 0-16 16,3 17-31-16,-3-17-30 31,-3 13-2-31,3-13 0 0,-7 19 0 16</inkml:trace>
  <inkml:trace contextRef="#ctx0" brushRef="#br1" timeOffset="158586.8814">14476 17527 62 0,'0'14'42'0,"0"-14"1"16,0 0-1-16,3-9-19 16,-3 9-19-16,0 0-21 15,0 0-24-15,4-12 0 16,-4 0-1-16,-4-7-2 15</inkml:trace>
  <inkml:trace contextRef="#ctx0" brushRef="#br1" timeOffset="159140.4557">14911 17273 5 0,'0'0'34'0,"16"0"0"16,-2 4 1-16,7-4-16 15,-1 0-7-15,1 0-3 0,2 0-2 16,-6 0-3-16,-2 9 0 16,-15-9-2-16,7 16 2 15,-17-4-3-15,-4 2 2 16,-12 3-2-16,0 7 2 15,-1 1-1 1,3-6 0-16,6 1-1 16,1-2 1-16,11-3-1 15,12 0 0-15,8-6 1 16,8-9 0-16,7 0 0 16,6 0-2-16,5 0-11 15,6 0-27-15,-11-7 0 16,3-2-1-16,-2-4-1 0</inkml:trace>
  <inkml:trace contextRef="#ctx0" brushRef="#br1" timeOffset="159425.2106">15427 17299 33 0,'0'0'35'0,"13"-9"0"16,4 6-14-16,8-2-9 15,11 5-2-15,-1 0-6 16,3 0-4-16,-3 0-6 15,-6 0-11-15,-8 4-17 16,5 2-2-16,-26-6 1 16,18 3 14-16</inkml:trace>
  <inkml:trace contextRef="#ctx0" brushRef="#br1" timeOffset="159625.791">15447 17394 16 0,'-10'7'35'31,"10"-7"1"-31,0 0 0 0,18 8-16 16,6-8-5-16,10 0-9 15,1 0-10-15,6 0-28 16,-4-3-3-16,13 3-1 16,-9-3 0-16</inkml:trace>
  <inkml:trace contextRef="#ctx0" brushRef="#br1" timeOffset="160042.4533">16179 17256 12 0,'0'0'31'16,"-19"-16"2"-16,-5 16-14 16,-4 8-3-16,-3 2-5 0,3 12-1 15,-1 4-3-15,9 8 0 16,6 0-4-16,14 8 1 15,10-4-2-15,14 3 1 16,8-14-2-16,9-5 2 16,4-12-1-16,5-10 3 0,-7-13 0 15,1-9 0-15,-17-11 0 16,-8-9-1-16,-16-1 1 16,-9 7-2-16,-18-6 1 15,-7 9-4-15,-1 12-4 16,-8 0-14-16,0 5-22 15,12 16 1 1,3 0-1-16,13 0 0 16</inkml:trace>
  <inkml:trace contextRef="#ctx0" brushRef="#br1" timeOffset="160475.1751">17102 17127 27 0,'-15'0'33'0,"-16"5"-1"16,-4 14-11-16,-4 13-4 15,-4 4-4-15,9 18-4 0,5 3-2 16,10 7-2-16,13 1-2 16,6 0-5-16,19-12-6 15,0-4-16-15,6-17-12 16,11-8 1-16,-8-12 0 0</inkml:trace>
  <inkml:trace contextRef="#ctx0" brushRef="#br1" timeOffset="160976.2455">17300 17249 20 0,'0'0'35'15,"13"9"-1"-15,-16 1-2 16,3-10-16-16,-13 24-3 16,1-10-5-16,2 10-2 15,-1-5-2-15,4-3 0 0,1-4-2 16,6-12 1 0,3 17-3-1,6-11 0-15,5 2 1 16,3-3-1-16,2-5-2 0,-3 6-1 15,3-6-6-15,-3 3-3 16,1-3-1-16,-7-7-2 16,3-4 1-16,-7-6 2 15,4 4 4-15,-3-4 5 16,-3 3 8-16,2 1 4 0,-6-1 4 16,0 14 1-16,0 0 1 15,0 0 1-15,-5 14-4 16,5 1-1-16,-5 5-6 15,5 9 2-15,-7 2-3 16,7 6 0-16,0-4-4 16,-4-4-4-16,4 0-11 0,0-1-24 15,0-12 0-15,0-16-2 16,0 0 1-16</inkml:trace>
  <inkml:trace contextRef="#ctx0" brushRef="#br1" timeOffset="161431.2726">17671 17165 41 0,'25'9'37'0,"-4"8"0"16,6 9-6-16,-2 15-14 15,-9 2-4-15,0 11-4 16,-13-3-2-16,-3 5-3 16,-8-7-3-16,-6-4 1 15,-3-9-3-15,-4-12-1 0,4-7-1 16,-1-8 1-16,3-3-1 0,1-6 0 16,4 0 3-16,0-8-2 15,10 8 2-15,-16 0 0 16,16 0-6-16,-16 8-13 15,5-6-18-15,11-2 1 16,-11-2-1-16,11 2 0 16</inkml:trace>
  <inkml:trace contextRef="#ctx0" brushRef="#br2" timeOffset="166133.4043">14714 15724 7 0,'0'0'28'0,"0"0"1"16,27-5-11-16,14 3-4 16,24-3-3-1,19 5-2-15,19-6 0 16,16 6-1-16,9-6-2 15,6 4-1-15,-1-2-1 16,-2-3-2-16,-12 3-3 16,-14-5-4-16,-21 5-3 0,-22-4-4 15,-18 5 0 1,-20-4-2-16,-24 7 1 0,-10-11 0 16,-11 3 4-16,-7 0 4 0,-3-2 5 15,9-1 4-15,3 1 12 16,11 0-5-1,19 10 1-15,5 7 1 16,6 6 0-16,-1-2-1 16,2 8 0-1,-8-1-1-15,-6 4-2 16,-9-5-1-16,-13 1-6 16,-5 0-19-16,-9 0-19 15,-21-8-1-15,-4 2-1 16,-20-4-1-16</inkml:trace>
  <inkml:trace contextRef="#ctx0" brushRef="#br2" timeOffset="168323.0641">16913 14977 20 0,'0'0'31'16,"17"-12"2"-16,8 6-13 15,8 2-5-15,4-3-4 16,7 4-2-16,-1-4-2 15,0 7-2-15,-6 0-2 16,-5 7 0-16,-15 7-1 0,-10 1 0 16,-14 4 0-16,-9 8 0 15,-12-1-1-15,-4 3 1 16,-6-1-1-16,0-2 0 0,2-5-1 16,4-1 1-1,10-7-1-15,11-5 1 0,11-8-1 31,18 3 1-31,10-3-3 0,6-4-4 16,12 4-14-16,8 0-16 16,-7-8 0-16,8 8-1 15,-9-12 2-15</inkml:trace>
  <inkml:trace contextRef="#ctx0" brushRef="#br2" timeOffset="168523.4804">17503 14963 44 0,'9'4'34'16,"0"-8"1"-16,15 4-7 0,3 0-19 16,5 4-13-16,3-4-16 15,-4-4-13-15,6 4 0 16,-15-8-2-16</inkml:trace>
  <inkml:trace contextRef="#ctx0" brushRef="#br2" timeOffset="168724.0201">17515 15086 24 0,'-5'9'33'0,"5"-9"2"16,10 8-4-16,10-8-17 15,2 0-12-15,6 8-28 16,-1-16-4-16,11 8-3 0,-7-8-1 16</inkml:trace>
  <inkml:trace contextRef="#ctx0" brushRef="#br2" timeOffset="168908.9383">17878 15016 47 0,'16'0'36'0,"3"-4"1"0,15 8-6 15,8-4-20-15,-1 4-10 0,2 1-20 16,-1-5-15-16,5 0-1 15,-10-3-1-15</inkml:trace>
  <inkml:trace contextRef="#ctx0" brushRef="#br2" timeOffset="169325.6444">18367 14968 25 0,'0'-21'31'0,"15"6"0"0,-2-9-11 16,-1-4-4-16,1 2-2 16,-7-3-2-16,4 9-1 0,-10-2-1 15,9 7-3 1,-9 1-1-16,0 14-2 15,0-10-1-15,0 10-1 0,0 24-1 16,3 3-1-16,-3 7 1 0,5 9-1 16,-5 4 0-16,5 4 1 15,-2-1-1-15,2-7 1 16,-1-3-1-16,1-11 1 16,-1-10-1-16,1-5 1 15,-5-14 0-15,7 10 0 31,-7-10 0-31,0 0-1 0,10-3-2 16,-10 3-9-16,-3-14-28 16,3 14-2-16,-8-8 2 15,8 8-1-15</inkml:trace>
  <inkml:trace contextRef="#ctx0" brushRef="#br2" timeOffset="171027.1552">16899 15608 20 0,'21'-5'28'0,"17"5"-2"16,-8 0-11-16,4 0-4 16,-1 5-3-16,-7-2-1 15,-4 6-2-15,-13-1-1 0,-9 6-2 16,-16 1 0-16,-5 3-1 15,-3 2 0-15,-5 2 0 16,1-2 0-16,1-1-1 16,4-2 2-16,11-2 0 15,4-4 2-15,11 1 0 16,7-5 0 0,13-1 0-16,6-6 1 15,7 0-6-15,4 0-11 16,7 0-22-16,-10-9 0 15,4 2-2-15,-10-9 1 0</inkml:trace>
  <inkml:trace contextRef="#ctx0" brushRef="#br2" timeOffset="171227.7115">17358 15648 34 0,'17'-3'32'15,"-3"-5"0"-15,16 8-7 16,3-4-18 0,1 4-10-16,0 0-14 15,-5-8-13-15,8 8-1 16,-19-10-1-16</inkml:trace>
  <inkml:trace contextRef="#ctx0" brushRef="#br2" timeOffset="171428.2421">17391 15759 29 0,'0'0'36'0,"28"9"-1"16,-4-9-1-16,7-3-17 16,4 3-9-16,1 0-26 0,0 4-15 15,-11-8-2-15,0 4 0 0</inkml:trace>
  <inkml:trace contextRef="#ctx0" brushRef="#br2" timeOffset="171944.912">18216 15363 52 0,'0'0'31'0,"0"0"-2"15,-19 20-14-15,2-3-7 16,2 3-4-16,-1 3-1 16,2 1 0-16,6 0 0 15,8-3-1-15,5-3-1 16,11 0 1-16,4-7-1 15,3-4-2-15,3 0-3 0,-1-11-3 16,1 0-3-16,-5-7 0 16,3 1-1-16,-10-10 0 15,2 1 4-15,-7 0 3 16,-4-1 6-16,-5-8 15 16,0 28-5-1,-16-3 0-15,8 19 1 0,-5 3-3 16,6 10-2-16,0 5-3 15,7 3-3-15,0 4-8 16,0-3-18-16,4-7-12 16,8-3 0-16,-4-14 0 15</inkml:trace>
  <inkml:trace contextRef="#ctx0" brushRef="#br2" timeOffset="172198.4683">18650 15366 57 0,'0'0'38'15,"0"0"-1"-15,0 0-9 0,-16 28-13 16,-6-2-7-16,3 18-2 16,-12 4-2-16,-4 13 0 15,-4 0-1-15,-2 3-1 16,1-4-1-16,5-5-2 15,6-6-6-15,2-17-7 16,12-13-25 0,15-4 0-16,0-15-1 15,17-5-1-15</inkml:trace>
  <inkml:trace contextRef="#ctx0" brushRef="#br2" timeOffset="172668.0793">18717 15574 10 0,'0'-18'31'15,"22"12"1"-15,-4-8-8 16,11 2-7-16,7 4-3 16,-1-1-4-16,1 6-2 15,-6 3-3-15,-4 7-1 16,-13 3-2-16,-13 7 0 16,-7 0-1-16,-8 3 1 0,-7-4-1 15,0 1 0-15,1-2-1 16,5-5 1-16,16-10-1 15,-10 11-1-15,20-7 1 16,6 2 0-16,3 1 0 16,4 7 1-16,-6 0 1 15,-1 5 1-15,-12 0 0 0,-7 3 1 16,-14-5 0-16,-7 0-1 16,-9-4 0-16,-3-5 0 15,1-4-3-15,-3-4-3 0,11 0-10 16,3-3-25-16,6-6 0 15,18 9-1-15,-10-18 1 32</inkml:trace>
  <inkml:trace contextRef="#ctx0" brushRef="#br2" timeOffset="174624.6941">16830 16240 22 0,'0'0'33'15,"4"-10"0"-15,11 10-11 16,9 0-5-16,0 0-5 0,9 8-2 15,-1-2-2-15,3 4-4 16,-6 0 0-16,-2 2-2 16,-8-2 0-16,-7 2-1 15,-8 0-1-15,-11 1 1 16,-6 0-1-16,-11 2 0 16,-4-2 0-1,-4 8 0-15,-2 0 0 16,-2-1 0-16,5-1 0 0,5-1 0 15,8-1 0 1,6-3 0-16,12 0 1 16,0-14 0-16,24 10 0 0,1-10 0 15,9 0-1-15,7 0-2 16,3 0-12-16,5 0-22 0,-13-10 0 16,5 10-1-16,-7-9 0 15</inkml:trace>
  <inkml:trace contextRef="#ctx0" brushRef="#br2" timeOffset="174910.3331">17441 16334 18 0,'18'0'33'0,"-3"-7"1"16,10 7-1-16,6-4-18 15,1 0-10-15,4 4-11 16,-1-8-16-16,6 8-11 0,-14-10 0 15,2 10-1-15</inkml:trace>
  <inkml:trace contextRef="#ctx0" brushRef="#br2" timeOffset="175142.1227">17490 16452 18 0,'0'0'34'16,"22"5"1"-16,-1-10-1 0,10 2-16 15,7 3-7 1,-2-4-7-16,1 4-14 0,-5-9-23 16,5 9-1-16,-13-10-1 15,5 6 0-15</inkml:trace>
  <inkml:trace contextRef="#ctx0" brushRef="#br2" timeOffset="177283.5269">18144 16387 6 0,'21'5'30'16,"-8"-10"3"-16,12 5-4 15,0 0-14-15,-1 0-4 16,3-4-2-16,-5-6-3 0,0-2-1 16,-9-4-3-16,-5 0 0 15,-8-2-1-15,-10-2 0 16,-4 7 0-16,-5 1-1 15,-4 12 1-15,-3 7-1 16,-2 10 1-16,1 6 0 16,5 9 1-1,8 3 1-15,5 1-1 16,12 0 1-16,10-4 0 16,10-2 0-16,11-7-1 15,6-11-4-15,4-2-13 16,4-4-22-16,-9-17 0 0,3 2 0 15,-12-14 0 1</inkml:trace>
  <inkml:trace contextRef="#ctx0" brushRef="#br2" timeOffset="177579.3402">18658 16056 27 0,'0'0'35'16,"0"-9"0"-16,0 9 0 15,0 0-20-15,0 0-10 16,0 0-12-16,-11-6-26 0,11 6-1 16,0 0-1-1,-4 12 0-15</inkml:trace>
  <inkml:trace contextRef="#ctx0" brushRef="#br2" timeOffset="177784.8861">18678 16145 61 0,'9'22'38'31,"-4"2"-4"-31,-5-3-14 0,0 8-5 16,-12-7-4-16,-1 1-3 16,-9-11-4-16,-1 0-3 15,-2-6-5-15,-1-12-9 16,4-4-20-16,7-4-6 15,2-3 0-15,11 0 0 16</inkml:trace>
  <inkml:trace contextRef="#ctx0" brushRef="#br2" timeOffset="178217.5496">18851 16027 40 0,'0'0'33'0,"7"13"-2"0,-7-13-10 16,0 14-9-16,0-2-2 15,0-12-4-15,-7 15-1 16,7-15-1-16,0 0-1 16,-10 0-1-16,10 0 0 15,0-16-1-15,0 1 0 16,6-1 0-16,1-1-1 0,3 1 1 16,1 4 1-16,1 1 0 15,4 6 1-15,-4 1-1 16,3 8 2-16,-1 6-1 15,0 2 0-15,-3 2-1 0,1 4-1 16,-4-1-1-16,-1 1-3 31,2 3-8-31,-9-2-26 16,0-10-2-16,4 1 0 0,-4-10 0 16</inkml:trace>
  <inkml:trace contextRef="#ctx0" brushRef="#br2" timeOffset="178464.9633">18797 16211 33 0,'0'0'37'0,"0"0"1"16,23 7-2-1,-1-7-16-15,0 0-9 16,7 0-6-16,1-3-4 16,-1-1-4-16,4 4-8 15,-9-5-12-15,-3 2-14 16,0 3-1-16,-10 0 0 16</inkml:trace>
  <inkml:trace contextRef="#ctx0" brushRef="#br2" timeOffset="178887.685">18868 16370 29 0,'0'0'29'0,"0"0"-5"16,16-6-6-16,-1 6-5 16,-1-5-3-16,5 5-4 15,-4 0-1-15,0 0-2 0,-5 0-1 16,-10 0 0-16,13 10-1 16,-13-10 0-16,0 9-1 15,0-9 0-15,-7 9 0 0,7-9 0 16,-3 13-1-1,3-13 0-15,0 0-1 0,15 6 0 16,-6-1 1-16,1 0 2 16,-10-5 1-16,8 17 2 0,-8-17 0 15,-14 19 1-15,-4-9 0 16,-2-1-2-16,-4-1-7 16,1 4-28-16,-1-16-2 15,12 4-2-15,-3-4 1 31</inkml:trace>
  <inkml:trace contextRef="#ctx0" brushRef="#br2" timeOffset="179782.3887">19390 16490 51 0,'19'9'37'0,"-14"0"0"16,1 10-12-16,-10-1-18 0,-4 3-18 15,4 1-21 1,-17-9-3-16,11 1-1 15,-4-9 0-15</inkml:trace>
  <inkml:trace contextRef="#ctx0" brushRef="#br2" timeOffset="180420.6963">19778 16225 3 0,'17'12'30'0,"-17"-12"2"15,29-12-6-15,-6 10-9 0,7-3-3 16,3 2-3-16,1-1-2 16,-2-1-3-16,-4 5-3 15,-5 0 0-15,-9 9-1 16,-9 5 0-16,-11 1-1 15,-9 7 1-15,-7-2-1 16,0 7 0-16,-6-1 0 0,1-3 0 16,1-2-1-16,6-2 0 15,3-5 1-15,9-4 1 16,8-10-1-16,0 12 1 16,14-9 0-16,2-3 0 15,6 3-3-15,5-6-8 16,2-2-26-1,9 5-2-15,-6-12 0 16,10 8 0-16</inkml:trace>
  <inkml:trace contextRef="#ctx0" brushRef="#br2" timeOffset="180652.5894">20351 16169 38 0,'0'0'33'0,"16"13"1"16,-3-13-12 0,9 0-12-16,7 4-5 15,1-4-7-15,-2 0-14 16,-8-12-16-16,8 12-1 15,-15-7 0-15,3 7 8 16</inkml:trace>
  <inkml:trace contextRef="#ctx0" brushRef="#br2" timeOffset="180853.1358">20323 16317 38 0,'9'15'32'0,"-9"-15"-5"15,29 11-7-15,-1-8-6 16,3-3-7 0,7 0-13-16,-6-5-24 15,9 5-3-15,-14-10 0 16,4 3 0-16</inkml:trace>
  <inkml:trace contextRef="#ctx0" brushRef="#br2" timeOffset="181291.9859">20789 16266 18 0,'34'13'26'0,"-6"-11"-5"16,5 3-9-16,-1-5-3 15,0-5-3-15,-5 0-2 32,-4-5 0-32,-5-7 0 0,-9-2 0 15,-4 0-1-15,-10-5 0 16,-4 4 0-16,-12 1 2 15,0 4-1-15,-9 3 1 16,1 12 0-16,-5 6-1 16,2 10 0-16,2 9 0 15,5 8-1-15,5 1 0 0,9 9 0 16,11-4 0-16,8-2 1 16,9-4-1-16,13-7 0 15,8-8-3-15,4-8-9 0,0-10-26 16,3-5-1-1,-8-15-1-15,6 1 0 16</inkml:trace>
  <inkml:trace contextRef="#ctx0" brushRef="#br2" timeOffset="181654.8371">21002 15816 10 0,'0'0'34'15,"0"0"1"-15,0 0 1 0,18-9-15 16,6 9-6 0,3-3-5-16,8 3-3 0,2 0-5 15,0-2-5-15,0 2-13 16,1 0-20-16,-13-7 0 0,-1 7-1 15,-10-8 0-15</inkml:trace>
  <inkml:trace contextRef="#ctx0" brushRef="#br2" timeOffset="181971.0917">21494 15637 43 0,'0'-12'29'0,"0"12"-9"0,0 0-19 15,-6-14-23-15,6 14-4 16,0 0-2-16,0 9 12 16</inkml:trace>
  <inkml:trace contextRef="#ctx0" brushRef="#br2" timeOffset="182225.0327">21499 15712 24 0,'0'10'38'0,"0"6"0"16,0-3 0-16,4 3-17 16,2 9-5-16,-6-2-5 0,6 5-4 15,-6-4-1-15,0 0-3 16,-9 0 1-16,1-2-2 15,-9-5 1-15,-7-5-2 16,-1-9 0-16,-6-3-2 0,4-8-4 16,-4-6-4-1,11-1-16-15,3-4-16 0,1-6 0 16,10 7-1-16,2-4 1 16</inkml:trace>
  <inkml:trace contextRef="#ctx0" brushRef="#br2" timeOffset="182644.9025">21723 15461 46 0,'13'0'34'0,"-13"0"-4"16,0 19-12-16,5 0-7 15,-5-5-2-15,0 3-3 16,-5-3-1-16,5-4-2 16,0-10-1-16,0 0 0 0,-9-9 0 31,9-6-1-31,0-7 1 0,6-4-2 15,2-4 1 1,2 3-1-16,5 0 1 0,1 4 0 16,1 6 0-16,5 6 0 15,-3 7 1-15,1 12-1 16,-8 7 1-16,2 9 0 16,-7 5 0-16,0 1-4 0,-1 8-6 15,-6 1-23-15,0-9-7 16,9 1 0-16,-6-13 0 15</inkml:trace>
  <inkml:trace contextRef="#ctx0" brushRef="#br2" timeOffset="182876.3326">21642 15717 34 0,'9'5'36'16,"4"-5"1"-16,11 0-6 0,6 0-14 15,1-5-7-15,8 5-6 16,1 0-9-16,-3 0-16 16,-7-5-15-16,2 5 0 15,-8-6-1-15</inkml:trace>
  <inkml:trace contextRef="#ctx0" brushRef="#br2" timeOffset="183347.0472">21733 15838 47 0,'0'0'32'0,"19"0"-6"16,-4 0-7-16,0-5-7 15,8 5-4-15,-6 0-3 16,4 3-2-16,-5 1-1 16,-1 4-1-16,-9 2 1 0,-6-10-1 15,-3 21 0-15,-6-10 0 16,-2-1 1-16,-2 1-1 15,-1-3 0-15,1-1-2 16,3-1 2-16,10-6-2 16,0 0 1-16,3 9 0 15,-3-9 0 1,20 11-1-16,-6-4 1 16,-1 0 0-16,-1 1 0 15,-3 5 0-15,-9-3 0 16,0-1 0-16,0-9 1 0,-21 14 0 15,4-9 0 1,-1-1 1-16,-3-4-1 16,2 5 0-16,3-5-2 0,2 0-3 15,14 0-8-15,-15 4-18 0,15-4-5 16,0 0-1-16,-10-9-1 16</inkml:trace>
  <inkml:trace contextRef="#ctx0" brushRef="#br2" timeOffset="202071.5225">22674 14538 12 0,'13'16'32'16,"-19"12"0"-16,-4 29-13 16,-8 16-4-16,-4 15-2 15,4 12-3-15,1 4-2 32,9 4-4-32,15-5-2 0,12-10 0 15,14-18-1-15,13-14 0 16,4-11 0-16,2-14 0 15,-4-10 0-15,-3-10 0 16,-17-9 0-16,-6 1 0 16,-22-8 0-16,0 21 0 15,-14 1 1-15,-7 9-1 0,-4 14 1 16,2 14 0-16,1 14-1 16,4 15 1-16,1 11 0 15,2 6 0-15,0 3-1 16,0-3-1-16,2-10-1 15,-3-10-1-15,4-13-3 16,-6-19-28 0,2-31-3-16,16-22-2 15,-14-17 1-15</inkml:trace>
  <inkml:trace contextRef="#ctx0" brushRef="#br2" timeOffset="202735.2459">23665 15238 29 0,'0'31'28'16,"-23"-9"-5"0,-3 9-13-16,-2 1-1 15,1 1-4-15,-2-1-2 0,6-6 0 16,3-5 0-16,17-7 0 15,16-7 1-15,4-7 0 16,11 0-1-16,4-3 1 16,6 3 0-16,-7-7-1 15,5 7-1-15,-8-2-1 0,-7 2-1 16,-8 0 1-16,-3 0-1 16,-10 0 0-16,3-17 0 15,1 7 0-15,-4-2-1 16,0-2 2-16,0-1 0 15,0 1 1-15,0 4 0 16,0 10 1 0,0 0 0-16,0 0 1 15,-9 12 0-15,1 12 0 16,5 10 0-16,-4 5-1 16,1 5 1-16,-3 3-1 15,4-3 0-15,5-5-1 16,0-3 1-16,9-9-1 0,-3-8 0 15,-6-6 0-15,0-13 1 16,13 9-1-16,-13-9-2 0,14 5-8 16,-14-5-31-1,0 0 0-15,0 0-1 0,-15-20-1 16</inkml:trace>
  <inkml:trace contextRef="#ctx0" brushRef="#br2" timeOffset="203824.9614">23387 15132 23 0,'0'0'36'16,"-16"32"1"-16,-8 5-3 15,2 15-17-15,5 21-5 16,5 6-4-16,12 7-8 16,11-2-29-16,19 2-7 15,14-18-2-15,11-10 0 16</inkml:trace>
  <inkml:trace contextRef="#ctx0" brushRef="#br2" timeOffset="204247.2732">23907 15177 10 0,'20'15'33'15,"1"3"-1"1,6 22-3-16,2 10-12 15,-11 19-4-15,1 14-2 0,-13 5-3 16,-3 9-2-16,-10-9-1 0,-14-6 1 16,-8-12-1-16,2-13-1 15,-1-18-1-15,5-12-2 16,13-12-3-16,-5-5-24 16,3-10-11-16,12 0-1 31,-11-10-1-31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5:31:20.7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1753 3370 38 0,'-14'-28'27'0,"-9"9"-3"15,-10 0-3-15,-11 4-7 16,0 11-2-16,-4 11-4 31,4 11-3-31,8 10 0 0,7 10-3 16,13 3 0-16,16 5-1 16,16-4 0-16,9-4 0 15,10-6-1-15,1-10 0 16,3-7 0-16,-4-7 0 15,-5-8-1-15,-8-10 0 16,-16-1 1-16,-20-4-1 0,-10 2 0 16,-12 2 1-16,-9 3-1 15,-2 8 1-15,0 10 0 16,1 6 0-16,7 9 0 16,17 7 0-16,10 5 1 15,12 1-1-15,8-1 0 16,10-2 1-1,8-6-2-15,1-9-4 16,10-6-17-16,1-3-11 0,-7-17-1 16,-2 1 0-1</inkml:trace>
  <inkml:trace contextRef="#ctx0" brushRef="#br0" timeOffset="153.2845">1246 3454 28 0,'0'0'33'0,"-67"-29"-1"16,67 29-4-16,-34 14-29 16,34-14-26-16,22 24-3 15,13-12-3-15,9 8 4 16</inkml:trace>
  <inkml:trace contextRef="#ctx0" brushRef="#br0" timeOffset="284.4916">1708 3593 33 0,'56'33'35'15,"-16"3"0"-15,-2 15 0 16,-7 7-22-16,1 5-9 0,-8 3-8 31,-2-6-22-31,3 1-8 16,-13-18-1-16,8-7 0 16</inkml:trace>
  <inkml:trace contextRef="#ctx0" brushRef="#br0" timeOffset="453.5421">2105 3655 56 0,'-27'-5'38'0,"-12"13"2"15,-4 21-1-15,0 14-27 16,-10 5-5-16,6 13-6 16,4 4-10-16,4 1-21 15,7-9-8-15,14-3-1 16,8-12 0-1</inkml:trace>
  <inkml:trace contextRef="#ctx0" brushRef="#br0" timeOffset="953.5687">2418 3821 41 0,'-3'-36'35'0,"-10"-4"2"15,0 4-5-15,-5 9-16 0,-3 3-6 16,-4 9-3-16,-2 7-3 0,4 15-2 16,0 9 0-16,0 7-2 15,7 6-1-15,3 3 1 16,8 0-1-16,14-1 1 15,3-6 0-15,8-6-1 16,7-12 1-16,4-7-1 31,-3-11 0-31,4-5 0 0,-4-6 1 16,-8-3-1-16,-4-1 2 16,-4 1-1-16,-6 4 1 15,-6 10-1-15,0 11 0 16,0 0 0-16,-11 11 0 15,11 9 0-15,0 6-1 16,0 3 1-16,7-2 0 0,7-1 1 16,3-6 0-16,6-7 1 15,1-11-1-15,1-4 1 16,-3-10 0-16,-3-6-2 16,-7-1-7-16,-2-3-24 0,-10-7-6 15,3 5-1 1,-10 0-1-1</inkml:trace>
  <inkml:trace contextRef="#ctx0" brushRef="#br0" timeOffset="1153.7527">2705 3603 52 0,'16'9'38'0,"-12"8"1"0,8 12-4 16,-2 14-20-16,-7 6-6 15,2 14-3-15,1 4-1 16,-2 0-4-16,1 3-4 16,-5-11-7-16,0-3-18 15,0-13-12-15,-3-14 0 16,3-15 0 0</inkml:trace>
  <inkml:trace contextRef="#ctx0" brushRef="#br0" timeOffset="1300.6931">2743 3928 49 0,'12'-19'34'15,"13"9"-1"-15,-6-3-11 0,6 2-43 16,12 11-10-16,-10-12-2 0,11 12 0 16</inkml:trace>
  <inkml:trace contextRef="#ctx0" brushRef="#br0" timeOffset="1632.7679">3208 3606 37 0,'-19'-7'33'16,"-11"-4"0"-16,5 3-9 16,-1 8-12-16,2 8-5 15,11 3-4-15,7 6-3 31,9 1 1-31,6 0-2 0,8-3 1 16,4-1-1-16,-2-3 0 16,-1-3 0-16,-5-5 0 15,-13-3-1-15,0 0 0 16,0 0 1-16,-19 5-1 16,1 0 2-16,-2 0 1 0,2 4 0 15,0 6 2-15,6 2 2 16,7 4 1-16,5-3 1 15,13 6 0-15,7-7-2 16,11-3-10-16,-4-9-28 0,16 0-2 16,4-14-1-16,25-4-2 15</inkml:trace>
  <inkml:trace contextRef="#ctx0" brushRef="#br0" timeOffset="2054.1344">4622 3442 25 0,'3'-22'32'31,"-3"22"2"-31,0 0-3 0,4 30-13 16,-2 15-7-16,-2 9-4 16,0 13-4-16,-2 8-3 15,2 0-7-15,0-2-20 16,8-3-7-16,-8-20-1 16,6-11 0-16</inkml:trace>
  <inkml:trace contextRef="#ctx0" brushRef="#br0" timeOffset="2254.6655">4746 3476 30 0,'13'-31'35'16,"5"25"2"0,-2 12 1-16,-1 16-20 15,3 19-6-15,-4 7-4 16,2 10-2-16,-1 1-2 15,0 3-5-15,-2-3-10 16,-10-8-17-16,-3-16-10 16,-3-9-1-16,-10-17 0 0</inkml:trace>
  <inkml:trace contextRef="#ctx0" brushRef="#br0" timeOffset="2386.4701">4597 3775 39 0,'9'4'31'15,"3"-9"-1"-15,20 5-15 16,5 0-33-16,4-9-10 0,14 9-1 16,-8-19-1-16</inkml:trace>
  <inkml:trace contextRef="#ctx0" brushRef="#br0" timeOffset="2655.3853">5451 3394 27 0,'-47'-18'34'0,"3"12"1"16,-8 3-1-16,0 6-21 0,7 18-4 16,-3 10-3-1,12 15-2-15,3 10-2 0,12 12 0 16,10 1 0-16,11 0 0 15,14-5 0-15,12-4-1 16,11-8-4-16,5-16-13 0,2-18-19 16,11-4-1-16,-10-21 0 15,7 0-1-15</inkml:trace>
  <inkml:trace contextRef="#ctx0" brushRef="#br0" timeOffset="2955.1466">5324 3631 23 0,'-14'-10'35'0,"5"1"2"15,9 9 1-15,18-13-18 0,2 6-6 16,13 7-5-16,0-5-4 16,5 5-1-16,-2 2-1 15,-5 5-2-15,-6 0-1 16,-13 4 0-16,-12 5-1 15,-9 3 0-15,-10-1 0 16,-4 5 0-16,0 0 0 0,-2-1 1 16,3 2-1-16,7-3 0 0,7-3 1 15,10-5 0 1,10-2-1-16,6-3-5 0,10-3-19 16,5-1-12-16,-4-13 0 15,8 3 0-15</inkml:trace>
  <inkml:trace contextRef="#ctx0" brushRef="#br0" timeOffset="3150.5185">5778 3449 65 0,'18'0'39'15,"4"18"1"-15,-1 15-5 0,-9 13-25 16,2 11-2-16,-11 10-3 15,-3 8-2-15,-8 0-5 16,-13-13-11-16,-1-3-26 16,2-13-1-16,0-23-1 15,10-9 0-15</inkml:trace>
  <inkml:trace contextRef="#ctx0" brushRef="#br0" timeOffset="3402.9046">6269 3745 29 0,'0'0'36'15,"27"0"0"-15,-1-12 0 16,8 3-15-16,9 2-15 0,1 0-11 16,3 5-21-16,-11-6-9 15,-2 11-1-15,-17-6 0 16</inkml:trace>
  <inkml:trace contextRef="#ctx0" brushRef="#br0" timeOffset="3556.1432">6306 3884 65 0,'25'11'38'0,"3"-10"0"16,16 3-18-16,2 5-46 16,-2-12-6-16,8 3-4 0,-12-13-1 15</inkml:trace>
  <inkml:trace contextRef="#ctx0" brushRef="#br0" timeOffset="4187.9457">7048 3843 43 0,'-100'11'34'16,"36"-7"1"-16,53-4-8 15,59 0-13-15,58-13-3 0,66 6-3 16,67-9 0-16,62-1 0 15,61-4-3-15,43 0 0 16,45-4-1-16,27 9-2 16,1 3-1-16,-1 3 0 15,-27 10-3-15,-29-3-5 0,-32 7-26 32,-33 9-7-32,-61-3 0 0,-40 4 0 15</inkml:trace>
  <inkml:trace contextRef="#ctx0" brushRef="#br0" timeOffset="10161.5841">8245 3149 17 0,'-44'3'27'0,"10"-6"-9"0,-4-12-5 16,13-6-4-16,11-11-3 16,14-4-1-16,16 0 2 15,10 4 1-15,15 6-1 16,2 13 1-16,4 20 2 15,-7 11 0-15,-8 21 0 16,-18 6-1 0,-14 8-3-16,-14 6-1 15,-14-1-4-15,-9-3-1 16,-5-13-5-16,3-10-1 16,-1-18-2-16,12-7 2 15,8-14 0-15,12-5 1 16,8-7 3-16,9 4 2 15,10-1 4-15,2 5 1 0,13 11 2 16,-2 0-1-16,5 14-4 16,3-1-12-16,0 8-23 15,-2-15-1-15,5 5-2 0,-3-13 1 16</inkml:trace>
  <inkml:trace contextRef="#ctx0" brushRef="#br0" timeOffset="10330.6211">8754 3206 33 0,'15'0'36'32,"17"10"1"-32,2-10 0 0,4 0-23 15,5 5-39-15,-3-9-7 16,10 4-3-16,-7-18-1 15</inkml:trace>
  <inkml:trace contextRef="#ctx0" brushRef="#br0" timeOffset="10884.6344">9436 2694 9 0,'0'0'31'15,"0"0"-1"-15,0 0-2 16,19-17-12-16,-1 13-5 16,8-1-3-16,3 5-5 15,1 5 0-15,-3 2 1 0,-8 5 0 16,-9 1-1-16,-10 5 0 15,-10 0 0-15,-9 3-1 16,0-9 0-16,-2-2-2 16,6-5-1-16,15-5 1 0,0 0-2 15,15 12 0 1,13-12 1 0,3 6 0-16,3 2 1 15,-3 7 1-15,-6 3 0 16,-12 5 1-16,-13 1 0 0,-13-2 1 15,-12 2-5-15,-9-8-6 16,0-3-20-16,0-1-6 16,-5-12-1-16,12 3 1 15</inkml:trace>
  <inkml:trace contextRef="#ctx0" brushRef="#br0" timeOffset="11100.171">9284 3106 36 0,'10'19'36'0,"15"-17"1"16,18 3-8-16,16-1-12 15,3-4-6-15,12 2-10 16,0 2-14-16,-2 1-14 15,-10-5-8-15,-6 4-1 0,-16-4-1 16</inkml:trace>
  <inkml:trace contextRef="#ctx0" brushRef="#br0" timeOffset="11484.9158">9436 3379 35 0,'-18'-10'33'0,"18"10"1"16,12-21-5-16,17 10-17 15,13 2-3-15,0 9-4 32,3 5-2-32,-7 4 1 0,-4 10 0 15,-16 4-1-15,-14 3-1 16,-17 3 0-16,-18 0-1 15,-9-6-1-15,-7-4-1 16,1-5-2-16,2-9 0 16,7-5-1-16,6-5 0 0,15-5 1 15,16 1 1-15,10-1 2 0,12 4 2 16,9 2 1 0,6 8 0-16,0 3 2 15,6 7-1-15,-6 3-6 0,-6-1-23 16,-5-8-10-16,5 3-1 15,-7-13 0-15</inkml:trace>
  <inkml:trace contextRef="#ctx0" brushRef="#br0" timeOffset="11886.1568">10128 3077 49 0,'0'0'38'16,"28"0"1"-16,-4 0-3 15,2 0-23 1,8 0-4-16,-3 4-3 15,3 4-3-15,-4-6-1 16,-5 3-2-16,-9 5-2 0,-10 2 0 16,-12 4 0-1,-12 1-1-15,-5 2 0 0,-5-1 0 16,-2 2 0-16,-5 2 1 16,7-4 1-16,4-7 1 0,11 0 1 15,13-1 1-15,0-10-1 16,27 9 1-16,3-9 0 15,9 3-1-15,6-3-4 16,-3 0-15-16,-2-3-19 16,4 3 0-16,-12-9 0 15,2 2-1-15</inkml:trace>
  <inkml:trace contextRef="#ctx0" brushRef="#br0" timeOffset="12117.3752">10367 2868 43 0,'25'-2'34'15,"-4"-2"0"-15,8 10-6 0,4-3-20 16,-1-1-13-16,1 8-22 15,-6-10-7-15,4 0 1 0,-11-7-1 16</inkml:trace>
  <inkml:trace contextRef="#ctx0" brushRef="#br0" timeOffset="12348.582">10757 2728 28 0,'0'0'32'0,"0"0"1"16,0 0-6-16,6 15-11 15,-6-3-7-15,0 10-3 16,4 2-2-16,3 5-1 16,-1 3 0-16,2 0 0 0,1 2-3 15,-5-7-14-15,-4-8-20 16,9 1-1-16,-9-20 0 15,0 15-1-15</inkml:trace>
  <inkml:trace contextRef="#ctx0" brushRef="#br0" timeOffset="24991.346">7135 4095 46 0,'-16'22'35'0,"-12"9"0"16,-3 16-14-16,3 16-7 0,3 7-4 16,10 14-3-1,10-1-4-15,10-3-5 0,17-7-10 16,11-13-17-16,5-22-6 15,9-9-1-15,-6-15-1 0</inkml:trace>
  <inkml:trace contextRef="#ctx0" brushRef="#br0" timeOffset="25245.1336">7357 4449 39 0,'3'-37'35'0,"7"4"-3"16,3-4-10-16,-6 1-4 15,0 7-5-15,0 2-3 16,0 15-3-16,-7 12-1 0,8 10-2 16,-4 14-2-16,-1 9 0 15,3 11-1-15,-3 5-2 16,7 2-4-16,-4 0-14 0,-3-9-18 15,9 0-1 1,-8-16 0-16,7-5 0 16</inkml:trace>
  <inkml:trace contextRef="#ctx0" brushRef="#br0" timeOffset="25407.1404">7575 4495 36 0,'21'-3'32'0,"17"10"-3"16,2-7-9-16,4-7-44 15,16 7-3-15,-6-10-4 16,15 10 0-16</inkml:trace>
  <inkml:trace contextRef="#ctx0" brushRef="#br0" timeOffset="25776.3481">8124 4412 36 0,'-10'-28'34'16,"4"-6"1"-16,16 5-5 15,11 4-17-15,6 6-6 16,11 13-1-16,3 6-2 0,-1 7-1 16,-7 11-1-16,-7 10 0 15,-18 5 0-15,-17 7-1 16,-19-1 0-16,-12 0 1 0,-6-5-1 16,-1-1 0-16,-2-9-1 15,9-6 0-15,13-6 0 16,10-5 0-16,17-7 0 15,19 5-1-15,6 0 1 16,6-2 0-16,3 6 1 16,2-4-7-16,2 4-24 0,-1 4-6 15,-13-11 0-15,2 6-1 16</inkml:trace>
  <inkml:trace contextRef="#ctx0" brushRef="#br0" timeOffset="26122.8106">8467 4429 37 0,'0'0'36'15,"12"-8"0"-15,12 7-2 0,1 1-20 16,6 0-5-16,6 4-2 0,-8-4-3 15,-2 7-1-15,-6-2-2 16,-11 4 1-16,-10 3-3 16,-10 1 2-16,-7 4-1 15,-6 1 0-15,-1-2-1 16,2 5 1-16,0-4-1 16,7-1 1-1,10-2 0-15,9-4 0 16,10-6 0-16,6 1-1 15,9 0-4-15,2-10-11 16,-1-3-20-16,11 6-1 16,-9-12 0-16,1 5 0 15</inkml:trace>
  <inkml:trace contextRef="#ctx0" brushRef="#br0" timeOffset="26323.0815">8649 4267 22 0,'0'0'33'0,"22"0"0"15,6 5-1-15,-6-1-21 16,9-4-20-16,5 8-18 0,-8-15-5 16,6 7 0-16,-15-14 2 15</inkml:trace>
  <inkml:trace contextRef="#ctx0" brushRef="#br0" timeOffset="26444.6378">8946 4170 60 0,'10'-10'35'15,"-10"10"0"-15,6 20-13 16,-6-8-10-16,0 8-14 16,2-1-32-16,3 13-1 15,-8-6 0-15,6 8-1 16</inkml:trace>
  <inkml:trace contextRef="#ctx0" brushRef="#br0" timeOffset="26707.5464">9090 4038 57 0,'28'9'39'0,"6"19"1"16,0 7-4-16,-4 15-20 15,0 15-6-15,-13 5-3 16,-14 6-4-16,-13 2-2 0,-11-3-4 16,-10-10-6-16,-10-4-29 15,1-20-2-15,6-8-1 16,3-20 0-16</inkml:trace>
  <inkml:trace contextRef="#ctx0" brushRef="#br0" timeOffset="26992.0471">9743 4055 54 0,'-30'0'35'16,"-4"20"1"-16,-1 14-15 0,-8 14-6 15,9 20-4-15,6 6-3 16,15 11-2-16,8-1-2 15,10 0-8-15,14-15-32 0,12-8-1 16,0-22-1-16,13-10-1 16</inkml:trace>
  <inkml:trace contextRef="#ctx0" brushRef="#br0" timeOffset="27445.8843">10025 4451 43 0,'6'-21'33'16,"10"3"1"-16,-5-10-14 15,0-1-5-15,3 2-3 16,-6-1-2-16,7 10-2 31,-9-1-2-31,-6 19-2 0,0 0-1 16,0 21 0-16,0 8-2 15,-3 5-1-15,0 7 0 16,0 5-1-16,3 0-4 16,0-6-11-16,0-8-22 15,13 0 0-15,-8-16 0 16,8-5 0-16</inkml:trace>
  <inkml:trace contextRef="#ctx0" brushRef="#br0" timeOffset="27661.8094">10419 4291 68 0,'0'0'37'0,"9"5"1"15,-9 13-12-15,0 6-14 0,13 9-4 16,-8 2-4-16,5 7 0 16,-3-3-3-16,2-2-4 15,-2-5-10-15,-2-6-24 16,-5-17-3-16,0-9 1 0,-11 0 0 16</inkml:trace>
  <inkml:trace contextRef="#ctx0" brushRef="#br0" timeOffset="27809.8077">10329 4463 42 0,'26'4'33'0,"1"-4"1"15,13 6-12-15,0-1-21 16,-2-5-27-16,14 4-4 16,-4-6-2-16,13 2-1 15</inkml:trace>
  <inkml:trace contextRef="#ctx0" brushRef="#br0" timeOffset="28093.7741">10940 4213 67 0,'6'-38'35'15,"-6"5"-8"-15,7 0-6 16,0 9-5-16,-7 1-5 16,9 10-4-16,-9 13-1 15,0 0-3-15,0 17 0 16,0 9-2-16,0 9-2 16,5 4-5-1,4 12-14-15,-2 3-18 16,-4-11-1-16,8 4 1 15,-7-12-1-15</inkml:trace>
  <inkml:trace contextRef="#ctx0" brushRef="#br0" timeOffset="28262.8123">10814 4509 41 0,'18'0'30'0,"6"-4"0"15,23 4-14-15,1 4-13 16,2-1-11-16,10 9-15 16,-14-12-6-16,9 14-1 0,-17-14 1 15</inkml:trace>
  <inkml:trace contextRef="#ctx0" brushRef="#br0" timeOffset="28611.5824">10955 4696 43 0,'-9'-12'33'0,"9"12"-1"15,19-13-10-15,-1 5-7 16,10 8-6-16,-2 0-1 15,6 12-1-15,-8-3-2 16,0 10-1-16,-13 2 0 0,-11 4-2 16,-11 1 1-16,-11 0-1 15,-6 2 0-15,0-2-1 16,-3-4 0-16,5-3 0 31,9-2-1-31,11-6 1 0,6-11-2 16,24 9-3-16,6-9-5 15,1 0-20-15,6-11-9 16,8 3-1-16,-3-6 1 16</inkml:trace>
  <inkml:trace contextRef="#ctx0" brushRef="#br0" timeOffset="29012.9319">11387 4410 26 0,'5'-12'35'15,"13"12"2"-15,5-5-3 16,6 0-15-16,12 6-5 15,-4-1-4-15,5 4-4 16,-8 1-1-16,-2 3-2 0,-11-2-2 16,-9 8 1-16,-12-1-2 15,-7 2 1-15,-11 4 0 16,-7 0-1-16,1-2 0 16,-3 3 1-16,3-1-1 15,6-1-1-15,9-4 2 16,9-5-1-16,13 0-1 0,4-4-2 15,9-1-4-15,-1-8-12 16,2 0-19-16,11 1-1 16,-7-9 1-16,3 3-1 0</inkml:trace>
  <inkml:trace contextRef="#ctx0" brushRef="#br0" timeOffset="29250.041">11613 4198 35 0,'0'0'32'0,"29"5"1"15,-2-5-6-15,2 0-17 16,4 3-6-16,1-3-10 15,-1 7-20-15,-5-13-5 16,-1 6-1-16,-13-9-1 16</inkml:trace>
  <inkml:trace contextRef="#ctx0" brushRef="#br0" timeOffset="29412.9141">11983 4134 20 0,'4'11'33'16,"1"4"-1"-16,-5-1 1 0,0 4-21 16,0 3-13-16,0-5-25 0,5 8-4 15,-5-10-2 1,10 3 0-16</inkml:trace>
  <inkml:trace contextRef="#ctx0" brushRef="#br0" timeOffset="29750.9518">12162 4007 53 0,'22'23'34'0,"1"9"0"16,1 4-15-16,4 14-8 16,-6 5-3-16,0 9-3 15,-10-3-1-15,-10 0-2 16,-7-1-1-16,-8-9 0 0,-12-1-1 16,-2-8 1-16,-6-6-1 15,1-7 0-15,3-5 0 0,2-5 0 16,5-2-1-1,2-3-4-15,11-5-9 0,9-9-19 16,-14 0-3-16,14 0 1 31,0-6-1-31</inkml:trace>
  <inkml:trace contextRef="#ctx0" brushRef="#br0" timeOffset="33135.9453">13000 3663 43 0,'28'10'30'15,"-4"-3"-5"-15,14-5-10 0,4 3-5 16,5-5-5-16,2 2-7 15,-5-2-9-15,0 3-9 16,-13-8-7-16,-2 11-4 16,-15-8 0-16</inkml:trace>
  <inkml:trace contextRef="#ctx0" brushRef="#br0" timeOffset="33336.239">13049 3802 43 0,'20'5'25'0,"3"-5"-2"16,12 5-4-16,3 0-4 16,2-1-12-16,3 5-23 15,-12-9-9-15,9 5-2 0,-12-9 0 16</inkml:trace>
  <inkml:trace contextRef="#ctx0" brushRef="#br0" timeOffset="33755.7986">13748 3690 7 0,'0'0'27'15,"-16"0"1"-15,32 6-6 16,15-10-10-16,27-1-1 16,26 2-2-16,27 0-1 0,32 3-1 15,18 0 0-15,20 0-1 16,10 3-1-16,4 2-3 15,-9 2-7-15,-12-2-23 16,-22-10-6-16,-16 5 1 16,-30-20-1-16</inkml:trace>
  <inkml:trace contextRef="#ctx0" brushRef="#br0" timeOffset="34224.1977">13911 2887 41 0,'13'-4'31'0,"15"16"-7"16,-1 7-8-16,8 4-4 0,5 13-4 15,-4 3-7-15,2-1-13 0,-10-4-18 16,6 1-1-16,-15-17-1 15,3 0 5-15</inkml:trace>
  <inkml:trace contextRef="#ctx0" brushRef="#br0" timeOffset="34455.0982">14420 2845 31 0,'0'-18'32'16,"0"18"1"-16,0 0-6 15,-18 9-13-15,5 14-4 32,-6 14-4-32,-3 10-2 0,-8 8 0 15,1 5 0-15,-2 4-2 16,1-2-3-16,5-2-4 16,1-12-10-16,8-14-19 15,12-3-1-15,4-21 0 16,10 2-1-16</inkml:trace>
  <inkml:trace contextRef="#ctx0" brushRef="#br0" timeOffset="34757.5053">14751 2864 13 0,'-15'-10'29'16,"4"10"0"-16,-11 0-8 15,-7 12-8-15,0 5-4 16,-7 13-1-16,2 8-2 16,4 9-2-16,9 3 1 0,7 2-1 15,14 3 0-15,9 0 0 16,11-2 0-16,10-15-3 15,4-4-8-15,3-14-23 16,3-5-3-16,-6-18-1 0,0 3 0 16</inkml:trace>
  <inkml:trace contextRef="#ctx0" brushRef="#br0" timeOffset="35140.6605">14730 3043 42 0,'11'9'34'0,"-11"-9"0"16,28 0-11-16,-3 0-12 15,-2 0-4-15,6 0-2 16,-3 0-1-16,4 0-2 15,-10 0-1-15,-4 4-1 0,-7-1 1 16,-9-3-1-16,-3 10 0 16,-8-1 1-16,-5 3-2 15,-5 4 1-15,-3 3 0 16,-2-2 0-16,4 3-1 16,0-2 1-16,10-1-1 15,4-3 1 1,8-5 1-16,0-9-1 15,25 11 0-15,-3-8 0 16,3-3-2-16,3 0-5 0,6 0-9 16,-2 0-16-1,-7-8-3-15,5 2 0 0,-13-6 1 16</inkml:trace>
  <inkml:trace contextRef="#ctx0" brushRef="#br0" timeOffset="35378.6662">15091 2852 51 0,'16'0'34'0,"-16"0"0"0,27 16-10 16,-3 12-12-16,-4 10-6 16,2 10-2-16,-2 4-2 15,-7 10 2-15,-13 4-2 16,-7-2-2-16,-9-5-3 15,-8-7-18-15,-7-15-14 16,4 1-1 0,-2-20 0-16,16-3-1 15</inkml:trace>
  <inkml:trace contextRef="#ctx0" brushRef="#br0" timeOffset="35864.1532">13946 3891 35 0,'12'-6'34'31,"-12"6"0"-31,25 0-3 0,-1 19-16 16,4 5-6-16,13 14-3 15,-1 9-3-15,7 8 0 16,-1 6-3-16,-2 2-4 15,2-2-11-15,-11-4-19 16,-11-15-1-16,1-5-1 16,-15-16 0-16</inkml:trace>
  <inkml:trace contextRef="#ctx0" brushRef="#br0" timeOffset="36110.7002">14403 3909 29 0,'7'-10'30'0,"-14"-2"1"16,7 12-15-16,-20 9-2 15,-5 10-4-15,-9 9-4 0,-10 3-1 16,-5 8-2-16,-7 3 0 16,0 3-3-16,2 0-2 31,0-2-10-31,10-10-15 15,13 5-5-15,0-17-1 0,19-1 1 16</inkml:trace>
  <inkml:trace contextRef="#ctx0" brushRef="#br0" timeOffset="36426.5756">14781 3918 36 0,'-23'3'30'0,"-15"-3"1"16,1 12-14-16,-1 10-6 15,0 5-3-15,6 8-3 16,4 10-1-16,8 3-1 16,7 2 1-16,13 7 0 0,8-6-1 15,8-2 1-15,8-7-3 0,4-8-6 16,6-15-26 0,4 0-3-16,-11-19 0 0,9-7-1 15</inkml:trace>
  <inkml:trace contextRef="#ctx0" brushRef="#br0" timeOffset="36795.1986">14781 4076 38 0,'20'0'33'0,"-3"0"0"15,12 0-5-15,3 0-17 16,-8 0-4-16,6 7-2 16,-3-3-5-16,-8 0 1 15,-5 1 0-15,-14-5-1 16,10 13 1-16,-10-13 0 0,-24 19 0 16,1-6-1-16,-3 1 1 15,-5 1-1-15,0 2 0 16,0 0 0-16,8 0-1 15,4-3 1-15,13 1 1 0,11-3-1 16,7-6 1 0,11 3-1-16,3-4 0 0,4-5-6 31,1 0-20-31,4 0-8 0,-13-7 0 16,6 4-1-16</inkml:trace>
  <inkml:trace contextRef="#ctx0" brushRef="#br0" timeOffset="37141.8511">15097 3921 29 0,'15'0'34'0,"9"12"2"16,0 1-1-16,5 8-18 16,8 11-7-16,-9 4-2 15,-2 10-2-15,-10 2-1 16,-9 6-1-16,-13-6-2 16,-8 1-1-16,-6-4-1 0,-5-6-2 31,-3-4 0-31,4-10-1 0,5-6-1 15,5-9 0 1,14-10-1-16,-15 6-3 0,15-6-6 16,0 0-16-16,-11-10-4 15,11 10-1-15,-10-15 2 16</inkml:trace>
  <inkml:trace contextRef="#ctx0" brushRef="#br0" timeOffset="46198.755">4598 5789 23 0,'-26'-10'32'15,"-7"19"-4"-15,-12 11-7 0,-10 21-4 16,0 22-4-16,2 17-3 16,8 19-1-16,12 5-3 15,21 10-3-15,15-1 1 16,19-1-5-16,15-10-4 16,16-13-20-16,11-24-10 15,14-16-1-15,2-27 1 0</inkml:trace>
  <inkml:trace contextRef="#ctx0" brushRef="#br0" timeOffset="46984.0438">4662 6472 30 0,'7'-18'21'0,"8"4"-2"15,0-10-3-15,-2-5-3 32,3 2-2-32,-5-7-2 0,-1 3 0 15,-3 4-1-15,-1 2-2 16,-6 2 0-16,0 10-1 15,0 13 0-15,0 0-1 16,-13 27-1-16,13 7-1 16,-7 8 0-16,7 12 0 15,4 4 1-15,3 6-1 0,-1-8 1 16,0-2-1-16,4-10 0 16,-2-9-1-16,-1-11 0 15,-2-6-4-15,2-7-9 16,-7-11-20-16,0 0-6 0,6-10 0 15,-6-4 0-15</inkml:trace>
  <inkml:trace contextRef="#ctx0" brushRef="#br0" timeOffset="47647.1876">5101 6520 38 0,'0'0'34'0,"19"0"-5"15,3-6-7-15,11 0-7 0,10 2-8 16,7 2-11-16,1 2-24 0,-3-6-4 16,8 6-3-16,-13 0 1 15</inkml:trace>
  <inkml:trace contextRef="#ctx0" brushRef="#br0" timeOffset="48132.4384">5791 6437 28 0,'-28'-9'30'0,"11"1"-1"15,-4-10-16-15,3-7-3 16,10-4-2-16,8-6-3 16,9 0-1-16,12-3-1 0,8 10 0 15,5 7 0-15,6 16 1 0,-6 15 2 16,-4 15 0 0,-13 13 0-16,-11 13 0 0,-20 6 0 15,-7 4-2-15,-19 2-1 16,-6-8-2-16,-5-9-3 15,0-16-3-15,8-8-2 32,7-17 0-32,14-10-2 0,8-11 2 15,14-5 1-15,14-4 4 16,8 2 2-16,8 10 4 16,3 1 2-16,5 12 1 15,-7 12 2-15,0 12-2 16,-7 3-1-16,-5 4-6 15,-3-1-13-15,5 3-22 0,-15-16-2 16,10-1 0-16,-7-16 0 16</inkml:trace>
  <inkml:trace contextRef="#ctx0" brushRef="#br0" timeOffset="48463.7763">6084 6511 53 0,'12'-3'37'0,"1"-3"1"15,10 0-13-15,9 10-11 0,-1-4-6 16,6 7-2-16,-6-4-4 16,-3 4 0-16,-8-1-2 0,-20-6-1 15,4 19 0-15,-22-9-1 16,-6 3 0-16,-5 5 0 15,-1 2 1-15,-2-2-1 16,5-1 2-16,8-1-1 16,10 0 2-16,12-4 0 15,13-3 1-15,8-4-1 0,7-5-1 16,3-5-2-16,7 0-14 16,1 1-21-16,-9-11 0 15,0 4 0-15,-11-5 0 16</inkml:trace>
  <inkml:trace contextRef="#ctx0" brushRef="#br0" timeOffset="48648.0472">6192 6291 38 0,'21'-9'35'0,"8"9"1"16,-1 0-1-16,8 0-26 0,1 0-13 16,0 0-24-16,5 3-7 15,-15-7 1-15,4 4-2 16</inkml:trace>
  <inkml:trace contextRef="#ctx0" brushRef="#br0" timeOffset="48833.0173">6564 6061 50 0,'3'-12'38'15,"-3"12"0"-15,9-13-11 16,-3 27-10-16,-6 4-7 16,4 10-5-16,-1 4-6 0,-3 7-10 15,4 2-26-15,0 3-1 16,-4-6 0-16,4-4-1 15</inkml:trace>
  <inkml:trace contextRef="#ctx0" brushRef="#br0" timeOffset="52969.3178">7051 6396 20 0,'12'-10'34'16,"-12"10"1"-16,0 0-3 15,10 30-12 1,-13 3-7-16,3 16-5 16,0 2-4-16,0 3-4 15,0 1-10-15,3-5-20 16,-3-16-5-16,2-8-1 15,-2-26-1-15</inkml:trace>
  <inkml:trace contextRef="#ctx0" brushRef="#br0" timeOffset="53109.6402">6914 6592 55 0,'25'-4'34'0,"6"0"0"15,15 8-19-15,7-2-22 16,-3-2-23-16,12 12-2 15,-9-17-2 1,9 5 0-16</inkml:trace>
  <inkml:trace contextRef="#ctx0" brushRef="#br0" timeOffset="53341.0541">7667 6278 51 0,'0'-41'36'0,"-4"7"-3"16,0 2-14-16,10 18-4 0,-6 14-4 15,8 13-3-15,-4 12-3 16,2 16-1-16,1 10-4 16,-1 3-3-16,3 4-11 0,-3 0-23 15,-6-12 0-15,0 0-1 16,-10-20 1-16</inkml:trace>
  <inkml:trace contextRef="#ctx0" brushRef="#br0" timeOffset="53495.2167">7507 6660 34 0,'31'-3'33'0,"18"9"-1"16,1-11 0-16,10 5-29 15,4 6-21-15,-9-12-13 0,1 13 0 16,-19-7-1 0</inkml:trace>
  <inkml:trace contextRef="#ctx0" brushRef="#br0" timeOffset="53842.3159">7615 6857 23 0,'-19'-11'34'16,"19"1"1"-16,10-6-1 15,18-5-16-15,15 10-9 16,-2 6-2-16,5 5-1 16,-6 5-1-16,-2 14 0 15,-20 6-2-15,-12 7 1 16,-18 8-1-16,-13 1-1 0,-10-4 0 15,-8-6-2-15,3-4-1 16,-3-8 0-16,9-7-1 16,6-12-1-16,12 0 1 15,16 0-1-15,0-12 1 16,19 6 1-16,5 6 0 16,4 0 0-1,7 6-5-15,-1-1-10 16,-3-5-20-16,3 10 0 0,-5-16 0 15,3 4 0 1</inkml:trace>
  <inkml:trace contextRef="#ctx0" brushRef="#br0" timeOffset="54211.5246">8121 6515 26 0,'0'0'36'16,"14"-5"1"-16,5 5 0 0,14-6-18 15,7 10-9-15,-4-1-3 16,8 6-2-16,-3-6-1 16,-8 3-3-16,-8 1 0 15,-10 3 0-15,-15 0-1 16,-7 5 0-16,-13 4 1 15,-11 3-2 1,-7 0 1-16,3 0 0 16,2-1 1-16,5 1-2 15,13-4 2-15,15-3-1 16,13-7 1-16,10-2-1 0,12 0-2 16,-1-6-7-16,9 0-22 15,-3-6-6-15,-11-6-1 16,2 6 0-16</inkml:trace>
  <inkml:trace contextRef="#ctx0" brushRef="#br0" timeOffset="54427.4688">8328 6261 18 0,'20'0'32'0,"13"5"0"16,-5-5 0-16,6 0-17 15,2 6-15-15,0-3-12 16,-2 3-18-16,-13-14-1 0,6 3 0 16,-15-14 7-16</inkml:trace>
  <inkml:trace contextRef="#ctx0" brushRef="#br0" timeOffset="54559.1059">8693 6058 76 0,'9'4'38'16,"-9"5"-10"-16,4 9-9 0,1 12-7 15,-5 8-9-15,-7 4-22 16,1-2-16-16,6 5-2 16,-7-10-1-16</inkml:trace>
  <inkml:trace contextRef="#ctx0" brushRef="#br0" timeOffset="55927.945">8919 6584 38 0,'18'0'34'0,"-3"0"-4"16,14 0-10-16,11 4-3 0,0-8-4 15,10 4-4-15,-3 0-3 16,1 0-1-16,-4-4-3 16,-6 2-3-16,-7 2-4 15,-15-4-10-15,-7-2-21 16,-9 6-1-16,0 0 1 0,0 0-2 16</inkml:trace>
  <inkml:trace contextRef="#ctx0" brushRef="#br0" timeOffset="56344.1041">9574 6422 32 0,'15'-9'35'0,"3"4"1"0,17 5-10 16,5 0-10-16,-4 0-4 16,8 3-2-16,-7 2-3 15,-2 10-2-15,-14 1-1 16,-12 3-1-16,-15 3-2 0,-13 4 1 15,-6 2-1-15,-6 5 0 16,1-2 0-16,-1-2 0 16,6-4 0-16,6-3-1 15,16-5 1-15,10-5-1 16,14-6-1-16,7-6-2 31,10 0-2-31,1-8-7 0,4 2-18 16,3-1-9-16,-13-7 0 15,1 2 1-15</inkml:trace>
  <inkml:trace contextRef="#ctx0" brushRef="#br0" timeOffset="56544.2842">9761 6240 22 0,'8'-16'31'0,"19"19"2"16,-2-3-5-16,9 0-24 0,8 9-25 31,-4-9-8-31,12 7-1 16,-13-7-1-16</inkml:trace>
  <inkml:trace contextRef="#ctx0" brushRef="#br0" timeOffset="56860.6418">10166 6074 34 0,'14'-15'34'0,"3"-3"1"15,13 3-14-15,5 10-7 16,-5 5-3-16,2 3-3 16,-11 7-1-16,-8 9-3 15,-13 6-1-15,-13 3-2 0,-9 3 1 16,-5-2-1-16,1-3-1 31,2-1 1-31,11-1-1 0,7-6 0 16,18-2-5-16,7-9-5 15,15-1-19-15,6 3-7 16,-3-9-1-16,5 4 1 16</inkml:trace>
  <inkml:trace contextRef="#ctx0" brushRef="#br0" timeOffset="57229.8135">10605 5924 57 0,'48'35'38'16,"0"13"1"-16,-1 15-16 0,-3 21-7 16,-14 8-5-16,-14 7-2 15,-19 1-3-15,-13-3-2 16,-11-11-3-16,-8-10-1 16,-4-15-1-16,1-19-2 15,10-5-5-15,3-20-11 16,4-10-21-16,11-2 0 0,-6-14 1 15,16 9-1-15</inkml:trace>
  <inkml:trace contextRef="#ctx0" brushRef="#br0" timeOffset="57798.7251">11076 6145 23 0,'11'-3'35'15,"3"3"2"-15,17 15-1 0,3 8-16 16,5 8-9 0,8 7-5-16,-2 5-11 0,-4 3-21 15,-6-5-9-15,-1-6-1 16,-13-18-1-16</inkml:trace>
  <inkml:trace contextRef="#ctx0" brushRef="#br0" timeOffset="57978.3458">11611 6119 36 0,'0'0'38'15,"-22"0"0"-15,-7 23 1 16,-10 17-20-16,-7 7-7 0,-1 11-4 16,-4 7-5-16,3 1-1 15,5 4-6-15,7-9-8 16,13-7-17-16,7-13-9 15,5-18-1-15,11-4-1 0</inkml:trace>
  <inkml:trace contextRef="#ctx0" brushRef="#br0" timeOffset="58262.3469">12017 6139 35 0,'-22'-14'36'0,"-5"14"1"15,-13 3-5-15,-7 6-15 16,7 17-5-16,-5 10-6 16,11 14-1-16,6 5-2 15,9 3 0-15,14 2-2 16,12 4 1-16,13-5-1 0,8-11-5 15,10-7-6-15,-3-13-22 16,3-14-5-16,3-5-1 16,-4-15 0-16</inkml:trace>
  <inkml:trace contextRef="#ctx0" brushRef="#br0" timeOffset="58599.8078">12016 6295 13 0,'-3'-13'34'15,"20"13"1"-15,3-7-1 16,10 7-15-16,9 7-6 0,-2 2-5 16,4 3-4-16,-9 1-2 15,-6-1-2-15,-7 2-2 16,-16-1 0-16,-8 2-1 15,-12-1 0-15,-7 1 0 16,-4-3 0-16,-3 2 1 31,3-1 2-31,0-2 0 0,12 3 2 16,3-3 0-16,13 0 1 16,0-11 0-16,26 17-1 15,-7-9-1-15,5-4-8 16,4-4-24-16,1 0-3 15,-8-7 0-15,7 3-1 16</inkml:trace>
  <inkml:trace contextRef="#ctx0" brushRef="#br0" timeOffset="58800.1324">12396 6120 38 0,'39'12'36'0,"2"10"2"0,5 16-5 15,-2 14-16-15,-10 4-5 16,-6 9-4-16,-22 4-2 16,-6 0-2-16,-17-6-4 15,-10-9-8-15,-1-14-30 16,-5-8 0-16,-1-15-1 31,15-8 0-31</inkml:trace>
  <inkml:trace contextRef="#ctx0" brushRef="#br0" timeOffset="59099.7084">13011 6259 41 0,'23'-9'36'0,"11"9"0"16,0-4-4-16,4 4-18 16,8 3-6-16,-3 1-7 15,-4-4-9-15,-6 0-20 16,-2 6-7-16,-13-11-1 15,-2 5 0-15</inkml:trace>
  <inkml:trace contextRef="#ctx0" brushRef="#br0" timeOffset="59300.664">13071 6394 31 0,'13'19'36'15,"5"-16"1"-15,14 5-4 16,4-4-13-16,4-4-8 16,7 6-6-16,-4-2-11 15,-5 3-30-15,-14-12-1 0,-2 5-1 16,-22 0-1 15</inkml:trace>
  <inkml:trace contextRef="#ctx0" brushRef="#br0" timeOffset="59938.4261">14002 5910 43 0,'-50'41'34'0,"-6"12"1"16,8 14-16-16,12 19-4 16,11 6-5-16,25 5-1 15,10-8-3-15,27-7-4 32,16-12-8-32,12-17-23 0,4-26-7 15,7-15-1-15,-10-19 1 16</inkml:trace>
  <inkml:trace contextRef="#ctx0" brushRef="#br0" timeOffset="60505.028">14396 6239 41 0,'-4'-34'25'0,"13"1"0"15,8 3-5-15,6 1-2 16,6 12-4-16,4 8-3 16,3 14-2-16,-8 12-2 15,-5 12-2-15,-16 7-2 0,-12 12-1 16,-18 3 0-16,-12-3-2 15,-8-5-1-15,-10-8 0 16,1-9-2-16,4-13-1 0,7-13 0 16,9-10 0-16,19-7 0 15,10-5 1-15,13 3 3 32,11 3 0-32,8 8 3 0,7 8 0 15,-1 9 1-15,3 13 0 16,-5 2-1-16,-5 3-1 15,0 2-7-15,-7 0-22 16,-7-13-9-16,6 2-1 16,-7-12 0-16</inkml:trace>
  <inkml:trace contextRef="#ctx0" brushRef="#br0" timeOffset="60708.2272">14866 6357 57 0,'23'0'38'0,"15"0"0"16,5 4-6-1,-3-4-22-15,8 0-8 0,-1-7-22 16,3 7-16-16,-19-12-2 15,4 6 0-15</inkml:trace>
  <inkml:trace contextRef="#ctx0" brushRef="#br0" timeOffset="61208.6655">15442 5924 21 0,'0'0'34'0,"-3"-19"1"16,15 11 0-16,2-1-16 16,10-2-7-16,9 3-4 0,3 3-4 15,-1 0-1-15,-4 5 0 0,-4 9-2 16,-15 0 0-16,-9 3 0 16,-15 2-2-16,-10-1 1 15,-3 0 0-15,0-1-1 16,4 0 0-16,8-4-1 15,13-8 1-15,8 10 0 16,15 1 0 0,8-1 0-16,3 2 2 15,1 1-1-15,-11 1 2 16,-8 8-1-16,-16-1 1 16,-7 1-1-16,-14-8-2 15,-7 1-8-15,1-9-25 16,-1 5-2-16,1-11 0 15,13 6-1-15</inkml:trace>
  <inkml:trace contextRef="#ctx0" brushRef="#br0" timeOffset="61425.0196">15359 6300 22 0,'13'10'35'0,"9"-10"1"15,15 7-1-15,14-7-15 16,6 0-8-16,7 4-3 16,5-4-7-16,-6-2-6 15,-3 2-12-15,-11 0-16 32,-15 0-3-32,-6 5-2 0,-19-5 1 15</inkml:trace>
  <inkml:trace contextRef="#ctx0" brushRef="#br0" timeOffset="61813.0962">15396 6529 33 0,'-7'-14'36'15,"22"4"1"-15,15 1-5 16,4 1-16-16,16 11-5 15,-3 1-2-15,1 8-1 0,-10 5-3 32,-12 8-1-32,-15 1-1 0,-16 5-1 15,-12-2-1-15,-11-1-1 16,-9-5 0-16,-6-4-2 16,2-4-1-16,1-7 0 15,10-8-1-15,7-3 1 16,14-5 0-16,9-10 1 15,11 5-1-15,10-1 3 0,7 5 2 16,2 0 0-16,4 9 0 16,-1 0 1-16,-7 11-1 15,-1 3-2-15,-7 3-4 0,-5 1-27 16,-13-18-7 0,22 19 1-16,-22-19-2 0</inkml:trace>
  <inkml:trace contextRef="#ctx0" brushRef="#br0" timeOffset="62345.7732">16123 6116 37 0,'15'-6'37'0,"2"2"0"16,13 4-1-16,2 0-19 0,1 0-6 15,7 0-4-15,-6-5-4 16,1 5 0-16,-8 5-1 16,-8 0-2-16,-9 0 0 15,-10-5-2-15,-13 23 0 16,-8-5-1-16,-5 5 0 15,-8 0 0-15,1 5 0 0,-1-1 1 16,5-3 0-16,5 1 1 16,12-6 1-16,12-4 0 15,8-8 0-15,11-2 1 16,9-5-1-16,6 0-1 16,3 0-6-16,1-11-13 31,-3-3-16-31,5 6 0 0,-7-8 1 15,2 4 1-15</inkml:trace>
  <inkml:trace contextRef="#ctx0" brushRef="#br0" timeOffset="62561.9376">16324 5906 37 0,'17'0'34'16,"0"-7"0"-16,11 7-5 15,4 0-18 1,-1 0-10-16,2 1-15 16,-8-4-18-16,6 6-2 15,-15-7 1-15,5 4 1 16</inkml:trace>
  <inkml:trace contextRef="#ctx0" brushRef="#br0" timeOffset="62708.6591">16694 5775 49 0,'12'0'36'16,"-12"0"1"-16,18 21-12 16,-12 2-13-16,0 0-33 15,4 9-11-15,-10-9-1 16,16 5-3-16</inkml:trace>
  <inkml:trace contextRef="#ctx0" brushRef="#br0" timeOffset="63213.2565">16966 5891 44 0,'44'24'35'0,"11"18"2"16,-2 12-10-16,-6 16-9 0,-6 15-5 15,-23 8-4-15,-18 3-3 16,-18-2-3-16,-14-7-2 16,-9-8-7-16,-11-22-18 15,5-18-15-15,16-14 0 16,13-21 0-16</inkml:trace>
  <inkml:trace contextRef="#ctx0" brushRef="#br0" timeOffset="63494.1589">17456 5963 27 0,'0'-14'36'0,"19"14"1"16,5 12-3-16,17 12-15 0,15 18-5 15,-4 9-4-15,9 10-4 16,-9 5-3-16,-9 2-11 15,-4-8-25-15,-10-3-5 16,-16-19 0-16,-2-9 0 16</inkml:trace>
  <inkml:trace contextRef="#ctx0" brushRef="#br0" timeOffset="63695.6823">17982 6036 47 0,'-24'0'38'16,"-9"9"1"-16,-9 9 0 0,-6 9-26 15,-2 6-4-15,-5 15-3 0,0 6-4 16,0 3-3-16,8 3-10 16,-1-6-15-16,9-8-13 15,16-5 0-15,6-14 0 16</inkml:trace>
  <inkml:trace contextRef="#ctx0" brushRef="#br0" timeOffset="64017.6282">18468 5917 38 0,'-11'-17'35'0,"-2"13"0"15,-14 1-8-15,-8 10-11 0,-2 13-6 16,-7 7-3 0,2 15-3-16,2 10-1 0,12 6-1 15,12 4 0-15,9 8-1 16,14-6-1-16,9-7-2 0,13-4-4 15,3-15-12-15,3-15-19 16,5-7 0-16,-4-16 0 16,4-4-1-16</inkml:trace>
  <inkml:trace contextRef="#ctx0" brushRef="#br0" timeOffset="64382.4256">18423 6128 48 0,'20'-8'34'15,"-5"4"0"-15,12-1-13 16,10 5-12-16,3 0-3 15,1 0-4 1,-2 7-1-16,-5-5-1 0,-7 6-1 16,-15-3 0-16,-12 7-1 15,-12 0 1-15,-11 5-1 16,-6 1 1-16,0 2 1 16,-1 0 0-16,5 2 0 15,7-1 1-15,10-3 0 16,8-4 0-16,10-5 0 0,6-3-1 15,6 0-3-15,4-6-10 16,1-12-20-16,6 8 0 16,-5-13-1-16,5 10 0 15</inkml:trace>
  <inkml:trace contextRef="#ctx0" brushRef="#br0" timeOffset="64717.4799">18797 5920 42 0,'13'9'34'0,"15"16"2"16,-4 8-12-16,5 1-8 15,7 16-5-15,-11 1-3 16,0 11-2-16,-17-3-1 16,-8 2-1-16,-13-3-1 0,-7-4 0 15,-7-8-3-15,-4-5 0 16,4-7-3-16,-1-12-2 16,9-3-6-16,1-10-14 15,1-9-13-15,17 0-1 16,-10 0 1-16</inkml:trace>
  <inkml:trace contextRef="#ctx0" brushRef="#br0" timeOffset="68174.5547">4494 7512 32 0,'-9'-11'25'0,"-16"23"-1"15,-13 15-3-15,-10 16-3 16,-1 23-4-16,-1 13-2 15,15 24-3-15,11 9-1 16,24 9-2-16,12-6-2 31,16-8-2-31,13-11-9 0,3-20-10 16,2-20-19-16,6-13-1 16,-11-26 0-16,2-8 0 15</inkml:trace>
  <inkml:trace contextRef="#ctx0" brushRef="#br0" timeOffset="74457.665">4728 8141 9 0,'8'-15'16'16,"5"1"0"-16,0-11-2 16,11-4-2-16,-2 0-1 15,3-4-1-15,1 2 0 16,-5-1 0-16,-3 7 0 15,-8 3-1 1,-10 22 0-16,0 0-1 16,0 10-1-16,-10 18-2 15,3 10 0-15,4 11-2 16,3 4-1-16,0 5-1 16,11-4-3-16,8 2-11 15,-1-10-22-15,-5-16-1 16,7-2 0-16,-9-17 0 0</inkml:trace>
  <inkml:trace contextRef="#ctx0" brushRef="#br0" timeOffset="74723.3834">5280 8132 20 0,'-3'11'35'0,"20"-3"2"16,9-2-2-16,11-6-15 15,15 8-8-15,5-3-5 0,2-3-15 16,-1-2-25-1,6 0-2-15,-10-5-2 0,-3 3 0 16</inkml:trace>
  <inkml:trace contextRef="#ctx0" brushRef="#br0" timeOffset="75244.3524">6000 7778 2 0,'9'-17'30'15,"-3"-12"1"-15,18 8-4 0,7-1-9 16,4 2-5 0,8 4-4-16,-5 3-2 0,1 9-1 15,-11 4-2-15,-9 14-1 16,-16 3-1-16,-15 2-1 0,-16-1 0 15,1 5-1-15,-4-4 0 16,3-4-1-16,8-2 0 16,8-6 0-16,22-3 0 31,14 1 0-31,11 2 1 0,7 3 0 16,2 2 1-16,-4 4 1 15,-8 2-1-15,-7 7 2 16,-22 1-1-16,-13-2-2 15,-16 0-7-15,-13-2-18 16,-7-15-9-16,5 6-1 16,-6-13 1-16</inkml:trace>
  <inkml:trace contextRef="#ctx0" brushRef="#br0" timeOffset="75460.1629">5912 8095 25 0,'24'16'36'0,"5"-13"-1"15,21 3 0-15,12-6-18 16,3 0-6-16,6 0-4 0,1 0-6 16,-1 0-6-16,-9 8-14 15,-8 2-16-15,-24-4-1 16,-5 9 0-16,-25-4 1 0</inkml:trace>
  <inkml:trace contextRef="#ctx0" brushRef="#br0" timeOffset="75844.1609">6043 8390 20 0,'0'0'33'15,"0"-16"1"-15,19 7 0 16,12-2-18-16,9 2-6 16,10 9-3-16,-3 0-2 15,-1 11 0-15,-11 7-2 16,-11 7-1-16,-18 5 0 0,-19 2 0 16,-19-2-2-16,-11 1 0 15,-9-5-2-15,-3-5-2 16,5-7-1-16,0-11-2 0,13-3 0 15,11-12 0 1,15 2 2-16,11-7 2 0,16 2 3 16,8 3 2-16,7 3 3 0,10 9 2 15,-2 3 0-15,2 11 1 16,-4 3-1-16,-6 3-5 16,-3 4-15-16,3 2-21 15,-15-16-2-15,5 0 0 16,-8-15-2-16</inkml:trace>
  <inkml:trace contextRef="#ctx0" brushRef="#br0" timeOffset="76392.069">6806 7988 12 0,'9'0'34'16,"-9"0"0"-16,34 0-2 15,-3 0-12-15,0 0-7 16,10 2-4-16,-4-2-2 15,1 9-3-15,-8-2-2 16,-6 2-1-16,-15 1 0 16,-9 4-1-16,-17 4 1 0,-8 0-1 15,-6 2 0-15,-3 0 1 16,-1 1-1-16,1-4 1 16,10-2-1-16,7-4 0 15,17-11 0-15,11 15 1 16,11-15-1-16,11 3 1 15,8-3-3 1,6-3-5-16,4-2-16 16,2 1-13-16,-15-8 0 0,2 4 0 15</inkml:trace>
  <inkml:trace contextRef="#ctx0" brushRef="#br0" timeOffset="76610.2721">6967 7806 19 0,'10'-9'34'0,"11"9"0"16,2 0 0-1,12 0-17-15,6 6-7 16,2-2-7-16,-2 1-11 15,-1-5-18-15,1 9-7 0,-13-11-1 16,-1 2-1-16</inkml:trace>
  <inkml:trace contextRef="#ctx0" brushRef="#br0" timeOffset="76762.4749">7435 7654 66 0,'0'-9'35'16,"0"9"-9"-16,0 0-8 15,9 21-7-15,-9 7-7 16,0 5-17-16,0 8-20 16,-3-5-1-16,3 9-1 0,0-16 0 15</inkml:trace>
  <inkml:trace contextRef="#ctx0" brushRef="#br0" timeOffset="77509.6593">7667 8090 28 0,'0'0'34'0,"30"5"2"16,-4-5-11-16,6 0-6 0,8 0-7 15,3 0-13-15,4 9-29 16,-7-11-4-16,7 2-1 16,-10-3-1-16</inkml:trace>
  <inkml:trace contextRef="#ctx0" brushRef="#br0" timeOffset="77914.6559">8322 8007 47 0,'34'4'33'0,"-3"-4"-6"16,9 4-6-16,3 1-6 31,-6-2-6-31,-1 3-2 0,-11 4-3 16,-6 0-1-16,-16 5-1 16,-6 0-1-16,-12 1 1 15,-8 4-1-15,-4 1 0 16,-1 2-1-16,-2-3 1 15,2 4-1-15,7-6 0 16,8 0 0-16,7-7 0 0,16-1-2 16,14-5-3-16,4-5-8 15,8-5-17-15,11 5-5 16,-1-15-1-16,12 5 0 16</inkml:trace>
  <inkml:trace contextRef="#ctx0" brushRef="#br0" timeOffset="78167.9759">8578 7807 39 0,'25'5'32'0,"-3"-10"0"0,12 5-10 16,8 5-19-16,8-5-12 15,3 10-20-15,-10-10-2 16,7 9-1-16,-19-9 6 0</inkml:trace>
  <inkml:trace contextRef="#ctx0" brushRef="#br0" timeOffset="78484.2987">9064 7686 32 0,'16'-12'32'15,"2"-5"-1"-15,7 9-13 16,7 8-5-16,-2 5-3 0,-2 13-1 16,-9 1-3-16,-10 4-2 0,-12 3-2 15,-10 3 0 1,-6-5-1-16,-2-2 1 0,-1-6 0 16,4-3-1-16,8-7 0 15,10-6-1-15,13 8-4 16,6-8-8-1,8-2-20-15,7 7-2 16,-5-5-1-16,11 3-1 16</inkml:trace>
  <inkml:trace contextRef="#ctx0" brushRef="#br0" timeOffset="78853.6447">9459 7463 40 0,'49'27'37'31,"4"16"0"-31,8 23-3 0,1 14-16 16,-16 14-5-16,-2 15-4 16,-25 8-3-16,-19 4-2 15,-21-8-4-15,-21-14-3 16,-10-2-13-16,-19-18-22 15,0-23-1-15,5-17-1 16,3-22 1-16</inkml:trace>
  <inkml:trace contextRef="#ctx0" brushRef="#br0" timeOffset="79469.8248">10035 7797 36 0,'12'0'33'0,"7"6"0"16,18 7-9-16,1 6-11 16,4 7-10-16,-1 7-10 15,-3-9-24-15,4 10-1 31,-14-17-2-31,0-3 1 0</inkml:trace>
  <inkml:trace contextRef="#ctx0" brushRef="#br0" timeOffset="79654.4366">10506 7761 40 0,'-21'13'36'0,"-7"16"1"16,-4 16-3-16,-5 10-19 15,-6 6-5-15,-1 7-6 16,2 4-9-16,4-6-15 16,7-10-16-16,15-10-1 0,4-18 0 15,12-6-1-15</inkml:trace>
  <inkml:trace contextRef="#ctx0" brushRef="#br0" timeOffset="79917.1167">10885 7775 25 0,'-32'8'33'16,"-17"2"1"-16,4 13 1 15,-3 11-21-15,4 11-4 16,11 12-3-16,10 2-2 15,17 8-1-15,12 1-1 16,16-3-1-16,10-7-6 0,4-12-7 16,12-19-23-16,7-4-2 15,-9-19 0-15,7-12 1 16</inkml:trace>
  <inkml:trace contextRef="#ctx0" brushRef="#br0" timeOffset="80205.5242">10971 8006 26 0,'-10'-18'31'15,"20"8"1"-15,1-2-13 16,15 7-5-16,8 5-4 16,-1 0-3-16,3 4-1 15,-7 5-3-15,-7 3-2 0,-8 8 1 16,-14 0-2-16,-16 3 0 15,-9 6 0-15,-3-3 1 16,2 2-1-16,1-1 1 0,8-4-1 16,8-1 1-1,14-6 0-15,13-5 0 0,9-2 0 32,4-4-4-32,0-10-9 15,-2-11-21-15,5 3-1 0,-11-11 0 16,5 2 0-16</inkml:trace>
  <inkml:trace contextRef="#ctx0" brushRef="#br0" timeOffset="80390.4715">11374 7822 41 0,'33'13'37'0,"0"10"0"16,6 16-2-16,0 11-18 15,-12 9-5-15,-7 16-3 16,-20 0-4-16,-9 4-1 15,-7-8-4-15,-13-16-12 16,-6-8-26 0,6-11-1-16,-1-22 0 15,15-14-2-15</inkml:trace>
  <inkml:trace contextRef="#ctx0" brushRef="#br0" timeOffset="80806.579">12053 8007 40 0,'16'13'33'0,"8"-13"0"16,17 0-11-1,12 0-15-15,4 0-8 0,4 5-10 16,-4-10-18-16,1 11-2 16,-22-12-2-16,-3 11 4 0</inkml:trace>
  <inkml:trace contextRef="#ctx0" brushRef="#br0" timeOffset="80960.7035">12144 8120 47 0,'15'7'34'16,"19"4"-1"-16,10-6-17 15,9-5-32-15,12 8-10 16,-9-12-6-16,12 4 0 15</inkml:trace>
  <inkml:trace contextRef="#ctx0" brushRef="#br0" timeOffset="81423.1947">13232 7590 32 0,'-37'34'31'16,"-15"9"1"-16,1 23-14 15,6 22-4-15,7 9-4 0,15 11-4 32,15-3-2-32,20-5-3 0,22-13-12 15,22-8-21-15,9-32-1 16,19-14 0 0,-3-25 0-16</inkml:trace>
  <inkml:trace contextRef="#ctx0" brushRef="#br0" timeOffset="81792.3838">13566 8020 30 0,'-31'-46'30'15,"23"9"2"1,5-1-11-16,14 6-6 15,18 9-3-15,11 15-4 16,10 16-1-16,-6 9 1 16,2 14-3-16,-15 5 0 15,-16 11-2-15,-17 4 0 16,-14 4-1-16,-18-8 0 16,-10-5-1-16,-5-11-2 0,-1-9 1 15,3-10-1-15,11-7-1 0,14-12 0 16,12-5-1-1,10-2 1-15,13 1 1 0,8 4-1 16,10 3 1-16,7 12-3 16,-4 0-10-16,6 0-21 15,5 12 0-15,-6-7 0 0,4 3 0 16</inkml:trace>
  <inkml:trace contextRef="#ctx0" brushRef="#br0" timeOffset="81962.0927">14017 8161 73 0,'6'9'39'16,"3"-3"0"-16,9-3-12 16,15 6-18-16,1-2-7 15,2-5-18-15,-5-2-20 16,12 0-2-16,-8-9-2 15,5 3 1-15</inkml:trace>
  <inkml:trace contextRef="#ctx0" brushRef="#br0" timeOffset="82493.9354">14612 7769 24 0,'0'-23'31'16,"26"10"1"-16,-4 3-13 16,14 1-7-16,1 9-3 15,-4 0-3-15,2 4 0 0,-13 5-3 16,-10 6-1-16,-12 1-1 15,-12 1-1-15,-10 1 1 32,0-4 0-32,-2-5 0 0,7 0-1 15,17-9 0-15,3 11 1 16,20-4-1-16,12-1 0 16,3 3 0-16,2 3 1 15,-2 4 1-15,-9 6-1 16,-11-2 1-16,-12 2-2 15,-14-2-5-15,-11-1-16 0,-11-10-12 16,5 0 0-16,-9-9-1 16</inkml:trace>
  <inkml:trace contextRef="#ctx0" brushRef="#br0" timeOffset="82677.9953">14539 8090 52 0,'11'21'37'0,"15"-15"0"16,18 1-4-16,14-3-21 0,3-4-5 15,7 0-5-15,7 4-11 16,-6 2-25-16,-8-6-2 16,-8 0-1-16,-18-5-1 15</inkml:trace>
  <inkml:trace contextRef="#ctx0" brushRef="#br0" timeOffset="83025.6332">14683 8342 30 0,'0'0'34'0,"10"-10"1"16,15 7-3-16,12 3-18 15,9 7-5-15,-2 2-3 16,-3 7-1-16,-11 6-1 16,-12 6-1-16,-18 0-2 0,-18 1 0 15,-16 0-1-15,-7-6 0 16,-5-4-1-16,2-6-1 16,4-5-2-16,9-8 0 15,14-3 0-15,12-9 0 16,16 3 1-16,10-4 0 0,14 4 1 15,4 3 2-15,1 6 1 0,2 6-1 16,-1 2-5 0,-3 3-21-16,-5-4-6 0,5 4-1 15,-7-11 1-15</inkml:trace>
  <inkml:trace contextRef="#ctx0" brushRef="#br0" timeOffset="83411.4022">15338 7979 68 0,'13'4'37'0,"6"-4"0"15,11 0-14-15,10 5-12 0,-1-5-5 16,4 2-3 0,-3-2-2-16,-6 0-2 0,-7 0 0 31,-11 4-2-31,-16-4 1 16,0 13-1-16,-13-2 1 0,-12 0-1 15,-3 7 1-15,-1 1 1 16,0 0 1-16,1-1 0 15,12-2 0-15,10-3 1 16,12-4-1-16,10-3 1 16,8-2-3-16,4-4-5 0,9-4-13 15,5 0-15-15,-11-8 0 16,4 5-1-16,-6-14 2 16</inkml:trace>
  <inkml:trace contextRef="#ctx0" brushRef="#br0" timeOffset="83612.0807">15578 7761 11 0,'0'0'31'16,"0"0"0"-16,32-5-1 31,-15 10-18-31,13-2-19 0,6 7-21 15,-12-10-1-15,10 4-1 16,-12-11 10-16</inkml:trace>
  <inkml:trace contextRef="#ctx0" brushRef="#br0" timeOffset="83761.6535">15921 7633 37 0,'13'-8'36'15,"-13"8"1"-15,0 0-4 16,9 28-13-16,-9-6-12 15,0 7-26-15,-4 0-16 16,8 6-2-16,-4-10 0 16,9-2-1-16</inkml:trace>
  <inkml:trace contextRef="#ctx0" brushRef="#br0" timeOffset="84181.334">16315 7579 47 0,'40'26'36'0,"4"12"0"15,8 17-6-15,0 16-18 16,-7 13-5-16,-14 12-2 16,-24 4-2-16,-18-2-2 15,-13-12-2-15,-16-11-9 0,-3-18-21 16,2-11-6 0,2-26 1-16,19-11-1 0</inkml:trace>
  <inkml:trace contextRef="#ctx0" brushRef="#br0" timeOffset="84415.4093">16796 7724 49 0,'25'-2'36'15,"9"7"1"-15,15 14-1 16,9 20-26-16,-2 8-3 16,1 17-6-16,-2 8-9 0,-13-1-18 15,-12-8-10-15,-2 0-1 16,-10-21 0-16</inkml:trace>
  <inkml:trace contextRef="#ctx0" brushRef="#br0" timeOffset="84614.9544">17336 7816 37 0,'-23'4'35'0,"-13"7"2"16,-2 14-5-16,-5 14-15 15,-11 3-5-15,3 10-5 16,-7 5-3-16,0 3-5 0,3 2-11 15,5-6-17-15,4-15-8 16,18-6 0-16,6-17-1 16</inkml:trace>
  <inkml:trace contextRef="#ctx0" brushRef="#br0" timeOffset="84899.4561">17745 7685 48 0,'-32'4'33'0,"1"17"-4"0,-8 5-12 15,-2 12-3-15,4 13-4 16,2 6-3-16,17 7 0 15,9 1-2-15,15 0 0 16,10-2-2-16,11-8-4 16,12-9-8-16,5-9-25 0,0-18-2 15,2-9-1-15,-8-20 0 16</inkml:trace>
  <inkml:trace contextRef="#ctx0" brushRef="#br0" timeOffset="85272.1488">17767 7940 19 0,'0'0'33'0,"0"0"-1"16,20 0 1-16,6 0-18 15,11 0-6-15,-2 3-4 0,1 0-2 16,-5 5-2-16,-8 0 0 16,-11 2-1-16,-12 0 0 15,-11 2 0-15,-10 1 0 16,-6 2 0-16,0 1 0 16,-2-1 0-1,6-2 1-15,5-3 0 16,12 1 0-16,6-2 0 15,10-1 1-15,8-4-1 16,4-4-2-16,6 3-6 16,3 0-19-16,-4-7-8 0,5 4 0 15,-7-15 0-15</inkml:trace>
  <inkml:trace contextRef="#ctx0" brushRef="#br0" timeOffset="85535.334">18149 7692 37 0,'23'14'34'0,"-1"6"3"15,12 19-6-15,3 12-14 16,-8 5-6-16,0 12-4 15,-12 2-1-15,-12 7-2 16,-14-5-1-16,-7-5-3 0,-11-8-2 16,-7-15-10-16,-3-8-25 15,3-5-1-15,-1-20 0 16,10-6 0-16</inkml:trace>
  <inkml:trace contextRef="#ctx0" brushRef="#br0" timeOffset="88777.6797">826 9745 19 0,'0'0'32'16,"-12"-45"2"-16,12 45-1 15,52 32-14-15,-5-3-8 16,4 13-5-16,6 8-7 16,-7 5-16-16,0-7-15 0,-4 3-2 15,-11-15-1 1,-10-5 1-16</inkml:trace>
  <inkml:trace contextRef="#ctx0" brushRef="#br0" timeOffset="88993.5209">1370 9681 23 0,'-12'-10'33'0,"5"20"2"0,-8 8-2 16,-10 6-15-16,6 22-5 16,-2 3-5-16,-8 14 1 15,-3 2-4-15,1 3-3 16,-3 4-8-16,1-8-7 15,4-8-21-15,8-6-2 16,21-50 0-16,-25 58-1 0</inkml:trace>
  <inkml:trace contextRef="#ctx0" brushRef="#br0" timeOffset="89277.8244">1728 9761 27 0,'-31'-1'32'16,"-11"1"1"-16,-1 9-4 15,-1 14-15-15,1 15-4 0,7 10-2 16,4 10-2-16,14 13 0 15,11-1-2-15,16 7-1 16,13-6 0-16,12-6-2 16,8-9-7-16,4-10-22 15,8-23-7-15,2-8-2 16,-9-20 1-16</inkml:trace>
  <inkml:trace contextRef="#ctx0" brushRef="#br0" timeOffset="89593.9429">1761 9981 48 0,'0'-19'33'0,"21"13"0"16,4-4-16-1,3 5-5-15,3 5-4 0,-6 5-3 16,-1 8-3-16,-7 3-1 15,-13 6 0-15,-12 2 1 16,-7 3-1-16,-7 1 0 0,1 4 0 16,-5-5 0-16,4-2 0 15,7-2 0-15,9-2 0 16,6-6-1-16,15-4 0 16,6-2 0-16,7-5-2 15,2 1-8-15,0 0-23 31,-2-14-2-31,0 1-1 0,-8-7 0 16</inkml:trace>
  <inkml:trace contextRef="#ctx0" brushRef="#br0" timeOffset="89825.9547">2018 9827 44 0,'25'8'37'0,"-1"1"1"15,14 20-5-15,-4 10-17 0,-10 5-4 16,1 16-4 0,-18 6-2-16,-3 8-1 0,-15-5-3 15,-6 0-1-15,-7-11-3 32,-6-11-5-32,8-7-14 0,6-17-19 15,6-23 1-15,10 0-1 16,-8-23 1-16</inkml:trace>
  <inkml:trace contextRef="#ctx0" brushRef="#br0" timeOffset="90294.5471">2598 10169 52 0,'12'6'37'0,"16"3"0"16,8-5-11-16,12-4-15 15,4 6-11-15,7-6-31 16,3 0-3 0,-7-4-2-16,-4 2 0 15</inkml:trace>
  <inkml:trace contextRef="#ctx0" brushRef="#br0" timeOffset="90795.6562">3252 9772 15 0,'6'-22'32'15,"16"8"2"-15,0-2-6 16,8 7-12-16,5 9-5 16,1 0-3-16,-5 12-3 15,-9 7-1-15,-12 4-2 16,-10 3-1-16,-10-2 0 16,-11-4 0-16,2-5-1 15,1-5 0-15,18-10 0 0,0 0-1 16,14 0 1-16,15-7-1 0,8 7 1 15,7 0 0 1,-4 8 1-16,-7 7 2 16,-13 8-2-16,-15 0 2 0,-17 6-3 15,-12 0-7-15,-14-2-18 16,-8-12-10 0,2 3 0-16,1-14-1 15</inkml:trace>
  <inkml:trace contextRef="#ctx0" brushRef="#br0" timeOffset="90996.2299">3236 10171 30 0,'22'22'37'0,"9"-21"-2"15,16 7 1-15,11-8-19 16,4 0-11-16,0-5-14 0,-3-4-25 15,7 9-2 1,-21-4-1-16,-7 10 0 0</inkml:trace>
  <inkml:trace contextRef="#ctx0" brushRef="#br0" timeOffset="91382.4418">3338 10464 60 0,'-6'-12'36'0,"22"0"0"16,6 2-18-16,12-5-9 16,9 11-3-16,-3 4-1 15,1 6-1-15,-10 7-1 0,-13 14-1 16,-18 5 0-16,-9 5-1 15,-22 1 0-15,-12-5-3 0,-8 0-1 16,-5-8-2-16,7-4 0 16,0-11-1-16,16-7-1 15,6-10 2-15,20 1 1 32,7-6 3-32,14 1 3 0,13 5 3 15,5-1 1-15,11 7 1 16,-2 5 0-16,8 7-1 15,-3 3-9-15,-5 2-31 16,-7-11-2-16,7 2-1 16,-8-15-1-16</inkml:trace>
  <inkml:trace contextRef="#ctx0" brushRef="#br0" timeOffset="91798.9811">4030 10006 46 0,'25'-5'36'0,"9"5"1"16,-1 2-5-16,-4-2-18 0,5 4-6 15,-7 1-5-15,-4 4-2 16,-11 1-1-16,-12 2 0 16,-9 2-2-16,-13 5 1 15,0 5-1-15,-9-1 0 0,3 1 0 16,-2 0 1-16,4-2 1 15,8-3 1-15,9-1 1 16,16-5 0-16,4-7 1 16,13-1 0-16,8-5-1 15,5 0-5-15,10 0-19 16,2-5-15 0,-9-9 0-16,2 4-1 15</inkml:trace>
  <inkml:trace contextRef="#ctx0" brushRef="#br0" timeOffset="92015.1359">4180 9780 40 0,'23'7'34'0,"-1"-7"0"15,13 7-6-15,6 2-23 16,-1-1-14 0,2 6-22-16,-14-14-1 15,4 0-2-15,-15-10 0 16</inkml:trace>
  <inkml:trace contextRef="#ctx0" brushRef="#br0" timeOffset="92162.2824">4529 9597 23 0,'0'0'35'0,"0"0"2"16,4 22-3-16,-4 8-13 16,-5 2-9-16,5 5-13 15,0 0-31-15,0 6-2 16,-3-12-2-16,6 2-1 16</inkml:trace>
  <inkml:trace contextRef="#ctx0" brushRef="#br0" timeOffset="92600.898">4802 9733 46 0,'15'10'37'0,"4"4"0"16,13 13-7-16,5 8-17 15,0 3-7-15,1 4-11 16,-1-7-28-16,0 5-2 15,-14-17-1-15,4 1-1 0</inkml:trace>
  <inkml:trace contextRef="#ctx0" brushRef="#br0" timeOffset="92785.3044">5274 9726 62 0,'0'0'37'0,"-18"26"2"15,-4 14-14-15,-1 12-12 16,-11 7-4-16,-1 12-3 16,-2 5-4-16,2-3-7 15,7-3-23-15,6-5-10 16,2-24-2-16,15-6 1 16</inkml:trace>
  <inkml:trace contextRef="#ctx0" brushRef="#br0" timeOffset="93064.5135">5646 9774 19 0,'-40'-5'33'0,"0"16"1"15,-8 2 2-15,0 14-19 16,4 13-5-16,2 8-3 15,11 9-2-15,8 0-2 16,17 7 0 0,9 1-2-16,14-4 0 15,8-8-4-15,7-9-4 16,8-7-11-16,4-4-21 16,-5-23 0-16,3-6-1 15,-8-20 0-15</inkml:trace>
  <inkml:trace contextRef="#ctx0" brushRef="#br0" timeOffset="93366.2062">5609 10016 48 0,'0'0'33'16,"19"-7"2"-16,2 10-16 31,10-3-10-31,5 0-4 0,-3 4-4 15,1 1-3-15,-8 5-2 16,-12 2-3-16,-9 2-2 16,-16 1 0-16,-8 4-1 15,-7-1 2-15,0 1 2 16,-5 0 3-16,7-5 4 16,9 0 3-16,7-4 3 0,15 2 0 15,5-6 0-15,6 1 0 16,9-4-2-16,2 1-11 15,-4-4-23-15,7 0-2 0,-11-10-1 16,5 1 1 0</inkml:trace>
  <inkml:trace contextRef="#ctx0" brushRef="#br0" timeOffset="93551.1256">6005 9808 55 0,'23'10'38'0,"-5"13"2"16,5 17-4-16,-3 12-23 16,-11 8-4-16,-3 14-2 0,-12 6-5 15,-12-2-8-15,-3-9-32 16,-5-3-1-16,-11-19-2 16,10-10 0-16</inkml:trace>
  <inkml:trace contextRef="#ctx0" brushRef="#br0" timeOffset="93935.9394">6480 10099 60 0,'25'2'37'15,"3"-2"0"1,16 3-13-16,2 2-22 16,7-5-33-16,6 9-2 15,-7-9-3-15,1 0-1 16</inkml:trace>
  <inkml:trace contextRef="#ctx0" brushRef="#br0" timeOffset="94335.589">7144 10031 30 0,'24'-5'32'0,"11"10"2"16,-4-1-12-16,5 1-8 15,-1 8-4 1,-10 1-4-16,-9 5-3 15,-13 4 0-15,-10 1-1 16,-11 3-2-16,-5 1 2 16,-5-1-2-16,-2-3 1 15,8-3-1-15,9-4 0 16,13-4 0-16,10-7-2 16,15 1-5-16,6-7-9 0,6-4-18 15,12 4 0-15,-5-9-1 16,3 4 5-16</inkml:trace>
  <inkml:trace contextRef="#ctx0" brushRef="#br0" timeOffset="94552.2656">7299 9825 34 0,'12'0'33'16,"-2"-5"1"-16,18 5-3 0,5 0-21 15,5 2-14-15,5 7-20 16,1-9-8-16,2 9-2 16,-9-9 1-16</inkml:trace>
  <inkml:trace contextRef="#ctx0" brushRef="#br0" timeOffset="94836.9706">7677 9717 26 0,'0'-18'34'0,"3"-10"0"16,12 13-3-16,4 2-15 16,6 4-5-16,0 14-4 31,-3 5-1-31,-7 12-2 0,-12 6-1 15,-10 4-1-15,-8 1-1 16,-9 1 0-16,-7-7-1 16,0-5 0-16,3-5 0 15,6-5-1-15,10-7 1 16,12-5-1-16,0 0 0 16,29-8 1-16,0 8-4 0,3 0-6 15,5 0-24-15,0 12-2 16,-9-7 1-16,5 11-1 15</inkml:trace>
  <inkml:trace contextRef="#ctx0" brushRef="#br0" timeOffset="95186.262">8080 9755 32 0,'24'-8'36'0,"-1"8"1"16,14 22-2-16,7 10-17 16,-2 5-7-16,2 10-10 15,-1 4-20-15,-1 1-16 16,-21-14-1-16,4-3-1 16,-16-20 0-16</inkml:trace>
  <inkml:trace contextRef="#ctx0" brushRef="#br0" timeOffset="95370.1707">8611 9745 26 0,'0'0'37'16,"-3"10"1"-16,-18 17 1 16,-7 11-14-16,-1 18-12 0,-11 1-4 15,-1 16-3-15,-2-2-4 16,0 3-7-16,8-1-10 15,1-7-24-15,10-19-1 16,8-9 0-16,10-15 1 16</inkml:trace>
  <inkml:trace contextRef="#ctx0" brushRef="#br0" timeOffset="95671.016">9052 9774 29 0,'-38'-14'35'16,"1"14"0"0,-12 4 0-16,2 11-21 0,4 18-4 15,-3 12-4-15,8 11-1 16,4 9-1-16,13 7-1 15,11 6-1 1,10 0 1-16,9-7-1 16,11-5-1-16,13-8-2 15,5-16-7-15,8-17-27 16,4-4-2-16,-7-21-1 16,9-8 0-16</inkml:trace>
  <inkml:trace contextRef="#ctx0" brushRef="#br0" timeOffset="95993.097">9018 9999 60 0,'0'0'36'0,"21"-5"1"15,4 5-17-15,6 0-9 16,6 3-5-16,-3 2-3 15,0 0-3-15,-6 4-1 16,-12 1-2-16,-14 4 0 0,-13-1 0 16,-8 6-1-16,-9-2 0 31,-2 3 3-31,-4-1 0 0,5 4 1 16,4-5 2-16,9 1 0 15,16-4 1-15,8-3 0 16,10-2 0-16,3-5-2 15,3-5-7-15,5-5-24 16,2 5-5-16,-9-18-1 16,3 4 0-16</inkml:trace>
  <inkml:trace contextRef="#ctx0" brushRef="#br0" timeOffset="96209.8223">9367 9840 38 0,'20'9'38'16,"0"13"2"-16,3 12 0 16,-1 9-16-16,-6 6-13 15,-1 17-3-15,-15 3-3 16,-3 1-1-16,-13-4-4 16,-6-3-4-16,4-9-19 0,-6-9-17 15,-2-17-1-15,8-10-1 16,4-18 1-16</inkml:trace>
  <inkml:trace contextRef="#ctx0" brushRef="#br0" timeOffset="96695.6874">9970 10012 28 0,'18'0'33'15,"7"0"1"-15,5 0-8 16,14 0-11-16,9 0-8 16,4 6-11-16,1 0-14 15,-9-6-14-15,5 0 0 16,-14-3-2-16</inkml:trace>
  <inkml:trace contextRef="#ctx0" brushRef="#br0" timeOffset="96894.2071">10112 10132 41 0,'7'12'35'15,"11"-12"-1"-15,13 0-12 16,5 0-12-16,9 0-28 16,4 0-11-16,-9-7-3 15,10 7-2-15</inkml:trace>
  <inkml:trace contextRef="#ctx0" brushRef="#br0" timeOffset="97659.6884">11355 10052 17 0,'-57'0'26'0,"9"-12"-6"0,1-7-4 16,13-9-3-16,11-5-1 15,14-5-3-15,12 1-1 16,9 2 0-16,18 10-2 0,7 6-1 16,10 19 1-16,-4 9-1 15,0 15 1-15,-15 8-1 16,-15 10-2-16,-18 6 0 15,-15 3-1-15,-20 1-2 16,-16-6 0-16,-9-6-1 16,-4-12-1-16,5-5-1 0,7-17 1 15,14-6-1-15,12-14 0 16,19-6 0-16,12-6 2 16,12 3 1-16,13 5 1 15,11 7 1-15,5 11 1 16,0 9 0-16,2 11 1 31,-3 12-1-31,-1 5 0 0,-2 5-4 16,-4-5-8-16,-2-10-26 15,7 2-1-15,-8-17 0 16,9-6 0-16</inkml:trace>
  <inkml:trace contextRef="#ctx0" brushRef="#br0" timeOffset="97860.7241">11684 9806 47 0,'30'-3'36'16,"-1"6"1"-16,10 20-7 31,3 8-16-31,-4 8-5 0,7 13-4 16,-4 4-5-16,-4 1-9 15,-6-3-23-15,-3-3-5 16,-13-13 0-16,4-6-1 16</inkml:trace>
  <inkml:trace contextRef="#ctx0" brushRef="#br0" timeOffset="98076.8884">12184 9752 52 0,'-12'-7'37'0,"-10"10"1"16,-8 18-11-16,-6 16-11 16,-15 7-5-1,-2 16-4-15,-4 3-2 16,0 4-3-16,4 2-4 16,2-9-5-16,13 0-10 15,4-14-20-15,10-20-2 16,14-9 0-16,10-17 0 15</inkml:trace>
  <inkml:trace contextRef="#ctx0" brushRef="#br0" timeOffset="98361.9959">12597 9615 38 0,'-38'6'35'0,"-8"9"1"16,-1 14-6-1,1 15-17-15,0 8-3 0,9 16-2 16,8 3-3-16,14 4-1 31,15-2-1-31,15 1-2 0,12-11 0 16,9-7-4-16,9-11-8 15,1-6-25-15,-1-22 0 16,4-13-2-16,-8-16 1 16</inkml:trace>
  <inkml:trace contextRef="#ctx0" brushRef="#br0" timeOffset="98678.1118">12606 9979 20 0,'6'-14'32'16,"19"14"1"-1,0-9-3-15,9 4-16 16,3 5-7-16,-2 0-5 16,-1 5-3-16,-10 4-3 0,-14 0-1 15,-10 7 0 1,-17 3 0-16,-7 3-1 0,-9 1 2 15,-2-1 3-15,4 2 3 16,3-4 2-16,15-1 0 0,13-6 1 16,11-4 1-16,13-5-2 15,4-4-6-15,6-4-20 16,6 4-8-16,-9-14-1 16,0 6-1-16</inkml:trace>
  <inkml:trace contextRef="#ctx0" brushRef="#br0" timeOffset="98894.4681">13084 9697 60 0,'27'14'38'0,"-1"11"2"31,2 18-6-31,-3 13-22 0,-10 9-3 16,-3 9-3-16,-12 4-2 15,-4-2-3-15,-8-3-5 16,-13-12-14-16,-3-14-22 16,4-5 0-16,-1-19 0 0,4-8-1 15</inkml:trace>
  <inkml:trace contextRef="#ctx0" brushRef="#br0" timeOffset="99299.9059">13571 10092 47 0,'31'9'38'16,"6"-2"-1"-16,11 3-3 15,3-5-37-15,1-5-27 16,10 0-4-16,-9-10-2 16,7 1-1-16</inkml:trace>
  <inkml:trace contextRef="#ctx0" brushRef="#br0" timeOffset="99833.2021">14383 9736 20 0,'20'-18'30'0,"0"-6"2"16,14 11-13-16,-3 5-5 15,3 8-3-15,-1 8-3 16,-13 5-2-16,-8 10-2 16,-12 0-2-16,0 4 0 15,-15-5-1-15,2-1-1 16,-2-9 1-1,4 1-1-15,11-13 0 16,0 0 0-16,29 4 1 16,-1-4 0-16,6 0-1 15,0 5 1-15,-3 4 1 16,-6 4 0-16,-15 6 0 16,-14 1-1-16,-14 2-3 15,-13-1-11-15,-7-8-20 0,-2 5 0 16,-2-9-2-16,10 4 1 0</inkml:trace>
  <inkml:trace contextRef="#ctx0" brushRef="#br0" timeOffset="100017.9462">14290 10118 32 0,'0'0'36'15,"3"14"2"-15,19-14-1 16,15 0-18-16,18 0-8 15,8 5-8-15,11-10-15 16,-3 0-24-16,8 1-1 31,-12-1 0-31,-5 5-1 0</inkml:trace>
  <inkml:trace contextRef="#ctx0" brushRef="#br0" timeOffset="100383.4011">14352 10379 20 0,'0'0'32'15,"10"-19"2"1,20 5 1-16,4 2-19 0,10 2-7 16,10 10-2-16,-3 0-2 15,-5 13 0-15,-13 5-1 31,-14 6-1-31,-19 3-1 0,-18 6 0 16,-13-6-2-16,-12-3 1 16,-5 0-2-16,-2-9-1 15,5-2-1-15,8-10 1 16,15-3-1-16,10-9 0 16,12 9 0-16,19-17 2 15,5 8 1-15,7 6 1 0,4 3 1 16,2 3 0-16,-3 6 1 15,0 8 0-15,-3-2-3 0,-3-1-11 16,-3-3-23 0,6 0-1-16,-3-11-1 0,4-4 0 15</inkml:trace>
  <inkml:trace contextRef="#ctx0" brushRef="#br0" timeOffset="100807.8271">15034 9922 50 0,'9'0'36'0,"6"0"2"0,10 0-6 16,11 0-19-16,2 2-5 15,3 3-2-15,-1 2-2 16,-2 0-3-16,-11 3 1 0,-9 2-2 16,-8 3 1-1,-13 2-2-15,-7-2 1 16,-11 6-1-1,0-4 0-15,-4 0 0 16,1 2 0-16,4-6 0 0,8-2 1 16,6-1-1-16,6-10 1 15,18 13 0-15,9-9-1 16,2-4-5-16,11-4-18 16,4 4-13-16,-7-11 0 15,6 3-1-15</inkml:trace>
  <inkml:trace contextRef="#ctx0" brushRef="#br0" timeOffset="101039.7807">15311 9729 55 0,'14'0'36'0,"3"0"0"16,13 0-5-16,2 7-23 16,1-1-10-16,1-6-15 15,-3 0-18-15,3 3-1 0,-9-10 0 16,-2 1-1-16</inkml:trace>
  <inkml:trace contextRef="#ctx0" brushRef="#br0" timeOffset="101186.925">15660 9544 65 0,'0'0'37'0,"0"0"-2"15,-3 17-14-15,3 10-8 16,0 7-11-16,0 6-29 16,0-3-8-16,8 2 0 15,-8-8-2-15</inkml:trace>
  <inkml:trace contextRef="#ctx0" brushRef="#br0" timeOffset="101571.8324">16082 9636 58 0,'14'3'39'0,"10"19"1"15,10 11-5-15,8 9-20 0,12 15-7 16,3 7-4 0,4 6-6-16,-2 0-26 0,-6-3-11 15,-10-13 0-15,-3-8-1 16</inkml:trace>
  <inkml:trace contextRef="#ctx0" brushRef="#br0" timeOffset="101809.2381">16648 9697 45 0,'-26'3'36'15,"-12"8"2"-15,-5 10-6 0,-9 12-18 16,-10 8-3-16,-3 10-4 16,-3 0-3-16,-1 1-5 15,7 4-5-15,-1-10-11 16,11-7-20-16,13-5 0 0,9-17-2 16,23-3 1-1</inkml:trace>
  <inkml:trace contextRef="#ctx0" brushRef="#br0" timeOffset="102088.1987">17199 9597 44 0,'-42'-7'36'0,"-1"19"0"16,-13 8-7-16,-2 11-17 16,6 16-2-16,1 10-4 15,16 11-1-15,9 1-1 0,20 6-1 16,13-9-1-16,13-5-2 16,15-6-3-16,3-13-8 15,7-19-27-15,4-4 1 16,-8-19-1-16,3-10-1 15</inkml:trace>
  <inkml:trace contextRef="#ctx0" brushRef="#br0" timeOffset="102441.9668">17124 9868 52 0,'9'0'36'16,"7"-2"2"-16,12 2-7 16,7 0-18-16,-1 0-6 15,3 6-3-15,-3 0-2 16,-7 2-1-16,-7 3-1 16,-15 0 0-16,-13 3 0 15,-12 3-1 1,-8 0 0-16,-5 1 1 15,-1 0 0-15,2 1 0 16,4-4 0-16,10 2 0 16,9-7 0-16,9-10 0 15,24 11 1-15,2-8-2 16,6 2-4-16,0-10-8 16,2 0-24-16,5 5 0 0,-10-9 0 15,2 4 0-15</inkml:trace>
  <inkml:trace contextRef="#ctx0" brushRef="#br0" timeOffset="102711.0808">17584 9668 69 0,'26'17'38'0,"5"16"0"15,2 6-16-15,-7 7-11 32,-1 17-4-32,-11 2-1 0,-9 1-2 15,-15-1-1-15,-7 1-1 16,-8-6 0-16,-3-9-2 16,0-12-3-16,2-11-5 15,9-6-18-15,10-10-14 16,7-12 0-16,0-9 1 15</inkml:trace>
  <inkml:trace contextRef="#ctx0" brushRef="#br0" timeOffset="110557.9467">10149 10928 5 0,'10'8'32'15,"-10"11"1"-15,0 29 1 16,-3 29-14-16,0 30-7 16,6 19-4-16,-3 14-3 15,6 8-5-15,3-1-7 16,-1-9-11-16,-4-23-17 0,12-16-1 16,-12-34 1-16,5-14 8 15</inkml:trace>
  <inkml:trace contextRef="#ctx0" brushRef="#br0" timeOffset="110905.6788">10072 11123 20 0,'-27'9'24'0,"1"10"-11"16,-5 1-3-16,3 2-4 15,6-4-2-15,8-6-2 16,14-12 0-16,0 0-1 16,27-16 1-16,-1-6 1 15,4-4 2-15,4-5 0 16,1 3 2-1,-5 4-1-15,-5 6 1 16,-4 9-1-16,-2 9 0 0,-7 10-5 16,2 9-12-1,-7 4-19-15,13 13-1 16,-4-4 0-16,14 13 5 0</inkml:trace>
  <inkml:trace contextRef="#ctx0" brushRef="#br0" timeOffset="111323.5518">9982 12044 39 0,'15'28'33'0,"1"-2"1"0,6 5-15 16,3 7-9-16,-2-1-1 15,6-1-3-15,-4-5-1 16,0-9-1-16,-6-14-2 0,-1-8-1 16,-6-5 0-16,1-12 0 15,2-3-6-15,-5-7-13 16,-1-7-17-16,10 2 0 16,-4-6-1-16,11 4 2 15</inkml:trace>
  <inkml:trace contextRef="#ctx0" brushRef="#br0" timeOffset="111730.1671">10574 11496 43 0,'0'0'35'16,"16"-14"-1"0,12 3-16-16,13 5-7 0,11-1-4 15,6 3-1-15,5-2-2 32,-2 6-1-32,-1 0-2 0,-14 10 0 15,-8 0-1-15,-14 2 0 16,-16 4 0-16,-15 6 1 15,-13 3-2-15,-11 7 1 16,-9 4-1-16,-7 0 0 16,-4 2 0-16,-3-5 0 15,8 0 0-15,2-4 0 0,14-7 1 16,11-5 0-16,16-5 1 16,15-4 0-16,13-4 0 15,9-4 0-15,10 3-4 16,2-3-10-16,0-8-21 15,12 1-1-15,-17-5 0 16,6 1 0-16</inkml:trace>
  <inkml:trace contextRef="#ctx0" brushRef="#br0" timeOffset="111993.2179">11011 11262 20 0,'14'-5'33'15,"13"5"0"-15,-3 0-4 0,12 0-15 16,4 0-6-16,5 4-10 15,-1-4-17-15,-9-4-12 16,3 4-1-16,-15-9-1 16</inkml:trace>
  <inkml:trace contextRef="#ctx0" brushRef="#br0" timeOffset="112193.5716">11468 11133 34 0,'0'0'33'0,"0"0"-3"15,0 0-7 1,7 14-7-16,-7 1-6 0,0-2-3 16,4 9 0-16,-4-1-1 15,5 4-1-15,0 0-1 0,3 1-1 16,-1-2-4-16,0-5-17 16,-7-4-18-16,9 3-1 15,-9-18-1-15,-6 14 1 16</inkml:trace>
  <inkml:trace contextRef="#ctx0" brushRef="#br0" timeOffset="115436.6469">901 13089 47 0,'0'0'29'16,"0"0"-9"-16,0 0-7 15,31 57-4-15,-31-57 0 16,9 74-2-16,-9-74-2 0,29 69-1 16,-29-69 0-16,48 42-1 15,-21-37-2-15,2-13 0 0,-1-8 0 16,1-9 0 0,-5-5 0-16,-8-5 1 15,-8 0 0-15,-8 35 2 0,0-62 1 16,0 62 0-16,0 0 0 15,0 0 0-15,0 0-1 32,0 0 0-32,-40 5-1 0,40 30-3 15,10 10 1-15,-2 11 0 16,2 7-1-16,6 9 1 16,3 7-1-16,-6 0 1 15,-4-1-1-15,-17-2 2 16,-6-5 0-16,-11-5-1 15,-9-12 0-15,34-54-2 0,-85 64-1 16,42-57 0-16,43-7-2 16,-71-32-1-16,71 32-2 15,-37-85-2-15,31 37-5 16,6-10-14-16,15 2-9 16,10 8 1-16,9-3 1 15</inkml:trace>
  <inkml:trace contextRef="#ctx0" brushRef="#br0" timeOffset="115815.7381">1455 13133 37 0,'-6'24'34'15,"6"8"2"-15,-6 11-6 16,1 5-17-16,5 10-4 16,-4 1-1-16,2-1-3 15,2-8-1-15,0-9-2 0,0-14-1 16,4-13 0-16,-4-14 0 16,7-19 0-16,-7-9 0 15,3-9-1-15,-3-14 1 16,-10-9 0-16,-2-3 0 15,1 0 0-15,-4 0 0 32,8 6 1-32,3 0-1 0,4 9 1 15,7 10 0-15,14 10-2 16,11 12-1-16,9 3-7 0,11 10-17 16,3 3-13-16,-1 0 0 15,3 8-1-15</inkml:trace>
  <inkml:trace contextRef="#ctx0" brushRef="#br0" timeOffset="116053.3259">1429 13600 33 0,'0'0'33'0,"28"11"0"15,-2-11-5-15,10-4-29 16,0 9-21-16,2-15-6 16,-1 6-3-16,-6-11-1 0</inkml:trace>
  <inkml:trace contextRef="#ctx0" brushRef="#br0" timeOffset="116339.0158">1670 13289 43 0,'0'0'38'16,"16"4"2"-16,-10 11-1 16,-6 3-21-16,9 15-7 15,-9-3-2-15,10 2-4 16,-10-5-4-16,3-7-3 15,2-9-3-15,-5-11-1 16,17-17 0-16,-4-5 0 16,3-4 0-16,0-2 3 0,0 1 3 15,2 5 2-15,-4 7 1 16,3 15 2-16,-17 0 1 16,19 21-1-16,-14-1-3 15,-2 4-6-15,5-5-31 16,-1 8-4-16,-7-13 0 0,12-2 0 15</inkml:trace>
  <inkml:trace contextRef="#ctx0" brushRef="#br0" timeOffset="116717.6305">1922 13057 26 0,'21'-9'33'0,"1"-4"0"16,20 7-4-16,0-4-19 15,1 0-3-15,4 8-1 16,-9-1-1-16,-5 6-2 16,-10 4 0-16,-10 8 0 0,-10 3-1 15,-3 10 1-15,-6 6 0 16,-2 9 0-16,4 6 0 15,4 4 1-15,0 2-1 16,5 3 0-16,-1-2 1 16,2 0 0-16,-6-8-1 0,-6-4 0 31,-11-10-1-31,-2-6 0 16,-11-13-2-16,-1-10-3 15,-3-5-5-15,-1-10-12 16,5-7-19-16,17 2-1 0,1-6 0 15,17 7 1-15</inkml:trace>
  <inkml:trace contextRef="#ctx0" brushRef="#br0" timeOffset="116939.812">2573 13452 59 0,'0'0'41'16,"24"-12"-1"-16,7 7-5 15,15 5-21-15,5 0-8 16,4 0-13-16,-3-5-30 16,4 5-2-16,-12-9-1 31,0 4 0-31</inkml:trace>
  <inkml:trace contextRef="#ctx0" brushRef="#br0" timeOffset="117538.2474">3308 12997 39 0,'28'-14'33'0,"-1"-5"-4"16,13 6-10-16,-2 7-5 0,-8 6-6 15,-4 11-2-15,-11 7-3 16,-12 5-2-16,-13 2 0 0,-11 0 0 16,-4-4-1-16,0-3 0 15,4-7 0-15,21-11-1 16,0 0 1-16,22 4 0 16,9-4 0-16,11 0 2 31,2 5 0-31,2 7 1 0,-12 6 0 15,-9 10 1-15,-21 1-1 16,-16 0 0-16,-14 0-5 16,-14-6-11-16,-9-8-22 15,4 0-1-15,-3-15-1 16,14 0 0-16</inkml:trace>
  <inkml:trace contextRef="#ctx0" brushRef="#br0" timeOffset="117718.8518">3227 13378 36 0,'28'19'38'31,"3"-15"0"-31,15 1 0 0,13-5-21 16,3 0-10-1,3-5-12-15,6-4-23 16,1 9-9-16,-13-6-1 0,0 6 0 15</inkml:trace>
  <inkml:trace contextRef="#ctx0" brushRef="#br0" timeOffset="118104.1415">3354 13743 35 0,'-16'-5'33'0,"3"-14"1"16,27-3-14-16,14 2-8 15,12 1-4-15,9 9 0 16,1 5-2-16,0 12-2 16,-14 8 0-16,-3 12-1 0,-28 7 0 15,-12 9 0 1,-24 3-1-16,-11-2-2 0,-8-3-2 15,-3-12-4-15,4-3 0 16,1-17-1-16,15-5 0 0,7-14 0 16,12-7 1-16,11-2 4 15,12 0 4-15,10 0 3 16,5 6 1-16,7 13 2 16,6 0 1-16,7 12-1 0,2 5-3 15,-2 2-12-15,-7-2-27 16,10 5-2-16,-7-9-1 15,9-3-1-15</inkml:trace>
  <inkml:trace contextRef="#ctx0" brushRef="#br0" timeOffset="118704.3783">4063 13193 25 0,'0'23'31'15,"-10"-2"2"-15,10 7-10 16,8 2-10-16,1-6-3 0,13 0-2 15,3-12-2-15,9-4-2 16,-3-12-1-16,3-9 0 16,-3-7-2-16,-3-2 0 15,-6-6-1-15,-7 3 0 16,-9 1-1-16,-6 7 1 16,0 17 0-16,0 0 0 0,-10 10 2 15,7 21-1-15,3 11 1 16,0 12 1-16,7 13 0 15,2 6 1-15,-2 3-1 16,-4 0 0-16,-6-9-1 0,-3-4-1 16,-11-12-2-16,-10-17-2 31,-2-12-2-31,-10-18-1 16,2-13-4-16,-4-16-5 0,13-10-8 15,1-7-11-15,5-14-1 16,22 6 0-16</inkml:trace>
  <inkml:trace contextRef="#ctx0" brushRef="#br0" timeOffset="119058.2959">4601 13241 19 0,'7'13'36'0,"-14"6"0"16,3 14 1-16,-8 9-16 15,2 2-9 1,5 11-4-16,1-5-3 16,4-1-1-16,0-10-2 15,0-6-1-15,6-12-1 0,-6-21 1 16,9 0-1 0,-5-21 0-16,-4-10 0 0,6-9 0 15,-6-8 1-15,0-6-1 16,-6-4 0-16,2 2 0 0,-1-1 0 15,5 5 0-15,0 5 0 16,0 2 0-16,9 9 0 16,3 5 0-16,5 6-3 15,4 2-5-15,10 11-8 16,3 4-17-16,3-4-4 16,9 12 0-16,-2-3-1 0</inkml:trace>
  <inkml:trace contextRef="#ctx0" brushRef="#br0" timeOffset="119290.0878">4520 13633 20 0,'-3'15'35'0,"3"-15"0"16,24 4 0-16,3-4-17 15,15 0-24-15,8 0-24 0,-8-9-3 16,9 3-1-16,-11-9-1 16</inkml:trace>
  <inkml:trace contextRef="#ctx0" brushRef="#br0" timeOffset="119605.7886">4856 13337 54 0,'18'0'37'15,"9"16"0"-15,-7 3-13 16,-8 0-12-16,5 13-4 0,-12-5-3 15,-5 2-3-15,-3-5-2 16,-7-8-1-16,10-16-2 16,-12 3-1-16,12-16 1 15,6-9-1-15,7-3 2 16,4-2 2-16,0 2 2 0,7 7 1 16,-5 6 1-16,2 12 0 15,-5 9 1-15,1 8-2 16,-10 6-6-16,-3 0-19 0,-4 1-15 15,7-3-1-15,-7-9-1 16</inkml:trace>
  <inkml:trace contextRef="#ctx0" brushRef="#br0" timeOffset="119790.6967">5243 13425 51 0,'19'0'38'0,"3"-7"-1"16,9 7-6-16,3 0-23 0,1 0-18 15,4 7-23-15,-11-13-4 16,1 6 1-16,-13-6-2 16</inkml:trace>
  <inkml:trace contextRef="#ctx0" brushRef="#br0" timeOffset="119991.2413">5668 13261 48 0,'-5'-15'39'0,"5"15"2"16,0 15-6-16,0 0-17 15,12 17-7-15,-10 1-4 16,8 10-3-16,-3 2-7 0,-3-5-22 15,0-6-15-15,1-3-1 16,-5-11-1-16</inkml:trace>
  <inkml:trace contextRef="#ctx0" brushRef="#br0" timeOffset="120422.9019">5808 13062 26 0,'26'-12'34'16,"0"-2"1"-1,11 9 0-15,1 3-20 0,-1-2-8 16,6 8-2-16,-5-2-3 15,-4 5-1-15,-4-2 0 16,-11 2 0-16,-3 2-1 16,-7 4 0-16,-3-1 0 0,-6 5 0 15,0 3 0-15,-6 5 1 16,6 7 0-16,0 5 0 16,0 5 0-16,9 6 0 15,-6 4 1-15,4 2 0 16,-7 2 0-16,0-1-1 31,-7-6 1-31,-9-6-1 0,-8-9-1 16,-5-10-1-16,-4-7-4 15,-2-12-9-15,4-12-22 16,10 0-1-16,2-12 0 16,14 1-1-16</inkml:trace>
  <inkml:trace contextRef="#ctx0" brushRef="#br0" timeOffset="120776.3884">6617 13438 38 0,'24'0'38'0,"23"7"0"16,3-7-2-16,5 0-21 16,8 0-13-16,-5-7-34 0,5 7-3 15,-15-8-2-15,0 8-1 16</inkml:trace>
  <inkml:trace contextRef="#ctx0" brushRef="#br0" timeOffset="121376.4874">7342 13308 9 0,'0'0'30'16,"15"13"2"-16,-15 4-6 15,0 4-12-15,10 7-4 16,-4-2-1-16,11-6-1 16,3-6-3-16,8-7-2 15,0-7-1-15,6-12-2 0,-3-5 0 16,-6-7 0-16,-3-2-1 0,-4-2 0 16,-9 7 0-16,-9 4 2 15,0 17 0-15,-11 0 1 16,0 19 1-16,3 18 0 15,2 16 0-15,6 16 1 16,0 8 0-16,0 11 1 16,0 2-1-16,-3 5-1 0,-7-6 0 15,-4-10 0-15,-13-12-1 16,-6-13 0-16,-4-16-2 16,-4-19-1-16,7-19-1 15,-1-17-2-15,11-17-1 16,6-16-2-16,14-4-8 15,8-7-18 1,14-11-4-16,19 6 1 16,3-8-1-16</inkml:trace>
  <inkml:trace contextRef="#ctx0" brushRef="#br0" timeOffset="121724.6612">7876 13222 33 0,'8'15'36'0,"-8"9"1"16,4 15-4-16,2 11-19 15,-6 1-3-15,3 7-3 16,-3-7-3-16,0-4-1 31,0-7-2-31,-3-13-1 0,3-14 0 16,0-13-1-16,-9-16 0 15,6-10 1-15,-1-10-1 16,-2-7 0-16,0-7 0 16,0-6-1-16,0-1 1 15,1 0 0-15,5 0 0 16,0 6-1-16,7 5 1 0,7 5 0 16,6 8-2-16,5 6-4 15,12 15-6-15,1 4-18 16,5 3-8-16,4 11 1 0,-3 1-1 15</inkml:trace>
  <inkml:trace contextRef="#ctx0" brushRef="#br0" timeOffset="121947.3371">7925 13655 44 0,'0'0'36'0,"9"12"-1"16,7-12-10-16,14 0-17 16,2 0-14-16,1-8-25 15,5 8-3-15,-7-11-1 16,3 6 0-16</inkml:trace>
  <inkml:trace contextRef="#ctx0" brushRef="#br0" timeOffset="122263.0575">8102 13353 29 0,'16'-7'36'0,"11"11"2"0,-2 3-1 16,-1 6-17-16,2 9-8 15,-14 2-5-15,3 3-3 16,-11-4-3-16,-4-5-2 16,-6-3-2-16,6-15-1 15,0 0 0-15,-6-12 0 16,12-4 0-16,3-5 3 0,7 0 1 16,2 2 2-16,3 3 3 15,2 9 0-15,-5 7 0 16,3 11 0-16,-9 5-1 15,-1 5-3-15,-2 8-11 16,-6 3-28-16,-3-13-1 16,0 0 0-16,0-19 0 0</inkml:trace>
  <inkml:trace contextRef="#ctx0" brushRef="#br0" timeOffset="122447.3027">8563 13438 75 0,'24'0'39'0,"-3"0"0"16,4 0-16-16,12 0-23 16,4 0-21-16,5 5-16 15,-9-9-1-15,4 4 0 16</inkml:trace>
  <inkml:trace contextRef="#ctx0" brushRef="#br0" timeOffset="122863.8927">9123 13421 26 0,'22'-10'32'16,"-4"0"-5"-16,7-2-7 15,6 12-4-15,-8 0-3 16,1 17-1-16,-11 2-2 0,-8 10-3 15,-14 4-3-15,-10 2 1 16,-11 0-3-16,-4-2 0 31,-4-9-1-31,-2-5-1 0,6-6 0 16,6-7 0-16,13-6 0 16,15 0 1-16,0 0 0 15,24-9 1-15,2 9 0 16,5 7 0-16,5 1-3 15,-2-4-14-15,-6 1-22 16,2-3-1-16,-10-12 0 0,-1 1-1 16</inkml:trace>
  <inkml:trace contextRef="#ctx0" brushRef="#br0" timeOffset="123326.9742">9532 13036 49 0,'34'-5'31'16,"1"-4"-13"-16,-5 6-1 16,1 3-4-16,-6 6-4 15,1 5-2-15,-14 3-1 16,1 8-2-16,-8 3-1 0,1 5-1 16,-6 8 0-16,4 7 0 15,-4 6-1-15,3 5 0 16,3 3 2-16,6 5 0 15,-3-1-1-15,4 0 2 16,-6-8-1-16,-4-4 1 16,-10-7-1-1,-5-6 1-15,-10-13-2 16,-6-8-2-16,-6-8-2 16,0-9-5-16,3-6-17 15,6-2-15-15,3-9 0 16,13 2-1-16</inkml:trace>
  <inkml:trace contextRef="#ctx0" brushRef="#br0" timeOffset="123649.6576">10252 13350 39 0,'28'5'35'15,"-6"-5"-1"-15,12 0-6 16,6 0-16-16,0 0-8 16,3 4-12-16,-2-4-18 15,-1 6-7-15,-14-6-2 0,-2 4 0 16</inkml:trace>
  <inkml:trace contextRef="#ctx0" brushRef="#br0" timeOffset="123865.8235">10302 13503 34 0,'0'0'36'16,"27"12"1"-16,-2-12 0 16,7 0-21-16,10 5-6 15,-1-5-4-15,5 0-2 16,-9 0-3-16,-6 0-3 15,-7 0-9-15,-7 2-24 16,-17-2-2-16,12-10-1 0,-21-1 0 16</inkml:trace>
  <inkml:trace contextRef="#ctx0" brushRef="#br0" timeOffset="125098.5785">11414 13362 6 0,'-32'-7'30'0,"-16"-22"-5"15,6-1-6-15,0-9-3 16,11-8-1-16,10-1-2 15,14-1-2-15,13 4-1 16,13 8-3-16,17 18 1 0,7 14-2 16,11 20 0-16,-4 10-1 15,-7 19-1-15,-12 12-1 16,-18 10-1-16,-19 1 0 16,-13 3-1-16,-20-4-1 15,-9-10-1-15,-5-6 0 16,-2-18-2-1,5-8 1-15,8-15-1 16,13-13 0-16,10-10 1 16,13-5 0-16,6-4 2 15,9 1 0-15,10 8 2 16,4 7-1-16,6 7 1 16,2 12 1-16,0 7-1 15,-3 6-1-15,0 3-4 0,6 1-12 16,1-2-23-16,-6-12 0 0,7-4 0 15,-4-11 0 1</inkml:trace>
  <inkml:trace contextRef="#ctx0" brushRef="#br0" timeOffset="125330.8658">11802 13300 31 0,'0'0'36'31,"14"0"0"-31,8 17 0 0,6 5-22 16,-2 2-7-16,8 10-5 16,-1-1-8-16,1 1-19 15,-8-10-11-15,5 0 0 16,-9-14-1-16</inkml:trace>
  <inkml:trace contextRef="#ctx0" brushRef="#br0" timeOffset="125515.471">12172 13322 45 0,'-22'3'37'0,"-15"3"-1"15,-7 9-3-15,-1 8-22 16,-10 2-4-1,3 7-4-15,2 4-6 16,0-2-11-16,10-8-23 16,14 6 1-16,3-18-1 15,16 1 0-15</inkml:trace>
  <inkml:trace contextRef="#ctx0" brushRef="#br0" timeOffset="125884.5991">12337 13457 13 0,'-7'17'31'16,"7"10"2"-16,-13-3-5 0,7-1-13 16,6 2-5-16,-6-1-2 0,6-9-2 15,0-5-2-15,0-10-1 16,0 0 0-16,6-21-1 15,-6-4 0-15,0-5 0 16,0-15 0-16,-6-6 0 31,0-5-1-31,0-1 0 0,0-3 1 16,6 1-1-16,0 0 0 16,3 4 0-16,9 6 0 15,7 8 0-15,12 7 0 16,3 8-2-16,11 8-4 15,0 2-10-15,8 9-20 16,5 12-1-16,-2-1-1 0,6 11 1 16</inkml:trace>
  <inkml:trace contextRef="#ctx0" brushRef="#br0" timeOffset="126116.8271">12355 13637 46 0,'3'12'35'0,"9"-12"-1"15,16 6-11-15,10-3-15 0,5-3-8 16,-3 0-12-16,-3-8-20 15,7 4-3-15,-13-12 1 16,0 6 2-16</inkml:trace>
  <inkml:trace contextRef="#ctx0" brushRef="#br0" timeOffset="126417.6311">12656 13298 24 0,'0'0'36'16,"25"14"0"-16,-19 3 1 16,3 4-18-16,-2 7-8 0,-7 0-3 15,0-1-3-15,-5-5-3 16,3-8-2-16,2-14-2 16,0 0-1-16,15-7-1 15,-2-13-1-15,8-3 2 0,-1-4 1 16,5 5 1-16,2 3 2 15,-6 9 2-15,-1 10 0 16,-6 5 1-16,3 9 1 0,-9 8-3 16,2 6-4-16,-1 1-18 15,0 1-16-15,-9-12-2 16,9 0 1-16,-9-18-1 16</inkml:trace>
  <inkml:trace contextRef="#ctx0" brushRef="#br0" timeOffset="126770.883">13068 13109 42 0,'22'-5'34'0,"-4"-10"1"0,14 6-8 16,4 2-17-16,1 1-4 15,1 6-3-15,-3 0-1 0,-5 0-2 16,-5 5 0-16,-4 3 1 16,-5 4-1-16,-7 4 0 15,-5 9 0-15,-1 6 1 32,-3 6 1-32,0 8 1 0,-4 5 0 15,4 5 0-15,0 2 0 16,0 3 1-16,-5-3-1 15,-6-6 0-15,-4-6-1 16,-5-8-3-16,-3-8-3 16,-4-17-10-16,-2-12-20 15,4-7-4-15,-2-13-1 0,14 0 0 16</inkml:trace>
  <inkml:trace contextRef="#ctx0" brushRef="#br0" timeOffset="127072.1916">13756 13384 28 0,'23'5'38'16,"-2"-5"1"-16,16 8-3 15,1-1-14-15,2-4-9 16,7 4-8-16,-1-2-24 16,-4 1-18-16,-9-12-1 15,-6 3-1-15,-14-12 0 0</inkml:trace>
  <inkml:trace contextRef="#ctx0" brushRef="#br0" timeOffset="127604.0634">14569 12945 30 0,'9'-23'33'15,"15"9"1"-15,8-3-14 16,3 5-5-16,7 7-4 16,-2 2-3-16,-2 8-2 15,-10 10-4-15,-10 7 0 16,-18 6-1-16,-9-1 0 15,-13 2-1-15,-6-4 0 0,2-4 1 16,2-2-1-16,9-9 1 16,15-10-1-16,12 11 0 15,9-7 0-15,8 0 0 16,4 4 0-16,-2 6 1 0,-8 0 0 16,-11 2-1-16,-12 3 1 15,-18-2-2-15,-7-2-3 16,-5 1-8-16,-7-4-17 0,0-9-6 15,12 1-1-15,4-7 0 16</inkml:trace>
  <inkml:trace contextRef="#ctx0" brushRef="#br0" timeOffset="127820.7272">14455 13401 44 0,'0'0'35'16,"24"13"-1"-16,11-11-12 15,16-4-7-15,18 2-5 0,2-6-5 16,6 4-5-16,3 2-11 16,-8 0-18-16,-16-5-7 0,-10 10 1 15,-27-1-1 1</inkml:trace>
  <inkml:trace contextRef="#ctx0" brushRef="#br0" timeOffset="128190.4757">14579 13692 50 0,'0'0'35'15,"19"-17"1"-15,7 9-14 0,15 2-12 16,-1 6-4-16,5 4-1 16,-6 6-1-16,-8 9-1 15,-14 5-2-15,-14 5 0 16,-19 3 0-16,-13-3-1 16,-11 0-1-16,-7-4-1 15,1-5-2-15,1-8 0 0,9-6-1 16,6-6 0-16,17-6 1 15,8-4 1-15,14-5 1 16,8 2 3-16,10 4 3 16,4 5 0-16,2 4 0 0,6 6 1 15,-3 7-1-15,0 0-9 32,-2-3-28-32,3 14-2 0,-3-21-1 15,11 2 0-15</inkml:trace>
  <inkml:trace contextRef="#ctx0" brushRef="#br0" timeOffset="128522.1338">15394 13183 50 0,'10'6'36'15,"12"15"0"-15,-6 3-7 16,4 3-21-16,4 9-6 0,1 4-8 16,2-2-20-16,-4-12-9 15,3-2 0-15,-10-16-1 16</inkml:trace>
  <inkml:trace contextRef="#ctx0" brushRef="#br0" timeOffset="128707.0403">15682 13234 52 0,'-28'2'37'15,"-6"16"-1"-15,-13-1-2 16,-6 7-25-16,5 6-3 16,0 0-5-16,2-1-7 0,12 0-11 15,6-6-15-15,11-12-5 16,17 0 0-16,0-11-1 15</inkml:trace>
  <inkml:trace contextRef="#ctx0" brushRef="#br0" timeOffset="129060.3241">15937 13318 34 0,'6'23'35'15,"-10"-4"1"-15,4 7-8 32,0 1-14-32,-2-2-5 0,2-4-3 15,-3-4-2-15,3-9-1 16,0-8-1-16,0 0 0 16,0-26 0-16,-3 1 0 15,-7-11-1-15,7-6 0 16,-3-13 0-16,-3-1 0 15,2-9 0-15,7 1 0 0,0-4 0 16,7 4 0-16,5 1 0 16,7 9-1-16,12 9 1 15,6 8-3-15,6 15-6 16,1 3-12-16,5 10-18 0,11 9 0 16,-4 4 0-1,5 6 0 1</inkml:trace>
  <inkml:trace contextRef="#ctx0" brushRef="#br0" timeOffset="129307.8201">16002 13505 34 0,'19'17'34'0,"5"-17"0"15,10 7-8-15,4-7-32 0,-7-4-21 16,9 4-4-16,-12-13-2 16,0 6 3-16</inkml:trace>
  <inkml:trace contextRef="#ctx0" brushRef="#br0" timeOffset="129624.2567">16181 13189 28 0,'15'4'37'0,"6"11"1"15,-7 2 0-15,-1-1-17 16,2 9-10-16,-12-1-4 15,0-2-4-15,-3-5-1 0,0-5-3 16,0-12 0-16,0 0-1 16,0-15 0-16,10-5 1 15,5 0-1-15,1-1 2 16,2 4 0-16,7 3 1 16,-3 9 1-16,-3 8 0 15,-4 9 1 1,-5 9-2-16,-2 4-3 15,-8 3-17-15,-6 0-18 16,9-2-1-16,-6-9-1 16,9-2 1-16</inkml:trace>
  <inkml:trace contextRef="#ctx0" brushRef="#br0" timeOffset="129809.1749">16610 13257 45 0,'27'0'37'15,"6"-6"-2"-15,3 6-6 0,9 0-25 16,-5-2-25-16,2 11-11 16,-13-9-3-16,5 3 0 15</inkml:trace>
  <inkml:trace contextRef="#ctx0" brushRef="#br0" timeOffset="130040.9661">17074 13123 36 0,'7'-19'37'15,"-4"-1"2"-15,2 11-1 0,8 9-20 16,-13 0-5-1,19 26-5-15,-13 1-2 0,0 13-2 16,-6 2-3-16,0 2-3 16,3 6-13-16,-3-7-24 0,-11-11-1 15,11 0-1-15,-5-14 0 16</inkml:trace>
  <inkml:trace contextRef="#ctx0" brushRef="#br0" timeOffset="130558.9598">17288 12850 27 0,'16'-7'34'0,"0"-9"0"16,15 4-8-1,5 2-11 1,4-2-6-16,5 6-2 16,-4-2-2-16,-2 4-2 15,-5 4-2-15,-8 0 0 0,-8 8-1 16,-6 2 0-16,-6 5 0 15,-6 7 0-15,0 7 0 16,0 6 0-16,0 7 0 16,0 5 0-16,3 1 1 0,0 5-1 15,1 3 0-15,2-3 0 16,1-4 0-16,1-5 0 16,-1-4 1-16,-1-3 0 15,-6-9 1-15,0-3 0 16,-10-8 0-16,-1-3 1 15,-11-3 0-15,-3-2 0 0,-6-4 0 16,2-1-1-16,-5-4 0 16,4 0-1-16,4 0-3 15,1-5-9-15,1-4-28 16,12 4 1-16,-1-9-1 16,9 1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5:36:59.06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 8918 41 0,'0'0'35'0,"-74"-19"0"16,29 19-14-16,1 15-6 15,44-15-7-15,-69 55-2 16,69-55-2-16,-29 84-2 16,29-38-1-16,13 1 1 0,-13-47-1 15,62 74 0-15,-22-50 0 16,13-7-1-16,-3-7 0 16,-3-10-1-16,-5-4 0 15,-14-5 0-15,-10-3 0 16,-18 12 0-16,0 0 1 15,-52-31 1-15,3 31 0 0,-1 7 0 16,-6 10 1-16,8 5-1 16,3 7 1-16,45-29-2 15,-53 79 1-15,53-37-1 16,0-42 1-16,47 74 1 0,-3-50-2 16,9-5 0-16,11-10 1 31,4-9-1-31,2-9 1 0,-8-9-1 15,-7-6 1-15,-8-4-2 16,-8-1 2-16,-13-3 0 16,-10 4 0-16,-9 6 0 15,-7 9 1-15,0 13 0 16,-11 0-1-16,1 17 1 16,6 7 0-16,-2 8-1 0,6 1-2 15,-4 2-6-15,7-4-18 16,6-2-13-16,-7-17-1 15,7 0 0-15</inkml:trace>
  <inkml:trace contextRef="#ctx0" brushRef="#br0" timeOffset="153.1088">1355 9039 42 0,'-18'-32'35'0,"6"18"0"15,2 4-6-15,10 10-41 16,0 13-18-16,7 1-3 16,5 15-2-16</inkml:trace>
  <inkml:trace contextRef="#ctx0" brushRef="#br0" timeOffset="400.5107">1610 9328 41 0,'5'10'37'16,"-5"-10"0"-16,0 19-4 16,3 3-14-16,0 0-7 15,5 11-5-15,1-5-2 16,5 6 1-16,2-8-3 16,5-2 0-16,3-15-1 31,2-9 0-31,3-14-3 0,-2-5 0 15,-1-3-5-15,-6-10-12 16,-3-1-22-16,-3 4 1 16,-2-4-1-16,-1 13-1 15</inkml:trace>
  <inkml:trace contextRef="#ctx0" brushRef="#br0" timeOffset="800.1771">2123 9369 27 0,'3'32'36'0,"-14"-7"2"15,-2 6-4-15,-10-6-11 16,-7-6-10-16,3-2-7 16,-2-12-5-16,1-5-4 31,11-5-3-31,6-10-2 0,8 1 0 16,0-8 0-16,11 8 1 15,3 0 3-15,6 4 3 16,4 10 2-16,3 0 3 15,-5 10 2-15,0 4 1 16,5 2-1-16,-4 0 1 16,-2-1-2-16,4-6-1 0,-2 0 0 15,-3-9-2-15,7-8 0 16,-3-5-1-16,1-3 0 16,-2-5 0-16,0 0-1 15,-7 1 1-15,0 3-1 0,-13 17 2 16,15-8-1-1,-15 8 1-15,3 22-1 0,-3 2-1 16,-7 8-22-16,7-7-16 16,10 5 0-16,-1-16-1 0,20 1 0 15</inkml:trace>
  <inkml:trace contextRef="#ctx0" brushRef="#br0" timeOffset="1416.5207">4654 9443 11 0,'-4'-24'34'0,"4"24"2"15,0 0 0-15,-6 29-17 16,6 24-3-16,0 10-7 0,6 17-3 15,-2 7-1-15,2 1-4 16,2-3-7-16,-5-11-13 16,1-19-18-16,2-12 0 15,-3-18 0-15,2-8 1 16</inkml:trace>
  <inkml:trace contextRef="#ctx0" brushRef="#br0" timeOffset="1654.9395">4853 9501 13 0,'23'-25'33'0,"-13"2"1"31,3 15-2-31,-13 20-11 0,0 12-6 16,0 27-3-16,-5 6-3 15,5 16-3-15,0 5 1 16,0 4-2-16,0-3-4 15,0-10-4-15,10-6-10 16,-6-19-19-16,3-13-6 16,-1-12-1-16,-6-19-1 0</inkml:trace>
  <inkml:trace contextRef="#ctx0" brushRef="#br0" timeOffset="1817.2733">4660 9815 24 0,'0'0'33'0,"6"-12"0"16,15 12-4-1,14 3-20-15,5 2-20 0,13 9-19 16,-3-9 0-16,10 9-2 16,-2-14 8-16</inkml:trace>
  <inkml:trace contextRef="#ctx0" brushRef="#br0" timeOffset="2136.2448">5491 9462 37 0,'-15'-4'35'0,"-12"1"0"16,-11 10-12-16,-6 13-7 16,-5 11-6-16,3 8-2 15,-1 11-3 1,9 10-2-16,11 7 0 16,9 5-2-16,15-2 1 15,15-5-1-15,12-4-4 0,9-18-8 16,15-11-25-16,11-9-1 15,1-18-1-15,6-5 1 16</inkml:trace>
  <inkml:trace contextRef="#ctx0" brushRef="#br0" timeOffset="2487.6506">5460 9751 12 0,'-15'-13'33'16,"15"13"0"-16,21-9-7 15,4 9-9-15,8 0-6 16,2 3-3-16,3 4-3 16,0-1-2-16,-5 4-1 15,-13-1-1-15,-12 6-1 16,-13 3 1-16,-11-2-1 0,-12 3 0 15,-4 2 1-15,1-2-1 16,-1-3 0-16,5 0 1 0,11-2-1 16,9-5 1-1,7-9 0-15,23 15 0 0,4-9-4 16,4-1-11-16,6 3-20 16,-4-13 0-16,7 5-1 0,-12-15 1 15</inkml:trace>
  <inkml:trace contextRef="#ctx0" brushRef="#br0" timeOffset="2671.7351">5794 9518 38 0,'18'-5'36'0,"6"11"1"15,10 22-3-15,4 10-19 16,-8 8-6-16,-1 13-2 15,-15 8-2-15,-11 6 0 16,-10-6-2-16,-12-4-3 16,-6-7-4-16,-11-12-20 0,2-18-14 15,10-4-1-15,5-22 0 16</inkml:trace>
  <inkml:trace contextRef="#ctx0" brushRef="#br0" timeOffset="3037.2403">6322 9757 16 0,'10'4'33'16,"14"4"2"-16,7-5-4 0,7-3-15 15,9 7-4-15,-1-7-5 0,3 4-6 16,0-4-8-1,-9 0-10-15,-9 0-12 16,-6 0-6-16,-15 0 1 0,-10 0 6 16</inkml:trace>
  <inkml:trace contextRef="#ctx0" brushRef="#br0" timeOffset="3204.5269">6380 9901 42 0,'22'0'36'0,"12"5"-1"0,-2-5-10 15,8 0-13-15,0 0-16 16,-8-2-27-16,8 8-3 16,-19-12-1-16,8 6-1 15</inkml:trace>
  <inkml:trace contextRef="#ctx0" brushRef="#br0" timeOffset="4172.4521">6952 9919 13 0,'-99'3'14'16,"39"6"-4"-16,39-4-3 0,48 1 0 15,42-6 0 1,57 4 0-16,49-4 0 0,60-6-2 16,53 0-1-16,51-1 2 31,39-1 0-31,45-5 2 0,32 6 0 16,17-7 1-16,28 7 0 15,4-3 1-15,2 3 0 16,-10-2-1-16,-5 4-1 15,-26-3-2-15,-25 8-1 16,-33 0-5-16,-36-4-4 16,-48 4-24-16,-43 9-8 0,-61-9-1 15,-41 3-1-15</inkml:trace>
  <inkml:trace contextRef="#ctx0" brushRef="#br0" timeOffset="6308.0004">7221 10147 26 0,'-33'5'34'15,"4"19"2"-15,-15 15-13 16,-4 11-6-16,1 22-2 15,7 11-3-15,17 16-3 0,12 3-3 16,17 4-1-16,18-6-4 16,14-13-6-16,21-17-27 15,9-15-6-15,-3-27 0 16,9-9-1-16</inkml:trace>
  <inkml:trace contextRef="#ctx0" brushRef="#br0" timeOffset="6877.7224">7352 10528 26 0,'0'0'33'0,"21"0"0"0,3 0-11 15,14 6-5-15,2-3-6 16,3 6-1-16,1-4-4 15,-4 9-2-15,-8 0-1 16,-9 4-1-16,-19 6-1 0,-16-2 0 16,-12 2 0-16,-7 3 0 15,-7-3-1-15,3-2 0 16,2-2 0-16,4-6 0 16,12-4 0-16,17-10 0 15,12 9-3-15,12-9-4 16,16 0-15-16,5 4-13 0,-2-11-2 15,14 7 1-15,-12-5 6 16</inkml:trace>
  <inkml:trace contextRef="#ctx0" brushRef="#br0" timeOffset="7062.3807">7814 10672 28 0,'21'0'32'16,"0"-3"-1"-16,17 9-4 16,0-6-21-16,2 3-16 15,6 5-18-15,-12-12-3 16,10 8 0-16,-13-9 8 0</inkml:trace>
  <inkml:trace contextRef="#ctx0" brushRef="#br0" timeOffset="7293.8724">8291 10522 37 0,'0'-17'35'0,"7"7"1"16,-1 1-10-16,-6 9-11 15,11-5-3-15,-11 5-4 16,13 29-1-16,-13 0-2 15,7 8-1-15,-7 6-1 0,0 0-2 16,4 4-6-16,-4-5-17 0,-4-8-16 16,8-4-1-16,-4-16 0 15,10-4-1 1</inkml:trace>
  <inkml:trace contextRef="#ctx0" brushRef="#br0" timeOffset="7547.8851">8476 10150 30 0,'36'0'38'31,"15"23"0"-31,0 17 2 0,2 24-21 16,0 19-6-16,-24 19-4 15,-12 15-5-15,-17 3-4 16,-17-4-5-16,-8-11-16 16,-16-13-19-16,-11-28 0 0,8-13 0 15,0-31 0 1</inkml:trace>
  <inkml:trace contextRef="#ctx0" brushRef="#br0" timeOffset="8080.3858">9263 10151 6 0,'-31'0'33'16,"-10"24"3"-16,-10 8-1 15,-6 19-15-15,11 23-3 16,-1 9-5-16,16 17-2 16,12 4-3-16,19 0-4 15,13-5-6-15,14-17-12 16,14-17-22-16,15-13 0 0,2-29-1 16,11-13 0-16</inkml:trace>
  <inkml:trace contextRef="#ctx0" brushRef="#br0" timeOffset="8427.3572">9442 10474 29 0,'10'-3'35'0,"15"6"0"15,3-1-3-15,12-2-18 16,4 10-5-16,-2-6-2 0,2 6-2 16,-12 0-2-16,-9-1-2 15,-16 8 1-15,-16 3-2 16,-10 3 1-16,-12 0 0 16,-5 3 0-16,1-1-1 15,-2-2 0-15,10 0 0 16,8-8 0-1,16-2 0-15,12-8 0 16,15 0-1-16,11 0-4 16,4-5-11-16,6-5-20 15,7 5 0-15,-3-7-2 16,4 7 2-16</inkml:trace>
  <inkml:trace contextRef="#ctx0" brushRef="#br0" timeOffset="8627.5957">10014 10677 57 0,'0'0'37'0,"27"-5"-1"16,1 5-13-16,15 4-13 15,1 1-8-15,2-4-11 16,1-1-25-16,4 4-1 15,-16-9-2-15,9 5 1 16</inkml:trace>
  <inkml:trace contextRef="#ctx0" brushRef="#br0" timeOffset="8828.0052">10540 10634 33 0,'18'0'34'0,"4"-4"0"16,22 4-3-16,3 5-20 15,3-5-7-15,2 0-11 0,-8-5-22 16,-2 5-4 0,-21-11-1-16,-8 6 0 0</inkml:trace>
  <inkml:trace contextRef="#ctx0" brushRef="#br0" timeOffset="8997.782">10683 10251 34 0,'0'0'34'0,"-18"0"-1"16,18 20-3-16,0 10-18 15,0 12-10-15,6 8-16 0,-6 6-18 16,6 10-1-16,-6-6 0 15,15 4 1-15</inkml:trace>
  <inkml:trace contextRef="#ctx0" brushRef="#br0" timeOffset="9351.4695">10621 11021 39 0,'-28'0'35'0,"-3"-11"0"0,9-5-12 16,10 0-9-16,9-5-4 16,16 3-4-16,14-2-2 15,10 9 0-15,9 2-2 0,5 9 0 16,-2 5 0-16,-9 9 1 16,-14 6 0-16,-14 7 0 15,-21 5 0-15,-13 1-1 16,-15-3-2-16,-7-4-1 15,-6-4-2-15,4-8-2 16,6-4-1-16,9-10 1 0,16 0 0 16,15 0 1-16,3-9 2 15,15 8 1-15,12 1 2 16,5 0 1-16,8 1 0 16,4 3-5-16,4-4-26 15,3 5-6-15,-8-12 0 16,4 4 0-1</inkml:trace>
  <inkml:trace contextRef="#ctx0" brushRef="#br0" timeOffset="9598.7937">11076 10213 43 0,'41'-6'38'0,"8"18"1"16,10 27 0-16,5 17-23 16,-4 16-6-16,-2 20-3 15,-23 10-2-15,-11 7-2 16,-24 0-4 0,-26-8-3-16,-12-11-11 15,-12-12-25-15,-15-26 0 16,6-11-1-16,2-26 1 15</inkml:trace>
  <inkml:trace contextRef="#ctx0" brushRef="#br0" timeOffset="10183.2254">11999 10178 8 0,'-31'10'33'16,"-3"24"2"-16,-14 15 0 15,3 17-15-15,7 22-5 16,11 6-5-16,17 13-2 16,15-1-4-16,17-7-4 15,21-11-8-15,13-13-19 0,9-25-9 16,11-9 0-16,-5-27-1 16</inkml:trace>
  <inkml:trace contextRef="#ctx0" brushRef="#br0" timeOffset="10952.988">12324 10645 28 0,'18'-7'29'16,"-14"-3"-5"-16,8 1-5 15,0 0-3-15,1-4-4 0,-4 4-2 16,0 0-3-16,-9 9-2 16,10-14-2-16,-10 14-2 15,0 0 0-15,0 0 0 0,0 0-1 16,0 0 0-16,0 0-1 15,0 0 0-15,0 0 0 16,-9 4 0-16,9-4-1 16,0 0 2-16,0 0-2 15,0 0 1-15,-4 10 0 16,4-10 1 0,0 0 0-16,0 0-1 15,0 0 1-15,0 0 0 16,0 0 0-16,0 0 0 15,0 0 0-15,0 0 0 16,0 0 0-16,0 0 0 16,0 0 0-16,0 0 0 15,0 0 0-15,0 0-1 0,0 0 1 16,0 0 0-16,10 6-1 16,-2-6 0-16,7-6 1 0,2 2 0 15,8 4-1 1,4-6 1-16,4 6 0 15,1 0 0-15,-3 0 0 0,-3 0 0 16,-10 11 1-16,-9 1 0 0,-12-2 2 16,-11 9-1-16,-12 0 1 15,-9 5-1-15,-7 1 1 16,4 4 0-16,-3-4-1 16,11 0-1-16,9 0 0 15,14-8-1-15,17-2 1 31,14-5-1-31,13-5 0 0,5 1 0 16,4-6 1-16,3 0-2 16,-3 0 0-16,-8 0-1 15,-7-2-3-15,-12-3-6 16,0 1-13-16,-5 4-10 16,-14 0-2-16,0 0 2 15</inkml:trace>
  <inkml:trace contextRef="#ctx0" brushRef="#br0" timeOffset="14609.9165">13195 10418 28 0,'0'0'30'16,"-6"-15"-6"-16,6 25-4 15,0 12-3-15,0 7-5 16,6 14-3-16,4 1-3 16,-1 7-2-16,6-3-9 0,-6-4-12 15,-5-15-16-15,5-5-1 16,-9-24-1-16,-16 9 10 15</inkml:trace>
  <inkml:trace contextRef="#ctx0" brushRef="#br0" timeOffset="14763.0785">13026 10608 29 0,'20'6'35'15,"5"-9"1"-15,15 9-6 16,10-2-14-16,2-4-10 15,5 5-19-15,-4-8-19 16,9 3-2-16,-9-8 0 0,-4 4-2 16</inkml:trace>
  <inkml:trace contextRef="#ctx0" brushRef="#br0" timeOffset="15195.3964">13596 10439 25 0,'28'-9'32'0,"-1"-6"-5"0,5 6-7 15,1 6-4-15,-4 3-5 16,-2 8-3-16,-12 1-3 16,-12 6-2-16,-9-1-2 15,-10-1 0-15,-2 1-2 16,-3-4 1-16,5-1-1 16,3-4 1-16,13-5-1 0,22 14 0 15,6-6 1-15,12 6 0 16,-2 4 4-16,2 6-1 15,-12 0 1-15,-10 5 1 16,-18-2 0-16,-14 1-1 0,-17-6-2 16,-10-7-7-16,0-6-17 31,2-5-14-31,-2-8-1 0,16-5 1 16</inkml:trace>
  <inkml:trace contextRef="#ctx0" brushRef="#br0" timeOffset="15661.417">14079 10185 28 0,'49'30'36'0,"-1"4"1"16,7 20-4-16,-8 12-16 16,-14 12-4-16,-8 17-3 15,-25 1-4-15,-9 1-2 16,-19-10-2-16,-9-10-2 16,-7-11 0-16,5-14-3 0,4-12-2 15,4-21-2-15,14-5-4 16,-3-14-1-16,10-4-4 15,-1-6-2-15,6 1-10 16,5 9-8-16,-11-20 3 16,11 20 17-16</inkml:trace>
  <inkml:trace contextRef="#ctx0" brushRef="#br0" timeOffset="20437.1855">8959 9295 30 0,'21'-5'33'0,"23"10"0"15,-1-5-13-15,10 0-7 16,6 0-4-16,-3 0-3 31,-4 5-2-31,-8 0-2 0,-9 4 0 16,-19 1-1-16,-16 5 1 16,-17 2 0-16,-10 3 1 15,-14 1-1-15,0 8 0 16,-4-5 0-16,7 1 1 15,3-3-1-15,15-4 1 16,16-1-1-16,19-8 1 0,14 0-2 16,11-9-2-16,7 6-13 15,9-6-22-15,-8-7-1 16,8 0-1-16,-9-7 0 16</inkml:trace>
  <inkml:trace contextRef="#ctx0" brushRef="#br0" timeOffset="21007.4579">9498 8961 26 0,'10'-9'29'0,"3"-6"-3"16,11 5-9-16,7 3-6 16,4 1-3-16,5 6-1 15,-4 6-1-15,-7 6-2 16,-15 2-1-16,-7 5-1 0,-16 0-1 15,-6-1 1-15,-7-3-2 16,4-7 1-16,1-1-1 0,17-7 0 16,0 0 0-16,22 0 0 15,10 7 0-15,4-3 0 16,1 6 0-16,-2 4 1 16,-16 4 0-16,-11 5 0 15,-19 0 1-15,-14-4-4 31,-8 0-8-31,-2-2-23 0,-3-11 1 16,11-1-2-16,4-9 1 16</inkml:trace>
  <inkml:trace contextRef="#ctx0" brushRef="#br0" timeOffset="21607.7327">10162 9197 15 0,'9'0'32'16,"-9"0"3"-16,9 23-7 0,-2 3-6 15,-7 4-7-15,10 12-4 16,-8 0 0-16,5 5-5 16,-2-4-5-16,-1-4-10 15,5-10-20-15,-2-5-7 0,-7-15-2 16,0-9 1-16</inkml:trace>
  <inkml:trace contextRef="#ctx0" brushRef="#br0" timeOffset="21808.4089">9995 9388 41 0,'24'0'37'0,"7"0"-1"16,16-3-11-16,8 3-9 16,4 0-5-16,7 0-7 0,-1 0-24 15,-1 4-14-15,-14-6-3 0,-6 2 1 16</inkml:trace>
  <inkml:trace contextRef="#ctx0" brushRef="#br0" timeOffset="22355.9189">10878 9230 31 0,'0'0'33'16,"23"5"1"-16,0-5-12 15,7 0-6-15,9 5-4 32,-5-5-1-32,5 9-4 0,-7-4-1 15,-2 2-3-15,-13 5 0 16,-10 0-2-16,-14 2 0 15,-10 2 0-15,-10 3-1 16,-4 1 1-16,-4-1-1 16,0 5 0-16,4-6 0 15,8 2 0-15,11-5 1 0,12-3-1 16,15-2-1-16,13-5-1 16,9 0-5-16,4-5-7 15,5-6-18-15,8 2-5 16,-2-6 0-16,3 1 0 15</inkml:trace>
  <inkml:trace contextRef="#ctx0" brushRef="#br0" timeOffset="22978.7702">11309 8952 37 0,'7'-9'21'0,"-5"-2"-2"16,11 2-4-16,4 4-3 15,3-3-1-15,7 8-3 0,0 8-2 16,-1 1 0-16,-5 7-2 16,-11 5-1-16,-10 5-1 15,-6 3 0-15,-9 1-1 16,-8-3 0-16,1-4 0 15,-1 1 1-15,4-7-2 16,11-2 1-16,8-15 0 0,20 10 0 16,8-10 0-16,6 4 0 15,7-4 0-15,1 0-1 16,-1 3 0-16,-5-3-6 16,-4 6-15-16,0 4-12 15,-24-10-1-15,2 8-1 16</inkml:trace>
  <inkml:trace contextRef="#ctx0" brushRef="#br0" timeOffset="24930.5672">15399 9747 14 0,'40'4'31'0,"1"-8"-1"16,15 4-9-16,4 0-4 15,1 0-7-15,-5 0-6 32,-6 0-6-32,-13 4-8 0,-11 0-11 15,-8 5-10-15,-18-9-1 16,-10 12 2-16</inkml:trace>
  <inkml:trace contextRef="#ctx0" brushRef="#br0" timeOffset="25100.088">15449 9866 27 0,'0'0'34'15,"28"10"0"-15,8-10-9 0,12 0-7 16,8 2-7-16,4-2-23 16,10 10-18-16,-14-13-3 31,13 3-2-31,-10-9 0 0</inkml:trace>
  <inkml:trace contextRef="#ctx0" brushRef="#br0" timeOffset="25800.7679">16328 9885 15 0,'0'0'13'0,"40"12"0"16,38-8-1-16,33-1 1 16,53 1 1-16,35-2-4 15,48-2-1-15,30 0-1 0,42 0-1 16,28-2 1-16,22-6 0 16,21-2-1-16,5-2-1 15,12 0 0-15,-9-7 0 16,4 7-1-16,-20-3 0 0,-14 6-1 15,-27 1-2-15,-28 6-2 16,-43 2-3-16,-38 5-5 16,-40 1-7-16,-44 4-19 15,-44-5-2-15,-33 3-1 0,-43-8 1 16</inkml:trace>
  <inkml:trace contextRef="#ctx0" brushRef="#br0" timeOffset="27085.0613">17456 9365 9 0,'16'-4'29'0,"15"4"0"16,-1 0-9-16,13-1-3 16,4 1-4-16,-3 1-3 0,1 3-2 15,-7 1-3-15,-6 3-2 0,-10-1-1 16,-8 2 0-16,-14-1-1 16,-11 6 1-16,-8-1-1 15,-8 1 1-15,-6 3 0 16,-3 4 0-16,-1-2-1 15,2 3 0-15,4-3 0 0,10 0 0 16,8-1 1-16,13-3-1 16,18-1 1-16,9-6-1 15,13 1-2-15,6-9-8 16,7-5-19-16,7 5-7 16,-7-17-1-16,6 3 1 31</inkml:trace>
  <inkml:trace contextRef="#ctx0" brushRef="#br0" timeOffset="27586.2683">18080 9099 21 0,'-18'-5'32'16,"1"5"0"-16,-1-14-12 16,2-1-5-16,11-2-3 0,5-2-3 15,12 0-1-15,10 2-2 16,8 7-2-16,8 5 0 16,6 9-1-16,-3 2 0 15,-4 13 1-15,-13 3-1 16,-11 6 0-16,-18 0-1 0,-11 1 0 15,-15-5-1-15,-4 0 0 16,-2-3 0-16,1-6 0 0,11-5-1 16,10-3 0-1,15-7-1-15,15 0-4 16,16 5-9-16,4-1-15 0,2-4-8 16,11 8-1-16,-5-4 0 31</inkml:trace>
  <inkml:trace contextRef="#ctx0" brushRef="#br0" timeOffset="27918.254">18718 8928 59 0,'-22'8'32'0,"-15"15"-7"16,-10 10-5-16,-3 19-5 0,-6 8-4 15,11 17-1 1,7 3-3-16,22 10-1 0,12-3-1 15,15-6-2-15,19-7-2 16,17-18-4-16,16-11-12 16,5-11-24-16,-1-22 0 0,5-12 0 15,-3-17-1-15</inkml:trace>
  <inkml:trace contextRef="#ctx0" brushRef="#br0" timeOffset="28318.2581">18804 9249 28 0,'9'0'34'15,"9"0"-2"-15,8 0-9 16,4 0-7-16,7 6-4 16,-1-2-3-16,3 4-3 15,-8 1-2-15,-5 2-3 0,-9 1 1 16,-14 4-1-16,-14 1 0 16,-9 2-1-16,-8-3 1 15,-2 2-1-15,1-2 0 0,1-3 0 16,5-1 1-16,10-3 0 15,13-9-1-15,4 8 1 16,15-3-2-16,5-5 0 16,9 7-5-16,-1-5-12 31,2-2-18-31,9 10 0 0,-5-10 0 16,7 5 0-16</inkml:trace>
  <inkml:trace contextRef="#ctx0" brushRef="#br0" timeOffset="28565.4775">19372 9174 54 0,'0'0'37'16,"11"4"-3"-16,-5 16-13 0,-3 7-6 15,9 9-6-15,-5 2-1 0,2 6-2 16,0-2-3 0,-1-1-4-16,-2 0-6 0,-6-17-14 15,-6-6-17-15,3-5 0 16,-11-13-1-16,1-4 1 16</inkml:trace>
  <inkml:trace contextRef="#ctx0" brushRef="#br0" timeOffset="28719.0135">19265 9379 27 0,'11'-6'35'0,"19"6"1"15,2 2-2-15,6-2-17 16,6 4-9-16,2 2-11 16,-3 1-19-16,-5-5-12 0,7 5-1 15,-10-7-1-15</inkml:trace>
  <inkml:trace contextRef="#ctx0" brushRef="#br0" timeOffset="29003.6318">19773 9380 34 0,'4'-24'31'16,"8"2"-6"-16,-2-2-3 15,0 4-6-15,1 3-3 16,-4 1-2-16,3 8-3 16,-10 8-1-16,14 0-1 0,-10 12-1 15,4 10-1-15,-3 5-1 16,1 9-1-16,-2 0 1 16,1 8-2-16,0-3-3 15,-5-7-10-15,3-6-27 16,2-5 1-16,-5-11-1 15,10-2 0-15</inkml:trace>
  <inkml:trace contextRef="#ctx0" brushRef="#br0" timeOffset="29489.275">20069 8984 18 0,'16'0'35'16,"18"20"2"-16,8 10-3 15,8 8-12-15,11 21-7 16,-6 4-5-16,-4 17-3 16,-16 0-1-16,-13 5-2 0,-22-9-2 15,-15-6-1-15,-12-12-1 16,-6-10 0-16,-1-13-1 16,2-9-2-16,9-9-3 15,3-12-7-15,20-5-20 0,0 0-6 16,-7-14 0-16,7 14 1 15</inkml:trace>
  <inkml:trace contextRef="#ctx0" brushRef="#br0" timeOffset="30237.0581">16463 10166 23 0,'-29'31'34'16,"-12"11"2"-16,-4 20-12 15,7 20-5-15,6 7-4 16,16 15-3-16,13 1-4 16,20-7-8-16,16-5-13 0,13-13-23 15,14-26-1-15,7-11 0 16,-5-25-1-16</inkml:trace>
  <inkml:trace contextRef="#ctx0" brushRef="#br0" timeOffset="30738.1171">16628 10543 7 0,'0'0'32'16,"34"-7"0"-16,-8 3 0 16,14 4-14-16,7 2-5 15,2-2-4-15,1 8-3 16,-7-3-1-16,-7 3-1 0,-19 4-2 15,-14 3 0-15,-18 0-1 16,-13 3 0-16,-10 2 1 16,-5 2-1-16,3-2 1 15,-1 2-1-15,7-3-1 0,15-2 0 16,13-1 1 0,18-6-1-16,13 0-1 0,10-3-3 15,14 2-10-15,3-3-22 16,-4-6 1-16,7 0-1 0,-10-5-1 15</inkml:trace>
  <inkml:trace contextRef="#ctx0" brushRef="#br0" timeOffset="30938.64">17168 10658 44 0,'17'0'32'16,"13"0"1"-16,0 0-17 0,10 0-17 15,2 0-14-15,-3 0-15 16,5 0-2-16,-13-5 0 16</inkml:trace>
  <inkml:trace contextRef="#ctx0" brushRef="#br0" timeOffset="31122.7367">17631 10481 30 0,'10'-5'35'16,"-10"5"2"-16,0 0-4 16,10 29-16-16,-10-6-5 15,0 14-6-15,0 2-7 16,-3 5-14-16,-4-5-21 0,7 2 0 15,-8-13-1-15,8-4 0 16</inkml:trace>
  <inkml:trace contextRef="#ctx0" brushRef="#br0" timeOffset="31371.1292">17844 10201 40 0,'58'25'38'15,"1"13"2"-15,3 17-1 0,-5 15-23 16,-12 3-6-16,-13 16-3 0,-27-6-3 16,-17-3-4-1,-16-7-8-15,-15-12-28 0,-9-23-3 16,8-6-1-16,1-19 0 15</inkml:trace>
  <inkml:trace contextRef="#ctx0" brushRef="#br0" timeOffset="31871.1328">18472 10188 46 0,'-28'34'35'0,"-9"12"-2"15,-1 14-13-15,7 23-5 16,5 4-4-16,16 12-3 0,14-2-3 16,20-6-4-16,13-8-7 15,10-18-13-15,9-20-18 16,12-12 0-16,-7-23 0 15,5-10 0-15</inkml:trace>
  <inkml:trace contextRef="#ctx0" brushRef="#br0" timeOffset="32194.2894">18645 10565 29 0,'29'0'34'0,"2"0"1"16,15 0-10-16,1 2-7 15,-6 0-6-15,2 7-4 16,-13 0-2-16,-8 6-1 16,-22 2-3-16,-16 3 0 15,-15 3 0-15,-8 1 0 16,-3-2-1-16,4 2 0 0,2-5 0 15,11-2-1-15,14-5 1 16,11-12 0-16,22 13-2 16,7-13-3-16,12 0-9 15,-1 0-21-15,4-13-3 16,8 7-1-16,-8-8-1 16</inkml:trace>
  <inkml:trace contextRef="#ctx0" brushRef="#br0" timeOffset="32393.2729">19177 10681 29 0,'0'0'31'16,"20"5"0"-16,2-5-10 15,13 0-9-15,5 1-10 16,7-1-10-16,7 8-20 15,-8-14-2-15,5 6-2 16,-16-3 5-16</inkml:trace>
  <inkml:trace contextRef="#ctx0" brushRef="#br0" timeOffset="32590.0323">19741 10686 57 0,'20'0'35'0,"4"-5"-4"16,8 0-13-16,9 5-5 15,-3-4-7-15,0 4-5 16,2 4-13-16,-8 1-22 16,-6-8-2-16,-1 3 1 0,-15-11-1 15</inkml:trace>
  <inkml:trace contextRef="#ctx0" brushRef="#br0" timeOffset="32755.9924">19860 10271 19 0,'0'-9'33'0,"0"9"1"31,0 0-2-31,13 20-17 0,-4 8-8 16,2 9-12-16,-3 5-25 15,5 13-2-15,-13-9-1 16,5 11 0-16</inkml:trace>
  <inkml:trace contextRef="#ctx0" brushRef="#br0" timeOffset="33092.2106">19717 10950 51 0,'0'0'36'0,"-8"-17"0"16,23 6-12-16,13 3-10 0,4 0-7 15,8 8-2-15,1 4-1 0,-3 6-1 16,-14 6-1-16,-13 3-1 16,-17 4 0-16,-16 2-1 15,-10 2 0-15,-9-3 0 16,-4-2-1-16,2-2 0 31,10-4 0-31,8-5-1 0,20 2 1 16,5-13 0-16,27 11 1 15,4-7 0-15,11-4 0 16,2 0-9-16,2-5-27 16,5 1-1-16,-10-7 1 15,11 2-1-15</inkml:trace>
  <inkml:trace contextRef="#ctx0" brushRef="#br0" timeOffset="33471.6266">20425 10069 19 0,'28'7'35'16,"1"12"2"-16,10 28-3 15,8 9-13-15,-4 18-7 16,0 14-3-16,-15 10-2 16,-12 9-3-16,-16-5-1 0,-13-5-3 15,-11-11-2-15,-10-14-5 16,-1-10-12-16,6-16-22 16,2-26 0-16,16-10 0 15,8-23 0-15</inkml:trace>
  <inkml:trace contextRef="#ctx0" brushRef="#br0" timeOffset="33889.5338">21151 10067 33 0,'-33'9'35'0,"-14"9"2"15,1 23-11-15,3 21-6 16,-2 14-5-16,15 17-3 0,7 5-4 16,18 7 0-16,10-5-4 15,13-8-3-15,13-14-4 16,3-26-10-16,8-15-26 0,5-10-1 15,-5-22-1-15,4-5 1 16</inkml:trace>
  <inkml:trace contextRef="#ctx0" brushRef="#br0" timeOffset="34226.2528">21166 10529 61 0,'18'-2'37'15,"6"4"0"-15,5 3-18 16,2-5-7-16,7 9-4 16,-3-1-4-16,-1 1-1 15,-9 5-1-15,-11 4-1 16,-14 0 0-16,-6 2-1 0,-14 3 1 15,-4-4-1-15,-3 4 1 16,-2 0-1-16,3-5 0 16,8-3 0-16,8-2 0 15,10-13 1-15,14 14-2 16,4-14-1-16,10 1-7 0,2-5-14 31,2-7-15-31,6 2 0 0,-5-4 0 16</inkml:trace>
  <inkml:trace contextRef="#ctx0" brushRef="#br0" timeOffset="34458.0362">21774 10420 38 0,'0'0'37'16,"11"15"2"-16,-8 7-4 15,-3 6-17-15,9 11-6 16,-9 2-4-16,9 5-2 16,-9 0-3-1,3-4-4-15,3-5-6 16,-6-12-10-16,0-10-23 16,0-3 1-16,0-12-1 15,-13-9 1-15</inkml:trace>
  <inkml:trace contextRef="#ctx0" brushRef="#br0" timeOffset="34611.3001">21636 10634 21 0,'0'0'33'16,"25"-4"2"-16,-5 0-2 0,6 4-16 16,8 4-6-16,2 0-8 15,2 0-12-15,-6-4-23 16,9 5-2-16,-5-12-1 0,7 7 1 15</inkml:trace>
  <inkml:trace contextRef="#ctx0" brushRef="#br0" timeOffset="35011.5415">22085 10453 45 0,'31'-6'33'16,"-5"-2"-8"-16,7 4-9 0,8 4-3 16,-7 0-5-16,-4 9-2 15,-8 4-2-15,-10 2-2 16,-12-1 0-16,0 0-1 0,-13 0 0 15,-1-2-1-15,1-1 1 16,3 3-1-16,4-5 0 31,9-1 0-31,8 3 1 0,7 4 1 16,1-1 0-16,-2 4 2 16,-10 3 0-16,0-1-1 15,-16 0 2-15,-3 1-2 16,-11-4-3-16,-5-6-9 15,0-7-27-15,3-2-2 16,2-8 0-16,6 2 0 0</inkml:trace>
  <inkml:trace contextRef="#ctx0" brushRef="#br0" timeOffset="35558.3213">22503 10062 9 0,'0'0'33'0,"33"14"2"15,-7 11-1-15,7 21-13 16,7 18-5-16,-7 10-5 15,-9 10-2-15,-14 5-3 16,-6 0-2-16,-18-6-1 16,-7-8-2-1,-8-16-1-15,-9-7 0 16,1-15 0-16,5-8 0 16,6-7 0-16,8-12 0 15,6-2 0-15,2-4 1 16,10-4 0-16,-15 0 0 0,15 0 0 15,0 0-1 1,0 0 1-16,0 0 0 0,0 0-2 16,0 0-1-16,0 0-6 15,0 0-9-15,-6-8-20 0,6 8-1 16,0 0-1-16,0 0 1 16</inkml:trace>
  <inkml:trace contextRef="#ctx0" brushRef="#br1" timeOffset="39364.1042">740 11908 8 0,'0'0'32'0,"0"-46"1"16,0 46-2-16,0 0-11 16,-3 42-4-16,3 6-3 15,6 7-5-15,-6 11-2 16,0 2 0-16,6-3-3 15,0-9 0-15,-4-13-1 16,-2-43-1-16,0 0-1 0,0 0 1 16,0 0-2-16,7-43 1 15,-7-15 0-15,0-9-1 16,-9-12 0-16,-1-3 0 16,5 2 0-16,-2 6 0 15,0 7 0-15,3 16 0 16,4 51 0-1,-4-52 1-15,4 52 0 16,0 0 0-16,31 66 0 16,-16-16 1-16,0 8 0 0,1 5 0 15,5-5 0 1,4-9 0-16,-25-49-1 0,50 55 1 16,-50-55-1-16,56 0 0 15,-56 0 0-15,56-61 0 0,-35 17 0 16,-2-6-1-16,-6 1 2 15,-4 4-1-15,-9 45 2 16,11-65-1-16,-11 65 1 16,0 0 0-16,0 0 1 15,8 57 0-15,-3-3-1 16,-2 4 0 0,1 9-2-16,5 4-4 15,-6-10-11-15,1-6-22 16,5-4-2-16,3-17-1 15,4-7 0-15</inkml:trace>
  <inkml:trace contextRef="#ctx0" brushRef="#br1" timeOffset="39648.7363">1246 12094 43 0,'7'10'35'0,"-2"0"1"16,4 7-10-16,5 2-15 0,-7 0-1 15,2-1-4-15,-3-7-2 16,-6-11-2-16,17 3-3 16,-4-15 1-16,0-5-2 0,1-4 1 15,5 1-1-15,-4 3 1 16,7 3 2-16,-2 10 0 16,-4 9 1-16,-4 13 0 15,-4 9 0-15,-1 5-3 31,-2 6-13-31,2 0-21 0,-7-12-1 16,4-1-1-16,6-12 0 16</inkml:trace>
  <inkml:trace contextRef="#ctx0" brushRef="#br1" timeOffset="39980.1118">1744 12078 42 0,'-23'0'32'0,"-4"0"0"16,3 2-11-16,11 18-9 0,8 3-4 15,11 11-2-15,10-2-1 32,11 1 0-32,1-3-1 15,7-6 0-15,-2-10-2 0,0-11 1 16,-10-12-2-16,-10-9 1 15,-13-13 0-15,-3-6-1 16,-14-10 0-16,-10-7 1 16,-7-9-1-16,-1-7-1 15,0 1 1-15,9 0-2 0,12 4 0 16,7 4-2-16,17 13-5 16,10 8-9-16,18 17-21 15,8 14 0-15,4 15 1 16,-1 19-1-16</inkml:trace>
  <inkml:trace contextRef="#ctx0" brushRef="#br1" timeOffset="40549.3847">2173 11960 52 0,'-13'0'32'0,"1"4"-5"15,12-4-13-15,0 19-5 16,12-9-3-16,7 7-1 16,4-5-2-16,-1 1 0 15,-2-5-3-15,2-3-1 0,-22-5-2 16,0 0 0-16,-9 2 0 15,-19-2 0-15,-6 7 0 16,-1 0 0-16,-2 6 2 16,-3 2 1-16,9 7 2 15,10 2 1-15,8 3 1 16,13 0 0 0,15-1 1-16,5-3 0 15,10-5-1-15,4-4 1 16,6-11-2-16,5-8 0 15,-1-6-1-15,-7-6 0 16,-4-7 0-16,-3-1-1 16,-9 2 1-16,-3 2-1 15,-7 7 0-15,-11 14 0 0,0 0 1 16,0 0 0-16,5 29 0 0,-5-2 0 16,3 3-1-1,1 5 1-15,3-5-1 16,4-4 1-16,6-8 0 0,5-10 0 15,1-10-1-15,0-10 0 16,-2-8 0-16,0-1-4 0,-1-1-7 16,-11-5-20-16,-3-2-10 15,-3 8-1-15,-3-3 1 16</inkml:trace>
  <inkml:trace contextRef="#ctx0" brushRef="#br1" timeOffset="40717.3628">2663 12036 37 0,'15'12'36'0,"-5"4"1"15,2 6-14-15,-5 10-6 16,-7 5-8-16,0 0-9 16,2 0-27-16,4-2-7 15,-6-13-2-15,10-3-2 0</inkml:trace>
  <inkml:trace contextRef="#ctx0" brushRef="#br1" timeOffset="40903.0112">2868 12090 40 0,'18'24'37'15,"-6"0"1"-15,3 13 0 16,-8-4-23-16,-1-1-8 15,0 4-6-15,-2-7-7 16,-1-16-10-16,-3-13-9 16,21 7-9-16,-8-24-3 15,11-1-1-15</inkml:trace>
  <inkml:trace contextRef="#ctx0" brushRef="#br1" timeOffset="41081.4082">3108 12118 46 0,'-20'4'33'15,"-2"11"-6"-15,3 0-7 16,0 2-5-16,11 3-5 0,1 1-4 16,13-1-1-16,3-2-5 15,13 1-3-15,5-2-8 0,8-5-6 16,6-12-18 0,11 3-1-16,3-15 0 15,17 3 13-15</inkml:trace>
  <inkml:trace contextRef="#ctx0" brushRef="#br1" timeOffset="41366.2616">3746 12191 21 0,'0'30'33'15,"-29"-8"0"-15,-5 8-1 16,-13 0-16-16,-6-6-8 16,-2-4-5-16,2-7-2 15,3-11-3-15,8-9-1 0,7-14 0 16,15-5-2-16,9-9 1 15,11 1 0-15,9 1 2 16,9 5 2-16,6 10 3 16,6 8 2-16,6 18 2 15,-1 9 1-15,0 9 0 16,-6 8-1 0,0 7-1-16,-5-2-5 15,-8-3-8-15,-1-12-28 16,-2 1-2-16,-13-25 0 15,0 0-1-15</inkml:trace>
  <inkml:trace contextRef="#ctx0" brushRef="#br1" timeOffset="41503.8443">3608 11887 39 0,'10'-10'33'15,"-10"10"-7"-15,12-5-24 16,-3 20-28-16,-9-15-6 15,22 28-2-15</inkml:trace>
  <inkml:trace contextRef="#ctx0" brushRef="#br1" timeOffset="41666.7555">4216 12118 36 0,'15'11'37'0,"-15"-11"0"0,7 12 0 16,-7-12-23-16,9 5-25 16,4 4-24-16,-13-9-1 15,8 10-1-15,-8-10 0 0</inkml:trace>
  <inkml:trace contextRef="#ctx0" brushRef="#br1" timeOffset="41820.096">4228 12412 37 0,'0'14'40'0,"10"-6"-1"16,-10-8 0-16,11 0-24 15,0 5-45-15,-11-5-5 32,6-13-3-32,-12 3-1 0</inkml:trace>
  <inkml:trace contextRef="#ctx0" brushRef="#br1" timeOffset="42435.864">4840 12180 35 0,'0'0'36'16,"0"0"1"-16,31-5-3 15,8 0-21-15,6-2-5 16,6 4-2-16,0 0-3 16,0 3-1-16,-8 4-1 15,-16 5 0-15,-19 6 0 16,-16 6-1 0,-17 3 1-16,-8 6-1 15,-7 1 0-15,-4 0 0 16,0-2 0-16,11-1 1 0,6-6-1 15,14-6 0 1,13-4 0-16,17-7 1 16,11-5-1-16,9 0-1 0,9-4-3 15,1-5-12-15,-2-1-21 0,8 0-1 16,-9-6 0-16,4 4 0 16</inkml:trace>
  <inkml:trace contextRef="#ctx0" brushRef="#br1" timeOffset="42651.157">5401 12169 25 0,'10'0'36'15,"5"-4"-1"-15,18 4 2 16,1 2-22-16,8-4-8 15,1 2-6-15,1 2-10 0,-4 2-18 16,-6-8-8-16,-7 7 0 16,-14-8-2-16</inkml:trace>
  <inkml:trace contextRef="#ctx0" brushRef="#br1" timeOffset="42805.3158">5415 12310 32 0,'7'21'32'0,"14"-21"0"16,15 0-15-16,7-4-9 16,4 4-15-16,6 0-19 15,-4-7-5-15,10 7-1 32,-9-15 8-32</inkml:trace>
  <inkml:trace contextRef="#ctx0" brushRef="#br1" timeOffset="43103.8391">6130 12114 12 0,'-19'-10'33'0,"-15"-4"1"16,6 14-1-16,-7 0-14 16,1 10-7-16,4 10-3 0,2 7-3 15,14 11-1-15,7 2-1 16,14 2 0-16,14-4-1 15,10-3 1-15,10-9-2 32,10-9 1-32,1-13-1 0,1-12 0 15,-6-15 0-15,-9-4-1 16,-17-6 0-16,-14-5-2 16,-20 2-8-16,-12 5-30 15,-15-5 0-15,3 10 0 16,-7 2-1-16</inkml:trace>
  <inkml:trace contextRef="#ctx0" brushRef="#br1" timeOffset="43537.4494">6933 11858 12 0,'-25'14'35'16,"-17"10"1"-16,1 23-2 15,-3 15-14-15,4 11-5 16,13 12-5-16,10-1-4 15,21 1-2-15,23-8-6 16,19-15-10 0,17-20-20-16,14-10-4 15,1-27-1-15,12-5-1 16</inkml:trace>
  <inkml:trace contextRef="#ctx0" brushRef="#br1" timeOffset="43907.9549">7336 12322 11 0,'-31'-22'34'0,"-5"-11"0"16,16 4-4-16,5-5-10 16,12 0-6-16,15 12-4 15,9 3-2-15,14 12-2 0,-1 7-1 16,3 17-1-16,-12 4-1 15,-7 8-1-15,-18 7 0 16,-9 3-1-16,-18-2-1 16,-8-1 0-16,-3-9-1 15,-4-6 0-15,5-8-1 32,8-4 0-32,14-9 0 0,15 0 0 15,0 0 0-15,15-10 1 16,7 10 0-16,9 5 1 0,3 4 0 15,0 1-1 1,1 8-9-16,-4 1-26 0,-10-9 0 16,5 0-1-16,-12-10 1 15</inkml:trace>
  <inkml:trace contextRef="#ctx0" brushRef="#br1" timeOffset="44171.0808">7615 11952 48 0,'34'21'38'0,"4"22"1"16,-8 12-6-16,-11 3-20 16,-1 14-3-16,-18-4-5 15,0 0-2-15,-19-8-2 16,-5-11-1-16,0-8-2 15,0-14-3-15,0-6-4 0,0-15-6 16,14 0-7-16,-1-6-12 16,11 0-3-16,-10-9-1 15,10 9 11-15</inkml:trace>
  <inkml:trace contextRef="#ctx0" brushRef="#br1" timeOffset="44856.3884">8096 12500 24 0,'12'9'37'16,"4"12"-1"-16,-16 1 1 0,0 5-24 16,-10 5-24-16,-11-4-19 0,11-4-3 15,-7-15-2-15,17-9-1 16</inkml:trace>
  <inkml:trace contextRef="#ctx0" brushRef="#br1" timeOffset="45309.5222">8624 12207 40 0,'32'-3'36'16,"3"-7"1"-16,12 7-12 15,4 3-10-15,-5-4-6 16,1 8-2-16,-10-4-3 0,-7 10-2 16,-15 2-1-16,-15 5 0 15,-14 3 0-15,-14 3-1 16,-7 3 1-16,-5 3-1 16,-3-1 0-16,3 1 0 15,5-3 1 1,7-8-1-16,13-1 0 15,15-5 0-15,7-6 0 16,17-1 1-16,8-2-2 16,4-3-3-16,7 0-14 15,7-3-20-15,-7-6 1 16,7 2-1-16,-3-7 1 16</inkml:trace>
  <inkml:trace contextRef="#ctx0" brushRef="#br1" timeOffset="45525.363">9200 12299 21 0,'0'0'35'16,"0"-13"1"-16,23 13 0 0,7 0-18 15,4-6-7-15,6 8-6 16,2 2-4-16,-2-4-8 15,0 4-15-15,-2 2-13 32,-18-6-1-32,-6 0 0 0</inkml:trace>
  <inkml:trace contextRef="#ctx0" brushRef="#br1" timeOffset="45688.1415">9256 12393 31 0,'0'10'36'0,"0"-10"0"16,23 8-8-16,4-3-13 16,5-5-7-16,4 4-11 15,1-12-27-15,10 13-4 16,-7-11-2-16,7 6 0 16</inkml:trace>
  <inkml:trace contextRef="#ctx0" brushRef="#br1" timeOffset="45888.7645">9728 12366 25 0,'13'7'32'15,"2"-11"1"-15,16 4-6 16,6 0-18-16,6 0-11 15,1 0-13-15,0-3-15 16,4 3-2-16,-9-10 1 16</inkml:trace>
  <inkml:trace contextRef="#ctx0" brushRef="#br1" timeOffset="46357.4655">10318 12169 42 0,'2'-14'35'15,"-2"-4"-6"-15,3 3-7 0,-3 15-5 16,0 0-4 0,0 0-5-16,0 15-2 0,0 11-2 15,2 5-2-15,-2 7 1 16,7 3-1-16,-3 4 1 15,2-3-1-15,0-1-1 0,0-6 1 16,-2-4-1-16,-4-8-1 16,5-5 1-16,-8-7 0 15,3-11-1-15,-12 16 0 16,-3-16 0-16,0 0-1 16,-2 0 1-16,1 0-1 31,1 0 1-31,4 0-1 0,11 0 0 15,-10 2 1-15,10-2 0 16,16 0 0-16,2 0-1 16,6 0 2-16,1 0-1 15,3 0 1-15,3 0-1 16,-3 0 1-16,-5 0-1 16,-3 0 0-16,-7-2-4 0,-1 2-16 15,-12 0-19-15,0 0 0 16,0 0 0-16,-25 0 0 15</inkml:trace>
  <inkml:trace contextRef="#ctx0" brushRef="#br2" timeOffset="48817.294">809 12945 31 0,'0'0'35'0,"0"0"1"15,17 61 1-15,-20-1-23 16,-1 17-4-16,-1 5-5 16,5 5-3-16,-3-10-8 15,3-16-12-15,0-61-17 16,3 65-1-16,-3-65-2 16,0 0 2-1</inkml:trace>
  <inkml:trace contextRef="#ctx0" brushRef="#br2" timeOffset="49115.6908">789 12968 23 0,'0'0'27'0,"27"-60"1"0,-27 60-16 16,60-17-3-16,-60 17-4 0,77 19 0 16,-77-19-2-1,80 35-1-15,-42-18-1 0,-11-4 0 16,1-5 2-16,-9 2 1 15,-19-10 2-15,0 0 1 16,0 0 1-16,0 0 2 16,-9 54 0-16,9-54 1 0,-34 71-4 15,23-18 0-15,4 1-4 16,0 4-5-16,13 5-9 16,3-5-10-16,10-5-12 15,13-7-6-15,7-17 0 16,3-5 0-16</inkml:trace>
  <inkml:trace contextRef="#ctx0" brushRef="#br2" timeOffset="49365.3293">1652 13407 18 0,'6'-25'34'0,"-11"-7"2"16,-5 7-6-16,-7 4-9 0,-7 4-5 15,-2 13-4-15,-7 4-4 0,4 7-2 16,-1 11-3-16,9 5-1 16,5 5-1-16,10 4 0 15,8-4 0-15,10-4 0 16,7-1 0-16,7-9 0 31,2-4-4-31,-3-10-8 0,-1-13-24 16,1 2-3-16,-8-13-1 15,-6-4 1-15</inkml:trace>
  <inkml:trace contextRef="#ctx0" brushRef="#br2" timeOffset="49481.512">1536 13014 67 0,'-14'-31'34'16,"14"21"-4"-16,0 10-29 15,0-11-28-15,12 27-4 16,1-4-3-16,10 12-1 15</inkml:trace>
  <inkml:trace contextRef="#ctx0" brushRef="#br2" timeOffset="49850.9407">1694 13225 26 0,'0'-38'34'15,"11"-3"1"-15,4-13-5 16,7 1-14-16,10 9-5 31,6 6-2-31,3 20 0 0,0 15-2 16,-1 21-1-16,-9 18-2 15,0 21 0-15,-6 9 0 16,-5 8 0-16,-6 0 0 16,-2-2-1-16,0-8-1 15,1-14-2-15,3-13 0 16,-2-18 0-16,0-12-1 0,-3-14-1 15,-11-8 0-15,0-11-1 16,-10 2 1-16,-8 2 1 16,-3 5 0-16,-10 13 0 15,-3 10 1-15,-1 9 1 16,4 12 0-16,-2-1-6 16,11 4-22-1,8-2-12-15,0-16 0 16,14-12 0-16</inkml:trace>
  <inkml:trace contextRef="#ctx0" brushRef="#br2" timeOffset="50267.5902">2547 13435 29 0,'0'-19'33'0,"0"2"2"15,-15 0-11-15,0-6-8 16,3 10-5-16,-14-5-1 16,-1 11-3-1,-2 1-1-15,-3 10-2 16,3 6-1-16,12 9-1 16,6 5-1-16,11 5 0 15,16 0-1-15,1-1-2 16,15-2-5-16,1-14-7 15,14-3-11-15,-3-13-4 16,-7-7 2-16,0-12 7 0,-2-2 9 16,-5-9 6-16,-11-2 9 0,12-24 37 31,-22 44-11-31,-5 6 0 0,-4 10-8 16,-3 14-7-16,3 12-5 15,-4 7-5-15,1 7-3 16,3 6-5-16,0-10-9 0,7-5-26 15,3-2-1-15,-2-13-2 16,14-5 0-16</inkml:trace>
  <inkml:trace contextRef="#ctx0" brushRef="#br2" timeOffset="50436.849">3159 13276 49 0,'0'0'39'16,"15"-8"1"-16,-15 8-1 16,0 0-23-16,9 8-19 15,-9 1-33-15,4 6-3 16,-7-3 0-16,3 10 0 0</inkml:trace>
  <inkml:trace contextRef="#ctx0" brushRef="#br2" timeOffset="50568.3607">3229 13550 73 0,'0'0'41'16,"10"10"-2"-1,-10-10-11-15,0 0-59 16,0 0-6-16,-12-16-3 16,12 16-1-16</inkml:trace>
  <inkml:trace contextRef="#ctx0" brushRef="#br2" timeOffset="52722.7198">3943 13324 12 0,'22'0'34'0,"-7"0"0"16,13 4-6-16,7-4-10 16,8 0-7-16,13 3-1 15,-4-3-4-15,4 0-2 0,-5-2-2 16,-9 2-1-16,-14 4-1 16,-12 4 1-16,-19 6-1 15,-19 6 0-15,-12 4 0 16,-10 4 0-16,-5 3 1 15,-1-1-1-15,4 1 0 16,6-4 1-16,11-5-1 0,16-3 1 16,13-8 0-16,17 0 0 15,14-4-1-15,8-2-1 16,8 1-5-16,0-6-16 16,2-5-14-16,7 5 0 15,-7-13 0-15</inkml:trace>
  <inkml:trace contextRef="#ctx0" brushRef="#br2" timeOffset="52925.7584">4570 13397 21 0,'15'0'30'16,"4"-6"1"-16,18 6-11 15,6 0-12-15,4 0-6 16,2 0-8-16,0-4-13 16,0 8-10-16,-20-8-2 15,0 8 5-15</inkml:trace>
  <inkml:trace contextRef="#ctx0" brushRef="#br2" timeOffset="53075.4135">4644 13503 26 0,'0'0'31'0,"30"6"-4"15,-4-6-9-15,14 0-11 0,3 0-9 16,7 0-13 0,8 0-13-16,-8-6-2 0,9 6 0 15</inkml:trace>
  <inkml:trace contextRef="#ctx0" brushRef="#br2" timeOffset="53460.5845">5189 13304 36 0,'5'-27'36'0,"-2"-1"0"16,-1 8-16-16,5 9-4 16,-7 11-4-16,9 8-3 15,-4 11-2-15,4 12-4 16,1 2 0-16,0 13-1 0,-2-2 0 16,2 4 0-16,-7-2-1 15,-3-5 0-15,-8-6-1 16,-8-7 0-16,-2-8 0 0,-4-8-1 15,2-8 1-15,0-4-1 16,6-9 0-16,9-1 0 16,5 1 0-16,13-1-2 15,8 4-4-15,1 0-6 32,12 6-6-32,3 5-15 0,1-5-3 15,3 9-1-15,-1-9 9 16</inkml:trace>
  <inkml:trace contextRef="#ctx0" brushRef="#br2" timeOffset="53608.2242">5729 13612 49 0,'4'10'37'16,"2"14"0"-16,-6-2-10 16,-9-1-16-16,-3 6-18 15,-10-4-27-15,6 4-1 0,-5-10-2 16,2 3-1-1</inkml:trace>
  <inkml:trace contextRef="#ctx0" brushRef="#br2" timeOffset="54108.4609">6139 13297 24 0,'15'-4'32'16,"15"7"0"-16,6-3-10 15,4 0-7-15,4 6-4 0,-1-3-5 32,1 4-3-32,-8 2 0 0,-11-1-2 15,-15 4 0 1,-15 2 0-16,-13 6 0 15,-12 3-1-15,-10 2 1 0,-4 2 0 16,-3 0-1-16,4-1 0 16,5-1 1-16,14-3 0 15,11-4 0-15,13-6 1 0,17-4-1 16,10-3 0-16,11-1-2 16,5-4-5-16,12 0-15 15,4-7-15-15,-9-4 1 16,6 5-1-16</inkml:trace>
  <inkml:trace contextRef="#ctx0" brushRef="#br2" timeOffset="54293.4037">6673 13378 33 0,'34'4'32'0,"-9"-4"0"0,17 0-15 16,-1 4-9-16,3-1-9 16,-2 5-17-16,-10-8-12 0,5 4-1 15,-20-8-1-15</inkml:trace>
  <inkml:trace contextRef="#ctx0" brushRef="#br2" timeOffset="54448.2864">6722 13512 46 0,'12'15'34'16,"10"-15"-1"-16,12 4-20 15,9-4-20-15,-5 0-21 32,15 0-3-32,0-9-2 0,17 9 7 15</inkml:trace>
  <inkml:trace contextRef="#ctx0" brushRef="#br2" timeOffset="54780.369">7454 13222 39 0,'3'-38'36'16,"-3"0"-3"-16,-3 3-14 16,3 13-3-16,-3 13-4 15,3 9-2-15,-3 26-2 16,3 8-4-16,0 6-1 15,0 7-4-15,5 6-7 0,-5-4-19 16,3-8-10-16,4-3-1 16,-7-17-1-16</inkml:trace>
  <inkml:trace contextRef="#ctx0" brushRef="#br2" timeOffset="54934.04">7270 13483 39 0,'20'5'34'0,"7"-5"-1"16,17-4-8-16,12 4-17 15,3 0-10-15,1 0-16 16,-3-4-14-16,5 8-1 16,-18-7-1-16</inkml:trace>
  <inkml:trace contextRef="#ctx0" brushRef="#br2" timeOffset="55281.1756">7380 13697 32 0,'-19'7'33'0,"7"-17"1"16,18 0-18-16,21 1-4 15,5 2-1-15,11 7-3 16,1-3-2-16,2 13-2 0,-9 2-1 15,-9 10-1-15,-15 2 1 32,-20 7-1-32,-14-4-1 0,-10 2 1 15,-10-5-1-15,4-2 0 16,2-5 0-16,5-6-1 16,15-4 0-16,15-7 1 15,15 0-1-15,15 0 0 16,11-4 0-16,1-1-2 15,9 3-5-15,-5-5-15 0,-2-1-14 16,6 4-1-16,-16-5 0 16,3 3 6-16</inkml:trace>
  <inkml:trace contextRef="#ctx0" brushRef="#br2" timeOffset="55634.199">8207 13563 37 0,'9'24'37'15,"-14"1"-1"-15,-2 15-6 16,-10-1-47-16,-9-9-13 15,11 3-4-15,-7-16-2 32</inkml:trace>
  <inkml:trace contextRef="#ctx0" brushRef="#br2" timeOffset="56112.8369">8708 13384 31 0,'24'-12'34'0,"10"9"1"16,-3-3-6-16,4 2-17 16,5 4-3-16,-9 4-4 0,-1 5-2 15,-10 1-1-15,-11 3 0 16,-15 8-1-16,-17 1 0 15,-12 6-1-15,-7 5 1 16,-3 5-1-16,0-4 1 16,5-1-1-16,9-4 0 15,13-7 0-15,18-9 1 0,25-6-1 16,12-7 0-16,15-8-3 16,4-4-8-16,9-4-25 15,6 3 0-15,-5-6 0 16,-1 7 0-16</inkml:trace>
  <inkml:trace contextRef="#ctx0" brushRef="#br2" timeOffset="56313.2616">9312 13439 29 0,'13'-6'31'16,"18"6"1"-16,0 0-5 16,9 0-28-16,1 5-16 15,-5-10-13-15,8 10 0 16,-16-10-2-16</inkml:trace>
  <inkml:trace contextRef="#ctx0" brushRef="#br2" timeOffset="56467.2328">9331 13564 56 0,'12'4'35'0,"19"1"-1"0,2-5-14 16,12 0-21-16,1 0-19 0,1-2-12 15,9 2-2-15,-8-7-1 16</inkml:trace>
  <inkml:trace contextRef="#ctx0" brushRef="#br2" timeOffset="56683.4055">9935 13550 55 0,'23'4'37'16,"7"-2"0"-16,4-2-9 0,10-2-33 15,6 2-28-15,-4-7-2 16,7 0 0-16,-10-8-2 16</inkml:trace>
  <inkml:trace contextRef="#ctx0" brushRef="#br2" timeOffset="57215.247">10391 13285 37 0,'32'0'33'15,"-1"-9"-7"-15,8 9-9 16,0 0-4-16,-6 7-4 15,-5 7-2-15,-16-2-3 0,-8 7 0 16,-11-1-3 0,-5-4-1-16,-7 1-1 15,0-6 0 1,7-1-1-16,12-8 0 16,3 12 0-16,12-10 0 0,13 2 1 15,7 2 2-15,-1 3 1 16,3 4 1-16,-6 3 1 15,-6 6 0-15,-16 1 0 16,-9 3 1-16,-25-1-2 16,-6-2 0-16,-9-4 0 0,-10-6-1 15,-3-2-3-15,1-11-8 16,5 0-27-16,13 0-1 16,3-8 0-16,13 5 0 15</inkml:trace>
  <inkml:trace contextRef="#ctx0" brushRef="#br0" timeOffset="82079.1393">11734 12598 31 0,'14'13'34'0,"0"16"-3"16,-5 14-9-16,-9 10-5 16,0 10-2-16,-9-5-5 0,5 2 0 15,-2-20-4 1,12-14-1-16,15-31-1 15,28-28-1-15,41-38-1 0,48-39 0 16,61-27-3-16,53-22-38 0,55-21 0 16,22 1 0-1,-10-3-1-15</inkml:trace>
  <inkml:trace contextRef="#ctx0" brushRef="#br0" timeOffset="101262.9146">15063 11846 5 0,'-9'-16'32'16,"9"34"1"-16,-8 16-8 16,5 26-7-16,1 17-5 15,-3 12-3-15,0 4-3 16,5-3-9-16,0-6-9 15,0-20-18-15,12-12-5 16,-9-29 0-16,6-14 2 0</inkml:trace>
  <inkml:trace contextRef="#ctx0" brushRef="#br0" timeOffset="101526.4577">15023 11889 24 0,'23'-4'21'0,"14"4"-8"16,4 4-3-16,4 4-2 16,3-1-2-16,-5 2 0 15,-1 0-1-15,-11-1 2 16,-2 5 0-16,-13 4 2 16,-4 11-1-16,-12 2 1 15,0 15-1-15,-6 6-1 0,1 11 0 16,2 2-4-16,-1 1-5 15,7-1-7-15,3-4-22 16,7-13-3-16,13-7-2 16,1-19 0-16</inkml:trace>
  <inkml:trace contextRef="#ctx0" brushRef="#br0" timeOffset="101880.6755">15803 12189 21 0,'-21'-20'31'31,"6"14"1"-31,-5 1-11 0,6 7-8 16,7 10-5-16,7 1-3 16,6 0-2-16,4 2-1 15,8-2-2-15,4 0-1 16,-1-4-1-16,-1-3 1 15,-5-2-2-15,-15-4 1 16,0 0 0-16,-13 4 1 0,-8 1 3 16,-4 1 0-16,1 5 1 15,-1 1 0-15,3 5 1 16,8 4-1-16,8 4 0 16,15-4-1-16,7 0-3 15,9-2-5-15,4-3-9 16,4-9-13-1,11 5-6-15,-13-12 1 0,12 0 5 16</inkml:trace>
  <inkml:trace contextRef="#ctx0" brushRef="#br0" timeOffset="102166.1689">16055 12243 45 0,'-10'-13'32'0,"-11"4"-9"0,3 9-5 16,2 9-5-16,4 13-6 15,9 6-2-15,3 5-2 16,12 1-1-16,6-2 0 16,8-4-1-16,1-6 0 15,4-8 0-15,-3-9 0 16,-4-12 1-16,-7-8-1 0,-5-11 1 16,-9-10-1-16,-7-9 1 15,-8-10-1-15,-3-8 0 16,-1-1 0-16,3-2 0 15,4 0-2-15,3 4-4 16,8 10-10-16,8 18-17 31,3 2-4-31,8 19 0 0,-5 7 1 16</inkml:trace>
  <inkml:trace contextRef="#ctx0" brushRef="#br0" timeOffset="102366.7046">16417 12160 30 0,'0'22'37'15,"-9"-3"1"-15,9 9-3 16,4 0-17-16,-4-5-7 16,0 7-9-16,6 0-10 15,-6-4-20-15,-3-7-9 16,3-6-1-1,0-13 1-15</inkml:trace>
  <inkml:trace contextRef="#ctx0" brushRef="#br0" timeOffset="102513.8505">16327 12037 38 0,'-6'-22'33'0,"9"10"-3"16,-6 2-15-16,3-3-38 0,0 13-5 15,0 0-3-15,10 8-1 16</inkml:trace>
  <inkml:trace contextRef="#ctx0" brushRef="#br0" timeOffset="102800.1468">16771 12191 25 0,'4'34'38'16,"-11"-5"0"-16,-3 3-4 16,1-3-11-16,-6-4-7 15,-4 1-8-15,-6-9-5 0,0-8-3 16,4-9-4-16,-1-9-3 16,7-5-1-16,-1-13-1 15,7 3 1-15,6-8 1 16,8 4 2-16,6 2 4 15,7 7 3-15,1 13 3 0,8 6 2 16,5 18-1-16,1 2 0 16,-1 14-5-16,-4-1-34 0,2 6-1 15,-11-7-2-15,5 2-1 16</inkml:trace>
  <inkml:trace contextRef="#ctx0" brushRef="#br0" timeOffset="103415.3711">18040 11933 28 0,'-41'-5'29'0,"7"5"-6"16,-11 0-9-16,-4 0-5 16,1 0-4-16,7 0-3 15,9 5-3-15,16-5 1 16,16 0-2-16,13 9 1 15,15 1 0-15,12 4 1 16,4 10 1-16,-4 5 2 0,-5 7 1 16,-18 7 0-16,-13 6 0 15,-18 1 0-15,-14-2 0 16,-13-2-1-16,-3-3-1 16,1-6-2-16,2-5 1 15,11-9 0-15,12-3 0 31,18-8 1-31,8-2-1 0,15-5 1 16,10 2-1-16,11-2-4 16,5-5-10-16,4 0-15 15,9 2-5-15,-12-11 0 16,4 4 1-16</inkml:trace>
  <inkml:trace contextRef="#ctx0" brushRef="#br0" timeOffset="103653.319">18152 12239 26 0,'0'-9'31'16,"0"9"-2"-16,0 0-8 16,-3 22-7-16,6 2-4 15,6 8-5-15,-2-3 0 32,8 5 0-32,-2-4-2 0,4-5-1 15,1-12 1-15,2-9-1 16,-1-7-1-16,-2-8-1 15,0-6-4-15,-5-7-7 16,-1 2-11-16,2 3-12 16,-10-6 0-16,5 11-2 15</inkml:trace>
  <inkml:trace contextRef="#ctx0" brushRef="#br0" timeOffset="103884.5503">18273 11946 48 0,'0'-19'35'0,"0"19"1"15,11 13-11-15,-6 4-23 31,0 15-28-31,-1-4-8 0,8 10 0 16,-8-7 0-16</inkml:trace>
  <inkml:trace contextRef="#ctx0" brushRef="#br0" timeOffset="104232.9054">18516 12184 23 0,'5'10'35'0,"8"18"0"15,0 14 0-15,-1 4-21 16,4 17-5 0,-5 7 0-16,-3 9-4 0,-8 2-3 15,-12 0-3-15,-9-4-1 16,-11-8-2-16,-3-10-1 15,-5-21-2-15,8-11-1 16,-1-27 0-16,14-13 2 16,6-19 1-16,17-18 2 15,11-10 2-15,12-8 3 0,11 3 1 16,3-3 2-16,5 11-2 16,0 6-3-16,-4 7-11 15,-9-1-19-15,4 19-2 16,-17-3 0-16,4 12 8 15</inkml:trace>
  <inkml:trace contextRef="#ctx0" brushRef="#br0" timeOffset="104402.1917">18808 12197 15 0,'19'1'35'16,"-9"12"0"-16,0 14-1 0,1 7-16 15,-7 4-7-15,0 7-7 0,-4 0-12 16,0 1-19-16,0-12-7 16,0-5-2-16,0-19 1 15</inkml:trace>
  <inkml:trace contextRef="#ctx0" brushRef="#br0" timeOffset="104602.7313">18992 12318 14 0,'0'-19'34'15,"0"19"0"-15,-12-8-2 16,-3 13-12-16,4 7-6 16,-3 2-7-16,5 7-1 15,3 0-2-15,10 3-1 16,7-5-3 0,3 0-4-16,10-2-9 15,4 1-24-15,-4-15 2 16,10 5-2-16,-12-13 2 15</inkml:trace>
  <inkml:trace contextRef="#ctx0" brushRef="#br0" timeOffset="104956.5986">19050 12104 18 0,'23'-49'33'0,"17"13"1"15,1 5-7-15,5 12-8 16,1 15-5 0,-6 10-3-16,-1 19-3 15,-7 9-2-15,-5 21-2 16,-13 6-1-16,-4 4-1 16,-6-4 0-16,1-2 0 15,-3-7-2-15,1-9 0 16,1-14-1-16,-1-13-1 15,-4-16-1-15,9-4-1 0,-9-8-1 16,-5-7 1-16,-4 7 0 16,-16-1 1-16,-4 7 1 0,-10 6 1 15,1 9 1 1,-1 6-7-16,5-1-23 16,10 10-3-16,-2-10-1 0,20 2-1 15</inkml:trace>
  <inkml:trace contextRef="#ctx0" brushRef="#br0" timeOffset="105157.0071">19662 12250 81 0,'0'0'37'0,"10"-7"-5"15,-10 16-18-15,9 15-7 16,-9 5-9-16,0 9-24 16,-6-2-9-16,13-3-2 15,-7-5 1-15</inkml:trace>
  <inkml:trace contextRef="#ctx0" brushRef="#br0" timeOffset="105473.4268">20019 12235 29 0,'-13'4'28'16,"-11"-4"-11"-16,9 13-3 15,2 7-3-15,4 4-3 0,9 0-2 16,0-1 0-16,14 0-1 16,-3-4-1-16,4-4-1 15,-5-8 0-15,-10-7-1 16,0 0-3-16,0-22-3 16,-10 6-12-16,-1 6-15 15,-9-15-1 1,10 9 0-16,-6-6 13 15</inkml:trace>
  <inkml:trace contextRef="#ctx0" brushRef="#br0" timeOffset="105758.5916">20140 12269 24 0,'24'11'36'16,"2"14"1"-16,-10-8-2 0,-6 2-17 15,0 4-6-15,-10-7-5 16,0 1-2-16,0-7-3 15,0-10-2-15,0 0-1 16,2-10 0-16,8-7-1 16,1-7 0-16,7 2 0 15,3-2 0-15,1 4 1 0,0 2 1 16,-3 13 1-16,0 9 1 16,-7 6 0-16,-2 14 0 15,-10 3 0-15,-4 5-3 16,0 2-17-16,4 1-17 15,-12-13-2-15,12 0 0 32,-6-10 0-32</inkml:trace>
  <inkml:trace contextRef="#ctx0" brushRef="#br0" timeOffset="105974.0324">20574 12216 48 0,'30'19'36'0,"-2"-4"0"16,2 11-4-16,-2 3-21 0,-11 0-3 15,-2 6-3-15,-19-7-2 16,-10 1-2-16,-12-9-2 16,-8-8-10-16,4-9-25 31,8-1-2-31,-2-12 1 0,15-2-1 15</inkml:trace>
  <inkml:trace contextRef="#ctx0" brushRef="#br0" timeOffset="106175.0732">21025 12245 55 0,'0'0'37'0,"15"-10"-1"16,-15 10-6-16,0 0-29 0,11 0-17 16,-11 0-20-1,0 13 0-15,0-13-1 0,0 20 4 16</inkml:trace>
  <inkml:trace contextRef="#ctx0" brushRef="#br0" timeOffset="106306.5894">21047 12436 58 0,'4'10'40'32,"-4"-10"1"-32,0 0-5 0,10 0-33 15,-17-7-36-15,7 7-5 16,0-10-1-16,0 10-2 16</inkml:trace>
  <inkml:trace contextRef="#ctx0" brushRef="#br0" timeOffset="106960.1744">14640 12922 7 0,'-20'0'24'0,"55"-8"0"15,89 8-5-15,58 0-16 0,70 6 0 16,62 1 2 0,55 2 2-16,44 0 3 0,36-3 1 15,32-2 2-15,3-4 0 16,21 6-1-16,-12-6-1 15,-7 5-3-15,-28 2-2 0,-26 3-1 16,-48-1-3-16,-42 2-2 16,-46 1-2-16,-61-2-3 15,-57 0-6-15,-56-4-9 16,-53-6-18-16,-31 6 0 16,-38-6 1-16,-41 0 6 31</inkml:trace>
  <inkml:trace contextRef="#ctx0" brushRef="#br0" timeOffset="117741.9646">14361 13759 10 0,'19'10'34'16,"-19"0"1"-16,-4 16-8 16,-17 6-8-16,-19 0-5 15,0 3-3-15,-11-8-5 0,5-8-6 16,6-14-2-16,5-9 0 15,15-14-2-15,9-6 2 16,15-5 0-16,12 1 1 16,8 7 3-16,4 10 3 15,0 8 0-15,6 15 2 32,-6 8 0-32,0 14-2 0,-6 6-4 15,-9-1-16-15,-5-2-21 16,2-3-1-16,-7-15-1 15,6-7-1-15</inkml:trace>
  <inkml:trace contextRef="#ctx0" brushRef="#br0" timeOffset="117926.8778">14466 13416 46 0,'51'-10'37'15,"1"20"2"1,5 28 0-16,-1 16-28 0,-19 18-4 15,-11 16-2-15,-16 8-5 32,-17 0-9-32,-15-10-28 0,-8-6-2 15,-16-20 0-15,0-12 0 16</inkml:trace>
  <inkml:trace contextRef="#ctx0" brushRef="#br0" timeOffset="118296.073">14002 14700 35 0,'12'5'37'0,"-3"15"1"16,3 24-6-16,-2 19-15 15,-10 9-6-15,0 15-4 16,0 2-6-16,0-7-6 16,0-6-14-16,0-16-18 15,0-26-1-15,0-12-1 0,0-22 0 16</inkml:trace>
  <inkml:trace contextRef="#ctx0" brushRef="#br0" timeOffset="118559.1025">14004 14812 48 0,'32'-34'36'16,"2"10"-1"0,9 20-15-16,-5 16-7 15,-8 12-6-15,-8 7-2 16,-14 4-3-16,-4-4-2 16,-8-2-4-16,-4-13-3 0,8-16 0 15,0 0 0 1,8-15 0-16,15-6 1 0,5 4 1 15,2 0 4-15,-2 5 4 16,-3 18 3-16,-15 7 0 0,-10 13 0 16,-10 4-3-16,-11 3-8 15,-13-8-26-15,9 4-2 16,-9-17-2-16,9-2 0 16</inkml:trace>
  <inkml:trace contextRef="#ctx0" brushRef="#br0" timeOffset="118781.7684">14426 14497 41 0,'63'-10'37'0,"1"10"2"15,6 22-5-15,-7 24-18 16,-18 19-4-16,-14 23-4 15,-22 11-6-15,-16 4-3 16,-12-5-30-16,-15-6-7 0,-15-17-2 16,4-16-1-16</inkml:trace>
  <inkml:trace contextRef="#ctx0" brushRef="#br0" timeOffset="119281.8045">14065 15956 21 0,'51'0'36'15,"5"23"0"1,-9 8 1-16,-8 17-19 0,-11 17-7 16,-18 7-4-16,-10 2-4 15,-21 0-5-15,-10-11-6 16,-10-15-4-16,-3-18-5 16,10-21 1-16,1-29 2 0,20-17 5 15,6-21 5-15,14-12 5 16,6 0 5-16,8-1 4 15,4 8 3-15,-7 8-3 16,1 17-10-16,-7 7-26 16,1 24-4-16,-13 7-2 15,0 0-1-15</inkml:trace>
  <inkml:trace contextRef="#ctx0" brushRef="#br0" timeOffset="119460.7468">14626 15766 33 0,'57'14'39'32,"-7"10"2"-32,-10 20 1 0,-11 16-24 15,-20 12-3 1,-3 14-6-16,-16 3-7 0,-11-4-10 16,-7-12-26-16,-7-4-7 15,-8-18 0-15,12-18-1 16</inkml:trace>
  <inkml:trace contextRef="#ctx0" brushRef="#br0" timeOffset="120015.0412">14241 17244 29 0,'-10'-20'35'15,"-14"14"-2"-15,-12 6-11 0,-3 0-8 16,4 6-1-16,-1-1-4 16,10 10-1-16,8 2-3 15,15 9-2-15,12-3-1 16,10-3 0-16,8-8-1 15,7-2 1-15,-3-4 0 16,-2-12-2 0,-10-10 0-16,-10-12-1 15,-9-11 1-15,-13-6 0 16,-5-12 1-16,-1-11-1 16,3-3 0-16,4 4 2 15,12 1-1-15,4 14 0 16,13 13-2-16,9 9-7 15,11 21-16-15,4 18-14 0,-4 1-1 16,5 17 0-16</inkml:trace>
  <inkml:trace contextRef="#ctx0" brushRef="#br0" timeOffset="120262.4583">14534 16802 44 0,'16'-8'38'0,"12"16"2"16,-2 14-5-16,-1 10-21 15,6 22-4-15,-9 13-3 16,-8 13 0-16,-14 7-3 16,-7 3-1-16,-11-5-3 0,-8-10-1 15,2-13-3-15,-7-13-4 16,6-13-9-16,1-12-16 15,7-21-7-15,17-3 0 16,-14-12 0-16</inkml:trace>
  <inkml:trace contextRef="#ctx0" brushRef="#br0" timeOffset="124093.0775">15271 13446 20 0,'0'-20'35'31,"0"20"3"-31,8 13-4 0,-8 20-15 16,9 23-5-16,-6 8-4 15,3 15-4-15,-6 4-5 16,3-3-13-16,-3-9-25 16,7-8-1-16,-7-26 0 15,7-9-1-15</inkml:trace>
  <inkml:trace contextRef="#ctx0" brushRef="#br0" timeOffset="124442.463">15644 13578 31 0,'0'0'35'16,"-6"-19"2"-16,6 19-1 0,17 5-18 16,0-5-10-16,8 7-3 15,0 1-3-15,0 1-2 16,0 4 0-16,-4 3 0 0,-11 1-1 16,-10 4 1-16,-16-1-2 15,-7 6 1-15,-3-2 0 16,0 1 1-16,0-2 0 15,5-3 1-15,8-3 0 16,13-2 0-16,16-6 0 16,7-3-1-1,12 1-6-15,-1-7-15 16,-1-4-15-16,9 4-1 16,-5-12 0-16,0 3 4 15</inkml:trace>
  <inkml:trace contextRef="#ctx0" brushRef="#br0" timeOffset="124642.736">15989 13436 31 0,'13'-11'37'0,"-13"11"1"16,18 18-3-16,-2 18-17 16,-10 7-6-16,1 18-3 15,-7 2-2-15,6 7-3 16,-6 2-3-16,0-8-6 0,0-5-14 15,5-17-20-15,-5-18 0 16,8-8-1-16,3-20 0 16</inkml:trace>
  <inkml:trace contextRef="#ctx0" brushRef="#br0" timeOffset="124995.0008">16654 13573 28 0,'18'-9'33'0,"3"9"2"16,-11 0-12-16,-10 0-6 0,0 15-5 15,-21 3-4-15,-6 3-2 16,-9 2-2-16,1 3 0 31,0-4-4-31,3 2 0 0,8-5 0 16,11-3-1-16,13-2 0 16,12-5-2-16,13 0-3 15,6-3-6-15,13-1-15 16,8 2-9-16,-2-12 0 15,8 5 0-15</inkml:trace>
  <inkml:trace contextRef="#ctx0" brushRef="#br0" timeOffset="129205.2677">15468 14725 20 0,'4'-35'28'0,"-4"-8"-5"16,0 0-2-16,0 2-2 0,0 4-5 15,8 13-2-15,-8 8-2 16,0 16-1-16,6 31-3 16,-1 7-2-16,-5 14-2 15,0 3-4-15,6 12-8 16,-6-1-21-16,0-12-5 0,3-6-1 16,-7-19 0-16</inkml:trace>
  <inkml:trace contextRef="#ctx0" brushRef="#br0" timeOffset="129368.6302">15279 15011 23 0,'9'7'33'32,"3"-7"0"-32,22 0-2 0,13 2-20 15,6-2-10-15,6 0-15 16,-1-5-16-16,11 5-3 15,-12-7 0-15,2 7 12 16</inkml:trace>
  <inkml:trace contextRef="#ctx0" brushRef="#br0" timeOffset="129706.7087">15406 15192 28 0,'-7'-9'31'0,"7"-6"-9"32,16-2-3-32,9 7-2 0,7 1-5 15,7 9-2-15,-3 0-3 16,-1 5-1-16,-11 11-2 16,-10 8-2-16,-14 1-1 15,-21 3-1-15,-6-1-2 16,-12-1-1-16,0-1-1 15,-1-7-1-15,7-4 0 0,2-9-1 16,17-3 2-16,14-2 0 16,0 0 2-16,30 0 1 15,1 0-4-15,7 3-4 16,4-3-17-16,14 12-4 16,-8-12 0-16,13 0 8 15</inkml:trace>
  <inkml:trace contextRef="#ctx0" brushRef="#br0" timeOffset="130038.2196">16294 14691 30 0,'15'-7'33'0,"-6"14"-2"16,-15 3-12-16,-16 7-6 15,-8 5-2-15,-11 2-4 0,-5 4 0 16,-1-2-4-16,0-1-2 16,7-6-1-16,15-1-1 15,13-2 1-15,18-8 0 16,13 4 0-16,14-5 0 15,7 3-2-15,5 2-6 16,7-2-17 0,1 8-9-16,-13-15-1 15,4 9 1-15</inkml:trace>
  <inkml:trace contextRef="#ctx0" brushRef="#br0" timeOffset="130253.6034">16465 14722 24 0,'11'-29'36'16,"-7"3"0"-16,12 9-7 15,-5 17-7-15,-1 7-6 16,7 20-4-16,-7 9-5 16,3 13-1-16,-3 9-3 15,-2 5-2-15,-1 5-16 0,0-6-23 16,-10-13-2-16,3-9 0 15,-4-17 0-15</inkml:trace>
  <inkml:trace contextRef="#ctx0" brushRef="#br0" timeOffset="130685.4582">16789 14795 6 0,'25'-8'31'0,"12"8"1"32,-9 0-3-32,6 0-13 0,-3 0-6 15,-3 8-4-15,-7 2-2 16,-11 2-1-16,-10 7-1 16,-14 3 0-16,-5 1 0 15,-7 0-1-15,-1-1 1 16,2-3-2-16,3 3 1 15,4-6 0-15,15 0 1 0,5-4 0 16,11-3 0-16,6-2-1 16,8 3 0-16,4-4-5 15,1 2-16-15,-2-8-15 16,5 0 0-16,-8-11 0 16</inkml:trace>
  <inkml:trace contextRef="#ctx0" brushRef="#br0" timeOffset="130870.3753">17209 14657 45 0,'0'-21'38'0,"0"21"1"16,12 11-3-16,-6 17-20 16,4 19-6-16,-3 9-5 0,4 11-1 15,-5 4-3-15,1-4-6 16,2-6-29-16,-1-1-5 15,-4-21-1-15,6-10-1 16</inkml:trace>
  <inkml:trace contextRef="#ctx0" brushRef="#br0" timeOffset="131286.8003">17787 14788 12 0,'16'4'31'0,"-16"-4"1"16,-15 3-12-16,-8 7-5 15,-10-3-3-15,-5 8-3 16,-8-2-3-16,4 1-2 16,1-1-2-16,9 0 0 15,13-1 0 1,15 3 1-16,14-3 0 15,15 2-1-15,13 3 1 16,8-2-3-16,7 2-10 16,2 4-24-16,-10-13 0 15,4 6-3-15,-15-14 1 16</inkml:trace>
  <inkml:trace contextRef="#ctx0" brushRef="#br0" timeOffset="132355.7571">18162 14928 37 0,'9'-31'35'16,"2"-4"-8"-16,1 2-4 15,-3-4-5-15,4 6-3 16,-9-3-3-16,6 10-4 16,-6 5-2-16,-4 19-1 15,13 3-2-15,-4 19 0 16,0 9 0-16,2 12-1 16,0 8-1-16,1 5-2 0,-2 1-7 15,-10-8-18-15,4-8-14 16,-4-5-1-16,0-15 1 15</inkml:trace>
  <inkml:trace contextRef="#ctx0" brushRef="#br0" timeOffset="142682.3795">15421 16245 22 0,'9'-18'27'16,"3"-1"-10"-16,3-7-3 16,0-6-1-16,6 1-3 15,-6-3 1-15,4 8 0 16,-10 4-1-16,0 12 0 15,-9 10-1-15,0 18-2 16,-3 14-2-16,3 18 0 0,0 2-3 16,0 7-2-16,6 6-10 15,4-2-27-15,2-17 0 0,11-9 0 16,-6-20 0 0</inkml:trace>
  <inkml:trace contextRef="#ctx0" brushRef="#br0" timeOffset="143336.6411">16278 16087 26 0,'-16'0'28'16,"-12"14"-9"-16,-12-3-4 0,-6 7-3 15,-4-3-5-15,1 2-3 16,5 0 0-16,11-3 0 0,13 4 1 16,20-4-1-1,13 5 1-15,21-3-2 0,7 0-5 16,8-9-28-16,7 11-1 31,-7-18-1-31,5 7-2 0</inkml:trace>
  <inkml:trace contextRef="#ctx0" brushRef="#br0" timeOffset="143653.2524">16534 15993 40 0,'7'-27'34'0,"0"15"-7"16,-7 12-4-16,15 33-5 0,-6 11-5 15,-6 12-5-15,4 7-5 16,-1 5-17-16,9 4-21 0,-8-14-1 16,6-6-1-16,-6-24 0 15</inkml:trace>
  <inkml:trace contextRef="#ctx0" brushRef="#br0" timeOffset="144121.7132">16817 16072 17 0,'16'6'32'0,"-4"-6"0"15,19 3-10-15,6-3-8 16,2 4-3-16,7 2-3 0,-7-2-3 16,-1 5-1-1,-8 0-2-15,-11 5-1 16,-19 1-1-16,-12 4 1 0,-14 0-1 15,-5 3 0-15,0 1 1 16,0-6-1-16,2 1 0 31,7-2 0-31,12-6 0 0,10-10 0 16,16 14 1-16,4-11-1 16,9 2-4-16,2-1-9 15,-1-8-20-15,11 8-1 16,-12-16 0-16,7 7 2 15</inkml:trace>
  <inkml:trace contextRef="#ctx0" brushRef="#br0" timeOffset="144284.7033">17280 15948 47 0,'0'0'37'15,"0"0"1"-15,12 30-13 16,-2 13-11-16,-6 6-6 0,7 10-1 15,-4 2-6-15,-2-3-12 16,-1-8-25-16,4-3-2 0,-3-17 0 16,3-8 0-16</inkml:trace>
  <inkml:trace contextRef="#ctx0" brushRef="#br0" timeOffset="144701.3769">17899 16045 26 0,'9'8'31'0,"-21"-8"-3"0,-14 10-10 16,-12 7-5-16,-8 2-5 15,-3 1-3-15,-2 2-3 16,4-2 0-16,7-2 0 0,16-1-1 16,17-2 1-16,16-1-1 15,20-1 0-15,9-2-5 16,15 0-15-16,13 8-13 16,-8-12-1-16,9 8 0 15</inkml:trace>
  <inkml:trace contextRef="#ctx0" brushRef="#br0" timeOffset="145202.4232">18144 16053 7 0,'9'-12'33'15,"10"7"1"-15,2-4-1 16,11 1-14-16,10 8-7 15,-5 0-4-15,0 6-2 16,-9 3-3-16,-12 6-1 16,-16 2-1-1,-8 2-1-15,-14 0 1 16,-3-5-1-16,0-2 0 16,4-6-1-16,12-4 1 15,9-2-1-15,19 0 1 16,7 0-1-16,8 7 2 15,0 0 0-15,-3 9 2 16,-6 9 1-16,-16 2-1 0,-12 7 2 16,-21-2-2-16,-10-3-1 15,-10-3-7-15,-8-3-24 0,-1-12-9 16,11-6 0-16,-4-13 0 16</inkml:trace>
  <inkml:trace contextRef="#ctx0" brushRef="#br0" timeOffset="145741.8133">15369 17002 8 0,'0'0'36'16,"12"9"0"-16,-12 16 1 0,0 16-17 16,0 18-5-16,0 4-5 15,0 13-3-15,0-6-3 16,0-4-4-16,6-7-7 16,-3-8-13-16,-3-20-17 0,11-8 0 15,-11-23 0 1,19 4 3-1</inkml:trace>
  <inkml:trace contextRef="#ctx0" brushRef="#br0" timeOffset="146142.346">15634 17241 18 0,'0'0'35'15,"9"-3"-1"-15,5-6-6 16,8 4-16 0,12 5-4-16,-3 0-3 15,4 0 0-15,-1 0-2 16,-6 7-1-16,-6 3-1 15,-13 3-1-15,-12 1 2 16,-15 5 0-16,-8-2-2 16,-5 12 2-16,-6-2-2 15,-1-5 1-15,1 2-1 0,6-5 2 16,9-2-3-16,11 0 0 0,11-7 2 16,14-6 0-1,9 0-3-15,6-4-4 0,11 4-11 16,3-4-14-16,-4-7-4 15,8 0 2-15,-15-4-2 16</inkml:trace>
  <inkml:trace contextRef="#ctx0" brushRef="#br0" timeOffset="146327.2536">16052 17062 18 0,'0'-17'37'0,"8"17"0"16,-8 11-2-16,0 10-18 16,7 22-4-16,-7 7-3 15,3 17-2-15,-3 3-3 16,3 2-7-16,3-7-21 16,4 1-13-16,-10-17-2 0,6-15 1 15</inkml:trace>
  <inkml:trace contextRef="#ctx0" brushRef="#br0" timeOffset="146790.7643">16328 17167 32 0,'0'0'34'0,"12"4"0"15,-12-4-12-15,28 12-9 16,6 2-5-16,0-4-3 0,9 4-2 16,5-4 0-16,-3 3-2 0,-4-4 0 15,-6 4-3 1,-11-3 3-16,-15 0-1 16,-9 2 2-16,-16 2 0 0,-8 5-1 15,-7 5 1-15,-4 2-1 31,-2-3 0-31,2 2-3 0,3-2-4 16,12-6-15-16,15-6-14 16,5-11 0-16,12-7 0 15,3-12 6-15</inkml:trace>
  <inkml:trace contextRef="#ctx0" brushRef="#br0" timeOffset="147328.8594">16954 17128 16 0,'36'-3'31'0,"-5"-2"0"16,9 5-13-16,-1 6-6 16,-2 8-2-16,-2 10-4 15,-15-2-3-15,-5 4-2 16,-15 1 0-16,-11-1-3 15,-9-3 3-15,-4-3-3 16,2-11 1 0,1-5 1-16,9-4 0 15,12 0 1-15,7-7 0 16,10 3 1-16,11 0 0 16,8 4 2-16,-4 6 2 15,5 5 2-15,-13 6-1 16,-6 8 2-16,-18 1-3 15,-13 5 2-15,-19-4-3 0,-7 1 0 16,-8-7-2-16,-2-4-1 16,1-10 0-16,6-7-1 15,9 0-2-15,7-3-7 16,16 3-19-16,10 0-11 0,-7-14-1 16,7 14 0-1</inkml:trace>
  <inkml:trace contextRef="#ctx0" brushRef="#br0" timeOffset="155777.6673">14206 15990 24 0,'13'-11'16'15,"-1"-5"0"-15,3 7-1 16,-3-4-2-16,-2 4-1 15,-1 5-2-15,-9 4-7 16,12 0-15-16,-12 0-16 0,0 20-1 16,0-20 0-16</inkml:trace>
  <inkml:trace contextRef="#ctx0" brushRef="#br0" timeOffset="183319.1501">17116 13322 25 0,'11'-27'32'0,"-1"-7"-6"0,-4 7-5 15,0 8-3-15,-6 7-3 0,0 12-3 16,6 22-4-16,-4 4-1 15,-2 12-3-15,0 4-2 16,0 3 0-16,7 2-3 16,-3-2-6-16,-4-10-9 15,6-6-11-15,-3-2-9 32,-7-15 0-32,-1 0-1 0</inkml:trace>
  <inkml:trace contextRef="#ctx0" brushRef="#br0" timeOffset="183466.484">16967 13639 39 0,'22'4'33'15,"9"-6"-7"-15,20 0-5 0,9-3-5 16,6 1-10-16,4 0-16 16,-8-2-21-16,3 8-2 15,-21-2 0-15,-7 7 0 16</inkml:trace>
  <inkml:trace contextRef="#ctx0" brushRef="#br0" timeOffset="183835.4403">16979 13897 4 0,'0'-12'31'0,"25"9"1"15,5-8-1-15,11 3-16 16,5 8-3-16,0-4-2 16,-5 9-1-16,-16 6-2 15,-7 10-3-15,-23 3-1 0,-14 6 0 16,-12-5-1-16,-4 4 0 15,4-3-1-15,5-4-1 16,15-8 0-16,11-4 0 16,18-5-1-16,12-5-2 15,8 0-5-15,3 0-14 0,-3-5-13 32,10 5-1-32,-16-10 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5:40:18.7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1234 3546 39 0,'-39'-50'33'15,"39"50"-9"-15,-80-33-3 0,33 26-6 16,-9 7-3-16,10 11-4 16,4 7-1-16,42-18-2 15,-42 75-3-15,39-32 0 0,13 2-1 16,23-4 1-16,11-6-2 15,12-3 0-15,2-9 0 32,-2-9 0-32,-6-7-1 0,-14-7 0 15,-14 0-1-15,-22 0 2 16,0 0 0-16,-77 7 0 16,21 3 0-16,-9 7 0 15,-4 5 1-15,11 8 0 16,9 5 0-16,49-35 0 15,-44 78 0-15,44-78 0 0,38 68 1 16,7-43-1-16,12-8 1 16,11-6-1-16,9-11 0 15,-2-11-1-15,-1-6 0 16,-14-8 1-16,-4-3-2 16,-14-4 2-16,-10 0-1 15,-13 4 1 1,-10 4-1-16,-9 6 0 15,0 18 1-15,-14 0 0 16,5 12 0-16,6 13-1 0,3 7-1 16,-5 0-8-1,5 1-22-15,10 5-6 0,-4-15 0 16,5 1 0-16</inkml:trace>
  <inkml:trace contextRef="#ctx0" brushRef="#br0" timeOffset="147.3884">1460 3635 72 0,'-13'-18'34'0,"4"3"-5"0,9 15-33 16,0 12-25-16,0-2-4 16,3 15-1-16,2-4 0 15</inkml:trace>
  <inkml:trace contextRef="#ctx0" brushRef="#br0" timeOffset="331.7562">1577 3932 29 0,'25'32'38'0,"-6"-4"0"16,-7 1 1-16,4-1-15 16,-1-10-8-16,4-2-5 0,-4-16-4 15,1-2-2 1,-4-13-2-16,4-6-3 0,2 1-4 15,-5-9-10-15,5 0-21 16,1 7-6-16,-7-5 0 0,5 15-1 16</inkml:trace>
  <inkml:trace contextRef="#ctx0" brushRef="#br0" timeOffset="731.7417">2088 3984 47 0,'0'21'36'0,"0"4"1"16,-14 0-12-16,-7-6-9 16,7-1-5-16,-9-10-6 15,5-3-4-15,2-5-3 16,2-14-3-16,8 0 0 16,0-4-1-16,6-2 0 0,2-2 0 15,8 8 1-15,-1 0 2 16,5 12 3-16,-3 7 2 15,3 2 1-15,2 10 0 16,-2 3 1-16,1 3 1 0,-2-3-1 16,2 1 1-1,4-7-2-15,-1-5 0 0,1-9 0 16,1 0-1-16,-2-14 0 16,1-3-1-16,2-4 0 0,-4-1 0 15,-2 3-1-15,-7 6 1 16,-8 13 0-16,12-9 0 15,-12 9 1-15,8 22-1 32,-8 1-3-32,0 5-33 0,-5-2-1 15,15 5-2-15,2-14 0 16</inkml:trace>
  <inkml:trace contextRef="#ctx0" brushRef="#br0" timeOffset="1302.2997">3874 3552 26 0,'0'0'33'0,"3"17"0"15,-6 19-3-15,0 14-17 16,0 17-4-16,0 5-3 0,3 9-2 16,-3-1-7-16,3-5-13 15,-6-20-17-15,10-8-1 16,-4-22-1-16,5-7 3 15</inkml:trace>
  <inkml:trace contextRef="#ctx0" brushRef="#br0" timeOffset="1502.3481">4105 3684 32 0,'9'-23'35'16,"6"23"0"-16,-15 0-5 15,6 30-14-15,-2 10-6 16,-1 8-4-16,2 8-1 16,2 8-3-16,-1-3-5 15,4 0-12-15,-2-5-19 16,-8-15-2-16,0-4 0 16,-13-19-1-16</inkml:trace>
  <inkml:trace contextRef="#ctx0" brushRef="#br0" timeOffset="1649.6138">3832 3996 48 0,'21'-19'33'15,"13"19"0"1,4-6-8-16,11 5-37 16,13 5-20-16,-9-8 1 15,15 7-2-15,-12-10 3 16</inkml:trace>
  <inkml:trace contextRef="#ctx0" brushRef="#br0" timeOffset="1933.7176">4725 3580 52 0,'-38'-9'34'0,"5"18"0"16,-9 4-13-16,0 15-13 16,5 15-2-16,2 10-3 15,7 10 0-15,13 6-1 16,15 3 0-16,12-1-1 0,14-8-3 16,14-4-13-1,11-13-19 1,2-18-1-16,10-9 0 15,-1-19-1-15</inkml:trace>
  <inkml:trace contextRef="#ctx0" brushRef="#br0" timeOffset="2250.1087">4798 3875 61 0,'0'0'35'0,"7"-12"0"16,11 8-16-16,9 4-9 16,1 0-6-16,4 0-2 15,-3 0 0 1,-1 8-1-16,-9 2-1 16,-11 2 0-16,-8 4-1 15,-14 2 1-15,-5 1 0 16,-6 3 0-16,-3-2 1 15,1-1-1-15,6-1 1 16,7-1-1-16,11-2 2 0,9-4-1 16,10-1-1-16,9-7-4 0,9 1-16 15,6-4-15-15,-4-4-1 16,6-2 1-16,-11-12-2 16</inkml:trace>
  <inkml:trace contextRef="#ctx0" brushRef="#br0" timeOffset="2450.2675">5144 3687 35 0,'12'-10'36'15,"15"25"0"-15,2 7 1 16,2 11-21-16,3 18-6 16,-9 5-3-16,-3 8-1 31,-19 6-2-31,-8-6-4 0,-10-7-10 15,-8-6-27-15,-8-19-1 16,7-8 0-16,3-19-1 16</inkml:trace>
  <inkml:trace contextRef="#ctx0" brushRef="#br0" timeOffset="2735.2722">5656 3882 46 0,'22'0'36'0,"2"-2"0"15,9 2-2-15,7 4-23 16,-1-4-7-16,3 0-10 16,-4 0-20-16,0 8-9 0,-20-8-1 15,-3 0-1-15</inkml:trace>
  <inkml:trace contextRef="#ctx0" brushRef="#br0" timeOffset="2904.3114">5707 3993 37 0,'14'6'38'16,"14"7"1"-16,4-8-5 0,4-1-15 15,4 5-24-15,-6-9-27 16,5 6-2-16,-16-8-3 16,1 2 0-16</inkml:trace>
  <inkml:trace contextRef="#ctx0" brushRef="#br0" timeOffset="3535.8716">6453 3982 17 0,'0'0'28'16,"19"0"-2"-16,51 0-9 0,45-3-2 15,46-1-1 1,32 4-1-16,35 0 1 16,21 5-4-16,8-5-2 0,-3 0-6 15,-15 4-8-15,-28-4-11 16,-36-5-18-16,-29 5-1 16,-50-15 0-16,-30 11 3 0</inkml:trace>
  <inkml:trace contextRef="#ctx0" brushRef="#br0" timeOffset="4036.5953">7528 3445 32 0,'0'0'29'0,"-3"18"1"16,-7 10-11-1,-8 9-13-15,-3 6-2 0,-2 7-2 16,0-4 1-16,4 1-1 15,2-9 1-15,8-10-1 0,9-15-1 16,0-13 0-16,9-18 0 16,5-10-1-16,1-9 1 15,6-11-1-15,1-5-1 16,2-6 1-16,-1 0 0 16,-1 3 1-16,-1 9 1 31,-2 9 1-31,-4 8-1 0,0 14 2 15,-3 16 0-15,1 13 0 16,0 15 1-16,5 11-2 16,-2 7-1-16,3 9-1 15,3 3 3-15,-1 2-4 16,1-8-4-16,-10-8-8 16,-2-13-24-16,-2-1 1 0,-13-19-1 15,5-11 0-15</inkml:trace>
  <inkml:trace contextRef="#ctx0" brushRef="#br0" timeOffset="4183.8605">7445 3575 14 0,'28'13'33'16,"0"-8"1"-16,11 8 1 15,-1-3-18-15,1-5-15 16,0 7-29-16,-15-19-3 15,1 7-3-15,-16-10 0 16</inkml:trace>
  <inkml:trace contextRef="#ctx0" brushRef="#br0" timeOffset="5769.5123">6781 4610 40 0,'24'-9'28'16,"-4"-10"-2"-16,4-3-5 16,4-5-5-16,1-5-5 15,0 4-2-15,-7 0 0 16,1 8-2-16,-11 2-1 15,0 14-1-15,-12 4-1 0,4 26-1 16,-4 3-1-16,-4 11-1 16,4 4 0-16,0 7-1 15,0 1-1-15,4-6-4 0,5-1-15 16,6-10-18-16,-5-13 1 16,5-5-1-16,-2-15-1 15</inkml:trace>
  <inkml:trace contextRef="#ctx0" brushRef="#br0" timeOffset="5969.0692">7311 4654 79 0,'16'5'37'0,"2"-5"1"0,10-5-19 15,10 5-15-15,7 0-20 16,6 3-18-16,-7-11-3 16,4 13 0-16,-8-10 0 15</inkml:trace>
  <inkml:trace contextRef="#ctx0" brushRef="#br0" timeOffset="6370.0554">7859 4528 43 0,'26'0'37'0,"-1"-7"1"15,10 7-4-15,1 5-19 16,-5-3-6-16,0 8-3 16,-8 2-3-16,-12 6 0 0,-15 5-1 15,-8 3-2-15,-12 2 1 16,-5 0 0-16,-1-1 0 16,-1-3 0-16,6-5-1 15,10-2 0-15,15-17 1 16,5 9 0-16,21-12-1 15,5-3 0 1,11-2-1-16,3 2-5 16,5-3-20-16,-2 3-12 0,-8-10-1 15,-2 11 0 1</inkml:trace>
  <inkml:trace contextRef="#ctx0" brushRef="#br0" timeOffset="6569.6373">8108 4384 44 0,'16'-1'36'0,"-1"-8"0"16,13 9-1-16,6 0-23 0,-3 0-14 15,4 0-7-15,-1 0-13 16,-4 0-6-16,-5-8-2 15,-2 1 1-15</inkml:trace>
  <inkml:trace contextRef="#ctx0" brushRef="#br0" timeOffset="6701.7001">8459 4271 52 0,'11'-4'30'0,"-11"4"1"16,15 8-5-16,-6 12-6 15,-9 1-7-15,9 12-6 16,-3 2-6-16,-3 5-26 15,-3-10-11-15,3 8-2 0,-6-16 0 16</inkml:trace>
  <inkml:trace contextRef="#ctx0" brushRef="#br0" timeOffset="7369.991">9452 3671 54 0,'0'0'34'0,"7"13"-1"16,-10 13-16-16,3 16-4 0,0 4-6 31,3 9-3-31,1 1-1 0,0-3-5 16,3-9-10-1,-1-8-21-15,-10-19-1 16,4-5-1-16,-9-17-1 0</inkml:trace>
  <inkml:trace contextRef="#ctx0" brushRef="#br0" timeOffset="7524.2364">9263 3905 16 0,'0'0'33'0,"9"10"1"16,9-7 0-16,13 3-19 15,13 2-8-15,9-2-11 16,9 2-25-16,0-12-2 16,9 4-3-1,-8-8 1-15</inkml:trace>
  <inkml:trace contextRef="#ctx0" brushRef="#br0" timeOffset="7808.0103">9980 3906 38 0,'-10'0'31'16,"35"0"0"-16,18 0-11 16,25-7-11-16,30 3 0 0,29-6-2 15,23 2 2-15,18-6-1 16,18 1-1-16,0-2-3 16,-5 0-4-16,-10 2-8 15,-26 2-20-15,-28-2-7 16,-18 5-2-16,-35-5 1 15</inkml:trace>
  <inkml:trace contextRef="#ctx0" brushRef="#br0" timeOffset="8471.1805">10621 3192 35 0,'12'-8'33'16,"-12"8"2"-16,10 8-10 15,-5 17-10-15,-5 11-2 16,7 11-7-16,-1 8 0 0,0 3-3 15,0 2-6-15,-6-6-13 16,0-15-20-16,3-6 1 16,-6-20-2-16,-3-4 1 15</inkml:trace>
  <inkml:trace contextRef="#ctx0" brushRef="#br0" timeOffset="8771.486">10636 3234 60 0,'47'-13'34'16,"-3"4"-1"-16,-5 3-17 15,2 6-5-15,-10 6-4 16,-13 7-3-16,-18 1-2 0,-6 4-2 16,-12 0 0-16,0-4-1 0,-1 4 0 15,3-2 0 1,13 2 0-16,9-4-1 0,16 0 3 15,9-2 0-15,3 3 1 16,-3 6 1-16,-8 1 1 16,-8 2-1-16,-19 4 1 0,-15-1-4 15,-12 1-14-15,-3-4-21 16,-12-12-2-16,5-1 0 16,-1-5-1-16</inkml:trace>
  <inkml:trace contextRef="#ctx0" brushRef="#br0" timeOffset="9224.2404">10007 4559 24 0,'0'0'33'0,"7"-21"1"16,7 12-2-16,5-6-18 15,3-1-5-15,7-2-2 16,-2-4-3-16,4 0 1 16,-7 2-1-16,-1 0-1 31,-5 3 0-31,-2 6-1 0,-8 4-1 16,-8 7 0-16,0 0 1 15,0 23-2-15,0-1 0 16,0 8 0-16,0 7 0 15,0 4 0-15,0 2-1 16,0-1-9-16,4-6-26 16,8 0 0-16,-6-16-1 0,10 2 1 15</inkml:trace>
  <inkml:trace contextRef="#ctx0" brushRef="#br0" timeOffset="9940.522">10515 4526 32 0,'0'0'36'0,"7"10"1"16,14-8-5-16,9 2-15 15,4-4-9-15,14 0-8 0,1-4-31 16,6 4-3-16,-7-10-2 0,1 6-1 15</inkml:trace>
  <inkml:trace contextRef="#ctx0" brushRef="#br0" timeOffset="10256.9905">11148 4451 38 0,'0'-34'34'16,"10"-4"1"-16,-2-8-14 15,-3-3-3-15,3 6-4 16,-8-3-3-16,3 11-3 15,-3 12-3-15,0 13-1 16,0 10-1-16,-6 24-1 16,6 8-2-16,4 6-3 0,4 12-10 15,-8 3-23-15,3-6-1 16,6-1-2-16,-9-9 1 16</inkml:trace>
  <inkml:trace contextRef="#ctx0" brushRef="#br0" timeOffset="10425.7347">10983 4650 32 0,'0'0'35'16,"23"7"-1"-16,10-7 2 16,5-3-17-16,11 3-22 15,1 0-24-15,-1-5-6 16,4 5-2-16,-14-4 1 0</inkml:trace>
  <inkml:trace contextRef="#ctx0" brushRef="#br0" timeOffset="10725.678">11042 4843 38 0,'-13'6'35'15,"1"-12"2"-15,25 6 0 0,9-7-22 16,10 2-7 0,6 5-3-16,0 0-3 15,-1 8 2-15,-7 6-3 0,-12 5 1 16,-18 10-1-16,-14 7 0 0,-14 0 0 16,-7-1-1-16,-4-3 1 15,2-4-1-15,4-3 1 16,11-6-1-16,15-7 0 15,7-12 0-15,29 2-2 16,2-8-6-16,14 0-24 16,11 1-5-16,0-17-1 0,11 3 0 15</inkml:trace>
  <inkml:trace contextRef="#ctx0" brushRef="#br0" timeOffset="11113.5212">11546 4520 38 0,'25'0'35'0,"-5"-8"3"15,10 8-1-15,-3 0-23 16,-3-3-4-16,1 6-5 0,-7-3-1 16,-4 9-2-16,-14-9 0 15,5 20-1-15,-15-6-1 16,-4 1 1-16,-7 6-1 31,-1 1 1-31,2 0-1 0,-2 2 0 16,7-6 0-16,9 1 0 15,6-5 1-15,13 0-2 16,12-4 1-16,8-7-6 16,4-3-23-16,6 0-8 15,-2-13 0-15,1 4-1 0</inkml:trace>
  <inkml:trace contextRef="#ctx0" brushRef="#br0" timeOffset="11360.454">11687 4305 38 0,'10'-9'34'0,"10"9"1"15,5 0 0-15,4-5-24 16,8 9-10-16,0 1-12 0,1 4-21 16,-10-9-2-16,2 8 0 15,-12-8-1-15</inkml:trace>
  <inkml:trace contextRef="#ctx0" brushRef="#br0" timeOffset="11544.6336">12093 4215 45 0,'5'-19'36'16,"7"8"0"0,-12 11-12-16,6-11-8 0,0 20-4 15,-6 6-6-15,4 12-1 16,-4 6-6-16,0 0-14 31,-3 4-20-31,8 6-2 0,-5-15 1 16,10-1-2-16</inkml:trace>
  <inkml:trace contextRef="#ctx0" brushRef="#br0" timeOffset="11961.3162">12866 3606 49 0,'6'-31'37'15,"-6"2"0"-15,0 15-8 16,0 14-12-16,0 24-6 16,0 13-5-16,-2 9-3 15,2 7-2-15,0 2-1 16,0 0-2-16,6-4-10 0,-6-12-17 15,-6-17-9-15,3-4 0 16,-12-18 0-16</inkml:trace>
  <inkml:trace contextRef="#ctx0" brushRef="#br0" timeOffset="12094.6135">12641 3796 61 0,'0'0'36'0,"27"-13"1"16,10 8-11-16,16 7-13 15,3 2-10-15,2 0-15 16,8-4-23-16,11 10-1 16,1-10-1-16,18-2 0 15</inkml:trace>
  <inkml:trace contextRef="#ctx0" brushRef="#br0" timeOffset="12495.1685">13962 3742 27 0,'0'0'28'0,"0"0"3"16,12-10-18-16,34 10-1 16,22-7-1-16,28 7 1 15,31-5 0-15,31 5 0 31,25-3-3-31,25 3-2 0,13 0-2 16,5-4-4-16,-6 4-5 16,-20-8-9-16,-24-1-15 15,-27 5-9-15,-41-11 0 16,-30 8-1-16</inkml:trace>
  <inkml:trace contextRef="#ctx0" brushRef="#br0" timeOffset="12917.3431">15193 3043 49 0,'14'-17'31'15,"-21"-5"-7"-15,-14 3-6 16,-13 9-5-16,-15 4-3 15,-6 12-4-15,-5 11 0 16,1 15-2-16,6 7-1 0,15 14 0 16,14 2 1-16,24 3 0 15,20-5-1-15,22-2 1 16,14-10-1-16,9-12-2 16,3-7-5-16,-9-12-29 15,-7-20-4-15,-11 5-2 16,-24-13 1-1</inkml:trace>
  <inkml:trace contextRef="#ctx0" brushRef="#br0" timeOffset="14420.838">13940 4421 43 0,'9'-14'29'0,"11"3"-5"16,3-5-2-16,2-3-5 15,3-4-6-15,3-5-2 16,-4 7-3-16,-7-1-1 15,-2 8-1-15,-6 4-1 16,-12 10-1-16,0 14 0 0,-2 15 1 16,-8 13-2-16,3 5 0 15,-2 8 0-15,4 4-1 16,1-1-2-16,1-6-10 16,6-13-24-16,9-6-1 15,-2-18 1-15,15-5-1 31</inkml:trace>
  <inkml:trace contextRef="#ctx0" brushRef="#br0" timeOffset="14636.9009">14454 4296 63 0,'0'0'34'0,"15"23"-1"15,-1 0-18-15,-3 10-4 16,2 6-4-16,-3 1-1 16,2 6-1-16,-3-4-3 15,-3-4-6-15,-2-5-19 32,-4-6-12-32,-6-13-2 0,0 0 1 15</inkml:trace>
  <inkml:trace contextRef="#ctx0" brushRef="#br0" timeOffset="14800.2774">14321 4565 43 0,'22'-18'34'0,"7"18"1"16,4-11-3-16,6 6-23 16,5 5-8-16,6-5-22 0,4 10-12 15,-12-9-1-15,7 4 0 16</inkml:trace>
  <inkml:trace contextRef="#ctx0" brushRef="#br0" timeOffset="15185.0868">14872 4314 37 0,'0'-29'33'16,"21"10"0"-16,2 3-11 15,9-3-9-15,9 6-3 16,-3 7-3-16,3 6-2 16,-7 5-1-16,-7 9-1 15,-12 2-1-15,-11 3 0 0,-10 0-1 16,-7 1-2-16,1-1 1 15,-3-1 0-15,9-4-1 0,6-4 1 16,12 2-2 0,13-1 2-16,6 3-1 15,2 4 1-15,-1 0 1 0,-7 6 0 32,-14 2 0-32,-14 5 1 0,-19-3-1 15,-14-2-3-15,-10-1-9 16,-5-5-22-16,-8-14-1 15,17-1-3-15,1-10 2 16</inkml:trace>
  <inkml:trace contextRef="#ctx0" brushRef="#br0" timeOffset="15569.372">15395 4449 41 0,'15'-10'38'0,"7"10"-1"15,1-4-2-15,4-2-18 16,11 6-4-16,-7 0-6 0,0 6-2 15,-7 1-3-15,-10 5 0 0,-14 4-1 16,-8 1-1-16,-11 5 1 16,-7 2 0-16,-2-2 0 15,0 1-1-15,3-2 1 16,4-4-1-16,11-2 0 16,10-5 1-16,11-4-2 15,9-6-1-15,7 0-3 0,-1-6-9 16,10-4-25-16,4 4 1 15,-3-8-2-15,4 2 1 16</inkml:trace>
  <inkml:trace contextRef="#ctx0" brushRef="#br0" timeOffset="15800.2718">15601 4189 66 0,'19'0'36'16,"12"0"1"-16,2 6-13 16,2-6-16-16,6 0-5 15,-1 0-10-15,-6 0-16 0,-6-6-13 16,1 4 0-16,-14-10 1 15</inkml:trace>
  <inkml:trace contextRef="#ctx0" brushRef="#br0" timeOffset="15969.3122">16017 4068 71 0,'0'0'37'15,"3"17"0"-15,1-2-18 16,-4 7-9-16,3 4-5 15,-3 4-2-15,0-1-9 0,0-5-29 16,3 4-2-16,-3-11 0 16,3-2-1-16</inkml:trace>
  <inkml:trace contextRef="#ctx0" brushRef="#br0" timeOffset="16284.9245">16805 3782 43 0,'22'11'35'0,"3"9"1"16,-12 1-11-16,-13 3-15 16,-4 3-25-16,-15-12-15 15,1 3-4-15,-10-18 0 16</inkml:trace>
  <inkml:trace contextRef="#ctx0" brushRef="#br0" timeOffset="16701.4895">17674 3347 32 0,'12'-14'33'16,"-12"14"0"-16,11 5-8 15,-3 24-9-15,-3 14-5 32,1 15-5-32,-2 6-2 0,-1 7 2 15,-3-2-3-15,0-8-4 16,0-3-6-16,-4-15-16 15,-10-19-12-15,8-9-1 16,-11-20 0-16</inkml:trace>
  <inkml:trace contextRef="#ctx0" brushRef="#br0" timeOffset="17024.3006">17527 3376 41 0,'16'-62'35'15,"14"14"-2"-15,12 13-12 16,7 9-6-16,10 19-4 15,0 7-4-15,2 12-1 32,-11 9-2-32,-4 7-2 0,-20 7 1 15,-15 4-3-15,-19-2 2 16,-19 5-2-16,-18-4 1 16,-10 0-1-16,-1-4 0 15,-1-6-1-15,5-3 0 16,10-3 0-16,12 1 0 15,15-2 1-15,15-3-1 0,17 4 2 16,10 0-1-16,8 5 0 16,7-3 1-16,4 2 0 15,2-3-2-15,-3-4-7 0,0-3-21 16,-5 0-8 0,-13-12 1-16,1 4-1 0</inkml:trace>
  <inkml:trace contextRef="#ctx0" brushRef="#br0" timeOffset="17287.4113">18054 3822 24 0,'11'-8'66'15,"-11"8"-40"1,12 6-7-16,-12 4-6 16,5 9-4-16,-5-1-4 15,-3 7-1-15,-1 0-3 0,1 1-5 16,3 1-11-16,0-4-20 16,0-11 0-16,3 0 0 15,-3-12-1-15</inkml:trace>
  <inkml:trace contextRef="#ctx0" brushRef="#br0" timeOffset="17541.0214">18248 3765 54 0,'11'0'34'0,"-11"0"-1"15,0 0-11-15,15 14-9 0,-15 0-5 16,2 7-4-16,-2 4-1 16,4 3 0-16,-4 1 0 15,0-1-1-15,0-2 0 16,0-2-3-16,0-5-2 16,0-6-7-16,0-3-17 15,6-1-9 1,-6-9-2-16,0 0 1 15</inkml:trace>
  <inkml:trace contextRef="#ctx0" brushRef="#br0" timeOffset="17788.0151">18114 3941 38 0,'11'-6'32'16,"10"6"-9"-16,1-3-4 16,2-1-6-16,1 4-4 15,-3-4-4-15,0 4-2 0,-5 0-3 16,-3-6-6-16,-4 6-12 16,1 6-15-16,-11-6 2 15,0 0-2-15</inkml:trace>
  <inkml:trace contextRef="#ctx0" brushRef="#br0" timeOffset="23825.3809">18862 4039 13 0,'25'15'33'0,"-12"-3"-1"15,-4 18 0-15,-21 2-26 16,-7-3-24-16,0 10-8 15,-13-14-2-15,11-2-3 16</inkml:trace>
  <inkml:trace contextRef="#ctx0" brushRef="#br0" timeOffset="24103.6897">19335 3733 33 0,'9'-3'34'16,"-9"3"2"-16,12 26-8 15,-3 23-12 1,-9 9-6-16,5 13-2 15,-5 3-2-15,5 5-3 16,0-2-10-16,-5-10-14 16,0-13-13-16,0-9-3 15,0-20 0-15,0-6 0 16</inkml:trace>
  <inkml:trace contextRef="#ctx0" brushRef="#br0" timeOffset="24258.3058">19282 4062 32 0,'30'-9'32'16,"-1"-2"0"-16,16 11-3 0,-5 0-38 15,-2-8-21-15,12 8 0 0,-4-13-1 16,6 9 7-16</inkml:trace>
  <inkml:trace contextRef="#ctx0" brushRef="#br0" timeOffset="24574.2273">19770 3802 15 0,'-22'-9'27'16,"22"9"1"-16,-26 10-4 15,18 0-17-15,8 2-3 16,7 2-2-16,5 1-3 15,2-2-2-15,3-3-3 0,-1-5 1 16,0-1-2-16,-7-4 3 16,-9 0 2-16,0 0 1 15,-18-5 4-15,-2 5 4 16,0 0 4-16,-3 6-1 0,5 3 2 16,6 4-1-16,12 2-2 31,5 3-2-31,11 0-4 0,9 1-7 15,3 0-25-15,3-16-3 16,10 3-2-16,-8-11 0 16</inkml:trace>
  <inkml:trace contextRef="#ctx0" brushRef="#br0" timeOffset="25044.3612">20533 3606 20 0,'5'27'33'16,"-10"3"0"-16,0 7-13 15,-1 9-6-15,-4-4-1 16,1 9 0-16,-3-8-4 15,2-4-4-15,0-10-1 16,2-8-1-16,3-12-1 16,5-9 0-16,0 0 0 0,0-25-1 0,3-6 0 15,4-13 0-15,0-11-1 16,-2-8 0-16,2-6 0 16,1 2 0-16,0 7 0 15,0 4-1-15,1 13 1 16,1 17-1-16,5 23 1 15,1 21 0-15,5 17 1 0,0 14 0 16,3 8-1-16,3 5 3 16,-3 1-2-16,0-2 1 15,-3-9-1-15,-3-10-2 16,-1-10-5-16,-11-10-16 16,-6-12-14-16,0-10-3 31,0 0 2-31,0 0-2 0</inkml:trace>
  <inkml:trace contextRef="#ctx0" brushRef="#br0" timeOffset="25191.5395">20453 3812 34 0,'0'0'33'0,"0"0"1"15,29 10-2-15,1-10-25 0,8 3-16 16,8 3-23-16,-5-12 1 15,10 10-3-15,-8-11 1 16</inkml:trace>
  <inkml:trace contextRef="#ctx0" brushRef="#br0" timeOffset="25460.093">21008 3723 55 0,'18'-5'35'0,"17"5"-1"15,2 5-16-15,2-5-11 16,7 0-5-16,-5 2-8 15,-4 3-16-15,-12-11-12 0,3 12 0 16,-13-12 0-16</inkml:trace>
  <inkml:trace contextRef="#ctx0" brushRef="#br0" timeOffset="25648.1708">21078 3826 22 0,'5'9'35'0,"-5"-9"0"16,33 6-3-16,1-6-16 15,-1 0-10-15,1 0-15 0,-1-6-22 16,4 6-3-16,-11-5 0 16,2 5-1-16</inkml:trace>
  <inkml:trace contextRef="#ctx0" brushRef="#br0" timeOffset="26365.9767">21699 3730 49 0,'9'-17'35'15,"-5"-9"1"-15,1-6-17 16,7 6-4-16,-8-6-5 16,6 6-2-1,-10 1-2-15,5 8-2 16,-5 5-2-16,0 12 0 15,0 0-2-15,0 25 0 0,-3 4 0 16,3 9 0 0,6 5 0-16,-3 1 0 0,4 2-1 15,-2 0 2-15,-2-8-1 16,-3-2 0-16,-5-13 0 16,-5-5 0-16,-5-8 0 0,-1-5 0 15,1 0-1-15,2-5 0 16,13 0 1-16,0 0-1 15,0 0-1-15,18-9-1 16,9 9-7-16,0 0-11 16,7 0-15-16,8 7-2 0,-7-7 1 15,6 5 2-15</inkml:trace>
  <inkml:trace contextRef="#ctx0" brushRef="#br0" timeOffset="26535.0053">22220 3909 15 0,'12'0'34'16,"2"19"1"-16,-10-6 0 15,-4 6-17-15,4 5-6 0,-9-1-7 16,-4 0-12 0,-5-6-25-16,4 7-2 0,-10-19-1 15,9 2 0-15</inkml:trace>
  <inkml:trace contextRef="#ctx0" brushRef="#br0" timeOffset="26899.4539">22560 3552 63 0,'6'-15'35'0,"-6"1"2"16,0 14-19-16,5 11-6 0,-9 14-5 15,10 15-2-15,-1 6-3 16,4 9 1-16,-2 1 0 16,1 5-1-1,-4-6 0-15,3-4-4 16,5-8-7-16,-8-7-27 16,-4-17-2-16,2-5 0 15,-2-14-1-15</inkml:trace>
  <inkml:trace contextRef="#ctx0" brushRef="#br0" timeOffset="27754.0337">22562 3634 28 0,'7'-20'33'16,"9"11"-4"-16,1-4-9 15,7 1-5-15,7 5-5 16,2 4-3-16,4 3-3 0,-3 7-2 15,-2 4-1-15,-10 4 0 16,-14 3 0-16,-10 0-1 16,-13 0 1-16,-11-4-1 15,3-1 1-15,-1-1-1 16,2-3 1-16,13-4-2 31,9-5 1-31,17 15 0 0,14-3-1 16,6 2 1-16,-1 3-1 15,-1 3 1-15,-4 5 1 0,-17 3-1 16,-14 2 1 0,-14-5 0-16,-19-3-3 15,-9 1-9-15,-1-8-19 0,-8-11-3 16,15 0-2-16,3-15 2 16</inkml:trace>
  <inkml:trace contextRef="#ctx0" brushRef="#br0" timeOffset="28001.8298">23149 3735 43 0,'22'0'35'16,"-1"-4"1"-16,13 4-4 0,1 0-22 16,2 0-10-16,-3 0-14 15,-11-7-20-15,-1 10-1 16,-9-8-1-16,2 7 0 0</inkml:trace>
  <inkml:trace contextRef="#ctx0" brushRef="#br0" timeOffset="28157.1029">23203 3826 40 0,'6'13'35'0,"9"-13"1"15,15 0-8-15,1 4-18 16,3-4-20-16,7 0-22 31,-6-5-2-31,-2 5-1 0,-13-12-1 16</inkml:trace>
  <inkml:trace contextRef="#ctx0" brushRef="#br0" timeOffset="28441.4966">23674 3802 64 0,'19'0'39'16,"7"5"0"-16,-2 5-14 15,-4-10-15-15,19 4-6 16,1-4-28-16,1 0-12 15,-9-7-2-15,6 3-1 16</inkml:trace>
  <inkml:trace contextRef="#ctx0" brushRef="#br0" timeOffset="28973.4821">24284 3480 39 0,'-11'-9'30'0,"4"-8"-5"0,7 17-11 16,0 0-5-16,0 0-3 15,46-46-2-15,-46 46-1 16,67 0 0-16,-67 0 0 15,63 14 0-15,-63-14 0 16,0 0 0-16,30 49 0 0,-30-49 0 31,-25 46-2-31,-4-21 1 16,4-1-1-16,25-24 0 16,-34 46 1-16,34-46-1 15,0 0 0-15,-2 47 0 0,2-47 0 16,0 0-1-16,70 14-9 15,-70-14-25-15,55-3-2 16,-55 3 1-16,42-8-1 0</inkml:trace>
  <inkml:trace contextRef="#ctx0" brushRef="#br0" timeOffset="29258.1798">24192 3871 14 0,'24'4'35'0,"-24"-4"3"15,55 0-1-15,-55 0-15 16,89-3-8-16,-45 3-4 0,2 0-5 16,16-5-5-1,-10 5-11-15,2 0-22 0,-54 0-4 16,73-13-1-16,-73 13 0 16</inkml:trace>
  <inkml:trace contextRef="#ctx0" brushRef="#br0" timeOffset="29721.5787">24332 4124 31 0,'0'0'33'16,"63"21"2"-16,-63-21-10 16,48-7-11-16,-48 7-5 15,53-9-3-15,-53 9-3 16,51-15-1-1,-51 15 0-15,0 0 0 16,41-16-1-16,-41 16 1 0,0 0 0 16,0 0-1-16,0 0 1 15,0 0 0-15,-12 44-1 16,12-44 1-16,-22 58 0 16,22-58 0-16,0 72 0 15,0-72 0-15,-26 70-1 0,26-70-1 16,-20 55-1-16,20-55-4 15,0 0-6-15,6 42-13 16,-6-42-13-16,0 0-1 16,0 0 1-16</inkml:trace>
  <inkml:trace contextRef="#ctx0" brushRef="#br0" timeOffset="29906.1128">24357 4300 28 0,'0'0'34'15,"0"0"-1"-15,45 0-7 0,-45 0-10 16,88 0-8-16,-45 5-15 0,-43-5-24 16,84-6-2-16,-38 0-1 15,-46 6-1-15</inkml:trace>
  <inkml:trace contextRef="#ctx0" brushRef="#br0" timeOffset="30160.4788">24962 3960 31 0,'0'0'34'15,"42"15"2"1,-42-15-8-16,0 0-14 0,22 50-12 16,-22-50-31-16,-27 43-3 15,27-43-2-15,-46 32 0 0</inkml:trace>
  <inkml:trace contextRef="#ctx0" brushRef="#br0" timeOffset="30893.8494">20946 4721 35 0,'0'-16'35'16,"-20"-3"-1"-16,-5 1-11 15,-11 13-9-15,-9 5-4 32,-4 13-3-32,-4 7-2 0,5 15-2 15,5 9-2-15,12 7 1 16,13 7-1-16,14-1 1 15,16-4 0-15,18-4 0 16,14-12-1-16,9-7 0 16,8-11-4-16,-4-16-11 15,1-14-22-15,4 2-1 0,-15-16 0 16,-2 6-1-16</inkml:trace>
  <inkml:trace contextRef="#ctx0" brushRef="#br0" timeOffset="31209.8022">21320 4839 38 0,'15'-3'35'16,"11"3"-1"-16,2 0-8 15,6-5-14-15,7 5-6 0,-1-5-9 16,-4 5-9-16,-1-5-17 15,-1 8-5-15,-13-10-1 16,2 7 1-16</inkml:trace>
  <inkml:trace contextRef="#ctx0" brushRef="#br0" timeOffset="31410.0736">21411 4964 30 0,'20'-4'28'0,"16"4"-5"16,-6-3-14-16,0-7-23 0,9 10-10 16,-18-5-2-16,6 8 1 15</inkml:trace>
  <inkml:trace contextRef="#ctx0" brushRef="#br0" timeOffset="32496.2705">21913 4635 27 0,'3'-14'30'0,"-3"-7"-1"0,12 5-14 16,8-1-4-16,5 5-2 0,7 2-2 15,2 3-3-15,3 7-1 16,-4 4-1-16,-3 4 0 15,-10 5-1-15,-10 4 0 16,-10 6 0-16,-9-1 0 16,-6 0 0-16,2-3 0 15,0-5 0-15,8-1 0 0,5-13 0 16,21 17-1-16,5-14 1 16,8-1-1-16,0 3 2 15,-1 3-1-15,-8 0 2 16,-7 5-1-16,-18 1 1 15,-6 3 0-15,-15-1-1 32,-10-2-3-32,-3 2-11 0,-1 3-22 15,-2-12-1-15,12 3-1 16,1-8 0-16</inkml:trace>
  <inkml:trace contextRef="#ctx0" brushRef="#br0" timeOffset="32747.1604">21891 5027 25 0,'0'0'36'31,"29"9"1"-31,4-9-4 0,13 0-14 15,9 0-7-15,4-5-3 16,3 1-5-16,-2 4-8 16,-8-10-16-16,-12 1-16 15,-5 9-1-15,-14-8 0 16,-2 8 0-16</inkml:trace>
  <inkml:trace contextRef="#ctx0" brushRef="#br0" timeOffset="33212.2015">22041 5216 18 0,'0'0'33'15,"18"13"0"-15,1-11 2 0,14 2-20 16,4 3-6-16,3-4-1 16,4-3-2-16,-4 0-1 15,-3 0-2-15,-10-9-1 16,-10 4-1-16,-17 5 0 15,11-9 0-15,-11 9-2 0,-24 0 1 16,8 9 0-16,-2 3 0 16,-1 8 1-16,3 8 0 15,1 1 0-15,7 7 0 16,0 0 1-16,8 1-1 16,0 1 1-16,4-2-2 15,1-9-1 1,-1 0-3-16,1-5-4 15,-5-7-13-15,0-15-16 16,0 9 0-16,0-9 0 16,-14-15 5-16</inkml:trace>
  <inkml:trace contextRef="#ctx0" brushRef="#br0" timeOffset="33381.4223">22004 5407 37 0,'22'0'35'0,"19"0"1"16,3 0-2-16,9 0-20 16,3 5-6-16,2 0-6 15,-4-5-9-15,-6 0-27 0,-11 4-1 16,-15-4-1-16,-4 0 0 16</inkml:trace>
  <inkml:trace contextRef="#ctx0" brushRef="#br0" timeOffset="61333.3543">932 5666 20 0,'-43'-8'27'0,"43"8"-4"0,-73 27-4 15,73-27-3-15,-76 68-4 16,47-21-3-16,8 12-3 15,15 0-2-15,15 1-1 16,16-8 0-16,-25-52 0 16,93 66 0-16,-38-56 1 31,11-17-3-31,-8-14 2 0,-5-16 0 16,-15-12 0-16,-14-14 0 15,-21-2 0-15,-15-2-1 16,-10 8-1-16,-12 11-4 15,34 48-9-15,-83-68-20 16,83 68-4-16,-60 7 0 16,60-7 0-16</inkml:trace>
  <inkml:trace contextRef="#ctx0" brushRef="#br0" timeOffset="61633.0339">1226 6082 22 0,'10'24'31'0,"0"-10"-1"16,-4-1-8-16,-6 1-6 15,0-14-3-15,0 0-3 16,0-14-3-16,0 0-2 16,0-13-1-16,3-2-2 15,8-1-2-15,3-2 1 16,4 2-1-16,2 9 0 0,5 9 0 15,-3 6 1-15,1 16 1 16,-3 9 0-16,-7 8-2 16,-3 5-7-16,-2 5-13 15,6 2-15-15,0-10 0 16,10 0 0-16,4-12 0 16</inkml:trace>
  <inkml:trace contextRef="#ctx0" brushRef="#br0" timeOffset="61880.1396">1863 6131 21 0,'-16'-23'35'0,"4"4"1"31,-8-5 0-31,-4 1-18 0,3 7-6 16,-10 4-2-16,7 9-4 15,-2 8-2-15,7 8-2 16,4 4-1-16,3 8-1 15,12 3 1-15,4 2 0 16,10-2 0-16,6-5-1 16,7-1-5-16,-1-12-7 0,4-10-24 15,2-4-1-15,-9-15 0 16,-3-4 1-16</inkml:trace>
  <inkml:trace contextRef="#ctx0" brushRef="#br0" timeOffset="61996.5272">1801 5821 42 0,'-10'-21'32'0,"0"0"-1"16,10 21-11-16,0 0-33 15,0 0-16-15,18 24-2 0,-7-11-2 16</inkml:trace>
  <inkml:trace contextRef="#ctx0" brushRef="#br0" timeOffset="62312.8462">1906 5960 47 0,'0'0'32'0,"0"0"1"16,12 8-12-16,13-5-13 16,3 4-4-1,8-2-3-15,0 0 2 16,4-3-3-16,-9 3 2 15,-5-5-1-15,-6 3-1 16,-20-3 1-16,0 0-1 16,0 0-1-16,-17 6 0 15,-4 2 1-15,1 4 0 16,-4 2-1-16,1 3 1 0,7 7 0 16,9 1 0-16,7-1 0 15,6 2-2-15,8-6-5 16,8-2-12-16,16 0-14 15,-5-15 0-15,10-3 1 16</inkml:trace>
  <inkml:trace contextRef="#ctx0" brushRef="#br0" timeOffset="62635.1332">2452 5978 40 0,'-13'-8'33'0,"-11"-1"-1"16,6 9-6-16,5 9-16 31,0 0-4-31,10 4-4 0,9 2-1 16,4-2-1-16,2 1 0 15,4 0-2-15,1-5 1 16,-3-5-2-16,-5-2-1 16,-9-2 0-16,0 0 0 15,-9 0 1-15,-7 5 1 16,-3-2 2-16,0 0 2 0,0 5 2 15,1 4 3-15,18 4 1 16,0-1 0-16,13 2 0 16,3-2 0-16,8 2-2 15,7-2-23-15,3-5-18 16,-3-16-2-16,4 2-1 0,5-15-1 31</inkml:trace>
  <inkml:trace contextRef="#ctx0" brushRef="#br0" timeOffset="63252.031">4132 5823 2 0,'6'-15'31'15,"-6"15"2"-15,0 17-3 16,-6 17-11-16,-1 17-5 16,-4 10-6-16,4 17-8 15,5 5-10-15,-2 2-21 0,2-18-2 16,8-3-1-16,-4-28 6 0</inkml:trace>
  <inkml:trace contextRef="#ctx0" brushRef="#br0" timeOffset="63470.6681">4415 5803 31 0,'11'-19'34'16,"-11"10"2"-16,7 21-6 0,-1 18-13 15,-6 12-6 1,8 15-5-16,-1 2-1 0,1 9-4 15,3-1-4-15,-4-6-11 16,-2-12-21-16,-3-6-1 0,-9-19-2 16,0-4 1-1</inkml:trace>
  <inkml:trace contextRef="#ctx0" brushRef="#br0" timeOffset="63618.3101">4107 6138 28 0,'4'-16'32'16,"27"16"0"-16,3 0-3 16,12 3-29-16,13 9-27 15,-3-12-3-15,12 5-1 16,-6-5-1-16</inkml:trace>
  <inkml:trace contextRef="#ctx0" brushRef="#br0" timeOffset="63871.0378">4905 5794 25 0,'-25'0'33'0,"-10"0"1"15,0 13-2-15,-2 10-17 0,1 11-6 16,7 11-3-16,5 7-2 15,11 7-1-15,13 0-1 16,18 3-1-16,11-4-3 31,9-8-8-31,8-15-25 0,9-5 0 16,-4-16-1-16,8-9 0 16</inkml:trace>
  <inkml:trace contextRef="#ctx0" brushRef="#br0" timeOffset="64219.1147">5023 5963 23 0,'-8'-12'34'0,"22"12"-1"15,-1 0-2-15,15 0-18 16,9 6-4-1,-2-2-3-15,4 3-3 16,-8 3 0-16,-7-1-3 0,-11 3 1 16,-13 3-1-16,-17 4 1 15,-9 0-2-15,-7 0 1 16,-4 0 0-16,2-3-1 16,1-3 2-16,9 1-1 15,12 0 1-15,13-4 0 0,13-6 0 16,12 1 0-16,9 0-1 15,6 0-4-15,2-5-15 16,-3-5-16-16,4 1 0 16,-12-9 0-16,2 4 4 15</inkml:trace>
  <inkml:trace contextRef="#ctx0" brushRef="#br0" timeOffset="64405.1701">5347 5821 50 0,'16'-8'37'0,"16"20"1"16,6 8-10-16,-6 15-12 16,-1 14-7-1,-13 4-1-15,-7 11-4 0,-11-2-4 16,-7-11-10-16,-12-10-28 16,-4-1-1-16,-5-19-1 15,9-4 0-15</inkml:trace>
  <inkml:trace contextRef="#ctx0" brushRef="#br0" timeOffset="64705.7293">5920 6021 40 0,'21'-7'33'16,"16"7"1"-16,-1 0-14 15,6 0-9-15,6 4-7 16,-3-1-9-16,-4 2-12 0,-14-10-16 15,1 5 1-15,-28 0-1 16,12-3 12-16</inkml:trace>
  <inkml:trace contextRef="#ctx0" brushRef="#br0" timeOffset="64875.014">5960 6111 65 0,'12'8'33'16,"16"-2"-7"-16,6 2-8 16,5-8-5-16,5 6-7 15,-1-3-10-15,-8-3-19 0,-7 0-12 16,-3 0 0-16,-25 0-2 16</inkml:trace>
  <inkml:trace contextRef="#ctx0" brushRef="#br0" timeOffset="65791.7147">6902 6157 5 0,'-71'0'28'0,"6"0"2"16,27 0-11-16,26 9-3 15,34-4-3-15,33-2-1 16,38-3-2-16,37 6-1 16,32-6-2-16,30 0-2 15,22-2-1-15,9-4-3 16,-5 0-3 0,-11-3-5-16,-24 3-9 15,-33 2-12-15,-45-4-7 16,-30 8 0-16,-48-8 0 15</inkml:trace>
  <inkml:trace contextRef="#ctx0" brushRef="#br0" timeOffset="66091.4386">7674 5951 12 0,'9'-36'31'16,"-2"-15"2"-16,-1 0-8 0,6 0-7 15,-9-5-4-15,7 8-2 16,-10 2-2-16,6 9-1 16,-6 9-2-16,0 28-3 15,0 0-1-15,9 38-1 31,-2 9-6-31,-4 10-11 0,-3 11-23 16,8 15 1-16,-8-2-1 16,0 5 1-16</inkml:trace>
  <inkml:trace contextRef="#ctx0" brushRef="#br0" timeOffset="66476.8353">6946 6798 37 0,'6'-12'32'15,"6"0"-1"-15,0-9-12 16,-3-5-7-16,4-2-1 16,-3-1-3-16,1 3-1 15,-5 3-1-15,1 8-1 0,-7 15 0 16,0 0-1-16,6 20 1 16,-3 16-2-16,1 7 1 15,-2 9-2-15,-2 6 0 16,4 0-1-16,1-2-3 15,-5-9-4-15,11-4-15 16,-3-12-18-16,-5-17 0 0,9-4-1 16,1-15 1-16</inkml:trace>
  <inkml:trace contextRef="#ctx0" brushRef="#br0" timeOffset="66646.1081">7292 6853 34 0,'23'0'36'0,"1"-6"0"15,19 6 1-15,-2 0-25 16,9 0-14-16,2 0-23 16,-2-3-8-16,5 3-2 15,-11-9-1-15</inkml:trace>
  <inkml:trace contextRef="#ctx0" brushRef="#br0" timeOffset="66997.1493">7749 6779 32 0,'15'-4'36'0,"4"-5"0"15,16 4-5-15,7 5-14 16,2-7-7-16,8 7-3 0,-5 0-2 16,-5 3-2-16,-14 1-2 15,-11 4 0-15,-17 4 0 0,-13 5 0 16,-8 2-1-16,-7 6 1 16,-4-3-1-16,-1 4 0 15,5-2 0-15,5 0 0 16,12-3 0-16,11-6 1 15,11-7 0-15,15-5 0 16,5-3-1 0,8 0-4-16,9-6-11 15,2-3-23-15,-8-11 0 16,1 6 0-16,-11-10 0 0</inkml:trace>
  <inkml:trace contextRef="#ctx0" brushRef="#br0" timeOffset="67181.0619">8066 6565 58 0,'17'-4'34'0,"17"6"1"16,3 1-19-16,0-3-14 15,0 5-12 1,-2-10-17-16,2 5-7 15,-15-5 1-15,4-4-1 16</inkml:trace>
  <inkml:trace contextRef="#ctx0" brushRef="#br0" timeOffset="67312.5797">8419 6434 37 0,'0'0'37'16,"14"4"0"-16,-5 12-9 0,-2 4-9 15,6 10-7-15,-6 7-11 16,-1 6-33-16,-6-11-4 15,7 1-1-15,-2-15 0 16</inkml:trace>
  <inkml:trace contextRef="#ctx0" brushRef="#br0" timeOffset="68350.4868">9151 6101 18 0,'0'0'34'0,"0"0"1"16,29 5 0-16,5-1-18 15,9-4-7-15,9 6-12 0,4-11-29 16,6 5-2 0,-12-10-1-16,9 5-1 0</inkml:trace>
  <inkml:trace contextRef="#ctx0" brushRef="#br0" timeOffset="68849.0493">10056 5836 44 0,'-27'-35'27'0,"23"4"-7"31,7-1-4-31,12 1-3 0,18 6-3 15,1 10-1-15,12 11-1 16,-5 4-3-16,-1 17 1 16,-13 7-1-16,-17 6-1 15,-20 6-1-15,-17 2 0 16,-10-1-1-16,-4-5 0 16,-5-4-1-16,5-6-1 0,12-8 1 15,15-5-1-15,23-9 0 16,19 0-1-16,10 0-3 15,4 0-3-15,12 0-16 16,2 4-13-16,-14-4 0 16,2 14-1-16</inkml:trace>
  <inkml:trace contextRef="#ctx0" brushRef="#br0" timeOffset="69084.6067">9840 6157 23 0,'-13'2'35'16,"13"-2"0"-16,31 7 1 16,9-12-19-16,19 5-7 15,7 0-4-15,14 0-1 16,0 0-8-16,-1 0-9 15,-6 0-20-15,-7 5-4 0,-17-5 0 16,-9 0 0-16</inkml:trace>
  <inkml:trace contextRef="#ctx0" brushRef="#br0" timeOffset="69431.8095">9926 6370 37 0,'16'11'32'16,"6"-11"-1"-16,24 3-14 16,6 2-9-16,4-5-1 0,1 0-3 15,-2-5-1-15,-11 5 0 16,-11-5-2-16,-15 5 0 15,-18 0 0-15,-5 10 2 16,-11 3-1-16,-8 9 2 16,-1 3-1-16,3 12 1 15,0 3 1 1,10 9-1-16,3 1 1 16,9 0-4-16,0-5-2 15,7-6-5-15,4-5-10 16,2-10-21-16,-13-24 0 15,10 7 1-15,-17-24-2 16</inkml:trace>
  <inkml:trace contextRef="#ctx0" brushRef="#br0" timeOffset="69584.6339">9977 6584 51 0,'20'-14'37'0,"18"14"0"15,3-6-5-15,11 3-23 16,7-2-12-16,-1-2-31 15,11 7-2-15,-14-12 0 16,7 7-2-16</inkml:trace>
  <inkml:trace contextRef="#ctx0" brushRef="#br0" timeOffset="70070.1747">10869 6123 20 0,'10'5'29'0,"14"-5"-3"0,32 0-4 15,35 0-6-15,32-3-5 16,30 3-3-16,24 0 0 16,21 0-1-16,10-6-3 15,9 3-3-15,-6-3-7 16,-13-4-12-16,-19-4-17 15,-14 5 1-15,-41-9-1 0,-19 8 12 16</inkml:trace>
  <inkml:trace contextRef="#ctx0" brushRef="#br0" timeOffset="70417.5572">11816 5759 52 0,'6'-52'34'0,"5"-4"-7"15,0 3-7-15,-7-3-4 16,9 15-3-16,-10 3-3 16,4 16-2-16,-7 22-2 15,0 0-2 1,0 36-3-16,-4 12-5 16,4 21-18-16,4 5-16 15,-8 8 0-15,4 8-1 16,-5-6 0-16</inkml:trace>
  <inkml:trace contextRef="#ctx0" brushRef="#br0" timeOffset="70818.759">11055 6749 37 0,'3'-21'31'16,"0"-2"-4"-16,5-9-12 0,3 0-2 15,-2-3-3-15,3 3 0 16,-3 0-1-16,-2 10 0 16,-7 6-2-16,0 16 0 0,-3 25 0 15,3 10-2 1,-4 8-1-16,0 10-2 16,-1 5 0-16,5 1-3 0,6-1-4 15,-2-14-12-15,5-11-22 0,6-7 1 16,-2-14-2-16,10-5 0 15</inkml:trace>
  <inkml:trace contextRef="#ctx0" brushRef="#br0" timeOffset="71004.1464">11385 6807 43 0,'17'-4'36'0,"16"4"0"16,5-5-7-16,3 1-22 0,5 1-16 15,-1-3-23-15,9 6-2 16,-10-10-1-16,1 6 0 16</inkml:trace>
  <inkml:trace contextRef="#ctx0" brushRef="#br0" timeOffset="71319.6188">12047 6745 11 0,'-9'-43'32'0,"9"-1"3"16,0-7-3-16,2-4-12 16,5 6-4-16,-7 0-4 15,8 11-2-15,-8 9-3 16,6 16-1-16,-6 13-3 16,5 16-1-16,-5 12-3 0,3 6-4 15,3 10-14-15,5 9-19 16,-7-5 1-16,4 2-1 15,-8-11 0-15</inkml:trace>
  <inkml:trace contextRef="#ctx0" brushRef="#br0" timeOffset="71508.4712">11848 6890 35 0,'18'-20'32'16,"17"17"-2"-16,7-3-11 16,14 2-14-16,8 4-12 0,-1-5-21 15,11 10-2-15,-15-8 0 16,-1 12 5-16</inkml:trace>
  <inkml:trace contextRef="#ctx0" brushRef="#br0" timeOffset="71877.6899">11935 7118 28 0,'0'0'31'16,"-3"-22"-3"-16,14 12-8 0,17 5-5 15,8 1-4-15,4 8-3 16,-1 4 0-16,-3 9 0 16,-17 1-2-16,-10 10 0 15,-18-1-3-15,-16 5 1 16,-16 0 0-16,-9-3-1 16,-4-7-1-1,1-3-2-15,11-8 1 16,8-7-1-16,19-4 0 15,10-9 0-15,17-2-1 16,12 2 0-16,7 2-1 0,6 7 2 16,-1 0-1-1,-3 10-2-15,2 4-12 16,-2 3-21-16,-10-8-1 0,4 1 1 16,-9-10-1-16</inkml:trace>
  <inkml:trace contextRef="#ctx0" brushRef="#br0" timeOffset="72294.5903">12438 6746 38 0,'14'0'36'0,"-3"-6"2"0,11 6-2 16,9 0-20-16,-3 0-4 15,9 0-5-15,-3 0-1 16,-3 3-3-16,-6-3 0 0,-6 0-2 16,-11 7 0-1,-8-7 0-15,-8 12-1 0,-7-3 0 16,-8 6 0-16,-1 2-1 15,-1 4 1-15,-3-1-1 0,3-3 0 16,6 1 0-16,4-2 1 16,10-2-1-16,10-4 1 15,8-5-1-15,8-5-2 16,5 0-4-16,13 0-11 31,4-7-20-31,-5-6 0 0,4 4 0 16,-4-6-1-16</inkml:trace>
  <inkml:trace contextRef="#ctx0" brushRef="#br0" timeOffset="72541.5752">12597 6508 18 0,'13'-10'32'31,"11"10"0"-31,-3 0-3 0,10 0-16 16,0 4-8 0,4 1-15-16,-1 5-19 0,-13-13-3 15,4 9 0-15,-12-12 7 16</inkml:trace>
  <inkml:trace contextRef="#ctx0" brushRef="#br0" timeOffset="72712.3743">12928 6350 51 0,'3'-12'35'16,"-3"12"-4"-16,7 20-11 15,-7-5-7-15,9 11-5 16,-6 0-3-1,3 3-6-15,1 0-18 16,2 8-16-16,-9-20 0 16,10 7-2-16</inkml:trace>
  <inkml:trace contextRef="#ctx0" brushRef="#br0" timeOffset="73901.7726">13521 5848 37 0,'0'0'34'0,"18"16"-1"0,-12 6-11 16,1 2-8-16,6 12-5 15,-4-3-2-15,3 5-5 16,-3-3-9 0,-5-5-15-16,-4-12-13 15,0 0-1-15,-7-18 1 16</inkml:trace>
  <inkml:trace contextRef="#ctx0" brushRef="#br0" timeOffset="74064.5534">13359 5961 32 0,'0'0'34'0,"15"-14"1"16,14 14-2-16,15-5-21 0,5 0-13 15,10 5-28-15,-4-5-3 16,7 5-1-16,-12-10-1 15</inkml:trace>
  <inkml:trace contextRef="#ctx0" brushRef="#br0" timeOffset="74533.0416">14191 5649 33 0,'12'-24'31'15,"12"5"-11"-15,4 1-3 16,6 1-4-16,7 5-2 16,-4 5-3-16,-1 2-1 0,-3 5-3 15,-9 10-1 1,-12-1-1 0,-8 5-1-16,-8 5 0 15,-8-2-1-15,-4-4 1 16,2 3-1-16,4-7 0 0,7 0 0 15,9 6 0-15,12-1 0 16,5-5 0-16,7 9 1 16,0-1 0-16,-4 3 1 15,-14 3 1-15,-9 1 0 0,-18-2-2 16,-13-7-2-16,-10 4-7 16,-2-4-18-16,-5-8-8 15,11 1-2-15,1-8 1 16</inkml:trace>
  <inkml:trace contextRef="#ctx0" brushRef="#br0" timeOffset="74770.798">14090 6087 49 0,'17'0'35'0,"20"0"0"16,9 0-13-16,10-5-11 0,13 5-3 15,5 0-6-15,1 0-8 16,-8 0-22-16,-6 4-6 16,-22-4-2-16,-1 4 0 15</inkml:trace>
  <inkml:trace contextRef="#ctx0" brushRef="#br0" timeOffset="75133.0487">14144 6314 39 0,'0'0'33'16,"19"8"-1"-16,5-8-14 16,16 0-8-16,10 0-2 15,0-3-2-15,2-2-1 0,-8-5-2 16,-7 7-2-16,-11-3 1 0,-8 3-2 16,-18 3 2-1,0 0-1-15,-7 12 0 16,-7 8 1-16,1 6-2 0,0 3 2 15,0 8-1-15,5 1 1 16,2 8-1-16,12-3 0 0,-3-3-3 16,6-7-5-16,1-6-13 15,4-7-15-15,-14-20 0 16,12 9-2-16,-20-23 4 16</inkml:trace>
  <inkml:trace contextRef="#ctx0" brushRef="#br0" timeOffset="75287.082">14238 6517 38 0,'0'0'35'15,"30"-6"0"-15,1 2-4 16,8 1-21-16,6 3-11 16,2-9-31-16,9 9-1 15,-9-10-1-15,9 3-2 0</inkml:trace>
  <inkml:trace contextRef="#ctx0" brushRef="#br0" timeOffset="75771.9301">15058 6036 8 0,'-21'0'30'15,"21"0"1"1,31 0-2-16,30-9-11 0,39 2-4 15,30-6-5-15,41 3 0 16,31-2-1-16,28 2-1 0,14 1-2 16,5 2 0-16,-8-1-6 15,-17 6-6-15,-27 2-10 16,-31 0-19-16,-43-7 0 16,-29 7 0-16,-44-10 0 15</inkml:trace>
  <inkml:trace contextRef="#ctx0" brushRef="#br0" timeOffset="76119.9414">16179 5770 21 0,'0'-37'32'0,"15"-4"0"16,-8-5-12-16,2-6-3 16,6-4-3-16,-6 0-1 15,1 5-2-15,-10 4-3 16,6 14-1-16,-6 6-2 15,0 27-2-15,0 0-1 32,0 40-1-32,6 17-8 0,-3 14-25 15,3 8-5-15,8 11 0 16,-6-1-1-16</inkml:trace>
  <inkml:trace contextRef="#ctx0" brushRef="#br0" timeOffset="76538.0856">15321 6718 37 0,'0'-19'33'15,"10"2"-1"-15,3-7-9 16,1-9-9-16,6 0-2 15,-3-5-4-15,6 4 1 16,-9 2-4-16,3 10 0 16,-8 8-1-16,1 14 0 15,-7 10-2-15,3 14-1 0,-3 13 2 16,-1 8-4-16,2 3-2 0,-4 0-8 16,8-3-27-1,3-1 0-15,-5-14 0 0,8-5-1 16</inkml:trace>
  <inkml:trace contextRef="#ctx0" brushRef="#br0" timeOffset="76776.3011">15860 6510 40 0,'9'4'36'0,"-3"8"1"16,-6 11-2-16,9 10-20 16,-6 1-6-16,6 7-2 15,-2-2-4-15,2-1-6 16,0-4-14-16,1-6-20 16,-7-17-1-16,-3-11 0 0,0 0 0 31</inkml:trace>
  <inkml:trace contextRef="#ctx0" brushRef="#br0" timeOffset="76939.0667">15722 6649 50 0,'19'-5'36'0,"10"-4"-1"16,7 9-2-16,11-3-24 0,3 3-9 15,-3 0-19-15,-1 0-17 16,10 6 1-16,-4-6 0 15,4 0-2-15</inkml:trace>
  <inkml:trace contextRef="#ctx0" brushRef="#br0" timeOffset="77355.7683">16231 6485 17 0,'-3'-28'32'15,"16"13"2"1,0-7-5-16,11 1-12 0,13 9-5 16,0 2-3-16,7 10-1 15,-1 2-3-15,-6 9-1 16,-8 1-2-16,-7 4 0 15,-13 0-2-15,-9 2 1 0,-7-6-2 16,-8-1 0-16,2 0 0 16,13-11 1-16,-9 12-1 15,9-12-1-15,28 16 2 16,-6-6-1-16,6 3 2 16,-1 5 0-16,-9 2 2 15,-10 8 0 1,-16 0 0-16,-12-2 0 15,-15-4 1-15,-8-2-3 16,-1-1-5-16,1-9-11 16,9-10-22-16,19 0 0 15,11-14-1-15,17 5 0 16</inkml:trace>
  <inkml:trace contextRef="#ctx0" brushRef="#br0" timeOffset="77756.7736">16805 6561 4 0,'12'-7'67'16,"10"4"-34"-16,9-2-12 16,7 10-5-16,-1-5-4 0,3 5-3 15,-10-2-2-15,-7 3-1 16,-12 4-3-16,-11 2 0 16,-11 3 0-16,-9 3-1 15,-7 2 1-15,-4 2-2 0,1-2 0 16,1 3 0-1,7-4 0-15,10-3-1 0,9-2 0 16,3-14 0-16,25 11-1 16,0-11-4-16,15 0-9 0,0 0-24 15,-1-11-1-15,3 3 1 16,-8-6-1-16</inkml:trace>
  <inkml:trace contextRef="#ctx0" brushRef="#br0" timeOffset="78010.7241">17000 6365 35 0,'18'-10'35'16,"11"15"-1"-16,-3-10-9 0,5 5-12 16,4 7-6-1,-2 1-12 1,-3 3-25-16,-8-11-4 16,2 3 0-16,-12-8 0 15</inkml:trace>
  <inkml:trace contextRef="#ctx0" brushRef="#br0" timeOffset="78395.7171">17409 6237 18 0,'13'-10'31'0,"-11"-7"-4"16,8 5-3-16,-3 0-5 15,-4 0-5-15,-3 12-3 0,0 0-2 16,8 12-3-16,-8 5-1 0,0 11-2 15,0 4 0 1,5 6 0-16,-5-1-1 16,8 2 0-16,-1-5 0 0,-1-4-2 15,1-8-5-15,-7-9-16 16,0-13-16-16,2 10-1 16,-11-17 1-16</inkml:trace>
  <inkml:trace contextRef="#ctx0" brushRef="#br0" timeOffset="90084.6862">1064 7812 33 0,'0'0'32'0,"-40"64"0"16,40-64-9-16,-77 64-8 0,77-64-7 15,-81 49-3-15,41-40-3 16,40-9-1-16,-71-9-1 16,71 9-1-16,-46-44 1 15,46 44 0-15,-12-59 3 16,12 59 0-16,18-46 1 16,-18 46 2-16,46-9 0 0,-46 9 1 15,61 30-1-15,-61-30 0 16,60 64-4-16,-60-64-10 15,49 81-28-15,-49-81-2 0,44 55 0 16,-44-55-1 0</inkml:trace>
  <inkml:trace contextRef="#ctx0" brushRef="#br0" timeOffset="90323.0697">1085 7469 37 0,'44'-4'34'0,"6"12"2"15,5 22 1-15,-3 17-21 16,-2 11-5-16,-18 23 0 16,-16 5-4-16,-21 11 0 15,-21 0-2-15,-12-5-6 16,-7-5-11-16,-6-16-27 15,3-25 0 1,48-46-1-16,-69 41 0 16</inkml:trace>
  <inkml:trace contextRef="#ctx0" brushRef="#br0" timeOffset="90788.1871">1923 7654 56 0,'-5'-11'37'15,"2"20"0"-15,3 18-15 16,-5 9-8-16,5 23-4 16,-4 5-3-16,4 9-1 0,-5 5-2 15,10-6-4-15,1-7-7 16,-6-15-14-16,0-12-17 16,13-12-1-16,-13-26 0 15,21 9-2-15</inkml:trace>
  <inkml:trace contextRef="#ctx0" brushRef="#br0" timeOffset="91142.0901">2095 7896 42 0,'0'0'33'0,"7"-10"1"15,20 10-4 1,11-1-21-16,3 1-5 0,3 1-1 16,1 3-1-16,-2 2 0 15,-4 2-1-15,-8 2 0 16,-16 1 0-16,-15 4 0 16,-13 1 0-1,-10 0-1-15,-7 3 0 16,-3 0 0-16,-2 0 1 15,-1 1-2-15,5-2 1 16,7-2 0-16,9-4 1 16,15-3 1-16,15-3-1 15,11-2 1-15,8-4-3 16,3 0-7-16,6 0-26 0,7 0-2 16,-8-6 0-16,-1 9 0 15</inkml:trace>
  <inkml:trace contextRef="#ctx0" brushRef="#br0" timeOffset="91407.7319">2584 7761 50 0,'0'-16'36'16,"0"16"0"-16,7 11-8 31,-7 8-13-31,9 19-5 0,-9 7-5 16,9 12-1-16,-5 6 0 15,2 4 0-15,-3-2-4 16,-3-10-7-16,4-6-25 16,-1-10-7-16,-3-18 0 15,5-7 0-15</inkml:trace>
  <inkml:trace contextRef="#ctx0" brushRef="#br0" timeOffset="91775.0983">3264 7854 14 0,'0'0'31'16,"-18"10"-1"-16,-8-4-10 0,-7 1-5 16,-8 5-4-16,-4 1-3 15,-3-1-4-15,2 1 0 16,6-3-2-16,11-1 2 15,17 6-1-15,12-6 1 16,19 2-1-16,12-3 1 16,12 3-1-1,4 0-2-15,9 1-7 16,-1-6-26-16,0 7-3 16,-10-8-1-16,-2 5 1 15</inkml:trace>
  <inkml:trace contextRef="#ctx0" brushRef="#br0" timeOffset="92092.0725">3627 7845 54 0,'12'-39'31'15,"-5"-6"-5"-15,-3-1-6 16,4 6-4-16,-8-1-3 16,7 9-2-16,-7 3-3 15,0 13-3-15,0 16-1 16,0 0-1-16,5 24-1 31,-2 6-2-31,4 8 0 0,-1 7 1 16,-1 3-2-16,5 3 1 15,0 0-5-15,-5-9-9 16,-1-7-24-16,5-3-1 16,-9-11 1-16,0-2-1 0</inkml:trace>
  <inkml:trace contextRef="#ctx0" brushRef="#br0" timeOffset="92292.4793">3444 8054 20 0,'22'0'32'0,"21"4"2"16,4-5-3-16,2-2-17 16,9 3-8-16,-1-5-11 15,2 5-23-15,-13-7-4 16,3 7 0-16,-11-10-2 15</inkml:trace>
  <inkml:trace contextRef="#ctx0" brushRef="#br0" timeOffset="92777.4388">3518 8320 24 0,'-10'-17'32'16,"24"5"-1"-16,4-2-7 15,10-2-6-15,9 8-5 0,4 2-2 16,2 9-2-16,-3 5 0 15,-6 12-2-15,-15 3 0 16,-7 8-2-16,-15 2-1 16,-15 3 0-16,-13-6-2 15,-6 1-2-15,-13-6-2 16,3-8-3-16,3-2-3 0,-2-11-1 16,9-1-1-16,6-10-1 15,18 2 1-15,5-10 1 16,20 6 3-16,3 0 4 15,16 1 3-15,7 8 3 0,2 0 2 16,5 9 2 0,-3 3 0-1,-2 4-1-15,-9-2-4 16,-3 2-8-16,-12-5-28 16,8-1-2-16,-8-10-1 0,6 0-1 15</inkml:trace>
  <inkml:trace contextRef="#ctx0" brushRef="#br0" timeOffset="93163.0327">4432 8039 35 0,'0'0'39'15,"0"0"2"-15,0 0-2 16,-5-12-15-16,5 12-10 16,0 0-5-16,12 5-4 15,-12-5-1-15,0 0-3 16,16 3-5-16,-16-3-10 0,12 0-27 16,-12 0 0-16,10 4-1 15,-10-4 0-15</inkml:trace>
  <inkml:trace contextRef="#ctx0" brushRef="#br0" timeOffset="93495.0381">4439 8250 63 0,'0'0'40'15,"0"0"-5"-15,0 12-7 31,0-12-8-31,0 0-6 0,0 0-4 16,0 0-3-16,0 0-2 16,0 0-3-16,0 0-4 15,0 0-38-15,8-9-3 16,-8 9-1-16,-4-14 0 16</inkml:trace>
  <inkml:trace contextRef="#ctx0" brushRef="#br0" timeOffset="191694.1111">5217 8027 23 0,'9'-36'30'15,"1"13"-5"-15,0 12-2 16,-10 11-3-16,10 39-5 16,-10 10-3-16,-3 23-4 15,-4 10-2-15,7 15-1 16,-7 3-1 0,4-1-1-16,3-10-2 15,-4-14 0-15,4-19-1 16,7-20-2-16,0-17 1 15,3-19-1-15,6-14 0 16,-4-15 0-16,8-3-1 16,1-6 2-16,4 3-1 15,-2 4 2-15,4 5 1 0,-4 12 0 16,-3 8 0-16,-1 12 1 0,-5 10 0 16,-6 6 0-1,-4 4-2-15,-4 4-12 0,-4-3-23 16,6 5 0-16,-2-9-1 15,12 1-1-15</inkml:trace>
  <inkml:trace contextRef="#ctx0" brushRef="#br0" timeOffset="192072.2381">5715 8453 39 0,'3'18'35'0,"2"11"-2"16,-1 10-11-16,-4 1-6 0,0 6-3 15,0-5-5-15,0 0-2 16,0-12-3-16,0-5-1 15,0-24-1-15,0 0 0 16,15-9-1-16,-11-18 1 0,-4-9-1 16,0-7 1-16,0-4-1 15,0-6 0-15,-7 3 0 32,3 1 0-32,1 4 1 15,6 5-1-15,4 11-1 0,9 3-1 16,10 10-8-16,1 6-18 15,8 2-9-15,12 8-1 16,-2-4 1-16</inkml:trace>
  <inkml:trace contextRef="#ctx0" brushRef="#br0" timeOffset="192309.8052">5767 8850 35 0,'10'11'34'0,"5"-11"0"16,13 2-6-16,5-2-23 15,5-6-29-15,4 6-6 0,-12-9-3 31,2 9 0-31</inkml:trace>
  <inkml:trace contextRef="#ctx0" brushRef="#br0" timeOffset="192625.4607">6001 8583 50 0,'0'0'37'0,"21"23"0"15,-10 1-7-15,-8-5-17 16,6 10-5-16,-2-3-2 16,-1-4-3-16,-2-9-3 15,-4-13-2-15,15 0-1 16,-5-19-1 0,5-3-1-16,0-5 1 15,7-1 0-15,-6 0 1 16,2 5 3-16,1 5 2 15,-3 13 1-15,-1 5 1 16,-3 14 1-16,-2 4-1 0,-4 3-1 16,0 4-8-1,2-6-30-15,0 5-1 0,-8-10-1 16,11 1-1-16</inkml:trace>
  <inkml:trace contextRef="#ctx0" brushRef="#br0" timeOffset="193026.5392">6288 8351 10 0,'25'-9'30'31,"0"-6"1"-31,18 6 0 0,-2-1-18 16,2 1-4-16,0 4-3 16,-9 0-1-16,-3 5-2 15,-13 7 1-15,-5 5-1 16,-13 3 0-16,-6 7-1 16,-3 4 1-16,3 10 0 15,-4 1 1-15,7 9-1 0,-1 0 1 16,4 7 0-16,4-3 0 15,6 1-1-15,-4-5 1 16,2 0-1-16,-8-7 1 0,0-8-2 16,-16-11 0-16,-2-6-1 15,-6-5-2-15,-4-9-4 32,4 0-15-32,2-9-18 0,-1-5-1 15,14 3-1-15,6-6 1 16</inkml:trace>
  <inkml:trace contextRef="#ctx0" brushRef="#br0" timeOffset="193311.2476">6977 8564 46 0,'30'-9'37'0,"8"9"-1"16,2 0-4-16,3 0-20 0,10 0-7 16,-3 0-9-16,-8 0-16 15,-13-4-14-15,-4 4-3 31,-25 0 1-31,0 0 0 0</inkml:trace>
  <inkml:trace contextRef="#ctx0" brushRef="#br0" timeOffset="193474.0171">7027 8645 44 0,'2'9'39'0,"19"3"0"0,7-6-3 16,6-6-18-16,13 4-7 15,-3 1-17-15,5-1-29 16,-21-4-3-16,-4 0-1 16,-24 0-1-16</inkml:trace>
  <inkml:trace contextRef="#ctx0" brushRef="#br0" timeOffset="194174.6942">7674 8713 47 0,'9'-9'36'0,"5"3"0"16,16 6-14-16,10 0-9 0,7 3-14 15,9 6-29-15,-8-9-3 16,6 0-1-16,-14-3-2 15</inkml:trace>
  <inkml:trace contextRef="#ctx0" brushRef="#br0" timeOffset="194727.5516">8278 8570 30 0,'20'-19'33'16,"-5"-4"0"-1,5 10-11-15,-1 11-6 0,-3 4-6 32,-1 15-3-32,-8 11-1 15,-1 6-3-15,-6 7-1 0,4 0 0 16,-4-2 0-16,6-3-1 15,3-6 0-15,7-12 0 16,5-11 0-16,5-7 0 16,2-14-1-16,1-4 1 15,1-10-1-15,-2-5 0 0,-6 1 0 16,-4 0 1-16,-2 3-1 16,-7 7 0-16,-6 7 2 15,-3 15 0-15,0 0 1 16,-10 18-1-16,8 5 1 15,2 6-1-15,0 4-1 16,0 1-5 0,12-3-23-16,-2 1-11 15,-4-12-1-15,4 2 1 16</inkml:trace>
  <inkml:trace contextRef="#ctx0" brushRef="#br0" timeOffset="198161.5247">8925 8468 9 0,'0'-15'30'16,"8"24"2"-16,-8 7-7 15,0 12-6-15,0 11-5 16,0 7-4-16,0 8-1 16,0 1-2-16,5-4-3 0,-5-5-1 15,5-9 0-15,-5-14-1 32,6-13 0-32,-6-10 1 15,7-23-1-15,-7-8 0 0,0-11 1 16,-4-9-2-16,-4-8 0 15,-1-4 0-15,-4-2 0 16,1 4-1-16,2 6 0 16,1 4 0-16,9 12 0 15,9 8 1-15,7 9-2 0,11 10-4 16,7 7-6-16,10 5-19 16,9 3-7-16,-2-3 0 15,7 14 0-15</inkml:trace>
  <inkml:trace contextRef="#ctx0" brushRef="#br0" timeOffset="198397.2945">8925 8922 38 0,'10'10'36'0,"7"-10"0"16,15 0-9-16,8 0-10 15,-2 0-12-15,1 0-23 16,-4-9-15-16,2 6-2 16,-10-9-1-16</inkml:trace>
  <inkml:trace contextRef="#ctx0" brushRef="#br0" timeOffset="198614.9313">9101 8661 28 0,'10'0'34'0,"4"-9"0"15,15 9-4-15,2-3-16 16,5 3-9-16,2 4-16 16,-6-4-20-16,8 6-1 0,-15-12-1 15,3 12-1-15</inkml:trace>
  <inkml:trace contextRef="#ctx0" brushRef="#br0" timeOffset="198977.8529">9468 8574 27 0,'12'5'34'16,"-12"-5"2"-16,21 14-11 15,-8 8-6-15,-6-4-6 16,6 8-3-16,-9-4-3 15,3 4-1-15,-3-9-2 0,-4-1-3 16,0-16 0-16,0 0-1 16,9-9 0-16,-1-10-1 15,5-3 0-15,2-4 0 16,2 1 0-16,3 1 0 0,0 3 1 16,2 10 0-1,-5 4 1 1,0 10 1-16,-2 10 0 15,-3 8-1-15,-6 4 0 16,-3 3-3-16,3 4-15 0,4 1-20 16,-10-13 0-16,0 4-1 15,0-12 0-15</inkml:trace>
  <inkml:trace contextRef="#ctx0" brushRef="#br0" timeOffset="199178.6933">9890 8635 38 0,'0'0'36'15,"14"-15"2"-15,14 15-1 0,2 0-20 16,5-5-9-16,3 5-5 16,5 0-11-16,-5 10-23 15,-8-10-5-15,3 0-1 16,-12 0 0-16</inkml:trace>
  <inkml:trace contextRef="#ctx0" brushRef="#br0" timeOffset="199431.6057">10283 8589 13 0,'6'-22'32'15,"6"6"0"-15,-6-3-5 0,5 4-6 16,-4 4-5-16,-7 11-2 16,10-7-3-16,-10 7-2 15,7 20-1-15,-7 1-3 16,9 9-1-16,-6 1 0 16,3 3-1-16,-2-3-5 15,-1-2-10 1,3-5-27-16,0-4 1 15,-3-11-2-15,-3-9 0 16</inkml:trace>
  <inkml:trace contextRef="#ctx0" brushRef="#br0" timeOffset="199901.6142">10476 8347 11 0,'0'-12'32'0,"5"-5"1"15,14 8 2-15,2 0-17 0,8-3-6 16,8 6-5-16,3 0-1 16,0 2-2-16,-8 0-1 15,-2 4-1-15,-5 0-2 16,-6 6 1-16,-10 1-1 15,-3 3 1-15,-6 5-2 32,-3 6 2-32,-2 4-2 0,5 6 2 15,-4 7 0-15,4 4 1 16,6 3 0-16,4 4 0 16,5-3 1-16,0 5 0 15,3-4 2-15,-2-2-2 16,-6-4 0-16,-3-2 0 15,-18-8 0-15,-9-3-1 0,-12-9 0 16,-8-3-1-16,-4-9-1 16,1-2-1-16,2-5-2 0,4-5-5 15,18-2-15-15,19 7-16 16,-9-21 0-16,25 11-1 16,6-7 1-16</inkml:trace>
  <inkml:trace contextRef="#ctx0" brushRef="#br0" timeOffset="201802.5256">11355 8458 28 0,'0'0'32'0,"13"23"0"0,-7 0-13 15,0 9-5-15,6 9-5 16,-4 2 1-16,3 3-3 16,-3-2-4-16,1-6-7 15,-4-3-8-15,-5-7-14 16,-3-15-8-16,3-13 0 0,-19 0 0 15</inkml:trace>
  <inkml:trace contextRef="#ctx0" brushRef="#br0" timeOffset="201965.6993">11238 8673 45 0,'-5'-16'35'16,"22"13"-1"-16,9-1-11 31,10-1-6-31,16 5-7 0,5 0-7 15,0-4-15-15,-3-2-23 16,5 11 0-16,-16-7-1 16,-2 4 0-16</inkml:trace>
  <inkml:trace contextRef="#ctx0" brushRef="#br0" timeOffset="203036.7134">12302 8499 25 0,'-33'-22'26'0,"1"-16"-9"15,17 1-3-15,11-1-2 0,10-3-2 16,17 8-2-16,10 10 0 16,11 8-1-16,0 10-1 15,2 15 0-15,-12 7-2 16,-9 12 0-16,-16 5 0 16,-15 7-2-16,-19-2 0 31,-10 1 0-31,-7-7 0 0,1-3-1 15,3-8 0-15,11-9-1 16,18-7 1-16,9-6 0 16,31 0-1-16,9-4 1 15,6 4-4-15,5 0-8 0,-2 0-23 16,4 8 0 0,-19-3-1-16,0 5 1 0</inkml:trace>
  <inkml:trace contextRef="#ctx0" brushRef="#br0" timeOffset="203236.9533">12044 8731 37 0,'0'0'34'0,"26"5"0"16,14-5-10-16,19 0-11 15,16 0-7-15,9 5-14 16,9 0-23-16,-11-8-2 16,2 10-1-16,-21-7 0 0</inkml:trace>
  <inkml:trace contextRef="#ctx0" brushRef="#br0" timeOffset="203584.2061">12141 8901 37 0,'15'9'31'16,"22"-5"2"-16,7-4-14 16,12 0-9-16,6 0-2 15,0-6-4-15,0 2-1 16,-10 1-2-16,-14 1-1 0,-13 2 0 15,-13 0-1-15,-12 0 0 16,-18 15 0-16,-1 3 1 16,-6 7 1-16,-2 6 0 15,4 6 1-15,5 5-1 16,5 0 2-16,6 5-1 16,7-5-1-16,7-5-2 0,2-5-5 15,4-6-9-15,-1-4-16 16,-12-22-2-16,13 7-2 15,-21-21 3-15</inkml:trace>
  <inkml:trace contextRef="#ctx0" brushRef="#br0" timeOffset="203707.1075">12247 9094 22 0,'27'0'34'0,"11"-7"0"16,20 7 1-16,3 3-15 15,3-3-14-15,3 0-23 16,-4-3-15-16,2 3-1 16,-17-11-1-16</inkml:trace>
  <inkml:trace contextRef="#ctx0" brushRef="#br0" timeOffset="204956.2912">13286 8058 9 0,'-27'28'30'15,"-19"14"1"-15,-2 31-8 16,-3 17-6-16,2 22-4 16,10 17-3-16,16 7-2 15,17-1-2-15,16-11-2 0,20-16 0 16,11-21-4-16,17-21-2 0,8-24-12 15,8-17-19-15,-11-25 0 16,5-12-2-16,-16-23 1 16</inkml:trace>
  <inkml:trace contextRef="#ctx0" brushRef="#br0" timeOffset="205210.319">13548 8444 32 0,'17'-36'33'0,"-6"-2"2"16,5 4-15-16,-3 6-3 0,-4 6-5 16,-2 12-3-16,-7 10-1 15,0 23-3-15,-7 5-1 16,3 10-2-16,4 5-3 0,-3 2-5 15,6 6-17-15,8 2-13 16,-8-16 0-16,8 0-1 16</inkml:trace>
  <inkml:trace contextRef="#ctx0" brushRef="#br0" timeOffset="205388.7116">13354 8765 29 0,'18'5'35'0,"6"-10"-1"16,24 5 1-16,3 5-20 15,13-5-10-15,3 0-11 16,-2-5-25-16,1 13-2 16,-16-8-1-16,-2 8-1 15</inkml:trace>
  <inkml:trace contextRef="#ctx0" brushRef="#br0" timeOffset="205728.7007">13438 9031 4 0,'-20'-15'30'0,"26"3"2"16,10-8-4-16,12 0-10 15,18 7-6-15,-1 1-3 16,3 12-1-16,-8 3-2 16,-8 11-2-16,-17 8-1 15,-15 7-1-15,-18 3 0 16,-13-4-1-16,-10-1 0 0,-4 1-1 16,4-13 0-16,1-2 0 15,11-6-1-15,14-7 0 16,15 0 0-16,15-2 1 0,14-3-1 15,11 5 0 1,6 0-3-16,4 0-8 0,5-5-21 31,5 5-1-31,-13-5 1 16,4 2-1-16</inkml:trace>
  <inkml:trace contextRef="#ctx0" brushRef="#br0" timeOffset="206014.0261">13902 8185 32 0,'25'0'36'15,"10"23"1"-15,8 26 0 16,6 19-21-1,-9 15-5-15,-3 26-2 16,-15 12-3-16,-15 6-2 16,-16-2-3-16,-14-13-5 0,-11-10-10 15,-10-18-23-15,-2-28-2 16,9-22 1-16,6-29-1 16</inkml:trace>
  <inkml:trace contextRef="#ctx0" brushRef="#br0" timeOffset="206461.756">14219 7996 15 0,'0'-13'32'16,"15"13"2"-16,-15 0-4 15,4 15-10-15,2 4-7 16,-6-4-5-16,2 8-2 0,-2-4-1 15,0 2-1-15,0-12-1 16,0-9-1-16,0 0-1 16,16-9 0-16,-3-4 1 0,1-3-2 15,2-1 1-15,3-3-1 16,-3 8 1-16,2 6 0 16,-8 6 0-16,0 9 0 15,-5 6 1-15,-2 3-2 16,-3 5-13-1,7 9-23-15,-7-9-1 16,8 5 0-16,-1-2-1 16</inkml:trace>
  <inkml:trace contextRef="#ctx0" brushRef="#br0" timeOffset="207115.2346">14529 8513 28 0,'15'-10'32'0,"10"13"-6"0,-2 1-6 16,0 6-4-16,-4 8-5 15,-5 4-2-15,-5 7-3 16,-9 2-1-16,0-1-2 16,-8 1 0-16,-1-5-1 15,0-2-1-15,9-4 0 0,0-6 0 31,11-6-1-31,4-8 0 0,6 0 1 16,4-12-2 0,5-1-1-16,1-6 1 15,-3-6-1-15,-3-1 1 0,-5 0-1 16,-5-1 1-16,-5 5 0 16,-6 8 1-16,-4 4 2 15,0 10-1-15,-12 7 1 0,5 10 0 16,7 7-1-16,0 6 1 15,0 1-3-15,11 3-4 16,0-3-15-16,-1-9-15 16,8 2 1-16,-2-17-1 15,7-2 2-15</inkml:trace>
  <inkml:trace contextRef="#ctx0" brushRef="#br0" timeOffset="207449.7877">15145 8491 19 0,'10'15'34'15,"-10"7"2"-15,0 10 0 16,0 9-18-16,0-1-5 16,0 7-3-16,-5-6-3 0,5-2-3 15,0-8-1-15,0-12-1 16,0-9-1-16,0-10 0 15,3-13 1-15,-3-5-1 16,0-14-1-16,-5-7 1 0,-1-11-1 16,-3-4 1-16,0-4-2 15,2 0 1-15,2-2 0 16,5 4 0-16,0 8 1 16,9 9-2-16,6 8 1 15,9 8-3-15,9 12-3 16,1 2-13-1,2 9-18-15,9 7-1 16,-3 0 0-16,4 7 1 16</inkml:trace>
  <inkml:trace contextRef="#ctx0" brushRef="#br0" timeOffset="207696.6018">15175 8821 19 0,'0'0'32'0,"4"10"1"15,10-10-5-15,10 0-13 16,7 0-16-16,1-6-26 15,9 6-2-15,-8-10-3 16,3 10 0-16</inkml:trace>
  <inkml:trace contextRef="#ctx0" brushRef="#br0" timeOffset="207897.0411">15359 8564 19 0,'14'0'34'0,"2"-7"0"16,16 7-1-16,-1 0-15 15,6 0-14-15,4 7-24 16,-6-7-11-16,6 6-2 16,-15-12 0-16</inkml:trace>
  <inkml:trace contextRef="#ctx0" brushRef="#br0" timeOffset="208250.3534">15748 8477 33 0,'12'0'35'0,"7"14"1"0,-4 3-3 16,-2-2-16-16,5 13-4 15,-12-5-5-15,1 4-2 16,-7-6-2-16,0 0-1 16,0-7-2-16,0-14-2 0,0 0 0 15,0 0-1-15,6-22-2 32,4 2 2-32,5-2-2 15,3 0 1-15,1 2 1 16,2 5 2-16,1 7 1 0,-3 8 1 15,-1 0 1-15,-4 14 0 16,-5 4 1-16,-1 5-2 16,-1 4-6-16,-7-4-19 15,0-3-13-15,3 0-2 0,-3-8 1 16</inkml:trace>
  <inkml:trace contextRef="#ctx0" brushRef="#br0" timeOffset="208435.2689">16191 8574 31 0,'15'-3'32'0,"-1"-3"0"16,10 6-7-16,4 0-15 15,2-1-9-15,-1 1-18 16,-10-4-13-1,8 4-1-15,-11-9 0 16</inkml:trace>
  <inkml:trace contextRef="#ctx0" brushRef="#br0" timeOffset="208619.8443">16483 8459 45 0,'0'0'36'0,"0"0"3"0,9 11-6 16,-5 5-16-16,-4-3-8 15,6 10-3-15,-6 0-3 16,5 6-5-16,-2 3-13 16,0-5-22-16,-3-7-1 15,4-1 0-15,-4-9-1 16</inkml:trace>
  <inkml:trace contextRef="#ctx0" brushRef="#br0" timeOffset="209098.5141">16615 8178 15 0,'22'0'31'0,"-4"-8"1"16,17 8-1-16,-4 0-17 15,6-5-5-15,4 5-4 16,-7 0-3-16,-3 0 0 0,-6-4 0 16,-1 4-2-16,-7-2 1 15,-6 2-1-15,-11 0 0 16,14 0 0-16,-14 0 0 16,4 11 0-16,-4 1-1 15,-4 5 2-15,4 5-1 31,-4 7 1-31,1 7 0 0,3 3 1 16,-4 4 0-16,4 1 1 16,4 2 0-16,2 2-1 15,0-4 2-15,4-3-2 16,-4-5 2-16,3-2-1 16,-9-7 0-16,0-2-1 15,-7-6 1-15,-7-5 0 0,-8-4-1 16,-3-6-1-16,-3 1-4 15,-6-5-9-15,-1-5-25 0,8 5 0 16,-4-9-2-16,12 4 2 16</inkml:trace>
  <inkml:trace contextRef="#ctx0" brushRef="#br0" timeOffset="209752.6473">17324 8520 43 0,'18'8'33'15,"4"-8"-3"-15,15 0-10 16,13 0-5-16,6 0-4 0,5 4-8 16,1-4-10-1,-3 10-26-15,-12-16 0 0,-1 6-2 16,-18-14 0-16</inkml:trace>
  <inkml:trace contextRef="#ctx0" brushRef="#br0" timeOffset="210299.6942">18074 8040 26 0,'9'-8'31'0,"-3"-9"0"0,15 0-12 16,6 2-5-16,8 4-5 16,6 4-1-16,1 7-2 15,-1 5-1-15,-8 6-2 32,-11 6-1-32,-12 2 0 0,-10 3-2 15,-13-3 1-15,-5-2 0 16,0-3 0-16,2-4-1 15,16-10 1-15,0 0-1 16,11 11 1-16,19-9 0 16,8 6-1-16,3 3 0 15,-2 5 1-15,-3 2 0 0,-14 5 0 16,-11 4 1-16,-19 3-2 16,-14-7-2-16,-9-1-8 15,-7 3-21-15,-5-17-5 16,12 1 1-16,-4-4 0 15</inkml:trace>
  <inkml:trace contextRef="#ctx0" brushRef="#br0" timeOffset="210553.4739">18101 8523 32 0,'0'0'35'0,"0"0"2"15,36 5-6-15,11-5-14 16,10-4-6-16,11 4-4 16,6 0-4-16,4-2-6 15,-2 2-19-15,-7 0-14 0,-21 0 0 16,-6 0-1-16</inkml:trace>
  <inkml:trace contextRef="#ctx0" brushRef="#br0" timeOffset="210938.5017">18144 8732 35 0,'0'0'34'0,"40"10"1"0,-4-2-11 16,9-8-11-16,12 1-3 16,-2-1-3-16,2 0-3 15,-7 0-2-15,-10 0-1 16,-11-3 0-16,-13 3-1 15,-16 0-1-15,0 0 1 16,-13 13 0 0,-3 0 0-16,-4 6 0 15,1 4 0-15,3 11 1 16,1 6 0-16,6 5 0 16,1 3 0-16,8 1-3 15,-5-5-4-15,8-2-9 16,0-4-20-16,-3-17 0 15,5-6-1-15,-5-15 1 0</inkml:trace>
  <inkml:trace contextRef="#ctx0" brushRef="#br0" timeOffset="211101.0087">18177 8984 46 0,'13'0'37'15,"9"-6"0"-15,19 10-3 0,11-4-21 16,0 0-6-16,11 0-5 15,-1 0-8-15,-7 0-22 16,-9-8-8-16,-4 2-1 16,-16-11 0-16</inkml:trace>
  <inkml:trace contextRef="#ctx0" brushRef="#br0" timeOffset="211823.5398">19164 7918 37 0,'-41'25'35'0,"3"23"-3"16,5 18-8-16,4 13-7 16,14 11-4-16,10 4-3 15,19 3-6-15,10-8-7 16,7-12-18-16,3-21-15 15,11-13-1-15,-11-24 0 16</inkml:trace>
  <inkml:trace contextRef="#ctx0" brushRef="#br0" timeOffset="212339.2186">19212 8294 25 0,'0'0'33'0,"19"12"0"0,1-9-4 16,14-3-16-16,9 0-13 15,4-3-29-15,8 3-1 32,-7-6-3-32,5 6 1 0</inkml:trace>
  <inkml:trace contextRef="#ctx0" brushRef="#br0" timeOffset="212723.2888">19607 8185 32 0,'0'-20'32'16,"19"8"0"-16,1-3-11 16,9 1-9-16,9 12-4 15,-2-1-3 1,-1 8-2-16,-8 0 0 15,-8 7-1-15,-13 3-1 0,-9-1 0 16,-10 4 0 0,-5-5 0-16,2 1 0 15,3-5-1-15,13-9 0 0,0 16 1 16,14-6-2-16,9 2 2 16,5 3-1-16,-1 4 2 0,-7 3 0 15,-7 7 1-15,-18 2-1 16,-13-2 0-16,-14 0-3 15,-10-9-9-15,-4-8-21 16,6 1-4-16,-3-13-1 16,17-4 0-16</inkml:trace>
  <inkml:trace contextRef="#ctx0" brushRef="#br0" timeOffset="212987.2114">19988 7923 31 0,'21'0'38'0,"13"20"0"15,1 11 2-15,7 18-18 16,5 18-8-16,-13 8-6 15,-3 13-2-15,-18 0-1 0,-13-5-3 16,-8-8-4-16,-16-14-9 0,-6-18-28 16,-3-8-1-16,-1-21 0 15,13-9-1-15</inkml:trace>
  <inkml:trace contextRef="#ctx0" brushRef="#br0" timeOffset="213556.444">20202 7606 54 0,'14'27'33'0,"-7"-7"-9"16,-4 4-5-16,3 6-6 16,-6-1-3-16,0 0-1 15,0-7-3-15,-4-2-1 16,4-20-2-16,0 0-1 15,0 0-1-15,4-19 0 0,7-4 0 16,4 3 0-16,3-5-1 16,2 0 0-16,1 5 0 15,1 8 0-15,-2 6 0 16,-4 12 0-16,-4 9 1 16,-2 3 0-16,-6 8-2 15,-4-2-8 1,0 4-28-16,5 1-1 15,-5-10 1-15,7 4 0 0</inkml:trace>
  <inkml:trace contextRef="#ctx0" brushRef="#br0" timeOffset="214226.9119">20647 8301 19 0,'18'-15'32'16,"9"15"0"-16,-4 0-10 15,-6 5-3-15,-3 13-6 16,-7 2-4-16,-7 9-2 16,0 3-2-16,-7 4-2 15,2-4 0 1,5 0-1-16,6-5 0 15,6-6-1-15,7-8 0 16,6-7-1-16,3-8 1 16,3-11-2-16,-1-7 1 15,-2-10-1-15,-6-3 1 16,-6-5-2-16,-5 2 2 16,-5 2 0-16,-6 10 0 0,0 5 0 15,0 19 1-15,-11 0 0 16,8 15-1-16,3 12 1 0,0 5-1 15,6 1-4-15,7 1-12 16,4-1-20-16,-5-15 1 16,9 1-1-16,-6-15 0 15</inkml:trace>
  <inkml:trace contextRef="#ctx0" brushRef="#br0" timeOffset="214558.6009">21261 8323 14 0,'0'24'34'0,"-4"-6"0"0,4 13 1 15,-4-3-16-15,1-3-8 16,3 6-2-16,-3-12-3 16,3 0-1-16,0-9-1 15,0-10-2-15,0 0 0 16,3-18-1-16,-7-6 1 15,0-9-1-15,-5-9 0 0,-1-8 0 16,-2-5 0-16,0-4-1 16,-1 1 1-16,2 1-1 0,5 6 0 15,6 5 0 1,6 9-1-16,5 11 0 0,12 7-3 16,2 3-4-16,15 10-16 31,6 6-14-31,-3 0 2 0,8 6-2 15</inkml:trace>
  <inkml:trace contextRef="#ctx0" brushRef="#br0" timeOffset="214806.0157">21242 8580 36 0,'-12'6'36'16,"22"2"0"-16,6-8-5 16,14 0-18-16,10 0-7 15,5 0-19-15,3 0-20 16,-10-8-2-16,7 1-1 0,-12-8 1 15</inkml:trace>
  <inkml:trace contextRef="#ctx0" brushRef="#br0" timeOffset="214990.9278">21552 8315 46 0,'23'3'34'0,"-2"-6"1"0,9 3-7 16,-1 0-29-16,-2 0-29 16,5 3-2-16,-9-8-2 15,-2 7 0-15</inkml:trace>
  <inkml:trace contextRef="#ctx0" brushRef="#br0" timeOffset="215309.112">21897 8203 53 0,'16'18'37'0,"-5"1"0"0,-2 5-12 16,3 8-12-16,-9-3-4 16,3 4-2-16,-6-8-4 0,0-1-1 15,0-9-2-15,0-15-1 16,0 0-1-16,14-7 1 15,-1-12-1-15,4-7 0 16,3 1 1-16,1-2 0 16,-1 5 2-16,1 3 0 15,-3 6 1 1,0 13 1-16,-5 7-1 16,-4 10 1-16,-2 4 0 15,-2 5-2-15,1 3-7 16,-3-3-19-16,-3-4-13 0,5-1-1 15,-5-21 0 1</inkml:trace>
  <inkml:trace contextRef="#ctx0" brushRef="#br0" timeOffset="215493.7368">22368 8344 62 0,'9'-7'37'16,"12"7"1"-16,2 0-9 16,1 0-23-16,3 0-15 15,-8-5-26-15,9 5-1 16,-9-4-1-16,11 4 0 16</inkml:trace>
  <inkml:trace contextRef="#ctx0" brushRef="#br0" timeOffset="215709.8999">22863 8211 35 0,'0'-14'38'0,"0"14"0"16,0 0 1-16,0 0-17 16,18 22-10-16,-11 4-5 0,7 6-3 15,-7 4-1-15,1 2-2 0,1 0-4 16,-9-7-14-16,5-7-23 15,-5-3 0-15,0-21 1 16,-2 16-2-16</inkml:trace>
  <inkml:trace contextRef="#ctx0" brushRef="#br0" timeOffset="216264.4199">23014 8003 41 0,'32'0'33'16,"-3"-12"-3"-16,9 9-12 15,0-2-5-15,5 3-5 16,-8 2-4-16,-8 0-1 0,2-3-1 31,-8 3-1-31,-3 0 0 0,-2-4 0 16,-16 4 0-16,0 0-1 15,10 5 1-15,-10-5-1 16,9 19 1-16,-9-4-1 16,0 7 0-16,-4 7 1 15,10 7 0-15,2 5 0 16,-3 7 1-16,-5 2-1 0,0-1 1 15,4-1-1-15,8-5 1 16,0-4-1-16,-6-4 0 16,-6-8-1-16,3-7 1 15,7-5-1-15,-1-2 0 16,-9-13 1-16,3 14-1 16,-3-14 1-16,-12 10 0 0,-3-7 0 15,2 2 1-15,-6-4-1 16,-2 2 0-16,-7 2 1 15,4-5-1-15,1 0 0 16,6 0-1-16,17 0-1 0,-24 0-4 16,24 0-8-1,-13 2-24 1,13-2 0-16,0 0-1 16,-7-16 1-16</inkml:trace>
  <inkml:trace contextRef="#ctx0" brushRef="#br0" timeOffset="240225.6274">534 9811 27 0,'0'0'34'16,"0"0"-2"-16,16 43-7 16,-6 2-7-16,-7 16-4 15,3 10-3-15,6 12-2 16,-6 0-4-16,-2-3-3 15,1-6-5-15,-5-10-5 16,-5-12-9-16,5-52-16 0,0 60-4 16,0-60 0-16,0 0 0 0</inkml:trace>
  <inkml:trace contextRef="#ctx0" brushRef="#br0" timeOffset="240572.4685">543 9881 43 0,'0'0'32'15,"57"-51"0"-15,-57 51-11 16,62-19-12-16,-62 19-3 16,59 21-2-16,-59-21-1 15,24 56-2-15,-24-56 1 0,-16 68-1 16,16-68-1-16,-52 55-1 15,52-55-1-15,-49 29-1 16,49-29 0-16,0 0 0 16,0 0 0-16,0 0 1 0,0 0 1 15,67 0 0 1,-67 0 3 0,65 32 0-16,-65-32 1 15,41 63 0-15,-41-63-2 16,0 72-6-16,0-72-21 0,-38 57-6 15,38-57-1-15,-58 21 0 16</inkml:trace>
  <inkml:trace contextRef="#ctx0" brushRef="#br0" timeOffset="240841.6345">768 9583 61 0,'0'0'37'0,"65"-36"0"15,-22 39-16-15,10 35-7 16,2 18-5-16,-6 31-3 16,-14 17 0-16,-11 17-1 15,-14 4-3-15,-14-4-2 16,-10-11-3-1,-14-16-3-15,-7-10-11 16,-2-20-21-16,37-64-1 16,-49 63 0-16,49-63 0 15</inkml:trace>
  <inkml:trace contextRef="#ctx0" brushRef="#br0" timeOffset="244202.309">1922 9885 30 0,'-7'-38'33'16,"4"6"-4"-16,-1 8-4 0,-3 2-6 15,12 13-4-15,-5 9-2 0,4 23-4 16,1 6-1-16,3 13-4 16,0 7-1-16,4 4-3 15,-2 7-4-15,-1-9-8 16,0-5-24-16,1-3-2 15,-17-15 0-15,1-2-1 32</inkml:trace>
  <inkml:trace contextRef="#ctx0" brushRef="#br0" timeOffset="244364.8887">1673 10333 41 0,'16'4'36'0,"24"1"0"15,13-11-3-15,15-2-20 0,13 4-7 16,7 2-9-16,0-2-21 16,-7-5-11-16,-3 9-2 15,-25 0 1-15</inkml:trace>
  <inkml:trace contextRef="#ctx0" brushRef="#br0" timeOffset="244719.0634">1860 10640 7 0,'-28'-12'31'16,"15"-1"2"-16,13-9 0 16,25-2-17-16,11 6-3 0,9-1-4 15,4 14-1-15,-2 5-2 16,-4 15-1-16,-18 8 0 15,-14 6-2-15,-19 3 0 16,-17 4-1-16,-11 1 2 16,-8-7-3-16,-6-4 0 15,8-13-2 1,7-7 0-16,10-6 0 16,11-10-1-16,14-3-1 15,12 4 0-15,10-1 1 16,7 5 0-16,2 5 1 15,5 8-1-15,-3 3-6 16,4-2-25-16,-3 10-1 0,-10-10-1 16,14-2 1-16</inkml:trace>
  <inkml:trace contextRef="#ctx0" brushRef="#br0" timeOffset="245019.634">2700 10016 40 0,'22'-9'37'15,"-22"9"0"-15,10 0-6 16,-20 14-17-16,-16 4-4 16,-5 10-2-16,-12 5-3 15,2-1-2 1,-1-3-3-16,1 0-1 15,10-7-1-15,13-3 1 16,15-2-1-16,15-9-1 16,18 0 1-16,5 0 0 15,9 5-4-15,5-1-8 0,3-3-21 16,5 8-2-16,-17-9 2 16,3 4-1-16</inkml:trace>
  <inkml:trace contextRef="#ctx0" brushRef="#br0" timeOffset="245220.1724">2932 9939 47 0,'0'-24'38'0,"13"24"1"16,-13 0-7-16,5 28-15 15,1 17-4-15,-2 10-6 16,6 11-1-16,-6 7-3 15,2-2-6-15,2 0-17 16,5-6-19-16,-7-19-1 16,7-9-1-16,2-23 1 0</inkml:trace>
  <inkml:trace contextRef="#ctx0" brushRef="#br0" timeOffset="245567.4878">3112 10154 33 0,'-10'-7'36'16,"10"7"1"-16,19-6 0 16,6-3-22-16,13 9-5 31,1-4-4-31,5 4-2 0,-1 0-1 15,-5 4-2-15,-8 1-1 16,-17 5 0-16,-13 3 0 16,-12 3-1-16,-7 1 1 15,-6-3-1-15,-5 3 0 16,2-2 1-16,6 2-1 16,9-5 1-16,10 1 0 0,3-13 0 15,23 16-3-15,-5-12-4 16,15 0-19-16,4-4-10 15,-6-8-1-15,1-2 0 16</inkml:trace>
  <inkml:trace contextRef="#ctx0" brushRef="#br0" timeOffset="245736.7835">3556 9961 45 0,'0'-10'39'0,"0"10"-1"16,0 10-3-16,9 23-17 15,-9 8-6-15,9 19-6 16,-6 5-1-16,3 6-3 16,0-1-8-16,-3-2-33 0,1-15 0 15,5-8-1-15,-2-22 0 16</inkml:trace>
  <inkml:trace contextRef="#ctx0" brushRef="#br0" timeOffset="246021.8339">4095 10076 47 0,'-3'-12'36'0,"-12"15"2"15,-10 6-6 1,-6 1-20-16,-4 5-4 0,-5 2-4 15,-3 6-1-15,3-4-1 16,9 2-1-16,14-4 0 0,17 1-1 16,17-4-1-16,14-5-2 15,18 5-3-15,4-5-9 16,12-3-22-16,3 11-1 16,-9-12 1-16,-3 9-1 0</inkml:trace>
  <inkml:trace contextRef="#ctx0" brushRef="#br0" timeOffset="246406.5593">4423 10236 19 0,'4'-29'34'0,"-4"-13"1"15,0 4-7-15,6-3-7 16,-6 3-5-16,6 6-3 15,-6 4-3-15,7 9-2 16,-7 6-3-16,0 13-1 16,0 0-1-16,18 26-2 0,-6 3 0 15,-2 10-1-15,-1 6 0 0,3 10 0 16,-6-1 0-16,-2 0 0 16,-4-6 1-16,-13-4-1 15,-4-11 0-15,-3-11 0 16,-1-7 0-16,-1-8 0 31,3-7 0-31,3-2-1 0,16 2 1 16,-8-14-1-16,8 14 0 15,24-10 0-15,0 10 1 16,2-3-3-16,8 3-7 16,3 8-26-16,0-13-2 15,6 5-2-15,0-12 1 16</inkml:trace>
  <inkml:trace contextRef="#ctx0" brushRef="#br0" timeOffset="246638.8747">5166 10132 66 0,'0'0'40'0,"0"0"-1"16,9-14-5-16,-9 14-22 16,9-4-9-16,-9 4-8 31,15 4-17-31,-6 2-18 0,-9-6 0 16,7 11 0-16,-7-11 0 15</inkml:trace>
  <inkml:trace contextRef="#ctx0" brushRef="#br0" timeOffset="246886.2957">5203 10369 52 0,'0'0'38'15,"0"0"-3"1,11 10-8-16,-11-10-11 16,0 0-4-16,11 0-6 15,-11 0-9-15,0 0-34 0,4-10-1 16,-10 1 0-16,6 9-1 16</inkml:trace>
  <inkml:trace contextRef="#ctx0" brushRef="#br0" timeOffset="305506.7499">5866 9886 31 0,'0'0'33'0,"-6"17"-5"16,6 16-6-16,0 24-7 0,0 17-2 15,-3 6-3-15,3 12-1 16,0-5-3-16,5 2-2 16,-5-17-1-16,4-8-1 0,2-22 0 15,-1-14-1-15,2-18-1 16,-7-10 1-16,20-14-1 16,-7-9 0-16,2-6-1 15,3-4 0-15,5 1-1 16,0 3 0-16,3 7 1 15,-2 12 0-15,-1 10 0 0,-5 8 1 16,-3 9 0-16,-3 5 0 16,-5 7-3-16,-4-2-8 15,-3-4-25-15,3 1 0 16,-3-7 0-16,6-2 0 16</inkml:trace>
  <inkml:trace contextRef="#ctx0" brushRef="#br0" timeOffset="305860.4386">6443 10355 18 0,'0'26'31'0,"-9"-1"2"0,9 9-13 15,-2 4-7-15,-2 3-3 16,4 0-2-16,0-9-3 15,0-5-1-15,4-8-1 16,-4-10-2-16,0-9 1 16,4-11-1-16,-4-10 0 15,-3-9 1 1,-3-9-2-16,0-7 1 16,-3-8 0-16,2 0 0 15,1-1 0-15,1 3 1 16,5 2-1-16,3 7 1 15,12 7-1-15,7 12 0 16,8 5-4-16,3 6-6 16,8 4-20-16,9 13-6 0,-5-4 0 15,13 9-1-15</inkml:trace>
  <inkml:trace contextRef="#ctx0" brushRef="#br0" timeOffset="306091.8926">6493 10653 28 0,'0'0'29'0,"18"9"0"15,9-4-14-15,2 0-14 16,5-5-21-16,6 4-6 16,-9-12-2-16,4 8 1 15</inkml:trace>
  <inkml:trace contextRef="#ctx0" brushRef="#br0" timeOffset="306408.3271">6710 10403 10 0,'0'0'33'0,"15"-5"1"16,-2 12-1-16,3 8-14 16,-4 0-6-16,3 5-3 31,-6-2-3-31,1-1-1 0,-4-2-4 16,-6-15-2-16,12 5-1 15,-5-15-1-15,5-7 0 16,0-8-1-16,7 2 0 15,-1-7 0-15,-2 4 1 16,3 7 1-16,-4 5 2 16,1 11 1-16,-4 7 0 0,-3 14 1 15,1 1-1-15,-1 8-4 16,0 1-9-16,1 0-23 16,-5-9 0-16,4 0-2 15,-9-19 1-15</inkml:trace>
  <inkml:trace contextRef="#ctx0" brushRef="#br0" timeOffset="306777.7346">7125 10156 32 0,'13'-2'31'15,"-1"-5"-3"-15,7 1-10 16,6 6-5-16,-1-6-4 16,0 6-2-16,-5 0-1 15,0 7-1-15,-9 2-1 16,-1 5-1-16,-9 6-1 16,3 8 1-16,-3 7-1 0,0 2 0 15,0 6-1-15,0 4 0 16,3-2-1-16,1 1 2 15,2-2-1-15,-6-7-1 16,0-5 2-16,-10-4-1 16,-5-7 1-16,-6-4-2 15,-5-5 0 1,-2-7-6-16,3-5-12 16,4 0-18-16,0-14-1 15,14 1 0-15,3-7 0 16</inkml:trace>
  <inkml:trace contextRef="#ctx0" brushRef="#br0" timeOffset="307009.5034">7646 10379 18 0,'19'-10'34'16,"15"10"1"-16,-3-9-1 16,12 9-17-16,4 0-8 15,-3 0-8-15,-2 5-11 16,-7-5-22-16,-4 4-2 16,-16-8 0-16,-2 4-1 15</inkml:trace>
  <inkml:trace contextRef="#ctx0" brushRef="#br0" timeOffset="307178.7935">7721 10464 18 0,'11'16'35'16,"5"-10"1"-16,13 1-5 0,3-4-12 16,8-3-17-16,8 9-30 0,-15-18-3 15,9 9-3-15,-8-9-1 16</inkml:trace>
  <inkml:trace contextRef="#ctx0" brushRef="#br0" timeOffset="307695.3604">8452 10452 14 0,'17'3'33'0,"-1"-3"2"16,11 3-3-16,6 1-14 0,5-4-8 15,6 2-10-15,0-2-29 16,11 3-3-16,-12-8-2 15,10 5-1-15</inkml:trace>
  <inkml:trace contextRef="#ctx0" brushRef="#br0" timeOffset="308150.7845">9037 10292 22 0,'17'-21'32'16,"9"12"1"-16,-11 1-11 15,-3 12-6-15,-1 11-5 16,-11 8-3-16,3 9-2 15,-10 0-2 1,7 9 1-16,-3-2-2 16,10-1 0-16,5-6 0 15,6-13-1-15,7-5 0 16,6-6 0-16,0-12-1 16,3-7-1-16,-6-6-1 0,0-12 0 15,-7-3 0-15,-8-1-1 16,-1 1 0-16,-9-1 0 0,-3 11 1 15,-7 8 1-15,-1 8 0 16,8 6 1-16,-13 25-1 16,13 1 1-16,0 3 0 15,7 3-4-15,6 0-12 16,8 4-20-16,-6-15-1 16,11 2 0-1,-2-18 1-15</inkml:trace>
  <inkml:trace contextRef="#ctx0" brushRef="#br0" timeOffset="308467.2479">9713 10444 4 0,'-4'18'32'0,"4"9"0"15,0-6-2-15,0-2-13 16,0 3-4-16,0-12-3 0,0 2-1 15,0-12-3-15,0 0-2 16,0-17-1-16,0-2 0 16,-6-11 0-16,0-10-2 0,-1-9 0 15,-1-5 0-15,-1-6 0 16,-2 0 0-16,0 1 1 16,7 6-1-16,-1 7 0 15,5 4 1-15,7 9-1 16,10 10-2-16,7 4-4 31,5 6-7-31,11 3-15 0,9 10-9 16,-5 0-1-16,11 5 0 15</inkml:trace>
  <inkml:trace contextRef="#ctx0" brushRef="#br0" timeOffset="308736.8422">9728 10589 19 0,'3'13'33'15,"13"-13"0"-15,14 9-3 16,2-5-17-16,4-2-16 16,5 7-24-16,-10-14-4 15,3 5-1-15,-12-10-1 16</inkml:trace>
  <inkml:trace contextRef="#ctx0" brushRef="#br0" timeOffset="308937.4339">9955 10389 13 0,'11'-10'33'16,"18"10"0"-1,-5-7 1-15,5 1-22 16,5 4-16-16,-7-7-23 0,10 9-4 15,-14-9-1-15,5 9 2 16</inkml:trace>
  <inkml:trace contextRef="#ctx0" brushRef="#br0" timeOffset="309269.5092">10296 10281 11 0,'22'20'34'0,"-13"-3"0"15,6 10-2-15,1-3-14 16,-10 3-4-16,6 2-5 16,-12-10-2-16,3-1-2 15,-3-8-2-15,0-10-1 16,0 0-1-16,0-14-2 16,3-5 0-1,3-5-1-15,6 2-1 16,1-6 0-16,2 6 1 15,2 4 1-15,0 8 2 16,2 10 1-16,-6 13 1 0,3 6 1 16,-10 6 0-16,3 6 0 15,-2 1-3-15,-2-1-7 16,1-7-18-16,4 3-12 0,-5-16-1 16,8 0-1-16</inkml:trace>
  <inkml:trace contextRef="#ctx0" brushRef="#br0" timeOffset="309470.051">10763 10427 45 0,'22'8'36'0,"-3"-8"0"15,5 0-7-15,5 0-19 16,-2 0-13-16,-3 1-28 0,-11-7-3 16,3 6-1-16,-16 0-1 15</inkml:trace>
  <inkml:trace contextRef="#ctx0" brushRef="#br0" timeOffset="309755.2487">11092 10386 21 0,'0'-24'31'0,"15"5"0"15,-5-6-8-15,2-1-4 16,4 6-5-16,-10-1-3 31,5 9-3-31,-11 12-1 0,0 0-1 16,6 19 0-16,-3 9-2 15,-3 9-1-15,3 4 0 16,-3 1 0-16,6 6-2 16,2-2-4-16,-5-14-7 15,3-9-28-15,4-3-1 16,-10-20 0-16,17 8 0 0</inkml:trace>
  <inkml:trace contextRef="#ctx0" brushRef="#br0" timeOffset="310203.2156">11399 10114 10 0,'9'-13'31'0,"18"7"2"16,2-6-2-16,2 1-14 0,9 6-6 16,-6-5-3-16,4 7-2 15,-8-1-2-15,-5 4-1 16,-8 0-2-16,-4 5 0 16,-7 7 0-16,-6 3-1 15,0 7 1-15,-6 6-1 16,1 9 0-1,0 7 1-15,0 6-1 16,5 5 0-16,0-1 1 16,5-1-1-16,2-2 1 15,1-5-1-15,-2-4 0 0,1-9 1 16,-2-9 0-16,-5-5 0 16,-3-2 1-16,-4-7 0 15,-11-5-1-15,0 0 1 0,-7-5-1 16,0 4-2-16,-1-4-11 15,6 5-23-15,-7-13-2 16,13 8 0-16,2-16 1 16</inkml:trace>
  <inkml:trace contextRef="#ctx0" brushRef="#br0" timeOffset="311422.2098">12166 10439 21 0,'0'0'31'0,"28"5"-3"16,-4-5-11-16,10 0-14 15,11 10-26-15,-7-15-1 16,16 9-4-16,-14-11 4 15</inkml:trace>
  <inkml:trace contextRef="#ctx0" brushRef="#br0" timeOffset="312245.4153">12929 10174 33 0,'-22'-23'23'0,"13"0"-1"31,5-4-4-31,8-2-2 0,14 2-4 16,11 8-3-16,13 4-1 16,8 5-1-16,3 10-1 15,-7 6-1-15,-6 13-1 16,-21 8-1-16,-16 10-1 16,-22 1-1-16,-13 3 1 15,-13-3-3-15,-1-1 1 0,5-6 0 16,8-7-1-16,20-9-1 15,13-15 0-15,34 9-3 16,3-13-4-16,9 4-11 0,4 0-15 16,-10-5 0-1,7 5 0-15,-17-5 10 0</inkml:trace>
  <inkml:trace contextRef="#ctx0" brushRef="#br0" timeOffset="312524.5825">12693 10542 20 0,'25'9'34'15,"19"-4"1"-15,1-5-6 16,17 0-11 0,10 5-5-16,2-5-5 15,3 0-5-15,-2 0-9 16,-13 0-11-16,-12-4-18 16,-7 4 0-16,-21-3 0 0,0 3 4 15</inkml:trace>
  <inkml:trace contextRef="#ctx0" brushRef="#br0" timeOffset="312863.1644">12869 10736 30 0,'14'11'32'0,"10"-11"-4"15,14 0-10-15,10 0-4 16,3 0-3-16,-3-5-5 16,-4-1-2-16,-6 2-1 15,-11 0-2-15,-11 4 0 16,-16 0 0 0,0 0-1-16,-16 12 0 15,-2 3 0-15,0 8 0 16,-5 2 1-16,8 11-1 15,0 2 0-15,8 4 0 16,7-1 0-16,0 0-1 0,6-7-1 16,4-5-8-16,1-3-15 15,-11-26-8-15,20 15-1 0,-20-15 1 16</inkml:trace>
  <inkml:trace contextRef="#ctx0" brushRef="#br0" timeOffset="313048.0731">12890 10897 7 0,'20'0'32'15,"18"7"0"-15,1-7-3 16,14 0-14-16,6 5-5 16,0-5-9-16,0 5-22 15,-16-11-9-15,4 6-1 16,-23-11-1-16</inkml:trace>
  <inkml:trace contextRef="#ctx0" brushRef="#br0" timeOffset="313595.1301">13865 9927 22 0,'-57'33'28'0,"-1"28"-4"16,2 18-2-16,7 18-4 15,14 18-4-15,14 3-2 16,21 13-3-16,18-6-3 15,20-12-5-15,12-15-10 0,12-17-19 16,2-29-7-16,8-13 0 16,-10-32 0-16</inkml:trace>
  <inkml:trace contextRef="#ctx0" brushRef="#br0" timeOffset="313880.8161">14169 10271 22 0,'9'-41'30'16,"6"4"-2"-16,-8-5-7 15,2 1-5-15,-1 3-3 0,-8 1-2 16,4 11-3-16,-7 5-1 15,3 21-2-15,-11-8-1 16,4 21-2-16,0 10-1 16,7 9-2-16,3 16-4 15,1-1-8-15,7 3-22 0,6 2 1 16,-1-7-2-16,5 1 0 16</inkml:trace>
  <inkml:trace contextRef="#ctx0" brushRef="#br0" timeOffset="314081.3551">13933 10527 28 0,'35'5'29'0,"7"-9"0"15,17 4-16 1,6 0-5-16,10 0-9 0,2 6-14 15,-11-6-12-15,2 5-2 16,-25-5 0-16</inkml:trace>
  <inkml:trace contextRef="#ctx0" brushRef="#br0" timeOffset="314397.332">14107 10751 24 0,'-7'-19'32'15,"27"10"0"-15,10 0-12 16,7 1-5-16,4 8-4 16,-1 4-1-16,-8 9-4 0,-12 6-2 15,-10 7-1-15,-20-1-1 16,-11 4-1-16,-13-3-1 15,-4-3-1-15,1-3 0 0,4-6 0 16,10-1-1 0,12-9 1-16,11-4-1 15,18 6 1-15,10-6-2 0,6 0-4 16,13 0-14-16,8 0-13 0,-8-11 1 16,4 4-1-16</inkml:trace>
  <inkml:trace contextRef="#ctx0" brushRef="#br0" timeOffset="314651.5278">14482 10045 24 0,'31'-16'34'0,"3"7"2"15,14 24-6-15,6 22-11 0,-4 18-7 16,-4 21-3-16,-16 15-3 16,-10 16-1-16,-20 9-3 15,-11-3-3-15,-9-1-6 16,-14-15-6-16,-2-18-24 16,7-8 0-16,2-28-1 0,16-16 0 31</inkml:trace>
  <inkml:trace contextRef="#ctx0" brushRef="#br0" timeOffset="315114.3074">14837 9803 26 0,'0'0'31'0,"10"15"-2"15,-10-4-9-15,0 4-7 0,0 2-2 32,0 3-4-32,0-2 0 0,-6-5-2 15,6-3-2 1,0-10 0-16,0 0-2 0,8-17 1 16,6 4-2-16,3-7 1 15,3 2-1-15,0 3 1 16,2 1 0-16,-3 8 2 15,-2 6-1-15,-8 8 1 0,0 4 0 16,-9 8-2-16,4-1-9 16,-8 3-28-16,11 2 1 15,-2-7-2-15,11 2 0 16</inkml:trace>
  <inkml:trace contextRef="#ctx0" brushRef="#br0" timeOffset="315718.8383">15182 10407 43 0,'18'-9'27'0,"6"9"-8"15,-4 3-3-15,-4 7-4 0,-3 9-3 16,-7 0-3-16,-4 8 0 16,-4 2-3-16,-3 2 1 15,0-3-2-15,5-5-1 16,4-3 0-16,8-4 0 15,3-8 0 1,9-8 0-16,2-3-1 16,3-6 0-16,1-8 0 15,0-5 0-15,-6-4 0 16,-5-6 0-16,-2 0-1 16,-5 4 1-16,-3 5 0 15,-6 4 0-15,-3 7 1 16,0 12-1-16,0 0 0 0,0 22 1 15,4 6-5-15,0-1-10 16,-4 2-19-16,13 8-1 16,-6-14 0-16,12 5 1 15</inkml:trace>
  <inkml:trace contextRef="#ctx0" brushRef="#br0" timeOffset="316035.9032">15806 10648 18 0,'-6'12'29'16,"6"4"-3"-16,3-6-6 31,-3-10-4-31,0 0-3 0,0 0-3 16,0-17-1-16,-8-5-2 15,2-4 0-15,-4-12-3 16,1-3 0-16,-1-8-1 15,2-4-1-15,1 2 0 16,7-4 0-16,0 6 0 16,10 3-1-16,2 4 0 0,6 6 0 15,7 7-2-15,0 8-1 16,5 6-3-16,1 2-5 16,4 6-16-16,8 7-11 0,-9-5 1 15,10 6-1 1</inkml:trace>
  <inkml:trace contextRef="#ctx0" brushRef="#br0" timeOffset="316305.4628">15841 10714 18 0,'0'0'31'0,"22"11"1"16,-1-14-1-16,5 3-19 16,7 0-8-1,-1-4-15-15,5 9-18 16,-12-10-3-16,6 5 1 15,-13-10 7-15</inkml:trace>
  <inkml:trace contextRef="#ctx0" brushRef="#br0" timeOffset="316637.5275">16049 10455 34 0,'16'0'33'0,"-5"-3"1"15,6 6-14-15,-6 9-4 16,-2-1-6-16,-2 7-2 16,-7 0-3-16,3-3 0 0,-6-1-2 15,3-6-1-15,0-8-1 16,0 0-1-16,0 0-1 16,13-19 0-16,2 1 1 15,0-6-2-15,8 5 1 16,-3-3 0-16,2 3 0 15,-2 9 2 1,-1 5 0-16,-2 5 0 16,-1 10 0-16,-3 4 0 15,-2 5-1-15,-1-1-5 16,5 2-14-16,-2 3-17 16,-10-15 0-16,7 7 0 15,-10-15 0-15</inkml:trace>
  <inkml:trace contextRef="#ctx0" brushRef="#br0" timeOffset="317059.7121">16474 10157 46 0,'19'-10'33'0,"12"10"-2"16,5-10-15-16,-5 5-4 16,6 5-5-16,-8-4-2 15,2 4-2-15,-13 0-1 16,0 7-1-16,-8 1 0 0,-3 3 0 16,-7 4-1-16,3 4 1 15,-3 8 0-15,3 6-1 16,-3 4 0-16,5 3 1 15,-1 4-1-15,2-2 1 0,0 0-1 16,2-1 1 0,-1-6-1-16,-3 0 1 0,-4-10 0 15,0-3-1-15,-6-3 1 16,-4-4 0-16,-8-3 0 0,-1-7-2 16,-2-1-3-16,-4-8-9 15,-1-5-22-15,8 6 0 16,-6-9-1-16,8 4 0 31</inkml:trace>
  <inkml:trace contextRef="#ctx0" brushRef="#br0" timeOffset="319263.8532">17277 10468 57 0,'19'13'33'0,"12"-9"-9"16,12 0-6-16,9-4-6 0,5 6-6 16,3-3-18-1,4 3-20-15,-16-15-2 0,5 4 0 16,-16-12-2-16</inkml:trace>
  <inkml:trace contextRef="#ctx0" brushRef="#br0" timeOffset="319762.2397">18069 10043 6 0,'-21'-21'30'15,"21"21"1"1,19-25-4-16,2 7-10 0,16 4-5 15,6 0-5-15,5 5-2 16,0 6-1-16,-6 5-2 0,-10 3 1 16,-15 5-2-16,-17 4 0 15,-7 4-1-15,-17-4 1 16,2 0-1-16,-4 1 1 16,9-3-1-16,7-2 0 15,14 1 1-15,16 1 0 16,10 1 0-16,4-1 0 0,-1 5 0 15,-2-3 1-15,-9 1 0 16,-15 4-2-16,-14-2-1 16,-9 2-7-16,-12-5-18 15,-7-5-8-15,7 5 0 16,-2-9-1-16</inkml:trace>
  <inkml:trace contextRef="#ctx0" brushRef="#br0" timeOffset="319964.2811">18006 10435 47 0,'28'14'35'0,"5"-16"-1"0,17-1-14 15,11 3-10-15,7 0-7 16,2 0-7-16,6 0-15 15,0 8-14-15,-18-8-1 16,-1 3-1-16</inkml:trace>
  <inkml:trace contextRef="#ctx0" brushRef="#br0" timeOffset="320327.7582">18064 10682 25 0,'0'0'33'0,"24"7"-1"16,3-7-6-16,19 0-9 15,6 5-5-15,0-5-4 0,-1-5-3 31,-6 2-2-31,-9-1-1 0,-11 4-1 16,-14-4-1-16,-11 4 0 16,-13 8 1-16,-3 0-1 15,-3 4 0-15,1 9 0 16,-1 4 0-16,5 8 0 16,4 1 0-16,6 4 0 15,4 1 0-15,4-2-4 0,1-5-4 16,6-3-11-16,-3-2-15 15,-8-27-2-15,3 14 1 16,-12-20 7-16</inkml:trace>
  <inkml:trace contextRef="#ctx0" brushRef="#br0" timeOffset="320512.9435">18068 10867 31 0,'-4'-12'33'0,"25"12"-1"16,16-5-11-16,12-1-5 15,10 6-5-15,4-1-3 0,9 1-6 16,1 0-20 0,-5 0-15-1,-18-16-2-15,-4 8 1 16</inkml:trace>
  <inkml:trace contextRef="#ctx0" brushRef="#br0" timeOffset="321082.2303">19235 9918 14 0,'-33'18'31'0,"-14"6"1"0,1 23-11 16,5 13-1-16,0 15-5 16,13 7-3-16,4 3-3 15,17-1-3-15,14-4-2 16,9-11-5-16,14-14-10 15,5-12-21-15,5-23-4 16,10-8 1-16,-7-22-1 0</inkml:trace>
  <inkml:trace contextRef="#ctx0" brushRef="#br0" timeOffset="321283.2867">19192 10342 34 0,'10'-5'34'16,"15"10"0"-16,4-5-2 15,10 0-22-15,9 8-9 16,4-6-19-16,5 6-14 16,-12-13-2-16,2 5 0 15</inkml:trace>
  <inkml:trace contextRef="#ctx0" brushRef="#br0" timeOffset="321616.2344">19649 10165 43 0,'16'-18'32'16,"8"14"1"-16,3-2-16 0,-4 1-6 15,0 10-4-15,-8 0-2 16,-5 9-1-16,-10-1-3 31,-13 3-2-31,-2 2 0 0,-4-2-1 16,6-1-1-16,2-4 1 16,11 4-1-16,5-2 1 15,11 4 2-15,8-1 2 16,0 3 1-16,-2 7 1 15,-11-2 0-15,-6 6 0 16,-14-5-1-16,-12-2-6 0,-5-8-21 16,-4 2-10-16,-8-17 0 15,11-4-2-15</inkml:trace>
  <inkml:trace contextRef="#ctx0" brushRef="#br0" timeOffset="321848.4423">19931 10001 47 0,'44'0'38'0,"10"15"0"16,-3 12-3-16,-11 12-19 15,2 22-5-15,-21 7-6 0,-11 8-1 16,-21 6-4-16,-12-5-4 15,-6-4-10-15,-5-9-24 16,3-24-1-16,9-15 0 16,5-20-1-16</inkml:trace>
  <inkml:trace contextRef="#ctx0" brushRef="#br0" timeOffset="322217.7182">20156 9718 44 0,'18'-10'36'0,"4"16"0"16,-10 6-6-16,-7 4-17 15,0 9-5-15,-5-1-3 16,-2 0-2 0,-2-4-2-16,4-8-1 15,0-12-1-15,0 0-1 16,18-8 0-16,-4-10 0 16,8 0 1-16,1 1 0 15,2 0 1-15,-2 5 2 16,-2 5 0-16,-2 7 1 15,-8 10-2-15,-2 8-3 0,-4 5-21 16,-1 7-12-16,-4-7-1 16,7 9-1-16</inkml:trace>
  <inkml:trace contextRef="#ctx0" brushRef="#br0" timeOffset="322750.1931">20675 10169 48 0,'18'-9'34'15,"-18"9"-2"-15,13-4-13 0,-6 19-6 16,-7 6-5-1,0 9-3-15,-3 6 0 0,3 0-1 32,5 1-2-32,4-6 0 0,7-4-2 15,4-10 1-15,5-10 0 16,6-7-1-16,-2-15 1 16,2-8-2-16,-5-6 2 15,-4-3-2-15,-5-4 1 16,-6 3-1-16,-6 9 1 15,-5 6-1-15,0 18 1 0,-14 0 0 16,8 18-1-16,1 9 1 16,5 6-4-16,0 0-9 15,0-5-22-15,15 4-1 16,-4-13 0-16,13-1 0 16</inkml:trace>
  <inkml:trace contextRef="#ctx0" brushRef="#br0" timeOffset="323090.069">21230 10178 19 0,'0'0'31'15,"7"29"2"-15,-7-4-5 32,0 6-15-32,0 3-3 0,0-3-2 15,5 1-2-15,-5-9-1 16,2-7-1-16,-2-16-2 15,0 0 0-15,-4-15 0 16,1-12-1-16,-6-11 1 16,-2-8-2-16,-2-8 1 15,1-8-1-15,1-1 1 0,2 2-1 16,6 1 0-16,3 6 1 16,6 4-1-16,11 10 1 15,6 4-1-15,6 12-1 16,10 7-5-16,1 4-12 15,0 3-18-15,10 13 0 16,-9-3 0 0,6 18 0-16</inkml:trace>
  <inkml:trace contextRef="#ctx0" brushRef="#br0" timeOffset="323320.714">21306 10430 42 0,'0'0'36'0,"7"9"0"15,5-9-10-15,8-4-14 0,11 4-8 16,1-5-21-16,10 5-16 15,-11-13-2-15,7 7-1 16</inkml:trace>
  <inkml:trace contextRef="#ctx0" brushRef="#br0" timeOffset="323536.8806">21550 10130 24 0,'19'0'33'0,"-2"-8"1"16,11 8-2-16,-2-4-23 0,1-5-32 16,4 11-6-16,-12-9-3 15,5 7-1-15</inkml:trace>
  <inkml:trace contextRef="#ctx0" brushRef="#br0" timeOffset="323890.7579">21916 10031 27 0,'11'5'35'15,"10"13"1"-15,-8 0-3 0,-3 4-17 16,5 6-4-16,-11-3-5 16,4 2-2-16,-8-8-1 15,3-5-2-15,-3-14 0 16,0 0-1-16,0 0 0 0,5-14-1 16,6-6-1-1,4-2 1-15,4-1-1 16,1 5 0-1,4 3 1-15,-2 6 0 16,1 9 1-16,2 4 0 0,-10 10 1 16,-3 5 0-16,-5 5-2 15,-3-2-4-15,-1 6-18 16,0-1-16-16,-6-12 0 16,3-1 0-16,0-14 0 0</inkml:trace>
  <inkml:trace contextRef="#ctx0" brushRef="#br0" timeOffset="324090.9761">22387 10216 34 0,'8'-14'36'0,"14"14"0"15,1-9 0-15,5 4-21 16,7 1-13-16,-1-2-25 0,3 11-11 15,-12-13-2 1,3 8 1 0</inkml:trace>
  <inkml:trace contextRef="#ctx0" brushRef="#br0" timeOffset="324291.5179">22763 10118 23 0,'19'-17'35'15,"-9"-3"1"-15,8-4-7 0,-2 10-9 16,-9 0-6-16,9 14-4 16,-16 0-1-16,7 16-3 15,-3 8-2-15,-4 7-1 16,0 2-3-16,0 3-4 16,7 6-11-16,-7-2-23 15,-4-13-1 1,8-1 0-16,-10-15 0 15</inkml:trace>
  <inkml:trace contextRef="#ctx0" brushRef="#br0" timeOffset="324792.2008">23087 9829 32 0,'31'-8'34'16,"2"-1"1"-16,7 3-5 15,1 3-14-15,-3-2-7 0,0 0-4 16,-3 5-2-16,-3-4-2 16,-5 4 0-16,-12 0-1 15,1 0 0-15,-16 0 0 16,10 17 0-16,-10-3 0 15,0 4 0-15,5 6 0 32,-2 8 1-32,-3 6-1 0,0 3 0 15,6 6 1-15,-2 0-1 16,9 4 0-16,-3-3 1 16,-2-1-1-16,2-4 0 15,7-7 1-15,-6-5-1 0,4-7 0 16,-3-2 1-1,-12-8 0-15,0-14 1 0,-13 13-1 16,-5-13 1-16,-10 3-1 16,-9-3 1-16,-12 2 0 15,0-2-1-15,5 5-1 0,7 0-1 16,3-1-1-16,10 1-2 16,2-5-7-16,22 0-16 31,9 5-10-31,-9-5-1 0,12-10 1 15</inkml:trace>
  <inkml:trace contextRef="#ctx0" brushRef="#br0" timeOffset="335179.0685">510 11964 50 0,'16'-45'36'16,"-16"45"2"-16,27 54-5 15,-8-1-21-15,-3 22-4 16,2 6-2-16,4 13 1 16,-4-4-3-16,-6-1-1 0,-8-7-3 15,-16-14-1-15,-4-15-1 16,16-53-1-16,-46 51 0 15,46-51 0-15,-73-27-1 16,28-9 3-16,8-17 0 16,15-10 2-16,6-7 1 15,16-5 1-15,16 2 1 0,17 8-1 16,11 7 1-16,15 7-6 16,3 14-9-16,-9 13-24 15,0 1-4-15,-11 13-1 0,-42 10 1 16</inkml:trace>
  <inkml:trace contextRef="#ctx0" brushRef="#br0" timeOffset="335379.6068">788 11630 23 0,'32'-57'35'16,"-32"57"1"-16,71 10 2 15,-30 22-16-15,4 17-11 0,6 21-3 16,-17 30-1-16,-12 16-1 16,-17 7-3-16,-10 5-12 15,-17-7-28-15,-6-17-1 16,-9-1 0-16,-7-27-1 16</inkml:trace>
  <inkml:trace contextRef="#ctx0" brushRef="#br0" timeOffset="338127.1844">1807 12133 14 0,'3'-13'32'0,"-3"-13"1"15,0-5-8-15,5-2-6 16,-5-1-3-16,7 6-1 31,-7 0-5-31,10 15-1 0,-10 13-2 16,5 10-1-16,0 19 0 15,0 22-2-15,-2 12-1 16,5 4-1-16,-3 7 0 16,2-5-2-16,-7-8-1 15,2-11-5-15,6-11-21 16,-4-17-14-16,-4-22 0 0,10 0 1 16</inkml:trace>
  <inkml:trace contextRef="#ctx0" brushRef="#br0" timeOffset="338459.2457">2542 11965 27 0,'0'0'34'0,"-11"4"0"0,-16 5-4 16,-14 1-15-16,-1 12-7 16,-12-2-2-16,2 5-2 0,1-3-1 15,10-1-1-15,13-1-1 16,21-1 1-16,23-1 0 16,15-4-1-16,12-1 1 15,11-1 0-15,4 5-1 16,0-3-3-16,-1 2-15 0,-5 0-20 15,-23-11 0-15,-2 2 0 16,-8-7 0-16</inkml:trace>
  <inkml:trace contextRef="#ctx0" brushRef="#br0" timeOffset="338690.7469">2761 11914 31 0,'0'-23'36'0,"0"23"1"15,0 0-3-15,4 10-15 0,-4 26-5 16,-10 10-5-16,8 15-2 16,-4 4-3-16,6 4-2 0,3 1-5 15,-6-10-12-15,-1-12-25 16,8-7 0-16,2-22 1 15,6-9-2-15</inkml:trace>
  <inkml:trace contextRef="#ctx0" brushRef="#br0" timeOffset="339047.311">2942 12105 28 0,'0'0'35'0,"25"-7"1"16,-1 7-1-16,10-6-21 16,13 6-5-16,-7 0-4 0,4 0-2 15,-8 0-1-15,-10 6-2 16,-15 0 0-16,-11-6-1 0,-24 22 1 15,-7-7 0-15,-6 4 0 16,-1-3 0-16,2 2 0 16,5-1 1-16,8 2-1 15,18-4 1-15,11 0-1 16,12-4 0-16,13-1-1 31,3-3-4-31,7 1-17 0,9-3-14 16,-11-10 0-16,1-1 0 15</inkml:trace>
  <inkml:trace contextRef="#ctx0" brushRef="#br0" timeOffset="339247.8998">3403 11896 39 0,'0'-11'37'0,"0"11"1"15,10 16-6-15,2 20-14 16,-6 11-7-16,4 17-4 15,-4 5-1-15,3 3-3 16,-2-1-3-16,-2-9-9 31,4-15-29-31,-2-5-2 0,-7-20 0 16,10-12 0-16</inkml:trace>
  <inkml:trace contextRef="#ctx0" brushRef="#br0" timeOffset="339564.3358">4049 12025 38 0,'0'0'34'0,"0"0"2"31,-26 6-13-31,-5 3-10 16,-8 8-4-16,-11 2-4 0,0-1-2 16,3 2-1-16,8-5-1 15,10 3-1-15,14 0 1 16,18-5-1-16,18 3 0 16,13 1 1-16,13 2 0 15,2 3-1-15,5-3-4 0,5-3-27 16,0 2-5-16,-17-8 0 15,5 0-1-15</inkml:trace>
  <inkml:trace contextRef="#ctx0" brushRef="#br0" timeOffset="339996.4645">4353 12034 41 0,'28'-9'35'0,"-1"-6"-1"16,7 2-15-16,4 9-7 15,-10 1-4-15,-3 9-2 16,-13 1-2-16,-15 7-1 15,-16 4-2-15,-9-3-1 16,0 3 0-16,-3-1 0 0,3-2-1 16,7-4 0-16,15 0-1 15,14-4 1-15,17 5 0 16,10-1 1-16,3 4 1 16,1 5 1-16,-5 4 1 15,-9 5 1-15,-12 2 0 16,-20-1 0-1,-17-4 0-15,-14-3 0 16,-8-7-3-16,-4-4-1 16,0-10-3-16,3-7-8 15,13-4-17-15,16 2-11 16,8-11 0-16,20 9 0 16</inkml:trace>
  <inkml:trace contextRef="#ctx0" brushRef="#br0" timeOffset="340265.4373">5220 12122 48 0,'0'0'39'16,"0"0"-1"-16,3-11-4 15,-3 11-18-15,0 0-11 0,0 0-11 16,0 0-25-16,9 3-7 16,-9-3-1-16,0 14 1 15</inkml:trace>
  <inkml:trace contextRef="#ctx0" brushRef="#br0" timeOffset="340496.8276">5236 12318 32 0,'0'14'40'0,"0"-14"1"15,0 0-3-15,6 15-13 31,-6-15-10-31,0 0-5 0,0 0-4 16,0 0-2-16,0 0-2 16,0 0-5-16,11 0-21 15,-11 0-17-15,4-13-1 16,-4 13-1-16,-4-19 1 16</inkml:trace>
  <inkml:trace contextRef="#ctx0" brushRef="#br0" timeOffset="381297.0911">5868 11951 42 0,'0'0'27'16,"-11"6"-1"-16,5 27-4 16,-2 16-5-16,4 21-5 0,-3 5-4 15,7 8-2-15,0-3-1 16,0-1-1-16,2-14-2 16,6-11-1-16,-1-23 0 0,4-19-2 15,2-18 1 1,-2-12-1-16,4-14 0 15,1-3 0 1,4-2-1-16,0-2 1 16,3 10 1-16,-1 10 0 0,0 8 1 15,-1 15 1-15,-2 9 0 16,-4 9 0-16,-5 6 0 16,-4 4 0-16,0 3-5 15,-6-5-13-15,0-4-20 16,5 1-1-16,-5-12-1 0,7 1 0 15</inkml:trace>
  <inkml:trace contextRef="#ctx0" brushRef="#br0" timeOffset="381629.639">6356 12401 25 0,'0'20'35'16,"-5"-2"0"-16,-2 11-3 15,7 0-19-15,-6-1-4 16,6 1-3-16,0-7-2 0,0-9-2 16,0-13-1-16,0 0 1 31,9-19-1-31,-9-6-1 0,0-12 1 16,-9-10 0-16,-1-9-1 15,-2 1 0-15,3-2 1 16,3 3 0-16,-1 2 0 15,7 6 0-15,6 5 0 16,9 9-1-16,8 12 0 16,10 1-4-16,5 9-7 0,2 7-19 15,1-1-7-15,5 10 0 16,-5 1 0-16</inkml:trace>
  <inkml:trace contextRef="#ctx0" brushRef="#br0" timeOffset="381861.433">6412 12612 20 0,'-3'20'35'0,"3"-20"-1"0,13 18-2 15,11-12-18-15,2-6-7 16,4 0-13-16,1-12-25 16,3 9-1-16,-8-9-3 15,-2 3 1-15</inkml:trace>
  <inkml:trace contextRef="#ctx0" brushRef="#br0" timeOffset="382182.8866">6617 12322 37 0,'15'5'35'0,"-9"5"-2"16,4 6-13-16,-4 10-6 0,-6-4-4 16,3 6-4-16,-3-4-3 15,0-5-1-15,0-9-2 16,0-10-1-16,0-10-1 15,9-4 0-15,6-8 0 0,1-3 1 16,2 2 1-16,2 1 1 16,-1 7 1-16,1 10 1 15,-4 9 1-15,0 8 0 0,-4 6 0 16,-3 9-1-16,-3 0-6 16,-2 0-16-16,-4-3-17 15,9 0-2-15,-6-15 1 16,10-1-1-16</inkml:trace>
  <inkml:trace contextRef="#ctx0" brushRef="#br0" timeOffset="382549.9273">6992 12129 4 0,'-3'-15'32'15,"15"5"0"-15,-2-4-1 16,8 4-16-16,3 3-4 16,2 2-3-16,1 5-2 15,-3 5-2-15,-2 5-1 16,-6 4 0-16,3 6 0 31,-10 4-1-31,3 10 0 0,-3 1 0 16,1 7 1-16,-1 5-1 15,3 1 1-15,0 2-1 16,-2 1 0-16,-2-3 1 16,-1-1-1-16,-4-7 1 15,-10-3-2-15,-5-10 1 16,-6-6-1-16,-4-7 0 0,-1-9-4 16,1-5-5-16,-2-4-17 15,4-11-12-15,15-2-2 16,5-7 1-16</inkml:trace>
  <inkml:trace contextRef="#ctx0" brushRef="#br0" timeOffset="382850.7353">7599 12264 18 0,'0'0'35'0,"31"-2"1"15,-4-6-1-15,8 4-19 16,6 4-5-16,-1 0-5 0,4 0-6 15,-5 0-8-15,-7-5-8 16,-8 1-14-16,2 4-5 16,-17-2 0-16,-9 2 3 15</inkml:trace>
  <inkml:trace contextRef="#ctx0" brushRef="#br0" timeOffset="383104.6611">7655 12424 42 0,'28'5'35'16,"3"-5"-4"-16,6-3-9 15,10 3-6-15,-1-6-5 16,-2 2-4-16,-10-1-4 15,-4 1-3-15,-5 4-9 16,-15 4-21-16,-10-4-6 16,0 0-1-1,-10 5 0-15</inkml:trace>
  <inkml:trace contextRef="#ctx0" brushRef="#br0" timeOffset="386395.3739">8390 12322 23 0,'10'-26'32'16,"11"10"-2"-16,-3 9-8 15,-3 10-6-15,3 17-4 0,-8 6-5 16,-2 7-1-16,-1 4-2 15,2 1-1-15,-9 1-2 16,6-2 1-16,-3-5-1 0,4-1 0 16,5-10 0-16,1-8 0 15,5-8 0-15,4-5 0 16,0-12-1-16,2-8 1 16,4-9-1-16,-6-9 1 15,-1-4-1-15,-5-1 0 31,-6 6 1-31,-5 3-1 0,-5 13 1 16,-3 11 0-16,-5 15 0 16,1 14 1-16,1 10-1 15,2 8 0-15,4 9-4 16,4-3-14-16,2-3-19 16,10-1-1-16,3-14 0 15,11-5 0-15</inkml:trace>
  <inkml:trace contextRef="#ctx0" brushRef="#br0" timeOffset="386743.6165">9070 12411 18 0,'0'0'33'0,"0"23"1"15,-5-7-3-15,5 10-18 0,0 7-4 16,0-4-1-16,0 4-2 15,0-8-1-15,5-1-2 16,-5-12 0-16,0-12-2 16,0 0 0-16,0-24 0 15,-5-5 0-15,-1-12 0 0,-4-10-1 16,-2-10 0-16,-1-5 0 16,0 2 0-16,1-2 0 15,3 5 0-15,2 6 1 16,4 4-1-16,10 13-1 15,8 6 1-15,8 10-3 16,6 3-4 0,13 9-14-16,7 4-15 15,-3-2 0-15,13 13 1 16,-3-2 6-16</inkml:trace>
  <inkml:trace contextRef="#ctx0" brushRef="#br0" timeOffset="386959.7808">9164 12566 2 0,'0'0'29'0,"21"14"0"16,-2-14-6-16,9 3-14 15,3-3-16-15,-7-4-18 16,8 4-2-16,-11-8 0 16</inkml:trace>
  <inkml:trace contextRef="#ctx0" brushRef="#br0" timeOffset="387276.2129">9387 12271 44 0,'13'-4'36'16,"1"13"0"-16,-1 11-14 0,-4-3-9 15,0 11-4-15,-9-3-3 16,4 1-1-16,-4-6-3 0,0-6-1 16,0-14-1-16,0 0 0 15,16-15 0-15,2-8-1 16,3-5 1-16,1 2-1 15,6 2 1-15,0 5 0 16,-3 10 1 0,-3 14-1-16,-6 8 1 15,-5 12 0-15,-5 5-3 16,-6 0-12-16,0-1-22 16,0 3-2-16,0-11 2 15,11-7-2-15</inkml:trace>
  <inkml:trace contextRef="#ctx0" brushRef="#br0" timeOffset="387645.6405">9756 12029 30 0,'27'-11'33'0,"-7"-4"0"15,11 5-14-15,-1 10-7 16,-4 0-3-16,1 4-3 16,-9 7-1-16,-4 6-1 15,-3 4-2-15,-2 9 0 32,-5 3 0-32,-1 8 0 0,-3 7-1 15,4 4 2-15,1 3-1 16,5 0 0-16,-2-1 2 15,2 0-2-15,-1-6 2 16,-3-4-2-16,-6-11 1 16,-3-1-1-16,-11-13 0 15,-6-4-2-15,-4-6-3 0,-8-9-6 16,5 4-17-16,1-4-12 16,-4-13-1-16,14 8 1 15</inkml:trace>
  <inkml:trace contextRef="#ctx0" brushRef="#br0" timeOffset="389362.8767">10425 12501 30 0,'-9'9'34'0,"28"-5"1"0,12-4-13 16,13-5-7-16,13 5-9 0,9-4-18 16,2 4-19-16,-10-5-2 15,5 5-2-15,-23-3 5 16</inkml:trace>
  <inkml:trace contextRef="#ctx0" brushRef="#br0" timeOffset="389879.1346">11352 12225 9 0,'-21'-17'30'15,"-3"-9"-4"-15,7-4-6 16,8 0-3-16,9-6-2 15,14 4-3-15,8 3-3 32,13 7-2-32,3 9 0 0,4 13-1 15,-10 7-1-15,-12 12 0 16,-20 13-2-16,-11 9-1 16,-22 3 0-16,-5 1 0 15,-5-2-1-15,0-5 0 16,5-7-1-16,18-8 0 15,20-11 0-15,15-8 0 0,23-4 0 16,6-4-2-16,9 4-2 16,-3-3-8-16,5 3-19 15,-7 12-6-15,-13-7-1 16,-6 7 1-16</inkml:trace>
  <inkml:trace contextRef="#ctx0" brushRef="#br0" timeOffset="390102.0552">11086 12570 24 0,'0'0'34'0,"25"0"2"15,19 0-6-15,12-4-12 16,11-2-9-16,10 3-3 15,6 0-5-15,-3-1-10 16,-5 1-21-16,-9 6-5 16,-25-3-1-16,-10 5 0 15</inkml:trace>
  <inkml:trace contextRef="#ctx0" brushRef="#br0" timeOffset="390402.6044">11225 12726 22 0,'30'10'31'0,"-2"-10"0"0,18-5-14 16,2 0-4 0,-1 1-5-16,-2-1-2 0,-8 0-3 15,-11 5-1-15,-12 0-1 16,-11 12 1-16,-12 5 1 15,-5 6 0-15,-6 9 0 0,3 7 1 16,1 5-1-16,4 2 0 16,6-3-1-16,6-2-3 15,3-6-5-15,1-7-13 16,-4-16-16-16,8-1 0 16,-8-11 1-16,-14-12 8 31</inkml:trace>
  <inkml:trace contextRef="#ctx0" brushRef="#br0" timeOffset="390618.7699">11235 12881 16 0,'13'-15'35'0,"26"11"0"16,8-5 0-16,11 6-16 16,6 3-13-16,3-5-32 0,7 10-6 15,-12-12-2-15,7 7-1 0</inkml:trace>
  <inkml:trace contextRef="#ctx0" brushRef="#br0" timeOffset="390966.4586">12321 11886 22 0,'-68'12'33'15,"0"25"-2"-15,-7 18-9 0,3 23-5 16,11 14-3-16,10 12-4 16,26 10-3-16,17-3-2 31,24-2-2-31,16-7-2 0,15-19-3 15,15-14-9-15,1-11-24 16,2-23-1-16,4-14 0 16,-13-21-1-16</inkml:trace>
  <inkml:trace contextRef="#ctx0" brushRef="#br0" timeOffset="391204.7599">12532 12290 19 0,'3'-60'31'16,"-7"-1"-7"-16,4 6-2 15,0 5-4 1,0 11-2-16,0 19-4 16,0 8-3-16,0 12-2 15,-9 19-2-15,9 13-2 0,0 11-2 16,0 11-1-1,9 6-6-15,-2 1-12 0,2-5-18 16,6-1 0-16,-5-12 0 16,5-6 2-16</inkml:trace>
  <inkml:trace contextRef="#ctx0" brushRef="#br0" timeOffset="391420.9365">12379 12501 32 0,'23'-5'30'0,"20"9"0"16,3-4-15-16,7 0-8 16,3 5-8-16,3-1-17 15,3 6-11-15,-19-7-1 16,0 10 0-16</inkml:trace>
  <inkml:trace contextRef="#ctx0" brushRef="#br0" timeOffset="391668.3536">12448 12700 24 0,'-13'-10'31'0,"23"3"-5"16,12 0-6-16,14 2-3 0,5 5-6 15,-1 0-3-15,0 9-2 16,-14 6-1-16,-10 7-2 15,-16 7-1-15,-14 0 0 16,-14 1-1-16,-2-2 1 16,2 1-1-16,0-5-1 15,15-2 0 1,13-8 1-16,7-4-2 16,14-10-1-16,11 5-8 15,4-5-20-15,1-12-4 16,10-3-1-16,-8-14 0 15</inkml:trace>
  <inkml:trace contextRef="#ctx0" brushRef="#br0" timeOffset="391906.6547">12855 12018 18 0,'21'-34'33'0,"19"26"3"16,0 16-1-16,7 24-18 15,9 28-5 1,-12 19-3-16,-5 20-2 16,-20 13 0-16,-10 7-2 15,-14 4-4-15,-12-7-2 16,-1-10-6-16,-10-27-6 16,6-15-24-16,8-18-2 15,7-31 0-15,7-15 1 16</inkml:trace>
  <inkml:trace contextRef="#ctx0" brushRef="#br0" timeOffset="392307.7681">13210 11848 15 0,'16'5'31'0,"-16"-5"2"16,19 22-5-16,-9-1-13 15,-5 1-4-15,-1 7-3 16,-4-5-2-16,0 1-2 15,0-9 0-15,0-6-2 16,0-10 0-16,6-12-1 16,6-2-1-16,3-3 1 0,4-2 0 15,3 1 0-15,0 3 0 16,0 10 0-16,-4 7 1 16,-2 10 0-16,-7 8-2 15,-3 3-13-15,-6 1-22 16,9 8-1-16,-6-8 0 15,10 9-1 1</inkml:trace>
  <inkml:trace contextRef="#ctx0" brushRef="#br0" timeOffset="392839.3498">13747 12416 27 0,'0'0'29'0,"0"10"-2"0,-9 5-11 16,0 11-5-16,6 1-5 0,-1 2 0 15,4 5-1 1,10-8 0-16,8-4-1 0,4-6 1 15,6-10-3-15,0-11 0 16,3-6 0-16,3-9-2 16,-9-7 1-16,-4 0 0 0,-8-2 1 15,-10 2-1-15,-3 8 1 16,-6 5-1-16,6 14 2 16,-20 5-1-16,12 11 1 15,2 9 0-15,6 7-3 16,9 4-5-16,1-4-16 31,4-4-14-31,15-1-1 0,-2-14 0 16,11 0 4-16</inkml:trace>
  <inkml:trace contextRef="#ctx0" brushRef="#br0" timeOffset="393124.7369">14224 12552 25 0,'0'0'27'15,"0"24"-2"-15,0-9-13 16,0-1-5-16,0 3 1 16,0-7-1-16,0-10-1 0,0 0-1 15,-3-14 1-15,-3-10 0 16,6-4 0-16,-9-12-1 31,6-9-2-31,-7-8 0 0,7 1-1 16,0-5 0-16,3 3 0 15,6 2-1-15,7 6-1 16,2 9 1-16,8 9-2 16,8 10-3-16,5 7-8 15,1 5-18-15,8 10-5 16,-8 0 0-16,6 12 0 0</inkml:trace>
  <inkml:trace contextRef="#ctx0" brushRef="#br0" timeOffset="393356.0713">14213 12684 19 0,'0'0'30'0,"27"16"1"31,-5-11-8-31,8 1-16 0,5-3-12 16,-7-8-22-16,13 5-2 15,-13-12-1-15,5 5 12 16</inkml:trace>
  <inkml:trace contextRef="#ctx0" brushRef="#br0" timeOffset="393657.3798">14497 12393 12 0,'0'-8'35'0,"13"15"0"16,-6 2 1-16,3 7-18 15,1 10-5-15,-7-2-4 16,4 0-3-16,-5-4-2 16,2-5-1-1,-5-15-2-15,11 3 0 16,-2-14 0-16,5-6-1 15,6-2 0-15,1-3 0 0,1 1 0 16,3 3-1-16,-3 8 1 16,-4 10 0-1,-2 3 1-15,-7 12-1 0,-3 4 0 16,-6 5-2-16,0 5-12 0,0 5-23 16,-9-17 1-16,6 5-1 15,3-22 0-15</inkml:trace>
  <inkml:trace contextRef="#ctx0" brushRef="#br0" timeOffset="393989.4406">14908 12194 23 0,'25'-24'34'0,"12"9"1"16,-4-3-4-16,1 3-17 15,1 7-4 1,-8 8-3-16,-2 0-3 16,-7 9-1-16,-3 9-1 15,-8 1 0-15,-4 10-1 16,-3 4 0-16,2 9 1 16,-2 4-1-16,0 4 0 0,6 4 0 15,-3 1 1-15,-3-3-1 16,0-2 1-16,-5-6 0 0,-8-4-1 15,-8-10 1-15,-5-6-2 16,-5-10-7-16,-8-8-18 16,-1-9-12-16,4-4-1 15,3-11-1-15</inkml:trace>
  <inkml:trace contextRef="#ctx0" brushRef="#br0" timeOffset="394346.6899">15708 12504 55 0,'22'0'37'15,"15"0"-2"-15,9 0-12 16,13 0-27-16,6 6-28 0,0-10-1 16,6 4-2-16,-9-6-1 15</inkml:trace>
  <inkml:trace contextRef="#ctx0" brushRef="#br0" timeOffset="394861.6978">16570 12035 23 0,'18'-10'34'15,"1"-3"-1"-15,15 2-4 16,6 6-15-16,3-1-5 15,1 6-4-15,-7 6-1 16,-8 1-1-16,-14 7-2 0,-15 3 0 31,-10-3 0-31,-9 2 0 0,-5-3-1 16,0-1 0 0,8-4 0-16,16-8 0 0,6 14 0 15,15-7 1-15,10 4 0 16,-2 6 0-16,0 0 1 15,-8 7 0-15,-17 5 1 16,-12 0-1-16,-14 2-3 0,-11-7-7 16,-5-4-21-16,7 1-8 15,-10-12 1-15,13 0-1 16</inkml:trace>
  <inkml:trace contextRef="#ctx0" brushRef="#br0" timeOffset="395093.4813">16463 12472 23 0,'17'13'36'15,"20"-8"-1"-15,6-5-5 0,19 0-11 16,9 0-6-1,7-3-8-15,0 3-9 0,-1 0-16 16,-4 0-15-16,-21 0 0 16,-7 7-1-16</inkml:trace>
  <inkml:trace contextRef="#ctx0" brushRef="#br0" timeOffset="395494.1035">16489 12739 32 0,'18'7'32'0,"7"0"-7"15,16-7-7 1,9 6-4-16,5-6-2 0,7 0-5 16,-9 0-2-16,-1 0-2 15,-11-7-1-15,-14 7-1 0,-13-2-1 16,-14 2 0-16,0 9 0 16,-10 0 1-16,-6 6-1 15,1 7 1-15,-1 5-1 31,1 5 1-31,2 8 0 0,7-3 0 16,3 2-3-16,0-2-2 16,6-4-6-16,-3-6-12 15,0-10-13-15,0-3 1 16,0-14-1-16</inkml:trace>
  <inkml:trace contextRef="#ctx0" brushRef="#br0" timeOffset="395717.2862">16607 12927 47 0,'30'-9'37'0,"11"9"0"15,9-5-6-15,8-4-21 0,11 3-8 16,2 2-16-16,3 4-20 0,-16-13-2 16,-2 8-1-1,-14-9 0-15</inkml:trace>
  <inkml:trace contextRef="#ctx0" brushRef="#br0" timeOffset="396199.2288">17682 11872 19 0,'-27'34'31'0,"-17"11"1"0,0 20-13 15,2 19-2-15,2 3-4 32,15 13-2-32,15-4-3 0,20-3-2 15,17-12-3 1,16-16-6-16,11-19-13 0,10-13-19 15,-2-22-1-15,1-11 1 16,-13-12 2-16</inkml:trace>
  <inkml:trace contextRef="#ctx0" brushRef="#br0" timeOffset="396422.2216">17739 12400 25 0,'0'0'36'0,"11"0"-1"16,7 0-2 0,8 0-17-16,10 7-7 15,0-2-6-15,6-1-16 16,-7-4-20-16,8 0-3 16,-12-14 1-16,4 9-2 15</inkml:trace>
  <inkml:trace contextRef="#ctx0" brushRef="#br0" timeOffset="396700.8966">18069 12197 15 0,'6'-22'32'16,"16"13"0"-16,1-2-8 15,5 11-9-15,4 5-5 0,-6 4-4 16,-4 9-1-16,-8 6-2 15,-8 3-2-15,-6-1-1 16,-7-3-1-16,-1-5 0 16,3-1 0-16,5-7 0 15,6-1 1-15,9-3-1 32,4 0 2-32,2 1 1 0,0 6 2 15,-8 2 0-15,-13 8 0 16,-9-3 0-16,-12 4-2 15,-5-2-10-15,-8 1-23 16,-5-14-3-16,11 0-2 16,-1-13 0-16</inkml:trace>
  <inkml:trace contextRef="#ctx0" brushRef="#br0" timeOffset="396939.2123">18354 12005 46 0,'46'-12'38'16,"2"12"0"-16,10 25-10 15,4 16-12-15,-8 14-5 16,0 16-3-16,-16 3-4 16,-13 8-1-16,-21-1-2 15,-20-7-5-15,-10-6-9 16,-14-12-17-16,-3-21-10 15,5-8 1-15,2-18 0 0</inkml:trace>
  <inkml:trace contextRef="#ctx0" brushRef="#br0" timeOffset="397371.2307">18692 11850 24 0,'11'-4'34'0,"6"12"1"16,-17-8-3-16,13 21-16 16,-9 1-6-16,-4-1-3 15,0 3-4-15,-7-4 1 0,2-3-2 16,-2-8 0-16,7-9-1 16,0 0-1-16,18-17 1 15,-3 2-1-15,6-1 2 0,-2 0-1 16,1 6 1-1,0 0 0-15,-3 10 1 16,-4 11 0 0,1 2 0-16,-7 6-2 15,-2-1-12-15,-5 1-26 0,13 4-2 16,-7-11 1-16,8 4-1 16</inkml:trace>
  <inkml:trace contextRef="#ctx0" brushRef="#br0" timeOffset="397955.8612">19254 12334 17 0,'16'-7'33'15,"5"14"0"-15,-9 0 0 16,-6 7-17-16,1 11-6 16,-7 2-2-16,0 2-2 15,0-3-1-15,0 2-1 0,0-7-2 16,7-2 0-16,5-7 0 16,9-7-1-16,2-5 0 15,5-6-1-15,-4-6 0 16,2-7-1-16,-3-4 1 15,-4-4-1-15,-4-2 0 32,-6 1 0-32,-4 5 1 0,-5 3 0 15,0 6 1-15,0 14 0 16,0 0 0-16,0 13 0 16,0 8 0-16,4 6 0 15,-4 5 0-15,8 1 0 16,-3 1-3-16,2-7-6 15,6-5-18-15,4-4-11 0,-3-18 0 16,6 3 0-16</inkml:trace>
  <inkml:trace contextRef="#ctx0" brushRef="#br0" timeOffset="398257.1584">19764 12397 21 0,'7'32'31'15,"-7"-15"0"-15,6 6-11 16,-1 2-3-16,-5-5-5 16,5 1-1-16,-5-9-1 15,0-4-1-15,0-8-3 16,0 0-1-16,-4-26-1 16,1 1 0-16,-6-12-2 0,0-10 0 15,-4-11-1-15,1-3-1 16,-3-2 1-16,6 0-1 15,5 6 1-15,4 3-1 16,11 9 0-16,6 14 0 16,13 11-3-16,4 4-2 15,11 16-10-15,-2 0-17 0,3 4-6 16,4 8-1-16,-3-2 1 16</inkml:trace>
  <inkml:trace contextRef="#ctx0" brushRef="#br0" timeOffset="398504.1265">19864 12569 23 0,'-10'14'35'15,"10"-14"1"-15,11 13-5 0,15-8-12 16,5-5-7-16,6 0-8 16,5 0-17-16,4 0-21 15,-11-17-2-15,3 12 0 16,-11-13 0-16</inkml:trace>
  <inkml:trace contextRef="#ctx0" brushRef="#br0" timeOffset="398726.8079">20072 12341 39 0,'24'0'31'0,"-5"-7"1"0,13 7-20 15,-4 8-26-15,-4-8-13 16,7 4-4-16,-13-13 0 15</inkml:trace>
  <inkml:trace contextRef="#ctx0" brushRef="#br0" timeOffset="399005.4869">20404 12221 38 0,'21'14'37'0,"-8"-1"0"15,2 10-2-15,1 5-19 16,-7-2-5-16,0 4-4 15,-9-5-3-15,0 0 0 32,0-8-3-32,-4-5-1 0,4-12 0 15,0 0-2-15,0 0 0 16,4-25 0-16,4 5 0 0,2-3 0 16,2-1 0-1,1 2 1-15,1 5 1 0,0 4 0 16,-2 7 1-16,1 10 1 15,-4 4 0-15,2 11 0 0,-5 3 0 16,2 1 1-16,-2 2-2 16,1-3-3-16,1 0-13 15,4-3-23-15,-12-19-1 16,16 7 0-16,-16-7 0 16</inkml:trace>
  <inkml:trace contextRef="#ctx0" brushRef="#br0" timeOffset="399243.8038">20790 12329 37 0,'19'5'35'0,"10"-2"0"15,-2-3-9-15,7 0-17 0,-3 0-18 16,-7-6-21-1,7 9-3-15,-14-10-1 16,3 7-1-16</inkml:trace>
  <inkml:trace contextRef="#ctx0" brushRef="#br0" timeOffset="399459.9698">21250 12167 52 0,'0'0'37'16,"0"0"-4"-16,12 15-9 0,1 11-8 15,-8 5-7-15,7 10-2 16,-6 1-2-16,2 4-2 16,-4-3-5-16,-1-11-11 15,-3-7-25-15,4-6-1 16,-4-19 1-16,12 9-2 15</inkml:trace>
  <inkml:trace contextRef="#ctx0" brushRef="#br0" timeOffset="399892.3">21429 11989 35 0,'22'-11'34'0,"17"4"1"16,-1-2-10-16,2 3-11 15,6 1-6-15,-6 1-3 16,1 4-1-16,-9-4-2 16,-5 4 0-16,-5 0-2 0,-6 4 0 15,-9 1 0-15,-1 5 0 16,-6 3 0-16,0 8 0 15,0 2 0-15,0 12 1 16,-4 1 0-16,4 5 0 16,0 6 0-16,4 1 1 15,0 2-1 1,1-4 0-16,2-2-1 16,1-1 1-16,1-9 0 15,-2-1-1-15,-2-8 1 16,-5-4-1-16,0-5 1 0,0 0-1 15,-10-4 1-15,-6 1-1 16,-6-3 1-16,-5-3-1 16,-5 2 0-16,3-3-1 0,0 3-2 15,0-7-8-15,8-7-25 16,10 5-1-16,0-9 0 16,11 9 0-16</inkml:trace>
  <inkml:trace contextRef="#ctx0" brushRef="#br0" timeOffset="403367.9264">553 14197 24 0,'0'0'31'0,"0"0"-6"16,-40-7-5-1,40 7-3-15,-75 22-3 16,75-22-3-16,-74 46-2 15,74-46-2-15,-35 65-2 16,35-65-1-16,26 68 0 0,-26-68-2 16,78 57 0-1,-36-44 1-15,8-6-2 16,-50-7 1-16,77-24-1 0,-77 24 1 16,28-76-2-16,-36 23 1 0,-11-7-2 15,-3-11 1-15,-9-5 0 16,3 0 0-16,0 4 2 15,13 6-1-15,15 9 1 16,12 13-2-16,-12 44-3 16,62-43-9-1,-62 43-26-15,81 14 1 16,-38 8-3-16,-43-22 2 16</inkml:trace>
  <inkml:trace contextRef="#ctx0" brushRef="#br0" timeOffset="403637.4776">733 13501 49 0,'56'11'38'0,"-6"25"1"16,2 17-5-16,-3 15-21 0,-5 24-2 15,-10 10-2-15,-18 12-2 16,-10 3-5-16,-13-9-2 16,-11-6-6-16,-13-13-4 15,0-6-13-15,4-20-17 16,27-63-1-16,-38 68 1 31,38-68 1-31</inkml:trace>
  <inkml:trace contextRef="#ctx0" brushRef="#br0" timeOffset="406424.3651">1701 13735 25 0,'-6'-9'35'16,"6"21"0"-16,-4 16-8 15,4 19-7-15,4 24-7 16,-1 9-3-16,5 15-3 16,-1-3-2-16,-1-4-7 15,3-9-6-15,-3-20-21 16,0-21-7-16,-1-14-1 15,-5-24 0-15</inkml:trace>
  <inkml:trace contextRef="#ctx0" brushRef="#br0" timeOffset="406772.3887">1877 13987 38 0,'20'-4'34'0,"6"8"1"16,1-4-7-16,2 0-16 16,11 5-3-16,2-5-3 15,0 7-1-15,-2-5-4 16,-10 6 1-16,-8 1-2 16,-12 5 0-16,-16 4 0 0,-10 5 0 15,-13 4-1-15,-8 3 1 16,-3 1-1-16,2 1 1 15,4-3 1-15,10-4 0 0,11-8 1 16,13-4 0-16,16-8-1 16,8-5 1-1,12 0-4-15,4-7-10 0,-1-4-24 16,12 4-1-16,-12-7 0 0,5 5-1 16</inkml:trace>
  <inkml:trace contextRef="#ctx0" brushRef="#br0" timeOffset="407019.8025">2419 13692 30 0,'0'0'36'16,"0"9"2"-16,8 27 1 15,-3 18-20-15,2 9-6 16,0 17-2-16,-7 10-3 15,8 3-3-15,-8-4-5 0,4-11-8 16,-1-12-22-16,-3-13-10 16,0-20 0-16,0-12-1 15</inkml:trace>
  <inkml:trace contextRef="#ctx0" brushRef="#br0" timeOffset="407304.988">2638 13964 25 0,'0'0'35'16,"36"7"0"-16,-1-1 0 0,11 4-19 15,4 8-7-15,-2-2-4 16,4 1-1-16,-8-3-3 15,-5-4-1-15,-14 0 0 16,-6-3-1-16,-19-7 0 16,5 10 0-16,-17-1 1 15,-16 1 0-15,-9 8 1 0,0 2 1 16,-6 2-1-16,-1 4 0 16,3-1-3-16,11-1-6 15,8-10-26-15,22-1-3 0,0-13 1 16,30-4 0-1</inkml:trace>
  <inkml:trace contextRef="#ctx0" brushRef="#br0" timeOffset="407743.7268">3205 13975 27 0,'-6'-17'34'0,"21"10"0"16,3-3-10-16,14 2-8 15,11 4-6 1,-5 4-2-16,2 7-4 15,-12 3-1-15,-6 8-1 16,-14 2 0-16,-13 4-1 16,-14-6-1-16,-2 2 1 0,-1-4-1 15,6-4 0 1,12-1 0-16,4-11 0 16,27 13 0-16,0-6 0 0,10 10 0 15,-3 3 0-15,-3 8 1 0,-15 8-1 16,-16 1 0-1,-10 3 0-15,-21-3-1 0,-7-7 0 16,-7-3-3-16,-5-13-2 16,9-7-9-16,10-7-15 15,5-16-5 1,22-1-1-16,4-8 0 16</inkml:trace>
  <inkml:trace contextRef="#ctx0" brushRef="#br0" timeOffset="408044.1053">4138 14085 57 0,'0'0'38'15,"0"0"0"-15,0 0-9 16,0 0-17-16,9-6-8 16,-9 6-9-16,13 14-21 31,-13-14-11-31,10 12-1 0,-10-12 0 15</inkml:trace>
  <inkml:trace contextRef="#ctx0" brushRef="#br0" timeOffset="408323.7792">4151 14344 58 0,'0'0'39'15,"3"13"0"-15,-3-13-6 16,0 11-31-16,0-11-36 16,0 0-2-16,6 11-1 0,-6-11-2 31</inkml:trace>
  <inkml:trace contextRef="#ctx0" brushRef="#br0" timeOffset="415205.6844">4975 13776 19 0,'0'-21'32'16,"0"21"2"-16,9 18-12 15,-9 14-5-15,7 25-4 16,-7 14-4-16,8 18-1 0,-8 9-1 16,2 3-3-1,-2-4 0-15,0-7-2 16,0-18-1-1,0-11-1-15,-4-24 0 16,4-20-1-16,0-17-1 0,5-20 1 16,4-10-2-16,3-7 2 15,4-1-1-15,2 1 2 16,7 8 0-16,-3 12 2 16,-1 12 0-16,1 12 0 15,-6 12 1-15,-4 9-1 0,-1 4-2 16,-5-2-8-16,-1-4-25 15,6 1-4-15,-8-13 0 16,8-1-1-16</inkml:trace>
  <inkml:trace contextRef="#ctx0" brushRef="#br0" timeOffset="415575.2878">5507 14276 8 0,'-6'10'33'0,"6"20"1"15,-3-1 0-15,3 9-19 16,0 8-5-16,0-4-1 0,0 2-2 16,-4-11-3-16,4-3-1 15,0-14-2-15,0-16 0 16,0 0 0-16,0-24-1 15,-6-5 0-15,-2-12 0 16,-2-8 0-16,-1-6 0 0,-3-4 0 16,2 2 0-16,2-1 1 15,4 4 0-15,6 6 0 16,11 4-1-16,7 11 1 16,9 2-1-16,10 9-1 15,5 5-6-15,6 11-9 31,1 6-16-31,1 0-4 0,7 10 0 16,-15 0 1-16</inkml:trace>
  <inkml:trace contextRef="#ctx0" brushRef="#br0" timeOffset="415822.7033">5554 14599 34 0,'6'11'33'16,"-6"-11"0"-16,31 0-6 15,-4 0-30-15,4-11-26 16,13 11-2-16,-10-10-1 15,6 1 1-15</inkml:trace>
  <inkml:trace contextRef="#ctx0" brushRef="#br0" timeOffset="416107.8602">5783 14304 20 0,'16'3'35'0,"-3"3"2"15,3 11-3-15,-2 3-18 0,-5-4-4 16,3 7-4-16,-12-5-3 16,9 0-2-16,-9-10-2 0,0-8-1 15,0 0-1-15,7-23 1 16,1 4-1-16,1-3 0 16,3 3 1-16,0 2 0 15,3 5 2-15,-1 12 0 31,-3 6 0-31,-2 11 1 0,-1 4-1 16,-1 5-4-16,3 3-15 16,0 0-20-16,-10-12-1 15,11 0-1-15,-11-17 1 16</inkml:trace>
  <inkml:trace contextRef="#ctx0" brushRef="#br0" timeOffset="416493.3202">6065 14033 20 0,'33'-9'32'32,"-4"-4"0"-32,14 7-2 15,0 3-18-15,-5 3-5 0,2 0-3 16,-9 4 0-16,-6 5-2 15,-7-2 0-15,-5 4 0 16,-7 6-1-16,-3 2 1 16,-3 6-1-16,0 6 0 15,0 6 0-15,0 7 1 0,0 7 1 16,9 0 0-16,-6 3 1 16,4 0-1-16,-7-4 1 15,3 1 0-15,-10-9 0 16,-2-4-1-16,-10-14 0 15,-6-3-2-15,-2-11-1 16,-4-5-2 0,6-5-6-16,-3-14-14 15,7-2-16-15,12 5-1 16,2-8 0-16,20 6 1 16</inkml:trace>
  <inkml:trace contextRef="#ctx0" brushRef="#br0" timeOffset="416747.2527">6787 14286 31 0,'12'-6'36'16,"4"-4"1"-16,18 10-2 15,4 0-20-15,-1 0-7 16,6 0-5-16,-2 0-8 16,-4 3-13-16,-10-6-18 15,-5 8 0-15,-22-5-1 16,15-7 5 0</inkml:trace>
  <inkml:trace contextRef="#ctx0" brushRef="#br0" timeOffset="417010.3007">6818 14410 38 0,'13'5'36'0,"20"2"0"16,4-4-13-16,3-3-7 0,6 4-16 16,-12-7-31-16,8 6-3 15,-18-10-1-15,1 7-1 16</inkml:trace>
  <inkml:trace contextRef="#ctx0" brushRef="#br0" timeOffset="417527.189">7664 14292 15 0,'13'-25'31'32,"9"18"3"-32,-10 7-9 0,1 6-8 15,-1 17-5-15,-6 3-3 16,-2 9-2-16,-4 2-2 15,0 3 0-15,0-6-3 16,0 0 0-16,0-7-1 16,11-8 0-16,2-7 0 15,5-8-1-15,2-8 0 0,4-8-1 16,1-5 0-16,0-7-1 16,0-2 1-16,-7-3-2 15,0 4 2-15,-9-1 0 16,2 7 1-16,-9 6 1 15,-2 13 0-15,0 0 1 0,-6 12 0 32,6 10 0-32,0 4 0 0,7 6-1 15,2 3-1-15,1-2-7 16,8-1-19-16,3-3-10 16,-9-13 0-16,8-5-1 15</inkml:trace>
  <inkml:trace contextRef="#ctx0" brushRef="#br0" timeOffset="417847.6387">8251 14410 49 0,'12'23'35'16,"-12"-1"-2"-16,0 3-16 15,0 7-3 1,0-7-4-16,0 0-3 15,-9-9-3-15,9-7-1 16,0-9-1-16,0 0-1 16,-12-21 0-16,5-4 0 0,-1-12-1 15,-2-8 1 1,1-6-1-16,-5-2 0 0,7-7 1 16,0 3-1-16,7-1 1 15,0 7-1-15,12 5 0 0,4 6 0 16,8 5-3-16,3 4-2 15,7 9-10-15,1 5-16 16,3 1-7-16,4 5 1 16,-7 0-1-16</inkml:trace>
  <inkml:trace contextRef="#ctx0" brushRef="#br0" timeOffset="418097.5644">8372 14580 35 0,'0'0'32'0,"24"11"0"16,-5-11-12-16,9 0-23 15,1 8-19-15,-4-15-7 0,6 7-3 16,-14-10 1-16</inkml:trace>
  <inkml:trace contextRef="#ctx0" brushRef="#br0" timeOffset="418382.7504">8538 14304 33 0,'14'4'36'16,"-1"3"0"-16,-1 5-4 16,4 11-18-16,-10-5-5 15,3 3-2-15,-6-5-3 16,0-1-2-16,-3-15-2 16,0 0-1-16,13-7 0 0,-4-13-1 15,4-1 1-15,2-6-1 16,4 3 1-16,2 4 1 15,-1 8 1-15,1 7 1 0,-6 12 0 16,1 10 1 0,-7 5-1-16,0 10 0 0,-2 0-4 15,-7-1-15-15,-4-7-20 16,8 0-1-16,-4-14 1 0,15-4-2 16</inkml:trace>
  <inkml:trace contextRef="#ctx0" brushRef="#br0" timeOffset="418767.8745">8859 14055 32 0,'26'-12'34'16,"-8"-7"1"-16,14 6-7 15,-1 6-14-15,-4-1-5 0,4 4-4 16,-10 1-2-16,-1 3 0 16,-2 0-1-16,-3 7-1 15,-2-2 0-15,-6 7 0 0,0 5 1 16,0 5-1 0,-3 8 1-16,5 8 0 15,-3 7-1 1,3 5 2-16,-2 3-2 15,5 0 1-15,-6 3 0 0,0 0-1 16,-6-4 1-16,-3-5-1 16,-9-10 1-16,-4-5-1 15,-8-10 0-15,-1-6-3 16,-1-7-5-16,-1-9-20 16,-1-15-13-16,10 2 1 0,3-8 0 15</inkml:trace>
  <inkml:trace contextRef="#ctx0" brushRef="#br0" timeOffset="419830.7295">9620 14398 33 0,'15'7'35'0,"3"-4"1"15,16 5-2-15,1 1-24 16,11-2-15-16,7 2-26 15,-4-11-3-15,10-3-1 16,-8-9 0-16</inkml:trace>
  <inkml:trace contextRef="#ctx0" brushRef="#br0" timeOffset="420253.7361">10446 14123 3 0,'-2'-9'29'15,"-7"-11"2"-15,12 2-10 16,4-3-4-16,2-2-2 15,13 3-3-15,-1 1-1 0,10 9-2 16,3 2-1-16,6 12-2 16,-11 4-1-16,-5 13-1 15,-14 5 0-15,-10 11-1 16,-20-4-1-16,-7 4 0 16,-14-5 0-16,-1-2-1 15,0-7-1 1,2-5 0-16,12-5 0 15,7-6-1-15,21-7 0 16,0 0 1-16,31 12-1 16,0-6 1-16,10 1-2 15,4-2-4-15,6-2-26 16,1 4-6-16,-15-12 0 16,0 5 0-16</inkml:trace>
  <inkml:trace contextRef="#ctx0" brushRef="#br0" timeOffset="420501.165">10214 14518 11 0,'-3'11'35'0,"3"-11"1"15,34 0-2-15,10 0-13 16,12-5-8-16,18 5-5 16,7 0-5-16,-4 0-8 0,-2 2-16 15,-4 8-15-15,-24-10 0 16,-10 10 0-16</inkml:trace>
  <inkml:trace contextRef="#ctx0" brushRef="#br0" timeOffset="420801.9769">10283 14778 32 0,'0'11'34'16,"0"-11"0"-16,31 0-12 16,6 0-9-16,3-2-6 31,7 2-1-31,0 0-2 0,-4 0-2 15,-5 0-2-15,-11 2 1 16,-11 4-1-16,-11 10 1 16,-8 3-1-16,-6 9 1 15,-6 6-1-15,1 6 2 16,-3 4-1-16,5 2-1 16,3 4-3-16,1-7-6 0,5-4-14 15,3-3-12-15,-3-21 0 16,3-1-1-16</inkml:trace>
  <inkml:trace contextRef="#ctx0" brushRef="#br0" timeOffset="421055.9045">10300 14947 46 0,'18'-4'37'0,"6"-3"0"0,19 7-6 16,10 0-20-16,1 0-6 15,6 0-8-15,2-10-32 16,-5 10-1-16,-11-13 0 16,0 10-2-16</inkml:trace>
  <inkml:trace contextRef="#ctx0" brushRef="#br0" timeOffset="421519.4002">11379 13914 20 0,'-27'15'33'15,"-18"6"1"-15,0 12-12 16,-4 28-5-16,-2 17-4 15,10 19-2-15,6 12-3 0,16 17-2 16,8 3-2 0,17 6-1-16,12-10-2 0,12-18-4 15,11-10-4-15,5-24-13 16,4-25-17-16,7-15 0 0,1-33 0 16,2-10 7-16</inkml:trace>
  <inkml:trace contextRef="#ctx0" brushRef="#br0" timeOffset="421920.4838">11639 14323 32 0,'-8'-43'31'0,"8"1"-7"16,0-4-7-16,0-5-4 15,0 10-1-15,4 0-1 16,-2 12-3-16,-2 5-1 16,0 24-1-16,0 0-2 31,8 24-2-31,-8 5-1 0,7 10-1 16,-1 10-5-16,1 1-5 15,3 7-11-15,1-3-15 16,-5-12 0-16,5-3-1 15</inkml:trace>
  <inkml:trace contextRef="#ctx0" brushRef="#br0" timeOffset="422174.362">11421 14569 9 0,'14'6'30'16,"6"-11"2"-16,11 2-10 0,11 3-5 31,6-6-4-31,7 6-4 0,0 0-3 16,-1 4-4-16,-4 3-5 15,-7-1-11-15,-9-2-15 16,0 5-4-16,-17-9 0 16,0 7 6-16</inkml:trace>
  <inkml:trace contextRef="#ctx0" brushRef="#br0" timeOffset="422522.0431">11500 14793 6 0,'0'0'30'0,"23"-7"-1"15,-1 0-7-15,7 3-5 16,5 7-5-16,-3 6-1 0,2 6-3 16,-12 8-2-1,-4 7-1-15,-17 5-1 0,-12 3-1 16,-14-3-1-16,-10 1 0 16,-9-6-2-16,2-5 1 0,1-9-1 15,5-4 0-15,7-8 0 16,12-4 0-16,18 0-1 15,0 0 1-15,21-10 1 16,7 6 0-16,6 4 0 16,5 0-1-16,3 0 1 0,0 6-3 15,0 0-12-15,1-1-22 16,-17-10 1-16,4 5-1 16,-12-15 0-16</inkml:trace>
  <inkml:trace contextRef="#ctx0" brushRef="#br0" timeOffset="422860.6166">11979 13931 11 0,'3'-28'34'0,"15"28"2"16,6 8-1-16,11 22-16 15,10 30-5-15,-5 15-5 16,5 19-1-16,-10 11-2 16,-10 11-2-1,-15 2-1-15,-14 3 0 16,-14-10-2-16,-12-9 0 15,-5-16-3-15,-5-14-2 16,9-19-8-16,3-24-7 16,16-23-19-16,12-6 0 15,5-40 0-15,13-1 6 16</inkml:trace>
  <inkml:trace contextRef="#ctx0" brushRef="#br0" timeOffset="423239.5627">12268 13858 20 0,'16'4'33'16,"-5"0"3"-16,6 9-3 31,-5 8-17-31,-6 1-4 0,3 4-3 16,-5-4-1-16,1 0-2 15,-5-9-1-15,0-13-2 16,0 0-2-16,0 0-1 16,13-26 0-16,-6 2 0 15,8 2-1-15,-3 1 0 16,4 3 0-16,2 8 1 0,-2 10 1 15,1 10 0-15,-6 7-1 16,1 4-4-16,-3 2-26 16,1 5-8-16,-7-6 1 15,4 3-1-15</inkml:trace>
  <inkml:trace contextRef="#ctx0" brushRef="#br0" timeOffset="423762.2325">12795 14375 20 0,'0'0'33'0,"-9"12"0"15,-1 13-9-15,1 2-7 0,9 11-7 16,0-3-1-16,12 3-2 16,1-10-1-16,9-5-2 0,6-10 0 15,2-11-1-15,5-11-2 16,2-9 1-16,-6-8-2 16,-3-8 1-16,-5-2-2 15,-5-2 1-15,-6 5-1 16,-6 5 1-16,-6 10 0 0,0 8-1 15,0 10 1-15,-10 17 0 16,7 5 0-16,3 7 1 16,0 7-3-16,6 2-7 15,5-5-23-15,4-2-5 16,-4-9 1-16,8-3-1 31</inkml:trace>
  <inkml:trace contextRef="#ctx0" brushRef="#br0" timeOffset="424078.8466">13308 14466 2 0,'5'14'31'0,"5"15"1"0,-10 1-4 0,3-3-14 16,0 2-3-1,-3-8 0-15,0-4-2 0,0-17-2 16,0 0-2-16,0 0-2 15,-3-26 1-15,-7-9-1 16,7-5 1-16,-7-12-2 31,4-8 0-31,-3-4 0 0,3-1-1 16,0 0 1-16,6 5-2 16,0 8 1-16,10 5-1 15,4 13 1-15,5 6-3 16,7 10-2-16,3 8-7 15,9 5-20-15,2 8-5 16,-5-3-2-16,9 12 1 0</inkml:trace>
  <inkml:trace contextRef="#ctx0" brushRef="#br0" timeOffset="424326.0738">13407 14589 21 0,'0'9'31'0,"13"9"1"31,5-14-9-31,9 2-12 0,1-2-8 16,6-4-14-16,3 3-19 15,-12-11 0-15,6-1-2 16,-19-10 15-16</inkml:trace>
  <inkml:trace contextRef="#ctx0" brushRef="#br0" timeOffset="424626.8846">13676 14294 32 0,'9'0'36'0,"6"10"1"15,-8 7-7-15,-7 0-15 16,3 11-5-16,-3-5-2 0,0 1-3 31,-3-8-2-31,3-3-1 0,0-13-2 16,0 0 1 0,15-20-1-16,1-1 0 0,0-1-1 15,5 2 1-15,-2 1 0 16,2 8 0-16,-2 11 0 15,-3 5 1-15,-7 11-1 16,-3 8 1-16,-2 6-5 0,-4-5-11 16,-7 3-22-16,7-2-1 15,-10-11 0-15,10-1 0 16</inkml:trace>
  <inkml:trace contextRef="#ctx0" brushRef="#br0" timeOffset="424996.7103">13979 14040 41 0,'31'-12'32'31,"-5"-4"-5"-31,4 5-10 0,4 11-6 16,-3 0-4-16,-2 7-2 0,-5 1-1 15,-2 6-1-15,-6-1-1 16,-1 6 0-16,-5 4-1 16,-2 5-1-16,-1 4 1 15,-1 3 0-15,1 4 0 16,-2 6 1-16,-1 0-1 0,1 5 2 16,-5-2-1-16,3 2 0 15,-6-5 1-15,-5-2-1 16,-5-6 0-16,-6-3-1 15,-8-7 1-15,-2-8-2 16,1-6-2-16,-3-9-3 31,10-4-8-31,-3 0-22 0,7-17-2 16,11 2-1-16,0-7 1 16</inkml:trace>
  <inkml:trace contextRef="#ctx0" brushRef="#br0" timeOffset="425582.2037">15003 14223 22 0,'9'6'34'0,"-9"3"2"16,8 16-5-16,-5 9-14 16,-3 6-6-16,0 7-2 15,-3 2-2-15,3 3-4 16,0-8-4-16,4-7-6 15,3-9-8-15,-7-11-13 16,0-17-6-16,0 0-4 0,0 0 4 16</inkml:trace>
  <inkml:trace contextRef="#ctx0" brushRef="#br0" timeOffset="425845.7473">14869 14490 34 0,'-18'-5'32'15,"2"-2"-1"-15,16 7-5 0,20-5-6 31,11 0-5-31,19 5-5 0,6-2-3 16,7 2-3 0,1-3-1-16,-4 3-2 0,-10 0-5 15,-16 0-11-15,-21-5-23 16,-13 5 0-16,-10 0-1 16,-5 0 0-16</inkml:trace>
  <inkml:trace contextRef="#ctx0" brushRef="#br0" timeOffset="426426.3814">15851 14038 17 0,'3'-17'31'16,"12"12"-1"-16,3 0-7 0,10-5-7 16,9 8-5-16,4-1-4 15,-1 7-1-15,0 1-1 32,-9 11-1-32,-15 0-1 0,-13 6-1 15,-13 1 1-15,-8 0-1 16,-10-2 0-16,1-5 0 15,4-6-1-15,8-6-1 16,15-4 1-16,18 0 0 16,10-4-1-16,10 4 1 15,-1 3-1-15,3 8 1 0,-9 6 1 16,-9 9-1-16,-19 3 0 16,-12-1-3-16,-13 0-8 15,-9-4-20-15,-6-6-7 16,3-4 0-16,-6-12 0 15</inkml:trace>
  <inkml:trace contextRef="#ctx0" brushRef="#br0" timeOffset="426695.9354">15688 14509 32 0,'14'8'34'16,"19"-8"-4"-16,7 0-8 16,16-8-9-16,7 5-6 15,5 1-6-15,0-2-9 16,-5 4-14-16,-5 8-12 16,-13-4 0-16,-5 10 0 15</inkml:trace>
  <inkml:trace contextRef="#ctx0" brushRef="#br0" timeOffset="427049.6392">15697 14783 11 0,'0'10'33'16,"0"-10"2"-16,41 0-5 16,-6 0-12-16,12-3-8 15,8 3-2-15,4-10-2 0,0 5-2 16,-10-2-2-16,-5 1-1 16,-13 1 0-16,-12 5 0 15,-19 0-1-15,0 0 1 16,-10 12-1-16,-8 5 0 15,-1 2 0-15,-3 9 0 32,3 6 0-32,2 3 0 0,4 4 1 15,7 2-1-15,0-2 1 16,6-4-1-16,0-3-2 16,0-10-2-16,6-4-8 15,-6-9-17-15,0-11-6 16,0 0-1-16,-13-14 0 15</inkml:trace>
  <inkml:trace contextRef="#ctx0" brushRef="#br0" timeOffset="427297.4466">15751 14974 20 0,'22'-4'33'0,"21"10"0"31,1-6-1-31,8-3-23 0,10 3-3 15,0 0-5-15,-5-7-16 16,-6-7-16-16,2 7-1 16,-19-10-1-16,3 5 11 15</inkml:trace>
  <inkml:trace contextRef="#ctx0" brushRef="#br0" timeOffset="427729.488">16926 13863 45 0,'-33'21'31'16,"-11"14"-7"-16,-6 19-6 16,6 25-3-16,2 5-3 15,11 16-2 1,12 2-2-16,19 4-3 15,12-9-3-15,13-13-4 16,15-18-8-16,4-16-22 16,-1-25-5-16,9-13 0 15,-8-21 0-15</inkml:trace>
  <inkml:trace contextRef="#ctx0" brushRef="#br0" timeOffset="427983.4295">16902 14391 17 0,'24'6'35'16,"-11"-9"0"-16,14 9 0 15,5-6-20-15,1 0-6 32,7 0-9-32,-2-6-20 0,4 6-14 15,-14-12 0-15,5 7-2 16</inkml:trace>
  <inkml:trace contextRef="#ctx0" brushRef="#br0" timeOffset="428384.0798">17201 14212 2 0,'19'-6'33'0,"-3"-7"0"0,14 7 1 15,1 2-17-15,3-1-5 16,3 5-3-16,-6 6-4 16,-3 7-1-16,-11-1-2 15,-11 8 0-15,-12 4-1 16,-7-4 0-16,-8 1 0 16,2-2 0-16,1-2-1 0,6-2 0 15,12-4 0-15,0-11 1 16,23 18-2-16,3-7 1 15,-2 4 2-15,0 3 0 16,-8 3 0-16,-11 5 2 0,-12 2-1 16,-10 1-1-16,-11-3-3 15,-10-9-10 1,0-12-23 0,0 4-4-16,3-16 1 15,14-2-1-15</inkml:trace>
  <inkml:trace contextRef="#ctx0" brushRef="#br0" timeOffset="428653.627">17474 13924 39 0,'34'-15'39'16,"-2"13"2"-16,11 15-1 15,0 20-21-15,-5 10-8 0,4 23-4 16,-9 8-2-16,-5 7-2 16,-10 9-1-16,-16-4-5 15,-8 1-5-15,-14-13-11 0,-5-9-21 16,0-15-2 0,-3-19 1-16,6-9 0 15</inkml:trace>
  <inkml:trace contextRef="#ctx0" brushRef="#br0" timeOffset="429085.9131">17894 13798 44 0,'18'3'36'0,"-18"-3"-1"16,16 16-12-16,-11 1-6 0,-8 1-7 15,3 3-4 1,-9-2-1-16,4-2-3 0,5-17 0 16,0 8-2-16,0-8 0 15,18-13 0-15,0 1-1 0,4 0 1 16,3-2-1-16,3 7 0 16,-6 7 2-16,-1 0 0 15,-6 10 0-15,-4 5 0 16,-3 6-2-16,-8 0-13 15,0-4-23-15,0 5-1 0,0-8 0 16,3 4 0-16</inkml:trace>
  <inkml:trace contextRef="#ctx0" brushRef="#br0" timeOffset="429655.6249">18313 14273 21 0,'10'9'32'15,"-10"3"1"-15,-3 14-1 16,-1 7-20-16,-2 3-5 16,3 5-1-16,3-1 0 0,5-4-2 15,7-8 0-15,9-8-1 16,3-11 0-16,4-9 0 16,0-5-1-16,1-10-1 15,-2-11 0-15,-2-2 0 16,-7-3-1-16,-5 0 0 0,-6 5 0 31,-2 4 0-31,-5 9 0 0,0 13 0 16,-12 8 1-1,9 11-1-15,-3 8 1 0,6 7-1 16,3 5-5-16,2-5-13 16,3-3-18-16,12-6-1 15,-6-11 1-15,11-3-1 16</inkml:trace>
  <inkml:trace contextRef="#ctx0" brushRef="#br0" timeOffset="429987.7809">18819 14463 32 0,'3'27'32'0,"-6"-3"0"15,-3 3-19-15,6 4-2 16,-4-6-2-16,4-1-1 15,0-7-2-15,0-5-2 16,0-12-1-16,0 0 1 16,-3-27-1-16,3 3 1 15,-10-9-1 1,3-8 1-16,-3-10-2 16,4-3 1-16,0-4-2 0,3 0-1 15,3 1 1-15,7 3 0 16,4 3-1-16,5 11 0 15,6 9 0-15,4 4-3 16,5 13-2-16,-2 0-11 16,6 7-21-16,7 10 0 0,-4-3-1 15,6 6 1-15</inkml:trace>
  <inkml:trace contextRef="#ctx0" brushRef="#br0" timeOffset="430256.5123">18825 14701 5 0,'16'-2'27'0,"20"7"1"0,-7-10-9 16,5 5-14-16,1-4-12 15,-7-4-18-15,2 8-1 16,-14-15 1-16</inkml:trace>
  <inkml:trace contextRef="#ctx0" brushRef="#br0" timeOffset="430620.3685">19090 14355 37 0,'12'0'36'0,"-12"0"2"16,17 9-15-16,-6 10-5 15,-3-1-6-15,3 8-5 0,-6-2-1 16,2 1-3-16,-2-6-1 16,-1-5 0-16,-4-14-2 0,7 10 0 15,-7-10 0 1,14-19-1-16,-1 4 0 16,0-5 0-16,5 0 0 0,-2 0 0 15,1 3 1-15,0 5 0 16,-4 7 1-16,1 5 0 31,-4 10 0-31,1 2 0 0,-4 2-1 16,0 3-2-16,2 4-8 15,-4-3-22-15,-5-9-6 16,7 1-1-16,-7-10 1 16</inkml:trace>
  <inkml:trace contextRef="#ctx0" brushRef="#br0" timeOffset="431074.8541">19516 14085 25 0,'16'-16'33'0,"12"11"1"16,-6 5-10-16,5-2-10 0,2 4-5 15,-4 5-4-15,0 1-2 16,-4 2-1-16,0 3 0 16,-5 3-1-16,-1 2 0 31,-5 0 0-31,-1 3-1 0,-4 4 1 16,-1 4 1-16,-4 5-1 15,0 2 1-15,0 1-1 16,0 1 1-16,-6-2-1 15,6 2 1-15,-3-3 0 16,3-1-2-16,-3-6 2 16,3-3 0-16,-4-6 0 0,-2 0 0 15,-6-4 1-15,-4-2-1 16,-6-6 1-16,-1 0-1 16,-3 0 0-16,1-2-2 15,0 4-4-15,-2-5-17 16,5-4-18-16,11 7 0 15,-5-13 0 1,16 6-1-16</inkml:trace>
  <inkml:trace contextRef="#ctx0" brushRef="#br0" timeOffset="462439.1572">6546 16179 24 0,'0'17'26'0,"-7"5"-3"16,-8 3-3-16,-8 3-4 15,-4 9-2-15,-8-6-5 16,1 0-3-16,-5-4-3 15,5-13-1-15,2-9-1 16,5-15-1 0,8-6-1-16,13-10 1 15,6-2 0-15,6-1 0 16,6 2 1-16,10 10 1 0,3 8 0 16,2 14 2-1,2 9-1-15,-1 11 1 0,-3 6-3 16,-1 1-4-16,3 0-17 15,-1 0-15-15,-10-12-1 0,5-2 0 16</inkml:trace>
  <inkml:trace contextRef="#ctx0" brushRef="#br0" timeOffset="462802.4674">6628 15957 36 0,'19'0'37'0,"10"12"2"15,1 17-9-15,-4 11-11 0,-2 21-6 16,-12 5-5-16,-12 6-4 16,-9-2-7-16,-11-8-9 15,-5-15-26-15,-4-6-1 16,0-24-1-16,8-1 0 15</inkml:trace>
  <inkml:trace contextRef="#ctx0" brushRef="#br0" timeOffset="463302.7213">6328 16748 19 0,'0'0'31'0,"10"0"-3"16,-10 14-7-16,-4 8-5 16,4 14-4-16,0-1-5 15,0 12 0-15,0-3-2 0,0 5-2 16,0-6-3-16,0-2-2 16,0-7-5-16,0-14-11 0,-6-9-16 15,6-3-1 1,-10-14 0-16,7-7 18 15</inkml:trace>
  <inkml:trace contextRef="#ctx0" brushRef="#br0" timeOffset="463622.9051">6228 16753 25 0,'29'-17'32'0,"-8"-3"-3"16,8 8-13-16,2 3-4 15,-6 4-4-15,2 10-2 0,-11 2-3 16,-5 2 0-16,-11 3-2 16,0 1 0-16,-12 1 0 15,1 1-2-15,1-4 1 16,10-11 0-16,-12 8 0 16,12-8-1-16,15 12 1 0,7-6 1 31,-3 3 0-31,2 6 1 15,-3 4 0-15,-5 9-1 16,-9 1-3-16,-8-2-9 16,-11-7-22-16,2 1 0 15,-12-16-1-15,7 2 6 0</inkml:trace>
  <inkml:trace contextRef="#ctx0" brushRef="#br0" timeOffset="463904.5841">6549 16607 22 0,'45'4'37'0,"-6"-4"2"0,1 18-1 16,-10 5-19-16,-11 6-7 16,-6 16-3-16,-13 2-3 15,-3 10-3-15,-15-3-3 16,-5-4-3-16,-2-4-12 15,4-7-24-15,-2-24-1 32,12-5 0-32,1-14 1 0</inkml:trace>
  <inkml:trace contextRef="#ctx0" brushRef="#br0" timeOffset="464390.312">6297 17299 24 0,'21'5'39'0,"10"10"-2"16,-8 4-7-16,-4 11-13 15,5 10-4 1,-11 1-5-16,-4 0-1 16,-9-2-3-16,-5-5-2 15,-12-5-1-15,1-10-2 16,-2-14 0-16,0-15 0 15,6-11 0-15,2-11-2 16,10-3 2-16,8-5-2 16,8-3 3-16,3 2-1 0,2 6 1 15,4 12-2-15,0 15-7 16,-3 8-28-16,-9-5 0 16,2 12 1-16,-15-7-1 15</inkml:trace>
  <inkml:trace contextRef="#ctx0" brushRef="#br0" timeOffset="464975.1922">6614 17215 31 0,'24'5'36'16,"4"11"1"-16,0 6-16 15,-6 1-5-15,3 15-1 16,-10 3-7-16,-5 10-3 15,-14-4-6-15,-8-6-9 0,-10-8-28 16,3 0 2-16,-11-11-2 16,8-2-2-16</inkml:trace>
  <inkml:trace contextRef="#ctx0" brushRef="#br0" timeOffset="465528.9081">6508 18040 20 0,'0'0'32'15,"-69"-34"-10"-15,69 34-4 16,-55 0-12-16,55 0 5 16,-48 28-11-16,48-28 2 0,-20 42 7 15,20-42-9-15,19 60 3 16,-19-60 2-16,52 57 1 16,-52-57-4-16,59 9 4 15,-59-9-5-15,47-17-5 16,-47 17 9-16,12-68-1 15,-21 17 1-15,-7-9-2 0,-5-1-1 16,4 3 1-16,3-3 0 16,7 1 5-16,7 14-8 0,11 10 1 15,6 14-3-15,11 8-4 16,3 14-25-16,3 13-6 16,-10 3 0-16,4 12-2 31</inkml:trace>
  <inkml:trace contextRef="#ctx0" brushRef="#br0" timeOffset="465945.1998">6769 17698 20 0,'21'0'35'0,"1"6"-1"16,6 8-8-16,-28-14-8 16,40 60-6-16,-24-4-7 0,-16 12 1 15,-9 13-2-15,-12-6-2 16,-12-2-1-16,0-7-3 16,-2-10-6-16,35-56 1 15,-61 65-4-15,61-65-27 16,0 0-5-16,0 0 7 15,-28-58 19-15</inkml:trace>
  <inkml:trace contextRef="#ctx0" brushRef="#br0" timeOffset="466809.9678">5882 15879 9 0,'71'0'7'0,"25"3"0"15,38 3-1-15,27-6 2 16,263 13 10 0,-163-8-8-16,25 2 1 0,24 3 0 15,24-1-2-15,17 0 0 16,15 4-1-16,14 2 0 0,12-1-3 15,5 1-1 1,4-5-3-16,5-3-1 0,-9-1-1 16,-11-6 0-16,-13 0 0 31,-28 0 0-31,-27-6 0 0,-34 0-1 16,-39 3-14-16,-53-3-15 15,-28 6 0-15,-58-2 0 16,-29 10 17-16</inkml:trace>
  <inkml:trace contextRef="#ctx0" brushRef="#br0" timeOffset="467594.9318">9985 15340 5 0,'0'0'18'0,"0"10"-2"16,0 6-2-16,7 21-1 31,-2 17-1-31,5 18 0 0,3 24 0 16,5 24-2-16,4 25-1 15,6 27-4-15,0 23 0 16,-1 11-2-16,1 12-1 16,-6-4-2-16,0 6 1 15,-6-9-1-15,-2 7-5 16,-7-21 5-16,5-2-1 0,-5-12-2 15,2-20-6-15,1-10-9 16,4-18-14-16,-7-12-1 16,11-36 6-16</inkml:trace>
  <inkml:trace contextRef="#ctx0" brushRef="#br0" timeOffset="468432.6315">6815 15136 21 0,'0'0'27'15,"0"48"-8"-15,13 26-5 16,8 37-6-16,7 29-1 0,3 40-2 16,7 30 0-16,3 27-1 0,7 12 2 15,-1 7-3 1,6-4 2-16,-4-10-3 0,3 4-2 16,-5-14 1-16,0-1-9 15,-10-38-20-15,7-5-7 16,-23-18 2-16,6-24 11 31</inkml:trace>
  <inkml:trace contextRef="#ctx0" brushRef="#br0" timeOffset="469663.9138">7687 15308 19 0,'-38'0'27'0,"-8"0"-6"31,2 9-5-31,1 4-5 0,9 6-1 16,12 5-3-16,15 1-2 15,11 2-1-15,12-3 0 16,8 0-2-16,4-6 1 15,3-1-1-15,-3-7 0 0,-6-4 0 16,-10-6-1 0,-12 0 0-16,-9 6 0 0,-10-2-1 15,-9 3 1-15,-6 2-1 16,0 4 0-16,0 7 0 0,6 2 0 16,10 5 0-16,8 2 0 15,14-3 1-15,8-1-1 16,10-1 0-16,6-11 1 31,6-4 0-31,2-9 0 0,1-7-1 16,-3-6 1-16,-2-6-1 15,-7 0 1-15,-6-1-1 16,-5 5 0-16,-7 4 0 16,-7 11-1-16,0 0 1 15,-3 15 0-15,-1 5 0 16,4 3 0-16,0 3 0 0,7 0 0 15,6-7 1-15,9-3-1 16,2-10 1-16,4-6-1 16,1-3 1-16,-6-13 0 15,-1-2-1-15,-9-3 1 16,-4-1-2-16,-9 2-5 16,-9 2-12-16,-7-1-16 0,16 19 0 15,-24-18 0-15,24 18 13 16</inkml:trace>
  <inkml:trace contextRef="#ctx0" brushRef="#br0" timeOffset="470010.9727">8114 15605 26 0,'-12'-8'30'16,"3"18"-1"-16,-4 0-11 0,-6 6-7 15,3 8-4-15,2 2-2 16,7 6-1-16,7-6-1 16,3 3 0-16,7-7 1 15,9-2 0-15,2-8 1 16,3-3 0-16,-4-9 1 15,-5 0 0 1,-15 0-1-16,15-17-1 16,-18 5-2-16,-6 0-2 15,-6 3-8-15,-3-4-19 16,-1 1-11-16,5 4 0 16,0-4 0-16</inkml:trace>
  <inkml:trace contextRef="#ctx0" brushRef="#br0" timeOffset="470295.7729">8194 15702 39 0,'41'0'34'0,"-6"-8"0"15,10 0-11-15,-4 0-12 16,-7 0-7-16,-3 0-6 16,-6 5-9-16,-12 3-12 0,-10-11-11 15,-3 11 1-15,0 0-1 16</inkml:trace>
  <inkml:trace contextRef="#ctx0" brushRef="#br0" timeOffset="470349.166">8335 15657 37 0,'0'21'35'0,"0"-1"-3"16,8 2-9-16,-2 6-6 15,-3-6-7-15,4 0-4 16,-3-3-8-16,-4-4-11 15,0-15-22-15,9 12-1 0,-9-12 0 16,8-9 0 0</inkml:trace>
  <inkml:trace contextRef="#ctx0" brushRef="#br0" timeOffset="470665.606">8724 15712 36 0,'5'13'34'0,"-1"3"-3"15,-8 4-11-15,-11-6-7 16,2 3-4-16,-8-5-4 16,-1-5-2-16,-3-7-2 15,1-7-1-15,5-3-1 16,6-6-1-16,2-1 1 0,8-3 0 15,3 6 0-15,3 2 2 16,8 6 1-16,5 6 0 16,0 10 0-16,2 5 1 15,0 1-1-15,-1 4-4 16,4 2-11-16,-3-1-17 16,-5-11-4-1,6 0-2-15,-7-12 1 16</inkml:trace>
  <inkml:trace contextRef="#ctx0" brushRef="#br0" timeOffset="470966.419">8859 15731 14 0,'0'0'32'16,"4"20"1"-16,-4-7 0 0,3-1-19 16,7 4-5-16,-1-3-2 15,9-2-1-15,-3-7-3 16,7-4 0-16,-3-8 0 15,-1-8-1-15,-2-10 0 16,-5-7-1-16,-3-10-1 16,-8-10 0-16,-10-6 0 0,-15-5 0 15,-9-2-1-15,-8 8 1 16,-7 10 0-16,1 14 0 16,-2 10 1-16,7 19-1 15,8 13 1-15,15 15-1 16,20 13-3-16,11-2-11 0,19-2-22 31,15 6 1-31,2-8-1 0,16-1 0 16</inkml:trace>
  <inkml:trace contextRef="#ctx0" brushRef="#br0" timeOffset="471652.1191">9287 15625 53 0,'-5'-10'23'0,"-5"10"-5"16,-6 0-5-16,1-4-5 0,-1 4-3 16,1 0-1-1,5 7-1-15,10-7-2 0,-8 11-1 16,8-11 1-16,12 17-1 15,-12-17-1-15,18 19 1 16,-12-9 0-16,-6 1 0 16,0-2 0-16,-9 4 0 0,-3 1 0 15,-1 1 0-15,4 3 2 16,0-3-1-16,3-1 1 16,9 4 0-16,6-8 0 15,7-1 0-15,-1-4 0 16,4-5-2-16,-5-10-2 31,-1-4 0-31,-3-8-1 0,0-5-1 16,-8-4 0-16,-2-4 1 15,0 0 0-15,0 3 2 16,4 3 2-16,1 3 0 16,17-3 4-16,-7 23-2 15,7 13 0 1,6 8 0-16,0 3 0 0,0 8-1 15,-6 3 0-15,-7 2 0 16,-5 4 0-16,-10-4 0 0,-10 0 0 16,-5-8 0-16,-7-3-1 15,-4-5-1-15,3-8-5 16,6-4-10-16,9-3-19 31,-5-9 0-31,13 9-1 0,10-20 6 16</inkml:trace>
  <inkml:trace contextRef="#ctx0" brushRef="#br0" timeOffset="472655.0745">10882 15648 28 0,'0'0'33'31,"0"17"0"-31,-4 7-15 0,-8 7-6 16,-4 5-5-16,1 4-2 15,-1-3-1-15,1-3-1 16,6-10 0-16,2-9-1 16,7-15-1-16,0 0 1 15,0-18-1-15,4-3 0 16,4-10 0-16,-1-9 0 0,0-7-2 16,1-2 2-16,2 3-1 15,2 0 1-15,-3 4 0 16,0 9 0-16,-2 5 0 15,3 15 0-15,0 13 1 16,1 17-1-16,-2 12 0 16,2 10 0-1,1 9 0-15,2 2-1 16,0 6-2-16,0-4-1 16,1-2-3-16,-8-14-1 15,2-7-3-15,-9-12-2 16,-4-6-1-16,-7-11 1 15,-2-9 2-15,-8-7 3 16,2-3 3-16,0-1 2 0,-9-15 9 16,23 20-1-16,10 5 1 15,8 4-1-15,12 6-1 16,6 0-1-16,6 0 0 16,3 0-2-16,0 0 0 15,-2 0-1-15,-1-4 0 16,-6 2 1-16,-6-1 0 0,-10 3 1 15,-4-4 0-15,-11 4 1 16,8 9 1-16,-8 1-1 16,0 4 1-16,0 6-1 15,0 1-1-15,0 1-4 16,0-2-6-16,7-1-15 31,4-3-13-31,-11-16 0 0,20 7-1 16</inkml:trace>
  <inkml:trace contextRef="#ctx0" brushRef="#br0" timeOffset="473140.9328">11414 15764 3 0,'21'-9'30'0,"13"9"0"0,-6-10-7 15,4 2-10-15,2 2-4 16,-6 2-2-16,-3 4-3 31,-11-7-2-31,-5 7 0 0,-9 0-1 16,0 0 0-16,-17 7-1 16,2 0 1-16,-2 4-1 15,0 2 1-15,-1 5 0 16,3 1 0-16,7 4 0 15,8-2 1-15,5 2 1 16,9-3 0-16,1-3 0 0,9-3 0 16,-1-7 0-16,5-7-1 15,-4-4 0-15,0-6 0 16,-1-5-2-16,-4-5 1 16,-2-3-2-16,-7-1 1 15,1 2 0-15,-4 0 0 0,-3 7 0 31,-4 5 0-31,0 10 1 0,-15 0 0 16,8 9 0 0,1 5 0-16,2 6 0 15,1 2 1-15,3 1-2 0,0 0-4 16,8-2-9-16,1 0-19 16,-3-12-3-16,6-1-1 15,-1-15 0-15</inkml:trace>
  <inkml:trace contextRef="#ctx0" brushRef="#br0" timeOffset="473457.3957">12169 15769 16 0,'-7'14'35'16,"-1"7"0"-16,-8-2-3 15,-6 1-13-15,-4-1-7 16,-5-4-6-16,2-5-3 15,-1-10-3-15,3 0-1 0,3-10-1 16,4-5 0 0,5-2 0-1,10-4-1-15,5 2 2 16,5 4 1-16,9 4 1 16,3 7 1-16,4 4 1 0,5 9 0 15,-5 3 0-15,-1 4 0 16,0 5-3-16,-4-4-8 15,-1 1-15-15,5 1-13 16,-20-19 0-16,18 12 0 0</inkml:trace>
  <inkml:trace contextRef="#ctx0" brushRef="#br0" timeOffset="473757.7703">12218 15746 44 0,'29'0'34'0,"-5"-5"0"16,13 5-15-16,3 0-10 0,-5-3-3 16,2 3-5-1,-6 0-6-15,-6-2-7 0,-4 2-9 16,-2-5-9-16,-19 5-4 15,9-4-1-15</inkml:trace>
  <inkml:trace contextRef="#ctx0" brushRef="#br0" timeOffset="474042.9496">12379 15773 23 0,'0'0'34'0,"7"19"-5"15,-3-7-3-15,4 2-8 16,-1 4-5-16,-2-4-7 15,1 1-7-15,1-1-14 16,3-2-19-16,-10-12 0 31,15 6-2-31,-15-6 8 0</inkml:trace>
  <inkml:trace contextRef="#ctx0" brushRef="#br0" timeOffset="474321.6268">12769 15827 15 0,'-5'-16'31'16,"5"16"0"-16,-15-21-8 16,2 7-8-16,-2 4-4 15,-8-1-3-15,3 3-3 31,-3 2 1-31,2 6-2 0,-1 0 0 16,10 10-1-16,0 1 0 16,9 3 0-16,3 2 0 15,12 3 0-15,4-6 0 16,5 2 0-16,1-4-2 16,3-3-2-16,2-4-6 15,-7-7-12-15,-3-8-17 0,2 2-1 16,-12-10-1-16,5 1 2 15</inkml:trace>
  <inkml:trace contextRef="#ctx0" brushRef="#br0" timeOffset="474390.6406">12748 15408 23 0,'0'0'34'16,"0"-8"0"-16,0 8-11 0,7 22-6 15,-7-3-7-15,0 4-8 16,7 3-23-16,2 8-11 16,-9-10-2-16,9 5-1 15</inkml:trace>
  <inkml:trace contextRef="#ctx0" brushRef="#br0" timeOffset="481405.8437">5978 16644 12 0,'39'0'10'0,"18"0"-2"16,26-3 0-16,26 3 0 0,31-7 0 16,21 2-2-16,31-1 0 15,26-2-2-15,20 4 1 16,20-3-1-16,17 4 0 16,10-4 0-16,17 7-1 15,8-8 0-15,4 8 0 0,9 0 0 16,4 0-1-16,2 0-1 15,3 0-1-15,-4 0 1 16,-2 0-1-16,-3-3-1 16,-7 3 1-16,-8-7 0 15,-17 0-1-15,-15 2-3 32,-21 0-12-32,-19 12-13 0,-41-7 1 15,-20 13 5-15</inkml:trace>
  <inkml:trace contextRef="#ctx0" brushRef="#br0" timeOffset="482253.3621">6093 17186 19 0,'36'0'11'15,"8"3"1"-15,25 1-1 16,17-4-1-16,23 0-1 15,18 0-1-15,25 0-2 16,22 0-1 0,21 0-2-16,19 0-1 15,19-5-1-15,15 5 0 0,15 0-1 16,13 0 1 0,19 0 0-16,4 0 0 0,16 0-1 15,5 3 1-15,12 4 0 16,9-3-1-16,0-4 0 15,10 0 1-15,-5 0-1 0,2-7 0 16,-10-1 1-16,-8 2-1 16,-22-2 0-16,-24 1-6 15,-33 2-23-15,-22 13 0 16,-52-3 1-16,-32 8 16 16</inkml:trace>
  <inkml:trace contextRef="#ctx0" brushRef="#br0" timeOffset="483075.8122">6152 17670 24 0,'38'4'12'0,"10"1"0"16,20-5 0-16,17 0-2 0,21-5-2 15,22 3-1-15,21-3-2 16,22 0 0-16,19 1 0 15,23-6-1-15,16 5 0 16,18-2 1-16,12 2-1 16,17 5 0-16,14-8 1 15,13 5-2-15,14-1 0 0,8 4-1 16,11 0-1-16,11 4-1 16,7-1 1-16,8-3-1 15,-7 8-5-15,-5 1-8 16,-15-4-20-16,-4 2 1 15,-32-7-1-15,-14 5 14 16</inkml:trace>
  <inkml:trace contextRef="#ctx0" brushRef="#br0" timeOffset="484440.6785">12857 17616 25 0,'60'0'14'16,"11"0"0"-16,15-6-2 16,10 6-1-16,7-6-3 15,3 1 0-15,-4-1-2 16,-6 0-1-16,-13 2 0 16,-16 4-2-16,-15 0 0 0,-16 7-4 15,-17 1-3-15,-19-8-9 0,-3 13-14 16,-7-3-4-16,-15 0 1 15,7-2 23-15</inkml:trace>
  <inkml:trace contextRef="#ctx0" brushRef="#br0" timeOffset="485495.416">6306 18306 5 0,'0'0'8'0,"93"14"-1"15,-24-8 3-15,16 1-3 16,10-3 1-16,19 6-1 16,20-8 0-16,15-2-2 31,12 5-1-31,18-5 0 0,18 0-1 15,12 7-1-15,18 1-6 16,11-8 5-16,10 8 0 0,12-2-1 16,6-3 1-16,11 5-1 15,4 1-1-15,11-9 1 16,0 0 4-16,5 0-5 16,3 9 0-16,-2-5 1 0,1 4-4 15,-9-1 4-15,-5 0 1 16,-12 8 0-16,-5-2 0 15,-14 6 0-15,-6-5 0 16,-12-2 1-16,-7 3-1 16,-12 6-16-16,-6-3-14 31,-40-9 0-31,-13-9 22 0</inkml:trace>
  <inkml:trace contextRef="#ctx0" brushRef="#br0" timeOffset="529489.6244">8217 16161 26 0,'0'-10'34'0,"15"14"1"15,-2 7-11-15,5 5-8 16,10 10-3-16,2-1-3 15,8 5-3-15,-1-2-2 16,3-2-4-16,0 0-6 0,-4-8-7 16,-1-6-18-1,-1 2-7-15,-12-14 0 0,2 7-1 16</inkml:trace>
  <inkml:trace contextRef="#ctx0" brushRef="#br0" timeOffset="529853.0948">8587 16155 35 0,'0'0'26'16,"-19"10"-3"-16,0 5-5 15,-8 8-4-15,-5 7-6 0,-6 3-2 16,-2 1 0-16,0-2-3 16,3 1-1-16,3-5-1 15,6-5 1-15,6-6-2 16,6-2 0-16,6-8 0 16,10-7 0-16,-11 10 0 0,11-10 0 31,0 0 0-31,0 0 0 0,0 0-2 15,0 0-2 1,0 0-5-16,0 0-13 0,-10 6-11 16,10-6-1-16,0 0 1 15</inkml:trace>
  <inkml:trace contextRef="#ctx0" brushRef="#br0" timeOffset="533749.3996">8257 16765 27 0,'0'0'23'0,"-7"-15"-1"0,7 15-2 16,22 4-4-1,-1 8-1-15,8 9-5 16,5 3-2-16,9 14-1 0,-2 6-2 16,1 2-3-16,-2 2-5 0,-6-10-7 15,-3-6-12-15,0 2-13 16,-16-22-1-16,4-7 0 16</inkml:trace>
  <inkml:trace contextRef="#ctx0" brushRef="#br0" timeOffset="534050.6494">8649 16774 14 0,'-6'-11'31'0,"6"11"2"16,-22 10-12-16,4 5-5 16,-8 8-4-1,-8 6-5-15,0 5-2 16,-5 2-2-16,2 1 0 15,4 1-2-15,2-5 0 16,8-7-1-16,5-8-1 0,9-4-2 16,9-14-1-1,-9 13-2-15,9-13-6 0,0 0-7 16,0 0-10-16,0 0-4 16,0 0 0-16</inkml:trace>
  <inkml:trace contextRef="#ctx0" brushRef="#br0" timeOffset="536052.1231">8275 17270 20 0,'10'0'31'0,"12"0"-8"16,3 10-4-16,9 1-5 15,3 14 0-15,0 0-5 16,2 8 0-16,-6-1-4 0,-2 2-2 16,-5-4-9-16,-5 0-6 15,-3-6-15-15,2-7-7 16,-20-17 0-16,21 11 1 15</inkml:trace>
  <inkml:trace contextRef="#ctx0" brushRef="#br0" timeOffset="536306.5228">8645 17290 3 0,'-14'0'30'0,"4"16"2"15,-18-2-6-15,-2 6-13 16,-3 8-3-16,-3 2-3 0,1 5 0 16,0-4-4-16,1 0 1 0,7-2-2 15,3-9 0-15,7-5-2 16,5-4 0-16,12-11 0 16,-10 0-3-16,10 0-2 15,0 0-5-15,0 0-12 16,13-5-11-1,-13 5 0-15,12-6 1 16</inkml:trace>
  <inkml:trace contextRef="#ctx0" brushRef="#br0" timeOffset="537254.5514">8307 17823 6 0,'0'0'28'15,"18"-4"4"-15,-18 4-2 0,0 0-20 16,41 58-3-1,-41-58 1-15,49 76-6 0,-22-34 2 16,-27-42-5-16,58 86-6 16,-58-86-9-16,56 75-10 0,-56-75-7 15,53 23-1-15,-53-23 25 16</inkml:trace>
  <inkml:trace contextRef="#ctx0" brushRef="#br0" timeOffset="537555.3045">8639 17844 27 0,'0'0'28'16,"0"0"1"-16,0 0-16 15,-69 34-9-15,69-34 2 0,-70 76-5 16,70-76 1-16,-79 83-2 15,79-83-1-15,-68 69-6 0,68-69 7 16,-43 42 3 0,43-42-6-16,0 0-6 15,0 0-14-15,0 0-8 0,0 0 0 16,0 0 24-16</inkml:trace>
  <inkml:trace contextRef="#ctx0" brushRef="#br0" timeOffset="570539.4826">11498 18035 27 0,'0'0'16'0,"0"0"2"15,0 0-6-15,0 0-7 16,0 0 2-16,0 0 1 31,0 0-1-31,0 0 0 0,31 52 0 16,-31-52-5-16,22 67 4 15,-22-67-2-15,18 81-1 16,-18-81 0-16,17 76-1 16,-17-76-1-16,15 51 0 15,-15-51 1-15,0 0-2 16,47-29-3-16,-16-13 4 0,7-9 5 15,13-24 1-15,9-11-3 16,10 1-2-16,6 6 2 16,-3 5 1-16,-4 11 3 0,-13 9-4 15,-6 12-3 1,-13 18-4-16,-12 11 4 0,-10 9 0 31,-15 4 0-31,0 0 0 16,7-10 0-16,-7 10-2 0,0 0 2 15,0 0 0-15,0 0 0 16,0 0 0-16,0 0 0 16,0 11-1-16,0-11 0 15,-3 11 1-15,3-11-1 16,0 0-1-16,-4 10 3 0,4-10-3 16,0 0 1-16,0 0 1 15,0 0 0-15,0 0-1 16,0 0 2-16,0 0-2 15,0 0 0-15,0 0 0 16,0 0 0-16,0 0 0 16,0 0 0-16,0 0 0 0,0 0 0 15,-9 11 0-15,9-11-1 16,0 0-5-16,-6 17-15 16,-1-8-18-16,4 2-1 15,-9 1 3-15,2-12-3 16</inkml:trace>
  <inkml:trace contextRef="#ctx0" brushRef="#br0" timeOffset="571293.8786">11526 17374 20 0,'0'0'22'0,"25"5"-2"16,0 0-2-16,6 3-3 16,7 11-1-16,-1-5-3 15,5 10-2-15,-1-2-4 16,-4 0-1-16,-5-4-6 31,-4-2-6-31,-6 3-11 0,-2-2-12 16,-10-11-3-16,-1-6 2 15</inkml:trace>
  <inkml:trace contextRef="#ctx0" brushRef="#br0" timeOffset="571610.4838">11831 17345 28 0,'-4'-14'22'15,"4"14"-3"-15,-11 0-3 16,0 5-1-16,-1 8-3 31,-7 5-2-31,-3 7-2 0,-6 3-3 16,-1 9 1-16,-4-5-3 16,5-1 1-16,-1-3-3 15,3-7-3-15,8-4-8 16,5-4-14-16,3-13-10 15,17-9 0-15,-4-6 0 16</inkml:trace>
  <inkml:trace contextRef="#ctx0" brushRef="#br0" timeOffset="571995.9354">11497 16824 13 0,'-5'-16'34'0,"5"16"1"0,16 0-5 16,-8 10-13-16,14 9-6 15,-1 6-3-15,9 6-1 16,-3 0-2-16,4 6-1 15,-2 0-4-15,1-2-2 16,-1 1-5-16,-4-9-10 16,-2-10-15-1,1 6-5-15,-10-15 1 16,1-3 4-16</inkml:trace>
  <inkml:trace contextRef="#ctx0" brushRef="#br0" timeOffset="572312.3724">11774 16788 20 0,'0'0'30'16,"-6"9"-7"-1,-7 5-3-15,-4 3-4 16,-6 7-4-16,1 11-5 16,-9 0 0-16,4 4-2 15,-3-8-1-15,2 3-1 16,2-7-1-16,6-1-3 16,4-8-1-16,4-11-5 0,12-7-9 15,0 0-18-15,0-10 0 16,12-5 0-16,-3-9 14 0</inkml:trace>
  <inkml:trace contextRef="#ctx0" brushRef="#br0" timeOffset="572844.0926">11585 16165 5 0,'0'0'28'15,"0"-14"1"-15,0 14-9 16,6 11-5-16,3 6-4 16,4 6-3-16,4 7-4 15,8 7 0-15,4 2 0 0,4 3-2 16,2-5-2-16,1-2-4 15,-2-5-7-15,-1-6-9 16,-12-10-10-16,7-3-2 16,-18-11 0-16</inkml:trace>
  <inkml:trace contextRef="#ctx0" brushRef="#br0" timeOffset="573298.5776">11864 16216 25 0,'-12'4'22'15,"-6"5"-6"-15,1 10-3 16,-7 2-3-16,2 5-3 16,-4 1-1-16,-2 1-2 15,8 0-1-15,-1-7-2 16,4-1 0-16,5-8-1 0,2 0 1 16,10-12-5-16,-8 11-10 15,-2-13-15-15,10 2 0 0,0 0-1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4:25:54.39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brush xml:id="br4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4213 3364 7 0,'9'29'27'16,"-9"34"0"-16,9 58-1 15,1 40-15-15,-1 51-2 16,1 40 1-16,-10 35 1 15,0 29 0-15,0 8-2 32,0 6 1-32,-7-11-2 0,3-10 0 15,-4-19-2-15,8-14-2 16,3-22-5-16,3-20-7 16,0-24-22-16,0-21-8 15,-12-38 0-15,3-25 0 16</inkml:trace>
  <inkml:trace contextRef="#ctx0" brushRef="#br0" timeOffset="701.0807">4207 3435 60 0,'18'-13'27'16,"-8"4"-4"-16,-10 9-4 15,0 0-5-15,-13 3-4 0,-2 6-3 16,-5 4-3-16,2-2-1 16,-4-1-1-16,7-2 0 15,5-8 0-15,10 0-1 16,0-10 1-16,10-2-1 16,3-8 0-16,5 5-1 15,4-1 0 1,3 6 0-16,3 10 0 15,-3 14 0-15,3 5 0 16,-1 9 0-16,1 5-7 16,0 3-29-16,0-10 0 15,12 0-1-15,-6-17 0 16</inkml:trace>
  <inkml:trace contextRef="#ctx0" brushRef="#br0" timeOffset="1940.7773">937 5441 38 0,'69'4'14'16,"39"-1"2"-16,49 2 0 0,33-2-3 15,60-1-3-15,37 4-1 16,57-6 0-16,29 3-2 16,45-3-3-16,20 0-1 15,27-1 0 1,6 1 0-16,5-7 1 16,-3 7-1-16,-24-2 0 15,-19 2 0-15,-50-4 0 16,-41 1 0-16,-60-2-2 15,-50 1-4-15,-64-1-6 16,-57 0-15-16,-49-5-12 16,-35 8 2-16,-36-5-2 0</inkml:trace>
  <inkml:trace contextRef="#ctx0" brushRef="#br0" timeOffset="2541.0935">7829 5296 19 0,'-21'0'26'0,"21"0"-5"0,-7 14-3 16,14-4-4-16,7 4 0 15,3-3-3-15,13 5 0 16,-2-4-1-16,9 5-3 16,-5-5-2-16,1-2-2 0,-7-1 0 15,-8 6-1-15,-9-6 1 16,-9 4-1-16,-12-4 1 16,-4 1 0-16,-8-1-1 15,1 0-1-15,2 1-6 16,0-4-12-16,5-4-20 15,16-2 1-15,0 0-1 0,24 8 0 16</inkml:trace>
  <inkml:trace contextRef="#ctx0" brushRef="#br0" timeOffset="3204.4054">8279 5425 30 0,'0'0'31'0,"0"0"1"15,-6 31-1-15,6 0-17 16,-3 12-7-16,6 10-1 16,-3-1 0-16,0 3 0 0,2-7-2 15,4-4-2-15,-2-10-4 16,-2-14-2-16,-2-20-3 15,0 0-3-15,4-23-1 16,-7-15 0-16,3-9 0 16,-3-11 2-16,3 1 3 15,5-2 4 1,5 4 5-16,5 10 3 16,10 10 3-16,4 16 0 15,2 14 1-15,3 14-1 16,-12 8-1-16,-6 12-1 15,-16 0-2-15,-11 10-2 16,-11-3-1-16,-5-2-2 16,-2-2 0-16,2-4 0 0,10-5-1 15,9-5 0-15,12-6-1 16,9-1 1-16,11-4 1 16,3 1 0-16,1-4 1 0,4 1 1 15,-6-5-1-15,4-2 1 16,-5-6 1-16,0-3-1 15,-5-6 0-15,-2-1-1 0,-3-1 1 16,-6-1-1-16,-6 5-1 16,-6 4 0-16,-6 4 0 15,-6 12 0-15,-3 8-1 16,-1 6 1-16,2 6 0 16,5 5 1-16,5 1 1 31,7 1 0-31,7-3 1 0,6-4-1 15,5-6 1-15,7-6 0 16,6-3-8-16,-3-7-32 16,0-15-1-16,12 4 0 15,-6-17-1-15</inkml:trace>
  <inkml:trace contextRef="#ctx0" brushRef="#br0" timeOffset="4373.6966">4662 3091 29 0,'7'-10'32'0,"15"10"-1"16,-5-3-9-16,12 3-8 16,7 0-5-16,-1-3-2 0,3 6-2 15,-5-3-1-15,-5 3-1 16,-6-3-1-16,-7-6-1 15,-15 6-1-15,0-12-2 16,0 12-1-16,-26-8-1 16,7 8 1-16,-4 0-1 15,3 11 0 1,-3 1 1-16,1 10 1 16,6 3 1-16,4 5 1 15,9-1 1-15,3 4-1 16,6-2 1-16,-2-2 1 15,-1 1-1-15,-3-6 1 16,-3-5-1-16,-7-6 1 0,-3-2 0 16,-5-6 0-16,2 0-1 15,-2-5 1-15,8 0-1 16,10 0-1-16,0 0 1 16,7-10-1-16,6 5 1 0,8 0-2 15,4-2 0-15,3 5 0 16,-4-1 1-16,2 3-1 15,-4-5 0-15,-3 5 0 0,-4 0 0 16,-2 0 0-16,-13 0 1 16,15 14-1-16,-15-14 2 15,9 18-1-15,-4-9 1 16,-5-9 0-16,5 15 0 16,-5-15-1-16,0 0 1 31,0 0-1-31,0-9-1 0,0-1 1 15,4 0-1-15,1 0 0 16,3 1-1-16,-8 9 1 16,17-9 0-16,-6 9 0 15,-11 0 1-15,15 15 0 16,-9-4-1-16,-6-11 2 16,8 17 0-16,-8-17-1 0,3 9 1 15,-3-9 0-15,8-9 0 16,0 0-1-16,1-4 1 0,7 1-2 15,-1-1 1 1,4 2 1-16,0 3 0 0,-1 8 2 16,1 6 0-16,-9 3 1 31,-2 5 0-31,-8 1 1 0,5 2-4 16,-5-3-33-16,0 4-1 15,0-18-2-15,-6 19-1 16</inkml:trace>
  <inkml:trace contextRef="#ctx0" brushRef="#br0" timeOffset="5205.2145">4086 4105 58 0,'0'0'28'15,"-19"-5"-4"-15,1 5-6 16,-7 0-8-16,-3 3-13 16,-9-3-27-16,6 7 0 15,-10-3-2-15,10 6-1 16</inkml:trace>
  <inkml:trace contextRef="#ctx0" brushRef="#br0" timeOffset="5558.9261">3477 4293 50 0,'-11'7'30'0,"-17"-1"-2"16,0 6-16-16,1 3-11 15,-3 4-16 1,9 9-14-16,-7-8-1 16,11 6 0-16</inkml:trace>
  <inkml:trace contextRef="#ctx0" brushRef="#br0" timeOffset="5859.1405">3088 4625 27 0,'-20'6'27'16,"5"12"-3"-16,-7 0-13 15,3 1-16 1,4 12-18-16,-6-8-2 16,12 12-2-16,-11-5 19 15</inkml:trace>
  <inkml:trace contextRef="#ctx0" brushRef="#br0" timeOffset="6190.3121">2725 5213 10 0,'-3'14'28'0,"-10"-5"0"16,9 14-1-16,-4 0-17 0,2 0-10 15,3 9-9-15,-1-3-16 16,10 7-2-16,-9-12 0 16,13 12 13-16</inkml:trace>
  <inkml:trace contextRef="#ctx0" brushRef="#br0" timeOffset="6490.7582">2690 5840 14 0,'-6'14'29'16,"12"15"1"-16,-12-7-3 0,6 5-17 15,7 4-5-15,1 1-17 16,12 4-15-16,-7-14-1 16,17 7-1-16,-4-12 11 15</inkml:trace>
  <inkml:trace contextRef="#ctx0" brushRef="#br0" timeOffset="7006.7003">2954 6405 26 0,'9'29'30'0,"-5"-10"0"16,11 11-6-16,6 1-28 16,-5-3-21-16,15 10-2 15,-4-14-2-15,11 7 5 16</inkml:trace>
  <inkml:trace contextRef="#ctx0" brushRef="#br0" timeOffset="7328.6725">3383 6803 29 0,'11'21'34'0,"2"-6"-1"15,15 3-2-15,5 0-20 16,5-1-11-16,8 0-16 16,-2-12-15-16,12-1-2 31,-4-15-1-31</inkml:trace>
  <inkml:trace contextRef="#ctx0" brushRef="#br0" timeOffset="8044.5694">4470 4062 36 0,'13'-3'33'0,"6"6"0"15,-1-3-7-15,10 4-15 16,5 1-17-16,5-5-24 15,18 10-1 1,-9-6-2-16,8 7 0 16</inkml:trace>
  <inkml:trace contextRef="#ctx0" brushRef="#br0" timeOffset="8392.1883">5049 4243 27 0,'21'7'33'31,"-4"-2"2"-31,14 7-3 0,2 3-19 16,0-1-6-16,5 3-7 15,-1 3-22-15,0 8-11 16,-16-5 0-16,4 5-1 15</inkml:trace>
  <inkml:trace contextRef="#ctx0" brushRef="#br0" timeOffset="8707.5094">5626 4657 24 0,'9'0'32'0,"9"16"2"16,-8-3 1-16,4 4-20 0,3 8-6 15,0-2-2-15,2 8-7 16,3 1-9-16,-7-1-13 16,-2-4-12-16,8 6-1 15,-8-7 0-15</inkml:trace>
  <inkml:trace contextRef="#ctx0" brushRef="#br0" timeOffset="8977.392">5893 5298 53 0,'9'24'33'16,"-9"-9"-2"-16,0 9-13 16,8 7-8-16,-5 2-9 0,-3 6-16 15,-3-2-17-15,3 7-1 16,-6-5-1-16,6 3 3 16</inkml:trace>
  <inkml:trace contextRef="#ctx0" brushRef="#br0" timeOffset="9246.7815">5770 5983 36 0,'-11'12'33'0,"5"11"0"15,-11 0-6-15,-1 1-19 16,-6 5-13-16,-7-5-25 16,5 12-1-1,-11-11-2-15,7 4 0 16</inkml:trace>
  <inkml:trace contextRef="#ctx0" brushRef="#br0" timeOffset="9609.5122">5203 6724 11 0,'-9'18'27'0,"-19"-8"-1"16,0 4-11-16,-11 3-6 15,-3-2-12-15,0 9-19 16,-9-12-3-16,11 6-2 16,-8-15 17-16</inkml:trace>
  <inkml:trace contextRef="#ctx0" brushRef="#br0" timeOffset="10032.1274">4631 6987 21 0,'-12'15'33'16,"-16"-15"0"-16,-6 9-2 15,-13-5-27-15,-16-8-29 16,11 10-4-16,-13-16-3 31,6 3-1-31</inkml:trace>
  <inkml:trace contextRef="#ctx0" brushRef="#br1" timeOffset="15190.9012">4117 5262 66 0,'0'0'35'16,"-3"-9"-5"-16,3 9-8 0,6 14-5 16,6 2-6-16,13 11-5 15,2 4-1-15,7 3-2 16,4 8 1-16,5-1-4 15,-1 4-5-15,-6-10-14 0,-5-2-20 16,-3-4 0-16,-9-9-1 16,-4-5 1-16</inkml:trace>
  <inkml:trace contextRef="#ctx0" brushRef="#br1" timeOffset="15475.6392">4462 5281 32 0,'-4'-18'35'16,"4"18"0"0,-6-9-1-16,-10 14-16 0,4 11-7 15,-10 4-5 1,-3 12-3-16,-9 7 0 15,-3 7-2-15,-6 6 0 0,0 2 0 16,-1-6-1-16,9-1 0 16,4-7-3-16,4-16-4 15,17-11-18-15,10-13-11 0,0 0-1 16,4-22-1-16</inkml:trace>
  <inkml:trace contextRef="#ctx0" brushRef="#br1" timeOffset="16094.2971">4585 4886 41 0,'13'-4'33'0,"-13"4"-3"0,-11 9-8 15,3 5-9-15,-3 3-6 16,-1 3-3-16,1 2-2 16,2 3-1-16,2-2 0 15,7-1-1-15,0-7 1 32,10-1-1-32,1-9 1 0,9-1-1 15,-3-4 0-15,0-9 0 16,1 5-3-16,-3-9-1 15,-2 3-3-15,-3-5 1 16,1 5-1-16,-4-7 1 0,-1 6 1 16,-6-1 2-1,3-2 5-15,-3 14 1 0,0-10 3 16,0 10 1-16,0 0 1 0,-6 10 1 16,-4 3-1-16,8 9-1 15,-5 1-1-15,5 5 0 16,-2 1-2-16,4 0 1 15,0-2-2-15,0-1 0 32,4-6-1-32,-4-7-2 0,6-1-9 15,-6-3-29-15,0-9 0 16,0 0-1-16,-10-3 0 16</inkml:trace>
  <inkml:trace contextRef="#ctx0" brushRef="#br2" timeOffset="27441.8924">6620 5329 19 0,'0'0'26'0,"-9"-9"-2"15,9 9-1-15,-16-7-4 16,6-1-4-16,-2 8-3 16,-3-5-3-16,-1 5-3 0,-2 4-2 15,2 5-2-15,0-2 0 16,-2 5-1-16,5 1 0 16,-2 3-1-16,5 1 0 15,2 5 0-15,5-1 0 16,3 3 1-16,3-1-1 15,6 4 1 1,6-2-1-16,5-3 1 16,4-5 0-16,7-5 0 15,0-9 0-15,4-6 0 16,-2-7 1-16,1-9-1 16,-9-3 2-16,-6-6 0 15,-9-5 1-15,-10 5 0 16,-13 0 0-16,-3 5 0 0,-10 4-1 15,0 3-6-15,0 6-21 16,4 10-15-16,-3 0-1 0,11 3 1 16</inkml:trace>
  <inkml:trace contextRef="#ctx0" brushRef="#br2" timeOffset="29495.7687">6688 4617 20 0,'15'-7'31'0,"-15"7"0"15,0 0-7-15,-9 9-7 16,-1 2-5-16,2 4-4 0,-2-3-3 15,1 6-2-15,3-2-1 0,3-2-1 16,3 2 0-16,6-3 0 16,6-4-2-16,1-1-1 15,7 0-6-15,-3-4-11 16,-5-4-14-16,9 0 0 16,-11-4-1-1,5 4 9-15</inkml:trace>
  <inkml:trace contextRef="#ctx0" brushRef="#br2" timeOffset="29680.3476">6785 4633 50 0,'0'0'34'16,"-4"9"0"-16,4 3-12 0,0 7-12 16,-6-1-4-16,3 8-2 15,-3 3-2-15,2 3 0 16,1 4-4-16,-2-7-3 15,5-1-14-15,0 0-15 16,0-13-1-16,5 2 0 0,-5-17 2 16</inkml:trace>
  <inkml:trace contextRef="#ctx0" brushRef="#br2" timeOffset="29929.0979">7008 4613 39 0,'0'-15'35'0,"0"15"1"15,0 0-2-15,-10 15-15 16,6 7-8-16,-9 11-4 16,-1 9-3-16,-5 4 0 15,-2 8-1-15,0 0-3 0,-1 0-3 16,6-6-7-16,-3-6-14 15,6-16-14-15,13-6 0 16,0-20-1-16</inkml:trace>
  <inkml:trace contextRef="#ctx0" brushRef="#br2" timeOffset="30361.0189">7014 4861 19 0,'9'0'29'15,"0"-11"-2"-15,9 2-8 16,1 2-8-16,2-1-5 15,4 3-1-15,-5 5 0 16,-5 5 0-16,-9 5-1 16,-6 9 0-16,-12-2 1 0,0 3-1 15,-8 1 0-15,-1-2-2 16,2-4-2-16,4-2 0 16,15-13-1-16,-9 13 0 0,9-13 0 15,15 5 0 1,1-5 1-16,-1 6 2 0,1 3 1 31,-4 1 2-31,-9 7 0 16,-3 0 0-16,-10-4 0 0,-1 5 0 15,-11-5-3-15,-3-3-6 16,3-6-24-16,3 2-8 16,-8-6-1-16,8 0 0 15</inkml:trace>
  <inkml:trace contextRef="#ctx0" brushRef="#br2" timeOffset="31787.6393">2730 5329 23 0,'0'0'34'0,"-23"-19"1"16,7 9-7-16,-3 4-7 15,-6-5-6-15,0 11-4 16,-9 0-3-16,3 11-2 0,3 5-2 16,0 11-2-16,7 6 0 15,4 6-1-15,9 5 1 0,8 2-1 16,12-3 0-1,15-1 1-15,10-13-1 16,14-8 2-16,1-13-1 0,6-12 1 31,-1-14-1-31,-4-11 0 0,-9-8 0 16,-14-9-1-16,-20 1 0 16,-20 1 0-16,-18 3-2 15,-12 6-1-15,-3 12-8 16,-15 3-30-16,-5 2-1 15,10 10 0-15,-6-3 0 16</inkml:trace>
  <inkml:trace contextRef="#ctx0" brushRef="#br2" timeOffset="32234.4095">1826 5100 53 0,'0'0'35'16,"0"0"-2"-16,20 0-11 16,6 0-10-1,5 0-9-15,12 0-15 16,2 4-21-16,-5-7-2 16,6 3 0-16,-11 0 0 15</inkml:trace>
  <inkml:trace contextRef="#ctx0" brushRef="#br2" timeOffset="32665.4401">2160 5040 23 0,'10'6'28'16,"-10"-6"-2"-1,3-9-9-15,1 1-3 16,7-4 0-16,-4 0-2 16,2-4-2-16,3 2-1 15,-5-1-2-15,6 2 0 16,-9-1-1-16,-4 14-1 16,12-14-1-16,-12 14-2 15,0 0 0-15,0 0-1 0,0 0 0 16,11 9-1-16,-6 5 0 15,-5 1 0-15,0 8 0 16,7 4 0-16,-4 0 0 16,-3-2 1-16,3 0-1 15,-3 1 0-15,0-7 0 0,7 0 1 16,-7-7-1-16,0-12 1 0,0 10-1 16,0-10-1-1,0 0-5-15,0 0-17 16,0 0-15-16,0 0 0 0,-18-3 0 15,18 3-1-15</inkml:trace>
  <inkml:trace contextRef="#ctx0" brushRef="#br2" timeOffset="40506.2515">4429 5375 12 0,'10'-11'12'0,"2"3"-2"16,1-5-4-16,5-6-9 15,8 0-15-15,-9-13 0 0,8 9 18 16</inkml:trace>
  <inkml:trace contextRef="#ctx0" brushRef="#br2" timeOffset="40991.0649">4735 4942 6 0,'7'-14'27'0,"9"10"-1"16,-9-7-6-16,8-2-5 15,-2-1-5-15,5-1-8 16,1 2-12-16,-6-9-15 0,11 12-3 16,-13-11-1-1,7 9 16-15</inkml:trace>
  <inkml:trace contextRef="#ctx0" brushRef="#br2" timeOffset="41369.5473">5036 4613 11 0,'15'-10'14'16,"-4"-2"-18"-16,2-7-10 16,3 3 8-16,-6-7 6 15</inkml:trace>
  <inkml:trace contextRef="#ctx0" brushRef="#br2" timeOffset="41691.2457">5184 4454 21 0,'19'-6'24'0,"-14"-7"-9"0,5-1-23 16,9 10-11-16,-14-14-1 16,9 16 8-16</inkml:trace>
  <inkml:trace contextRef="#ctx0" brushRef="#br2" timeOffset="43495.4686">5324 4258 14 0,'0'0'18'16,"0"0"-1"-16,0-8-1 0,0 8-3 15,0 0-3-15,0 0-3 16,-7-9-1-16,7 9-2 0,0 0-1 16,-10-6-1-16,10 6 0 15,0 0-1-15,-13-4-1 16,13 4 1-16,-12 0-1 15,12 0 0-15,-12 4 0 16,12-4 1 0,-16 6-1-16,16-6 0 15,-15 7 0-15,15-7 0 16,-11 8 1-16,11-8-1 16,-10 7 0-16,10-7 0 15,-10 4 0-15,10-4 0 16,-10 5 0-16,10-5 0 15,-11 10 0-15,11-10 0 0,-12 9 0 16,12-9 0-16,-12 14 0 16,12-14 0-16,-10 11 0 15,10-11 0-15,-9 12 0 16,9-12 0-16,-6 14 0 16,6-14 0-16,-6 10-1 0,6-10 1 15,-4 16 0-15,4-16 0 0,0 12 0 16,0-12 0-1,-5 13 0-15,5-13 0 16,0 13 0-16,0-13 0 0,4 14 0 16,-4-14 0-16,0 11 0 15,0-11 1-15,8 15-1 32,-8-15 0-32,6 13 0 0,-6-13 1 15,6 9-1-15,-6-9 0 16,9 12 0-16,-9-12 1 15,7 9-1-15,-7-9 1 16,9 9-1-16,-9-9 1 16,11 7-1-16,-11-7 1 15,11 5 0-15,-11-5 0 0,12 7 0 16,-12-7-1-16,12 4 1 16,-12-4-1-16,14 5 1 15,-14-5-1-15,10 5 0 16,-10-5 0-16,11 7 1 15,-11-7-1-15,12 4 0 16,-12-4 1 0,12 5-1-16,-12-5 0 15,11 3 0-15,-11-3 1 16,13 0-1-16,-13 0 0 0,12 0 1 16,-12 0-1-16,16 0 0 15,-16 0 1-15,12 0-1 16,-12 0 0-16,12 0 1 15,-12 0-1-15,11-3 1 0,-11 3-1 16,9-5 1-16,-9 5-1 16,10-6 1-16,-10 6-1 15,12-8 0-15,-12 8 0 16,0 0 0-16,9-11 0 16,-9 11 1-16,10-8-1 15,-10 8 0 1,9-9 0-16,-9 9 1 15,0 0-1-15,11-13 0 16,-11 13 0-16,0 0 0 16,9-9 0-16,-9 9 0 15,0 0 0-15,0 0 0 16,8-11 0-16,-8 11 1 16,0 0-1-16,6-13 0 0,-6 13 1 15,3-9-1-15,-3 9 0 16,3-10 1-16,-3 10-1 15,0 0 0-15,0-10 1 16,0 10-1-16,0 0 0 0,0-13 1 16,0 13-1-16,-3-9 0 15,3 9 1-15,-4-15-1 0,4 15 1 16,-5-13 0-16,5 13 0 16,-6-14 0-16,6 14 0 15,-5-9-1-15,5 9 1 16,-5-10 0-16,5 10 0 15,-9-14 0-15,9 14 1 32,-6-10-1-32,6 10 1 0,-9-12 0 15,9 12-1-15,-11-10 1 16,11 10-1-16,0 0 0 16,-11-10 0-16,11 10-1 15,0 0 1-15,-9-9 0 16,9 9-1-16,0 0 1 15,-11-5-1-15,11 5 1 0,-12-9-1 16,12 9 1-16,-11-5-1 16,11 5 1-16,-16-8-1 15,16 8-1-15,-12-9-5 16,12 9-19-16,0 0-10 16,-13-10-1-16,13 10 1 15</inkml:trace>
  <inkml:trace contextRef="#ctx0" brushRef="#br2" timeOffset="44512.0189">4451 5715 10 0,'0'0'17'0,"0"0"-3"15,0 0-3-15,0 0-4 16,0 12-1-16,0-12-4 16,16 19-4-16,-1-3-11 0,-6-6-10 31,10 14 0-31,-6-9 18 0</inkml:trace>
  <inkml:trace contextRef="#ctx0" brushRef="#br2" timeOffset="44958.8803">4635 5989 2 0,'0'0'22'0,"9"15"-2"16,-9-15-12-16,15 16-17 16,4 0-10-16,-10-9-2 15,12 9 19-15</inkml:trace>
  <inkml:trace contextRef="#ctx0" brushRef="#br2" timeOffset="45329.1271">4865 6171 16 0,'11'9'26'15,"-11"-9"0"-15,8 13-15 32,1 2-20-32,-9-15-14 0,18 26-1 15,-18-26 2-15</inkml:trace>
  <inkml:trace contextRef="#ctx0" brushRef="#br2" timeOffset="45659.8938">5080 6488 14 0,'0'0'25'15,"11"12"-8"-15,-3 1-20 16,-8-13-13-16,26 22-5 15,-13-15 6-15</inkml:trace>
  <inkml:trace contextRef="#ctx0" brushRef="#br2" timeOffset="47699.9681">5370 6584 15 0,'0'0'12'16,"-6"-10"6"-1,6 10-10-15,0 0 0 16,-9-11-1-16,9 11-1 0,0 0 1 15,-13-8-1-15,13 8 0 0,0 0-2 16,-10-9-1 0,10 9-1-16,-12-3 0 0,12 3-1 15,-8 0 0-15,8 0 0 16,-13-2 0-16,13 2-1 16,-12 0 1-16,12 0 0 31,-13 0 0-31,13 0 0 0,-12 4 0 15,12-4-1-15,-13 0 1 16,13 0 0-16,-12 4-1 16,12-4 0-16,-14 3 1 15,14-3-1-15,-15 4 0 16,15-4 0-16,-11 5 0 16,11-5 1-16,-13 4-1 0,13-4 0 15,-12 6 0-15,12-6 1 16,0 0-1-16,-14 9 1 15,14-9-1-15,-9 8 0 16,9-8 0-16,0 0 1 0,-10 9-1 16,10-9 0-1,-9 10 1 1,9-10-1-16,-8 13 1 16,8-13 0-16,-2 15 0 15,2-15 0-15,-4 13-1 0,4-13 0 16,-3 12 1-16,3-12-1 15,0 12 0-15,0-12 0 16,0 12 0-16,0-12 0 16,-2 15 0-16,2-15 1 0,0 15-2 15,0-15 1-15,4 14 0 16,-4-14 0-16,3 12 0 16,-3-12 0-16,4 12 0 15,-4-12 0-15,6 13 0 16,-6-13 0-16,7 13 0 15,-7-13 0-15,9 12 0 0,-9-12 0 16,9 9 1-16,-9-9-1 16,10 8 0-16,-10-8 0 15,12 8 0-15,-12-8 0 16,11 7 0-16,-11-7 0 16,11 7 0-16,-11-7 0 15,11 6 0 1,-11-6 0-16,14 7 0 15,-14-7 1-15,12 0-1 0,-12 0 0 16,14 4 0 0,-14-4 0-16,12 6 0 0,-12-6 0 15,12 2 0-15,-12-2 0 16,10 4 0-16,-10-4 0 16,11 3 0-16,-11-3 0 0,14 0 1 15,-14 0-1-15,11 0 0 16,-11 0 0-16,12-4 1 15,-12 4-1-15,9-4 0 16,-9 4 0-16,0 0 0 16,14-8 0-16,-14 8 0 15,7-6 1 1,-7 6-1-16,0 0 0 16,13-7 0-16,-13 7 0 15,10 0 0-15,-10 0 0 16,0 0 0-16,12-12 0 15,-12 12 0-15,0 0 0 16,9-8 0-16,-9 8 1 16,0 0-1-16,13-14 0 0,-13 14 0 15,0 0 1-15,11-10-2 16,-11 10 2-16,0 0-1 16,7-13 0-16,-7 13 0 0,0 0 0 15,6-10 0 1,-6 10 0-16,0-11 0 0,0 11 1 15,5-12-1-15,-5 12 0 16,0 0 0-16,5-10 0 0,-5 10 1 16,0-11-2-16,0 11 1 15,0 0 0-15,0-12 0 16,0 12 1-16,0-10-1 16,0 10 1-16,-3-10 0 31,3 10 1-31,-3-10 0 0,3 10 0 15,-6-12 0-15,6 12-1 16,-10-14 2-16,10 14-2 16,-6-13 0-16,6 13-1 15,-6-15 1-15,6 15-2 16,-6-10 2-16,6 10-1 16,-7-13 0-16,7 13 1 0,-9-14-1 15,9 14 1-15,-12-14-1 16,6 3 0-16,-4-1 0 15,1 3-6-15,-2-1-22 16,-3 0-6-16,3 10 0 16,-7-8 0-16</inkml:trace>
  <inkml:trace contextRef="#ctx0" brushRef="#br0" timeOffset="66103.2527">12392 2764 40 0,'12'69'16'15,"-8"36"-4"-15,8 67-2 16,-3 56-3-16,-3 55 1 15,-6 46 0-15,0 30-1 16,3 18 1-16,4 0-2 16,8-2 0-16,7-24-4 15,6-24-2-15,10-41-18 0,24-18-11 16,-17-43-2-16,8-30-1 16</inkml:trace>
  <inkml:trace contextRef="#ctx0" brushRef="#br0" timeOffset="66868.0566">12448 2833 17 0,'0'0'23'0,"0"0"-6"15,-12 9-2-15,0 11-4 32,-2-1-5-32,-4 9-2 0,-1-3-2 15,1 4 0-15,2-7 0 16,5-5 0-16,0-6 1 16,11-11 0-16,0 0-1 15,0-28 2-15,11 3 1 16,-5-8 1-16,3 4 0 15,0-6 0-15,3 7 0 0,-6 3 0 16,3 9-1-16,2 6-1 16,4 18 0-16,3 10-2 15,7 11-7-15,-1 3-29 16,11 11 1-16,2-7-2 16,13 6 0-16</inkml:trace>
  <inkml:trace contextRef="#ctx0" brushRef="#br0" timeOffset="70779.4815">11347 5709 2 0,'-40'11'5'0,"40"-11"0"0,35 14-1 31,45-10 1-31,51 5 3 16,36-1 1-16,51 0 3 0,35-1 0 15,53-2 0-15,36-1-1 16,36-4-1-16,31 3 0 15,32-6-3-15,26-6 0 16,14 1-4-16,15-6-1 16,5 2 0-16,-3 0 1 0,-5-2-2 15,-17 3 0-15,-25 4 0 16,-26-3-2-16,-28 5-6 16,-36-1-4-16,-43 1-5 15,-35 5-8-15,-50-12-7 16,-22 12 0-16,-53-13 21 15</inkml:trace>
  <inkml:trace contextRef="#ctx0" brushRef="#br0" timeOffset="71526.9247">20236 5552 22 0,'-13'0'28'0,"13"0"-3"15,4 9-4-15,-4-9-4 16,24 18-4-16,0-9-3 0,7 3 0 15,0-2-2-15,4 0-3 16,-5-6-1-16,1 1-1 16,-10 1-1-16,-10 0 0 15,-11-6 0-15,-18 13 0 16,-6-4-1-16,-4 7 1 16,-5 1-1-1,3 1-5-15,4 2-15 16,12 1-17-16,1-10 0 15,23 5-1-15,7-14 0 16</inkml:trace>
  <inkml:trace contextRef="#ctx0" brushRef="#br0" timeOffset="72476.7294">20701 5734 15 0,'0'0'20'15,"-11"13"-3"-15,6 6-1 0,-1 3-2 16,6 6-1 0,0 1-3-16,6 2 0 0,10-4-3 15,5-2-1-15,8-11 0 16,1-7-1-16,3-7-1 16,-2-9 1-16,1-7-2 0,-8-8 1 15,-5-2-1-15,-9-3 0 16,-7 7 0-16,-6 3 0 31,-3 6-1-31,-4 9-1 0,-2 6 1 16,-1 9-1-16,4 8-1 15,5 4 0-15,4 3 1 16,7 3 0-16,6-1-1 16,3-4 1-16,5-2 0 15,1-5 2-15,3-8 0 16,-3-9 1-16,1-8 1 0,-7-11-2 15,-1-4 2-15,-8-4-1 16,-1-2-1-16,-6 2-2 16,-7 2-5-16,4 7-24 15,-8 10-12-15,-4 1 0 16,5 7-1-16</inkml:trace>
  <inkml:trace contextRef="#ctx0" brushRef="#br0" timeOffset="73431.0317">12931 2314 48 0,'-11'-26'27'0,"11"26"-6"15,0 0-4-15,-7 22-5 16,11 20-2-16,-4 15-2 16,8 7-3-16,-5 5 0 15,7 9-2-15,-7-11-6 16,-3-4-9-16,0-17-19 0,6-6-2 15,-12-21-1-15,6-3 0 16</inkml:trace>
  <inkml:trace contextRef="#ctx0" brushRef="#br0" timeOffset="73630.8988">13118 2356 38 0,'3'-13'33'0,"-3"13"0"16,10 28-13-16,-10 0-7 0,0 17-4 15,-4 7-4-15,4 7 0 16,0-1-5-16,5-4-5 0,2-9-20 16,2-2-8-1,-2-18 0-15,3-7-1 16</inkml:trace>
  <inkml:trace contextRef="#ctx0" brushRef="#br0" timeOffset="73831.4014">13297 2380 41 0,'4'-39'35'16,"5"19"1"-16,-9 20-12 15,9 22-7-15,-5 19-6 16,-4 10-3-16,0 10-2 15,5-1-2-15,-2 10-2 16,4-4-4-16,-7-15-5 0,9-6-12 16,-3-9-17-16,-6-24-1 15,3-3 0-15,-3-9-1 16</inkml:trace>
  <inkml:trace contextRef="#ctx0" brushRef="#br0" timeOffset="73985.0248">13176 2614 41 0,'-6'-12'32'0,"23"15"0"16,-3-6-3-16,11 3-22 16,0 1-16-16,-4 3-22 15,14 6-1-15,-7-10 0 16,6 12 0-16</inkml:trace>
  <inkml:trace contextRef="#ctx0" brushRef="#br0" timeOffset="74232.1143">13722 2343 22 0,'-12'-16'33'15,"-13"3"1"-15,6 22-4 16,-5 11-14-16,5 11-3 15,3 13-5-15,1 5-5 16,12 11 1-16,3 1-2 16,10-1-1-1,7-4-7-15,3-14-12 16,1-13-16-16,9-1 0 16,-1-23-2-16,-4 0 1 15</inkml:trace>
  <inkml:trace contextRef="#ctx0" brushRef="#br0" timeOffset="74565.9875">13841 2622 30 0,'0'0'31'15,"0"0"0"-15,9 9-8 16,6-9-12-16,3 8-3 16,-5-8-2-16,9 0 0 15,-7-8-2-15,4 1-2 16,-9-4 0-1,-3-1 0-15,-7-4-2 16,-5 2 0-16,-7 4 0 16,-7 1 0-16,0 9 0 0,-5 4 0 15,3 6 0 1,-2 4 1-16,4 11-1 0,8 1 1 16,3 1-1-16,8 4 2 15,11-2-1-15,1-4-1 0,4-2 1 16,11-7-1-1,-2-6-7-15,3-6-20 0,0-12-7 16,6-1 0-16,-16-15 1 16</inkml:trace>
  <inkml:trace contextRef="#ctx0" brushRef="#br0" timeOffset="74788.3421">14079 2231 31 0,'0'0'32'15,"6"-23"0"-15,-6 23-8 16,0 0-31-16,0 0-20 0,0 0-2 15,-16 4-3-15</inkml:trace>
  <inkml:trace contextRef="#ctx0" brushRef="#br0" timeOffset="74951.185">14094 2317 27 0,'0'24'37'15,"0"3"0"-15,4 1-3 16,-10-3-10-1,-7-4-9-15,3 1-6 16,-9-9-13-16,1 4-31 16,0-17-2-16,3-3-1 15,-1-16 0-15</inkml:trace>
  <inkml:trace contextRef="#ctx0" brushRef="#br0" timeOffset="75488.191">14217 2262 17 0,'5'20'23'0,"-12"-5"-6"16,7 2-6-16,-4 7-3 15,4 0-2-15,4-6 1 16,0 1-2-16,4-4 0 15,5-15-1-15,0 0-1 16,3-5 0-16,-1-8 0 0,0-6-1 16,-5-2 1-16,-1-3-2 15,-3 6-1-15,-6 9 1 16,0 9-1-16,0 0 0 16,0 0 0-16,-9 5 1 15,5 14 1-15,4-2 1 16,0 2 3-1,6-2 0-15,4 0 2 16,2-13-1-16,1 5 0 16,-2-9 1-16,4-3-4 15,-4-7-5-15,-2-2-11 16,-2-13-19-16,-1 9-5 0,-6-3 0 16,6 6 0-16</inkml:trace>
  <inkml:trace contextRef="#ctx0" brushRef="#br0" timeOffset="75666.6603">14495 2319 35 0,'18'36'33'0,"-12"-2"-1"16,3 11-9-16,1 5-7 15,-4 3-7-15,0 7-2 16,-9-6-3-16,-6-2-1 0,-5-5-2 16,-3-9-4-16,-6-10-17 15,2-5-14-15,-10-14-1 16,10-3 1-16,2-12 0 15</inkml:trace>
  <inkml:trace contextRef="#ctx0" brushRef="#br0" timeOffset="76051.7171">14824 2332 28 0,'0'0'31'16,"8"-18"3"-16,-8 18-9 16,5 35-4-16,-5-4-8 15,4 15-2-15,-4 9-4 16,5 6-1-16,-5 0 0 16,0 7-1-16,5-13-2 15,-2-2-1-15,-3-10 0 0,0-10-2 16,3-11 0-16,-3-7-9 15,0-15-29-15,-3 8-1 16,3-8 2-16,-3-10-1 16</inkml:trace>
  <inkml:trace contextRef="#ctx0" brushRef="#br0" timeOffset="76740.1145">12255 5961 13 0,'-11'0'32'16,"-9"-12"-1"-16,5 19 1 0,-4-4-14 15,1 4-8 1,2 12-3 0,7 3-2-16,6 4-2 15,6 3-1-15,10 3 1 16,3-4-1-16,5-2 2 0,3-8 1 15,4-10 0-15,-3-13 2 16,0-7 0-16,-12-10 0 16,-1-5 0-16,-6-13 0 15,-3 6-1-15,-12-2-5 0,-5 6-11 16,-6 8-30-16,-2 7-1 16,-6 2 0-16,7 13-1 15</inkml:trace>
  <inkml:trace contextRef="#ctx0" brushRef="#br0" timeOffset="77456.3776">15939 5719 20 0,'4'-27'33'15,"-8"-2"2"-15,8 11-3 0,-4 18-12 16,0 0-7-16,0 33-5 0,0 3-12 16,7 7-29-16,-7-4-1 15,12 5 0-15,-6-8-1 16</inkml:trace>
  <inkml:trace contextRef="#ctx0" brushRef="#br0" timeOffset="78009.2037">15873 6202 38 0,'0'0'30'0,"0"15"-1"15,0 4-11-15,-4 1-7 16,0 5-7-16,4 1 0 0,-3 0-2 16,3-5 1-16,0-8-1 15,0-13-1-15,0 0 1 16,3-15 0-16,-3-8 0 15,0-2-1-15,0-4 2 16,0-2-1 0,0 0-1-16,0 7 1 15,0 2-2-15,0 7 1 16,4 5-1-16,-4 10 1 16,18-5-2-16,-2 7 1 15,5 4 0-15,-1-1 0 16,4-1 1-16,1-1-1 15,-6-3 0-15,0 4 0 0,-2-4 1 16,-5 3-1-16,-2-3 1 16,-10 0 1-16,9 14-1 15,-6-1 1-15,1 4 1 16,-4 2-1-16,7 6-8 16,-7 5-28-16,-7-9-1 15,10 7-1-15,-3-11 1 0</inkml:trace>
  <inkml:trace contextRef="#ctx0" brushRef="#br0" timeOffset="78643.7617">19142 5552 45 0,'0'-15'35'0,"0"15"0"0,6 9-13 16,-6 11-7-16,3 8-16 15,-7 7-29-15,9 11-3 0,-5-6-1 16,3 12 0-16</inkml:trace>
  <inkml:trace contextRef="#ctx0" brushRef="#br0" timeOffset="79545.264">18980 6241 16 0,'-8'-10'31'0,"-8"-11"0"15,10 0-8-15,6-1-6 16,0 0-5-16,12 5-3 16,4-1-4-16,9 11 0 15,-3 3-2-15,4 6 0 16,-4 10-1-16,-5 6-1 16,-11 8 0-16,-9 3 0 0,-10 5 0 15,-6-2-1-15,-5 1 0 16,0 1 0-16,1-3 1 15,5-7-1-15,11-4-1 16,10-5 1-16,12-8 1 16,5 1-1-16,5-8 0 15,3-4 0-15,1 0 0 0,1-6 1 32,-3 0-1-32,-3 3-1 0,-8-3 1 15,-6 1 0-15,-10 9 0 16,12-10 0-16,-12 10-1 15,0 0 1-15,0 0 0 16,-10 10-1-16,10-10 1 16,-5 20 0-16,2-9-1 0,3-1 1 15,-4 1 0-15,4-11 1 16,0 0 0-16,0 0-1 16,0 0 0-16,-4-20 1 15,8 2 0-15,0-1-1 16,4-4 0-16,5 1 0 15,3 2 0-15,5 2 1 0,-2 8 1 16,5 1-1-16,-4 5 1 16,1 6 0-16,-5 9 1 15,-1 8 0-15,-6 0 0 16,-4 4 0-16,-5-1-1 16,3 4 1-16,-3-2-1 0,-3-4-2 31,3-2-5-31,-5-8-17 15,5-10-16-15,0 0 0 16,0 0 0-16,0 0 0 16</inkml:trace>
  <inkml:trace contextRef="#ctx0" brushRef="#br3" timeOffset="86051.7709">5994 4780 35 0,'6'-20'33'0,"9"20"2"15,-1 6-7-15,6 8-14 16,2 13-4-16,0 9-2 16,0 7-1-16,-5 12-4 15,-3 2-2-15,-8 1-3 16,-6-5-4-16,0-2-9 0,-6-12-13 15,-4-18-8-15,10 0-1 0,0-21 1 16</inkml:trace>
  <inkml:trace contextRef="#ctx0" brushRef="#br3" timeOffset="86453.0045">6012 4809 30 0,'0'17'28'16,"-11"-7"0"-16,6 9-15 15,-2-7-7-15,2 3-4 16,1-3-2-16,4-12-1 16,0 0 0-16,0 0 0 0,4-14-1 15,0-5 2-15,-1-1 1 0,-3-4 3 16,4 8 2 0,-4-3 1-16,0 7 1 0,0 2-1 15,0 10 1-15,0 0-2 16,0 0 0-16,14 0-1 31,0 8-2-31,3-1-2 0,4-2-6 16,2-5-26-16,4 12-4 15,-11-15 1-15,-1 3 0 16</inkml:trace>
  <inkml:trace contextRef="#ctx0" brushRef="#br3" timeOffset="87039.0237">5380 4074 28 0,'9'0'33'0,"-9"0"1"15,28-6-12-15,0 13-6 0,3 3-5 16,7 8-2-16,0 3-2 16,4 6-3-16,-5 7-3 15,-3-2-5-15,-6 4-5 16,-10-5-8-16,-2-5-12 0,-1 1-7 15,-11-17 1-15,6 4 1 16</inkml:trace>
  <inkml:trace contextRef="#ctx0" brushRef="#br3" timeOffset="87509.1268">5408 4100 26 0,'4'-13'25'0,"-4"13"-4"15,0 0-6-15,0 0-3 16,0 0-4-16,6 13-2 31,-6-3-3-31,0 0 0 0,0-1-1 16,0-9-1-16,0 13-1 16,0-13 0-16,0 0 0 15,0 0 0-15,-10-16-1 16,5 4 1-16,0-2-1 15,0 2 1-15,1 1 1 16,-1 2-1-16,5 9 1 0,-6-13-1 16,6 13 1-16,0 0 0 15,20 0 0-15,-4 0-1 16,8 4 0-16,1-1-4 16,6 6-23-16,-6-14-3 15,5 10 1-15,-13-17-1 16</inkml:trace>
  <inkml:trace contextRef="#ctx0" brushRef="#br3" timeOffset="88088.6209">4493 3858 44 0,'20'-4'33'0,"-4"-4"1"15,9 5-16-15,12 3-8 16,3-4-3-16,7 4-1 0,3 6-2 15,-1 2-2-15,-5 2-2 16,-5-5-7-16,-5 5-12 16,-4 3-15-16,-15-13 0 15,0 4-1-15,-15-4 7 0</inkml:trace>
  <inkml:trace contextRef="#ctx0" brushRef="#br3" timeOffset="88711.1984">4495 3881 11 0,'0'-9'29'16,"0"9"0"-16,15 10-8 0,-15-10-9 16,13 13-2-16,-13-13-4 15,19 17 0-15,-8-11-1 31,-1 4-2-31,-10-10-1 0,15 10 0 16,-15-10-1-16,0 0 1 16,0 0 0-16,0 0 0 15,0 0 0-15,0 0 0 16,-6-14 0-16,1 4 0 16,-2-1-1-16,-3 0 0 15,7-3 1-15,0 3-1 0,3 0-1 16,4 1 1-16,5 3 0 15,8-2-1-15,3 1 0 16,2-2-6-16,6-2-21 16,-1 8-8-16,-7-8 2 15,1 12-2-15</inkml:trace>
  <inkml:trace contextRef="#ctx0" brushRef="#br3" timeOffset="90258.2671">3494 3993 38 0,'11'-18'32'0,"6"3"-5"16,7-4-8-16,4-13-5 16,12 5-3-16,4-5-2 15,9 4-3-15,-1 6-5 16,-2 2-6-16,0 8-13 0,-4 12-17 16,-19 0 0-16,-1 7 0 15,-17-2 7-15</inkml:trace>
  <inkml:trace contextRef="#ctx0" brushRef="#br3" timeOffset="90708.1971">3536 3863 28 0,'-14'3'32'16,"4"9"0"-16,-8 3-9 15,5-2-11-15,3 4-4 0,2-2 0 16,8 2-2-16,3-2-1 15,12-5-1-15,6-1-1 16,4-9-12-16,-2-2-24 16,14-1-1-16,-12-17-1 15,9 3-1-15</inkml:trace>
  <inkml:trace contextRef="#ctx0" brushRef="#br3" timeOffset="91214.8477">2681 4751 45 0,'0'-27'33'0,"13"6"-4"0,1-7-12 16,6-8-5-16,14-4-3 15,3-7-2-15,7 2-2 16,1 4-6-16,-1 5-4 16,-3 11-7-16,-5 8-11 15,-13 3-11-15,-2 14 0 16,-21 0-1 0</inkml:trace>
  <inkml:trace contextRef="#ctx0" brushRef="#br3" timeOffset="91545.8111">2691 4652 17 0,'-13'7'27'16,"13"9"0"-16,0 0-10 15,0 1-8-15,0 4-3 16,0-4-1-16,3 3 0 16,6-6-1-16,6-5 1 15,2-6-2-15,4-7 0 31,4-6-11-31,6 1-21 0,-13-14 0 16,11 11-1-16,-17-13-1 16</inkml:trace>
  <inkml:trace contextRef="#ctx0" brushRef="#br3" timeOffset="92163.0062">2594 4924 23 0,'0'0'17'16,"-3"11"0"-16,-10 1-2 16,-5 7-2-16,4 6-2 15,-6 4-3-15,-1 1 0 16,2 5-2-16,6 3 0 16,1-4-3-16,9-4-2 15,3-4-5-15,5-6-5 0,2-8-5 16,0 2-4-16,-7-14 0 15,0 0-2-15,9 0 2 16</inkml:trace>
  <inkml:trace contextRef="#ctx0" brushRef="#br3" timeOffset="92418.0174">2450 5201 14 0,'-7'-19'20'15,"3"7"-8"1,4 12 0-16,0 0 0 0,0-10-1 15,0 10 0-15,0 0-2 16,6 15-1-16,-6-4-2 16,3 2-2-16,-3 1-1 15,4-2 0-15,-1 1 0 0,2-4 1 16,5-6-1-16,3-6 0 16,-1-9 0-16,6 1 0 15,4-5-7-15,0 4-27 16,-8-11-1-16,6 12-1 15,-14-6 0-15</inkml:trace>
  <inkml:trace contextRef="#ctx0" brushRef="#br3" timeOffset="93316.067">2483 5968 32 0,'0'0'30'0,"0"0"-2"15,0 27-9-15,0 7-7 16,3 9-4-16,9 13-4 15,3 5-1-15,11 8 0 0,2-5-1 16,6-4-2-16,3-5-3 16,-1-10-3-16,-2-12-1 15,-3-9-1-15,-2-5 1 16,-7-12-1-16,-4-4 1 16,-8-3 1-16,-10 0 2 15,6-12 3-15,-6 12 2 0,-22-24 0 16,10 15 0-1,2 1 0-15,0-2-1 0,2 1 0 16,-1-1 0 0,3-1 0-16,6 11 1 0,-10-13-1 15,10 13 2-15,0 0 2 32,12 0 2-32,-12 0 1 0,16 20 1 15,-7-11 1-15,5 7-1 16,-7-3 1-16,3-1-4 15,-4-1-13-15,0 4-23 16,-6-15-1-16,-12 8-2 16,2-8 0-16</inkml:trace>
  <inkml:trace contextRef="#ctx0" brushRef="#br3" timeOffset="93951.1598">3041 6898 24 0,'9'0'33'15,"-9"0"1"-15,22 8-7 16,-6 13-10-16,4 0-6 16,15 10 0-16,-1 1-2 15,12 2-3-15,1-8-2 16,3-1-3 0,3-4-4-16,-1-10-4 15,-2-3-5-15,-10-8-6 16,-3-4-4-16,-12-3-2 15,-6 0 0-15,-10-2 2 16,-9 9 5-16,-6-14 5 0,6 14 7 16,-15-18 5-16,15 18 5 15,-14-18 13-15,11 6-8 16,3 12 1-16,14-2 0 16,-14 2 3-16,21 8 1 15,-11 0 1-15,-1 5 0 16,-9-1-2-16,4 8-1 15,-12-8-5-15,-4 2-10 16,-1-9-29 0,-2 3-4-16,-7-13-1 15,10 5-1-15</inkml:trace>
  <inkml:trace contextRef="#ctx0" brushRef="#br3" timeOffset="94670.2994">3869 7203 5 0,'3'11'29'0,"-3"-11"2"15,15 15 0-15,1-8-15 16,8-1-7 0,7 2-2-16,4-1-1 15,4-3-4-15,3-4-4 16,-5 0-2-16,-3-3-3 0,-7-2-2 16,-8-3 0-16,-10-1 0 15,-5 0 1-15,-10-4 3 16,-5 3 3-16,-7-2 4 15,18 12 1-15,-15-9 1 16,15 9-1-16,0 0 0 16,0 0 0-16,15 9 2 15,-4 1 1-15,-4-1 0 16,4 7 2-16,-11-3 0 16,0 10 0-16,-14-4 0 0,0-1-3 31,-5 0-5-31,-3-3-22 15,-2-6-11-15,8 0-2 0,-3-13 0 16</inkml:trace>
  <inkml:trace contextRef="#ctx0" brushRef="#br3" timeOffset="96024.8122">4536 7242 25 0,'17'11'18'0,"-7"-11"1"0,15 0-3 15,6-1-2-15,12-11-1 16,10-1-4-16,7-10-4 15,-2 2-6-15,2-1-4 16,-4-2-3-16,-10 4-2 16,-10 3 0-16,-13 7 0 15,-10 2 0 1,-13 8 3-16,0 0 4 16,-8-13 2-16,-5 6 3 15,2-2 1-15,-15-5 4 16,16 6-2-1,10 8 0-15,-8-10 2 0,8 10-1 16,10 0 0-16,-10 0 0 16,22 4 1-16,-9 0 0 15,2 3 2-15,-6-3 0 16,4 8 1-16,-13-12-2 0,4 25 0 16,-6-12-3-16,-5 0-9 15,-4-10-28-15,8 8-3 16,-9-11-1-16,12 0 0 15</inkml:trace>
  <inkml:trace contextRef="#ctx0" brushRef="#br3" timeOffset="96540.7704">5544 6699 13 0,'0'0'32'0,"22"0"1"16,-4-15-8-16,4-6-9 16,10-4-3-16,3-10-2 0,3-7-4 15,0-2-3-15,-1-3-1 16,-6-2-2-16,-6 5 0 16,-7 5-1-16,-6 5-1 15,-7 17-3-15,-12 5-6 16,7 12-12-16,-10 0-12 15,-2 0-1-15,7 12 1 0</inkml:trace>
  <inkml:trace contextRef="#ctx0" brushRef="#br3" timeOffset="96919.6544">5848 6246 17 0,'0'0'30'15,"0"0"-3"-15,6-10-6 16,-6 10-5-16,-10 13-3 16,3-2-4-16,-7 4-2 0,-3 2-3 15,0 1-1-15,-2 1-2 16,5-5-1-16,0-4 0 15,14-10 0-15,0 0 0 16,0-11 0-16,10-7-1 16,8-5 1-16,3 0-1 15,2-6 0 1,2 2 1-16,-2 5-1 16,-1 8 1-16,-1 7 1 15,-2 7 1-15,-2 5-2 16,-5 3-10-16,-5 2-22 15,6 8-1-15,-13-18 1 0,15 9-2 16</inkml:trace>
  <inkml:trace contextRef="#ctx0" brushRef="#br3" timeOffset="97325.6835">6114 5608 35 0,'-5'18'32'0,"5"15"0"0,-13 0-13 15,1 2-7-15,-1 5-5 0,-2-3-5 16,-5-2-4-16,4-7-6 15,0-4-3-15,6-7-5 16,4-8-6-16,6-9-4 16,0 0-5-16,0-14 9 31</inkml:trace>
  <inkml:trace contextRef="#ctx0" brushRef="#br3" timeOffset="97726.8477">6161 5561 23 0,'3'-12'30'15,"-3"12"-20"-15,-9 0-3 16,9 0-3-16,-22 15-1 0,6-5-2 31,-3-1 0-31,-2 2-1 0,2 2 1 16,0-3-1-16,5 0 1 15,3-3-1-15,11-7 1 16,0 0-1-16,0 0 1 16,12 0 0-16,2-7 0 15,2-3 0-15,2-4 0 16,1-1 0-16,2 1 0 0,-5 1-1 15,2 4 2-15,-5-1 3 16,-1 6 0-16,5 8 2 16,-6 4-1-16,3 8 0 15,-1 2-4-15,0 5-21 16,-6-13-9-16,8 12-1 16,-15-22-2-16</inkml:trace>
  <inkml:trace contextRef="#ctx0" brushRef="#br0" timeOffset="108302.448">4780 4877 22 0,'0'0'21'16,"18"12"-1"-16,-8-2-3 15,9 2-4 1,7 10-1-16,-1 8 0 16,2 7-1-16,-2 6-2 15,-3 7-1-15,-10 3-1 16,-1 4-2-16,-6-1-1 16,-5-2-2-16,0-8-2 15,-7-6-1-15,4-8-3 0,0-9-3 16,3-7-7-16,5-7-17 0,-5-9-5 15,8-13 2 1,-8-9-1-16</inkml:trace>
  <inkml:trace contextRef="#ctx0" brushRef="#br0" timeOffset="108786.9175">5080 5003 10 0,'0'0'28'0,"5"9"1"16,-5 3-12-16,2 4-4 15,2 7-3-15,-1-4-1 16,4 3 0-16,-4-3-3 15,4-4-1-15,-7-15-2 16,5 12 0-16,-5-12-1 0,0-17-1 16,-3 3 0-16,-3-9 1 15,-2 5-1-15,0-6-1 16,-1 4 0-16,2 3-1 16,-1 3 1-16,4 5-1 0,4 9 1 15,0 0-1-15,12-6 0 16,-2 6 1-16,6 0 0 31,-2 0-1-31,3-4 1 0,-5 4 0 16,0-4 0-16,-2 4 0 15,-10 0 1-15,11 12 0 16,-11-1 0-16,0 3 1 16,-4 3-1-16,4 7 1 15,0 0-3-15,0-2-6 16,5-3-20-16,3 0-6 0,-8-19 0 15,17 16-1-15</inkml:trace>
  <inkml:trace contextRef="#ctx0" brushRef="#br0" timeOffset="109034.1007">5291 4877 26 0,'0'-10'33'0,"5"20"-1"15,-8 2-8-15,3 7-7 16,0 11-5-16,0 6-4 0,6 7-1 16,-6 1-1-16,3 5-3 15,-3-5-4-15,3-4-5 16,4-7-15-16,-1-6-15 15,-6-17 1-15,6 2-1 16</inkml:trace>
  <inkml:trace contextRef="#ctx0" brushRef="#br0" timeOffset="109436.6956">5398 5078 22 0,'0'-12'31'0,"7"12"0"16,-7 0-5-16,21-17-13 16,-6 12-6-16,4 5-2 15,-3 0-2-15,-2 0-1 16,-5 10 0-16,-4 2 0 0,-5 0-1 15,-10-3 0-15,1 3-1 16,-2-5-1-16,11-7 0 16,-14 15 0-16,14-15 0 15,0 0 0-15,19 10 1 16,-5-5 1-16,2 5 3 31,-4 1 1-31,-3 2 1 0,-9 1 0 16,-4 1-3-16,-8-3-11 15,-3 2-24-15,-11-14-2 16,6 5-1-16,-7-13-2 16</inkml:trace>
  <inkml:trace contextRef="#ctx0" brushRef="#br0" timeOffset="110306.2741">4737 5492 44 0,'0'0'23'16,"0"0"-2"-16,0 0-2 0,9 19-4 16,-6-2-3-16,1 12-2 15,-4 2-2-15,0 10-1 16,-11 3-1-16,0 7-1 16,-8-5-1-16,1 1-1 15,-5-5-1-15,-1-10-2 16,6-8-1-16,-1-8-5 0,12-6-6 15,7-10-16-15,-12-9-8 16,12 9-2-16,10-22 1 16</inkml:trace>
  <inkml:trace contextRef="#ctx0" brushRef="#br0" timeOffset="110590.656">4874 5821 29 0,'0'0'35'15,"19"9"0"-15,-4-9-2 16,6 3-21-16,2-3-13 16,-5-6-28-1,9 11-3-15,-12-10-2 16,5 5-1-16</inkml:trace>
  <inkml:trace contextRef="#ctx0" brushRef="#br0" timeOffset="111038.695">5149 5714 22 0,'0'0'30'0,"17"5"1"0,-17 5-11 16,0 2-6-16,2 0-4 16,-2 0-1-16,0-2-2 15,0-10-3-15,0 9-1 16,0-9-2-16,-7-9 1 31,7-1-1-31,0-7-1 0,0-3 1 16,0 1-2-16,5 0 2 15,2 0-2-15,4 2 2 16,3 8-1-16,-1-1 0 16,2 7 1-16,-2 3 0 15,4 0 0-15,-5 7 0 16,-3 2 1-16,-2 2-1 0,-1 3 1 16,-2 5-1-16,-4 1-2 15,0 4-7-15,0-4-17 16,-4-6-9-16,4 5-1 15,0-19-1-15</inkml:trace>
  <inkml:trace contextRef="#ctx0" brushRef="#br0" timeOffset="111257.486">5104 5900 30 0,'0'0'36'0,"9"12"-1"16,6-12-1-16,4-3-19 15,9 3-6-15,0 4-8 16,1-4-14-16,-5-4-20 16,4 7-3-16,-10-9 1 15,0 6-1-15</inkml:trace>
  <inkml:trace contextRef="#ctx0" brushRef="#br0" timeOffset="111723.109">5125 6030 22 0,'0'0'32'16,"11"-9"21"-1,5 2-38-15,-1 7-6 16,-1 4-2-16,2 4-3 0,-5 2 0 16,3 3-2-16,-11-3-1 15,-3 3-2-15,-5 1 1 16,-7-4-1-16,0 0 0 15,-6-3 0-15,1-4-1 16,2-3 1-16,1 0 1 31,14 0 1-31,-11 0 0 0,11 0 1 16,14-10 0-16,2 10 0 16,3 0 0-16,2 0 0 15,-1 4 0-15,-3 4 1 16,-3 2-2-16,-5 4 0 15,-9 4 0-15,-8 0 0 16,-7-5 0-16,-5 3 0 0,1-3-1 16,-2-4-1-16,2-2-4 15,-2-7-11-15,1 0-19 16,11 0 0-16,-3-7-1 16,12 7 0-16</inkml:trace>
  <inkml:trace contextRef="#ctx0" brushRef="#br0" timeOffset="114944.7959">14324 5794 8 0,'-9'-27'16'31,"9"7"-2"-31,0-3-1 0,0 5-3 16,-4-1-2-16,4 19-2 16,0 0-1-16,0 0-1 15,0 22-1-15,4 2-1 16,-1 2-2-16,3-1 1 16,-3 7 0-16,2-10 1 15,-1-3 2-15,-1-8-1 0,-3-11 1 16,0 0-1-16,6-21 0 15,-6 1 0-15,0-3-5 16,0 1-13-16,7 7-13 16,-11-5-1-16,14 20 0 15</inkml:trace>
  <inkml:trace contextRef="#ctx0" brushRef="#br0" timeOffset="115667.3585">14246 6078 19 0,'9'9'27'0,"-9"3"-7"15,0 5-3-15,0 5-5 0,0-1 0 16,-5 4-3-16,5-1-2 16,0-3-3-16,-4-1-5 0,4-8-3 15,0-12-6 1,0 0-6-16,0 0-10 0,0 0-4 15,3-21-1-15</inkml:trace>
  <inkml:trace contextRef="#ctx0" brushRef="#br0" timeOffset="115968.7046">14249 6050 6 0,'13'0'14'16,"9"0"-2"-16,-1-2-2 16,1 2-1-16,-4 0-1 15,4 0 1-15,-6 0-1 16,-3 0 1-16,-4-3-2 16,-9 3 1-16,0 0-1 15,0 0 0-15,0 0-2 0,5 13 0 16,-5-3-2-16,-8 4-1 15,8 3 1-15,0 0-1 16,0 5 0-16,8 1-3 0,-1-4-6 16,-4-6-18-1,10 9-6-15,-13-10 0 16,11 5 0 0</inkml:trace>
  <inkml:trace contextRef="#ctx0" brushRef="#br0" timeOffset="116248.5745">14151 6389 44 0,'12'0'29'0,"16"0"-5"15,8-5-7-15,8 5-4 16,2-5-7-16,0 0-13 16,1 8-19-16,-6-10-5 0,-1 2 0 15,-14-5-1-15</inkml:trace>
  <inkml:trace contextRef="#ctx0" brushRef="#br0" timeOffset="116804.7244">14165 6532 35 0,'6'-8'19'0,"13"8"-3"16,0-7-3-16,6 7-3 15,-1 0-2-15,-1 3-1 0,1 6-1 16,-12 1-2-16,-2 5-1 0,-10 1 0 16,-10 1-3-16,-2-1-1 15,-3-3-1-15,3-1-1 16,-1-5-1-16,13-7 2 15,0 0-1-15,0 0-1 32,15 0 4-32,7 0 0 0,3 0 2 15,0 0 2-15,-1 12-1 16,-7-1 1-16,-9 6-1 16,-8 2 1-16,-9-2-1 0,-16-3-1 15,-4 1-2 1,-4-5-3-16,-3-4-3 15,7-6-6-15,0 0-7 0,5-10-7 16,13 10-5-16,-6-14 1 0</inkml:trace>
  <inkml:trace contextRef="#ctx0" brushRef="#br0" timeOffset="124372.5946">17823 5646 32 0,'0'-12'20'16,"0"12"-1"-16,0-19-1 16,0 9-3-16,0 10-2 15,0 0-4-15,0 22-3 16,0 2-2-16,0 7-1 0,0-1-2 15,0 3 1 1,0-3-1 0,0-4 1-16,3-10 0 15,-3-16-1-15,0 0-1 16,9-11-6-16,-7-13-21 0,5 9-5 16,-11-11-1-16,4 12 0 15</inkml:trace>
  <inkml:trace contextRef="#ctx0" brushRef="#br0" timeOffset="124959.3955">17573 6042 27 0,'0'0'29'15,"0"11"-6"-15,-8-1-6 0,-2 5-6 16,3 1-1-16,2 0-3 16,5 2-1-16,0-4-3 15,10 1 0-15,4-2 0 16,3-9-3-16,2 1-2 15,-1-5-4-15,-1-5-5 32,-3-3-5-32,-2-6-5 0,-4 0 1 15,-1-5 1-15,-4 1 8 16,0 1 7-16,-3 4 6 16,0 0 8-16,0 13 6 15,0-12 5-15,0 12 2 16,-9 13-2-16,9 3-6 0,-5 5-3 15,5 3-4-15,0 3-2 0,0 0-4 16,0 6-11 0,0-1-22-16,3-15-3 0,8 2-1 15,-11-19 0-15</inkml:trace>
  <inkml:trace contextRef="#ctx0" brushRef="#br0" timeOffset="125344.2356">17828 6180 37 0,'0'0'32'0,"5"19"-2"16,-8-2-10-16,3-1-8 0,0 2-4 15,0-2-1-15,3 0-2 16,-3-6-3-16,0-10-1 15,0 0 0-15,0 0 0 16,-3-12-1-16,0-5 0 0,3-5-1 16,-4 1 1-1,4-1-1-15,7-2 0 0,0 4 1 0,5 4 0 16,5 3 0 0,2 4 0-16,2 6 0 15,1 3 2-15,-4 3 0 0,-2 3 1 16,-3 3 0-16,-2 7 0 15,-8 0 0-15,0 4 0 32,-3 0-4-32,0-2-8 0,-3-3-25 15,6 7-2-15,-6-12 0 16,6 4 0-16</inkml:trace>
  <inkml:trace contextRef="#ctx0" brushRef="#br0" timeOffset="125597.6626">17478 6445 13 0,'10'4'33'15,"7"-4"1"-15,22 0-3 16,9 0-12-16,8-4-6 0,12 4-3 16,1-7-5-16,0 3-6 15,0 0-10-15,-10 4-12 16,-17-6-11-16,-2 6-1 16,-19-13 0-16</inkml:trace>
  <inkml:trace contextRef="#ctx0" brushRef="#br0" timeOffset="126060.6998">17665 6626 24 0,'17'-15'30'0,"5"10"-2"15,2 1-10-15,2-2-4 16,2 6-4-16,-3 4-1 0,-2 8-3 16,-13-2-1-16,-6 6-2 15,-11-1 0-15,-5 4-2 16,-6-5 0-16,-1 2-2 15,1-5 0-15,4-4 1 0,14-7-2 16,0 0 1-16,0 0 1 16,25 8-1-16,0-4 1 15,1 0 1-15,0-2 0 16,-1 6 1-16,-11 3 0 16,-8 1 0-16,-13-2 1 15,-8-1-1 1,-13-1 0-16,-5-1-3 15,-2-3-6-15,-2 1-14 16,-1-10-13-16,10 5 0 16,1-8-1-16</inkml:trace>
  <inkml:trace contextRef="#ctx0" brushRef="#br1" timeOffset="136683.4647">5901 5441 2 0,'0'0'0'0,"-10"9"1"15,10-9 0 1,-3 13 1 0,3-13-2-16,0 0 1 15,-4 10 0-15,4-10 0 16,0 0 1-16,4 9 2 0,-4-9 2 16,0 0 1-16,13 0 9 31,-4 0-8-31,-9 0 1 0,9-5-1 15,-9 5-1-15,0 0-2 16,10-10-1-16,-10 10 0 0,0 0 0 16,0-13-1-16,0 13 0 15,-4-10 0-15,4 10 0 16,0 0-1-16,-8-13 0 16,8 13 0-16,-12-2-1 0,12 2 1 15,-11 0-1-15,11 0-1 16,-10 9 1-16,10-9-1 15,-10 7 0-15,10-7 0 16,-8 9 1-16,8-9-2 16,-3 13 2-16,3-13-1 31,0 12 0-31,0-12 0 0,-3 13 0 16,3-13 1-16,5 9 0 15,-5-9 1-15,0 0-1 16,12 0 2-16,-12 0-1 15,17 0 0-15,-17 0 1 16,14-5 0-16,-14 5-1 16,9-5 1-16,-9 5 0 0,0 0-1 15,5-9 1-15,-5 9-1 0,0-14 0 16,0 14-1 0,-3-10 0-16,3 10-1 15,0 0 1-15,-6-11-1 0,6 11 0 16,-9 0 0-16,9 0 0 31,-13 0 0-31,13 0 0 0,-12 7 0 16,12-7 0-16,-11 9-1 15,11-9 1-15,-9 9 0 16,9-9 0-16,-5 10 0 16,5-10 0-16,0 12 0 15,0-12 0-15,6 10 0 16,-6-10 0-16,13 5 0 0,-13-5 0 15,15 0 0-15,-15 0 1 16,17 0-1-16,-17 0 1 16,14-8-1-16,-14 8 0 15,11-7 1-15,-11 7-1 16,0 0 0-16,6-12 1 16,-6 12-1-16,0-14 1 0,0 14-1 15,-7-10 0-15,7 10 0 16,-10-11 1-16,10 11-1 15,-11-9 0-15,11 9-1 0,-14 0 1 16,14 0 0 0,-12 3 0-16,12-3-1 15,-10 9 0 1,10-9 1-16,-6 14-1 0,6-14 1 16,0 14-1-16,0-14 1 15,4 14 0-15,-4-14-1 16,9 17 1-16,-9-17 0 15,12 8 0-15,-12-8 1 16,14 3-2-16,-14-3 1 16,17-3 1-16,-17 3-1 0,16-14 1 15,-16 14-1-15,12-14 1 16,-12 14 0-16,7-12 0 16,-7 12-1-16,0-13 1 15,0 13 0-15,-7-11 0 16,7 11-1-16,-11-6 0 15,11 6 1 1,-15-6-1-16,15 6 0 16,-14 4-1-16,14-4 1 15,-14 9 0-15,14-9-1 0,-12 13 1 16,12-13-1 0,-7 15 1-16,7-15-1 15,-4 14 1-15,4-14 0 0,0 13-1 16,0-13 1-16,4 14 0 0,-4-14 0 15,13 9 0-15,-13-9 0 16,18-4 0-16,-9 4 0 16,-1-7 0-16,2 0 1 15,-1-2-1-15,-4-1 1 16,-1-1 0-16,-4 11 0 16,0-17 0-1,0 17-1-15,-11-13 1 16,11 13 0-16,-13-6-1 15,13 6-4-15,-10 5-8 16,10-5-21-16,-11 5-2 16,11-5 0-16,-7 9-1 15</inkml:trace>
  <inkml:trace contextRef="#ctx0" brushRef="#br1" timeOffset="146343.3586">12476 5366 12 0,'0'-12'20'15,"0"12"-10"1,0 0 0-16,0 0 1 16,-9-8-1-16,9 8-2 15,0 0-2-15,-9 0 0 16,9 0-2-16,-13-3-2 16,13 3 0-16,-13 0-1 0,13 0-1 15,-11 9 0-15,11-9 1 16,-11 9-1-16,11-9 0 15,-6 13-1-15,6-13 2 16,0 11-1-16,0-11 1 16,0 0-1-16,17 5 0 15,-7-5 1 1,0-3 0-16,0 3 2 16,-1-7 0-16,-9 7 0 15,12-5 1-15,-12 5 0 16,0 0 0-16,7-9 1 15,-7 9-2-15,0 0 0 0,-13-14 0 16,13 14-2 0,-11-6-1-16,11 6 1 0,-13-5-1 15,4 5 0-15,9 0 0 16,-10 8-1-16,10-8 1 0,-13 12 0 16,13-12 0-16,-9 13 0 15,9-13 0-15,3 11 0 16,-3-11 0-16,10 8 0 15,2-8 1-15,-3 0-1 0,4 0 1 16,-1 0 0-16,-1 0 0 16,-11 0 0-16,15-13 1 15,-15 13 0-15,6-10-1 16,-6 10 1-16,0-14 0 16,0 14 0-16,-3-10-1 31,3 10 0-31,-10-4 0 0,10 4-1 15,-10 0 0-15,10 0 0 16,-15 4 0-16,15-4 0 16,-13 11 0-16,13-11-1 15,-9 14 1-15,9-14 0 16,-3 11 1-16,3-11-1 16,0 0 1-16,9 11 0 0,-9-11 0 15,16 0 0-15,-7 0 1 0,-9 0 0 16,16-9 0-16,-16 9 1 15,10-10-1-15,-10 10 1 16,0-15-1-16,0 15-1 16,-4-11-6-16,4 11-24 31,0 0-7-31,-6-16-1 0,6 16 1 16</inkml:trace>
  <inkml:trace contextRef="#ctx0" brushRef="#br1" timeOffset="147144.0326">11210 4938 15 0,'0'0'28'15,"0"0"-1"1,0 0-8-16,0 0-7 16,0 25-2-16,0-3-4 15,0 6-3-15,-7 3 0 16,7 3 1-16,-5 2-2 16,5 0-2-16,0-4-5 15,0-3-11-15,-5-9-14 16,8 3-1-16,-3-23 1 0</inkml:trace>
  <inkml:trace contextRef="#ctx0" brushRef="#br1" timeOffset="147727.3259">11359 4974 51 0,'0'0'27'16,"0"-10"-6"-16,0 10-5 15,0 0-4-15,0 0-3 16,0 10-2-16,0 1-3 0,0 7-1 15,0 3-1-15,-5 4 0 16,5 4-2-16,0 2-2 16,-5-6-6-16,5 2-14 15,6-4-10-15,-9-8-2 16,10-1 0-16</inkml:trace>
  <inkml:trace contextRef="#ctx0" brushRef="#br1" timeOffset="148029.9693">11486 4966 32 0,'0'0'28'15,"0"0"-5"-15,3-9-6 16,-3 9-5-16,0 16-3 16,0 0-3-16,4 7-1 0,-4 5-1 15,4 0 0-15,-4 5-1 16,4 4-1-16,-1-8-2 16,1-2-3-16,-1-1-6 15,-3-8-9-15,0-18-14 16,0 16 0-16,0-16-1 15</inkml:trace>
  <inkml:trace contextRef="#ctx0" brushRef="#br1" timeOffset="148193.0368">11359 5152 27 0,'0'0'27'0,"12"-4"-1"15,10 4-24-15,6 0-22 16,-5-10-4-16,12 10-1 16,-10-6 13-16</inkml:trace>
  <inkml:trace contextRef="#ctx0" brushRef="#br1" timeOffset="148608.9802">11726 4961 30 0,'0'0'27'0,"-20"-4"-5"16,7 8-7-16,-5 1-4 16,1 9-5-16,0 5-1 15,1 3-1-15,4 9 0 16,3 2-1-16,5 2 0 31,4-1 0-31,4 1 0 0,2 0 0 16,6-6-3-16,1-3-3 15,0-9-9-15,0-13-18 16,8 6 0-16,-8-13-2 16,7 3 1-16</inkml:trace>
  <inkml:trace contextRef="#ctx0" brushRef="#br1" timeOffset="149047.3003">11769 5173 21 0,'0'0'14'16,"17"6"-2"-16,-7-6-2 15,2 0-2-15,1 0-2 16,-13 0-2-16,15-12 1 0,-15 12-2 16,8-17 1-16,-8 17 1 15,0-16-1-15,0 16 0 16,-17-10 1-16,17 10-1 15,-19 0-1-15,4 0 0 16,2 8-1-16,-2-2-2 16,2 6 2-16,4 0-1 0,1 5 1 15,4-2 0-15,4-1 0 16,3 2 1-16,6 1-1 16,5-4 2-16,3-3-2 15,2-1-4-15,-1-6-11 16,-2-8-17-16,10 5-1 15,-10-17 0 1,8 8 2-16</inkml:trace>
  <inkml:trace contextRef="#ctx0" brushRef="#br1" timeOffset="149295.1793">11914 4892 24 0,'0'0'32'16,"0"-17"1"-1,0 17-2-15,0 0-16 16,0-8-12-16,0 8-13 15,0 0-19-15,0 0-3 16,0 0 0-16,0 0-1 16</inkml:trace>
  <inkml:trace contextRef="#ctx0" brushRef="#br1" timeOffset="149464.4829">11947 4954 43 0,'2'21'30'0,"-6"-11"-4"15,0 4-6-15,1 0-5 16,-6-5-5-16,3 1-4 16,-6-3-9-1,-1-3-21-15,-2-13-7 16,15 9-3-16,-22-13 1 16</inkml:trace>
  <inkml:trace contextRef="#ctx0" brushRef="#br1" timeOffset="149933.2712">12050 4963 30 0,'0'0'24'16,"-15"-6"-5"-1,15 6-5-15,-13 2-4 0,2 0-3 16,11-2-3-16,-16 14-1 15,16-14-2-15,-3 23 1 16,3-10-1-16,5 1 1 16,2 0 1-16,2-4-1 15,6 0 1-15,1-10 0 16,3 0 1-16,-4-5 1 0,0-3 1 16,-4-11-1-16,-1 4 0 15,-8-3-1-15,-2 4 0 16,-9 0-2-16,-5 5-8 15,1-1-17-15,5 10-12 16,-12 0 1-16,8 3-1 16</inkml:trace>
  <inkml:trace contextRef="#ctx0" brushRef="#br1" timeOffset="150565.2367">12189 5029 36 0,'0'0'30'16,"0"0"-6"-16,11 11-6 16,-2-2-5-1,-4 1-5-15,5 6 0 16,-3 0-3-16,-4 3 0 16,-3 4-2-16,-9 2 0 15,-3 1-1-15,-4-2 0 16,-7 3-1-16,-1-5-3 15,3-3-1-15,0-7-8 16,3-4-9-16,7-4-13 0,-2-8 0 16,13 4-1-16</inkml:trace>
  <inkml:trace contextRef="#ctx0" brushRef="#br1" timeOffset="151168.9579">12311 5013 13 0,'6'-11'44'16,"-6"11"-27"15,0 0-4-31,0 0-3 0,0 0-3 16,0 0-2-16,0 13-1 16,4-1-1-16,-4 1 1 15,0 6 0-15,0 3 0 16,0 6 0-16,-4-4-2 15,4 4 2-15,-5 0-2 16,3-1 0-16,-3 0 0 0,2-3-1 16,0-3 1-16,-1 1-1 15,4-6 2-15,0 0-1 16,0-16 1-16,0 19-1 16,0-19 1-16,0 0-2 15,0 12-3-15,0-12-15 0,0 0-16 31,0 0-1-31,-11-7 0 0,11 7-1 16</inkml:trace>
  <inkml:trace contextRef="#ctx0" brushRef="#br1" timeOffset="168966.1843">12519 5326 13 0,'10'-6'8'0,"-10"6"0"15,9-10 0-15,-9 10 0 16,12-6-2-16,-12 6-1 0,9-8 0 16,-9 8 0-16,0 0-1 0,10-2-1 15,-10 2 2-15,0 0-1 16,12-6 0-16,-12 6 1 15,0 0-1-15,12-7 0 16,-12 7 0-16,0 0-1 31,0 0-1-31,10-6 0 0,-10 6 0 16,0 0-1-16,12-4 1 16,-12 4-1-16,0 0 0 15,13-4 1-15,-13 4-2 16,0 0 1-16,13-8 0 15,-13 8 0-15,0 0 0 16,9-5-1-16,-9 5 0 0,8-4 1 16,-8 4-1-16,11-5 1 15,-11 5-1-15,12-4 1 16,-12 4-1-16,12-7 1 16,-12 7 0-16,0 0 0 15,7-10 0-15,-7 10 0 0,9-8-1 16,-9 8 0-16,0 0 1 15,8-13-1-15,-8 13 0 16,14-14-1-16,-7 9 1 16,-7 5 1-16,14-14-1 0,-14 14 0 15,10-9 0-15,-10 9-1 16,0 0 2-16,7-4-1 31,-7 4 0-31,0 0 0 0,8-11 0 16,-8 11 0-16,15-17 0 15,-5 8 0-15,-2-2 0 16,1-2 0-16,-2 4 1 16,2 3-2-16,-9 6 2 15,10-8-1-15,-10 8 0 16,0 0 0-16,0 0 0 0,0 0 1 16,5-10-1-16,-5 10 0 15,5-9-1-15,-5 9 2 16,8-17 0-16,-8 17-1 15,13-12 0-15,-13 12 0 16,0 0 0-16,9-14 2 16,-9 14-2-1,0 0 0-15,0 0-1 16,5-12 2-16,-5 12-1 16,0 0 0-16,5-15 0 15,-5 15 0-15,6-10 0 16,-6 10 0-16,6-14 0 15,-6 14 0-15,3-10 1 0,-3 10-1 16,0 0-1-16,7-12 1 0,-7 12 1 16,3-10-1-1,-3 10 1-15,8-10-2 0,-8 10 2 16,7-19-1-16,-1 9 0 16,-2-2 0-16,1 2 1 15,-5 10-1-15,9-12 0 16,-9 12 0-16,10-12 0 0,-10 12 1 15,0 0-1-15,6-10 0 16,-6 10 0-16,0 0 0 16,6-12 0-16,-6 12 1 15,6-11-2-15,-6 11 2 16,6-9-1-16,-6 9 0 31,7-11 1-31,-7 11-2 0,6-10 2 16,-6 10-2-16,4-11 1 15,-4 11 0-15,6-13 1 16,-6 13-1-16,6-16 0 16,-6 16 0-16,9-12 0 0,-9 12 1 15,9-13-1 1,-9 13 0-16,4-10-1 0,-4 10 1 16,8-14 1-16,-5 5-1 15,1-2-1-15,-1 1 1 0,3 1 0 16,-6 9 0-16,9-17 0 15,-9 17-1-15,7-10 1 16,-7 10-1-16,0 0 1 31,9-8 0-31,-9 8 0 0,0 0 1 16,15-6-1-16,-15 6 0 16,13-11-1-16,-13 11 2 15,13-9-1-15,-13 9 0 16,11-9-1-16,-11 9 1 15,10-7 0-15,-10 7 0 16,0 0 0-16,0 0 0 0,10-9 1 16,-10 9-1-16,0 0 0 15,11-11-1-15,-11 11 2 16,13-13-1-16,-13 13-1 16,0 0 1-16,9-9-1 15,-9 9 2-15,0 0-1 16,0 0 0-16,0 0-1 0,0 0 1 15,10-7 1-15,-10 7-1 0,0 0 0 16,9-8 0 0,-9 8 1-16,0 0-2 0,0 0 2 15,0 0-2-15,9-11 2 16,-9 11-1-16,0 0 0 31,0 0-1-31,0 0 1 0,0 0 1 16,0 0-1-16,7-9 0 15,-7 9 0-15,0 0 0 16,9-11 0-16,-9 11 0 16,0 0 0-16,11-9 0 15,-11 9 0-15,0 0 0 16,0 0 0-16,11 0 0 0,-11 0 0 16,0 0 1-16,9-7-1 15,-9 7-1-15,13-5 2 16,-13 5-1-16,0 0 0 15,9-12 0-15,-9 12-1 16,0 0 2-16,15-1-1 16,-15 1 0-1,0 0-1-15,0 0 1 16,0 0 1-16,12-8-1 16,-12 8 0-16,0 0 0 15,10-9 0-15,-10 9 0 0,12-2-1 16,-12 2 1-1,12 0 0-15,-12 0 0 0,0 0 1 16,13-4-1-16,-13 4 0 16,9 0 0-16,-9 0 1 0,12-5 0 15,-12 5-1-15,10-8-1 16,-10 8 1-16,12-5 0 16,-12 5 0-16,0 0 1 15,10-4-1-15,-10 4 0 16,0 0 0-16,0 0 0 0,0 0 1 15,0 0-2-15,12-5 1 16,-12 5-1-16,9 0 2 16,-9 0-1-16,0 0 1 15,9 0-1-15,-9 0 0 16,0 0-1-16,10 0 2 31,-10 0-1-31,0 0 0 0,12 0 1 16,-12 0-1-16,0 0 1 15,13 0-1-15,-13 0 0 0,0 0 1 16,12-4-1 0,-12 4 0-16,0 0 0 15,0 0 1-15,0 0-1 0,0 0 1 16,0 0 0-16,9 0-1 0,-9 0 1 16,13 0-1-1,-4 0 0-15,-9 0 0 0,12 0 0 16,-12 0 0-16,10 0 0 15,-10 0 0-15,0 0 1 16,13 7-1-16,-13-7 0 31,0 0 0-31,11 4 0 0,-11-4 1 16,10 0-1-16,-10 0 0 16,0 0 0-16,15 0 0 15,-15 0 1-15,9 4-1 16,-9-4 0-16,11 6 0 15,-11-6 0-15,14 5 0 16,-14-5 0-16,10 5 0 0,-10-5 0 16,12 4 1-16,-12-4-1 15,12 0 0-15,-12 0 1 16,0 0-2-16,10 1 1 16,-10-1 0-16,12 5 0 0,-12-5 0 15,0 0 0 1,0 0 0-1,12 9 0-15,-12-9 1 16,0 0-1-16,10 9 0 0,-10-9 0 16,0 0-1-16,10 5 1 15,-10-5 0-15,9 8 0 16,-9-8 0-16,0 0 0 16,15 7 0-16,-15-7 0 15,0 0 0-15,9 4 0 0,-9-4 1 16,12 5-2-16,-12-5 1 15,0 0 0-15,11 8 1 16,-11-8-2-16,9 4 1 16,-9-4 0-16,9 6 0 15,-9-6 0-15,10 7-1 16,-10-7 1-16,0 0 0 0,14 12 1 16,-14-12-1-16,0 0 1 15,10 5-1-15,-10-5 0 16,0 0 0-16,13 9 0 0,-13-9 0 15,0 0 0 1,11 10 0-16,-11-10 0 16,8 9 0-1,-8-9 0-15,0 0 1 16,8 13-1-16,-8-13 0 0,0 0 1 16,15 10-1-16,-15-10 0 15,0 0 0-15,0 0 0 16,10 9 0-16,-10-9 1 15,0 0-1-15,10 14 0 16,-10-14 1-16,5 10-2 0,-5-10 2 16,10 9-1-16,-10-9 0 15,0 0 1-15,8 11-1 16,-8-11 1-16,0 0-1 16,10 9 1-16,-10-9-1 15,0 0 1-15,7 12 0 16,-7-12-1-1,6 17 0-15,0-8 1 16,-6-9-1-16,6 16 2 16,-6-16-2-16,12 16 1 15,-12-16 0-15,10 12 0 16,-10-12 1-16,9 10-2 16,-9-10 1-16,13 8-1 0,-13-8 1 15,12 12-1-15,-12-12 0 0,7 12 0 16,-7-12 0-1,5 16-1-15,1-6 1 0,-6-10 1 16,10 18-1-16,-6-7 2 16,5 1-2-16,-1 0 1 15,2 0 0-15,1-2 1 16,-4 4-1-16,3-3-1 0,-1 1 0 16,0 2 0-16,-2-4 0 15,2 0 1-15,-9-10-1 16,9 19 1-16,-3-7-1 15,-3-2 0-15,-3-10 0 16,12 14 1-16,-8-4-1 31,-1-1 0-31,1 3 0 0,1 0 0 16,-5 1 0-16,6-3 0 16,-3 3 0-16,4-1 1 15,-4-1-1-15,1 0 0 16,-1-2 0-16,-3-9 1 0,8 14-1 15,-8-14 0-15,6 13 0 16,-6-13 0-16,4 18 0 16,-4-18 1-16,6 15-2 0,-6-3 1 15,0 0 0-15,3-3 0 16,-3-9 0-16,4 17 1 16,-4-17-2-16,0 17 1 15,0-17 0-15,5 15 1 31,-1-6-1-31,0 1 0 0,-4 5 0 16,5-2 0-16,-2 3 1 16,3 0-1-16,-6-1 1 15,6 0 0-15,-2-3-1 16,-4 0 1-16,0-12-1 16,8 14-1-16,-8-14 1 15,8 13 0-15,-8-13 0 0,3 14 0 16,-3-4 0-16,5-1 0 15,-5-1-1-15,0-8 2 16,7 18-1-16,-7-9 0 0,0-9 0 16,5 16 0-1,-5-16 0-15,0 12 0 0,0-12 0 32,3 15-1-32,-3-5 2 15,7-1-1-15,-7 1 0 0,3-1 0 16,-3 2-1-16,2-2 1 15,-2-9 0-15,4 13 1 16,-4-13-1-16,0 11 0 16,0-11 0-16,0 0 0 15,9 12 0-15,-9-12 0 0,4 12 0 16,-4-12 0-16,0 15 0 16,0-15 0-16,6 14 0 15,-6-14 0-15,0 15 0 16,0-15 1-16,3 12-2 15,-3-12 2-15,4 11-1 16,-4-11 0-16,5 11 0 0,-5-11 0 16,3 14-1-16,-3-14 1 15,0 15 0-15,0-15 1 16,0 0-2-16,8 12 1 16,-8-12 0-16,0 10 0 15,0-10 0-15,5 11 0 0,-5-11 0 31,0 8 0-31,0-8 0 0,0 12 0 16,0-12 0 0,0 9 0-16,0-9 0 0,0 0 0 15,6 10 0-15,-6-10 0 16,0 0 0-16,0 0 1 16,0 8-1-16,0-8 0 15,0 0 0-15,0 0 1 0,0 0-1 16,0 0 0-16,0 0 1 15,0 0 0-15,0 0 0 16,0 0-2-16,4 12-8 16,-4-12-30-16,0 0 2 15,-10 0-2-15,-5-12 0 16</inkml:trace>
  <inkml:trace contextRef="#ctx0" brushRef="#br1" timeOffset="192822.3195">14379 5736 7 0,'0'0'8'0,"0"0"-1"16,0-12 0-16,0 12 0 15,0-9-1-15,0 9 0 16,4-11 0-16,-4 11-1 16,0-15 0-16,0 15-1 0,0-16 0 15,0 16 1-15,3-14-1 31,-3 14 0-31,0-10 0 16,0 10-1-16,0-11-1 0,0 11 1 16,0-12-1-16,0 12 0 15,0-13 0-15,0 3-1 16,0 0 0-16,0-3 1 16,6 4-1-16,-6-1 1 15,4-1 0-15,-4 3 0 0,0 8 1 16,2-18-1-16,-2 18 1 15,0-10-1-15,0 10-1 16,0-13 1-16,0 4-1 16,4-4-1-16,1 2 0 15,1-1 0-15,-1-3-1 16,3 0 2 0,-4 1 0-16,2 5 0 15,-6 9-1-15,8-15 1 16,-8 5 0-16,0 10 0 15,7-19-1-15,-7 6 1 0,3 1-1 16,1-2 0 0,1-1 1-16,-2 1-2 15,3-1 2-15,1 1-1 0,-3 2 1 16,1 3 0-16,-2-5-1 0,-3 3 1 16,4 3-1-16,-4-4 1 15,5 2-2-15,-2-1 2 16,1 0-1-16,-1-3 0 15,1 2 0-15,1-3 1 16,-2 1-1-16,-1 0 0 0,3-3 0 16,-1 2 0-16,-1 1 0 15,-3-1 1-15,5 2-1 16,-5 0 1-16,3-2 0 16,-3 2-1-16,0 2 0 15,3-3 0-15,-3 1 0 31,4 2 1-31,-4-2-1 0,6 0 0 16,-1 2 0-16,-2-1 0 16,1 0 0-16,2-1 1 15,-3 1-1-15,0-2 0 16,2 3 0-16,-1-2 0 16,-1-2 0-16,2 3 0 0,0-2 0 15,-3-1 0-15,5 1 0 0,-4 4 0 16,3-4 0-1,-3 1 1-15,2 2-1 16,-1-2 0-16,1 0-1 0,-3 0 1 16,1 3 0-16,2-5 0 15,-3 6 0-15,2-4-1 32,2 2 1-32,-1 1-1 0,-2-2 1 15,0 3 0-15,0 0 0 16,-3-1 1-16,5 1-1 15,-2 0-1-15,-3-1 2 16,0 10-1-16,4-19 1 16,-1 9-1-16,1-2 0 15,-1 2 0-15,1-4 0 0,-4 0 0 16,8 0 0-16,-5 1 0 16,2 3 0-16,-5 0 0 15,7-4 1-15,-7 4-2 16,3 1 1-16,-3-4 1 0,0 13-1 15,4-14 0 1,-4 14 0 0,0-18 0-16,0 18 0 15,3-14 0-15,-3 14 0 16,6-14 0-16,-6 3-1 0,6 2 1 16,-6 0 0-16,5-1 0 15,-5 1 0-15,5-1 0 16,-5 10 0-16,6-17 0 15,-6 17 0-15,4-10 0 0,-4 10 0 16,4-12-1-16,-4 12 2 16,2-11-1-16,-2 11 1 15,5-15-2-15,-2 6 2 16,-3 9-1-16,10-16 1 16,-10 16-1-16,10-16 0 15,-10 16 0-15,7-13 0 0,-7 13 0 16,4-9 0-16,-4 9 0 15,0 0 0-15,7-11 0 16,-7 11 0-16,7-11 0 16,-2 1 0-16,-5 10 0 15,12-17 0-15,-12 17 0 16,13-17 0 0,-13 17 0-16,9-14 0 15,-9 14 1-15,6-9 0 0,-6 9-2 16,7-9 1-16,-7 9 0 15,3-10-1-15,-3 10 1 16,3-11-1-16,-3 11 0 16,7-13 0-16,-7 13 0 15,10-9 1-15,-10 9-1 0,8-9 1 16,-8 9 0-16,0 0 0 16,9-8 0-16,-9 8 0 15,0 0-1-15,0 0 2 16,0 0-1-16,6-10 0 15,-6 10 0-15,0 0-1 16,9-13 2 0,-9 13-1-16,8-9 0 15,-8 9-1-15,0 0 1 16,11-11 1-16,-11 11-1 16,0 0 0-16,10-9 0 15,-10 9 0-15,0 0 0 16,10-13 0-16,-10 13-1 0,9-14 1 15,-9 14 0-15,11-9 0 0,-11 9 0 16,10-9 0 0,-10 9 0-16,0 0-1 15,10-10 1-15,-10 10 0 0,0 0 0 16,13-9 0-16,-13 9 0 16,9-5-1-16,-9 5 2 15,9-5-2-15,-9 5 2 0,10-5-2 16,-10 5 1-16,11-5 1 15,-11 5-1-15,12-8 0 16,-12 8-1-16,17-9 2 16,-6 6-1-16,-1-1 0 15,-1 0 0-15,-1 0-1 32,-8 4 2-32,16-5-2 0,-16 5 1 15,12-3 0-15,-12 3 0 16,0 0 0-16,12 0-1 15,-12 0 1-15,10 0 0 16,-10 0 0-16,11 0 0 16,-11 0 0-16,10 0 0 15,-10 0 0-15,12 2 0 0,-12-2 1 16,0 0-1-16,14 0 0 16,-14 0 0-16,0 0 0 0,12 2 0 15,-12-2-1-15,0 0 1 16,10 5 0-16,-10-5 0 15,0 0 0-15,10 3 1 32,-10-3-1-32,10 4 0 0,-10-4 1 15,10 0-1-15,-10 0 0 16,8 2 1-16,-8-2-1 16,0 0 1-16,10 5-1 15,-10-5 1-15,0 0-1 16,0 0 0-16,9 7 1 15,-9-7-1-15,0 0 1 0,9 4-1 16,-9-4-1-16,0 0 1 16,10 7 1-16,-10-7-1 15,9 7 0-15,-9-7 0 16,0 0 1-16,12 12-1 16,-12-12 0-16,0 0 0 15,11 9 0-15,-11-9 0 0,0 0 0 16,9 10 0-16,-9-10 0 15,0 0 0-15,8 9 0 16,-8-9 0-16,9 6 0 16,-9-6 0-16,0 0 0 0,12 11 1 15,-12-11-2 1,12 6 2 0,-12-6-1-16,0 0 0 15,11 12 0-15,-11-12 0 0,0 0 0 16,13 14 0-16,-13-14 0 15,10 10 0-15,-10-10 1 16,9 12-1-16,-9-12 0 16,13 12 0-16,-13-12 0 15,13 10 0-15,-13-10 0 0,14 12 1 16,-14-12-1-16,13 15 1 16,-13-15 0-16,9 17 1 15,-3-8-2-15,-3 2 1 16,2-1 0-16,-3 3-1 15,2-4 1-15,-4-9-1 16,8 20 0 0,-8-20 0-16,6 12 0 15,-6-12 0-15,6 12 0 16,-6-12 1-16,7 15-1 16,-7-15 0-16,9 16 0 15,-9-16 0-15,6 15 1 16,-6-6-1-16,5 1-1 15,-5-1 1-15,4 0 0 0,-4 0 0 16,0-9 0-16,10 20 0 0,-10-20 0 16,7 17 1-16,-3-8-1 15,0 1-1-15,-1 2 2 16,0 0 0-16,1 0 0 16,-4 7 0-16,3-2 0 15,-3-1 1 1,6 1 0-16,-6-4-1 15,6-1 0-15,-2 2 1 16,-2-1-2-16,-2-13 1 16,6 15 0-16,-6-15-1 15,4 18 1-15,-4-9-1 16,3 1 0-16,-3 1 0 16,0 1 1-16,3-2-1 0,-3 6 1 15,0-4-1-15,6 1 1 16,-6 0 0-16,5 1 0 15,-5-3-1-15,4 3 1 16,-4-2 0-16,5-1 0 16,-5 3 0-16,0 0-1 0,0-1 2 15,0 4-2-15,3-1 1 0,-3-2 0 16,0 0-1 0,5 0 1-16,-5-2-1 0,4 2 0 15,-1-2 0-15,-3 1 1 16,5-3-1-16,-5 4 0 15,3-1 0-15,-3 1 0 32,3 3 1-32,-3-5 0 0,3 2-1 15,-3-2 0-15,5 1 0 16,-5-2 0-16,5 3 1 16,-5-1-1-16,4-3 0 15,-2 0 0-15,-2 4 0 16,3 3 0-16,1 1-1 15,-4-2 2-15,4-1-2 0,-2 4 2 16,-2-2-2-16,6 2 1 16,-3-5 0-16,0-3 1 15,0 0-1-15,4 0 0 16,-1-2-1-16,-2 1 1 0,2 2 0 16,-1-1 1-1,2-1-2 1,-3 2 1-16,1-2 1 15,-2 2-1-15,0 0 0 16,0-3 0-16,-3-9 0 0,6 19 0 16,-2-10 0-16,-4-9 0 15,3 17 0-15,1-6 0 16,-1-1 1-16,0 2-2 16,-3 2 2-16,5-2-1 0,-5-1 0 15,5 1 0-15,-5 0 1 16,0-12-2-16,5 14 2 15,-5-14-1-15,3 12 0 16,-3-12 0-16,3 9 0 16,-3-9 1-16,3 13-2 15,-3-13 1-15,4 16 0 0,-4-16 1 16,2 16-2-16,-2-16 1 16,3 16 0-16,-3-16 0 15,0 15 0-15,0-15 0 16,6 14 0-16,-6-14 0 15,3 18 0-15,-3-9-1 16,0-9 2 0,4 15-1-16,-4-5 0 15,0-1 0-15,4 1 0 0,-4-10 0 16,0 14-1 0,0-14 2-16,2 15-2 15,-2-15 1-15,0 17 0 0,0-17 0 16,4 12 0-16,-4-12 0 15,0 14 0-15,0-14 0 0,2 13 0 16,-2-13 0-16,0 9 0 16,0-9 0-16,6 12 0 15,-6-12 0-15,0 12 0 16,0-12 1-16,4 10-1 16,-4-10 0-16,0 13 0 15,0-13 0 1,0 11 0-16,0-11 0 15,0 0 0-15,0 10 0 16,0-10 0-16,0 0 0 16,0 12 0-16,0-12-1 15,0 10 1-15,0-10 0 16,0 12 0-16,0-12 0 16,0 0 0-16,0 9 1 0,0-9-2 15,0 0 2-15,0 0-1 16,0 0 0-16,0 0 0 15,2 8 0-15,-2-8-3 0,0 0-10 16,0 0-24 0,0 0-1-16,-12 0 1 0,12 0-2 15</inkml:trace>
  <inkml:trace contextRef="#ctx0" brushRef="#br1" timeOffset="204463.7197">15927 5738 17 0,'10'-18'14'0,"-10"18"-1"0,9-16 0 15,-5 7-1-15,0-4-1 0,0-3-2 16,0-1-2-16,-1 0-1 16,4-3-1-16,-4-4 0 15,3 4-2-15,2-6 0 16,2 1 0-16,-1-1-1 16,1 2 0-16,2-2-1 15,0-3 0-15,1 1 1 0,-3 0-1 16,2 1 0-16,4-2 0 15,-5 0 0-15,2 0 1 16,-1 0-1-16,0 0 0 16,-2 2 0-16,0 3 0 15,-2 0 1-15,-2 0-1 32,0 0 0-32,1 0 0 0,-3 2-1 15,1-1 1-15,1 1 0 16,1-3-1-16,2-2 0 15,0-1 1-15,0 1-1 16,4 0 1-16,-4 3-1 0,0 1 2 16,-2 0-1-16,0 0 1 15,-5 4 0-15,4 4-1 16,-6-3 1-16,4 3-1 0,-2-4 0 16,4-3 0-16,1 0-2 15,-1 2 1-15,3-3 0 16,4 0 0-16,-2 2 0 15,-4 0 1-15,3 5 0 32,-7 0 0-32,4 4 0 0,-7 0 0 15,0 1 0-15,0-1 0 16,0 0 0-16,2-3 0 16,1 0-1-16,1-3-1 15,5 1 2-15,-3 0-1 16,3-1 0-16,-2 4 0 15,1 0 1-15,-1 5-1 0,-1-1 1 16,-6 10-1-16,6-17 1 16,-6 17-1-16,4-15 0 15,-1 1 0-15,0 4 0 0,6-5 0 16,-3-1 0 0,1 2 0-16,1-2 0 15,-1 0 1-15,2 2-1 0,-5 3 0 16,1 2 1-16,-5 9-1 0,3-13 1 15,-3 13-1 1,0-12 0-16,0 12 0 0,7-16 0 16,-4 6 1-16,1-4-2 15,2 0 1-15,2-2-1 32,-1 0 1-32,2 1-1 0,-2 3 1 15,-1 0-1-15,-6 12 0 16,12-16 1-16,-12 16 0 15,5-10 0-15,-5 10 0 16,5-9 0-16,-5 9 0 16,8-12 0-16,-2 2 0 15,1-1 0-15,0 2-1 0,-1-1 2 16,-6 10-2-16,12-11 1 16,-12 11 0-16,9-11 0 15,-9 11 0-15,0 0 0 16,0 0 0-16,9-7 0 15,-9 7 0-15,9-12 0 0,-9 12 1 32,10-9-1-32,-10 9 0 15,13-11 0-15,-13 11 0 16,0 0 1-16,11-10-2 16,-11 10 2-16,0 0-1 0,0 0 0 15,0 0 0-15,10-10 0 16,-10 10 0-16,0 0 0 15,12-7 0-15,-12 7 0 0,12-4 0 16,-12 4-1-16,16-3 1 16,-16 3 0-16,16-4 1 15,-6 2-1-15,1-4 0 16,-1 4 0-16,2-5 0 16,-3 5 1-16,1-2-1 15,2 0 0 1,-3 0 0-16,-9 4 0 15,16-3 0-15,-16 3 0 16,15 0 0-16,-15 0 0 16,16 0 0-16,-16 0 0 15,16 0 1-15,-16 0-1 16,19-3 0-16,-19 3 0 16,17 0 0-16,-17 0 1 0,18 0-1 15,-18 0 0-15,16 5 0 16,-16-5 0-16,16 6-1 0,-16-6 2 15,15 8-1 1,-15-8 0-16,15 9 0 0,-15-9 0 16,16 10 0-16,-7-4 0 15,-9-6 1-15,16 17-1 0,-7-11 0 16,-9-6 0-16,17 18 0 16,-17-18 1-16,15 14-1 15,-15-14 0-15,15 13 0 16,-15-13 0-16,13 10 0 15,-13-10 0-15,12 7 0 32,-12-7 0-32,10 11 0 0,-10-11 0 15,9 11 0-15,-9-11 1 16,8 14-1-16,-8-14 0 16,8 12 1-16,-8-12-2 15,11 11 2-15,-11-11-1 16,9 13 0-16,-9-13 0 15,11 15 0-15,-11-15 1 0,8 17 0 16,-2-7 0-16,-2-1-1 16,3 1 1-16,-1 3-1 15,-1-3 1-15,2-1-1 16,-2 0 0-16,2 3 0 0,-7-12 0 16,12 17 0-1,-12-17 0 1,12 12 1-16,-12-12-1 15,8 14 0-15,-8-14 0 16,8 13 0-16,-8-13 0 0,6 12 1 16,-6-12-1-16,4 10 0 15,-4-10 0-15,8 9 0 16,-8-9 0-16,5 9 0 16,-5-9 0-16,7 13 0 0,-7-13 0 15,7 15 0-15,-7-15 1 16,7 14-1-16,-7-14 0 15,7 15 0-15,-7-15 0 16,6 12 0-16,-6-12 0 16,5 14 0-16,-5-14 0 15,4 14 0-15,-4-4 0 0,5 0 0 16,-5-2 1-16,3 1-1 16,-3 1 0-16,3 3-1 15,-3-3 1-15,3-1 0 16,-3-9 0-16,6 19 0 15,-2-10 0-15,0 1 0 16,1-1 0 0,-1 1 0-16,-1 2 0 15,1-3 0-15,-4-1 0 0,0-8 0 16,7 20 1-16,-7-20-1 16,0 15 0-16,0-15 0 15,3 11 0-15,-3-11 0 16,4 15 0-16,-4-15 0 15,3 12 0-15,-3-12 0 0,9 14 0 16,-6-5 1-16,1 2-1 16,-4-11 0-16,6 19 0 15,-2-9 0-15,-1 0 0 16,1 0-1-16,1 0 1 16,-5-10 0-16,7 18 0 15,-1-9 0 1,-3 1 1-16,1 3-1 15,3 1 1-15,-3 4-1 16,1-3 0-16,0 3 0 16,0-3 1-16,-1 4-1 15,2 0 0-15,-1-7 0 16,-1 2 0-16,2-4 0 0,-1 3 0 16,-1 0 0-16,-1 0 0 0,1-1 0 15,-1 0 0 1,0 3 0-16,0 0 0 0,1 2 0 15,0-1 0-15,-4 2 0 16,7-2 0-16,-4 4-1 16,1-1 1-16,1 0 0 15,-1-4 0-15,0 2 0 0,0-3 1 16,0 2-2-16,0 0 1 16,-1-2 0-16,2 1 0 15,-2-4 1-15,0 7-1 16,-1-1-1-16,-2-1 1 15,5-3 1-15,-5 6-1 32,4-2 0-32,-4-1 0 0,6-2 0 15,-6 0 0-15,5-5 0 16,-5 1 0-16,0-10 0 16,7 12 0-16,-7-12 0 15,6 15 1-15,-6-6-1 16,2 1 0-16,-2 1 0 15,5 0 0-15,-1 3 0 0,0-2 0 16,-4 0 0-16,4-3 0 16,1 0 1-16,-2 2-2 0,0-3 1 15,0 4 0-15,0 0 0 16,1 0 0-16,-2-1 0 16,2 2 0-16,-2 1-1 31,3-1 2-31,-2-1-1 0,0-3 0 15,1-1 0-15,-4-8 0 16,9 17 0-16,-9-17 0 16,8 12 0-16,-8-12 0 15,7 14 0-15,-7-14-1 16,10 15 1-16,-10-4 0 16,0-11 0-16,7 16 0 0,-3-7 0 15,-4-9 0-15,3 16 0 16,-3-16 1-16,0 11-1 15,0-11-1-15,4 14 1 16,-4-4 1-16,0-1-2 16,0 15-6-16,3-3-30 15,-13-7-2-15,10 0 1 0,-11-26 0 16</inkml:trace>
  <inkml:trace contextRef="#ctx0" brushRef="#br1" timeOffset="206254.997">12767 5315 22 0,'23'0'20'0,"8"5"-3"31,2-5-2-31,-2 0-3 16,0 0-1-16,-2 0-3 0,-3 0-2 15,-4 0-2-15,1 0-3 16,-2-5-9-16,1 10-18 16,-7-15-2-16,3 14-1 15,-18-4 5-15</inkml:trace>
  <inkml:trace contextRef="#ctx0" brushRef="#br1" timeOffset="206671.1913">13253 5296 22 0,'20'-5'18'0,"10"5"-2"16,-5 0-2-16,6 0-3 15,-5 0-2-15,1 0-6 16,-5 0-9-16,-12-9-17 31,8 15-3-31,-18-6 0 0,16 0 15 16</inkml:trace>
  <inkml:trace contextRef="#ctx0" brushRef="#br1" timeOffset="207018.5286">13768 5291 11 0,'22'-5'18'15,"-4"1"0"-15,8 4-4 16,3-4-1-16,4 1-4 0,0 1-1 16,5 2-2-16,-1-6-4 15,-2 2-13-15,5 10-15 16,-22-11 0-16,8 12-1 15</inkml:trace>
  <inkml:trace contextRef="#ctx0" brushRef="#br1" timeOffset="207356.2011">14451 5288 41 0,'19'-6'18'15,"8"6"-3"-15,0-4-3 16,6 4-4-16,3-5-2 16,0 5-2-16,3-2-9 15,-2 2-10-15,2 0-11 16,-14 0-1-16,5 5 0 16</inkml:trace>
  <inkml:trace contextRef="#ctx0" brushRef="#br1" timeOffset="207705.4045">15029 5269 11 0,'0'0'22'0,"14"-7"-2"16,1 7-5-16,6 0-2 15,8 0-1-15,8-3-4 16,7 3 0-16,5 0-3 15,7 0-1-15,4 0 0 0,-5 4-5 16,-9-4-8-16,-10 0-19 0,-4 8 0 16,-22-8-2-1,-10 0 5-15</inkml:trace>
  <inkml:trace contextRef="#ctx0" brushRef="#br1" timeOffset="208390.3207">15693 5254 27 0,'17'-5'23'16,"11"1"-4"-1,1 0-2-15,10 1-3 0,-1 3-3 16,-1 0-5-16,3 0-9 31,-9-3-16-31,0 9-10 0,-15-9 0 16,2 6-1-16</inkml:trace>
  <inkml:trace contextRef="#ctx0" brushRef="#br1" timeOffset="208721.8636">16371 5184 11 0,'9'-10'28'15,"16"10"1"1,0-7-10-16,8 0-5 0,7 0-4 16,8 0-2-16,1 3-7 0,4-2-17 15,0 6-13-15,-15-4 0 16,4 8-1-16</inkml:trace>
  <inkml:trace contextRef="#ctx0" brushRef="#br1" timeOffset="209122.2899">17139 5114 15 0,'10'-8'28'0,"13"8"-1"31,-3-5-9-31,11 5-6 0,0-5-2 16,1 5-11-16,-1 0-15 16,-6-3-12-16,8 6 0 15,-11-7-1-15</inkml:trace>
  <inkml:trace contextRef="#ctx0" brushRef="#br1" timeOffset="209457.3419">17759 5082 40 0,'29'0'28'0,"-10"-4"-9"15,7 4-7-15,4-5-5 16,4 5-9-16,5 5-23 16,-1-15-2-16,6 10-1 15,-11-7 5-15</inkml:trace>
  <inkml:trace contextRef="#ctx0" brushRef="#br1" timeOffset="209822.8135">18453 5078 10 0,'20'0'27'0,"-4"-5"-3"16,14 5-6-16,-2-7-4 0,5 7-5 15,-2-3-5-15,0 3-11 16,-3 5-16-16,-10-10-5 16,3 13 0-16,-21-8 9 15</inkml:trace>
  <inkml:trace contextRef="#ctx0" brushRef="#br1" timeOffset="210239.0727">18934 5059 27 0,'25'0'20'16,"-1"0"-2"-16,5-3-1 0,0 3-2 16,-2 0-3-16,1 0-4 15,-9-3-2-15,-4 3-7 16,-15 0-21-16,14 0-7 16,-23 0-1-16,9 0 0 0</inkml:trace>
  <inkml:trace contextRef="#ctx0" brushRef="#br1" timeOffset="211162.3713">19170 5025 13 0,'-9'-8'16'16,"9"8"-2"-16,-17-5-4 15,17 5-3-15,-18 5-1 16,8-1-2-16,0 4 0 0,10-8-1 16,-16 20 0-16,12-10 0 15,1 4 1-15,3-5 1 16,0-9 1-16,8 13 0 15,4-9 0-15,-2-4 1 0,6-6 0 16,-6-2 1-16,3-4-1 31,-6-2-1-31,-2 4-2 0,-5-5 1 16,0 15-2-16,-18-14 0 16,6 11-1-16,-1 3-1 15,3 5-1-15,3 7-8 16,2 4-26-16,-2-7 0 15,7 5-1-15,0-14 0 16</inkml:trace>
  <inkml:trace contextRef="#ctx0" brushRef="#br1" timeOffset="215083.7947">17727 5682 16 0,'5'-9'9'0,"-5"9"-2"31,0 0-1-31,4-10 0 0,-4 10-1 0,0 0-1 16,0-14-1-16,0 14 0 16,0 0-1-16,0-8 0 15,0 8 0-15,0 0-1 16,0 0 0-16,0 0-1 15,-9 0 0-15,9 0 0 16,0 0-1-16,-4 12 0 0,4-12 1 16,0 0-1-16,0 0 1 15,0 0-1-15,0 0-1 16,0 10 1-16,0-10-1 16,0 0 0-16,-7 10 0 15,7-10 0-15,0 0 1 31,-10 9 0-31,10-9 2 0,0 0 3 16,0-9-1 0,0 9-1-16,0 0 2 15,0-10-2-15,0 10 2 16,0-9-2-16,0 9 1 0,0 0 0 16,0-18 1-16,4 9 0 15,0-1 1-15,1-1 0 16,-1-4 1-16,0 2 0 0,0-4 0 15,-1 2 0-15,1-3-1 16,0 6-1-16,-4-5 0 16,5 0-1-16,-2 1 0 15,1-2-1-15,-1 1 0 32,3-2 0-32,-2 4-1 0,-2-4 0 15,-2 2 1-15,6 2 0 16,-6 1-1-16,4-1-1 15,-4 1 1-15,0-1 0 16,6-2 0-16,1 3 0 16,-2-2-2-16,4 0 1 15,-2 2 0-15,3-3 0 0,-2 2 1 16,1 1-1-16,-3-1 0 16,-1 3 0-16,-1-2 0 15,0 0 1-15,-1 0-1 16,1 0 0-16,1-2 0 15,1-1 0-15,2 2 0 16,-2-2 0-16,2-1 1 0,-1 1-1 16,2 1 0-16,-3 2 0 0,1 0 0 15,-2 1 1-15,-2 1-2 16,2-1 2-16,0 4-1 16,-2 0-1-16,2-2 2 15,2 1-1-15,-1-2 0 31,1 2 0-31,-1 0 0 0,1 1 0 16,2-2 0-16,-2 1 0 16,-1 0 0-16,0 1 1 15,1-1-1-15,-7 10 0 16,12-19 0-16,-6 9 0 16,-1 0 0-16,2 0 0 15,-7 10 0-15,15-18 0 0,-15 18 0 16,13-17 1-16,-13 17-1 15,11-13 0-15,-11 13 0 16,9-14 0-16,-9 14 0 16,13-14 0-16,-9 4-1 15,-4 10 1-15,13-16-1 0,-13 16 1 32,14-11 0-32,-14 11 0 0,11-15 0 15,-11 15 0 1,10-9 0-16,-10 9 0 0,10-9 0 15,-10 9 0-15,9-9 0 16,-9 9 0-16,12-11 0 16,-12 11 0-16,16-13 0 15,-16 13 0-15,16-11 0 0,-16 11-1 16,14-11 2-16,-14 11-1 16,13-10 0-16,-13 10 0 15,13-10 0-15,-13 10-1 16,16-8 2-16,-16 8-1 15,17-12 0-15,-17 12 0 16,15-10-1-16,-15 10 1 0,13-7 0 31,-13 7 0-31,12-9 0 16,-12 9 0-16,13-5 0 16,-13 5 0-16,18-9 0 15,-8 4 0-15,0 1 0 16,1-1 0-16,-11 5 0 15,16-5 0-15,-16 5 0 0,14-4-1 16,-14 4 1-16,12-5 0 16,-12 5 0-16,13-2 0 0,-13 2 0 15,17-3 0-15,-17 3 0 16,15 0 0-16,-15 0 0 16,13 0 0-16,-13 0 0 15,10 3 0-15,-10-3 0 0,0 0 0 16,12 6 1-16,-12-6-1 15,0 0 0-15,11 4 0 16,-11-4 1-16,10 0-1 16,-10 0 0-16,10 1 0 15,-10-1 1-15,13 0-1 32,-13 0 0-32,13 8 0 0,-13-8-1 15,9 5 1-15,-9-5 0 16,0 0 1-16,12 6-1 15,-12-6 1-15,9 5-1 16,-9-5 1-16,11 4 0 16,-11-4-1-16,14 5 1 15,-14-5-1-15,12 7 1 0,-12-7-1 16,13 7 0-16,-13-7 1 16,0 0-1-16,13 12 0 15,-13-12 0-15,10 9 1 16,-10-9-1-16,10 7 1 0,-10-7-2 15,9 9 2-15,-9-9-1 16,10 9 1 0,-10-9-1-1,7 10 0-15,-7-10 1 0,9 12-1 16,-9-12 0-16,11 11 1 16,-11-11-1-16,10 14 1 15,-10-14-1-15,14 14 1 16,-14-14 0-16,12 17 0 15,-12-17-1-15,12 15 1 0,-12-15 0 16,12 13-1-16,-12-13 1 16,12 11 0-16,-12-11-1 15,10 16 1-15,-10-16 0 16,12 16-2-16,-12-16 2 16,12 18-1-16,-12-18 0 15,11 18 0-15,-11-18 0 0,14 16 1 16,-14-16-1-16,14 12 1 15,-14-12-1-15,12 13 0 16,-12-13 0-16,12 14 0 16,-12-14 0-16,9 14 0 15,-9-14 0-15,6 12 0 16,-6-12 0 0,12 13 0-16,-12-13 0 15,10 14 0-15,-10-14 0 0,11 13 1 16,-11-13-1-1,12 16 0-15,-12-16 0 0,11 14 1 16,-11-14-1-16,10 13 0 16,-10-13 0-16,12 14 0 15,-12-14 0-15,10 12 0 0,-10-12-1 16,14 12 1-16,-14-12 0 16,13 13 1-16,-13-13-1 15,13 14 0-15,-13-14 0 16,15 10 0-16,-15-10 1 15,13 7-1-15,-13-7 0 16,11 6 0-16,-11-6 0 0,12 3 0 16,-12-3 0-16,0 0 0 15,13 6 1-15,-13-6-1 16,12 6 0-16,-12-6 0 16,12 5 0-16,-12-5 0 15,13 0 0-15,-13 0 1 16,10 4-1-1,-10-4 0-15,0 0 0 0,0 0 0 16,10 4 0 0,-10-4 0-16,0 0 0 15,0 0-1-15,0 0 2 0,0 0-1 16,11 3 0-16,-11-3 0 16,0 0 0-16,0 0 0 15,11 6 0-15,-11-6 0 0,0 0 0 16,0 0 0-16,0 0 0 15,0 0 0-15,0 0 1 16,0 0-1-16,0 0 1 16,0 0 0-16,0 0 0 15,0 0-1-15,0 0 1 32,0 0 0-32,0 0 0 0,0 0-1 15,0 0 1-15,0 0-1 16,0 0 1-16,0 0-1 15,0 0 1-15,0 0-1 16,0 0-4-16,0 0-14 16,-14 5-21-16,3 1 0 15,-9-11 0-15,3 3 0 0</inkml:trace>
  <inkml:trace contextRef="#ctx0" brushRef="#br0" timeOffset="239655.2945">3751 4272 18 0,'-5'-13'29'0,"5"13"-1"16,0 0-9-16,0 0-7 15,0 0-5-15,0 0-3 16,-4 13-2-16,4-13-1 31,11 14 0-31,-4 0-3 0,3 4-9 16,-2-6-16-16,8 15-2 15,-12-10-1-15,13 9 9 16</inkml:trace>
  <inkml:trace contextRef="#ctx0" brushRef="#br0" timeOffset="240226.0014">4105 5091 18 0,'0'0'32'0,"2"24"-2"16,-2-24 1-16,-2 14-19 16,2-2-9-16,0-12-12 15,12 17-20-15,-12-17-1 16,0 0-1-16,0 0 5 0</inkml:trace>
  <inkml:trace contextRef="#ctx0" brushRef="#br4" timeOffset="337547.3077">8272 10548 30 0,'0'-38'72'16,"0"22"-44"-16,0 2-7 16,0 14-5-16,-3-13-5 15,3 13-4-15,0 19-2 0,-3 5-2 16,3 3 0-16,-3 14-2 16,-1 6 0-16,4 9 0 15,0-1 0-15,0-3-1 16,0-4 1-16,4-4-1 0,0-13-1 15,-1-6 2-15,2-15-1 32,-5-10 1-32,7-17-1 15,-4-4 0-15,-3-14 1 0,5-3 0 16,-1-8 0-16,-4-3 0 16,4 1-1-16,-4 6 1 15,0 7 0-15,5 8-1 16,-5 12 1-16,0 15 0 15,0 0-1-15,0 21 1 0,-5 11-1 16,5 6 0-16,-4 7 1 16,1 6-1-16,0-1 0 15,3-2 0-15,-3-6 0 16,3-6 0-16,0-12 0 16,0-13 0-16,0-11 0 15,3-14 1 1,0-10-1-16,0-10 0 15,1-10 0-15,-1-3 1 16,0-1-1-16,0 3 0 16,-3 7 0-16,5 9 0 15,-5 11 1-15,0 18-1 16,0 0 0-16,3 18 0 16,-3 10 1-16,0 10-1 0,0 0 0 15,-3 7 0-15,3-3 0 0,0-3 0 16,0-3 0-1,0-10 0-15,3-9 0 0,-3-17 0 16,10-2 0-16,-3-16 0 16,0-13 1-16,-3-7-1 15,1-8 0-15,-5-7 1 0,2 2-2 16,-2 5 1-16,0 8 0 16,0 6 0-16,-2 10 0 15,2 12 0-15,0 10 0 16,0 24 0-16,2 3 0 15,-2 9 0-15,3 8 0 32,-3 4 0-32,0 2 1 0,0 0-1 15,0-5-1-15,0-8 2 16,0-8-2-16,0-5 1 16,0-24 0-16,0 9 0 15,0-22 0-15,3-10 0 16,-3-6 0-16,6-7 0 0,-2-3 0 15,-2-2 0-15,2 5 0 0,-4 2 1 16,3 7-1-16,-3 9 0 16,0 6 0-16,0 12 0 15,0 0 0-15,0 0 0 16,0 16 0-16,0 1 0 16,0 7 0-16,-4 4 0 31,1 5 0-31,-2 0 0 0,1 3 0 15,1 1 0-15,-1-8-1 16,0-3 1-16,4-11 0 16,0-15 0-16,0 0 0 15,5-14 0-15,1-12 0 16,1-8 0-16,0-4 1 16,0-10-1-16,0-1 0 0,-4 4 0 15,1 6 0-15,-4 2 0 16,0 9 0-16,0 9 0 15,0 9 0-15,0 10 0 16,-7 10 0-16,4 9 0 0,3 8 0 16,-4 6 1-16,1 4-1 31,3 5 0-31,-5 3 0 16,5-2 0-16,0-4 0 0,0-4 0 15,-3-7-1-15,3-3 1 16,0-11 0-16,0-14 0 15,0 0 0-15,0 0 0 16,-10-24 0-16,4-1 0 16,3-4 1-16,-1-6-2 0,-1-6 1 15,1 3 0-15,-1 5 1 16,1 5-1-16,1 6 0 16,-1 7 0-16,4 15 0 15,-9 0 0-15,3 14 0 16,0 3 0-16,0 9 0 15,-3 1 0-15,3 2 0 0,-1 3 0 16,1-4 0-16,0-1 0 16,3-4 0-16,3-6-1 15,-3-6 1-15,3-1 0 16,0-10-1-16,0 0 1 16,18-5 0-16,-12-4 0 15,1-6 0 1,2 1 0-16,-2-2 0 15,1 2 1-15,-4 3-1 0,-4 11 0 16,0 0 0 0,0 0 0-16,8 11 0 0,-8 11-1 15,0 6 1-15,-3 0-1 16,3 0 0-16,0 1 0 16,0-7 0-16,4-2 0 0,2-11 0 15,-6-9 1-15,7-12 0 16,-1-5 0-16,-1-6-1 15,-1-9 1-15,-1-2 1 16,0-4-1-16,-3 1 0 16,3 3 0-16,-3 7 0 15,0 5 1 1,0 4-1-16,0 7 0 16,0 11 0-16,0 0 0 15,0 0 0-15,4 15 0 16,-4-1 0-16,0 5 0 15,-4 5 0-15,4 7 0 16,0-3 0-16,-3 1 0 16,3-2 0-16,0-3 0 0,0-5-1 15,7-4 1-15,-7-15 0 16,0 0 1-16,10 0-1 16,-4-10 0-16,-2-1 0 0,0-3 0 15,-1 1 1-15,-3 0-1 16,4 0 0-16,-4 13 0 15,0 0 0-15,0 0 0 0,0 0 0 16,0 0 0-16,0 0-1 16,12 13 1-16,-12-13 0 15,2 15 1-15,-2-15-1 16,3 12 0-16,-3-12 0 16,0 0 0-16,0 10 0 31,0-10-1-31,0 0-5 0,0 0-35 15,0 0 0-15,0-11 0 16,-3-21-1-16</inkml:trace>
  <inkml:trace contextRef="#ctx0" brushRef="#br4" timeOffset="339665.2962">14835 10649 36 0,'0'-19'36'16,"-3"-5"0"-16,-2 3-12 15,9 6-6-15,-4 5-4 0,0 10-4 32,0 0-2-32,4 23-3 15,-4 1-1-15,0 9-1 16,-4 8 0-16,0 6-1 16,0 5-1-16,4 3 0 15,-5-5 0-15,5-4 0 16,0-8-1-16,0-10 0 0,3-12 1 15,-3-16-1-15,11 0 1 16,-8-20-1-16,-3-8 1 16,5-8-1-16,-5-4 1 15,0-5-1-15,0-2 0 0,-5 1 1 16,-1 5-1 0,0 8 1-16,3 9-1 0,-2 5 0 15,5 19 1-15,-13 0 0 16,10 13-1-16,-2 12 0 0,1 9 1 15,4 3-1-15,-3 4 0 16,3-3 0-16,0-3 0 16,3-5 0-16,1-3 0 31,1-13 0-31,-5-14 1 0,0 0-1 16,0-17 0-16,0-4 1 15,0-10-1-15,0-4 1 16,0-4-1-16,0 3 0 15,0 5 1-15,3 3-2 16,2 14 1-16,-5 14 0 16,10 0-1-16,-4 11 2 0,-6 16-2 15,3 5 1-15,-3 10 0 16,0 4 0-16,-6 0 0 16,0 0 1-16,2-5-2 15,0-7 1-15,4-8 1 16,0-13-1-16,0-13 0 15,4-19 1 1,4-9-1-16,1-10 0 16,-2-8 1-16,0-6-1 0,-1-2 1 15,2 3-1 1,-3 9 0-16,-2 7 0 0,2 10 0 16,-5 14 1-16,0 11-1 15,8 10 0-15,-8 13 0 16,0 13 0-16,0 7 1 0,0 3-1 15,-4 5 0-15,4 0 0 16,-4-7 0-16,1-9 0 16,3-7 0-16,0-13 0 15,0-15 0-15,7-15 1 16,0-13-1-16,0-12 0 16,0-7 1-16,0-5-1 0,0-4 0 15,-1 5 0-15,-3 5 0 16,1 9 0-16,-2 13 0 15,-2 10 0-15,0 14-1 16,-2 19 1-16,-2 8 0 16,-2 11 0-16,1 2 0 15,-1 8 0 1,-2 0 0-16,3-3 0 16,-1-3 0-16,3-10 1 15,3-4-1-15,-2-13 0 16,2-15 0-16,0 0 0 0,10-18 0 15,-4-11 0-15,2-3 1 16,-2-10-1-16,0-4 0 16,3 4 0-16,-7 5 0 0,1 8 0 15,-3 5 0-15,0 11 0 16,0 13 0-16,0 0 0 16,-8 27 0-16,4 0 0 15,1 6-1-15,-2 6 1 16,2 2 0-16,3 1 0 15,-3-1 0 1,3-7 1-16,0-6-1 16,0-6 0-16,0-10 1 15,0-12-1-15,0 0 0 16,8-26 0-16,-8-3 0 16,3-6 1-16,-3-6-1 15,3-2-1-15,1 2 1 16,-4 3 0-16,3 6 0 0,-3 8 0 15,0 10 0-15,0 14 0 16,0 0 0-16,0 25 0 16,0-2 0-16,0 8 0 15,0 3-1-15,0 4 2 16,0-1-1-16,-4-1 0 0,4-4-1 16,-3-5 1-16,3-2 0 0,-5-5 0 15,5-2-4 1,0-18-12-16,0 0-26 0,0 0-1 15,17-9 1-15,-3-11-1 16</inkml:trace>
  <inkml:trace contextRef="#ctx0" brushRef="#br4" timeOffset="343212.0671">18652 10849 12 0,'-42'-5'29'0,"18"9"4"16,4-1-11-16,20-3-4 16,23 6-2-1,19-6-2-15,30 2-1 16,13-2-1-16,28 4-1 15,13-4-4-15,11 0-2 16,-9 0-1-16,-8 0-1 16,-25 4-1-16,-20 1 0 15,-34 0-1-15,-41-5 1 16,-20 5-1-16,-36-5 0 0,-24 0 0 16,-19 0 0-16,-18 0-1 15,-13-4 0-15,-4 4 0 16,4 0 0-16,10 0 0 15,19 7 0-15,19-3 0 0,25-2 0 16,28-2 0 0,29 0 0-16,42 6-1 0,24-4 1 15,30 3 0-15,17-3 0 16,17 1 1-16,1 2-1 16,-4 0 0-16,-15 2 1 0,-25-4 0 15,-32-3-1-15,-40 0 1 16,-37 0-1-16,-39 0 1 31,-30-3-1-31,-25-4 0 0,-13-1 0 16,-5-3 0-16,6 1 1 15,16 2-1-15,20-2 0 16,29-1 0-16,34 0 0 16,39 5 0-16,34 6 0 15,31 4 0-15,30 1 0 16,21 6 0-16,12 5 0 0,-8 1 0 15,-10 3 1-15,-20-1 0 16,-32-3-1-16,-39-3 1 16,-37-3 0-16,-42-5-1 15,-29 0 1-15,-22-1 0 16,-13-4 0-16,-7 0-1 16,7-2 1-1,16-1-1-15,17-1 0 16,26 2 0-16,31-5 0 0,35 5-1 15,32 2 1-15,30 2 0 16,23 6 0-16,23 5 0 16,14-2 0-16,0 7 0 15,-10-4 0-15,-20 5 0 16,-25-5 0-16,-35-2 1 0,-43-12-1 16,-35 8 1-16,-39-11-1 15,-31-6 0-15,-19-6 0 16,-12-2 0-16,-1-1 1 15,7-2-1-15,16 1-1 16,21 1 1-16,28 1 0 16,31 4 0-1,34 3 0-15,28 5 0 16,33 5 0-16,29 4 0 16,26 1 0-16,14 8 1 15,9-4-1-15,-5 1 1 16,-13 3 0-16,-23-7 0 15,-27-3 0-15,-40-6-1 0,-35-6 1 16,-40-6 0-16,-30-5-1 0,-26 2 1 16,-16-4-2-16,-11 4 2 15,1-1-1-15,11 5 0 16,18 4-1-16,22 2 1 16,29 3 0-16,35 3 0 15,36-3 0-15,33 5 0 16,28 0 0-16,25 7 0 0,21-2 0 15,6-1 0-15,-10 0 1 16,-17-3-1-16,-27 3 1 16,-36-4-1-16,-37-1 1 15,-42-6-1-15,-42 0 0 16,-30-3 0-16,-22 3 1 31,-13-2-2-31,1-1 1 0,13 5 0 16,18-3 0-16,19 3 0 15,31-1-1-15,32 4 1 16,40-4 0-16,35 4 0 16,30-2 0-16,25 4 0 0,23 0 0 15,19 0 0 1,-4 4 1-16,-14-2-1 0,-21 1 0 16,-37-3 1-16,-37 6-1 15,-46-6 0-15,-47 0 0 0,-47-3 1 16,-26 3-1-16,-17-6 0 15,-4 4 0-15,9 2 1 16,18-8-2-16,26 4 1 31,32-1 0-31,36 0 0 0,31 5 0 16,53-5 0-16,20 5 0 16,29-4 1-16,22 8-1 15,15 1 1-15,2 5 0 16,-12 0-1-16,-17 0 2 15,-28-1-2-15,-33 0 1 16,-41-1-1-16,-37-2 1 0,-39-2-1 16,-25 0 0-16,-14-4 0 15,-2 3 0-15,7-3 0 16,14 0-1-16,27 0 1 16,29 0 0-16,30 0 0 15,44-8-1-15,27 8 1 16,23 3-1-1,16 2 1-15,1 4 0 16,-6 7 0-16,-16 4 0 0,-25 5 0 16,-24 4 0-16,-28 1 0 15,-28 0 0-15,-17-5 0 16,-11-1 0-16,-3-7 0 16,-1-5 0-16,5-12 0 15,10-9 0-15,11-14-1 0,8-7 1 16,11-5 0-16,10-5-1 15,6 2 1-15,5-3 0 16,6 9-1-16,3 7 2 16,1 10-2-16,-1 7 1 15,-2 8 1-15,0 9-1 16,-5 5 0-16,-3 5 0 0,-2 3 0 16,-4-2 1-16,-3 0-1 15,-1-3 0-15,-3-2 1 16,-4-3-1-16,0-12 0 15,0 0 1-15,0 0-1 16,-4-19 0-16,4 2 1 0,0 2-1 31,5-4 0-31,1 0 0 0,1 6 0 16,2 3 0 0,1 6-1-16,-10 4 1 15,18 13 0-15,-14 1-1 0,3 5 1 16,-3 0 0-16,-1 1 0 15,1-1 0-15,-4-2 0 16,3-7 0-16,-3-10 1 0,0 0-1 16,6-10 1-16,-1-7-1 15,0 1 0-15,3-5 1 16,0 2-1-16,1 0 0 16,-3 5 0-16,-6 14-1 15,9-5 1-15,-9 5 0 16,-3 14-1-1,-1 4 1-15,-1 0 0 16,-2-2 0-16,1 1 0 16,-1-4 0-16,7-13 1 15,-9 10-1-15,9-10 0 16,0-14 0-16,5 0 1 0,2-7-1 16,0 0 1-1,0 2-2-15,0 2 2 0,-1 2-2 16,-6 15 1-16,0 0 0 15,0 0 0-15,-8 29 0 0,-1-5 0 16,1 2-3-16,8-1-41 16,-3 4-1-16,9-16 0 15,21-4 0-15</inkml:trace>
  <inkml:trace contextRef="#ctx0" brushRef="#br0" timeOffset="346318.3885">8279 10735 45 0,'0'0'32'0,"6"8"-7"32,-6 4-6-32,0 7-6 0,0 0-5 15,0 13-1-15,-4 0-2 16,4 5-1-16,-3 2-4 15,3-3-3-15,0-4-8 16,0-3-17-16,0-16-6 16,7-2-1-16,-7-11 1 15</inkml:trace>
  <inkml:trace contextRef="#ctx0" brushRef="#br0" timeOffset="346566.347">8359 10775 11 0,'0'-14'33'0,"0"14"1"0,0-14-3 15,0 14-11-15,0 0-7 16,0 0-3-16,4 13-4 16,-4 5-2-16,0 6-2 15,5 5-1-15,-5 3 1 16,4 4-2-16,-1-2 0 15,1 2-4-15,-4-12-6 0,5-2-12 16,1-2-13-16,-6-20 0 16,0 0-1-16</inkml:trace>
  <inkml:trace contextRef="#ctx0" brushRef="#br0" timeOffset="346719.5035">8275 10890 40 0,'10'-8'37'16,"8"8"0"-16,-6 3-4 0,8-3-39 16,4 6-23-16,-6-11-4 15,8 5-2-15</inkml:trace>
  <inkml:trace contextRef="#ctx0" brushRef="#br0" timeOffset="347853.5125">14823 10730 22 0,'0'0'25'0,"0"-12"-2"16,0 12-1-16,4-10-2 16,-4 10-4-16,0 0-4 0,0 0-2 15,0 0-2-15,0 0-3 16,-6 24-1-16,6 0-2 15,0 5-1-15,0 5 0 16,0 4 0-16,6 4-3 0,-6-8-5 16,4 2-7-1,-4-8-13-15,0-14-9 0,4-3 0 16,-4-11 0-16</inkml:trace>
  <inkml:trace contextRef="#ctx0" brushRef="#br0" timeOffset="348153.8679">14903 10723 19 0,'0'-15'30'16,"10"6"-3"-16,-7-4-6 15,3 3-3-15,-6 10-6 16,9-10-1-16,-9 10-3 15,0 0-2-15,8 20-1 0,-8-2-2 16,0 8-1-16,0 5 0 16,3 5 1-16,-3 2-2 15,5-1-1-15,-1-5-1 16,0-5-2-16,3-6-2 0,-4-12-4 16,-3-9-5-1,13 6-9 1,-13-16-10-16,0 10-2 15,3-24 1-15</inkml:trace>
  <inkml:trace contextRef="#ctx0" brushRef="#br0" timeOffset="348323.1485">14845 10853 23 0,'-21'0'36'16,"21"0"0"-16,0 0 1 15,15 4-16-15,6 2-10 16,1-6-15-16,12 5-28 16,-14-10-3-16,7 5 0 15,-9-15-3-15</inkml:trace>
  <inkml:trace contextRef="#ctx0" brushRef="#br0" timeOffset="349442.3325">18042 10602 18 0,'0'0'31'16,"0"0"1"-16,-12 32-6 16,-3-4-11-16,-4 6-6 15,-1 8-5-15,2 7-2 16,2-2-1-16,2-8-1 16,4-4 0-16,5-14 0 0,5-11-1 15,0-10 1-15,7-20 0 16,0-5 0-16,0-6 0 15,2-8 1-15,0-2-1 16,0 0 1-16,1 7 0 0,-1 3 0 16,0 7 0-1,-2 10 0 1,2 6 0-16,-9 8 0 16,18 17 0-16,-8 2 0 15,-1 8-1-15,1 2 1 0,1 4 0 16,0 0-1-16,-3-4-2 15,-1-1-2-15,-7-11-2 16,0-2-7-16,0-15-6 16,-20 4-5-16,5-6-3 0,-10-10 1 15</inkml:trace>
  <inkml:trace contextRef="#ctx0" brushRef="#br0" timeOffset="349807.0309">17947 10788 31 0,'14'-10'20'0,"11"2"0"15,-1 2-3 1,3 1-4-16,1 5-2 16,-2 0-3-16,0 5-1 15,-6 5-1-15,2 4-2 16,-9 5 0-16,1-1-1 16,-6 3-1-16,0 0-1 15,-4-3 0-15,1-3 0 0,-5-4 0 16,0-11 0-16,0 0-1 0,2-10 0 15,-2-2 1-15,0-5-1 16,4-2 0-16,-1 1-1 16,1 2 1-16,2 5 0 15,-6 11-1-15,14-6 1 16,-14 6 0-16,14 10 0 16,-8 3-1-16,-2 5 2 0,1-2-2 15,-2 1-1-15,1 3-6 16,-4-2-8-16,0-8-17 15,12 6 1-15,-12-16-1 16,13 12 9-16</inkml:trace>
  <inkml:trace contextRef="#ctx0" brushRef="#br0" timeOffset="350091.6205">18494 10890 14 0,'0'0'29'16,"7"-22"-6"-16,-7 7-3 0,-4 6-3 15,-4-4-2-15,0 4-3 16,-7-1-2-16,0 10-3 16,-3-5-2-16,2 14-1 15,2 1-1-15,2 7-1 16,6-1 0-16,6 5 1 31,4-2-1-31,8 0 0 0,1-4-3 16,3-5-5-16,4-10-22 15,2 0-7-15,-11-12-1 16,2 1 0-16</inkml:trace>
  <inkml:trace contextRef="#ctx0" brushRef="#br0" timeOffset="350229.3224">18459 10638 21 0,'-8'-17'19'16,"8"17"-19"-16,0 0-3 0,0 0-18 15,14 13 6 1</inkml:trace>
  <inkml:trace contextRef="#ctx0" brushRef="#br0" timeOffset="350608.5737">18634 10815 2 0,'0'0'26'0,"9"20"1"16,-9-7-3-16,0 3-14 15,3 0-2-15,-3 0-5 16,0-2 0-16,0-14-1 16,-5 10-1-16,5-10 0 0,4-10-1 15,0-1 1-15,5-6 0 16,-2-2 1-16,2 0 2 16,-1 4 0-16,-1 5 1 15,-7 10-1-15,6-9 1 16,-6 9-1-16,0 0 0 0,-5 19-1 31,5-4-2-31,-3-2 1 0,3 2-2 16,5 3 0-16,2-2-4 15,4 2-6-15,0-6-9 16,1-10-12-16,9 6-1 16,-8-14 0-16</inkml:trace>
  <inkml:trace contextRef="#ctx0" brushRef="#br0" timeOffset="350946.2832">18851 10890 27 0,'0'0'30'0,"13"6"-1"15,-13-6-10-15,11 8-4 16,0-3-5-16,-1-5-3 16,4 5 0-1,0-8-3-15,2 3-1 16,-4-6-1-16,1-2-1 15,-4-3 0-15,-3-3 0 16,-6 0-1-16,0 0 0 16,-11 1 0-16,-2 1 0 0,-2 1 0 15,-4 6-1-15,0 5 1 16,0 5 0-16,3 9 1 16,4 3-1-16,3 5 2 15,6 3-1-15,3 3 1 0,0 4 0 16,4 0-1-16,2-4 0 15,2-2-5-15,-3-6-11 16,-5-5-20-16,10-2 0 16,-10-13 0-16,12 0 0 0</inkml:trace>
  <inkml:trace contextRef="#ctx0" brushRef="#br0" timeOffset="351162.4447">19113 10793 42 0,'0'-15'35'16,"0"15"1"-16,0 0-1 0,0 15-22 15,4 8-6 1,-4 0-6-16,0 1-7 0,0-1-22 15,6 5-8-15,-6-16 1 16,7 2-1-16</inkml:trace>
  <inkml:trace contextRef="#ctx0" brushRef="#br0" timeOffset="351562.7265">19347 10807 13 0,'-9'-11'27'15,"9"11"1"-15,-22 0-9 0,5 7-8 16,-1 0-3 0,0 7-4-16,2 2 0 0,4 5 0 15,5 0 0-15,7-2 2 16,0-1 0-16,9-8 1 0,5 0 0 16,-3-10-1-16,2 0-1 15,-13 0 1-15,16-19-4 16,-13 4-3-16,-6 0-9 31,0-3-21-31,3 9-3 0,-12-6-2 16,12 15 1-16</inkml:trace>
  <inkml:trace contextRef="#ctx0" brushRef="#br0" timeOffset="351909.7994">19385 10878 23 0,'0'0'31'16,"10"21"0"-16,-10-11-5 16,0 0-12-16,0 0-5 15,0-10-4-15,4 17-4 16,-4-17 0-16,0 0-1 16,10-7-1-1,-5-3 1-15,4-5 0 16,1 1 0-16,1-1 1 0,5 2 1 15,-3-2 1 1,3 6 0-16,-4 4 0 16,4 5 1-16,-5 1 0 0,1 8 0 15,-5 2-1-15,0 5 1 16,-3 0-1-16,-1 2 0 16,-3 4-1-16,0-3 0 0,0-3-2 15,0-3-3-15,0-13-24 16,7 15-10-16,-7-15 0 15,0 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4:34:04.73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1246 6999 10 0,'0'-11'31'0,"0"11"1"16,-41-23-2-16,41 23-10 15,-93 0-6-15,37 10-4 16,-6 6-3-16,8 12-1 16,8 5-1-16,46-33-3 15,-52 86 0-15,48-39 0 0,17-5-1 16,12-1 1-16,-25-41 0 15,81 61-2-15,-30-42 2 16,-6-7-1-16,-5-12 0 16,-40 0 1-16,0 0 0 0,0 0-2 15,0 0 1 1,0 0 1-16,-93 10-1 0,30 6 0 31,2 13-1-31,8 8 0 0,7 6 0 16,14 4 0-16,20 0 0 15,12-1 1-15,0-46 0 16,56 69 1-16,-7-51-1 16,7-14 1-16,13-13-1 15,1-10 0-15,2-10 0 16,-6-6-1-16,-5-5 1 0,-16 2-1 16,-7-1 0-16,-11 7-1 15,-13 10 2-15,-8 8-1 16,-6 14 1-16,-5 16-1 15,-2 9 0-15,3 9 0 16,4 9-3-16,-4-2-4 16,8 5-11-16,1-8-20 0,1-15-1 15,0-6 0-15,4-17 1 16</inkml:trace>
  <inkml:trace contextRef="#ctx0" brushRef="#br0" timeOffset="147.1504">1317 7229 67 0,'-12'-17'36'0,"12"17"-2"15,-16 0-15-15,16 0-44 16,0 12-8-16,11 0-1 16,4 10-2-16</inkml:trace>
  <inkml:trace contextRef="#ctx0" brushRef="#br0" timeOffset="384.3284">1582 7500 57 0,'-5'19'37'16,"5"7"0"-16,0 0-3 16,0 2-21-1,11 7-4-15,-6-6-2 16,7 0-2-16,-1-8-2 15,6-11 0-15,-1-13-1 0,3-14 1 16,-1-9-3 0,-3-6-2-16,4 2-7 15,-5-6-16-15,2 2-14 0,4 8 0 16,-3 2 0-16,8 11-1 0</inkml:trace>
  <inkml:trace contextRef="#ctx0" brushRef="#br0" timeOffset="731.6835">1960 7522 36 0,'13'28'37'15,"-13"-1"1"-15,-5 2-5 16,-5 1-8-16,-8-6-9 16,1-2-6-16,-3-12-7 0,-1-7-3 15,9-8-3-15,-5-13-2 16,13 0-1-16,1-8 0 16,7 3-1-16,6 0-1 15,5 8 3-15,2 6 2 16,3 9 3-16,2 12 2 31,0 7 1-31,3 5 0 0,-5-2 2 16,0 3 0-16,0-8 0 15,2-4 0-15,-1-13-1 16,2-9 0-16,-7-15 0 16,1 1 0-16,0-5-1 0,-1 1 1 15,-6 4-2 1,2 8 0-16,-12 15 0 0,9 0-1 15,-3 19 1-15,-6 10-4 16,6 10-12-16,-1 0-26 0,-5-2 0 16,8 2 0-16,3-8-1 15</inkml:trace>
  <inkml:trace contextRef="#ctx0" brushRef="#br0" timeOffset="1369.2546">3940 7729 12 0,'25'14'31'0,"0"0"0"0,21 14-5 15,-5 9-12-15,7 9-4 16,0 1-8-16,-5 3-16 16,4 0-15-16,-16-16-1 15,0-4-2-15</inkml:trace>
  <inkml:trace contextRef="#ctx0" brushRef="#br0" timeOffset="1547.3488">4495 7732 46 0,'0'0'37'0,"-13"22"2"16,-2 17-1-16,-9 12-23 0,-8 7-6 15,1 14-2-15,-3 3-6 16,-6-2-6-16,9-1-11 16,-1-6-20-16,2-20-3 15,15-10 0-15,-1-18 0 16</inkml:trace>
  <inkml:trace contextRef="#ctx0" brushRef="#br0" timeOffset="1816.6233">4946 7694 25 0,'-30'0'32'0,"-13"0"2"16,-1 13-2-16,-8 15-17 16,3 12-6-16,5 13-4 15,6 8-2-15,10 11-1 16,11 2 0-16,10 1-2 31,14-6-1-31,7-8-4 0,15-11-10 16,14-8-18-16,5-25-1 15,7-9 0-15,-2-20 0 16</inkml:trace>
  <inkml:trace contextRef="#ctx0" brushRef="#br0" timeOffset="2132.5245">4930 8020 32 0,'-14'-10'32'15,"14"10"2"-15,10-11-13 0,13 6-6 16,8 2-4-16,1 3-4 16,7 0-2-1,-5 0-2 1,-3 3-1-16,-9 3-1 0,-16 5 0 16,-11 4-2-16,-12 3 1 15,-6-1-1-15,-6 1 0 16,-4 2 0-16,0-1 0 15,6-1 0-15,9-1 1 16,9-3 1-16,14-2-1 0,7-3 1 16,12 0-1-16,8-3-7 15,5 1-21-15,1-14-6 16,2 1 0-16,-10-9-1 16</inkml:trace>
  <inkml:trace contextRef="#ctx0" brushRef="#br0" timeOffset="2332.8089">5288 7775 39 0,'14'-14'35'0,"11"22"0"15,1 10 2-15,2 15-22 16,-1 20-5-16,-15 14-4 31,-6 11-1-31,-10 3-3 16,-9-5-5-16,-3-4-8 0,-13-9-22 15,1-21-4-15,11-11-1 16,5-26-1-16</inkml:trace>
  <inkml:trace contextRef="#ctx0" brushRef="#br0" timeOffset="2586.9285">5713 7975 24 0,'0'0'34'16,"10"0"1"-16,14-5 0 0,12 5-19 15,7-4-7 1,4 4-6-16,0 0-12 0,2-6-23 15,-3 6-2-15,-18-4-1 16,0 9 0-16</inkml:trace>
  <inkml:trace contextRef="#ctx0" brushRef="#br0" timeOffset="3134.5281">5896 7773 23 0,'0'0'36'16,"12"14"1"-16,-10 15 1 0,-2 8-14 16,-6 7-11-16,6 11-10 15,0-4-34-15,4 13-3 16,-4-13-2-16,7-6-2 16</inkml:trace>
  <inkml:trace contextRef="#ctx0" brushRef="#br0" timeOffset="3850.1971">6638 8058 30 0,'-34'-11'20'16,"6"-4"-3"-16,-6-17-4 0,7-7-2 16,8-11-2-16,13-5 1 15,15 2-1-15,12 2-1 16,16 19 1-16,7 12 0 16,12 24 0-16,-4 16-1 15,-8 21 0-15,-19 15-2 16,-16 13-1-16,-18 6-2 0,-10 0-1 15,-18-3 0-15,-13-12-3 16,-2-9-1-16,2-17-2 16,4-14 0-16,9-20-1 15,11-9 0-15,4-14 0 16,11-6 2-16,11 0 0 31,6 1 3-31,6 7 1 0,10 9 1 16,6 12 0-16,2 3 1 15,4 15-2-15,4 5-4 16,-1 1-19-16,-3-7-12 0,7 5-1 16,-6-10 0-1</inkml:trace>
  <inkml:trace contextRef="#ctx0" brushRef="#br0" timeOffset="4172.5916">6958 8078 46 0,'0'0'36'16,"19"-12"0"-1,8 10-4-15,10 2-20 16,0-6-5-16,4 6-2 16,-4 0-1-16,0 6-1 15,-15 1-2-15,-9 7 0 16,-20 1-1-16,-8 4 0 15,-10 3 0-15,-3 4 0 16,-3 1 0-16,0-2-1 0,7 1 1 16,5-4 0-16,10-4 0 15,12-7 0-15,12-4 0 16,7-7-2-16,11 7-3 16,-1-7-23-16,2-14-9 15,6 4 1-15,-9-14-1 0</inkml:trace>
  <inkml:trace contextRef="#ctx0" brushRef="#br0" timeOffset="4350.9286">7169 7816 46 0,'15'-4'30'15,"15"11"-1"-15,-1-7-22 16,5 2-24-16,10 8-11 16,-13-10 0-16,7 0-1 15</inkml:trace>
  <inkml:trace contextRef="#ctx0" brushRef="#br0" timeOffset="4473.0036">7501 7699 61 0,'-5'-17'37'0,"5"17"-2"16,-11 7-9-16,1 11-9 0,5 12-11 15,5 8-35 1,3 12-6-16,-3-3-3 16,12 5 0-1</inkml:trace>
  <inkml:trace contextRef="#ctx0" brushRef="#br0" timeOffset="4851.7756">7888 7778 24 0,'16'5'35'15,"-2"2"1"-15,8 18-1 0,-6 8-14 16,5 5-10-16,1 7-7 0,0-2-12 15,3 3-25 1,-7-17-1-16,5-3-2 0,-11-18 0 16</inkml:trace>
  <inkml:trace contextRef="#ctx0" brushRef="#br0" timeOffset="5004.7568">8282 7784 46 0,'0'0'38'16,"-13"9"-1"-16,-14 18 1 15,-11 11-21-15,1 21-8 16,-6 7-4-16,-4 9-6 31,7 5-9-31,3-7-24 0,6-12-3 16,14-10-2-16,10-18 1 16</inkml:trace>
  <inkml:trace contextRef="#ctx0" brushRef="#br0" timeOffset="5273.0536">8670 7746 35 0,'-33'-14'34'16,"-14"5"2"-1,0 22-1-15,-5 12-20 0,1 14-6 31,13 18-3-31,5 5-2 0,12 8-1 16,12-1-1-16,13 2-1 16,9-9-2-16,12-8-6 15,13-11-12-15,1-8-16 16,-3-20-2-16,7-4 1 16,-6-18-1-16</inkml:trace>
  <inkml:trace contextRef="#ctx0" brushRef="#br0" timeOffset="5573.7575">8636 8015 18 0,'-6'-17'32'16,"6"-3"1"-16,13 10-3 0,8 4-12 16,6 6-5-16,6 10-3 15,-3-1-4-15,1 8-2 16,-9 2-1-16,-7 2-3 15,-15 2-1-15,-10-1 0 16,-11-1 0-16,-9-5 0 0,-2 0-1 31,2-4 0-31,2 0 1 0,8-2 1 16,6-2 0 0,14-8 1-16,8 10 0 0,9-1 0 15,4-2 0-15,7-1-4 16,3-1-15-16,6-1-16 15,-12-12 0-15,9 4 0 16,-12-11-1-16</inkml:trace>
  <inkml:trace contextRef="#ctx0" brushRef="#br0" timeOffset="5774.3262">9033 7836 63 0,'31'0'37'16,"0"8"1"-1,9 16-13-15,-2 19-11 16,-13 10-5-16,-4 15-3 16,-12 4-1-16,-9 3-3 15,-17-4-5-15,-9-6-7 16,-14-12-28-16,2-10-1 0,1-21 0 16,7-11-1-1</inkml:trace>
  <inkml:trace contextRef="#ctx0" brushRef="#br0" timeOffset="6206.0646">9501 8168 44 0,'25'4'36'15,"25"6"1"-15,9-3-6 31,6 3-38-31,5 6-19 0,-16-12-5 16,-4 3-3-16,-23-19-3 16</inkml:trace>
  <inkml:trace contextRef="#ctx0" brushRef="#br0" timeOffset="7592.1612">10211 7853 13 0,'7'-24'26'15,"12"11"0"-15,8-6-10 16,16 3-5-16,13 0-1 16,9 6-2-16,4 7 0 15,-8 6-2-15,-8 8 0 16,-16 11-2 0,-18 6 0-16,-28 4-2 15,-16 2 0-15,-18-2 0 16,-3-3-1-16,2-6 1 15,6-4-2-15,14-6 1 16,14-4-1-16,24-3 1 16,16 1-1-16,17 2 2 15,1 7 0-15,3 3 1 0,-5 4 0 16,-15 9 1-16,-15 5-1 16,-20-1 1-16,-20 0-1 15,-21-4-2-15,-10-4-2 16,-1-6-5-16,-5-10-10 15,8-12-19-15,13 0-1 0,9-13 0 16,20 1 0-16</inkml:trace>
  <inkml:trace contextRef="#ctx0" brushRef="#br0" timeOffset="7954.9244">10909 8026 32 0,'0'0'35'16,"0"0"0"-16,16-9 0 16,12 9-19-16,5-2-5 15,8 2-4-15,-1 2-1 0,-1 4-2 16,-10 3-1-16,-7 4-2 15,-17 6 0-15,-15 4 0 16,-11 7 0-16,-9 0 0 16,-4 2-1-16,1 3 0 15,0-4 1-15,8-4-1 16,10-5 0 0,15-8 0-16,12-7 1 15,14-4-1-15,11-3-1 16,7-9-3-16,8 0-14 15,7 0-19-15,-8-8 0 0,-1 0-1 16,-10-7 0-16</inkml:trace>
  <inkml:trace contextRef="#ctx0" brushRef="#br0" timeOffset="8139.5458">11045 7833 43 0,'4'-11'32'0,"21"11"0"0,2 0-11 16,14-2-29-16,13 9-20 15,-7-7-1-15,17 4-2 16,-2-4 0-16</inkml:trace>
  <inkml:trace contextRef="#ctx0" brushRef="#br0" timeOffset="8408.8298">11604 7669 21 0,'-19'-34'33'16,"16"10"0"0,3 0-1-16,12 7-15 0,10 11-5 15,-3 3-3-15,5 12-2 16,-9 4-2-16,-12 11-2 0,-10 5 0 15,-15 5-2-15,-10-1 0 16,-2 3 1-16,0-2-2 16,0-4 1-16,13-6-1 15,15-7 1-15,23-4-2 16,17-7-9 0,14-2-25-16,13 1-1 15,-2-9 0-15,17 4-1 16</inkml:trace>
  <inkml:trace contextRef="#ctx0" brushRef="#br0" timeOffset="8793.7266">11943 7799 64 0,'23'18'36'0,"-1"5"0"15,3 10-15-15,9 11-10 16,-3 4-6-16,4-2-11 16,-4-2-28-16,-1-1-2 15,-10-17 1-15,2-6-1 0</inkml:trace>
  <inkml:trace contextRef="#ctx0" brushRef="#br0" timeOffset="8979.9204">12414 7766 62 0,'0'0'37'0,"0"0"1"0,-6 33-8 15,-10 7-16-15,-14 10-6 16,-2 15-3-16,-8 8-2 15,0 4-4-15,4 1-6 16,1-11-12-16,4-7-20 16,17-12 1-16,6-20-1 15,16-11 0-15</inkml:trace>
  <inkml:trace contextRef="#ctx0" brushRef="#br0" timeOffset="9242.5613">12876 7740 45 0,'-28'0'32'16,"-18"6"1"-16,-1 16-12 15,1 16-10-15,0 12-4 16,8 15-2-16,10 7-2 0,12 5-1 15,11-1 1-15,13-6-2 0,11-1-3 16,9-16-5-16,10-12-21 16,8-8-5-16,-2-21-2 15,7-6 1-15</inkml:trace>
  <inkml:trace contextRef="#ctx0" brushRef="#br0" timeOffset="9557.7593">12872 7956 38 0,'-5'-19'34'15,"21"10"0"-15,1 5-10 16,14-2-8 0,9 12-4-16,-2 1-4 15,2 5-2-15,-12 2-2 16,-9 6-1-16,-16 3-2 15,-12 3 0-15,-16 2 1 16,-12 0-2-16,-1 0 1 16,-2-2-1-16,6-1 0 15,8-1-1-15,15-6 1 0,11-2 0 16,15-9 0-16,10-1 0 0,6-3-3 16,3-3-3-1,6-6-20-15,1 3-10 0,-10-12-1 16,3 5 1-16</inkml:trace>
  <inkml:trace contextRef="#ctx0" brushRef="#br0" timeOffset="9777.0558">13279 7746 43 0,'14'-10'37'16,"15"20"-1"-16,2 8 2 15,3 14-21-15,6 21-8 0,-15 12-3 16,-9 12-1-16,-16 5-2 16,-13 1-2-16,-8-3-2 15,-13-8-6-15,3-14-23 16,0-9-7-16,3-24-2 16,25-7 1-16</inkml:trace>
  <inkml:trace contextRef="#ctx0" brushRef="#br0" timeOffset="10042.7905">13797 8039 46 0,'34'0'35'0,"0"0"-1"15,15 0-4-15,4 0-17 0,-3 6-7 16,-1-4-8-16,-2 5-13 16,-7 3-17-16,-22-10-3 15,-1 9 0-15,-17-9 0 16</inkml:trace>
  <inkml:trace contextRef="#ctx0" brushRef="#br0" timeOffset="10212.4854">13855 8182 50 0,'10'7'37'0,"18"3"1"15,6-2-2-15,8-8-21 16,12 7-14-16,-5-7-34 15,4 7-2-15,-9-9-2 0,5 2-1 16</inkml:trace>
  <inkml:trace contextRef="#ctx0" brushRef="#br0" timeOffset="10646.0806">14657 7816 46 0,'8'-9'37'16,"15"29"1"-16,7 11-2 15,6 14-21-15,14 13-5 32,3 7-4-32,6 5-4 0,-3 2-7 15,-7-8-18-15,-10-14-14 16,-3-4-1-16,-18-24 0 16,-1-11 0-16</inkml:trace>
  <inkml:trace contextRef="#ctx0" brushRef="#br0" timeOffset="10830.239">15139 7797 47 0,'-8'-9'36'0,"-10"9"2"0,-9 15-2 16,-7 17-23-16,-15 9-4 16,-6 15-3-16,-11 8-3 15,2 4-4 1,1 6-6-16,1-13-6 15,12-7-18-15,12-4-6 16,11-21-1-16,16-9 0 16</inkml:trace>
  <inkml:trace contextRef="#ctx0" brushRef="#br0" timeOffset="11100.2947">15641 7720 33 0,'-24'-13'34'15,"-12"19"1"-15,-15 7 1 0,-7 10-20 16,3 21-5-16,-3 11-4 16,12 11-2-16,13 3-2 15,16 6-1-15,17-5-2 16,16-4-4-16,15-7-9 15,13-12-21-15,2-22-2 32,6-9-1-32,-5-20 0 0</inkml:trace>
  <inkml:trace contextRef="#ctx0" brushRef="#br0" timeOffset="11385.1285">15551 8020 39 0,'0'0'34'16,"-10"-13"1"-16,27 9-7 16,9 1-14-16,7 3-5 15,7 0-3-15,-1 6-2 16,-3 1-1-16,-11 3-2 0,-16 6 0 16,-15 3-1-1,-12 2 1 1,-10 2-1-16,-7-1 1 15,0 2-1-15,1-2 0 16,11-1 0-16,14-5 0 0,13-2 1 16,10-7-1-16,10 0-1 15,4-7-8-15,3-9-26 16,7 4 0-16,-10-10 0 16,2 1-1-16</inkml:trace>
  <inkml:trace contextRef="#ctx0" brushRef="#br0" timeOffset="11601.3627">15974 7732 64 0,'35'23'37'16,"1"10"1"-16,5 15-10 16,-4 13-17-16,-15 10-3 15,-7 15-2-15,-21-2-3 16,-10-3-4-16,-11-6-10 15,-13-9-17-15,-7-19-10 32,7-10-1-32,2-20 1 0</inkml:trace>
  <inkml:trace contextRef="#ctx0" brushRef="#br0" timeOffset="12185.2643">16527 8133 51 0,'27'0'35'0,"16"0"0"16,8 0-5-16,7 6-30 15,8 5-29-15,1-14-3 16,14 6-2-16,-13-13-2 15</inkml:trace>
  <inkml:trace contextRef="#ctx0" brushRef="#br0" timeOffset="12648.7387">17472 8039 10 0,'-23'0'28'0,"-16"-10"0"15,5 1 2-15,-6-11-18 16,10-6-5-16,9-5-1 16,13-4-3-16,17-3 1 0,16 1 0 15,17 11 1-15,6 7 0 16,9 15 1-16,-5 13 0 15,-7 13 2-15,-17 12-1 16,-19 14 0-16,-25 5-1 16,-16 4-2-16,-20 0-1 15,-8-7-2 1,-7-8-2-16,1-9-2 16,10-11-1-16,12-12-1 15,17-10 1-15,14-10-1 16,18-4 1-16,12-1 3 15,12 3 1-15,6 7 2 16,3 5 2-16,3 14-1 0,-5 4 1 16,-3 11-3-16,-3 3-11 0,-1 0-25 15,-12-13-1 1,8 0 0-16,-4-15-1 0</inkml:trace>
  <inkml:trace contextRef="#ctx0" brushRef="#br0" timeOffset="12948.8439">17764 8044 54 0,'8'-21'37'0,"17"15"1"16,8-1 0-16,5 0-26 16,16 7-4-16,-3 0-4 15,3 0-1 1,-11 4-1-16,-6 6-1 15,-24 2 0-15,-13 5-1 16,-20 4 0-16,-10 5 1 16,-10 0-2-16,-1-1 1 15,1 1 0-15,8 1 0 16,11-7-1-16,13-2 1 16,17-8 0-16,11-2 0 0,11-3-1 15,8-5-3-15,8 0-11 16,4-5-23-16,-8-9 0 0,0-1-1 15,-8-9 1-15</inkml:trace>
  <inkml:trace contextRef="#ctx0" brushRef="#br0" timeOffset="13264.6495">18018 7755 46 0,'-6'-13'36'0,"24"13"0"16,3-6 0-16,10 2-22 0,4 4-10 15,1 4-8-15,-1-4-9 16,1 0-11-16,-2 0-3 16,-9-13-1-16,-1 0 3 15,-2-6 6-15,-5-5 9 16,0-3 12-16,0 2 11 0,4-16 41 15,-21 41-24 1,0 0-2-16,0 20-6 16,-7 17-8-16,-5 9-12 15,-1 9-31-15,2-3-6 0,11 4-3 16,7-14 0-16</inkml:trace>
  <inkml:trace contextRef="#ctx0" brushRef="#br0" timeOffset="13635.1096">18754 7835 51 0,'25'0'38'15,"16"18"-1"-15,4 8 1 16,5 10-25-16,7 15-5 16,-6 6-8-16,-6 2-14 0,-9-1-22 15,-1-1-1-15,-13-23-1 16,-1-7 0-16</inkml:trace>
  <inkml:trace contextRef="#ctx0" brushRef="#br0" timeOffset="13820.4847">19272 7807 70 0,'-37'-3'38'0,"-13"11"1"16,-9 13-9-16,-6 16-18 16,-13 8-5-16,2 10-4 15,2 4-5-15,2 1-7 16,14-2-17-16,9-10-12 0,12-17-1 15,24-5 0-15</inkml:trace>
  <inkml:trace contextRef="#ctx0" brushRef="#br0" timeOffset="14085.9035">19671 7681 40 0,'-15'-4'35'16,"-23"4"0"-16,-2 17-5 16,-3 12-14-16,-4 13-5 31,8 18-5-31,6 5-2 0,13 10-1 16,13-5 0-16,14-2-1 15,14-6-3-15,8-11-5 16,10-9-12-16,4-14-19 15,-6-18 1-15,5-10-1 16,-9-14-1-16</inkml:trace>
  <inkml:trace contextRef="#ctx0" brushRef="#br0" timeOffset="14390.6776">19626 7918 70 0,'-10'-19'36'15,"24"19"-3"1,10 0-17-16,5 0-5 16,8 6-5-16,-3-3-1 15,1 4-3-15,-6 5 0 16,-9 1-1-16,-17 3 0 16,-9 2-1-16,-12 2 1 15,-7 1-1-15,-3-1 1 16,1 3-1-16,-1-5 0 0,8 1 0 15,12-4 1-15,8-6 0 16,11 0 1-16,10 1-1 16,3-7 0-16,7 3 0 15,3-2-5-15,-2-4-22 0,-6-7-12 16,0 7 1 0,-9-15-2-16</inkml:trace>
  <inkml:trace contextRef="#ctx0" brushRef="#br0" timeOffset="14606.6711">20142 7773 53 0,'28'12'38'0,"13"20"1"16,-7 8 0-16,-2 8-25 15,2 16-5-15,-18 5-2 16,-8 7-2-16,-20-2-2 15,-9-2-1-15,-14-10-5 16,-12-14-8-16,-8-8-29 16,10-11 0-16,3-11-1 0,8-10 1 15</inkml:trace>
  <inkml:trace contextRef="#ctx0" brushRef="#br0" timeOffset="15569.8708">4042 9203 39 0,'28'23'35'0,"1"3"0"0,8 8-11 16,0 12-13-16,0 2-6 15,3 7-10-15,-3-9-26 16,0 2-2-16,-15-18-1 15,3-4-1-15</inkml:trace>
  <inkml:trace contextRef="#ctx0" brushRef="#br0" timeOffset="15754.7325">4548 9160 59 0,'-15'-5'39'0,"-8"15"0"16,-7 22-9-16,-7 15-14 15,-10 11-7 1,0 18-4-16,-3 3-3 16,7 5-5-16,9-1-11 0,3-13-26 15,9-9 1-15,10-13-1 16,5-19-1-16</inkml:trace>
  <inkml:trace contextRef="#ctx0" brushRef="#br0" timeOffset="16039.7774">5057 9104 34 0,'-20'-28'35'16,"-6"16"0"-16,-18 12-12 15,-4 9-8-15,-1 22-2 16,-10 15-4-16,10 24-2 16,2 8-1-16,16 13-2 0,15 5-1 15,16-3-1-15,16-6-2 16,12-7-3-16,13-12-8 16,5-17-18-16,1-21-8 15,6-14-1-15,-13-16-1 0</inkml:trace>
  <inkml:trace contextRef="#ctx0" brushRef="#br0" timeOffset="16372.6938">4949 9455 27 0,'-13'-20'34'0,"27"13"1"16,6-2-6-16,10 1-13 31,12 4-6-31,-1-1-3 0,4 5-2 16,-7 5-2-16,-8 5-1 15,-15 7-1-15,-15 4-1 16,-14 5-1-16,-11 2 0 16,-9 5-1-16,-2-1 1 15,1 1-1-15,4-4 0 0,10-6 1 16,10-5 0-16,16-10 1 0,11 1 0 15,10-6-3-15,5-3-6 16,3-12-24-16,6 9-1 16,-12-12 0-16,6 4-1 15</inkml:trace>
  <inkml:trace contextRef="#ctx0" brushRef="#br0" timeOffset="16572.4315">5338 9203 60 0,'22'12'36'0,"12"22"2"15,3 21-15-15,-8 14-12 16,-1 25-2-16,-17-1-2 0,-6 9-2 16,-15-7-3-16,-6-11-8 15,-14-15-32-15,-6-11 0 16,-9-29-1-16,8-15 0 0</inkml:trace>
  <inkml:trace contextRef="#ctx0" brushRef="#br0" timeOffset="17041.212">6167 9048 5 0,'-37'15'27'0,"-3"26"3"16,-16 15-9-16,3 28-8 0,2 25-2 15,3 10-1-15,12 8-2 16,15 0-2-16,13-6-5 0,17-9-11 16,14-17-16-16,10-35-5 15,17-18 0-15,-1-29-1 16</inkml:trace>
  <inkml:trace contextRef="#ctx0" brushRef="#br0" timeOffset="17372.9335">6301 9574 39 0,'-10'-56'34'0,"-5"0"-5"16,8 10-10-16,3 12-5 15,-1 12-2-15,5 22-3 16,0 0-2-16,9 13-2 0,-9 16-2 16,4 17-1-16,-4 6-1 15,0 7 1-15,-8 1-1 0,0 2 0 16,-1-7 0 0,-7-7 0-16,-2-7-1 15,-1-13 1-15,3-9-1 0,1-10 0 16,15-9 0-16,-9 0 0 0,21-3-1 15,5-2 0-15,10 1-1 16,6-3-5-16,5 7-8 16,2 0-21-16,-3-5-1 15,7 5 0-15,-11-10 1 16</inkml:trace>
  <inkml:trace contextRef="#ctx0" brushRef="#br0" timeOffset="17588.8581">6679 9426 35 0,'15'0'34'0,"-10"14"1"16,5 13-11-16,0 14-8 0,-4 6-4 16,7 6-2-16,-6 1-4 15,1 1-3-15,-2-5-8 0,-3-11-13 16,-3-10-17-1,-3-10-2-15,-9-13 1 0,0-6-1 16</inkml:trace>
  <inkml:trace contextRef="#ctx0" brushRef="#br0" timeOffset="17710.6339">6567 9658 40 0,'3'-18'32'0,"20"18"-1"16,1 0-12-16,13-1-11 15,13 1-9-15,14 0-19 16,10 4-11-16,-2-8 0 0,8 11 0 16</inkml:trace>
  <inkml:trace contextRef="#ctx0" brushRef="#br0" timeOffset="18111.3692">7342 9649 8 0,'-46'-37'28'0,"17"4"1"16,2-14-2-16,12 4-14 15,15 2-5-15,6 4-1 0,15 14-1 16,10 13 0-16,9 17 1 31,-3 15 0-31,0 11 1 16,-14 15 0-16,-8 11-1 15,-20 2-2-15,-10 4-1 0,-14-5-1 16,-6-6-1-16,-7-12-2 16,-6-14-1-16,5-13-1 15,9-15-1-15,13-6 0 16,6-16-1-16,15 3 1 0,5-8 1 16,11 5 0-16,11 6 2 15,7 8 1-15,3 8 0 16,1 12 1-16,-1 7-1 15,-4 4-4-15,-7 6-14 16,-7-5-17-16,3 2-2 16,-11-12 1-1,6 0-1-15</inkml:trace>
  <inkml:trace contextRef="#ctx0" brushRef="#br0" timeOffset="18426.6647">7690 9653 37 0,'24'-10'35'0,"-3"1"0"15,10 9 0-15,-3 5-21 16,0-1-8-16,3 6-3 0,-2-1-4 16,-10 0-1-16,-8 5-2 15,-11-2-1-15,-9 5 0 16,-9-5 0-16,-4 4 0 0,-6-3 3 15,1 1 2-15,-1 3 3 16,6-5 1-16,10 1 2 16,12-13 0-16,0 16 1 15,9-12-1-15,13 3-1 16,2-7-2-16,4 3-3 31,7 0-7-31,-5 0-29 0,-2-6 0 16,2 3-1-16,-8-12 0 15</inkml:trace>
  <inkml:trace contextRef="#ctx0" brushRef="#br0" timeOffset="18627.0688">7783 9308 26 0,'0'0'31'0,"14"0"0"16,9 0-5-16,13 0-18 16,5 10-11-1,2-10-20-15,2 6-6 16,-12-16-1-16,4 10 0 16</inkml:trace>
  <inkml:trace contextRef="#ctx0" brushRef="#br0" timeOffset="18774.7124">8207 9105 49 0,'0'0'37'16,"-6"23"0"-16,3 9-2 15,3 7-25-15,-4 1-40 16,4 11-2-16,-7-7-4 16,12 4-1-16</inkml:trace>
  <inkml:trace contextRef="#ctx0" brushRef="#br0" timeOffset="19228.2389">8279 9661 36 0,'14'7'36'0,"3"-7"1"16,19 12 0-16,12-5-22 15,4 0-10-15,8 0-14 0,-1-7-25 16,9 8-1-16,-10-17-1 0,5 6-1 16</inkml:trace>
  <inkml:trace contextRef="#ctx0" brushRef="#br0" timeOffset="19643.6074">8943 9401 11 0,'0'0'31'16,"0"-26"0"-16,19 16 2 16,9-4-18-1,12 2-5-15,7 7-3 16,1 5-1-16,-3 0-1 15,-11 12-2-15,-12 2-1 16,-16 5-1-16,-16 1 0 16,-12-2-1-16,-8 0 1 0,0-5-1 15,1-1 0 1,10-5 0-16,19-7 0 0,3 14 1 16,22-4 1-16,9 5 0 15,7 7 1-15,-1 6 0 0,-3 9 1 16,-15 4 1-16,-10 3-1 15,-27-3-1-15,-10 0 1 16,-19-9-3-16,-8-9-1 31,-4-7-2-31,1-16-5 0,14 0-6 16,3-11-13-16,20-8-11 16,18 0-2-16,7-6 2 15</inkml:trace>
  <inkml:trace contextRef="#ctx0" brushRef="#br0" timeOffset="20013.2494">9580 9593 28 0,'-11'-14'33'0,"24"14"3"15,2-3-6-15,8-4-14 16,16 7-5-16,-1 0-2 0,2 5-3 16,-3-1-2-1,-6 6-1-15,-12 4-1 0,-13 6-1 16,-12 6 0-16,-13-1 0 31,-6 6-1-31,-2-2 0 0,-4 2 1 16,-1-6-1-16,8-3 0 15,7-3 0-15,15-8 0 16,2-11 1-16,22 11-1 16,3-11 0-16,6 0-4 15,3-8-14-15,0-1-18 16,4 1-1-16,-8-7 0 0,2 6-1 16</inkml:trace>
  <inkml:trace contextRef="#ctx0" brushRef="#br0" timeOffset="20228.5755">9769 9348 59 0,'32'-3'37'0,"16"3"0"0,1 0-8 15,4 0-25-15,0 8-29 16,-4-8-9-16,1 3-2 0,-16-6 0 16</inkml:trace>
  <inkml:trace contextRef="#ctx0" brushRef="#br0" timeOffset="20544.1974">10200 9189 43 0,'18'-15'34'16,"13"10"0"-16,5 5-15 16,4 5-7-16,-1 7-2 15,-12 5-2-15,-5 5-2 0,-19 2-3 16,-8 0-1-16,-12-3 0 15,-8-5-1-15,-2-2 1 16,3-2-1-16,4-7-1 16,7-3 1-16,13-2-1 0,0 0 1 15,22 4-1-15,3-4-2 16,4 9-4-16,2-5-13 16,2 1-17-16,1 0 0 15,-6-5 0-15,6 6 0 0</inkml:trace>
  <inkml:trace contextRef="#ctx0" brushRef="#br0" timeOffset="20813.5189">10628 8975 65 0,'30'23'37'0,"5"18"1"16,10 14-18-16,5 26-6 0,-10 12-3 16,-2 18-2-16,-20 0-3 15,-18 7-1-15,-15-7-1 16,-19-9-2-16,-15-13-3 16,-5-16-4-16,2-13-16 0,5-20-20 15,4-20 1 1,18-14-1-16,10-15 0 15</inkml:trace>
  <inkml:trace contextRef="#ctx0" brushRef="#br0" timeOffset="21199.7635">11262 9535 37 0,'25'-7'35'0,"17"7"0"16,2 0 0-16,7-5-22 15,3 10-9-15,0-1-11 16,-4 5-22-16,-11-9-5 15,-4 6-1-15,-19-6 0 16</inkml:trace>
  <inkml:trace contextRef="#ctx0" brushRef="#br0" timeOffset="21362.2598">11328 9649 66 0,'34'0'36'0,"17"4"-3"16,0 4-29-16,0-8-31 16,13 9-5-16,-12-9-1 15,7 10-2-15</inkml:trace>
  <inkml:trace contextRef="#ctx0" brushRef="#br0" timeOffset="21800.8501">12172 9203 49 0,'0'0'38'16,"37"8"0"-16,-2 21 1 0,14 21-26 15,16 16-4-15,0 9-3 16,6 9-4-16,-3 7-11 16,-9-8-15-16,-9-12-15 15,-7-11 0-15,-20-21 1 31</inkml:trace>
  <inkml:trace contextRef="#ctx0" brushRef="#br0" timeOffset="22017.0189">12733 9232 50 0,'-25'4'36'16,"-18"9"1"-16,-7 16 1 15,-8 11-28-15,-2 9-2 16,-1 13-3-16,-1 9-4 16,-1 0-3-16,4 2-8 0,0-7-13 15,7-7-14 1,15-13 0 0,5-14-1-16,13-13 1 15</inkml:trace>
  <inkml:trace contextRef="#ctx0" brushRef="#br0" timeOffset="22301.2559">13226 9178 23 0,'-31'-12'34'16,"1"12"1"-16,-21 3 1 15,5 16-19-15,0 13-4 16,-5 12-4-16,6 16-3 0,8 8-2 16,8 12-2-16,11-2-1 15,8-1-2-15,10-5-3 16,13-14-3-16,14-9-8 16,8-11-21-16,-1-21 0 15,15-10 0-15,-2-18 0 0</inkml:trace>
  <inkml:trace contextRef="#ctx0" brushRef="#br0" timeOffset="22619.467">13145 9443 47 0,'-3'-9'36'16,"20"11"1"-16,10-2-3 15,4 3-20-15,11 7-6 16,-4-2-3-16,0 4-1 16,-10 0-3-16,-10 3-1 15,-15 2-1-15,-15-2 0 16,-9-1 0 0,-8 0 0-16,-2-2-1 15,0-2 1-15,3 1 0 16,6-3 1-16,13 2 0 0,9-10 1 15,4 12 0-15,12-4 0 16,2 1 0-16,6-1-2 16,4 1-13-16,1 0-22 15,-8-13-1-15,-3 4 0 0,-3-15 0 16</inkml:trace>
  <inkml:trace contextRef="#ctx0" brushRef="#br0" timeOffset="22835.0141">13623 9225 79 0,'29'-10'38'15,"5"22"1"-15,0 10-14 16,-1 5-16-16,-2 21-3 16,-12 7-2-16,-7 11-1 15,-21 4 0-15,-16 4-2 16,-9-5-5-16,-13-9-8 15,2-7-24-15,0-9-3 0,-1-15-2 16,17-14 1-16</inkml:trace>
  <inkml:trace contextRef="#ctx0" brushRef="#br0" timeOffset="23336.0134">14423 8990 28 0,'-30'13'34'0,"-15"23"2"15,-10 24-7-15,-4 25-10 16,-3 18-5-16,13 18-3 0,2 3-3 16,16 6-2-16,21-13-2 15,25-6-4-15,18-20-4 16,10-24-8-16,9-29-25 15,14-13-1-15,-2-25 0 0,0-8-1 16</inkml:trace>
  <inkml:trace contextRef="#ctx0" brushRef="#br0" timeOffset="23620.2923">14529 9547 11 0,'-5'-53'31'0,"5"9"2"16,0 0-2-16,4 3-13 16,1 12-4-16,-2 3-3 0,2 12-2 15,-5 14-2 1,0 0-2 0,-3 22-1-16,-4 6-2 15,0 11 0-15,2 7-1 16,-4 9 1-16,6 5 0 15,-3-4-2-15,2-5-4 0,7-7-10 16,7-5-23-16,-1-20 0 16,13-7 0-16,-1-18 1 15</inkml:trace>
  <inkml:trace contextRef="#ctx0" brushRef="#br0" timeOffset="23801.1531">14733 9596 28 0,'12'-13'34'0,"7"13"0"16,6 0 1-16,10 2-21 16,3 1-13-16,3-3-23 15,6 9-9-15,-7-9-2 16,11 9-1-16</inkml:trace>
  <inkml:trace contextRef="#ctx0" brushRef="#br0" timeOffset="24267.396">15410 9561 23 0,'-11'0'34'0,"-6"-11"0"16,7-2-4-16,2-6-14 15,3-10-4-15,5 2-3 32,11-6-3-32,13 1-2 0,6 4-1 15,6 7-2-15,11 9 1 16,-1 8-1-16,-3 13 0 15,-3 14 1-15,-19 5 0 16,-13 11-1-16,-19 5 1 16,-17-1-1-16,-19 0 0 15,-10-2 0-15,-7-9-2 0,1-10 0 16,6-8 0-16,2-12-1 16,16-4-1-16,13-10 1 0,15-3 0 15,11-1 0 1,17 4 1-16,10 4 1 15,3 8 1-15,10 10 0 0,4 7 1 32,-2 7 0-32,-3 5-1 0,-5 2-2 15,-4 2-10-15,-4-4-25 16,-11-11 0-16,4-6 0 16,-7-12-1-16</inkml:trace>
  <inkml:trace contextRef="#ctx0" brushRef="#br0" timeOffset="24620.4407">15822 9519 59 0,'0'0'37'0,"19"-9"1"16,9 9-13-16,9 0-11 15,-2 0-5-15,7 3-3 16,-1 2-2-16,-5-1-1 16,-3 2-2-16,-15-2-1 0,-9 5 0 15,-9-9-1 1,-20 20 0 0,-4-3-1-16,-6-2 1 15,-2 4-1-15,1 0 0 16,3 3 1-16,4-4 0 0,11-4 0 15,13 0 1-15,6-4 0 16,13-5 0-16,10-5-1 16,7 0-6-16,-2 0-20 15,6-10-9-15,1 3-1 0,-7-9 0 16</inkml:trace>
  <inkml:trace contextRef="#ctx0" brushRef="#br0" timeOffset="24853.1514">16060 9274 49 0,'22'-7'35'0,"6"7"0"16,3 4-5-16,7-4-20 15,2 5-7-15,3 0-16 16,2 4-20-16,-12-13-1 0,-2 4-1 16,-16-5 0-16</inkml:trace>
  <inkml:trace contextRef="#ctx0" brushRef="#br0" timeOffset="25004.0102">16451 9166 67 0,'7'-10'36'0,"-7"10"-1"16,9 13-16-16,-9 6-9 16,0 4-11-16,0 2-33 15,0 13-1-15,-9-2 0 16,9 7-1-16</inkml:trace>
  <inkml:trace contextRef="#ctx0" brushRef="#br0" timeOffset="25406.6484">16696 8966 24 0,'32'26'34'16,"2"7"3"-16,9 27-1 15,4 15-16-15,-7 9-6 0,-5 23-3 16,-18-1-3-16,-9 1-2 16,-16-6-2-16,-10-11-3 15,-12-14-4-15,-11-15-10 16,-3-17-25-16,1-11 0 16,-4-19-1-16,10-3 1 15</inkml:trace>
  <inkml:trace contextRef="#ctx0" brushRef="#br0" timeOffset="28112.2081">4147 10798 9 0,'13'-30'33'16,"-6"4"2"-16,2 16-4 0,2 29-9 15,-4 18-5-15,6 23-4 0,-8 16-4 16,5 15-3-1,-10 8-3-15,6 1-3 0,0-1-8 16,-6-14-22-16,4-25-7 16,-1-9-1-16,-3-29 0 15</inkml:trace>
  <inkml:trace contextRef="#ctx0" brushRef="#br0" timeOffset="28312.2841">4443 10943 24 0,'9'-25'34'0,"-9"11"1"0,6 28 1 15,-6 18-18-15,0 15-7 16,9 17-4-16,-2 9-2 16,-1 10-3-16,0 5-7 15,-6-5-22-15,0-17-9 16,7-6-1-16,-17-19 0 15</inkml:trace>
  <inkml:trace contextRef="#ctx0" brushRef="#br0" timeOffset="28459.3773">4101 11229 48 0,'10'-18'30'0,"26"14"1"0,8-2-21 15,12 6-22-15,15 10-17 16,-2-10-1-16,18 9-1 16</inkml:trace>
  <inkml:trace contextRef="#ctx0" brushRef="#br0" timeOffset="28811.4539">5080 10867 2 0,'-26'-16'30'0,"-2"26"2"16,-20 5-2-16,-6 14-12 16,-5 14-4-16,-1 12-4 0,8 18-2 15,11 2-1-15,16 9-2 16,19-1-2-16,16-4-4 16,21-8-10-16,14-7-21 15,9-24-3-15,9-11 1 16,-5-24-2-16</inkml:trace>
  <inkml:trace contextRef="#ctx0" brushRef="#br0" timeOffset="29144.8138">5001 11220 16 0,'3'-17'33'16,"19"17"-1"-16,3 0-3 0,6 0-15 16,9 4-4-16,-2 0-4 15,-1 6-1-15,-6 4-3 16,-10 4-1-16,-11 1-2 16,-15-1 0-16,-12 5 0 0,-8-3 0 15,-6 2-1-15,-3-2 0 16,3-2 1-16,6-7 1 15,7 0 0-15,18-11 1 16,0 14-1-16,14-14 1 16,14 3-1-16,3-3-5 15,3 0-18 1,8 0-10-16,-11-6 1 16,6 6-1-16</inkml:trace>
  <inkml:trace contextRef="#ctx0" brushRef="#br0" timeOffset="29360.8319">5363 10887 35 0,'32'9'36'16,"2"13"2"-16,8 20-6 15,2 19-15-15,-9 4-4 16,-1 18-3-16,-18 3-2 31,-9 9-2-31,-14-6-4 0,-12-14-7 16,-6-9-27-16,-2-7-8 15,-12-25 0-15,9-9-1 16</inkml:trace>
  <inkml:trace contextRef="#ctx0" brushRef="#br0" timeOffset="29729.9555">6028 11231 9 0,'12'-5'30'16,"19"12"-1"-16,0-11 1 15,9 4-20-15,9 0-5 16,-2 6-9-16,3-2-12 16,-13-4-12-16,7 4-1 0,-26-7-1 15</inkml:trace>
  <inkml:trace contextRef="#ctx0" brushRef="#br0" timeOffset="29930.0762">6071 11355 26 0,'13'24'38'0,"5"-20"0"16,16 6-2-16,3-1-17 15,1-6-7-15,5 7-30 0,-6-10-16 16,3 0-2-16,-12-11-2 0</inkml:trace>
  <inkml:trace contextRef="#ctx0" brushRef="#br0" timeOffset="30913.0522">6887 11460 6 0,'9'4'20'0,"40"-6"0"16,57 2-1-16,43 0-4 16,52 2-3-16,37 5 2 15,45-3-1-15,37 4-1 16,25-5-3-16,24 5-2 15,2-8-1 1,12 3-1-16,-8-6-2 16,-3-1 0-16,-22-3-2 15,-20 0 0-15,-32-1-3 16,-27-2-8-16,-39 5-25 16,-29 5-1-16,-54-5 1 15,-31 15 0-15</inkml:trace>
  <inkml:trace contextRef="#ctx0" brushRef="#br0" timeOffset="31788.8103">8102 10964 16 0,'19'-24'29'0,"-7"-7"-5"15,4-6-5-15,2-4-3 16,-3-2-1 0,-3 4-2-16,-2 0-1 15,2 10-3-15,-9 5-3 16,1 15 0-16,-4 9-1 15,9 18 0-15,-9 13 0 16,6 19-1-16,-6 10-1 16,0 11 0-16,0 1 1 15,0-1-1-15,0-6-3 0,0-9-4 16,7-9-17-16,2-16-19 16,-3-20 1-16,9-7-1 15,-5-13 0-15</inkml:trace>
  <inkml:trace contextRef="#ctx0" brushRef="#br0" timeOffset="32005.4052">8532 10993 35 0,'0'0'35'0,"11"0"1"16,9 0 0-16,10-9-22 16,14 9-9-16,6-4-11 15,8 4-26-15,-6-11-2 16,11 3-1-16,-4-5-2 16</inkml:trace>
  <inkml:trace contextRef="#ctx0" brushRef="#br0" timeOffset="32574.6562">9532 10964 24 0,'-8'11'32'0,"-9"7"0"16,-10-10-10-16,-8-8-5 15,-4 0-5-15,-2-14-4 16,3-8-3-16,8-10-2 15,8-4-2-15,10-6 0 16,15 2-1-16,15 0-1 0,7 7 1 16,9 9-1-16,7 19 1 15,2 11 1-15,-3 17 0 16,-12 13 1-16,-16 8 1 16,-15 10-1-16,-13 3 1 15,-14 2-1-15,-14-8-2 16,-5-4-1-1,-7-14-4-15,10-6-3 0,0-16-1 16,15-8-2 0,6-12 1-16,15-4 0 15,7-7 2-15,9 1 4 0,9 2 4 16,4 7 4-16,9 10 3 16,-2 0 0-16,5 17 2 15,-4 0-2-15,0 6-4 0,2-1-21 16,-2 2-12-16,-10-11-2 15,13 6-2-15</inkml:trace>
  <inkml:trace contextRef="#ctx0" brushRef="#br0" timeOffset="32991.1546">9728 10952 49 0,'13'0'36'0,"16"3"1"15,7-3-12-15,7 0-14 0,6 0-2 16,-2 0-4-16,-1 0-1 15,-12 0-3-15,-8 5-1 16,-15 2 0-16,-17 5-2 0,-12 6 0 16,-13 3 0-16,-3 2-1 15,-9 3 0-15,2-3 1 16,1-3 0-16,9 1 0 16,9-5 1-16,9-3 2 15,13-4 0-15,16-5 1 31,6-2-1-31,12-2 1 0,6 4-1 16,7-4-4-16,-1 0-23 16,-3-8-9-16,4 8 0 15,-13-15-1-15</inkml:trace>
  <inkml:trace contextRef="#ctx0" brushRef="#br0" timeOffset="33226.6398">9962 10710 26 0,'14'0'34'15,"2"-2"0"-15,14 2 0 16,7 5-19-16,-2-5-12 15,5 5-14-15,-6-5-21 16,6 5-1-16,-14-5-1 16,4 0 0-16</inkml:trace>
  <inkml:trace contextRef="#ctx0" brushRef="#br0" timeOffset="33376.2074">10428 10585 53 0,'0'0'36'15,"0"0"1"-15,7 26-11 16,-14 2-12 0,4 11-12-16,0 2-35 15,3 18 0-15,-12-8-3 16,12 7-1-16</inkml:trace>
  <inkml:trace contextRef="#ctx0" brushRef="#br0" timeOffset="35194.9368">7020 12068 28 0,'0'0'29'0,"0"0"-6"16,-3-13-4-16,9-2-4 15,6-6-5-15,3 0-2 0,2-6-3 16,4 3 0-16,-1 0-1 15,0 5 1-15,-5 2-1 16,-5 10-1-16,-10 7 2 16,10 24-2-16,-14 5 1 15,4 11-1-15,-7 12-1 32,4 6 0-32,-2 5 1 0,5 2-2 15,0-4-3-15,4-11-6 16,4-6-21-16,2-9-8 15,-4-16-1-15,6-8 0 16</inkml:trace>
  <inkml:trace contextRef="#ctx0" brushRef="#br0" timeOffset="35450.6706">7633 11996 43 0,'0'0'37'0,"0"0"1"15,0 14-7-15,0 11-14 16,4 13-7-16,-4 3-3 0,6 10-1 16,-6-3-3-1,6-3-4-15,2-4-8 16,-8-8-20-16,0-14-10 0,-5-4-1 15,-8-15 1-15</inkml:trace>
  <inkml:trace contextRef="#ctx0" brushRef="#br0" timeOffset="35598.3016">7426 12172 39 0,'25'0'34'31,"0"-7"0"-31,15 7-4 0,7 0-23 15,5 4-12-15,3 5-26 16,-1-9-2-16,5 7 0 16,-7-10-1-16</inkml:trace>
  <inkml:trace contextRef="#ctx0" brushRef="#br0" timeOffset="35999.123">8189 12226 29 0,'-29'-16'30'0,"-5"-16"0"16,16-7-13-16,12 0-8 15,15-4-5-15,13 5 1 0,9 9-2 16,12 15 1-16,-2 9 1 15,5 18 0-15,-8 13 0 16,-14 14 1-16,-21 11 0 16,-9 8 0-16,-19-3-2 0,-9-3-2 15,-6-3-4-15,-10-13-6 16,6-4-6-16,-2-14-1 16,15-10 0-16,4-10 0 15,17-4 4-15,4-9 3 16,12 4 6-16,9 2 7 15,4 4 7-15,9 9 1 0,-3 4 1 16,6 9-2-16,-7 1-6 16,2 4-20-16,-5-5-16 15,4 2-2-15,-3-11-2 16</inkml:trace>
  <inkml:trace contextRef="#ctx0" brushRef="#br0" timeOffset="36368.7495">8580 12288 27 0,'7'-21'35'16,"11"18"0"-16,4-9-3 15,6 7-18-15,7 8-4 16,-1-3-3-16,-1 12-2 16,-7 2-1-16,-8 1-1 15,-12 6-2 1,-12 4 0-16,-10-2 0 16,-5 2-1-16,-6-1 0 15,1-3 0-15,1-3 0 16,6-2-1-16,10-4 0 0,9-12 1 15,0 0 0 1,25 7-1-16,3-7-1 0,3-6-4 16,12 1-17-16,0 2-13 15,-5-8 0-15,2 6-1 0</inkml:trace>
  <inkml:trace contextRef="#ctx0" brushRef="#br0" timeOffset="36585.0986">8757 12027 41 0,'28'7'32'0,"-1"-7"-1"0,9 5-17 15,-2 2-26-15,-4-7-16 16,4 8-2-16,-11-14-2 16</inkml:trace>
  <inkml:trace contextRef="#ctx0" brushRef="#br0" timeOffset="36738.9929">9140 11872 61 0,'0'0'37'0,"11"19"1"15,-11 6-15-15,-3 1-14 16,3 3-13-16,-10 3-29 16,14 9-1-16,-13-12-2 31,9 2-2-31</inkml:trace>
  <inkml:trace contextRef="#ctx0" brushRef="#br0" timeOffset="37217.1498">9384 12258 40 0,'22'0'36'0,"9"4"1"15,8-4-4-15,6 0-21 16,7 5-8-16,3-5-28 15,4 9-10-15,-8-9-2 16,4 0 0-16</inkml:trace>
  <inkml:trace contextRef="#ctx0" brushRef="#br0" timeOffset="37686.7354">10128 12012 18 0,'21'-19'33'15,"17"9"-1"1,-4 0-7-16,6 5-6 16,3 5-5-16,-9 5-4 15,-3 11-4-15,-15 2-2 16,-10 6-1-16,-15-1-1 16,-9-1 0-16,-8-4-1 15,-5-2-1-15,4-6 0 0,5-7-1 16,9-3 0-16,13 0 0 15,14-4 0-15,10 4 0 16,11 0 1-16,1 10 1 16,-2 7 1-16,0 9 0 0,-15 8 0 15,-14 5 0-15,-16 2 0 16,-14-2 0-16,-14-3-3 16,-11-5-3-16,-1-7-8 0,-5-14-13 15,6-12-12-15,17-6 0 16,8-16 0-16</inkml:trace>
  <inkml:trace contextRef="#ctx0" brushRef="#br0" timeOffset="38102.8531">10638 12176 36 0,'0'0'33'0,"23"-13"1"16,8 5-13-16,9 8-7 0,-2-9-4 15,6 9-2-15,-5 0-4 16,-3 0 0-16,-10 5-2 31,-10 4-1-31,-16 1 0 0,-10 5 0 16,-11 6-1-16,-10-1 1 15,-3 6 0-15,-4 0 0 16,2-1-1-16,4-3 0 16,7-1 0-16,10-7 1 15,12-3-1-15,12-4 0 16,10-5 0-16,9-2 0 0,6 0-4 15,1 0-14-15,1-7-19 16,9 7 1-16,-6-9 0 16,6 5-1-16</inkml:trace>
  <inkml:trace contextRef="#ctx0" brushRef="#br0" timeOffset="38340.2662">11042 11971 41 0,'17'0'36'0,"5"-7"0"15,14 7 1-15,4-4-27 16,3 4-19-16,10 2-23 15,-9-8-3-15,2 6-1 16,-9-6 0-16</inkml:trace>
  <inkml:trace contextRef="#ctx0" brushRef="#br0" timeOffset="38856.9529">11797 11975 30 0,'-17'0'23'16,"-8"-9"-2"-16,1 0-5 0,3-6-4 16,1-8-5-16,11 2 0 15,9-5-4-15,11 4 0 16,9 2-2-16,8 4 1 16,3 8 1-1,3 8 1-15,-3 9 0 16,-5 10 1-16,-14 5 2 15,-5 7-1-15,-17 2-1 16,-9 2-1-16,-12-2-1 16,-10-4-2-16,-2-5-1 15,-4-10-3-15,7-5 0 16,4-9-1-16,15-3-1 0,5-9 1 16,16 0 1-16,6-2 2 15,11 4 2-15,10 3 2 16,2 7 1-16,7 8 2 15,-4 1 0-15,2 10 1 16,-6 0-4-16,0 3-27 16,-8-7-11-16,4-4 0 0,-10-11-3 15</inkml:trace>
  <inkml:trace contextRef="#ctx0" brushRef="#br0" timeOffset="70762.4927">7063 12905 3 0,'0'0'22'0,"-9"5"-5"15,15 8-1-15,6 5-3 16,9 6-1-16,5 5-3 15,11 3 1-15,7 4-3 16,5-3-3-16,10 2 0 0,3-10-2 31,10-2 0-31,2-11-1 16,9-6 1-16,5-6-1 16,11-8 0-16,9-2 0 15,10-3 2-15,2 0 0 0,4 7 1 16,-7 0 0-16,0 9 0 15,-8 4 1-15,-10 8 0 16,-15 4-1-16,-10 1 0 0,-12 1-2 16,-9-4-5-16,-6 0-10 15,-9 0-22-15,-17-13-1 16,0 9 1-16,-21-13-1 16</inkml:trace>
  <inkml:trace contextRef="#ctx0" brushRef="#br0" timeOffset="71498.0786">9027 13346 20 0,'0'0'18'0,"0"-21"-4"15,12 4-1-15,7-8-3 16,12-1-3-16,9-6 0 15,19-4-1-15,12 2-1 0,12 4-1 16,11 6 0-16,9 7-1 16,11 8-1-16,3 9-1 15,8 5 1-15,-1 4-1 16,6 3 1-16,4-7 1 16,8-5 0-16,7-14 1 15,3-6 1-15,1-13-1 0,2-4 1 16,-10-6 0-16,-8 1 0 15,-23 1-1-15,-21 9-2 16,-25 9-4-16,-24 8-21 16,-31 3-11-16,-13 12 0 0,-41-7-2 15</inkml:trace>
  <inkml:trace contextRef="#ctx0" brushRef="#br0" timeOffset="72982.6568">6998 13941 28 0,'0'0'31'0,"31"-5"-4"16,-1 0-12-16,5-2-6 15,8 3 1-15,-2-2-4 0,2 6-1 16,-5 0-2-16,-8 9-2 16,-14 2 1-16,-10 5-1 0,-12 2 1 15,-9 7-2-15,-13 4 2 16,-3 1-1-16,-4 0 0 16,2-2 0-16,1-2-1 15,5-3 0-15,8-4 1 0,13-9 1 16,6-10-1-16,22 9 0 15,2-9 0-15,10 0-5 16,7 0-17-16,8 3-11 16,-8-11-3-16,8 8 1 15</inkml:trace>
  <inkml:trace contextRef="#ctx0" brushRef="#br0" timeOffset="73553.189">7578 13716 16 0,'-31'-22'28'0,"12"3"-6"15,3-10-3-15,10-5-2 16,11 2-4-16,6 3-3 16,14 9-1-16,-3 4-2 15,5 16 0-15,-12 7-2 0,-4 13-1 16,-11 9-1-16,-13 7-1 0,-3 3-1 15,-8-4-1 1,-1 0-1-16,-1-9 0 0,5-4-1 16,8-7 1-16,10-6-1 15,3-9 0-15,16 3-1 32,5-3-2-32,8 0-8 0,4 8-17 15,2-8-3-15,6 11-1 16,-7-11 0-16</inkml:trace>
  <inkml:trace contextRef="#ctx0" brushRef="#br0" timeOffset="73785.4803">7894 13805 29 0,'6'-9'35'0,"-6"9"3"15,0 0-2-15,10 15-18 32,-10 8-6-32,2 11-4 0,-2 2-2 15,0 10-2 1,0-2-2-16,0-3-6 0,7 0-10 16,-7-4-23-16,-4-21-1 15,4-4-1-15,0-12 1 16</inkml:trace>
  <inkml:trace contextRef="#ctx0" brushRef="#br0" timeOffset="73939.144">7751 14025 32 0,'13'0'33'0,"0"-4"1"16,14 4-3-16,1-6-23 15,9 0-27 1,9 6-11-16,-5-12-2 15,12 7-1-15</inkml:trace>
  <inkml:trace contextRef="#ctx0" brushRef="#br0" timeOffset="74408.1585">8433 14066 25 0,'-24'0'30'0,"15"-4"-3"0,-4-14-12 16,3-5-4-16,5-9-3 16,5-4-1-16,8 0 1 15,6-2-2-15,11 8-1 16,2 6-1-16,6 12 2 15,-3 12 0-15,-4 19 1 16,-12 8-1 0,-7 14-2-16,-17 5 0 15,-6 4-2-15,-11 1-1 16,-11-4-6-16,0-2-6 16,-2-13-5-16,3-6-2 15,2-14 0-15,11-6-1 16,2-15 3-16,10 0 3 15,12-5 7-15,6 1 9 0,35-3 20 16,-10 16-9-16,3 7 1 16,3 7 0-1,-3 5-6-15,-2-1-13 0,-10-5-25 16,6 6-3-16,-10-16-2 16,5 5 0-16</inkml:trace>
  <inkml:trace contextRef="#ctx0" brushRef="#br0" timeOffset="74739.4718">8735 13987 49 0,'14'-4'34'0,"16"5"2"15,1 4-11-15,-3-5-17 16,3 11-2-16,-3-5-1 16,-7 4-3-16,-11 4-1 15,-10-1-1-15,-12 6 0 0,-4-2-1 16,-8 8 0-16,-5-6 0 0,1 3 0 16,1-3 0-1,4-3 2-15,8-2-1 16,15-14 2-16,-5 15-1 0,16-15 0 15,11 0 0-15,6 0-2 32,3-5-9-32,4-4-25 0,5 6-1 15,-7-9 0-15,5 6 0 16</inkml:trace>
  <inkml:trace contextRef="#ctx0" brushRef="#br0" timeOffset="74940.5074">9185 14101 50 0,'0'0'35'0,"25"7"1"16,-7-7-5-16,13 0-35 15,4 3-27 1,-4-12-2-16,9 5-1 15,-8-5-2-15</inkml:trace>
  <inkml:trace contextRef="#ctx0" brushRef="#br0" timeOffset="75356.7359">9613 13862 47 0,'18'-22'34'0,"17"14"-1"15,6 1-15-15,-2 2-7 16,2 10-3-16,-12 4-4 15,-5 7-1-15,-12 7 0 32,-12 4-2-32,-9-3-1 0,-7 2 0 15,0-8-1-15,1-3-1 16,6-4 1-16,9-11 0 16,0 0 0-16,27 8 2 15,-7-4 1-15,1 8 2 0,-8 4 1 16,-4 9 0-1,-16 1 0-15,-11 7 0 0,-10-1-4 16,-13-8-9-16,-2-11-28 0,3-3-2 16,-1-19-1-16,13-1 0 15</inkml:trace>
  <inkml:trace contextRef="#ctx0" brushRef="#br0" timeOffset="75772.8171">10197 13914 48 0,'0'0'36'16,"17"3"-1"-16,6-3-9 0,4-3-15 15,13 3-6-15,4 0-10 16,2 0-22-16,-2-5-8 16,-1 5-1-16,-12-9 1 15</inkml:trace>
  <inkml:trace contextRef="#ctx0" brushRef="#br0" timeOffset="75957.4384">10190 14037 31 0,'0'0'32'0,"34"4"2"31,-6-4-9-31,18 0-19 0,7 0-25 15,-4-7-10 1,13 7-3-16,-12-10-1 0</inkml:trace>
  <inkml:trace contextRef="#ctx0" brushRef="#br0" timeOffset="76326.7905">11011 13818 15 0,'-14'-7'33'15,"-14"-3"2"1,2 10-3-16,-6 4-14 16,-4 2-7-16,5 10-3 15,0 4-3-15,10 11-3 16,5 2 0-16,16 6-1 15,6-2 0-15,16 2 0 16,6-3 1-16,9-9 0 0,5-11 0 16,2-6 1-16,0-14 2 15,-4-9-1-15,-9-14 1 16,-6-4-1-16,-17-10 0 16,-8 0 0-16,-17 0-2 0,-3 4-3 15,-10 11-16-15,-1 6-23 16,-11 6 0-16,4 11 0 15,0 3-1-15</inkml:trace>
  <inkml:trace contextRef="#ctx0" brushRef="#br0" timeOffset="84109.7084">11748 13958 17 0,'17'7'29'0,"11"-10"-5"16,23 3-10-16,12 5-5 15,15-5-1-15,6 6 0 16,3-2-3-16,-6-1-4 15,-10 0-4-15,-11-3-1 0,-20 0-2 16,-17 0 0-16,-23 0 0 16,4-10 1-16,-4 10 3 15,-15-15 1-15,3 12 5 16,12 3 2-16,0 0 3 0,0 0 3 16,9 7 1-1,9 10-1-15,-8-4 1 0,1 10-2 16,-11-6 0-16,0 3-3 15,-11-6-5-15,-3-1-16 0,-7-6-24 16,4 1-1-16,-6-8-2 16,11 0 1-16</inkml:trace>
  <inkml:trace contextRef="#ctx0" brushRef="#br1" timeOffset="86704.012">12907 13452 29 0,'21'14'32'0,"-5"-14"1"16,12-4-15-16,6 4-6 16,0-4-2-16,3 4-2 15,-6 0-3-15,0 0-2 16,-9 4-1-16,-7 3-1 0,-15 4 0 15,-8 5-1-15,-12 6 1 16,-7 0 0-16,-4 4 0 16,-7 0 0-16,4-1-1 15,3-2 0-15,9-2 2 16,10-5-1-16,12-6 1 16,16-3 0-1,6-2-1-15,13-5-1 16,5 5-4-16,2-5-17 15,-2-5-15-15,7 5 0 16,-10-9 0-16</inkml:trace>
  <inkml:trace contextRef="#ctx0" brushRef="#br1" timeOffset="86920.1741">13335 13512 37 0,'27'3'33'0,"-8"-3"1"0,13 0-5 15,4 0-19-15,2 3-7 16,2-3-9-16,-3 0-18 16,3 7-8-16,-15-12-2 15,3 10 0-15</inkml:trace>
  <inkml:trace contextRef="#ctx0" brushRef="#br1" timeOffset="87105.117">13393 13612 22 0,'0'0'33'16,"10"15"-1"-16,11-12-9 0,7-3-6 15,7 4-8-15,-1-4-19 0,9 5-20 16,-12-14-2-16,6 9-1 16,-14-9 3-16</inkml:trace>
  <inkml:trace contextRef="#ctx0" brushRef="#br1" timeOffset="87576.0404">13825 13529 32 0,'0'0'36'0,"0"0"0"16,0 0-3-16,30-10-16 15,2 10-7-15,5-7-7 16,1 3-10-16,4-7-25 0,-1 11-4 15,-10-7 0-15,6 7 0 16</inkml:trace>
  <inkml:trace contextRef="#ctx0" brushRef="#br1" timeOffset="87960.6717">14156 13367 11 0,'26'-12'34'0,"-5"0"1"16,13 7 0-16,-3 5-14 0,-6 0-6 16,2 8-6-16,-15 1-3 15,-4 8-1-15,-12 2-3 16,-2 0 0-16,-9 0-3 15,-1-8-2-15,3-1-1 16,4-5 0-16,9-5-1 16,9 0 1-1,13 0 1-15,2 0 2 16,7 0 2-16,2 9 3 16,-9 3 1-16,0 8 1 15,-17 3 1-15,-7 5-1 16,-15 0-2-16,-14-2-11 0,-8-7-28 15,-2 2-3 1,-8-10 0-16,7-1 0 0</inkml:trace>
  <inkml:trace contextRef="#ctx0" brushRef="#br1" timeOffset="88747.8743">12901 14101 40 0,'22'0'34'0,"-4"-3"-10"15,6-1-5-15,11 4-3 16,2-6-3-16,3 6-3 0,-5 0-3 15,-2 0-2-15,-7 5-3 16,-11 4 0-16,-15 6 0 16,-10 4-2-16,-14 4 1 15,-7 5 1-15,-4 1-2 0,-2 2 1 16,-1-3-1-16,8-4 0 31,2-7 0-31,13-3 1 16,15-14-1-16,0 13 0 0,12-13 0 15,10-6 0-15,12 3-1 16,4-3-5-16,4 6-11 16,8-3-20-16,-7-6 0 15,6 6-1-15,-8-6 1 16</inkml:trace>
  <inkml:trace contextRef="#ctx0" brushRef="#br1" timeOffset="88979.0261">13396 14146 18 0,'0'0'33'15,"25"6"1"-15,-3-6-4 16,3 0-13-16,15 0-7 15,-2 4-4-15,5-4-7 16,-6 5-15-16,1 2-17 0,-15-11 0 16,0 4-2-16,-23 0 6 15</inkml:trace>
  <inkml:trace contextRef="#ctx0" brushRef="#br1" timeOffset="89179.1832">13449 14253 41 0,'6'9'35'0,"-6"-9"0"16,28 4-12-16,0 0-8 0,6-4-8 16,4 0-10-1,5-10-29-15,7 10-3 0,-6-9 0 16,2 2-1-16</inkml:trace>
  <inkml:trace contextRef="#ctx0" brushRef="#br1" timeOffset="89879.2622">14054 14209 6 0,'0'0'28'0,"12"-17"3"16,1 5-9-16,5-4-5 16,1-7-3-16,3 4-3 15,-7-3-1-15,7 5-2 31,-9-2-1-31,2 7-2 0,-9 0-1 16,-6 12-1-16,2-10-1 16,-2 10 0-16,0 0-2 15,-11 13 1-15,7 1-2 16,-2 3 1-16,6 5 0 16,0 4 0-16,0 4 0 15,6 1 0-15,1 2 0 0,-3-1 0 16,2-1 0-16,-1-2 0 15,-2-7 1-15,0-2-1 16,-6-4 1-16,-3-5-1 16,-6-1 0-16,-7-6 1 15,-2 1-1-15,-1-5 0 16,-3 0 0-16,-1 0-1 0,3 0 1 16,6 0-1-16,6 0 0 15,11 0 1-15,0 0-1 16,27 0 1-16,-3 0 0 15,9 0-1-15,3-5 1 16,-2 5 1-16,4 0-1 0,-7 0-5 31,-6 0-18-31,0 0-13 0,-25 0 0 16,18-4 0-16</inkml:trace>
  <inkml:trace contextRef="#ctx0" brushRef="#br0" timeOffset="94204.6983">12872 11364 25 0,'26'0'32'0,"1"0"-3"16,13 0-10-16,6 0-5 15,5-4-6 1,-2 4-7-16,-2-5-9 15,-7 5-9-15,-9-8-7 16,-3 8-7-16,-28 0 0 16</inkml:trace>
  <inkml:trace contextRef="#ctx0" brushRef="#br0" timeOffset="94458.8863">12919 11465 52 0,'19'12'34'0,"-4"-12"-8"16,13 3-6-16,7 2-5 16,-1-5-2-16,8 5-4 15,-2-5-4-15,-2 0-8 16,-1-5-30-16,-6 7-3 15,-18-4-1-15,-4 7 0 16</inkml:trace>
  <inkml:trace contextRef="#ctx0" brushRef="#br0" timeOffset="97579.4387">13868 11458 33 0,'68'10'18'0,"41"0"-2"16,49 3 0-16,41 2-3 0,54 4-4 15,42 2-1-15,34-2-2 16,21 2-2-16,17-1-2 16,-1-1 0-16,-6-5-1 15,-10-3 0-15,-31-2-1 0,-31-4-13 16,-42-8-17-1,-23 6-1 1,-58-15 0-16,-24 12 8 16</inkml:trace>
  <inkml:trace contextRef="#ctx0" brushRef="#br0" timeOffset="99938.9121">14792 11015 52 0,'26'0'31'0,"18"0"-12"16,4 4-7-16,2-4-1 0,-2 7-4 16,-4-3-2-1,-3 1-1-15,-17 1-2 0,-7 3 0 16,-17-9 0-16,-10 18 1 15,-9-8-1-15,-9 2 1 0,-8 3 0 16,-5 2 0-16,-4-3-1 16,5 5 0-1,4-5 0-15,8 2 1 0,12-4-1 32,13-2 0-32,13-3 0 0,17-1 0 15,11-4-2-15,8-2-7 16,4 0-24-16,4 0-6 15,-8-5 0-15,9 5-1 16</inkml:trace>
  <inkml:trace contextRef="#ctx0" brushRef="#br0" timeOffset="100455.4302">15449 10849 17 0,'-22'-10'30'0,"-3"-11"-3"16,13 1-7-16,6-2-4 16,14-3-5-16,10 3-1 15,9 2-4-15,11 10 0 0,0 3-1 16,0 7 1-16,-5 5 0 15,-7 8 0-15,-16 4-2 16,-10 8-1-16,-22 1 0 16,-9 3-1-16,-9-1 0 15,-2-5-1-15,-1-1 0 16,10-2-1 0,8-2 0-16,11-5 1 15,17-4-2-15,14-3 2 16,11 3-3-16,9-4-7 0,7-5-26 15,8 9-2 1,-7-9 0-16,7 6 0 16</inkml:trace>
  <inkml:trace contextRef="#ctx0" brushRef="#br0" timeOffset="100724.4461">15770 11146 33 0,'0'0'37'0,"23"9"1"15,2-3-4-15,13-6-15 31,12 8-8-31,2-2-12 0,2 4-33 16,-6-10-1-16,3 5-2 16,-11-5-1-16</inkml:trace>
  <inkml:trace contextRef="#ctx0" brushRef="#br0" timeOffset="101341.3161">16703 10997 45 0,'-35'0'32'0,"-11"-8"-8"16,3-6-10-16,5-9-4 0,7-7-4 16,13-7-2-16,12-4-2 0,13 4-1 15,14 0 0-15,14 13 0 16,8 5 2-16,9 15 0 16,-2 13 1-16,-1 18 1 15,-16 7 0-15,-10 16 0 31,-23 1 0-31,-24 2-1 0,-15 1-1 16,-9-3-1-16,-10-7-2 16,-3-9-1-16,9-10-1 15,8-8 0-15,17-10 0 16,11-7-1-16,16 0 2 16,9-7-1-16,10 2 2 15,9 1 0-15,9 4 1 0,4 0-1 16,8 7-9-16,0 2-26 15,-2-9 0-15,2 7-1 16,-5-12 1-16</inkml:trace>
  <inkml:trace contextRef="#ctx0" brushRef="#br0" timeOffset="101741.8179">17020 10992 49 0,'26'6'37'16,"-7"-6"1"-16,12 3-2 16,7-3-21-16,0 0-5 15,2 0-4-15,-4 5-2 16,-6-3-2-16,-10 2-1 15,-10 5 0-15,-10 0-1 16,-16 5 1 0,-6 3-1-16,-5 2 0 15,-8 4 0-15,-1-3 0 16,0 4-1-16,5-6 1 16,5-1 0-16,5-2 0 15,15-1-1-15,6-14 2 16,16 15-1-16,7-12 1 0,7-3-1 15,8 6 1-15,7-6-3 0,-1-6-8 16,-4 3-29-16,0 3 0 16,-10-9 0-1,0 9-1-15</inkml:trace>
  <inkml:trace contextRef="#ctx0" brushRef="#br0" timeOffset="102311.5808">14188 11733 6 0,'-32'13'34'16,"-1"21"2"-16,-11 12 0 16,10 15-16-16,3 18-4 15,9 5-4-15,19 5-4 16,12-3-3-16,19-6-6 16,15-14-6-16,7-17-11 0,9-17-18 15,9-12-1-15,-6-20 0 16,4-5 1-16</inkml:trace>
  <inkml:trace contextRef="#ctx0" brushRef="#br0" timeOffset="102674.5774">14444 12027 48 0,'0'0'36'16,"22"0"1"-16,3 4-10 16,12-4-15-16,4 0-4 15,8 0-1-15,-4 0-2 0,3 0-3 16,-11 0 0-16,-12 8-1 16,-11-1-1-16,-14 6 1 15,-17 6-1-15,-9 4 0 16,-10 2 0-16,-4 0 1 15,-1 2-1-15,4-1 0 16,6-4 0 0,10-1 0-16,12-6 0 15,16-6 1-15,12-4 0 16,10-1-1-16,8-4-3 16,4-4-11-16,-1-5-24 0,12 2 0 15,-7-8-1-15,1 5 0 16</inkml:trace>
  <inkml:trace contextRef="#ctx0" brushRef="#br0" timeOffset="102897.1474">14981 12201 46 0,'0'0'35'16,"31"12"1"-16,-2-12-4 16,12 0-24-16,5-3-10 15,5-3-24-15,5 6-8 16,-11-13-1 0,5 7-1-16</inkml:trace>
  <inkml:trace contextRef="#ctx0" brushRef="#br0" timeOffset="103313.5484">15420 12001 42 0,'15'-8'37'15,"1"-1"0"-15,10 9-3 32,7-4-20-32,-4 4-6 0,5 4-3 15,-9 2-2-15,-6 5-1 16,-10 3-1-16,-9-3 0 16,-9 2-1-16,-7-2 0 15,1 0-1-15,1-6 1 16,14-5-1-16,0 0 0 15,7 11 0-15,15-5 0 0,9 3 1 16,3 4 0-16,-3 4 1 16,-4 7 0-16,-15 2 1 15,-12 8 0-15,-10-1 0 16,-19-5-1-16,-13 1-2 0,-10-12-4 16,5-1-12-16,-4-5-16 15,4-17-5 1,15-1-1-1,5-15 0-15</inkml:trace>
  <inkml:trace contextRef="#ctx0" brushRef="#br0" timeOffset="103660.4454">15094 12051 36 0,'0'0'38'15,"11"17"1"-15,-6 19 0 0,-5 3-20 16,9 15-9-16,-4 7-15 16,4-1-30-16,-9-12-2 15,12-2-1-15,-5-22-2 16</inkml:trace>
  <inkml:trace contextRef="#ctx0" brushRef="#br0" timeOffset="104098.2827">16048 11839 73 0,'48'41'39'0,"-8"9"-6"15,-13 13-13-15,-8 12-5 16,-25 3-6-16,-9-3-7 15,-17-8-9-15,-15-8-29 32,-5-14-2-32,0-11-2 0,8-19 0 15</inkml:trace>
  <inkml:trace contextRef="#ctx0" brushRef="#br0" timeOffset="104560.9397">16696 11806 30 0,'-34'20'35'16,"-18"9"1"-16,2 17-10 16,3 13-8-16,4 10-5 15,19 11-3-15,8-2-3 0,19 3-2 16,15-8-3-16,17-11-4 16,15-7-11-16,8-12-24 0,-2-26-1 15,3-6 0 1,-6-19 0-16</inkml:trace>
  <inkml:trace contextRef="#ctx0" brushRef="#br0" timeOffset="104915.0758">16755 12089 42 0,'13'0'36'0,"12"8"2"16,0-5-6-16,6-3-19 15,6 9-3-15,-3-7-5 16,-2 5-1-16,-8 3-2 16,-6 3-1-16,-14 1-1 15,-9 2 1 1,-10 5-1-16,-8 3 1 15,-2-1-1-15,-4 5 0 16,4-5 0-16,4-3 0 16,5-1 0-16,10-2 1 15,10-8-1-15,10-2 0 0,11-3-1 16,4-10-7 0,14-4-28-16,3 2-1 0,-2-7-1 15,9 1-1-15</inkml:trace>
  <inkml:trace contextRef="#ctx0" brushRef="#br0" timeOffset="105131.1875">17299 12184 24 0,'0'0'36'15,"21"3"0"-15,13-1 1 16,0 1-18 0,9-3-12-16,3-3-12 15,-5-2-28-15,8 5-1 16,-14-8-2-16,3 8-1 16</inkml:trace>
  <inkml:trace contextRef="#ctx0" brushRef="#br0" timeOffset="105500.2024">17863 12050 56 0,'0'-23'37'31,"7"8"-4"-31,-7 4-12 0,0 11-5 15,0 0-6-15,0 0-4 16,14 28-2-16,-14-3-2 16,4 6-2-16,-4 2 1 15,0 1-1-15,-6 3 0 16,-3-4 1-16,-3-3-2 16,-5-4 1-16,1-8 0 0,0-6-1 15,1-2 0-15,7-3 1 16,8-7-1-16,8 0 0 15,12 2-2-15,3-7-3 16,9 5-12-16,2 7-20 16,-3-14 1-16,6 3 0 0,-12-9-1 15</inkml:trace>
  <inkml:trace contextRef="#ctx0" brushRef="#br0" timeOffset="105716.3521">18206 11930 60 0,'38'29'40'0,"2"11"0"16,-4 12-12-16,-20 6-12 15,-7 11-5-15,-22-2-5 16,-13 0-6-16,-12-8-30 15,-13-4-10-15,-13-13 0 0,2-10-1 16</inkml:trace>
  <inkml:trace contextRef="#ctx0" brushRef="#br0" timeOffset="106352.8017">18786 11421 2 0,'0'0'30'0,"16"4"1"15,10 0-1-15,6-8-15 16,12 1-4-16,10 3-4 0,1-3-6 15,0 3-5-15,-3 0-8 16,-8 6-8-16,-16-6-10 16,-4 10-2-16,-24-10 4 15</inkml:trace>
  <inkml:trace contextRef="#ctx0" brushRef="#br0" timeOffset="106505.9307">18877 11547 23 0,'5'8'35'0,"6"-8"-2"16,19 5-6-16,7-5-10 16,9-5-28-16,10 5-16 15,-7-12-5 1,12 7-1-16</inkml:trace>
  <inkml:trace contextRef="#ctx0" brushRef="#br0" timeOffset="107106.4434">19785 11533 18 0,'-76'0'10'16,"10"0"10"15,89-2-6-31,53 2 2 0,46 0 2 16,58 0-1-16,51 5-3 15,55-5-2-15,52 6-1 16,31-6-3-16,24 5-5 15,9 1-10-15,-20-6-2 16,-32 7-5-16,-35-7-11 0,-66-5-11 16,-56 5 0-16,-70-13 3 15</inkml:trace>
  <inkml:trace contextRef="#ctx0" brushRef="#br0" timeOffset="107991.635">20213 10940 33 0,'20'-3'33'16,"18"3"-2"-1,5-4-11-15,7-1-6 0,5 5-3 16,-3 0-5-16,-4 0-1 15,-9 3-2-15,-12 5-1 0,-15 3-1 16,-17 6 0-16,-13 1 0 16,-15 4 0-16,-6 3 0 15,-4 2 0-15,-3-4-1 16,0 0 1-16,7-3-1 16,5-3 1-1,10-4-1-15,15-4 2 16,9-9-1-16,15 5 0 15,15-5 1-15,12-4-1 16,12 4-8-16,5 0-24 16,3-5-4-16,10 5-2 15,-6-5 1-15</inkml:trace>
  <inkml:trace contextRef="#ctx0" brushRef="#br0" timeOffset="108338.5046">21171 10510 7 0,'-78'50'64'16,"36"1"-30"-16,-7 14-17 16,11 10-4-16,12 13-3 15,14 1-1-15,21 1-3 16,17-8-3-16,19-11-10 0,17-16-20 15,13-9-7-15,-4-26-2 16,7-7 1-16</inkml:trace>
  <inkml:trace contextRef="#ctx0" brushRef="#br0" timeOffset="108992.77">21225 10846 12 0,'0'0'34'16,"15"0"0"-16,4-7 0 0,14 3-14 15,10 4-6-15,0-4-5 16,8 4-2-16,-9 4-2 0,0 0-2 15,-11 3-1-15,-14 4 0 16,-17 0-1-16,-11 6 0 16,-13 4 0-16,-9 4 0 15,-3-1-1-15,-2 5 1 16,4-6 0-16,6 0-1 16,9-3 0-1,13-3 0-15,12-8 0 16,13-5-1-16,12 1-3 15,7-5-5-15,10 0-12 16,7 0-17-16,-6-9 1 16,8 4 0-16,-10-2 3 15</inkml:trace>
  <inkml:trace contextRef="#ctx0" brushRef="#br0" timeOffset="109191.3397">21795 10980 23 0,'0'0'31'15,"17"4"0"-15,3-4-4 16,12 0-16-16,9 5-9 16,4-1-13-16,6 6-19 15,-8-10-1-15,8 8 0 16,-11-12 10-16</inkml:trace>
  <inkml:trace contextRef="#ctx0" brushRef="#br0" timeOffset="109557.8203">22445 10928 14 0,'0'0'31'16,"-6"-14"2"-16,6 14 0 16,13-14-18-16,3 5-3 15,9 7-4-15,2 2-3 16,3 8-1-16,-6 4 0 31,-3 8 0-31,-12 6-2 0,-9 3 1 16,-19 4-1-16,-10 0 0 15,-11-2 0-15,-3-4 0 16,0-4-1-16,8-7-1 16,11-3 1-16,10-5 0 15,14-8-1-15,15 3 1 16,11-3 0-16,9 0 0 0,7 0-2 16,0-3-4-16,3 3-17 15,2 5-15-15,-9-10 0 16,-7 5-1-16,-10-6 1 15</inkml:trace>
  <inkml:trace contextRef="#ctx0" brushRef="#br0" timeOffset="109858.2559">22830 10700 57 0,'28'14'38'15,"13"14"1"-15,-5 13-5 16,-6 7-22-16,4 13-3 16,-16 2-4-16,-10 7-1 15,-16-5-1-15,-7-4-1 16,-11-9-1-16,3-11-2 0,0-8-4 15,-5-10-18-15,6-12-17 16,22-11 0-16,0 0 0 16,0 0-1-16</inkml:trace>
  <inkml:trace contextRef="#ctx0" brushRef="#br0" timeOffset="110442.6921">19968 11812 25 0,'-17'9'32'0,"-17"8"1"16,-1 20-12-16,-1 21-4 15,0 16-4-15,13 13-3 16,9 3-4-16,18 4 0 31,12-3-5-31,14-11-15 0,7-18-20 16,17-13-2-16,-4-30 1 15,5-10-2-15</inkml:trace>
  <inkml:trace contextRef="#ctx0" brushRef="#br0" timeOffset="110799.7656">20089 12104 14 0,'18'-7'34'0,"15"7"1"16,-2-5-1-16,14 5-14 0,0 4-9 16,-8 0-4-16,-2 5-3 15,-17 2-1-15,-11 8-2 16,-17 3 0-16,-10 2 0 15,-14 4-1-15,-4 0 1 16,-1 2-1-16,5-5 0 0,10-2 0 16,12-5 1-16,12-8 0 15,18-1-1-15,12-3 1 0,5-6 0 16,5 0-4-16,1 0-8 16,-1-7-25-16,2 7 0 15,-12-9 0-15,2 3 1 31</inkml:trace>
  <inkml:trace contextRef="#ctx0" brushRef="#br0" timeOffset="111000.6658">20604 12068 37 0,'9'-13'36'0,"-6"26"1"0,-5 4 0 16,2 9-22-16,8 11-6 15,-8 6-3-15,8 4-2 16,-3 1-7-16,-5-9-10 16,3-8-24-16,1-2 0 15,-11-17-1-15,7-12-1 16</inkml:trace>
  <inkml:trace contextRef="#ctx0" brushRef="#br0" timeOffset="111147.8173">20460 12235 42 0,'15'-5'35'16,"6"-3"0"-16,14 8-5 0,2-4-20 15,3 4-10-15,6 0-19 0,0-2-14 16,12 4-2-16,-10-7 0 16</inkml:trace>
  <inkml:trace contextRef="#ctx0" brushRef="#br0" timeOffset="111502.0374">20917 12078 28 0,'26'-12'32'0,"-2"0"-5"16,7 2-9-1,4 5-3-15,-3 5-5 16,-3 4-3-16,-10 3-3 0,-6 6-1 16,-13 2-2-1,-13 1-2-15,-4 4-2 16,-1-5 0-16,2 2-1 0,5-3 1 16,11 1-1-16,0-1 2 15,14-2 3-15,6 5 3 0,-7 0 2 16,2 6 2-16,-15-2-1 15,-7 5 0-15,-14 0 0 16,-5-4-4-16,-4-2-10 16,-4-5-21-16,-1-15-8 15,12 4 0-15,0-21-1 16</inkml:trace>
  <inkml:trace contextRef="#ctx0" brushRef="#br0" timeOffset="111717.7336">21157 11815 54 0,'40'15'39'0,"3"23"0"16,-6 19-7-16,-10 11-17 15,-2 22-4-15,-12 5-4 0,-9 7-3 16,-17-3-6-1,-10-17-10-15,-10-14-28 0,-5-14 0 16,-7-22-1-16,7-13 0 16</inkml:trace>
  <inkml:trace contextRef="#ctx0" brushRef="#br0" timeOffset="112164.9741">21874 11783 27 0,'-27'-15'33'0,"-1"34"1"15,-9 11-6-15,-7 16-13 16,5 18-3-16,4 12-3 16,13 11-2-16,10-2 0 15,12 2-3-15,17-10 0 0,9-11-2 16,8-13-5-16,2-20-12 16,-1-15-22-16,6-8 0 15,-10-16-1-15,5-7-1 16</inkml:trace>
  <inkml:trace contextRef="#ctx0" brushRef="#br0" timeOffset="112503.5537">21927 12096 29 0,'10'-4'36'31,"14"8"1"-31,-2-4 0 0,15 0-20 16,4 4-7-16,-5-4-3 16,2 9-4-16,-8-4-2 15,-7 1 0-15,-14 3-1 16,-13 5 0-16,-14 0 0 16,-10 4 0-16,-5-1 0 15,-1 4 0-15,2 1 0 0,4-3 0 16,12-2 0-16,16-7 1 15,16-1-1-15,11-3 0 16,7-6-1-16,7 0-6 16,5-8-19-16,2 8-11 15,-11-10 0-15,1 8 0 16</inkml:trace>
  <inkml:trace contextRef="#ctx0" brushRef="#br0" timeOffset="112704.0821">22447 12155 43 0,'26'5'34'15,"1"-10"1"-15,11 13-4 16,-2-8-28-16,4-3-32 15,8 8-3-15,-11-10-3 16,7 5 1 0</inkml:trace>
  <inkml:trace contextRef="#ctx0" brushRef="#br0" timeOffset="113304.503">22992 12141 37 0,'10'-23'34'16,"0"10"2"-16,-1-3-13 16,-3-5-7-16,7 8-4 15,-6-3-5-15,-7 16-1 0,10-12-2 16,-10 12-2-16,6 12 0 16,-1 6 0-16,-5 8-2 15,-7 2 1-15,0 7 0 16,1 3 0-16,-2-1 0 15,-4 1-1-15,-4-6 0 16,-7-3 0 0,5-9 0-16,-3-5 0 15,5-6-1-15,6-5 1 16,10-4-1-16,0 0 0 0,10 0 1 16,13-7-4-16,14 7-9 15,8 5-24-15,-1-10 0 16,6 5 0-16,-7-8 0 15</inkml:trace>
  <inkml:trace contextRef="#ctx0" brushRef="#br0" timeOffset="113737.073">23468 11882 51 0,'30'42'37'16,"-1"5"1"-16,-2 7-12 15,-1 10-12-15,-11-3-4 0,0 5-4 16,-18-11-2-16,-7-4 0 16,-17-7-2-16,1-9-1 15,-4-7 0-15,9-5-1 16,5-8 0-16,-7-6-2 15,9-4-3-15,14-5-9 16,-10-9-25 0,10 9 0-16,-3-14 0 15,3 4-1-15</inkml:trace>
  <inkml:trace contextRef="#ctx0" brushRef="#br2" timeOffset="212677.0305">21648 9820 31 0,'6'61'30'0,"-12"1"1"16,1 16-19-16,-1 2-11 0,-1-7-18 16,7 1-10-16,-11-28-1 15,8 0-1-15</inkml:trace>
  <inkml:trace contextRef="#ctx0" brushRef="#br2" timeOffset="212894.2078">21688 9806 25 0,'0'-19'34'16,"0"19"0"-16,-21-8 1 16,-4 12-19-16,-3 10-6 15,-8-1-4-15,8 2-2 0,-3-5-3 16,10-1 0-16,10-4-1 15,11-5 0-15,12-10-1 0,8 2 0 16,12 2 0-16,1 1-1 16,3 5 1-16,0 0-3 15,-3 11-13-15,-3 5-17 32,-16-10 0-32,2 5 0 0,-16-11 0 15</inkml:trace>
  <inkml:trace contextRef="#ctx0" brushRef="#br2" timeOffset="213473.7612">21078 8997 26 0,'0'0'36'16,"-11"5"0"-16,22-1 0 15,13-4-18-15,7-4-5 0,11 4-5 16,0 0-3-16,2 5-2 15,-4-2-1-15,-9 6 0 16,-12 7-2-16,-16 3 1 16,-19 4 0-16,-7 4 0 15,-10 0-1-15,-2 2 1 16,-1-4-1 0,5-3 1-16,5 1-1 15,15-9 1-15,14-4-1 16,13-6-3-16,18-1-5 15,7-5-13-15,8-5-17 16,16 4-1-16,0-6 1 0,7 4 0 16</inkml:trace>
  <inkml:trace contextRef="#ctx0" brushRef="#br2" timeOffset="213677.4404">21575 9128 35 0,'0'-19'35'15,"27"15"0"-15,-1-4-1 16,10 0-20-16,11 4-10 16,-1 4-16-16,6 0-21 15,-18-8-1-15,-2 8-1 16,-17-5 0-16</inkml:trace>
  <inkml:trace contextRef="#ctx0" brushRef="#br2" timeOffset="213811.4679">21564 9178 33 0,'0'14'34'0,"0"-14"0"16,26 9-7-16,6-4-16 15,7-4-16-15,8 9-22 16,-4-12-4-16,11 2-3 15,-9-7 1-15</inkml:trace>
  <inkml:trace contextRef="#ctx0" brushRef="#br2" timeOffset="214081.0376">22159 9060 32 0,'-15'-4'36'0,"-15"-1"1"16,4 10-1-16,-10 6-16 15,4 4-11-15,8 8-4 16,6 9-2-16,11 5-1 16,12-4-1-16,12 0 0 15,11-2 0-15,8-12 0 0,8-7 0 16,0-12 0-16,-1-16-1 16,-7-6 2-16,-12-10-1 15,-16-3 0-15,-17-2-1 16,-12-4-2-16,-9 14-18 15,-2 7-18-15,-10-4 0 0,8 15 0 32,0 5-1-32</inkml:trace>
  <inkml:trace contextRef="#ctx0" brushRef="#br2" timeOffset="214397.7178">22535 9388 59 0,'28'11'39'0,"-17"4"0"16,-7 2-5-1,-11 12-27-15,-10-3-29 16,-5 1-12 0,-12-12-2-16,13-2-2 15</inkml:trace>
  <inkml:trace contextRef="#ctx0" brushRef="#br2" timeOffset="214785.4075">22947 9146 53 0,'24'0'38'15,"7"-6"1"-15,4 3-8 16,9 3-16-16,1 0-5 16,-5 0-4-16,-4 0-2 15,-9 3-2-15,-17 3-1 16,-10 4 0-16,-13 3 0 15,-11 2-1-15,-17 4 1 0,6 2-1 16,-3-1 0-16,6 2 0 0,13-3 0 16,12-4 0-16,14-1 0 15,10-6-1-15,21-3-1 16,7-5-5-16,13 0-28 16,-2 0-4-16,-6-3-1 15,2 3 0 1</inkml:trace>
  <inkml:trace contextRef="#ctx0" brushRef="#br2" timeOffset="214986.1016">23547 9146 55 0,'40'4'37'0,"-9"-4"0"15,8-4-10-15,5 4-25 16,-6-6-31-16,1 9-4 16,-9-9-2-16,-8 6-1 15</inkml:trace>
  <inkml:trace contextRef="#ctx0" brushRef="#br2" timeOffset="215148.8829">23582 9264 60 0,'0'0'38'0,"3"12"0"0,17-12-11 15,14-5-16-15,9 5-10 16,6-4-25-16,7 4-12 16,0-6-1-16,9 6-1 15</inkml:trace>
  <inkml:trace contextRef="#ctx0" brushRef="#br2" timeOffset="215586.9711">24119 9257 23 0,'0'-18'36'15,"3"-6"0"-15,2 10 0 16,12-1-17-16,-1-2-7 16,4 10-6-16,-20 7-1 15,65 4-2-15,-65-4 0 16,63 33 0-16,-63-33 1 16,36 56-1-16,-43-25 0 0,-9 0-1 15,-23-2 1-15,5-2-1 16,-2-3 0-16,-10-5-2 15,7-6 1-15,7-2-1 0,18-4 0 16,14-7 0 0,17 2 0-16,1-2 0 15,9 0 0 1,11 0-1-16,-38 0 2 16,90 4-1-16,-90-4 1 0,83 7-1 15,-83-7 1-15,49 2-1 16,-49-2-1-16,42 0-3 15,-42 0-9-15,0 0-20 16,0 0-7-16,0 0 0 16,0 0 0-16</inkml:trace>
  <inkml:trace contextRef="#ctx0" brushRef="#br0" timeOffset="221937.4272">15195 13408 15 0,'9'0'31'16,"-9"0"1"-16,0 25-11 15,-4 16-5-15,2 10-5 16,2 11-3-16,0 3-1 0,6 4 0 16,2-4-3-16,4-8-2 15,5-12-1-15,-1-17 0 16,3-11-1-16,-7-9 0 15,0-3 0-15,-12-5-1 0,5 9 1 16,-13 4-1-16,-1 6 0 16,-3 15 2-16,-1 14-2 15,5 9 2-15,-3 9 0 16,5 2 2-16,2-1-2 16,4-3 1-16,0-5-4 15,4-14-6-15,-1-18-21 0,4-3-6 16,-7-24 0-16,12-3-2 15</inkml:trace>
  <inkml:trace contextRef="#ctx0" brushRef="#br0" timeOffset="222554.2075">15708 13951 35 0,'25'-10'35'0,"20"7"1"16,2-2-7-16,12-2-18 15,9 7-2-15,0-9-3 16,1 6-3-16,-10 3-4 15,-10 0-4-15,-12 6-1 16,-14 0-3 0,-11 4-1-16,-12-10-4 15,-13 22-3-15,-12-12-3 16,-8-1 0-16,-7 3 3 16,-8-5 1-16,-2-2 2 15,-2-1 5-15,3 0 5 16,5-4 5-16,7 4 6 0,-13-1 20 15,50-3-12 1,0 0-1-16,0 0-2 0,25 5-2 16,6-10-2-16,6 1-1 15,10-3-3-15,-1-1-2 16,0 1-1-16,-1-3 1 16,-6 3-1-16,-7-2-1 15,-5 3 1 1,-10-2 0-16,-6 1 0 15,-11 7 0-15,13-17 0 16,-13 17 0-16,12-14 0 16,-12 14 0-16,12-7 0 15,-12 7 2-15,13 6-1 16,-10 3 1-16,-3 0 0 16,0 5-1-16,-8 1-4 0,-1 0-15 15,-7-11-14-15,9 8-1 16,-9-17-1-16</inkml:trace>
  <inkml:trace contextRef="#ctx0" brushRef="#br0" timeOffset="224972.1774">17075 13446 44 0,'14'13'37'16,"-9"24"-5"-16,0 14-6 16,-5 11-7-16,6 16-6 15,-6 2-3 1,0 2-8-16,4-7-7 15,-4-18-13-15,0-22-19 16,0-13-2-16,0-22 0 16,0-17 0-16</inkml:trace>
  <inkml:trace contextRef="#ctx0" brushRef="#br0" timeOffset="225257.8775">17065 13583 21 0,'37'-37'36'15,"5"3"1"-15,13 25-1 16,1 9-16-16,-11 15-8 15,-3 15-4-15,-19 9-3 16,-16 10-1-16,-21 2-3 16,-13-3-1-16,-9-4-2 15,-7-10-1 1,3-10-1-16,2-11-1 16,9-9 0-16,9-12 1 15,15-4 1-15,10-4 2 16,13 0 2-16,7 7 2 15,8 6 1-15,6 9 0 16,-3 6 1-16,-1 12-1 0,-5 6 0 16,-7 4-4-16,-1 3-5 15,-9-6-19-15,0-12-13 16,7-2-1-16,3-17 0 16</inkml:trace>
  <inkml:trace contextRef="#ctx0" brushRef="#br0" timeOffset="225611.2778">17906 13762 11 0,'0'-14'34'16,"-13"-9"2"-16,0 2-3 31,-12 1-12-31,-8-2-6 0,-2 10-5 15,-8 5-3-15,0 7-1 16,-3 10-3-16,6 14-1 16,8 9-2-16,8 9 0 15,15 8 1-15,12 0-1 16,16-2 0-16,15-7 1 16,14-12 0-16,10-12-1 0,5-12 1 15,-3-10 0-15,-5-14 0 16,-11-8 0-16,-17-5-1 0,-18-2 1 15,-18 5-3 1,-18-2-7-16,-6 7-28 16,-3 12-2-16,-3-3 1 0,12 12-1 31</inkml:trace>
  <inkml:trace contextRef="#ctx0" brushRef="#br0" timeOffset="225943.3301">18534 13706 15 0,'-10'-34'35'16,"-1"8"1"-16,-13 0-8 15,-6 3-8-15,-2 6-5 0,-7 8-4 16,0 16-3-16,-3 5-4 16,3 15-2-16,5 9-1 15,11 10 0-15,11 5 0 0,12 1 0 16,17-2 0-16,15-5 1 16,14-6-1-16,11-11-4 31,7-5-6-31,3-11-28 0,-11-19-1 15,-2-2 0-15,-13-10 1 16</inkml:trace>
  <inkml:trace contextRef="#ctx0" brushRef="#br0" timeOffset="226190.3105">18978 13687 57 0,'0'0'38'0,"0"0"1"16,0 0-2-16,0 0-32 15,0 0-16-15,0 0-26 16,10 0-1-16,-10 0 0 15,0 0-1-15</inkml:trace>
  <inkml:trace contextRef="#ctx0" brushRef="#br0" timeOffset="226390.845">18958 13897 64 0,'0'0'39'0,"0"0"0"16,0 0-6-16,0 12-21 16,0-12-6-16,0 0-9 15,0 0-34-15,0 0-2 16,0 0 0-16,0 0-1 16</inkml:trace>
  <inkml:trace contextRef="#ctx0" brushRef="#br0" timeOffset="227977.7567">19686 13856 28 0,'16'-9'19'0,"1"-13"-2"16,5 2-3-16,-2-12-3 31,2-3-2-31,0 1-1 0,-5-3-1 16,-3 9 1-16,-6 0-1 15,-1 12 0-15,-7 4 0 16,0 12 0-16,-4 24-2 16,4 8-1-16,-3 4-1 15,3 10-1-15,0 4 1 16,3 4-1-16,-3-6 0 0,4-4-6 15,3-6-14-15,0-10-18 16,-7-15 0-16,0 2-1 16,0-15 0-16</inkml:trace>
  <inkml:trace contextRef="#ctx0" brushRef="#br0" timeOffset="228447.2719">20677 13618 31 0,'-17'8'28'15,"-3"9"-7"-15,-16 7-7 16,-7-1-4-16,-4 3-4 15,-3-1-2 1,3 0-2-16,5-7-1 16,9-3 1-16,11-6 2 15,22-9 1-15,0 0 2 0,19 12 1 16,11-10 0-16,14 10 1 16,-4-3 0-16,8 11-1 15,-3 0-3-15,-2 0-11 16,-12-1-30-16,3-5-1 0,-13-9-1 15,1-3-1-15</inkml:trace>
  <inkml:trace contextRef="#ctx0" brushRef="#br0" timeOffset="228832.4351">21122 13554 26 0,'0'-17'36'0,"0"17"0"15,-6 24-3-15,-1 10-16 16,7 14-5-16,-5 10-6 16,5 5 0-16,-8 2-2 15,8-4-3-15,0-8-4 16,0-12-10-16,0-17-24 15,7-7-1 1,-7-17 1-16,19-7-1 16</inkml:trace>
  <inkml:trace contextRef="#ctx0" brushRef="#br0" timeOffset="229180.0971">21354 13739 61 0,'13'0'37'0,"2"-6"0"16,4 2-12-16,13 4-16 16,-2 0-4-1,3 6-3-15,-5 1 0 16,-5 1-1-16,-13 4-1 15,-10 5 0-15,-13-3 1 16,-9 5-1-16,-5 1 1 16,-1 0-1-16,2-3 1 15,5-2 0-15,10-2-1 16,11-13 1-16,16 15-1 0,7-11-3 16,11 2-3-16,-2-6-12 15,1 0-19-15,10 0-1 16,-13-8 1-16,6 8-2 15</inkml:trace>
  <inkml:trace contextRef="#ctx0" brushRef="#br0" timeOffset="229418.405">21799 13534 33 0,'14'12'36'0,"-8"5"3"31,2 17-1-31,2 15-21 0,-7 5-5 16,2 13-2-16,-5-3-3 15,5 5-1-15,-5-9-4 16,0-8-5-16,0-10-17 16,0-15-20-16,0-27-1 15,0 0 1-15,3-10-1 16</inkml:trace>
  <inkml:trace contextRef="#ctx0" brushRef="#br0" timeOffset="229934.6986">22774 13682 19 0,'-13'0'28'16,"-9"14"-5"-16,-20-2-8 15,-8 6-5-15,-3 1-4 16,-3 0-3-16,3 5-1 15,1-7 0 1,14 3 1-16,14-8 2 16,21 3 2-16,15-5 1 15,19 3 1-15,6-1 0 16,15 4 0-16,2-7 1 0,5 5-3 16,-7-1-11-1,-5 0-31-15,-12-13-2 0,-3 0 0 16,-15-16-1-16</inkml:trace>
  <inkml:trace contextRef="#ctx0" brushRef="#br0" timeOffset="230651.385">23293 13687 32 0,'0'0'33'15,"10"-15"-1"-15,13 2-10 16,3 3-5-16,3 0-6 31,16 7-3-31,-2-2-2 0,-1 8-2 16,-5 4-1-16,-10 7-1 15,-17 6-1-15,-10-1 0 16,-10 3 0-16,-18-5 0 16,0 0 0-16,-4-3 0 15,3-2 0-15,11-6 0 16,18-6-1-16,0 0 0 0,31 8 0 15,5-2 1-15,4 3-1 16,11 7 0-16,-2 2 1 16,-8 9-1-16,-19-1 2 15,-22 4-1-15,-13-4 0 16,-17-2 0-16,-14-6 0 0,-12-2 0 31,-4-6 1-31,2-2-1 0,8-8 0 16,12 0 0-1,11 0-1-15,10-3 1 0,17 3-1 16,-11-5 0-16,11 5-1 16,0 0 1-16,17 0-1 15,-17 0 1-15,11 5-1 16,-11-5-5-16,0 0-33 0,18-9 1 16,-18-2-1-16,3 2 0 15</inkml:trace>
  <inkml:trace contextRef="#ctx0" brushRef="#br0" timeOffset="252400.5114">17175 14708 12 0,'29'46'11'16,"12"-5"0"-16,22 7 1 15,10-7-2-15,21-3 1 16,14-12 0 0,19-15 0-16,12-11-2 15,17-14 0-15,14-2-2 16,9-6 1-16,11 5 0 15,-1 5-1-15,2 12-2 16,-11 14-2-16,-6 14 1 16,-14 7-1-16,-13 9-1 0,-8 0-4 15,-12-4-10-15,-10-8-17 16,-1 1-5-16,-20-16-1 16,0 1 0-16</inkml:trace>
  <inkml:trace contextRef="#ctx0" brushRef="#br0" timeOffset="253000.6232">20337 15216 9 0,'12'-26'16'0,"8"9"-3"15,7-4-2-15,14-2-2 16,16-3 0-16,17 3 0 16,20 1 0-16,15 1 1 15,21 9 0-15,17 2-1 0,18 7 0 16,14 3-1-16,11 0-2 16,7 3-2-16,10-3-2 15,2 0 0-15,4-10-1 16,3-2-1-16,-2-4 1 15,-9-2-2-15,-12-3-7 16,-24-1-25-16,-32 7-1 0,-44-4 1 16,-31 12-1-16</inkml:trace>
  <inkml:trace contextRef="#ctx0" brushRef="#br0" timeOffset="253655.2895">17330 15577 24 0,'12'-34'28'16,"18"3"-11"-16,13 9-4 15,7 7 0-15,6 15 0 16,0 15 0 0,-2 20 0-16,-11 10-3 15,-6 15-1-15,-12 5-2 16,-4 4-2-16,-11-9 0 16,-2-5-2-16,-8-15-1 15,4-15-1-15,-1-15-1 16,-3-10 0-16,4-28-1 15,-8-2 0-15,-3 0 0 0,-5-3 0 16,-7 8-1-16,-8 9 2 16,-5 11-1-16,-7 20 1 15,-1 7-1-15,1 9-3 16,9 5-8-16,5 0-19 16,7-12-5-16,18-2 0 0,0-22-1 15</inkml:trace>
  <inkml:trace contextRef="#ctx0" brushRef="#br0" timeOffset="253902.8573">18151 15850 15 0,'0'0'33'15,"-18"-20"1"-15,2 14-6 16,-7 2-10-16,-4 4-5 15,3 9-4-15,1 1-3 16,8 10-1-16,6 0-2 16,14 1-2-16,9-1-1 15,8-4-6-15,9-2-7 0,0-7-17 16,-3-14-5-16,3-5-2 16,-11-13 1-16</inkml:trace>
  <inkml:trace contextRef="#ctx0" brushRef="#br0" timeOffset="254256.2419">18192 15654 16 0,'-17'-53'34'16,"8"14"0"0,-9-2 0-16,3 15-19 15,2 13-12-15,13 13-16 0,-10 18-15 16,8 0-5-16,14 14 0 16,-1-5 5-16,6 4 28 15,3 3 0-15,8 0 0 16,0-2 0-16,3-4 23 15,12 9 13-15,-5-4 0 0,8 9-4 16,0 9-10-16,-8 4-10 16,-1 6-4-16,-14 4-3 15,-8-3-3-15,-15-2-2 16,-20-5-1-16,-13-11-2 16,-10-14 1-16,-2-11-1 15,-1-19 0-15,6-11 1 0,6-13 0 16,12-10 1-16,12-6 0 15,13 0 1-15,11-6 0 16,13 4 0-16,5 4-5 16,7 7-12-16,5 6-18 15,-10-2 1-15,7 9-1 0,-10-4 3 32</inkml:trace>
  <inkml:trace contextRef="#ctx0" brushRef="#br0" timeOffset="254634.8493">18686 15823 37 0,'-4'-12'35'15,"4"12"-1"-15,0 0-8 0,-15 12-13 16,10 5-5-16,2 2-4 16,3 7-3-16,0-3 1 15,13 1 0-15,0-5-1 16,6-4-1-16,2-10 0 15,2-5 0-15,1-2 0 32,-4-13-1-32,-1-1 0 0,-5 1 1 15,-5-4-1-15,-4 2 1 16,-5 6 0-16,0 1 1 16,0 10-1-16,0 0 1 15,-4 19 0-15,8 0 0 16,4 0 0-16,3 2-1 0,3-4 1 15,3 1 0-15,0-10 0 16,2-5 0-16,-3-6 0 16,-1-6-2-16,-3-8-5 15,-8-3-16-15,-4-8-14 0,0 3 0 16,0-6-1 0</inkml:trace>
  <inkml:trace contextRef="#ctx0" brushRef="#br0" timeOffset="254989.1029">19656 15674 52 0,'0'0'35'0,"5"26"-3"16,2 21-15-16,0 17-4 0,1 15-6 15,-2 10 0 1,1 2-3-16,-1-1-2 15,-2-10-2-15,-1-10-5 0,-3-17-10 32,-8-19-21-32,8-12-2 0,-12-25 2 15,9-7-1-15</inkml:trace>
  <inkml:trace contextRef="#ctx0" brushRef="#br0" timeOffset="255374.1642">19683 15978 18 0,'39'5'28'0,"-7"-8"-1"16,6 3-12-16,0 0-14 15,-4-7-5-15,-3-4-4 16,-6-4-2-16,-6 0 0 16,-4-11 1-16,-2 0 3 15,-2 3 7 1,0-3 6-16,-1 7 4 15,0 9 6-15,0 10 0 16,1 5 2-16,-6 12-1 16,3 9-3-16,-8 0-4 0,4 2-3 15,-4-6-2 1,0-1-4-16,0-11 0 0,0-10-2 16,9-10-1-16,2-5 1 15,4-6-1-15,2-2 0 0,2 1 0 16,0 4 1-16,0 3 0 15,-1 13 2-15,-6 9 0 16,-2 5-1-16,-2 7-4 16,-8 2-17-16,0-2-17 15,4 4 0-15,-4-11 0 0,9 0-1 16</inkml:trace>
  <inkml:trace contextRef="#ctx0" brushRef="#br0" timeOffset="255974.3891">21172 15753 27 0,'0'0'33'0,"-11"34"0"16,-13-6-13-16,-7 0-7 31,-4 6-3-31,-6-7-5 0,2-6-2 15,-1-10-2-15,9-11-1 16,7-13-2-16,12-6 1 16,9-8-1-16,7 0 0 15,7 3 1-15,7 2 0 16,1 8 2-16,2 14 0 16,2 4 2-16,-3 13 0 0,0 5 0 15,-1 7 0-15,-1-3 0 16,1 5 0-16,0-6-1 15,5-8 0-15,-3-8 0 16,7-13-1-16,1-10-1 16,0-6 1-16,-2-11-1 15,0-5 0-15,-6-3 0 0,-1 5 1 16,-6 4-1-16,-4 13 1 16,-10 17 1-16,0 0 0 0,6 19 1 15,-6 11-2-15,3 9-7 16,-3 5-30-16,0-10 0 15,14 0-1-15,-1-16-1 32</inkml:trace>
  <inkml:trace contextRef="#ctx0" brushRef="#br0" timeOffset="256455.2718">21471 15770 15 0,'21'-6'29'0,"-1"-3"-1"31,20 4-13-31,-1 0-7 15,1-4-2-15,3 2-1 16,-8 0-2-16,-6 0-1 0,-13 0-1 16,-16 7 0-16,0 0 1 15,-13 4-1-15,-9 8 1 16,-1 2 0-16,0 4 0 16,4 2 0-16,5 6 1 0,11-7 0 15,9 3-1-15,7-7 1 16,7-6-1-16,5-2 0 15,3-7 0-15,0-9-1 16,2-8 0-16,-2-2 0 16,-6-6-1-16,-4 4 1 15,-2 0 0-15,-7 5 0 0,-9 16 1 16,10-9 0-16,-10 9 1 16,-4 25-2-16,4 0-1 15,-6-1-11-15,4 1-18 16,6 5-6-16,-4-16 1 15,10 4-2-15</inkml:trace>
  <inkml:trace contextRef="#ctx0" brushRef="#br0" timeOffset="256737.5383">22206 15755 31 0,'18'14'36'0,"-18"0"1"0,0 2-12 15,-9 5-7-15,-13-3-5 16,4 1-4-16,-7-10-6 0,0-4-1 16,2-8-3-16,6-10-1 15,8-4 0-15,9-5-1 16,11-2 0-16,3 2 0 16,7 8 1-16,7 3 1 15,0 11 1 1,0 4 0-16,-2 11 1 15,-4 4-1-15,-5 9-7 16,-2-1-12-16,-1-3-16 16,12 0 1-16,-1-15-1 15,16 4 8-15</inkml:trace>
  <inkml:trace contextRef="#ctx0" brushRef="#br0" timeOffset="257275.775">22423 15706 7 0,'12'-11'30'15,"26"11"-1"-15,1-6 0 16,11 6-20-16,0 0-1 15,-3 0-3-15,-4-3-1 32,-12-3-2-32,-11 2-1 0,-20 4 0 15,0 0 0-15,-32-7 0 16,1 9 0-16,-1 7-1 16,1 4 1-16,6 3 0 15,4 8 0-15,14 1 0 16,14 1 0-16,15 1 0 15,15-2 0-15,5-2 0 0,6-5 0 16,4-7-1-16,2-5 0 16,-4-9 1-16,-1-3-1 15,-12-12 1-15,-13-1 0 16,-5-6 1-16,-10-1 1 16,-13-4 2-16,-7 8 0 0,-11 2 0 31,-8 7-1-31,-3 7 1 0,5 12-1 15,-2 4-1-15,12 12-1 16,8 4 0-16,10 6-2 16,10-1 1-16,11-5-3 15,9 1-2-15,-6-14-6 16,9 1-10-16,-8-14-14 16,-6-14-3-16,4-6 0 0,-16-14 2 15</inkml:trace>
  <inkml:trace contextRef="#ctx0" brushRef="#br0" timeOffset="257454.6828">23040 15512 45 0,'-10'-50'34'0,"10"20"-5"16,-3 7-19-16,-12 12-30 15,15 22-8 1,-7-1-5-16,7 14-2 16</inkml:trace>
  <inkml:trace contextRef="#ctx0" brushRef="#br0" timeOffset="258008.9256">23124 15676 27 0,'13'7'30'16,"-1"-1"-3"-16,16 2-13 16,4 3-4-16,7-2-3 15,8 1-1-15,-4-4-4 16,0-2-2-16,-10-4-1 16,-11-4-1-16,-9 0 0 15,-13 4-1 1,-7-11 1-16,-12 11 0 15,-1 0 1-15,-9 6 1 16,2 4 1-16,7 7 1 16,3 2 1-16,10 5 0 15,7 2 0-15,13-5 1 16,3 0-1-16,16-6 0 16,1-6-1-16,1-9 0 0,3-4-2 15,-3-4 1-15,-10-7-1 16,-3-1 0-16,-2 2-2 0,-10 3 2 15,-9 11 0-15,10-7 1 16,-10 7 1-16,-3 16-1 16,3-2 2-16,0 4-1 31,0-1 1-31,0-5 0 0,0-2-1 16,12-7 0-16,-1-8 0 15,3-4 0-15,2-8-1 16,-3-3-1-16,2 1 1 15,4 3 0-15,-1 3 0 16,-6 6 0-16,-12 7-1 16,14 11 1-16,-10 10-4 0,5 4-16 15,-9 0-16-15,0 6-1 16,0-7 0-16,12 1 2 16</inkml:trace>
  <inkml:trace contextRef="#ctx0" brushRef="#br0" timeOffset="258378.347">23900 15741 31 0,'26'-14'31'0,"8"14"-1"16,1-3-15-16,-1 3-6 16,-2 0-4-16,-8 0-2 15,0 3-1-15,-9-3 0 16,-6 2-1-16,-9-2 0 16,0 0 0-16,-17 0 0 0,7 5 0 15,-3-2 1-15,1 5 0 16,0 2 0-16,0 4 0 15,0 4 0-15,9 3 1 16,3 4-2-16,5-1-3 16,9 4-9-16,10 0-20 15,-5-16-3 1,17 4-1-16,-36-16 2 16</inkml:trace>
  <inkml:trace contextRef="#ctx0" brushRef="#br0" timeOffset="258763.4156">24427 15820 43 0,'0'0'36'16,"0"0"-1"-16,3 42-13 0,-26-24-9 15,-9 3-4-15,5-7-3 16,0-2-1-16,6-12-2 16,4 0-2-16,7-14-1 15,-2-4-1-15,12-5 1 16,0 23 0-16,0 0-1 15,58-56 0 1,-58 56 0-16,43-9 0 16,-43 9 1-16,53 20 0 15,-53-20 1-15,47 41-1 16,-47-41 1-16,0 0-1 16,61 55 2-16,-61-55-1 15,48 9-1-15,-48-9 1 16,68-15-1-16,-68 15 0 0,84-27 0 15,-28 18 0-15,-13 7-1 16,2 8 1-16,-45-6 1 0,0 0-1 16,21 59-7-1,-21-59-30-15,-58 56-1 0,-9-29 1 16,-5-10 0-16</inkml:trace>
  <inkml:trace contextRef="#ctx0" brushRef="#br0" timeOffset="259794.7804">17450 16945 11 0,'29'6'26'0,"-2"-16"-2"0,10 7-16 15,6-1-3-15,1 1 0 16,-1 3-1-16,-9 0-1 15,-11 4-1-15,-14 5-1 0,-9 3 1 16,-16 5 1 0,-1 7-1-16,-3 2 1 0,1 4 0 31,6 2-1-31,13 6 0 16,11-7 0-16,16 1-2 0,11-6 2 15,11-11-2-15,3-4 1 16,5-11-1-16,-2-11 1 15,-6-7 1-15,-8-8-1 16,-13-3 1-16,-15-2 0 16,-13 2 3-16,-10-3-1 0,-10 10 2 15,-14 5-1-15,-1 8-1 16,-7 4 0-16,3 12 1 16,6 6-2-16,6 8-2 15,13 5 0-15,9-1 0 16,13 4 0-16,10-5-2 15,13-8 2 1,6-3 0-16,5-9 0 16,0-8 0-16,-2-9 0 15,-3-3-1-15,-10-10 0 16,-7 1 1-16,-9 1-1 16,-11-2-1-16,-5 9 0 15,-5 2 0-15,-4 12 1 0,1 3-1 16,4 13 1-16,6 4 0 0,9 1 1 15,8 10 0 1,7-7 0-16,8 1 2 16,5-7 0-16,3-6 0 0,-1-9 1 15,0-3-1-15,-10-7 0 16,-3-6-1-16,-14-5-3 16,-9-8-6-16,-9 0-23 0,-3 9-9 15,-8-2 0-15,5 5 0 16</inkml:trace>
  <inkml:trace contextRef="#ctx0" brushRef="#br0" timeOffset="260213.0605">19235 16927 31 0,'-26'14'32'16,"0"18"-1"-16,4 4-14 16,1 0-3-16,15 3-4 15,6-5-1-15,15-5-2 16,8-14 0-16,9-3-1 16,-3-9-1-16,-1-7-1 15,-9-5-2-15,-11-6-1 16,-11-2-3-16,-12 2-2 0,-4 6-11 15,-7 1-19-15,-3-4-4 16,8 6 0-16,1-4 0 16</inkml:trace>
  <inkml:trace contextRef="#ctx0" brushRef="#br0" timeOffset="260466.4299">19434 17021 16 0,'13'17'32'15,"-13"-3"0"-15,-4 6-10 16,4 2-5-16,0-3-5 16,5 5-3-16,5-9-2 15,9 0-1-15,1-8-1 16,6-7 0-16,-2-5-1 0,0-6-1 16,-4-7-1-16,-4 1-1 15,-7-2 0-15,-9-3-3 16,0 5-3-16,-10-4-7 15,0 3-21-15,10 18-5 16,-21-18 1-16,21 18 0 16</inkml:trace>
  <inkml:trace contextRef="#ctx0" brushRef="#br0" timeOffset="260766.6896">19889 16973 26 0,'-21'-12'31'15,"11"12"-5"-15,-10 9-7 0,2 6-5 16,4 8-4-16,4 3-4 16,10 5-2-16,6 1-1 15,10 1-2-15,7-7 1 16,5-3-1-16,1-9 3 0,0-8-1 15,-5-6-1-15,-5-6 1 16,-11-8-2-16,-8-1 1 16,-12 0-8-16,-4-2-10 15,-9-2-19-15,8 10-2 16,-6-4 2-16,10 1 7 16</inkml:trace>
  <inkml:trace contextRef="#ctx0" brushRef="#br0" timeOffset="260944.7843">20021 16979 13 0,'51'0'35'16,"-9"-9"0"-16,5 9 1 0,-12 3-16 15,-1-3-9 1,0 0-6-16,-12-3-8 0,-6 0-12 16,-16 3-19-16,20-12-1 15,-20-4-1-15,5 6 5 0</inkml:trace>
  <inkml:trace contextRef="#ctx0" brushRef="#br0" timeOffset="261114.0733">20233 16973 47 0,'-7'23'35'15,"7"8"-2"-15,0-1-13 16,4-3-16-16,2 0-27 16,-6-9-9-16,15-2-2 15,-15-16-1-15</inkml:trace>
  <inkml:trace contextRef="#ctx0" brushRef="#br0" timeOffset="261468.2648">20326 17036 29 0,'33'-3'33'0,"9"10"-1"15,-3 5-11-15,-7-2-5 16,-2 7-3-16,-15-5-4 31,-4 8-2-31,-11-8-1 0,-5 0-2 16,-2-9-2-16,-3-6 0 15,0-9-2-15,3 0 0 16,4-5-1-16,3-5 0 16,7 0-1-16,3 2 1 15,6 2-1-15,3 8 1 16,1 6 0-16,-2 4 2 0,1 9 0 16,-3 5 0-16,-2 3 0 15,-5 7 1-15,-2 1 0 16,-7-4-3-16,6 6-8 15,-9-6-18-15,-8-11-10 16,7 2-1-16,-9-12 1 16</inkml:trace>
  <inkml:trace contextRef="#ctx0" brushRef="#br0" timeOffset="261631.0472">20548 16738 53 0,'6'-22'38'31,"-6"8"-1"-31,0 14-7 0,12-3-30 16,-12 3-28-16,11 20-8 15,-11-8-2-15,11 11 0 16</inkml:trace>
  <inkml:trace contextRef="#ctx0" brushRef="#br0" timeOffset="261969.6168">20818 16847 16 0,'12'-3'35'15,"-12"3"2"-15,19 29-3 16,-7 11-14-16,-6 8-7 0,4 18-3 16,-6-2-2-16,4 11-3 15,-5-7-2-15,1-5-3 16,2-10-9-16,-6-5-13 15,0-17-15-15,7-18-1 16,-7-13-1-16,0 0 4 16</inkml:trace>
  <inkml:trace contextRef="#ctx0" brushRef="#br0" timeOffset="262163.6431">20870 17116 30 0,'22'-3'31'0,"-3"-2"-5"0,12 5-10 15,2 0-5 1,0 5-11-16,-1 5-23 0,-7-10-6 16,6 3-2-16,-11-9 1 15</inkml:trace>
  <inkml:trace contextRef="#ctx0" brushRef="#br0" timeOffset="262567.7308">21501 16973 12 0,'0'0'34'0,"-3"21"0"0,-14-4-5 16,-10-4-13-16,-1 6-4 15,-10-9-5-15,-2 4-3 0,-3-7-2 16,3-7-1-16,5-8-3 15,8-5 1-15,9-1-1 16,8-4-1-16,10 3 2 31,13-1-1-31,5 4 2 0,8 4 1 16,3 8 1-16,2 10 1 16,0 8 0-16,-3 7 0 15,-3 5-4-15,-5 4-20 16,-7-3-12-16,4 5-4 15,-9-16 3-15</inkml:trace>
  <inkml:trace contextRef="#ctx0" brushRef="#br0" timeOffset="263351.7513">21738 16908 12 0,'34'5'27'0,"-9"-8"-2"15,5 3-11-15,0 3-5 16,-1-3-2-16,-4-5-2 16,-8 1-3-16,-17 4 0 15,0 0-1-15,-10 0 0 16,-15 0 0-16,0 8 0 0,-5 4-1 16,-1 8 1-16,3 2-1 15,6 2 1-15,9 5-1 16,13 1 2-16,10-2 0 15,11 1 1-15,11-6 0 16,13-6 0-16,5-9 1 0,6-4-1 31,-3-11 0-31,-1-7 0 0,-8-6-2 16,-6-6 0 0,-14-3 0-16,-11-2-1 15,-10 5 0-15,-9 4 0 0,-5 6 0 16,-9 5-1-16,1 6 1 15,-3 9 0-15,4 4-1 16,3 6 1-16,2 3 0 0,6 3 0 16,7-1 0-16,7 1 1 15,6-3 0-15,5-1 0 16,4-8 0-16,9-8 1 16,2-5-2-16,8-5 1 15,1-7 2-15,5 2-1 16,-2-3 2-1,1 0 0-15,-4 5 1 16,0 10 1-16,-9 3 0 16,-6 13 1-16,-11 2-2 15,-9 9 0-15,-13-2-1 0,-7 8-1 16,-8-6 0 0,-7 2-2-16,-1-6-1 0,0-8-1 15,4-4-4-15,0-8-2 16,12 4-2-16,-2-11-3 15,15 7-4-15,-10-9-6 0,10 9-13 16,0-10-3-16,0 10 2 16,2-9 17-16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4:38:45.7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1384 3410 24 0,'-45'-16'33'0,"-14"-2"-10"16,-3 9-2-16,4 9-4 0,-6 3-4 15,13 16-3-15,51-19-2 32,-61 65-3-32,61-23-3 0,19 5-1 0,21-3 0 31,9-5 0-31,16-4 0 0,-1-9-1 15,-4-8 1-15,-5-10-1 16,-15-4-1-16,-20-4 1 16,-20 0 0-16,0 0 0 15,-90 3 0-15,25 4 0 16,-9 8 0-16,0 5 0 16,5 6 0-16,9 6 0 0,15 2 1 15,45-34 0-15,-22 79 0 16,22-79-1-16,60 66 1 15,-5-40 0-15,10-12 0 0,13-8-1 16,6-12 0 0,-1-12 0-16,-2-4 0 0,-15-7-1 31,-7-7 2-31,-20-3-1 16,-11 2 1-16,-15 5 0 0,-8 8 1 15,-11 5 0-15,-6 10-1 16,2 9 0-16,-1 8 0 15,5 10 0-15,6 8-1 16,0 0-4-16,9 7-10 16,7 0-22-16,-4-13 0 0,5 2 0 15,-6-16-1-15</inkml:trace>
  <inkml:trace contextRef="#ctx0" brushRef="#br0" timeOffset="163.4464">1522 3534 26 0,'0'0'26'16,"0"0"-11"-16,0 0-20 16,14 17-19-16,-5-12-3 15,8 14 17-15</inkml:trace>
  <inkml:trace contextRef="#ctx0" brushRef="#br0" timeOffset="346.9983">1767 3835 63 0,'18'40'36'0,"4"0"-5"16,-4 1-11-16,-4-9-7 16,4-4-4-16,-5-11-2 0,1-11-3 15,-1-15-4-15,-2-9-1 16,1-10-5-16,-1-6-9 15,4-7-15-15,7 4-8 16,-2-5 0-16,4 14-1 16</inkml:trace>
  <inkml:trace contextRef="#ctx0" brushRef="#br0" timeOffset="716.4764">2291 3885 51 0,'-5'28'35'15,"-15"-7"-5"-15,-2-2-7 16,1-6-8-16,-9-8-7 16,2-5-7-16,2-1-4 0,1-14-3 15,9 1-2-15,10-9 0 16,9 5 0-16,2 0 1 16,14 9 2-16,-2 3 4 15,9 10 3-15,3 6 2 0,3 4 1 16,-2 5 1-16,-2 2 0 15,2 3 0 1,-9-8 1-16,9-2-2 16,-10-14-1-16,3 0 0 15,-7-9-1-15,-1-5 0 16,-5-7 0-16,2 2 0 16,-5-1 0-16,-2 9-1 15,-5 11 1-15,0 0-1 16,0 0 0-16,0 18-5 0,7 4-22 15,-4 5-13-15,-3-7 0 16,18 4-1-16</inkml:trace>
  <inkml:trace contextRef="#ctx0" brushRef="#br0" timeOffset="1216.5947">3905 3408 31 0,'0'0'33'0,"7"11"1"16,-4 27-7-16,-3 15-14 15,0 12-6-15,0 15-3 0,0 3-2 16,0 3-5-16,0-4-12 0,6-6-18 15,-6-28-1 1,10-7-1-16,-7-25 5 0</inkml:trace>
  <inkml:trace contextRef="#ctx0" brushRef="#br0" timeOffset="1432.7099">4180 3512 36 0,'0'-17'34'0,"0"17"1"16,7 19-3-16,-10 10-18 16,6 16-6-16,-3 6-4 15,14 6 1 1,-8 3-3-16,3 4-3 16,0-6-9-16,-3-3-22 15,-9-18-4-15,3-8 0 16,-18-15-1-16</inkml:trace>
  <inkml:trace contextRef="#ctx0" brushRef="#br0" timeOffset="1570.0355">3869 3863 59 0,'18'-5'34'0,"10"-7"0"16,19 7-20-16,8-1-30 15,-2 0-15-15,18 6-2 16,-5-9 0-16</inkml:trace>
  <inkml:trace contextRef="#ctx0" brushRef="#br0" timeOffset="1832.9149">4799 3416 30 0,'-50'-4'33'16,"7"17"0"-16,-7 7 1 15,-2 11-24-15,15 13-4 16,6 11-3-16,9 11 0 16,13 1-1-16,9 5 1 0,15-3-3 15,9-9-4-15,16-5-17 16,14-12-13-16,-5-23 0 15,13-5 0-15</inkml:trace>
  <inkml:trace contextRef="#ctx0" brushRef="#br0" timeOffset="2132.7065">4811 3680 48 0,'10'-7'34'16,"5"-2"0"-16,11 2-18 16,5 7-7-16,-2 4-3 0,4 5-2 15,-8 2 0-15,-6 7-1 16,-19 5-2-16,-8 2 1 16,-13 2-2-16,-3-3 0 15,-4 0 0-15,0-1-1 16,5-1 0-16,5-5 1 15,12-5-1 1,12 1 1-16,10-7-1 16,9 0-3-16,7-3-14 15,8-3-17-15,-7-10 2 16,8 1-2-16,-10-16 4 16</inkml:trace>
  <inkml:trace contextRef="#ctx0" brushRef="#br0" timeOffset="2301.2686">5208 3480 67 0,'15'-7'38'0,"15"22"0"16,7 17-13-16,-10 10-15 15,2 17-3-15,-15 11-1 16,-5 7-4-16,-9 5-4 16,-16-8-15-16,-10-10-22 0,-2-9 1 15,-3-19-2-15,9-10 1 16</inkml:trace>
  <inkml:trace contextRef="#ctx0" brushRef="#br0" timeOffset="2548.3717">5769 3754 41 0,'17'0'35'0,"17"9"0"16,2-9-7-16,7 3-25 16,2 2-17-16,-8-10-17 15,8 5-2-15,-25-4-1 16</inkml:trace>
  <inkml:trace contextRef="#ctx0" brushRef="#br0" timeOffset="2702.0443">5773 3877 43 0,'14'9'37'15,"21"0"0"-15,3-4-6 16,12-2-34-16,13 3-26 0,-8-15-2 15,7 8-4-15,-10-14-1 16</inkml:trace>
  <inkml:trace contextRef="#ctx0" brushRef="#br0" timeOffset="3086.5603">6589 3862 16 0,'-29'6'30'0,"8"-6"1"0,37 7 2 15,27-2-20-15,37-3-4 16,38 7 0-16,35-5 1 16,35 5-1-16,27-4-1 15,23 4-1-15,10-1-9 16,-9 0-27-16,-9-14-7 15,-19 4-1 1,-34-12 0-16</inkml:trace>
  <inkml:trace contextRef="#ctx0" brushRef="#br0" timeOffset="3620.4944">7425 3287 35 0,'20'-14'34'15,"-20"14"1"-15,0 0-3 0,-7 25-18 16,-16 3-5-16,3 10-3 0,-5 5-2 16,1 2 0-1,1-2-2-15,2-1-1 0,6-13 0 16,8-11-1-16,7-18 0 15,0 0 0-15,16-21 0 16,-3-8-1-16,5-14 0 16,0-7 1-16,4-7-1 0,1 2 1 15,-5 6-1-15,-1 3 0 16,-4 11 1-16,-1 9 0 16,1 17 0-16,2 16 0 15,-2 18 2-15,3 9-2 16,2 9 1-16,6 10 0 31,2 5-2-31,-2-3-7 0,-1 1-14 16,1-5-14-16,-14-19-1 15,-3-1 1-15</inkml:trace>
  <inkml:trace contextRef="#ctx0" brushRef="#br0" timeOffset="3773.3613">7317 3468 40 0,'12'0'35'16,"8"-5"0"-16,23 10 0 16,3-5-38-16,0 0-28 15,12 12-1-15,-13-12-2 16,7 11-1-16</inkml:trace>
  <inkml:trace contextRef="#ctx0" brushRef="#br0" timeOffset="4406.0446">6641 4561 24 0,'0'0'31'16,"7"-25"1"-16,14-2-2 16,1-7-18-1,3-2-5-15,4 0-2 16,-5 4-1-16,4 3-1 15,-10 14 0-15,-2 15 1 16,-10 19 0-16,-1 14-1 0,-5 12 1 16,0 9-1-16,0 4-1 15,0 5-1-15,4-5-6 16,-4-10-20-16,3-16-11 0,7-3 0 16,-10-29-1-16</inkml:trace>
  <inkml:trace contextRef="#ctx0" brushRef="#br0" timeOffset="4621.3483">7119 4582 47 0,'16'6'35'16,"5"-6"2"-16,19 4-1 31,4-4-28-31,8 4-17 0,5-1-24 16,-9-9-1-16,3 6-2 15,-9-9 1-15</inkml:trace>
  <inkml:trace contextRef="#ctx0" brushRef="#br0" timeOffset="5006.6857">7742 4485 39 0,'19'-7'35'0,"9"7"2"15,3 0-5-15,3-5-19 16,9 5-4-16,-5 0-2 16,2 7-3-16,-10-5-1 15,-10 8-1-15,-14-1-1 16,-10 8 0-16,-14 1 0 0,-4 5-2 16,-9 2 2-16,-3 4-1 15,3-4 0-15,6-2 0 16,7-2 0-16,15-7 0 15,11-5 0-15,11-4 0 16,13-5-5-16,5-5-17 0,3-4-15 31,10-1 0-31,-11-10 0 0,5 4 0 16</inkml:trace>
  <inkml:trace contextRef="#ctx0" brushRef="#br0" timeOffset="5191.1643">8027 4305 36 0,'22'-2'31'0,"19"5"0"16,-4 1-6-16,2-4-32 15,7 6-17-15,-7-16-6 16,7 8 0-16,-18-13-1 0</inkml:trace>
  <inkml:trace contextRef="#ctx0" brushRef="#br0" timeOffset="5306.9476">8421 4207 72 0,'0'0'38'0,"4"24"1"16,-4 3-17-16,2 11-10 0,-2 4-15 31,7 4-31-31,-7-6-2 0,9-1-2 16,0-20-1-1</inkml:trace>
  <inkml:trace contextRef="#ctx0" brushRef="#br0" timeOffset="5754.7291">9182 3687 28 0,'0'0'33'0,"9"0"-1"0,-2 22-2 15,-5 7-18-15,-2 7-6 16,4 7-8-16,3-1-16 16,3 8-14-16,-10-18 0 15,0 0 0-15</inkml:trace>
  <inkml:trace contextRef="#ctx0" brushRef="#br0" timeOffset="5907.8441">9018 3849 55 0,'41'0'35'15,"23"3"-2"-15,-1-3-22 16,7-6-41-16,16 10-1 0,-10-13-3 16,10 3 0-16</inkml:trace>
  <inkml:trace contextRef="#ctx0" brushRef="#br0" timeOffset="6255.1802">9927 3803 48 0,'18'4'33'0,"16"-9"0"15,32 5 1-15,26-8-30 0,33 2 0 16,32 6 0-16,29-5 1 15,22 5-1-15,9-3-2 16,-4 3-7-16,-3-5-15 16,-11 5-14-16,-43-10-3 15,-23 5 1-15</inkml:trace>
  <inkml:trace contextRef="#ctx0" brushRef="#br0" timeOffset="6594.014">10643 3146 30 0,'12'0'31'16,"-12"16"2"-16,6 15-6 0,0 10-16 15,-9 0-4-15,3 7-1 16,0-1-7-16,0-1-15 15,-6-14-15-15,6-4-2 16,-10-19 0-16,10-9 3 0</inkml:trace>
  <inkml:trace contextRef="#ctx0" brushRef="#br0" timeOffset="6894.6439">10602 3105 44 0,'29'-29'35'16,"14"16"0"-16,0 2-7 16,-1 4-17-16,6 7-4 15,-13 7-2-15,-8 10-2 16,-17 1-3-16,-10 5-2 16,-17-3 0-16,-5 1-1 15,-1-4-1-15,-2-1 1 0,12-3-1 16,13-13 1-16,13 15 1 15,12-6 3-15,11 4 0 0,-2 2 0 16,-4 9 2 0,-10 4 0-16,-20 4-1 0,-12-4-12 15,-21-5-22-15,-2 3-2 16,-12-14 0-16,6 4 0 0</inkml:trace>
  <inkml:trace contextRef="#ctx0" brushRef="#br0" timeOffset="7379.571">9831 4384 12 0,'15'-9'32'15,"0"-9"1"-15,13-6-7 16,-3 1-8-16,0-7-4 16,6 0-3-16,-4 1-2 15,1 6-2-15,-8 5-2 0,-3 8-2 16,-7 15 1-16,-4 15-2 15,-6 11 1-15,-5 14-2 16,1 5 0-16,-3 6-2 16,4 3-6-16,-3 4-27 15,3-21-2-15,12-3-1 16,-6-19 0-16</inkml:trace>
  <inkml:trace contextRef="#ctx0" brushRef="#br0" timeOffset="11946.1544">10459 4243 49 0,'-7'-22'37'0,"7"13"0"15,0 9-6-15,-6 16-15 16,6 18-5-16,0 4-5 16,0 14-3-16,-2 3-3 15,2 1-7 1,6-5-25-16,0-4-5 15,-6-17-2-15,6-8 1 16</inkml:trace>
  <inkml:trace contextRef="#ctx0" brushRef="#br0" timeOffset="12093.035">10311 4504 38 0,'13'-8'31'16,"23"12"0"-16,2-8-9 15,17 0-37-15,16 8-13 16,-2-11-2-16,17 7 0 16</inkml:trace>
  <inkml:trace contextRef="#ctx0" brushRef="#br0" timeOffset="12495.5386">10866 4296 40 0,'3'-20'36'15,"18"2"1"-15,3 1-3 0,2 1-20 16,11 8-5-16,-1 3-3 15,-3 8-2-15,-7 3-1 0,-11 11-2 16,-15 4-1-16,-6 4 0 16,-9-1-2-16,-6-4 1 15,1 2-1-15,3-6 1 16,10 1-1-16,11-7 1 16,16 2 0-16,8 0 1 31,3 5 1-31,-1 3 0 0,-9 6 2 15,-8 3-1-15,-18 3 1 16,-9-3-3-16,-15 0-5 16,-10-8-19-16,-3-13-12 15,9-1-2-15,2-14 1 0</inkml:trace>
  <inkml:trace contextRef="#ctx0" brushRef="#br0" timeOffset="12882.498">11362 4371 55 0,'-10'-14'39'15,"26"14"0"-15,3 0-5 0,2-5-18 16,13 10-6 0,-3-5-4-16,4 11-2 0,-8-2-1 15,-6 3-1-15,-16 6-1 16,-10 2-1-16,-9 2 1 0,-8 2-1 16,-1-1 0-16,-1-1 1 15,-1-2-1-15,9-3 1 16,6-6-2-16,10-11 2 31,16 12-1-31,4-12-2 0,11 0-3 16,0-8-10-16,4 1-25 15,7-1 0-15,-4-5 0 16,2 2-1-16</inkml:trace>
  <inkml:trace contextRef="#ctx0" brushRef="#br0" timeOffset="13119.97">11555 4189 63 0,'28'0'36'16,"-4"-4"0"-16,10 4-14 15,2 0-17-15,2 4-14 16,-1 0-24-16,-9-10-2 0,0 6 0 16,-12-13-1-16</inkml:trace>
  <inkml:trace contextRef="#ctx0" brushRef="#br0" timeOffset="13252.8922">11904 4059 44 0,'13'0'37'15,"-13"0"1"-15,6 24 0 16,0 2-17-16,-6 2-14 16,3 5-30-16,-3-3-11 0,3 11-4 15,-3-15 1-15</inkml:trace>
  <inkml:trace contextRef="#ctx0" brushRef="#br0" timeOffset="19642.3148">1315 6001 36 0,'-10'25'33'0,"-9"24"1"16,-6 9-12-16,-10 8-11 15,4 3-2-15,-3-4-4 16,6-6-3-16,3-16-2 0,25-43 1 15,-24 41-2-15,24-41 0 16,18-36-1-16,-2-5 0 0,9-10 0 16,-1-7 2-1,7-11 0-15,1 5 2 0,-1-3 2 16,-4 13 1-16,-4 5 1 31,-5 13 0-31,-5 9-1 0,1 16 1 16,-14 11-1-16,17 29-1 15,-8 8-1-15,3 15-2 16,6 8 0-16,-1 6-2 16,9 4-4-16,-7-6-11 15,4-13-22-15,-1-3 0 16,-7-17-1-16,-6-12 1 0</inkml:trace>
  <inkml:trace contextRef="#ctx0" brushRef="#br0" timeOffset="19789.5348">1186 6278 47 0,'-15'-10'36'15,"15"10"1"-15,36-7-1 16,3 7-28-16,17 0-21 16,9-7-21-16,7 12 0 15,3-12-3-15,6 7 0 0</inkml:trace>
  <inkml:trace contextRef="#ctx0" brushRef="#br0" timeOffset="19990.08">1910 6157 48 0,'12'0'34'0,"9"-7"-1"0,20 4-9 15,2-2-29-15,7 1-18 16,7 4-10-16,-17-5 1 16,2 10-1-16</inkml:trace>
  <inkml:trace contextRef="#ctx0" brushRef="#br0" timeOffset="20143.14">1910 6304 37 0,'8'16'37'0,"14"-12"0"16,22 6-5-16,8-10-33 15,4-3-26-15,7 3-5 0,-3-11-3 16,3 5-1-16</inkml:trace>
  <inkml:trace contextRef="#ctx0" brushRef="#br0" timeOffset="20559.4104">2818 5880 50 0,'-3'11'37'0,"3"26"0"0,-3 10-12 15,-8 17-13-15,5 10-3 16,1 4-4-16,-2-1-4 31,7-4-10-31,-3-12-22 0,3-18-6 16,3-14-1-16,-3-29 0 15</inkml:trace>
  <inkml:trace contextRef="#ctx0" brushRef="#br0" timeOffset="20760.02">2991 5929 53 0,'19'-9'38'15,"2"21"2"-15,-8 13-14 16,-7 8-10-16,7 15-4 15,-8 1-3-15,2 9-3 0,-7 0-2 16,9-1-5-16,-2-3-8 31,-7-11-22-31,0-14-10 16,0-4 0-16,-7-15 1 16</inkml:trace>
  <inkml:trace contextRef="#ctx0" brushRef="#br0" timeOffset="20906.6973">2762 6210 31 0,'-22'-12'35'0,"22"12"2"16,12-7 0-16,20 2-20 15,10 5-10-15,11 7-14 16,9 0-27-16,0-7-1 16,12 0-1-16,-2-11-1 15</inkml:trace>
  <inkml:trace contextRef="#ctx0" brushRef="#br0" timeOffset="21176.3996">3571 5881 34 0,'-49'0'33'0,"5"19"1"15,-3 5-4-15,10 11-19 0,9 10-4 16,7 9-2-16,12 7-1 16,9 0-1-16,17 0 0 15,11-3-2-15,4-11-3 16,11-7-13-16,5-6-20 0,-9-24 0 16,4-2-1-16,-8-18 0 15</inkml:trace>
  <inkml:trace contextRef="#ctx0" brushRef="#br0" timeOffset="21476.3335">3617 6074 62 0,'12'-15'35'15,"9"15"-2"-15,-1 0-17 16,6 8-7-16,3-1-4 15,-1 3-3-15,-4 2-1 0,-7 2-2 16,-10 1 0-16,-7 5 0 16,-13-5 0-16,-5 3-1 15,-4-1 1-15,-6 0 1 16,6 2-1-16,1-4 2 0,4-3 0 16,9-2 0-16,8 0 0 15,0-10 0-15,25 13-2 16,-4-7-6-1,0 1-21-15,1-11-6 16,12 4-2-16,-8-9 1 16</inkml:trace>
  <inkml:trace contextRef="#ctx0" brushRef="#br0" timeOffset="21646.5957">3936 5998 41 0,'17'-8'37'0,"1"8"1"15,10 14-3-15,12 18-18 16,-9 7-8-16,0 18-3 0,-15 4-1 16,-7 9-2-1,-18 0-4-15,-14-11-17 0,-16-8-21 16,-8-8 1-16,-3-15-2 16,4-13 0-16</inkml:trace>
  <inkml:trace contextRef="#ctx0" brushRef="#br0" timeOffset="22163.1754">4697 5854 29 0,'-32'20'33'15,"-14"9"-3"-15,-3 15-9 16,8 16-4-16,5 11-5 16,13 5-2-16,15 2-3 15,13 0-6-15,17-9-8 16,9-13-12 0,6-15-16-16,13-7-1 15,-10-24 0-15</inkml:trace>
  <inkml:trace contextRef="#ctx0" brushRef="#br0" timeOffset="22410.2689">4830 6266 18 0,'0'-35'30'16,"13"7"1"-16,0-1-14 15,-1-4-2-15,1 8-2 16,-1 0-1-16,-3 12-2 15,-9 0-2-15,0 13-1 16,-4 13-1-16,-3 10-2 0,-3 11-1 16,2 7-1-16,0 8-3 15,2 1-7-15,6-1-21 16,11-2-8-16,-7-12 0 16,12-7-1-16</inkml:trace>
  <inkml:trace contextRef="#ctx0" brushRef="#br0" timeOffset="22610.6982">5125 6258 77 0,'14'2'35'0,"13"-2"-2"15,4 6-26-15,6-6-23 0,6 9-15 16,-12-9-4-16,10 5 0 16,-7-10 1-16</inkml:trace>
  <inkml:trace contextRef="#ctx0" brushRef="#br0" timeOffset="22949.7739">5600 6133 30 0,'18'-8'34'16,"13"8"2"-16,-3-6-6 15,8 3-16-15,7 3-4 16,-10 0-3-16,1 7-2 15,-13-1-2-15,-11 10 0 0,-10 0-2 16,-11 7 0-16,-12 1 0 0,-3 4-1 16,-5-1 1-1,3 3-1-15,1-3 0 16,12-5 0-16,9-3 1 0,12-5-1 16,12-3-1-16,7-7-4 15,9-4-20-15,10 4-12 31,-10-14 0-31,6-1 1 0</inkml:trace>
  <inkml:trace contextRef="#ctx0" brushRef="#br0" timeOffset="23164.9146">5752 5942 15 0,'18'0'31'0,"1"-4"2"15,18 7-2-15,-1-3-19 16,6 0-18 0,4 5-20-16,-10-10-4 15,6 8-1-15,-17-10 3 16</inkml:trace>
  <inkml:trace contextRef="#ctx0" brushRef="#br0" timeOffset="23332.6498">6155 5820 52 0,'0'0'36'0,"5"9"-1"16,-5 9-12-16,0 6-15 15,0 8-23-15,-3-1-18 16,10 8-1-16,-4-8 0 15,13 4-2-15</inkml:trace>
  <inkml:trace contextRef="#ctx0" brushRef="#br0" timeOffset="23681.5252">6480 5753 51 0,'37'31'39'0,"9"23"1"16,-2 8-5-16,-6 9-21 15,-4 19-4-15,-25-1-3 32,-9 0-3-32,-22-6-6 0,-16-9-13 15,-13-11-24-15,0-8-2 16,-7-23 1-16,15-5-1 15</inkml:trace>
  <inkml:trace contextRef="#ctx0" brushRef="#br0" timeOffset="24582.0104">6906 5654 13 0,'24'0'27'0,"-2"-9"2"16,17 5-13-16,-1 4-6 15,5-3-4-15,0 3-1 0,-2-4-2 16,-7 4-2-16,-3 0 0 16,-9 0-1-16,-7 0 1 15,-15 0-1-15,0 0 1 16,0 11-1-16,-4-2 0 15,-1 10 0-15,-4 0 1 16,2 9-1 0,-1 8 0-16,1 9 1 15,1 11-1-15,3 12 0 16,3 9 0-16,-3 11 0 16,3 8 1-16,0 5 1 15,-4 5 0-15,4 1-1 16,-6-1 1-16,0-8 0 0,3-9 0 15,-4-9 0-15,2-15 0 0,-1-8-2 16,3-13 1-16,-7-14 1 16,-2-10-1-16,-7-6 0 15,-5-9 0-15,-7-5 0 16,-7 0 0-16,-6 0 0 16,-5 0-1-16,6 0-1 15,6 2-3-15,8-2-10 0,7 0-18 16,22 0 0-16,13-14-1 15,24 6 10-15</inkml:trace>
  <inkml:trace contextRef="#ctx0" brushRef="#br0" timeOffset="24967.9845">7392 6769 31 0,'28'-4'31'15,"9"4"-3"-15,0-4-11 16,-3 4-3-16,-3 3-5 15,-8 1-2-15,-8 6-2 32,-15 3-2-32,-4 6-1 0,-11 3 0 15,-4 3 0-15,-5 1 0 16,2 2-1-16,0-1-1 16,9-3 1-16,8-2 0 15,13-6 0-15,8-5-1 16,12-7 0-16,9-4-6 15,0 0-24-15,3-12-4 0,4 1 0 16,-13-13-1-16</inkml:trace>
  <inkml:trace contextRef="#ctx0" brushRef="#br0" timeOffset="25215.1299">7494 6559 15 0,'19'-4'31'0,"14"7"0"15,-5-6-2-15,4 3-20 16,1 0-13-16,-8-4-23 15,7 9-2-15,-17-5-1 16,6 0 6-16</inkml:trace>
  <inkml:trace contextRef="#ctx0" brushRef="#br0" timeOffset="25399.5341">7820 6341 24 0,'0'0'32'15,"0"0"2"1,0 0-6 0,12 16-13-16,-12 2-7 15,10 12-5-15,-5 0-12 16,5 11-22-16,-10-7-1 0,9 2-1 16,-9-8-1-16</inkml:trace>
  <inkml:trace contextRef="#ctx0" brushRef="#br0" timeOffset="25699.4227">7935 6779 26 0,'17'9'32'0,"0"-9"1"32,11 0-8-32,2 5-12 0,2-5-5 15,0 0-9-15,1-5-18 16,0 10-12-16,-14-10-1 0,2 5-1 15</inkml:trace>
  <inkml:trace contextRef="#ctx0" brushRef="#br0" timeOffset="25952.9152">7990 6898 35 0,'25'5'35'0,"0"-8"-1"16,8 3-13-16,2 0-5 15,-1 0-5-15,-3 0-8 16,-3 0-16-16,-1 6-20 15,-27-6-2-15,14 3 0 0,-14-3 0 16</inkml:trace>
  <inkml:trace contextRef="#ctx0" brushRef="#br0" timeOffset="27684.8484">8356 6759 28 0,'0'0'25'16,"0"0"-2"-16,10 0-4 15,4-3-3-15,2-7-3 16,7 1-3-16,-2-3-3 16,4-2-2-16,-3-1-1 15,-2 4-1-15,-5 2-1 0,-7 5 0 16,-8 4 0-16,0 13 1 15,-8 1-2-15,1 15 1 16,1 2 0-16,1 8-1 16,2-1 1-16,3 1-1 15,0-3 1-15,9-6 0 16,-4-1-1 0,2-11-2-16,-1-2-7 0,-6-4-28 15,0-12 0 1,0 0-1-16,0-13 0 15</inkml:trace>
  <inkml:trace contextRef="#ctx0" brushRef="#br0" timeOffset="28253.7758">9142 6071 23 0,'6'10'31'0,"9"-14"1"15,10 4-10-15,12-5-10 16,1 1-6-16,6 1-6 16,2 0-12-16,-3 3-8 15,-11-4-11-15,1 9 1 0,-21-5-2 16</inkml:trace>
  <inkml:trace contextRef="#ctx0" brushRef="#br0" timeOffset="28416.2251">9154 6239 26 0,'0'0'35'15,"28"7"0"-15,6-7-9 0,7 0-9 16,8 0-21-16,-3-6-24 16,7 6-4-16,-12 0-2 15,3 0-1-15</inkml:trace>
  <inkml:trace contextRef="#ctx0" brushRef="#br0" timeOffset="29386.7182">10156 6178 19 0,'-59'-6'27'0,"34"8"0"0,25-2-13 15,28-4-4-15,36 4-2 16,45 0-2-16,37-4 1 16,41 1 0-16,42 3-1 15,34 0-2-15,26 3-1 0,17-3 1 16,8 0-1-16,-11 5-1 15,-20-2-5-15,-26 3-9 32,-33 3-19-32,-50-9-2 0,-35 0 1 15,-52-3-2-15</inkml:trace>
  <inkml:trace contextRef="#ctx0" brushRef="#br0" timeOffset="29840.9765">10690 5753 45 0,'8'-44'20'15,"1"-2"-2"-15,1-2 0 16,-3 1-1-16,4 7-3 16,-8 6-3-16,4 13-2 15,-7 12-1-15,0 23-3 0,-3 14-1 16,3 15-2-16,-7 6-1 16,7 7 1-16,-5 2-1 15,5 0-2-15,0-5-8 16,6-9-26-16,0-22-2 15,13-3 1-15,-1-17-2 32</inkml:trace>
  <inkml:trace contextRef="#ctx0" brushRef="#br0" timeOffset="30056.6827">11031 5724 34 0,'0'0'33'0,"0"0"2"15,21 0-7-15,7 4-15 16,3-4-6-16,8 3-9 16,6-6-24-16,3 6-6 31,-8-10-2-31,6 7 0 0</inkml:trace>
  <inkml:trace contextRef="#ctx0" brushRef="#br0" timeOffset="30489.1888">11687 5678 2 0,'-13'-15'27'0,"13"15"1"16,-27-29-3-16,14 3-13 31,4 1-3-31,9-6-2 0,6 6-1 16,13 1 0-16,8 8-1 15,10 8 0-15,4 15-1 16,-3 6 1-16,0 16 1 15,-21 9 0-15,-12 9 0 16,-22-1-1-16,-14 1 0 16,-19-6-2-16,-7-4-1 0,-6-8-2 15,1-13-2-15,9-9-1 16,12-13 1-16,20-3-1 16,15-4 0-16,15-1 1 15,16 2 1-15,12 5 1 16,8 7 2-16,3 7 0 15,1 5 1-15,-4 5-1 0,-5 1-3 16,-7 2-23-16,0 0-11 16,-16-12 0-16,5 4-1 15</inkml:trace>
  <inkml:trace contextRef="#ctx0" brushRef="#br0" timeOffset="30857.8437">12073 5679 40 0,'-10'-18'36'16,"20"18"1"-16,6 0-4 0,5-3-19 15,13 8-5-15,-6-5-3 16,9 10-1-16,-9-6-2 15,-3 5-2-15,-10 1 0 16,-9 3-2-16,-12 2 1 16,-12 2 0-16,-4 1-1 15,-6 1 1 1,1-1-1-16,-1-1 1 16,8-2-1-16,9-4 2 15,11-11-1-15,15 13 0 0,7-13 0 16,9 0 0-1,7 0-3-15,1-7-9 16,1-2-25-16,0 2 0 0,-8-5 0 16,-2 2 0-16</inkml:trace>
  <inkml:trace contextRef="#ctx0" brushRef="#br0" timeOffset="31060.8258">12172 5467 33 0,'17'0'33'16,"3"-8"0"-16,14 8-7 0,6 7-15 16,-2-3-9-16,2 1-12 15,-6-8-21-15,3 9-1 16,-13-9 0-16,5 3 0 15</inkml:trace>
  <inkml:trace contextRef="#ctx0" brushRef="#br0" timeOffset="31224.1177">12588 5313 64 0,'0'-17'37'0,"0"17"1"16,0 0-15-16,0 0-8 0,2 19-7 15,-2 3-4-15,0 7-5 16,4 8-10-16,2 1-25 15,-9-1-2-15,3-1 0 16,-7-8-2-16</inkml:trace>
  <inkml:trace contextRef="#ctx0" brushRef="#br0" timeOffset="31777.235">10479 6718 21 0,'13'-15'32'0,"14"-1"-2"16,-8-6-8-16,5-3-6 16,4-3-3-16,-7-2-4 0,1 4-1 15,-9 2-2-15,-1 7-2 0,-6 6 0 16,-6 11-2-1,0 0 1-15,-5 32-1 16,1 0 1-16,4 12-2 0,-7 7 1 16,7 7-1-16,0 2-4 31,0-6-10-31,5-7-22 0,9-9-2 16,-2-13-1-16,8-10 2 15</inkml:trace>
  <inkml:trace contextRef="#ctx0" brushRef="#br0" timeOffset="32024.1756">11132 6593 53 0,'6'-11'38'0,"6"13"2"16,-7 13-5-16,-3 3-19 15,7 14-7 1,-6 3-3-16,2 5-2 16,-5 0-2-16,5-1-5 15,-2-3-8-15,-11-11-17 16,-1-7-11-16,-1-5-2 16,-8-13 1-16</inkml:trace>
  <inkml:trace contextRef="#ctx0" brushRef="#br0" timeOffset="32164.1229">10945 6788 28 0,'0'0'35'0,"16"-10"0"16,16 10 0-16,6 0-18 15,7-4-10-15,8 4-11 16,3-10-27-16,6 10-2 16,-9-5-2-1,11 5 0-15</inkml:trace>
  <inkml:trace contextRef="#ctx0" brushRef="#br0" timeOffset="32548.1466">11483 6670 11 0,'6'-16'30'15,"2"-6"2"-15,18 6-2 16,7-3-15-16,5 4-3 16,10 7-3-16,-4-1-3 0,-2 9 0 15,-8 8-2-15,-13 3-2 16,-11 7-1-16,-10 1 0 16,-17 0 0-16,-4 3-1 15,1-2 0-15,2 0 0 16,7-4 0-16,11 0 0 31,11-4-1-31,9 3 1 0,1-1 0 16,1 5 1-16,-9 2 0 15,-9 0 1-15,-13 4-1 16,-8-1-2-16,-14 0-3 16,-6-6-7-16,0-11-24 15,10 2 1-15,5-14-1 16,22 5-1-16</inkml:trace>
  <inkml:trace contextRef="#ctx0" brushRef="#br0" timeOffset="32930.183">12068 6746 29 0,'16'-8'36'16,"10"8"2"-16,-1-4-5 0,12-2-15 16,5 6-5-16,-4 0-3 0,0 6-4 15,-11 0-2-15,-10 4-2 16,-17 5-1-16,-10 5 0 15,-12 2-1-15,-11 0 1 16,-1 3-1-16,-1-2 0 16,7-1-1-1,4-4 1-15,14-2 0 16,10-16-1-16,21 13-1 16,7-13-4-16,13 7-9 15,2-4-21-15,0-11-2 16,7 5 0-16,-10-13 0 15</inkml:trace>
  <inkml:trace contextRef="#ctx0" brushRef="#br0" timeOffset="33168.071">12299 6532 27 0,'12'0'33'16,"17"2"-1"-16,1 1-4 16,2-3-18-16,7 8-8 15,2-8-17-15,-1 6-15 16,-14-11-2-16,3 5 0 31,-13-11 10-31</inkml:trace>
  <inkml:trace contextRef="#ctx0" brushRef="#br0" timeOffset="33315.409">12703 6422 37 0,'0'0'35'0,"8"15"1"16,-8-3-2-16,-3 6-20 0,3 7-6 16,0 6-4-16,0 2-14 15,-10-5-24-15,10 4-1 16,-2-10-2-16,4-6 1 15</inkml:trace>
  <inkml:trace contextRef="#ctx0" brushRef="#br0" timeOffset="34084.3978">13459 5337 26 0,'31'-8'25'0,"18"-1"-10"0,-2 4-4 15,6-2-1-15,-7 3 0 16,-6 0-3-16,-5 4-1 0,-12 0-3 16,-13 7 0-16,-10 3-1 15,-3 5 0-15,-9 4 0 16,3 8-1-16,2 10 0 15,1 11 0-15,6 9 0 16,0 11-1-16,6 7 1 16,1 12-1-1,5 8 1-15,0 4-1 16,-5 6 0-16,1-2 1 16,-1-5-1-16,-1 0 1 15,-2-11-1-15,-1-2 1 16,-3-12 0-16,3-9 0 15,-3-12 0-15,0-9 0 16,0-9 0-16,-6-8 0 0,-3-9 0 16,-7-4 0-16,-3-6 0 15,-6-3-1-15,-5-2 1 16,-4-2-1-16,-4 0 1 16,-2 4-1-16,3 0 0 0,5-4-1 15,8 7-4 1,6-7-5-16,18 0-16 0,0 0-6 31,11-15 0-31,17 15 0 16</inkml:trace>
  <inkml:trace contextRef="#ctx0" brushRef="#br0" timeOffset="34501.0736">13986 6682 15 0,'31'0'30'16,"-12"-5"0"-16,14 5-6 0,-4 0-10 15,1 5-4-15,-2 4-4 16,-8-4-1-16,-5 8-2 31,-10-1-1-31,-10 0 0 16,-7 2-1-16,-4 4 0 0,-9 1 0 16,0 0 1-16,2 0-1 15,2-2 0-15,6 1 1 16,9-2 0-16,6-6 1 15,12-3-1-15,7-1 1 16,5-6-3-16,9 0-6 0,2 0-22 16,-3-13-6-16,6 4 0 15,-10-8-2-15</inkml:trace>
  <inkml:trace contextRef="#ctx0" brushRef="#br0" timeOffset="34754.6882">14098 6479 10 0,'18'0'31'16,"-6"-5"1"-1,16 5-1-15,0 0-16 0,3 0-8 16,1-3-11-16,-7-5-24 16,5 8-2-16,-15-9 0 15,2 7-2-15</inkml:trace>
  <inkml:trace contextRef="#ctx0" brushRef="#br0" timeOffset="34950.2895">14408 6273 61 0,'0'0'30'16,"0"0"-9"-16,10 24-5 16,-5-1-5-16,-5 3-4 15,7 5-7-15,-1 3-20 16,6 0-11-16,-6-7-2 15,6 1-1-15</inkml:trace>
  <inkml:trace contextRef="#ctx0" brushRef="#br0" timeOffset="35203.0973">14578 6653 25 0,'0'0'32'16,"25"7"0"-16,-2-7-4 15,9-6-16-15,6 6-6 0,-1 0-8 16,0 0-14-16,-11-5-14 15,4 9-2-15,-16-8 1 16</inkml:trace>
  <inkml:trace contextRef="#ctx0" brushRef="#br0" timeOffset="35387.2388">14602 6750 12 0,'10'11'31'16,"-10"-11"-2"-16,33 4-2 16,-4-4-15-16,5 0-13 15,6 5-20-15,-6-13-6 0,8 8-2 16,-12-10 0-16</inkml:trace>
  <inkml:trace contextRef="#ctx0" brushRef="#br0" timeOffset="35790.3696">15127 6613 30 0,'0'-10'29'0,"0"10"-6"15,0 0-6-15,9-13-6 16,-9 13-2-1,0 0-4-15,0 12 0 16,0-1-3-16,0 7 0 16,3 0 0-16,-3 5-1 15,3 1 1-15,-3 4-1 16,3-5 0-16,0 0 0 0,-3-7 0 16,0-4 0-16,-7-3 0 15,7-9 0-15,-17 10 0 0,3-7 0 16,0-3 0-16,1 0-1 15,2 4 0-15,11-4 1 16,0 0-1-16,0 0 0 16,14 0 0-16,5 0 1 0,0 0-1 15,5 0 0 1,1 0 1 0,-5 0-6-16,-3-9-26 15,2 9-2-15,-19 0 0 16,20 0 0-16</inkml:trace>
  <inkml:trace contextRef="#ctx0" brushRef="#br0" timeOffset="49007.384">15440 5857 29 0,'35'0'32'15,"0"-5"1"1,13-2-15-16,11 7-2 0,-2-5-5 15,5 5-4-15,-4 0-7 16,-11 0-4-16,-7 0-5 16,-15 2-7-1,-13 1-11-15,-12-3-7 16,0 9 1-16,0-9 11 16</inkml:trace>
  <inkml:trace contextRef="#ctx0" brushRef="#br0" timeOffset="49176.6633">15561 5966 35 0,'12'0'32'0,"14"4"-9"16,12-4-3-16,7 0-5 16,5-2-14-16,-4-9-26 15,10 11-4-15,-15-8-2 0,8 8-1 16</inkml:trace>
  <inkml:trace contextRef="#ctx0" brushRef="#br0" timeOffset="51594.6585">16641 5937 3 0,'-74'10'16'16,"3"-6"-8"-16,-20 11 10 15,79-6-7-15,24-5 0 16,38 0 2-16,37-4 2 31,43-5-3-31,41 5 2 16,40-8-3-16,35 8 0 16,21-9-2-16,7 9-1 0,-14-4-1 15,-19 4-2-15,-39 6-2 16,-41-1-4-16,-46 2-7 15,-44 3-24-15,-43-10-3 16,-28 0-2-16,-12-15 1 0</inkml:trace>
  <inkml:trace contextRef="#ctx0" brushRef="#br0" timeOffset="52427.4643">16883 5605 14 0,'9'-11'29'0,"-4"-12"2"16,10-6-10-16,-1 0-3 16,2-8-3-16,5 2-4 15,-6-6-1-15,3 7-1 0,-8 0-1 16,-3 7-2-16,-7 4-1 15,5 7-1-15,-5 16-2 16,0 0 1-16,-8 19-1 16,8 13-1-16,0 12 0 15,3 12 0-15,2 9 1 16,5-2-2-16,-1 2-5 0,-2-9-18 16,-2-13-15-16,4-9 0 15,-9-15 0-15,7-11-1 0</inkml:trace>
  <inkml:trace contextRef="#ctx0" brushRef="#br0" timeOffset="52880.1732">17385 5568 23 0,'-10'-3'35'16,"10"3"2"-16,16 0-3 15,6-8-12-15,17 8-6 16,8 0-8-16,7 0-16 16,2-7-25-16,6 7-2 15,-6-8-3-15,2 8 1 16</inkml:trace>
  <inkml:trace contextRef="#ctx0" brushRef="#br0" timeOffset="53430.9225">18217 5557 59 0,'-40'0'30'0,"-5"-15"-11"31,8-3-7-31,9-1-5 0,9-4-3 16,14-1-1-16,16 0-1 16,12 2 1-16,10 9 0 15,11 6 0-15,-1 7 1 16,1 11 2-16,-12 5-1 0,-11 13 2 16,-21 8-2-16,-19 11 0 15,-19 2-2-15,-8-1 1 16,-8-4-2-16,6-5 0 0,3-7-2 15,14-8 1-15,20-11-1 16,20-9 0-16,20-5 0 16,13 0 1-16,8-7 0 15,6 7 0-15,-3-3 0 32,-5 3 0-32,-5 0-3 0,-18 0-12 15,-13 0-24-15,-12 0-1 16,0 0 1-16,-17-5-1 15</inkml:trace>
  <inkml:trace contextRef="#ctx0" brushRef="#br0" timeOffset="54331.6402">16796 6523 53 0,'28'-13'31'16,"0"-6"-8"-16,3-6-7 15,6-1-4-15,-5-3-4 31,0 2 0-31,-10-2-1 0,-4 10-1 16,-8-1-2-16,-3 7 0 16,-7 13-1-16,0 0 0 15,0 0-1-15,0 30-1 16,-3 4 1-16,3 10-1 0,0 2 0 16,0 7 1-16,0 0-3 15,0-4-5-15,5-4-14 0,3-10-17 16,-8-16-1-16,9-2 1 15,2-17-2-15</inkml:trace>
  <inkml:trace contextRef="#ctx0" brushRef="#br0" timeOffset="54562.8474">17604 6326 43 0,'0'0'35'16,"0"-9"1"-16,0 9-16 0,9 24-4 15,-5-1-5-15,5 12-3 16,-5 4-2-16,2 6 0 16,0 1-5-16,0-2-6 15,0-8-18-15,1-1-15 0,-7-16 1 16,4-5-1-1</inkml:trace>
  <inkml:trace contextRef="#ctx0" brushRef="#br0" timeOffset="54732.086">17403 6500 48 0,'22'0'35'0,"9"-8"1"16,19 6-7-16,9 2-19 15,2 2-8-15,2-2-13 0,2-4-23 16,6 4-1-16,-8-7-1 16,3 7 0-16</inkml:trace>
  <inkml:trace contextRef="#ctx0" brushRef="#br0" timeOffset="55132.757">18051 6425 22 0,'9'-14'32'0,"0"-5"1"15,14 1-7-15,11 4-9 16,3 2-5-16,6 6-3 15,-6 2-3-15,-2 9 1 16,-14 4-3-16,-10 6-1 16,-14 2-2-16,-10 2 1 15,-7-1-1-15,-2 1-1 0,6-2 1 16,7 0-1-16,12-1 0 16,13-2 0-16,13 2 0 15,7 1 0-15,-1 1 1 16,-4 1 1-16,-13 0 1 15,-14 4 0-15,-21-5-1 16,-14-3 0 0,-17-4-6-16,-9-1-29 15,0-16-5-15,12 0 0 16,2-12-2-16</inkml:trace>
  <inkml:trace contextRef="#ctx0" brushRef="#br0" timeOffset="55617.445">19338 5838 36 0,'24'4'35'0,"-3"-7"2"15,16 3-11-15,7 0-9 16,3 0-5-16,7 0-6 15,-1 3-8-15,-8-3-11 32,-6 0-22-32,-10 5-1 0,-18-5 0 15,-11 0-1-15</inkml:trace>
  <inkml:trace contextRef="#ctx0" brushRef="#br0" timeOffset="55802.7764">19435 5959 75 0,'38'0'38'15,"14"2"-3"-15,5 3-18 16,-1-10-8-16,-3 5-13 16,-5-4-26-16,-8 4-6 0,-18 0-1 15,-5 4-1-15</inkml:trace>
  <inkml:trace contextRef="#ctx0" brushRef="#br0" timeOffset="56985.6491">20161 5899 52 0,'27'0'35'16,"20"1"-1"-16,6 4-15 15,6-1-18-15,11 3-29 16,-15-13-3-16,10 6-4 16,-17-10 1-16</inkml:trace>
  <inkml:trace contextRef="#ctx0" brushRef="#br0" timeOffset="57482.3054">21092 5600 41 0,'3'-34'30'0,"5"-5"-2"16,-2-3-4-16,-2-2-4 15,2 9-4-15,-6-1-5 16,3 9-3-16,-3 13-3 16,0 14 0-16,3 8-3 0,1 18 0 15,0 10-2-15,1 6-3 16,7 12-10-16,-4 5-24 15,0-10-2-15,6 2 1 0,-9-9 0 16</inkml:trace>
  <inkml:trace contextRef="#ctx0" brushRef="#br0" timeOffset="57721.0624">20862 5903 48 0,'12'0'37'0,"13"7"0"16,11-7-11-16,11-5-13 0,13 5-5 15,5 0-3-15,3 0-6 16,0 0-10-16,-9 0-13 15,-12 0-12-15,-8 7-1 16,-26-3 0-16</inkml:trace>
  <inkml:trace contextRef="#ctx0" brushRef="#br0" timeOffset="58053.995">21104 6137 32 0,'0'0'31'0,"14"0"0"15,-23 11-14-15,-5 2-5 16,-5 8-4-16,-6 0-2 15,0 3-1-15,4-1-1 16,7 2-2-16,9-7 0 16,16-1-1-16,9-6 0 0,11-4 0 31,3-7-1-31,3 0-4 0,3-4-5 16,-7-1-8-16,-10-5-10 15,-1 4-5-15,-15-12-1 16,3 6 3-16</inkml:trace>
  <inkml:trace contextRef="#ctx0" brushRef="#br0" timeOffset="58291.3527">21239 6138 56 0,'0'0'35'0,"0"19"-5"16,0-2-7-16,0 16-8 16,-6 1-4-16,6 12-2 15,-6 0-3-15,6 0-1 16,0-3-2-16,0-3-1 15,0-7-1-15,6-8 0 0,-6-8 0 16,4-5 0-16,-4-12 0 16,0 0 0-16,11 9-1 15,-11-9 0-15,0 0-4 16,0 0-6-16,0-12-29 0,0 12-1 16,0 0 0-16,-8-9 0 31</inkml:trace>
  <inkml:trace contextRef="#ctx0" brushRef="#br0" timeOffset="60254.7025">953 7996 27 0,'0'0'35'0,"0"0"1"15,0 0-2-15,0 0-14 16,38 80-7-16,-26-20-4 15,0 4-2-15,1 5-2 0,-1-3-8 16,-6-8-8-16,-6-12-22 16,0-46-4-16,0 56 0 15,0-56-1-15</inkml:trace>
  <inkml:trace contextRef="#ctx0" brushRef="#br0" timeOffset="60608.8991">901 8038 31 0,'0'0'37'16,"69"-66"-2"-1,-15 40 1-15,3 7-19 0,13 0-7 16,-6 16-4-16,-2 6-2 16,-19 16-2-16,-12 6-2 0,-19 6 1 15,-18 6 1-15,6-37-1 16,-55 70 2-16,55-70-2 15,-75 51 0-15,50-32-1 16,12-9 1-16,13-10-1 16,23 5 0-16,7-1-1 31,9 5-1-31,2 6 2 0,0 5-1 16,-10 9 3-16,-17 7-1 15,-14 8 0-15,-22-2 0 16,-18-1 0-16,-8-3-2 15,-6-11-5-15,-1-8-15 16,9-8-17-16,46-11 1 16,-63-15-1-16,63 15 1 0</inkml:trace>
  <inkml:trace contextRef="#ctx0" brushRef="#br0" timeOffset="60856.2003">1866 8176 33 0,'-14'-8'35'15,"14"8"0"-15,29-11-1 16,5 5-20-16,15 6-8 0,5-4-4 15,5 4-5-15,0 0-13 16,-7 4-15-16,-21-4-4 16,-6 10 1-16,-25-10-1 15</inkml:trace>
  <inkml:trace contextRef="#ctx0" brushRef="#br0" timeOffset="61009.4121">1877 8329 26 0,'0'0'38'15,"14"15"0"-15,15-15 0 16,9-6-16-16,16 6-11 16,3-3-27-16,6 3-18 0,-10-7-2 31,-2 7-2-31</inkml:trace>
  <inkml:trace contextRef="#ctx0" brushRef="#br0" timeOffset="61425.9132">2755 7950 21 0,'0'-17'33'16,"-3"7"2"-16,3 21-3 0,0 16-13 15,-12 15-7-15,9 19-4 16,-4 7-5-16,-1 8-5 16,5 2-8-16,3-3-20 0,-4-16-5 15,11-11-1-15,-4-22 0 16</inkml:trace>
  <inkml:trace contextRef="#ctx0" brushRef="#br0" timeOffset="61626.0984">2982 7999 45 0,'12'-25'36'15,"1"20"2"-15,-4 14-9 16,-9 12-12-16,12 22-6 15,-8 8-4-15,4 7-1 0,-1 5-4 16,2-3-4 0,3-2-11-16,-6-7-21 0,-6-16-5 15,0-10 0-15,-18-15 0 16</inkml:trace>
  <inkml:trace contextRef="#ctx0" brushRef="#br0" timeOffset="61773.2499">2718 8206 57 0,'18'0'35'16,"11"-7"-1"-16,14 7-18 15,10 0-18-15,6-5-29 16,9 11-1-16,-6-6-2 16,10 0 0-16</inkml:trace>
  <inkml:trace contextRef="#ctx0" brushRef="#br0" timeOffset="61995.9409">3608 7953 30 0,'-43'-4'33'16,"3"13"2"-16,-7 3-4 0,3 9-15 15,11 14-5-15,-1 12-6 0,17 8 0 16,6 5-2-16,15 1 0 15,10-2-3-15,8-9-1 16,15-5-11-16,7-5-24 16,0-25 0-16,7-8-1 31,-4-15 1-31</inkml:trace>
  <inkml:trace contextRef="#ctx0" brushRef="#br0" timeOffset="62327.7255">3615 8179 40 0,'0'0'33'0,"10"-6"-2"16,11 6-15-16,10 0-6 15,3 3-4-15,5 3-1 16,-5 0-4-16,-8 3-1 15,-5 1-4 1,-14 4 0-16,-7 4-1 16,-13-5 1-16,-3 4-1 15,-6-1 2-15,2-2 2 0,3 0 2 16,2-4 3-16,9-1 1 16,6-9 0-16,10 17 0 15,2-14 0-15,8 5-2 16,3-3-8-16,5 0-22 0,-6-11-6 15,8 6 0-15,-12-17-1 16</inkml:trace>
  <inkml:trace contextRef="#ctx0" brushRef="#br0" timeOffset="62543.4347">3983 7974 24 0,'7'-18'36'16,"15"23"1"-16,2 8 1 15,4 13-18-15,9 19-7 16,-6 5-5-16,-3 15-2 16,-18 4-1-16,-10 1-3 0,-19-8-5 31,-7-2-27-31,-10-19-9 16,2-8 0-16,-3-20 0 0</inkml:trace>
  <inkml:trace contextRef="#ctx0" brushRef="#br0" timeOffset="63012.3736">4790 7835 34 0,'-41'32'34'0,"-12"5"-3"0,-2 19-10 16,15 16-4-16,6 10-4 15,17 7-3-15,15-3-3 16,17-1-3-16,16-9-7 16,10-16-14-16,8-19-19 15,13-10-1-15,-6-24 1 16,4-7-2-16</inkml:trace>
  <inkml:trace contextRef="#ctx0" brushRef="#br0" timeOffset="63244.1599">5004 8235 13 0,'-3'-32'32'0,"-3"-6"2"0,12 9-2 15,2-1-16-15,0 3-3 16,3 9-3-16,-3 4-3 16,1 14-1-16,-9 0-1 0,11 26-1 15,-11 3-1 1,3 10-1-16,-3 8 0 0,0 5-2 31,4 2-9-31,-4-4-20 16,5-11-8-16,4-4-1 0,-1-17 1 15</inkml:trace>
  <inkml:trace contextRef="#ctx0" brushRef="#br0" timeOffset="63444.7">5357 8082 34 0,'0'0'37'16,"13"8"0"-16,-8 6 1 15,4 8-20-15,5 8-8 16,-4 6-4-16,5 7 0 16,-5 0-4-1,0-1-5-15,1-1-12 16,-5-6-23-16,-9-16-1 15,3-5 0-15,-14-14 0 16</inkml:trace>
  <inkml:trace contextRef="#ctx0" brushRef="#br0" timeOffset="63597.9247">5246 8286 41 0,'-3'-14'36'15,"19"14"1"-15,5-7 0 0,14 0-26 16,7 6-12-16,9-6-30 15,11 7-4-15,-6-2-1 16,9 2-1-16</inkml:trace>
  <inkml:trace contextRef="#ctx0" brushRef="#br0" timeOffset="63996.6621">5708 8175 41 0,'3'-19'35'16,"4"-9"1"-16,14 6-13 16,10 6-10-16,2-1-4 15,6 8-2-15,1 3-1 0,-3 9-3 16,-6 3-1-16,-9 3-1 15,-16 5-1-15,-6 6 0 16,-13-2-1-16,-2 0 0 16,-2-3 1-16,1-3-1 0,4 0 0 15,12 0 0-15,14-2 1 16,9-1 0-16,8 4-1 31,1 3 2-31,-1 7 0 0,-4 8 0 16,-13 2 0-16,-14 3 0 15,-18-5 0-15,-16 0-1 16,-7-3-5-16,-5-6-17 16,2-13-14-16,13-6-2 15,7-14 1-15</inkml:trace>
  <inkml:trace contextRef="#ctx0" brushRef="#br0" timeOffset="64360.6678">6270 8282 31 0,'0'0'35'0,"24"0"1"16,0 0-7-16,11 0-13 31,6 0-5-31,-3 0-3 0,-2 8-3 16,-8-1-1-16,-6 5-2 15,-16 2 0-15,-12 5-1 16,-11 0-1-16,-7 3 1 16,-7 2-1-16,3-5 0 15,4-1 0-15,2-1 0 16,9-5 0-16,13-3-1 0,13-1 1 15,11-8-4-15,8 2-9 16,7-2-24-16,-2-7 0 16,12-1 0-16,-5-11 0 15</inkml:trace>
  <inkml:trace contextRef="#ctx0" brushRef="#br0" timeOffset="64576.2744">6369 8049 48 0,'0'0'35'0,"18"0"-1"16,10 0-15-16,6 0-10 15,7 0-10-15,-1 0-18 16,-6-4-14-16,6 4-1 15,-11-10 0-15</inkml:trace>
  <inkml:trace contextRef="#ctx0" brushRef="#br0" timeOffset="64761.1864">6787 7894 34 0,'0'0'35'16,"0"0"1"-16,13 5-4 15,-7 7-16 1,-6 5-7-16,9 5-8 16,-3 5-16-16,6 3-19 15,-15-2-1-15,10 4-1 16,-7-9 0-16</inkml:trace>
  <inkml:trace contextRef="#ctx0" brushRef="#br0" timeOffset="65129.9987">7017 7689 48 0,'37'28'39'15,"12"20"0"-15,-4 16-6 16,-9 6-17-16,-2 22-5 15,-16 0-3-15,-14 0-2 16,-23-6-3-16,-12-9-3 0,-15-8-6 16,-13-8-31-16,-3-21-3 0,6-12 0 15,3-19-1 1</inkml:trace>
  <inkml:trace contextRef="#ctx0" brushRef="#br0" timeOffset="65815.0274">7531 7708 27 0,'25'-6'28'0,"15"3"-8"15,-6-1-9-15,1 4-4 16,-4-4-1-16,-6 4-1 15,-7 8-2-15,-18-8 0 16,12 21 0-16,-17-8 0 16,-2 10-1-16,-2 2 1 0,0 10-1 15,-1 7 0-15,3 14 0 16,2 7 3-16,5 14 0 16,-3 9 0-16,8 10 1 15,-2 3 1-15,4 5-2 16,-4-7 1-16,4-1-1 15,-7-13-2 1,0-9-2-16,-4-15 1 16,-2-8-1-16,-9-18 0 15,-8-9 0-15,-11-11 0 16,-6-6-1-16,-6-7-2 0,-3-2-2 16,1-3-7-16,0 0-18 15,3-7-9-15,17 7 1 16,10-6-1-16</inkml:trace>
  <inkml:trace contextRef="#ctx0" brushRef="#br0" timeOffset="66197.9744">7890 8881 35 0,'20'-5'34'0,"11"11"-1"15,-3-6-8-15,-1 0-12 16,-2 10-6-16,-7 1-2 15,-8 4-2-15,-10 3-1 16,-9 1-1-16,-10 4 0 0,1 1 0 16,-4-1-1-16,4 0 1 0,2-4 0 15,7-1 0 1,9-9 0-16,9 1 0 16,10-5-2-16,5-5-10 0,0-10-23 15,8 5-1-15,-5-9 0 16,11 3-1-16</inkml:trace>
  <inkml:trace contextRef="#ctx0" brushRef="#br0" timeOffset="66395.5888">7934 8732 46 0,'15'-6'25'0,"13"6"-15"16,1 5-13-16,4-9-14 15,8 9-7-15,-10-11-1 16,4 2 14-16</inkml:trace>
  <inkml:trace contextRef="#ctx0" brushRef="#br0" timeOffset="66531.6181">8263 8557 55 0,'0'-12'35'0,"0"12"0"16,0 0-14-16,0 12-7 15,0 13-8-15,4 6-11 16,-1 9-30-16,-3-3 0 0,12 5-1 16,-7-10 0-16</inkml:trace>
  <inkml:trace contextRef="#ctx0" brushRef="#br0" timeOffset="66763.4054">8421 8883 47 0,'15'7'36'0,"5"-3"0"16,-1-4-4-16,3-4-20 0,9 4-8 16,0 0-8-16,-3 0-16 0,-12-4-15 15,5 4-1-15,-12-5 0 16</inkml:trace>
  <inkml:trace contextRef="#ctx0" brushRef="#br0" timeOffset="66932.6989">8431 9002 20 0,'11'14'34'0,"5"-11"0"16,10 3-2-16,5-2-16 31,0 1-15-31,3 0-28 0,-11-10-4 16,1 5-2-16,-15-9 0 15</inkml:trace>
  <inkml:trace contextRef="#ctx0" brushRef="#br0" timeOffset="68165.2124">8811 8951 47 0,'0'0'33'16,"17"3"-9"-16,3-3-6 0,8 0-3 16,2 0-3-16,7 0-4 15,0 0-2-15,1 0-3 16,-7-3-1-16,-6 3 0 15,-6-5-1-15,-5 5-1 16,-14 0 1-16,11 0 0 31,-11 0-1-31,0 0-1 0,0 0-2 16,0 0-8-16,0 0-17 16,0 0-8-16,-11-14 0 15,11 14-1-15</inkml:trace>
  <inkml:trace contextRef="#ctx0" brushRef="#br0" timeOffset="68703.367">9285 8748 34 0,'-3'-17'30'15,"11"6"-4"-15,-4-4-9 16,-1-4-5-16,1 5-1 15,-4-1-3-15,5 1 0 0,-5 1-1 16,0 3-2 0,0 10-1-1,0 0-1-15,0 0 1 16,0 0-3-16,6 21 0 16,-3 1-1-16,1 0 1 0,-2 6-1 15,4 4-4-15,-6-3-12 16,0-4-20-16,7 4 0 15,-7-9 0-15,0 3 0 16</inkml:trace>
  <inkml:trace contextRef="#ctx0" brushRef="#br0" timeOffset="68935.8072">9192 8930 22 0,'0'0'33'0,"12"0"1"0,12 0-5 16,1 2-12 0,6-2-8-16,1 0-9 15,8-5-25-15,4 10-8 0,-10-10 0 16,2 5-1-16</inkml:trace>
  <inkml:trace contextRef="#ctx0" brushRef="#br0" timeOffset="69401.4004">9232 9128 31 0,'14'-10'34'16,"6"6"-2"-16,-2-5-10 0,7 5-8 16,8 4-3-16,-8 0-5 15,1 10-2-15,-10 2-1 16,-7 3-2-16,-9 4 0 15,-13-1 0-15,-5 0-1 16,-6 0-1-16,1-4 0 16,2-4-1-16,5-1 0 0,16-9 0 15,0 0 0-15,0 0 1 16,22 10 0-16,2-6 1 16,1 4 2-16,-3 2 0 15,-9 1 1-15,-4 7-1 31,-12-4 1-31,-10 3 0 0,-14-6 0 16,-5 2-1-16,-5-8-1 16,0-5-2-16,3 0-3 15,3-4-6-15,9-1-18 16,13 0-7-16,-1-5-1 16,10 10 0-16</inkml:trace>
  <inkml:trace contextRef="#ctx0" brushRef="#br0" timeOffset="69968.8406">9933 8480 18 0,'24'5'31'0,"4"-9"2"15,15 4-3-15,1 0-13 0,3 0-14 16,2 0-12-16,-5-4-17 15,2 8-6-15,-21-4 1 16,-4 5-2-16</inkml:trace>
  <inkml:trace contextRef="#ctx0" brushRef="#br0" timeOffset="70122.8655">9970 8574 44 0,'12'8'36'0,"9"-8"0"16,18 0-8-16,9 0-15 0,5-5-33 16,7 8-12-16,-5-3-1 15,10 0-3-15</inkml:trace>
  <inkml:trace contextRef="#ctx0" brushRef="#br0" timeOffset="70608.9954">10782 8620 47 0,'69'0'31'0,"35"-10"3"32,55-4-7-32,36 10-20 0,38 1-1 15,27 6 1-15,21 4-1 16,12 0 0-16,-3-1-2 15,-15 0-6-15,-26 0-6 16,-32-6-19-16,-45-4-10 16,-37-1 0-16,-56-9 0 15</inkml:trace>
  <inkml:trace contextRef="#ctx0" brushRef="#br0" timeOffset="71024.6756">11248 8253 21 0,'11'-18'32'0,"11"2"2"15,-3-15-2-15,4-1-16 16,6-4-6-16,-4-2-2 16,2 2-2-16,-6 0-2 15,-1 5 0-15,-6 6-2 0,-3 8 0 16,-5 8-2-16,-6 9 1 15,3 19 0-15,-3 9 1 16,0 14-2-16,0 5 1 16,5 8 0-16,-5 4-4 15,8 2-9-15,4-4-24 0,-7-16 0 32,9-4-1-32,-6-18 0 15</inkml:trace>
  <inkml:trace contextRef="#ctx0" brushRef="#br0" timeOffset="71241.3344">11738 8161 31 0,'-14'7'36'0,"25"3"0"16,9-3-1-16,11 0-19 15,11 4-8-15,9 0-14 16,8-2-26 0,-9-9-2-16,12 0-2 15,-11-8-1-15</inkml:trace>
  <inkml:trace contextRef="#ctx0" brushRef="#br0" timeOffset="71656.9357">12364 8168 36 0,'-22'-8'33'0,"-3"-8"1"15,16-4-15 1,6-2-6-16,6-4-3 15,17 4-2-15,4 3-2 16,14 4-2-16,7 10-1 16,2 8-1-16,0 6 0 15,-4 10 0-15,-12 6 0 16,-17 11 0-16,-16 4-1 16,-20 1 1-16,-17-1-1 0,-11-1 0 15,-9-3-1-15,-6-7 0 16,9-7-1-16,9-7 1 15,13-8-2-15,15-7 1 16,19 0-1-16,0 0 1 16,29-11 0-16,5 11 0 15,7 0 1-15,2 5-1 0,6 4-5 16,-3 1-16-16,-5-4-13 16,2 5-1-16,-8-11 1 15</inkml:trace>
  <inkml:trace contextRef="#ctx0" brushRef="#br0" timeOffset="72026.8443">12705 8185 33 0,'12'0'35'15,"7"-6"0"-15,7 6-3 0,14 3-18 16,-7 0-5-16,8 7-3 16,-10-1-2-16,-3 3-1 15,-10-2-2-15,-11 0 0 16,-14 3 0-16,-8 2 0 16,-10 1-1-16,-5-2 1 15,1 0-1-15,-1-4 0 0,8 4 0 16,3-4 1-16,19-10-1 15,0 16 1-15,21-13 0 16,7 1 0-16,6 0-1 16,5-4-4-16,6 2-12 15,5-2-20-15,-13-10-1 0,0 3 0 32,-11-7 0-32</inkml:trace>
  <inkml:trace contextRef="#ctx0" brushRef="#br0" timeOffset="72227.3839">12945 7966 61 0,'15'4'36'0,"3"0"-2"15,7-3-16-15,12 12-10 16,-3-3-7-16,3 0-8 15,-3-3-18-15,0 0-9 16,-12-11 0 0,3 1-1-16</inkml:trace>
  <inkml:trace contextRef="#ctx0" brushRef="#br0" timeOffset="72358.5137">13279 7882 46 0,'0'-15'37'15,"0"15"-2"1,0 0-6-16,0 0-12 0,0 19-7 15,-3 9-9-15,-5 10-30 16,-3 0-7-16,5 11 0 0,-10-3-1 16</inkml:trace>
  <inkml:trace contextRef="#ctx0" brushRef="#br0" timeOffset="72828.2034">11122 9114 23 0,'26'0'33'16,"-3"-11"1"-16,11-3-5 16,-1-8-13-16,2-6-4 15,6-1-5-15,-7-7-1 16,0 4-2-16,-8 1-1 15,-4 6 0-15,-7 6-1 32,-5 12 1-32,-10 7-1 0,6 20 1 15,-6 11-1-15,-3 12 0 16,3 9 0-16,0 3 0 16,0 3-1-16,0 1-1 15,8-5-2-15,-4-15-9 16,2-15-27-16,8-1 0 15,-3-19 0-15,6-4-1 0</inkml:trace>
  <inkml:trace contextRef="#ctx0" brushRef="#br0" timeOffset="73013.6005">11693 9175 35 0,'0'0'37'0,"13"0"0"16,7 0 0-16,9 0-19 16,9 6-8-16,2-2-9 15,1-1-14-15,-1-3-22 16,12 0-2-16,-2-5 0 16,6 0 0-16</inkml:trace>
  <inkml:trace contextRef="#ctx0" brushRef="#br0" timeOffset="73413.9869">12271 9133 42 0,'12'-8'36'32,"16"8"-1"-32,0-2-10 15,1 2-11-15,7 2-4 0,-5 1-3 16,-2 6-3-16,-4 0-1 16,-11 2-1-16,-10 1 0 15,-8 3-1-15,-8-2 0 16,-6 3 0-16,-4 1 0 15,-3 2 0-15,0-4-1 0,7 2 1 16,0-4-1-16,11-1 0 16,11-1 1-16,10-4-1 15,6-4-2-15,8 2-1 16,8-1-11-16,2-1-22 16,1-10-2-16,5 7 0 15,-9-10 1 1</inkml:trace>
  <inkml:trace contextRef="#ctx0" brushRef="#br0" timeOffset="73648.8002">12593 8985 32 0,'0'-11'35'0,"22"15"-1"16,0-1-4-16,6-3-17 16,12 6-6-16,0 0-11 15,4-1-20 1,-7-5-8-16,0 0-2 16,-11-10-1-16</inkml:trace>
  <inkml:trace contextRef="#ctx0" brushRef="#br0" timeOffset="73817.5853">13018 8863 28 0,'10'-6'36'0,"-4"16"1"15,-6 4-3-15,-6 4-13 0,9 13-8 16,-3 0-6-16,0 5-4 16,0 3-20-16,3 1-19 15,-3-12-1-15,6-4 0 16,-2-15-1-16</inkml:trace>
  <inkml:trace contextRef="#ctx0" brushRef="#br0" timeOffset="74549.4586">13757 7876 26 0,'15'-13'27'0,"19"6"-4"16,7 0-9-16,12 5-4 0,2 2-3 15,1 0-2-15,-1 6 0 16,-11-2-3-16,-7 4 1 16,-13 2-2-16,-11 0 1 15,-9-1-2-15,-4 2 2 16,-7 2-1-16,-2 6-1 0,0 4 1 15,-3 5-1-15,2 9 1 16,0 8-1-16,2 13 0 16,-2 11 0-16,4 6 1 15,4 10 0-15,2 8 1 16,0 9 1-16,0 3-1 0,-4 2 2 16,1-9-2-16,3-3 2 31,-8-7-2-31,1-8 1 0,-4-12-2 15,-3-12 1-15,-5-15 0 16,-3-5-1-16,-6-11 1 16,-3-8-1-16,-6-6 0 15,-3-5 0-15,0-3-1 16,2-3-3-16,3 0-5 16,8 0-15-16,6-6-12 0,21 6 0 15,0-13 0-15</inkml:trace>
  <inkml:trace contextRef="#ctx0" brushRef="#br0" timeOffset="75320.9944">14246 9287 42 0,'22'0'33'0,"2"-6"1"16,11-4-12-16,-1 10-9 15,-9 3-5-15,2 8-2 16,-14 2-2-16,-7 7-1 15,-15 3-1-15,-11 3-1 0,-4-1 0 16,0 3 0 0,-4-8 0-16,6 0 0 0,9-4 0 15,13-6-1-15,13-2 1 16,9-3 0-16,3-5-1 0,6 0-3 16,6 0-9-16,-3 0-24 15,-9-10 0-15,6 3 0 16,-19-8-1-16</inkml:trace>
  <inkml:trace contextRef="#ctx0" brushRef="#br0" timeOffset="75537.3016">14300 9145 35 0,'0'0'35'0,"15"-11"0"16,9 5-6-16,5 6-14 16,1-4-8-16,4 4-6 15,0 4-8-15,-6-4-11 16,-9 0-16-16,1 3-1 16,-20-3 0-1,11-3 8-15</inkml:trace>
  <inkml:trace contextRef="#ctx0" brushRef="#br0" timeOffset="75700.0671">14524 8949 36 0,'5'-13'35'0,"-5"0"1"16,0 13-10-16,12 0-8 0,-12 12-6 16,9 8-4-16,-6 3-7 15,1 6-10-15,1-1-25 16,2 7-2-16,-1-6 0 15,6 3-1-15</inkml:trace>
  <inkml:trace contextRef="#ctx0" brushRef="#br0" timeOffset="75940.0224">14711 9295 45 0,'15'5'35'0,"1"-7"0"16,8 2-10-16,5 0-13 16,0 0-7-16,-1 0-8 15,-1 0-14-15,-3 6-17 16,-11-11 0-16,2 13 0 0,-15-8 0 15</inkml:trace>
  <inkml:trace contextRef="#ctx0" brushRef="#br0" timeOffset="76102.7853">14764 9389 55 0,'0'12'35'0,"12"-12"0"15,13 5-16-15,0-5-14 0,3 2-18 16,14-2-19-16,-11-6-2 16,14 6-1-16,-10-10 1 15</inkml:trace>
  <inkml:trace contextRef="#ctx0" brushRef="#br0" timeOffset="76488.1479">15117 9379 33 0,'0'0'36'16,"0"0"-3"-16,17 9-7 0,4-9-8 15,2 0-7-15,8 0-15 16,0-6-28-16,5 6-2 16,-5-7-1-16,7 7-1 15</inkml:trace>
  <inkml:trace contextRef="#ctx0" brushRef="#br0" timeOffset="76842.2867">15576 9259 17 0,'-3'-27'35'0,"3"2"1"31,0-3-1-31,-3 2-13 0,3 6-6 16,0 1-4-16,0 19-3 16,0 0-3-16,0 0-2 15,5 24-2-15,1-2-2 16,0 7-4-16,0 2-9 15,0-2-25-15,3 0-1 16,-4-8 1-16,6 2-1 0</inkml:trace>
  <inkml:trace contextRef="#ctx0" brushRef="#br0" timeOffset="77042.8324">15452 9472 37 0,'0'0'32'0,"23"0"1"16,-9 0-10-1,14-10-13-15,8 6-10 0,4-1-14 16,6 5-16-16,-13 0-2 31,5 0 0-31,-15 0 6 0</inkml:trace>
  <inkml:trace contextRef="#ctx0" brushRef="#br0" timeOffset="77390.5303">15558 9640 29 0,'-17'0'32'0,"17"0"1"15,0 0-4-15,14 0-17 16,10-1-4-16,0 1-3 15,9 0 0-15,-9 4 0 16,2 6-2-16,-7-1 1 16,-5 5-1-1,-6-3-1-15,-8 6-1 16,0-7-1-16,-8 2-1 0,6-2-1 16,2-10 1-1,-4 11-2-15,4-11 1 16,17 8 1-16,-6-8 0 0,5 5 2 15,-1 2 0-15,-15-7 1 16,10 17 0-16,-19-7 1 0,-6 2-1 16,-11-3-1-16,-10-2-5 15,0-7-31-15,-1 0-1 16,0-11 0-16,9 1-1 16</inkml:trace>
  <inkml:trace contextRef="#ctx0" brushRef="#br0" timeOffset="77907.166">15981 8453 46 0,'24'3'32'0,"2"-3"0"16,7 0-17-16,7 0-10 15,1 5-11-15,2 2-17 16,-12-7-8-16,0 4-1 16,-19-4 1-16</inkml:trace>
  <inkml:trace contextRef="#ctx0" brushRef="#br0" timeOffset="78060.8319">16027 8564 39 0,'21'0'35'16,"13"6"-1"-16,1-11-6 15,3-3-47-15,7 8-8 0,-13-6-5 16,12 6-1-16</inkml:trace>
  <inkml:trace contextRef="#ctx0" brushRef="#br0" timeOffset="78746.2604">16607 8570 25 0,'-43'0'30'16,"43"0"-1"-16,15 0-11 16,34-5-3-16,32 5 0 15,30-5-1-15,39 5 1 16,29-5-4 0,34 5-2-16,16 0-2 15,15 6-1-15,1-6-1 16,-3 9-2-16,-20-5-1 15,-20 4-1-15,-28-1-2 16,-35-4-3-16,-29 6-4 16,-37-9-21-16,-30 2-11 15,-22-2 0-15,-29 0 0 0</inkml:trace>
  <inkml:trace contextRef="#ctx0" brushRef="#br0" timeOffset="80647.2665">16926 8049 24 0,'15'-13'29'0,"-4"-10"-4"16,4-7-6-16,2 0-4 15,-1-6-3-15,4 5 0 0,-6 1-2 16,-1 9-2-16,-7 5 0 15,-6 16-2-15,9 6-1 16,-5 22 0-16,-4 6-1 16,6 11-1-16,-6 2-2 15,6 3-6-15,3-5-32 16,3 0 0 0,-6-16-1-16,6-4 1 15</inkml:trace>
  <inkml:trace contextRef="#ctx0" brushRef="#br0" timeOffset="80928.6567">17630 7692 52 0,'10'6'36'0,"-4"6"0"16,0 6-13-16,8 19-9 0,-5 5-5 16,2 8-2-16,0-2-1 15,2-1-4-15,0-6-7 16,-3-11-15-16,-7-8-17 16,5-3-1-16,-8-19 0 15,-15 0 0-15</inkml:trace>
  <inkml:trace contextRef="#ctx0" brushRef="#br0" timeOffset="81063.7139">17494 7908 61 0,'18'0'36'0,"4"0"0"0,17 0-14 16,11 6-12-16,0-3-10 15,2-3-18-15,-5 0-16 0,6 2-2 16,-8-7 0-16,3 5-1 15</inkml:trace>
  <inkml:trace contextRef="#ctx0" brushRef="#br0" timeOffset="81564.2859">18369 7720 37 0,'-27'-30'32'0,"12"3"-1"0,3-8-8 16,12 0-8-16,15 6-6 15,6 1-3-15,8 11-2 16,1 5 0-16,4 9-1 16,-6 9-1-16,-7 8 1 15,-15 8-1-15,-14 9-1 31,-11 3 0-31,-10 4 0 0,-9-1 0 16,0 0 0-16,1-4 0 16,10-5-1-16,13-5 0 15,19-8 0-15,17-6 0 16,14-5 1-16,8 1-2 16,4-5-2-16,1 4-7 15,-7 2-21-15,-10-6-6 0,-3 7 1 16,-20-7 0-16</inkml:trace>
  <inkml:trace contextRef="#ctx0" brushRef="#br0" timeOffset="81796.5683">18184 7993 18 0,'-9'10'36'0,"9"-10"1"16,16 5 0-16,14-5-15 16,14 0-8-16,18 0-5 15,6 0-5-15,4 0-3 0,2 0-5 16,-9 0-10-16,-6 0-21 16,-12 7-1-16,-21-7-1 15,-3 5 0-15</inkml:trace>
  <inkml:trace contextRef="#ctx0" brushRef="#br0" timeOffset="82199.0859">18251 8215 17 0,'0'0'33'16,"17"-16"0"-16,13 11-4 0,6-1-13 16,3 3-5-16,4 5-2 15,-5 2-3-15,-4 6-2 16,-13 3-1-16,-7 2-1 16,-14 1-1-16,-10 0-1 15,-5-3 1-15,-2-1-1 0,1-7 0 16,6-5 0-16,10 0 0 15,0 0 0-15,24 0 1 16,-2 0 0-16,2 5 0 16,2 2 1-16,-6 3 1 0,-8 9-1 15,-12-1 1-15,-14 3 0 32,-14 0-1-32,-10-6-3 15,-4 2-7-15,-5-8-20 16,3-9-9-16,8 0-1 0,4-9 1 15</inkml:trace>
  <inkml:trace contextRef="#ctx0" brushRef="#br0" timeOffset="83416.7749">17064 9206 34 0,'12'-9'27'0,"12"0"-8"16,0-5-5-16,4 0-3 16,-1-6-3-16,0 2-2 15,-3 0-1-15,-6-1 0 16,-3 4 0-16,-7 5-1 15,-8 10 1-15,0 0 1 0,8 17-1 32,-8 5 0-32,0 12-1 15,0 7 0-15,7 5-2 16,-1 1-3-16,0-1-11 16,-1-8-23-16,9-2-1 0,-5-16 0 15,13-4 0-15</inkml:trace>
  <inkml:trace contextRef="#ctx0" brushRef="#br0" timeOffset="83639.4737">17813 9077 32 0,'12'0'35'0,"4"19"1"15,-8 3-3-15,-2 5-17 16,4 13-5-16,-5-1-3 16,3 4-3-16,-4-4-7 15,-4-7-9-15,3-9-21 16,-3-2-5-16,0-21-1 0,-10 10 1 16</inkml:trace>
  <inkml:trace contextRef="#ctx0" brushRef="#br0" timeOffset="83787.169">17658 9255 23 0,'11'0'35'16,"5"-6"1"-16,16 6 0 15,5 0-17-15,9 0-8 0,7 0-9 16,3 0-22-16,6 3-14 16,-15-6-1-16,9 3-1 15</inkml:trace>
  <inkml:trace contextRef="#ctx0" brushRef="#br0" timeOffset="84202.6947">18489 9239 22 0,'2'-14'34'0,"10"0"0"31,-8-9-5-31,2-8-11 0,4-3-4 15,-5-7-3-15,2 7-3 16,-7-4-2-16,5 9-1 16,-5 4-2-16,0 12 0 15,0 13-1-15,0 21-1 16,3 7-1-16,3 6 1 16,4 8-2-16,0 4 0 0,3 4-5 15,-4-7-12-15,-3-6-19 16,3-5-1-16,-9-9 0 15,0-3-1-15</inkml:trace>
  <inkml:trace contextRef="#ctx0" brushRef="#br0" timeOffset="84356.859">18323 9401 65 0,'21'-9'35'0,"17"9"0"15,10-3-19-15,7 1-9 16,7-3-9-16,6 5-18 16,5 7-13-16,-13-7-2 0,1 3 0 15</inkml:trace>
  <inkml:trace contextRef="#ctx0" brushRef="#br0" timeOffset="84757.4157">18476 9663 40 0,'0'0'33'16,"0"-20"1"-16,25 1-12 16,8 6-11-16,7 1-4 15,3 6-3 1,2 1 0-16,-4 5-2 15,-6 5-1-15,-12 8-1 0,-11 2 0 16,-12 3-2 0,-9 1 0-16,-9-1 0 0,2-3-1 15,-1 2 1-15,7-7 0 16,6 0 1-16,4-10 2 16,27 17 1-16,-6-11 1 0,5 4 2 15,-5 3 0-15,-7 2 1 16,-18 2-1-16,-12 6 0 15,-21-8-2-15,-16 1-4 16,-8-4-11-16,3-8-24 16,-9-18-1-16,16-1-1 15,6-14 1 1</inkml:trace>
  <inkml:trace contextRef="#ctx0" brushRef="#br0" timeOffset="85273.4512">19727 8453 38 0,'28'10'33'0,"-4"-10"2"16,14 0-10-16,10 2-15 0,3-2-12 31,7 6-28-31,-11-14-3 0,3 8 0 16,-19-5-1-1</inkml:trace>
  <inkml:trace contextRef="#ctx0" brushRef="#br0" timeOffset="85457.9364">19796 8551 62 0,'17'4'37'0,"13"1"0"15,2-5-13-15,10 5-31 16,12 1-23-16,-9-13-4 15,6 7-3-15,-5-13 1 0</inkml:trace>
  <inkml:trace contextRef="#ctx0" brushRef="#br0" timeOffset="88548.4327">20406 8569 39 0,'19'0'34'0,"24"0"-6"15,22 0-6 1,21 0-6-16,30 5-1 16,19-5-3-16,15 0-3 0,5 0-3 15,-3 0-1 1,-16 0-3-16,-21 0-3 0,-25 5-3 16,-31-5-11-16,-23 0-21 15,-17 5-3-15,-19-5 1 16,0 0 0-16</inkml:trace>
  <inkml:trace contextRef="#ctx0" brushRef="#br0" timeOffset="89426.887">21239 7514 15 0,'0'0'21'0,"0"0"-8"0,-16-7-4 31,4 7-4-31,-3-3-2 16,-1 3-1-16,-5 3 0 0,-1 2-1 15,3 4 0-15,-1 2 1 16,4 2 1-16,-2 3 1 16,2 2 0-16,3 2 0 15,1-4 0-15,3 0 1 16,3-4 0-16,6-2 1 0,0-10-1 16,9 4-1-16,3-9 1 15,6 5 0-15,2-7 0 16,5 7 1-16,2 4-1 15,1 4 0-15,-4 5 0 16,-3 8 0-16,-11 1-1 16,-6 2 0-16,-13-3 0 0,-6-1-2 15,-8-5-3-15,-3-2-5 16,-1-3-13-16,3-2-17 16,-4-8 0-16,14 3-1 15,-1-3 1-15</inkml:trace>
  <inkml:trace contextRef="#ctx0" brushRef="#br0" timeOffset="89649.3092">20844 7923 23 0,'0'0'36'0,"30"11"-1"15,4-11-1-15,15-2-16 16,19 2-5-16,9 0-4 16,9 0-8-16,4 5-8 15,-5-5-12-15,-10 3-17 16,-7 9-1-16,-23-7 1 16,-13 8 3-1</inkml:trace>
  <inkml:trace contextRef="#ctx0" brushRef="#br0" timeOffset="90082.5892">20986 8172 33 0,'0'-12'32'15,"19"9"-1"-15,1-3-11 16,9-1-6-16,9 7-3 16,0-3-3-1,3 9-2-15,-9 0-2 16,-3 6-1-16,-14 2-1 16,-11 1-2-16,-11-2-1 15,-13 1 1-15,-5-4-1 16,0-1 0-16,1-4-1 15,6-5 1-15,18 0 0 16,0 0 2-16,0 0 0 0,27 8 1 16,0 0 0-16,1 3 1 15,-5 3 1-15,-6 6 0 16,-14 1 0-16,-10-1-1 16,-15 1-2-16,-9-6-3 15,-8 0-4-15,-3-11-11 16,-3-4-20-16,12 0-1 0,3-12 0 15,14 5 0-15</inkml:trace>
  <inkml:trace contextRef="#ctx0" brushRef="#br0" timeOffset="91400.1003">20912 8835 27 0,'0'0'30'0,"0"0"-6"16,-16 19-6-16,5 2-7 15,1 5-3-15,2 5-2 16,2 1-1-16,6-3-1 16,7-3-1-16,6-4-1 0,5-6-2 15,4-6-3 1,3-8-6-16,0-4-9 0,-1-12-5 0,-2 0-1 16,-4-8 1-1,-2-2 6-15,-2-3 9 16,-1 3 9-16,-8 0 8 0,4-4 37 15,-9 28-18 1,0 0-2-16,-14 25-4 31,8-1-8-31,6 11-5 0,-5 1-9 16,5 7-19-16,-4-10-16 16,9 4-2-16,-5-10 1 15</inkml:trace>
  <inkml:trace contextRef="#ctx0" brushRef="#br0" timeOffset="91654.0279">20682 9327 22 0,'15'-3'36'15,"13"-2"1"-15,21 5 0 16,4-5-15-16,12-1-10 0,13 3-4 16,3-2-5-1,3-1-8-15,-3 6-17 16,-7 0-14-16,-24 0-2 0,-13 10 1 16</inkml:trace>
  <inkml:trace contextRef="#ctx0" brushRef="#br0" timeOffset="92070.7328">20886 9500 47 0,'16'0'34'0,"2"-10"-4"16,16 5-12-16,13 1-7 15,0 0-3-15,1 4-2 16,-6 8-1-16,-8 1-2 16,-14 5-2-1,-20 0 0-15,-12 4-1 16,-18-2-1-16,-7-1 1 0,-1-3-2 16,3-2 1-1,6-1-1-15,13-5 0 0,16-4 1 16,0 0 0-16,21 2 1 15,4 2 1-15,5 5-1 16,0 4 2-16,-2 2 0 0,-7 6-1 16,-8 1 1-16,-13 0 0 15,-16 2 0-15,-12-5-1 16,-10-2-1-16,-8-7 0 16,-6-5-4-16,4-5-5 15,-2-6-13-15,5-13-13 16,23 0-1-1,7-8 1-15</inkml:trace>
  <inkml:trace contextRef="#ctx0" brushRef="#br0" timeOffset="92570.8462">22116 8439 27 0,'25'-3'32'0,"16"6"0"0,-4-9-6 16,4 6-21-1,1 0-16-15,-8 0-17 0,4 6-3 31,-19-6 0-31</inkml:trace>
  <inkml:trace contextRef="#ctx0" brushRef="#br0" timeOffset="92718.4911">22178 8545 41 0,'10'12'36'0,"12"-5"0"0,6-7-4 16,8-4-20-16,7 4-16 15,1-9-28-15,11 9-1 16,-5-9-3-16,6 3 0 16</inkml:trace>
  <inkml:trace contextRef="#ctx0" brushRef="#br0" timeOffset="93272.1425">23308 7978 13 0,'45'0'29'16,"-20"-12"0"-16,-8 10-11 15,-17 2-4-15,0 0-3 16,-12 0-4-16,-12 2-2 0,-9 6-1 16,-8-4-2-16,-2 4-1 15,-3-1-1-15,11 0-1 16,3 1 1-16,8 2-1 16,1 1 2-16,6-1 0 15,8 0 2-15,4 2 1 16,5 1 1-1,0 2 0-15,-3-2 1 16,0 2-1-16,3-4 0 16,6 1-1-16,-6-12-2 15,5 17 1-15,-5-17-2 0,0 13 0 16,0-13 0 0,22 2 1-16,-12-2-2 0,15 0 1 15,5 0-1-15,5 7 0 16,6-1 0-16,9 4 0 0,-4 3 0 15,-11 7 0-15,-4 2 0 16,-22 4 1-16,-18-2-1 16,-15-2-1-16,-4-2-10 15,-16 3-25-15,-12-15-1 16,11 1 0 0,-3-9 0-16</inkml:trace>
  <inkml:trace contextRef="#ctx0" brushRef="#br0" timeOffset="93555.3173">22855 8583 29 0,'37'9'37'0,"3"-9"1"0,21 6-4 16,16-1-13-1,2-5-8-15,10 10-5 0,1-3-7 16,-9-2-9-16,-11-5-21 16,-10 6-9-16,-12-8 1 15,-16 4-1-15</inkml:trace>
  <inkml:trace contextRef="#ctx0" brushRef="#br0" timeOffset="94137.0019">23102 8896 11 0,'17'-10'31'15,"9"14"3"-15,-26-4-3 16,0 0-11-16,3 11-6 0,-18-1-5 15,-10 7-3-15,-5 1-1 16,7 2-2-16,-2 1-1 16,16 2 0-16,5-2-2 15,11 1 1-15,8-5 0 0,11-2-2 16,7-6-2-16,1-4-4 16,9-5-3-16,-18-5-3 15,6-4-2-15,-12-9 1 16,-2 0-1-16,-5-6 3 15,-1 0 5-15,-11-3 6 16,-8 2 7-16,13-11 16 16,-5 36-9-16,0-10 1 15,0 22 0-15,-10 6-2 16,15 13-1-16,-5 3-4 0,0 12 0 16,-10-3-2-1,7 4 0-15,-6-3-2 16,3-2 0-1,6-10-1-15,0-3-1 16,0-8 1-16,0-9-3 0,7-2-4 16,-7-10-32-16,0 0-2 15,11-5 0-15,-16-7 0 16</inkml:trace>
  <inkml:trace contextRef="#ctx0" brushRef="#br0" timeOffset="99626.4247">885 10686 2 0,'0'0'31'16,"0"0"3"-16,0 0-3 15,65 20-10-15,-21-41-4 16,5-11-2-16,10-19-5 15,-3-6-2-15,2-14-3 16,-11-5-1-16,-8-8-3 16,-16 4-1-1,-9 2 2-15,-14 8-1 16,-10 13 0-16,-4 13-1 16,-6 20 1-16,0 22-1 0,5 23 0 15,10 25 0 1,11 23 1-16,10 14-1 0,7 7 0 15,8 7 1-15,8-4-1 16,7-9 0-16,2-12-4 0,-5-19-6 16,-7-20-20-16,-3-6-8 15,-16-22 1-15,-8-5-1 16</inkml:trace>
  <inkml:trace contextRef="#ctx0" brushRef="#br0" timeOffset="99780.0706">1218 10569 21 0,'28'0'27'0,"12"9"0"16,3-9-21-16,1 0-27 16,-4 9-2-16,-12-13-2 15,-9 8 14-15</inkml:trace>
  <inkml:trace contextRef="#ctx0" brushRef="#br0" timeOffset="99942.8513">882 10360 61 0,'-59'-41'35'0,"59"41"1"0,0 0-12 16,0 0-22-16,0 0-21 15,0 0-14-15,65 9-2 16,-19 6-1-16</inkml:trace>
  <inkml:trace contextRef="#ctx0" brushRef="#br0" timeOffset="100328.0111">1621 10689 29 0,'23'-3'35'15,"1"6"0"-15,-1-3 1 0,2 0-23 16,9 0-3 0,-2-3-2-16,-2-2-3 0,-9-4-1 15,-8-5-2-15,-13-1-1 31,0-3 0-31,-19-3-1 0,-3 2 1 16,-7 3-1-16,-2 3-1 16,2 8 0-16,1 8 1 15,4 10-1-15,7 9 0 16,9 10 1-16,5 7 0 16,10 5 0-16,3 3 1 15,5 4-3-15,0-13-6 0,7-6-28 16,-1-5 1-16,-1-16-2 15,8-7 0-15</inkml:trace>
  <inkml:trace contextRef="#ctx0" brushRef="#br0" timeOffset="100581.9639">2284 10545 42 0,'-9'20'40'15,"-8"14"-1"-15,-15-2 1 16,-9-1-19-16,4 6-9 0,-9-11-7 16,7-5-3-16,2-12-3 15,4-9 0-15,8-12-1 0,8-8 1 16,17-3-2-16,0-1 2 16,14 5-1-16,2 5 2 15,11 11 0-15,8 10-2 16,8 8-36-16,-3 12 0 15,-3-1 0-15,10 14-1 16</inkml:trace>
  <inkml:trace contextRef="#ctx0" brushRef="#br0" timeOffset="101160.925">3872 10379 17 0,'0'0'34'0,"6"36"-1"16,-6 7-8-16,-4 18-5 16,-1 21-7-16,-1 4-2 0,6 10-4 15,0-7-4-15,0-6-8 16,6-17-16-16,3-9-15 16,-6-21 0-16,10-16 0 15</inkml:trace>
  <inkml:trace contextRef="#ctx0" brushRef="#br0" timeOffset="101377.4207">4052 10575 36 0,'8'-28'35'0,"6"20"1"15,-5 17-13-15,0 11-6 0,6 18-6 16,-5 9-4-16,2 14-1 15,0 3-2-15,-2 7-3 16,2-1-8-16,-10-7-18 16,-2-10-12-16,-5-8-1 0,-10-17 0 15</inkml:trace>
  <inkml:trace contextRef="#ctx0" brushRef="#br0" timeOffset="101514.9524">3847 10897 20 0,'0'-17'34'0,"9"0"0"16,16 11 1-16,6 2-17 15,15-1-16-15,7 5-27 0,3-4-7 16,12 4-2-16,-9-1 0 16</inkml:trace>
  <inkml:trace contextRef="#ctx0" brushRef="#br0" timeOffset="101800.1458">4715 10478 20 0,'-44'-4'36'31,"2"16"-1"-31,-13 7-1 0,-2 15-16 16,13 19-6-16,0 4-4 0,16 17-2 16,13 6-2-16,18-1-2 15,13-6 0-15,15-6-3 16,10-9-11-16,8-11-25 16,1-23 0-16,3-10 0 15,-7-19 0-15</inkml:trace>
  <inkml:trace contextRef="#ctx0" brushRef="#br0" timeOffset="102162.9599">4715 10783 25 0,'0'0'34'0,"18"0"0"16,11 0-9-16,8 0-12 0,0-5-5 15,11 5 0-15,-6 0-4 0,-1 0-2 16,-9 5-3-16,-17 2-2 16,-15 6 0-16,-17 2 0 15,-10 3-1-15,-10-1 1 16,2 2 1-16,-4 0 2 15,7-1 1-15,10-1 2 16,12-6 1 0,17-1-1-16,14-2 1 15,9-2-1-15,3 2-3 16,6-6-13-16,-3-8-20 16,5 5-2-16,-11-15 1 15,1 5-1-15</inkml:trace>
  <inkml:trace contextRef="#ctx0" brushRef="#br0" timeOffset="102347.8719">5127 10526 46 0,'11'-12'37'16,"12"20"0"-16,0 18-5 16,-1 13-18-16,4 17-5 15,-10 10-3-15,-2 13-2 0,-14 1-1 16,-9-2-5-16,-5-3-7 15,-11-16-17-15,-2-16-13 0,8-7 0 16,3-24 0-16</inkml:trace>
  <inkml:trace contextRef="#ctx0" brushRef="#br0" timeOffset="102617.4359">5598 10816 29 0,'9'3'36'0,"6"-3"-1"16,20 6 0-16,6-4-22 15,0-2-8-15,7 4-5 0,1 0-11 32,-5 4-23-32,-14-8-1 0,-2 0 0 15,-28 0-1 1</inkml:trace>
  <inkml:trace contextRef="#ctx0" brushRef="#br0" timeOffset="102786.7187">5665 10946 34 0,'15'14'35'16,"10"-9"1"-16,12-5-9 15,5 7-13-15,0-3-18 16,6 4-26-16,-17-14-4 16,5 8-1-16,-17-11-1 15</inkml:trace>
  <inkml:trace contextRef="#ctx0" brushRef="#br0" timeOffset="104035.2927">6365 10897 27 0,'10'3'37'16,"2"-3"-1"-16,16 5 0 15,12-1-19-15,6 1-10 0,7-5-12 16,4 0-28-16,5 0-1 16,-7-3-2-16,10 3-1 15</inkml:trace>
  <inkml:trace contextRef="#ctx0" brushRef="#br0" timeOffset="104304.9469">7023 10896 20 0,'-11'3'34'16,"11"-3"2"-16,20-5 1 16,20 1-18-16,13-6-8 15,18 6-4-15,3-1-3 16,5-2-4-16,-3 7-10 16,-7 0-25-16,-14-11-1 15,-10 6-1 1,-22-8 0-16</inkml:trace>
  <inkml:trace contextRef="#ctx0" brushRef="#br0" timeOffset="104467.7171">7395 10347 40 0,'-13'-2'35'0,"6"22"-1"16,-1 11-6-16,-2 13-18 0,8 16-12 15,2 8-25 1,0 14-5-16,-6-5-2 0,9 6-1 16</inkml:trace>
  <inkml:trace contextRef="#ctx0" brushRef="#br0" timeOffset="104752.9047">7211 11207 30 0,'0'0'34'16,"-5"10"1"-16,-5-1 0 15,4 8-22-15,3 2-7 16,3 4-1-16,0 1-1 15,7-1-1-15,7-5-2 0,8-3-4 16,4-5-6-16,8-6-11 16,-3-4-12-16,-3-10-4 0,3-4 1 15,-10-9 5 1</inkml:trace>
  <inkml:trace contextRef="#ctx0" brushRef="#br0" timeOffset="104906.573">7432 11197 68 0,'-6'10'37'15,"-3"9"-8"-15,3 7-7 16,6 14-8-16,-3 5-5 16,3 7-3-16,0 6-9 15,0-1-23-15,5-14-12 16,5-1 0-16,-3-13-2 16</inkml:trace>
  <inkml:trace contextRef="#ctx0" brushRef="#br0" timeOffset="105408.2318">8031 10878 3 0,'-28'-2'31'16,"28"2"0"-16,11 9 1 16,34-9-14-16,23 9-7 15,22-4-4 1,30 5 0-16,27-8 0 15,30 4-2-15,21-4-1 16,14-2 0-16,5 5-1 16,-4-5-2-16,-11 4-1 0,-19-4-2 15,-26 5-8-15,-29 0-16 16,-34-5-10-16,-19 8 1 16,-36-14-1-16</inkml:trace>
  <inkml:trace contextRef="#ctx0" brushRef="#br0" timeOffset="105823.963">8890 10686 15 0,'7'-17'32'16,"9"-3"0"-16,-4-8-6 15,3-8-7-15,4-4-4 0,-5-10-3 16,10 4-2-16,-13-5-3 16,2 8-2-16,-7 3 0 15,4 7-3-15,-10 9 0 16,2 15-1-16,-2 9-1 16,0 32-1-16,0 5-3 31,-2 11-10-31,-2 13-24 0,4 16 1 15,-9-2-1-15,4 12 1 16</inkml:trace>
  <inkml:trace contextRef="#ctx0" brushRef="#br0" timeOffset="106209.0983">8232 11485 40 0,'16'-23'33'0,"11"3"-1"16,-4-7-15-16,-2-5-5 15,1 4-2-15,-10 1-2 16,1 3-1-16,-7 5-3 16,-6 19 0-16,0 0-1 0,-3 9-1 15,0 18 1-15,-1 9-2 16,4 9 0-16,-3 6 1 16,3 2-1-16,0 1-2 15,4-8-4-15,-1-8-9 16,0-9-24-16,7-6 1 15,-10-23-1-15,20 14 0 0</inkml:trace>
  <inkml:trace contextRef="#ctx0" brushRef="#br0" timeOffset="106409.6043">8645 11536 36 0,'0'0'36'16,"23"-3"1"-16,7 3 0 15,5 5-22-15,4-5-9 16,5 0-11-16,-1-6-29 16,7 6-2-16,-3-9 0 0,8 5-1 15</inkml:trace>
  <inkml:trace contextRef="#ctx0" brushRef="#br0" timeOffset="106810.2259">9250 11514 33 0,'16'-8'34'15,"12"8"-4"-15,-3 0-10 0,8-2-5 16,5 7-4-16,-6-2-4 16,-2 3-2-16,-6 1-1 15,-10 4-2-15,-14 4 0 16,-4 3-1-16,-12 2 0 15,-6-1 0 1,-4 3 0-16,1 1 0 16,3-3-1-16,6-1 0 15,13-6 1-15,9-1-1 16,9-10 0-16,13-2 0 16,7 4-3-16,1-8-5 15,9 4-15-15,-3-4-13 16,-10-7 0-16,4 7-1 0</inkml:trace>
  <inkml:trace contextRef="#ctx0" brushRef="#br0" timeOffset="107010.8819">9496 11350 36 0,'9'0'35'15,"4"-3"0"-15,14 3-4 16,4 3-19-16,0-3-8 16,4 5-9-16,2-5-17 31,2 5-11-31,-14-10-2 0,2 1 1 16</inkml:trace>
  <inkml:trace contextRef="#ctx0" brushRef="#br0" timeOffset="107190.9191">9840 11206 57 0,'0'0'35'0,"9"11"-8"0,-9 7-7 15,9 8-7-15,-9 5-5 16,6 5-2-16,-6 5-4 16,3-5-11-16,-3-2-26 15,0 4-1-15,-3-15 0 16,6-1-1-16</inkml:trace>
  <inkml:trace contextRef="#ctx0" brushRef="#br0" timeOffset="108311.257">10889 10635 59 0,'0'0'37'15,"-5"15"2"-15,1 17-16 16,-1 1-9-16,8 12-6 16,-1 2-5-16,7-1-7 0,3 0-16 15,5-9-18-15,-11-18 0 16,1-5 0-16,-7-14-1 15</inkml:trace>
  <inkml:trace contextRef="#ctx0" brushRef="#br0" timeOffset="108495.6618">10695 10836 44 0,'31'3'35'0,"6"-3"1"0,19 0-7 15,0 0-30-15,3 0-29 16,6 0-2-16,-8 0-3 15,13-3 0-15</inkml:trace>
  <inkml:trace contextRef="#ctx0" brushRef="#br0" timeOffset="109012.1004">11926 10430 33 0,'9'0'26'15,"-9"0"-8"-15,-21-5-4 16,0 5-6-16,-5 0-4 16,-3 5-3-16,-2 0 0 15,-2 0 0-15,4 4-1 16,1 3 1-16,6 0-1 0,4 4 1 15,6 0 1-15,0 1 1 16,3 3 1-16,2-2 0 16,5-4 0-16,2 0 1 15,0-14 0-15,13 14-1 16,1-14-1-16,11 6 0 0,3-6-1 16,8 3 0-16,6 1 1 15,3 7-1-15,0 2 1 0,-5 6 1 16,-11 4 0-1,-13 4 0-15,-16-3 0 0,-14-1 0 16,-16-4-3-16,-7-6-5 16,0-3-11-16,1-4-22 31,2-12 0-31,12-1-1 0,4-5 0 16</inkml:trace>
  <inkml:trace contextRef="#ctx0" brushRef="#br0" timeOffset="109259.0679">11470 10987 18 0,'10'5'34'15,"28"4"0"1,10-3-6-16,17-1-12 16,7 4-5-16,5-1-11 15,-1 2-21-15,-9-10-11 16,-2 8-2-16,-21-8 0 16</inkml:trace>
  <inkml:trace contextRef="#ctx0" brushRef="#br0" timeOffset="109543.8989">11693 11231 14 0,'0'0'32'16,"0"15"0"-16,0-15-1 15,-16 12-17-15,11 2-3 16,-6 0-4-16,5 5 0 16,-1 0-1-16,7 4-1 15,5-9-2-15,3 4-1 16,6-8-3-16,1-6-5 0,10 1-10 16,0-5-14-16,-3-10-5 15,2-2 0-15,-8-9 0 16</inkml:trace>
  <inkml:trace contextRef="#ctx0" brushRef="#br0" timeOffset="109713.1823">11861 11231 57 0,'-6'17'35'15,"6"2"-8"-15,0 6-6 0,0 7-8 16,0 13-4-16,0-2-1 16,0 7-4-16,0-2-5 15,0-11-14-15,-3-4-22 16,6-2 0-16,-3-18 0 31,0-13-1-31</inkml:trace>
  <inkml:trace contextRef="#ctx0" brushRef="#br0" timeOffset="110197.3047">12486 11021 40 0,'51'0'20'16,"40"4"1"-16,43-4-1 16,38 4-4-16,41 2-4 0,33 0-2 15,28 7-2-15,17-3-2 16,6 2-2-16,-7 0-1 16,-18-3-5-16,-23-1-11 15,-27 1-21-15,-48-13-1 16,-35-1 0-16,-52-10-1 15</inkml:trace>
  <inkml:trace contextRef="#ctx0" brushRef="#br0" timeOffset="110576.7424">13784 10728 26 0,'19'-28'32'16,"-6"-15"3"-16,2-4-15 16,2-8-4-16,-9-7-2 15,4 4-3-15,-9-2-2 0,3 11-3 16,-6 4-1-16,0 13-2 0,0 17-1 16,0 15-1-1,4 37 0-15,-4 6-3 16,5 22-7-16,-2 15-27 0,-3 3-1 15,0 10 0-15,0-5-1 16</inkml:trace>
  <inkml:trace contextRef="#ctx0" brushRef="#br0" timeOffset="111013.9544">12903 11555 4 0,'0'0'31'0,"10"-17"1"15,2 5 2-15,4-10-17 16,-4-9-4-16,10 1-3 0,-7-2-1 31,5 1-1-31,-8 5-1 16,0 9-3-16,-6 8 0 0,-6 9 0 15,0 22-1-15,0 11 0 16,-6 13-2-16,6 10-1 16,-3 2-1-16,3-3-4 15,7 4-11-15,2-6-21 16,0-20-1-16,9-3-1 0,-2-20 1 16</inkml:trace>
  <inkml:trace contextRef="#ctx0" brushRef="#br0" timeOffset="111245.6768">13421 11417 19 0,'13'0'34'0,"-13"0"2"16,16 13 1-16,-10 10-19 15,-2 0-7-15,4 15-3 16,-4-1-1-16,4 4-2 0,-5 0-5 31,1-6-6-31,2-5-20 0,-4-2-11 16,-7-15-1-16,5-13 0 15</inkml:trace>
  <inkml:trace contextRef="#ctx0" brushRef="#br0" timeOffset="111414.9753">13303 11579 56 0,'-6'-19'35'0,"22"19"1"16,6-9-13-16,12 8-15 16,6 1-8-16,10 5-17 15,5 4-17-15,-5-5-1 16,9 3-1-16,-3-7 1 16</inkml:trace>
  <inkml:trace contextRef="#ctx0" brushRef="#br0" timeOffset="111799.5505">13878 11477 31 0,'-15'-21'32'15,"20"4"1"-15,4 3-13 16,16-6-7-16,10 9-4 15,4 1-2-15,5 10-1 16,-1 0-1-16,-5 0-2 16,-8 10-1-1,-8 1-1-15,-16 5 0 16,-6-1 0-16,-11 0-1 16,-3-3 0-16,-1 1-1 15,6-4 1-15,6 0 0 16,6 2-1-16,15 2 0 15,4-2 0-15,6 6 1 16,-3 6 1-16,-4 4 0 0,-8 7 1 16,-13-3-1-16,-18 2 2 15,-17-4-2-15,-8-1-1 16,-10-8-4-16,-3-11-7 16,7-9-20-16,10 3-5 0,6-15-1 15,22-2 0 1</inkml:trace>
  <inkml:trace contextRef="#ctx0" brushRef="#br0" timeOffset="112199.9706">14460 11594 16 0,'0'0'35'0,"19"-5"0"16,-1 5-3-16,9-6-15 0,8 6-4 16,-2 3-4-16,-1 3-2 15,-7 0-3-15,-9 8-1 16,-16 0-2-16,-7 4 0 15,-11 5 0-15,-5-3 0 16,-7 3-1-16,0-4 1 0,0 3-1 16,10-8 1-16,10 1-1 15,10-6 0-15,13-1 0 16,8-4 1-16,7-2-2 16,6-2-4-16,8 0-12 0,3 0-20 15,-9-6 0-15,6 2-1 16,-14-11 1-16</inkml:trace>
  <inkml:trace contextRef="#ctx0" brushRef="#br0" timeOffset="112416.6389">14674 11430 23 0,'15'-8'32'16,"12"8"1"-16,-4 0-4 16,2 0-16-16,12 0-6 15,-1 7-9-15,-4-7-9 16,-2-4-17-16,-2 4-4 0,-8-6-1 31,1 6 3-31</inkml:trace>
  <inkml:trace contextRef="#ctx0" brushRef="#br0" timeOffset="112617.179">15072 11337 27 0,'0'0'24'15,"10"-13"-3"-15,-10 13-5 16,0 0-4-16,14 8-3 0,-14 1-1 16,7 6 0-16,-7 8 0 15,9 2 0-15,-9 1 0 16,7 6 0-16,-7-7-1 15,5 2-2-15,-5-7-2 16,5-3-5-16,2-4-20 16,-7-13-14-1,0 0 0-15,0 0-1 16</inkml:trace>
  <inkml:trace contextRef="#ctx0" brushRef="#br0" timeOffset="114306.5602">16237 11080 36 0,'11'16'34'0,"0"10"0"15,-11-1-14-15,-5-3-5 16,-8 1-7-16,-7-3-12 16,-4-2-28-16,-7-18 0 15,6 5-3-15,-3-17 1 16</inkml:trace>
  <inkml:trace contextRef="#ctx0" brushRef="#br0" timeOffset="114907.1833">16973 10602 3 0,'0'0'27'31,"11"9"1"-31,-11 14-7 0,4 15-5 16,-2 12-2-16,2 11-4 16,0 6 0-16,-4 2-2 15,5 1-5-15,-5-5-9 16,0-11-12-16,-12-20-14 16,12-5-1-16,-13-21 0 15</inkml:trace>
  <inkml:trace contextRef="#ctx0" brushRef="#br0" timeOffset="115285.7302">16948 10699 21 0,'30'-37'34'0,"10"20"0"15,-1 3-8-15,-2 11-8 16,2 11-6-16,-11 9-5 0,-6 7-2 15,-15 9-2 1,-7 8-2-16,-15-3 0 0,-8-2-2 16,-5-2 0-16,-5-7-1 15,0-4-1-15,3-8-1 0,6-6 1 16,8-9-1-16,16 0 2 16,-7-9 0-16,20-1 2 15,8 6 1-15,7-1 1 16,4 5 1-16,2 9 0 15,1 5 1-15,-1 4 0 16,1 5-1-16,-5 5 0 0,-3 0-1 16,-6-3 0-16,-4 1-3 15,-1-6-9-15,-7-2-22 16,-9-18-3-16,14 14-1 16,-14-14 0-16</inkml:trace>
  <inkml:trace contextRef="#ctx0" brushRef="#br0" timeOffset="115724.7944">17744 10825 9 0,'-24'-32'29'15,"1"14"1"-15,-13-5-11 16,-1 8-5-16,-6 10-6 15,-1 10-1-15,3 9-3 16,5 13-2-16,7 10 0 16,8 5-1-16,9 5 2 15,12-1 0-15,19 1 2 0,8-9 0 16,14-9 0-16,5-13 0 16,11-10 0-16,-5-16 0 0,0-9-1 15,-10-8-4-15,-14-10-5 16,-18-6-15-16,-15 4-15 15,-26-5 0-15,-5 11-1 16,-13-4 3-16</inkml:trace>
  <inkml:trace contextRef="#ctx0" brushRef="#br0" timeOffset="116072.892">18246 10747 39 0,'-4'-17'25'0,"-14"0"-4"16,-4 5-5-1,-12 8-3-15,-4 7-5 16,-3 10-4-16,0 6-1 0,0 8-1 16,7 7-1-16,10 8 0 15,11 3 0-15,13 1 1 32,13-3-1-32,14-2 2 0,7-8-2 15,10-8-1-15,5-7-8 16,-2 1-22-16,-6-25-2 15,4 3-1-15,-9-12 1 16</inkml:trace>
  <inkml:trace contextRef="#ctx0" brushRef="#br0" timeOffset="116288.8391">18803 10796 22 0,'0'-17'29'0,"0"17"-1"16,0 0-11-16,10-10-32 16,-1 17-9-16,-9-7-4 0,0 0 0 15</inkml:trace>
  <inkml:trace contextRef="#ctx0" brushRef="#br0" timeOffset="116473.7471">18758 11035 37 0,'0'0'35'0,"13"12"1"15,-13-12 0-15,11 0-22 0,-2 0-6 16,-9 0-16-16,15 10-26 15,-15-10-1-15,0 0 0 16,7-18-2-16</inkml:trace>
  <inkml:trace contextRef="#ctx0" brushRef="#br0" timeOffset="117812.4786">19612 10922 24 0,'0'0'34'0,"8"-26"1"16,-2 7-8-16,-1-5-10 15,2-10-4-15,1 4-5 16,-1-4-2-16,1 6-1 15,-3 1-1-15,1 8-2 16,-6 10 0 0,0 9 0-16,6 14-1 15,-6 15 0-15,0 11-1 16,0 8 0-16,0 6-1 16,0 3-3-16,3-2-11 15,0-3-22-15,-3-14 0 16,12-7 0-16,-4-16-1 0</inkml:trace>
  <inkml:trace contextRef="#ctx0" brushRef="#br0" timeOffset="118175.1561">20435 10747 41 0,'0'0'31'16,"0"0"0"-16,-11 14-19 16,-14-1-3-16,-8 2-2 0,-6 3-3 15,-6 2-1-15,-1 1-2 16,3-5-1-16,8 2 0 15,14-4 0-15,12-5 2 16,9-9 0-16,27 15 1 16,4-6 1-16,9 1 0 0,6 1 1 15,-2 0-1-15,2 4 0 0,-7 2-5 16,-8-4-13 0,-9-6-21-16,2 2 0 15,-12-10-1-15,1 2-1 0</inkml:trace>
  <inkml:trace contextRef="#ctx0" brushRef="#br0" timeOffset="118709.2716">20833 10639 27 0,'-3'-13'33'15,"3"13"1"-15,4 21-8 0,-4 4-9 16,5 12-5-16,-5 9-6 16,6 9 0-16,-2 2-4 15,-1 0-7-15,3-5-21 16,3-3-9-16,-9-17-1 0,10-7 0 15</inkml:trace>
  <inkml:trace contextRef="#ctx0" brushRef="#br0" timeOffset="119044.8057">21026 10768 44 0,'16'0'35'0,"-4"-7"1"16,6 7-12-16,9 3-10 16,3-3-6-16,7 7-3 15,-1-2 0-15,2 2-3 16,-8 0 0-16,-8 2-2 16,-12 2 0-16,-10 3 1 15,-12 1-1 1,-7 4 0-16,-6 3 0 15,-4-2 0-15,4 2 0 16,2-4 1-16,7-1-1 16,9-3 0-16,7-3 0 15,13-6 0-15,8-5 1 16,5 2-1-16,5-2-1 16,-4-4-6-16,7 4-18 0,-2 0-12 15,-11-13 1-15,0 10-1 16</inkml:trace>
  <inkml:trace contextRef="#ctx0" brushRef="#br0" timeOffset="119292.2127">21450 10631 43 0,'15'-16'34'0,"-11"3"1"16,-4 13-12-16,13 9-8 15,-10 11-5-15,6 16-3 32,-9 10-2-32,5 9-2 0,-5 4 1 15,5 5-1-15,-5-3-3 16,6-10 0-16,0-2-10 16,-6-11-18-16,3-14-9 15,7-11-1-15,-10-13 0 16</inkml:trace>
  <inkml:trace contextRef="#ctx0" brushRef="#br0" timeOffset="119646.4238">22085 10760 9 0,'10'4'27'0,"-10"-4"1"16,-14 5-10-16,-9 4-7 16,-8 6-4-16,-7 8-4 0,-5-3 0 15,-1 5-1-15,2-4-1 16,12-2 2-16,12-2 2 15,18 1 1-15,10-7 0 16,21 3 1-16,6 0 0 16,10-2 0-16,-1 0-1 15,7 0-6-15,-6-2-26 0,-2 4-8 16,-16-14-1-16,5 4 0 16</inkml:trace>
  <inkml:trace contextRef="#ctx0" brushRef="#br0" timeOffset="120178.6417">22503 10796 31 0,'20'-9'32'15,"5"-8"1"-15,3 7-15 16,7 5-4-16,1 1-4 16,0 4-2-16,-5 4-3 15,-3 5-2 1,-15 1-2-16,-16 4 0 15,-12 1 0-15,-6 0 0 16,-5-2-1-16,0 0 0 0,5 0 1 16,5-2-1-16,16-11 0 15,13 18 0-15,15-7-1 16,9 2 1-16,0 5 0 16,1 1 1-16,-5 6-1 15,-6 1 2-15,-17 2-1 0,-15-2 1 16,-17-2 0-16,-17-4 0 15,-10-8-1-15,-4-2 1 16,-2-9-1-16,6-1 1 16,4-4-2-16,12-1 1 15,7 0-2 1,12-1 0-16,14 6-6 16,0 0-11-16,0 0-18 15,12-6 0-15,-12 6 0 16,26 0-1-16</inkml:trace>
  <inkml:trace contextRef="#ctx0" brushRef="#br0" timeOffset="131707.9059">7928 12394 14 0,'0'0'19'0,"0"0"-4"16,0 9-2-16,0-9-4 16,0 0-1-16,15 9-1 15,-6-9 0-15,2 0 0 16,0-3 0-16,-11 3 1 15,19-12-1-15,-15 2 1 16,-4 10-2-16,0-18 1 0,0 18-2 16,-19-13 0-16,7 13-2 15,-4-3-1-15,4 6-1 16,-1 2 0-16,0 3-1 16,13-8 1-16,-9 20-1 0,9-8 0 15,6-1 0 1,4-1 0-1,3-3 1-15,2-2-1 16,4-3 1-16,-2-2-1 16,0 0 1-16,-2-6 0 15,-3-2-1-15,-9-2 1 0,-6-1 0 16,-6-1-1-16,-4 2 1 16,-2 0-1-16,-3 3 0 15,2 5 0-15,1 2 0 0,4 2 0 16,11-2 0-16,-8 16 0 15,8-7 0-15,0-9 0 16,15 14 0-16,-2-10 0 16,3-4 0-16,-1 0 1 15,1-5 1-15,-5-5 0 16,-1 3 1-16,-10 7 0 0,0-14 0 16,-12 11 0-16,2 3-1 15,-5 0-7-15,2 5-30 16,1-5-3-16,12 0-1 15,0 0 0-15</inkml:trace>
  <inkml:trace contextRef="#ctx0" brushRef="#br0" timeOffset="132407.9215">8436 12146 46 0,'0'0'36'15,"10"19"1"-15,-10 14-15 16,0 12-6-16,3 11-6 0,-3 5-3 16,0 5-2-16,3-1-4 15,-3-9-8-15,9-9-14 16,-1-7-16-16,-8-20-1 16,9-6 0-16,-9-14 0 15</inkml:trace>
  <inkml:trace contextRef="#ctx0" brushRef="#br0" timeOffset="132793.3111">8637 12351 19 0,'0'0'35'0,"0"0"0"16,14-8 0-16,2 8-16 15,7 0-10-15,5 0-4 16,5 7-2-16,1-2-1 0,-3-1-1 16,-5 1-1-16,-8 2 0 15,-9 2-1-15,-12 3 0 16,-9 3 0-16,-7-1 0 15,-5 4 1-15,-2 1 0 0,1-5 0 16,3 1-1 0,8-1 2-1,7-1-1-15,7-13 0 16,20 14-2-16,3-14-10 0,8-6-22 16,10 6-1-16,-7-8 0 15,9 5 0-15</inkml:trace>
  <inkml:trace contextRef="#ctx0" brushRef="#br0" timeOffset="133031.6067">9042 12180 23 0,'7'-11'36'15,"-7"11"1"-15,0 0-3 16,0 29-12-16,0 8-6 16,0 12-5-16,0 6-4 15,0 8-2-15,3 2-4 0,1-10-12 16,4-8-27-16,8-11-1 16,-4-16-1-1,7-6 0-15</inkml:trace>
  <inkml:trace contextRef="#ctx0" brushRef="#br0" timeOffset="133394.5999">9244 12310 43 0,'0'0'36'16,"0"0"1"-16,19 12-6 15,2-7-20-15,10 5-4 0,0-4-3 16,6 6 0-16,1-6-3 16,-7 1-2-16,0-2 0 15,-10 2 0-15,-7 0-1 0,-14-7 0 16,0 16 2-1,-15-5-1-15,-8 1 2 16,-2 5 0-16,-8 1 0 0,1-1 0 16,4-1-3-16,3-4-8 0,9-5-26 15,16-7 0-15,0 0-1 16,22 8 0-16</inkml:trace>
  <inkml:trace contextRef="#ctx0" brushRef="#br0" timeOffset="133679.0748">9682 12467 12 0,'12'-19'31'0,"-6"-9"0"0,7-2-8 16,-1 2-5-16,-3 0-2 15,3 7-3-15,-9 4-2 16,-3 17-2-16,4-10-1 16,-4 23-2-16,-4 8-1 15,4 10-1-15,0 10-2 16,4 1 0 0,4 9-4-16,-1-4-18 15,3-5-18-15,5-4-1 0,-8-11 0 16,4-4-1-1</inkml:trace>
  <inkml:trace contextRef="#ctx0" brushRef="#br0" timeOffset="134449.291">7969 13205 5 0,'-6'-11'29'0,"6"11"0"16,-13-7-8-16,4 3-8 15,0 4-3-15,-4 0-3 16,13 0-2-16,-15 10-1 16,15 0 0-16,0 2 0 15,3-2 0-15,6-1 1 0,5-4-1 16,3-5 0-16,2 5 0 16,-2-8 0-16,-1-1-1 0,-7-7 0 15,-9 11 0 1,0-21-1-16,0 21 0 0,-18-12 0 15,3 8 0-15,-1 4-1 16,2 0 0-16,-3 0 0 0,8 8 0 16,9-8 0-16,-7 16-1 15,7-16 1-15,6 13 1 16,-6-13-1-16,14 8 1 16,-3-8-4-16,-11 0-15 15,13-16-20-15,-1 13-2 31,-5-8 2-31,5 3-2 0</inkml:trace>
  <inkml:trace contextRef="#ctx0" brushRef="#br0" timeOffset="134850.3829">8409 13043 44 0,'0'0'36'0,"0"23"1"16,0 0-10-16,-3 12-13 15,6 12-5-15,-3 2-3 16,3 7-2-16,0-3-4 15,1-7-10-15,1-10-25 16,1 0-3 0,-6-17 0-16,3-5 0 15</inkml:trace>
  <inkml:trace contextRef="#ctx0" brushRef="#br0" timeOffset="135197.4436">8603 13174 40 0,'0'0'35'16,"27"-6"0"-16,-8 6-4 15,5-3-21-15,9 3-4 0,-4 0-3 16,0 4-1-16,-4 1-2 15,-13-1-1-15,-12-4 0 16,-4 19-1-16,-10-1 0 16,-5 1-1-16,-6-2 2 15,0 3 0-15,4-2 2 16,8-2 0 0,6-4 1-16,14-3 0 15,10-6-3-15,6-3-5 16,9-4-22-16,8 4-6 15,-10-8-1-15,11 5 1 16</inkml:trace>
  <inkml:trace contextRef="#ctx0" brushRef="#br0" timeOffset="135397.9876">9003 13025 61 0,'0'0'38'16,"0"0"0"-16,-6 25-14 15,6 1-11-15,2 16-6 16,2 4-3 0,2 5-2-16,3 0-6 15,-6-5-20-15,6-7-14 16,3-6 0-16,-5-16-2 16</inkml:trace>
  <inkml:trace contextRef="#ctx0" brushRef="#br0" timeOffset="135693.9078">9545 13143 20 0,'-24'0'34'16,"6"7"0"-16,-17-2-4 15,-5 2-14-15,2 9-6 16,-3-1-5-16,7-3-2 16,4 3 0-16,11-3 0 15,14-2-1-15,16-1 0 16,11-3 1-16,9 1-1 16,9 0 0-16,2-1-5 15,7 0-14-15,-1 6-17 16,-13-12-2-16,2 9 0 15,-12-9-1-15</inkml:trace>
  <inkml:trace contextRef="#ctx0" brushRef="#br0" timeOffset="135936.5889">9756 13276 71 0,'12'-12'34'0,"-6"-4"-8"16,3-7-8-16,7 2-6 15,-6-4-4-15,5 8-1 0,-5 1-1 16,-2 6-2-16,-8 10 0 16,0 0 0-16,0 0-1 15,9 26 0-15,-9 5-1 16,4 3-1-16,-4 7 1 16,3 3-2-16,-3 1-3 31,0-5-24-31,4-12-13 0,4-8-1 15,-8-20 0-15</inkml:trace>
  <inkml:trace contextRef="#ctx0" brushRef="#br0" timeOffset="136684.6939">13180 12483 11 0,'9'-14'32'15,"-9"14"0"-15,-13-11-8 16,2 6-7-16,1 5-4 16,-3 5-4-16,3 4-3 15,5 0-1 1,5 2-2-16,4 1-1 15,10-2 0-15,0-5 1 16,6 2 0-16,-4-7 1 0,0-5 0 16,-16 5 0-1,9-16 0-15,-16 6 0 0,7 10-1 16,-21-17-1-16,5 11-2 16,5 1-6-16,-2 1-18 0,13 4-14 15,0 0-1-15,18-15 1 16</inkml:trace>
  <inkml:trace contextRef="#ctx0" brushRef="#br0" timeOffset="136954.249">13548 12238 52 0,'0'0'36'0,"13"30"2"16,-13 7-13-16,0 4-12 0,3 14-5 15,-3 2-3-15,2 7-5 16,3-3-8-16,-5-10-16 15,5-12-13-15,5-6-1 0,-7-16 0 16</inkml:trace>
  <inkml:trace contextRef="#ctx0" brushRef="#br0" timeOffset="137301.6607">13765 12430 42 0,'0'-10'37'16,"16"10"1"-16,-1 0-7 16,7-4-17-16,8 8-5 0,-1 0-4 15,-1 2-2-15,-9 0-1 16,-1 4-1-16,-12 2-2 15,-9-2 1-15,-8 3 0 0,-2 0-1 16,-2 2 1-16,2-1-1 16,1 1 1-16,2-2 0 15,7 0 0-15,6-1 0 0,9-3 1 16,4-1-4-16,6 1-4 16,-4-9-19-16,5-6-11 15,1 3 0-15,-3-11-1 16</inkml:trace>
  <inkml:trace contextRef="#ctx0" brushRef="#br0" timeOffset="137486.5755">14123 12305 51 0,'0'-14'38'0,"0"14"2"16,0 0-9-16,0 34-12 15,-6 0-9-15,9 14-3 16,-3 3-3-16,5 5-1 15,-5-4-4-15,3-7-10 0,3-10-29 16,1-8 0-16,2-13-1 16,0-6 0-16</inkml:trace>
  <inkml:trace contextRef="#ctx0" brushRef="#br0" timeOffset="137940.7829">14510 12360 14 0,'0'-14'33'0,"0"14"1"15,9 0 0-15,0 0-16 16,13 10-6-16,4-2-5 15,7 6-4-15,0-4 0 0,3 4 0 16,-6 1-2-16,-7 2 0 16,-9 2-1-16,-11-3 1 0,-10 2 0 15,-14-1-1-15,-6-3 1 16,-1 3 0-16,-4-2-1 16,4-4-1-16,7 2-3 15,2-8-7-15,19-5-13 16,7 19-12-16,5-19 1 15,11 7-1-15</inkml:trace>
  <inkml:trace contextRef="#ctx0" brushRef="#br0" timeOffset="138588.9258">14925 12417 19 0,'13'-6'31'0,"-4"-8"-5"16,7 5-5-16,5 0-4 15,2 1-4-15,7 8-4 16,-4 0-3-16,0 4-2 16,-3 4-2-16,-2 6-1 0,-9-2 0 15,-5 5-1-15,-11 0 1 16,-5-2 0-16,-6-1-1 0,-6 1 1 16,1-5 0-1,3-2 0-15,-1-2 0 16,11-3-1-16,7-3 0 0,0 0 1 15,7 0-1-15,13 0 0 0,5 0 0 16,-1 8 0 0,3-1 1-16,-2 2-1 0,-4 5 1 15,-4 4-1-15,-11 0 0 16,-6-1 0-16,-13-1 1 16,-3-3-1-16,-8 2 0 31,-3-6-4-31,1-4-7 0,-4-5-12 15,1 0-12-15,15-4 1 16,-5-6-2-16</inkml:trace>
  <inkml:trace contextRef="#ctx0" brushRef="#br0" timeOffset="139920.4977">13124 13277 26 0,'0'0'19'15,"0"0"-3"-15,0-11-3 16,0 11-3-16,-13-5-2 15,1 5-1-15,-1 0-2 16,1 5 0-16,3 2 0 16,-3 0-1-16,9 5 0 0,3-12-1 31,6 17 0-31,7-12 1 0,4 3 0 16,-1-8-1-1,3 0 1-15,-3-8 1 0,-1 0-1 16,-5-3 0-16,-4-1-1 15,-12 0 0-15,-4 5 0 16,-6 1-1-16,-3 3 0 16,-2 3-2-16,3 9 1 0,2 1-1 15,6 1 0-15,10 2-4 16,4-2-17-16,12-5-15 16,11 3 0-16,-2-9-1 15,10 0 2-15</inkml:trace>
  <inkml:trace contextRef="#ctx0" brushRef="#br0" timeOffset="140274.5851">13534 13091 15 0,'0'0'34'16,"0"14"1"-16,5 14-3 15,-5 8-11-15,-4 10-7 16,4 12-6-16,-2 5-4 16,2-1-7-16,0-1-12 15,8-1-21 1,-8-20 0-16,7-7-1 16,-7-20 2-16</inkml:trace>
  <inkml:trace contextRef="#ctx0" brushRef="#br0" timeOffset="140638.4726">13760 13245 42 0,'12'-11'36'15,"12"11"0"-15,-1-5-4 0,6 1-21 16,6 4-3-16,-7 2-4 16,-3 1-2-16,-6 6-1 15,-12 1-2-15,-11 4 0 16,-10 1-2-16,-9 5 2 16,-9-1-2-16,5 2 1 31,-1-1 0-31,4-3 1 0,11-5 0 15,13-1 1-15,9-3 0 16,12-8 0-16,8 0-4 16,8 2-12-16,6 3-18 15,-11-14-1-15,7 6 1 16,-11-9 1-16</inkml:trace>
  <inkml:trace contextRef="#ctx0" brushRef="#br0" timeOffset="140841.0179">14148 13108 37 0,'5'-14'36'0,"-8"4"1"16,3 10-8-16,10 20-10 31,-10 9-7-31,6 16-5 0,-6 2-1 16,6 13-2-16,-6-2-3 15,9-3-8-15,-6-7-22 16,6-7-9-16,-9-20-1 15,10-2 0-15</inkml:trace>
  <inkml:trace contextRef="#ctx0" brushRef="#br0" timeOffset="141246.5027">14724 13168 26 0,'9'0'30'0,"-9"0"-6"16,0 10-3-16,-19-1-5 16,-6 1-3-16,-9 3-3 15,0 2-2-15,-3-3-4 16,-2 2-2-16,8-4 0 16,8 0 0-16,11-3 1 0,12 2 0 31,9-3 0-31,13 3 0 15,7-2 0-15,8 3 1 16,1 0-4-16,0 0-11 0,-1-3-26 16,4 2 0-1,-12-9-1-15,2 0 0 0</inkml:trace>
  <inkml:trace contextRef="#ctx0" brushRef="#br0" timeOffset="141745.1568">14972 13189 19 0,'12'-9'34'16,"-3"-5"2"-16,15 3-7 15,2 3-10 1,-1 1-7-16,6 7-2 16,-9 0-5-16,-1 7-1 15,-8 3-2-15,-8 4-2 16,-7 5 0-16,-11-1-1 0,-5 1-2 16,-1-4-1-1,10 1 1-15,9-16-1 16,-10 18 1-16,10-18 0 0,25 4 1 15,0 1 2-15,3-1 3 0,-2 5 1 16,-9 2 0 0,-4 9 2-16,-13-3-1 0,-8 7 0 15,-14-5-1-15,-11 0 1 16,-8-4-2-16,3-3-1 16,-2-5-1-1,5-3 0-15,5-4-1 16,7-3 0-16,8-1-2 15,15 4-1-15,0 0-4 16,-7-14-11-16,7 14-21 16,13-6 1-16,-13 6-1 15,18-3 1-15</inkml:trace>
  <inkml:trace contextRef="#ctx0" brushRef="#br1" timeOffset="149098.3063">9992 12068 8 0,'-118'-46'27'0,"-25"12"-5"0,-25 1-8 15,-24 14-2-15,-13 16-1 16,-2 17 0-16,9 27-2 15,14 19-2-15,25 21 0 16,32 16-1-16,53 14 0 16,54 1-2-16,52 3 0 0,61-8-2 15,49-11 1-15,55-28-1 16,35-21-1-16,35-33 1 16,9-27-1-16,-9-32-1 15,-25-26 1-15,-52-34-1 16,-58-15 0-16,-74-2-1 15,-69 5-16-15,-79 12-18 0,-58 24 0 16,-67 12 0-16,-42 31-1 16</inkml:trace>
  <inkml:trace contextRef="#ctx0" brushRef="#br1" timeOffset="155643.7316">15359 12978 29 0,'-105'-36'15'15,"-27"9"-3"-15,-25 3-1 0,-22 12-2 16,-14 12-2-1,-8 22-1-15,-7 16-2 16,3 15-1-16,13 13 0 0,21 9-1 31,33 14 0-31,32 4 2 0,38 3 1 16,53-7-1-16,54-4 1 16,57-11 0-16,54-7 0 15,60-14-1-15,44-21 1 16,44-25-2-16,24-26-1 15,4-22 0-15,-16-18 1 16,-48-22 1-16,-58-12-1 0,-83-13 1 16,-74-1-6-16,-87 3-31 15,-73 23-1-15,-86 7 0 16,-56 24-3-16</inkml:trace>
  <inkml:trace contextRef="#ctx0" brushRef="#br0" timeOffset="171593.766">882 13829 12 0,'0'0'63'16,"-53"21"-37"-16,53-21-8 16,-69 67-6-16,37-16-4 15,3 11-1-15,12 4-3 31,9 3-1-31,16-2 0 0,15-12-1 16,15-9 2-16,10-15 0 16,6-18 1-16,4-24 0 15,-4-12 1-15,-8-21 0 16,-6-7-1-16,-21-12 0 16,-19-4-1-16,-12-1-1 15,-16 5-2-15,-6 12-2 0,-4 5-5 16,38 46-14-16,-66-47-20 15,66 47 0-15,0 0-1 16,0 0 1-16</inkml:trace>
  <inkml:trace contextRef="#ctx0" brushRef="#br0" timeOffset="171927.1969">1208 14308 30 0,'7'22'30'16,"-7"-7"2"-16,3-3-15 16,3-1-5-16,-6-11-3 15,10-6-2-15,-14-13-1 16,10-4-1-16,-1-8 1 15,4 0-2-15,2-2-1 16,5 2-1-16,2 5 1 0,2 13-1 16,1 9 1-16,-2 11-1 15,-4 8-1-15,1 9-4 16,-6 10-10-16,-1 3-17 16,2-5-6-16,2 4 0 15,-3-10-1-15</inkml:trace>
  <inkml:trace contextRef="#ctx0" brushRef="#br0" timeOffset="172179.6267">1670 14333 31 0,'0'-28'36'16,"-2"3"2"-16,-14 0-6 15,-6-4-12-15,0 12-5 0,-9 1-4 16,4 13-3-16,-4 7-4 15,6 11-1-15,5 10-2 16,13 3 0-16,9 1 0 16,10 0-1-16,12-4 1 15,5-2-1-15,4-8-2 16,-1-9-4 0,2-6-15-16,-6 0-18 15,-8-17 0-15,-3-3-1 16,-10-11 0-16</inkml:trace>
  <inkml:trace contextRef="#ctx0" brushRef="#br0" timeOffset="172380.1701">1624 14030 46 0,'-12'-24'38'0,"-2"5"-2"0,14 19-2 16,0 0-28-16,-5-12-36 16,17 21-3-16,-1-1-4 0,11 6 0 15</inkml:trace>
  <inkml:trace contextRef="#ctx0" brushRef="#br0" timeOffset="172629.5963">1810 14170 17 0,'-9'10'30'15,"9"-10"1"-15,0 0-6 31,21 0-15-31,3 0-5 0,5 0-1 16,1-6 0-16,-1 0-1 16,-1-1 0-16,-8 0-1 15,-11-2 1-15,-9 9 1 16,0 0 0-16,-21-4 1 16,1 8 1-16,-2 6-1 15,-1 5-1-15,4 8 0 0,6 3-2 16,10 6 0-16,8-3-1 0,8-1-2 15,10-3-5 1,5-6-8-16,7-5-10 0,13-5-13 16,-3-16 1-16,11-2 0 15</inkml:trace>
  <inkml:trace contextRef="#ctx0" brushRef="#br0" timeOffset="172965.7251">2352 14105 44 0,'-27'-7'35'16,"-10"-3"0"-16,6 5-4 15,7 5-21-15,7 10-5 0,9 1-2 16,12 2-1-16,10 2-1 16,4-2-1-16,9-2-2 15,6-1 0-15,-9-6-2 16,-1-1 0-16,-4-3-1 15,-10 0 1-15,-9 0 0 0,-12 0 1 32,-9 0 2-32,-3 7 2 0,-3 5 2 15,1-1 1 1,-3 8 1-16,8 0 0 16,6 4 1-16,10-3-1 0,13 0 0 15,8-1-1-15,8-5 0 16,7-4-4-16,3-10-8 15,4-11-28-15,8 5-2 0,-10-11 0 16,5-1 0-16</inkml:trace>
  <inkml:trace contextRef="#ctx0" brushRef="#br0" timeOffset="173166.2955">2820 14093 66 0,'0'0'37'0,"0"-10"-2"16,10 3-21-16,-10 7-22 15,0-10-25-15,0 10-1 16,0 0-2 0,13 6 0-16</inkml:trace>
  <inkml:trace contextRef="#ctx0" brushRef="#br0" timeOffset="173366.8254">2836 14296 74 0,'7'9'41'0,"-7"-9"0"0,9-4-13 16,0 4-22-16,0-14-41 16,-9 14-3-16,0 0-2 15,0 0-1-15</inkml:trace>
  <inkml:trace contextRef="#ctx0" brushRef="#br0" timeOffset="174300.2893">4315 14178 22 0,'3'-20'33'0,"-6"5"2"15,3 26-6-15,-7 18-14 16,0 17-4-16,3 14-3 16,1 13-2-16,3 7-1 15,0 2-1-15,0-5-2 16,7-4-2-16,0-18-2 0,7-11 0 16,-2-20-1-16,3-13-1 0,0-17 0 15,1-8 0 1,0-8 1-16,2-4 2 15,1-1 1-15,3 4 2 0,3 5 0 16,-4 8 2-16,3 10 1 16,-5 13 0-16,-3 7 0 15,-4 7-1-15,-3 2-3 0,-5 8-12 16,2-5-25-16,-12-12-1 16,6-1-1-16,0-19 0 15</inkml:trace>
  <inkml:trace contextRef="#ctx0" brushRef="#br0" timeOffset="176405.7166">4777 14266 18 0,'0'0'35'16,"13"21"2"-16,-13 6-4 15,-3 11-14-15,3 14-5 16,0 1-4-16,0 12-3 16,0-5-2-16,0-4-4 0,6-10-3 15,-6-12-7-15,5-12-15 16,2-8-13-16,-7-14-1 16,9-23 0-16</inkml:trace>
  <inkml:trace contextRef="#ctx0" brushRef="#br0" timeOffset="176606.316">4755 14266 14 0,'12'-25'32'15,"-2"-4"0"1,21 14 1-16,0-2-19 0,6 1-11 16,8 6-11-16,-2-5-22 15,7 15-2-15,-10-5 0 16,7 16 7-16</inkml:trace>
  <inkml:trace contextRef="#ctx0" brushRef="#br0" timeOffset="176806.8528">4846 14801 47 0,'7'14'37'16,"-7"-14"0"-16,31 11-3 16,0-11-29-16,1 0-23 15,10 0-16 1,-11-11-1-16,2 5-1 16</inkml:trace>
  <inkml:trace contextRef="#ctx0" brushRef="#br0" timeOffset="177107.6635">5054 14555 49 0,'14'4'37'15,"3"7"0"-15,-4 8-13 16,-4-1-12-16,0 2-3 15,-5-2-4 1,-2-4-1-16,-2-14-2 16,0 0-2-16,11 0-1 15,-3-14 0-15,3-4-1 16,3-2 1-16,1-3 0 16,3 6 1-16,1 5 1 15,0 7 1-15,-5 9 0 16,0 11 0-16,-2 2 1 0,-5 4-5 15,2 5-13-15,0 0-23 16,-9-6 1-16,5-2-2 0,-5-18 0 16</inkml:trace>
  <inkml:trace contextRef="#ctx0" brushRef="#br0" timeOffset="177524.3752">5377 14248 30 0,'21'-14'34'0,"15"9"-1"15,-4-8-2-15,3 6-22 16,2 2-3-16,-5 1-3 15,-1 4-1-15,-7 9 0 16,-7-3-1-16,-6 5 0 0,-5 6-1 16,-6 4 0-16,4 4 0 15,-4 7 0-15,0 4 1 0,0 5-1 16,0 6 1 0,0 0 2-16,7 2-1 15,-1-1 1-15,1-1-1 0,-3-8 3 16,2-2-1-16,-6-9 1 31,-5-4-1-31,-8-9 0 0,-8-2 0 16,-8-7-1-16,1 1-1 15,-3 3-4-15,-3-10-15 16,0 2-22-16,10 1-1 16,4-7 0-16,20 4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4:42:12.3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6105 14584 19 0,'16'0'33'0,"20"5"-1"0,2-5-7 16,8 0-15-16,4 0-6 15,3-2-12-15,2 7-18 16,-12-10-5-16,-5 9-2 0,-16-4 9 15</inkml:trace>
  <inkml:trace contextRef="#ctx0" brushRef="#br0" timeOffset="152.8159">6164 14746 32 0,'9'13'37'0,"13"-10"0"15,15-3-8-15,9 4-10 16,1-4-10-16,0 7-38 0,-4-12-5 16,4 5-2-16,-16-8-1 15</inkml:trace>
  <inkml:trace contextRef="#ctx0" brushRef="#br0" timeOffset="584.5649">6855 14787 24 0,'0'0'30'16,"29"8"-1"-16,7-13-10 16,21-2-37-16,14 10-10 15,-9-10-1-15,18 14 3 16</inkml:trace>
  <inkml:trace contextRef="#ctx0" brushRef="#br0" timeOffset="822.1427">7428 14805 46 0,'29'-5'36'0,"25"5"0"16,6 0-12-16,6-7-14 16,11 4-4-16,-2 0-8 15,-1-1-16-15,-15-6-17 16,-1 6-1-16,-17-6 0 31</inkml:trace>
  <inkml:trace contextRef="#ctx0" brushRef="#br0" timeOffset="1069.4506">7736 14251 50 0,'0'-39'38'0,"-3"3"-1"15,3 12-15 1,0 24-8-16,-7 21-5 0,4 21-5 31,3 20-17-31,0 13-23 16,0 3-2-16,3 10 1 0,-3-2-1 16</inkml:trace>
  <inkml:trace contextRef="#ctx0" brushRef="#br0" timeOffset="1368.9802">7703 15075 40 0,'0'0'37'0,"18"9"0"16,-18 2-5-16,-3 3-19 16,3 9-4-16,-7-4-3 15,7 3-2-15,0-1-2 16,10-3-2-16,4-1-2 16,2-9-6-1,6 0-7-15,0-8-14 16,-3-7-8-16,6 1-1 0,-8-11 1 15</inkml:trace>
  <inkml:trace contextRef="#ctx0" brushRef="#br0" timeOffset="1522.3341">7897 15069 51 0,'-3'-10'37'0,"3"20"-5"0,0 7-7 16,-4 6-8-16,8 16-5 15,-4 0-3-15,3 12-3 16,-3-1-2-16,7 2-2 15,-1-2-7-15,-6-4-23 16,6-12-11-16,3-5-1 16,-6-20-1-1</inkml:trace>
  <inkml:trace contextRef="#ctx0" brushRef="#br0" timeOffset="2254.2232">8396 14504 23 0,'16'-4'27'0,"-16"4"-5"15,15 4-3-15,-6 9-4 0,-6 8-3 16,0 6-2-16,-3 0-2 31,4 8-2-31,4-3-1 16,7-1-2-16,1-8 0 0,8-5-1 16,4-12 0-16,5-6-1 15,2-15 1-15,3-4-1 16,-8-13-1-16,-4-1 1 15,-5-4-1-15,-9 5 0 16,-6 2 0-16,-6 8 0 0,-3 5 0 16,3 17 1-16,-18 4-1 15,9 13 1-15,3 5 1 16,6 7-1-16,4 6 1 16,4-2-1-16,2 2 1 15,3-1-3-15,4-2-6 16,-1-3-25-16,2-13-4 0,6-7-1 15,-4-12 0-15</inkml:trace>
  <inkml:trace contextRef="#ctx0" brushRef="#br0" timeOffset="2701.9391">8997 14410 41 0,'0'0'35'16,"0"0"1"-16,0 29-14 15,0 8-7-15,-7 4-6 16,7 11-2-16,-6-1-1 16,6 4-2-1,3-8-1-15,3-8-1 16,0-14 0-16,4-16-1 16,0-9 0-16,1-15 0 15,-2-14-1-15,-3-10 1 16,-6-11-1-16,0-8 0 0,-8-5 0 15,-2-2 0-15,4 1 0 16,-4 2 0-16,3 4 0 0,7 9 0 16,4 9 0-1,9 8-1-15,15 12-2 0,3 3-7 16,12 5-17-16,7 10-11 16,-1-5 0-16,4 7-1 15</inkml:trace>
  <inkml:trace contextRef="#ctx0" brushRef="#br0" timeOffset="2955.2848">9045 14862 41 0,'7'10'34'0,"5"-10"0"15,13 5-13-15,9-5-15 0,1 3-12 16,1 1-23-16,-5-13-3 0,3 9-1 16,-14-12-1-1</inkml:trace>
  <inkml:trace contextRef="#ctx0" brushRef="#br0" timeOffset="3270.8805">9248 14518 21 0,'21'0'36'16,"-3"0"1"-16,4 14 1 15,-4 8-20-15,-2-1-6 16,0 5-3-16,-8 2-2 15,-1-5-3-15,-4-4-2 16,2-6-2-16,-5-13-1 0,11-9-1 16,1-9-1-16,1-9 1 15,2 4-2-15,4-5 2 16,-1 6 0-16,0 3 2 16,-1 8 0-16,-1 11 2 15,-3 11 0-15,-2 8 0 16,-2 2 1-1,0 5-4-15,-2 3-7 16,-1 4-27-16,-6-13-2 16,6-1-1-16,-6-19 0 0</inkml:trace>
  <inkml:trace contextRef="#ctx0" brushRef="#br0" timeOffset="3724.1247">9673 14292 29 0,'18'-10'36'0,"4"-6"-1"16,6 8-3-16,3 1-18 15,-2-1-6-15,4 8-3 16,-5-4-1-16,-1 4-2 15,-5 6-1-15,-7 2 0 16,-4-1-1-16,-3 3 0 16,-5 6 0-1,-3 2 1-15,0 6-1 16,-3 3 0-16,-3 5 0 16,2 1 0-16,4 8 1 15,0 2-1-15,7 0 1 0,-4 1-1 16,4-2 0-1,1-1 1-15,-2-3 1 16,-2 0-1-16,-8-8 1 0,-5-5 1 16,-10-5-1-16,-1-2 1 0,-8-8-2 15,-3-4-2-15,-1 0-8 16,-2-2-29-16,3-12-1 16,12 5 0-16,-6-9 0 15</inkml:trace>
  <inkml:trace contextRef="#ctx0" brushRef="#br0" timeOffset="6144.7352">10345 14687 44 0,'9'0'36'0,"20"0"-2"15,7 0-10-15,14-5-9 16,9 5-4-16,-1-6-6 15,1 2-10-15,-6 1-31 16,-3 3 0-16,-22-3-1 0,-3 3-1 16</inkml:trace>
  <inkml:trace contextRef="#ctx0" brushRef="#br0" timeOffset="6844.7281">11590 14166 39 0,'23'0'34'16,"-23"0"-6"-16,0 0-8 0,-24 9-6 15,-11-4-4-15,1 7-4 16,-7-4-3-16,2 4-1 15,1 1-1-15,4-4-1 16,3 2 0 0,10 2 0-16,3 2 0 15,6 1-1-15,4 3 1 16,3 1 0-16,5 2 0 16,0-3 0-16,6-1 0 15,5-4 0-15,6-5 1 16,4-4-1-16,6-5 1 15,8 0-1-15,7-7 1 0,2 4-1 16,3 3 1-16,-5 3 0 16,-7 6 1-16,-10 7 0 15,-13 1 1-15,-12 6-1 16,-21 2 0-16,-9-6-5 16,-7 2-15-16,2-5-18 15,-10-9 0-15,9-2-2 0,-2-5 1 16</inkml:trace>
  <inkml:trace contextRef="#ctx0" brushRef="#br0" timeOffset="7107.4742">11095 14807 37 0,'0'0'35'0,"37"8"-3"0,4-5-11 16,14-3-5-16,17 3-3 16,5-3-5-16,7 0-9 15,3-9-29-15,-1 9-6 16,-15-11 0-16,-5 5 0 15</inkml:trace>
  <inkml:trace contextRef="#ctx0" brushRef="#br0" timeOffset="7560.8271">11435 15027 37 0,'13'0'36'0,"-13"0"0"16,-16 15-16 0,5 5-4-16,-11-2-4 15,5 5-3-15,-3-1-3 16,3 3-4-16,4-5 0 15,13 0-1-15,8-2 0 16,9-6-1-16,9 0-1 16,2-8-6-16,6 3-7 15,0-7-18-15,-2-5-5 0,-3 0-1 16,-8-9 1-16</inkml:trace>
  <inkml:trace contextRef="#ctx0" brushRef="#br0" timeOffset="7829.3671">11619 15066 26 0,'0'0'35'15,"0"0"-3"-15,3 24-8 16,-3-2-6-16,0 14-5 16,-5 3-3-16,5 8-1 15,-4 3-4-15,-1 3-1 16,-2-6-2-16,3-2 0 15,1-11-1-15,3-3 0 0,0-13 0 16,-3-4 0-16,3-14 0 16,3 10-1-16,-3-10 0 15,0 0-2-15,0 0-4 16,0 0-7-16,3-13-23 16,-3 13-2-16,0-11-1 15,0 11 1-15</inkml:trace>
  <inkml:trace contextRef="#ctx0" brushRef="#br0" timeOffset="9545.5098">12346 14325 32 0,'-38'27'34'0,"-2"22"-3"16,-4 11-10-16,2 13-6 15,10 11-3-15,10-1-4 16,22 3-3-16,13-8-6 16,15-11-9-16,13-17-21 0,17-10-4 15,-5-28-1-15,9-2 0 0</inkml:trace>
  <inkml:trace contextRef="#ctx0" brushRef="#br0" timeOffset="9745.2117">12410 14720 18 0,'0'0'36'0,"-2"-9"1"16,18 9-1-16,14 0-18 16,5 0-6-16,11 0-6 15,4 0-11-15,6 4-29 31,-11-14-2-31,3 4 0 0,-13-6-1 16</inkml:trace>
  <inkml:trace contextRef="#ctx0" brushRef="#br0" timeOffset="10162.1228">12823 14572 34 0,'12'-14'34'0,"18"6"-1"0,2 1-14 15,5 0-7-15,1 7-3 16,-4 5-3-16,-3 9-3 15,-13 1-1-15,-5 4-2 16,-13 0 1-16,-6-2-2 16,-3-2 0-16,0-1-1 15,9-14-1-15,-10 10 1 0,20-7 1 16,5-3 0-16,3 4 2 16,5 4 2-16,-5 3 2 15,0 10 0-15,-15 5 0 16,-8 3 1-16,-17 2-1 15,-10 1-1-15,-8-3-4 16,-9-10-8 0,8-6-16-16,7-6-14 15,3-17 0-15,15-2 0 0</inkml:trace>
  <inkml:trace contextRef="#ctx0" brushRef="#br0" timeOffset="10494.2804">13248 14401 41 0,'16'-10'38'0,"19"19"-1"16,5 8-2-16,0 11-20 15,6 22-7-15,-9 9-2 16,-12 17-2 0,-17 12-1-16,-13 2-2 15,-17-1-2-15,-19-6-6 16,1-4-8-16,-6-13-17 0,2-25-7 15,16-15-1-15,7-26 1 16</inkml:trace>
  <inkml:trace contextRef="#ctx0" brushRef="#br0" timeOffset="11178.846">13548 14236 18 0,'16'-7'35'0,"-6"0"-2"15,9 4-7-15,-1 6-5 16,-3 4-5-16,0 12-5 16,-11 0-3-16,2 6-3 15,-10-3-1-15,-1 0-2 32,-2-5 0-32,-1-6-2 0,8-11-1 15,0 0-1-15,8-19 0 16,5-1 0-16,11-1-1 15,-2-7 1-15,4 5 0 16,1 1 0-16,-2 7 2 16,-3 8 1-16,-8 7 0 15,-1 6 1-15,-9 8-1 0,2 10 1 16,-6 2 0-16,0 3 0 16,0-1-1-16,0 1 0 0,6-3-1 15,-2-7 0 1,-2-4 0-16,1-6-2 0,-3-9-1 15,0 0-1-15,16 8-5 32,-16-8-7-32,0-16-21 0,0 16-1 15,0-16 2 1,0 16 4-16</inkml:trace>
  <inkml:trace contextRef="#ctx0" brushRef="#br0" timeOffset="11999.3375">14076 14690 38 0,'31'-15'32'16,"-4"-1"-9"-16,2 7-4 15,-5 9-4-15,-4 5-4 0,-6 12-4 16,-14 7-2-16,0 8-2 16,-10 4 0-16,5 4 0 15,-1-1-1-15,6-2 0 16,0-8-1-16,15-5 1 16,4-10-1-16,9-10-1 15,6-10 0 1,-6-9-1-16,6-7-1 15,-6-9 0-15,-4-5-1 16,-5-4 1-16,-3 0 0 16,-4 4 1-16,-6 2 1 15,-3 10 1-15,-3 7 1 16,0 17 0-16,0 0 1 16,-6 12 0-16,6 12-1 0,0 6 0 0,3 5-3 15,0-3-8-15,10 1-19 16,-1 5-8-16,-2-17 0 15,11-2-1-15</inkml:trace>
  <inkml:trace contextRef="#ctx0" brushRef="#br0" timeOffset="12369.114">14764 14669 39 0,'-3'19'34'16,"6"15"2"-16,-9 3-17 0,3 4-7 15,3 5-1-15,-7-2-4 16,7-1-1-16,-6-10-2 16,6-6-1-16,-3-15-1 0,3-12-1 15,0-10 0 1,0-12 0-16,0-13 1 0,0-9-1 15,-3-7-1-15,0-12 1 16,3-1-1-16,-3 0 0 0,6 1 0 16,3 3 0-16,5 5 0 15,1 6 0-15,8 8-1 16,5 7-1-16,8 13-4 16,-1 0-9-16,3 5-20 31,8 16-3-31,-7 0 0 0,5 8 0 15</inkml:trace>
  <inkml:trace contextRef="#ctx0" brushRef="#br0" timeOffset="12584.9967">14841 14993 20 0,'-10'11'35'16,"20"5"-1"-1,4-11 1 1,8-5-22-16,12 4-10 16,8-4-17-16,11 0-18 0,-13-16-1 15,10 6-2-15</inkml:trace>
  <inkml:trace contextRef="#ctx0" brushRef="#br0" timeOffset="12816.2039">15072 14716 36 0,'0'0'36'0,"19"3"1"16,4-3-6-16,5-4-19 16,8 4-7-16,4 0-18 15,10 0-21-15,-16-8-1 16,5 4-1-16,-18-6-1 16</inkml:trace>
  <inkml:trace contextRef="#ctx0" brushRef="#br0" timeOffset="13169.8298">15446 14591 27 0,'36'13'37'0,"-7"2"0"15,1 11-3-15,-9 9-16 16,-13-3-6-16,1 6-4 15,-9-10-3-15,-4-2-1 16,-1-11-3-16,5-15-1 16,0 0-1-16,5-19 0 15,7-8 0 1,4 0 0-16,7-4 0 16,2 0 1-16,0 6 1 15,2 9 1-15,-4 9 0 16,-1 13 0-16,-4 7 1 15,-6 11 0-15,-5 5-1 16,-7 4-2-16,0 6-11 16,0 0-28-16,-10-15-1 0,10 0 0 15,0-24 0-15</inkml:trace>
  <inkml:trace contextRef="#ctx0" brushRef="#br0" timeOffset="13385.7948">15972 14737 35 0,'17'-3'38'16,"18"6"1"-16,-1-3-4 31,-3 0-17-31,9 0-9 0,-3 0-10 15,-5 4-34-15,-5-14-2 16,-5 1 0-16,-13-2-2 16</inkml:trace>
  <inkml:trace contextRef="#ctx0" brushRef="#br0" timeOffset="13786.9394">16548 14572 78 0,'7'-27'32'15,"-1"4"-7"-15,-3 1-5 16,2 11-7-16,-5 11-5 16,0 0-3-16,0 0-3 15,0 17 0-15,0 10-1 16,-2 9-1-16,-2 5 1 15,-2 7-1 1,3 2-3-16,-3-4-11 16,0-5-24-16,9-7-1 15,1-17 0-15,10-5 0 0</inkml:trace>
  <inkml:trace contextRef="#ctx0" brushRef="#br0" timeOffset="14303.5684">16802 14258 19 0,'0'-15'35'0,"18"7"1"16,1-2 0-16,12 1-16 15,4 7-12-15,4-3-3 16,8 5-1-16,-4 0-1 16,-2 0-2-16,-7 0 0 15,-10 0-1 1,-6 0 0-16,-8 5 1 16,-10-5-1-16,6 12-1 15,-12 1 1-15,2 3 1 0,-2 6-1 16,0 9 0-1,0 5 1-15,3 5-1 0,3 7 2 16,0 2-2-16,3 5 2 16,4 1-2-16,-1 0 1 0,3-2 0 15,2-4 1-15,-6-2 0 16,-3-7 0-16,-2-2 0 16,0-8 1-16,-9-4 0 15,-6-8 0-15,-3-4-1 16,-7-6 0-16,0-1 0 15,-4-6-1 1,-1-2 0-16,-1 0-1 16,2-2-2-16,5 2-3 15,0 0-21-15,8-8-14 16,16 8-1-16,-15-16 1 16</inkml:trace>
  <inkml:trace contextRef="#ctx0" brushRef="#br0" timeOffset="364192.0104">994 16493 23 0,'-44'-22'35'0,"44"22"0"0,-84 3-4 16,34 13-14-16,8 12-4 16,42-28-4-16,-56 72-3 15,49-27-2-15,17 5-2 16,14-2 0-16,16-7 0 15,11-9 0-15,2-13 1 16,2-8-1-16,-4-4-1 0,-51-7 2 16,67-3-1-16,-67 3-1 15,0 0 0-15,0 0-1 16,-74 12 0-16,21 9 1 16,0 1-1-16,0 10 0 15,4 7 0-15,12 3 0 16,22 10 1-1,15 3 0-15,15-6-2 16,15-1 2-16,11-6-2 16,11-6 3-16,14-17-4 0,7-12 3 15,-2-21-4-15,5-15 3 16,-6-8 2-16,-10-16-2 16,-9 0 1-16,-17-5-2 15,-15 2 4-15,-14 8-1 0,-5 12 2 16,-15 19-2-16,-1 12 0 15,4 18 0-15,4 8 0 16,8 8 0-16,8 16-1 16,6 4-3-16,-3 0-9 15,7-16-23-15,3-3-7 16,-6-16 0 0,1-8-2-16</inkml:trace>
  <inkml:trace contextRef="#ctx0" brushRef="#br0" timeOffset="364339.1883">1289 16515 69 0,'0'0'34'0,"0"0"-7"16,-12 0-36-16,24 22-24 0,4 5-3 15,1 7 1-15</inkml:trace>
  <inkml:trace contextRef="#ctx0" brushRef="#br0" timeOffset="364640.0192">1533 16961 51 0,'0'0'40'0,"24"12"1"15,0 14-8-15,3 9-17 16,4 12-7-16,0-3 0 16,0-2-4-16,-6-12-1 15,0-12-2-15,-3-18-1 0,-5-18-1 16,-3-12-2-16,-5-14-2 15,8-3-17-15,-3-2-18 0,-1 2-3 16,0 8 0-16,-1 8 0 16</inkml:trace>
  <inkml:trace contextRef="#ctx0" brushRef="#br0" timeOffset="365009.2967">2244 17002 24 0,'16'24'36'15,"-8"12"0"-15,-26-4-2 16,-4 0-17-16,-11-3-8 16,-8-10-4-16,4-10-4 15,1-9-5-15,4-13-1 0,12-8-1 16,9-5 1-16,11-3 0 16,14 3 3-16,7 6 1 15,5 12 3-15,7 8 5 16,7 13 1-16,-4 6 0 15,7 13 2-15,-6-4-1 0,0 6-3 16,-5-7-1-16,2-5-3 16,-8-10 0-16,2-15-3 15,-4-9 1-15,-8-17 1 16,-1-5-2-16,-3 4 4 0,-3-4-2 16,0 5 2-16,-3 10-1 15,-6 19 2-15,0 0-3 31,13 23-6-31,-10 5-35 0,11 7-1 16,-9 3 0-16,14-1-2 16</inkml:trace>
  <inkml:trace contextRef="#ctx0" brushRef="#br0" timeOffset="365493.6167">4294 16607 37 0,'-13'-6'39'0,"13"34"0"16,0 18 2-16,0 20-24 15,10 21-5-15,-10 8-4 16,10 5-3-16,-6-7-4 16,-1-7-4-16,4-15-8 15,-7-16-17-15,0-26-12 16,0-18-2-1,0-11 1-15</inkml:trace>
  <inkml:trace contextRef="#ctx0" brushRef="#br0" timeOffset="365724.7211">4553 16734 18 0,'17'-23'37'15,"-11"2"2"-15,-6 21 1 0,8 14-16 16,-11 13-7-16,6 21-5 16,-3 13-4-16,4 14-3 15,-1 2-2-15,4 13-2 32,2 1-4-32,-1-11-7 0,8-17-25 15,-6-14-4-15,-7-23-2 16,3-11-3-16</inkml:trace>
  <inkml:trace contextRef="#ctx0" brushRef="#br0" timeOffset="365878.4245">4343 17062 56 0,'0'0'40'0,"18"-7"0"15,10 7-1-15,12 0-34 16,11 0-25-16,10 7-16 15,-1-10-1-15,10 3-1 16</inkml:trace>
  <inkml:trace contextRef="#ctx0" brushRef="#br0" timeOffset="366274.8756">5253 16607 15 0,'-28'-24'35'16,"-8"24"1"-16,-14 9-5 16,-7 23-11-16,6 29-5 15,1 10-5-15,15 16-3 16,8 2-3 0,16 6-5-16,18-11-3 15,11-9-5-15,18-14-9 0,12-18-18 16,2-22-1-1,10-9-2-15,-6-21 11 0</inkml:trace>
  <inkml:trace contextRef="#ctx0" brushRef="#br0" timeOffset="366576.6221">5404 17108 29 0,'-9'5'34'0,"14"11"1"16,-5-16-6-16,25 9-17 15,3-3-4-15,3-10-1 16,6 0-3 0,-2-9-1-16,-4-4-2 15,-6-7 0-15,-11 0-1 16,-14-1 0-16,-17 3 0 16,-11 7 0-16,-7 4 0 15,-7 11 0-15,-2 10 1 16,1 13 0-16,9 8 0 15,11 11 1-15,18 3-2 0,14-4 2 16,16 0-2-16,14-10 1 16,7-3-2-16,6-11-1 15,0-17-16-15,-5-14-19 16,-1-5 1-16,-16-13-1 0,-4-4 1 16</inkml:trace>
  <inkml:trace contextRef="#ctx0" brushRef="#br0" timeOffset="366710.7773">5623 16490 41 0,'-5'-19'26'0,"5"8"-18"0,0 11-22 15,-14-7-11-15,10 17-4 16</inkml:trace>
  <inkml:trace contextRef="#ctx0" brushRef="#br0" timeOffset="366877.0626">5666 16627 67 0,'5'36'40'0,"-5"5"0"16,-8 0-14-16,-13-7-15 15,-1-9-12-15,-6-14-35 16,-2-6-2-16,1-10-3 0,10-8 1 15</inkml:trace>
  <inkml:trace contextRef="#ctx0" brushRef="#br0" timeOffset="367543.2213">5857 16527 9 0,'-6'18'31'15,"-6"-4"2"-15,9 17-4 0,-4-1-13 32,7-2-4-32,10 4-3 0,2-13-2 15,10-2 0 1,1-11-3-16,6-6-1 0,-5-16 0 15,-1-4-1-15,-6-4 1 16,-6 1-3-16,-8-1 1 16,-3 4 0-16,-9 11 0 15,-2 6-1-15,-3 6 0 0,3 12 0 16,1 6 0-16,4 5 0 16,6 1 0-16,4 2 0 15,7-8-1-15,4-1 1 16,4-5 0-16,2-10-1 15,1-5 0-15,0-11-1 16,-7-5 0 0,1-3 0-16,-2-3 0 15,-4-5 1-15,3 2 1 16,-1 3 1-16,3 4 3 16,4 14-1-16,5 4 2 15,5 19 2-15,-4 5-1 0,5 24 1 16,-12 7-2-1,-2 18 1-15,-12 9-2 0,-9 2-3 16,-12-5-2-16,-11-8-5 16,-3-7-10-16,-3-17-28 0,-4-21 3 15,8-18-2-15,2-21 2 16</inkml:trace>
  <inkml:trace contextRef="#ctx0" brushRef="#br0" timeOffset="367912.4765">6732 16945 49 0,'0'0'37'0,"13"13"1"0,8-7-3 15,12 5-25-15,-1-3-6 32,5-1-13-32,-3-7-27 0,3 5-1 15,-6-10 0-15,0 5-1 16</inkml:trace>
  <inkml:trace contextRef="#ctx0" brushRef="#br0" timeOffset="368096.6264">6719 17144 48 0,'16'11'38'16,"8"-11"0"-16,7 0-5 16,12 3-27-16,1-7-35 15,6 11-5-15,-16-7-1 0,3 0-3 16</inkml:trace>
  <inkml:trace contextRef="#ctx0" brushRef="#br0" timeOffset="368660.3514">7308 17119 35 0,'-15'0'37'0,"24"0"0"16,12 0-1-16,11-8-22 15,17 8-10-15,7 0-34 16,9 6-4-16,-6-10-1 16,6 4-2-16</inkml:trace>
  <inkml:trace contextRef="#ctx0" brushRef="#br0" timeOffset="368998.3235">7915 17091 35 0,'22'0'37'0,"16"6"0"16,5-6 0-16,10 0-24 15,6 0-6-15,5 4-13 0,-1 4-28 16,-8-8-1-1,-1 4-2-15,-14-8 1 0</inkml:trace>
  <inkml:trace contextRef="#ctx0" brushRef="#br0" timeOffset="369498.7555">8167 16804 35 0,'22'-31'33'0,"-7"-9"-5"15,4-3-5-15,3 5-3 16,-11-3-5-16,5 11-3 16,-13 5-4-16,-3 25-1 15,0 0-2-15,-18 36-3 16,9 6-6-16,-7 11-22 15,4 8-13-15,6 14 0 0,-4-3 0 16</inkml:trace>
  <inkml:trace contextRef="#ctx0" brushRef="#br0" timeOffset="369830.4635">8083 17323 13 0,'0'0'33'0,"0"13"2"0,-12 2 2 15,2 1-19-15,-6 6-8 16,-1 2-4-16,0 3-1 15,-1-5-2-15,10-1-1 16,4-4-2-16,10-2 0 16,10-3 0-16,2-3-2 15,10-5-6-15,0-4-9 0,3 0-16 16,3 0-1-16,-6-8 0 16,-1-3 1-16</inkml:trace>
  <inkml:trace contextRef="#ctx0" brushRef="#br0" timeOffset="369961.6375">8223 17416 37 0,'-6'9'39'0,"-7"10"-1"15,1 10-2-15,3 10-14 16,-4 2-12-16,7 8-8 16,6 7-25-16,0-13-13 15,0-13-4-15,12-7 2 16</inkml:trace>
  <inkml:trace contextRef="#ctx0" brushRef="#br0" timeOffset="370399.257">9182 16310 25 0,'-40'3'35'0,"-9"32"1"15,-11 19-6-15,-5 37-13 0,9 31-2 16,4 10-5 0,27 20 0-16,13-3-5 15,27 0 0-15,19-10-8 0,12-19-12 16,13-32-23-16,16-16-1 15,-2-30 1-15,3-20-3 32</inkml:trace>
  <inkml:trace contextRef="#ctx0" brushRef="#br0" timeOffset="370946.4283">9394 16978 19 0,'-17'21'35'16,"9"13"0"-16,-8-5 0 16,5 9-19-16,0 2-7 0,-1-14-3 15,5-2-1-15,7-24-3 16,0 0 0-16,0 0-2 15,0-30 1-15,0 2 0 16,0-4 2-16,7 8-3 16,-4 0 0-16,6 8 0 15,0-1 0-15,3 10 0 0,5 2-1 16,7 2 0-16,5 3-1 16,1-6 2-16,4-2-1 15,-3 1 0-15,-3-3 0 16,0 7 0-16,-10 3 2 15,-5 7 1-15,-8 6 0 16,-5 8 0 0,0 12 0-16,-8-1 0 15,4 11-2-15,-2 3-6 16,4-1-31-16,2-15 0 16,8-1-2-16,2-18 2 0</inkml:trace>
  <inkml:trace contextRef="#ctx0" brushRef="#br0" timeOffset="371300.5414">9977 17040 42 0,'-44'0'36'16,"6"13"0"-16,-6 11-11 15,11 0-11-15,11 13-6 16,9-1-2-16,17 5-4 16,8-6 0-16,13-8-1 15,6-7 1-15,4-10-2 16,-1-10 2-16,-3-13-1 16,-16-14 0-16,-6-13 2 0,-15-14-2 15,-10-13 2-15,-11-14-1 16,-4-12 0-16,0-4 0 15,5 3 2-15,8 1-2 0,8 15-2 16,14 16-4 0,12 19-17-16,14 19-19 15,20 28 1-15,9 5-1 0,13 14 0 16</inkml:trace>
  <inkml:trace contextRef="#ctx0" brushRef="#br0" timeOffset="371762.7391">10472 16666 15 0,'-31'0'35'16,"-4"15"0"-16,-5 11-1 0,-3 22-17 15,0 15-5-15,6 6-5 16,12 14-2-16,9-3-3 16,11 5-2-16,12-8-4 0,10-16-4 15,14-18-11-15,6-11-13 16,1-18-3-16,8-14-3 15,-12-20 13-15</inkml:trace>
  <inkml:trace contextRef="#ctx0" brushRef="#br0" timeOffset="372148.5116">10537 17011 17 0,'-10'0'34'15,"-7"0"2"-15,4 18-5 16,3 8-13-16,-1 5-6 15,8 10-6-15,3-2 0 16,8-2-3 0,4-6 0-16,8-4-2 15,4-11 2-15,4-10-3 0,-3-12 2 16,-1-12 1 0,-4-4-2-16,-2-5 2 0,-9 0-2 15,-3 2 1-15,-6 3-2 16,-6 6 1-16,-3 9-1 15,-3 7-1-15,3 10 1 0,2 4-1 16,4 6 1-16,3 2-2 16,10 1 2-16,1 2-1 15,8-8 1-15,3-5-1 16,3-10 3-16,2-2-1 16,-4-14 1-16,1-3 0 31,-6-2-3-31,-7-8-5 0,0 4-16 15,-4-3-15-15,-10-2-1 16,3 0-2-16,-10-4 1 16</inkml:trace>
  <inkml:trace contextRef="#ctx0" brushRef="#br0" timeOffset="372317.0424">10847 16743 30 0,'22'-20'37'15,"9"20"2"-15,-3 15-3 0,-1 12-15 16,4 19-8-1,-6 11-4-15,-1 11-1 0,-13 7-5 16,-1 8-1-16,-10 1-3 16,-10-14-7-16,-2-16-33 15,-8-1 1-15,-9-18-1 0,5-13 0 32</inkml:trace>
  <inkml:trace contextRef="#ctx0" brushRef="#br0" timeOffset="373048.9784">11316 17188 6 0,'31'12'32'0,"-2"-12"-2"15,19 0-1-15,6 6-14 0,5-6-6 16,4 0-8-16,-2-8-26 16,0 8-4-16,-17-5-2 15,1 5 0-15</inkml:trace>
  <inkml:trace contextRef="#ctx0" brushRef="#br0" timeOffset="373849.711">11593 16973 6 0,'0'-15'35'15,"0"15"1"1,0 18 0-16,-10 15-16 16,4 20-8-16,2 8-12 15,4 13-29-15,-7-10-5 16,17-2 0-16,-3-23 0 15</inkml:trace>
  <inkml:trace contextRef="#ctx0" brushRef="#br0" timeOffset="374333.6677">12293 17152 31 0,'0'0'33'15,"13"0"2"-15,36-3-10 16,31 3-14-16,23 0-3 16,27 9 0-16,21 0-1 15,17 7-5 1,6-1-7-16,-4-1-23 16,-14-8-7-16,-11 0-1 15,-24-11 0-15</inkml:trace>
  <inkml:trace contextRef="#ctx0" brushRef="#br0" timeOffset="374650.0764">12990 16913 17 0,'10'-42'33'16,"12"-2"1"-16,-4-13-4 15,-2-8-18-15,5 5-1 16,-11-2-1-16,2 3-1 0,-12 9-3 16,0 17-1-16,-13 13-2 31,1 20 0-31,-3 31-1 0,6 16-2 15,5 29-8-15,-2 15-14 16,3 12-15-16,7 9-1 16,-4-6 1-16</inkml:trace>
  <inkml:trace contextRef="#ctx0" brushRef="#br0" timeOffset="375034.7972">12368 17648 31 0,'3'-20'32'0,"12"-6"-1"16,-6-4-12-16,1-5-4 0,5-1-2 15,-8 1-2-15,2 9-2 16,-9 6-3-16,0 20-1 16,-4 17-1-16,-1 9 0 15,-2 14-2-15,1 18 0 16,0 5-2-16,6 16-4 15,3-1-4-15,-3-10-11 0,9-8-21 16,6-13-1-16,-15-47 5 16,0 0 1-16</inkml:trace>
  <inkml:trace contextRef="#ctx0" brushRef="#br0" timeOffset="375219.4002">12728 17784 41 0,'18'-11'35'0,"13"7"-1"16,-4 1-10-16,5 3-30 16,4 6-25-16,-8-6 0 0,6 4-1 15,-15-4-1-15</inkml:trace>
  <inkml:trace contextRef="#ctx0" brushRef="#br0" timeOffset="375552.4341">13142 17754 38 0,'0'0'34'0,"23"12"0"15,-9-14-12-15,2 2-14 16,10 0-1-16,-2-7 0 16,0 2-2-16,-5-10-3 0,-4 1 0 15,-10-4-2-15,-9 7 1 16,-9 1 0-16,-9 3-1 0,-8 3 0 16,-4 8 0-16,-1 8 1 15,4 4 1-15,31-16 1 16,-46 56 2-16,46-56 2 31,6 65-1-31,-6-65-3 0,56 67-5 16,-16-39 1-16,6-2-6 15,6-16-28-15,6-10-5 16,-13-10-3-16,3-9 2 16</inkml:trace>
  <inkml:trace contextRef="#ctx0" brushRef="#br0" timeOffset="375868.5095">13407 17444 21 0,'17'-6'35'0,"6"9"-1"0,-8-3 1 16,13-3-17-16,0 3-15 15,-3 0-11-15,3 4-23 16,-10-4-3-16,4 0-1 15,-10 0 0-15</inkml:trace>
  <inkml:trace contextRef="#ctx0" brushRef="#br0" timeOffset="376155.096">13702 17386 38 0,'-4'-12'35'16,"4"12"-2"-16,-11-7 0 0,11 7-25 31,-8 12-6-31,8 0-1 0,6 6-4 16,0 2 1-16,10 3-2 15,-1 6 2-15,4 5-1 16,-4-8 2-16,-6 3 2 16,-6 0 1-16,-11-4 0 15,-7-1 0-15,-10-3 2 16,-9-10-2-16,-1-8 0 0,0 1-2 15,8-4-6-15,4-10-18 16,9-7-10-16,14 0 0 16,9-4 0-16</inkml:trace>
  <inkml:trace contextRef="#ctx0" brushRef="#br0" timeOffset="376709.5258">13927 17377 30 0,'0'0'30'16,"-24"10"-6"-16,14 2-5 0,0 8-3 15,2 2-6-15,8 6-2 16,6-5-2-16,6 0-1 16,6-11-1-16,7-2 0 15,-3-6-2-15,6-4-1 16,-7-7 1-16,-1-8-1 31,-5-1 1-31,-9-4-1 0,-6 6-1 16,-3 1-1-16,3 13 2 15,-18-9-2-15,8 11 1 16,0 12-1-16,2 2 0 16,8 8 0-16,5 0 1 15,5 0 1-15,8-6-1 0,10-5 2 16,1-5 0-16,7-8 0 15,-1-10 2-15,-2-9-1 16,-5-2 1-16,-3-7 0 0,-14-1-2 16,-6 0 0-16,-9 5-1 15,-10 0-6-15,-2 9-9 16,-3 8-25-16,-12-3 0 31,6 5 1-31,-5 1-1 0</inkml:trace>
  <inkml:trace contextRef="#ctx0" brushRef="#br0" timeOffset="377093.8076">13666 17195 30 0,'10'-8'34'0,"24"4"-4"0,3-1-8 16,9-4-5-16,16 9-1 15,0 0-5-15,10 0-4 16,-7 4-2-16,-2 0-5 16,-9 2-13-16,-7 1-25 15,-21-7 2-15,-8 0-2 16,-18 0 0-16</inkml:trace>
  <inkml:trace contextRef="#ctx0" brushRef="#br0" timeOffset="378073.3075">14147 16133 2 0,'29'12'31'0,"6"8"3"0,22 27-1 0,7 22-14 31,6 31-4-31,4 27-1 0,-12 23-3 0,-16 17-1 31,-26-2-4-31,-17 2-2 0,-26-13-2 16,-20-16 0-16,-14-26-5 15,-9-19-7-15,6-27-17 16,7-22-12-16,3-18 1 16,13-11 1-16</inkml:trace>
  <inkml:trace contextRef="#ctx0" brushRef="#br0" timeOffset="381669.4594">14998 16919 14 0,'10'10'34'0,"6"-10"1"15,18 9-6-15,7-3-12 16,5-6-5-16,14 5-1 15,3-5-7-15,0 0-6 16,-2 0-13-16,-6 5-19 0,-11-11-2 16,-2 2 1-16,-17-4 2 15</inkml:trace>
  <inkml:trace contextRef="#ctx0" brushRef="#br0" timeOffset="381907.5483">15241 16627 55 0,'0'12'36'0,"0"12"-7"15,7 18-8-15,-7 10-7 16,0 16-4-16,0 1-2 15,3 5-3-15,-3-3-6 16,0-12-14-16,0-15-22 0,0-12-2 16,0-23 2-1,0-9-2-15</inkml:trace>
  <inkml:trace contextRef="#ctx0" brushRef="#br0" timeOffset="382570.3373">16377 16372 16 0,'0'0'23'0,"-12"-13"-6"0,0 9-6 15,-4 4-4-15,-8 0-2 16,-2 4-3-16,-5 1 0 16,-4 4 0-16,3 1-1 0,1 4-1 15,3-1 1-15,5 1 0 16,5 0 1-16,4 0 1 15,3-3 0-15,7 0 1 16,4-1 1-16,0-10 0 16,0 0 1-16,19 9 0 15,1-12-1-15,8 3 1 0,5-6-1 16,7 6 0-16,4 7 0 16,3 8-1-16,-4 6 0 15,-9 13-1-15,-9 3 0 16,-10 4 0-16,-15 0-1 15,-12-2-1-15,-9-8-1 16,-13-7 0 0,-1-7-4-16,-8-17-2 15,8 0-6-15,-2-12-12 16,6-2-12-16,12 2 1 16,1-7-1-16</inkml:trace>
  <inkml:trace contextRef="#ctx0" brushRef="#br0" timeOffset="382824.0991">15847 17021 26 0,'0'0'35'0,"16"9"2"16,14-9-9-16,16-5-12 16,21 5-4-16,7-9-2 15,12 5-5-15,-1 1-8 16,-2-4-16-16,-14-3-17 16,-2 10-1-16,-26 0 0 0,-7 0 1 15</inkml:trace>
  <inkml:trace contextRef="#ctx0" brushRef="#br0" timeOffset="383170.6467">16181 17215 4 0,'13'-10'34'0,"3"10"-1"15,-16 0 1-15,0 10-19 16,-12 7-4-16,-7 7-1 16,0 3-2-16,-8 1-2 15,4 6-3-15,6 0-1 16,3-7-1-16,14-5 0 15,10-1 1-15,8-4-2 0,10-5-2 16,7-1-3-16,-2-11-6 16,8 0-11-16,2-6-8 15,-15-5-2-15,6-4 1 16</inkml:trace>
  <inkml:trace contextRef="#ctx0" brushRef="#br0" timeOffset="383339.181">16355 17273 33 0,'-15'-12'30'15,"6"9"0"1,-3 11-1-16,6 8-6 0,8 21-6 16,-2 2-5-16,9 7-3 15,-5 2-3-15,5 3 1 16,0 2-5-16,-3-7-3 16,4 0-15-16,-1-17-22 0,-9-12-3 15,4-5 1-15,-4-12 1 16</inkml:trace>
  <inkml:trace contextRef="#ctx0" brushRef="#br0" timeOffset="384113.4131">16905 16890 3 0,'46'18'38'15,"19"-6"-29"1,30 2 1-16,31-7 2 0,30 0 2 16,30-7-1-16,24 0 0 0,14-7-2 15,11 7-1 1,0-9-2-16,-2 4-3 0,-12-2-2 16,-14 2-6-16,-23 5-8 15,-20 0-17-15,-35-6-6 16,-17 6 0-16,-43-12-1 15</inkml:trace>
  <inkml:trace contextRef="#ctx0" brushRef="#br0" timeOffset="384491.7399">17899 16545 34 0,'19'-25'34'0,"-3"-11"1"15,-2-5-11-15,2 2-6 0,-6-7-6 16,3 10-3-16,-7 0-3 16,2 9-2-16,-5 5-2 31,0 5 0-31,-3 17-1 0,0 11 0 16,3 15-1-16,-3 12 1 15,0 10-2-15,0 10-5 16,7 10-18-16,-1 12-14 15,-11-9 0-15,5 3 0 16</inkml:trace>
  <inkml:trace contextRef="#ctx0" brushRef="#br0" timeOffset="384992.2492">17022 17537 18 0,'0'0'29'16,"22"-13"-7"-16,-8-6-6 0,7-5 1 15,2-8-4-15,-1-2-2 16,3-2-2-16,-9 0-1 15,4 9-2-15,-10 1 0 16,-3 15-2-16,-7 11 1 16,0 0 1-16,-3 28-1 15,3 13-1 1,0 5-1-16,-4 12 0 16,4 2 0-16,0 0 0 15,4-3-4-15,-1 0-2 0,7-6-7 16,-8-19-18-1,-2-13-11-15,11-7 1 0,-11-12-2 16</inkml:trace>
  <inkml:trace contextRef="#ctx0" brushRef="#br0" timeOffset="385261.0254">17543 17586 38 0,'21'-6'37'16,"-2"3"2"-16,13 6-1 15,7-3-22-15,1 0-9 16,10 3-5-16,0 2-14 0,5-5-23 15,-13 0-2-15,3 0 1 16,-13-9-3-16</inkml:trace>
  <inkml:trace contextRef="#ctx0" brushRef="#br0" timeOffset="385914.4128">18172 17314 22 0,'0'0'35'0,"6"-20"1"15,8 8-11 1,13 0-10-16,5 1-3 0,13 5-3 16,-3-1-4-16,3 12-1 15,-8 3-2-15,-6 12 2 16,-14 3-2-16,-13 3 1 0,-14-1-2 15,-8-1 2-15,-1-2-2 16,-1-3 0-16,9-4 0 16,5-6-2-16,6-9 1 15,22 15 1-15,1-6-1 16,3 11 1-16,-3 3 2 16,-4 4 0-16,-14 2-1 0,-10 8 1 15,-15-3-2-15,-10-5-1 16,-11-4 0-16,-4-14-3 15,3-11-5-15,-2-7-5 16,14-5-13-16,15-5-14 16,5-7 1-16,19-1 2 0</inkml:trace>
  <inkml:trace contextRef="#ctx0" brushRef="#br0" timeOffset="386577.3691">18696 17495 31 0,'0'14'33'0,"16"1"1"16,2 2-10-16,10-9-13 15,6 1-2-15,4-9-1 16,2-5-1-16,-4-8-3 16,-1-5-2-16,-11 1 0 31,-6-7-1-31,-14 0 0 0,-13 2-1 16,-11 9 0-16,-13 13 0 15,-6 5 0-15,-5 12-1 16,1 5 1-16,2 3 1 15,8 8-1-15,11 8 0 16,11 0 0-16,22-5 0 16,11-4 1-16,11-5 0 0,11-6-2 15,8-6-2-15,7-3-9 16,5-12-23-16,-11-17-1 16,6 0 1-16,-17-15-1 15</inkml:trace>
  <inkml:trace contextRef="#ctx0" brushRef="#br0" timeOffset="386792.7366">19059 17227 22 0,'27'0'33'0,"0"-8"1"15,14 4-2-15,1 4-29 16,-1 0-14-16,4 4-20 16,-14-8 0-16,6 4 0 15,-15-9 12-15</inkml:trace>
  <inkml:trace contextRef="#ctx0" brushRef="#br0" timeOffset="386930.8752">19531 17101 28 0,'0'-10'34'0,"0"10"-1"16,-14-19-4-16,14 19-35 15,-17 0-23 1,-3-5-3-16,11 15-2 16</inkml:trace>
  <inkml:trace contextRef="#ctx0" brushRef="#br0" timeOffset="387115.5666">19562 17258 43 0,'7'34'40'0,"-3"7"-1"0,-12 5-6 15,-10-6-16-15,-6-3-3 16,-13-5-7-16,-3 2-5 16,-2-12-2-16,0-10-6 15,10-7-15-15,12-16-18 16,2-12-1-16,18-6 1 15,9-5 0 1</inkml:trace>
  <inkml:trace contextRef="#ctx0" brushRef="#br0" timeOffset="387662.4814">19755 17129 30 0,'-14'3'33'15,"10"7"-4"-15,-6 4-9 16,5 3-8-16,5 7-3 16,5-4-3-16,8 4-1 31,1-6-1-31,10 0-2 0,0-8 1 16,6-7-2-16,-4-7 1 15,1-10 0-15,-4-5-1 16,-4-3 1-16,-6 1-1 15,-7-2 1-15,-6 6-2 16,-5 8 2-16,5 9-2 16,-14 8 0-16,7 9 0 0,7 2-1 15,0 3 1-15,8 4-1 16,8-2 3-16,4-7-3 16,6-7 3-16,3-7 1 15,-1-6 0-15,0-6-1 16,-7-6 1-16,-4-4 1 0,-11-8-2 31,-6 0-1-31,-10 1-5 0,-10-6-13 16,-4 0-21-16,0 9 0 15,-4-13-2-15,6 11 1 16</inkml:trace>
  <inkml:trace contextRef="#ctx0" brushRef="#br0" timeOffset="388246.6666">19665 16894 35 0,'31'12'36'0,"-8"-12"0"16,11 6-14-16,12 0-7 15,2-6-5-15,10 5-8 16,-1-5-16-16,3 0-20 0,-13-8-2 15,2 11 0-15,-16-6 1 16</inkml:trace>
  <inkml:trace contextRef="#ctx0" brushRef="#br0" timeOffset="388593.706">20550 16898 25 0,'0'0'0'15,"0"0"0"-15,-4-21-1 16,1 10-22-16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4:43:15.5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1093 6193 13 0,'-93'9'20'0,"93"-9"-10"16,-3 15-4-16,104-15 1 0,53-4 2 15,85-6 1-15,55 0-1 16,91-7-1-16,51 2 0 16,77-4 0-16,29 2-1 0,83 0-2 15,-25 5-1-15,-12 3 0 16,-21 4 1-16,-44 0 0 31,-42 0 0-31,-72 1 0 0,-56 1 0 16,-124-3-2-16,-20 0-3 15,-67 3-5-15,-47-2-17 16,-55-4-12-16,-28 6 0 16,-36-9-1-16</inkml:trace>
  <inkml:trace contextRef="#ctx0" brushRef="#br0" timeOffset="538.5531">8400 5905 12 0,'9'-5'30'0,"13"11"0"16,-7-2-8-16,8 3-7 15,-1 5-4 1,2-1-2-16,4 3-1 16,-8-2-2-16,0 1 0 15,-10 0 0-15,-6-1 0 16,-14-2-2-16,-9 6 1 0,-12-4-1 16,-3 4-8-1,0-6-30-15,1 8-2 0,3-8-1 16,14 5-1-16</inkml:trace>
  <inkml:trace contextRef="#ctx0" brushRef="#br0" timeOffset="1222.6226">8807 6142 5 0,'9'34'32'0,"-9"6"0"15,3 12 1-15,-12-1-15 16,0-3-6-16,-1 3-4 31,-2-12-2-31,2-11-1 0,-5-18-2 16,15-10 0-16,-16-29-1 15,16-7-1-15,0-10 1 16,7-9-2-16,5-2 0 16,7 0 0-16,6 8 0 15,9 11-1-15,7 20 1 16,-1 12-1-16,-6 18 0 0,-5 10 1 15,-18 11-1-15,-11 7 2 16,-13 1-2-16,-12-2 2 16,-6-6-2-16,-3-7 2 15,3-5-2-15,7-5 0 16,15-4 1-16,14-2-1 16,12 1 2-16,7-1 0 0,1 3 2 15,9 6-1-15,-3-2 2 16,4-1 0-16,1-1 0 0,1-8-2 15,0-4-7 1,-3-3-28-16,1-13-3 0,-1 0-1 16,-9-9 0-16</inkml:trace>
  <inkml:trace contextRef="#ctx0" brushRef="#br0" timeOffset="1754.9274">9176 6370 15 0,'0'0'30'0,"0"0"-2"16,3 12-9-16,10-12-5 16,8 2-3-16,-2-2-1 15,5-5-3-15,-4-4-1 16,-5-4-3-16,-5-3-1 16,-10 1-1-16,-10 3 0 0,-9 2 0 15,-9 7-2-15,-3 3 2 16,0 12-2-16,3 8 2 15,4 2 2-15,15 7 0 16,9 3 1-16,17-3 0 16,11-2 0-16,10-3 0 31,3-5-7-31,2-5-31 0,-6-14-1 16,0-2-2-16,-12-15 1 15</inkml:trace>
  <inkml:trace contextRef="#ctx0" brushRef="#br0" timeOffset="2458.9249">4594 3180 8 0,'0'86'22'0,"9"58"-10"16,-9 55-5-16,0 58-1 16,-15 52 1-16,1 57-2 15,-7 35 1-15,0 27 3 16,-1 12 2-16,6 6-1 15,8-3 0-15,11 0-1 16,16-20-10-16,8-30-23 0,14-15-1 16,-7-43-6-16,6-28-2 15</inkml:trace>
  <inkml:trace contextRef="#ctx0" brushRef="#br0" timeOffset="3347.0561">4520 3309 36 0,'-22'18'12'0,"6"5"-4"0,-4-1 0 16,4-2-4-16,3-4 0 15,4-7-1-15,9-9 0 16,0 0 1-16,12-23 0 16,1 3 0-16,8-6 0 15,-2-1 1-15,6 0 0 16,-3-4-1-16,-2 14 2 0,-4-2-2 16,-3 8 0-16,-13 11 2 15,13 0 0-15,-13 8 0 16,3 8-3-16,-3 7 1 15,6 3-2-15,3 5-8 16,6 4-26-16,-2-11-1 16,12 0-1-1,0-15-1-15</inkml:trace>
  <inkml:trace contextRef="#ctx0" brushRef="#br0" timeOffset="3911.682">4969 2950 3 0,'12'-4'29'0,"8"9"0"16,-1-10 0-16,8 5-18 15,9 0-5-15,1 0 0 0,-1 0-1 16,-5-5-1-16,0 2 0 15,-10-4-3-15,-6 2 1 0,-15 5-2 16,5-16 0 0,-5 16 0-16,-22-5-1 0,8 5 0 15,-3 9 0-15,-2 11-1 16,2 3 2-16,3 12-1 0,5 3 2 16,0 4-2-16,4 5 2 15,0 0 0-15,-1-6 0 16,-1-2-1-16,-4-10 1 15,-2-5 0-15,-5-9 0 16,2-8-1-16,-2-7-1 31,4 0 1-31,4-7 0 0,10 7-1 16,5-13 0-16,10 11 1 16,7 2-4-16,6 0-17 15,12 11-9-15,-9-11 0 16,10 10-1-16</inkml:trace>
  <inkml:trace contextRef="#ctx0" brushRef="#br0" timeOffset="4379.9658">5312 3193 33 0,'15'9'30'0,"-15"-9"-1"16,15 15-14-16,-4 2-4 15,-6-5-1-15,1 2-2 16,-6-2-1-16,0-2 0 16,0-10-3-16,0 0-2 15,0 0 0-15,0-12-1 0,11 0-1 16,0 0 0-16,4-3-1 15,1 1-1-15,2 8 1 16,1 1 1-16,0 5-1 16,-6 6 1-16,-1 3 0 15,-6 7 0-15,-6-4 1 16,0 2 0-16,0-2 0 0,-6 0-1 16,6-12 0-16,0 0 0 15,0 0 0-15,16-20 0 16,-5 2-2-16,8-1 1 15,-1 1 0-15,4 5 0 0,-2 6 1 16,1 7 0-16,-4 1 1 31,0 14-1-31,-5 4 2 0,-5 3-4 16,2-3-29-16,-2 11-3 16,-7-11 0-16,4 6 0 15</inkml:trace>
  <inkml:trace contextRef="#ctx0" brushRef="#br0" timeOffset="5313.8418">4405 4388 28 0,'0'0'32'16,"-12"0"-3"-16,-4 1-5 15,-8 7-6-15,-7-2-8 16,0 5-10-16,-4 1-22 15,4 7-10-15,-7-10 0 16,11 10-2-16</inkml:trace>
  <inkml:trace contextRef="#ctx0" brushRef="#br0" timeOffset="5635.6225">3713 4686 17 0,'-12'10'32'16,"-16"-6"0"-16,7 9-7 15,-10 3-10-15,2 4-9 16,-1 2-16-16,-4-1-19 16,12 8-1-16,-3-9-3 15,15 6 9-15</inkml:trace>
  <inkml:trace contextRef="#ctx0" brushRef="#br0" timeOffset="5934.9387">3287 5106 31 0,'-20'14'31'0,"8"4"-1"16,-10 5-11-16,1 2-12 15,-2 5-13-15,2 1-20 16,8 10-3-16,-8-7 0 15,15 5 2-15</inkml:trace>
  <inkml:trace contextRef="#ctx0" brushRef="#br0" timeOffset="6214.4547">2954 5692 18 0,'-5'9'29'0,"-15"2"0"0,11 5-8 16,-7 9-10-16,1 6-6 15,2 6-10-15,-2-4-20 16,15 16-4-16,-3-14 0 16,13 9 5-16</inkml:trace>
  <inkml:trace contextRef="#ctx0" brushRef="#br0" timeOffset="6482.8665">2842 6411 13 0,'0'30'29'0,"-6"-12"1"16,9 21-6-16,-3 5-44 16,-9-8-4-16,15 21-2 0,-13-10 1 15</inkml:trace>
  <inkml:trace contextRef="#ctx0" brushRef="#br0" timeOffset="7040.1151">3028 7007 17 0,'3'33'28'0,"-3"-2"0"16,16 13-12-16,-3 4-15 15,2 0-23-15,16 11-3 16,-9-10-1-16,11 4 10 15</inkml:trace>
  <inkml:trace contextRef="#ctx0" brushRef="#br0" timeOffset="7319.5499">3494 7663 15 0,'18'23'30'15,"-3"-3"0"-15,14 6-5 0,-1 3-19 16,6-2-12-16,13 9-20 15,-11-16-2-15,14 6-1 16,-10-14 13-16</inkml:trace>
  <inkml:trace contextRef="#ctx0" brushRef="#br0" timeOffset="7557.1187">4160 8039 22 0,'25'19'33'0,"3"-13"-6"16,12 3-29-16,10-3-18 0,-4-14-6 15,7 8-2-15</inkml:trace>
  <inkml:trace contextRef="#ctx0" brushRef="#br0" timeOffset="8188.3714">4956 4338 40 0,'14'-10'34'0,"16"15"-1"15,5-2-9 1,3 3-17-16,10 9-18 15,-3-1-19-15,11 11-2 0,-5-11-1 16,9 11 2 0</inkml:trace>
  <inkml:trace contextRef="#ctx0" brushRef="#br0" timeOffset="8488.561">5798 4638 30 0,'0'0'33'0,"27"7"1"32,-10 2 0-32,4 4-21 0,7 6-12 15,0 3-20-15,3 7-12 16,-12-10-2-16,6 15 0 0</inkml:trace>
  <inkml:trace contextRef="#ctx0" brushRef="#br0" timeOffset="8741.6354">6201 5179 39 0,'19'15'36'16,"-4"-3"1"-16,1 7-4 16,3 5-20-16,-7 1-11 15,0 5-20-15,-6-2-16 16,5 4-1-16,-9-3-1 16</inkml:trace>
  <inkml:trace contextRef="#ctx0" brushRef="#br0" timeOffset="9004.4398">6452 5989 25 0,'0'0'35'32,"12"25"0"-32,-12-8-2 0,3 2-16 15,2 9-12-15,-5 3-22 16,0 11-16-16,-13-4-1 16,6 10-1-16</inkml:trace>
  <inkml:trace contextRef="#ctx0" brushRef="#br0" timeOffset="9304.8334">6335 6953 38 0,'0'26'33'0,"-17"-6"0"0,11 13-5 15,-9-4-36-15,-9-2-22 16,8 13-2-16,-9-14 0 15,7 8 3-15</inkml:trace>
  <inkml:trace contextRef="#ctx0" brushRef="#br0" timeOffset="9574.4388">5983 7478 38 0,'-8'22'35'0,"-7"-5"-1"16,-1 11-3-16,-10 1-20 15,-8 5-16-15,-2 7-25 0,-9-11-2 16,5 5-3-16,-8-17 0 16</inkml:trace>
  <inkml:trace contextRef="#ctx0" brushRef="#br0" timeOffset="10076.4571">5187 8042 29 0,'-20'3'25'15,"-1"5"-1"-15,-12-3-3 0,-5 4-6 16,-8-2-15-16,-13-7-24 15,7 0-4-15,-16-19-2 16,11 2-1-16</inkml:trace>
  <inkml:trace contextRef="#ctx0" brushRef="#br1" timeOffset="21543.0187">6276 5886 42 0,'-22'-12'37'16,"22"12"1"-16,0 0-8 15,-4 12-9-15,20 11-6 16,6 2-4-16,8 11-5 16,8 1 0-16,8 9-1 15,-2-3-2-15,2 3-1 16,-5-4-1-16,-4-9-3 0,-6-4-5 16,-10-14-19-16,-5-8-15 15,-3-9-2-15,-7-11 1 16,-6-4 0-16</inkml:trace>
  <inkml:trace contextRef="#ctx0" brushRef="#br1" timeOffset="21875.9709">6685 5869 33 0,'0'0'34'0,"0"0"0"15,-15 0-8-15,1 14-6 16,-9 3-7-16,-6 12-4 16,-11 2-2-16,2 6-2 15,-11 2-1-15,6 7-2 16,-4-3 0-1,3-2-1-15,2-4 0 16,10-9 0-16,4-9 0 16,9-3-1-16,11-7-1 15,8-9-6-15,8-14-27 0,8 5-5 16,3-11 0-16,12 5-1 16</inkml:trace>
  <inkml:trace contextRef="#ctx0" brushRef="#br1" timeOffset="22428.7214">6860 5632 31 0,'11'-3'33'0,"-11"-13"-2"16,6-3-8-16,3 0-6 0,-9-6-4 16,10 8-2-1,-10-2-2-15,6 6-1 0,-6-2-3 16,0 15 0-16,-4-11-3 16,4 11 0-16,-5 16 0 15,2-2-1-15,3 6-1 31,-3 7 1-31,3 7 0 0,3 4 0 16,0 1 0-16,2-3 0 16,-2-6 1-16,2-2-1 15,-3-6 1-15,4-4-1 16,-6-7 1-16,0-11 0 16,0 0 0-16,0 0 0 15,0 0-4-15,0 0-8 0,0 0-30 16,0 0-1-16,0 0 0 15,0 0-1-15</inkml:trace>
  <inkml:trace contextRef="#ctx0" brushRef="#br0" timeOffset="26316.9153">173 6224 15 0,'-57'12'20'0,"57"-12"19"15,103 10-20 1,-13-16 0-16,21 6-1 16,16-8-3-16,24 8-6 15,8-5-2-15,-6 5-4 31,-6 0-30-31,-20 13-7 0,-20-7-1 16,-17 7-1-16</inkml:trace>
  <inkml:trace contextRef="#ctx0" brushRef="#br1" timeOffset="28967.7673">256 6026 71 0,'0'0'38'16,"0"0"-5"0,0 0-11-16,42 26-7 0,0 1-5 15,3 5-3-15,3 9-1 0,3 0-3 16,1 2-4-16,-14 3-9 15,-38-46-21-15,53 63-10 16,-53-63 0-16,0 0 0 16</inkml:trace>
  <inkml:trace contextRef="#ctx0" brushRef="#br1" timeOffset="29167.6556">642 6070 62 0,'-5'-46'39'0,"5"46"0"16,0 0-11-16,-46 29-15 15,46-29-5-15,-57 70-3 0,21-26 0 16,-2 4-2-16,-2 0-4 16,5-2-6-16,-1-3-17 15,36-43-16-15,-37 47 0 0,37-47 0 16,0 0-1-1</inkml:trace>
  <inkml:trace contextRef="#ctx0" brushRef="#br1" timeOffset="29552.3832">239 6747 55 0,'0'0'36'32,"0"0"1"-32,0 0-13 0,0 0-11 15,55 0-10-15,-55 0-18 0,64 0-18 16,-64 0-2-1,82-9-1-15,-82 9 1 0</inkml:trace>
  <inkml:trace contextRef="#ctx0" brushRef="#br1" timeOffset="29967.9392">557 6593 50 0,'0'0'35'16,"0"0"0"-16,52-23-14 15,-52 23-7-15,48 0-4 16,-48 0-4-16,0 0-2 15,33 43-2-15,-33-43 0 0,0 0-1 16,-16 59-1-16,16-59-1 16,0 0 0-16,0 0 0 15,0 0 0-15,0 0 1 16,0 0 1-16,0 0 1 0,41 45 1 16,-41-45 2-16,0 0 0 15,53 48 0 1,-53-48 0-1,-7 45-1-15,7-45-1 0,-39 43-3 16,39-43-4-16,-58 24-11 16,58-24-26-16,-61 3-1 15,61-3 1-15,0 0-1 16</inkml:trace>
  <inkml:trace contextRef="#ctx0" brushRef="#br2" timeOffset="35988.2466">4538 5985 34 0,'0'0'31'0,"0"-19"-3"15,-12 7-2-15,-4 5-4 16,-8-2-7-16,0 9-5 15,-9 8-2-15,-1 3-5 16,-2 10 1-16,5 5-3 0,8 8 1 16,12 7-1-16,11 2 0 15,14-2 0-15,19-11 0 16,13-6 1-16,10-14 0 16,6-10 0-16,0-14 2 15,-7-10 0-15,-15-14 1 31,-11-5 0-31,-26-4-1 0,-22 7 1 16,-15 4 0-16,-9 5-2 16,-5 8-4-16,0 2-5 15,10 11-37-15,6 10-1 16,11 9 0-16,17 3 0 0</inkml:trace>
  <inkml:trace contextRef="#ctx0" brushRef="#br2" timeOffset="37175.9602">8229 5973 39 0,'-12'-24'34'0,"-1"9"-4"16,-8 5-6-16,-5-2-7 16,-2 12-3-16,-8 0-6 0,5 12-2 15,-1 8-2-15,5 9-2 16,5 5-1-16,10 7 0 15,12-2 1-15,21 2-1 16,14-10 2-16,13-10-1 0,6-12 2 16,6-9 0-16,-8-17 2 15,-1-5-1-15,-19-12-1 32,-15-5 1-32,-34 1-2 0,-15 3-3 15,-13 9-12-15,-3 5-29 16,-10 1-2-16,5 7 1 15,0-1-1-15</inkml:trace>
  <inkml:trace contextRef="#ctx0" brushRef="#br2" timeOffset="37929.2922">8070 5489 33 0,'0'0'30'15,"-4"-13"-2"-15,9 3-7 16,7 1-5-16,3-1-5 16,8 6-1-16,1-3-2 15,1 7-2-15,-3 5-1 0,-3 4-1 16,-7 7 0-16,-6 7-1 16,-16 2 0-16,-8 7-1 15,-3 1-1-15,-5 0 1 16,2-4-2-16,2-2 0 15,9-3 0-15,7-12 0 16,6-12 1 0,28 10 0-16,-3-15 1 15,9 0-1-15,1-1 2 16,2 0 0-16,-4 0 0 16,-4 2 0-16,-7-3-1 15,-6 7-1-15,-16 0-3 16,0 0-9-16,0 0-29 15,-13 0 0-15,-3 0-1 0,4 12 0 16</inkml:trace>
  <inkml:trace contextRef="#ctx0" brushRef="#br1" timeOffset="50620.5096">6453 5063 33 0,'0'0'32'16,"0"0"-6"-16,15 0-3 0,1 17-4 15,-3 4-4 1,10 19-4-16,-7 3-1 0,3 22-2 15,-4 3-1-15,-3 3-3 16,-6 3-3-16,-3-3-1 0,-3-6-5 16,0-12-5-16,0-6-10 15,0-16-17-15,-3-19-2 16,3-12 1-16,0 0 0 16</inkml:trace>
  <inkml:trace contextRef="#ctx0" brushRef="#br1" timeOffset="51258.8708">6480 5029 27 0,'0'0'25'0,"0"0"-4"16,0 0-6-16,-7-12-4 0,7 12-3 15,4-14-2-15,-4 14-2 16,9-18 1-16,-5 8 0 16,-4 10 0-16,6-9 0 15,-6 9-1-15,0 0 0 16,-4 9 0-16,-1 5-1 15,-2 5 0-15,4 2-2 0,-4-1 0 16,2-1 0-16,1 0 0 16,4-5-1-16,-5-5 1 15,5-9 0-15,0 0 0 16,0 0 0-16,0 0 0 16,-10 0 1-16,10 0-2 15,-3-19 1 1,3 3 0-16,0 0-1 15,6 1 0-15,-2-2 1 16,2 3-1-16,3 4 0 0,0 6 1 16,4 4 0-16,-1 9 0 15,1 3 0-15,2 0-2 16,1 2-15-16,-4-7-19 16,6 3-1-16,-18-10 0 0,18-4 0 15</inkml:trace>
  <inkml:trace contextRef="#ctx0" brushRef="#br1" timeOffset="51807.9727">5670 4245 42 0,'0'0'35'16,"17"-17"0"-16,7 13-12 16,11 9-7-16,5 4-4 0,13 12-3 15,2 7-2 1,6 12-2-16,-1-1-2 16,-4 3 0-16,-6-2-4 0,-10-8-5 15,-4-2-9-15,-14-7-17 0,-11-10-5 16,-6-3-2-16,-15-10 1 15</inkml:trace>
  <inkml:trace contextRef="#ctx0" brushRef="#br1" timeOffset="52208.2936">5722 4216 44 0,'0'0'32'16,"-7"-14"-9"-16,7 14-7 15,-4 10-4-15,4 3-4 16,4 9-3-16,-1-1-4 15,0 2 1-15,-1 0-2 0,5-4 2 16,-7-19-1-16,5 12 0 16,-5-12 1-16,0-21-1 0,-8-3 1 15,-1-1 1-15,2-3 0 16,-3 2 0-16,2 3-1 16,-2 7 1-16,5 2-1 31,5 14 0-31,10-8 0 0,9 8-1 15,10 0-5-15,4-4-14 16,-1-6-18-16,10 6 0 16,-8-12 0-16,-6 4 0 15</inkml:trace>
  <inkml:trace contextRef="#ctx0" brushRef="#br1" timeOffset="52777.207">4668 4036 22 0,'0'0'33'0,"23"-15"2"15,13 2-6-15,7-2-12 16,8 1-7-16,14 1-1 16,1 3-2-16,5 9-3 0,-7 5-1 15,-4-1-2 1,-13 9-4-16,-9-6-5 0,-10 7-8 16,-8-1-18-16,-20-12-1 15,16 0-2-15,-21-12 1 0</inkml:trace>
  <inkml:trace contextRef="#ctx0" brushRef="#br1" timeOffset="53124.7206">4789 3938 11 0,'0'0'30'16,"-12"5"0"-16,-3 2-10 0,-1 5-5 31,-1 1-4-31,0 0-7 0,1 2-1 16,7-2 0-1,9 1-1-15,13-8-1 0,9 0-6 16,5-12-26-16,13 13 1 16,-9-17-1-16,9 4 0 15</inkml:trace>
  <inkml:trace contextRef="#ctx0" brushRef="#br1" timeOffset="53642.4443">3475 4528 36 0,'0'0'23'15,"12"-14"-3"-15,5-2-1 16,7-9-4-16,10-10-2 15,12-5-4 1,11-8-1-16,13 3-2 16,2-2-2-16,5 6-1 15,-5 7-2-15,-7 8-5 16,-6 11-10-16,-10 10-20 16,-18-3-1-16,-9 8 1 15,-22 0-1-15</inkml:trace>
  <inkml:trace contextRef="#ctx0" brushRef="#br1" timeOffset="54048.7836">3512 4361 16 0,'0'0'31'0,"3"-12"1"15,-3 12-8-15,-13 22-10 16,-5-5-5-16,-1 12-3 0,-5-1-4 16,2 5-2-16,4-4 1 0,0-3 0 15,7-7 0 1,7-10 1-16,4-9 0 0,26 0 0 16,3-6 0-16,4-4 0 15,11 1-9-15,6 0-25 16,-10-9 0-16,9 9-2 31,-18-9 0-31</inkml:trace>
  <inkml:trace contextRef="#ctx0" brushRef="#br1" timeOffset="54581.8548">2688 5770 21 0,'-10'-22'31'0,"6"-9"2"16,4-11-12-16,14-9-4 16,5-21-5-16,14-5-1 0,8-11-3 15,10 6-1 1,-1 8-4-16,-3 8-5 15,0 20-14 1,-10 22-19-16,-22 16 0 16,-6 30-2-16,-18 7 1 0</inkml:trace>
  <inkml:trace contextRef="#ctx0" brushRef="#br1" timeOffset="54913.0902">2610 5661 20 0,'0'0'32'16,"6"16"-2"-16,-6 3-6 16,3 4-9-16,4 6-5 15,-1-2-2-15,6 1-1 16,1-11-1-16,2-10-1 0,5-14-2 16,3-14-4-16,5-10-31 0,6 4-2 15,-9-8 0 1,6 7-2-16</inkml:trace>
  <inkml:trace contextRef="#ctx0" brushRef="#br1" timeOffset="55702.8591">2668 6761 37 0,'0'-11'31'0,"-11"3"-3"0,11 8-13 16,-13 11-4-16,6 10-5 15,7 17-2-15,0 8-2 16,10 13-1-16,10 6 1 15,4 2 0-15,10 1-1 16,8-3 0-16,6-8-2 16,-2-14-1-1,4-7-2-15,-10-16-1 16,-9-7 0-16,-6-7-2 16,-12-6 0-16,-13 0 1 15,-4-15 1-15,-8 2 1 16,-4-1 2-16,-2-1-1 15,2 2 2-15,0-2-1 16,-6-7-1-16,20 12 2 16,2 10 1-16,9-2 3 15,2 2 2-15,0 5 1 16,4 5 3-16,-5 2 1 16,5 8 1-16,-9-2 0 0,0 3-1 15,-6-3-1-15,-3 3-1 31,-6-5-3-31,4-3-5 0,5-13-25 16,-8 15-11-16,8-15 0 16,0 0 0-16</inkml:trace>
  <inkml:trace contextRef="#ctx0" brushRef="#br1" timeOffset="56256.2822">3453 7985 20 0,'0'0'31'16,"0"0"-1"-16,-3 22-8 15,9 0-5-15,9 10-4 16,8 3-3-1,14 5-2-15,6-3-2 16,13 1-1-16,3-6-3 16,5-6-3-16,2-1-5 15,-7-13-5-15,-1-5-8 16,-11 0-12-16,-12-9-4 16,-7-1 0-16,-13-6 10 15</inkml:trace>
  <inkml:trace contextRef="#ctx0" brushRef="#br1" timeOffset="56433.8964">4039 8204 22 0,'22'4'31'15,"-22"-4"-3"-15,19 25-3 16,-4 0-5-16,-5-1-4 0,-1 9-2 16,-12-7-3-16,-3-2-4 15,-10-4-9-15,1 1-27 16,-4-19-7-16,3-2-1 15,-2-7-1-15</inkml:trace>
  <inkml:trace contextRef="#ctx0" brushRef="#br1" timeOffset="57171.816">4942 8373 30 0,'19'-8'34'0,"0"3"0"16,16-3-6-16,15 5-17 0,7-9-4 15,18 3 0-15,2-9-4 16,2-2-2-16,-3 1-1 31,-9-5-2-31,-11 3 1 16,-14 2-1-16,-13 6 0 0,-15-2-1 16,-14 4 2-16,-14 0 1 15,-3 1 0-15,-5 3 1 16,-1-2-1-16,3 2 1 15,8 0 0-15,12 7-1 16,-10-13 1-16,20 13-1 0,3-4 0 16,6 4 0-16,0 0 1 15,-2 0 1-15,-3 10 0 16,-2 2 0-16,-5 2 0 16,-2 1 1-16,-5-1-3 15,-4 0-5-15,4 1-19 16,4-2-10-1,-4-13-1-15,0 0 0 16</inkml:trace>
  <inkml:trace contextRef="#ctx0" brushRef="#br1" timeOffset="57603.6742">6077 7704 30 0,'0'0'33'0,"21"0"-1"0,5-14-10 16,13-13-5-16,15-3-4 16,7-11-1-16,8-5-4 15,-1-10-3-15,0 1-2 16,-12-1-3-16,-9 5-1 15,-15 5-2-15,-9 13-2 0,-13 11-4 16,-14 2-4-16,4 20-9 16,-18 0-11-16,0 0-2 0,8 11 0 15,-5-5 17 1</inkml:trace>
  <inkml:trace contextRef="#ctx0" brushRef="#br1" timeOffset="57935.7568">6595 7185 31 0,'0'0'21'0,"-9"0"-3"15,-4 7-3-15,0 3-6 0,-2 2-2 16,-3 1-4-16,2-1 0 15,0-2 0-15,4-1 0 16,12-9 0-16,0 0 0 16,0 0-1-16,14-18 1 15,6 2-1-15,2-1 0 16,3-3 0-16,0-2 0 0,0 6-1 16,-4-1 1-16,-2 9 0 15,-4 4-1-15,-3 9-5 0,-5 10-23 16,-7-1-4-1,6 11-1-15,-13-6 0 0</inkml:trace>
  <inkml:trace contextRef="#ctx0" brushRef="#br1" timeOffset="58777.2372">6833 6341 42 0,'7'-15'36'0,"6"20"-2"0,-7 12-9 16,-6 9-8-16,7 21-5 16,-13 6-3-16,6 10-3 0,-11 3-2 15,-1-4-3-15,0-3-3 16,-7-14-4-16,6-2-7 16,-5-16-11-16,5-12-14 15,7-6 0-15,6-9 0 0</inkml:trace>
  <inkml:trace contextRef="#ctx0" brushRef="#br1" timeOffset="59125.1276">6877 6442 14 0,'-4'-36'29'0,"4"9"-3"16,-5 3-8-16,-7 7-4 0,-2 11-4 15,-7 6-2-15,2 11-3 16,-6 6-1-16,1 0-2 16,-1 2-1-16,7 1-1 15,5-3 1-15,7-3-1 16,6-14 0-16,10 5 1 0,7-12-1 16,6-5 1-16,4-5-1 15,2-5 1-15,1-1 1 16,-2 0 0-16,-6-1 1 15,0 7-1-15,-7 3 2 16,-2 9 0 0,-13 5 1-16,15 7 0 15,-8 7-2-15,4 3-4 16,1 5-20-16,7 4-14 16,-6-1-1-16,11 6 0 15</inkml:trace>
  <inkml:trace contextRef="#ctx0" brushRef="#br0" timeOffset="117541.0621">12128 6520 23 0,'310'12'10'31,"50"-9"1"-31,110 3 3 0,3-4-1 15,39-2-2-15,36 8 0 16,29-4 0-16,10 2 1 16,5 1 0-16,-4 3-2 15,-63 0-1-15,22 4-2 16,-24 0-1-16,-36 1-2 16,-53-3-2-16,-44-6-6 0,-56 3-14 15,-49 0-17-15,-69-13-1 16,-37 4 0-16,-63-14 0 15</inkml:trace>
  <inkml:trace contextRef="#ctx0" brushRef="#br0" timeOffset="119258.1417">20985 6575 14 0,'-15'0'33'16,"15"12"2"-16,0-12-1 16,16 22-18-16,6-3-5 15,5 1-4-15,9-1-2 16,-1-4 0-16,-1-1-3 15,-5-4 0-15,-4-2 0 0,-13-5-1 16,-12-3 1-16,-10 7-1 16,-11 1 0-16,-3 0-1 15,-4 1-3-15,5 3-11 0,4 6-21 16,3-11-1-16,16 5 0 16,0-12 0-16</inkml:trace>
  <inkml:trace contextRef="#ctx0" brushRef="#br0" timeOffset="119673.308">21469 6602 54 0,'0'0'30'0,"-10"11"-12"0,10 7-5 15,-3 4-5-15,6 2-2 16,4 2-1-16,8-1-1 16,0-11-1-16,5 0-1 15,2-14 0-15,1 0 0 16,-4-13 1-16,1-6-2 0,-6-6 1 16,-5 3 0-16,-5-2 1 0,-4 3-1 15,0 5 0 1,-4 7 0-16,4 9 1 15,0 0-2-15,-7 22 2 0,13-3-2 16,7 3 1-16,2 0-1 16,6-3 2-16,1 0-1 31,2-9 2-31,0-7-1 0,-4-8 1 16,-2-3-1-16,-9-9-2 15,-4-4-2-15,-5-1-13 16,-5-1-24-16,-14-8-1 15,1 8-1-15,-7-6 0 16</inkml:trace>
  <inkml:trace contextRef="#ctx0" brushRef="#br0" timeOffset="120442.4601">13260 3266 22 0,'-7'184'27'16,"2"62"-12"-16,-10 54 1 15,-5 53-1-15,-1 35 0 16,-9 39-3-16,4 22 2 16,-1 6-5-16,10 6-1 31,12-6 1-31,17-14-13 0,13-13-16 15,19-14-15-15,-4-42 0 16,9-28 0-16</inkml:trace>
  <inkml:trace contextRef="#ctx0" brushRef="#br0" timeOffset="121228.3504">13235 3196 45 0,'0'0'21'15,"-15"12"-3"-15,2 1-4 16,-2 3-6-16,-3 4-4 15,2-4-2-15,0 3 0 16,2-1 0-16,7-5-1 16,7-13 0-16,0 0 0 31,9-9 0-31,3-11-1 0,5-1 0 16,3-4 0-16,3-6 0 15,1 6 0-15,-5 4 1 16,2 9 0-16,-1 5 1 15,-3 11 1-15,0 8 0 16,1 4 0-16,-2 6-2 16,6 2-11-16,2 1-19 0,-6-13 0 0,11 2-2 15,-14-18-1 1</inkml:trace>
  <inkml:trace contextRef="#ctx0" brushRef="#br0" timeOffset="121575.3169">13589 2535 39 0,'0'0'34'16,"6"21"-2"-16,-6 11-10 16,0 5-8-16,4 15-4 0,-4 12-2 15,5 5-1-15,-2 4-3 16,4-6-5-16,-1-4-13 0,0-7-21 15,-6-19 0 1,9-6-1-16,-9-31 0 0</inkml:trace>
  <inkml:trace contextRef="#ctx0" brushRef="#br0" timeOffset="122160.3511">13831 2574 33 0,'0'0'17'16,"0"0"2"-16,0 0 1 15,0 0 0-15,3 20-3 16,-3 0-3-16,0 18-3 16,0 2-4-16,0 8-1 31,0 1-1-31,7 7-3 0,-2-1-7 16,-3-7-12-16,2-16-18 15,6-5-1-15,-10-27 0 16,15 14 0-16</inkml:trace>
  <inkml:trace contextRef="#ctx0" brushRef="#br0" timeOffset="122447.5899">14010 2571 32 0,'0'0'32'16,"10"0"1"-16,-6 13-11 15,-1 6-8-15,5 13-2 16,-5 8-4-16,7 4 0 0,-4 3-3 16,1 7-2-1,-1-3-2-15,-1-8-1 16,2 2-5-16,-7-19-6 0,9-7-14 15,-3-4-11-15,-6-15 1 0,0-13-1 16</inkml:trace>
  <inkml:trace contextRef="#ctx0" brushRef="#br0" timeOffset="122601.5302">13889 2810 4 0,'0'0'28'0,"10"14"0"16,2-14-1-16,11 3-27 16,11 0-21-16,-10-8-2 15,13 10-3-15,-9-13 10 16</inkml:trace>
  <inkml:trace contextRef="#ctx0" brushRef="#br0" timeOffset="128175.6948">14368 2457 40 0,'-16'0'25'16,"2"7"-4"-16,-9 6-3 16,-6 18-4-16,1 7-1 15,1 10-3-15,6 14-2 32,7 1-2-32,9 2-1 0,7 4-1 15,16-12-2-15,11-7-12 16,6-8-24-16,-5-27 0 15,13-6-2-15,-12-18 1 16</inkml:trace>
  <inkml:trace contextRef="#ctx0" brushRef="#br0" timeOffset="128560.5825">14358 2759 18 0,'0'0'32'0,"0"0"0"16,20-7-3-16,1 5-13 15,3-5-6-15,4 4-5 16,3 3-1-16,0 0-1 15,-5 5-2-15,-3 2 0 0,-13 7 1 16,-7-1-2-16,-9 1 1 16,-5 1 0-16,-6 2 0 15,-2-3 0-15,-2-4 0 16,2 3 0-16,6-4-1 16,13-9 1-16,-9 12 0 15,9-12-1-15,19 4 0 0,2-8-7 16,3-2-19-16,9 6-8 15,-12-6 0-15,8 3-1 16</inkml:trace>
  <inkml:trace contextRef="#ctx0" brushRef="#br0" timeOffset="128814.3382">14624 2556 40 0,'19'0'33'15,"9"15"-3"-15,3 6-10 0,-7 9-7 16,1 11-4-16,-10 10-3 16,-5 6-1-16,-10 2-3 15,-12-4-7-15,-5-5-14 16,-2-7-14-16,-10-19-1 15,10 0 0-15,-1-24 2 16</inkml:trace>
  <inkml:trace contextRef="#ctx0" brushRef="#br0" timeOffset="129193.7709">14981 2510 35 0,'0'-15'34'0,"0"15"-1"16,-8 10-6-16,5 11-8 16,3 22-6-16,-3 5-6 0,3 20-1 15,0 7-2-15,5 4 1 16,-5-5-3-16,4-3-3 15,1-10-14-15,1-10-23 16,-6-22 1-16,9-9-1 16,-9-20 0-16</inkml:trace>
  <inkml:trace contextRef="#ctx0" brushRef="#br0" timeOffset="129949.1256">15269 2362 25 0,'19'6'31'0,"-7"-15"-4"0,7 2-11 15,4 7-3-15,1 0-5 16,0 0-3-16,-4 0 0 15,0-1-1-15,-10-4-3 16,-10 5 1-16,9 5-1 16,-9-5 0-16,0 0 0 15,-3 9 0-15,3-9-1 0,-6 20 1 16,0 2-1-16,3 6 1 16,-4 12 0-16,1 7 2 15,3 9-2-15,3 6 2 16,3 12-2-16,3 5 1 15,4 0 0-15,-2 0 0 16,4-8-2 0,-1-4 1-16,-4-9 0 15,1-8-1-15,-8-11 4 0,0-7-1 16,-8-4 0-16,1-10 0 16,-7-8 1-16,0-2-1 15,-8-2 1-15,3-2-1 16,-1-4-3-16,3-4-2 15,5 4-9-15,-2 0-21 0,5-4-6 16,9 4 0-16,0 0 0 16</inkml:trace>
  <inkml:trace contextRef="#ctx0" brushRef="#br0" timeOffset="130364.9867">15672 3175 36 0,'0'0'35'15,"16"-7"1"-15,-1 7-6 0,4 0-13 16,-3 0-7-16,3 0-4 16,-6 0-2-16,2 11-1 15,-9-2-1-15,-6 2-1 0,-4 2 1 16,-5 0-2-16,-3 0 2 16,0 4-2-16,-4-2 0 15,2 0-1-15,3-4 2 16,3-2-1-16,8-9 1 15,3 16-2-15,8-11 0 32,5-5-3-32,7 5-15 0,6-5-17 15,-6-8-2-15,8 4 1 16,-10-5 0-16</inkml:trace>
  <inkml:trace contextRef="#ctx0" brushRef="#br0" timeOffset="130580.5378">15927 3205 6 0,'0'0'30'16,"16"9"0"-16,-16-9 0 31,25 0-17-31,-7 0-5 0,4 0-5 15,-3-3-8-15,2-1-10 16,-2 4-11-16,-13-9-4 16,7 9 0-16</inkml:trace>
  <inkml:trace contextRef="#ctx0" brushRef="#br0" timeOffset="130734.2094">15944 3260 30 0,'-10'8'28'15,"13"4"-3"-15,-3-12-3 16,21 14-6-16,-2-8-6 16,3-6-14-16,6 5-23 15,-7-14-4 1,7 9-1-16,-9-11-2 16</inkml:trace>
  <inkml:trace contextRef="#ctx0" brushRef="#br0" timeOffset="131135.1132">16256 3207 21 0,'0'0'29'0,"11"7"-1"15,0-7-10-15,1 0-7 0,4 0-2 16,-3-6-2-16,2 0 0 16,-1-3-3-16,-4-1-1 15,-3-2-1-15,-7 0-2 16,0 0 1-16,0 12 0 16,-21-13-1-16,8 13 0 15,-6 3 0 1,1 6 0-16,-1 4 0 15,3 1 2-15,4 5-1 16,3 3 2-16,9-2 0 16,6-5 0-16,4-1 1 0,5 3 0 15,4-8-1 1,2-2-7-16,4-11-22 0,-1 4-9 16,-5-17 1-16,3 5-2 15</inkml:trace>
  <inkml:trace contextRef="#ctx0" brushRef="#br0" timeOffset="131366.4884">16476 2764 35 0,'0'0'31'0,"4"-12"-3"0,-4 12-11 15,9-2-35-15,-9 2-10 16,0 0-2-16,0 0-1 16</inkml:trace>
  <inkml:trace contextRef="#ctx0" brushRef="#br0" timeOffset="131535.6397">16507 2825 29 0,'0'14'36'0,"0"11"3"16,0-2-4-16,-5-1-13 15,5 3-7-15,-9-8-7 16,2 2-4-16,-5-6-5 16,-1-13-14-16,-6-8-23 31,7 1 1-31,-3-10-2 0,8 4 0 15</inkml:trace>
  <inkml:trace contextRef="#ctx0" brushRef="#br0" timeOffset="132183.7473">16597 2825 32 0,'0'0'31'0,"0"0"-1"15,0 0-6-15,0 0-13 16,0 14-5-16,0-4-3 16,0 5-3-16,3 4 1 15,4-2 0-15,-1 2 0 16,3-7 0-16,3 0 1 15,2-7-1-15,-3-5 0 0,2-3 1 16,3-8-2-16,-5-4 2 16,2 1-1-16,-7-4 1 15,0 2 0-15,-2 0 0 16,-4 5 1-16,0 11 0 16,0-14 0-16,0 14 0 15,0 0-1 1,0 0 0-16,-6 14-2 15,6-14 1-15,6 18-1 0,0-5 0 16,0-1 1-16,3-1-1 16,0-6 1-16,4-5 0 15,0 0 0-15,-1-7 0 16,1 1 0-16,-5-9 0 16,-1 2 0-16,-4-5 0 0,-3 4 0 15,0 1-5-15,-9 1-11 16,-4 0-21-16,13 12 0 15,-24-14-2-15,15 14 1 16</inkml:trace>
  <inkml:trace contextRef="#ctx0" brushRef="#br0" timeOffset="137605.7953">12869 6721 23 0,'-27'-3'31'0,"8"9"-1"0,-8-2-10 15,5 8-4-15,6 4-6 16,0 5-4-16,11 1-1 16,12 1-1-16,11 0 0 15,9-10 1-15,8-4 1 16,-2-13 1-16,0-5 1 15,-10-13 1-15,-4 0-1 0,-19-5-2 16,-12 5 0-16,-14 4-5 16,-8 8-26-16,0 2-15 15,3 15-1-15,7-7 0 16</inkml:trace>
  <inkml:trace contextRef="#ctx0" brushRef="#br0" timeOffset="138359.8951">16386 6498 43 0,'0'-20'35'0,"0"20"-5"15,4-9-7-15,-4 9-7 0,-2 23-5 16,-2 5-10 0,4 10-25-16,-4-3-10 15,6 10-1 1,-4-4 0-16</inkml:trace>
  <inkml:trace contextRef="#ctx0" brushRef="#br0" timeOffset="138845.2517">16322 7025 34 0,'0'11'29'0,"0"6"-2"16,-4 4-12-16,1 0-6 15,0 2-4-15,3-4-1 16,0-3-2-16,0-16 0 16,0 0-1-16,0 0 0 0,0-13 0 31,0-7 0-31,0-7 0 0,-3 1-1 15,3-1 0-15,3 3 0 16,0 3-1-16,6 4 1 16,4 2 0-16,8 2 0 15,1 11 0-15,3 0 0 16,-3 2 0-16,-1 0 0 16,1 4 1-16,-6 2 1 0,-1 3 1 15,-9 1 0-15,-3 7 2 16,-3 2 0-16,4 2 0 15,-4 1-1-15,0 5-5 16,3-5-27-16,4 6-5 16,-7-13-1-16,12-1-1 15</inkml:trace>
  <inkml:trace contextRef="#ctx0" brushRef="#br0" timeOffset="140749.6515">19334 6514 45 0,'6'-19'35'0,"-6"19"-8"16,0 0-4-16,0 0-6 16,6 12-5-16,-6 10-4 15,0 5-6-15,-2 5-28 0,2 8-9 16,-6-5 0-16,6 7-2 31</inkml:trace>
  <inkml:trace contextRef="#ctx0" brushRef="#br0" timeOffset="141350.1431">19267 7100 20 0,'-27'-4'19'0,"6"-2"-2"16,0-7 0-16,8-3 0 16,5-3-1-16,8-2-2 15,9 7-3-15,5-2-1 16,6 9-3-16,1 5-1 0,3 8-1 15,-7 6-2-15,-7 13 0 16,-10 3-1-16,-7 5-2 16,-11-2-1-16,-7-3 0 15,-4 0-3-15,-2-6 1 16,1-5-1-16,5-8 0 16,8-3 1-1,17-6 3-15,0 0 0 16,0 0 2-16,17-6 2 15,7 6 0-15,2 0 0 16,6 3-2-16,0-3-4 16,-1 6-11-16,-3-6-19 15,3 6-2-15,-12-6-1 16,4 3-1-16</inkml:trace>
  <inkml:trace contextRef="#ctx0" brushRef="#br0" timeOffset="141652.1252">19447 7224 6 0,'0'0'25'16,"0"0"-2"-16,4 14-6 0,-4-14-4 15,0 0-4-15,-10 5-2 16,10-5-3-16,-10-10-1 16,10-2-1-16,0-2 2 15,7-1-1-15,4-2 2 16,4 3 0-16,4 2 1 31,-1 4 1-31,4 4 1 0,-3 4 0 16,4 12-2-16,-7-1 0 15,-1 7-2-15,-5-1 1 16,0 2-3-16,-5-3-1 16,-1-1-6-16,2-2-17 15,1-1-15-15,-7-12 0 0,0 0 0 16,0 0 0-16</inkml:trace>
  <inkml:trace contextRef="#ctx0" brushRef="#br1" timeOffset="152231.4906">13449 3406 19 0,'0'0'16'16,"0"0"9"-1,0 0-15-15,0 0-2 16,0 0-2-16,0 0-1 16,0 0-2-16,0 0-2 15,0 0 0-15,0 0-1 0,0 0 0 16,3 11 0-16,-3-11 0 16,0 0 0-16,0 0 1 15,0 0-1-15,0 0 0 0,0 0 1 16,0 0 0-1,0 0-1-15,0 11 1 0,0-11 0 32,0 0-1-32,0 13 1 15,0-13-1-15,0 0 0 0,0 9 0 16,0-9 0-16,0 0 1 16,0 12-1-16,0-12 1 15,0 9-1-15,0-9 1 16,0 9-1-16,0-9 1 15,0 11 0-15,0-11-1 0,7 14 1 16,-7-14 0-16,3 9 0 16,-3-9 0-16,0 14 0 15,0-14 0-15,3 10 1 16,-3-10 0-16,0 11 0 16,0-11 0-16,-3 13 0 15,3-13-1 1,0 16 1-16,0-16-1 15,0 19 0-15,0-19-1 16,0 15 1-16,0-15-1 16,0 13 1-16,0-13-1 15,0 10 0-15,0-10 1 16,-3 18-1-16,3-4 1 0,0-1-1 16,0 3 1-16,0-3-1 0,0 3 1 15,0-4-1 1,3-2 0-16,-3-10 0 0,3 15 0 15,-3-15 1-15,0 12-1 16,0-12 0-16,3 14 0 16,-3-4 1-16,0-10-1 15,4 23 0-15,-4-13 0 0,6 0 1 16,-6-10-2-16,5 13 2 16,-5-13 0-16,4 13 0 15,-4-13 1-15,3 14-1 16,-3-4 1-16,0-1 0 15,3 4 1-15,-3 0-1 32,3 3 0-32,-3-3-1 0,4 2 1 15,-4-3-1-15,0-1 0 16,3-1 0-16,-3 0-1 16,0 2 0-16,0-12 0 15,3 18 0-15,-3-6 0 16,2-1 1-16,-2 0-2 15,4 3 1-15,-4-2 0 0,6-1 0 16,-6 4 1-16,3-2-1 16,-3 1 0-16,3 0 0 0,-3 4 2 15,3-2-2-15,-3 4 1 16,0 0 1-16,3-1-2 16,-3 5 1-16,0-3 0 31,3-2 0-31,-3-4-1 0,0 4 1 15,0-6-1-15,6 1 0 16,-6-2 0-16,3 0 1 16,1 2-1-16,2 0 0 15,-3 4 0-15,1 1 0 16,-2 0 0-16,1 2 1 16,-1-2-1-16,-2 1 0 0,4-2 0 15,-4-3 0-15,6 2 0 16,-6-6 1-16,3 2-1 15,1 2 1-15,-4-6-1 16,6 8 1-16,-3-2 0 16,0 4 0-16,-3-4-1 15,6 2 1-15,-3 2-1 0,1 0 0 16,-1-2 1-16,0-2-1 16,0-1 0-16,3 1 1 15,-3 1-1-15,0-1 0 16,3 0 1-16,-2 2-1 0,2-2 0 15,-4 3 1-15,5 1-1 32,-4-4 0-32,0 4 0 0,1-4 0 15,-1-2-1-15,2 3 2 16,-1 1-1-16,-1-2 0 16,1 2 0-16,0-3 1 15,1-2-2-15,0 8 1 16,0-6 1-16,-3 0-1 15,4-4 0-15,-3-2 0 0,-3-8 0 16,7 19-1-16,-4-6 1 16,-3-13 1-16,8 20-1 15,-4-6 0-15,2 3 1 16,0-3-1-16,0 1 0 16,-2-1 1-16,4-2-1 0,-1 0 0 31,-1 0 0-31,1 2 0 0,1-5 0 15,-1 6-1 1,0-5 1-16,2 2 1 16,-2 0-1-16,1 1 0 0,-2 1 0 15,-2-4 0-15,-4-10 0 16,9 12 1-16,-9-12-1 16,8 14 0-16,-8-14 0 0,10 15 0 15,-10-15 0-15,10 19 0 16,-4-7 0-16,3 3 0 15,-3 2 1-15,1-5-1 16,-2 0 0-16,2-2 0 16,-1 2 0-16,-6-12 0 15,12 15 1 1,-12-15-1-16,0 0 0 16,12 6 0-16,-12-6 0 15,10 12 0-15,-10-12 0 16,9 11 0-16,-9-11 0 15,10 16 0-15,-4-6 0 16,-6-10 0-16,12 14 0 16,-12-14 0-16,12 12 0 0,-2-3 0 15,-4 1 0-15,-6-10 0 16,15 18 0-16,-8-8 0 0,-7-10 0 16,9 13 0-1,-9-13 0-15,9 12 0 0,-9-12 0 16,7 11 1-16,-7-11-2 15,15 12 2-15,-15-12-1 0,13 12-3 16,-4-5-13-16,1 3-21 16,-10-10 0-16,-4 9-1 15,-8-9 1-15</inkml:trace>
  <inkml:trace contextRef="#ctx0" brushRef="#br1" timeOffset="181030.3463">14067 5765 13 0,'0'0'12'15,"0"0"1"-15,0 0 0 0,0 0-1 16,0 0-2-16,9-10-1 15,-9 10-2-15,0 0-1 16,0 0 0-16,0 0 1 16,0 0-1-16,0 0 0 0,0 0 0 15,13 7-1-15,-13-7 0 16,14 5-1-16,-14-5 0 16,17 8-1-16,-17-8-1 15,16 14 0-15,-16-14 0 16,14 14 0-16,-14-14 1 15,13 14-1 1,-13-14 0-16,18 11 1 16,-9-7-2-16,1 2 1 15,1-2 0-15,2 2-1 16,-3-2 0-16,5 1 1 16,-5-1-1-16,6 3 0 15,-2-1 0-15,2 3 1 16,0-4-1-16,2 2 1 0,-2-3-1 15,1 0 1-15,4 2-1 0,-1-2 0 16,-3 0 1 0,1 1-1-16,0-2-1 0,0 3 0 15,-1-1 1-15,1 0-1 16,-1-2 1-16,0 0-1 16,2-3 0-16,-1 0 0 0,4 0 1 15,-3 0 0-15,2 0-1 16,-4 0 1-16,-1 0-2 15,-2 3 2-15,-2-3-1 16,-12 0 0-16,15 6 0 16,-5-6 0-16,-1 0 0 31,2 0 0-31,2 0 0 0,0 0 0 16,4 0 1-16,-2 0-1 15,0 0 0-15,-2 0 0 16,-1 0 0-16,0 0 0 15,-1 0 1-15,-2 0-1 16,1 0 0-16,-1 0 0 0,2-5 0 16,0 5 1-16,0-2-1 15,-1 2 0-15,2-3-1 16,-2 3 1-16,1-4 0 16,-2 4 0-16,1-5 0 0,-2 5 0 15,4-6 1-15,-3 2-2 16,3 4 2-16,-5-7-1 31,7 4 0-31,-2 1 0 0,-2 2 0 16,2-5 0-16,-1 5 0 15,-1-5 1-15,1 3-2 16,2 2 2-16,-2-6-1 16,1 4-1-16,0-2 1 15,1-1 1-15,-2-1-1 16,-1 2 0-16,1-1 0 0,1 1 0 15,-12 4 1-15,11-8-1 16,-11 8 0-16,14-10 0 16,-14 10 0-16,15-7 0 15,-15 7 1-15,15-12-1 16,-15 12 0-16,19-13 0 16,-10 9 0-16,-9 4 0 0,14-14 0 15,-14 14 0-15,12-15 0 31,-12 15 0-31,14-10 0 0,-14 10 1 0,13-17-1 32,-13 17-1-32,15-14 2 0,-15 14-2 0,16-14 2 0,-16 14-2 31,15-12 1-31,-15 12 1 0,12-13-1 16,-12 13 0-1,15-12 0-15,-15 12 0 0,16-14 0 16,-8 4 0-16,1 1 0 15,1 4 0-15,-1-1 0 16,-9 6 0-16,14-16 0 16,-14 16 0-16,15-7 0 0,-15 7 0 15,15-8 0-15,-15 8 0 16,13-9 0-16,-3 4 0 16,-1 1 1-16,-9 4-2 15,17-8 2-15,-17 8-1 16,16-6 0-16,-16 6 0 15,15-8-1 1,-15 8 1-16,18-8 0 16,-10 3 0-16,2 0 0 15,-1-2 0-15,2 2 0 16,-1 0 0-16,3 1 0 16,-4-1 0-16,4 0 0 0,0 1 0 15,-1 0 0 1,1 0 0-16,-3 1 1 0,1-2-1 15,0 2 0-15,-2-1 0 16,-9 4 0-16,15 0 0 0,-15 0 0 16,10-6 0-16,-10 6 0 15,15-8 0-15,-15 8 0 16,19-5 0-16,-10 2 0 16,-9 3 0-16,18-3 0 0,-18 3 0 15,13 0 0-15,-13 0 0 16,12-3 0-16,-12 3 0 15,9-5-1-15,-9 5 1 16,19-2 0-16,-10-1 1 16,3 3-1-16,2-5 0 31,-3 5-1-31,0 0 2 0,-3 0-1 16,-8 0 0-16,16 0-1 15,-16 0 1-15,13 0 0 16,-13 0 0-16,21 0 0 15,-6 0 0-15,0-4 0 16,2 4 0-16,-1-4 0 16,2 4 0-16,-3 0 1 0,-3 0-1 15,-3 0 0-15,1 0 0 0,-10 0 0 16,17 0 0 0,-7 0 0-16,0 0 0 15,1 0 0-15,-1 0 0 0,1 0-1 16,0 0 1-16,-1 4 1 31,-10-4-1-31,15 0 0 0,-15 0 0 16,16 4 0-16,-16-4 0 15,13 0 0-15,-4 0 0 16,-9 0 0-16,18 0 0 16,-18 0 0-16,15 0 0 15,-15 0 0-15,16 0 0 16,-16 0 0-16,0 0-1 0,15 5 1 15,-15-5 0-15,13 0 1 16,-13 0-1-16,16 0 0 16,-7 3 0-16,3-3 0 15,-2 0 0-15,-10 0 0 16,17 2 0-16,-17-2 0 16,11 5-1-16,-11-5 2 0,12 0-1 15,-12 0 0-15,19 4 0 16,-7-4 0-16,3 0 0 15,1 5-1-15,-1-5 2 0,1 3-2 16,-4-1 2 0,0 3-1-16,-2-2 0 15,-10-3 0 1,15 6 0-16,-15-6 0 16,16 5 0-16,-5-5 0 0,2 5 0 15,0-2 0-15,2-3 0 16,-1 4 0-16,0-4 0 15,-2 6 0-15,-1-2 0 16,-2 1 0-16,0 0 0 16,-9-5 1-16,18 7-1 0,-8-3 0 15,2-1 0-15,0 4 0 16,2-7 1-16,0 6-1 16,2 0 0-16,-4-2 0 15,1 1 0-15,-3 3 0 16,-10-8 1-16,14 9-1 15,-14-9 0 1,13 10 0-16,-13-10 0 16,14 10 1-16,-3-7-1 15,-2 1 0-15,0 1 0 16,-9-5 0-16,16 9 0 16,-16-9 0-16,14 10 0 15,-14-10 0-15,7 11 0 0,-7-11 0 16,6 14 1-16,-6-14-1 0,9 14 0 15,-9-14 0 1,16 17 0-16,-6-9 0 16,0-1 0-16,1 0 0 0,-1 1 0 15,-1-4 0-15,-9-4 0 16,12 12-2-16,-12-12-9 16,-15 0-29-16,3 0 0 0,-10-14-1 31,5 2 1-31</inkml:trace>
  <inkml:trace contextRef="#ctx0" brushRef="#br1" timeOffset="191830.3442">17047 5663 19 0,'0'0'13'0,"0"0"-3"0,-12-5-2 15,12 5-2-15,0 0-2 16,0 0 0-16,0 0 1 15,0 0 0-15,5 10 1 16,-5-10 0-16,9 5 1 16,-9-5 0-16,9 9 0 0,-9-9-1 15,10 14-1-15,-10-14 0 16,11 18-1-16,-11-18 0 16,14 14-1-16,-14-14-1 15,16 13 0-15,-16-13 0 0,16 14 0 16,-16-14 0-16,19 15 0 15,-19-15 0-15,14 17 0 32,-7-8 0-32,1 2-1 0,-8-11 1 15,13 14 0-15,-13-14 0 16,16 15-1-16,-16-15 1 16,18 11-1-16,-18-11 1 15,19 12 0-15,-9-7-1 16,-1 5 0-16,1-6 0 15,-1 4-1-15,-9-8 1 0,17 14 0 16,-17-14-1-16,16 15 0 16,-16-15 0-16,15 9 1 15,-15-9 0-15,16 13 0 16,-6-8-1-16,-1 0 1 16,3 2-1-16,0-2 1 15,2-1 1-15,1 3-1 0,1-2 0 16,2 0-1-16,-2 3 1 15,2-1-1-15,-3 0 1 16,2 0-1-16,-3 0 0 16,2-2-1-16,-4 0 1 15,1 3 0-15,0-8 1 0,2 4 0 32,-2-4-1-32,2 4 0 0,0-1 0 15,-2 1 1 1,2 0 0-16,0-4-1 15,-3 8 0-15,1-2 1 0,0-1-1 16,1 0 1-16,2-5-1 16,-2 0 1-16,0 0-1 15,0 0 0-15,1 0 0 0,1 0 0 16,-2-5 1-16,0 5-1 16,0-2 0-16,-1 2 0 15,5 5 0-15,-2-5 0 16,2 0 0-16,-1 0 0 15,1 6 1-15,0-5-1 16,3-1 0 0,-2 5-1-16,1-10 2 15,-1 5-1-15,-2 0 0 16,-2 0 0-16,1-3 0 16,-3 3 1-16,-1-5-1 15,1 5 0-15,-3-3 0 16,0 3 0-16,3-4 0 15,0 0 0-15,1-1 0 0,0-1 0 16,0 0 1-16,2 1-1 16,0-3 0-16,-2-4 0 0,0 2 0 15,-1 0 1-15,0-1-1 16,-1 1 0-16,-1 0 0 16,1 1 1-16,-2-2-2 15,2 5 2-15,0 0-1 0,0 0 0 16,-5 1 0-16,5-2 0 15,-2 0 0-15,1 2-1 16,-1-3 2-16,-2-1-1 16,-8 9 0-16,14-15 0 15,-7 6 0-15,-7 9 0 32,15-17 0-32,-8 7 0 0,1 0 1 15,-1 1-1-15,0-4 0 16,1 4 0-16,1-1 0 15,-1-1 0-15,0 1 1 16,0 1-1-16,1-3 0 16,1 1-1-16,0-1 2 15,0-3-1-15,-1-2 0 0,3-2 0 16,1-3 0-16,-2 3 1 16,3-1-1-16,-1-3 0 15,1 5 0-15,-1-1 1 16,-1 0-1-16,-1 9 0 0,-2-2 0 15,-1-3 1-15,-2 1-1 32,1 0 1-32,0 3-2 15,0-1 1-15,-1-2 1 0,1-1-1 16,2-5 0-16,1 2 0 16,2 1 0-16,-2-2-1 15,2 1 1-15,-1 1 0 16,1 1 0-16,-3-2 1 15,0 4-2-15,1-3 1 0,-2 0 1 16,1 0-1-16,0-7 0 16,1 1 1-16,-1 0-1 15,4-2 0-15,-1 3 1 16,-2-3-1-16,1 2 1 16,-1 1-1-16,-1 3 1 15,-2 1-1-15,0-5 1 0,-1 0-1 16,2-1 1-16,-1 1-1 15,3-1 0-15,0-1 0 16,1 0 1-16,0-3-1 0,-1 5 0 16,2-1 0-1,-1 2 0-15,0-2 0 0,-1 4 0 32,0-4 0-32,-1 2-1 15,1 5 1-15,-2-4 0 0,-1 4 0 16,1-1-1-16,-4 3 2 15,2-3-1-15,-1 3 0 16,-1-2 0-16,2-2 0 16,-2 0 1-16,2-5-1 15,0 1 0-15,1 0 0 0,0-2 0 16,0 3 0-16,-4-1 0 16,4 5 1-16,-2-2-2 15,-2 3 1-15,2 2 1 16,0-1-1-16,-1 1 0 15,2-1 0-15,-1-1 0 16,0 3 0 0,1-1 0-16,-1 2 1 15,-2-1-1-15,3 4 0 16,-2-1 0-16,-4 2 0 16,5-2 0-16,-3 2 0 15,2-1 0-15,-4 10 0 16,8-17 0-16,-5 6 0 0,0 0-1 15,2 2 1-15,-2-1-1 0,0 0 1 16,1-2-1-16,-2 1 1 16,1 0-1-16,3 2 1 15,-6 9 0-15,10-19 0 16,-10 19 0-16,9-16 0 16,-9 16 0-16,13-13 0 15,-13 13 0-15,7-14 0 0,-2 4 0 16,-5 10 0-16,9-18 1 15,-6 8-1-15,-3 10-1 16,10-18 2-16,-10 18-1 31,8-15 0-31,-8 15 0 0,7-15 0 0,-7 15 0 32,6-14 0-32,-6 14 0 0,4-16 0 15,-4 16 0-15,3-19 0 16,-3 19 0-16,4-14 0 15,-4 14 0-15,2-12 0 16,-2 12 0-16,4-16 0 0,-4 16 0 16,3-13 0-16,-3 13 0 15,3-10 0-15,-3 10 0 16,5-14 0-16,-5 14 0 16,3-10 0-16,-3 10 0 0,4-9 0 15,-4 9 0-15,3-13 0 16,-3 13-3-16,0-11-9 15,0 11-27-15,0 0-1 32,-15-3 0-32,15 3-1 0</inkml:trace>
  <inkml:trace contextRef="#ctx0" brushRef="#br0" timeOffset="195103.2495">19675 3313 27 0,'-7'15'26'16,"7"-15"-8"-16,-4 18-6 0,4-3-2 15,0 5-4-15,0 5-2 16,0 7-3-16,0 3-7 16,-3-3-15-16,10 12-6 15,-13-9-1-15,12 6 7 16</inkml:trace>
  <inkml:trace contextRef="#ctx0" brushRef="#br0" timeOffset="195488.1574">19598 3966 58 0,'0'-11'38'15,"0"11"-4"-15,0 11-9 16,-4-2-9-16,4 9-5 31,-3 2-4-31,3 6-5 0,0 3-3 16,-6 3-11-16,6 0-25 15,6 2-2-15,-6-4 0 16,4 0 0-16</inkml:trace>
  <inkml:trace contextRef="#ctx0" brushRef="#br0" timeOffset="195804.1041">19540 4567 17 0,'11'5'32'0,"-11"-5"1"0,-4 20-1 16,4 1-14-16,-7-3-9 15,4 12-7-15,3 2-8 16,-4 7-20-16,-1-10-6 15,5 7 0-15,-3-12-2 16</inkml:trace>
  <inkml:trace contextRef="#ctx0" brushRef="#br0" timeOffset="196104.772">19433 5320 43 0,'0'0'36'0,"0"12"0"0,4 2-5 15,-4 6-16-15,-7-1-7 16,7 5-6-16,0 3-10 16,0 4-18-16,-3-9-9 15,7 5-2-15,-6-10 1 16</inkml:trace>
  <inkml:trace contextRef="#ctx0" brushRef="#br0" timeOffset="196358.2802">19358 5913 32 0,'0'0'35'15,"-2"12"1"-15,4 4 1 0,-6 4-17 16,0-1-13-16,4 5-8 16,0-1-9-16,0 3-20 0,0-5-5 15,0 1-1-15,0-12 0 16</inkml:trace>
  <inkml:trace contextRef="#ctx0" brushRef="#br0" timeOffset="201762.4933">16382 5571 23 0,'0'0'34'0,"0"-14"0"15,0 14-7-15,0 0-7 0,0-10-5 16,0 10-5-16,0 17-3 16,-4 3-4-16,4 4-2 0,-6 4-5 15,6 11-7-15,-4 1-14 16,-2-2-11-16,9 5 0 16,-3-7 0-16</inkml:trace>
  <inkml:trace contextRef="#ctx0" brushRef="#br0" timeOffset="202057.3418">16375 6024 56 0,'0'0'37'15,"5"9"1"-15,-5-9-15 0,-5 17-8 16,5-2-7-16,0 2-2 16,0 7-4-16,0 3-4 15,-4 6-10-15,4-6-24 0,0 11-1 16,0-8-1-16,4 6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4:46:34.5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16344 5641 30 0,'0'0'22'16,"5"10"-8"-16,-8 2-26 16,3-12-6-16,0 0-3 15,-25 5 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5:18:01.06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 9392 40 0,'-25'-60'33'16,"25"60"0"-16,-68-27-10 16,21 35-6-16,7 15-6 15,-4 17-4-15,11 19-2 16,5 12-3-16,6 6-1 15,22 5 0-15,15-5-1 16,16-8 1-16,12-18 0 0,13-18-1 16,9-24 1-16,3-19-1 15,0-20 1-15,-12-19 0 0,-12-11 0 16,-24-13-1 0,-20-2 2-16,-19 9 0 15,-18 6-1-15,-8 14-4 0,-10 17-12 31,5 17-20-31,10 12-2 0,40 0 1 16,-43 49-2-16</inkml:trace>
  <inkml:trace contextRef="#ctx0" brushRef="#br0" timeOffset="199.4689">1416 9767 29 0,'6'9'36'0,"-6"8"-1"15,-6 1 1-15,3 2-20 16,3 3-12-16,0-4-28 0,8 8-8 16,-3-14-2-16,7 1-2 15</inkml:trace>
  <inkml:trace contextRef="#ctx0" brushRef="#br0" timeOffset="669.5255">2236 9871 27 0,'16'22'29'0,"-16"-5"2"16,11 2-14-16,-8-2-4 16,-3-3-4-16,0-14-4 15,0 0-2-15,0 0-1 16,4-28 0-16,1 2-1 0,4-4-1 16,5 1 0-16,3-3 0 15,5 9 1-15,0 5 1 16,1 8-1-16,0 10 1 0,2 8 0 15,-6 9 1-15,-5 5-1 16,-7 7-2-16,-1 3-6 16,-2 0-14-16,2 5-12 15,-9-13-1-15,9 3-1 16</inkml:trace>
  <inkml:trace contextRef="#ctx0" brushRef="#br0" timeOffset="932.2992">2781 9892 55 0,'3'-26'36'0,"1"7"1"0,-4 1-15 16,-11-5-8-16,2 10-4 16,-6 3-3-16,-1 10-2 15,-6 0-2-15,1 15-1 16,1 2-1-16,5 7-1 15,3 6 1-15,9 2-1 0,9 0 0 16,7-5 0-16,12-2-3 0,-1-11-5 16,11-2-13-1,1-5-17-15,-11-18 0 16,6-2-1-16,-10-12 1 0</inkml:trace>
  <inkml:trace contextRef="#ctx0" brushRef="#br0" timeOffset="1047.8686">2839 9659 46 0,'-15'-41'37'16,"-4"1"-2"-16,12 9-9 16,-2 12-27-16,-6 6-27 15,15 13-5-15,-4 13-3 16,15 8 0-16</inkml:trace>
  <inkml:trace contextRef="#ctx0" brushRef="#br0" timeOffset="1386.6425">3056 9653 37 0,'15'-46'33'32,"-5"-2"-2"-32,10 2-12 15,4 11-5-15,-3 10-2 0,7 20-1 16,-6 14-3-1,4 20 0-15,-9 10-3 0,2 14 1 16,-7 5-2-16,0 5 1 16,-5 2-2-16,2-4 0 15,-2-10 0-15,-4-5-2 0,-3-12 0 16,0-11-2-16,0-10 0 16,0-13 0-16,-22 0-1 15,3-7 0-15,-2 0 0 16,-3-6-1-16,1 9-3 15,-2-6-7-15,6 1-24 16,5 13-1-16,-2-4 0 0,16 0 0 16</inkml:trace>
  <inkml:trace contextRef="#ctx0" brushRef="#br0" timeOffset="1802.2635">3630 9831 10 0,'-12'-28'34'16,"2"9"0"-16,-12-4 1 16,-2 7-15-16,5 9-7 15,-2 7-5-15,-1 7-3 0,3 8-2 16,6 7-2-16,4 2-1 15,9 2 1-15,10 2-1 16,2-6-1-16,9-3-1 16,5-7-2-16,2-6-1 15,2-11-1-15,2-1 1 16,-2-12-1 0,-5-3 1-16,-2-1 4 15,-6-3 3-15,-1 6 2 16,-6 2 4-16,-2 7 1 15,-8 10 1-15,0 0 0 16,6 10 0-16,-2 10-3 16,-4 4-2-16,0 0-6 15,0-2-35-15,10 10-2 0,-10-9-1 16,3-3-1-16</inkml:trace>
  <inkml:trace contextRef="#ctx0" brushRef="#br0" timeOffset="2186.8102">4622 9541 17 0,'3'30'31'0,"7"28"0"15,-10 3-12-15,3 14-9 16,-3 10 0-16,0-1-4 16,0-6-8-16,0-9-10 15,-7-8-16-15,-5-27-3 0,5-8-1 32,-8-31 14-32</inkml:trace>
  <inkml:trace contextRef="#ctx0" brushRef="#br0" timeOffset="2471.8299">4557 9587 16 0,'41'-50'31'16,"-4"10"2"-16,6 24-9 15,-9 16-7-15,-15 16-6 0,-10 15-4 16,-14 2-2-16,-8 8-2 16,-12-7-4-16,-3-5-3 15,3-9-3-15,0-11-1 16,12-9-1-16,8-7 1 15,20-3 1-15,7-8 2 16,9 8 3-16,5 5 4 0,34 24 10 16,-47 3-5-1,-10 10 0-15,-16 1-2 16,-9 3-1-16,-11-4-7 16,-4-3-14-16,-7-12-14 0,16 0-1 15,-5-17 0 1</inkml:trace>
  <inkml:trace contextRef="#ctx0" brushRef="#br0" timeOffset="2771.9945">4926 9876 19 0,'35'14'33'16,"-13"-5"1"-16,6-4-4 15,-4 1-12-15,-5-6-8 0,2-7-3 16,-5-4-3-16,0-5-2 15,-8-3-3-15,-5-9-2 16,-3 0 0-16,-14-2-1 16,1 9 0-16,-8 3-1 15,-3 10 1-15,0 8 0 16,3 15 3 0,3 10 2-16,5 12 1 15,7 6 0-15,2 1 2 16,4 4-1-16,6-2 1 15,1-2-1-15,0-3-3 16,-1-7-8-16,-1-12-24 16,5 2-1-16,-10-24-1 15,13 9 0-15</inkml:trace>
  <inkml:trace contextRef="#ctx0" brushRef="#br0" timeOffset="2950.4129">5308 9680 62 0,'10'7'36'0,"-10"6"2"16,0 5-16-16,0 16-12 15,-6 1-7-15,2 3-6 16,4 3-18-16,4-2-15 16,-11-12 0-16,7-3-1 15</inkml:trace>
  <inkml:trace contextRef="#ctx0" brushRef="#br0" timeOffset="3104.5877">5272 9387 35 0,'0'0'28'15,"0"-12"-9"-15,0 12-25 0,8 22-19 0,-1-3-5 16,11 15 10-1</inkml:trace>
  <inkml:trace contextRef="#ctx0" brushRef="#br0" timeOffset="3388.2815">5678 9739 42 0,'-3'-15'36'0,"-10"-5"-3"16,0 1-10-16,-1 5-8 16,-6 4-6-16,2 10-2 15,-1 9-3-15,2 11-3 0,6 7 0 16,2 3-1-16,9 3 0 16,5-1 0-16,3-4 0 15,2-4 1-15,1-7 0 16,-2-5 0-16,-9-12-2 15,0 0-3-15,0 0-20 0,3-17-13 16,-12-5 1-16,9 7 0 16</inkml:trace>
  <inkml:trace contextRef="#ctx0" brushRef="#br0" timeOffset="4152.289">5917 9764 37 0,'0'0'36'16,"8"10"1"-16,-8-10 1 15,7 15-24-15,-1 2-5 16,-6 2-4-16,0 3 0 16,-6-1-3-16,3-1 1 15,-4-4-3-15,7-16-1 0,0 9 0 16,0-9-2-16,13-23 1 15,-4 2-1-15,5-4 1 16,-2-4-1-16,2 5 2 16,-3-2-1-16,-3 6 2 15,-8 7 0-15,0 13 0 16,0 0 1 0,0 0-1-16,-7 19 1 15,7-1-3-15,0 4-1 16,7 2-3-16,2 0-3 15,8 5 0-15,3-7-1 16,8 0-4-16,6-3-9 16,1-4 1-16,3-5 3 0,1-10 5 15,-3 0 6-15,-1-10 5 0,-4-2 4 16,10-28 26 0,-29 17-6-16,-12-4 1 15,-4-7-2-15,-8 2-4 16,-10-4-4-16,-2 8-3 15,-4-1-3-15,-3 12-2 16,0 6-2 0,6 11-2-16,4 11 1 15,8 8-1-15,10 8-1 16,3 1 1-16,9-1-2 16,8-3-2-16,7-2-3 15,0-8-2-15,11-5-1 16,-7-9 0-16,-1-3 0 15,-2-7 1-15,0 0 4 0,-6-4 3 16,-4 5 5-16,0 6 3 16,1 5 12-1,-10 8-8-15,2 4-1 16,-4 6-1-16,2-2-2 0,-1-2-1 16,3 0 0-1,2-7-2-15,1-3 0 0,2-9-1 16,3-4 0-16,-4-7-1 15,6-5-4-15,-1 1-8 0,-5-2-26 16,-6-10 0-16,6 10-1 16,-12-7 0-16</inkml:trace>
  <inkml:trace contextRef="#ctx0" brushRef="#br0" timeOffset="5021.3054">6812 9656 7 0,'0'0'29'16,"28"3"0"-16,-6-3-3 15,6 0-15-15,6 3-4 16,-4-3-2-16,3-5-3 15,-9 1-2-15,-6-3 0 0,-8 4-1 16,-10 3 1-16,-12 0 0 16,-11 6 0-16,-1 3 0 15,-4 6 1-15,2 6 1 16,2 8 0-16,11-1 0 16,8 1 0-16,8 1 0 15,9-2 0-15,7-4-2 0,11-4 0 16,5-3-2-16,5-11-4 15,3-6-2-15,-1-4-1 16,-1-3 2-16,-3-2 3 16,-7 0 5-16,-6 1 1 15,-10 2 5-15,-15 6 18 32,-12 11-10-32,-13-3-2 15,-2 1-3-15,-4-5-3 16,3-4-4-16,1 0-1 15,4-13-3-15,8 0-1 16,4-8-1-16,11-1 1 0,4-4-2 16,8 7 1-16,7 3 1 15,2 7 1-15,1 9 0 0,0 6 2 16,3 9 0-16,0 6 1 16,2 2 0-16,-4 1 0 15,1-4 0-15,-2-6 0 16,3-2 0-16,0-9-1 15,0-3 0-15,-1-12-1 16,-5-7 1 0,3-3-1-16,-4-5 0 15,-3-2 0-15,1 2 0 16,-6 3 0-16,-3 5 1 16,-7 9 0-16,0 10 1 15,0 0 0-15,2 22 1 16,-2 3-1-16,-2 2-1 15,2 3-7-15,2 1-16 0,3-9-15 16,9 2-2-16,-2-16 1 16,10 3-1-16</inkml:trace>
  <inkml:trace contextRef="#ctx0" brushRef="#br0" timeOffset="5606.133">8458 9699 54 0,'-22'-9'33'0,"0"13"-10"16,-2 8-5-16,0 5-6 15,6 7-4-15,2 3-3 0,9 5-1 16,7-3-2-16,7 0 1 16,9-3-1-16,2-6 1 15,6-8-1-15,-3-7 0 16,-5-8 0-16,-3-7-2 16,-7 0-2-16,-12-9-6 15,-3-2-15-15,-3 4-13 0,-13-8-1 16,10 9 1-16</inkml:trace>
  <inkml:trace contextRef="#ctx0" brushRef="#br0" timeOffset="6021.9627">8522 9736 14 0,'28'0'32'15,"12"9"0"-15,-12-9 0 16,3 0-18-16,0 0-5 0,-4-3-5 15,-2 3-1-15,-6-6-1 16,-6 6-1-16,-13 0-1 16,12-5 0-16,-12 5 0 15,-12 5 0-15,-1 4 0 0,-5 3 1 16,-1 3 0-16,0 5 1 16,4 3 0-16,3 3 1 15,8 1 0-15,4-1 1 16,9-5-1-16,9-3 0 15,5-5-1-15,5-8-1 16,2-5-2 0,-1-10-1-16,2-4 0 15,0-7-1-15,-7 0 0 16,-5-2 1-16,-3 2 1 16,-5 5 2-16,-6-1 1 15,-5 17 1-15,0-11 1 16,0 11 0-16,-7 9 0 0,4 4-2 15,0 3-5-15,-1-4-10 16,4-2-20-16,4 6-4 0,-4-16 1 16,15 12-1-1</inkml:trace>
  <inkml:trace contextRef="#ctx0" brushRef="#br0" timeOffset="6190.666">9085 9801 62 0,'19'0'38'16,"9"7"-2"-16,0 5-10 15,-8 3-9-15,4 7-6 16,-9 2-3-16,-6 5-3 16,-9-7-2-16,-9-3-5 15,-10-2-20-15,-5-5-17 32,-4-12-2-32,5-5 0 0,3-5-1 15</inkml:trace>
  <inkml:trace contextRef="#ctx0" brushRef="#br0" timeOffset="6706.3711">9932 9789 15 0,'7'12'34'15,"-1"17"2"-15,-6 0 0 0,3 2-17 16,9 3-5-16,4-7-3 16,15-5-3-16,3-15-2 15,6-7-3-15,0-20-1 16,-2-13-2-16,-4-12-1 16,-8-12 0-16,-12-13 0 15,-20-8-1-15,-17-1 1 0,-12 3 0 16,-13 3 1-16,-4 16 0 15,-6 12 1-15,2 22-1 16,3 13 1-16,15 20 0 16,16 14-1-16,16 15 0 15,21 9-3-15,14-2-5 16,23 8-12 0,16-1-17-16,4-10 1 15,12 3-1-15,-3-14 0 0</inkml:trace>
  <inkml:trace contextRef="#ctx0" brushRef="#br0" timeOffset="7091.4509">10521 9697 66 0,'-29'-7'26'0,"9"11"-9"15,1 6-6-15,10 5-4 16,9 6-3 0,6-1-2-16,10 2 0 15,5-5-2-15,5-1 0 16,1-4-1-16,-2-4-1 16,-7-4 0-16,-8-4 0 15,-10 0 1-15,0 0 1 16,-26-8 1-16,2 8 2 15,-4 0 2-15,3 0 0 0,-3 4 1 16,10 5 1-16,0 1-1 16,14 7 0-16,4 2-1 0,13 1-1 15,-2-3-1 1,12 2-1-16,1 0-4 0,-1-9-11 16,-1-10-23-16,5 0-1 15,-9-14-1-15,2-1 1 0</inkml:trace>
  <inkml:trace contextRef="#ctx0" brushRef="#br0" timeOffset="7222.9659">10586 9546 28 0,'-6'-14'32'32,"-5"0"-3"-32,11 14-12 0,-3 11-36 15,3-11-7-15,0 32-5 16,3-10 2-16</inkml:trace>
  <inkml:trace contextRef="#ctx0" brushRef="#br0" timeOffset="7492.39">10924 9723 49 0,'0'0'31'0,"-24"6"-1"15,4 4-14-15,2 11-7 32,3 1-6-32,3 7-1 0,5 4-1 15,7 1 0-15,7-2 0 16,2-6 0-16,3-3 1 16,5-9-1-16,-1-7 0 15,-2-7 1-15,-14 0-3 16,10-24-4-16,-10 2-23 15,-4 7-5-15,-8-9 0 0,8 10 0 16</inkml:trace>
  <inkml:trace contextRef="#ctx0" brushRef="#br0" timeOffset="8054.9273">11219 9752 24 0,'0'0'31'0,"-22"-16"0"16,22 16-8-16,-15 6-9 0,9 7-6 15,6 3-4-15,3 2-1 16,6 3 0-16,6-1-3 15,-1-3 0-15,4-4-1 16,-1-4-2-16,-3-2 0 16,-14-7-1-16,10-4-1 15,-10 4 1-15,-14-15 1 0,2 5 0 16,-7 2 3-16,-1 4 1 16,0-2 1-16,-2 6 2 15,8 3 0-15,1 9 0 16,3-2 1-16,10 8 0 15,0 0-1-15,8 4 0 16,3-2 0 0,9-1-1-16,0-5 0 15,5-8-2-15,0-2-1 16,1-6-1-16,2-6 0 0,-2-9-1 16,0-2 0-1,-5-4 0-15,-2 2 2 16,-4 2 2-16,-3 0 1 0,-2 11 1 15,-10 8 2-15,0 0 0 0,0 0-1 16,-5 18 1-16,2 1-4 16,-2-1-6-16,5 3-19 15,0 0-14-15,-7-11-1 16,11 3 0-16</inkml:trace>
  <inkml:trace contextRef="#ctx0" brushRef="#br0" timeOffset="8239.561">11625 9806 46 0,'34'0'39'0,"-6"9"2"15,5 7 0-15,-7 10-17 16,-6-2-12-16,0 8-5 16,-10-2-1-16,-8 2-4 0,-10-5-4 15,-16-9-13-15,-10-12-26 16,2-6 0-16,-9-10-1 15,6-9-1-15</inkml:trace>
  <inkml:trace contextRef="#ctx0" brushRef="#br0" timeOffset="8824.3108">12745 9743 52 0,'28'-4'35'0,"3"-4"1"16,7 1-11-16,5 6-14 0,-3-4-4 15,0 5-1-15,-5 5-3 16,-7 0-1-16,-12 3 0 16,-11 4 0-16,-13 1-1 0,-9 4-1 15,-10 2 1-15,-5-1 0 16,1 5-1-16,-3-4 1 15,6 0-1-15,6-2 0 16,11-4 0-16,11 0 0 16,18-5 0-16,4-4-4 15,12 1-10-15,3 5-23 0,-1-10 1 16,6 2-2-16,-11-2 1 16</inkml:trace>
  <inkml:trace contextRef="#ctx0" brushRef="#br0" timeOffset="9024.198">13192 9965 81 0,'0'0'37'0,"0"0"-9"16,6 23-10-1,-6-4-5-15,0 14-5 0,-5-1-3 16,5 7-1-16,0 1-2 15,-3-6-4-15,6 2-11 0,-1-12-26 16,-2-11 0 0,12-8 0-16,-2-14-1 0</inkml:trace>
  <inkml:trace contextRef="#ctx0" brushRef="#br0" timeOffset="9255.7082">13431 9789 52 0,'18'-6'35'0,"11"9"1"0,1-3-11 15,1 0-16-15,3 3-6 16,3 2-12-16,-2 4-19 15,-13-9-7-15,2 12 0 16,-12-12 0-16</inkml:trace>
  <inkml:trace contextRef="#ctx0" brushRef="#br0" timeOffset="9409.3747">13462 9885 33 0,'6'9'33'0,"4"-9"2"15,14 6-8-15,9-2-13 32,3 0-11-32,4 0-21 0,-4-4-14 15,8 2-2-15,-13-4 1 16</inkml:trace>
  <inkml:trace contextRef="#ctx0" brushRef="#br0" timeOffset="9877.728">14116 9808 49 0,'-16'-17'33'0,"13"0"-4"0,0-6-9 16,3-2-8-16,16-2-3 16,2 4-4-16,7 0-2 0,6 9-1 15,6 5 1-15,-3 9-1 16,-2 14 1-16,-11 7 0 15,-9 6 0-15,-12 4 0 16,-12 6-1-16,-12-5 0 16,-5 1-1-16,-2-5 0 15,0-5-2-15,7 1 1 0,3-9-1 16,14 1 0-16,7-6 0 16,10 0 0-16,8-1 0 15,6-1-2-15,1-6-5 16,3-4-28-16,6 8-1 15,-6-12 1-15,4 3 0 0</inkml:trace>
  <inkml:trace contextRef="#ctx0" brushRef="#br0" timeOffset="10056.1161">14718 9950 37 0,'8'15'37'0,"-1"3"0"16,-10 2-2-16,-4-2-17 16,-6 4-7-16,-8-2-9 15,-3-2-23-15,-7-9-15 16,6 1 0-16,-3-10-2 16</inkml:trace>
  <inkml:trace contextRef="#ctx0" brushRef="#br0" timeOffset="10693.7891">15193 9761 39 0,'12'-6'34'0,"18"2"-3"16,8-2-11-16,3 0-5 16,9 3-2-16,-4-2-4 15,1 5-3-15,-10 0-2 16,-6 5-1-16,-14 4-2 0,-17 6 0 16,-15 1 0-1,-12 6 0 1,-8 1 0-16,-6 3 0 15,-1 3 0-15,4-1-1 16,4-5 1-16,9 1-1 0,9-10 1 16,13 0-2-16,15-6 2 15,7-5-1-15,12-3-3 16,0-5-11-16,6-2-22 16,7 7-1-16,-5-10 0 0,2 10 0 15</inkml:trace>
  <inkml:trace contextRef="#ctx0" brushRef="#br0" timeOffset="10994.5416">15617 9988 14 0,'0'0'32'15,"12"0"0"-15,10 9-1 16,-4-4-16-16,1 2-4 15,-4 10-3-15,-6-4-2 32,-7 2 0-32,-6 3-2 0,-6 0 0 15,-7-2 0-15,3 1-1 0,-3-3-1 16,6 0-1 0,8-5 0-16,3-9 0 15,8 11-1-15,4-11-4 0,12 0-9 16,0 0-23-16,2-10 0 15,5 5 0-15,-5-10 0 0</inkml:trace>
  <inkml:trace contextRef="#ctx0" brushRef="#br0" timeOffset="11241.3175">15912 9792 18 0,'12'0'32'16,"1"-3"1"-16,12 3-4 16,2 0-13-16,2 0-5 0,5 3-5 15,-4 2-8-15,-2-3-11 16,-5-2-19-16,-1 2-1 15,-14-4 0-15,8 6 2 0</inkml:trace>
  <inkml:trace contextRef="#ctx0" brushRef="#br0" timeOffset="11394.9219">15977 9899 46 0,'0'0'34'15,"28"0"-6"-15,-3 2-8 16,3-2-13-16,7 9-28 16,-8-15-9-16,13 8-2 0,-14-8-1 15</inkml:trace>
  <inkml:trace contextRef="#ctx0" brushRef="#br0" timeOffset="11642.3642">16389 9815 19 0,'-14'0'33'0,"25"5"1"31,-1-5-4-31,15 2-12 0,6 5-8 15,6-4-10-15,1 4-22 16,-5-7-9-16,10 5-3 16,-11-11 0-16</inkml:trace>
  <inkml:trace contextRef="#ctx0" brushRef="#br0" timeOffset="11879.7482">16855 9835 35 0,'0'0'35'0,"15"5"1"16,8-5-5-16,4 4-15 15,8-4-8-15,13 0-3 0,3 0-3 16,1-3-6-1,3 3-14-15,-4 3-18 16,-14-8 1-16,-3 5-1 0,-17-7 1 16</inkml:trace>
  <inkml:trace contextRef="#ctx0" brushRef="#br0" timeOffset="12061.6931">17084 9392 59 0,'-6'-27'32'0,"11"16"-4"15,-5 11-15-15,13 15-6 0,-3 13-9 16,-4 9-22 0,6 15-8-16,-12 2 0 0,7 12 0 15</inkml:trace>
  <inkml:trace contextRef="#ctx0" brushRef="#br0" timeOffset="12530.0794">16904 10076 4 0,'13'-7'30'0,"-4"-9"2"15,19 6-4 1,2 7-10-16,-1 3-4 16,6 8-3-16,-9 6 0 15,-3 10 0-15,-11 1-4 16,-12 6-1-16,-15 0-2 0,-7 3 0 15,-13-2-2 1,-5-6-2-16,-2-5-2 16,-1-8-2-16,7-3-1 0,9-10-1 15,15 0-1-15,12 0 1 0,8-12 2 16,14 5 1-16,10 3 4 16,8 8 1-16,-1 0 3 15,3 6 1-15,-9 0-1 16,-1 2 1-16,-11-2-5 15,-3-3-18 1,-18-7-18-16,0 0 0 16,0-20-2-16,-9 11 0 15</inkml:trace>
  <inkml:trace contextRef="#ctx0" brushRef="#br0" timeOffset="26605.2578">19025 10202 32 0,'244'5'12'0,"57"0"-1"16,32-1 0-16,52-4-1 16,25 5-3-16,22-5-1 15,16 0-1-15,-3 0-1 16,-16 4 0-16,-18 0-1 16,-27 2 1-16,-59 3-2 0,-37 0-2 15,-61 3-4-15,-48 0-3 16,-63-4 0-16,-31-3 0 15,-85-5 0-15,49 4 0 16,-49-4 0-16,0 0 1 0,0 0 3 16,-44-12 2-1,44 12-1 1,0 0 0-16,-42-14 0 16,42 14-2-16,0 0 0 15,0 0 1-15,-46-15 0 0,46 15 1 16,0 0 1-16,0 0 0 15,0 0 2-15,-17-46 8 16,17 46-2 0,0 0 1-16,42-19 1 0,-42 19 0 15,0 0 1-15,46 5 2 16,-46-5 0-16,0 0-1 16,0 0-1-16,0 0-1 15,-17 48-10-15,17-48-27 16,-32 22-2-16,7-17-3 15,11 8-1-15</inkml:trace>
  <inkml:trace contextRef="#ctx0" brushRef="#br0" timeOffset="27453.471">24537 10526 22 0,'0'0'31'16,"47"25"-5"-16,-47-25-7 0,0 60-5 15,0-60-2-15,0 75-3 16,0-75-1-16,-20 63-2 0,20-63-1 16,0 0-2-16,-44 26-1 15,44-26-1-15,0 0 0 16,16-72-1-16,-16 72 0 15,28-84-1-15,-7 39 1 0,-21 45-2 16,75-72 1-16,-75 72-1 16,43-38 2-16,-43 38-1 15,0 0 1-15,0 0 0 16,39 41 0-16,-39-41 0 16,-56 52-1-16,56-52-1 31,-50 53-1-31,50-53-1 0,-13 45 0 15,13-45 0-15,0 0 0 16,27 49 0-16,-27-49 1 16,69 15 2-16,-69-15 1 15,63 6 0-15,-63-6 0 16,45-11 1-16,-45 11 1 16,0 0-1-16,0 0 2 0,10-47 0 15,-10 47 0-15,0 0 0 16,-44-27 0-16,44 27 0 15,0 0-1-15,-43 17 1 16,43-17 0-16,0 0-1 0,10 57 1 16,-10-57 0-16,40 37-1 31,-40-37-2-31,0 0-12 0,52 32-23 16,-52-32-1-16,0 0 0 15,0 0 0-15</inkml:trace>
  <inkml:trace contextRef="#ctx0" brushRef="#br0" timeOffset="28038.6519">21544 8223 25 0,'0'62'20'16,"0"26"-3"-16,0 47-5 16,6 38-2-16,-6 56-1 15,3 42 1-15,-3 34-2 16,-7 29-1-16,-4 21-3 15,2 12 0-15,-1 5-1 0,0 3-2 16,0-17-8-16,2-8-21 16,-5-34-3-16,13-19 0 15,0-48 0-15</inkml:trace>
  <inkml:trace contextRef="#ctx0" brushRef="#br0" timeOffset="28826.4812">21575 8253 12 0,'-7'15'25'16,"-10"-5"-5"-16,3 12-5 16,-9 0-5-16,1 3-3 15,-5-2-1-15,3 0-2 0,6-5-2 16,6-8-1-16,12-10 0 16,0 0 0-16,5-18-1 15,11-4 1-15,3-7-1 16,1-3 0-16,2-2 0 0,-3 5 1 15,-4 3-1-15,-4 6 0 16,1 12 1-16,-12 8-1 16,16 17 1-16,-7 8-1 15,2 6-3-15,3 2-10 16,10 9-14-16,-5-15 0 16,9 3-1-1,-6-14 19-15</inkml:trace>
  <inkml:trace contextRef="#ctx0" brushRef="#br0" timeOffset="29305.4532">21822 8110 14 0,'35'0'27'0,"-2"-10"-3"16,5 10-8-16,2-4-5 0,3 4-4 15,-10 0-2-15,-5 0-2 16,-8 4-1-16,-7-4-1 16,-13 0 0-16,0 0-1 15,-22 3 1-15,2-3 0 16,-3 3-1-16,-3 1 0 31,4-2 1-31,-2 6-1 0,4 4 0 16,5 6 0-16,4 2 0 15,7 7-1-15,4 2 1 16,0-1 0-16,0 4 0 16,0 0 0-16,0-3 1 15,-4-6-1-15,-2-1 0 16,-2-8 1-16,8-14-1 0,-12 9 0 15,12-9 1-15,8-12-1 16,7 7 0-16,5-1-1 16,2-1-4-16,6 3-11 15,8 10-13-15,-12-6 1 0,7 8 0 16</inkml:trace>
  <inkml:trace contextRef="#ctx0" brushRef="#br0" timeOffset="29727.2184">22137 8296 9 0,'0'0'30'16,"20"22"0"-16,-15-8-4 15,-1 1-11-15,3 3-4 16,-5-4-4-16,-2 3-2 15,0-17-2-15,0 11-2 16,0-11 0-16,6-17-1 16,4 5 0-16,0-6 0 0,4 2 0 15,1 0-1-15,2 6 2 16,-1 5 0-16,-1 5 0 16,-1 7 1-16,-7 5 0 15,0 3 0-15,-7-1 0 16,0 3 0-16,0-6-1 0,0-11-1 31,-5 9 0-31,5-9 0 0,4-11-1 16,2-2 1-1,3 0-1-15,1 3 0 16,0 1 1-16,2 4 1 0,0 5-1 16,0 4 1-16,-1 4-1 15,-8 4-13-15,-6 0-20 16,8 8 1-16,-13-11-1 0,8 15-1 15</inkml:trace>
  <inkml:trace contextRef="#ctx0" brushRef="#br0" timeOffset="30411.4291">21401 9076 17 0,'0'0'26'0,"0"0"-6"0,-23-7-4 15,5 7-5-15,-4 0-6 16,-6 6-12-16,4 4-17 16,-12-10-2-16,11 9-1 15,-8-9 17-15</inkml:trace>
  <inkml:trace contextRef="#ctx0" brushRef="#br0" timeOffset="30675.5248">20911 9244 15 0,'-22'0'25'0,"7"13"0"0,-10-3-13 16,5 4-9-16,-3 4-15 15,-2-7-11-15,12 11-1 16,-6-16 4-16</inkml:trace>
  <inkml:trace contextRef="#ctx0" brushRef="#br0" timeOffset="30929.1097">20489 9630 16 0,'-14'13'13'0,"3"7"-7"15,0 2-10-15,-7-6-13 16,14 9 4-16,-10-11 13 0</inkml:trace>
  <inkml:trace contextRef="#ctx0" brushRef="#br0" timeOffset="31113.767">20326 9993 8 0,'-9'14'18'0,"5"5"-14"15,-1 3-9-15,-4-7-12 16,13 11 10-16,-11-11 7 31</inkml:trace>
  <inkml:trace contextRef="#ctx0" brushRef="#br0" timeOffset="31291.795">20311 10483 3 0,'-3'15'14'16,"3"1"-12"-16,5 2-13 15,-5-5 4-15,7 7 7 16</inkml:trace>
  <inkml:trace contextRef="#ctx0" brushRef="#br0" timeOffset="31461.3422">20364 10798 17 0,'0'19'27'0,"15"12"-8"0,-5-1-28 16,-4-9-10-16,8 17-5 15,-14-18 14-15</inkml:trace>
  <inkml:trace contextRef="#ctx0" brushRef="#br0" timeOffset="31976.8994">20658 11103 11 0,'8'16'9'0,"10"7"0"15,-1 0-9-15,2-3-14 16,10 7 0-16,-10-13 14 15</inkml:trace>
  <inkml:trace contextRef="#ctx0" brushRef="#br0" timeOffset="32215.0612">21146 11341 24 0,'0'0'26'15,"19"20"-7"1,-3-8-9-16,9-2-5 16,3 4-18-16,2-10-10 0,14 2-2 15,-6-11 3-15</inkml:trace>
  <inkml:trace contextRef="#ctx0" brushRef="#br0" timeOffset="32795.1455">21761 9087 24 0,'32'0'19'16,"-6"-2"-4"-16,10 7-6 0,-1 4-12 15,-5 1-16-15,12 12-4 16,-11-10 2-16,9 14 21 16</inkml:trace>
  <inkml:trace contextRef="#ctx0" brushRef="#br0" timeOffset="33049.5529">22371 9285 14 0,'9'5'26'15,"7"7"-4"-15,-2 0-8 16,2 3-7-16,-1 4-10 0,-3-3-15 31,8 8-7-31,-12-11 0 0,9 12 14 16</inkml:trace>
  <inkml:trace contextRef="#ctx0" brushRef="#br0" timeOffset="33233.7269">22629 9560 2 0,'0'0'27'0,"24"14"0"16,-18-1-4-16,6 3-9 16,-3 5-7-16,-2 5-12 15,-2 9-17-15,-10-9-4 16,11 10-2-1,-14-11 10-15</inkml:trace>
  <inkml:trace contextRef="#ctx0" brushRef="#br0" timeOffset="33396.445">22777 10039 12 0,'0'0'27'0,"3"23"0"15,-3-13-8-15,0 4-12 0,0 4-16 16,-2-4-16-16,2 12-1 16,-7-10-2-16</inkml:trace>
  <inkml:trace contextRef="#ctx0" brushRef="#br0" timeOffset="33551.3215">22827 10455 31 0,'6'19'29'16,"-6"-19"-1"-16,-10 21-14 31,10-11-15-31,0-10-23 0,-6 22-3 16,-3-17-1-16,9 14 7 16</inkml:trace>
  <inkml:trace contextRef="#ctx0" brushRef="#br0" timeOffset="33682.7777">22697 10751 9 0,'-14'10'24'16,"8"8"-9"-16,0 0-26 15,-7-10-6-15,8 12-2 16,-15-10 19-16</inkml:trace>
  <inkml:trace contextRef="#ctx0" brushRef="#br0" timeOffset="33817.8082">22508 11044 5 0,'-10'16'5'16,"0"0"-10"-16,-9-10 1 16,7 15 4-16</inkml:trace>
  <inkml:trace contextRef="#ctx0" brushRef="#br0" timeOffset="33951.5165">22249 11294 13 0,'-26'10'7'0,"-4"-5"-20"15,9 8 7-15,-11-13 6 16</inkml:trace>
  <inkml:trace contextRef="#ctx0" brushRef="#br0" timeOffset="34099.1629">21845 11397 12 0,'-26'10'15'15,"-1"0"-29"-15,-7-10 2 16,15 4 12-16,-6-13 0 15</inkml:trace>
  <inkml:trace contextRef="#ctx0" brushRef="#br1" timeOffset="38323.7472">23747 10090 23 0,'19'4'36'16,"-19"-4"-1"-16,28 26-1 15,-11-3-15-15,6 3-8 0,7 6-4 16,-1 1-1-16,1 1-3 0,-7 1-5 16,-3-7-5-1,-1-4-13-15,2 0-17 0,-21-24 1 16,10 19-1-16,-10-19 3 16</inkml:trace>
  <inkml:trace contextRef="#ctx0" brushRef="#br1" timeOffset="38525.8222">24029 10169 28 0,'-21'-13'34'16,"5"17"2"-16,-1 1-12 16,-7 5-5-16,-4 9-5 0,-11 3-4 15,5 6-3-15,-7 1-2 16,10 2-1-16,4-1-5 15,-5-4-7-15,6-5-14 16,17-3-15-16,9-18-1 16,0 12 1-16</inkml:trace>
  <inkml:trace contextRef="#ctx0" brushRef="#br1" timeOffset="40047.7886">20786 10061 29 0,'0'-11'31'16,"0"11"-3"-16,12 0-6 16,-4 5-3-16,9 9-5 0,3 3-4 15,7 7-3-15,-1 3-1 16,8 5-2-16,-3 1-1 15,3 0-2-15,-6 0-5 16,-3-7-5-16,-2-5-12 16,-4 1-15-16,-9-16 0 15,2 2-1 1,-12-8 7-16</inkml:trace>
  <inkml:trace contextRef="#ctx0" brushRef="#br1" timeOffset="40329.9352">21093 10076 43 0,'6'-15'34'0,"-6"15"-3"16,-10 8-9-16,-10 4-5 0,-1 10-5 15,-11 3-4-15,-2 8-2 16,-5 3-2-16,2 3-1 15,1-3-1-15,4-4-2 0,5-4 1 16,7-7 0-16,7-8-2 16,13-13 0-16,-4 13-4 15,4-13-5-15,0 0-15 16,15-2-12-16,-15 2 0 16,11-8-1-16</inkml:trace>
  <inkml:trace contextRef="#ctx0" brushRef="#br1" timeOffset="42990.1808">20971 9975 40 0,'8'-19'29'16,"2"5"-6"-16,-4-1-5 15,7 0-7-15,-1 2-9 0,-1-8-23 16,6 14-8-16,-11-10-2 15,8 10 0-15</inkml:trace>
  <inkml:trace contextRef="#ctx0" brushRef="#br1" timeOffset="43361.9182">21306 9764 27 0,'11'-4'27'16,"-11"-6"-3"-16,13 5-9 16,2-4-6-16,5 1-4 15,4 0-9-15,0-2-13 0,8 10-10 31,-12-10-1-31,9 10-1 0</inkml:trace>
  <inkml:trace contextRef="#ctx0" brushRef="#br1" timeOffset="43646.5762">21626 9710 20 0,'21'4'27'16,"-21"-4"-2"-16,24 4-13 15,-8 2-6-15,1 1-7 16,-1 4-12-16,-6-8-11 0,8 9-2 16,-18-12 1-16</inkml:trace>
  <inkml:trace contextRef="#ctx0" brushRef="#br1" timeOffset="43910.277">21880 9827 27 0,'0'0'21'15,"13"8"-3"-15,-13-8-3 0,16 9-5 16,-16-9-4-16,14 13-12 16,-6-1-16-16,-8-12-4 15,7 21-1-15,-7-21 12 16</inkml:trace>
  <inkml:trace contextRef="#ctx0" brushRef="#br1" timeOffset="44178.7536">22047 10064 17 0,'0'0'17'15,"7"10"-1"-15,-7-10-3 16,10 12-1-16,-10-12-3 16,8 15-2-16,-8-15-4 15,0 19-11-15,5-2-16 0,-5-17-2 16,-3 27-1-16,-10-15 19 16</inkml:trace>
  <inkml:trace contextRef="#ctx0" brushRef="#br1" timeOffset="44426.2576">22024 10360 5 0,'0'19'26'15,"0"-19"-1"-15,-4 10-9 0,4-10-4 16,-7 19-4-16,3-7-5 16,0-2-7-16,-2 6-13 15,-8-10-9-15,14 6-1 16,-14-12 7-16</inkml:trace>
  <inkml:trace contextRef="#ctx0" brushRef="#br1" timeOffset="44680.0475">21837 10653 11 0,'-16'0'26'0,"7"11"0"16,-9-6-11-16,1 3-7 16,-3 1-5-16,-1-1-10 15,1 4-13-15,-7-9-5 0,9 7-2 16,-6-10 18-16</inkml:trace>
  <inkml:trace contextRef="#ctx0" brushRef="#br1" timeOffset="44926.3744">21255 10769 3 0,'0'0'21'0,"-27"-5"-2"16,15 5-15-16,0-4-10 15,-4-5-13-15,16 9-1 0,-19-9 19 16</inkml:trace>
  <inkml:trace contextRef="#ctx0" brushRef="#br1" timeOffset="45145.7235">21071 10667 18 0,'-14'-17'32'0,"14"17"1"15,-17-16-2-15,7 3-14 16,5 2-8-16,0-2-4 15,2 4-8-15,-1-4-25 16,4 13-4-16,0-15-1 16,0 15 0-16</inkml:trace>
  <inkml:trace contextRef="#ctx0" brushRef="#br1" timeOffset="46198.9269">23895 9810 39 0,'0'0'27'15,"10"-18"-3"-15,-10 6-5 16,0-3-4-16,0-3-3 0,0-3-4 16,0-4-4-1,3 0-5-15,-3-2-12 0,0 5-20 16,-16-12 0-16,6 5-1 16,-12-8 1-16</inkml:trace>
  <inkml:trace contextRef="#ctx0" brushRef="#br1" timeOffset="46653.105">23513 9053 17 0,'0'0'29'0,"-11"-24"-6"16,4 5-4-16,-10 2-4 15,-2-2-5-15,2 0-6 16,1-4-17-16,11 11-14 16,-14-12-3-16,0 13 0 15</inkml:trace>
  <inkml:trace contextRef="#ctx0" brushRef="#br1" timeOffset="47053.7233">22936 8499 20 0,'-27'-18'23'0,"10"9"-17"16,-4 5-20-16,-12-11-5 16,5 8 4-16</inkml:trace>
  <inkml:trace contextRef="#ctx0" brushRef="#br1" timeOffset="47616.2842">21116 8239 22 0,'-33'-4'26'0,"7"14"-3"15,-6-5-14-15,-3-2-22 16,5 15-10-16,-10-18-2 15,12 15 7-15</inkml:trace>
  <inkml:trace contextRef="#ctx0" brushRef="#br1" timeOffset="48000.972">20280 8603 3 0,'-13'22'-2'16,"-10"-4"2"-16,6 7 0 16</inkml:trace>
  <inkml:trace contextRef="#ctx0" brushRef="#br1" timeOffset="48417.1226">19714 9108 7 0,'-6'14'22'0,"-14"-5"-4"0,7 7-7 16,-4 2-7-16,-1 2-13 16,5 12-11-16,-10-10-1 0,10 10 10 15</inkml:trace>
  <inkml:trace contextRef="#ctx0" brushRef="#br1" timeOffset="48786.1622">19275 9927 10 0,'0'24'7'16,"-7"4"-1"-16,4 0-8 0,3 8-8 15,-5-7 0-15,8 13 10 16</inkml:trace>
  <inkml:trace contextRef="#ctx0" brushRef="#br1" timeOffset="49186.5095">19247 10797 9 0,'15'34'14'16,"-4"3"-3"-16,8 6 0 31,-2-2-7-31,2-1-17 0,12 8-5 16,-14-12 1-16,10 10 17 15</inkml:trace>
  <inkml:trace contextRef="#ctx0" brushRef="#br1" timeOffset="49887.3932">19775 11726 15 0,'32'33'23'0,"-5"-5"-9"15,12 6-17-15,8 7-13 0,-3-14-4 16,13 3 8-16</inkml:trace>
  <inkml:trace contextRef="#ctx0" brushRef="#br1" timeOffset="50272.633">20651 12128 16 0,'11'18'24'15,"5"-9"-8"-15,8 6-3 16,9 2-5-16,4-7-25 16,20 6-3-16,-6-16-4 0,11 13 9 15</inkml:trace>
  <inkml:trace contextRef="#ctx0" brushRef="#br1" timeOffset="50757.7365">21948 12230 22 0,'37'-14'27'16,"16"4"-6"-16,-4-5-11 15,4-1-18-15,10 8-15 16,-19-12-3-16,3 14 4 16</inkml:trace>
  <inkml:trace contextRef="#ctx0" brushRef="#br1" timeOffset="51105.5715">22717 11866 16 0,'31'-8'28'0,"-4"-16"-3"16,9 2-8-16,-1-3-4 0,4-3-9 15,-2 1-16-15,-12-11-15 16,15 8-1-16,-15-9 0 15</inkml:trace>
  <inkml:trace contextRef="#ctx0" brushRef="#br1" timeOffset="51636.4126">23576 11086 25 0,'26'-22'29'16,"-3"-15"-2"-16,2 2-15 15,-2-2-25-15,-8-9-11 0,8 9-3 16,-11-6-1-16</inkml:trace>
  <inkml:trace contextRef="#ctx0" brushRef="#br0" timeOffset="116677.2595">839 10593 4 0,'0'0'29'0,"0"79"2"0,-6-11-4 15,2 4-11-15,4 6-3 16,0 1-5-16,4-10-6 16,-4-11-7-16,0-17-14 15,0-41-11-15,0 0-1 16,0 0 0-16</inkml:trace>
  <inkml:trace contextRef="#ctx0" brushRef="#br0" timeOffset="116927.6203">823 10606 37 0,'6'-55'29'16,"-6"55"-6"-16,25-61-5 16,-25 61-7-16,50-22-3 0,-50 22-3 31,59 8-3-31,-59-8 0 0,55 24 0 16,-55-24-1-1,50 42 1-15,-50-42 0 0,28 55 1 16,-28-55 1-16,16 70-1 15,-10-28 1-15,-6 8 0 16,3 1-1-16,-3 3-3 16,3 0-5-16,-3-3-14 0,7-10-15 15,1 1-2-15,-1-14 1 16,4-3 2-16</inkml:trace>
  <inkml:trace contextRef="#ctx0" brushRef="#br0" timeOffset="117081.2694">1305 10911 31 0,'0'0'36'16,"7"17"0"-16,-7 7-5 15,0 4-14-15,3 11-11 16,4 0-15-16,5-1-18 16,0-7-6-16,4-7-2 0,1-15-1 31</inkml:trace>
  <inkml:trace contextRef="#ctx0" brushRef="#br0" timeOffset="117412.9304">1663 10894 38 0,'-20'15'34'0,"5"16"-1"15,-3 1-4-15,7-1-17 16,11 9-4-16,0-7-3 15,13-4-1-15,4-12-2 16,3-8 0-16,4-18 0 16,1-8-1-16,-3-17 1 15,-3-11-2 1,-7-12 1-16,-9-4-1 16,-8-11 0-16,-15 0 0 15,-11 4 0-15,-6 8 0 16,-3 9 0-16,0 13 0 0,1 13 0 15,4 17 0 1,9 16-1-16,12 12-2 16,14 14-5-16,10 4-14 0,7 1-13 15,18 3-1-15,4-7 1 0</inkml:trace>
  <inkml:trace contextRef="#ctx0" brushRef="#br0" timeOffset="117697.4506">2281 10952 27 0,'-10'37'34'16,"-21"-8"2"-16,6 3-2 15,-11-4-16-15,-6-6-9 16,0-3-4-16,0-11-4 16,2-8-3-16,6-13 0 31,6-8-1-31,5-5 0 0,10-6-1 15,9 0 0-15,4 4 1 16,11 5 2-16,10 8 1 16,7 15 1-16,3 9-1 0,8 9 2 15,-3 7-4 1,4 7-14-16,2 4-16 16,-10-12 0-16,5 7 0 0,-12-18 2 15</inkml:trace>
  <inkml:trace contextRef="#ctx0" brushRef="#br0" timeOffset="117913.0314">2418 10994 26 0,'14'21'34'16,"-10"-6"2"-16,10 9-4 15,-6 0-16-15,-1-3-4 16,7-1-3-16,-4-8-3 15,6-7-1-15,-4-5-3 16,0-11-3-16,0 0-6 16,-2-7-20-16,-1-10-9 0,7 4-3 15,-16-2 2-15</inkml:trace>
  <inkml:trace contextRef="#ctx0" brushRef="#br0" timeOffset="118213.4328">3077 11060 47 0,'-24'22'37'0,"-1"1"0"16,-6-6-3-16,-6-7-22 0,3-3-8 16,0-7-4-16,0-8-5 31,12-5-1-31,-1-9-2 0,12 2-1 15,4-7 0-15,17 8 1 16,-2-3 1-16,12 11 3 16,2 7 3-16,34 26 6 15,-28 2-1 1,0 4 1-16,-7 1-6 16,-2 2-9-16,-6-8-18 0,2 0-3 15,-10-14 1-15,2 2 3 16</inkml:trace>
  <inkml:trace contextRef="#ctx0" brushRef="#br0" timeOffset="118360.5749">2973 10625 42 0,'-3'-18'35'0,"3"18"-3"16,6 16-20-16,0-5-36 15,12 17-8-15,-6-8-3 0</inkml:trace>
  <inkml:trace contextRef="#ctx0" brushRef="#br0" timeOffset="119014.1487">3978 10608 3 0,'11'-11'30'0,"-11"11"1"15,10 33 0-15,-7 15-16 0,3 21-6 16,-2 9-4-16,-1 3-1 15,-3 0-3-15,0-10-4 16,-3-14-3-16,-1-16-3 16,-6-24-2-16,-2-22 0 31,-1-27 1-31,-1-19 1 0,1-16 3 16,10-8 6-16,3-5 4 15,37-70 15 1,-2 90-9-16,11 21 1 15,4 19 0-15,2 20-3 16,-11 12-1-16,-13 17-3 16,-20 12-1-16,-17 6-2 0,-19 5-1 15,-10-5 0-15,-4-5-2 16,-4-7 1-16,5-5-2 16,10-9 1-16,15-6 0 0,16-15 1 15,7 10 0 1,14-3 1-16,13 0-1 15,9 5-2 1,10-2-14-16,7 11-14 16,-7-10 0-16,5 10 0 0</inkml:trace>
  <inkml:trace contextRef="#ctx0" brushRef="#br0" timeOffset="119330.2247">4764 10704 54 0,'-31'-32'33'15,"3"17"-10"-15,-12 11-7 16,-3 8-5-16,0 11-5 16,0 16-2-16,8 12-1 0,4 4-2 15,13 9 0-15,12-1 0 16,15-4 1-16,13-7 0 15,14-8 1-15,8-17-1 16,9-13 0-16,5-16 1 0,-4-11-2 16,-8-15-1-1,-12-7-5 1,-9-3-6-16,-16-5-14 16,-16 1-11-16,-1 11 0 15,-17 2-1-15</inkml:trace>
  <inkml:trace contextRef="#ctx0" brushRef="#br0" timeOffset="119661.6723">5428 10686 42 0,'-39'-24'34'15,"-12"-4"2"-15,0 8-13 16,1 8-11-16,-6 12-5 16,3 15-2-16,1 8-2 15,2 15-1-15,7 11-1 16,7 7 0-16,11 5 0 0,14 5 1 15,11-4-1-15,18-5 2 16,15-10-2-16,16-8-1 0,10-8-7 16,13-13-30-1,1-18 1-15,6-4-1 16,-9-14-1-16</inkml:trace>
  <inkml:trace contextRef="#ctx0" brushRef="#br0" timeOffset="120099.6827">5727 10946 34 0,'-31'-17'31'0,"13"8"-6"16,-7 6-7-1,3 3-7-15,0 0-3 16,3 5-3-16,7 6-2 0,7 6-2 31,12 2 0-31,7 6 0 0,4 2 1 16,0-4 0-16,-2 9 2 15,-3-8-1-15,-4 1 1 16,-9-7 0-16,-5-2-1 16,-9-10-3-16,0-6-8 15,-3-6-17-15,8-2-10 16,-3-12 0-16,9 3-1 0</inkml:trace>
  <inkml:trace contextRef="#ctx0" brushRef="#br0" timeOffset="120299.3823">6065 10868 39 0,'15'0'36'0,"-15"0"1"16,13 0-4-16,-13 0-21 16,0 0-13-16,5 10-24 0,-5-10-10 31,0 0-1-31,-8 11 0 0</inkml:trace>
  <inkml:trace contextRef="#ctx0" brushRef="#br0" timeOffset="120462.6496">6096 11050 54 0,'0'17'38'16,"0"-17"-1"-16,0 0-15 16,12 15-47-16,-12-15-6 15,0 0-4-15,0 0-2 16</inkml:trace>
  <inkml:trace contextRef="#ctx0" brushRef="#br0" timeOffset="121364.1036">1261 12010 2 0,'14'0'28'0,"-9"17"3"16,-11 4-10-16,6-21-4 16,-44 56-2-1,44-56-1-15,-75 62-4 16,32-39-3-16,43-23-4 15,-81 27-3-15,81-27-1 16,-67-10-3-16,67 10 0 16,-29-41 0-16,29 41-1 15,-4-55 0-15,4 55 2 16,19-42 2-16,-19 42 2 0,47-11 1 16,-47 11 0-16,56 23 0 15,-29 1-3-15,4 5-15 16,0 9-14-16,-9-8-1 15,-3 4 0-15</inkml:trace>
  <inkml:trace contextRef="#ctx0" brushRef="#br0" timeOffset="121601.8147">1358 11754 13 0,'28'0'32'0,"13"20"1"0,3 8 1 16,0 13-17-16,9 17-8 15,-6 14-1-15,-10 12 0 16,-15 2-2-16,-16 0-1 16,-18-5-1-16,-17-6-4 15,-6-7-7-15,-7-13-23 16,2-26-6-16,10-11 0 0,5-18 0 15</inkml:trace>
  <inkml:trace contextRef="#ctx0" brushRef="#br0" timeOffset="122018.8466">2097 11802 11 0,'6'-17'32'15,"-6"17"2"-15,11 21 2 16,-11 23-15-16,0 14-8 16,5 22-3-16,-5 5-2 15,10 11 0-15,-10-7-4 16,5-6-5-16,1-13-12 15,-1-12-24 1,-2-23 0-16,9-17-1 0,-12-18 1 16</inkml:trace>
  <inkml:trace contextRef="#ctx0" brushRef="#br0" timeOffset="122387.8123">2368 12054 14 0,'0'0'33'0,"0"0"1"16,11 12 1-16,1-6-15 16,12-6-10-1,4 6-3-15,2-1-2 16,8 4-1-16,-7-1-2 15,0 6-2-15,-10 0-1 16,-11 4 0-16,-10 1 0 16,-13 1 1-16,-9 5-1 15,-8-5 1-15,-1 4-1 0,-4-5 1 16,7-1 0-16,8-1 0 0,2-3 0 16,13-2 0-1,11-3 0-15,9-1 0 16,11-3-3-16,8-5-6 0,6 0-21 15,4 0-4-15,-10-5-1 16,9 1 0-16</inkml:trace>
  <inkml:trace contextRef="#ctx0" brushRef="#br0" timeOffset="122604.0673">2808 11862 17 0,'-3'-19'33'0,"3"19"1"16,6 12 1-16,-6 15-17 15,13 20-5-15,-1 13-4 16,4 15-2-16,-4 7 0 16,4 7-3-16,-1-6-3 15,-5-9-9-15,1-14-28 0,-4-7-1 16,-7-23-1-16,13-10 0 15</inkml:trace>
  <inkml:trace contextRef="#ctx0" brushRef="#br0" timeOffset="123167.9048">3338 12043 25 0,'32'3'29'0,"13"6"-4"0,-7 0-11 16,3 0-4-16,-4 1-3 15,-4-1-3-15,-8 3-1 16,-9 1 0-16,-13 1-1 16,-12 3 1-16,-9 4 1 15,-13 1-1-15,-1 3 0 16,-8-2 0-16,3 0 0 0,3-4-1 15,3-1-2-15,8-4-2 16,9-5-4-16,14-9-9 16,0 12-12-16,0-12-6 15,31-9 0-15,-10-3 7 16</inkml:trace>
  <inkml:trace contextRef="#ctx0" brushRef="#br0" timeOffset="123891.0428">4225 12175 11 0,'-15'19'29'0,"-13"-19"1"15,0 0-11-15,-1-7-5 16,-1-13-5-16,8-4-3 16,4-10-2-16,12-3-1 15,6-5-2-15,18 5-1 16,10 6 0-16,6 6 1 31,7 15 1-31,5 10 1 0,-9 13 0 16,-6 13 1-16,-14 11 1 15,-17 10 1-15,-20 7-2 16,-11 2-2-16,-10-5-3 16,-8-4-3-16,-1-6-4 15,-1-13-1-15,10-5-1 16,9-17 0-16,14-6 2 0,9-14 2 16,12 1 6-16,12-1 3 15,7 2 5-15,15 8 2 16,6 4 0-16,4 6 1 15,0 9-6-15,0 6-20 0,-14-2-16 16,5 9-2-16,-21-14-1 31</inkml:trace>
  <inkml:trace contextRef="#ctx0" brushRef="#br0" timeOffset="124438.203">5897 11612 31 0,'-20'18'31'15,"-15"5"-2"-15,-4 20-11 16,3 16-6-16,5 8-3 15,10 8-2-15,8 1-2 16,13-1-2-16,13-5-2 16,11-8-3-1,12-12-11-15,4-4-20 16,-2-26-1-16,5-3 1 16,-7-20 3-16</inkml:trace>
  <inkml:trace contextRef="#ctx0" brushRef="#br0" timeOffset="124638.9307">6136 11840 37 0,'6'22'34'16,"4"3"-3"-16,-5 15-14 15,1 6-5-15,1 8-2 16,0 2-2-1,2-2-7-15,-3-6-11 16,-1-3-22-16,-5-21-3 16,0-2 0-16,-13-22-1 15</inkml:trace>
  <inkml:trace contextRef="#ctx0" brushRef="#br0" timeOffset="124939.3595">6175 11780 46 0,'38'-19'31'16,"-3"12"-6"-16,-1 7-12 0,-10 2-6 15,-8 10-2 1,-16 5-3-16,-10 1-2 0,-6 1-4 16,-2-2-1-16,5-3 0 15,4-4-1-15,9 2 0 0,13-7 0 16,9 6 3-16,5-4 2 15,1 9 4-15,-2 3 1 16,-11 3 1-16,-8 6 0 31,-14 4-4-31,-14-1-16 0,-17-11-12 16,4 4-1-16,-9-17-2 16</inkml:trace>
  <inkml:trace contextRef="#ctx0" brushRef="#br0" timeOffset="125170.5024">6570 11687 40 0,'59'6'36'0,"-3"2"1"15,5 13-7-15,-8 12-16 0,-15 9-4 31,-16 21-3-31,-22 4-2 16,-17 4-3-16,-13 3-1 16,-14-9-5-16,-5-4-9 15,0-2-24-15,-3-28-2 0,12-9 1 16,4-22-1-16</inkml:trace>
  <inkml:trace contextRef="#ctx0" brushRef="#br0" timeOffset="125788.9984">843 11714 23 0,'-72'4'29'0,"30"21"2"15,-3 25-13-15,1 19-4 0,7 11-2 16,15 14-2-16,13 3-2 0,15 2-1 15,21-4-1-15,10-8-8 16,8-18-22-16,17-9-9 16,0-27 0-16,3-15-1 15</inkml:trace>
  <inkml:trace contextRef="#ctx0" brushRef="#br0" timeOffset="126498.7645">7298 11685 25 0,'0'-13'33'0,"0"13"-2"0,13 28-7 16,-10 9-6-16,0 19-5 16,-3 8-4-16,0 12-3 0,0-1-4 15,3 0-9 1,0-11-19-16,1-7-9 0,-4-26-1 15,9-2 0-15</inkml:trace>
  <inkml:trace contextRef="#ctx0" brushRef="#br0" timeOffset="126846.4448">7525 11905 13 0,'10'-16'32'0,"14"13"0"16,-1-7 1-16,7 6-19 15,7 4-6-15,1 0-3 16,-1 4-1-16,-6 6 0 16,-9 5-3-16,-11 2 0 15,-11 5 0-15,-15 0-1 0,-7 4-1 16,-6 2 1-16,-3-5-1 15,-2 1 0-15,4-7 0 16,8 1 1-16,8-2-1 16,10-7 1-16,7 1 0 0,11-2 0 15,10-3-3 1,6-1-8 0,9 3-19-16,-5-14-2 15,5 3-1-15,-7-14 0 0</inkml:trace>
  <inkml:trace contextRef="#ctx0" brushRef="#br0" timeOffset="127047.2779">8003 11630 45 0,'0'0'35'16,"0"0"1"-16,-13 29-15 15,13 13-8-15,0 12-4 16,0 12-3-16,3 4 0 15,4 5-2-15,-2-5-4 16,-1-12-3 0,5-2-12-16,-3-12-20 15,-3-19-3-15,6-9 1 16,-9-16-1-16</inkml:trace>
  <inkml:trace contextRef="#ctx0" brushRef="#br0" timeOffset="127347.079">8689 11793 42 0,'-27'0'31'15,"2"11"-1"-15,-15 0-17 0,-5 4-7 16,-1 3-2-16,-1-3-1 15,7 2-2-15,8 1 1 16,13-3-1-16,10-3 0 16,13-1-1-16,17 0 2 15,10 1-2-15,8-2 2 32,7 1-2-32,3-2-4 0,5 5-17 15,-11-10-11-15,6 5 0 16,-15-9-1-16</inkml:trace>
  <inkml:trace contextRef="#ctx0" brushRef="#br0" timeOffset="127648.1714">9037 11657 22 0,'-10'-53'33'0,"10"9"-2"15,0 2-10-15,0 7-3 16,0 17-5-16,0 18-3 16,15 3-3-16,-8 20-3 15,5 12 0-15,-3 8-2 16,4 9 0-16,0 3-1 15,-2-2-2-15,5 1-7 0,-10-6-19 16,-3-13-9-16,3-4 1 16,-11-14-1-16</inkml:trace>
  <inkml:trace contextRef="#ctx0" brushRef="#br0" timeOffset="127817.0836">8916 11960 27 0,'17'-9'32'16,"23"9"0"-16,5-5-9 15,4 5-13-15,4 0-8 16,0 0-15-16,9 13-15 16,-18-13-3-16,11 10 0 0,-17-10 9 15</inkml:trace>
  <inkml:trace contextRef="#ctx0" brushRef="#br0" timeOffset="128233.2555">9014 12201 41 0,'16'-10'35'0,"3"-6"0"16,17 6-13 0,8 5-10-16,-6 5-2 15,2 12-2-15,-9 7-1 0,-10 11-2 16,-17 1-2-16,-14 7-1 16,-18-3-1-16,-9 0-3 15,-11-5-2-15,-9-8-4 16,1-5-4-16,0-15-3 15,10-2-1-15,8-10 0 0,17 0 1 16,5-12 5-16,24 4 4 16,10 2 6-16,10 3 7 15,11 10 4-15,5 3 2 16,6 11 0-16,-7 0 0 16,-2 11-6-16,-4-3-17 15,0 9-19 1,-11-12-3-16,9 1-3 15,-9-8 1-15</inkml:trace>
  <inkml:trace contextRef="#ctx0" brushRef="#br0" timeOffset="128865.6483">10648 11584 5 0,'-24'8'30'15,"-16"4"1"-15,6 23-2 16,-4 8-13-16,5 14-3 16,10 10-5-16,11 2 0 0,12 3-3 15,13-4-4-15,12-11-6 16,12-10-17-16,6-3-11 15,-3-22 0-15,3-1-1 16</inkml:trace>
  <inkml:trace contextRef="#ctx0" brushRef="#br0" timeOffset="129199.5988">10847 11901 18 0,'4'-29'34'15,"11"19"1"-15,-2 10 0 16,6 14-14-16,7 18-11 15,-1 11-3-15,3 11-3 32,0 9 0-32,-3 8-1 0,-11 1-1 15,-9-3-1-15,-12-6-1 16,-11-9 0-16,-13-10-1 16,-7-13-1-16,-2-13-1 15,1-18 1-15,13-13-1 16,8-16 1-16,11-12 0 15,10-11 1-15,13-7 0 0,9 1 0 16,9-1 1-16,0 2 0 16,2 8-1-16,-5 5-4 15,-1 14-10-15,-6 14-18 16,-10-5-1-16,-4 11 0 16,-10 0 1-16</inkml:trace>
  <inkml:trace contextRef="#ctx0" brushRef="#br0" timeOffset="129419.7875">11169 11664 25 0,'17'-11'34'0,"-1"5"1"16,13 21-6-16,2 13-12 0,2 14-6 15,1 13-5-15,-8 6 0 16,-2 10-2-16,-15 3-1 15,-9-10-3-15,-14 1-3 16,-8-12-9-16,-9-17-24 16,2-2 0-16,-5-19-1 15,12-6 1-15</inkml:trace>
  <inkml:trace contextRef="#ctx0" brushRef="#br0" timeOffset="130604.6105">12259 11830 17 0,'12'-28'29'15,"-12"-17"-2"-15,3 5-6 16,-3 1-4-16,0 4-4 0,-5 7-2 16,-5 9-2-16,10 19-2 15,-16 15-2-15,10 17-2 16,3 10-1-16,3 6-3 16,3 8-5-16,1 1-10 15,4-8-19-15,8-1 1 0,-7-18-1 16,4 0 2-16</inkml:trace>
  <inkml:trace contextRef="#ctx0" brushRef="#br0" timeOffset="130804.8023">11976 12163 22 0,'37'4'29'16,"3"-10"1"-16,20 5-11 16,3 1-9-16,8 3-10 15,-1 6-16-15,-4-9-12 16,2 12-1-16,-16-12-1 16</inkml:trace>
  <inkml:trace contextRef="#ctx0" brushRef="#br0" timeOffset="131168.2609">12138 12471 29 0,'-30'-18'31'16,"26"6"2"-16,4-8-13 15,22 7-10-15,11 7-1 16,5 6-2-16,6 10-1 15,-5 4-1-15,-5 8-2 16,-17 8 0-16,-13 5-2 16,-22-1 0-16,-12-2-2 0,-13-3 0 15,-8-8-1-15,-1-7 0 16,1-11-1-16,11-8 0 16,12-6 0-16,17-7 1 15,11-1 2-15,14 0-1 16,9 5 2-16,8 5-1 15,6 9 2-15,3 11 0 0,-2 6-1 16,-1 7-8-16,1 7-25 16,-7-14-1-16,8 3 0 15,-10-13 0-15</inkml:trace>
  <inkml:trace contextRef="#ctx0" brushRef="#br0" timeOffset="131505.6719">13268 11863 8 0,'0'0'29'0,"-13"0"0"16,-13 5 0-16,-4 13-20 15,-7 4-4-15,-8 6-1 16,-4 0-1-16,-1 1-2 16,1 0 0-16,11-5-1 15,5-4 0 1,11-6 1-16,11-4 1 16,11-10 1-16,11 14 1 15,11-13 0-15,11 8 0 16,7-5 1-16,7 6-5 15,1 1-16-15,7 7-15 16,-15-10-2-16,4 6 0 16</inkml:trace>
  <inkml:trace contextRef="#ctx0" brushRef="#br0" timeOffset="131752.906">13621 11676 33 0,'8'-19'34'0,"4"21"1"15,-8 19-6-15,-1 9-14 16,6 19-6-16,-6 13-2 16,0 12-2-16,-3 2-3 31,0-2-4-31,6-1-18 0,1-11-16 15,-7-17 0-15,7-8-1 16,-3-23 0-16</inkml:trace>
  <inkml:trace contextRef="#ctx0" brushRef="#br0" timeOffset="132106.6719">13831 11904 27 0,'19'-6'33'0,"2"-3"0"0,13 9-3 16,5-3-18-16,-4 3-4 15,3 5-3-15,-7 5-1 16,-7 4-3-16,-13 4-1 15,-11 4 0-15,-11 1-1 16,-9 0 0-16,-5 1-1 16,0-1 1-16,-1-3-1 0,5-3 0 15,8-2 1-15,13-15 1 16,0 14 0-16,16-10-1 16,3 0-2-16,6-4-9 15,-1-5-20-15,10 5 0 0,-8-7-1 16,7 7 4-1</inkml:trace>
  <inkml:trace contextRef="#ctx0" brushRef="#br0" timeOffset="132338.2084">14317 11630 18 0,'10'-29'34'0,"-10"5"1"0,0 24 1 15,0 20-17-15,0 13-6 16,0 18-4-16,-3 10-3 16,3 12-1-16,0 6-1 15,0 2-3-15,6-6-2 16,-6-14-5-16,9-5-16 16,-3-12-15-16,-6-20-2 0,16-7 1 15,-6-17 2-15</inkml:trace>
  <inkml:trace contextRef="#ctx0" brushRef="#br0" timeOffset="132653.8531">14996 11785 48 0,'-10'0'33'16,"-3"8"-5"-16,-10 3-14 16,-14 4-5-16,-4 5-3 0,-5 3-1 15,-1-3-1-15,7 2-1 16,6-2-2-16,12-2 0 16,13-1 0-16,15-5 0 15,16 1 0-15,9 0 0 16,11 2 0-16,1-1 0 15,2 0-3-15,2 5-13 0,-2 0-19 16,-13-10 0-16,2 4 0 16,-12-13-1-16</inkml:trace>
  <inkml:trace contextRef="#ctx0" brushRef="#br0" timeOffset="133208.6196">15719 11940 8 0,'0'0'31'0,"0"0"2"31,-14-4-8-31,-8-7-9 0,-4 0-3 16,-5-8-4-16,3 0-2 15,-3-9-3-15,9 1-2 16,10 0-1-16,12 1-1 15,6 4 0-15,11 3-1 16,9 9 1-16,5 6-1 16,4 10 0-16,-1 8 0 0,-10 7 1 15,-6 5 0-15,-12 9 0 16,-14 0 1-16,-14 4 0 16,-12 0 0-16,-9 2 0 0,-4-3-1 15,1-5 1 1,3 0 0-16,10-6-1 0,9-8 1 31,12-2-1-31,18-7 0 16,12-6 0-16,15-2 1 0,7-2 1 15,6 6 0-15,6-6 0 16,0 7-1-16,-4-3 2 16,-9-2-5-16,-6-2-24 15,-8 7-9-15,-25-7 0 16,13-9-1-16</inkml:trace>
  <inkml:trace contextRef="#ctx0" brushRef="#br0" timeOffset="174168.5633">1149 13346 28 0,'0'0'27'0,"-33"-44"-4"15,33 44-2 1,-58-34-2-16,58 34-4 0,-81-3-4 16,39 15-3-16,42-12-3 15,-75 61-1-15,53-17-2 16,7 4-1-16,8 3 0 0,17-3-1 16,11-4 1-16,-21-44 0 15,69 66 0-15,-25-47-1 16,-1-14-1-16,-3-5-2 15,0-8 0-15,-8-4 0 16,-32 12 0-16,0 0 0 16,24-46 1-1,-24 46 0-15,-52-17 1 16,52 17 2-16,-79 17 1 16,30 0-2-16,0 12 1 15,49-29-1-15,-72 68 1 16,72-68-1-16,-33 77 1 15,33-77 0-15,14 64 0 16,-14-64 1-16,60 44 0 0,-60-44 0 16,92 18-2-16,-41-18 0 15,3-10 1-15,1-6-1 16,-9-4-1-16,1-4 0 0,-13 0 1 16,-3 0-1-16,-14 1 2 15,-3 8 0-15,-14 4-1 16,0 11 2-16,0 0-1 15,0 17 0-15,-5 1 0 0,5 5-1 16,0-1-2-16,0 3-6 16,7-2-17-16,-7-13-10 15,6 5-1-15,-6-15 1 16</inkml:trace>
  <inkml:trace contextRef="#ctx0" brushRef="#br0" timeOffset="174322.2085">1302 13442 47 0,'-10'-32'34'0,"-5"2"0"15,13 19-11-15,2 11-25 16,0 0-26-16,-4 13-4 0,4 3-2 16,10 13-1-16</inkml:trace>
  <inkml:trace contextRef="#ctx0" brushRef="#br0" timeOffset="174507.1256">1441 13759 31 0,'16'15'35'0,"4"4"1"16,-2-4-10-16,-1-2-9 16,5 3-5-16,-4-6-2 15,-2-1-4-15,-2-9-2 16,-3 0-3-16,-11 0-5 15,12-22-9-15,-2-1-19 16,3 3-4-16,-2-7-1 0,8 4 0 16</inkml:trace>
  <inkml:trace contextRef="#ctx0" brushRef="#br0" timeOffset="174923.3545">2081 13786 39 0,'-21'29'33'0,"-3"7"1"16,-11-12-12-16,-1-4-10 15,2-6-7-15,0-9-6 16,7-10-5-16,6-7-4 0,7-9-2 16,9-4-1-16,5-4 1 15,7 3 1-15,5 3 5 0,5 4 5 16,1 10 6-16,1 9 6 15,0 6 3-15,-4 10 0 16,5 8-1-16,-6 3 0 16,6 5-3-16,-4-7-1 15,4 1-3-15,0-5-2 16,4-12-3-16,3-9 0 0,-3 0 0 16,1-17-1-16,-5-3 0 15,-3-3-1-15,-1 1 1 16,-3-2-1-16,-7 9 1 15,-2 4 1-15,-4 11-1 16,8 4 1-16,-1 8-1 16,2 13-5-1,-3 6-30-15,2-8-1 16,17 0 0-16,1-9 0 16</inkml:trace>
  <inkml:trace contextRef="#ctx0" brushRef="#br0" timeOffset="175408.5152">3632 14045 12 0,'14'-5'33'0,"-14"15"2"15,0 28-11-15,0 21-5 0,-7 16-4 16,7 14-4-16,0 4-1 15,0 1-5-15,4-1-5 16,2-17-9-16,3-21-24 31,6-9-3-31,-5-24 0 0,5-8-1 16</inkml:trace>
  <inkml:trace contextRef="#ctx0" brushRef="#br0" timeOffset="175640.2992">3956 14166 42 0,'12'-15'38'15,"-12"15"1"-15,10 13-8 16,-8 20-14-16,-2 13-6 16,0 15-3-16,-2 3-2 0,2 12-2 15,5-1-3-15,-5-7-6 31,6-3-10-31,-6-9-25 0,0-18 1 16,0-11-2 0,-9-14 1-16</inkml:trace>
  <inkml:trace contextRef="#ctx0" brushRef="#br0" timeOffset="175791.4564">3645 14517 42 0,'10'-22'32'15,"20"19"0"-15,5-6-15 16,11 4-18-16,10 5-26 16,3-8-4-16,16 8 0 15,-13-11-1-15</inkml:trace>
  <inkml:trace contextRef="#ctx0" brushRef="#br0" timeOffset="176041.3962">4508 14089 36 0,'-35'7'35'0,"-14"5"1"0,2 13-10 15,-2 15-13-15,2 9-5 16,10 13-1-16,6 7-2 15,16 7-2-15,11 0-1 16,14-3-2-16,14-1-5 0,11-14-16 16,4-12-15-16,14-8 0 15,-3-22-2-15,9-7 4 16</inkml:trace>
  <inkml:trace contextRef="#ctx0" brushRef="#br0" timeOffset="176395.6079">4510 14377 21 0,'-5'-12'32'0,"20"12"0"15,7-3-7-15,11 3-14 0,7 0-4 16,5 3-2-16,1 6-2 0,-6 1-2 15,-6 2-2-15,-9 5-2 16,-19 0-2-16,-12 4 1 16,-13-1-1-16,-8 4 0 15,-7-4 2-15,0 2 0 16,2-5 2 0,1 1 3-16,7-1 2 15,11-2 0-15,9-3 0 16,8-2 1-16,6 0-1 15,8-4-1-15,6 0-4 16,4-6-15-16,10 7-15 16,-10-15-1-16,10 4 0 15</inkml:trace>
  <inkml:trace contextRef="#ctx0" brushRef="#br0" timeOffset="176611.7682">4893 14173 32 0,'33'-5'36'15,"21"21"1"-15,-6 12-4 0,-6 7-19 16,-1 18-3-16,-19 9-3 16,-8 8-2-16,-14 0-5 15,-15-3-13-15,-15-10-24 31,4-4 0-31,-8-21-2 0,12-9 0 16</inkml:trace>
  <inkml:trace contextRef="#ctx0" brushRef="#br0" timeOffset="177074.4431">5478 14442 3 0,'21'-3'28'0,"19"9"0"16,-2-6-8-16,10 0-11 15,0 0-9-15,-3 0-15 16,6 6-12-16,-22-9 0 16,2 6 9-16</inkml:trace>
  <inkml:trace contextRef="#ctx0" brushRef="#br0" timeOffset="177243.8289">5522 14566 11 0,'0'0'34'0,"30"16"0"15,-4-11-2-15,11-3-16 0,2 6-25 16,-3-16-18-16,13 11-4 15,-13-13-2-15</inkml:trace>
  <inkml:trace contextRef="#ctx0" brushRef="#br0" timeOffset="177663.7843">6248 14524 7 0,'0'0'29'16,"22"0"0"-16,33-3 2 0,50-3-16 15,28 6-9 1,38 6 0-16,30 0-1 15,23 3 1-15,21 1-1 0,3 1-2 16,-3-3-1-16,-13 2-7 16,-18 2-22-16,-32-12-6 0,-24 0-1 15,-50-15 0-15</inkml:trace>
  <inkml:trace contextRef="#ctx0" brushRef="#br0" timeOffset="178181.429">7597 13909 30 0,'0'0'31'16,"-20"17"2"-16,-1 9-16 16,-4 9-6-16,0 4-2 15,-3 1-2-15,9 2 0 16,-2-11-2-16,9-6-1 15,6-14-2-15,6-11 1 32,10-20-1-32,5-10 0 0,3-14-1 15,7-7 0-15,2-11 0 16,0-5-1-16,0 3 0 16,-2 6 1-16,-7 8-1 15,-3 11 0-15,-5 16 0 16,-10 23 2-16,9 8-1 15,-6 21 2-15,0 17-1 0,10 12 0 16,-1 6 1-16,6 7-1 16,4-1-3-16,-3-7-4 15,6-2-10-15,-3-11-19 16,-10-22-5-16,-3-5 1 16,-9-23-1-16</inkml:trace>
  <inkml:trace contextRef="#ctx0" brushRef="#br0" timeOffset="178335.3537">7481 14057 24 0,'23'-4'28'16,"20"10"0"-16,0-6-20 16,6 0-25-16,11 7-7 0,-16-7-3 15,4 19 8-15</inkml:trace>
  <inkml:trace contextRef="#ctx0" brushRef="#br0" timeOffset="178751.6466">6712 15066 26 0,'13'-17'29'0,"-6"-12"-6"15,4 0-5-15,0-1-3 0,-3-2-1 16,4 7-2-16,-9 4-1 16,-3 21-1-16,0 0-3 15,10 33-1-15,-10 3-2 16,-6 14 0-16,3 7-2 16,0 6 0-16,3-3-3 15,0-9-4 1,0-5-14-16,12-8-18 15,-9-19-1-15,9-8 0 16,1-16 0-16</inkml:trace>
  <inkml:trace contextRef="#ctx0" brushRef="#br0" timeOffset="178952.1643">7010 15155 43 0,'22'-5'37'16,"13"5"-1"-16,2 0-5 15,8-5-23 1,5 5-17-16,-6 0-23 16,11 0-3-16,-11-4 0 15,5 4-2-15</inkml:trace>
  <inkml:trace contextRef="#ctx0" brushRef="#br0" timeOffset="179505.3069">7894 15158 34 0,'-46'0'13'0,"2"-12"-4"16,1-5-3-16,3-7 0 16,11-6 1-16,11-5 0 15,14 0 2-15,17 5-1 16,12 9 1-16,6 7 1 16,10 19 0-16,-7 8 1 0,-3 19 0 15,-13 5-3-15,-9 16-1 16,-21-1-1-16,-6 6-2 15,-13-8-2-15,-10-7-2 16,1-6-1-16,-3-14-2 16,5-7-1-16,4-12 0 15,12-8-1 1,1-6 0-16,11-2 0 16,10-2 2-16,4 4 1 0,10 5 1 15,5 5 0 1,7 0 1-16,4 12 0 0,2 0-7 15,2-1-19-15,3 7-7 16,-9-14 0-16,6 5 1 16</inkml:trace>
  <inkml:trace contextRef="#ctx0" brushRef="#br0" timeOffset="179853.862">8093 15134 16 0,'-16'-5'35'16,"16"5"0"-16,21-6 1 15,5 2-19-15,10 4-6 16,1 0-3-16,7 4-3 16,-6-1-1-16,-2 7-2 0,-16 0-1 31,-12 7-1-31,-18 4 1 0,-10 5-1 15,-11 2 0 1,-3-3 0-16,-2 3 0 0,0-2-1 16,9-6 1-16,7 1 0 15,15-9-1-15,5-12 1 16,25 13 0-16,2-13-2 16,8 0-3-16,1-5-12 0,2-7-19 15,5 4 0-15,-9-13 0 16,0 4 0-16</inkml:trace>
  <inkml:trace contextRef="#ctx0" brushRef="#br0" timeOffset="180023.4723">8321 14920 22 0,'25'0'31'0,"-5"0"1"16,8 9-2-16,-3-1-27 16,2 0-17-16,5 6-15 0,-13-18-2 15,6 10 0-15</inkml:trace>
  <inkml:trace contextRef="#ctx0" brushRef="#br0" timeOffset="180154.9913">8618 14837 47 0,'6'17'37'15,"-6"10"0"1,-3 8-9-16,0 3-24 16,3 9-34-16,-4-14-2 15,8 4-4-15,2-16-1 16</inkml:trace>
  <inkml:trace contextRef="#ctx0" brushRef="#br0" timeOffset="180556.3643">9185 14238 30 0,'13'-15'34'16,"-13"6"1"-16,6 21-5 15,-4 15-16-15,-2 4-5 16,0 12-4-16,0 4-3 16,0 1-4-16,0 3-10 0,0-3-18 15,-2-21-5-15,2 0 0 16,-16-19-1-16</inkml:trace>
  <inkml:trace contextRef="#ctx0" brushRef="#br0" timeOffset="180688.2518">9033 14429 31 0,'21'0'33'0,"8"-4"2"15,12 4-7-15,11 4-27 16,0-4-28-16,20 5-3 16,-7-10-3-16,15 5-1 15</inkml:trace>
  <inkml:trace contextRef="#ctx0" brushRef="#br0" timeOffset="181046.0494">9780 14508 33 0,'57'-10'33'15,"38"7"0"-15,15-3-5 16,28 2-20-16,24 4-2 15,15 2-2-15,11 6 1 16,11-5-2-16,7 3 0 16,0-1-6-1,-4-5-5-15,-10-4-12 16,-9 4-15-16,-31-10 1 16,-20 4-2-16</inkml:trace>
  <inkml:trace contextRef="#ctx0" brushRef="#br0" timeOffset="181392.9431">10776 13696 9 0,'0'0'32'16,"0"13"1"-16,-3 13 0 0,3 21-17 31,-4 12-8-31,-4 4-1 16,5 4-4-16,0-5-6 15,3-10-13-15,-3-15-16 16,3-7-1-16,0-30 0 16,0 0 10-16</inkml:trace>
  <inkml:trace contextRef="#ctx0" brushRef="#br0" timeOffset="181709.2929">10689 13694 19 0,'22'-27'32'0,"21"15"0"15,-5 6-5-15,2 6-13 16,1 12-6-16,-11 2-2 16,-2 10-2-1,-13-2-2-15,-8 0 0 16,-11-4-2-16,-5-3-1 16,3-3-1-16,6-12 0 15,0 10 0-15,15-10 1 16,12 4-1-16,3 2 2 15,3 4 1-15,-5 6 2 16,-9 6 1-16,-10 9-1 0,-17 1 0 16,-13 1 0-16,-18-4 0 15,-9-5-3-15,1-1-5 16,2-10-10-16,8-13-16 16,16 6-3-16,6-15-2 0,15 9 2 15</inkml:trace>
  <inkml:trace contextRef="#ctx0" brushRef="#br0" timeOffset="182132.8578">9955 15129 15 0,'11'-20'30'15,"12"5"0"-15,-8-8-11 16,3 1-6-16,-2 0-1 31,-3 0-2-31,2 8-2 0,-15 14-2 16,13 0-1-16,-13 20 0 16,4 9 0-16,-4 11-2 15,0 9-1-15,-4 1 0 16,1 3-4-16,3-3-7 15,0-6-20-15,-4-13-7 16,8-5 1-16,-4-26-2 0</inkml:trace>
  <inkml:trace contextRef="#ctx0" brushRef="#br0" timeOffset="182333.1386">10391 15011 34 0,'15'-8'37'16,"1"21"2"0,-10 8 0-16,1 3-24 0,3 18-5 15,-2 0-2-15,5 9-3 16,-4-6-2-16,-2-3-5 16,3-3-7-16,-10-10-18 15,-4-10-12-15,1-6-1 0,-10-13 0 16</inkml:trace>
  <inkml:trace contextRef="#ctx0" brushRef="#br0" timeOffset="182480.2829">10318 15237 18 0,'17'-17'31'0,"21"12"0"0,5-10-3 16,3 5-27-16,11 10-25 15,-9-11-4-15,12 11-2 16,-14-14 4-16</inkml:trace>
  <inkml:trace contextRef="#ctx0" brushRef="#br0" timeOffset="182735.1792">10968 15033 29 0,'-7'-42'34'15,"11"5"0"-15,-4-4-14 16,0 3-5-16,8 9-4 0,-5 2-2 16,3 15-2-16,-6 12-1 15,14 12-1-15,-11 12-3 16,6 14 1-16,-1 7-3 16,0 4-2-16,3 9-8 15,-4 0-18-15,-3-11-9 16,5-3 0-1,-9-13-1-15</inkml:trace>
  <inkml:trace contextRef="#ctx0" brushRef="#br0" timeOffset="182935.6667">10759 15347 10 0,'0'0'31'16,"35"0"1"-16,-1-6-4 15,16 1-13-15,12 1-7 16,4 4-9-16,10 4-25 16,-8-4-5-16,1 9 0 15,-15-5-1-15</inkml:trace>
  <inkml:trace contextRef="#ctx0" brushRef="#br0" timeOffset="183367.6985">10901 15668 24 0,'12'-27'29'0,"10"11"-6"16,2-2-8-16,7 2-3 16,3 9 0-16,-3 7-1 0,-4 12-2 15,-14 7-2-15,-7 8-1 16,-14 6-1-16,-9 4-2 16,-15-1-1-16,-6-1-1 15,-3-11-2-15,0-10-2 31,7-8-1-31,3-12 0 0,12-7 0 16,7-8 1-16,12-2 1 16,7-3 2-16,9 3 1 15,9 8 2-15,3 6 2 16,8 9 0-16,-3 12-1 16,-1 5-1-16,0 7-8 15,-2 1-21-15,-4-8-9 0,3-1 0 16,-5-16-1-16</inkml:trace>
  <inkml:trace contextRef="#ctx0" brushRef="#br0" timeOffset="183737.447">11380 15215 18 0,'0'0'34'0,"7"-14"2"15,16 7-4-15,5 3-14 0,4-4-6 16,7 8-5-16,-3-5-1 16,1 5-3-16,-9 10-1 15,-8 4-1-15,-20 4 1 16,-11 4-1-16,-15 6 0 15,-11 1-1-15,-3 3 1 16,-3-3-1-16,3-4 0 0,2-3 0 16,14-3-1-16,12-6 0 15,15-4 1-15,15-7 0 16,12-2-1-16,8 0-3 16,9 0-10-16,4 0-22 0,-7-8-1 15,3 0 1 1,-12-9-1-1</inkml:trace>
  <inkml:trace contextRef="#ctx0" brushRef="#br0" timeOffset="183938.0274">11594 15040 11 0,'0'0'32'0,"31"-3"-1"16,-12 3 1-16,6 0-20 16,-2 4-12-16,2 1-11 15,6 1-15-15,-11-11-4 16,5 1-1 0,-10-14 12-16</inkml:trace>
  <inkml:trace contextRef="#ctx0" brushRef="#br0" timeOffset="184085.1503">11895 14870 67 0,'0'0'37'0,"3"20"-7"16,-3 2-9-16,0 13-7 0,-5 2-11 15,5 4-16-15,-6-4-22 0,11-1-2 16,-5-15-1 0,17-8 0-16</inkml:trace>
  <inkml:trace contextRef="#ctx0" brushRef="#br0" timeOffset="184369.4589">12572 14554 8 0,'22'0'35'16,"1"12"0"-16,-9 4 0 0,-4 3-15 15,-10 7-8-15,-7 1-12 16,-6 2-26-16,-15-15-6 15,7 1-2-15,-10-15-2 16</inkml:trace>
  <inkml:trace contextRef="#ctx0" brushRef="#br0" timeOffset="185224.2779">13205 14185 15 0,'0'-21'33'0,"0"21"1"16,12 19-5 0,-12 20-12-16,4 19-5 15,-4 12-4-15,5 13-3 16,-5 8-6-16,0-5-8 16,0-10-18-16,4-11-7 15,-10-26-1-15,6-5-1 16</inkml:trace>
  <inkml:trace contextRef="#ctx0" brushRef="#br0" timeOffset="185355.9345">13136 14405 9 0,'22'-14'28'16,"19"19"-1"-16,-5-5-10 15,8 5-29-15,9 9-12 16,-9-14-2-16,5 7 8 0</inkml:trace>
  <inkml:trace contextRef="#ctx0" brushRef="#br0" timeOffset="185702.9448">13596 14173 25 0,'-20'-5'29'0,"-10"1"-3"15,8 4-10-15,3 4-5 16,9 8-6-16,10 5-1 16,5 1-3-16,16 2 0 15,3 0-1-15,4-5-1 0,3 2-1 16,-6-9-1-16,-3-2 0 16,-7-6-1-16,-15 0 1 15,0 0 0-15,-15 0 3 16,-4 0 2-16,-6 0 2 0,1 7 1 15,0 1 1-15,4 5 0 32,8 1 1-32,12 5 0 15,7-4-3-15,14 2-2 16,13-3-6-16,10-6-8 0,5-14-21 16,19 6 0-16,-5-14 0 15,10 1 7-15</inkml:trace>
  <inkml:trace contextRef="#ctx0" brushRef="#br0" timeOffset="186141.0677">14521 13994 31 0,'-7'27'35'16,"-4"-3"-1"-16,-1 10-9 16,0 12-13-16,-3 0-4 15,5 4-1-15,-3-5-3 0,4-7-1 32,3-9-2-32,0-12 0 0,6-17 0 15,0 0-1 1,12-29 0-16,-3-6 1 0,1-12-1 15,3-9 0-15,-1-12 0 16,1 0 0-16,1 4 0 16,2 3 0-16,1 5 0 15,-3 12 1-15,0 15-1 0,1 18 1 16,3 17 0-16,0 14 0 16,0 13 2-16,1 11-2 15,2 10 1-15,2 6 0 16,-1 0-1-16,-1-2-2 15,-2-1-5-15,-7-10-17 16,-7-13-14 0,4-5 0-16,-9-14-1 15</inkml:trace>
  <inkml:trace contextRef="#ctx0" brushRef="#br0" timeOffset="186304.3344">14524 14125 17 0,'-17'-12'33'16,"17"12"0"-16,12-8 0 0,11 5-18 16,10 3-11-16,7 3-16 15,10 3-19-15,-4-12-2 16,12 9 1-16,-9-7 6 16</inkml:trace>
  <inkml:trace contextRef="#ctx0" brushRef="#br0" timeOffset="186542.6435">15096 13975 22 0,'0'0'31'0,"12"0"1"15,4 0-6-15,8 0-15 16,7 0-6-16,7 0-4 0,-1 0-7 16,-3-2-14-1,2 6-10-15,-13-8-2 0,-1 4 1 16</inkml:trace>
  <inkml:trace contextRef="#ctx0" brushRef="#br0" timeOffset="186727.556">15112 14113 37 0,'15'4'31'16,"18"-1"-3"-16,2-3-6 16,3 3-8-16,2-3-7 15,-6 3-11-15,-3 1-20 16,-13-11-8-16,1 7-1 15,-15-10-2-15</inkml:trace>
  <inkml:trace contextRef="#ctx0" brushRef="#br0" timeOffset="190148.8284">15738 14074 2 0,'13'-37'57'16,"-7"11"-38"-16,1-4-2 16,-1-1-3-16,6 3-2 15,-7 0-1-15,5 9-2 16,-7 0-2-16,-3 19-1 16,0 0-2-16,0 0-1 0,6 24-1 15,-6 5-1-15,4 5-1 16,-1 7 0-16,-3 5 1 15,5 3 0-15,-5-3 0 16,0-3-1-16,-5-9 1 16,-8-7 0-16,-2-9-1 15,-4-8 0 1,-2-7 1-16,2-3-1 16,1 0 0-16,3-5 0 15,15 5-1-15,0 0 1 16,19-4 1-16,8 4-2 15,12 6-2-15,0-6-8 16,6-4-22-16,2 4-3 16,-15-6-1-16,-1 6 1 0</inkml:trace>
  <inkml:trace contextRef="#ctx0" brushRef="#br0" timeOffset="192599.5715">16446 14308 5 0,'40'3'34'0,"-17"2"1"16,-3 15-5-16,-15 8-10 0,-10 4-9 16,-13 2-15-16,-11-7-25 15,5 3-2-15,-7-22-3 16,15 1-1-16</inkml:trace>
  <inkml:trace contextRef="#ctx0" brushRef="#br0" timeOffset="192869.6351">16978 13863 38 0,'10'-11'37'15,"-1"21"0"-15,-6 15-4 16,-3 11-18-16,7 16-5 16,-7 6-4-16,0 11-2 15,-3-3-3-15,-1-3-7 16,4-7-13-16,0-7-18 0,-5-21-2 15,8-5 1-15,-3-23-1 16</inkml:trace>
  <inkml:trace contextRef="#ctx0" brushRef="#br0" timeOffset="193254.7345">16930 13931 4 0,'11'-34'31'0,"20"12"1"15,-4-4-8-15,10 7-7 16,7 9-5-16,-3 3-3 0,-1 7-3 16,-6 12-3-16,-11 2 0 15,-14 9-1-15,-9 5-2 16,-9-2 1-16,-7-1-2 15,-4-2 0-15,2-3-2 16,4-3 1-16,8-5-1 16,6-12 2-1,17 11-1-15,7-7 2 16,1 3 2-16,6 3 1 16,-2 7 1-16,-7 6 1 15,-8 5 0-15,-14 2-1 16,-11 5 0-16,-13 1-5 15,-12-7-11-15,-12-8-22 16,6-1-1-16,-6-20-1 0,12 0 0 16</inkml:trace>
  <inkml:trace contextRef="#ctx0" brushRef="#br0" timeOffset="193571.3402">17578 14030 37 0,'13'0'34'0,"16"3"2"16,2 2-11-16,3-5-13 15,4 6-4-15,3-3-9 16,-4-3-8-16,-1 0-14 0,-1 0-11 16,-18-4-1-16,0 4 0 15</inkml:trace>
  <inkml:trace contextRef="#ctx0" brushRef="#br0" timeOffset="193771.8786">17630 14165 38 0,'16'0'34'16,"17"5"-2"-16,2-5-11 15,5 0-11-15,3 0-11 16,-3-11-25-16,4 11-6 0,-19-5-2 16,-1 5-1-16</inkml:trace>
  <inkml:trace contextRef="#ctx0" brushRef="#br0" timeOffset="195189.162">18338 14096 4 0,'11'-50'50'0,"-3"20"-30"16,0-2-4-1,0 3-1-15,-2 0-2 0,-2 7-1 16,-4 0-4-16,3 6-1 16,-3 4-3-16,0 12-1 15,0 0-1-15,0 0-1 0,-10 17 0 16,10 6-1-16,-4 7 0 15,4 10 0-15,3 5 1 16,2 8-1-16,3-1 1 16,0 0 0-16,0-3-1 15,1-6 1-15,-3-9-1 16,-6-8 1-16,-9-10-1 0,-2-7 0 16,-6-5 0-16,-2-4 0 15,-1-3 0-15,0-1-1 16,3 0 1-16,5 1-1 15,12 3 1-15,0 0-1 16,28-4 1-16,-1 4 0 16,7 0 0-1,6 0 0-15,1 0-1 16,-2-4-8-16,-5-3-26 16,1 10 0-16,-21-8 0 15,-1 9 0-15</inkml:trace>
  <inkml:trace contextRef="#ctx0" brushRef="#br0" timeOffset="197023.7271">646 17160 3 0,'0'0'28'15,"44"30"0"-15,-44-30-9 16,52-16-3-16,-52 16-4 0,50-80-1 16,-22 19-1-1,-9-11-3-15,2-12 0 0,-5-5-3 31,-8 5 1-31,-1 4 0 16,-7 17 0-16,0 10 0 0,0 53-1 16,-10-42 0-16,10 42-1 15,-11 48 0-15,7 11-1 16,4 12-2-16,12 11 1 16,1 7 0-16,9-2 0 15,2-2 0-15,3-7-2 0,0-13 0 16,0-18-5-16,-27-47-7 15,40 41-20-15,-40-41-4 16,0 0-1-16,34-44 0 16</inkml:trace>
  <inkml:trace contextRef="#ctx0" brushRef="#br0" timeOffset="197176.9132">816 17002 38 0,'0'0'30'0,"0"0"-10"16,0 0-6-16,44 51-8 15,-44-51-12-15,62 4-19 16,-62-4-3-16,52 5-2 16,-52-5 12-16</inkml:trace>
  <inkml:trace contextRef="#ctx0" brushRef="#br0" timeOffset="197324.0563">668 16906 16 0,'-41'-23'30'15,"41"23"-1"-15,0 0-4 16,0 0-28-16,0 0-25 16,55 58-2-16,-13-41 0 15</inkml:trace>
  <inkml:trace contextRef="#ctx0" brushRef="#br0" timeOffset="197643.6051">1295 17169 33 0,'20'14'34'0,"-2"-10"1"0,4-4-16 15,2 0-6-15,-5-4-3 16,1-10-3-16,-6-8-4 0,-5-2 1 15,-9 2-2-15,-8-5-1 16,-9 1-1-16,-8 4 0 16,1 7 0-16,-1 9-1 15,-2 9 1-15,3 10 0 16,5 11-1 0,11 5 1-16,4 10 0 15,4 6-1-15,0 3 1 16,0 2-3-16,7-4-1 15,-3-3-13-15,-4-14-11 16,9 0-10-16,0-19 3 16,7-14 3-16</inkml:trace>
  <inkml:trace contextRef="#ctx0" brushRef="#br0" timeOffset="197909.6555">1733 17002 21 0,'18'0'36'15,"-9"16"0"-15,-13 3-3 0,-13 6-13 16,-3 13-9-16,-13-6-2 0,0-3-7 16,-1-4-2-1,-4-9-4-15,4-6 1 0,9-10-1 16,3-12 0-16,10-8 2 16,12 1-1-16,9 2 3 15,3-2 1-15,15 7 3 31,5 8 0-31,2 8 0 0,4 8-1 16,2 9-8-16,-6 0-28 16,8 10-5-16,-7-8 2 15,10 0-3-15</inkml:trace>
  <inkml:trace contextRef="#ctx0" brushRef="#br0" timeOffset="198279.2159">3592 16769 5 0,'0'0'34'0,"25"34"0"15,-25 7 1-15,6 20-20 16,-6 17-5-16,0 4-3 15,0 10-3-15,0-5-5 16,0-12-8-16,3-17-20 0,1-12-4 31,-7-22 0-31,15-14 0 16</inkml:trace>
  <inkml:trace contextRef="#ctx0" brushRef="#br0" timeOffset="198510.6616">3868 16849 15 0,'13'-38'36'16,"2"23"1"-1,-15 15 0-15,13 0-15 0,-7 27-9 16,-6 8-3-16,7 15-3 16,-7 7-3-16,3 12-1 15,-3 3 0-15,3 5-2 0,0-4-2 16,-3-12-7-16,7-6-19 15,1-7-12-15,-8-23 0 16,3-12 1-16</inkml:trace>
  <inkml:trace contextRef="#ctx0" brushRef="#br0" timeOffset="198664.3286">3686 17189 35 0,'3'-9'37'16,"18"12"-3"-16,1-3-10 0,16 0-33 16,17 0-22-1,-6-9 0-15,20 9-1 0,-4-15 6 16</inkml:trace>
  <inkml:trace contextRef="#ctx0" brushRef="#br0" timeOffset="199049.7797">4516 16757 24 0,'-33'22'33'0,"-14"2"0"15,-2 19-14-15,-2 10-5 0,6 6-3 16,13 13-3-16,13-1-3 15,17 1-1-15,11-7-1 16,15-8-5-16,13-10-8 0,11-5-17 16,1-18-7-16,8-9-1 15,-9-18 0-15</inkml:trace>
  <inkml:trace contextRef="#ctx0" brushRef="#br0" timeOffset="199366.2263">4579 17036 13 0,'0'0'32'0,"0"-10"0"16,15 10-4-16,10 3-14 16,5 1-6-16,8 6-3 15,0-4-1-15,-1 7-2 16,-4-1-1-16,-10-1-1 15,-11-2-2-15,-12 6 0 0,-9 2 1 32,-13-3-1-32,-2 3 1 0,-5-1 1 15,1-2 0 1,4 1 1-16,4-2 2 16,11-1-1-16,9-12 3 0,12 13-3 15,8-9 1-15,10-4-7 16,8 4-12-16,8-1-19 15,-4-10 1-15,7 7 0 0,-9-7 11 16</inkml:trace>
  <inkml:trace contextRef="#ctx0" brushRef="#br0" timeOffset="199697.8952">4955 16837 34 0,'17'-9'36'0,"12"18"-1"16,1 13-11-16,-2 9-7 0,0 16-4 15,-13 8-3-15,-4 13-4 16,-11 1-1-16,-9 5-2 16,-12-5-1-16,-2-13-3 15,2-10-7-15,-4-16-13 0,8-18-18 16,17-12-1-16,0-12 0 16,12-10 5-16</inkml:trace>
  <inkml:trace contextRef="#ctx0" brushRef="#br0" timeOffset="199982.7083">5488 17087 20 0,'0'0'31'0,"27"0"0"0,-1-3-9 16,10 0-13-16,9 3-5 16,4 0-7-16,1 4-18 15,-8-8-9 1,3 4-1-16,-16-4 0 15</inkml:trace>
  <inkml:trace contextRef="#ctx0" brushRef="#br0" timeOffset="200167.6213">5556 17224 11 0,'4'10'34'0,"-4"-10"0"16,24 0-5-16,4 6-13 16,6-6-11-16,7 9-27 15,-3-9-9-15,14 0-2 0,-11-13-1 16</inkml:trace>
  <inkml:trace contextRef="#ctx0" brushRef="#br0" timeOffset="200652.9253">6387 17239 16 0,'-12'-8'26'0,"28"8"1"0,8 0-8 16,23-4-18-16,30 4 0 16,28 0 2-16,26 0 2 0,27-3 2 15,21-1 2-15,14-4-1 16,20 8 2-16,2-2-2 15,-1 2-3-15,-9 0-6 16,-16 0-14-16,-24-3-19 16,-10 3-2-16,-37-5 2 15</inkml:trace>
  <inkml:trace contextRef="#ctx0" brushRef="#br0" timeOffset="201054.0756">7609 16922 2 0,'-6'-24'32'0,"12"3"2"15,-6-16-3-15,8-7-13 16,3-2-7-16,-2-10 0 16,3 6-2-16,-2 1-2 31,1 9-1-31,-7 5-2 0,2 10-1 15,-6 10-1-15,0 15 2 16,0 25-3-16,3 15 0 16,1 13-6-16,-4 7-16 15,0 10-17-15,8 13 0 16,-8-4 1-16,6-4 1 16</inkml:trace>
  <inkml:trace contextRef="#ctx0" brushRef="#br0" timeOffset="201557.4265">6701 17704 12 0,'0'-12'27'0,"8"-9"-6"0,5-2-2 15,0-9-1-15,5-6-3 16,-3 1-1-16,2 8-1 16,-6 3-4-16,-1 9 0 15,-10 17-2-15,0 0-2 16,9 26-2-16,-9 6 0 0,-3 11-3 15,3 11 1-15,0-1 0 16,0 0 2-16,3-4-1 16,0-1-4-16,-3-48-6 15,15 79-13-15,-11-66-16 16,12-13 0-16,-5-8 0 16,9-6-2-16</inkml:trace>
  <inkml:trace contextRef="#ctx0" brushRef="#br0" timeOffset="201774.0411">7069 17723 31 0,'0'0'35'16,"19"-3"-1"-16,6 8-2 15,3-5-21-15,9 0-8 16,6 5-9-16,5-5-24 16,-6-3-3-16,4 3-1 0,-12-5 0 15</inkml:trace>
  <inkml:trace contextRef="#ctx0" brushRef="#br0" timeOffset="202290.7216">7690 17699 24 0,'-20'-27'17'16,"15"0"2"-16,5-8-1 16,18-1-2-16,10 6-1 0,3 7-2 15,7 17 0-15,-1 6-4 16,0 12-1-16,-12 7-2 15,-7 9-1-15,-14 14-2 16,-11 2-2-16,-15 0-3 16,22-44-3-16,-71 74 2 31,25-50-4-31,5-6-1 0,-3-5-1 16,11-13 3-16,5-10 0 15,13-6 5-15,8-8 4 16,29-10 4-1,-1 26 0-15,14 4 1 16,1 11-2-16,6 5 0 0,-42-12-11 16,79 55-25-16,-79-55-4 0,68 53-2 15,-68-53 0-15</inkml:trace>
  <inkml:trace contextRef="#ctx0" brushRef="#br0" timeOffset="202760.0318">8083 17698 37 0,'28'-11'35'0,"0"7"0"0,6 1-15 16,1 3-8-16,-4 0-2 0,2 6-4 15,-11 6-2-15,-4-4-3 16,-15 6-3-16,-12 3 1 15,-12 2 0-15,21-19-1 16,-62 44 3-16,62-44-3 16,-71 39 1-16,71-39-1 31,-57 33 7-31,57-33-4 0,-22 23 4 16,22-23-2-16,0 0-5 15,51-8 6-15,-51 8-4 16,74 3 0-16,-27-3-21 15,8-12-15-15,-14 7-2 16,8 5 2-16,-18-12 2 16</inkml:trace>
  <inkml:trace contextRef="#ctx0" brushRef="#br0" timeOffset="202960.8889">8288 17540 11 0,'22'4'27'0,"-7"2"1"16,16-3-13-16,-3 2-13 16,3-1-11-16,6-1-15 15,-11-12-3-15,6 5 5 16</inkml:trace>
  <inkml:trace contextRef="#ctx0" brushRef="#br0" timeOffset="203123.6679">8667 17401 32 0,'0'10'37'0,"4"8"0"16,-4 5-2-1,0 3-20-15,0 5-3 16,5 1-8-16,-1 4-15 15,-4-4-24-15,9-11-2 16,-9-10 0-16,0-11-1 16</inkml:trace>
  <inkml:trace contextRef="#ctx0" brushRef="#br0" timeOffset="203493.1392">9272 16905 38 0,'0'0'36'0,"7"14"0"16,-7 12-9 0,0 7-13-16,8 13-6 0,-4 2-3 15,5 8-4-15,0-1-8 16,-3-11-19-16,-6-13-10 0,10-2-3 15,-10-19 3 1</inkml:trace>
  <inkml:trace contextRef="#ctx0" brushRef="#br0" timeOffset="203660.9147">9125 17119 40 0,'0'0'37'16,"0"0"0"-16,20-4-5 15,8 4-19-15,5 0-9 16,7 0-12-16,11-4-26 16,8 4-2-16,-1-3 0 15,8-1-1-15</inkml:trace>
  <inkml:trace contextRef="#ctx0" brushRef="#br0" timeOffset="204062.4569">9997 17154 9 0,'16'3'26'16,"9"-6"1"-16,18 3-15 16,20 0 0-16,23 0 0 15,24 0 2-15,19-5-1 16,23 5 0-16,19-8-2 0,17 5-2 15,5-3-1-15,3 1-3 16,-4-2-1-16,-3 2-2 16,-10-2-3-16,-11 3-6 15,-16 4-13-15,-15 0-18 16,-29-10 0-16,-12 10 0 0,-34-6 4 31</inkml:trace>
  <inkml:trace contextRef="#ctx0" brushRef="#br0" timeOffset="204525.6962">11039 16407 24 0,'0'0'34'16,"0"0"1"-16,0 12-12 0,3 17-3 15,-3 5-7-15,0 17-6 16,-3 8-2-16,3 3-1 0,0 3-6 15,-4-5-6-15,4-9-16 16,4-7-12-16,-4-20-1 16,0-10 1-16</inkml:trace>
  <inkml:trace contextRef="#ctx0" brushRef="#br0" timeOffset="205326.483">11067 16443 40 0,'0'0'33'0,"-22"14"-2"16,4 3-14-16,-4 5-7 16,-6 4-4-1,0-1-4-15,3 1-7 16,1-6-11-16,4-6-13 16,16-1-4-16,4-13 0 15,0 0 11-15</inkml:trace>
  <inkml:trace contextRef="#ctx0" brushRef="#br0" timeOffset="205679.9725">10915 16877 38 0,'19'10'36'16,"0"-10"0"-16,8 0-17 16,14 8-8-16,4-5-17 15,9 2-23-15,-14-14-5 16,8 9 0-16,-13-16-2 0</inkml:trace>
  <inkml:trace contextRef="#ctx0" brushRef="#br0" timeOffset="206480.0942">10060 17579 9 0,'27'-13'27'0,"-2"-7"-2"16,6-2-11-16,3-4-2 0,-2 4-2 15,-1-2-3 1,-4 9-1-16,-4 5 1 0,-9 10-2 16,-4 17 0-16,-10 9 0 0,4 11 0 15,-11 0-1-15,7 12 1 16,-6-6-3-16,6 11-4 16,0-9-12-16,13-14-17 15,-10-3-2-15,11-11-2 16,-4-15 3-16</inkml:trace>
  <inkml:trace contextRef="#ctx0" brushRef="#br0" timeOffset="206727.7034">10742 17432 26 0,'0'0'35'0,"0"0"1"15,3 22-4 1,-6 2-15-16,3 8-8 0,0 4-4 16,6 3-2-16,-2 7-5 15,1-3-8-15,1-9-14 0,4-1-11 16,-10-22-2-16,0 3 1 15</inkml:trace>
  <inkml:trace contextRef="#ctx0" brushRef="#br0" timeOffset="206896.9901">10562 17630 23 0,'18'0'33'16,"4"-10"2"-16,16 6-4 15,8 4-19-15,4 0-13 16,8 10-25-16,-2-15-5 0,11-2-3 16,-7-3 0-16</inkml:trace>
  <inkml:trace contextRef="#ctx0" brushRef="#br0" timeOffset="207365.7695">11357 17510 25 0,'14'-17'31'0,"-14"-9"-9"16,9-3-4-16,1-3-4 15,-7 0 0-15,4 3-4 16,-7 3-2-16,8 11-3 16,-8 5 0-1,0 10-2-15,0 0 0 16,6 25 1-16,-3 4-3 16,2 10 2-16,1 2-4 15,-1 2 0-15,7 4-10 0,-9-4-12 16,-3-9-15-16,13-5 1 15,-13-15 1-15</inkml:trace>
  <inkml:trace contextRef="#ctx0" brushRef="#br0" timeOffset="207582.0815">11191 17694 23 0,'16'0'35'16,"18"-3"1"-16,1 3-6 16,10-4-18-16,13 4-3 15,3-4-7-15,0 4-14 16,1-6-23-16,5 15 1 31,-13-9-1-31,-1 4 5 0</inkml:trace>
  <inkml:trace contextRef="#ctx0" brushRef="#br0" timeOffset="207998.3973">11287 17824 56 0,'30'-13'32'0,"2"-3"-13"16,4 9-5-16,3 7-3 16,-39 0 0-16,63 43-2 15,-63-43-8-15,33 83-7 16,-33-37 3-16,-12 4-5 15,-7-8-2-15,19-42-2 16,-64 54-1-16,64-54-7 0,-66 4 11 16,66-4 7-16,-52-46 7 15,52 46 4-15,-21-68 1 0,32 13 21 32,-11 55-13-32,0 0-3 15,66-29-1-15,-66 29-8 0,61 28-12 31,-61-28-7-31,71 47-26 0,-71-47-2 16,65 33-2-16,-65-33 8 16</inkml:trace>
  <inkml:trace contextRef="#ctx0" brushRef="#br0" timeOffset="208530.6024">11876 17591 36 0,'11'-9'35'0,"9"9"1"16,8 0-10-16,3-4-15 15,11 4-2-15,2 0 0 16,1 4-4-16,-4-4-3 15,-5 9 0-15,-7 2-1 16,-13-1 0-16,-11 1-1 0,-13 6 1 16,-8 0-1-16,-12 7 0 15,-3 1 0-15,-6-3-1 16,-4-1 1-16,2-7 0 16,5 1 0-16,6-2-1 15,7-1 1-15,12-12 0 16,9 0 0-1,9-3 1-15,12-4-2 16,7 7-4-16,10 0-11 16,6-5-20-16,-6-7-2 15,11 5 2-15,-11-8-2 16</inkml:trace>
  <inkml:trace contextRef="#ctx0" brushRef="#br0" timeOffset="208799.7404">12249 17389 44 0,'19'0'34'0,"-4"-7"-4"15,8 4-15-15,6 5-3 16,0-2-7-16,3 0-13 31,-1 0-19-31,4-4-6 0,-12-3-2 16,5 7 1-16</inkml:trace>
  <inkml:trace contextRef="#ctx0" brushRef="#br0" timeOffset="209115.7649">12569 17352 17 0,'6'-14'29'0,"0"5"-8"16,1-1-4-16,2-5-3 15,-3 5-3-15,1-1-1 31,0 7-3-31,-7 4-1 0,14-3-1 16,-14 3-1-16,10 11-1 16,-10 3 1-16,5 8 0 15,-1 4 0-15,-2 4 1 16,-2-5-1-16,6 3 1 16,-6-1-3-16,4 0 2 15,0-8-3-15,-1-6-8 0,-3-13-30 16,12 3-1-16,-12-3 1 15,0 0-2-15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07T15:21:39.8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1040 3319 8 0,'0'0'29'16,"-68"2"1"-16,68-2-10 16,-53 53-3-16,28-5-5 15,4 15-1-15,1 8-3 16,12 4-2-16,13 4-2 31,14-7-6-31,3-11-14 0,13-17-16 16,14-8-2-16,4-27 1 15,10-3 6-15</inkml:trace>
  <inkml:trace contextRef="#ctx0" brushRef="#br0" timeOffset="469.0772">1438 3718 32 0,'3'-13'28'0,"-3"-5"-4"16,-8 2-5-16,-3-2-4 15,-6 0-5-15,-1 8-3 16,-12 1-2-16,-1 9-2 15,31 0-1-15,-65 25 0 16,65-25-1-16,-57 55 0 0,39-18-1 16,8 0 0-16,13-4 0 15,16-5 1-15,10-7-1 16,4-10-1-16,7-11-1 16,-3-9 0-16,2-6 2 15,-5-11-2-15,-5-2 1 16,-13-5 0-16,-10 1 0 0,-6-1 0 15,-4 8 1-15,-6 2 0 16,2 9-1-16,-2 9 1 16,10 5-1-16,-13 11 1 15,13 7-1-15,6 0-2 0,1 7-5 16,3 0-10 0,-2-5-14-1,12 3 1-15,-6-12-1 16</inkml:trace>
  <inkml:trace contextRef="#ctx0" brushRef="#br0" timeOffset="785.1543">1626 3374 38 0,'20'0'36'0,"-8"10"-1"16,6 16-3-16,1 12-19 16,0 7-4-16,-8 17-3 15,-5 0-2-15,-9 5 0 16,-11-4-3-16,-2-3-1 15,-8-8-2-15,-6-11-6 16,2-7-10-16,2-12-18 0,4-14-1 16,9-5 0-16,3-11 0 0</inkml:trace>
  <inkml:trace contextRef="#ctx0" brushRef="#br0" timeOffset="1953.5782">1384 3798 22 0,'0'13'18'16,"0"5"-3"-16,4-4 0 15,1 2-10-15,0 0-12 16,-5-16-15-16,20 20-3 16,-20-20 5-16</inkml:trace>
  <inkml:trace contextRef="#ctx0" brushRef="#br0" timeOffset="3520.3011">2280 3425 21 0,'-42'20'25'16,"14"19"-4"-16,1 9-7 0,11 8-4 15,12 4-1-15,17-3-1 31,21-6 1-31,9-5-1 0,13-9 0 16,3-18-1-16,5-10-1 16,-13-14 1-16,-2-8 0 15,-12-16-2-15,-12-3-1 16,-15-14 0-16,-10-6 0 16,-22-7-1-16,-3-6-1 15,-6 1-2-15,-3 7-2 0,-1 6-4 16,-10 7-4-16,4 23-7 15,-1 12-9-15,2 9-8 16,1 18 0-16,-1 7 2 16</inkml:trace>
  <inkml:trace contextRef="#ctx0" brushRef="#br0" timeOffset="3621.1036">2185 3568 18 0,'55'20'21'15,"3"-9"-9"1,9-11-25-16,4 17-5 15,-13-17-1-15,8 9 19 0</inkml:trace>
  <inkml:trace contextRef="#ctx0" brushRef="#br0" timeOffset="4089.7979">2967 3566 11 0,'0'-23'29'0,"0"23"-1"16,-20-14-8-16,2 9-5 15,2 5-6-15,-2 7-3 31,2 5-4-31,5 5-1 0,3 3-1 16,8 2 0-16,8-3 1 16,4 3-1-16,7-4 0 15,-2-6 0-15,1-4 0 16,-3-2-1-16,-4-6-1 16,-11 0 1-16,0 0-1 0,-15-15 1 15,-4 10 0-15,-6 5 1 0,3 0 0 16,-2 0 1-16,5 10 1 15,1 0 2-15,11 4 0 16,1 2 0-16,9 2 0 16,7-2 1-16,8 3-1 15,4-6-4-15,2-4-13 32,-5-9-19-32,12 0 0 0,-7-17-1 15,4 4 2-15</inkml:trace>
  <inkml:trace contextRef="#ctx0" brushRef="#br0" timeOffset="4236.8375">2970 3417 10 0,'-14'-9'18'0,"-3"-1"-14"15,7-4-4-15,10 4-23 16,-6-7 15-16</inkml:trace>
  <inkml:trace contextRef="#ctx0" brushRef="#br0" timeOffset="4574.3566">3053 3495 2 0,'0'-15'27'0,"3"-11"1"31,18 10-2-31,5-9-16 0,4 5-3 16,5 11-2-16,-1 4 3 16,0 15 1-16,-7 11 1 15,-1 18-2-15,-13 3 0 16,-1 13 1-16,-12 1-1 16,3 1-2-16,-7-7-1 15,1-5-2-15,-2-11 0 0,2-9-1 16,-1-12-1-16,4-13 1 15,-15 0-1-15,6-12-1 16,-5-2 1-16,-3-1-2 16,-4 5-3-16,-8 0-7 15,6 7-17-15,6 6-10 16,-3-3-1 0,9 8 1-16</inkml:trace>
  <inkml:trace contextRef="#ctx0" brushRef="#br0" timeOffset="5021.4235">3478 3649 6 0,'-12'-18'31'0,"12"18"0"15,-13-10-5-15,13 10-9 16,-9 12-6-16,9 4-4 0,0 2-4 16,6 2-1-16,3-2 1 15,3 1-1-15,10-6 1 16,0-8 0-16,3-5-1 16,-3-5 0-16,0-7 0 15,-4-3-2-15,-2-3 1 16,-8-1-2-1,-8 8-1-15,0 11 1 16,0 0-1-16,-11 0 1 16,8 11 0-16,3 9 0 15,0 5 1-15,9-1 0 0,6 4 2 16,1-10 0-16,8 1 2 16,-2-14 1-16,5-5 1 15,-5-10-1-15,-2-7 0 0,-5-6-1 16,-3-6-6-16,-5 1-15 15,-4-1-19-15,-9-4-1 16,6 6-1-16,-10-1 0 16</inkml:trace>
  <inkml:trace contextRef="#ctx0" brushRef="#br0" timeOffset="5322.246">4396 3597 28 0,'30'-5'29'32,"14"10"-1"-32,-4-5-13 0,4 0-6 15,3 0-6-15,-7 0-7 16,-7 5-11-16,-13-11-9 16,-2 6-3-16,-18 0 2 15</inkml:trace>
  <inkml:trace contextRef="#ctx0" brushRef="#br0" timeOffset="5459.5676">4603 3592 22 0,'-9'20'26'0,"-4"-1"-1"16,11 9-4-16,2 4-4 15,0-1-5-15,6 3-4 16,3-2-10-16,1 0-14 16,-4-13-15-16,13 1-1 15,-7-12 0-15</inkml:trace>
  <inkml:trace contextRef="#ctx0" brushRef="#br0" timeOffset="5757.8771">5004 3737 43 0,'-17'-19'34'15,"3"9"-1"-15,-5-6-13 0,-5 4-9 16,2 5-4-16,0 4-4 15,4 10-1-15,3 8-2 16,7 3 0-16,8 5 0 16,8 0 1-16,4 1 1 15,9-6 1-15,4-5 0 0,6-7 1 16,-3-13-1-16,1-5 1 16,-10-8-1-16,-6-6-4 15,-8 1-15-15,-5-1-21 16,-18-8 0-16,1 8 0 15,-7-6-1-15</inkml:trace>
  <inkml:trace contextRef="#ctx0" brushRef="#br0" timeOffset="6323.7488">5770 3538 18 0,'0'0'30'15,"-21"0"-1"-15,1 8-11 0,-7 5-6 0,2 3-4 16,4 8-3-16,2 7-1 16,10 0-1-16,9 0 0 15,12-3 0-15,7-7 1 16,5-3 0-16,1-9 1 15,3-3 1-15,-8-9-1 16,-6-3 0 0,-14-3-2-16,-12 3-3 15,-10 2-5-15,-9 0-15 16,-3-1-16-16,5 5 0 16,2-4-1-16,13 4 7 15</inkml:trace>
  <inkml:trace contextRef="#ctx0" brushRef="#br0" timeOffset="6593.5941">5970 3614 16 0,'0'0'33'16,"0"0"1"-16,0-11-1 16,0 11-17-16,-10 7-5 15,3 3-5-15,7 5-2 0,-3 5-2 16,6 5 0-1,4-2 0-15,5 1 1 0,4-4 1 16,7-2-1-16,0-9 1 16,1-4-1-16,-5-11 1 15,0-7-2-15,-4-2-4 32,-5-10-10-32,-4-4-21 0,-6 5-4 15,-10-8-1-15,4 6 0 16</inkml:trace>
  <inkml:trace contextRef="#ctx0" brushRef="#br0" timeOffset="6725.5117">6046 3422 51 0,'0'-19'33'0,"0"19"-3"16,0 0-17-16,12 0-26 16,1 14-17-16,-13-14-2 15,25 28-1-15</inkml:trace>
  <inkml:trace contextRef="#ctx0" brushRef="#br0" timeOffset="7040.7567">6499 3596 42 0,'-22'-16'35'0,"10"16"-2"15,-7-10-12-15,-5 10-8 0,-1 5-5 16,-3 4-4-16,2 10-1 16,5 4-2-16,8 6 0 15,7 3 0-15,6-1 0 16,12-4 1-16,7-1 0 16,3-9 0-16,6-2 1 15,0-11-1-15,-1-4 1 0,-1-9-1 16,-8-1-1-16,-11-7-1 15,-7-2-5-15,0 0-15 16,-10 6-17-16,-9-6-1 16,1 8 0-16,-4-6 0 15</inkml:trace>
  <inkml:trace contextRef="#ctx0" brushRef="#br0" timeOffset="7210.2557">6623 3593 39 0,'22'-4'32'0,"9"4"0"15,-4-5-7-15,5 1-27 0,-1 4-20 16,-7-14-9-16,4 14-1 16,-18-7 0-16</inkml:trace>
  <inkml:trace contextRef="#ctx0" brushRef="#br0" timeOffset="7358.4515">6738 3621 14 0,'-10'20'32'0,"10"10"0"16,0-9 1-16,7 5-21 16,-4 2-19-16,-6-8-21 15,11 7-3-15,-8-17-1 16,11 4 8-16</inkml:trace>
  <inkml:trace contextRef="#ctx0" brushRef="#br0" timeOffset="7595.2694">6961 3663 47 0,'22'4'36'16,"-11"2"2"-16,-1 11-4 16,-2 2-23-16,-8-4-3 31,4 3-3-31,-4-5-1 0,0-13-2 15,0 0-1-15,13 0 0 16,0-13-1-16,2-5-1 16,6 2 1-16,2-3-1 15,1 3 0-15,-1 7 0 16,-2 9 0-16,-3 0-3 16,-2 17-10-16,-1 3-23 0,-8-4 0 15,2 5-1-15,-9-3 1 16</inkml:trace>
  <inkml:trace contextRef="#ctx0" brushRef="#br0" timeOffset="7862.7634">7373 3589 32 0,'7'0'36'15,"-1"13"1"-15,5 15 1 32,-4 9-19-32,-3 6-10 0,7 10-1 15,-7 4-1-15,5 4-2 16,-9-1-3-16,0-5-3 16,0-4-8-16,-9-10-23 15,6-15-7-15,3-6-1 16,0-20 1-16</inkml:trace>
  <inkml:trace contextRef="#ctx0" brushRef="#br0" timeOffset="8010.826">7430 3800 58 0,'8'-12'35'0,"11"12"1"15,2-5-10 1,13 0-27-16,5 5-26 15,-3-10-8-15,14 6 0 16,-4-9 0-16</inkml:trace>
  <inkml:trace contextRef="#ctx0" brushRef="#br0" timeOffset="8243.059">7928 3664 46 0,'0'23'37'15,"-19"-5"0"-15,-3-3-7 16,-1 3-14-16,-9-9-7 0,1 6-3 15,0-15-4-15,4-6-2 16,5 1-1-16,6-13 0 16,10 3-1-16,6-4-1 15,9 2 1-15,4 2 0 0,9 6 0 16,5 4 1-16,4 10 0 16,0 7-2-16,-3 10-8 15,0 4-24-15,-13-2 0 16,1 5-1-16,-13-9 0 15</inkml:trace>
  <inkml:trace contextRef="#ctx0" brushRef="#br0" timeOffset="8660.0456">8615 3529 54 0,'0'0'36'0,"22"11"1"15,-16 12-14-15,0 3-10 16,3 11-5-16,-6 0-3 16,6 0 1-16,-3-7-2 0,4-9 0 15,1-13-2-15,3-8-1 16,1-12-3-16,-2-5-5 15,12-3-14-15,-4-1-18 0,1-6 0 16,3 6 0 0,-5-4-1-16</inkml:trace>
  <inkml:trace contextRef="#ctx0" brushRef="#br0" timeOffset="8912.4334">9160 3621 48 0,'-8'14'36'16,"-2"12"0"-16,-11-7-13 15,-7-3-7-15,0-2-6 32,-4-1-6-32,-1-6-3 0,4-7-2 15,4-8-2-15,10-9 0 16,2-1-1-16,13-2 0 16,0-2 1-16,10 3 2 15,6 7 1-15,4 8 1 16,3 10 2-16,1 9-1 15,4 9 1-15,-3 5-6 0,3 7-31 16,-9-14-1-16,6 7 0 16,-6-17 0-16</inkml:trace>
  <inkml:trace contextRef="#ctx0" brushRef="#br0" timeOffset="9699.3544">10069 3546 9 0,'-27'-9'28'15,"8"12"-1"-15,-3-3-9 0,6 10-6 16,4 0-4-16,9 1-3 16,12 2-1-16,7-1-2 15,2-2-1-15,4-2 0 16,1 2 0-16,-5-8-1 16,-4 3 1-16,-14-5-2 31,0 0 1-31,-9 12 0 0,-10-6 1 15,-2 3 0-15,0 0 0 16,1 1 1-16,5 9 1 16,6-6 1-16,9 2 1 15,12-4 0-15,10 0 0 0,3-6 0 16,6-1 0-16,3-12-1 16,3-1 0-16,-2-9-2 15,-1-2 0-15,-7-4 0 16,-2 0-1-16,-10 1 1 0,-3 0-1 15,-2 6 0-15,-7 8-1 16,-3 9 0-16,0 0 1 16,-6 16-1-16,3 2-3 31,3 9-6-31,0 2-23 0,-6-3-3 16,12 0-1-16,-6-11 0 15</inkml:trace>
  <inkml:trace contextRef="#ctx0" brushRef="#br0" timeOffset="9863.8794">10273 3319 47 0,'-6'-32'34'0,"-3"0"-5"16,9 17-17-16,0 15-36 15,0 0-5-15,0 19-4 16,0-6-1-16</inkml:trace>
  <inkml:trace contextRef="#ctx0" brushRef="#br0" timeOffset="10031.6615">10407 3502 42 0,'21'27'38'15,"4"3"0"-15,-6-9 0 16,-4 1-22-16,1 0-5 16,-7-11-5-16,3-1-3 31,-2-6-2-31,-10-4-3 0,16-14-4 15,-10-4-8-15,3-2-20 16,1 3-4-16,-2-3-1 16,6 6 0-16</inkml:trace>
  <inkml:trace contextRef="#ctx0" brushRef="#br0" timeOffset="10431.5945">10897 3571 53 0,'0'30'38'0,"-10"-6"-1"15,-8 0-10-15,0 0-9 16,-8-10-8-16,1-1-5 16,1-8-3-16,3-11-3 0,8-6 0 31,3-8-2-31,10-4 0 16,0-7 0-16,13 7 0 15,3-1 0-15,8 8 2 16,1 8 1-16,0 9 0 0,2 9 1 15,3 5 1-15,-2 6-1 16,-2 5 1-16,-3 1 0 16,-2-4 0-16,0-4 0 0,-2-8 0 15,-3-10-1-15,2-4 0 16,-2-6 0-16,-4-8 0 16,3-5 0-16,-2 2-1 15,-1 0-1-15,-1 5 1 16,-2 10-1-16,-9 6 1 15,16 9 0-15,-10 12 0 0,2-1-1 16,-2 11-10-16,4-1-26 16,-1-7-1-16,11-6 0 15,0-17 0-15</inkml:trace>
  <inkml:trace contextRef="#ctx0" brushRef="#br0" timeOffset="11348.8898">12116 3573 17 0,'-9'-17'30'16,"9"17"-1"-16,-29-10-8 31,7 7-6-31,-1 3-6 0,0 12-3 16,3-1-3-16,6 3-1 15,6 5-1-15,8 2 0 16,12 0 0-16,5-1 0 16,5-4-1-16,3-6-1 15,0-1 0-15,-4-9-1 16,-7 0 1-16,-14 0-2 0,0 0 1 15,-7-15 0-15,-14 11 1 16,-2 0-1-16,-2 4 1 16,-3 4 1-16,7 1 0 15,4 4 1-15,3 5 0 16,9 1 1-16,9 3 0 0,6-2 0 16,7 1 1-16,6-8 0 15,5-1 0-15,3-8-1 16,6 0 0-16,-2-9-1 15,-3-6 0-15,-2-3-1 0,-6-3 1 16,-1 1-1-16,-8-3 0 16,-8 5 0-16,-1 2 0 31,-6 3 0-31,0 13 0 0,0 0 0 16,0 13 1-16,0 3-1 15,0 7 0-15,9-1 0 16,0 2 1-16,7-3 0 15,6-5 0-15,3-11 2 16,5-5-1-16,-1-11 2 16,-1-6-1-16,-6-7 1 0,-4-3-1 15,-6-2-2-15,-12-3-2 16,0 9-9-16,-12 8-21 16,-3-2-5-16,5 12 1 15,-3-1-1-15</inkml:trace>
  <inkml:trace contextRef="#ctx0" brushRef="#br0" timeOffset="11649.522">12721 3584 26 0,'-23'-22'32'15,"12"20"-3"-15,-11 2-4 0,4 0-9 16,2 11-7-16,-3 6-5 16,7 9-2-16,6 3-1 15,6 5 1-15,6-2 0 16,9 0-1-16,1-7 1 16,3-3 1-16,2-8 0 0,-2-6 0 15,-4-8 0-15,-5-8 0 16,-10-6-1-16,0 0-5 15,-6-1-18-15,0 2-13 16,-10-8-2-16,10 9 1 16</inkml:trace>
  <inkml:trace contextRef="#ctx0" brushRef="#br0" timeOffset="11849.9921">12866 3571 60 0,'17'4'35'0,"0"-9"0"0,9 5-13 15,11 0-13-15,0 0-8 16,0 0-8-16,0 0-13 16,-3 5-14-16,-12-10-1 15,-4 5 1-15,-18 0 3 16</inkml:trace>
  <inkml:trace contextRef="#ctx0" brushRef="#br0" timeOffset="12003.2969">13040 3563 30 0,'-16'19'33'16,"11"11"1"-16,-3-1-7 16,6 1-9-16,2 2-6 15,0-4-8-15,6-3-10 16,-3-10-26-16,10-1-2 0,-13-14 0 15,28-6-2-15</inkml:trace>
  <inkml:trace contextRef="#ctx0" brushRef="#br0" timeOffset="12288.3048">13424 3606 41 0,'0'23'33'0,"-15"-9"0"0,2 0-9 15,-4 2-9-15,-9-5-8 16,4 1-6-16,-2-12-2 16,0 0-2-16,7-7-2 31,3-9 1-31,10 1-1 0,4-2 0 16,9 0 3-16,4 2 1 15,6 8 3-15,5 2 1 16,-3 9 1-16,4 7 1 15,-3 3 0-15,-3 8-3 16,2 1-11-16,-1 5-22 16,-12-17-1-16,5 10-1 0,-13-21-1 15</inkml:trace>
  <inkml:trace contextRef="#ctx0" brushRef="#br0" timeOffset="12636.3615">13647 3606 25 0,'-2'20'30'16,"-8"-3"0"-16,10 7-1 16,10 1-19-16,-3-7-2 15,7 4-3-15,3-8 0 16,7-9-1-16,1-11-1 0,3-9 1 15,-3-10-2-15,0-7 0 16,-4-7 0-16,-9-7-1 16,-12-8 0-16,-9-2 0 15,-17-3-1-15,-7 0 1 16,-7 8-1-16,-4 5 0 16,-2 13 0-1,0 9 1-15,6 15-1 16,14 9 0-16,11 17 1 15,8 3-7-15,17 9-20 16,15 0-9-16,2-1 1 16,16 2-1-16</inkml:trace>
  <inkml:trace contextRef="#ctx0" brushRef="#br0" timeOffset="13220.9455">14203 3523 23 0,'0'0'28'0,"-12"-13"-1"16,-3 8-8-16,-4 5-5 0,0 0-5 15,-3 5-5-15,3-1-1 0,1 10-2 16,5-2 0-16,13 3 0 16,0-1-1-16,10 1 0 15,4-6-1-15,3-1-2 16,1-3-3-16,1-5-1 31,-4 0-3-31,-5 0 0 0,-10 0 0 16,0 0 1-16,0 0 3 15,-22 0 3-15,7 10 4 16,-1-1 4-16,0 4 4 16,4 1 1-16,7 6 1 15,5-3-1-15,2 2-1 16,7-4-1-16,7-1-3 0,0-4-6 16,2-1-19-16,-5-13-10 15,9-1-2-15,-11-12 1 16</inkml:trace>
  <inkml:trace contextRef="#ctx0" brushRef="#br0" timeOffset="13373.7548">14193 3314 41 0,'-6'-20'35'0,"-3"-1"0"16,9 21-3-16,-13-10-26 0,13 10-30 15,4 17-9-15,-8-5-2 16,10 10 0-16</inkml:trace>
  <inkml:trace contextRef="#ctx0" brushRef="#br0" timeOffset="13836.9515">14607 3546 15 0,'0'0'29'0,"-7"-12"-4"16,-3 7-4-16,-4 5-6 0,0-6-4 15,-1 6-2-15,1 0-2 16,3 6-3-16,11-6 0 0,-9 17-2 16,9-3 0-16,9 1 1 15,0 2-1-15,7 7 1 16,-1-5 0-16,2 5-1 15,-3-2 1-15,-2 0 0 16,-5-3 0-16,-7-3 0 16,-7-3 1-16,-5-5-1 0,-9-8-1 15,0 0-4-15,-1-5-16 16,3 1-18-16,-8-13 0 16,10 4-1-16,-4-6 0 15</inkml:trace>
  <inkml:trace contextRef="#ctx0" brushRef="#br0" timeOffset="15038.5366">14939 3746 42 0,'9'0'34'15,"-9"0"-3"-15,0 0-26 16,10-4-25-16,-10 4-8 16,0 0-3-16</inkml:trace>
  <inkml:trace contextRef="#ctx0" brushRef="#br0" timeOffset="32634.0608">15719 3294 27 0,'3'19'32'16,"-12"6"-1"-16,-1 21-12 0,-2 15-6 15,-5 4-5-15,1 3-3 16,-1-1-1-16,7-7-1 16,0-18-1-16,7-16-1 15,3-26 1-15,11-9-1 16,-2-22 1-16,4-15-1 0,1-11 1 15,0-13-1-15,-2-8 0 16,3 2 1-16,-2 8-1 16,-2 11 0-16,0 13 0 15,5 19 0-15,-3 20 0 16,4 19 0-16,2 23 0 16,3 10 0-16,1 7 0 0,5 4 0 15,-1 3-4-15,-2-11-10 16,-4-7-22-16,1-2 1 15,-18-18-1-15,-4-3 0 16</inkml:trace>
  <inkml:trace contextRef="#ctx0" brushRef="#br0" timeOffset="32969.5283">15646 3577 8 0,'33'3'26'15,"0"-8"-2"-15,15-4-11 0,-2 2-4 16,4-1-3-16,-3-1-1 16,-7 4-2-16,-6-1 0 0,-9 6 1 15,-7 3 1-15,-8 6 0 16,-6 8 0-16,-4 1-1 16,0 7 2-16,5-3-1 15,2 5-1-15,5-6-1 16,1-2 0-16,5-6 1 15,1-8 1 1,2-7-1-16,-2-5 1 16,-4-7-1-16,1-6 1 15,-10-3-3-15,-3-5-4 16,-3 4-13-16,0 5-20 16,-9-8-1-16,9 10 0 15,-9-4 0-15</inkml:trace>
  <inkml:trace contextRef="#ctx0" brushRef="#br0" timeOffset="33118.9375">16306 3496 64 0,'34'9'33'0,"-12"-9"-4"16,9 0-17-16,6-5-9 0,0 1-14 15,-1 4-20-15,-7-7-1 16,0 2-1-16,-15-8 0 15</inkml:trace>
  <inkml:trace contextRef="#ctx0" brushRef="#br0" timeOffset="33287.5758">16458 3491 32 0,'-3'27'32'0,"-6"-8"1"16,14 4-11-16,-1 4-11 15,2 2-8-15,0-1-15 16,0-5-19-16,14 2-1 16,-4-16 0-16,11 7 7 0</inkml:trace>
  <inkml:trace contextRef="#ctx0" brushRef="#br0" timeOffset="33550.336">16924 3621 19 0,'-10'-19'34'16,"1"5"1"-16,-10-8-1 0,-6 2-16 15,1 11-6-15,-7 0-5 16,5 9-3-16,-2 6-2 16,6 6-1-16,7 11-2 15,9 4 1-15,6 2 0 16,12-1 0-16,7 0 1 0,3-8-1 15,5-3-3-15,1-11-7 16,1-12-15-16,1-2-9 16,-13-20-1-16,-2-1 0 15</inkml:trace>
  <inkml:trace contextRef="#ctx0" brushRef="#br0" timeOffset="33666.1238">16849 3289 55 0,'-7'-17'34'15,"-5"4"0"-15,12 13-12 16,-13 26-23-16,2-7-28 16,19 8-6-16,-5-3 1 15,14 5-1-15</inkml:trace>
  <inkml:trace contextRef="#ctx0" brushRef="#br0" timeOffset="34170.4839">17772 3485 18 0,'0'-17'62'16,"-24"12"-36"-16,-1 9-12 16,6 7-5-16,-3 6-4 15,6 8-2-15,4 5-2 16,9 2 0-16,10 0 0 31,7-1 0-31,6-5 1 0,4-6 0 16,-1-8-1-16,-1-12 1 15,-7 0-1-15,-15 0-4 16,3-19-6-16,-15 8-19 16,-8-7-5-16,3 8 0 15,-7-9 0-15</inkml:trace>
  <inkml:trace contextRef="#ctx0" brushRef="#br0" timeOffset="34404.685">17916 3532 48 0,'12'8'33'0,"-12"-8"-3"16,-5 15-13-16,5 3-7 15,-5 1-5-15,9 5-1 16,2 1 0-16,8-3-2 16,2-3 0-16,8-2 1 0,-1-7-1 15,2-6 1-15,-3-7-1 16,-4-6-2-16,-3 0-7 31,-11-1-19-31,-7-8-8 0,3 4-1 16,-9-10-1-16</inkml:trace>
  <inkml:trace contextRef="#ctx0" brushRef="#br0" timeOffset="34604.2458">18155 3416 68 0,'22'0'38'15,"-16"19"1"-15,-1 9-11 16,6 18-17-16,-4 7-4 16,3 11-1-16,-4 11-1 0,2 4-2 15,1-1-2 1,-2-8-5-16,2 0-14 0,4-16-21 31,-7-19-1-31,6-8 0 16,-12-27-1-16</inkml:trace>
  <inkml:trace contextRef="#ctx0" brushRef="#br0" timeOffset="34751.2166">18284 3751 59 0,'18'0'32'0,"-6"-5"1"15,12 1-19-15,5 4-16 16,0-5-26-16,7 10-3 15,-7-12-1-15,6 4-1 16</inkml:trace>
  <inkml:trace contextRef="#ctx0" brushRef="#br0" timeOffset="34968.2336">18627 3296 40 0,'-17'0'32'16,"12"21"1"-16,-7 10-7 16,8 10-16-16,4 19-5 15,4 8 0-15,-1 4-5 16,1 6-7-16,1-7-13 0,-5-13-13 16,0-2 0-1,-6-23-2-15</inkml:trace>
  <inkml:trace contextRef="#ctx0" brushRef="#br0" timeOffset="35274.4826">18481 3380 23 0,'15'-57'34'16,"14"21"0"-16,-1 2 1 16,6 12-20-1,-1 11-4-15,-6 8-4 16,-4 7-4-16,-13 12-1 15,-10 0-1-15,-7 3-1 16,-7-2-2-16,1-1 1 16,0 2-2-16,4-3 0 15,9-5 0-15,10-1 0 16,10 3 0-16,11-1 3 0,2 5 0 16,0 1 2-16,-4 5 1 15,-11 2 0-15,-10 5 1 16,-16-3-2-16,-7-3-3 15,-7-1-17-15,2-1-15 16,-15-19-2-16,12 4 0 0,-1-16-1 16</inkml:trace>
  <inkml:trace contextRef="#ctx0" brushRef="#br0" timeOffset="35753.0038">19139 3471 27 0,'20'14'36'0,"-20"-3"0"0,-5 7-2 16,-5-1-16-16,-10-2-5 15,2 5-5-15,-7-4-5 16,2-1-2-16,-2-9-3 16,0-6-2-16,4-4 0 15,2-7-1-15,11-4 0 16,2-6-1-16,6 6 2 0,8-4 1 15,5 9 2-15,4 4 1 16,4 6 1-16,3 12 1 16,-3 6 1-16,2 6 0 15,-3 2-1-15,0 2 1 16,-4-3-1-16,-1-1-1 16,0-7 0-1,3-11-1-15,-3-6 0 0,2-5-1 16,-1-13 1-1,-2-6 0-15,3-2 1 16,-3-3 0-16,-2-5 1 0,-2 11 0 16,-3-1 1-16,2 6-1 15,-6 8 0-15,-3 10 0 16,0 0 0-16,4 14-1 0,-7 6-1 16,-1 3-1-16,1 5-5 15,-4-2-15-15,-5-5-15 16,9 2 0-16,-7-10-1 15,10 0 1-15</inkml:trace>
  <inkml:trace contextRef="#ctx0" brushRef="#br0" timeOffset="35905.9531">19306 3258 44 0,'-3'-31'35'16,"6"20"-7"-16,-9-3-7 0,6 14-44 31,0 0-8-31,0 0-2 16,0 15-1-16</inkml:trace>
  <inkml:trace contextRef="#ctx0" brushRef="#br0" timeOffset="36090.4004">19403 3441 28 0,'18'26'35'16,"9"9"-1"-16,-5-6-2 0,0 0-16 15,3 3-6-15,-7-8-4 16,1-6-2-16,-5-8-1 16,3-10 0-16,-4-5-2 15,-2-13-4-15,1-1-17 16,1-3-15-16,-13-12-1 16,6 12-1-1,-8-6 1-15</inkml:trace>
  <inkml:trace contextRef="#ctx0" brushRef="#br0" timeOffset="36738.0881">20021 3476 27 0,'0'0'27'15,"-20"-9"1"-15,1 9-14 16,2 6-7-16,-3 3-5 31,3 4 0-31,5 1-1 0,6 1-1 16,6 2 1-16,12-2 0 15,4-2-1-15,3-5 0 16,2-3-1-16,0-5 0 16,-1 0 0-16,-6-7 0 15,-14 7-1-15,8-15 1 16,-8 15 1-16,-20-14 0 0,1 14 1 15,-22 6 1 1,24 8 0-16,1 0 1 16,7 9 0-16,9-2 1 0,4 0 1 15,7 1 0 1,8-5 0-16,4-5 0 16,7-3 0-1,1-9 0-15,3-6-2 16,-3-6-1-16,2-8-1 0,-4-3-1 15,-5 0 0-15,-4-2 0 16,-5 0 2-16,-3 5-1 16,-6 6 1-16,-2 1 0 15,-4 13 1-15,0 0 0 16,0 22 0-16,-4 2-1 0,4 2-4 16,0 4-14-16,10 6-20 15,-10-11 0-15,10 1 0 16,0-19 0-16</inkml:trace>
  <inkml:trace contextRef="#ctx0" brushRef="#br0" timeOffset="37237.6421">21163 3425 42 0,'-16'-5'27'0,"6"7"-9"16,-8 6-8-16,1 7-3 15,0 3-2-15,7 4-2 16,6 6 0-16,4 0 1 16,14 1 0-16,2-6 0 15,6 0 1-15,-1-13 1 16,1-1 0-16,-8-9-2 0,-14 0-1 16,4-19-3-16,-14 0-10 15,-7-8-22-15,3 9-1 16,-8-10-1-16,10 12-1 15</inkml:trace>
  <inkml:trace contextRef="#ctx0" brushRef="#br0" timeOffset="37390.5269">21349 3422 41 0,'46'0'34'0,"-9"-5"-1"16,2 1-5-16,-1 4-24 15,-1-5-11-15,-6 5-18 16,-11-10-8-16,-3 10 1 0,-17-14-2 16</inkml:trace>
  <inkml:trace contextRef="#ctx0" brushRef="#br0" timeOffset="37553.246">21481 3422 31 0,'0'23'34'0,"-7"-9"-1"15,9 9-8-15,-2 0-9 16,0 3-9-16,0-1-13 16,0-8-25-16,8 6-2 15,-8-13-1-15,12 5 0 16</inkml:trace>
  <inkml:trace contextRef="#ctx0" brushRef="#br0" timeOffset="37853.831">21860 3508 53 0,'-23'-17'33'0,"1"11"-1"15,-1-1-18-15,-2 7-5 16,5 7-5-16,0 8-2 15,7 6 0-15,6 1 0 16,7 1 1-16,9 0 1 16,10-2 0-1,3-6 0-15,5-5 1 16,-2-10-1-16,3-9 0 16,-6-1-3-16,-9-13-6 15,-3-4-29-15,-10 7-3 16,-10-12 0-16,4 7-1 15</inkml:trace>
  <inkml:trace contextRef="#ctx0" brushRef="#br0" timeOffset="38291.8678">22837 3138 7 0,'-23'14'32'0,"-3"12"3"15,-16 6-1-15,-1 11-16 16,5 17-5-16,2 1-2 0,16 6-4 15,11 0-4-15,13-9-6 16,15-7-16-16,11-4-15 31,-8-22-1-31,15-4 0 0,-7-17 2 16</inkml:trace>
  <inkml:trace contextRef="#ctx0" brushRef="#br0" timeOffset="38608.0053">22899 3421 37 0,'6'-11'37'16,"14"14"0"-16,-2 9 1 15,6 11-20-15,6 13-10 16,3 9-4-16,-2 6 0 16,-6 4-2-16,-7 3-2 15,-14 0-3-15,-13-9-6 16,-7-4-2-16,-19-17-1 0,-8-6 0 15,-5-17 0-15,7-5 3 16,7-18 2-16,15-11 5 16,12-10 5-16,17-9 4 0,56-51 9 31,-19 53-9-31,7 5-4 0,-6 4-9 31,-11-1-25-31,3 22-1 0,-23-6-1 16,-6 14-1-16</inkml:trace>
  <inkml:trace contextRef="#ctx0" brushRef="#br0" timeOffset="38879.153">23300 3192 50 0,'29'-8'36'16,"6"20"-1"-16,-4 9-6 15,4 8-19-15,1 12-5 16,-10 5-1-16,-9 10-1 16,-22 0-1-1,-11 4 0-15,-5-10-1 0,-13-6 1 16,-2-8-1-16,2-4 0 16,-1-10-1-16,8-8 0 15,21-4-3-15,6-10-4 16,0 0-23-16,0 0-7 15,0 0 0-15,-10-13 0 16</inkml:trace>
  <inkml:trace contextRef="#ctx0" brushRef="#br0" timeOffset="39826.9157">2145 4378 30 0,'0'0'32'0,"10"29"1"15,-10 9-4-15,-3 9-17 16,-2 17-5-16,-5 0-2 31,7 4-4-31,0-6-9 0,-2-13-14 16,2-18-12-16,12-11 1 16,-9-20-2-16</inkml:trace>
  <inkml:trace contextRef="#ctx0" brushRef="#br0" timeOffset="40095.6807">2152 4436 9 0,'-5'-31'26'0,"13"14"-2"15,-1 3-10-15,12 6-6 16,2 1-4-16,3 7-3 0,7-2 1 16,1 2-1-16,2 0 0 15,0 0 0-15,-4-5 0 31,-9 5-1-31,0 0 1 0,-7 0 2 16,-5 9 0-16,-9 5 2 16,0 10 1-16,-9 4 1 15,5 13 1-15,-3 3 0 16,5 10 1-16,2-1-5 16,0 3-7-16,0-7-24 15,15 7-5-15,-8-15 0 0,11 5-3 16</inkml:trace>
  <inkml:trace contextRef="#ctx0" brushRef="#br0" timeOffset="40380.571">2848 4731 17 0,'-27'-21'32'15,"5"11"2"-15,-6-6-1 16,0 9-18-16,7 7-6 31,-4 7-4-31,9 5-3 0,4 2-1 16,6 7-1-16,6-2 0 16,4 1 0-16,3 0-4 15,0-5-12-15,-7-15-17 16,28 12 0-16,-15-12 0 15,5 0 5-15</inkml:trace>
  <inkml:trace contextRef="#ctx0" brushRef="#br0" timeOffset="41013.3793">2792 4584 25 0,'-30'-23'44'15,"7"21"-28"-15,-1 2-3 16,0 7-5-16,0 2-2 16,1 5-1-16,8 5-1 15,8 3-2-15,7-3-1 31,7 0-2-31,11-1-16 0,16 4-13 16,-6-15 1-16,16 2-1 16</inkml:trace>
  <inkml:trace contextRef="#ctx0" brushRef="#br0" timeOffset="41585.7267">3119 4608 34 0,'-11'0'29'0,"-13"-5"-7"15,3 5-6-15,-2 8-4 16,-4 2-4 0,5 9-3-16,5 3-3 0,13 5 0 15,7 1 1-15,8 1-1 16,6-6 2-16,7 0-1 16,7-8 1-16,4-10-1 15,-2-5 1-15,-5-10-1 16,-9-9-1-16,-4-8-1 15,-12-7-1-15,-5-8 0 0,-9-8 0 16,-6-5 0-16,-3 0-1 16,2-2-1-16,3 10-2 15,6-1-3-15,14 13-2 16,1 7-7-16,14 9-11 16,8 19-7-16,-1 3 0 15,8 16 10-15</inkml:trace>
  <inkml:trace contextRef="#ctx0" brushRef="#br0" timeOffset="41801.2365">3354 4631 46 0,'0'10'33'0,"9"3"1"0,-9 0-14 15,5 2-10-15,2 8-9 16,-3 0-15-16,2 5-17 16,-13-14-2-16,7 8-1 15,-11-13 3-15</inkml:trace>
  <inkml:trace contextRef="#ctx0" brushRef="#br0" timeOffset="41948.1203">3289 4454 40 0,'-6'-23'36'15,"6"13"-4"-15,-3-1-6 16,3 11-44-16,0 0-13 16,9 15-3-16,6 5-1 15</inkml:trace>
  <inkml:trace contextRef="#ctx0" brushRef="#br0" timeOffset="42317.6975">3726 4666 32 0,'-6'-19'30'0,"6"19"0"16,-22-6-10-16,9 6-8 16,-2 0-6-16,-3 8-3 15,2 2-2-15,5 6 1 32,3 2-1-32,3 1 1 0,8 1 0 15,7-6 1-15,4 3 0 16,5-9 1-16,3-1 0 15,-1-7 1-15,1-8-1 16,-4-3-1-16,-6-6-1 16,-5 2-2-16,-7-7-6 0,-7 5-19 15,4 2-11-15,-11-4 0 16,10 10-1-16</inkml:trace>
  <inkml:trace contextRef="#ctx0" brushRef="#br0" timeOffset="42551.3753">4353 4630 31 0,'0'0'34'15,"0"0"2"-15,9-5-1 0,-9 5-17 16,0 0-15-16,0 0-11 16,0 0-21-16,0 0-7 0,0 0 2 15,0 0-2 1</inkml:trace>
  <inkml:trace contextRef="#ctx0" brushRef="#br0" timeOffset="42721.4476">4384 4756 74 0,'0'0'39'0,"0"10"-4"16,0-10-13-16,0 0-10 16,0 0-10-16,0 0-23 0,0 0-17 15,9-3 0-15,-9 3-1 16</inkml:trace>
  <inkml:trace contextRef="#ctx0" brushRef="#br0" timeOffset="43306.6565">5570 4638 10 0,'14'-21'31'15,"-11"-12"3"-15,4 4-8 16,-1-2-7-16,-6-6-5 16,6 13-3-16,-6-1-3 0,0 8-2 15,0 4-2-15,0 13-2 16,3 12-1-16,0 8-1 15,3 10 0-15,1 7 0 16,3 6-1-16,-3 0-8 16,4 2-24-16,1 3-2 15,-6-14 0-15,0-2 0 0</inkml:trace>
  <inkml:trace contextRef="#ctx0" brushRef="#br0" timeOffset="43491.0998">5355 4858 36 0,'15'5'33'16,"8"-5"0"-16,18 0-10 16,11 0-14-16,9 4-9 15,7-4-17-15,-1-4-14 16,10 8-1-16,-10-8-1 15</inkml:trace>
  <inkml:trace contextRef="#ctx0" brushRef="#br0" timeOffset="43892.0905">5488 5157 11 0,'11'-7'29'0,"4"-5"-2"16,12 6-9-16,10 6-3 16,3 2-3-16,4 14 0 0,-12 1-2 15,-5 10-2-15,-16 3-2 16,-14 0-2-16,-15 1-1 15,-15-3-1-15,-7-6 0 16,-4-3-3-16,2-7 0 16,1-7-2-16,10-5 0 15,8-10-1 1,12-2 0-16,11 0 1 16,16 2 0-16,3 0 2 15,10 6 0-15,3 4 2 16,3 4-1-16,0 6-2 15,2 0-17-15,1 5-12 16,-10-11-1-16,9 6 0 16</inkml:trace>
  <inkml:trace contextRef="#ctx0" brushRef="#br0" timeOffset="44209.6413">6397 4688 45 0,'0'0'32'0,"0"0"2"16,0 12-16-16,-13-3-9 16,-8 9-4-16,-8-2-1 31,-4 7-1-31,-8-2-1 0,3 1-1 15,0-2-1-15,6-4 0 16,7 2 0-16,7-6-1 16,18 3 0-16,8-5 0 15,14 3 1-15,12-2-1 16,6 3-4-16,4 0-14 0,-1-5-14 16,10 5 0-16,-12-14-1 0</inkml:trace>
  <inkml:trace contextRef="#ctx0" brushRef="#br0" timeOffset="44471.4839">6712 4657 54 0,'7'-16'34'16,"-7"5"-3"-16,0 11-12 16,9 12-6-16,-5 9-5 0,3 12-3 15,-1 8-2-15,-1 6-1 16,1 7-1-16,0-1-6 16,-2-3-22-16,2-2-8 15,-6-12-1-15,3-5-1 16</inkml:trace>
  <inkml:trace contextRef="#ctx0" brushRef="#br0" timeOffset="44840.7412">7038 4761 35 0,'10'-9'31'0,"17"9"0"15,-5 0-14-15,6 0-10 16,0 9-2-16,-1-2-3 16,-5 5 0-16,-12 1-1 0,-10 5 0 15,-6 2-1-15,-10 4 1 16,-5-2 0-16,-4 0-1 15,2-2 0-15,2-2 1 16,3-3-2-16,11-1 2 16,11-5-1-16,7 1 0 15,5-1-3 1,3-1-5-16,6-2-14 16,9 6-10-16,-9-12 1 15,8 7 0-15</inkml:trace>
  <inkml:trace contextRef="#ctx0" brushRef="#br0" timeOffset="45090.8836">7414 4659 42 0,'6'-10'33'16,"-6"10"1"-16,0 0-11 15,8 19-7-15,-4 9-5 0,5 12-3 32,-5 4-2-32,7 12-1 15,-4 0 0-15,3-3-3 16,2 1-12-16,0-10-27 16,-8-16-1-16,8-4 0 15,-12-24-1-15</inkml:trace>
  <inkml:trace contextRef="#ctx0" brushRef="#br0" timeOffset="45624.9023">8220 4720 6 0,'19'4'28'16,"-19"-4"-1"-16,-19 10-9 15,-7-1-7-15,-11 4-3 0,-3 1-3 16,-6 3-1-16,3-3-1 16,2-1-2-16,6-1 0 15,15 0 1-15,10-1 1 0,16-2 0 16,11 4 0 0,10-2 0-16,9 3 1 0,5-2-2 31,8 3-7-31,-5-8-25 15,8 5-1-15,-14-12-1 0,3 8 1 16</inkml:trace>
  <inkml:trace contextRef="#ctx0" brushRef="#br0" timeOffset="46311.4721">8822 4807 30 0,'-30'0'20'0,"-5"-4"-3"16,2-1-5-16,0-4-2 16,6-5-4-16,6-5-2 15,9-1-2-15,12-3-1 16,12 1 0-16,7 2-1 15,9 3 1 1,6 4-1-16,6 11 0 16,0 5 0-16,-6 5 1 15,-3 10 0-15,-15 5 0 16,-11 7 0-16,-10 5 0 16,-17 2 1-16,-6 0-1 15,-3 0-1-15,-6-4 1 16,5 0-1-16,4-5 0 0,8-5 1 15,13-7-1-15,13-3 0 16,9-5 1-16,11-4 0 0,7-4 0 16,8 4 1-16,0-4 1 15,4 0 0-15,-4-4 2 16,-5 4-1-16,-7 0 2 16,-4 0 0-16,-12-4-1 0,-1 4 0 15,-12 0-2-15,0 0 0 16,9 0-1-16,-9 0 0 15,0 0-2-15,0 0 0 16,0 0-4-16,-9 0-9 16,-1 0-23-16,10 0 2 31,-15-4-2-31,15 4 0 0</inkml:trace>
  <inkml:trace contextRef="#ctx0" brushRef="#br0" timeOffset="80958.8937">9922 4855 20 0,'36'2'14'0,"24"8"-2"0,5-10-1 16,20 10-1 0,6-6-4-16,8-1-1 0,-7-3-4 15,-4 2-5-15,-12 3-5 16,-17-5-9-16,-8 5-7 16,-26-5 3-16</inkml:trace>
  <inkml:trace contextRef="#ctx0" brushRef="#br0" timeOffset="81208.8704">10078 4955 11 0,'15'5'21'0,"4"-5"-1"0,18 6-2 16,4-6-3-16,12 4-2 16,8-1-3-16,2-1-6 15,1-2-5-15,-2 5-6 16,-9-5-8-16,-9 0-5 0,-3 0-3 16,-20-7-2-16</inkml:trace>
  <inkml:trace contextRef="#ctx0" brushRef="#br0" timeOffset="81362.5319">10704 4852 22 0,'7'-16'24'0,"14"11"-1"15,-1 0-3-15,4 10-4 16,1 5-4-16,-4 2-2 16,-3 7-1-16,-10 3-3 15,-8 2-6-15,-10-5-30 16,0 10-1-16,-18-15 0 15,13 4-3-15</inkml:trace>
  <inkml:trace contextRef="#ctx0" brushRef="#br0" timeOffset="84869.387">11814 4417 23 0,'0'0'16'0,"-16"-5"-5"0,8 5-2 16,-5 0-4-16,1 5-1 15,2 2-2-15,1 3-1 16,3 4 0-16,3 4 0 15,3 3 0-15,3 2-1 16,3 5 2-16,1 4-1 16,2 1 3-16,0-1-1 0,-6 0 2 15,-6-8 0-15,-6 0 0 16,-5-8 0-16,-3-4-1 16,-4-4-3-16,0-3-7 15,1-5-7-15,10 7-12 16,1-7-3-16,9 0-1 15</inkml:trace>
  <inkml:trace contextRef="#ctx0" brushRef="#br0" timeOffset="85304.3809">11672 4803 14 0,'0'0'28'0,"23"4"1"15,-13 1-9-15,-1 4-5 16,-6 8-5-16,-3 3-1 0,-3 4-3 16,-8 7-2-16,0 3 0 15,-4 4-2-15,3-2-1 16,2-1 0-16,5-4 0 15,5-6-3-15,9-4 0 16,9-6-7-16,0-3-16 16,-1-12-7-16,11 0-1 0,-8-12 1 15</inkml:trace>
  <inkml:trace contextRef="#ctx0" brushRef="#br0" timeOffset="85774.4122">12178 4606 29 0,'0'-18'25'0,"0"18"-5"0,0 13-2 16,0 11-5-16,0 13-2 16,0 6-3-16,0 13-1 15,0 4 0-15,0 5 0 16,0-4-4-16,6-5-2 0,-3-10-6 15,-3-10-17-15,0-20-12 16,13-3 1-16,-13-13-1 16</inkml:trace>
  <inkml:trace contextRef="#ctx0" brushRef="#br0" timeOffset="86154.1519">12420 4742 43 0,'0'0'33'0,"15"0"-4"15,-2 0-12-15,5 4-6 16,5-4-4-16,-1 8-2 15,-2-2-1-15,2 3-2 0,-6 2 0 16,-9 1-1-16,-7 3-1 16,-4 3 1-16,-11 2-1 15,-5 2-1-15,-1-3 2 16,-4 0-1-16,3-2-1 31,1-1 2-31,11-4-1 0,4-3 0 16,6-9 1-16,19 7 0 15,2-7-3-15,7 0-5 16,4 0-14-16,11 0-13 16,-15-9 1-16,7 9 0 15</inkml:trace>
  <inkml:trace contextRef="#ctx0" brushRef="#br0" timeOffset="86391.8641">12736 4671 49 0,'6'-12'34'0,"-6"12"-2"31,0 0-11-31,0 14-5 0,0 8-6 16,0 14-3-16,0 8-2 16,6 7 0-16,-6 5-2 15,4-1-2-15,-1-8-2 16,-3-7-7-16,7-5-14 15,2-12-15-15,-9-23-1 16,18 10 1-16,-11-24 0 0</inkml:trace>
  <inkml:trace contextRef="#ctx0" brushRef="#br0" timeOffset="86723.6292">12947 4700 39 0,'18'0'32'0,"17"15"1"16,-4 2-7-16,6-6-17 0,4 9-2 31,-2-5-2-31,2-4-2 0,-10-2-1 16,-3 0 0-1,-10-6 0-15,-5 1-1 0,-13-4 0 16,0 0 0-16,-13 15 0 16,-8-3-1-16,-7 2 1 15,-6 6 0-15,-4 1 0 16,1 1-2-16,6-2-3 0,3-1-5 16,13-10-20-16,15 4-6 15,0-13 0-15,34 0 0 16</inkml:trace>
  <inkml:trace contextRef="#ctx0" brushRef="#br0" timeOffset="91237.0144">13658 4686 34 0,'0'-32'26'16,"0"3"-3"-16,0 5-3 0,0 3-5 16,0 8-3-1,0 13-3-15,0 0-1 0,-4 17-3 16,4 7-2-16,0 6 0 16,0 3-4-16,6 1-1 15,-3-2-6-15,6-3-14 0,4 1-12 16,-9-15 0-16,4 0 1 15</inkml:trace>
  <inkml:trace contextRef="#ctx0" brushRef="#br0" timeOffset="91421.9157">13421 4942 10 0,'32'5'29'16,"-2"-11"2"-16,14 6-12 15,2-6-4-15,10 6-9 32,-2 0-14-32,-10 0-17 0,7 7-4 15,-19-7 0-15,1 9 11 16</inkml:trace>
  <inkml:trace contextRef="#ctx0" brushRef="#br0" timeOffset="91769.1768">13521 5100 13 0,'24'-8'29'0,"-3"-4"0"16,17 7-10-16,-1 5-5 31,1 3-3-31,-4 11-1 0,-16 4-4 15,-8 10-1-15,-17 1-2 16,-10 3-2-16,-13-4-1 16,-5-2-2-16,-3-8-1 15,0-6-2-15,7-4 1 16,7-8 0-16,14-9 2 16,5 0 0-16,11-5 2 0,9 7 2 15,6 0 0-15,4 5 1 16,4 2-1-16,1 2-5 15,1-2-20-15,6 14-7 16,-10-14 1-16,14 4-2 0</inkml:trace>
  <inkml:trace contextRef="#ctx0" brushRef="#br0" timeOffset="92571.8642">14141 4547 15 0,'0'0'8'0,"15"9"-1"15,-2-6 2-15,5 3-2 16,2-6 0-16,1 5-2 15,3-5-1-15,-4 4-1 16,-2 0 0-16,-5 2-2 16,-13-6 0-16,8 22 0 15,-14-6 0 1,-3 4-1-16,-3 4 1 16,-1-1-2-16,0 1 1 15,5 0 0-15,4-5 0 16,4-2 0-16,3-6 0 0,-3-11 1 15,16 12 0-15,-16-12 0 16,19 0 1-16,-19 0 0 16,12-7-1-16,-12 7 0 0,0 0 0 15,0 0-1-15,0 0 0 16,3 18 0-16,-3-4-1 16,0 10 1-16,0 3 0 15,3 6 1-15,0 0 1 16,3 4 1-16,-2 3 0 15,-4-3 2-15,0-2 0 0,-7-5-1 16,-5-1 2-16,-9-8-2 16,-1-1-2-16,0-8-5 15,-6-3-14-15,0-9-11 16,12 0-1-16,-2-12 0 16</inkml:trace>
  <inkml:trace contextRef="#ctx0" brushRef="#br0" timeOffset="93072.5337">14660 4742 49 0,'5'18'30'0,"-5"-3"-9"31,0 11-7-31,0 4-4 0,0 3-1 16,3 2-1-16,-3-3-3 15,0-2-1-15,-5-7-1 16,5-4-1-16,0-19 0 15,-11 8 0-15,4-19-1 16,2-6 1-16,-2-11-1 16,1-5-1-16,3-7 1 0,3-4-1 15,7-4-1-15,5 0 0 16,11 5 0-16,10 3 1 16,7 11-1-16,5 5 1 15,6 11-1-15,1 13 1 16,2 8 1-16,-5 12-1 0,-8 9 2 31,-10 9-1-31,-10 6 1 16,-7 6-1-16,-9-1 1 0,-5 2-1 15,-6-5-1-15,-2-10-4 16,3-6-20-16,5-2-11 16,-2-16-1-16,10-6 1 15</inkml:trace>
  <inkml:trace contextRef="#ctx0" brushRef="#br0" timeOffset="94028.7968">15654 4495 9 0,'-20'-13'13'16,"4"11"-10"-16,-3-1-1 16,2 3-2-1,0 0 1-15,0 3-2 16,5 4 1-16,3 4 1 15,5 0 0-15,4 1 1 16,4 3 2-16,5-1 0 16,3-1 1-16,3-1 1 15,1-3 0-15,1-1-1 0,-3-2-1 16,-1-1 0-16,-4-2 0 16,-9-3-1-16,0 0-1 15,0 14 1-15,0-14 0 16,-19 13-2-16,9-4 2 0,-1 6-2 15,-2-1 0-15,2 3 0 16,1 5-1-16,0 0-1 16,0 5 0-16,-1 1 1 0,0 2 0 15,0-2-1-15,0 2 0 16,-1 0 0-16,5 0 0 16,0-1 0-16,4-2 1 15,3-1-1-15,6-2 1 16,5-2 0-16,6-3 0 15,2-1-5 1,8-3-13-16,-5-15-7 16,10 9 1-16,-11-19 14 15</inkml:trace>
  <inkml:trace contextRef="#ctx0" brushRef="#br0" timeOffset="94444.5096">15937 4593 47 0,'6'13'24'15,"-6"6"-3"-15,3 10-6 16,3 8-5-16,-3 6-1 15,4 6-2-15,-1-1 0 16,3 2-2-16,-3-7-2 16,-3-10-6-16,4-2-12 0,-4-6-17 15,-5-16-1-15,7 3 0 16,-5-12 2-16</inkml:trace>
  <inkml:trace contextRef="#ctx0" brushRef="#br0" timeOffset="94778.3723">16108 4752 38 0,'21'-6'32'0,"1"-4"2"15,12 3-13-15,1 7-7 16,2-5-6-16,2 5-2 0,-4 5-3 15,-8 0-1-15,-10 2-1 16,-15 6 0-16,-11 3-1 16,-10 3 1-16,-11 1-1 15,-2 2 0-15,-1-3 0 16,-1 1-1-16,6-1 1 16,9-5 0-1,12-3 0-15,7-11 0 16,23 17 0-16,4-10-2 15,7 0-4-15,-2-5-8 0,4-2-18 16,4 8-2 0,-10-8 0-16,-1 0 0 0</inkml:trace>
  <inkml:trace contextRef="#ctx0" brushRef="#br0" timeOffset="95016.6001">16476 4640 29 0,'-5'-23'31'16,"5"23"2"-16,11 0-12 16,-4 11-5-1,0 15-3-15,-5 4-3 16,7 10-2-16,-6 5 0 16,4 7-2-16,-4-6-2 15,4 3 0-15,-5-8-3 16,-2-9-4-16,5-6-8 15,-5-7-22-15,0-19-4 16,0 0-1-16,14 0 1 0</inkml:trace>
  <inkml:trace contextRef="#ctx0" brushRef="#br0" timeOffset="95447.5255">17060 4737 18 0,'9'0'29'16,"-18"-1"1"-16,-3 6-10 0,-10 0-6 16,-10 5-4-16,-3 2-3 15,-4 0-2-15,2 1-2 16,3 3-1-16,9-4 0 15,12 3-1-15,13-1 0 0,7-2 0 16,14-1 0-16,7 0 0 16,4 1 1-1,4-3-2 1,-1-3-9-16,-1-6-22 16,3 8-1-16,-12-11-1 0,3 6 1 15</inkml:trace>
  <inkml:trace contextRef="#ctx0" brushRef="#br0" timeOffset="95979.609">17589 4817 19 0,'-13'0'29'16,"-8"-7"-4"-16,3-1-4 0,-5-2-5 15,1-7-6-15,2-2-3 16,5-3-1-16,10-3-3 16,10 0-1-16,10 4-1 15,7 6-1-15,11 2 1 16,5 13-1-16,1 5 1 0,-3 9 0 16,-6 9 1-16,-14 5 1 15,-13 4-1-15,-13 6 0 16,-17-1 1-16,-12 1-2 15,-2-2 1-15,-6-3-1 16,5-5-1-16,7-4 0 16,9-4 1-1,14-6-1-15,15-2 0 16,13-5 1-16,10-4-1 16,7 1-3-16,2-4-8 15,2-10-22-15,9 10-2 16,-16-13 1-16,6 5 0 0</inkml:trace>
  <inkml:trace contextRef="#ctx0" brushRef="#br0" timeOffset="96635.2395">17930 4518 2 0,'19'0'22'16,"-10"-4"-4"-16,7 10-2 0,-16-6-3 16,13 22-2-16,-11-3-1 15,-2 7-1-15,0 4-1 16,-3 3 0-16,3 3-2 15,0-4-1-15,6-4-1 16,-2-3 0-16,9-4-1 31,-4-6 0-31,3-10 0 0,-2 0-1 16,1-5 1-16,-11 0-1 16,11-10-1-16,-11 10 0 15,0 0 0-15,0-11-1 16,0 11 0-16,0 0 0 15,-5 15-1-15,5 0 1 16,0 4-1-16,0 7 1 0,3 3 0 16,0 8-1-16,-3-1 1 15,0 2 0-15,0-3 0 16,-6-3 0-16,0-1 1 16,-3-7-1-16,1-4 0 0,-2-3 1 15,1-8-1-15,9-9-3 16,-16 10-5-1,16-10-17 1,0 0-9-16,-20-5 1 0,20 5 0 16</inkml:trace>
  <inkml:trace contextRef="#ctx0" brushRef="#br0" timeOffset="99927.7384">2052 6705 19 0,'17'12'30'15,"-3"-12"-3"-15,10-8-5 0,6-10-4 16,3-11-4-16,4-12-3 15,-6-12-4-15,-3-11-3 16,-6-5-2-16,-1-1-1 16,-11 4 1-16,-7 3-1 15,-3 9-1-15,-7 13 1 0,3 16-1 32,4 25 0-32,0 15 0 15,8 24 0-15,4 13-1 16,3 14 2-16,4 7-1 15,7 1 1-15,-1 1-1 0,2-11-2 16,0-12-7-16,-8-8-19 16,-10-20-5-16,4-9-1 15,-13-15-1-15</inkml:trace>
  <inkml:trace contextRef="#ctx0" brushRef="#br0" timeOffset="100059.3654">2306 6568 15 0,'31'0'20'15,"13"0"-12"-15,-2 5-24 16,-15-13-4-16,6 13 14 16</inkml:trace>
  <inkml:trace contextRef="#ctx0" brushRef="#br0" timeOffset="100228.6499">2002 6416 39 0,'-31'-8'32'0,"22"11"0"16,9-3-9-16,0 0-23 0,25 19-21 16,6-12-10-16,23 13-1 15,-3-3 1 1</inkml:trace>
  <inkml:trace contextRef="#ctx0" brushRef="#br0" timeOffset="100544.867">2762 6656 23 0,'0'0'32'16,"30"11"1"-16,-14-11-6 15,6-7-16-15,5 0-3 16,-8-6-4-16,6-2-1 16,-12-3-1-16,-5-5-1 15,-8 2 0-15,-11 1-1 0,-9 6-1 16,-1 2 1-16,0 12 0 16,-4 6 0-16,3 12 0 15,3 6 1-15,3 11 0 0,7 6-1 16,6 9 2-16,3-3-1 15,0 3-4-15,6-9-7 32,0-13-23-32,15-3 0 0,-4-22 0 15,14-8 0-15</inkml:trace>
  <inkml:trace contextRef="#ctx0" brushRef="#br0" timeOffset="100813.9249">3344 6590 56 0,'-15'19'37'16,"-4"4"0"-16,-11-5-14 15,-3-5-11-15,1-4-7 16,0-5-4-16,2-4-2 16,8-9-2-16,3-5 0 15,10 1 0 1,5-2 0-16,11 2 0 15,9 4 2-15,5 3 1 16,4 6 1-16,3 10 2 0,3 4-2 16,0 9-15-1,3 9-20-15,-18-9 0 0,4 6-1 16,-12-10-1-16</inkml:trace>
  <inkml:trace contextRef="#ctx0" brushRef="#br0" timeOffset="101814.3958">4755 6271 10 0,'0'0'33'16,"13"39"2"-16,-13 6-6 15,-4 16-9-15,4 21-8 16,0 5-4-16,6 7-8 16,-1-4-14-16,3-12-19 15,-8-25-2-15,19-5 0 16,-13-26 6-16</inkml:trace>
  <inkml:trace contextRef="#ctx0" brushRef="#br0" timeOffset="102014.993">5042 6384 28 0,'14'-23'36'15,"1"23"1"-15,-9 10-6 0,-3 15-12 16,2 21-7 0,-5 4-5-16,0 12-2 0,0 0-6 15,0-1-10-15,-3-11-25 16,3-3-1-16,-9-13-1 15,4-6 0-15</inkml:trace>
  <inkml:trace contextRef="#ctx0" brushRef="#br0" timeOffset="102162.0174">4758 6644 24 0,'19'-13'32'0,"9"-3"1"15,23 8-4-15,-2 7-33 0,1-8-23 16,15 15-4-16,-5-6-1 16,6 4 9-16</inkml:trace>
  <inkml:trace contextRef="#ctx0" brushRef="#br0" timeOffset="102446.6016">5618 6295 56 0,'-24'-13'33'0,"-20"6"-12"15,1 12-6-15,2 16-4 16,-3 12-2-16,11 17-2 15,9 9-1-15,17 9-2 16,14 4 0-16,17-2-1 16,10-9-2-16,13-5-4 15,5-11-11-15,3-11-21 0,-7-20-1 16,2-10-1-16,-14-14 1 16</inkml:trace>
  <inkml:trace contextRef="#ctx0" brushRef="#br0" timeOffset="102779.098">5647 6520 32 0,'0'0'33'15,"15"-12"0"-15,6 8-12 16,9 4-7-16,3 0-6 15,4 0-3-15,-5 6-1 0,-3 1-3 16,-10 5 0-16,-12 0-1 16,-14 6 0-16,-12 1 0 15,-5 0 0-15,-7 3-1 16,3-1 1-16,0-3 0 16,8 0 1-16,11-5 0 15,9-13 0 1,14 16-1-16,7-12 0 15,3-4-4-15,9 4-19 16,3 0-11-16,-11-10-1 16,6 6 1-16</inkml:trace>
  <inkml:trace contextRef="#ctx0" brushRef="#br0" timeOffset="102979.306">5983 6355 36 0,'11'-3'37'0,"9"15"1"16,7 3-3-16,3 14-20 31,1 12-5-31,-6 10-3 0,-8 12-3 16,-6 0-3-16,-11-5-7 15,0-5-18-15,-13-6-14 16,-12-16 0-16,9-2-1 15</inkml:trace>
  <inkml:trace contextRef="#ctx0" brushRef="#br0" timeOffset="103295.6738">6549 6524 45 0,'24'0'35'0,"1"0"2"15,16-2-14-15,7 6-11 16,0-4-6-16,2 0-8 16,-2 0-20-16,3 6-13 15,-18-11-1-15,-4 5-1 16</inkml:trace>
  <inkml:trace contextRef="#ctx0" brushRef="#br0" timeOffset="103465.4666">6635 6643 30 0,'13'5'35'31,"18"4"1"-31,4-4-7 0,7-3-19 16,8 6-35-1,-7-17-6-15,7 13-2 16,-10-14-1-16</inkml:trace>
  <inkml:trace contextRef="#ctx0" brushRef="#br0" timeOffset="104082.13">7290 6629 27 0,'0'0'29'16,"0"0"-11"-16,62 9-6 15,24-9 0-15,42 3 0 16,33 0 0-16,37-3-3 16,26 9-1-16,14-4-2 0,11 4-2 15,-9 0-3-15,-18-1-10 16,-30-8-24-16,-27 12-1 16,-53-12 0-16,-31 0-1 15</inkml:trace>
  <inkml:trace contextRef="#ctx0" brushRef="#br0" timeOffset="104382.621">8377 6338 29 0,'10'-58'29'0,"2"-1"-8"15,-2 4-2-15,-5-1-4 16,-1 13-2-16,-10 7-1 16,2 17-3-16,4 19-2 0,-12 9-2 15,9 27-7-15,3 15-13 16,-6 12-19-16,13 12-1 15,-7-1-1-15,9 8 2 16</inkml:trace>
  <inkml:trace contextRef="#ctx0" brushRef="#br0" timeOffset="104753.8954">7454 7201 11 0,'24'-18'29'0,"-8"-11"2"31,3 0-10-31,-1 0-4 0,-3-1-3 16,2 4-1-16,-11 7-3 15,-6 19-1-15,0 0-2 16,0 11-2-16,-7 16-1 16,1 10-2-16,3 8 0 15,1 6-3-15,2-1-5 16,0-3-13-16,0-11-18 0,11-1 1 15,-4-13 0-15,4-6-1 16</inkml:trace>
  <inkml:trace contextRef="#ctx0" brushRef="#br0" timeOffset="104954.4299">7791 7245 46 0,'16'-5'34'16,"2"-4"0"-16,11 5-11 15,14 4-16-15,7 0-15 16,6 9-23-16,-1-9-2 0,11 4 0 16,-14-8-1-16</inkml:trace>
  <inkml:trace contextRef="#ctx0" brushRef="#br0" timeOffset="105385.9173">8587 7203 31 0,'-17'0'30'16,"3"7"-3"-16,-14-7-9 31,1-12-7-31,2-3-4 0,1-7-4 16,8-11-1-16,11-5 0 15,13 2-1-15,9 3 1 16,11 6 0-16,6 11 2 16,7 16 1-16,-1 7 0 0,-6 23 2 15,-18 4-1 1,-7 13 0-16,-18 4-1 0,-12 4-1 15,-14-7-3-15,-8-6-2 16,-3-6-5-16,0-10-2 16,9-8-2-16,3-16 0 0,19-4 0 15,9-10 2-15,13-3 1 16,10-2 5-16,12 8 4 31,4 0 3-31,43 14 9 16,-41 8-9-16,-2 4-9 15,-11-5-26-15,-1 11-1 16,-9-12-2-16,5 5-1 16</inkml:trace>
  <inkml:trace contextRef="#ctx0" brushRef="#br0" timeOffset="105742.2433">8850 7192 58 0,'13'0'36'16,"9"-9"1"-16,9 5-14 16,12 7-12-16,-5-3-4 15,2 7-3-15,-7 1 0 16,-8 2-2-16,-13 3-1 15,-12 3 0-15,-15 1-1 16,-4 2 0-16,-5 4 0 0,-4-5-1 16,4 2 1-16,2-2-1 15,11-2 0-15,11-4 0 16,0-12 1-16,23 10 0 16,1-10-4-16,5 0-7 15,4-10-25-15,5 5 0 16,-11-9-1-16,5 5 0 0</inkml:trace>
  <inkml:trace contextRef="#ctx0" brushRef="#br0" timeOffset="105926.0125">9138 6996 39 0,'23'7'32'16,"-2"-7"1"-16,10 8-9 16,-2-2-23-16,1-2-16 15,5 4-16-15,-11-13 0 16,4 5-2-16</inkml:trace>
  <inkml:trace contextRef="#ctx0" brushRef="#br0" timeOffset="106073.7027">9461 6900 28 0,'0'0'35'16,"6"24"1"-16,-12-7-1 16,1 7-17-1,5 5-10-15,0-4-38 16,9 13-3-16,-9-13-2 16,9 5 0-16</inkml:trace>
  <inkml:trace contextRef="#ctx0" brushRef="#br0" timeOffset="106575.0207">10206 6450 11 0,'0'0'32'15,"0"0"0"-15,3 31-1 16,-3 2-17-16,0 5-4 31,0 10-8-31,5 2-7 0,2 4-19 16,-7-20-7-16,12-1 0 16,-12-20-2-16</inkml:trace>
  <inkml:trace contextRef="#ctx0" brushRef="#br0" timeOffset="106722.7225">9951 6656 30 0,'18'0'33'0,"23"9"-1"16,3-12-4-16,20-1-42 16,15 9-14-16,-6-15-2 0,17 10-2 15</inkml:trace>
  <inkml:trace contextRef="#ctx0" brushRef="#br0" timeOffset="107060.3649">10906 6635 38 0,'0'0'31'16,"0"0"-1"-16,50-15-11 15,24 10-6-15,22-4-4 16,31 3-2-16,22-1 1 15,23 2-1-15,11 5-1 0,8 0-2 16,-1 0-7-16,-14 0-12 31,-17-4-21-31,-8 4-1 16,-27-13 0-16,-12 5 0 0</inkml:trace>
  <inkml:trace contextRef="#ctx0" brushRef="#br0" timeOffset="107377.3665">11729 6374 18 0,'19'-41'28'16,"-10"-10"-5"-16,5-4-10 15,-3 2-1-15,-3-2 1 0,-2 8 2 16,-6 5-2 0,0 13-1-16,-10 13-4 0,10 16-2 15,-6 17-2-15,9 17-2 0,-3 19-5 16,8 9-25-16,-3 4-7 15,10 10-1-15,-7-9 0 16</inkml:trace>
  <inkml:trace contextRef="#ctx0" brushRef="#br0" timeOffset="107877.8237">10940 7161 11 0,'13'-9'28'0,"-7"-15"0"16,3-1-11-16,3-1-2 16,-2-1-2-16,0 5-2 15,-4 1-2-15,2 11-1 16,-8 10-2-16,11 14-1 16,-6 10-2-16,-1 10 1 15,-4 7-2-15,3 9 0 0,1 1-7 16,-4 0-19-16,0-14-10 15,4-3-1-15,-4-13 0 16</inkml:trace>
  <inkml:trace contextRef="#ctx0" brushRef="#br0" timeOffset="108129.6145">11442 7086 37 0,'0'0'34'15,"10"10"1"-15,-4 12-5 0,-3 6-16 16,-3 5-6-16,3 9-2 16,-3-1-1-16,4-3-6 15,1-2-10-15,-2-6-21 16,-6-14-4-16,3 0 0 15,0-16-2-15</inkml:trace>
  <inkml:trace contextRef="#ctx0" brushRef="#br0" timeOffset="108263.6717">11343 7262 36 0,'11'-12'33'0,"18"12"0"15,1-10-5-15,7 6-20 16,8 4-12-1,2-6-26-15,8 12-2 16,-8-6 0-16,9 3-1 0</inkml:trace>
  <inkml:trace contextRef="#ctx0" brushRef="#br0" timeOffset="108495.4987">12013 7091 33 0,'-14'-43'35'15,"8"1"1"-15,-5 1-10 16,5-5-9-16,6 10-5 16,-5 6-3-16,10 18-3 15,-5 12-1-15,12 16-2 16,-5 13-1 0,3 12-1-16,-1 7-3 15,1 4-3-15,1 5-13 16,2 1-19-16,-9-12 0 15,0-4 0-15,-10-13-1 0</inkml:trace>
  <inkml:trace contextRef="#ctx0" brushRef="#br0" timeOffset="108648.5168">11850 7383 38 0,'14'6'33'0,"17"-6"0"16,2-6-5-16,12 0-20 15,7-1-7-15,3 4-18 16,9 8-15-16,-18-5 0 0,-2 10-1 16</inkml:trace>
  <inkml:trace contextRef="#ctx0" brushRef="#br0" timeOffset="108964.15">11931 7634 56 0,'0'0'35'0,"9"0"1"16,14 0-18-16,6-6-7 0,7 6-4 16,-1 3-2-1,-6 9-1-15,-8 2-2 0,-14 10 0 16,-17-1-1-16,-13 10 0 0,-9-2 0 15,-6-2-1-15,3-2 1 16,5-4 0-16,7-6-1 16,13-4 0-16,19-4 1 15,11-6-2-15,15-3-2 32,6 0-8-32,5-7-26 0,10 2 0 15,-8-11 0-15,6 3 0 16</inkml:trace>
  <inkml:trace contextRef="#ctx0" brushRef="#br0" timeOffset="109396.5306">12495 7211 35 0,'15'0'33'0,"0"-7"1"0,13 5-8 15,0 2-13-15,1 0-4 31,2 5-3-31,-6 2-2 0,-8 6-2 16,-10 2 1-16,-11 4-2 16,-11 2 1-16,-6 0-1 15,-5-1 0-15,2 2 0 16,-1-4 0-16,6-2 0 16,10-4-1-16,9-12 1 15,15 12-1-15,8-5 0 0,7-4-2 16,1-3-7-16,9-2-23 15,1 2-4-15,-9-8 0 16,4 4 0-16</inkml:trace>
  <inkml:trace contextRef="#ctx0" brushRef="#br0" timeOffset="109617.0782">12643 7035 48 0,'16'4'32'0,"0"-8"1"16,14 4-16-16,1 0-12 0,0 0-11 15,4 5-19 1,-8-12-7-16,2 7 0 15,-11-12 0-15</inkml:trace>
  <inkml:trace contextRef="#ctx0" brushRef="#br0" timeOffset="109817.6267">13000 6886 15 0,'0'0'33'0,"0"0"1"16,0 0 0-16,10 25-12 15,-10-7-8-15,5 10-5 16,-5 2-3-16,6 3 1 0,-3 0-5 16,1-2-13-16,-6-6-24 15,7-2-2-15,-5-23 0 16,0 14 0-16</inkml:trace>
  <inkml:trace contextRef="#ctx0" brushRef="#br0" timeOffset="132604.3921">9246 8128 25 0,'-2'-28'27'0,"2"28"-8"16,0 0-2-1,-12 24-4-15,8 22-4 16,1 16-2-16,3 15-1 0,-6 10 0 16,6 6-1-16,-3 1-2 31,3-5-2-31,0-13-2 0,0-15-3 16,5-17-2-16,-5-16-7 15,0-28-9-15,0 0-5 16,4-19-4-16,-1-9 1 15</inkml:trace>
  <inkml:trace contextRef="#ctx0" brushRef="#br0" timeOffset="132904.5997">9219 8175 20 0,'13'-60'48'16,"-13"60"-30"-1,0 0-3-15,0 0-5 16,-18 26-3-16,4-2-4 15,2 5-1-15,0-3-1 0,-4-3 0 16,4-6-2-16,12-17 0 16,-8 9 0-16,13-20-1 15,1-7 0-15,3-7 0 16,0-5 1-16,4 1 0 0,-3 0 1 16,2 4 1-16,-6 5 0 31,-3 8 0-31,-3 12 1 15,15 0-2-15,-5 9-7 0,6 12-22 16,-4-6 0-16,10 11-1 16,-3-6 7-16</inkml:trace>
  <inkml:trace contextRef="#ctx0" brushRef="#br0" timeOffset="133320.6871">9054 8806 14 0,'0'0'30'16,"20"16"-1"-16,-11 0-7 16,3 3-5-16,0 5-5 15,1-4-2-15,-1 2-3 16,-2-6-1-16,-1-4-2 15,-9-12-1-15,16 0 0 0,-10-12-1 16,6-3 0-16,-3-3-4 16,1-6-9-16,-4-4-24 15,5 9 0-15,-9-5 0 16,3 7 0-16</inkml:trace>
  <inkml:trace contextRef="#ctx0" brushRef="#br0" timeOffset="133821.767">9644 8453 42 0,'13'0'34'0,"12"-4"-3"16,3 1-10-16,8-4-7 15,8 7-7-15,0-3-1 16,2 3-3-16,-6 3-1 16,-8 6 0-16,-11 1-2 0,-14 3 1 15,-10 6 0-15,-13-1 0 16,-12 6-1-16,-6 1 1 16,-4 1 0-16,-2-3-1 15,6 2 1-15,0-7-1 16,6-1 1-16,10-5 0 15,18-12 1-15,3 12-1 0,15-12 1 16,10 0 0-16,6 0-1 16,3 0-4-16,7 0-15 0,3 0-18 15,-10-9-1-15,-1 6 1 16,-5-9-1-16</inkml:trace>
  <inkml:trace contextRef="#ctx0" brushRef="#br0" timeOffset="134060.0809">9938 8260 15 0,'17'-11'29'16,"7"11"0"-16,-5 0-6 16,11-4-20-16,-2 8-15 15,-3-4-14 1,10 4-2-16,-13-8-1 16</inkml:trace>
  <inkml:trace contextRef="#ctx0" brushRef="#br0" timeOffset="134244.0826">10305 8114 68 0,'0'0'36'0,"0"0"-7"0,0 0-10 15,0 19-6-15,-3-1-6 16,8 6-2-16,-1 2-2 16,-1 1-1-16,4 3-9 15,1 1-30-15,-5-12 0 16,5 1-1-16,-8-20 0 15</inkml:trace>
  <inkml:trace contextRef="#ctx0" brushRef="#br0" timeOffset="135162.7751">4939 9099 10 0,'0'0'29'0,"16"5"-2"16,-16 16-7-16,0 18-4 16,4 14-4-16,-4 6-1 0,2 12-2 15,-2 2-3-15,5-3-2 16,-5-9-1-16,4-5-1 15,-1-14-1-15,2-13 0 16,-5-13-1-16,0-16 0 16,0 0 0-16,3-22 0 31,0-1-1-31,5-2 0 0,1-3 0 16,4-2 0-16,4 5 1 15,3 7 0-15,-1 10 0 0,2 8 1 16,3 3-1-1,-6 11 1-15,-4 4 0 0,-5 10-3 16,-2 2-6-16,-7 5-16 16,-3-10-10-16,3 6 0 0,-9-13 0 15</inkml:trace>
  <inkml:trace contextRef="#ctx0" brushRef="#br0" timeOffset="135547.3711">5433 9448 17 0,'-8'10'27'15,"12"18"-4"-15,-7 1-12 16,3 6-4-16,0 5-1 0,0 0-1 15,0-7-1-15,0-4 1 0,3-7-1 16,-3-13 0 0,0-9 0-16,4-9 0 15,-4-11-1-15,-4-9 1 0,0-9 0 16,-6-6-2-16,3-7-2 16,-3 0 1-1,1-1-1-15,3 2 1 16,1 3-1-16,5 5 0 15,5 9 1-15,10 6-1 16,7 3-1-16,11 7-4 16,2 5-7-16,9 1-14 15,8 11-6-15,-5-6 0 16,10 11 4-16</inkml:trace>
  <inkml:trace contextRef="#ctx0" brushRef="#br0" timeOffset="135795.3437">5459 9743 11 0,'20'2'28'31,"8"4"0"-31,0-12-10 0,6 6-20 16,6 6-21-16,-9-12-1 15,6 6-3-15,-16-9 19 16</inkml:trace>
  <inkml:trace contextRef="#ctx0" brushRef="#br0" timeOffset="136126.9374">5622 9490 10 0,'0'0'33'16,"18"9"1"-16,-13 1 1 16,3 3-18-1,1 6-5-15,-9 0-2 16,9 4-3-16,-9-8-3 15,4-2 0-15,-4-13-3 16,0 0-1-16,10-4-1 0,1-10 0 16,1-1 0-16,1-6 0 15,2 2-1-15,1 3 0 16,2 4 1-16,-1 8 0 16,0 8 1-16,-3 5 1 0,0 7-1 15,-3 0-3-15,0 7-15 16,7 2-17-16,-13-12 1 15,6 5-1-15,-11-18 3 16</inkml:trace>
  <inkml:trace contextRef="#ctx0" brushRef="#br0" timeOffset="136583.5716">5917 9207 28 0,'21'-4'31'0,"-2"-13"-5"15,5 5-10-15,4 3-5 16,-2 0-4-16,0 5-2 0,-4 4-1 15,-4 0-1-15,-8 8-2 16,-4 4 1-16,-6 4-1 16,0 2 1-16,0 11 0 15,0 2-1-15,0 5 0 16,6 3 0-16,3 5 0 31,3 2 0-31,1 4 2 0,5 1 0 16,-1-5 0-16,-5-3 0 15,-3-5 0-15,-5-3 1 16,-10-6-1-16,-8-7 1 16,-6-7-2-16,-5-8-1 0,0-7-3 15,0 0-3 1,7-7-7-16,3-5-15 0,2-7-9 16,16 4-1-16,3-5 1 15</inkml:trace>
  <inkml:trace contextRef="#ctx0" brushRef="#br0" timeOffset="136883.3984">6623 9426 27 0,'18'-3'33'16,"13"3"2"-16,-2 0-5 16,8 0-16-16,3 0-6 15,-3 0-7-15,-3 0-9 16,-3 0-14-16,-3 0-11 0,-15 0-1 15,5 0 0-15</inkml:trace>
  <inkml:trace contextRef="#ctx0" brushRef="#br0" timeOffset="137084.166">6635 9583 33 0,'31'10'36'16,"-6"-10"-2"-16,6 0-10 15,9 4-5-15,-3-8-8 16,1 4-9-16,-2-10-35 0,-3 10-1 16,-19 0-1-16,-5 0-1 15</inkml:trace>
  <inkml:trace contextRef="#ctx0" brushRef="#br0" timeOffset="140838.2058">7339 9564 19 0,'0'0'25'0,"0"0"-4"0,25 10-4 16,5-10-1-16,8 2-3 16,5-2-3-16,4 0-2 15,3 0-3-15,0 0-2 16,-8 0-1-16,-5-2-1 0,-11 2 1 15,-5 0-1-15,-11 0 1 32,-10 0-1-32,0 0 1 15,0 0 0-15,0 0-3 16,0 0-11-16,-4-13-20 0,4 13-2 16,-5-11 0-16,5 11 1 15</inkml:trace>
  <inkml:trace contextRef="#ctx0" brushRef="#br0" timeOffset="141761.0425">8214 9486 25 0,'-25'-24'18'0,"12"0"-1"16,9-7-3-16,11-3-1 15,11 7-2-15,5-1-1 16,14 10 1-16,6 12-1 16,5 10-1-16,-12 8 0 15,1 19-1-15,-19 7-1 32,-11 14-2-32,-17 5 0 0,-11 4-2 15,-19-7-3-15,-7-1-1 16,0-10-2-16,-2-9-3 15,9-7-1-15,2-22-1 16,11-5-1-16,4-10 1 16,14-5 2-16,5-7 1 15,12 3 3-15,4 1 3 0,6 5 2 16,7 7 3-16,3 6 0 16,4 9 1-16,-1 5 0 15,-1 5-1-15,-2 0-1 16,-6 0-4-16,1 0-13 0,0-1-22 15,-13-18-1-15,11 4-1 32,-11-18 0-32</inkml:trace>
  <inkml:trace contextRef="#ctx0" brushRef="#br0" timeOffset="142292.3774">8534 9133 41 0,'0'0'33'0,"18"-8"-10"15,-5 11-4 1,-4 6-4-16,0 4-4 0,-5 2-3 15,-1 4-2-15,-3-6-2 16,0 1-1-16,-3-5-1 16,3-9 0-16,0 0-2 15,0 0 1-15,0-13-1 0,6 0-1 16,6 0 1-16,-2-3-1 16,5 4 0-16,0 4 1 15,2 3 0-15,-3 5 1 16,-3 10 0-16,-1 0 0 15,-3 5 0-15,0 3-1 16,0 4-11 0,2-2-25-16,-9-9 1 15,10 7-1-15,-10-6 0 16</inkml:trace>
  <inkml:trace contextRef="#ctx0" brushRef="#br0" timeOffset="142897.3759">9009 9475 24 0,'18'6'30'0,"-18"-6"-3"16,15 19-8-16,-8 4-6 16,-7 6-4-16,0 7-2 15,-7-3-2-15,7 4-1 0,-5-5-1 16,5-2-2-16,5-7 0 16,5-6-1-16,8-12 1 15,4-5 0-15,0-10-1 16,2-5-1-16,1-7 1 15,-3-6 0-15,-3 0-1 32,-4-3 0-32,-9 6 1 0,1 2-1 15,-7 4 2-15,0 10 1 16,0 9-1-16,-13 0 2 16,7 9-1-16,6 10 0 15,0 5 0-15,0 3 0 0,6 1-3 16,1-1-5-16,5-2-17 15,6 3-11-15,-8-15 0 0,8 1 0 16</inkml:trace>
  <inkml:trace contextRef="#ctx0" brushRef="#br0" timeOffset="143214.0202">9442 9528 8 0,'0'0'32'0,"19"32"1"16,-19-9-2-16,-3 5-13 16,3 4-3-16,0-4-5 15,-3 5-3-15,3-11-1 16,0-3-2-16,0-9-1 16,0-10-1-16,0 0 0 0,-7-23 0 15,4 0 0-15,3-13-1 16,-9-7 0-16,1-6 0 15,-2-4 1-15,3-3-2 16,1 3 0-16,1 2 0 16,5 2 0-16,3 11 0 0,5 6-1 31,8 7 1-31,6 7-5 0,5 5-5 16,5 5-18-16,8 8-9 15,-6 0 1-15,6 12-1 16</inkml:trace>
  <inkml:trace contextRef="#ctx0" brushRef="#br0" timeOffset="143467.1628">9434 9757 21 0,'-4'17'36'0,"4"-17"0"16,22 15-4-16,6-11-13 15,6-4-8-15,3 5-5 0,1-5-13 16,1 3-26 0,-14-12-2-16,0 6-1 0,-13-12-1 31</inkml:trace>
  <inkml:trace contextRef="#ctx0" brushRef="#br0" timeOffset="143665.233">9642 9515 41 0,'27'3'33'16,"-6"-3"0"-16,11 4-12 15,-1-1-22-15,-7-6-27 16,7 9-3-16,-12-12-1 16,3 6-1-16</inkml:trace>
  <inkml:trace contextRef="#ctx0" brushRef="#br0" timeOffset="144015.1039">9973 9426 22 0,'0'0'34'15,"22"24"2"1,-13-7-4-16,0 1-14 0,-2 6-5 16,-7-1-5-16,0 1-2 15,0-6-2-15,-6-4-2 16,6-14-1-16,-11 2-1 15,11-2-1-15,4-26 0 0,7 8-1 16,-1-6 1-16,9-2-1 16,0 5 1-16,2 3 1 15,4 6 1-15,-2 10 1 16,-2 7 0-16,-6 5 2 16,1 13-1-16,-10-3 0 31,3 7-1-31,-7 2-4 0,-2-8-13 15,-5-1-22-15,9 1-1 16,-4-11 0-16,0-10 0 16</inkml:trace>
  <inkml:trace contextRef="#ctx0" brushRef="#br0" timeOffset="144231.2654">10382 9518 36 0,'3'-12'37'16,"12"12"0"-16,4-6-2 31,0 0-20-31,9 6-7 0,-1 0-7 16,1 0-15-16,-6 0-21 15,6 0-2-15,-9-4 0 16,5 4 0-16</inkml:trace>
  <inkml:trace contextRef="#ctx0" brushRef="#br0" timeOffset="144485.202">10807 9379 67 0,'4'-14'35'16,"-8"2"-10"-16,4 0-7 16,0 12-5-16,0 0-3 15,15 24-3-15,-9 0-1 0,1 8-2 16,-2 2-1-16,3 2 0 16,-3 2-2-16,1-6-4 15,1 4-10-15,-4-11-26 16,-3-13 0-16,6-3 0 0,-6-9 0 15</inkml:trace>
  <inkml:trace contextRef="#ctx0" brushRef="#br0" timeOffset="145000.8941">11101 9169 49 0,'20'-9'31'0,"9"9"0"15,3 0-19-15,-1-4-4 16,1 4-3-16,-1 0-1 0,-9 0-1 15,-2 0-2-15,-4 0-1 16,-3 0 0-16,-13 0 1 16,0 0-1-16,5 13 0 0,-8-3 0 15,3 4 1-15,-2 4 0 16,-2 4-1-16,-1 4 2 16,5 5-1-16,-6 5 1 15,6 5-1-15,0 3 1 16,0-2 0-16,0-1-1 15,3 2 0 1,-3-2-1-16,0-2 0 16,0-6 0-16,0-6 0 15,-4-5 0-15,-4-2 1 16,-3-6-1-16,-4-4 0 16,-1-6 1-16,-3 0 0 15,-2-4-1-15,-3 0-7 16,5 0-21-16,6 0-7 0,-4-13 1 15,17 13-1-15</inkml:trace>
  <inkml:trace contextRef="#ctx0" brushRef="#br0" timeOffset="146018.1411">11992 9211 31 0,'0'0'34'15,"12"19"1"-15,-12 3-12 16,0 4-7-16,4 10-5 16,-4 1-2-16,8 4-3 15,-8-5-2-15,9 0-3 16,-6-6-4-16,-3-9-6 0,7 0-7 15,-10-7-13-15,-10-14-7 16,13 0 0-16,-22 0 0 16</inkml:trace>
  <inkml:trace contextRef="#ctx0" brushRef="#br0" timeOffset="146249.9374">11817 9411 5 0,'10'-5'30'16,"22"5"0"-16,7-5-8 0,11-2-5 16,7 5-2-16,2-2-3 31,3 4-2-31,-7-6-4 0,-5 11-2 16,-10-3-2-16,-12 3 0 15,-15-2-3-15,-13-3-4 16,0 0-15-16,5 14-13 15,-16-18-1-15,11 4 1 16</inkml:trace>
  <inkml:trace contextRef="#ctx0" brushRef="#br0" timeOffset="146851.2391">12959 8765 13 0,'-9'0'29'0,"-16"27"0"15,-15 17-9-15,-7 28-4 16,-1 18-6-16,3 23 0 16,9 15-3-16,11 6 0 15,12 2-3-15,13-9-2 0,22-12-5 16,12-22-12-16,12-18-17 16,0-29-1-16,11-17 1 15,-5-29 1-15</inkml:trace>
  <inkml:trace contextRef="#ctx0" brushRef="#br0" timeOffset="147152.5509">13235 9007 23 0,'13'-38'26'0,"-8"-4"-9"15,2 10-2-15,-7 4-4 0,0 13-2 16,0 15-1-16,-7 10-1 31,5 19-2-31,-4 12-1 16,6 8-3-16,-3 5-5 0,3 5-6 15,6-3-15-15,3 1-4 16,-6-15-1-16,6-1 3 16</inkml:trace>
  <inkml:trace contextRef="#ctx0" brushRef="#br0" timeOffset="147321.8444">13055 9440 30 0,'19'0'29'16,"9"-9"0"-16,13 7-14 0,11 2-11 15,6-4-17-15,12 8-13 16,-15-4-3-16,7 6 1 16</inkml:trace>
  <inkml:trace contextRef="#ctx0" brushRef="#br0" timeOffset="147691.444">13059 9634 32 0,'7'-19'32'0,"17"6"-2"15,3 0-12-15,8 5-5 16,3 10-3-16,-2 8-2 16,-7 8-2-16,-14 7-2 15,-9 7-2-15,-12 4-1 16,-12-4-2-16,-8 1-2 16,-7-4 0-1,-1-7-1-15,5-7 0 16,7-6-1-16,7-9 1 15,15 0 0-15,12-5 2 16,7-4 2-16,12 0 0 16,6 1-2-16,3 1-7 15,1-7-20-15,12 14-2 0,-17-13 2 16,9 8 4-16</inkml:trace>
  <inkml:trace contextRef="#ctx0" brushRef="#br0" timeOffset="147975.9968">13583 8964 26 0,'33'-8'35'0,"14"26"1"15,-3 11 2-15,-3 19-20 16,1 23-6-16,-11 10-3 0,-5 16-3 16,-17 10-1-16,-13 1-2 15,-14-4-2-15,-10-9-4 16,-3-11-5-16,-9-18-10 16,5-16-21-16,14-18 1 0,2-25 0 15,19-7 0 1</inkml:trace>
  <inkml:trace contextRef="#ctx0" brushRef="#br0" timeOffset="148455.2779">13871 8780 23 0,'10'7'30'16,"-10"-7"-3"-16,2 12-10 31,-2-2-5-31,0 2-3 16,3 2-3-16,-3-1-1 0,0-1-1 16,0-12-2-16,0 0 0 15,10-7-1-15,-1-3 0 16,4-5-1-16,5-2 3 15,1 3-1-15,2 0 1 16,-2 6 1-16,-4 8 1 0,-2 8-1 16,-4 6 1-16,-9 4-2 15,0 1-8-15,3 0-28 16,4 5-2-16,-7-7 0 16,12 3-2-16</inkml:trace>
  <inkml:trace contextRef="#ctx0" brushRef="#br0" timeOffset="149109.3871">14277 9296 12 0,'0'0'30'16,"13"0"2"-16,-13 9-5 15,0 1-13-15,-4 11-4 16,-1 4-4-16,1 8-1 0,-1-2 0 16,5 1-1-16,3-3-2 15,8-2 1-15,6-5-1 0,10-8 1 16,1-8-1 0,6-11 1-16,0-5-2 0,-2-8 1 15,1-4-1-15,-5-6 0 16,-9 1-1-16,-6 1 1 0,-5 4-1 15,-8 4 0-15,0 6 1 16,0 12-1-16,-21 0 0 16,11 6 1-16,-1 9-1 15,4 4 1-15,4 3-1 16,3 2-5-16,10-1-16 31,1 2-14-31,-1-11 0 0,9 0-1 16,-4-14 1-16</inkml:trace>
  <inkml:trace contextRef="#ctx0" brushRef="#br0" timeOffset="149475.1414">14862 9332 30 0,'0'21'33'16,"-8"-1"1"-16,8 8-9 0,0 7-11 15,-3 1-4-15,3 1-3 16,0 0-2-16,3-9-2 31,-3-5-1-31,6-9 0 0,-6-14-1 16,0 0 0-16,9-18 0 16,-6-6 0-16,-3-10 0 15,0-11 0-15,-9-6-1 16,0-3 0-16,0-4 0 15,-4 2 0-15,1 0 0 16,3 6 1-16,7 3-2 0,4 14 0 16,11 4 1-16,8 7 0 15,3 10-4-15,9 2-3 16,9 10-13-16,4 7-15 16,-5 0 0-16,5 8-1 15,-9-3 4-15</inkml:trace>
  <inkml:trace contextRef="#ctx0" brushRef="#br0" timeOffset="149710.9413">14847 9672 38 0,'35'0'32'15,"-6"-4"0"-15,11 4-16 16,5 0-11-16,-7 0-18 0,2 3-16 16,-18-6-2-16,-1 3 0 15</inkml:trace>
  <inkml:trace contextRef="#ctx0" brushRef="#br0" timeOffset="150058.2046">15096 9356 40 0,'16'-2'35'0,"-7"8"1"16,1 3-7-16,1 9-15 15,-5 2-6-15,4 2-1 16,-6-3-2-16,1 0-2 0,-3-5-2 16,-2-14 0-16,13 5-1 15,-2-14-1-15,3-6 1 16,2-2-1-16,2-2 0 16,1-3 0-16,0 3 0 15,-4 7 1-15,1 3 1 16,-5 5 0-1,-1 5 0-15,-10-1 0 16,13 21 0-16,-9-2 0 16,2 1-4-16,-6-2-7 15,5-2-24-15,0 4-3 16,-5-9-1-16,0 0 1 16</inkml:trace>
  <inkml:trace contextRef="#ctx0" brushRef="#br0" timeOffset="150543.8691">15505 9087 16 0,'12'-7'32'0,"16"7"1"15,-3-4-2-15,4 4-14 16,6 0-6-16,-4 0-4 31,0 4-1-31,-8 1-3 0,-4 0-1 16,-6 4-1-16,-7 3 0 16,-6 0-1-16,0 2 1 15,-5 2-1-15,-2 3 1 16,4 5 0-16,0 0-1 15,3 5 1-15,3-2-2 16,0 5 2-16,4 1-1 0,-1 2 1 16,6 0-2-16,-6-3 2 15,4-3-1-15,-1-2 0 0,-4-4 1 16,1-4 0 0,-2-1 0-16,-4-6-1 15,-12-2 1-15,-4-2 0 0,-9-4 0 31,-6 1 0-31,-7-5-2 0,1 9-5 16,-6-9-20-16,3-8-10 16,13 8-1-16,-3-11 1 15</inkml:trace>
  <inkml:trace contextRef="#ctx0" brushRef="#br0" timeOffset="207988.81">947 10593 12 0,'0'0'32'15,"0"0"1"-15,-68-8-7 16,68 8-5-16,-76 87-4 16,44-27-4-16,6 18-4 15,11 6-1-15,6 9-4 0,9-8 0 16,19-2-2-16,9-12-2 16,9-14-8-16,-37-57-27 15,84 67-2-15,-39-57 0 16,2-10 0-16</inkml:trace>
  <inkml:trace contextRef="#ctx0" brushRef="#br0" timeOffset="208211.8728">1095 10713 21 0,'0'0'34'0,"0"0"2"16,0 0 0-16,-8 43-16 16,14 6-7-16,3 4-5 0,4 8-1 15,-1 0-3-15,-6-2-8 16,0-8-12-16,-2-4-21 16,-4-47 1-16,6 50-1 15,-6-50 0-15</inkml:trace>
  <inkml:trace contextRef="#ctx0" brushRef="#br0" timeOffset="208510.9689">1080 10660 34 0,'34'-30'34'0,"-2"21"1"0,1 9-4 15,-8 0-16-15,-14 19-5 16,-11-19-3-16,-3 54-3 15,3-54-3-15,-42 55-3 16,42-55-2-16,-43 36-1 16,43-36-1-16,0 12-1 15,19-12 0-15,9 0 2 0,10 5 2 16,-4 0 3-16,-3 10 3 0,-8 7 0 16,-8 5 0-16,-15 1 0 15,-18 4-10-15,-2 2-23 16,20-34-2-16,-56 32 0 15,56-32-1-15</inkml:trace>
  <inkml:trace contextRef="#ctx0" brushRef="#br0" timeOffset="208712.5148">1387 10594 53 0,'46'0'39'0,"5"16"0"0,-1 10-5 16,-2 14-19-16,-6 22-5 16,-14 12-3-16,-16 8-2 15,-21 3-4-15,-13 0-4 16,-13-2-6-16,-9-8-26 16,-1-20-6-16,5-14 1 0,3-22-2 15</inkml:trace>
  <inkml:trace contextRef="#ctx0" brushRef="#br0" timeOffset="213921.0465">1993 10751 5 0,'0'0'32'0,"17"13"2"31,19-17-3-31,15 4-14 0,12 0-4 16,6 0-2-16,3 0-6 15,-2 0-5-15,-5-5-8 16,-6 5-8-16,-18 0-9 16,-20-4-6-16,-8 4 0 15,-13 0 2-15</inkml:trace>
  <inkml:trace contextRef="#ctx0" brushRef="#br0" timeOffset="214071.6999">2392 10783 26 0,'-13'20'28'16,"2"8"0"-16,11 5-2 15,0 12-3-15,6-4-5 16,7 10-2-16,-8-9-5 16,5 3-3-16,-4-8-3 0,1-3-5 15,-7-11-9-15,0-3-26 16,0-20-3-16,0 15-1 16,0-15 1-16</inkml:trace>
  <inkml:trace contextRef="#ctx0" brushRef="#br0" timeOffset="214541.1462">2839 11040 31 0,'19'17'36'0,"-19"-2"1"16,-5 9-12-16,-9 3-5 0,-13-3-6 15,3 0-5 1,-12-6-5-16,-1-6-3 16,3-6-3-16,5-12-1 0,8-3-1 15,3-12 0-15,12 0 0 16,3-6 1-16,6 3 2 0,12 1 2 16,9 7 3-16,8 8 1 15,2 8 2-15,4 12 0 16,-5 4-1-16,4 9 0 15,-8 6-5-15,-5 2-22 16,-5-5-17-16,3 5-1 16,-7-9-1-1,9-6-1-15</inkml:trace>
  <inkml:trace contextRef="#ctx0" brushRef="#br0" timeOffset="215303.9761">3958 11025 21 0,'4'10'35'16,"-4"14"0"-16,-13 3-9 15,-9 1-9-15,-5 0-4 16,-8-6-6-16,-1-4-2 15,1-7-4-15,1-7-1 16,3-8-1-16,13-9-1 16,5-3 0-1,4-6 0-15,12-1-1 16,6 3 1-16,3 1 2 0,10 6 2 16,3 5 0-1,6 10 1-15,-4 8 1 0,5 9 1 16,-8 5 0-16,4 5-1 15,-5 3 0-15,1 0-1 16,-5-4 0-16,-1-8-1 0,1-7-1 16,0-9-1-16,3-8-1 15,-5-7 1-15,0-11-2 16,-5-4 0-16,0-3 0 16,-2 0 0-16,-4 3 2 15,-1 2-1-15,-5 9 2 16,0 15-1-16,0 0 1 0,10 10 1 15,-6 8-1-15,-4 5 0 16,8 9-6-16,-2-4-18 16,1-5-14-16,5 0-1 15,1-17 0-15</inkml:trace>
  <inkml:trace contextRef="#ctx0" brushRef="#br0" timeOffset="215774.5142">4359 11022 30 0,'8'8'33'0,"-8"-8"0"0,29 9-12 16,-3-5-10-16,1-4-3 15,4 0-3-15,-4-3-4 16,-5-2-1-16,-4 0-2 15,-8 0 0-15,-10 5 0 16,-9 0-1-16,-10 4 1 16,-2 6 2-1,-2 5 0-15,0 7 3 16,3 1 0-16,5 5 1 16,6-4 1-16,13 0 0 15,7-6 0-15,10 0-1 16,5-8 0-16,2-5 0 15,3-5-2-15,2-6-1 16,-1-7 0-16,-1-6-2 0,-4-5 1 0,-8-3-1 16,-3 0 1-1,-7 3-1-15,-3 2 2 0,-6 7 0 16,0 15 1-16,-10-10 0 16,1 15 0-16,3 12 0 15,3 3 1-15,3 4-3 16,0 3-5-16,3-4-12 0,1-3-16 15,11 2-5-15,1-12 0 16,4 0-1-16</inkml:trace>
  <inkml:trace contextRef="#ctx0" brushRef="#br0" timeOffset="216090.8696">5139 11072 59 0,'-4'16'39'16,"-6"8"0"-16,-10 3-15 15,-8-6-8-15,2 7-7 16,-11-9-5-16,3-5-3 0,3-5-4 16,-3-13-1-16,12-2-2 0,0-13 0 15,16 0-1-15,6-7 1 16,9 6 3-16,7-2 1 15,9 7 2-15,4 8 3 16,0 7 1-16,5 13 1 31,-6 4 0-31,-4 8-1 0,-6 3-5 16,-5 4-19-16,-7-6-16 16,5 1-1-16,-2-15-1 15,10-1 0-15</inkml:trace>
  <inkml:trace contextRef="#ctx0" brushRef="#br0" timeOffset="216392.1793">5277 11058 26 0,'17'-8'32'0,"7"8"0"15,2 0-5 1,7-6-18-1,4 6-4-15,-3 0-2 16,-3 0-3-16,-9 0 0 16,-13 0-1-16,-9 0 1 0,-11 8 0 15,-8 1 1-15,-5 1-1 16,-1 5 1-16,2 2 2 16,6 3-1-16,9 7 1 15,8 1-2-15,11-5-3 0,12 5-4 16,5-9-12-16,6-9-15 15,12 3 0-15,-1-20 0 16,13 4 15-16</inkml:trace>
  <inkml:trace contextRef="#ctx0" brushRef="#br0" timeOffset="216645.7519">5960 11142 39 0,'0'0'37'16,"3"11"0"-16,-28 5-12 15,-12 2-7-15,-2 2-7 16,-9-1-5-16,1-5-5 15,1-4-4-15,2-10-3 0,13-7-2 16,5-10-1 0,15-2 0-1,6-8-1-15,16 0 3 16,5 1 2-16,9 7 5 0,6 8 3 16,3 11 3-16,4 8 2 15,-5 9 0-15,1 11 0 16,-7 2-2-16,-6 4-13 15,-7-4-20-15,2 7-7 16,-16-18-1-16,6-1-1 0</inkml:trace>
  <inkml:trace contextRef="#ctx0" brushRef="#br0" timeOffset="216792.8978">5767 10894 35 0,'-18'-46'37'15,"11"16"1"-15,1 15 0 16,6 15-24-16,13 36-43 16,-6-7-6-16,7 11-2 15,-7-8-1-15</inkml:trace>
  <inkml:trace contextRef="#ctx0" brushRef="#br0" timeOffset="217593.4748">7020 11086 9 0,'-19'-15'32'16,"5"15"-2"-16,-19 0-6 16,6 5-7-16,-1 11-5 15,0 2-4-15,10 6-3 31,5 6-1-31,13 3-2 0,13-4 0 16,5-2-1-16,7-4 1 16,3-3-1-16,2-7 1 15,-4-8-3-15,-5-5-1 16,-6-10 0-16,-8-4-2 16,-7-5 1-16,0-4-2 15,-4-3 0-15,4 1 0 0,0 1 3 16,4 2 2-16,5 4 2 15,6 7 2-15,5 11 2 16,-2 0 1-16,1 17 1 16,-8-1 0-16,2 8-1 15,-9-2-1-15,2 6-2 16,-3-7-1-16,4-7-2 0,-7-14-3 16,18 8 0-16,0-13 0 15,1-7-1-15,8 0-1 16,-1-5 2-16,1 2 0 15,-1 5 2-15,-5 6 1 0,-2 8 2 16,-5 6-1-16,-4 5 1 31,-8 3 1-31,-2 6-2 16,-5 0-2-16,-4-2-8 0,3-4-24 16,0 2-5-16,-8-12-1 15,14-8 1-15</inkml:trace>
  <inkml:trace contextRef="#ctx0" brushRef="#br0" timeOffset="217731.5709">7290 10885 27 0,'0'-22'30'16,"0"22"-3"-16,0 0-18 15,-3 9-31-15,9 18-5 16,-6-6-4-1</inkml:trace>
  <inkml:trace contextRef="#ctx0" brushRef="#br0" timeOffset="219010.2733">7534 11092 25 0,'-6'-21'37'16,"6"21"0"-16,0 0-4 15,7 9-11-15,2 26-5 16,-9 10-7 0,12 13-3-16,-12 9-2 15,3 9-2-15,-3 2-2 16,0-7-2-16,6-6-9 15,-9-13-16-15,3-15-14 16,7-9 0-16,-7-28-1 16</inkml:trace>
  <inkml:trace contextRef="#ctx0" brushRef="#br0" timeOffset="219195.4166">7547 11339 5 0,'4'-17'29'15,"17"13"-2"-15,-3-9-5 0,14 4-32 16,14 9-14-16,-6-15-2 0,13 7 4 16</inkml:trace>
  <inkml:trace contextRef="#ctx0" brushRef="#br0" timeOffset="219433.2222">8068 11221 17 0,'-6'22'36'0,"-17"-3"1"0,-4 4-1 16,0 1-14-16,-13-5-9 16,2 0-7-16,-3-10-6 15,4-9-4-15,9-4-2 16,5-13-2-16,12-3 1 16,5-9-1-16,14 5 2 15,6-3 3-15,7 3 3 0,10 10 4 16,-2 10 2-16,4 13 2 15,-5 7 0-15,-1 10 0 16,-7 2-1-16,-2 5-7 16,-2 1-18-16,-1-3-17 0,-11-13-1 15,11-2-2-15</inkml:trace>
  <inkml:trace contextRef="#ctx0" brushRef="#br0" timeOffset="220034.0843">8201 11127 27 0,'11'-12'32'0,"16"12"-4"15,4-1-9-15,-1 1-5 16,5 0-5-16,-4 4-3 15,-3-3-3-15,-7-1-1 16,-9 0-1-16,-12 0 0 0,0 0 0 16,-18 8-1-16,-1-3 1 15,-2 2-1-15,0 4 1 16,-2 0 0-16,4 7 0 16,6 4 1-16,10 3-1 0,7 2 1 15,6-3 0-15,7 0-2 31,5-2-2-31,10-4-7 0,4-7-8 16,5-11-11-16,7 0-1 16,-2-9 3-16,4-6 5 15,-3 0 8-15,-3-4 9 16,-7 2 9-16,18-3 39 16,-45 11-12-1,-10 9-3-15,-6 10-6 0,-16-1-6 16,-1 5-7-16,-13-5-2 15,4 1-4-15,-5-5-3 16,1-5-2-16,7-1-1 16,4-13 0-16,10 0-1 15,9-5 0-15,9-2 0 16,7 2 0 0,7 3 2-16,6 7 2 15,5 6 1-15,2 8 1 16,1 8 1-16,0 6 0 15,-8 4 0-15,-3 1-2 16,-1 4-6-16,-7-1-32 16,-8-14-1-16,6 1-1 15,-10-14-1-15</inkml:trace>
  <inkml:trace contextRef="#ctx0" brushRef="#br0" timeOffset="220965.682">9762 11039 31 0,'-19'0'25'0,"-8"-9"-11"16,5 9-4-16,3 9-4 0,10 1-1 16,9 2-3-16,3 0 0 15,12 1-1-15,4-2 0 16,3-3 1-16,-1 1-1 16,-2-5 0-16,-7-4 0 15,-12 0 0-15,0 0 1 0,-16 9 2 16,-4-4 0-16,-2 5 1 15,-2-1 0-15,7 5 1 16,-1 3 1-16,15 2 0 16,8 0 0-16,12-3-3 15,7 0 0-15,7-5-4 16,0-1-8 0,0-3-26-16,-6-15 0 15,-1-1-1-15,-13-14 0 16</inkml:trace>
  <inkml:trace contextRef="#ctx0" brushRef="#br0" timeOffset="221129.5479">9743 10788 25 0,'0'-14'31'0,"-9"-5"-3"16,9 19-11-16,0 0-31 0,0 0-13 15,9 5-2-15,-9-5-1 16</inkml:trace>
  <inkml:trace contextRef="#ctx0" brushRef="#br0" timeOffset="221266.579">9893 10926 29 0,'39'49'34'0,"-9"1"1"16,6 11-7-16,-3 3-10 16,-2-3-9-16,-2-1-7 15,-1-7-9-15,-6-7-21 16,-7-18-7-16,3-5 0 15,-8-23 0-15</inkml:trace>
  <inkml:trace contextRef="#ctx0" brushRef="#br0" timeOffset="221431.3632">10183 11049 51 0,'-30'12'36'0,"-11"13"1"15,-5 14-13-15,2 15-10 0,-5 3-9 16,5 7-9-16,5 0-17 15,11-6-14-15,5-12-2 16,15-4 0-16</inkml:trace>
  <inkml:trace contextRef="#ctx0" brushRef="#br0" timeOffset="222037.1115">10534 11220 51 0,'-3'-26'32'16,"-9"1"-8"-16,-10-2-6 16,4 4-3-16,-11 1-4 15,1 10-4-15,0 3-1 16,0 9-3-16,4 4-1 15,6 8-1-15,8 6-1 0,10 4 1 32,4 2-1-32,9 0 0 0,8-3 1 15,6-2-1 1,7-10 0-16,-1-3-1 0,2-6 0 16,-6-9 0-16,-2-6 0 15,-6-3-1-15,-5-2 1 16,-10-3 0-16,-3 0 0 15,-3 1 1-15,-6 3 0 0,3 5 0 16,3 14-1-16,-9-8 1 16,9 8 0-16,0 16 1 15,6 0-1-15,3 2 0 16,4-1 0-16,-1-1 1 16,4-3 0-16,1-4-1 15,3-5 1-15,1-4-1 0,1-5 0 16,-4-3 1-16,-2-1-1 15,1 0 0-15,-6 3 1 16,0 6-1-16,0 0 1 16,-2 6 0-16,1 7 0 15,-1 1 0-15,0-1 0 16,7 5 0 0,-3-6 0-16,5-1 1 15,-5-8-1-15,6-3 0 16,-2-5 0-16,2-5 0 0,-1-4-1 15,-5-1-2-15,2 1-8 16,-8 1-25-16,-4-6-2 16,0 8-1-16,-8-2 1 15</inkml:trace>
  <inkml:trace contextRef="#ctx0" brushRef="#br0" timeOffset="226644.3985">11963 10976 33 0,'-29'-12'27'16,"9"12"-6"-16,-2 8-6 16,3 5-5-16,5 8-3 0,7 3-3 15,10 4 0-15,6-5-3 16,10 1 0-16,5-4 1 0,1-3-1 15,0-8-1-15,-6-4 1 16,-7-5-1-16,-12 0 0 16,0 0 1-16,-22-10-1 31,-3 10 0-31,-4 0 1 0,-4 5 0 16,1 4 0-16,6 6 0 15,7 2 1-15,10 3-1 16,14 3 0-16,11-1-3 15,12-6-8-15,8-8-20 16,14 7-1-16,-7-15-1 16,18 0 2-16</inkml:trace>
  <inkml:trace contextRef="#ctx0" brushRef="#br0" timeOffset="227260.7455">12204 10807 20 0,'0'-14'24'0,"15"5"-5"16,3 3-3-16,13 2-4 16,6 4-3-16,0 0-3 15,4 0-1-15,-7 0-2 16,-3 0 0-16,-10 0-2 16,-5-7 1-16,-16 7-1 0,0-15 0 15,0 15-1-15,-21-10 0 16,8 4-1-16,0 6 1 15,2 6-1-15,1 3 0 16,10 1 1-16,0 4-2 16,4 0 1-16,2 0 0 15,3 1-1 1,-3-4 1-16,3 0 0 16,-9-11 0-16,0 18 0 15,0-8 1-15,-3 4 1 0,0 3 0 16,-1 8 0-16,4 6 1 15,0 3 1-15,4 7 2 16,-4 1 1-16,3 5-1 16,-6-5 2-16,-4-1-1 0,-7-8 0 15,-2-6-1-15,-12-12-1 16,3-7-2-16,-2-8-2 16,1-9-3-16,5-5-4 15,6-8-7-15,8 2-13 16,10 0-8-16,1-5-1 15,13 10 1 1</inkml:trace>
  <inkml:trace contextRef="#ctx0" brushRef="#br0" timeOffset="227723.9287">12628 10980 50 0,'0'0'31'0,"-18"18"-8"15,8-1-10-15,7 11-3 16,3 0-4-16,3 6 0 16,7-3-1-16,5-3-1 0,6-7-1 15,4-9-1-15,0-6 0 16,0-6-1-16,-4-9-1 15,-1-5 0-15,-8-6 0 16,-2-3 1-16,-5 1-1 16,-5 3 0-16,0-1-1 31,-3 8 1-31,3 12 0 0,-10-4 0 16,10 15 0-16,3 4 0 15,7 4 0-15,3 3 1 16,2 1 1-16,10-4 0 15,-2-6 0-15,2-3 1 16,-2-10 0-16,2-4 0 16,-12-9 0-16,-1-1-1 0,-6-7-1 15,-6-5-2-15,-6 2-5 16,-7 1-13-16,-3-3-18 0,7 15-1 16,-6-2 1-1,15 13-1-15</inkml:trace>
  <inkml:trace contextRef="#ctx0" brushRef="#br0" timeOffset="228061.5408">13291 11018 39 0,'-22'-12'31'15,"6"12"-3"-15,-5 0-10 16,-4 9-7-16,4 8-4 16,2 5-3-16,7 9-2 15,5-2 0-15,11 7 0 16,5-4 0-16,9-3-1 16,5-5 1-16,5-9-1 0,1-8 1 15,-2-7 0-15,-3-5 0 16,-11-7 0-16,-8-8-1 15,-11 0 2-15,-9-5-4 16,-6 1-3-16,-1 2-15 16,3 5-16-16,-12-5 0 0,12 12-1 31,0-6 5-31</inkml:trace>
  <inkml:trace contextRef="#ctx0" brushRef="#br0" timeOffset="228262.0759">13568 11044 35 0,'21'0'31'0,"-6"-9"0"16,10 0-14-16,3 4-7 16,1 3-7-16,1 2-5 15,-2 0-5-15,-9 0-7 16,-4 0-4-16,-15 0 0 15,0 0-2 1,0 0 1-16</inkml:trace>
  <inkml:trace contextRef="#ctx0" brushRef="#br0" timeOffset="228409.2252">13679 11040 54 0,'-3'21'20'16,"3"4"0"-1,0 3-2-15,0 0-5 0,3 1-2 16,-3-3-5-16,0-3-8 15,6-4-17-15,1-5-14 0,-7-14 0 16,18 7-1-16</inkml:trace>
  <inkml:trace contextRef="#ctx0" brushRef="#br0" timeOffset="228747.3384">13924 11164 22 0,'18'21'34'0,"-18"-21"2"15,26 17-5-15,-5-8-14 16,0-3-4-16,1-1-5 16,0-5-4-16,-4 0-1 31,0-5-2-31,-5-6 0 0,-6-5-1 16,-4-1 0-16,-6-5-1 15,-7-2 0-15,-4 2 0 16,-6 3 0-16,-4 4 1 0,-1 8 0 15,0 7 0 1,4 12 0-16,5 9 2 16,6 9-1-16,5 7 1 0,5 8 0 15,8 3 0-15,2 0 0 0,1 2-1 16,0-3-1-16,4-1-9 16,-6-4-23-16,1-17-5 15,3-4 0-15,-4-11-1 16</inkml:trace>
  <inkml:trace contextRef="#ctx0" brushRef="#br0" timeOffset="229145.4325">14403 11072 8 0,'-14'-18'29'0,"14"18"-1"15,-26-11-6-15,18 11-11 16,8 0-5-16,-3 17-2 0,6-1-2 31,10-4-1-31,2 3-2 0,5-3-2 16,0 0 0-16,-1-5-1 15,-4-4 0-15,-15-3 0 16,0 0 2-16,0 0 2 16,-19-9 1-16,-2 9 4 15,-4 0 1-15,-4 0 2 16,6 6 0-16,1 2 0 0,12 6 1 16,4 3-2-16,9 3-1 15,10 1-2-15,9-2-5 16,6 0-12-16,7 1-20 15,-5-16-1-15,9 3 0 16,-8-10-1-16</inkml:trace>
  <inkml:trace contextRef="#ctx0" brushRef="#br0" timeOffset="229543.9593">14845 11086 6 0,'-21'-10'29'0,"-9"-6"2"16,2 14-2-16,1-4-15 15,4 6-5-15,4 15-2 0,2 0-2 16,8 8 0-16,9 0-1 16,7 4 0-16,4 0 0 15,11-2-1-15,3-3-2 16,4-8-2-16,1-2-2 0,-4-7 0 15,-2-5-1-15,-7-7-1 16,-4-3 1-16,-11-3 1 16,-7 0 3-16,-4-1 3 15,-5 4 0-15,-1 6 1 16,-5 4 2-16,5 11-1 16,-3 6 1-1,10 14-1-15,1 2-1 16,11 10-1-16,1 4 1 15,4 3-2-15,3 0-1 16,3-3-5-16,5-12-30 16,-2 1-2-16,-7-20-1 15,8-6-1-15</inkml:trace>
  <inkml:trace contextRef="#ctx0" brushRef="#br0" timeOffset="229980.5519">15148 11080 15 0,'-9'-13'31'15,"9"13"-2"-15,-25-6-6 16,13 6-9-16,-1 6-6 31,1-1-3-31,9 5-3 0,3 4-1 16,9-5-1-16,1 5-2 15,2-4-2-15,4-2 0 16,-4-2-2-16,-1-2 0 16,-11-4-1-16,0 0 2 15,0 0 3-15,-20-1 2 0,6 1 4 16,-5 0 2-16,4 5 3 15,-3-1 2-15,8 9 1 0,5-2-2 16,5 7 0 0,5-1-2-16,5 4-2 15,4-3-3-15,-2-7-4 0,6 1-16 16,2-7-19-16,-9-14-1 31,4-1 1-31,-8-13-1 16</inkml:trace>
  <inkml:trace contextRef="#ctx0" brushRef="#br0" timeOffset="230127.6973">15139 10839 35 0,'-10'-31'34'16,"10"20"-1"-16,-8-1-10 0,8 12-34 16,0 0-17-16,-13 5-4 15,17 8-1-15</inkml:trace>
  <inkml:trace contextRef="#ctx0" brushRef="#br0" timeOffset="230296.9891">15321 11080 32 0,'41'39'34'0,"-9"-11"0"16,-8 0-13-16,-5-2-4 16,-16-4-5-16,-3-2-3 0,-17-9-2 15,-2-3-6-15,-6-6-12 16,4-2-24-16,-13-7 0 31,10 0-2-31,-2-13-1 0</inkml:trace>
  <inkml:trace contextRef="#ctx0" brushRef="#br0" timeOffset="231329.4783">16130 11054 25 0,'0'14'31'0,"5"15"1"16,-5 1-14-16,0 3-7 0,0 4-2 16,0-3-2-16,0-3-3 15,0-12-1-15,0-19-3 16,0 0 0-16,0-9-1 15,0-14 0-15,0-6 0 0,0-3-1 16,-2-6 1 0,2 2 0-1,3 3 1-15,3 6 0 16,6 3 0-16,3 7 0 16,4 5-1-16,3 4 1 0,2 2 0 15,2 6 0-15,-2 0 1 16,2 2 0-16,-5 7 1 15,-6-1 1-15,-3 8 0 16,-2 2 0-16,-1 6 1 0,-4-2-2 16,1 6 0-16,-1 0-5 15,-5-5-9-15,9-3-16 16,4 2-7-16,-11-12 1 16,15 2-1-16</inkml:trace>
  <inkml:trace contextRef="#ctx0" brushRef="#br0" timeOffset="231714.6745">16728 10972 47 0,'-22'-25'32'16,"7"11"-10"-1,-6 3-7-15,-1 7-5 16,2 10-4-16,7 6-1 0,11 4-2 15,4 3-2 1,14 3 1-16,4-2-2 0,7 2 0 16,1-7-1-16,0-1 0 15,-4-7-1-15,-6-5 0 16,-18-2 1-16,0 0-1 0,-8-9 2 16,-14 3 0-16,-6-2 1 15,-2 5 1-15,-7 3-1 16,5 0 0-16,4 3 1 15,9 8-1-15,7 4 1 16,12 5-1-16,7-2 1 16,5 2-2-1,10 2-1-15,3-5-5 16,8-1-10-16,4 2-18 16,-5-14 2-16,5 2-2 15,-3-14 11-15</inkml:trace>
  <inkml:trace contextRef="#ctx0" brushRef="#br0" timeOffset="232029.9851">16994 11011 53 0,'0'0'30'0,"-18"0"-11"16,6 7-6-16,5 10-4 16,2 2-4-16,5 7-1 15,8-1-1-15,2 4 0 16,8-4-1-16,1-4 0 0,3-8-1 15,0-5 0-15,-1-8 0 16,-2-9 1-16,-6-5-1 16,-5-9 0-16,-8-10 1 15,-3-13-1-15,-7-3 1 16,-4-9-1-16,0-2 1 31,0 1-1-31,6 2 1 0,5 0-1 16,3 8-2-16,11 10-4 15,1 12-7-15,5 13-18 16,-3 1-5-16,7 13 0 16,-8 0-1-16</inkml:trace>
  <inkml:trace contextRef="#ctx0" brushRef="#br0" timeOffset="232214.901">17306 10909 28 0,'7'28'37'16,"-7"-5"0"-16,7 6-1 0,-2 3-16 31,-5-9-8-31,0 6-7 0,0-6-7 16,0-4-14-16,-7-6-20 16,7-1-2-16,-11-12 1 15,11 0-1-15</inkml:trace>
  <inkml:trace contextRef="#ctx0" brushRef="#br0" timeOffset="232384.1939">17334 10747 36 0,'-3'-17'33'16,"3"17"-2"-16,-3-12-9 15,3 12-37-15,10 1-13 16,-10-1-3-16,9 19-1 0</inkml:trace>
  <inkml:trace contextRef="#ctx0" brushRef="#br0" timeOffset="232716.2099">17716 11043 17 0,'-24'-18'32'0,"11"11"1"15,-9 0-3-15,4 2-16 16,8 10-4-16,-1 5-3 0,11 9-3 16,0 2 0-16,13 6 0 15,5-1-1-15,6-3-1 16,2-4 0-16,5-4 0 15,-1-7 0-15,-2-8 0 16,-9-10 0-16,-5-4 0 16,-14-9 0-1,-11-1-1-15,-7-3 0 16,-5-2-6-16,1 6-20 16,-2 4-12-16,-7-4 1 0,13 11-2 15</inkml:trace>
  <inkml:trace contextRef="#ctx0" brushRef="#br0" timeOffset="233231.7705">18637 10952 36 0,'-10'0'28'0,"-13"0"-6"15,3 8-9-15,4 12-3 0,4 3-3 16,12 9-1-16,6-3 0 15,15 6 0-15,7-7-1 16,6-2 0-16,-1-8-1 31,-1-9 0-31,-6-9-2 0,-11-2 0 16,-15-11-1-16,-16-5-1 16,-9-1-3-16,-5-4-9 15,-6-6-19-15,8 12-4 16,-4-3 0-16,15 11 1 15</inkml:trace>
  <inkml:trace contextRef="#ctx0" brushRef="#br0" timeOffset="233501.5854">18894 10978 33 0,'12'-7'33'0,"-22"7"0"31,10 0-9-31,-12 16-10 16,3 0-5-16,9 10-3 0,0-3-2 16,10 5 1-1,4-3-2-15,11-1 1 0,2-7-2 16,3-7 1-16,-2-10-2 16,1 0 1-16,-8-13-2 15,-7-3-2-15,-6-1-6 0,-16-3-17 16,-6-9-11-16,1 3-1 15,-10-6 0-15</inkml:trace>
  <inkml:trace contextRef="#ctx0" brushRef="#br0" timeOffset="233686.2102">18970 10725 38 0,'10'-12'37'16,"-10"-4"-1"-16,0 16-3 15,0-11-22-15,0 11-20 16,-3 13-23-16,3-13-4 15,-8 19 1-15,8-19-2 0</inkml:trace>
  <inkml:trace contextRef="#ctx0" brushRef="#br0" timeOffset="233933.5473">19137 10897 16 0,'36'41'36'15,"11"14"0"-15,-8-7 1 0,-3 8-16 16,-8 7-5-16,-11-5-8 15,-5 1-3-15,-17-4-4 16,-10-8-1-16,-13-7-1 0,-9-11-2 16,-3-9-1-16,-2-12 0 15,6-8-1-15,4-13 0 16,14-11 2-16,9-10 0 16,12-7 2-16,12-5 3 15,10-4 1-15,11 2 1 16,-1-3 1-1,5 5-1-15,-8 3 1 16,-1 12-3-16,-5 3-3 16,-8 0-11-16,-8 4-23 15,0 16-2-15,-10-5 0 16,0 13 0-16</inkml:trace>
  <inkml:trace contextRef="#ctx0" brushRef="#br0" timeOffset="234288.1598">19482 10892 54 0,'0'0'35'0,"9"12"1"16,-9 6-15-16,0 6-9 15,4 8-5-15,-4 2-5 16,2 4-1-16,1 0-4 0,-3-8-3 16,7-6-5-16,-1-15-1 15,4-4-1-15,0-10 0 16,4-4 1-16,0-6 4 15,1-4 4-15,-1 1 5 16,-5-4 5-16,-2 4 1 31,-7 3 2-31,-7 5 1 0,-4-2 0 16,-1 10-2-16,-4 2-2 16,1 4-2-16,2 2 1 15,4 8-2-15,6 1 0 16,10 2-1-16,4 2-2 15,7-4-5-15,8 2-14 16,11-2-15-16,-5-12-1 0,13 4 0 16,-7-13 4-16</inkml:trace>
  <inkml:trace contextRef="#ctx0" brushRef="#br0" timeOffset="234635.8549">19719 10778 19 0,'-4'-36'32'15,"14"12"-1"-15,8 1-7 16,6 4-6-16,7 15-4 16,-2 4-3-16,6 9-1 15,-6 13-3-15,0 11-1 0,-8 9-2 16,0 11 0-16,-9 2-1 15,-4 2 0-15,-5-3-1 16,1-7-1-16,-4-6-1 16,-4-12 0-16,4-14 0 15,0-15-1-15,0 0 1 0,-18-7-1 32,5-5 0-32,-5-1 0 0,-4 1 0 15,-4 0 0 1,1 10-2-16,-3-2-6 0,7 9-15 15,6 5-13-15,1-2 0 16,11 1-1-16</inkml:trace>
  <inkml:trace contextRef="#ctx0" brushRef="#br0" timeOffset="234873.8587">20178 10889 35 0,'11'-11'34'0,"1"18"2"16,-5 2-12-16,-7 11-7 16,5 9-5-16,-5 0-7 0,0 5-5 15,0-1-19 1,10 0-16-1,-6-15-1-15,8 2 0 16</inkml:trace>
  <inkml:trace contextRef="#ctx0" brushRef="#br0" timeOffset="235258.0639">20637 10897 39 0,'-21'-15'29'0,"6"9"-8"15,-3 2-4-15,-1 5-5 16,3 11-4-16,-1 2-1 16,9 11-2-16,2-1 0 15,6 3-1-15,6-1-1 0,4-5 0 16,3-4 0-16,2-6-1 16,-2-11-1-16,-13 0 1 0,11-15-2 15,-11-2-2-15,-6-2-7 16,-3 0-16-16,-5-4-9 15,6 6-1-15,-4-1 0 16</inkml:trace>
  <inkml:trace contextRef="#ctx0" brushRef="#br0" timeOffset="235589.3872">20719 10904 14 0,'19'13'33'0,"-8"-6"1"0,3 9-3 16,-6 4-13-16,-4 2-7 16,1-1-4-16,-5-3-2 15,0 0-2-15,0-7-1 16,0-11-2-16,0 0 0 16,14-6-1-16,-5-8 1 15,4-4-2-15,2-2 1 0,0-3 0 16,3 0 1-16,0 1 0 15,-4 4 1-15,-1 8 0 0,-2 4 1 16,-1 10 0 0,-2 8 0-16,-2 6 1 15,1 4-2-15,-4 1-3 0,5 5-8 32,-3 0-24-32,-5-12-1 0,11 3-1 15,-11-19 1 1</inkml:trace>
  <inkml:trace contextRef="#ctx0" brushRef="#br0" timeOffset="235837.306">21156 10876 15 0,'15'2'33'0,"10"19"2"15,-4-6 0-15,2 7-16 16,-1 6-5-16,-7-7-6 0,-7 6-2 16,-8-4-2-16,-6-6 0 15,-9-5-4-15,-3-3-2 0,-4-2-11 16,-3-1-23 0,-3-12 0-16,11 6 0 15,-4-12-1-15</inkml:trace>
  <inkml:trace contextRef="#ctx0" brushRef="#br0" timeOffset="236222.1467">21600 11067 29 0,'9'0'34'16,"-9"0"-2"0,0 0-7-16,0 0-5 0,0 0-6 15,0 0-3-15,0 0-6 16,9-9-18-16,-9 9-22 0,0-9-1 16,-9-5 0-16,9 14-1 15</inkml:trace>
  <inkml:trace contextRef="#ctx0" brushRef="#br0" timeOffset="248548.2575">22334 10681 11 0,'0'0'33'0,"7"22"1"15,-19 7-2 1,-9 14-14-16,-3 11-5 0,-7 2-4 16,6 5-2-16,-4-8-4 15,8-5 0-15,11-14-2 16,4-15 0-16,6-19 0 31,18-10-1-31,3-19 0 0,4-11 0 16,3-12 1-16,-2-9-2 15,2-3 2-15,-2 3-1 16,-4 5 0-16,-4 10 0 16,-5 14 1-16,-2 21 1 15,-11 11-1-15,19 30 0 16,-7 10 0-16,-1 13 0 0,-1 10 1 15,1 0-3-15,3-2-5 16,-3-8-12-16,-5-11-19 16,-3-9 1-16,-13-16-1 15,-1-9 0-15</inkml:trace>
  <inkml:trace contextRef="#ctx0" brushRef="#br0" timeOffset="248886.9643">22280 10926 24 0,'44'13'22'16,"-6"-2"-11"-16,11-4-8 16,1 0-3-16,0-6-1 31,0-1 0-31,-7-5 2 0,-7 0 3 16,-7-2 3-16,-8 2 3 15,-9 0 1-15,-2 10 2 16,-10-5 0-16,0 22-1 15,-3-5-1-15,3 4-4 16,0 2-1-16,12 1 0 16,0-6-3-16,7 0 1 0,3-11-1 15,2-7-1-15,-5-3 1 16,5-9 0-16,-9-7-1 16,-4-2-1-16,-4-5-1 15,-10 1-6-15,-2 5-13 0,5 3-18 16,-12-2-1-1,6 10 1 1,-4 1-1-16</inkml:trace>
  <inkml:trace contextRef="#ctx0" brushRef="#br0" timeOffset="249067.8732">22956 10918 14 0,'31'8'31'16,"-9"-8"-1"-16,15 5-2 0,1-5-15 15,5 0-7-15,-6 0-7 16,-5-3-6-16,-8-3-6 16,-10-2-6-16,-1 8-3 15,-13-10-1-15,-15 5 1 16</inkml:trace>
  <inkml:trace contextRef="#ctx0" brushRef="#br0" timeOffset="249234.6537">23123 10937 38 0,'-2'18'24'0,"8"11"0"15,0-3-2-15,1-1-6 16,-2 0-5-16,-2-4-11 16,6-1-17-16,-3-9-14 31,15 4-1-31,-13-15-1 0</inkml:trace>
  <inkml:trace contextRef="#ctx0" brushRef="#br0" timeOffset="249472.9661">23572 11021 33 0,'-14'-29'35'16,"8"4"-1"-16,-4 1-11 16,-16 0-6-16,9 14-6 15,-6 1-4-15,-2 14-1 16,5 8-2-16,0 6-1 31,6 4 0-31,10 6-1 0,13-3 0 16,-2 2 0-16,10-4 1 15,6-5-2-15,-3-5-1 16,9-9-2-16,-3-5-6 16,-11-6-12-16,-4-11-16 15,3-1-2-15,-17-14-1 0,3-2 1 16</inkml:trace>
  <inkml:trace contextRef="#ctx0" brushRef="#br0" timeOffset="249651.3558">23530 10695 53 0,'5'-14'36'15,"0"5"-7"-15,-5 9-5 16,10-5-8-16,-10 5-6 16,8 22-5-1,-8 3-17-15,6 3-23 16,-9 0-2-16,-4 9 0 15,3-1-1-15</inkml:trace>
  <inkml:trace contextRef="#ctx0" brushRef="#br0" timeOffset="252229.3359">2494 11925 12 0,'14'4'28'0,"-14"-4"-4"16,-14 0-6-16,-7 0-2 15,-6 4-3-15,-4 5-4 16,-2-1-5-16,2 6-1 15,9 1 0-15,8 4-1 16,10 1-1-16,13 1 0 0,8-3 0 16,5-4 0-16,3-5-1 15,3-2 2-15,-4-7-1 16,-6 0 0-16,-7-4 0 16,-11 4 0-16,0 0-1 15,-19-7 1-15,0 11-1 16,-3 6 0-1,1 5 0-15,0 3 0 16,8 7 0-16,9 2 1 16,8-5-1-16,8-3 1 15,11-5-2-15,4-4 1 16,4-10 1-16,5-5-1 0,-2-9 0 16,-5-9 0-1,-1-4 0-15,-4-1 0 0,-8-4 1 16,-4 4-1-16,0 2 2 15,-5 8 0-15,-4 4-1 0,-3 14 1 16,0 0 0-16,6 14-1 16,-3 8 1-16,3 2-1 15,-2 5-4-15,-4-2-7 16,8-2-24 0,2 0-1-16,-10-12 0 15,0-1 0-15</inkml:trace>
  <inkml:trace contextRef="#ctx0" brushRef="#br0" timeOffset="252413.8375">2647 11812 10 0,'-3'-20'18'16,"6"8"-14"-16,-3 12-9 15,0 0-16-15,0 0 16 16</inkml:trace>
  <inkml:trace contextRef="#ctx0" brushRef="#br0" timeOffset="252598.7556">2755 11987 46 0,'16'35'39'0,"1"6"-1"0,-10-4-3 16,0-8-19-16,12 2-7 16,-4-12-3-16,2-6-3 15,4-13-3-15,-3-7-4 31,6-8-8-31,-6-7-19 0,2-7-8 16,-1 2 0-16,-8-2-1 16</inkml:trace>
  <inkml:trace contextRef="#ctx0" brushRef="#br0" timeOffset="252947.6277">3256 12035 35 0,'0'19'37'0,"-5"-1"-1"15,-7 0-6-15,-3 1-12 16,-4-8-6-16,-2 2-6 0,-1-5-3 16,3-6-3-1,0-2-3-15,1-12 0 0,13 0-3 32,-3-7 1-32,10-1-1 15,4 3 0-15,5 2 2 0,5 6 1 16,2 5 3-16,4 8 2 15,-3 5 1-15,6 9 0 16,-5 2 1-16,3 3 0 16,-1-3 0-16,-4-3-1 15,1-8-1-15,2-4 0 0,-3-10-1 16,2-7 0-16,-2-8 0 16,-5-2 0-16,-2-6-1 15,-1 5 1-15,-4 2 0 16,1 4-1-16,-4 8 1 15,-3 9 0-15,0 0 0 16,0 24 1 0,0-1-2-16,0 3-3 15,8 6-12-15,-1-1-21 16,0-5-2-16,19-2 0 0,10-12 0 16</inkml:trace>
  <inkml:trace contextRef="#ctx0" brushRef="#br0" timeOffset="253483.2041">4449 11984 25 0,'9'0'30'15,"20"0"-7"-15,6 4-5 16,10-4-4-16,3 5-3 0,-1-5-4 16,0 0-5-1,-3 3-5-15,-14-3-8 0,-8 0-7 16,-9 0-2-16,-13 0 0 16,0 0 1-16,-13 0 3 0,1 0 6 15,-4 3 6-15,-8 15 26 16,10-5-4-1,6 5 1-15,2 6 1 16,3 0-3 0,3 3-4-16,0 1-2 15,9 1-5-15,-3 1-4 16,6-5-5-16,3-3-5 16,1-8-7-16,3-7-9 15,11-1-4-15,-5-11 1 16,7-3 3-16</inkml:trace>
  <inkml:trace contextRef="#ctx0" brushRef="#br0" timeOffset="253701.256">5025 12150 35 0,'6'-17'27'0,"-11"2"-3"15,-6 5-4-15,-3 3-4 0,-3 7-5 16,2 8-4 0,0 5-3-16,5 6-2 15,5 3-1-15,12 2 1 0,6 2-1 16,8-4 0-16,1-7 1 15,7-5 0-15,-4-10 1 0,1-2-1 16,-4-13 1-16,-8-3 0 16,-10-6-1-16,-10 1-1 15,-6 2-5-15,-9 2-18 32,-2-1-15-32,3 10 1 0,-8-4-1 15</inkml:trace>
  <inkml:trace contextRef="#ctx0" brushRef="#br0" timeOffset="254187.3959">6011 11812 9 0,'0'0'31'15,"0"0"4"-15,-6 32-5 0,6 15-10 16,-5 17-6-16,8 16-3 15,-3 3-1-15,9 3-2 16,-3-4-5-16,7-12-4 16,1-10-10-16,0-16-25 0,-2-24-1 15,4-13-1-15,-7-17 0 32</inkml:trace>
  <inkml:trace contextRef="#ctx0" brushRef="#br0" timeOffset="254534.3736">6214 12057 22 0,'9'-12'34'0,"16"10"0"16,0-2-4-16,11 4-15 15,8 0-6-15,0 9-2 16,1 0-3-16,-10 2-1 15,-4 1-2-15,-15 0 1 16,-16 4-1 0,-12-2 0-16,-20 3 0 15,-11-1-1-15,-10 4 1 16,-3-1-1-16,4-2 1 16,2 2-1-16,10-4 1 15,11-2-1-15,18-3 1 0,16 0 0 16,17-4 0-1,9-2 0-15,3 1-2 0,12 1-7 16,-2-2-19-16,3-8-10 16,2 4 1-16,-11-9-1 0</inkml:trace>
  <inkml:trace contextRef="#ctx0" brushRef="#br0" timeOffset="254803.4808">6704 11875 16 0,'-3'-25'35'0,"3"25"0"16,0 0 1-16,0 0-16 15,0 36-6-15,0 3-4 32,9 15-4-32,-4 6 0 0,2 10-1 15,-1-1-2-15,1 0 0 16,-1-11-1-16,-1-3-3 15,-1-13-3-15,-4-14-9 16,0-12-26-16,6-7-1 0,-6-9 1 16,16-12 0-1</inkml:trace>
  <inkml:trace contextRef="#ctx0" brushRef="#br0" timeOffset="255135.7555">6960 12101 10 0,'0'0'33'16,"0"0"1"-16,27 0 1 15,2 4-17-15,7 0-7 16,12 6-3-16,-2 0-2 15,4 2-1-15,-3-3-2 0,-7 1-1 16,-12-1-1-16,-9 0 0 16,-13 2-1-16,-9-2 0 15,-13 4 1-15,-8 1 0 16,-10 0-1-16,-4 7 1 16,-3-1 0-16,2 5-1 0,4-5 0 31,4-2-1-31,10 0-3 0,9-6-10 15,12-12-19 1,15 14-4-16,-2-18 1 16,17 4-1-16</inkml:trace>
  <inkml:trace contextRef="#ctx0" brushRef="#br0" timeOffset="255589.1078">7583 12180 23 0,'-5'-11'28'0,"-1"-12"-8"16,6 0-3-16,10 4-3 15,2-5-2-15,11 7-2 16,-1-1-1 0,13 12-1-16,-1 2-1 15,4 8 0-15,-11 5-2 0,-5 11 0 16,-13 6-1 0,-12 8-1-16,-12 3-1 0,-10 4 0 15,-15 1-1-15,-1 0-1 16,0-5-1-16,7-4 0 15,11-5-1-15,10-9 1 16,13-6-1-16,15-7 1 0,13-3 1 16,6-3 0-16,6 0 0 15,1-3-1-15,1 3-2 16,-3-6-7-16,-2 2-21 16,-6 4-5-16,-13-8 0 15,7 8 0 1</inkml:trace>
  <inkml:trace contextRef="#ctx0" brushRef="#br0" timeOffset="258393.8463">8823 12146 16 0,'0'0'26'16,"22"12"-7"-16,11-12-3 31,17 3-2-31,19 1 0 0,11-4-2 16,12 4-4-16,2-4-3 15,2 0-4-15,-6-3-5 16,-11 3-3-16,-13 0-4 15,-18-6-5-15,-21 4-4 16,-6 2-5-16,-21 0-3 16,0 0 9-16</inkml:trace>
  <inkml:trace contextRef="#ctx0" brushRef="#br0" timeOffset="258812.1012">9071 12266 17 0,'16'0'21'0,"4"0"-2"16,15-4-2-16,8 4-5 16,7 0-1-16,9 0-2 15,-1 0-3-15,1-3-3 16,-6 3-2-16,-9-5-3 0,-4 1-3 15,-12-3-2-15,-10-1-2 16,-5-6-1-16,-9 0 0 16,-4-2-1-16,0 0 2 15,-7-1 2-15,0 2 2 16,1 1 2-16,3 3 4 16,3 11 8-16,10-4-3 15,5 12 2-15,-2 3 1 16,3 3 1-16,-3 8 0 15,-6-4-2-15,-3 2 0 0,-8-1-4 16,-3 0-8-16,-13-12-23 16,5 10-1-16,-11-14-1 31,11 6 7-31</inkml:trace>
  <inkml:trace contextRef="#ctx0" brushRef="#br0" timeOffset="259763.3321">10559 11880 14 0,'0'0'13'15,"-16"0"-2"-15,4 0-3 16,-7 0-4-16,0 0-2 16,-1 5-1-1,3-3 1-15,-1 2-2 16,18-4 1-16,-10 18-1 16,13-5 0-16,11 1 1 15,4 1-1-15,4 3 2 16,3 1 0-16,0 0 1 15,-5-4 0-15,0 2 2 16,-9-2 0-16,-11-3 1 0,0 2 0 16,-12-4-1-16,-4 1 1 15,1-1-2-15,-3-3 0 16,3-2-2-16,2 1 0 16,13-6-1-16,0 0 0 0,0 12 0 15,9-7-1 1,4 0 1-16,2 7-1 0,1 3 1 15,-4 5 0-15,-7 7 0 16,-5 2 1-16,-5 5-1 0,-11 0 1 16,-2 5-1-16,-3-2 1 15,1-1-1-15,2-3-1 16,5-6 1-16,7-3-1 31,6-4 0-31,12-3 1 0,5-8-2 16,7 1-6-16,0-4-21 15,-1-10-3-15,7 4 0 16,-10-12 0-16</inkml:trace>
  <inkml:trace contextRef="#ctx0" brushRef="#br0" timeOffset="260300.9048">10971 12005 34 0,'0'0'27'15,"5"-9"-6"-15,-5 9-3 16,-8 23-4-16,3 4-4 16,1 10-3-1,-1 8-2-15,5 6-1 16,-3 5-1-16,3-1-1 15,5-5 0-15,0-5-1 16,-1-10-3-16,2-9-1 16,-1-10-8-16,-1-5-16 0,-4-11-6 15,13-5-1-15,-13-10 1 16</inkml:trace>
  <inkml:trace contextRef="#ctx0" brushRef="#br0" timeOffset="260648.9206">11145 12192 20 0,'13'0'29'15,"-2"-8"1"-15,10 8-15 16,2 0-4-16,2 0-4 15,1 5-1-15,-3-2-2 16,-6 6-2-16,-5 3 0 0,-12 0-1 16,-5 2 0-16,-9 5 0 15,-5 2-1-15,-3 1 1 16,-3 4-1-16,4-3 1 0,2-2-1 16,7-2 0-1,9-2 1-15,9-4 0 0,7-7 0 16,5 1-1-16,10-1-2 0,-2-6-8 15,4-5-16-15,4 5-6 16,-11-8 0-16,6 2 1 16</inkml:trace>
  <inkml:trace contextRef="#ctx0" brushRef="#br0" timeOffset="260925.0977">11455 12054 6 0,'3'-10'30'16,"-9"1"0"-16,6 9-10 15,0 0-3-15,0 13-5 16,4 11-3-16,-1 8-3 16,2 7-1-16,-1 7 0 15,1 5-1-15,-2 0 0 16,5 0-1-16,-3-5-1 15,1-8 0-15,-6-9-3 0,3-8-3 16,3-8-13-16,4-3-18 16,-10-10 1-16,0 0-1 15,0-23 7-15</inkml:trace>
  <inkml:trace contextRef="#ctx0" brushRef="#br0" timeOffset="261310.5577">11735 12119 4 0,'18'4'30'16,"-2"-4"0"-16,11 14-1 15,4-5-17-15,3 0-3 16,6 3-1-16,-3-3-3 16,1 0-1-16,-7-2-2 15,-3-1 1-15,-10-3-2 0,-3-3 0 16,-15 0 0-16,0 12-1 16,-12-6 2-16,-6 5-1 15,-7 2 0-15,-5 4 0 0,-1 3 1 16,-3 1-1-1,5 0 1-15,4-3-2 0,6-2-1 32,7-3-5-32,10-3-9 15,2-10-15-15,7 4-3 0,11-4-1 16,-5-14 5-16</inkml:trace>
  <inkml:trace contextRef="#ctx0" brushRef="#br0" timeOffset="261695.6392">12361 12044 5 0,'7'-22'30'15,"-7"-7"-1"1,3 4-6-16,0 0-4 0,-3 1-4 16,5 6-2-16,-5 3-4 15,0 15-2-15,0-11-2 0,0 11-2 16,0 12-1-16,0 5-1 15,7 6 0-15,-3 5-1 16,4 1 1-16,2 6-1 16,3 1-2-16,-2-5-8 15,2-3-15-15,5 4-10 0,-12-18-1 16,4 5 1-16</inkml:trace>
  <inkml:trace contextRef="#ctx0" brushRef="#br0" timeOffset="261896.1798">12203 12284 6 0,'21'0'25'16,"26"9"-2"-16,-1-9-9 15,8 0-4-15,2 3-3 16,-4-3-6-16,-5 0-6 0,-10-5-10 15,0 10-10-15,-16-11-1 0,-1 12 12 16</inkml:trace>
  <inkml:trace contextRef="#ctx0" brushRef="#br0" timeOffset="262212.6226">12340 12458 9 0,'0'0'30'16,"0"0"1"-16,21-12-11 15,4 12-4-15,5 0-5 16,5 3-1-16,-7 3-1 16,0 6-3-16,-10-1-1 0,-8 5-1 15,-16 0-1-15,-7 2 0 16,-11 1 0-16,-2-2-1 15,-2-1 0-15,1-2-1 0,8 0 0 16,0-4-1 0,19-10 1-16,-5 12-1 0,20-12 0 15,3 0-1-15,5 0-3 16,1-5-8-16,4-2-23 0,3 7 0 16,-3-13-1-16,3 10 0 15</inkml:trace>
  <inkml:trace contextRef="#ctx0" brushRef="#br0" timeOffset="262698.1807">12802 11952 11 0,'28'-10'27'0,"-6"-4"-2"16,5 10-9-16,-3 8-3 0,-4 5-3 16,-5 11-2-16,-9 3-2 31,-2 7-1-31,-4 4-1 15,0 2 0-15,0-5-1 0,0-1 0 16,0-6-2-16,5-5 1 16,-2-5-1-16,1-2 1 15,-4-12-1-15,9 11 0 16,-9-11 1-16,0 0-2 16,0 11 1-16,0 0 0 0,0 6-1 15,0 9 0-15,6 3 0 16,1 9 0-16,4 3 0 15,-1 1 1-15,2 0 0 16,-3 1 0-16,-5-7 0 16,-4-5 0-16,-9-11 0 15,-4-3-5 1,-5-11-16-16,2 2-14 16,-11-20 0-16,5 0-1 15</inkml:trace>
  <inkml:trace contextRef="#ctx0" brushRef="#br0" timeOffset="263315.2651">13478 12158 4 0,'0'17'29'15,"6"21"2"-15,-10 1-10 16,4 5-6-16,0 2-1 16,-2 0-4-16,2-5-1 0,-4-9-3 15,4-6 0-15,-6-13-2 0,6-13-1 16,0 0-1-16,-8-18-1 15,4-9 1-15,4-11-1 16,0-8 1-16,4-7-2 16,7-3 1-16,8 0-1 15,5 2 0 1,7 11 0-16,7 10 1 16,6 14-2-16,1 16 2 15,0 15-1-15,-5 14 0 16,-9 13 1-16,-9 8-1 15,-7 5 2-15,-9 5-2 16,-6-3 2-16,0-2-2 16,0-6-1-16,0-8-8 0,0-6-23 15,0-18-4-15,13-2-1 16,-13-12 1-16</inkml:trace>
  <inkml:trace contextRef="#ctx0" brushRef="#br0" timeOffset="263985.7051">14336 11882 8 0,'-19'-2'7'0,"5"4"-2"0,3 2 1 16,11-4-1-1,0 15 0-15,8-2 0 0,4-2 0 16,6 2 0-16,0 4 1 15,2-1 0-15,-2 1 0 16,-6 2 1-16,-3-1-2 16,-5 0 0-16,-4-4 0 0,0 2-1 15,-4-3 0-15,0 1-2 16,4-3 0-16,0 1-1 16,4 1 0-16,2 1 0 15,-1 2-1-15,-3 3 0 16,-2 6 2-16,-3 0-1 15,-9 4 2 1,-4 3-1-16,-2-1 0 16,-5 2 1-16,2-1-1 15,-1-4 0-15,6-2 0 16,8-3-1-16,4-5 0 16,7-1-2-16,6-7-2 0,4-1-9 15,6 3-16 1,-1-12-3-16,11 3 0 0,-8-9 11 15</inkml:trace>
  <inkml:trace contextRef="#ctx0" brushRef="#br0" timeOffset="264286.5237">14724 12050 10 0,'7'-11'33'31,"-7"1"-1"-31,0 10-2 0,10 10-12 16,-10 5-4-16,4 14-4 15,-1 8-4-15,3 12-2 16,-2 3 0-16,-1 0-1 15,1 2-5-15,-4-8-6 0,8-7-12 16,0-3-16-16,-8-17 0 16,6-8 0-16,-6-11 11 0</inkml:trace>
  <inkml:trace contextRef="#ctx0" brushRef="#br0" timeOffset="264634.2142">14986 12150 33 0,'29'-9'33'16,"-10"4"0"-16,7 0-15 15,5 5-6-15,0 0-3 16,2 6-4-16,-6 0-1 0,-5 6-3 15,-11 2 0-15,-11 2 0 16,-5 7-1-16,-8 1 1 16,-8 2-1-16,-3 2 0 15,1-2 0-15,2-4 0 0,7-3 0 16,9-3 1 0,9-5-1-16,8-3 0 0,7-4-1 15,5-4-4-15,4 0-10 16,5 5-18-16,-7-13-1 0,5 4 0 15,-9-10 5-15</inkml:trace>
  <inkml:trace contextRef="#ctx0" brushRef="#br0" timeOffset="264866.01">15400 11984 29 0,'9'-13'33'15,"-5"2"-4"-15,-4 11-7 16,19 20-5-16,-11 5-4 16,1 15-4-16,-3 7-2 0,5 12-1 15,-5 0-2-15,2-2 0 16,-2-4-2-16,1-7-3 16,0-5-12-16,1-12-24 15,-8-16 0-15,0-13 0 16,9 0 0-16</inkml:trace>
  <inkml:trace contextRef="#ctx0" brushRef="#br0" timeOffset="265419.8081">15722 12104 24 0,'30'5'26'0,"0"0"-9"16,8 0-4-16,2 4-4 16,0 0-1-16,-1 1-3 0,-9 0-1 15,-6 2-1-15,-15-5 1 16,-9 6-1-16,-16-1 2 16,-2 5 0-16,-13 0-1 15,0 2 2-15,-3-1-3 16,3 1 1-16,3-2-3 15,9-5-2 1,7 0-6-16,12-12-12 16,0 0-14-16,13 0-1 15,2-17 1-15</inkml:trace>
  <inkml:trace contextRef="#ctx0" brushRef="#br0" timeOffset="266037.4979">16262 12086 19 0,'16'-10'17'0,"12"2"-1"16,0 3-3-16,3 5-1 16,0 0-2-16,0 9-1 0,-7 6-1 15,-8 8-1-15,-7 8-2 16,-17 4 0-16,-8 7-1 31,-5-1-1-31,-5 1 0 0,2-4-1 16,1-6 0-16,5-5-1 15,6-5 1-15,12-13-1 16,12-2 1-16,3-7 1 16,8-6-1-16,1 2 1 15,4-5-1-15,-3 3 1 16,2 2-2-16,-8-1 0 0,-3 1-2 15,-4 4-4-15,-12 0-10 16,9-8-18-16,-9 8-2 16,0 0 0-16,13-11 4 15</inkml:trace>
  <inkml:trace contextRef="#ctx0" brushRef="#br0" timeOffset="266691.5101">16817 11742 30 0,'28'-8'23'0,"-9"6"-4"16,-4 9-4-16,-1 5-2 16,-8 11-3-16,-3 11-1 15,-3 5-1-15,0 8-1 16,-5-3-1-16,5 5-2 15,5-7 0-15,3 1-1 16,2-11 0-16,5-7-1 0,0-8 0 16,1-12 0-16,-4-5-1 0,-2-4 0 15,-10 4 0 1,7-16 0-16,-7 16 0 16,-5-13-1-16,5 13 0 0,-15 8 0 15,8 9 0-15,1 5 0 16,3 11 0-16,3 7 0 0,0 2-1 15,5 3 1-15,1 1 0 16,0-3 0-16,-3-4 0 16,-3-5 0-16,0-7 1 15,-3-4-1-15,-3-5 1 16,-4 0-1-16,-2-6 0 31,-1 1 0-31,1-3 0 0,1-1 0 16,11-9 0-16,-16 13 0 15,16-13 0-15,0 0 0 16,-10 4-1-16,10-4 1 16,0 0-4-16,0 0-6 15,0-16-25-15,0 16-1 0,0-14 0 16,0 14 1-16</inkml:trace>
  <inkml:trace contextRef="#ctx0" brushRef="#br0" timeOffset="279873.2697">2064 13583 25 0,'19'14'32'16,"-2"-11"-7"-16,6-16-6 15,8-8-3-15,-1-16-2 16,4-8-2-16,-5-14-3 16,-1-3-3-16,-6-9-2 0,-3-1-1 15,-4 2 0-15,-7 4 1 16,-8 11 0-16,0 14 0 15,-10 12-1-15,7 18 0 16,3 11 0-16,-11 35 0 16,15 4-2-16,8 16 0 0,3 8 0 31,7 5-1-31,9 4 1 0,2-6-1 16,8-6-1-16,-3-11-3 15,-1-5-5 1,-9-18-15-16,-6-12-16 0,-7-6 1 15,-15-8-1-15,-6-13 2 16</inkml:trace>
  <inkml:trace contextRef="#ctx0" brushRef="#br0" timeOffset="280091.9475">2226 13353 28 0,'0'0'32'0,"31"2"1"16,-10-2-6-16,13 4-19 15,5 3-14 1,0-4-23-16,10 12-2 16,-15-12-1-16,0 9 3 15</inkml:trace>
  <inkml:trace contextRef="#ctx0" brushRef="#br0" timeOffset="280296.2466">2067 13276 9 0,'-45'-18'28'16,"21"18"1"-16,5-4-3 16,19 4-23-16,3 26-17 15,17-14-13-15,21 10-2 16,-1-7 5-16</inkml:trace>
  <inkml:trace contextRef="#ctx0" brushRef="#br0" timeOffset="280528.2528">2677 13486 21 0,'0'0'36'0,"23"23"0"0,-4-7-6 16,1-7-13-16,6 3-3 15,1-12-3-15,2 0-3 16,-4-9-3-16,-1-6-1 15,-8-7-2-15,-3-1 0 16,-13-4 0-16,-5 2-1 16,-13 1-1-16,0 9 0 0,-4 7 0 15,-2 8 0-15,0 9 0 0,1 8-1 16,5 8 1 0,8 8 0-16,7 6-1 0,3 1 1 15,9 2 0-15,0 1 1 16,4-4-2-16,-1-3-3 31,9-2-8-31,-7-8-16 0,0-11-11 16,6-3 1-16,-5-18 0 15</inkml:trace>
  <inkml:trace contextRef="#ctx0" brushRef="#br0" timeOffset="280829.0692">3193 13454 9 0,'15'-11'35'16,"4"18"1"-16,-19-7-7 16,0 21-7-16,-5 4-6 15,-15-2-3-15,4 2-4 0,-8-5-4 16,1-6-4 0,-1-9-1-1,2-8-1-15,6-4-1 0,7-12 0 16,9-3 0-1,0-2 0-15,7 0 2 0,6 8 1 16,0 5 2-16,10 11 0 16,-1 7 0-16,2 12 1 15,-5 3-1-15,-3 5-7 16,2-5-32-16,1 7-2 0,-6-11-1 16,8-3 1-16</inkml:trace>
  <inkml:trace contextRef="#ctx0" brushRef="#br0" timeOffset="281845.0148">5101 13748 39 0,'0'16'35'0,"4"21"-7"16,2 18-7-16,-4 15-7 15,5 13-2-15,-5 2-3 16,4 5-6-16,1-6-6 0,-4-14-11 16,0-17-19-16,7-7-3 15,-10-28 0-15,5-7-1 16</inkml:trace>
  <inkml:trace contextRef="#ctx0" brushRef="#br0" timeOffset="282077.1425">5342 13822 36 0,'21'-24'35'0,"-14"6"2"15,-7 18-14 1,13 6-5-16,-13 13-4 15,0 22-5 1,0 5-3-16,0 15-1 16,0 4-1-16,4 6-3 0,2-1-3 15,-4-7-9-15,7-10-21 16,1-3-7-16,-10-18 0 16,8-10-1-16</inkml:trace>
  <inkml:trace contextRef="#ctx0" brushRef="#br0" timeOffset="282294.8165">5111 14165 22 0,'0'0'34'0,"14"-18"-1"16,14 18 0-16,5 0-24 16,13 0-18-1,12 12-21-15,-6-12-1 16,15 7-2-16,-11-9 6 15</inkml:trace>
  <inkml:trace contextRef="#ctx0" brushRef="#br0" timeOffset="282531.2435">5981 13793 10 0,'-18'-14'33'0,"1"14"1"16,-14 0-2-16,0 10-14 16,1 11-5-16,-6 8-3 0,7 16-4 15,3 7-1-15,9 13-1 16,7 3 0-16,13 4-1 16,11-4 0-16,10-1-1 15,7-10-2-15,5-13-3 16,4-11-10-16,-2-9-23 31,-5-24-1-31,3-4-1 0,-15-19 0 16</inkml:trace>
  <inkml:trace contextRef="#ctx0" brushRef="#br0" timeOffset="282847.6924">5991 14035 43 0,'0'0'35'0,"24"8"-1"0,4-8-17 16,6 4-7-16,0-4-2 15,4 5-4-15,-4-5-2 16,-3 5-3-16,-10 0 1 31,-21-5-1-31,3 14 0 0,-15-2 0 16,-6 5-1-16,-8 1 2 15,-1 2 0-15,2 1 0 16,6-1 2-16,6-1-1 16,5-3 1-16,14-1-1 15,6-5 1-15,7-4-1 16,8 1-4-16,2-7-13 0,-2-4-18 16,7-1-1-16,-5-9 0 15,2 5 3-15</inkml:trace>
  <inkml:trace contextRef="#ctx0" brushRef="#br0" timeOffset="283099.3572">6365 13850 27 0,'4'-21'36'16,"4"4"2"-16,14 17-1 15,4 13-18-15,-2 9-7 16,4 19-4-16,-9 10-3 15,-1 15-1-15,-12 8 0 16,-6 5-3-16,-12-2-2 0,-6-5-2 16,0-10-6-16,-5-11-12 15,2-17-18-15,10-12-1 16,11-22 1-16,5-10 1 16</inkml:trace>
  <inkml:trace contextRef="#ctx0" brushRef="#br0" timeOffset="283332.9617">6853 14076 46 0,'11'-3'35'0,"18"9"1"16,2-6-13-16,5 0-13 15,5 4-5-15,3 2-9 16,-8-6-13-16,-7 0-17 0,-2 5-1 16,-27-5-1-16,16 0 8 15</inkml:trace>
  <inkml:trace contextRef="#ctx0" brushRef="#br0" timeOffset="283549.1383">6873 14204 17 0,'-2'10'36'0,"20"5"2"16,1-8-6-16,9-2-10 15,9 5-8-15,1-4-12 16,3 1-35-16,-8-13-2 15,1 3-1-15,-13-11-2 16</inkml:trace>
  <inkml:trace contextRef="#ctx0" brushRef="#br0" timeOffset="284851.8125">7542 14245 11 0,'-61'0'28'16,"31"6"1"-16,17-3-12 15,38 3-4-15,30 0-3 0,39-2-1 16,37-2 0 0,38-4-1-16,33 2-1 15,23-7-2-15,11 4 0 0,0-4-2 16,-8 1-1-16,-23 2-11 0,-31 4-18 16,-47 0-8-16,-34 5 0 15,-41-10 0-15</inkml:trace>
  <inkml:trace contextRef="#ctx0" brushRef="#br0" timeOffset="285236.3766">8482 13851 3 0,'9'-41'30'0,"12"2"0"31,-8-13-10-31,-3-4-4 16,0 2 0-16,-10-1-2 0,4 9-3 16,-8 5-1-16,-1 13-3 15,-5 14-2-15,10 14-1 16,-8 34-2-16,8 12-5 16,3 17-13-16,6 15-20 15,-9-1-1-15,12 15 1 0,-9-6 0 16</inkml:trace>
  <inkml:trace contextRef="#ctx0" brushRef="#br0" timeOffset="285684.7107">7699 14787 5 0,'-7'-9'28'16,"14"-3"-1"-16,-3-4-8 0,1-6-3 16,1 2-1-16,-2-5 0 15,2 4-2-15,-6 1-3 16,6 8 0-16,-6 12-3 16,0 0-2-16,2 20-2 15,1 9 0-15,1 11-2 16,2 7 0-1,-2 6 1-15,-2 0-1 16,2-2-3-16,-4-9-3 16,6-3-8-16,-6-11-17 0,0-16-7 15,0-12-1 1,12 0 0-16</inkml:trace>
  <inkml:trace contextRef="#ctx0" brushRef="#br0" timeOffset="285907.1547">8012 14811 29 0,'16'0'33'15,"-1"-9"1"-15,15 9-10 16,5 0-14-16,2 7-11 15,1 2-22-15,1-9-8 16,9 3-1-16,-8-8-2 16</inkml:trace>
  <inkml:trace contextRef="#ctx0" brushRef="#br0" timeOffset="286408.5264">8738 14882 38 0,'-14'9'25'0,"-6"-9"-9"15,-4-1-3-15,-1-11-4 31,3-5-2-31,7-7-2 0,5-5 0 16,14 0-1-16,9 0 1 16,11 4 0-16,10 1 0 15,7 13 1-15,-1 3 0 16,3 13 1-16,-12 9 0 16,-6 12-1-16,-16 9-2 15,-12 8 0-15,-18 4-3 0,-9 2 0 16,-11-3-4-16,-4-6-3 15,2-5-2-15,-1-13 0 0,13-6-1 16,4-16 1-16,10 0 1 16,12-16 3-1,8 1 4-15,7-3 3 0,8 3 2 32,7 3 2-32,0 7 0 15,9 8 0-15,-3 6 0 0,-4 11-1 16,-1-2-2-16,-5 7-2 15,-2 1-4-15,-7-5-10 16,-3-7-24-16,4 0-2 16,-13-14 1-16,18 4-1 15</inkml:trace>
  <inkml:trace contextRef="#ctx0" brushRef="#br0" timeOffset="286809.4106">9062 14853 36 0,'0'0'35'16,"11"-7"2"-16,1 4-6 0,4-3-17 15,13 2-6 1,-1-3-3-1,5 5-1-15,-2-3-2 16,-2 5-2-16,-5 0 0 16,-8 0 0-16,-6 10-1 0,-10-2 0 15,-10 7-1-15,-2 3 1 16,-8 3-1-16,-4 4 2 16,-5-4-1-16,5 1 0 15,2-2 1-15,4-3 0 0,9-2 1 16,6-6-1-16,3-9 1 15,15 7 1-15,1-7-1 16,8 0-1-16,2 0-9 16,1 0-5-16,-6-9-22 15,10 9 0-15,-9-7-1 16,6 7 2 0</inkml:trace>
  <inkml:trace contextRef="#ctx0" brushRef="#br0" timeOffset="287072.6226">9266 14629 41 0,'16'-6'33'15,"9"12"0"-15,2-5-14 16,1-1-14 0,3 8-7-16,1-8-6 15,-2 2-9-15,-9-6-6 16,4-2-4-16,-9-5 0 16,-1 0 3-16</inkml:trace>
  <inkml:trace contextRef="#ctx0" brushRef="#br0" timeOffset="287288.5759">9576 14532 47 0,'10'-11'25'16,"-10"11"-3"-16,0 0-2 16,0 0-4-16,12 11-3 15,-12-2-3-15,9 13-3 0,-9-1 0 16,7 11-1 0,-7-5 0-16,8 7-3 0,-8 1-3 15,0-10-10-15,0-5-28 16,0-6 1-16,0-14-2 0,0 0 0 15</inkml:trace>
  <inkml:trace contextRef="#ctx0" brushRef="#br0" timeOffset="287727.0684">10318 13912 56 0,'0'0'33'0,"0"14"-8"16,5 10-9-16,-5 6-6 16,2 6-5-16,-2 5 0 15,6 0-2-15,-6-2-4 16,0-5-3-16,4-2-5 16,-7-10-13-16,-2-13-12 15,5 0 0-15,-9-13 0 0</inkml:trace>
  <inkml:trace contextRef="#ctx0" brushRef="#br0" timeOffset="287943.2047">10131 14094 44 0,'0'0'31'0,"28"-8"-6"15,6 8-6-15,10 0-6 0,9 0-3 16,2 5-8-16,0-2-18 15,-9-3-16-15,5 4-2 16,-20-4-1-16</inkml:trace>
  <inkml:trace contextRef="#ctx0" brushRef="#br0" timeOffset="288344.2843">11021 14104 11 0,'0'0'29'0,"0"0"-1"16,28 1-14-16,15 2-2 15,25-3 1-15,28 5-1 0,28-5 1 16,33 0-2-16,23 0-2 15,29 5-1-15,15-5-1 16,12 0-1-16,6-5-2 16,-3 0-2-16,-10 1-2 15,-21-2-2-15,-19 2-10 32,-30 1-23-32,-42-9-3 0,-21 5 1 15,-47-6-2-15</inkml:trace>
  <inkml:trace contextRef="#ctx0" brushRef="#br0" timeOffset="288791.8726">12089 13849 12 0,'19'-67'46'0,"-8"27"-28"16,-2-3-3-16,1-4-1 16,-3 0-1-16,1 3-3 15,-8 1 0-15,6 9-4 16,-6 7 0-16,0 8-2 0,0 7-1 16,0 12-1-1,3 12-1 1,1 12 1-16,2 11-2 15,0 9 1-15,1 8-5 16,-2 3-9-16,-5 1-22 0,10 6 0 16,-10-10 0-16,7 1-1 15</inkml:trace>
  <inkml:trace contextRef="#ctx0" brushRef="#br0" timeOffset="289276.8226">11162 14825 20 0,'11'-6'30'0,"-5"-18"1"16,3 0-15-16,3 0-3 15,-2-7-2-15,2 3-1 0,-6-3-1 16,2 4-1-16,-6 4-2 16,2 5-1-16,-4 4-2 15,0 14 0-15,0 0-1 16,0 0-1-16,5 29 0 16,-5 0 0-16,3 10 0 15,0 7-1 1,0 4 1-16,-3 2-3 15,6-2-3-15,-6-7-8 16,7-6-16-16,3-5-7 16,-3-18-1-16,7-6 0 15</inkml:trace>
  <inkml:trace contextRef="#ctx0" brushRef="#br0" timeOffset="289530.5586">11655 14587 45 0,'17'0'36'0,"-7"8"-3"0,0 5-14 16,1 17-5-16,-4-1-5 16,0 11-1-16,-3 0-2 15,3 5-3-15,-3-8-3 16,1-5-3-16,0-3-5 15,-5-18-6-15,0 0-8 32,0-11-10-32,-10-5-4 0,2-6-1 15</inkml:trace>
  <inkml:trace contextRef="#ctx0" brushRef="#br0" timeOffset="289762.3516">11576 14768 33 0,'0'0'28'0,"0"0"-4"15,24-7-4-15,5 7-5 0,4-4-5 16,10 4-5-16,3 0-8 16,3 0-16-16,-4-6-14 0,7 6 1 15,-14-9-2 1</inkml:trace>
  <inkml:trace contextRef="#ctx0" brushRef="#br0" timeOffset="290047.5399">12485 14638 28 0,'9'-22'30'0,"-6"-8"-9"16,2-5-2-16,0 2-1 15,-5-2-4 1,4 6-2-16,-4 0-3 16,0 9-2-16,0 6-1 15,0 14-1-15,-4 12-2 16,4 10-1-16,4 10 0 0,1 8-2 15,1 2 1-15,1 6-1 16,5 1-4-16,-3-8-6 16,0-2-15-16,7-5-13 0,-14-16 1 15,5-3-1-15</inkml:trace>
  <inkml:trace contextRef="#ctx0" brushRef="#br0" timeOffset="290279.3284">12268 14849 28 0,'31'5'32'0,"1"-13"0"15,16 5-14-15,11 0-5 16,6-1-5-16,8 4-6 16,-3-3-9-16,-5 9-19 15,-11-6-6 1,-2 7 0-16,-17-7-1 15</inkml:trace>
  <inkml:trace contextRef="#ctx0" brushRef="#br0" timeOffset="290617.9058">12495 15143 18 0,'-12'5'32'16,"5"-15"1"-16,13 1-5 15,12-4-13-15,4-2-5 16,12 6-1-16,-3 1-2 16,6 8-2-16,-8 0 0 15,-7 11-1 1,-11 5-1-16,-11 5-1 16,-12 5 0-16,-10 0-1 15,-9 1-1-15,-7-5-2 16,-4-2 1-16,3-6-2 15,4-5 1-15,6-9-1 16,12-3 0-16,6-8 1 16,11 1 0-16,13-1 3 0,5 2 1 15,7 9 1-15,0 0 1 16,3 11-1-16,-3 3 2 16,-3 5-3-16,-1 6-7 15,-8-3-24-15,2-8-8 0,7-4 0 16,-4-12-2-16</inkml:trace>
  <inkml:trace contextRef="#ctx0" brushRef="#br0" timeOffset="291065.6546">13003 14760 9 0,'13'0'33'0,"-1"-10"0"16,13 10 0-16,3-4-16 15,2 0-6 1,4 4-3-16,-3 6-2 0,0 0-3 16,-9 1 0-16,-10 5-1 31,-12 3-1-31,-9 5 0 0,-10 1 0 16,-8 2 0-16,-4-3-1 15,3 2 1-15,0-3-1 16,6-2 1-16,10-5 1 15,12-12 0-15,0 13-1 16,15-9 1-16,7-4-1 16,6 0-1-16,7 0-8 0,-5 4-26 15,-2-16-2-15,8 6-2 16,-16-10 1-16</inkml:trace>
  <inkml:trace contextRef="#ctx0" brushRef="#br0" timeOffset="291297.4292">13170 14563 24 0,'23'9'32'0,"-3"-9"2"0,9 4-6 15,5-4-17-15,0 0-3 16,-3-4-7-16,0 2-9 16,-3 2-14-16,-10-11-10 15,7 11-1-15,-13-14 0 16</inkml:trace>
  <inkml:trace contextRef="#ctx0" brushRef="#br0" timeOffset="291582.6197">13574 14439 6 0,'5'-10'29'15,"-5"10"1"1,0 0-7-16,4 10-6 16,-4 6-3-16,0-1-4 0,3 12-1 15,-3-2-2 1,0 6 1-16,0-2-2 15,6-1-2-15,-6-2-1 0,4-5-1 16,-1-7 1-16,2-3-2 16,-5-11 0-16,0 0-1 0,10 8-2 15,-10-8-6-15,0-10-25 16,0 10-4-16,0 0 0 16,0 0-1-16</inkml:trace>
  <inkml:trace contextRef="#ctx0" brushRef="#br0" timeOffset="301981.3644">9766 15429 33 0,'-4'20'30'0,"4"22"-10"16,0 12-4-16,6 13-3 16,2 14-2-16,-3 4 0 15,7 8-6-15,-2 2-4 32,1-11-5-32,-1-7-8 0,0-10-11 15,-10-21-10-15,5-5-1 16,-13-21 1-16</inkml:trace>
  <inkml:trace contextRef="#ctx0" brushRef="#br0" timeOffset="302367.0545">9769 15461 22 0,'-20'5'19'0,"9"6"-4"16,-8 3-3-16,0 3-6 15,1-2-2-15,-2-1-1 16,9-1 0-16,4-4 0 15,7-9-1-15,0 0 1 0,11-9-1 16,0-1 0-16,2-2 1 16,3-3-1-16,-2 1 1 15,-1-5-1-15,0 5 0 16,-5 3 0-16,2 3 0 16,-1 5-1-16,-9 3-1 15,21 13-5-15,-8 6-14 0,-3 4-10 16,12 12-1-16,-5-1 1 15</inkml:trace>
  <inkml:trace contextRef="#ctx0" brushRef="#br0" timeOffset="302814.5419">9703 16231 21 0,'6'9'30'0,"1"5"-2"16,-1 4-8-16,2 5-7 15,3 4-4-15,1-1-1 0,5 1-1 16,0-5-3-1,1-6 0-15,-2-10-1 0,2-6-2 0,-1-3 1 16,1-11 0 0,-6-1-1-16,0-3-6 15,1-1-12-15,2 3-17 0,-9-5 0 16,4 8-1-16,-7-9 8 16</inkml:trace>
  <inkml:trace contextRef="#ctx0" brushRef="#br0" timeOffset="303333.25">10106 15874 25 0,'10'-8'29'16,"11"8"-8"-16,-2-7-5 0,6 7-7 16,6-2-1-1,2 2-2-15,2 0-3 0,-4 0 0 16,-4 2-2-16,-2-2 0 15,-6 6-1-15,-7-4 0 32,-12-2 1-32,6 13-1 0,-14-2 0 15,-5 4 0-15,-6 4 0 16,-8 6 0-16,-4-1 1 16,-4 5-1-16,2 2 0 15,1-6 0-15,4-2 0 16,6-1 1-16,7-4 1 15,9-4 1-15,12-2 1 0,6-5-1 16,10-1 2-16,4-2-1 16,4 1-1-16,2-1-3 15,-1-4-9-15,0-9-19 16,6 9-5-16,-13-10-2 16,7 6 1-16</inkml:trace>
  <inkml:trace contextRef="#ctx0" brushRef="#br0" timeOffset="303599.5228">10376 15769 30 0,'25'-4'31'0,"-7"-3"1"15,5 7-16-15,4 0-6 0,-2-2-5 16,3 2-7-16,0 0-11 16,-1 0-15-16,-11-5-2 15,4 5-2-15,-12-10 14 16</inkml:trace>
  <inkml:trace contextRef="#ctx0" brushRef="#br0" timeOffset="303837.8301">10680 15620 32 0,'0'0'29'0,"0"0"-6"15,0 0-6-15,0 0-5 0,0 0-2 16,6 24-3-16,-6-10-2 15,0 8 0-15,4 0 0 16,1 5 0-16,-5-5-1 0,6 2 0 16,-3-4-2-16,1-4 0 15,-1-3-4-15,-3-13-7 16,0 0-23-16,12 12-4 16,-12-12 1-16,0 0-1 15</inkml:trace>
  <inkml:trace contextRef="#ctx0" brushRef="#br0" timeOffset="306476.4164">5294 16716 12 0,'0'0'31'0,"11"36"-3"0,-11 14-9 16,0 13-4-1,7 16-4-15,-4 2-2 16,2 12-1 0,2-4-4-16,2-1-1 0,-3-18-1 15,2-13 0-15,-3-15-1 16,0-16 1-16,-2-17-2 16,-3-9-2-16,10-23 2 15,-2-8-2-15,2-3 1 16,2-7-1-16,2 2 0 0,4 6 0 15,1 12 3-15,1 11-1 16,-1 13 1-16,-3 13 2 16,-6 5-1-16,3 15 1 15,-4 3-2-15,-3-2-1 16,2-4-7-16,-4-4-8 16,-4-12-18-16,10-5 0 0,-10-12-2 15,9-15 12-15</inkml:trace>
  <inkml:trace contextRef="#ctx0" brushRef="#br0" timeOffset="306861.8675">5775 17240 5 0,'0'0'30'0,"5"23"-1"15,-5 0-11-15,3 0-8 16,0 6-1-16,3 0-3 16,0-6 1-16,0-2-5 0,-1-1 2 15,-2-7-2-15,-3-13 1 16,0 10-2-16,-3-20-2 16,-2-9 1-16,2 0-2 15,-2-7 3-15,0-9-3 16,-3-4 2-16,2-6 0 15,-1-1 0 1,0 1 2-16,2 4 0 16,-1 1 1-16,-2 7-1 15,3 8 2-15,2 5-2 16,3 8 0-16,0 12-1 0,20-11-2 16,2 11-5-1,6-2-7-15,5-6-17 0,16 13-4 16,-5-15 1-16,7 10 11 0</inkml:trace>
  <inkml:trace contextRef="#ctx0" brushRef="#br0" timeOffset="307109.284">5803 17495 15 0,'0'0'32'31,"15"20"2"-31,6-14-7 0,10-6-14 16,7 0-7-16,0 0-11 15,2 0-20-15,-11 0-6 16,5 8-2-16,-14-13 1 0</inkml:trace>
  <inkml:trace contextRef="#ctx0" brushRef="#br0" timeOffset="307479.1232">6035 17258 26 0,'0'0'33'0,"17"5"-5"15,-7 8-11 1,-3-1-4-16,1 9-1 16,-2-2-3-16,1 8-1 15,-4-5-3-15,2-3-1 16,-5-9-3-16,0-10 0 16,0 0-2-16,7-15-1 15,2-2 1-15,-2-8-1 16,5 3 1-16,-1-6-1 0,2 8 2 15,3 8 1-15,-1 6 0 16,-6 6 1-16,2 9 0 16,-2 8 3-16,-6 0-2 15,3 10 1-15,-2 0-3 0,-2-3-1 16,4 0-10-16,-2-2-16 31,-4-9-10-31,11-5-1 0,-11-8 1 16</inkml:trace>
  <inkml:trace contextRef="#ctx0" brushRef="#br0" timeOffset="307927.0844">6301 17049 16 0,'5'-11'31'16,"11"11"1"-16,-3 0-12 0,5-2-8 15,7 4-3-15,0-2-1 16,5 0-2-16,-6-4-2 16,-1 4-2-16,-7-3 0 0,-4 3-2 15,-12 0 2 1,12 10-2-16,-12 1 1 0,0-1-1 31,-2 5 0-31,2 5 1 16,0 8-1-16,6 5-1 0,-3 4 2 15,5 2 1-15,-1-1-1 16,4 6 1-16,-4 0 0 16,-1-1 0-16,-6-9 0 15,-3-5 2-15,-9-7-1 16,-6 0-2-16,-7-5 1 0,-3-11-2 15,1-6-1-15,-2 0-3 16,4-3-10-16,7 3-18 16,6-8-7-16,12-3 4 15,0-5-3-15</inkml:trace>
  <inkml:trace contextRef="#ctx0" brushRef="#br0" timeOffset="308265.6696">6868 17227 21 0,'19'14'32'0,"-4"-14"-4"16,10 6-9-16,2 1-8 15,2-7-2-15,5 4-6 16,-1-1-9-16,-4 5-12 31,-11-8-14-31,7 7 0 0,-25-7-1 16</inkml:trace>
  <inkml:trace contextRef="#ctx0" brushRef="#br0" timeOffset="308550.8433">6914 17415 28 0,'22'0'30'16,"9"7"-8"-16,0-4-6 15,3-3-5-15,1 7-2 16,-5-2-4-16,-8-1-3 16,-1 2-6-16,-5-1-21 15,-16-5-7-15,0 0 1 16,0 0 1-16</inkml:trace>
  <inkml:trace contextRef="#ctx0" brushRef="#br0" timeOffset="312219.3733">7727 17326 11 0,'-37'-12'16'16,"10"-7"-1"-16,3-9 1 15,15-5-3-15,15-8 0 0,10 2-3 16,15 5 2-16,7 8-2 15,11 13 1-15,-2 13-2 16,-5 19 0-16,-14 14-2 0,-11 20-2 16,-17 5-2-1,-16 9 1-15,-13 1-3 16,-13-6 0-16,-5-5-2 0,1-9-2 16,2-14-1-16,7-13 1 0,11-11-1 15,6-14-1-15,20 4 2 16,-3-23 1-16,14 9 2 15,9-2 1-15,7 3 2 16,4 9 0-16,3 4 0 31,3 7 1-31,-5 5-1 0,-1 5-5 16,-1-3-11-16,-2 9-20 16,-9-14-3-16,3-9 1 15,-8-3-1-15</inkml:trace>
  <inkml:trace contextRef="#ctx0" brushRef="#br0" timeOffset="312835.2673">8018 16843 38 0,'15'-15'22'0,"10"7"-3"15,-6 8-1-15,0 8-2 16,-1 13-3-16,-11 4-3 16,-1 13-2-16,-6-4-3 15,-3 3 0-15,-7-9-2 0,4-3 0 16,0-16-2-16,6-9 0 0,6-9 0 16,3-9-1-16,3-8 1 15,1-1 0-15,5 1-1 16,-2 4-1-16,5 5 1 15,-6 7 0-15,0 1 0 16,-3 9 1-16,-1 13 0 0,-1 6 0 16,-3 4 0-16,1-1-2 15,2 3-12-15,3 3-23 16,-7-9-1-16,5 1 0 16,-4-8 0-16</inkml:trace>
  <inkml:trace contextRef="#ctx0" brushRef="#br0" timeOffset="313421.4936">8440 17292 23 0,'9'3'29'0,"-9"-3"-8"15,0 16-3-15,-3 9-2 0,-3-3-6 16,6 6 1-16,0-1-3 16,9 2-1-16,0-2-3 15,8-1 0-15,2-9-1 16,6-8 0-16,2-9-1 15,-1 0 0-15,-2-19-1 0,-2 0-2 16,-3-7 2-16,-5-4-2 0,-6-3 1 16,-5 6-2-1,-3 2 1-15,-6 6-1 16,-1 10 2-16,7 9 0 0,-16 0 0 16,10 9 3-16,6 13-3 15,0 4 3-15,6 4-3 31,1 2 2-31,8-1-4 0,-2 0-3 16,8-2-11-16,-2-5-17 16,-3-14-3-16,6-3 1 15,-8-7-1-15</inkml:trace>
  <inkml:trace contextRef="#ctx0" brushRef="#br0" timeOffset="313775.6536">8952 17374 33 0,'11'24'32'16,"-15"-7"-7"-16,4-1-8 0,0 5-1 15,-7-2-6 1,7 5-1 0,-3-9-3-16,3-4-3 15,0-11 0-15,0 0-1 16,0 0-1-16,-12-21 0 0,8 1 1 15,2-9-3-15,-4-6 1 16,-3-7-2-16,-1-5 1 16,-2 2 1-16,0 0 0 15,2-4 1-15,1 6-1 0,-2 4 1 16,9 5-1-16,4 9 2 16,9 4-2-16,5 0-1 15,8 8-1-15,1 3-2 16,6 3-5-16,3 0-7 15,6 4-10-15,1 3-8 16,-4 0-1 0,3 5 3-16</inkml:trace>
  <inkml:trace contextRef="#ctx0" brushRef="#br0" timeOffset="314038.6922">8971 17536 20 0,'12'12'34'15,"-1"-7"-3"-15,14-2-9 0,1-3-5 16,0 5-7-16,4-1-11 15,-6 1-19-15,9-1-12 16,-22-6-2-16,8 2 0 16</inkml:trace>
  <inkml:trace contextRef="#ctx0" brushRef="#br0" timeOffset="314392.9072">9182 17291 31 0,'12'-4'33'0,"-12"4"1"16,12 8-19-16,-5 8-2 16,-4-1-5-16,2 4 0 0,-5-2-4 15,2-2 1-15,-2-4-3 16,0-11-1-16,0 0-2 15,18-9 0-15,-9-5 0 32,4-3 0-32,3 0 1 0,-1 0-1 15,0-2 2-15,1 7 1 16,-4 8 1-16,0 8 0 16,-2 3 1-16,-2 5 0 15,-1 2-1-15,-1 6 1 16,-3 2-4-16,1-1-4 15,2 3-18-15,1-4-13 0,-7-10-4 16,11 1 3-16,-11-11 0 16</inkml:trace>
  <inkml:trace contextRef="#ctx0" brushRef="#br0" timeOffset="314909.0715">9505 17094 19 0,'3'-13'29'16,"17"13"-3"-16,3-7-9 16,-4 5-6-16,8 2-4 15,-2 0-1-15,4 0-1 0,-5 0-1 16,-2 0-1-16,-4-5-1 16,-3 5-1-16,-2 3 0 15,-13-3 0-15,10 9 0 16,-10-9 0-16,6 19 0 15,-6-2 0-15,6 6 1 16,-3 5 0 0,-1-1 0-16,8 9 2 15,-3 1 0-15,5 9-1 16,-5 2 1-16,3-2-1 0,-5-11 0 16,4 4 1-1,-9-7-2-15,0 0-1 0,-12-8 0 16,-1-11 0-16,-5-4-1 15,-3-7 0-15,-2-2-4 0,-2 0-9 16,1-5-23-16,6-1 0 16,-3-5-2-16,11 6 1 15</inkml:trace>
  <inkml:trace contextRef="#ctx0" brushRef="#br0" timeOffset="315409.5365">10392 17127 19 0,'0'-12'31'0,"0"12"2"16,0 18-11-16,0-2-7 16,6 13-5-16,0 1-2 15,3 6-2-15,0 0 0 16,0 1-2-16,1-4-2 15,-3-2-5-15,1-9-6 0,-8-9-9 16,0-13-11-16,-10 4-6 16,-8-11 0-16,6-3 9 15</inkml:trace>
  <inkml:trace contextRef="#ctx0" brushRef="#br0" timeOffset="315663.4585">10264 17348 5 0,'0'0'32'0,"16"-6"3"15,11 3-9-15,8-3-7 16,5-1-4-16,6 2-3 16,-1 1-4-16,1 4-4 15,-6 0-5-15,-6 0-14 16,-16-3-21-16,4 3 0 16,-22 0 1-16,19 0 3 0</inkml:trace>
  <inkml:trace contextRef="#ctx0" brushRef="#br0" timeOffset="316064.7129">11283 16731 43 0,'-52'63'23'15,"6"21"-1"1,6 11-4-16,12 16-3 15,12 0-4-15,16 6-1 16,10-9-4-16,16-1-1 16,10-15-3-16,7-10-3 15,7-22-10-15,2-14-19 0,-6-17-5 16,7-16-1-16,-8-18 2 16</inkml:trace>
  <inkml:trace contextRef="#ctx0" brushRef="#br0" timeOffset="316464.9297">11659 17034 2 0,'10'-16'29'0,"-10"-15"0"15,7-1-8-15,1-6-3 16,-2-5-4-16,4 6-3 16,-4-4 0-16,2 14-2 15,-5-1-1-15,0 10-3 16,-3 8 0-16,0 10-2 0,-8 15 0 15,8 9-1-15,0 9-2 0,3 5 0 16,2 5 0-16,3 3 1 16,1 3-4-16,2-6-2 15,3 1-6-15,-5-13-11 16,-4-9-14-16,5 2-1 16,-13-12 0-16</inkml:trace>
  <inkml:trace contextRef="#ctx0" brushRef="#br0" timeOffset="316712.853">11542 17270 11 0,'4'9'32'0,"-4"-9"2"15,30 0-10-15,-6-3-10 0,7 0-4 16,10 3-2 0,2-3-2-16,4 3-4 15,-2 0-6-15,-4 0-6 0,-3 0-8 16,-5 5-11-16,-12-5-4 0,2 6-2 16,-13-6 24-16</inkml:trace>
  <inkml:trace contextRef="#ctx0" brushRef="#br0" timeOffset="317183.3374">11605 17449 30 0,'8'-14'28'15,"8"2"-7"-15,5 8-2 16,5 4-3-16,8 0-4 0,-7 6-3 16,2 9-2-1,-7 2-1 1,-5 12-2-16,-9-3 0 15,-11 6-4-15,-14-3 1 16,-10-3-1-16,-4-5-3 0,-6 0-1 16,1-7-1-16,-1-8 1 15,5-2-1-15,2-11 1 16,13-1 1-16,5-1 0 16,12-2 4-16,4-5 1 0,9 4 2 15,9 5 0-15,1-1 1 16,10 11 1-16,-3 1 0 15,4 6-1-15,-5 2 0 16,1 2-1-16,-5 1-4 16,-4-2-7-16,0 2-21 15,-2-6-7 1,-19-9-2-16,21-5 1 16</inkml:trace>
  <inkml:trace contextRef="#ctx0" brushRef="#br0" timeOffset="317615.3676">12028 16709 18 0,'10'-12'34'15,"4"31"0"-15,0 18-2 16,4 12-18-16,11 20-4 16,-4 13-2-16,-1 14 0 15,-7 7-4-15,-6 13-2 16,-11-7-2-16,-9-6-1 16,-9-8-3-16,-7-5 0 0,-3-15-6 15,-2-15-17-15,0-27-6 0,13-18-2 16,-2-15 0-16</inkml:trace>
  <inkml:trace contextRef="#ctx0" brushRef="#br0" timeOffset="318116.0902">12244 16620 30 0,'0'0'33'15,"15"7"-1"-15,-12 5-13 16,-3 0-8-16,3 7-4 16,-3-3-2-16,6-3 0 31,-6-3-3-31,0-10-1 0,12 4 0 15,-2-13-1-15,2-5 0 16,0-6 0-16,6 1 1 16,-1-1-2-16,4 9 3 15,-2 3 1-15,-3 8 1 16,-3 11 0-16,-2 2 0 16,-2 12 0-16,-2 1-3 0,-4 2-9 15,-3-7-28-15,9 5-1 16,-9-9 0-16,11 3-1 15</inkml:trace>
  <inkml:trace contextRef="#ctx0" brushRef="#br0" timeOffset="318748.1324">12644 17160 19 0,'0'0'30'0,"0"0"1"15,0 0-13-15,0 17-9 16,-3 9-4-16,-1 0 0 16,4 3 1-16,-6 1 0 15,9 3-2-15,4-6-1 0,5 2 0 16,6-12 1-16,4-5 1 16,3-9-2-16,5-6-2 0,-2-11 0 15,0-4-2-15,0-1 1 16,-3-10-2-16,-6-3 2 15,-3-3 0-15,-5 3 0 16,-1 5 2-16,-4 6 0 16,-6 6 1-16,0 5 0 31,0 10 2-31,-6 15-2 0,6 5-2 16,-3 6 2-16,3 0-2 15,3 3 0-15,4 0-6 16,5-2-18-16,7-2-15 15,-5-16 0-15,9-2 2 16</inkml:trace>
  <inkml:trace contextRef="#ctx0" brushRef="#br0" timeOffset="319234.4431">13195 17052 16 0,'0'15'32'15,"6"12"-3"-15,-9 4-8 16,3 6-5-16,0 8-3 16,-5-5-3-16,5 3-3 15,0-7-2-15,5-4 0 16,-5-13-1-16,7-8-2 16,-7-11-1-16,6-9-2 0,-3-8 2 15,-3-7-2-15,0-8 2 16,0-7-1-16,-6-4 0 0,0-5 1 15,2 1 0-15,-1-5 1 16,5 1-2-16,0 4 2 16,8 3-2-16,2 4 0 31,8 7-1-31,4 1-3 0,9 8-2 16,0 0-7-16,9 7-16 15,7 9-7-15,-7-4-1 16,7 12 1-16</inkml:trace>
  <inkml:trace contextRef="#ctx0" brushRef="#br0" timeOffset="319503.7406">13257 17448 11 0,'0'12'34'0,"0"-12"-1"16,19 9-3-16,2-5-14 15,-4-4-5-15,7 4-8 16,0 2-19-16,7-3-16 0,-14-10-1 15,7-3-1-15</inkml:trace>
  <inkml:trace contextRef="#ctx0" brushRef="#br0" timeOffset="319851.0415">13434 17181 20 0,'-3'-15'37'16,"3"15"-1"-16,10 0-4 15,-4 7-17-15,0 13-7 16,-6 2-1-16,9 4-3 0,-6 1 0 16,7-1-4-16,-5-4 1 15,2-8-4-15,5-14 3 0,0-9-1 16,4-3-1-16,2-5 1 15,1-2 1-15,0-1 2 16,-1 3-1-16,-3 5 1 16,1 9 0-16,-3 12 1 0,-3 5-1 15,-1 3-5-15,3 9-18 16,4-3-16-16,-8-9 0 16,12 0-1-16,-6-10 6 15</inkml:trace>
  <inkml:trace contextRef="#ctx0" brushRef="#br0" timeOffset="320490.0556">13884 16798 5 0,'15'-7'27'0,"7"10"-1"16,-3-9-12-16,3 6-4 15,2 0-1-15,-3-4-2 16,1 4-2-16,-3 0-1 0,-4 0-1 16,-6 0-1-16,-9 0 0 15,16 10-1-15,-16-10 0 16,2 17 0-16,-2-1 0 15,0 6 1-15,-2 4 1 16,2 7-1-16,-3 7 1 16,3 4-1-16,0 4 1 0,5 3 0 15,2 4-2-15,3-6 1 16,2 3-1-16,0-8 2 0,1-4-1 16,-4-10 0-1,1-3 1-15,-8-9-1 16,-4-2 2-16,-8-5-1 0,-5-4 0 31,-7-7-1-31,-4 0 1 0,-3 7-1 16,0-2 0-16,1-3-1 15,7-2 1-15,0 0-1 16,5 0 0-16,6 0-1 16,10 0-3-16,0 0-5 15,0 0-14-15,0-10-17 16,0 10 2-16,9-9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9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7/11/2019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NULL"/><Relationship Id="rId21" Type="http://schemas.openxmlformats.org/officeDocument/2006/relationships/image" Target="../media/image15.emf"/><Relationship Id="rId7" Type="http://schemas.openxmlformats.org/officeDocument/2006/relationships/image" Target="../media/image90.png"/><Relationship Id="rId12" Type="http://schemas.openxmlformats.org/officeDocument/2006/relationships/image" Target="NULL"/><Relationship Id="rId17" Type="http://schemas.openxmlformats.org/officeDocument/2006/relationships/image" Target="../media/image15.png"/><Relationship Id="rId2" Type="http://schemas.openxmlformats.org/officeDocument/2006/relationships/image" Target="../media/image13.png"/><Relationship Id="rId16" Type="http://schemas.openxmlformats.org/officeDocument/2006/relationships/image" Target="../media/image140.png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4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20.png"/><Relationship Id="rId19" Type="http://schemas.openxmlformats.org/officeDocument/2006/relationships/image" Target="../media/image21.png"/><Relationship Id="rId4" Type="http://schemas.openxmlformats.org/officeDocument/2006/relationships/image" Target="NULL"/><Relationship Id="rId9" Type="http://schemas.openxmlformats.org/officeDocument/2006/relationships/image" Target="../media/image110.png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14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ΓΧΑ συστήματα </a:t>
            </a:r>
            <a:r>
              <a:rPr lang="el-GR" sz="2100" dirty="0" smtClean="0"/>
              <a:t>στο χώρο του Ζ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60"/>
            <a:ext cx="8959042" cy="601321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 </a:t>
            </a:r>
            <a:r>
              <a:rPr lang="el-GR" b="1" dirty="0"/>
              <a:t>ΓΧΑ Συστήματα στο Χώρο του Ζ – </a:t>
            </a:r>
            <a:r>
              <a:rPr lang="el-GR" b="1" dirty="0" smtClean="0"/>
              <a:t>Διατάξεις Συστημάτων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2725"/>
            <a:ext cx="9144000" cy="9265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4467" y="1016729"/>
            <a:ext cx="7021155" cy="2018583"/>
            <a:chOff x="1004467" y="1016729"/>
            <a:chExt cx="7021155" cy="2018583"/>
          </a:xfrm>
        </p:grpSpPr>
        <p:grpSp>
          <p:nvGrpSpPr>
            <p:cNvPr id="9" name="Group 8"/>
            <p:cNvGrpSpPr/>
            <p:nvPr/>
          </p:nvGrpSpPr>
          <p:grpSpPr>
            <a:xfrm>
              <a:off x="1004467" y="1016729"/>
              <a:ext cx="7021155" cy="2018583"/>
              <a:chOff x="1004467" y="1016729"/>
              <a:chExt cx="7021155" cy="201858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65566" t="46716" r="11793" b="31705"/>
              <a:stretch/>
            </p:blipFill>
            <p:spPr>
              <a:xfrm>
                <a:off x="1004467" y="1016729"/>
                <a:ext cx="7021155" cy="201858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144077" y="2466969"/>
                    <a:ext cx="32004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4077" y="2466969"/>
                    <a:ext cx="32004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520439" y="2464214"/>
                    <a:ext cx="32004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0439" y="2464214"/>
                    <a:ext cx="320040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196431" y="2452683"/>
                    <a:ext cx="34248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6431" y="2452683"/>
                    <a:ext cx="342482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964658" y="2452683"/>
                    <a:ext cx="342482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4658" y="2452683"/>
                    <a:ext cx="342482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168141" y="1360485"/>
                  <a:ext cx="32004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141" y="1360485"/>
                  <a:ext cx="32004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6154" r="-69231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31225" y="1356474"/>
                  <a:ext cx="2909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1225" y="1356474"/>
                  <a:ext cx="290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7917" r="-85417" b="-3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177241" y="1318374"/>
                  <a:ext cx="2909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241" y="1318374"/>
                  <a:ext cx="2909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7917" r="-85417" b="-344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972500" y="1326617"/>
                  <a:ext cx="29094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500" y="1326617"/>
                  <a:ext cx="29094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50000" r="-83333" b="-3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1580839" y="3077633"/>
            <a:ext cx="6334436" cy="3485091"/>
            <a:chOff x="1580839" y="3077633"/>
            <a:chExt cx="6334436" cy="3485091"/>
          </a:xfrm>
        </p:grpSpPr>
        <p:grpSp>
          <p:nvGrpSpPr>
            <p:cNvPr id="19" name="Group 18"/>
            <p:cNvGrpSpPr/>
            <p:nvPr/>
          </p:nvGrpSpPr>
          <p:grpSpPr>
            <a:xfrm>
              <a:off x="1580839" y="3077633"/>
              <a:ext cx="6334436" cy="3485091"/>
              <a:chOff x="1580839" y="3077634"/>
              <a:chExt cx="5437921" cy="316759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0839" y="3077634"/>
                <a:ext cx="5437921" cy="316759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664505" y="4911598"/>
                    <a:ext cx="251572" cy="33842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0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64505" y="4911598"/>
                    <a:ext cx="251572" cy="338423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652519" y="5774509"/>
                    <a:ext cx="251572" cy="33842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0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2519" y="5774509"/>
                    <a:ext cx="251572" cy="338423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5107153" y="5335229"/>
                    <a:ext cx="312056" cy="33842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0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7153" y="5335229"/>
                    <a:ext cx="312056" cy="338423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160355" y="5335229"/>
                    <a:ext cx="312056" cy="338423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l-GR" sz="20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0355" y="5335229"/>
                    <a:ext cx="312056" cy="338423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761072" y="3765574"/>
                  <a:ext cx="41616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072" y="3765574"/>
                  <a:ext cx="416169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0882" r="-33824" b="-3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680932" y="3754400"/>
                  <a:ext cx="41616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0932" y="3754400"/>
                  <a:ext cx="416169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32353" r="-32353" b="-3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767638" y="3276792"/>
                  <a:ext cx="41616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638" y="3276792"/>
                  <a:ext cx="416169" cy="369332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30882" r="-33824" b="-3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803851" y="4223182"/>
                  <a:ext cx="41616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sz="2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851" y="4223182"/>
                  <a:ext cx="416169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32353" r="-32353" b="-3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/>
              <p14:cNvContentPartPr/>
              <p14:nvPr/>
            </p14:nvContentPartPr>
            <p14:xfrm>
              <a:off x="5875560" y="2030760"/>
              <a:ext cx="10440" cy="100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73040" y="2025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56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Ευστάθεια 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Έχουμε δείξει ότι αν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το σύστημα είναι ευσταθές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&lt;1,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οι χαρακτηριστικές ρίζες του συστήματος, τότε το σύστημα είναι ευσταθές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ισχύει ότι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&lt;+∞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τότε το σύστημα είναι ευσταθές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ισχύει η παραπάνω σχέση, τότε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συγκλίνει ομοιόμορφα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 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συγκλίνει ομοιόμορφα, </a:t>
                </a:r>
                <a:r>
                  <a:rPr lang="el-GR" dirty="0" smtClean="0"/>
                  <a:t>τότε μπορούμε να τον υπολογίσουμε 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Ζ, </a:t>
                </a:r>
                <a:r>
                  <a:rPr lang="el-GR" dirty="0"/>
                  <a:t>α</a:t>
                </a:r>
                <a:r>
                  <a:rPr lang="el-GR" dirty="0" smtClean="0"/>
                  <a:t>ν το πεδίο σύγκλισης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 περιέχει το μοναδιαίο κύκλο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  <a:blipFill rotWithShape="0">
                <a:blip r:embed="rId2"/>
                <a:stretch>
                  <a:fillRect l="-1884" t="-2174" r="-1346" b="-5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137660" y="1211580"/>
            <a:ext cx="28194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>
            <a:off x="4137660" y="2186940"/>
            <a:ext cx="28194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4137660" y="4378556"/>
            <a:ext cx="28194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4137660" y="5331230"/>
            <a:ext cx="281940" cy="457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 </a:t>
                </a:r>
                <a:r>
                  <a:rPr lang="el-GR" b="1" dirty="0"/>
                  <a:t>ΓΧΑ Συστήματα στο Χώρο του Ζ – Εξισώσεις </a:t>
                </a:r>
                <a:r>
                  <a:rPr lang="el-GR" b="1" dirty="0" smtClean="0"/>
                  <a:t>διαφορών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την κρουστική απόκριση του συστήματος που περιγράφεται από τη συνάρτηση μεταφοράς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στην περίπτωση που το σύστημα είναι (α) ευσταθές, (β) αιτιατό. Γράψτε την εξίσωση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διαφορών που το περιγράφει.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  <a:blipFill rotWithShape="0">
                <a:blip r:embed="rId2"/>
                <a:stretch>
                  <a:fillRect l="-1905" t="-1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05920" y="2914560"/>
              <a:ext cx="8741160" cy="360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480" y="2906280"/>
                <a:ext cx="8760600" cy="36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1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60"/>
            <a:ext cx="8959042" cy="601321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 </a:t>
            </a:r>
            <a:r>
              <a:rPr lang="el-GR" b="1" dirty="0"/>
              <a:t>ΓΧΑ Συστήματα στο Χώρο του Ζ – Εξισώσεις </a:t>
            </a:r>
            <a:r>
              <a:rPr lang="el-GR" b="1" dirty="0" smtClean="0"/>
              <a:t>διαφορών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59560" y="1129680"/>
              <a:ext cx="8226720" cy="529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960" y="1126800"/>
                <a:ext cx="8246520" cy="53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5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60"/>
            <a:ext cx="8959042" cy="601321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 </a:t>
            </a:r>
            <a:r>
              <a:rPr lang="el-GR" b="1" dirty="0"/>
              <a:t>ΓΧΑ Συστήματα στο Χώρο του Ζ – Εξισώσεις </a:t>
            </a:r>
            <a:r>
              <a:rPr lang="el-GR" b="1" dirty="0" smtClean="0"/>
              <a:t>διαφορών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93040" y="960480"/>
              <a:ext cx="6541920" cy="4145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" y="950400"/>
                <a:ext cx="6563880" cy="41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4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 </a:t>
                </a:r>
                <a:r>
                  <a:rPr lang="el-GR" b="1" dirty="0"/>
                  <a:t>ΓΧΑ Συστήματα στο Χώρο του Ζ – </a:t>
                </a:r>
                <a:r>
                  <a:rPr lang="el-GR" b="1" dirty="0" smtClean="0"/>
                  <a:t>Ευστάθεια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περιγράφεται από τη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συνάρτηση μεταφοράς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Βρείτε την κρουστική απόκριση για κάθε πιθανό πεδίο σύγκλισης, σχεδιάστε πόλους και μηδενικά, και χαρακτηρίστε το ως προς την ευστάθεια και την </a:t>
                </a:r>
                <a:r>
                  <a:rPr lang="el-GR" dirty="0" err="1" smtClean="0"/>
                  <a:t>αιτιατότητα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  <a:blipFill rotWithShape="0">
                <a:blip r:embed="rId2"/>
                <a:stretch>
                  <a:fillRect l="-1905" t="-1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58480" y="3203640"/>
              <a:ext cx="7993080" cy="3130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240" y="3193560"/>
                <a:ext cx="8007840" cy="31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1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60"/>
            <a:ext cx="8959042" cy="601321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 </a:t>
            </a:r>
            <a:r>
              <a:rPr lang="el-GR" b="1" dirty="0"/>
              <a:t>ΓΧΑ Συστήματα στο Χώρο του Ζ – </a:t>
            </a:r>
            <a:r>
              <a:rPr lang="el-GR" b="1" dirty="0" smtClean="0"/>
              <a:t>Ευστάθεια</a:t>
            </a:r>
            <a:endParaRPr lang="el-GR" b="1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8440" y="1068840"/>
              <a:ext cx="8891280" cy="5692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1058400"/>
                <a:ext cx="8913600" cy="57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44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9056718" cy="6132712"/>
              </a:xfrm>
            </p:spPr>
            <p:txBody>
              <a:bodyPr numCol="1"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FIR </a:t>
                </a:r>
                <a:r>
                  <a:rPr lang="el-GR" b="1" dirty="0" smtClean="0"/>
                  <a:t>συστήματα</a:t>
                </a:r>
                <a:r>
                  <a:rPr lang="en-US" b="1" dirty="0" smtClean="0"/>
                  <a:t> (</a:t>
                </a:r>
                <a:r>
                  <a:rPr lang="el-GR" b="1" dirty="0" smtClean="0"/>
                  <a:t>επανάληψη…)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Συμπεράσματα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b="1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Ένα 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άπειρο (μόνο στο μηδέν)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έχει πόλους στο μηδέν (μόνο στο άπειρο)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Πεδίο </a:t>
                </a:r>
                <a:r>
                  <a:rPr lang="el-GR" dirty="0"/>
                  <a:t>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</a:t>
                </a:r>
                <a:r>
                  <a:rPr lang="el-GR" dirty="0" smtClean="0"/>
                  <a:t>Ένα μη-αιτιατό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θα έχει πόλους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μηδέν </a:t>
                </a:r>
                <a:r>
                  <a:rPr lang="el-GR" b="1" dirty="0" smtClean="0"/>
                  <a:t>και</a:t>
                </a:r>
                <a:r>
                  <a:rPr lang="el-GR" dirty="0" smtClean="0"/>
                  <a:t> στο άπειρο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9056718" cy="6132712"/>
              </a:xfrm>
              <a:blipFill rotWithShape="0">
                <a:blip r:embed="rId2"/>
                <a:stretch>
                  <a:fillRect l="-1884" t="-17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14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</p:spPr>
            <p:txBody>
              <a:bodyPr numCol="1"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n-US" b="1" dirty="0"/>
                  <a:t>I</a:t>
                </a:r>
                <a:r>
                  <a:rPr lang="en-US" b="1" dirty="0" smtClean="0"/>
                  <a:t>IR </a:t>
                </a:r>
                <a:r>
                  <a:rPr lang="el-GR" b="1" dirty="0" smtClean="0"/>
                  <a:t>συστήματα</a:t>
                </a:r>
                <a:r>
                  <a:rPr lang="en-US" b="1" dirty="0"/>
                  <a:t> (</a:t>
                </a:r>
                <a:r>
                  <a:rPr lang="el-GR" b="1" dirty="0"/>
                  <a:t>επανάληψη…)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Τα </a:t>
                </a:r>
                <a:r>
                  <a:rPr lang="en-US" dirty="0" smtClean="0"/>
                  <a:t>IIR </a:t>
                </a:r>
                <a:r>
                  <a:rPr lang="el-GR" dirty="0" smtClean="0"/>
                  <a:t>συστήματα αποτελούνται από άπειρες σε διάρκεια κρουστικές αποκρίσεις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συνάρτηση μεταφοράς γράφεται ως λόγος πολυωνύμων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Πόλοι και μηδενικά οπουδήποτε στο μιγαδικό επίπεδο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παρόμοια διαδικασία μπορούμε να δείξουμε ότι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Ένα </a:t>
                </a:r>
                <a:r>
                  <a:rPr lang="el-GR" dirty="0"/>
                  <a:t>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άπειρο</a:t>
                </a:r>
                <a:endParaRPr lang="el-GR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Ένα </a:t>
                </a:r>
                <a:r>
                  <a:rPr lang="el-GR" dirty="0" err="1"/>
                  <a:t>αντι</a:t>
                </a:r>
                <a:r>
                  <a:rPr lang="el-GR" dirty="0"/>
                  <a:t>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b="1" dirty="0"/>
                  <a:t>δεν</a:t>
                </a:r>
                <a:r>
                  <a:rPr lang="el-GR" dirty="0"/>
                  <a:t> έχει πόλους στο </a:t>
                </a:r>
                <a:r>
                  <a:rPr lang="el-GR" dirty="0" smtClean="0"/>
                  <a:t>μηδέν</a:t>
                </a:r>
                <a:endParaRPr lang="en-US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l-GR" dirty="0"/>
                  <a:t>Ένα μη-αιτιατό </a:t>
                </a:r>
                <a:r>
                  <a:rPr lang="en-US" dirty="0"/>
                  <a:t>I</a:t>
                </a:r>
                <a:r>
                  <a:rPr lang="en-US" dirty="0" smtClean="0"/>
                  <a:t>IR </a:t>
                </a:r>
                <a:r>
                  <a:rPr lang="el-GR" dirty="0"/>
                  <a:t>σύστημα </a:t>
                </a:r>
                <a:r>
                  <a:rPr lang="el-GR" dirty="0" smtClean="0"/>
                  <a:t>μπορεί να </a:t>
                </a:r>
                <a:r>
                  <a:rPr lang="el-GR" dirty="0"/>
                  <a:t>έχει πόλους </a:t>
                </a:r>
                <a:r>
                  <a:rPr lang="el-GR" b="1" dirty="0" smtClean="0"/>
                  <a:t>οπουδήποτε</a:t>
                </a:r>
                <a:endParaRPr lang="en-US" b="1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Πεδίο σύγκλισης της μορφής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05246"/>
                <a:ext cx="9056718" cy="6164926"/>
              </a:xfrm>
              <a:blipFill rotWithShape="0">
                <a:blip r:embed="rId2"/>
                <a:stretch>
                  <a:fillRect l="-1884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21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8959042" cy="6318708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ΓΧΑ Συστήματα στο Χώρο </a:t>
                </a:r>
                <a:r>
                  <a:rPr lang="el-GR" b="1" dirty="0" smtClean="0"/>
                  <a:t>του Ζ – Εξισώσεις διαφορών </a:t>
                </a:r>
                <a:r>
                  <a:rPr lang="en-US" b="1" dirty="0"/>
                  <a:t> (</a:t>
                </a:r>
                <a:r>
                  <a:rPr lang="el-GR" b="1" dirty="0"/>
                  <a:t>επανάληψη…)</a:t>
                </a: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Γνωρίζουμε ότι ένα ΓΧΑ σύστημα μπορεί να περιγραφεί ως μια εξίσωση διαφορών με μηδενικές αρχικές συνθήκες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εφαρμόσουμε τον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Ζ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μια γενική εξίσωση διαφορών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318708"/>
              </a:xfrm>
              <a:blipFill rotWithShape="0">
                <a:blip r:embed="rId3"/>
                <a:stretch>
                  <a:fillRect l="-1905" t="-1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25694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85881" y="3054485"/>
            <a:ext cx="0" cy="700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70696" y="5633936"/>
            <a:ext cx="3764604" cy="860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ΓΧΑ Συστήματα στο Χώρο του Ζ – Εξισώσεις διαφορών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ΓΧΑ σύστημα που περιγράφεται από την εξίσωση διαφορών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−4]</m:t>
                      </m:r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 συνάρτηση μεταφοράς του</a:t>
                </a:r>
                <a:r>
                  <a:rPr lang="en-US" dirty="0" smtClean="0"/>
                  <a:t>, </a:t>
                </a:r>
                <a:r>
                  <a:rPr lang="el-GR" dirty="0" smtClean="0"/>
                  <a:t>την κρουστική απόκριση, και σχεδιάστε πόλους και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μηδενικά, καθώς και την απόκριση πλάτους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  <a:blipFill rotWithShape="0">
                <a:blip r:embed="rId2"/>
                <a:stretch>
                  <a:fillRect l="-1905" t="-1826" r="-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04840" y="2628720"/>
              <a:ext cx="8595720" cy="3741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120" y="2616480"/>
                <a:ext cx="8615880" cy="37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3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60"/>
            <a:ext cx="8959042" cy="601321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b="1" dirty="0"/>
              <a:t>ΓΧΑ Συστήματα στο Χώρο του Ζ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37320" y="794880"/>
              <a:ext cx="7247880" cy="3197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640" y="785880"/>
                <a:ext cx="7266600" cy="322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/>
          <p:cNvGrpSpPr/>
          <p:nvPr/>
        </p:nvGrpSpPr>
        <p:grpSpPr>
          <a:xfrm>
            <a:off x="0" y="3743037"/>
            <a:ext cx="9144000" cy="2901950"/>
            <a:chOff x="0" y="3743037"/>
            <a:chExt cx="9144000" cy="290195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3807476"/>
              <a:ext cx="9144000" cy="2837511"/>
              <a:chOff x="0" y="3807476"/>
              <a:chExt cx="9144000" cy="28375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6570173"/>
                <a:ext cx="9144000" cy="7481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350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7143" y="3807476"/>
                <a:ext cx="7039320" cy="273204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" name="TextBox 8"/>
                  <p:cNvSpPr txBox="1"/>
                  <p:nvPr/>
                </p:nvSpPr>
                <p:spPr>
                  <a:xfrm rot="16200000">
                    <a:off x="932432" y="4937369"/>
                    <a:ext cx="398699" cy="1692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l-G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l-GR" sz="1100" dirty="0"/>
                  </a:p>
                </p:txBody>
              </p:sp>
            </mc:Choice>
            <mc:Fallback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932432" y="4937369"/>
                    <a:ext cx="398699" cy="169277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r="-714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0" name="TextBox 9"/>
                  <p:cNvSpPr txBox="1"/>
                  <p:nvPr/>
                </p:nvSpPr>
                <p:spPr>
                  <a:xfrm rot="16200000">
                    <a:off x="3384412" y="4871404"/>
                    <a:ext cx="398699" cy="1692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l-G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  <m:t>z</m:t>
                                  </m:r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l-GR" sz="1100" dirty="0"/>
                  </a:p>
                </p:txBody>
              </p:sp>
            </mc:Choice>
            <mc:Fallback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3384412" y="4871404"/>
                    <a:ext cx="398699" cy="1692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r="-714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 rot="16200000">
                    <a:off x="5599471" y="4903922"/>
                    <a:ext cx="555921" cy="191078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l-G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1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sz="1100" b="0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100" b="0" i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100" b="0" i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11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oMath>
                      </m:oMathPara>
                    </a14:m>
                    <a:endParaRPr lang="el-GR" sz="1100" dirty="0"/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5599471" y="4903922"/>
                    <a:ext cx="555921" cy="19107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95524" y="3822763"/>
                  <a:ext cx="411523" cy="1692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l-GR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  <m:d>
                              <m:dPr>
                                <m:ctrlPr>
                                  <a:rPr lang="en-US" sz="1100" b="1" i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100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l-GR" sz="1100" b="1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524" y="3822763"/>
                  <a:ext cx="411523" cy="1692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8468" y="3809924"/>
                  <a:ext cx="411523" cy="1692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l-GR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  <m:d>
                              <m:dPr>
                                <m:ctrlPr>
                                  <a:rPr lang="en-US" sz="1100" b="1" i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100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l-GR" sz="1100" b="1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8468" y="3809924"/>
                  <a:ext cx="411523" cy="1692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536599" y="3743037"/>
              <a:ext cx="12312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00" b="1" dirty="0" smtClean="0"/>
                <a:t>Απόκριση Πλάτους</a:t>
              </a:r>
              <a:endParaRPr lang="el-GR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1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 </a:t>
                </a:r>
                <a:r>
                  <a:rPr lang="el-GR" b="1" dirty="0"/>
                  <a:t>ΓΧΑ Συστήματα στο Χώρο του Ζ – Εξισώσεις </a:t>
                </a:r>
                <a:r>
                  <a:rPr lang="el-GR" b="1" dirty="0" smtClean="0"/>
                  <a:t>διαφορών</a:t>
                </a: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</a:t>
                </a:r>
                <a:r>
                  <a:rPr lang="el-GR" u="sng" dirty="0" smtClean="0"/>
                  <a:t>μη-αιτιατό</a:t>
                </a:r>
                <a:r>
                  <a:rPr lang="el-GR" dirty="0" smtClean="0"/>
                  <a:t> ΓΧΑ σύστημα που περιγράφεται από την εξίσωση διαφορών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−2]=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Βρείτε τη συνάρτηση μεταφοράς του</a:t>
                </a:r>
                <a:r>
                  <a:rPr lang="en-US" dirty="0" smtClean="0"/>
                  <a:t>, </a:t>
                </a:r>
                <a:r>
                  <a:rPr lang="el-GR" dirty="0" smtClean="0"/>
                  <a:t>την κρουστική απόκριση, και σχεδιάστε πόλους και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μηδενικά, καθώς και την απόκριση πλάτους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437460"/>
                <a:ext cx="8959042" cy="6013216"/>
              </a:xfrm>
              <a:blipFill rotWithShape="0">
                <a:blip r:embed="rId2"/>
                <a:stretch>
                  <a:fillRect l="-1905" t="-1826" r="-3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3880" y="2507400"/>
              <a:ext cx="8696160" cy="3772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920" y="2497320"/>
                <a:ext cx="8721000" cy="378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646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60"/>
            <a:ext cx="8959042" cy="601321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b="1" dirty="0"/>
              <a:t>ΓΧΑ Συστήματα στο Χώρο του Ζ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2640" y="1096200"/>
              <a:ext cx="8260560" cy="4253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840" y="1084680"/>
                <a:ext cx="8275320" cy="42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55960" y="5080680"/>
              <a:ext cx="7142400" cy="1384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20" y="5073480"/>
                <a:ext cx="7158600" cy="14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77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437460"/>
            <a:ext cx="8959042" cy="601321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 </a:t>
            </a:r>
            <a:r>
              <a:rPr lang="el-GR" b="1" dirty="0"/>
              <a:t>ΓΧΑ Συστήματα στο Χώρο του Ζ – Εξισώσεις διαφορών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</a:p>
          <a:p>
            <a:pPr marL="201168" lvl="1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4050" r="7287" b="3368"/>
          <a:stretch/>
        </p:blipFill>
        <p:spPr>
          <a:xfrm>
            <a:off x="4161904" y="2816978"/>
            <a:ext cx="4884420" cy="37033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41760" y="844560"/>
              <a:ext cx="7804080" cy="2389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80" y="834480"/>
                <a:ext cx="7823880" cy="24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21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3668</TotalTime>
  <Words>469</Words>
  <Application>Microsoft Office PowerPoint</Application>
  <PresentationFormat>On-screen Show (4:3)</PresentationFormat>
  <Paragraphs>154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331</cp:revision>
  <dcterms:created xsi:type="dcterms:W3CDTF">2018-08-17T16:23:20Z</dcterms:created>
  <dcterms:modified xsi:type="dcterms:W3CDTF">2019-11-07T16:28:27Z</dcterms:modified>
</cp:coreProperties>
</file>