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300" r:id="rId3"/>
    <p:sldId id="301" r:id="rId4"/>
    <p:sldId id="281" r:id="rId5"/>
    <p:sldId id="279" r:id="rId6"/>
    <p:sldId id="303" r:id="rId7"/>
    <p:sldId id="302" r:id="rId8"/>
    <p:sldId id="280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307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1" autoAdjust="0"/>
  </p:normalViewPr>
  <p:slideViewPr>
    <p:cSldViewPr snapToGrid="0">
      <p:cViewPr>
        <p:scale>
          <a:sx n="150" d="100"/>
          <a:sy n="150" d="100"/>
        </p:scale>
        <p:origin x="47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1T10:23:14.5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1721 4588 37 0,'-38'-13'31'15,"-12"-1"-6"-15,-4 10-6 16,-3 12-4-16,2 9-4 15,10 14-5-15,11 5-2 0,17 8-2 16,13 4 0-16,11 0-1 16,17-6 1-16,14-6-1 15,10-7 0-15,-1-12 0 0,-2-6-1 16,-8-7 1-16,-7-8-1 16,-18-4-1-16,-21 1 0 31,-22-2 0-31,-25 5 0 0,-9 4 1 15,-10 9-1-15,-1 11 1 16,4 10 0-16,6 7 1 16,18 3 0-16,18 8 1 15,21-4-1-15,22-1 1 16,20-9-1-16,11-10 1 16,19-6 0-16,5-9 0 0,9-9 1 15,2-11-2-15,-3-6 2 16,-8-8-1-16,-10-7 0 15,-13 3 0-15,-13-5 0 16,-7 8-1-16,-11 7 0 16,-14 9-1-16,0 10 1 15,0 9-1-15,-8 11 0 0,4 6 1 16,4 8-2-16,-4-2-3 16,8 3-7-16,2-6-18 15,-3-10-6-15,2-8-2 16,-5-11 1-16</inkml:trace>
  <inkml:trace contextRef="#ctx0" brushRef="#br0" timeOffset="153.4229">1847 4734 45 0,'-3'-31'35'15,"3"19"0"-15,-9 5-1 16,9 7-25-16,-16 12-18 15,13 0-22-15,3 14-3 0,0-4-1 16,11 11 0-16</inkml:trace>
  <inkml:trace contextRef="#ctx0" brushRef="#br0" timeOffset="353.5956">2033 5046 39 0,'16'41'35'0,"-10"-8"0"15,0-3-11-15,0-1-7 16,-2-5-5-16,-1-2-2 16,-3-13-3-16,0-9-1 15,17 0-2-15,-10-12-1 0,4-2-5 16,-1-12-5 0,2 1-14-16,4-3-16 0,-1-6-1 15,2 5 0-15,-3-3 0 0</inkml:trace>
  <inkml:trace contextRef="#ctx0" brushRef="#br0" timeOffset="769.2239">2507 5043 45 0,'0'29'34'0,"-21"40"21"16,-4-48-39 0,3 1-8-16,-2-12-4 15,0-10-6-15,1-5-1 16,6-10-2-16,6-5 0 15,5-5-2-15,6 6 1 16,5-4 0 0,2 9 3-16,3 9 2 15,5 8 3-15,4 8 1 16,-1 3 0-16,3 10 1 16,2-3 0-16,2-1-1 15,-1-6 1-15,4-5-1 16,-4-9-1-16,1-7-1 15,-5-8-1-15,1-5 1 0,-3-3-1 16,-2-4 1-16,-2 1 0 0,-7 4 0 16,0 3 1-1,0 11 0-15,-7 8 2 16,0 0 0-16,6 19 1 0,-6 4 1 16,0 5-2-16,6 8 0 15,-3-2-1 1,1-5-6-16,4-2-23 15,2 1-11-15,-10-15-1 16,7 6-1-16</inkml:trace>
  <inkml:trace contextRef="#ctx0" brushRef="#br0" timeOffset="2742.3824">3869 5932 21 0,'0'0'32'16,"12"10"2"-16,7 14 1 16,12 14-19-16,3 11-7 15,19 17-2-15,-1 8-1 16,7 11-3-16,-3-2-7 16,-3 1-17-16,-7-12-13 31,0-2-1-31,-14-19 0 0</inkml:trace>
  <inkml:trace contextRef="#ctx0" brushRef="#br0" timeOffset="2974.6085">4477 6021 50 0,'-22'-26'36'0,"0"23"2"15,-12 9-10-15,-6 17-15 16,-4 19-4-16,-15 17-3 16,-3 12-2-16,-12 11-3 15,-4 4-4 1,3-2-4-16,2-9-7 16,13-11-19-16,14-8-5 0,9-26 1 15,25-15-1-15</inkml:trace>
  <inkml:trace contextRef="#ctx0" brushRef="#br0" timeOffset="3243.9415">4926 5995 16 0,'-45'-5'31'15,"0"19"1"-15,-11-1-2 0,0 19-14 32,0 15-5-32,0 14-2 15,10 11-3-15,8 3-1 16,20 5 0-16,16-1-1 16,17-5-1-16,18-9-5 0,12-14-12 15,14-19-20 1,12-6-1-16,-4-16 0 0,5-10-1 15</inkml:trace>
  <inkml:trace contextRef="#ctx0" brushRef="#br0" timeOffset="3591.1627">4888 6338 52 0,'-7'-14'35'16,"20"11"-2"-16,8-1-15 15,3 1-5-15,10 6-4 16,-1-3-3-16,3 11-2 16,-2-3-2-16,-9 4-1 15,-8 0 0 1,-13 2 0-16,-6 5 0 16,-13-1-1-16,-8-1 1 15,-3 0 0-15,-4-1-1 16,3-1 0-16,-2-5 0 15,8 4 1-15,7-10 0 16,14-4 0-16,0 0 0 16,20 13 0-16,2-13 0 0,7 5-1 15,7 2-4-15,2-7-10 0,-2-6-22 16,4 10-2-16,-9-11 1 16,0 0-1-16</inkml:trace>
  <inkml:trace contextRef="#ctx0" brushRef="#br0" timeOffset="3823.6983">5277 6068 62 0,'17'-11'38'0,"2"11"0"16,6 18-13-16,6 20-10 15,-9 13-6-15,-4 19-3 16,-13 8-1-16,-5 6-2 0,-13-2-3 15,-4-4-3-15,0-3-7 16,-8-21-13-16,3-15-16 16,14-17-1-16,8-22 0 15,10 0 0-15</inkml:trace>
  <inkml:trace contextRef="#ctx0" brushRef="#br0" timeOffset="4007.613">5733 6307 36 0,'0'0'35'0,"16"-3"0"0,-2 3 1 16,9-3-23-16,6 3-9 15,2 0-9-15,2 6-18 16,-4-6-10-16,-1 0-2 15,-9 0 0-15</inkml:trace>
  <inkml:trace contextRef="#ctx0" brushRef="#br0" timeOffset="4160.4456">5767 6428 59 0,'8'15'37'16,"6"-9"1"-16,12-1-11 15,10 0-19 1,4-10-37-16,10 8-5 16,-2-11-2-16,12-1-1 15</inkml:trace>
  <inkml:trace contextRef="#ctx0" brushRef="#br0" timeOffset="4861.1435">7482 5620 19 0,'36'-13'30'0,"-8"13"-4"16,-28 0-7-16,-30-4-5 0,-23 7-3 15,-18-1-3 1,-13-2-5-16,-9 0-2 0,-3 0 0 16,5-2 0-16,14 2 0 15,13-3 1-15,17-2-1 16,16 5 1-16,21 0 1 15,10 0 1 1,31 26 0-16,5-5 2 16,6 7-2-16,-4 5 1 15,3 9 0-15,-16 9 0 16,-10 9-2-16,-25 3 0 16,-19 4-1-16,-20 3-1 15,-3-1 0-15,-7-4-1 16,3-4 0-16,9-8 0 0,13-8 0 15,19-10 1-15,24-6-1 16,25-14 0-16,21-1 1 16,20-5-1-16,21-4 1 15,16 0 0-15,15 0-1 16,0-5 0-16,-6 5-1 16,-11 2-5-16,-24-7-7 0,-13 0-23 15,-23 5-2-15,-28-5 0 16,-22 0 1-16</inkml:trace>
  <inkml:trace contextRef="#ctx0" brushRef="#br0" timeOffset="5328.6233">6586 6933 11 0,'7'-22'33'15,"4"22"0"-15,-1 0 1 0,1 7-15 16,3 13-5-16,-8 4-3 31,0 8-3-31,-6-3-3 16,0 1-1-16,-4-6-2 0,-2-5-1 15,3-9-1-15,3-10 0 16,0-11 0-16,6-10-1 16,4-4 1-16,2 1-1 15,10-1 1-15,-1 7 0 16,2 4 1-16,-5 11 0 0,1 6 0 15,-1 13 0-15,-3 8 1 16,-2 1-2-16,-3 3-2 16,-7-3-6-16,2-5-19 15,11 2-10-15,-16-22 1 16,17 6 0-16</inkml:trace>
  <inkml:trace contextRef="#ctx0" brushRef="#br0" timeOffset="5478.3315">7004 6900 45 0,'21'-2'32'0,"-4"-6"0"16,7 0-6-16,3 5-24 0,5 3-16 16,2 3-16-16,-9-7-2 0,6 11 0 15,-16-7 4-15</inkml:trace>
  <inkml:trace contextRef="#ctx0" brushRef="#br0" timeOffset="5647.8109">7021 7004 29 0,'6'17'34'16,"-6"-17"0"-16,21 12-2 15,3-9-18-15,1-3-12 16,9 0-17-16,-6-5-15 15,13 2-3 1,-10-14-1-16</inkml:trace>
  <inkml:trace contextRef="#ctx0" brushRef="#br0" timeOffset="5831.5515">7351 6997 15 0,'-6'-9'29'16,"21"9"0"0,-2-4 0-16,15 4-19 0,-1 0-17 15,5 0-16-15,11 10-5 16,-11-13-1-16,10 9 5 31</inkml:trace>
  <inkml:trace contextRef="#ctx0" brushRef="#br0" timeOffset="6128.189">7704 6965 51 0,'-11'0'33'16,"-14"-6"-1"-16,6-3-12 15,4-3-9-15,6-5-6 16,6 0-4-16,9 2-1 0,8 3 0 16,5 3-1-16,6 9 1 15,0 9 2-15,2 9 0 16,-4 5 1-16,4 6 1 15,-6-2-1-15,5 2 1 16,-2-9-1-16,2-8 0 16,-2-8 0-16,2-10 0 0,-5-8 0 15,-5 1 0-15,-8-8-1 16,-8 1-1-16,-8 2-3 0,-12-2-10 16,-2 0-26-1,-5 8 1-15,-10-9-2 0,3-4 1 16</inkml:trace>
  <inkml:trace contextRef="#ctx0" brushRef="#br0" timeOffset="6495.1892">7150 5081 49 0,'0'0'32'0,"0"0"2"16,0 14-12-16,0 15-11 0,0 9-6 16,6 6-8-16,1 3-9 15,2 3-19-15,-6-16-2 16,9 0 0-16,-18-17 0 15</inkml:trace>
  <inkml:trace contextRef="#ctx0" brushRef="#br0" timeOffset="6932.788">6961 5291 29 0,'19'0'28'15,"8"0"1"-15,1 0-11 16,10-5-11-16,4 5-1 31,2-4-2-31,3 4-1 0,-7 0-2 16,-9 0 0-16,-6 6 1 15,-10 1 0-15,-15-7 2 0,4 12 0 16,-16-12 1 0,-1 0 0-16,-6-4 0 0,7-4-2 15,3-8-1-15,2 0-1 16,7-2-1-16,10 2-1 0,5 3-1 15,4 8 1-15,5 5 0 16,4 9 1-16,-3 6 1 16,2 9 0-16,-1-1 1 15,2 3 0-15,-1-2 2 16,4-4 0-16,-2-6 1 16,4-7 0-1,-5-12 0-15,3-2 1 16,-5-11 0-16,-8-1 0 15,-9-5-3-15,-9 0 0 16,-13 7-1-16,-8 3-2 16,-10 12-7-16,-12 2-22 15,3 4-11-15,2 12 0 16,4 0-1-16</inkml:trace>
  <inkml:trace contextRef="#ctx0" brushRef="#br0" timeOffset="7981.6366">8187 6067 36 0,'17'0'29'0,"-1"0"-10"0,3 3-2 16,-2 9-3-16,-4 7-4 15,-3 13-2-15,-4 6-2 16,0 4-1-16,-6 3-1 0,3-4-1 15,1-6-2-15,4-2 1 16,1-10-1-16,11-10 0 16,1-8 0-16,4-11-1 15,3-9 0-15,-1-6 0 16,2-7 1-16,-6-3-2 31,-2-3 1-31,-8-3 0 0,-5 3 0 16,-4 3 0-16,-4 7 1 15,-9 8 0-15,9 16 0 16,-16-8 0-16,8 18 0 16,1 11 1-16,4 5-1 15,3 5 0-15,3 4-1 0,6-6-1 16,3 0-7-16,3-4-10 16,1-12-16-16,8-2-1 15,-4-16 1-15,8-2-1 16</inkml:trace>
  <inkml:trace contextRef="#ctx0" brushRef="#br0" timeOffset="8312.7578">8758 6138 27 0,'6'10'33'0,"-13"9"1"16,7 14-8-16,-5 7-9 15,-1 2-5-15,2 4-2 16,0-7-3-16,4-4-2 15,0-12-2-15,0-5-1 16,0-18 1-16,13-12-1 0,-7-11 0 16,1-11 0-16,-5-9 0 15,1-6-1-15,-3-6 1 16,-5-5-1-16,1 3 0 16,-4 6-1-16,2 3 0 15,-1 8 1-15,5 7-1 16,2 10 0-16,5 7-1 0,4 5 0 15,12 6-3-15,8-1-3 16,8 6-5-16,1 0-12 16,7-3-13-16,9 6-1 0,-5-3 1 15,0 11 6 1</inkml:trace>
  <inkml:trace contextRef="#ctx0" brushRef="#br0" timeOffset="8532.4849">8835 6402 30 0,'0'0'32'0,"16"9"0"15,2-9-4-15,10-3-19 16,3 3-9-16,0-6-23 15,7 10-7-15,-17-11-2 16,3 7 0-16</inkml:trace>
  <inkml:trace contextRef="#ctx0" brushRef="#br0" timeOffset="8866.5525">9025 6106 62 0,'18'-3'35'0,"-2"3"1"0,-5 13-17 16,4 6-7-16,-7 3-3 0,3 7-3 15,-8-5-1-15,1 0-2 16,-4-6 0-16,0-4-2 16,0-14 0-16,0 0-1 15,10-12 0-15,1-8-1 16,2-2 0-16,3-1 0 0,6 1 0 15,1 0 0-15,-1 6 0 16,3 10 1-16,-6 6 1 16,-4 12-1-16,-5 7 1 15,-4 3 1-15,-6 5-2 16,4 1-2-16,-4 0-8 16,0-6-11-1,0-8-17-15,9-5 0 16,-9-9 0-16,26-5 0 15</inkml:trace>
  <inkml:trace contextRef="#ctx0" brushRef="#br0" timeOffset="9251.5417">9384 5938 28 0,'18'0'33'0,"-2"-6"0"15,11 6-3-15,4 0-18 16,0-4-3-16,1 0-2 16,-4 0-3-1,0 4-1-15,-7 0-2 16,-2 4 0-16,-10 9-1 16,-6 6 1-16,-3 4-1 15,0 12 1-15,-3 9 3 16,3 8-1-16,4 4 2 15,4 5-2-15,-2-7 1 16,7 3 0-16,-1-6 0 0,1-6-1 16,-6-10-1-16,-4-9 0 15,-7-8 0-15,-7-8-1 16,-6-4 0-16,-6-6-1 16,-1 0-2-16,-3-9-4 15,5 9-11-15,3-6-23 16,5-4 1-16,14-2 0 0,9-4 0 15</inkml:trace>
  <inkml:trace contextRef="#ctx0" brushRef="#br0" timeOffset="9651.1342">9966 6087 41 0,'0'0'35'0,"16"0"1"16,2 0-12-16,7 0-9 0,16 0-3 16,-7 0-2-16,7 5-3 15,-7-5-2-15,-3 4-1 16,-10 0-3-16,-9 7 1 15,-12 3-1-15,-12 3-1 16,-7 4 0-16,-5 2 1 16,-1 2-1-1,0 0 0-15,0 2 0 16,4-6 0-16,9-4 0 16,5-2 0-16,7-7 0 15,12 1 0-15,5-6 1 0,9-3-2 16,6 0-4-1,-1-5-15-15,3-5-18 16,4 3 0-16,-7-3 0 0,-3 1 0 16</inkml:trace>
  <inkml:trace contextRef="#ctx0" brushRef="#br0" timeOffset="9867.2839">10054 5861 42 0,'18'0'33'0,"0"-7"0"16,20 2-8-16,-2 1-22 31,8 1-16-31,6 6-16 0,-12-6-2 16,4 6-2-16,-14-6 4 15</inkml:trace>
  <inkml:trace contextRef="#ctx0" brushRef="#br0" timeOffset="10252.3865">10497 5757 35 0,'0'-14'35'0,"0"14"0"15,13-9 0-15,-13 9-19 16,15 16-4-16,-9-3-5 15,1 8-2-15,-2-2-1 16,2 5-1-16,-4-6 0 31,0-4 0-31,-3-2-2 0,0-12 1 16,0 0-2-16,0 0 0 16,11-14 1-16,-3-3-2 15,4 2 1-15,3-3-1 16,-2-1 0-16,5 1 1 15,-3 7-1-15,-2 2 1 16,2 5 0-16,-2 4 1 0,-3 7 0 16,2 6 0-16,0 3 1 15,-3 5 1-15,-3-1-1 16,1 4 0-16,0-4 0 0,-4-1-1 16,-3 0-6-1,-3-6-26-15,3-13-8 16,-7 16-1-16,7-16 0 0</inkml:trace>
  <inkml:trace contextRef="#ctx0" brushRef="#br0" timeOffset="10938.3046">8959 6788 37 0,'9'0'34'15,"-9"19"0"-15,3 27-13 0,3 25-4 16,-3 16-5-16,4 24-4 0,-1 16-1 15,-2 10-3 1,-4 1-7-16,0-13-8 16,0-18-9-16,0-16-14 0,-10-33-2 15,6-16 0-15,-8-32 3 16</inkml:trace>
  <inkml:trace contextRef="#ctx0" brushRef="#br0" timeOffset="11269.3105">8869 6835 27 0,'0'0'29'15,"-22"19"-5"-15,3 5-7 16,3 2-5-16,2 3-3 15,7 0-1-15,7-4-3 16,3-9-1-16,13-12-1 0,2-11 0 16,5-11-2-16,4-7 1 15,1-5 0-15,-2-2-1 16,-5 0 1-16,-1 8 0 16,-6 7-1-16,2 15 0 0,-1 9 0 15,-3 13-4 1,3 10-22-1,2 12-8-15,-2-1 0 16,6 10-1-16</inkml:trace>
  <inkml:trace contextRef="#ctx0" brushRef="#br0" timeOffset="11816.8535">8059 8407 26 0,'0'-42'29'0,"5"9"-6"0,-5-3-2 16,0 7-3-16,0 7-4 15,0 6-3-15,0 16-2 16,-6 21-2-16,6 11-1 15,0 9-2-15,0 7 0 16,3 8-1-16,2 4 0 0,-1-4-1 16,2-3 0-16,-2-9 0 15,-4-6-2-15,-7-12 1 16,0-6-1-16,-7-11 0 16,-1-6 0-16,-1-3 0 15,-2-4 0-15,5-4-1 16,4-3 1-1,9 2-1-15,12 0 1 16,9 2-2-16,2 0-5 16,11 7-8-16,1 0-18 15,-2 0-3-15,4 0 0 16,-6 0-1-16</inkml:trace>
  <inkml:trace contextRef="#ctx0" brushRef="#br0" timeOffset="11986.703">8419 8647 55 0,'24'21'34'0,"-21"-3"-3"16,-3 6-15-16,0 5-8 0,-6 2-14 16,0 1-22-16,-13-15-4 15,7 0-2-15,-11-13 0 16</inkml:trace>
  <inkml:trace contextRef="#ctx0" brushRef="#br0" timeOffset="12518.4671">8767 8473 18 0,'0'0'31'0,"27"13"1"16,-20 5-7-16,3 6-6 15,-2 8-8-15,-8-6-2 0,0 3-2 16,0-5-3-16,-5-9-2 15,5-15-1-15,0 0-1 16,0-10-2-16,9-10 1 16,3-3-1-16,4-4 1 15,2-2 0-15,-2 6 1 0,2 5 1 32,-3 11 1-32,-2 7 0 15,-1 13 1-15,-5 5 0 16,2 9-1-16,-5 0-6 15,1 1-16-15,-2-7-13 0,7-2-2 16,-10-19 1-16</inkml:trace>
  <inkml:trace contextRef="#ctx0" brushRef="#br0" timeOffset="12787.2184">9169 8370 29 0,'-11'-6'34'0,"11"6"0"0,11 14 1 16,8-5-17-16,6 7-10 15,0 1-3-15,3-1-2 16,0-4-1-16,-7-1 0 16,-5-2-1-16,-5 0 0 15,-11-9-1-15,-11 13 1 16,-8-4-2-1,-5-4-4-15,2 6-6 16,0 2-18-16,-3-8-6 16,12 7 0-16,-1-12 0 15</inkml:trace>
  <inkml:trace contextRef="#ctx0" brushRef="#br0" timeOffset="12987.0556">9170 8653 28 0,'0'0'31'0,"24"15"0"16,-8-15-6-16,9 0-15 0,1 0-11 16,3 0-16-16,8 8-11 15,-8-8-2-15,11 2-1 16</inkml:trace>
  <inkml:trace contextRef="#ctx0" brushRef="#br0" timeOffset="13340.1901">9783 8439 9 0,'-49'-31'62'16,"12"22"-32"-16,9 7-13 16,-6 6-4-1,3 6-4-15,6 9-2 0,1 8-3 16,14 7 0-16,4 3 0 16,15 5 0-16,6-9 0 15,13 2 0-15,7-13-1 31,12-6 0-31,-4-16 0 0,0-5 1 16,-6-17-1-16,-5-6 1 16,-15-7-1-16,-13 0 0 15,-17 1-2-15,-11-2-6 16,-5 4-32-16,-4 10-2 16,-4 1 0-16,6 4-1 15</inkml:trace>
  <inkml:trace contextRef="#ctx0" brushRef="#br0" timeOffset="13987.0927">11203 6160 19 0,'14'-3'31'0,"2"-2"0"16,17 5 0-16,-1 0-20 0,13-2-10 16,5 2-14-16,-5-11-16 15,3 14-2-15,-14-3 0 16</inkml:trace>
  <inkml:trace contextRef="#ctx0" brushRef="#br0" timeOffset="14156.4735">11250 6304 41 0,'11'6'32'0,"11"-6"-1"15,16 0-15-15,7 7-38 0,0-15-4 16,17 8-4-16,-4-18-1 0</inkml:trace>
  <inkml:trace contextRef="#ctx0" brushRef="#br0" timeOffset="14820.2473">12916 5586 35 0,'16'-7'31'16,"-4"7"-6"0,-12 0-5-16,-24 0-3 15,-6 0-6-15,-12-5-2 0,-7 5-3 16,-13-10-2-16,2 3-1 15,-4-1-2-15,5 1 0 16,8 3-1-16,6 4 0 16,14 0 0-16,8 4 0 15,17 6-1-15,16 4 1 0,9 4 0 16,14 3 0-16,14 6 1 16,8 2 0-16,7 2-1 15,7 5 1-15,-10 3-1 16,-9 5 1-16,-23 2 0 15,-11 6-1-15,-29 0 1 16,-17 8-1-16,-14 1 1 0,-18 2-1 16,-6 0 1-16,6-5-1 15,3-7 0-15,7-4 1 16,13-8 0-16,16-4 1 16,16-10 0-16,16-3 1 15,10-9-1-15,19-4 1 0,21-9-1 31,14 0 0-31,14 0 0 0,13-9-2 16,5 2-4 0,3-2-4-16,0 5-10 0,-13 4-20 15,-27-3 0-15,-7 9 0 16,-33-6 1-16</inkml:trace>
  <inkml:trace contextRef="#ctx0" brushRef="#br0" timeOffset="15275.2705">12299 6806 43 0,'15'0'35'15,"-15"0"-1"-15,21 20-10 0,-10 3-9 16,-11 3-6-16,6 5-2 16,-8 1-3-16,-3-2-2 15,2-4-1-15,-2-9-2 16,1-8 0-16,4-9-1 15,6-20 0-15,3-2 0 16,11-6 0-16,1-5 1 0,1-1 1 16,5 5 1-16,-3 4 1 15,-1 13 0-15,-6 7 1 16,0 13 0-16,-7 4 0 16,-4 10-1-16,-6 6 0 15,0 4-3-15,0 0-5 31,0-8-10-31,0-10-20 0,6 2-1 16,-6-16 0-16,21 0 1 16</inkml:trace>
  <inkml:trace contextRef="#ctx0" brushRef="#br0" timeOffset="15444.1552">12690 6793 47 0,'6'10'34'15,"-6"-10"1"-15,25 5-1 0,-4-1-26 16,8-1-9-16,2-1-8 16,5-2-19-16,2 3-5 15,-11-6-2-15,5 8 1 32</inkml:trace>
  <inkml:trace contextRef="#ctx0" brushRef="#br0" timeOffset="15623.0086">12711 6938 35 0,'0'0'29'0,"0"0"1"16,25 3-10-16,-3-3-12 16,4 6-7-16,7-6-9 15,4 3-11-15,9 3-10 16,-8-12-1-16,11 12 0 0</inkml:trace>
  <inkml:trace contextRef="#ctx0" brushRef="#br0" timeOffset="15860.3714">13207 6835 68 0,'-15'-18'33'16,"-1"13"-7"-16,-2 5-9 15,-4 5-8-15,7 7-3 16,-4 4-3-16,9 6-1 15,5 3-1-15,10 2 1 0,2-1 1 16,8-6 0-16,7-7 1 16,0-7 0-16,3-6 0 15,2-10 0-15,-5-8-1 16,-3-4-2-16,-7-3-5 16,-9-2-18-16,-3-6-16 15,-5 4 0-15,-18-7 0 0,5 2-1 16</inkml:trace>
  <inkml:trace contextRef="#ctx0" brushRef="#br0" timeOffset="16260.6638">12463 5049 31 0,'-9'-17'31'16,"9"17"0"-16,4 17-10 16,4 2-6-16,2 14-6 15,3 2-4-15,-4 3-6 16,3-1-15-16,0 5-15 15,-12-19-1-15,0 1 0 0</inkml:trace>
  <inkml:trace contextRef="#ctx0" brushRef="#br0" timeOffset="16708.808">12303 5262 19 0,'30'0'28'0,"1"-8"0"0,13 6-6 16,6-5-14-16,3 3-3 15,2-6-2-15,0 4-2 16,-5 5-1-16,-6 1-1 16,-11 5 1-16,-10 7 1 15,-10 1 1-15,-8 4 0 32,-11 3 2-32,-9-6 0 0,2 1 0 15,-8-6-1-15,2-9-3 16,2-9-2-16,2-6-1 15,7-4-2-15,4-6-1 16,7-1 2-16,0 2 0 16,3 2 3-16,7 7 3 15,22 11 9-15,-18 13-3 16,3 6 0-16,4 4-1 16,5 3 0-16,0 2 0 15,7-4-1-15,1-5-1 0,5-5 0 16,-4-10 0-16,-1 0 0 15,-9-16-1-15,-6 2 0 32,-16-8-1-32,-12 0 0 0,-10 3-3 15,-9 2-3-15,-8 9-15 16,8 8-20-16,-9-4-1 16,9 14 0-16,6-3 0 15</inkml:trace>
  <inkml:trace contextRef="#ctx0" brushRef="#br0" timeOffset="17842.6004">13583 6082 46 0,'33'0'33'15,"-2"-10"0"-15,9 5-15 32,0 1-7-32,1 2-4 0,-3 2-3 15,-6 2-1-15,-8 3-2 16,-15 8 0-16,-15 5 0 16,-7 2 0-16,-12 8 0 15,-5 1-1-15,-1 0 2 16,-3 2-2-16,5-1 0 15,5-3 1-15,9-3-1 0,8-5 1 16,7-5 0-16,9-3 0 16,7 1 0-16,9-6-3 15,2-6-5-15,8-9-24 16,2 4-3-16,-6-12-1 16,6 3-1-16</inkml:trace>
  <inkml:trace contextRef="#ctx0" brushRef="#br0" timeOffset="18062.574">13735 5912 23 0,'25'0'30'0,"-1"-7"1"16,17 2-9-16,9 2-11 16,6 3-8-16,-3-2-15 15,-10-2-15-15,2 9-3 0,-19-10 0 16</inkml:trace>
  <inkml:trace contextRef="#ctx0" brushRef="#br0" timeOffset="18447.3294">14100 5779 28 0,'0'-9'33'16,"16"18"1"-16,-7 1-8 0,0 8-10 16,1 5-3-1,-10 4-4-15,12 0-1 0,-9-1-3 16,4 0-1-16,-7-9 0 15,5-4-3-15,-5-13-1 0,10-5 0 16,2-9-1-16,-2-4 0 16,0-6 1-16,5-5-1 15,6-2-1-15,-5 3 2 16,-1 5 1-16,1 4-1 16,-4 10 2-16,-2 9 0 15,-10 0 0 1,12 22 1-16,-15 0 0 15,6 6 0-15,-1 1 0 16,-2 0-1-16,0-1-1 16,0-1-5-16,10 0-17 15,-4-4-17-15,-2-10-1 16,-4 2 0-16,0-15-1 16</inkml:trace>
  <inkml:trace contextRef="#ctx0" brushRef="#br0" timeOffset="22587.6004">14891 6119 36 0,'25'6'29'0,"6"-12"-1"16,6 3-14-16,8 3-5 0,-2-3-9 15,2 3-9-15,-7 0-13 16,0 3-7-16,-22-3 0 0,-1 6 3 16</inkml:trace>
  <inkml:trace contextRef="#ctx0" brushRef="#br0" timeOffset="22734.3203">14950 6229 33 0,'0'0'33'16,"18"5"0"-16,10 1-5 16,3 0-40-16,4-12-15 15,11 9-3-15,1-12-1 16</inkml:trace>
  <inkml:trace contextRef="#ctx0" brushRef="#br0" timeOffset="23436.3485">16730 5496 66 0,'0'0'31'16,"-34"-11"-12"-16,-7 8-6 0,-11 3-4 16,-15 0-5-16,-2 2-2 15,-8 0-1-15,5-2-1 16,8 6-1-16,6-6 0 0,17 4 0 15,15-1 0 1,17 2 1-16,9-5 0 0,24 10 1 16,7 4 2-16,13 3-1 0,5 9 1 15,-2 6 0-15,-4 6 0 16,-13 7-1-16,-16 7 0 16,-23 9 1-16,-9 4-2 15,-23 3 0-15,-12 1 0 16,-8-2-1-16,-1-2 0 31,4 0 1-31,13-9-2 0,4-6 1 16,13-11 0-16,14-7 1 15,14-6 0-15,22-9 1 16,17-4-1-16,10-6 2 16,23-2-1-16,11-5 0 15,17 6 0-15,3-6-1 16,5 0 0-16,-6 4 0 0,-8-4-1 15,-7-4-2-15,-13 0-2 16,-9 0-7-16,-18-4-14 0,-13-4-11 16,-9 7-1-1,-17-9 0-15</inkml:trace>
  <inkml:trace contextRef="#ctx0" brushRef="#br0" timeOffset="23854.9191">15857 6768 33 0,'24'0'33'16,"-6"2"1"-16,4 7-11 16,-9 6-7-16,-8 3-4 0,-5-1-4 15,-2 3-2-15,-4-3-2 16,-4-6-2-16,10-11-2 16,-9 0 0-16,9-9-1 0,9-5 1 15,7-5-2 1,2 1 1-16,4 0 1 15,6 7 0 1,-3 1 1-16,-3 10 0 16,-1 3 1-16,-5 9-1 0,-7 7 0 15,-3 1-3-15,-6 2-10 16,-9-5-22-16,9 4-2 16,0-9 1-16,0-2-1 15</inkml:trace>
  <inkml:trace contextRef="#ctx0" brushRef="#br0" timeOffset="23990.6148">16260 6788 47 0,'0'0'36'0,"27"-4"0"16,-11-1-1-16,12 1-25 16,-1 4-14-1,1 0-16-15,6 0-14 16,-12 0-1-16,3 0 0 15</inkml:trace>
  <inkml:trace contextRef="#ctx0" brushRef="#br0" timeOffset="24360.4747">16309 6870 15 0,'0'0'24'15,"18"8"0"-15,-3-8-10 16,11 0-14-16,5 5-2 15,6-2-3-15,3 1-1 16,4-4 1-16,3 0-1 16,-1-10 2-1,0 0 7-15,-2-6 5 16,-4 1 4-16,13-17 19 16,-44 16-15-1,-9 16 1-15,-9-12-2 16,-6 17-5-16,-4-1-3 15,0 11-4-15,-2 2-2 16,5 7 0-16,9-4 0 0,7 2 1 16,4-4 1-16,8-1 0 15,3-9 0-15,4-1 0 16,-3-15 0-16,3-1-3 16,-1-1-13-16,0-9-23 0,-11-8-2 15,2-2 0 1,-6-11-1-16</inkml:trace>
  <inkml:trace contextRef="#ctx0" brushRef="#br0" timeOffset="24707.1302">16250 5029 39 0,'4'24'32'0,"-11"-4"1"16,7 11-4-16,-6 1-20 16,2-1-8-1,4 1-14-15,-5-7-18 16,10-4-1-16,-5-21 0 0,0 18-1 16</inkml:trace>
  <inkml:trace contextRef="#ctx0" brushRef="#br0" timeOffset="25139.1918">16166 5245 22 0,'0'0'27'15,"7"-11"0"-15,8 8-9 16,0-1-7-16,9 4-5 16,3 0-4-16,3 0-1 15,7 0 0-15,-5 0-2 16,-3 0 1-16,-6 4 0 0,-7 0 0 15,-16-4 1-15,0 0 0 16,0 0 1-16,-22 0 0 16,4-6 1-16,-1-6-1 15,6 3-1-15,5-6 0 0,8 1-1 16,7-1 1 0,7 4 0-1,6 6 1-15,3 0 1 16,5 12 0-16,0 0 1 15,3 6 0-15,-3 1 1 0,6 5 0 16,-2-5-2-16,4 3 1 16,-3-9 0-16,5-1 1 15,-9-11-1-15,0 0 1 16,-12-12 0-16,-9 2-1 0,-13-4 0 16,-8-1 0-16,-9 3-2 15,-8 4-7-15,2 7-24 16,-2 6-9-16,-1 5-1 15,11 10 1-15</inkml:trace>
  <inkml:trace contextRef="#ctx0" brushRef="#br0" timeOffset="25624.175">17672 5547 42 0,'-38'24'32'16,"-4"20"1"-16,-11 12-15 16,2 18-3-16,11 13-3 15,9 10-5-15,18 7 0 16,13-2-2-16,21-6 0 0,16-13-3 16,15-13-9-16,12-17-12 15,6-14-17-15,-8-27 0 16,1-12-1-16,-15-22 0 15</inkml:trace>
  <inkml:trace contextRef="#ctx0" brushRef="#br0" timeOffset="25993.2398">17801 5995 50 0,'16'-7'36'0,"10"9"0"0,3-7-2 16,2 5-22-16,2 4-6 15,-2-1-1-15,-5 6-2 16,-6 1-1-16,-11 9-2 16,-14 1 1-16,-11 2 0 15,-9 2-1-15,-2-1 1 16,-1 3 0-16,0-2-1 0,3-5 1 15,6-4 0-15,7-1 0 16,12-4 0-16,11-8 0 16,9-2 1-16,4 0 0 15,6-2-1-15,4-5 0 0,4-3-5 16,6 0-15-16,-2 1-20 31,-12-8 0-31,1 0 0 16,-11-3 0-16</inkml:trace>
  <inkml:trace contextRef="#ctx0" brushRef="#br0" timeOffset="26193.496">18051 5782 64 0,'0'0'32'15,"31"0"0"-15,-8 0-21 16,9 5-14-16,3-3-13 16,-4-2-15-1,8 5 0-15,-14-8-1 16,6 3 7-16</inkml:trace>
  <inkml:trace contextRef="#ctx0" brushRef="#br0" timeOffset="26340.642">18439 5673 49 0,'0'-10'35'16,"0"10"0"-16,5 15-12 0,-10 2-6 16,5 9-6-1,-8 3-6-15,4 5-8 0,4-1-18 16,3 0-14-16,-3-12 0 16,8 1-2-16</inkml:trace>
  <inkml:trace contextRef="#ctx0" brushRef="#br0" timeOffset="26655.8657">18622 5505 78 0,'20'12'39'16,"5"17"0"-16,3 13-15 16,12 16-12-16,-4 11-5 15,2 10-2-15,-10 7-2 0,-7 4-2 16,-12-7 0-16,-9-8-2 16,-16-10 1-16,-7-9-2 15,-6-15-2-15,-3-14-3 16,8-6-6-16,-2-17-20 0,8-10-6 15,11-6 0-15,-2-11 0 16</inkml:trace>
  <inkml:trace contextRef="#ctx0" brushRef="#br0" timeOffset="27124.9956">18944 5385 36 0,'0'0'34'16,"24"7"1"-16,-17 4-9 0,-4 5-7 16,1 6-7-1,-9 4-4-15,0 2-1 0,-2-3-3 16,-2-3 0-16,0-3-2 16,9-19-1-16,0 0 0 15,0 0 0-15,9-23-1 16,4 1 1-16,7-2-1 0,4-2 0 15,0 4 0-15,-2 6 1 16,-2 9 0-16,-1 7 1 16,-5 10 0-16,1 9 0 15,-5 4 1-15,-3 8-1 16,0 2-2-16,1-4-7 0,-3-2-32 16,3 2-1-16,-5-10 1 15,4-6-1-15</inkml:trace>
  <inkml:trace contextRef="#ctx0" brushRef="#br0" timeOffset="31814.7862">5111 10022 15 0,'-4'13'33'15,"4"-13"0"-15,0 0-6 0,21 4-7 16,2-4-4-16,7 0-5 15,7 0-3-15,7 0-4 16,1-4-6-16,-2 0-8 0,0 4-13 16,-3 0-11-16,-16 0-2 15,-1 4 0-15</inkml:trace>
  <inkml:trace contextRef="#ctx0" brushRef="#br0" timeOffset="32046.4526">5149 10164 26 0,'0'0'36'0,"24"-8"1"15,11-1-6-15,3 4-8 0,0-2-7 16,8 7-4-16,-11-3-8 15,0 3-22-15,-13-5-18 0,-4 5-2 16,-23-13-1 0,5 13 0-16</inkml:trace>
  <inkml:trace contextRef="#ctx0" brushRef="#br0" timeOffset="32932.008">5975 10193 11 0,'0'0'28'15,"23"9"4"-15,28-14 1 16,39 5-18-16,37 0-4 16,34-4-1-16,35 4-1 15,34-11 1-15,20 5-2 16,10-6-2-16,2 2-3 15,-11-2-3-15,-23 0-2 0,-28 2-5 16,-35 0-6-16,-41 4-11 16,-37 3-12-16,-50-3-1 15,-37 6 1-15</inkml:trace>
  <inkml:trace contextRef="#ctx0" brushRef="#br0" timeOffset="33216.7207">7152 9946 27 0,'26'-42'33'0,"-4"-15"0"16,6-7-8-16,-4 0-8 15,-7-2-3-15,-3 10-3 16,-8 1-2-16,-2 16-3 16,-4 17-1-16,0 22-1 15,-10 22-2-15,10 21-3 0,0 17-13 16,4 15-23-16,-4 1 0 16,6 14-1-16,-6 2 0 15</inkml:trace>
  <inkml:trace contextRef="#ctx0" brushRef="#br0" timeOffset="33686.3732">6316 10796 32 0,'6'-18'31'0,"4"-4"-2"16,1-7-10-16,-1-9-5 16,0 2 0-16,-4-2-3 15,3 6-1-15,-3 3-3 0,-3 11-1 32,-3 18-1-32,4 10 0 0,-4 22-1 15,3 15-1 1,-3 9-1-16,5 10 0 15,1 3-1-15,-2 0 0 0,2-7-4 16,1-12-5-16,3-12-24 16,1-9-6-16,2-17-1 15,8-10-1-15</inkml:trace>
  <inkml:trace contextRef="#ctx0" brushRef="#br0" timeOffset="33917.7751">6697 10853 50 0,'19'0'38'0,"6"0"1"16,9 0-4-16,3-5-21 15,11 5-5-15,0-9-4 0,4 4-7 16,2-5-30-16,-1 4-6 16,-11-5-1-16,-1 7 0 15</inkml:trace>
  <inkml:trace contextRef="#ctx0" brushRef="#br0" timeOffset="34489.984">7438 10776 43 0,'18'0'35'0,"4"0"-1"32,7 0-11-32,7-7-6 0,11 7-5 15,-1 0-2-15,1 5-4 16,-6-3-2-16,-8 7-1 16,-13 3-1-16,-14 7-1 15,-16 4 1-15,-8 9-1 16,-13 1-1-16,-7 0 2 15,-2-1-2-15,3 0 1 0,3-6-1 16,10-3 0-16,8-6 0 16,16-17 1-16,7 9-1 15,14-9 0-15,10 0 0 0,3 0-2 16,8-5-4 0,-4-6-13-16,5 0-20 15,1 1 0 1,-7-10 0-16,1 2 0 15</inkml:trace>
  <inkml:trace contextRef="#ctx0" brushRef="#br0" timeOffset="34737.4722">7922 10580 17 0,'16'-6'32'15,"15"6"0"1,0-5 0-16,12 5-18 16,1 0-14-16,1-4-24 15,3 13-6-15,-11-9-1 16,3 5 0-16</inkml:trace>
  <inkml:trace contextRef="#ctx0" brushRef="#br0" timeOffset="35137.8682">8411 10457 23 0,'0'0'33'0,"0"-22"1"16,0 22-7-16,0-9-9 16,0 9-7-16,0 14-3 15,0 4-2-15,4 5-2 16,-4 6-1-16,9 3 0 16,-3-4 0-16,-2 4-1 15,4-4 1 1,-4-5-2-16,-4-4 1 15,0-4-1-15,0-15-1 16,-13 14 1-16,-1-14-1 16,3 0 1-16,-3 0-1 15,4 0 0-15,1-4 0 0,9 4 0 16,0 0 1 0,0 0-1-16,25 0 1 0,-1 0 0 15,1-2 0-15,8 2-2 16,-3-6-8-16,1 3-28 0,-8-5-1 15,4 2 0-15,-12-9 0 16</inkml:trace>
  <inkml:trace contextRef="#ctx0" brushRef="#br0" timeOffset="35822.0833">9138 10099 78 0,'20'14'41'0,"-5"5"0"16,-12 10-13-16,-13 3-33 0,-5 1-29 15,-25-14-3-15,-4-2-2 16,-15-25-2-16</inkml:trace>
  <inkml:trace contextRef="#ctx0" brushRef="#br0" timeOffset="38729.708">9918 9569 27 0,'8'-10'34'0,"-2"32"1"0,-6 15-12 16,0 15-3-16,0 18-5 16,-3 5-4-16,0 14-2 15,-2 0-4-15,1-6-3 16,4-12-4-16,-6-14-9 16,6-22-26-16,6-9 0 0,-6-26 0 15,12 0-1-15</inkml:trace>
  <inkml:trace contextRef="#ctx0" brushRef="#br0" timeOffset="39146.0501">10146 9922 30 0,'16'-4'35'0,"9"4"1"15,-3-5-3-15,8 2-16 16,8 3-6-16,-1 0-4 0,1 0-2 16,-4 0-2-1,-7 4-1-15,-8 4-1 0,-9 3 0 16,-10 4 0-16,-4 2-1 15,-8 6 1-15,-4 3-1 0,-9 0 1 16,0 6-1-16,-3-8 0 16,7 3 0-16,2-3 0 15,7-7 1-15,5-5-1 16,7-12 0-16,10 9 0 16,8-9 1-1,4-3-3-15,3-5-3 16,6 3-14-16,0 0-18 15,-9-8 0-15,8 9-1 16,-11-6 1-16</inkml:trace>
  <inkml:trace contextRef="#ctx0" brushRef="#br0" timeOffset="39384.1441">10416 9772 16 0,'9'-8'34'0,"10"8"0"16,-4-4-1-16,10 4-15 15,3 0-13-15,3-5-23 16,4 10-13-16,-10-8 0 15,5 10-3-15</inkml:trace>
  <inkml:trace contextRef="#ctx0" brushRef="#br0" timeOffset="39653.2074">10828 9708 27 0,'19'-27'54'15,"-10"13"-35"-15,1 0-4 16,-7 4-3-16,-3 10-1 16,0 0-2-16,0 14-1 15,0 2-3-15,-3 11-1 0,-1 4-2 16,4 3-1-16,0 7-9 15,0 0-24-15,0-12-2 0,4 3-1 16,-4-16 0 0</inkml:trace>
  <inkml:trace contextRef="#ctx0" brushRef="#br0" timeOffset="40105.8729">11115 9657 20 0,'0'0'31'16,"0"14"0"-16,0 5-7 16,2 14-4-16,-4 4-5 15,2 18-4-15,0 6-1 0,-5 9-2 31,-5 0-2-31,5 5-1 16,-3-6-2-16,3-4-1 0,-1-9-1 16,6-9 1-1,-4-10-1-15,4-10 0 0,4-13-1 16,-4-14-3-16,14 12-20 16,-4-15-14-16,-10-11-1 15,0 14 0-15,4-22-1 0</inkml:trace>
  <inkml:trace contextRef="#ctx0" brushRef="#br0" timeOffset="41394.8223">11779 9927 47 0,'0'0'32'16,"0"0"-7"-16,-11 5-4 15,-6 4-7-15,-2 6-4 16,-13-1-2-16,1 8-3 0,-11-3 0 15,4 3-1 1,-3-3-3-16,1 0 1 16,5-8-2-16,10-1 1 0,7-1-1 15,18-9 0-15,-2 14 0 0,14-6 1 16,9 1 0 0,7 1-1-16,6 4 1 0,2 3 0 15,2-2-2-15,-4-1-6 16,4-1-22-16,-4 3-7 15,-3-8-1-15,0 4 1 16</inkml:trace>
  <inkml:trace contextRef="#ctx0" brushRef="#br0" timeOffset="41926.352">12113 10035 37 0,'3'-33'33'16,"9"2"-3"-16,-6 1-5 16,1 1-7-16,2 7-4 15,-9 3-4-15,6 8-2 32,-6 11-3-32,0 0 0 0,0 0-3 15,-6 18 0-15,1 4-1 16,5 7-1-16,0 7 1 15,3 2 0-15,0 4 0 16,5 2-1-16,-5-5 1 0,1-3-1 16,-1-7 1-1,-6-6-1-15,0-9 0 0,-6-5 1 16,-4-4-1-16,-2-5 0 16,2 0 0-16,-2-5 0 0,3 1 0 15,1 1-1-15,11 3 1 16,0 0 0-16,0 0 0 15,29 7-1-15,-5-7-3 32,-1 0-11-32,0 0-23 0,15 0 0 15,0-15 0-15,20 2 0 16</inkml:trace>
  <inkml:trace contextRef="#ctx0" brushRef="#br0" timeOffset="42373.471">12923 9965 58 0,'0'0'35'16,"30"6"-2"-16,7-3-13 15,17-3-7-15,10 0-3 0,4 0-3 16,9 0-3-16,-2 0-3 16,-3 0-4-16,-7 0-8 15,-16 0-15-15,-20 0-10 16,-2 5-1-16,-27-5 0 15</inkml:trace>
  <inkml:trace contextRef="#ctx0" brushRef="#br0" timeOffset="42612.158">12969 10081 17 0,'17'5'33'0,"15"-9"0"16,18 4-8-16,12-2-6 15,10-2-4-15,8 4-4 16,-3 0-8-16,-2 0-10 16,-9-9-21-16,-11 9-6 15,-15-13 0 1,-6 7-1-16</inkml:trace>
  <inkml:trace contextRef="#ctx0" brushRef="#br0" timeOffset="42791.059">13663 9913 62 0,'24'14'35'0,"-8"0"-2"15,-3 1-16-15,-2 4-6 0,-7 3-4 16,-4 3-6-1,-15-2-15-15,-4 1-19 16,-20-16-3-16,1 5 1 0,-9-13-1 16</inkml:trace>
  <inkml:trace contextRef="#ctx0" brushRef="#br0" timeOffset="43043.6655">13031 9885 17 0,'-25'19'32'16,"-3"-1"0"-16,9 8-7 15,10 7-4-15,3 2-4 16,12 1-2-16,9-5-3 15,11 0-4-15,7-8-9 0,5-3-28 16,0-13-7-16,14-5 0 16,-5-8-2-16</inkml:trace>
  <inkml:trace contextRef="#ctx0" brushRef="#br0" timeOffset="43997.7942">14524 9466 46 0,'0'0'33'0,"-7"22"-8"15,4 26-3-15,-1 23-6 16,4 21-4 0,-3 17-4-16,3 19-1 15,0 3-3-15,0 4 0 16,0-13-2-16,-6-11-1 16,6-19-2-16,-7-18-5 15,7-18-6-15,-6-18-25 16,2-23 1-16,4-15-1 15,0-10 0-15</inkml:trace>
  <inkml:trace contextRef="#ctx0" brushRef="#br0" timeOffset="44329.5773">14941 9769 39 0,'12'-24'31'16,"-5"-12"1"-16,0-5-14 0,1 3-4 15,-5-4-4-15,5 6-1 16,-8 6-3-16,0 11-1 15,0 19-1-15,0 0 0 16,-5 29-1-16,5 8-1 16,3 5-2-16,2 8-1 15,2 3-6-15,-2-3-17 0,1-11-11 16,5 2-2-16,-6-17 2 16</inkml:trace>
  <inkml:trace contextRef="#ctx0" brushRef="#br0" timeOffset="44577.204">14671 10043 31 0,'9'12'36'16,"13"-7"0"-16,20 2-1 15,10 0-18-15,9-7-5 0,9 6-4 16,6-6-6-16,3-8-6 16,1 3-13-16,-2 0-18 15,-18-7-2-15,-5 10 0 16,-26-3 0-16</inkml:trace>
  <inkml:trace contextRef="#ctx0" brushRef="#br0" timeOffset="44999.2861">14857 10364 12 0,'0'0'33'16,"0"0"1"-16,22 0-3 15,-4 0-10-15,12-4-7 0,6 4-3 16,1 0-3-16,1 2-2 16,-7-2-2-16,-4 10-2 15,-15 1-1-15,-12 4 0 16,-12 5-1-16,-12 2 0 15,-4 5 0-15,-3-1 0 32,0-2 0-32,4-4 0 0,6-2 0 15,12-5 0-15,9-13 0 16,16 11 0-16,3-11 1 16,8 0 0-16,6 0-1 15,2 0-3-15,6 0-10 16,-4 0-23-16,-6-10 0 0,3 2-1 15,-6-7 1-15</inkml:trace>
  <inkml:trace contextRef="#ctx0" brushRef="#br0" timeOffset="45346.7895">15493 9639 80 0,'-7'-32'36'16,"3"10"-10"-16,4 22-11 16,0 0-4-16,0 26-3 0,-2 16-4 15,2 24-1-15,0 18 0 16,0 21 0-16,0 11-1 15,2 4 1-15,-2-1-1 16,4-5-1-16,-4-13 0 16,5-15-1-16,-2-24 0 0,2-16-2 31,1-17-7-31,-3-11-28 0,-3-18-2 16,17-9 0-16,-9-15 0 15</inkml:trace>
  <inkml:trace contextRef="#ctx0" brushRef="#br0" timeOffset="45700.3019">16093 9904 26 0,'14'0'34'16,"-14"0"1"-16,13 4-3 15,-16 7-13-15,-16 2-6 16,-4 6-5-16,-13 3-2 16,-3 2-2-16,-3 0-1 0,2-2-2 31,3-3-1-31,10-4 0 0,11 2 1 15,13-3 0-15,15-4-1 16,10 4 1-16,8 1-1 16,10-2 0-16,5 3-5 15,-2 1-26-15,0-13-7 16,7 6 1-16,-10-10 0 16</inkml:trace>
  <inkml:trace contextRef="#ctx0" brushRef="#br0" timeOffset="46116.9805">16567 9844 41 0,'0'-24'35'16,"-10"2"2"-16,10 8-9 0,0 14-10 16,0 0-8-16,0 0-3 0,4 22-3 15,2 7-2 1,-4 5 1-16,4 7-2 0,-2 5 1 16,-1-3 0-16,-3 1-1 15,0-6 0-15,-6-6 0 16,-1-10 0-16,-8-6-1 15,0-7 0-15,-1-3 0 0,0-6 0 16,1 0 0-16,5 0 0 16,10 0-1-16,0 0 1 15,16-5 0-15,3 5 0 16,8 0 0-16,-1 0-1 16,5 0-5-16,-7 8-32 31,-5-13 1-31,2 5-2 0,-11-10 1 15</inkml:trace>
  <inkml:trace contextRef="#ctx0" brushRef="#br0" timeOffset="46618.0744">17468 9913 17 0,'-5'11'33'0,"5"-11"1"16,14 8-9-16,12-6-6 16,15-2-4-16,13 5-4 0,9-5-2 15,10-5-5-15,3 2-4 16,-4-1-6-16,-5 4-8 16,-10 0-16-16,-19-8-5 31,-3 8 0-31,-23-6 0 0</inkml:trace>
  <inkml:trace contextRef="#ctx0" brushRef="#br0" timeOffset="46981.5289">17533 10040 49 0,'11'3'36'15,"7"-3"-5"-15,19-3-8 16,16 3-7-16,6-5-6 16,11 5-4-16,-2-4-5 15,-2-1-4 1,-1 3-7-16,-11-10-8 0,-8 2-7 16,-12-4-1-16,-9-3 2 15,-9-1 4-15,0 1 8 16,-9 3 7-16,0 0 9 15,9 1 32 1,-8 13-12-16,6 15-2 16,-1 4-2-16,-5 0-5 0,1 7-5 15,-9-3-3-15,-4 6-6 16,-6-5-8-16,-10 2-23 16,-13-16-5-16,5-2 0 15,-13-12-1-15</inkml:trace>
  <inkml:trace contextRef="#ctx0" brushRef="#br0" timeOffset="47181.8215">17539 9906 44 0,'-24'16'35'0,"5"-2"1"16,9 6-14-16,14 7-5 15,6-3-5-15,15 4-5 16,9-6-11-16,11 4-29 16,-3-15-2-16,6-1-2 0,-8-13 0 15</inkml:trace>
  <inkml:trace contextRef="#ctx0" brushRef="#br0" timeOffset="47768.4484">18999 9612 45 0,'0'0'37'0,"10"18"1"16,-10 15-2-16,0 18-20 0,3 14-5 31,-3 6-5-31,0 12-1 0,0 0-4 16,0-9-3-1,0-8-11-15,0-15-25 16,0-22-1-16,4-7 0 0,-4-22-1 16</inkml:trace>
  <inkml:trace contextRef="#ctx0" brushRef="#br0" timeOffset="48137.4533">19236 9868 61 0,'18'0'36'16,"0"0"1"-16,8-4-15 16,6 6-10-16,-1 3-5 15,3 0-3-15,-8 0-1 0,-4 6-2 16,-14 3 0-1,-8 4 0 1,-13 0-1-16,-10 5 1 16,-7 0 0-16,1 0-1 15,-4 1 1-15,8-5-1 0,7-1 0 16,11-4 0-16,10-6 1 16,15-2-2-16,9-3 1 15,4-3-3-15,6 0-8 16,0 3-23-16,-4-9-4 0,4 6 1 15,-10-14-1-15</inkml:trace>
  <inkml:trace contextRef="#ctx0" brushRef="#br0" timeOffset="48406.4629">19755 9593 38 0,'0'-17'35'0,"0"17"1"16,0 26 1-16,0 8-22 0,6 19-3 16,-6 9-6-16,0 12 0 15,0 1-2-15,4 0 0 0,-4-7-1 16,0-10-3-1,0-9-4-15,-4-16-12 0,-3-14-23 16,7-5 0-16,0-14 0 16,0 0 0-16</inkml:trace>
  <inkml:trace contextRef="#ctx0" brushRef="#br0" timeOffset="49006.129">20130 9782 45 0,'0'0'31'0,"0"15"-7"15,15-9-5-15,8 6-5 16,8 0-3-16,10 5-2 0,1-8-2 16,8 4-3-16,0-3-1 15,-2-1 0-15,-7-4-3 16,-6 0 1-16,-11 0 0 15,-8 0-1-15,-16-5 0 16,0 0 1-16,-10 17 0 16,-13-7 0-16,-10 1 1 0,-4 6-1 15,-5 1 2-15,0 1-2 16,0 0 1-16,7 0-1 16,7-2-3-16,6-6-5 15,16 2-14-15,13-3-16 16,-7-10 0-16,30 0 0 0,-8-10-1 31</inkml:trace>
  <inkml:trace contextRef="#ctx0" brushRef="#br0" timeOffset="49569.4857">20939 9772 67 0,'-4'-17'30'16,"4"5"-6"-16,0 12-6 15,0 0-5-15,-11 8-5 16,4 6-2-16,5 12-2 0,-1 5-2 16,3 8 0-16,0 0 0 0,0 2-1 15,0 0 1-15,8-2 0 16,-4-3-1-1,2-7 0-15,-3-4-1 0,1-8 1 16,-4-3 0-16,0-5-1 16,0-9 1-16,-21 6-1 0,6-6 1 15,-2 0-1-15,0-5 1 16,-1 5-1-16,5-2 0 16,13 2 0-16,-10-6 1 15,10 6-1-15,26-3 0 16,-2 3 0-16,6 0 0 31,2 0 0-31,-1 3 0 0,-2-3-3 16,-1 7-12-16,-3-2-22 15,-15-5-1-15,4 0 1 16,-14 0-1-16</inkml:trace>
  <inkml:trace contextRef="#ctx0" brushRef="#br0" timeOffset="50325.9623">18585 9169 37 0,'0'0'31'0,"15"57"-5"16,-4 21-7-16,-4 25-5 0,2 22-6 15,-3 15 2 1,-6 23-3-16,-6 3-2 0,-6-2-1 16,-7-11-4-16,-6-17-2 15,-2-16-11-15,5-17-20 16,-5-33-2-16,17-24 1 0,4-31-2 16</inkml:trace>
  <inkml:trace contextRef="#ctx0" brushRef="#br0" timeOffset="50642.5496">18459 9244 26 0,'69'-14'33'0,"45"8"0"0,29 2-16 15,40-1-4 1,38 5 1-16,41 0 0 0,34 2-4 16,28-2-4-16,11 8-4 15,6-3 0-15,-10 0-3 16,-27 4-3-16,-40 1-18 0,-48-6-13 15,-43 9-1-15,-68-13 1 16</inkml:trace>
  <inkml:trace contextRef="#ctx0" brushRef="#br0" timeOffset="50911.7828">21835 9278 46 0,'0'49'31'0,"0"31"-2"16,-7 21-4-16,-2 25-7 0,-1 23-4 15,-3 9-5 1,4 7-3-16,0-7-2 0,5-11-5 15,4-12-9-15,0-17-26 16,-6-33-1-16,6-22 0 31,-9-25 0-31</inkml:trace>
  <inkml:trace contextRef="#ctx0" brushRef="#br0" timeOffset="51242.6106">18670 10709 32 0,'-59'-14'28'0,"37"8"1"16,22 6-17-16,42-13-1 15,32 13 0-15,41-4 1 16,46 4-1-16,46 0-1 16,42 4-2-16,38-2-2 0,24 2-2 15,16-4-2-15,3 4-2 16,-16-4-1-16,-27 0-11 31,-45 0-24-31,-26-5-1 16,-62-7 1-16,-36 5-1 0</inkml:trace>
  <inkml:trace contextRef="#ctx0" brushRef="#br0" timeOffset="51711.6548">18472 11092 25 0,'13'9'35'16,"-7"13"2"-16,1 24-1 0,-7 8-17 15,0 9-7-15,0 16-3 16,-5 0-4-16,2-5-5 16,3-8-7-16,-6-15-13 15,1-22-16-15,5-8-2 16,0-21 1-16,-15-18-1 31</inkml:trace>
  <inkml:trace contextRef="#ctx0" brushRef="#br0" timeOffset="51990.2915">18420 11099 5 0,'39'-9'27'16,"-5"-5"0"-16,16 9-4 0,-2 1-10 16,2 1-5-16,-4-1-2 0,-3 2-1 15,-5 2 0-15,-8-6-1 16,-8 6 1-16,-22 0 0 15,8 12 2-15,-20 2 0 16,2 13 0-16,-7 7-1 31,6 12-1-31,1 8 1 0,8 11-2 16,2 0-2-16,9 2-6 16,7 1-8-16,0-8-14 15,3-16-11-15,6-5 0 16,-7-19 0-16</inkml:trace>
  <inkml:trace contextRef="#ctx0" brushRef="#br0" timeOffset="52359.4796">19143 11356 9 0,'-34'-9'28'15,"9"12"2"-15,-3-1-5 0,12 10-12 16,7 3-4 0,9 3-2-16,12 0-3 15,3 1-2-15,6-5-1 0,2 0-2 16,-1-8-2-16,-4-2-1 16,-3-4 0-16,-15 0-1 15,3-10 2-15,-12 6 1 0,-8 0 2 16,-2 1 3-16,-1 3 1 15,1 3 2-15,2 8 2 16,4 0-1-16,13 5 0 16,0 1-1-16,13 0-1 15,3 0-2-15,7 0-3 16,2 2-5-16,3-9-10 0,-2-6-15 16,9 1-4-16,-6-11 1 15,8 3-2-15</inkml:trace>
  <inkml:trace contextRef="#ctx0" brushRef="#br0" timeOffset="52659.2689">19477 11398 29 0,'-6'-18'33'0,"-14"-1"-4"16,-1 8-6-16,-5 8-6 16,1 7-5-16,4 12-5 15,6 9-3-15,10 4-2 0,5 3-1 16,12 1 1-16,5 0-1 15,5-5 1-15,4-9 0 16,2-6 0-16,-5-13-1 0,-1-10 0 16,-8-9 1-16,-7-12-1 15,-10-6 0-15,-8-6 0 16,-9-7-1-16,-1 0 0 16,0 0 0-16,0 1 0 15,8 6-2-15,4 1-1 16,15 12-4-1,7 5-7-15,9 10-15 16,11 10-6-16,-8 1-1 16,8 18 1-16</inkml:trace>
  <inkml:trace contextRef="#ctx0" brushRef="#br0" timeOffset="52828.2495">19621 11398 56 0,'6'34'37'0,"-6"-4"0"16,3 0-10-16,4 1-12 0,-7-3-10 16,3-6-8-1,0-6-28-15,0-2-6 0,-3-14 1 16,0 0-2-16</inkml:trace>
  <inkml:trace contextRef="#ctx0" brushRef="#br0" timeOffset="52959.7711">19634 11173 62 0,'0'0'35'0,"6"-12"0"0,-6 12-14 16,6 18-38-16,-6-7-16 16,10 16-2-16,-10-9-1 15</inkml:trace>
  <inkml:trace contextRef="#ctx0" brushRef="#br0" timeOffset="53229.3359">19927 11439 32 0,'-18'-5'34'16,"-6"-3"0"-16,7 16 1 15,0 2-20-15,6 4-8 31,11 8-3-31,0 3-2 16,14 2 1-16,4-4 1 0,8-3 0 16,-2-11 0-16,2-4 1 15,-4-11-1-15,-1-8 0 16,-14-5 0-16,-7-6-5 16,-12 4-15-16,2-3-22 15,-10-3-2-15,5 0 1 0,0-2-1 16</inkml:trace>
  <inkml:trace contextRef="#ctx0" brushRef="#br0" timeOffset="53876.0325">21067 11212 27 0,'35'0'32'16,"-24"-10"2"-16,-11 10-13 15,-28-9-3-15,-10 5-5 16,-9 4-5-1,-7 0-3-15,0 0-2 16,1 4-2-16,7 0-1 16,15 6 0-16,16-5-1 15,15 9 0-15,15-1 0 16,12 3 1-16,5 5 0 16,3 1 1-16,1 2 1 15,-8 1 0-15,-11 7 0 0,-15-1 0 16,-15 1 0-16,-11-3 0 0,-7 1-1 15,-7-2 0 1,3-2 0-16,1-1 0 0,10-2-1 16,15-5 0-16,15-4 1 15,12-3-1-15,12-2 0 16,6-2 1-16,4-7-3 0,7 5-5 16,-4-11-11-16,-2-8-16 15,0 7-2-15,-10-12 0 16,1-1 0-16</inkml:trace>
  <inkml:trace contextRef="#ctx0" brushRef="#br0" timeOffset="54091.7902">21196 11448 49 0,'0'0'35'16,"0"0"1"-16,0 15-10 16,0 2-9-16,3 9-7 15,-3 1-4-15,10 5-1 16,0-4-1-16,5 0-2 15,4-9 1-15,5-6-1 0,-3-9 0 16,6-4 0-16,-1-10-2 16,-1-2-1-16,-2-2-4 15,-9-11-7-15,2 2-11 16,-9 1-15-16,-10-11-1 0,-4 0 0 16,-6-4 1-1</inkml:trace>
  <inkml:trace contextRef="#ctx0" brushRef="#br0" timeOffset="54192.062">21323 11290 6 0,'0'0'21'16,"0"0"-11"-16,-10 0-21 15,10 0-5-15,0 0 7 16</inkml:trace>
  <inkml:trace contextRef="#ctx0" brushRef="#br0" timeOffset="54477.243">21423 11364 58 0,'21'19'36'16,"9"13"-3"-16,-6 11-12 16,2 5-7-16,4 14-5 15,-2 5-3-15,-2 3-3 16,-10 3-1-16,-5-3-2 0,-11-4-1 16,-12-11-2-16,-9-8 1 15,-4-13-1-15,-11-11 1 16,4-13 0-16,0-10 1 0,8-19 0 15,10-8 2-15,11-11 0 16,11-9 0-16,9-1 0 31,7-8 0-31,7 1 1 16,0-1-1-16,0 4-2 0,-3 11-6 16,-7 5-23-16,-8 0-6 15,0 11 0-15,-13 1-1 16</inkml:trace>
  <inkml:trace contextRef="#ctx0" brushRef="#br0" timeOffset="54677.3592">21883 11421 43 0,'0'0'36'15,"0"0"1"-15,0 18 0 16,0 1-22-1,0 13-6-15,0 1-7 16,3 4-6-16,1 6-9 16,-4-6-20-16,0-10-3 15,3-8-2-15,-3-19 1 0</inkml:trace>
  <inkml:trace contextRef="#ctx0" brushRef="#br0" timeOffset="54877.4665">21982 11522 8 0,'-18'-22'67'16,"-3"16"-33"-16,1 12-13 16,2 4-6-16,-3-1-3 15,9 8-3-15,2 0-2 16,10 5-2-16,10-3-2 0,6 2 0 16,5-6-3-16,3-1-6 15,9-6-25-15,0 1-6 16,-6-9-1-16,8-6 0 15</inkml:trace>
  <inkml:trace contextRef="#ctx0" brushRef="#br0" timeOffset="55230.9312">22108 11233 45 0,'19'-27'35'0,"8"9"-3"16,7 15-11-16,0 10-2 0,3 18-5 16,-9 2-2-16,-1 19-4 0,-9 5-1 15,-3 6-1-15,-15-1-2 16,10 0-1-16,-10-11-1 16,0-3-1-16,-4-14 0 15,4-9-2-15,0-19 1 31,0 0-1-31,4-19 0 0,-9 0 0 16,0-2 0-16,-6 0-1 16,-5 4 1-16,-5 6 0 15,-3 11 0-15,-1 6-1 16,5 12-3-16,-4-1-8 16,6 3-26-16,8 7 0 15,0-7 0-15,10 0 0 0</inkml:trace>
  <inkml:trace contextRef="#ctx0" brushRef="#br0" timeOffset="55415.5912">22485 11487 56 0,'13'-19'37'0,"-8"4"0"0,3 5-9 16,-8 10-12-1,3 19-8-15,-3 2-7 0,0 10-12 16,0 6-26-16,-4-9-1 16,4 1 0-16,0-7 1 15</inkml:trace>
  <inkml:trace contextRef="#ctx0" brushRef="#br0" timeOffset="55694.2506">22957 11443 59 0,'-18'-13'33'15,"1"0"-4"-15,-7 8-13 16,1 12-7-16,2 8-5 16,2 7-2-16,2 5-1 15,10 2 0-15,7 1 0 16,8-3 0-1,5-3 0-15,3-6 0 16,-1-8 0-16,-1-10-1 16,1 0-4-16,-8-10-9 0,-3-12-21 15,4 6 1-15,-8-11-2 16,8 4 1-16</inkml:trace>
  <inkml:trace contextRef="#ctx0" brushRef="#br0" timeOffset="56116.5942">23033 11494 68 0,'18'24'40'0,"-12"-9"-1"16,5 3-12-16,2 0-10 16,-10-4-9-16,1-3-3 15,-4-11-2-15,10 3-2 16,-10-3-1 0,16-14 0-16,-1 0 0 15,-3 0-1-15,4 1 0 16,-2 0 0-16,3 7 0 15,4 6 0-15,0 0 1 16,-7 10-1-16,-2 3 1 16,4 1 0-16,0-5-1 15,-3-1 0-15,2-5 0 0,-3-4 0 16,3-6 0-16,7-8-1 16,4-4 0-16,-1-4 0 15,4 2 1-15,-1 0 0 0,1 6 0 16,-4 4 1-1,-2 6 2-15,3 10 0 0,-4 10 2 16,-4 9 0-16,-4 9 0 16,1 8 1-16,-7-3-1 0,2 3 1 15,-6-7-2-15,-12-2-2 16,-9-5-2-16,-11-16-15 16,-1-7-26-16,-2-4-1 15,-14-5 1-15,0 0-2 31</inkml:trace>
  <inkml:trace contextRef="#ctx0" brushRef="#br0" timeOffset="58153.447">947 13678 16 0,'0'0'33'0,"0"0"1"16,0 0-4-16,65-13-13 0,-28-23-3 16,7-15-3-1,6-12-2-15,-1-14-3 0,-4-8-2 16,-2-9-1-16,-15 0-2 15,-8 6 2-15,-12 13 0 32,-11 10-1-32,-8 16 0 0,1 18 0 15,1 26 0-15,9 24-1 16,7 24 1-16,9 19-1 16,9 10 1-16,10 10-1 15,6 3 0-15,6-4 0 16,1-7 0-16,-6-8-4 15,-11-16-8-15,-2-16-27 0,-14-4-1 16,-15-17 0-16,-9-5-1 16</inkml:trace>
  <inkml:trace contextRef="#ctx0" brushRef="#br0" timeOffset="58300.5846">1317 13408 30 0,'25'-4'32'15,"14"10"0"1,1-6-1-16,-8 0-29 16,-2 6-15-16,-8-6-17 0,-2 9 0 15,-20-9-1-15,0 0 9 16</inkml:trace>
  <inkml:trace contextRef="#ctx0" brushRef="#br0" timeOffset="58454.2527">959 13229 52 0,'-43'-13'38'16,"43"13"-2"-16,0 0 0 16,0 0-23-16,0 0-9 15,0 0-9-15,0 0-23 0,65 39-9 16,-18-18 0-16,12 8-1 16</inkml:trace>
  <inkml:trace contextRef="#ctx0" brushRef="#br0" timeOffset="58785.3241">1736 13497 54 0,'13'0'35'0,"3"-4"0"0,-5 1-7 15,2-11-19-15,2-3-3 16,-4-3-2-16,-7-3-3 15,-4-2 0-15,-9 1-1 0,-6 3-1 16,-1 4 0-16,-3 7 0 16,1 10 1-16,1 10 0 15,3 16 2-15,4 14 0 16,7 13 1-16,3 9 1 16,3 8 0-16,4-1-2 15,-1-2-1 1,5-7-2-16,1-16-8 15,8-17-13-15,4-15-16 16,5-24 0-16,0-6-1 16,7-20 1-16</inkml:trace>
  <inkml:trace contextRef="#ctx0" brushRef="#br0" timeOffset="59022.8665">2263 13429 29 0,'13'6'37'16,"-18"5"0"-16,-9 9 1 0,-17 1-16 15,-7-3-8 1,-3-1-7-16,-4-7-7 16,1-5-1-16,7-11-2 0,9-7-1 15,9-4 1-15,9-3 0 0,10 1 2 16,10 4 2-16,7 4 3 16,10 11 1-16,4 7 1 15,6 12-1-15,5 7-20 16,4 8-20-16,-16-6-1 15,6 5-2-15,-10-15-2 32</inkml:trace>
  <inkml:trace contextRef="#ctx0" brushRef="#br0" timeOffset="59623.6111">4477 14933 47 0,'0'0'38'15,"16"0"1"-15,11 17-1 16,6 12-24-16,11 3-7 16,8 9-2-16,4 10-4 15,-3-3-12-15,-9-3-26 16,2-4-2-16,-14-16 0 15,-4-5 0-15</inkml:trace>
  <inkml:trace contextRef="#ctx0" brushRef="#br0" timeOffset="59823.2698">4901 14936 53 0,'-41'12'37'0,"-1"19"1"15,-12 5 0-15,-8 3-29 16,9 15-4-16,1 0-1 0,3-3-4 16,11-5-6-16,8-10-8 15,7-11-20-15,15-5-3 16,8-20-1-16,13-4 0 16</inkml:trace>
  <inkml:trace contextRef="#ctx0" brushRef="#br0" timeOffset="60170.4487">5067 15030 18 0,'-16'31'34'16,"5"16"1"-16,-3-4 0 15,6 0-20-15,8 1-4 16,0-8-2-16,5-9-3 15,1-15-2-15,4-12-2 16,0-18-1 0,0-10 1-16,-2-10 0 15,-5-11 0-15,-3-9-1 16,-7-7 0-16,-2-4 0 16,-3 4 0-16,-1 3 0 0,1 3-1 15,2 7 1 1,7 7-1-16,10 11 1 0,7 10-2 15,12 10-2-15,5 1-7 16,9 7-21-16,10 8-6 0,-10-2 0 16,7 10-1-16</inkml:trace>
  <inkml:trace contextRef="#ctx0" brushRef="#br0" timeOffset="60402.6722">5020 15347 39 0,'8'16'36'15,"-8"-16"-1"-15,35 10-2 16,1-10-23-16,6 0-16 15,4 2-25-15,-8-11-3 0,0 6 0 16,-14-8-2 0</inkml:trace>
  <inkml:trace contextRef="#ctx0" brushRef="#br0" timeOffset="60719.1127">5249 14983 45 0,'11'-3'36'0,"6"16"1"16,-6 6-7-16,-3 3-17 0,1 13-4 15,-2-4-2-15,-1-5-3 16,-2-4-1-16,1-9-2 16,-5-13-1-16,14-11 0 15,-2-10 0-15,5-5-1 16,2-4 1-16,0 1-1 15,4 5 1-15,-3 9 0 0,-3 15 1 16,-1 10 0-16,-9 12 0 16,1 10 0-16,-3 7-3 15,-5 3-11-15,-5-5-24 0,10-2-1 16,-5-13 1 0,12-4-2-16</inkml:trace>
  <inkml:trace contextRef="#ctx0" brushRef="#br0" timeOffset="61104.3823">5622 14722 41 0,'0'0'35'16,"23"-9"0"-16,-3 4 0 15,6-2-26-15,10 5-4 16,-4-2-2-16,1 4-1 16,-8 0-1-16,-3 5 0 15,-7 4-1 1,-9 9 1-16,-6 6-1 16,0 8 1-16,0 11-1 15,0 6 1-15,3 6-1 16,4 6 2-16,0 0 0 15,4 3 1-15,-2-5 0 16,-2-5-1-16,-7-9 2 16,-5-6-1-16,-10-9 0 0,-6-7-2 15,-10-14 1-15,0-6-2 0,-3-8 0 16,-3-5-4-16,6 2-9 16,0-5-13-16,12-3-13 15,10 4 1-15,4-1-1 16</inkml:trace>
  <inkml:trace contextRef="#ctx0" brushRef="#br0" timeOffset="61357.8194">6186 15011 31 0,'22'-6'33'15,"2"-3"1"-15,16 9-5 0,1-3-15 16,5 3-9-16,1 0-12 16,-7-6-25-16,4 10-1 15,-14-9 0-15,-2 5-1 16</inkml:trace>
  <inkml:trace contextRef="#ctx0" brushRef="#br0" timeOffset="61526.9875">6334 15119 69 0,'0'0'39'0,"22"4"0"16,6-4-14-16,10 0-16 15,-1 3-17-15,8 3-27 16,-7-6-3-16,9 0 0 16,-7-3-1-16</inkml:trace>
  <inkml:trace contextRef="#ctx0" brushRef="#br0" timeOffset="62043.9222">6994 14926 36 0,'20'-13'32'16,"8"13"-6"-16,-10 19-7 15,-3 3-4-15,-3 14-2 16,-8 1-3-16,2 11-1 16,-6-6-2-16,0 5-1 0,7-10-1 15,4-5-2-15,6-10 0 16,7-7-1-16,4-10 0 15,9-8 0-15,0-11-2 0,-2-7 1 16,-4-8-2 0,-4-6 1-16,-8-2-1 15,-4-4 1 1,-12 3-1-16,-8 1 1 16,-5 5 0-16,-2 13 1 0,-3 12 0 15,-1 12 0-15,3 15 0 16,7 11 1-16,6 11-1 15,0 6-1-15,12 2-5 16,1-3-26-16,6-8-8 16,12-4 0-16,-3-18 0 0</inkml:trace>
  <inkml:trace contextRef="#ctx0" brushRef="#br0" timeOffset="62428.4633">7655 15020 23 0,'-13'29'33'15,"8"14"1"1,-5-2-2-16,0-6-18 0,10-2-4 15,-5-10-3-15,10-7 0 16,-5-16-3-16,11-4-1 0,-5-16 1 16,2-9 0-1,-4-12-1-15,-4-5 0 0,-7-10-1 16,-2-1-1-16,-3-2 1 16,0 1-1-16,0 3 0 0,2 1 0 15,8 9-1-15,7 9 0 16,11 6-1-16,6 7 0 15,9 12-4-15,6 2-4 16,6 9-16-16,7 1-13 16,-10 2 0-16,4 7 0 31</inkml:trace>
  <inkml:trace contextRef="#ctx0" brushRef="#br0" timeOffset="62660.2616">7656 15252 54 0,'0'11'36'15,"0"-11"0"-15,27 9-6 16,1-5-22-16,3-1-9 31,0-3-17-31,0-5-17 0,4 5-1 16,-8-12 0-16,1 0 0 15</inkml:trace>
  <inkml:trace contextRef="#ctx0" brushRef="#br0" timeOffset="62928.8186">7935 14967 28 0,'0'0'36'15,"11"0"1"-15,-5 21 0 16,-6 6-18-16,-3-2-8 16,3 8-3-16,-4-9-3 15,4 1-1-15,-4-15-2 16,4-10 0-16,6-9-1 16,3-9 0-16,5-7-1 0,6-4 0 15,2 3 0-15,2 2 0 16,-1 10 0-16,-5 14 1 0,-2 6-1 15,-5 16 0 1,-1 9-4-16,-6 3-24 0,-4-2-10 16,6 6-1-16,-3-15 1 31</inkml:trace>
  <inkml:trace contextRef="#ctx0" brushRef="#br0" timeOffset="63363.0655">8321 14707 5 0,'7'-23'29'0,"18"11"2"15,-6-5 1 1,11 4-17-16,1 4-4 16,-2 3-4-16,3 6-1 15,-8 0-2-15,-4 9 1 0,-8 5-2 16,1 10-1 0,-8 6-1-16,-3 7 1 0,2 9 0 15,0 4 1-15,3 3-1 16,1 2 2-16,4-1-1 15,-3-2 1-15,-2-8-1 0,-7-2 1 16,-9-7 0-16,-4-6-1 16,-14-10 0-16,-2-9 0 15,-5-7-1-15,0-3 0 16,2-9-3-16,7-5-3 16,10 0-11-1,8-3-24-15,7-7 0 16,19 10 0-16,-1-5 0 15</inkml:trace>
  <inkml:trace contextRef="#ctx0" brushRef="#br0" timeOffset="63864.0541">9241 15011 48 0,'-19'-13'33'16,"32"13"-1"-16,18 3-10 31,30-3-17-31,24 7-1 0,29-4-1 16,22 2 1-16,23-5-1 15,11 6 1-15,11-6-1 16,2-2 0-16,-10-5-3 16,-15-1-3-16,-22 2-4 15,-30-6-6-15,-26 1-2 0,-27-6 0 16,-22 3 0-16,-25-5 3 15,-14 4 6-15,-7 1 6 16,-7 0 4-16,-10 3 21 16,32 11-10-16,-15 12 0 15,20 6-2-15,1 0-5 16,4 4-3-16,-1-3-3 31,0-3-6-31,-5-5-21 0,-4 2-11 16,-14-13 1-16,-4 0-1 15</inkml:trace>
  <inkml:trace contextRef="#ctx0" brushRef="#br0" timeOffset="64194.9928">9349 14870 62 0,'-18'13'37'0,"6"14"0"16,-7 8-19-16,3 2-7 31,13 6-3-31,3-5-4 0,16 2-2 16,6-11-6-16,3-16-14 15,3-8-19-15,9-11-1 16,-3-18 1-16,11-5-1 16</inkml:trace>
  <inkml:trace contextRef="#ctx0" brushRef="#br0" timeOffset="64732.7931">9840 14118 27 0,'0'0'33'0,"-12"8"0"16,26-8-2-16,14 6-18 0,13-6-4 16,17 0-1-16,11 0-1 15,5 0-2-15,4 2-2 16,-1 5 0-16,-9 1 0 16,-11 5-2-16,-18 8 0 0,-22 2 0 15,-20 5-1-15,-16 5 1 16,-21 4-1-16,-13 4 1 15,-10 2-1-15,-7 3 1 16,-2 0 0-16,10-4-1 16,3-1 1-16,13-6-1 0,14-6 0 15,17-6 0-15,21-7 1 16,19-7-2-16,18-4 1 16,12-5 1-16,11 0-1 15,8-4 0-15,4 0 1 16,-7 0-1-16,-8 0 1 31,-10 2-1-31,-16-2 1 0,-7 4 0 16,-14-3 0-16,-16 3 0 15,0 0 0-15,0 0 0 16,0 0-4-16,-12 0-8 16,-1-3-27-16,13 3 0 15,-19-7-2-15,19 7 2 0</inkml:trace>
  <inkml:trace contextRef="#ctx0" brushRef="#br0" timeOffset="65231.4329">11693 14541 57 0,'19'-12'38'31,"12"19"2"-31,2 16-9 0,2 25-18 16,12 20-4-16,-7 11-4 15,5 10-3-15,-3 1-6 16,-8-11-16-16,0-13-19 16,6-12-1-16,-7-28 0 15,3-14-1-15</inkml:trace>
  <inkml:trace contextRef="#ctx0" brushRef="#br0" timeOffset="65434.5421">12293 14545 61 0,'-13'-19'37'0,"-8"15"1"16,-13 14-15-1,-6 25-11-15,-17 14-5 16,-8 17-1-16,-13 6-2 0,4 8-1 15,-3-1-2 1,5-5-1-16,10-9-3 0,4-13-3 16,20-8-10-16,10-20-17 15,12-17-6-15,16-7 0 16,16-21 1-16</inkml:trace>
  <inkml:trace contextRef="#ctx0" brushRef="#br0" timeOffset="65713.2024">12671 14445 26 0,'-21'0'35'0,"-19"0"1"15,-1 14 0-15,7 10-18 16,-9 7-6-16,14 17-5 0,-2 6-3 15,13 14 0 1,8 2-1-16,10 0-1 0,12-4 0 16,4-2-1-16,10-10-3 15,5-12-3-15,15-12-14 0,0-10-19 16,-8-20 0-16,12-6-1 16,-8-13 1-16</inkml:trace>
  <inkml:trace contextRef="#ctx0" brushRef="#br0" timeOffset="66035.2957">12724 14731 33 0,'0'0'35'16,"0"0"1"-1,22 0-6-15,-4 0-16 16,4 6-5-16,6-2-3 15,-3 2-1-15,2 4-1 16,-10 2-2-16,-11 6 0 16,-12 0-2-16,-8 2 1 0,-5 1 0 15,-7 3-1 1,0-2 1-16,-1-2 0 0,8-3-1 16,11-5 1-16,8-12 0 15,23 14-1-15,2-10 2 0,6-1-2 16,0-3 1-16,5 5-2 15,2-1-7-15,-3 2-26 16,-14-10-4-16,1-2 0 31,-9-11-1-31</inkml:trace>
  <inkml:trace contextRef="#ctx0" brushRef="#br0" timeOffset="66253.4801">13155 14454 61 0,'15'-3'39'0,"7"20"0"0,-9 20-5 16,-4 3-22-16,7 22-5 15,-11 7-1-15,1 16-1 16,-12 0-2-16,-6 2-2 16,-10-4-6-16,-9-9-22 15,6-14-14-15,1-14 0 16,-1-22 0-1</inkml:trace>
  <inkml:trace contextRef="#ctx0" brushRef="#br0" timeOffset="66554.3716">13514 14747 27 0,'0'0'35'15,"25"0"1"-15,-2 0-3 0,10 0-15 16,4 7-8-1,0-2-6-15,7-5-9 16,-9 7-13-16,4 0-17 0,-14-7-1 31,0 0 1-31,-25 0 2 0</inkml:trace>
  <inkml:trace contextRef="#ctx0" brushRef="#br0" timeOffset="66701.508">13559 14863 42 0,'-4'12'37'0,"4"-12"0"0,28 0-10 16,-1 0-12-16,8 0-9 15,6 5-32-15,0-8-8 16,13 3-2-16,-8 0-1 16</inkml:trace>
  <inkml:trace contextRef="#ctx0" brushRef="#br0" timeOffset="67057.063">14255 14826 37 0,'0'0'33'15,"20"-5"-8"-15,22 5-6 16,27 0-4 0,29 0-3-16,27-6-2 15,31 3-2-15,21-4-3 16,22 3 0-16,16-7-2 15,5 0-2-15,4 0-6 16,-15-6-9-16,-15-2-20 16,-20 9-3-16,-38-4 0 0,-29 5 0 15</inkml:trace>
  <inkml:trace contextRef="#ctx0" brushRef="#br0" timeOffset="67357.8793">15366 14486 24 0,'15'-71'34'0,"8"0"3"16,-9-3-10-16,-8 4-8 16,4 16-6-16,-10 6-3 15,0 26-3-15,0 22-2 16,-11 25-2-16,3 24-5 16,2 17-4-16,6 18-27 0,0 17-4 15,-5 7-1-15,5 9 1 0</inkml:trace>
  <inkml:trace contextRef="#ctx0" brushRef="#br0" timeOffset="67720.4207">14547 15336 35 0,'8'-31'35'0,"6"5"1"15,-8-1-9-15,3-6-10 16,5 10-5-16,-8 0-4 15,2 13 0-15,-8 10-3 16,0 24 0-16,0 9-2 0,0 19 0 16,0 9-1-16,0 9-1 0,0 6-1 15,0-1-5-15,5-4-8 16,-5-13-23 0,0-17-4-16,7-10 0 0,-4-20 0 15</inkml:trace>
  <inkml:trace contextRef="#ctx0" brushRef="#br0" timeOffset="67941.9096">14862 15464 32 0,'0'0'39'16,"0"0"0"-16,25-3 0 15,10 3-15-15,1 0-14 16,7 5-5-16,4-1-9 16,5 6-32-16,-5-14-2 15,6 4-1-15,-8-12 0 16</inkml:trace>
  <inkml:trace contextRef="#ctx0" brushRef="#br0" timeOffset="68375.1245">15458 15400 29 0,'24'-13'34'0,"12"9"2"16,1-5-4-16,4 4-16 16,1 5-6-16,-8 0-3 15,-3 7-3-15,-8 4-1 16,-11 2 0-16,-12 6-1 15,-8 5-1-15,-19 0 0 0,-2 5 0 16,-7 2-1-16,1-1 1 0,5 0-1 16,4-4 1-1,12-6 0-15,11-1 1 16,12-6-1-16,13-4 1 0,9-5-1 16,6-4-1-16,3 0-2 15,-1-4-12-15,-2-4-23 0,3-1-2 16,-12-11 0-16,3 3 1 15</inkml:trace>
  <inkml:trace contextRef="#ctx0" brushRef="#br0" timeOffset="68591.7614">15747 15166 30 0,'0'0'34'0,"0"0"1"16,17 0-6-16,4 6-16 15,11 5-4-15,-2 2-6 0,1-2-8 16,3-3-19-16,0 1-10 0,-8-9 1 16,4-4-2-1</inkml:trace>
  <inkml:trace contextRef="#ctx0" brushRef="#br0" timeOffset="68745.4194">16108 15075 40 0,'7'-13'35'15,"-7"13"-1"-15,5 18-8 16,-5 5-7-16,3 10-6 16,-3 3-5-16,0 5-3 15,3 3-13-15,0-1-27 16,-3-11-2-16,0-2-1 15,-3-18 0-15</inkml:trace>
  <inkml:trace contextRef="#ctx0" brushRef="#br0" timeOffset="69108.5097">16937 14768 54 0,'18'27'38'0,"-14"0"1"0,-8 6-10 16,-10 5-23-16,-14-12-37 16,1 5-3-16,-10-22-2 15,12-9-2-15</inkml:trace>
  <inkml:trace contextRef="#ctx0" brushRef="#br0" timeOffset="69546.7916">17510 14064 48 0,'0'0'36'16,"-7"34"1"-16,1 17-13 15,3 12-9-15,8 19-5 16,-5 6-3-16,7 4-2 15,-3-3-3-15,0-9-4 0,3-11-15 16,2-15-21-16,-9-25 0 16,4-6-1-16,-4-23 0 15</inkml:trace>
  <inkml:trace contextRef="#ctx0" brushRef="#br0" timeOffset="69878.788">17742 14415 26 0,'9'-10'36'0,"9"10"1"16,1-9-1-16,11-2-18 16,4 11-9-16,-6-6-3 15,1 6-2-15,-4 0-3 16,-7 5 0-16,-18-5-1 15,4 21 0-15,-18-6-1 0,-8 4 1 16,-6 3 0-16,-1 0-1 16,1 4 2-16,5-2-1 0,5-3 1 15,11-3-1 1,11-1 1-16,8-5-1 0,11-5 1 16,4-2-4-16,9-5-15 31,5 0-19-31,-6-16 1 0,4 1-1 15,-9-9-1-15</inkml:trace>
  <inkml:trace contextRef="#ctx0" brushRef="#br0" timeOffset="70078.8936">18213 13977 36 0,'0'-25'36'0,"0"25"0"16,0 20-4-16,-5 20-16 15,5 24-5-15,-5 11-3 16,5 17-1-16,-7-2-2 16,3 2-3-16,4-5-4 15,-3-16-12-15,-1-16-24 0,10-13-1 16,-1-23 0-16,11-11-1 16</inkml:trace>
  <inkml:trace contextRef="#ctx0" brushRef="#br0" timeOffset="70394.4314">18407 14318 51 0,'9'10'36'16,"20"9"1"-16,5-4-14 15,3 0-12-15,13 4-2 0,-4-5-3 16,3 1-1-16,-9-8-1 16,-5 0-2-16,-10-4-1 15,-9 3 0-15,-16-6 0 16,-11 13 0-16,-12-3-1 16,-7 6 0-16,-6 6 0 15,-1-4-3 1,1 5-9-16,3 2-22 15,9-14-4-15,18 0-1 16,6-11 1-16</inkml:trace>
  <inkml:trace contextRef="#ctx0" brushRef="#br0" timeOffset="70849.5401">19098 14400 20 0,'5'-50'34'15,"5"8"3"-15,-7-3-3 0,-3 4-16 16,5 9-6-16,-7 3-3 16,2 18-2-16,0 11-2 15,-6 14-2-15,6 12-1 16,0 10-1-16,0 11 0 15,0 8 0-15,0 6 1 32,0 4-1-32,-4-5 1 0,1-5-1 15,-4-8 1-15,-6-11-2 16,-2-9 1-16,-4-10-1 16,0-8 1-16,0-9-1 15,1 0 0-15,7-5 0 16,11 5 0-16,-4-13-1 15,15 10 1-15,9 3 0 0,6 0-1 0,4 0 1 16,3 6 0-16,0-1 0 16,-2-1 0-16,-4 0 1 15,-5-4-2-15,-5-4-11 16,-17 4-27-16,16-9 0 16,-21-4 0-16,5 13 0 31</inkml:trace>
  <inkml:trace contextRef="#ctx0" brushRef="#br0" timeOffset="115952.4769">777 16862 10 0,'0'0'32'15,"0"0"0"-15,0 0 0 16,-17 85-14-16,17-20-6 16,0 17-9-1,0 1 2-15,0 13 0 16,7-12-2-16,2-9 0 16,-5-19-1-16,-4-56-2 0,11 46 1 15,-11-46 1-15,0 0 0 16,4-77-4-16,2 16 4 15,-12-16-2-15,3-6 1 16,-4-2 2-16,-2 2-2 16,4 2 2-16,1 9-3 0,4 13 2 15,-6 14-3-15,6 45 0 16,0 0 0-16,0 0 1 16,0 0-2-16,30 87 2 15,-12-24-1-15,-1 9-1 16,-4 1 3-16,8-8-3 0,4-12 2 15,-25-53-1-15,47 59 2 16,-47-59-2-16,45-14 3 16,-45 14 1-16,57-83-1 15,-33 23 1-15,1-6-1 16,-10 0 1-16,2 10-2 31,-1 9 1-31,-16 47 0 0,0 0-1 16,0 0 1-16,0 0 0 15,2 79-1-15,-2 1-1 16,3 3 3-16,0 8-1 16,9-6-7-16,4-5-8 15,3-15-25-15,11-18 0 0,0-27-2 16,6-9 4-16</inkml:trace>
  <inkml:trace contextRef="#ctx0" brushRef="#br0" timeOffset="116233.2001">1438 17365 31 0,'9'25'35'0,"-6"8"3"0,0-7-7 16,8-1-16-16,-11-8-7 16,8 0 1-16,-8-17-6 15,0 0-3-15,0-20 1 16,0-12-3-16,6-5 2 15,0-1-2-15,4 6 2 16,-1-1-2-16,7 12 3 0,2 6 1 16,0 15 1-16,4 10 0 15,0 14-1-15,-3 2-3 16,6 8-19-16,-2 5-14 16,0-10-3-16,7-4 4 15,2-12-6-15</inkml:trace>
  <inkml:trace contextRef="#ctx0" brushRef="#br0" timeOffset="116516.3815">2084 17290 26 0,'-17'-13'33'16,"-7"-8"-7"-16,-1 9-5 15,0 7-3-15,0 7-6 16,10 16-4-16,5 6-2 16,10 10-1-16,7-6-2 15,5 6 2-15,7-10-2 16,7-9 0-16,0-8 0 0,4-7 0 16,-9-12-2-16,-5-7-6 15,-2 2-11-15,-2-7-23 16,-16-8 2-16,-1 15 0 15,-7-2-1-15</inkml:trace>
  <inkml:trace contextRef="#ctx0" brushRef="#br0" timeOffset="116839.407">2295 17374 16 0,'24'14'37'16,"7"4"0"-16,-10-8 2 15,0-3-17-15,3-2-8 16,-1-10-7-16,-4 5-4 0,-4-11-2 16,0 0 0-16,-9-9 0 15,-6-4-2-15,0-3 1 16,-8-2-2-16,-11 7 3 16,1-1-2-16,-5 11 1 15,-1 7 0-15,-1 5 0 16,4 19 1-1,-1 10 1-15,10 15 2 16,4 4-2-16,8 10 4 16,2 3-4-16,5 2 0 15,7 7-13-15,1-11-25 16,3-9-3-16,3-12-1 0,-7-18 1 16</inkml:trace>
  <inkml:trace contextRef="#ctx0" brushRef="#br0" timeOffset="117386.7989">2910 17333 25 0,'-24'-16'32'16,"5"7"-5"-16,-15-1-9 16,3 3-5-16,0 7-3 15,3 8-2-15,10 12-1 0,8 6-3 16,10 3 1-16,10 1-3 15,8-1 2-15,4-1-3 16,8-3 3-16,3-10-2 16,-1-11 0-16,-3-14-1 0,-2-5-1 15,-7-6 0-15,-3 0-1 16,-10-5 2-16,0 0-3 16,-7 1 2-16,-4 9-2 15,-3 4 2-15,7 12 0 31,0 0 2-31,0 0-2 0,-2 15 1 16,8-2 4-16,3 5-2 16,6 3 1-16,2-2-1 15,4-1 2-15,-2-6-3 16,5 0 3-16,-8-4-2 16,4-8-6-16,-6-6-4 15,-7-16-9-15,2-3-9 0,-6-9-12 16,-6-6-2-16,3-8-1 15</inkml:trace>
  <inkml:trace contextRef="#ctx0" brushRef="#br0" timeOffset="117540.4609">3066 16977 33 0,'-13'-7'34'16,"13"22"-2"-16,-10 6-16 0,1 4-36 16,12 9-8-16,-5-14-3 0,14 8-2 15</inkml:trace>
  <inkml:trace contextRef="#ctx0" brushRef="#br0" timeOffset="117803.5121">3423 17198 32 0,'0'0'38'16,"0"14"-1"-16,0 27-4 15,0 14-16-15,5 16-6 16,-5 4-4-1,0 22 0-15,0 2-5 16,3 0-7-16,4-18-8 0,-1-18-24 16,-6-14-1-1,0-49 0-15,9 28 0 0</inkml:trace>
  <inkml:trace contextRef="#ctx0" brushRef="#br0" timeOffset="117957.6743">3494 17473 16 0,'18'0'32'16,"-8"8"0"-16,18 4-1 16,-4-2-16-16,4-3-20 15,2 4-7-15,3-5-4 16,6-9-7 0,-4-18-3-16,8-1-1 15</inkml:trace>
  <inkml:trace contextRef="#ctx0" brushRef="#br0" timeOffset="118260.1217">3949 17278 52 0,'0'-12'29'16,"0"12"-4"-16,-13-8-4 15,2 8-6-15,1 7-6 0,-2-3-4 16,7 10-1-16,1 0-2 0,4-3-1 16,6 0-1-16,-6-11 1 15,15 17-1-15,-15-17 1 16,13 14 0-16,-13-14-1 15,0 0 1-15,0 0-1 16,-13 8 1-16,1-4-1 0,0-1 0 16,2 3 2-16,10-6-2 15,-16 15 4-15,14-7-4 16,8 6 2-16,3 1-1 16,11 0 1-16,0-1-10 15,-4-6-23-15,6-8-7 31,8-8-2-31,-4-7 3 0</inkml:trace>
  <inkml:trace contextRef="#ctx0" brushRef="#br0" timeOffset="118622.279">4808 17202 31 0,'0'0'39'0,"25"5"-3"16,-15 10-5-16,0 4-16 15,7 16-5-15,-7 0-2 16,8 4-2-16,-5-5-2 16,2-7-1-16,-2-11 0 15,3-10 1-15,-2-12-2 0,3-10-3 16,3-12 1-16,0-2-3 16,0-2-1-16,-6-3-8 15,6 5-23-15,-4 5-5 16,-1 3 1-16,1 8 1 0</inkml:trace>
  <inkml:trace contextRef="#ctx0" brushRef="#br0" timeOffset="118907.5535">5451 17169 10 0,'3'31'33'15,"-6"13"2"-15,-22-8-2 16,-7 3-14-16,-4 1-6 15,-7-17-6-15,0-5-1 0,3-12-5 16,5-6 0-16,11-15-1 16,11-6-2-16,13-6 2 15,3 1-2-15,9 4 4 16,10 8 0-16,1 6 2 16,6 8 1-16,-4 12 1 15,6 5 2-15,-6 8-6 0,-2-1-10 16,-6 4-29-16,8-4 1 15,-11-11-4-15,6-4 3 16</inkml:trace>
  <inkml:trace contextRef="#ctx0" brushRef="#br0" timeOffset="119624.9707">6148 17120 37 0,'25'12'38'0,"22"20"-1"15,-1 6 1-15,1 10-26 16,6 16-3 0,-16 4-3-16,-7 10-1 15,-21-5-3-15,-17 1-1 16,-17-11-3-16,-15-11-2 16,-7-17-5-16,-5-13-1 15,8-18 0-15,4-21 0 0,15-12 3 16,10-24 1-16,21-5 2 15,12-9 1-15,13 7 7 16,13 1-1-16,5 8 2 16,4 3-2-16,-1 6 0 0,5 13 1 15,-14 7-2-15,-6 8 2 16,-13 4-1-16,-2-2 1 16,-11 5-2-16,-11 7 0 15,11-3 0-15,-11 3-2 0,0 0 1 16,0 0-2-16,12 7 1 15,-12-7-2-15,13 10 2 16,-1-2-2-16,0-3 2 16,1-1-1-16,0-9 2 15,2 1 1-15,-3-5-2 32,-3-1 2-32,-5-5-2 0,-4-5 2 15,-9-1-2-15,-2 7 1 16,-7 4-1-16,0 0-1 15,-4 5 1-15,1 8 0 0,2 6 0 16,4 17 1 0,5 11 3-16,7 11-1 15,0 7 1-15,3 13 1 0,0 1-1 16,3 5 0-16,2-1-4 0,-5-10-5 16,10-12-23-16,-1-9-11 15,-2-21 1-15,11-14-3 16</inkml:trace>
  <inkml:trace contextRef="#ctx0" brushRef="#br0" timeOffset="120062.8903">7236 17125 18 0,'10'3'35'0,"-4"17"1"15,-12-1-3-15,-9 4-17 0,-2 5-7 16,-9-7-1-16,-3-1-5 16,-2-9-1-16,3-6-2 15,0-13 0-15,1-9 1 16,7-3-1-16,6-7 1 16,7 3-2-16,4 2 2 0,6 3-1 15,4 9 2-15,9 5-1 16,4 10 1-16,5 8-1 15,4 12 0-15,1 7 0 16,-2-1-7-16,3 2-12 16,-3 0-19-16,-13-8 0 15,1-4 0-15,-16-21 3 0</inkml:trace>
  <inkml:trace contextRef="#ctx0" brushRef="#br0" timeOffset="120226.1666">7141 16828 56 0,'9'-13'34'0,"-3"4"-8"15,4 9-31-15,4 14-25 16,-10-2-5-16,15 15-1 16</inkml:trace>
  <inkml:trace contextRef="#ctx0" brushRef="#br0" timeOffset="120563.9792">7459 17050 20 0,'-24'0'34'15,"17"12"1"-15,1 7-2 16,3 4-17-16,14 13-3 0,4-5-1 16,18 7-4-16,4-7 1 15,7-3-4-15,3-11 0 0,6-4-3 16,-7-13 1-16,0-10-3 15,-11-6 1-15,-5-9-1 16,-8-2-5-16,-12-2-3 16,-1 7-12-16,-9 0-19 15,-15-2-2-15,1 10 2 0,-10-4-1 16</inkml:trace>
  <inkml:trace contextRef="#ctx0" brushRef="#br0" timeOffset="120765.0164">7652 16927 59 0,'-3'29'40'0,"3"5"1"15,0 14-13-15,7 18-13 16,-7 1-4-16,5 20-3 16,-5-4-5-16,6 3-5 15,4-4-13-15,-7-13-24 0,-3-16-3 16,12-7 2-1,-9-15-3-15</inkml:trace>
  <inkml:trace contextRef="#ctx0" brushRef="#br0" timeOffset="121482.0421">8309 17181 42 0,'-12'-17'32'0,"-15"-1"-9"16,-4 1-6-16,0 7-3 0,-5 6-6 31,6 9 0-31,-1 11-2 0,13 7-3 16,5 5 1-1,13 0-3-15,7 1 1 16,10 0-1-16,8-7 1 0,6-6-2 15,1-11 3-15,-1-13-2 16,0-9 1-16,0-4 0 16,-10-5-1-16,-5-1 1 0,-3 0-2 15,-8 3 2-15,-5 2-3 16,0 8 3-16,0 14-2 16,-12 0-1-16,12 0 1 15,-9 19 0-15,5 1 0 16,4 2-2-16,6 5 3 15,5 1-2-15,5-5 2 0,2-2-2 16,6-4 2-16,5-3-2 16,1-8 3-16,3-6-2 15,-5-11 0-15,0-10 1 16,0-4-1-16,-1-5 2 0,-9-2-2 16,1-2 2-1,-6 4-1 1,-5 6 2-16,-3 8-2 15,-5 16 2-15,0 15-1 16,-5 13-2-16,-1 6 2 0,0 12 1 16,0 8-3-16,6 10 2 15,0-1-2-15,6-2-2 16,4-3-7-16,-10-8-13 16,3-7-19-16,6-13 1 0,-9-18-1 15,0-12 2-15</inkml:trace>
  <inkml:trace contextRef="#ctx0" brushRef="#br0" timeOffset="121645.8242">8637 17320 58 0,'0'0'36'0,"12"-3"2"15,-12 3-15-15,24 3-17 16,-4-3-8-16,1 0-21 15,3 0-12-15,14 0-2 16,-2-8 1-16</inkml:trace>
  <inkml:trace contextRef="#ctx0" brushRef="#br0" timeOffset="122153.8799">9223 17055 15 0,'0'0'32'0,"-13"-12"2"16,-6 12-10-16,1 0-6 0,-4 6-4 16,3 3-4-1,1-1-2-15,5 8-3 0,13-1-1 16,6 1-2-16,10-2-1 16,3-1 0-16,0-5 0 0,3 0 1 15,-4-5-1 1,-2-3-1-16,-16 0 1 0,0 0 0 15,0 0-1-15,-22-8 0 16,0 8 0-16,-3 0 0 16,0 4-1-16,2 7 1 31,3 2-1-31,4 6 0 0,6 1 3 16,14 3-2-16,8 1 2 15,8-2-1-15,4-5 2 16,7-2 0-16,4-4-2 15,-1-8-14-15,-4-7-25 16,7-2-1-16,-9-13 0 16,9 0 1-16</inkml:trace>
  <inkml:trace contextRef="#ctx0" brushRef="#br0" timeOffset="122531.9839">10671 16734 54 0,'18'3'38'16,"7"17"1"-16,19 17-7 16,11 15-22-16,5 11-4 0,4 16-1 15,0 3-1-15,-3 2-3 16,-6-9-10-16,-12-7-17 15,-12-16-14-15,-5-11 1 16,-12-19-1-16</inkml:trace>
  <inkml:trace contextRef="#ctx0" brushRef="#br0" timeOffset="122755.1525">11233 16736 52 0,'-2'-14'37'16,"-8"20"1"-16,-16 11-10 16,-14 8-17-16,-8 18-3 0,-14 8-3 15,-6 14-1-15,-8 4-1 16,0 9 0-16,3-5-2 16,4-2 1-16,10-10-3 15,8-6-9-15,21-14-22 16,14-15-7-16,16-26-1 15,13-5-1 1</inkml:trace>
  <inkml:trace contextRef="#ctx0" brushRef="#br0" timeOffset="123086.9601">11639 16687 25 0,'-20'0'34'0,"-17"0"0"0,-3 19-12 15,-4 16-7-15,-6 15-3 16,6 15-1-16,4 8-3 15,19 6-2-15,12-3 0 16,15-2-1-16,18-11-2 16,16-2-3-16,11-16-7 31,3-15-19-31,5-22-12 0,3-8 0 16,-11-15 0-16</inkml:trace>
  <inkml:trace contextRef="#ctx0" brushRef="#br0" timeOffset="123436.1642">11679 16955 33 0,'18'0'35'0,"-1"-11"-1"16,7 11-3-16,6 3-20 31,-2 3-5-31,4 4-1 0,-5 0-3 16,-9 3 0-16,-7-3-1 15,-11 10 1-15,-8-3-2 16,-7 3 1-16,-12-3 0 16,1 4 0-16,-2-3-1 15,5 1 2-15,3-3-1 16,7-5 1-16,13 0 0 0,8-3 1 15,11-2-1-15,6 1-1 16,4 1-3-16,-1-5-11 0,8-3-23 16,-2 4-2-1,-11-11 0-15,3 1 0 0</inkml:trace>
  <inkml:trace contextRef="#ctx0" brushRef="#br0" timeOffset="123673.2011">12005 16736 22 0,'23'0'36'0,"-4"9"1"16,13 18 2-16,2 12-15 0,-12 4-13 16,5 18-1-16,-15 2-3 15,-2 11-1-15,-20-3-2 16,2 3 0-16,-13-10-2 15,-4-9-3-15,2-9-5 16,-2-14-23-16,5-18-12 16,20-14 0-16,-12-9 0 0</inkml:trace>
  <inkml:trace contextRef="#ctx0" brushRef="#br0" timeOffset="123957.5108">12519 17069 27 0,'25'-4'34'16,"-7"4"1"-16,20-5-11 16,3 5-9-16,1 5-8 15,3-3-8-15,1 3-16 16,-1-1-16-16,-16-8-1 16,2 4-1-1</inkml:trace>
  <inkml:trace contextRef="#ctx0" brushRef="#br0" timeOffset="124136.4275">12590 17183 25 0,'0'0'32'0,"29"10"3"15,2-10-3-15,3 4-34 0,15-1-26 16,-6-10-2-16,10 7-3 15,-6-17 3-15</inkml:trace>
  <inkml:trace contextRef="#ctx0" brushRef="#br0" timeOffset="124494.1349">13288 17048 31 0,'0'0'32'0,"15"7"-8"0,26-3-3 15,24-4-6 1,26 6-3-16,23-6-1 0,28 2-3 16,23-2 0-16,21 0-2 15,15-9-1-15,8 4-3 16,4-5-2-16,-4 0-3 31,-9 3-6-31,-19-3-19 0,-26-7-9 16,-20 13-1-16,-39-4 1 15</inkml:trace>
  <inkml:trace contextRef="#ctx0" brushRef="#br0" timeOffset="124863.4107">14348 16690 23 0,'10'-46'34'0,"-10"-6"1"15,5-3-14-15,2 9-3 16,-7-1-2-16,0 12-4 0,0 4-2 0,0 15-2 16,0 16-3-1,-7 16-1-15,2 13-3 16,-1 13-3-16,2 17-15 0,1 16-22 16,-6 0 0-16,-3 11 0 15,-7-6 0-15</inkml:trace>
  <inkml:trace contextRef="#ctx0" brushRef="#br0" timeOffset="125279.852">13552 17583 12 0,'0'0'32'0,"12"-4"4"16,-6-5-3-16,3-11-14 0,4-3-7 15,-6-5-2-15,5 5-2 16,-3-1-2-16,0 3-1 31,-6 6 1-31,-3 15-1 16,0 0-2-16,7 19 0 16,-7 12-2-16,0 4 1 0,0 8-1 15,2 0 0-15,2 6-3 16,-2-6-4-16,8 0-17 15,2-18-15-15,-5-16-2 16,11 1 0-16,-9-15 0 0</inkml:trace>
  <inkml:trace contextRef="#ctx0" brushRef="#br0" timeOffset="125496.5102">13914 17573 50 0,'0'0'38'0,"22"7"2"16,0-7-5-16,6 0-23 0,10 7-7 15,4 0-6-15,-1-2-23 0,2-5-16 16,3-6 3-16,-11 3-2 15</inkml:trace>
  <inkml:trace contextRef="#ctx0" brushRef="#br0" timeOffset="125914.2572">14510 17454 34 0,'18'0'34'0,"12"5"1"16,-4-2-11-16,2-3-11 0,5 8-3 15,-9 2-3-15,-4 5-2 16,-7 2-4-16,-13 8 1 0,-8-1 0 16,-8 0 0-16,-5 0-1 15,-2 3 0-15,-2-9 1 16,6-1 0-16,5-2 2 16,14-15-1-16,5 9 0 15,11-2 0-15,5-7-1 31,10 0-4-31,5 0-8 0,3 4-28 16,-4-8-2-16,6 4 0 16,-15-8 0-16</inkml:trace>
  <inkml:trace contextRef="#ctx0" brushRef="#br0" timeOffset="126146.1056">14885 17329 39 0,'9'0'37'0,"13"4"-1"15,-2 1-2-15,-1-5-24 16,10 0-7-16,-3 7-7 15,-2-7-19-15,-10-3-12 16,7-3-2-16,-9-4 1 16</inkml:trace>
  <inkml:trace contextRef="#ctx0" brushRef="#br0" timeOffset="126346.3635">15200 17209 24 0,'0'0'38'0,"0"0"-1"16,7 15 0-16,-4 8-14 0,-6-3-9 16,3 12-3-16,0 5-5 15,6 1-4-15,-2 0-8 0,-4-3-25 16,0-10-9-16,7-6 1 16,-7-5-2-16</inkml:trace>
  <inkml:trace contextRef="#ctx0" brushRef="#br0" timeOffset="127116.2683">16052 16883 50 0,'15'-2'33'0,"11"2"-8"15,4 0-7-15,7-6-6 32,6 6-6-32,1 0-10 0,-1 0-17 15,-6-9-12-15,4 2-1 16,-16-5 0-16</inkml:trace>
  <inkml:trace contextRef="#ctx0" brushRef="#br0" timeOffset="127386.2591">16136 17016 36 0,'19'-5'37'0,"11"5"1"16,-5 3-11-16,6-8-11 15,4 5-4-15,-2 3-9 16,-5 4-23-16,-6-7-15 15,1 0-2-15,-12-11-1 0</inkml:trace>
  <inkml:trace contextRef="#ctx0" brushRef="#br0" timeOffset="128849.3315">16984 16956 3 0,'-36'0'29'16,"18"9"0"-16,8-4-2 15,23-2-16-15,22 3-2 16,22-6-1-16,30-6 2 0,27-6-1 15,30-2-1-15,26-4-1 32,17-1-1-32,11 0 1 0,4 2-3 15,-13 1-1 1,-16 7-3-16,-28 9-13 0,-27 3-23 16,-42-8-1-16,-22 5 0 15,-39-13 0-15</inkml:trace>
  <inkml:trace contextRef="#ctx0" brushRef="#br0" timeOffset="129391.3708">17738 16433 14 0,'13'8'33'0,"11"-8"1"31,5 0-8-31,11 0-10 16,12 0-1-16,1-8-4 15,5 8-3-15,-7 0-3 16,-2 5-1-16,-13 2-1 0,-14 5 0 15,-22 2-2-15,-12 9 1 16,-19 3 0-16,-11 6 0 16,-8-1 0-16,-1 1 0 0,0-6-1 15,8 0 0-15,9-6 1 16,15-10-1-16,19-10 1 16,19 0 1-16,16-10-1 15,15 8 0-15,7-2-2 16,2-2-7-16,6 4-32 15,-5 7-1-15,-17 3 0 0,-4 5 0 16</inkml:trace>
  <inkml:trace contextRef="#ctx0" brushRef="#br0" timeOffset="129977.3127">17182 17306 27 0,'0'0'36'16,"23"8"-4"-16,2-8-8 16,5-6-7-16,13 6-2 0,1 0-5 15,3 3-2-15,-4-3-2 16,-5 8 0-16,-13 4-2 16,-10 7 1-16,-15 2-3 15,-16 7 0-15,-14 0 0 0,-5 4 2 16,-5-1-5-16,-3 1 2 15,3-5 0-15,7-6-1 16,10-1 1-16,9-12 2 0,14-8-3 16,14 11 0-16,11-11 1 15,12-3-1-15,8 3-3 16,3-4-10-16,0 1-27 16,12-2-1-16,-6-5 0 31,0-4 2-31</inkml:trace>
  <inkml:trace contextRef="#ctx0" brushRef="#br0" timeOffset="130240.9016">17861 17374 37 0,'0'0'39'31,"7"12"-2"-31,6-9-5 0,9-3-16 16,11 0-8-16,6-3-10 15,3 7-26-15,-2-7-7 16,10 3-2-16,-8-13 0 15</inkml:trace>
  <inkml:trace contextRef="#ctx0" brushRef="#br0" timeOffset="130842.0186">18527 17263 42 0,'3'-19'30'0,"1"2"-9"16,-1 5 1-16,-3-1-7 16,0 13 0-16,0 0-6 15,0 25-1-15,0-4-2 16,0 10-2-16,4 1-1 16,1 12-1-16,-2-5 1 0,2 2-2 15,0-7 1-15,-5-8 2 16,0-2-3-16,-5-4-1 15,-6-5 2-15,-4-8-1 16,-3-5 0-16,-1-2 0 16,0 6-1-16,1-2 0 15,3 0 0 1,4-4 0-16,11 0-1 16,0 0 1-16,11 5 0 15,8-1 0-15,6-4 2 0,5 0-2 16,3-4 1-1,3 4 0-15,-3 0 0 16,-3 0 0-16,-7 0 1 0,-4-5-2 16,-7 1 1-16,-2 4 0 0,-10 0-2 15,0 0-3-15,0 0-12 16,0 0-23-16,-6-15-1 16,6 15 0-16,-15 0 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1T11:32:52.68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15576 15540 32 0,'27'0'26'0,"2"-6"-4"16,7 2-3-16,2-5-4 0,7 1-8 16,-5 3-4-16,0 1-7 15,-8 0-9-15,-7-1-9 16,-3 12-8-16,-22-7-1 15,14 6 8-15</inkml:trace>
  <inkml:trace contextRef="#ctx0" brushRef="#br0" timeOffset="201.0797">15593 15650 24 0,'0'0'35'0,"33"5"1"31,-2-5-9-31,8 0-7 0,7 0-5 16,-3 0-6-16,3 0-7 15,-2 4-20-15,-4 3-18 16,-21-7-1-16,2 3 1 16,-21-3-2-16</inkml:trace>
  <inkml:trace contextRef="#ctx0" brushRef="#br0" timeOffset="1002.6284">16287 15594 34 0,'-28'9'20'0,"36"3"-3"15,28-4-1-15,43-5-3 16,42 0-1-16,38-7-1 0,40-4 0 16,25-5-3-16,21 0-1 0,4-1-1 15,2 2-2 1,-17 3-6-16,-22 3-20 15,-33 1-13-15,-24 10-1 0,-47-5-1 16</inkml:trace>
  <inkml:trace contextRef="#ctx0" brushRef="#br0" timeOffset="1555.4433">17447 15122 18 0,'-6'36'28'0,"-16"-3"1"0,7 10-17 31,-3 2-4-31,2-6-1 0,7-7-2 16,2-16-2-16,7-16 0 15,10-12-1-15,1-19 0 16,5-16 1-16,-4-13 0 16,-3-10 0-16,3-1 2 15,-5 1 1-15,-4 7 1 16,-3 5-1-16,10 20 1 0,-2 16 0 16,12 22 0-16,0 16 0 15,11 16-1-15,1 8-2 16,6 11 1-16,-1 1-1 15,-3 6 0-15,-7-6-2 16,-9-5-1-16,-10-6-4 16,-12-11-6-16,1-4-22 0,-10-9-10 15,-8-9 0-15,0-6 1 16</inkml:trace>
  <inkml:trace contextRef="#ctx0" brushRef="#br0" timeOffset="1702.6189">17398 15182 48 0,'21'-14'37'0,"22"4"0"15,5-3-11-15,10 4-15 0,9-1-10 16,-2-1-32-16,-1 11-4 16,-18-7-1-16,-2 11-1 15</inkml:trace>
  <inkml:trace contextRef="#ctx0" brushRef="#br0" timeOffset="2341.3497">16588 16269 20 0,'19'-17'31'0,"-13"-10"0"16,6-7-11-16,0 0-5 16,-1-11-1-16,6 2-3 15,-7-1-1-15,6 7-2 16,-10 6-1-16,6 16-2 0,-12 15 0 15,0 0-2-15,9 31 0 16,-9 8-1-16,6 11-1 16,-6 9 0-16,0 4-1 0,0-3-2 15,4 0-7 1,-4-9-15-16,-6-13-15 0,12-7 1 31,0-17-1-31</inkml:trace>
  <inkml:trace contextRef="#ctx0" brushRef="#br0" timeOffset="2556.7435">17036 16304 66 0,'22'-9'38'16,"13"9"-1"-16,2 0-15 16,6 0-23-1,2 9-32-15,-3-9-2 16,2 0-2-16,-7-6 0 16</inkml:trace>
  <inkml:trace contextRef="#ctx0" brushRef="#br0" timeOffset="3141.43">17837 16190 6 0,'-27'3'27'0,"7"6"-1"16,-11-17-10-16,4-7-4 16,4-9-3-16,3-9 0 0,10 1-1 15,10-10 1 1,13 6-1-16,6 3 1 0,11 14 0 16,5 7-1-16,6 15-1 15,-6 8 0-15,-6 17-2 0,-17 11-1 16,-12 12-1-16,-11 2-1 15,-13 2 0-15,-11-3-3 16,-6-3 0-16,1-7-1 16,2-14 0-1,10-9-1-15,4-12 0 16,14-7 0-16,10 0 1 16,0-12 2-16,15 5 0 15,2 3 1-15,5 4 1 16,1 4 0-16,2 5-1 15,-2 3-4-15,-2 1-22 16,-3-7-12-16,6 1 0 0,-10-13-1 16</inkml:trace>
  <inkml:trace contextRef="#ctx0" brushRef="#br0" timeOffset="3524.2252">18069 16155 46 0,'16'-10'38'0,"14"7"-1"16,4-3 1-16,-1 0-28 31,10 6-4-31,-6 0-1 0,-3 3-3 16,-15 7-1-16,-11 6 0 15,-15 5 0-15,-10 5-1 16,-10 0 0-16,-8 2 0 16,-3-2-1-16,0-1 1 15,2-3 0-15,7-4-1 16,13-6 2-16,16-12-1 0,3 10 1 16,17-10 0-16,10 5 0 15,5-5-1-15,3 0-2 16,2-9-11-16,-4-1-26 15,4 5 1-15,-11-8-1 16,-1 1 0-16</inkml:trace>
  <inkml:trace contextRef="#ctx0" brushRef="#br0" timeOffset="3726.2352">18222 15979 39 0,'22'0'33'15,"13"7"1"-15,-7-7-7 16,5 2-33-16,2 3-22 16,-13-11-4-16,6 6-1 15,-15-13 0-15</inkml:trace>
  <inkml:trace contextRef="#ctx0" brushRef="#br0" timeOffset="3873.4315">18515 15836 40 0,'10'7'39'0,"-5"8"1"16,-1 6-6-16,-4 0-17 16,6 11-7-1,-6-3-5-15,4 5-22 16,-4-7-20-16,7 4-1 15,-7-19-2-15,8-2 0 16</inkml:trace>
  <inkml:trace contextRef="#ctx0" brushRef="#br0" timeOffset="4325.8431">19199 15294 39 0,'0'0'36'0,"13"14"1"15,-13 9-12-15,0 15-10 0,5 8-6 16,-5 9-4 0,5 1-3-16,-2 0-7 0,-3-9-10 15,0-14-21-15,7-4-1 16,-7-29 1-16,-10 15-2 31</inkml:trace>
  <inkml:trace contextRef="#ctx0" brushRef="#br0" timeOffset="4457.4942">19030 15521 25 0,'0'-14'37'0,"16"11"1"15,11-2-1-15,13 2-17 16,13 6-13-16,4-3-35 0,8 5-6 16,-7-7-2-16,0 8-2 15</inkml:trace>
  <inkml:trace contextRef="#ctx0" brushRef="#br0" timeOffset="4889.2696">19860 15445 8 0,'43'0'29'0,"4"-7"2"16,33 7-4-16,25-4-13 16,24-1-4-16,27 5 0 15,27-5-1-15,23 5 0 16,13 0-2-16,14 0-2 31,1 0-1-31,0 2-2 0,-6-2-1 16,-7 0-3-16,-19 0-5 15,-23 0-20-15,-32-3-9 16,-17-1 1-16,-44-8-1 16</inkml:trace>
  <inkml:trace contextRef="#ctx0" brushRef="#br0" timeOffset="5327.5341">21151 14579 69 0,'6'18'31'0,"-4"11"-5"31,-2 17-7-31,0 13-7 16,0 8-4-16,-5 4-3 15,0 2-3-15,-1-10-5 16,-4-10-10-16,0-16-24 16,3-9 0-16,-7-22 0 15,14-6-1-15</inkml:trace>
  <inkml:trace contextRef="#ctx0" brushRef="#br0" timeOffset="5659.4369">21051 14684 22 0,'34'-25'37'0,"4"-1"1"0,10 9 0 16,2 5-17-16,-3 0-8 15,0 12-6-15,-8 5-3 16,-10 8-2-16,-17 6-1 0,-15 4-1 15,-15 2-1 1,-11 1 0-16,0-1-1 0,0-2 0 31,6 2 1-31,9-6-1 16,14 1 0-16,18-5 1 0,12 5 1 16,5 5 2-16,-4-1-1 15,-4 6 2-15,-17-4-1 16,-10 6 1-16,-23-7-1 15,-13-3-2-15,-8-5-8 16,-7-2-30-16,1-15 0 0,12 0-1 16,6-7 0-16</inkml:trace>
  <inkml:trace contextRef="#ctx0" brushRef="#br0" timeOffset="6176.7132">20102 16012 32 0,'17'-14'33'0,"-3"-14"-7"16,3-4-3-1,1 0-4-15,-6-5-5 16,4 7-2-16,-10 2-3 16,4 9-2-16,-10 5-2 15,0 14-1-15,0 21-1 16,4 9-1-16,-4 8 0 0,0 8-1 15,4 7-1-15,-4 2-2 16,7 1-6-16,-7-13-12 16,3-8-20-16,6-7 1 0,-5-16-1 15,7-5 0-15</inkml:trace>
  <inkml:trace contextRef="#ctx0" brushRef="#br0" timeOffset="6408.4312">20599 15827 26 0,'0'0'37'16,"15"21"0"-16,-15 0 0 15,5 5-21-15,2 11-6 0,-4-3-2 16,2 6-4-16,-1-2-3 15,-1-7-4-15,3-2-9 16,-6-9-18-16,-8-8-8 0,8-12 0 16,-16-5 1-1</inkml:trace>
  <inkml:trace contextRef="#ctx0" brushRef="#br0" timeOffset="6562.0342">20454 15966 48 0,'0'0'36'0,"29"0"2"16,0 8-14-16,12-8-11 16,12 7-7-16,5-2-9 15,3-2-27-15,-3-6-6 0,-2 3-1 16,-18-8-1-16</inkml:trace>
  <inkml:trace contextRef="#ctx0" brushRef="#br0" timeOffset="6930.7123">21206 15876 40 0,'16'-38'25'0,"1"2"-1"16,-5-5-1-16,-4 4-4 16,1 8-5-16,-9 4-2 15,0 10-4-15,0 15-2 0,0 0-1 16,-9 19-3-16,9 9 0 15,0 7-1-15,5 5-1 16,-1 4-3-16,-4-3-7 16,4 3-23-16,-1 1-5 15,-10-10 0-15,7-2 0 16</inkml:trace>
  <inkml:trace contextRef="#ctx0" brushRef="#br0" timeOffset="7146.5367">20992 16129 55 0,'28'2'36'0,"6"-2"0"15,19-7-16-15,14 7-10 0,3 0-4 16,9-4-10-16,-3-3-24 15,-6 12-8-15,-23-12 0 16,-6 12 0-16</inkml:trace>
  <inkml:trace contextRef="#ctx0" brushRef="#br0" timeOffset="7563.5228">21204 16311 8 0,'13'-8'32'16,"-13"8"2"-16,0 0-3 16,0 0-15-16,-9 14-4 15,3 0-3-15,-4 0-2 0,4 5-1 16,1-3-3-16,5 1 0 15,8 2-2-15,5-9-3 0,8 0-6 16,-1-6-8-16,5-4-8 16,-1-4-2-16,-1-6 2 15,-3-5 5-15,-1-4 6 32,-9-4 6-32,-3-1 10 0,-7-20 34 15,0 29-10 1,0 15-1-16,-17-5-5 15,8 13-4-15,6 18-4 16,-4 2-4-16,7 11-2 16,-3 4-3-16,0 6-5 15,3 1-11-15,0-5-26 0,-9-13-1 16,9-4-1-16,0-16 0 16</inkml:trace>
  <inkml:trace contextRef="#ctx0" brushRef="#br0" timeOffset="8078.6203">21790 15973 20 0,'16'3'35'0,"11"-3"1"16,1 0-5-16,8-7-14 16,7 1-4-16,-3 2-6 15,1 4-3-15,-8 0-2 16,-10 4 0 0,-23-4-1-16,6 20 0 15,-22-5 0-15,-10 3-1 16,-4 3 1-16,-5-2 0 15,-1 0 0-15,4-3-1 16,6 1 1-16,6-6 0 16,12-3 0-16,8-8 0 0,18 4 0 15,3-4-1-15,14 0-4 0,1 0-13 16,1-4-21 0,10 0 1-16,-3-7-2 0,1 7 1 15</inkml:trace>
  <inkml:trace contextRef="#ctx0" brushRef="#br0" timeOffset="8332.5574">22094 15715 25 0,'14'-9'35'16,"12"9"-1"-16,0 0-2 16,9 0-18-16,7 9-6 15,-5-6-5-15,0 1-6 0,-5-1-10 16,-6-3-10 0,-8 0-5-16,1-6-1 0,-10-5 0 15</inkml:trace>
  <inkml:trace contextRef="#ctx0" brushRef="#br0" timeOffset="8498.4087">22477 15608 76 0,'8'-14'26'16,"-8"14"-4"-16,0 0-5 15,0 14-3-15,6 5-4 32,-6 0-3-32,4 12-2 0,-4 1-2 15,6 4-1-15,-6 3-7 16,0 1-32-16,3-12-1 15,2 1 0-15,-5-15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1T11:33:14.5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1212 3617 28 0,'-15'56'33'0,"1"-5"-2"16,-2 10-12-16,-8 6-3 16,4 4-5-16,-1-5-3 31,3-1-4-31,-1-14-2 0,19-51-1 16,-15 61 0-16,15-61-1 15,0 0 0-15,26-37-1 16,-9-7 0-16,2-14 0 15,5-10 1-15,-5-5 0 0,5 0 2 16,-5 7 1 0,2 10 0-16,-6 13 1 0,-3 12 1 0,3 20 1 15,-2 19 0-15,2 17-1 16,2 13-1-16,-1 10 0 16,1 10-1-16,4 4 1 15,1 2-2-15,-3 1-1 16,2-6-3-16,-7-13-9 31,-3-8-28-31,0-4-1 0,-2-19-1 16,-2-6 0-16</inkml:trace>
  <inkml:trace contextRef="#ctx0" brushRef="#br0" timeOffset="163.9134">1143 3982 64 0,'0'0'37'0,"34"7"0"16,4 0-14-16,11 3-50 15,13-10-6-15,3 8-2 16,5-10-2-16</inkml:trace>
  <inkml:trace contextRef="#ctx0" brushRef="#br0" timeOffset="432.1388">1953 3831 25 0,'9'-5'36'0,"15"5"-1"16,2 0-2-16,14-6-16 0,8 6-6 15,4-3-8-15,0 3-13 16,-3-5-20-16,-2 10-5 16,-18-5 0-16,4 3-1 15</inkml:trace>
  <inkml:trace contextRef="#ctx0" brushRef="#br0" timeOffset="601.2396">2013 3950 49 0,'0'0'38'16,"14"10"0"-16,17-6-11 15,3-4-8-15,17 3-6 16,-3-3-14-16,8 4-34 0,-15-9-2 15,5 5-2-15,-15-11 0 16</inkml:trace>
  <inkml:trace contextRef="#ctx0" brushRef="#br0" timeOffset="2218.0704">3462 3491 19 0,'-13'-10'33'0,"-11"-5"-1"16,-10 3-7-16,-9 7-4 0,-13 5-5 15,3 14-3-15,-12 8-5 16,6 21-2-16,4 9-2 16,14 16 0-16,10 4 0 0,23 6-1 15,8-3-1 1,17-5 1-16,14-10-2 16,16-10-2-1,12-16-5-15,3-16-16 16,5-14-16-16,8-4-1 0,-5-18-1 15,3 4 1-15</inkml:trace>
  <inkml:trace contextRef="#ctx0" brushRef="#br0" timeOffset="2619.5285">3487 4081 22 0,'12'11'35'16,"-12"-11"-1"-16,28 26 1 15,-9-6-18-15,3 2-10 16,5 3-2-16,-1-1-6 0,-2-2-16 15,-12-5-17-15,8-2-1 16,-20-15 1-16,19 0 1 16</inkml:trace>
  <inkml:trace contextRef="#ctx0" brushRef="#br0" timeOffset="2772.4112">3726 4071 44 0,'-40'-3'77'15,"9"18"-39"-15,-3 7-21 16,3 7-10-16,-7 7-13 0,4 1-29 16,3-6-3-16,9-1 0 15,3-7-1-15</inkml:trace>
  <inkml:trace contextRef="#ctx0" brushRef="#br0" timeOffset="3189.0601">3825 4166 32 0,'0'0'33'15,"9"9"0"-15,-9-9-4 16,0 0-17-16,13 17-6 31,-13-17 0-31,16 0-1 0,-16 0 0 16,18-14-2-16,-9 0 0 15,0 0-1-15,-5-2 0 16,1 2-1-16,-5 3-1 16,0 11 0-16,0 0-1 15,7 8 2-15,-7 17-1 0,3 8 1 16,4 8 0-16,0 6 1 15,1 6 1-15,-2-1 0 0,-6-6 1 16,-3-6 0 0,-8-12 0-16,-6-5-2 0,-4-19-1 15,-8-9-4-15,2-7-12 16,6-5-24-16,-5-12-1 31,12 4 0-31,3-8 0 0</inkml:trace>
  <inkml:trace contextRef="#ctx0" brushRef="#br0" timeOffset="3674.0444">4402 3531 52 0,'-22'19'35'0,"-15"6"-1"16,-3 12-17-16,3 18-6 0,3 2-3 15,11 10-2-15,12 0-2 16,14-4-1-16,11-4-3 16,9-9-4-16,14-14-14 15,6-8-18-15,-8-19 0 16,11-5 0-16,-13-15-1 16</inkml:trace>
  <inkml:trace contextRef="#ctx0" brushRef="#br0" timeOffset="3989.4837">4482 3775 49 0,'13'-4'35'0,"2"-5"1"16,17 6-13-16,0 3-13 15,-5 0-4-15,7 0-2 16,-9 7-2-16,-4 2 0 15,-13 4-1-15,-13 4 0 16,-10 3-1-16,-10 4 1 16,-7-2-1-1,-1 2 0-15,-1-4 0 16,6-1 0-16,6 2 0 16,14-9 1-16,8-12 1 15,23 13-2-15,6-9 2 16,8-4-2-16,3 5-6 15,4-5-21-15,-2-7-9 16,2 4-2-16,-17-6 1 0</inkml:trace>
  <inkml:trace contextRef="#ctx0" brushRef="#br0" timeOffset="4205.6172">4815 3588 39 0,'34'14'37'0,"1"9"1"16,5 10-1-16,-5 14-23 16,-11 4-3-16,-1 15-2 15,-18-1-1-15,-12-2-2 16,-8-5-3-16,-12-11-5 31,3-6-19-31,-3-9-19 0,-4-19-1 16,10-13 1-16,2-9-1 15</inkml:trace>
  <inkml:trace contextRef="#ctx0" brushRef="#br0" timeOffset="4774.8111">5556 3400 10 0,'-34'25'32'31,"-18"4"0"-31,2 22-2 0,-3 19-14 16,5 13-3-16,17 13-2 15,13 3-3-15,18 1-3 16,20-8-7-16,14-9-15 16,11-24-16-16,15-12-1 15,-4-26-2-15,6-9 2 16</inkml:trace>
  <inkml:trace contextRef="#ctx0" brushRef="#br0" timeOffset="5122.3986">5699 3996 40 0,'6'-23'34'15,"10"-3"1"-15,-4-9-10 0,-3-14-13 16,7 3-3-16,-5-6-1 16,3 11 0-16,-8 4-3 0,1 9-1 15,-7 18-1-15,0 22-1 16,-7 17-1-16,4 12 0 16,0 13 0-16,3 4-2 15,0 4 0-15,0-3-4 16,8-6-14-16,5-8-19 0,-2-20 1 15,6-7-1-15,-3-18-1 16</inkml:trace>
  <inkml:trace contextRef="#ctx0" brushRef="#br0" timeOffset="5323.5792">6056 3933 40 0,'9'12'37'15,"13"-12"0"1,8 5 0-16,8-5-23 0,11 0-39 16,4 0-9-16,2-9-2 0,8 3 0 15</inkml:trace>
  <inkml:trace contextRef="#ctx0" brushRef="#br0" timeOffset="5874.482">6927 3946 34 0,'-28'-5'33'0,"2"-5"-3"16,-1-6-9-16,-4-7-4 0,6-7-4 16,4-10-3-16,11-2-3 15,10-3-2-15,9 2-2 16,10 4-1-16,12 11-1 16,6 13-1-16,3 15 1 15,-5 19 0-15,-7 15 1 0,-16 12 0 16,-16 10 1-16,-14 4-1 15,-13 4 0-15,-9-6-1 16,-6-7 0-16,2-13-2 16,4-10 0-16,12-11-1 15,12-13 0-15,16-4 0 16,0-18 1-16,16 5-1 0,6-2 1 16,9 6 1-16,2 6 0 15,4 6 0-15,-2 6-1 16,-1 9-13-16,1 6-23 15,-11-9 0-15,3 3 1 16,-10-12-1-16</inkml:trace>
  <inkml:trace contextRef="#ctx0" brushRef="#br0" timeOffset="6210.2086">7206 3914 66 0,'0'0'38'0,"19"-5"0"15,-4 5-5-15,9 0-26 16,5 0-3-16,1 6-3 16,1-3 0-16,-5 5-1 15,-5 4 0-15,-8 0 0 16,-13 8-1-1,-10-1 1-15,-6 5-2 16,-8-1 2-16,-1 3-1 16,1-5 1-16,2 1-1 15,3-9 1-15,14-2 1 16,5-11 0-16,18 13 0 0,4-13-1 16,2 0-3-16,13-4-15 15,8 3-19-15,-6-12-1 16,1 3 0-16,-9-8 0 15</inkml:trace>
  <inkml:trace contextRef="#ctx0" brushRef="#br0" timeOffset="6410.9726">7336 3709 46 0,'31'8'34'16,"-3"-8"1"-16,12 5-6 31,-2-3-28-31,0-4-21 0,2 2-13 16,-16-12-1-16,6 2 0 16</inkml:trace>
  <inkml:trace contextRef="#ctx0" brushRef="#br0" timeOffset="6542.1816">7680 3577 38 0,'0'11'36'0,"0"13"0"16,0 5-1-16,0-3-25 0,0 16-29 15,-6-10-12-15,12 6-4 16,-6-15 0-16</inkml:trace>
  <inkml:trace contextRef="#ctx0" brushRef="#br0" timeOffset="6858.7391">7853 3384 28 0,'51'19'35'0,"-3"19"3"0,12 17 0 32,-5 20-22-32,-14 6-2 0,-3 14-1 15,-30 4-4-15,-11 8-1 16,-21-13-4-16,-10-7-4 15,-7-18-34-15,-6-9-6 16,-11-23-1-16,5-10 0 16</inkml:trace>
  <inkml:trace contextRef="#ctx0" brushRef="#br0" timeOffset="7697.412">8411 3109 26 0,'19'-3'31'0,"-3"-7"0"15,13 8-15-15,8-3-6 16,7 3-3-16,3 2 1 15,5 0-2-15,-3 0-2 16,-8 0-1-16,-9 3-1 16,-5-3-1-16,-9 5 1 0,-8-5 0 15,-10 0-1-15,0 0 0 0,-7 10 0 16,7-10-1 0,-13 18 1-16,8 1-1 0,-5 8 1 15,4 12-1-15,0 12 0 16,0 13 1-16,6 13-1 15,0 14 0-15,-3 10 0 16,3 12 1-16,3 3 0 0,-3 1-1 16,0 4 1-16,0-10 0 15,0-6 0-15,0-12 0 16,-3-12 0-16,-3-12 0 16,2-12-1-16,2-13 1 15,-4-14 0-15,2-11 1 31,-2-3-1-31,6-16 0 0,-19 12 0 16,1-12 0-16,-3 4-1 16,-8-4 1-16,-8 0 0 15,-6 5-1-15,2-1 0 16,2 2 0-16,2-4-1 16,9 3-13-16,19 0-21 15,7-15-1-15,23 3 0 0,8-15 0 16</inkml:trace>
  <inkml:trace contextRef="#ctx0" brushRef="#br0" timeOffset="8261.0775">8994 4478 19 0,'9'9'34'0,"3"-9"2"15,12 9-1-15,2-1-18 31,-1-3-5-31,3 3-3 0,-4-1-3 16,-6 5-2-16,-9-1-1 16,-9 5-1-16,-9 3 1 15,-9 2-2-15,-4-2 1 16,0 4-1-16,-3-5 0 16,4 3-1-16,2-5 1 15,7-1 0-15,12-15 0 0,10 14-1 16,11-14 1-16,10 0-2 15,9 0-2-15,0-7-11 16,4-5-24-16,6 7 0 16,-10-12 0-16,-6 4-1 15</inkml:trace>
  <inkml:trace contextRef="#ctx0" brushRef="#br0" timeOffset="8483.1963">9054 4352 36 0,'0'0'35'16,"13"0"1"-16,9 9-1 16,3-2-21-16,6-7-11 15,0 0-5-15,6 0-12 16,-2 3-16-16,-7-15-5 15,2 5 1-15,-11-13-1 16</inkml:trace>
  <inkml:trace contextRef="#ctx0" brushRef="#br0" timeOffset="8630.7706">9403 4151 51 0,'-3'-9'35'15,"3"9"0"-15,-4 9-11 16,-2 6-9-16,6 11-7 15,-3 6-8-15,3 1-11 0,-5 3-24 16,13 4 0-16,-5-9-1 16,9-2 0-16</inkml:trace>
  <inkml:trace contextRef="#ctx0" brushRef="#br0" timeOffset="8883.8527">9601 4489 28 0,'0'0'35'0,"0"0"1"15,15 16 0-15,0-14-19 16,14-2-8-16,6 0-5 15,0 0-7-15,0 2-14 16,-7-6-17-16,6 8-2 16,-16-4 0-16,1 0 0 15</inkml:trace>
  <inkml:trace contextRef="#ctx0" brushRef="#br0" timeOffset="9062.0476">9601 4628 50 0,'-4'11'34'15,"23"-5"1"-15,-4-2-12 0,13-4-12 16,8 0-12-16,0-8-28 16,9 8-4-16,-12-6-2 15,7 4 1-15</inkml:trace>
  <inkml:trace contextRef="#ctx0" brushRef="#br0" timeOffset="10685.9214">10179 4436 17 0,'8'-30'35'0,"-8"-10"3"16,6 6-1-16,1 1-15 0,-7-3-6 15,8 14-6-15,-8 5-3 16,0 17-3-16,0 14-2 16,3 14-1-16,-3 6-1 0,3 5-1 15,4 6-3-15,-1-5-8 16,4-1-19-16,-1-7-8 16,-3-13 1-16,6-5 0 15</inkml:trace>
  <inkml:trace contextRef="#ctx0" brushRef="#br0" timeOffset="10863.8949">9991 4587 14 0,'-14'4'33'0,"38"6"30"15,7-10-44-15,13 2-8 16,-1-2-5-16,9 0-6 15,1 0-17-15,3 5-15 16,-13-14-2-16,3 9 1 16</inkml:trace>
  <inkml:trace contextRef="#ctx0" brushRef="#br0" timeOffset="11264.1265">10162 4740 36 0,'-19'0'33'0,"19"0"1"16,0 0-8-16,19-6-14 16,9 6-3-16,3 0-4 15,0 0-1-15,-3 6 0 16,-3 3 0-16,-10 2 0 15,-11 7-1-15,-14 1 1 0,-6 5-2 16,-9-2 1-16,-3-1 0 16,1 1-2-16,6-4 0 15,5-3-1-15,14-4 1 16,2-11-1-16,23 5 1 16,2-5-1-16,6 0 0 15,4-5 0-15,-3 3 0 0,3 2 0 31,-7 0-1-31,-6 0-1 16,-4 0-1-16,-5 4-5 0,-13-4-11 16,0 0-18-16,0 0-2 15,0 0 2-15,0 0 0 16</inkml:trace>
  <inkml:trace contextRef="#ctx0" brushRef="#br0" timeOffset="15861.792">11021 3584 32 0,'13'4'33'0,"5"-4"-3"16,12 0-10-16,14 4-6 16,6-4-4-16,9 0-6 15,3 0-9-15,-2 0-7 16,-6-5-9-16,-7 5-5 15,-13-10-3 1,-6 10 0-16</inkml:trace>
  <inkml:trace contextRef="#ctx0" brushRef="#br0" timeOffset="16046.2628">11124 3714 56 0,'19'0'34'0,"14"4"-7"16,8-4-6-16,4 0-10 15,5 4-18-15,-7-8-24 16,6 8-3-16,-11-9 0 31,3 5-2-31</inkml:trace>
  <inkml:trace contextRef="#ctx0" brushRef="#br0" timeOffset="16746.078">12086 3742 38 0,'-46'4'17'0,"28"-4"0"16,36 0 0-16,34 0 1 15,37-4-3-15,41 4-2 0,35-9-2 16,36 7-3-16,29-4-1 0,28 6-1 16,1-5-2-1,4 5-2-15,-6 0-3 16,-19-6-5-16,-19 6-15 0,-25 4-16 15,-47-9 0-15,-23 5 1 16</inkml:trace>
  <inkml:trace contextRef="#ctx0" brushRef="#br0" timeOffset="17146.7304">13328 3467 27 0,'6'-29'33'16,"7"-1"-1"-1,-1-6-10-15,-5-10-5 0,3-3-5 16,-7-7-2-16,5 4-2 31,-8 2-3-31,3 12-1 0,-3 9-2 16,-3 15 0-16,3 14-1 15,0 28-1-15,0 19-3 16,0 17-13-16,0 8-20 16,4 12-1-16,-4 2 2 15,3 9-2-15</inkml:trace>
  <inkml:trace contextRef="#ctx0" brushRef="#br0" timeOffset="17562.2808">12231 4393 14 0,'18'-14'32'16,"-5"-9"0"-16,2-6-5 16,1-3-7-16,-1-8-5 15,1 6-3-15,-9-7-4 16,2 11-1-16,-9 2-2 0,5 9-1 15,-5 19-2-15,0 0-1 16,-14 29 0-16,11 14 0 16,-1 10-2-16,4 8 1 15,-3 7-2-15,3-4-3 16,3 4-12-16,6-12-19 16,-3-19-1-1,7-9 0-15,-4-18 1 16</inkml:trace>
  <inkml:trace contextRef="#ctx0" brushRef="#br0" timeOffset="17793.9125">12711 4247 36 0,'0'-16'34'0,"0"16"2"16,10 7-4-16,-10 8-17 15,10 9-5-15,-7 8-3 16,5 6-3-16,-2 1-1 16,1 1-2-16,0-3-6 0,-7-4-10 15,-4-15-21-15,4 4-1 16,-9-17-1-16,0-4 1 16</inkml:trace>
  <inkml:trace contextRef="#ctx0" brushRef="#br0" timeOffset="17947.1158">12585 4449 34 0,'5'-18'35'0,"20"18"0"15,6-7-2-15,10 0-17 16,9 7-10-16,5-1-11 0,5 5-24 16,4-12-5-1,1 8-1-15,-12-6 0 0</inkml:trace>
  <inkml:trace contextRef="#ctx0" brushRef="#br0" timeOffset="18225.283">13183 4267 55 0,'0'-36'35'15,"6"3"2"-15,0 3-16 16,-2-4-5-16,7 9-5 16,-7-3-3-16,5 11-2 15,-4 6-1-15,-5 11-2 16,0 0-1-16,10 9-1 0,-7 12-3 16,1 5-2-16,4 13-6 15,-4 2-11-15,0 4-17 16,1 5-1-16,-5-6 0 15,6 3 0-15</inkml:trace>
  <inkml:trace contextRef="#ctx0" brushRef="#br0" timeOffset="18463.638">13015 4555 40 0,'13'0'34'16,"18"5"0"-16,0-5-11 16,13 0-13-16,8 0-3 15,3 0-10-15,-3 5-18 16,-4-5-11-16,-5 0-2 0,-17 0 1 15</inkml:trace>
  <inkml:trace contextRef="#ctx0" brushRef="#br0" timeOffset="18710.7007">13242 4671 18 0,'-13'0'32'16,"10"15"1"-16,-10-5-2 0,13-10-14 16,-8 24-7-16,1-10-3 15,7 1-1-15,4-1-2 16,7 1 0-16,5-4-2 0,3-1-2 16,5 0-3-16,-3-10-6 15,5 0-13-15,-1 0-6 16,-7-12-3-16,-1-1 3 15</inkml:trace>
  <inkml:trace contextRef="#ctx0" brushRef="#br0" timeOffset="18863.5524">13393 4689 46 0,'0'0'30'16,"-15"-7"-1"-16,3 11-5 16,2 10-5-16,-1 6-6 15,7 11-4-15,-3 2-3 16,7 9-1-16,0 2-5 15,0-3-6-15,7-5-26 0,6 1-6 16,-5-19 0-16,9-5 1 16</inkml:trace>
  <inkml:trace contextRef="#ctx0" brushRef="#br0" timeOffset="19311.2683">13726 4397 47 0,'5'-11'35'0,"11"11"1"16,0 0-14-16,9 0-7 16,11 3-6-16,-1 1-4 15,6 6 0-15,-8-1-2 16,1 0-1-16,-12 5-1 0,-9 0-1 16,-13 0 1-16,-7 1 0 15,-12 2-1-15,-5-2 0 16,-4 3 1-16,0-4 0 15,1 0-1-15,6 0 0 16,10-4 1-16,11-1-1 16,0-9 0-16,25 12 1 15,-1-7-1 1,7-1-2-16,7 2-7 0,-4-6-14 16,4-5-15-16,7 2 1 15,-7-12-1-15</inkml:trace>
  <inkml:trace contextRef="#ctx0" brushRef="#br0" timeOffset="19549.4222">14023 4185 41 0,'0'-10'36'15,"19"10"0"-15,2-1-2 16,5-3-21-16,11 8-4 16,0-4-6-16,0 0-7 15,1 6-11-15,-5-1-17 16,-12-5-5-16,4 0 0 16,-10 0 1-1</inkml:trace>
  <inkml:trace contextRef="#ctx0" brushRef="#br0" timeOffset="19780.5504">14430 4083 55 0,'8'-9'36'0,"-4"-3"-9"0,-1-1-5 16,-3 13-6-16,9-13-4 15,-9 13-4-15,9 9-2 16,-2 8-1-16,-1 2-3 15,2 7 1-15,-1 4-2 16,1 6 0-16,0-3-4 16,-8-4-22-1,3-6-13-15,0-3-1 16,-3-20-1-16</inkml:trace>
  <inkml:trace contextRef="#ctx0" brushRef="#br0" timeOffset="20681.4071">14931 3025 24 0,'8'-13'28'16,"15"7"-11"-16,7 6-2 16,7-4-4-1,6 4-2-15,2 0-1 16,-3 4-1-16,-6-4-3 16,-2 3 0-16,-11-3-2 15,-7 6 1-15,-16-6-1 16,0 0 0-16,0 0 0 15,0 0 0-15,0 9-1 16,-6 1 0-16,-1 5-1 0,3 5 0 16,-2 6 0-16,1 13 1 15,-1 7-1-15,-1 11 0 16,3 11 0-16,-1 6 0 16,2 10 1-16,3 9 1 15,-3 3 0-15,3-1-2 16,5 1 2-16,2-4 0 0,3-6 0 15,-1-2 0-15,0-9-1 16,2-10 0-16,0-10 0 16,-2-3-1-16,-1-11 0 15,-3-8 2-15,-5-8-2 16,0-5 1-16,0-9-1 16,-5 2 0-1,5-13 1-15,-8 10 0 16,8-10 0-16,0 0-1 0,-10 0 2 15,10 0-2-15,0 0 2 16,-19 0-1-16,3-5 0 16,-7 5-1-16,-6-4 0 15,-2 4-1-15,0 0-4 16,-4 0-13-16,1-4-18 0,17 7 0 16,5-9 1-16,23 6-1 15</inkml:trace>
  <inkml:trace contextRef="#ctx0" brushRef="#br0" timeOffset="21245.4428">15485 4454 40 0,'0'0'33'16,"12"5"0"-16,4-5-13 15,2-2-5-15,9 6-6 16,-6-4-3-16,7 6-1 31,-6 0-1-31,-2 1-1 0,-9 2-1 16,-6 7 0-16,-12 0-2 15,-7 1 2-15,-7 5 0 16,-9-2-1-16,-2 3 0 16,1-1-1-16,3-2 1 15,6-3 0-15,5-6 1 16,12 0-1-16,5-11 0 0,27 9 1 16,-2-9 0-16,6 0-2 0,3 0-1 15,1-7-6-15,3 3-16 16,-3-1-15-16,-12-9 0 15,1 3 0-15</inkml:trace>
  <inkml:trace contextRef="#ctx0" brushRef="#br0" timeOffset="21467.286">15542 4299 36 0,'30'0'31'15,"-13"-4"-1"-15,11 4-15 0,3 0-6 16,0 4-7 0,2-3-8-16,-7-1-8 15,-1 0-8-15,-10-4-4 0,4 4 1 31,-13-12 0-31</inkml:trace>
  <inkml:trace contextRef="#ctx0" brushRef="#br0" timeOffset="21630.5601">15841 4128 60 0,'0'-19'23'0,"3"8"0"16,-3 11-3-16,0 0-6 15,7 22-2-15,-11 3-4 0,4 3-3 16,-6 5-1-16,6 2-1 15,0 1-8-15,0 0-18 16,0-11-12-16,10 1-1 16,-8-15 0-16</inkml:trace>
  <inkml:trace contextRef="#ctx0" brushRef="#br0" timeOffset="21914.6676">15962 4509 36 0,'0'0'33'0,"16"11"0"15,-1-11-11-15,9 0-9 16,4 6-3-16,2-6-5 0,2 2-4 16,-1 3-7-16,-6-5-10 15,-7-7-15-15,2 12-3 16,-20-5 0-16,18 0 3 16</inkml:trace>
  <inkml:trace contextRef="#ctx0" brushRef="#br0" timeOffset="22099.5534">15981 4616 35 0,'0'0'33'16,"25"6"-2"-1,-7-6-8-15,10 3-10 0,2-3-9 16,-1 0-23-16,5 0-12 15,-13-5-1-15,9 5-2 0</inkml:trace>
  <inkml:trace contextRef="#ctx0" brushRef="#br0" timeOffset="22470.6972">16544 4361 36 0,'0'-42'35'0,"7"5"-3"15,-7 0-10-15,3 1-5 16,-3 11-5-16,0 1-4 0,0 15-2 0,0 9-2 16,0 15-2-16,-3 4 0 15,3 12-2-15,0 3 1 16,0 7-1-16,0 1-2 16,0 0-2-16,6 0-8 15,-6-8-15-15,0-12-9 31,10 0 0-31,-10-22-1 0</inkml:trace>
  <inkml:trace contextRef="#ctx0" brushRef="#br0" timeOffset="22688.1174">16427 4557 33 0,'-19'11'35'0,"19"-11"-1"16,19 7-10-16,2-7-8 0,13 5-4 16,1-5-3-16,8 0-4 15,0 0-5-15,2-5-6 32,-5 5-10-32,-7 5-13 0,-11-5-7 15,0 4 0-15,-12-4 0 16</inkml:trace>
  <inkml:trace contextRef="#ctx0" brushRef="#br0" timeOffset="23134.5578">16433 4751 21 0,'0'0'33'0,"0"0"0"0,22 0-2 16,-1-5-13-16,4 5-7 15,6 0-2-15,0 0-3 16,0 0-1-16,-6 5-1 0,-3 3-2 16,-10-1 0-16,-8 2 0 15,-10 0-1-15,-8 4 0 31,-6 2 1-31,-5-1-1 16,0 2 0-16,-1-3 0 0,5-1-1 16,3-2 0-16,12-1 1 15,6-9-1-15,3 13 0 16,11-9 1-16,6-4-1 16,4 7 2-16,-2-7-1 15,3 0 2-15,-3 0-1 0,0 3 0 16,-8-6-2-16,-4 3-2 15,0 0-7-15,-10 0-24 16,0-10-6-16,0 10-1 16,0 0 1-16</inkml:trace>
  <inkml:trace contextRef="#ctx0" brushRef="#br0" timeOffset="24661.608">17257 3462 49 0,'13'0'28'0,"16"0"-10"15,8 0-5-15,8 0-2 16,5 1-5-16,0-1-5 16,-1 4-8-16,-6-4-7 15,-6 9-9-15,-17-9-8 16,-2 9 0-16,-18-9 12 16</inkml:trace>
  <inkml:trace contextRef="#ctx0" brushRef="#br0" timeOffset="24861.6188">17276 3606 28 0,'30'3'34'16,"-5"-6"0"-16,19 3-5 0,1 0-14 15,0 0-6-15,4 0-6 16,-3 0-17-16,-2 6-18 15,-21-9-2-15,-1 8-1 32,-22-5 0-32</inkml:trace>
  <inkml:trace contextRef="#ctx0" brushRef="#br0" timeOffset="25611.3124">18267 3543 3 0,'-11'0'26'0,"26"6"-5"16,13-6-5-16,28 3 0 16,30 1-1-16,29-4 0 15,32 6 0-15,25-6-2 16,20 0-2-16,6 0-3 16,4 0-2-16,-16-2-4 15,-21 2-2 1,-27 3-6-16,-34-3-6 15,-27 0-13-15,-21 0-11 16,-38-3 0-16,-18 3 1 16</inkml:trace>
  <inkml:trace contextRef="#ctx0" brushRef="#br0" timeOffset="25911.36">19169 3300 9 0,'6'-25'30'16,"-6"-13"1"-16,14-7-2 16,-6-8-13-16,-1-5-2 15,-1 2-2-15,-3-4-1 16,3 12-1-16,-6 2-3 15,0 14-2-15,-3 23-1 16,3 23-1-16,-5 25-2 16,5 19-1-16,5 18-8 0,-5 3-15 15,0 9-14-15,11 5 0 16,-3-9 0-16</inkml:trace>
  <inkml:trace contextRef="#ctx0" brushRef="#br0" timeOffset="27765.0568">18377 4109 36 0,'24'-17'33'0,"-15"1"-6"0,4-6-7 15,5-2-5-15,-8-4-4 16,5 5-2-16,-8-3-3 16,2 7-2-16,-3 6-2 15,-6 13 0-15,3 13 1 0,-3 13-2 16,0 10 0-16,-3 7 0 15,0 9-3-15,-1-1-3 16,4 2-8-16,0-3-21 16,0-18-1-16,10-3-1 31,-2-17 0-31</inkml:trace>
  <inkml:trace contextRef="#ctx0" brushRef="#br0" timeOffset="28028.2062">18889 4012 27 0,'15'-9'33'0,"-15"9"1"16,15 0-2-16,-10 18-17 15,-5 6-6-15,6 8-3 0,-2 8-1 16,2 3 0-1,-2 0-3-15,2-8-3 0,2-1-5 16,-4-6-6-16,-1-11-19 16,6-1-4-16,-9-16-1 0,0 0 0 15</inkml:trace>
  <inkml:trace contextRef="#ctx0" brushRef="#br0" timeOffset="28166.2384">18763 4192 42 0,'19'-8'32'0,"12"8"1"16,0 0-11-16,12 0-15 15,4-4-11-15,0-1-22 16,5 10-4-16,-17-11-2 16,6 6-1-16</inkml:trace>
  <inkml:trace contextRef="#ctx0" brushRef="#br0" timeOffset="30044.2867">19649 4085 40 0,'-11'-26'33'16,"14"2"-3"-16,-3-3-10 16,0-6-7-16,9 1-2 15,-9-2-2-15,9 7 0 0,-9 1-4 16,6 9 0-16,-6 8-1 15,0 9-1-15,0 19-1 16,6 5-1-16,-3 9 1 0,1 6-3 16,3 5-3-16,-4-3-9 15,5 0-22-15,2-3-3 16,-10-12 0-16,5-2 0 16</inkml:trace>
  <inkml:trace contextRef="#ctx0" brushRef="#br0" timeOffset="30245.1189">19417 4235 34 0,'18'0'33'0,"25"6"0"16,2-6-9-16,13-3-11 0,5 3-4 15,2 0-5-15,-3-7-7 16,-3 4-8-16,-6 3-18 0,-16-11-5 15,0 7 0 1,-16-6-1-16</inkml:trace>
  <inkml:trace contextRef="#ctx0" brushRef="#br0" timeOffset="30682.3069">19570 4440 32 0,'0'0'36'15,"5"14"1"-15,12-1 0 16,4 2-19-16,7 1-10 15,6 4-3-15,-1 4-1 0,0 0-1 16,-9 3-2-16,-14-1-3 16,-18 0 0-16,-20-3-1 15,-10-5-2-15,-16-4 0 16,1-4 0-16,-3-10-1 16,7-5 1-16,11-11 1 31,18-5 2-31,20-2 1 0,15-5 2 15,16 2 2-15,8-4 1 0,5 7 2 16,-3-1 0 0,2 6 1-16,-16 0-1 0,-7 3-1 15,-17 1-3-15,-11 0-4 16,-10 6-16-16,-6 2-19 16,-13-3-1-16,5 7 0 0,-5-9 0 15</inkml:trace>
  <inkml:trace contextRef="#ctx0" brushRef="#br0" timeOffset="31198.8385">20558 3445 22 0,'0'0'31'16,"24"0"0"-16,-5-6-8 16,14 6-7-16,8 0-7 15,1-4-3-15,4 4-3 16,0 0-5-16,-5-5-7 16,-5 0-14-16,-1 10-10 0,-18-10 0 15,0 5 0-15</inkml:trace>
  <inkml:trace contextRef="#ctx0" brushRef="#br0" timeOffset="31413.889">20648 3599 45 0,'39'6'32'16,"-4"-6"-8"-16,11 0-5 16,2 0-9-16,-3 0-11 0,-4 4-23 15,-14-8-7-15,1 8-1 16,-28-4 0-16</inkml:trace>
  <inkml:trace contextRef="#ctx0" brushRef="#br0" timeOffset="33377.7992">21636 3017 44 0,'9'4'35'0,"2"-4"0"0,8 19-15 15,11 8-6-15,4 2-7 16,5 12-1-16,-1-5 0 16,0 8-3-16,-12-6 0 15,-10-4-2-15,-16-10 0 0,-18-8-2 16,-8-7 1-16,-9-9-2 15,3-5-1-15,-2-8 2 16,12-6-2-16,10-7 1 16,18-3 1-16,14-3 1 15,14-3 0-15,10-2 1 16,0-5 1-16,0 5 1 0,-10-1-1 16,-10 2 0-16,-20 4 0 15,-19 6-1-15,-15 9-1 16,-13 8-5-16,-5 13-12 15,1 9-19-15,0 3-1 0,14 15 0 16,6-2 0 0</inkml:trace>
  <inkml:trace contextRef="#ctx0" brushRef="#br0" timeOffset="33673.3002">21476 3493 50 0,'25'0'36'15,"11"-2"-1"-15,5-1-18 16,18 3-5-16,5 0-2 16,11 0-3-16,2 0-6 15,1 0-9-15,-1-6-23 16,-6 6-5-16,-17-4-1 16,-8 4 1-16</inkml:trace>
  <inkml:trace contextRef="#ctx0" brushRef="#br0" timeOffset="34356.4985">21885 3895 29 0,'21'-10'29'16,"-21"10"-5"-16,16-18-7 15,-7 9-3-15,-3-6-4 16,-3 1-3-16,-7-5-2 0,-6 2-3 16,-7 3-1-16,-7 3 0 0,-6 6-1 15,-4 5-1 1,-3 8 0-16,4 9 1 0,5 2-1 16,9 8 1-16,10 2 1 15,9-3-1-15,7-6 1 31,14 2 0-31,5-10 0 0,4-5 1 16,1-7-1-16,-1-4 0 16,-2-7 0-16,-6 0 0 15,-3-4-1-15,-9-1 0 16,-3 5 0-16,-7 1 0 16,0 10-1-16,0 0 1 15,-10 0 0-15,7 13 0 0,-1 7 1 16,8 6 0-16,-2 2 2 15,5 5-1-15,-3-1 0 16,-4 1 0-16,-3-3 1 16,-7 0 0-16,-12-9-2 15,-12-2 0-15,-8-6 1 16,-4-8-1-16,0-5 0 0,4 0 0 16,4-7 0-16,9-1-3 15,10 2-7-15,9 3-25 16,5-7-2-16,16 6 1 0,-11 4-2 15</inkml:trace>
  <inkml:trace contextRef="#ctx0" brushRef="#br0" timeOffset="35378.5822">851 5912 18 0,'0'0'32'15,"0"0"2"-15,0 0-2 16,0 0-13-16,9 83-6 0,-3-28-3 16,1 8-1-16,-4 4-2 15,2-3-3-15,-5-4-3 16,-3-9-5-16,3-51-7 15,0 69-14-15,0-69-12 16,0 0 0-16,0 0-1 31</inkml:trace>
  <inkml:trace contextRef="#ctx0" brushRef="#br0" timeOffset="35725.9866">795 5932 32 0,'0'0'33'0,"31"-68"-3"16,-31 68-7-16,71-43-4 0,-21 33-8 16,5 10-2-1,-4 6-4-15,-6 12-1 0,-45-18 0 16,51 61-1-16,-51-61-1 16,-16 79-2-16,16-79 3 15,-59 71-1-15,59-71-1 31,-64 45 0-31,64-45-1 0,0 0-1 16,0 0 1-16,27 8-1 16,20-8 0-16,5 7 1 15,1 5 0-15,-3 9 0 16,-7 10 0-16,-22 4 1 16,-21 9 0-16,-23-1 1 15,-18-2-3-15,-13-4-4 0,-7-2-10 16,5-10-21-16,3-20-1 15,53-5 0-15,-55-11-1 16</inkml:trace>
  <inkml:trace contextRef="#ctx0" brushRef="#br0" timeOffset="36026.4909">1776 6072 54 0,'0'0'35'16,"31"-4"0"-16,3 4-12 15,11-1-14-15,5 1-4 16,5 0-6-16,-5 0-9 0,1 1-15 16,-7 5-10-16,-20-6 0 15,-8 4 0-15</inkml:trace>
  <inkml:trace contextRef="#ctx0" brushRef="#br0" timeOffset="36180.1075">1804 6199 41 0,'0'0'36'0,"33"9"-3"15,0-9-6 1,9 0-9-16,4 0-13 0,3-5-35 16,4 10-4-16,-16-10-2 15,-5 10 0-15</inkml:trace>
  <inkml:trace contextRef="#ctx0" brushRef="#br0" timeOffset="36759.2429">3159 5756 5 0,'-37'4'29'15,"-22"2"1"-15,-7 20-9 16,-8 18-4-16,3 15-2 16,9 16-3-16,6 8-2 15,21 11-2-15,13-4-2 0,29 1-1 16,21-11-2-16,15-12-1 15,17-15-3-15,5-17-8 16,9-17-22-16,7-7-4 16,-10-18 0-16,-6-4-2 0</inkml:trace>
  <inkml:trace contextRef="#ctx0" brushRef="#br0" timeOffset="36959.7829">3159 6355 46 0,'0'0'35'15,"27"24"-4"-15,-1 0-12 0,-2 1-7 16,4 10-4-16,0-3-8 16,-3-3-14-16,-7-7-19 15,1 0-1-15,-19-22-2 16,22 10 3-16</inkml:trace>
  <inkml:trace contextRef="#ctx0" brushRef="#br0" timeOffset="37113.0945">3394 6396 49 0,'-11'5'36'0,"-12"0"-1"16,1 13-12-16,-8 3-13 0,2 4-11 15,-5 5-16-15,4-4-16 31,13 4-2-31,1-11 0 0,15-1 4 16</inkml:trace>
  <inkml:trace contextRef="#ctx0" brushRef="#br0" timeOffset="37459.977">3463 6511 20 0,'8'9'33'15,"-8"-9"1"-15,13 15-3 16,-3-7-18-16,4-5-4 16,6 2-3-16,-2-5-1 15,6-2-2-15,-2-5-1 16,-2-3-1 0,-7-2-1-16,-6-1 1 15,-3 4-1-15,-4 9-1 16,0 0 1-16,0 0 0 15,-10 17-1-15,10 9 2 0,0 8-1 16,3 7 1 0,4 8 0-16,-7 4 0 15,0 3 1-15,-7-1-1 0,-7-2 0 16,-9-11-2-16,-2-10-2 0,-11-18-4 16,1-9-9-16,4-13-15 15,0-21-4-15,13-6 0 16,3-19 0-16</inkml:trace>
  <inkml:trace contextRef="#ctx0" brushRef="#br0" timeOffset="37745.7273">4147 5988 23 0,'-36'-3'31'15,"2"15"1"-15,-10 7-11 16,7 10-8-16,8 18-3 16,2 11-1-16,15 7 0 0,6-2-2 15,12 4-1-15,12-4-4 0,7-8-3 16,12-8-8-1,-6-11-26-15,3-19-1 0,7-5 0 16,-8-16 0-16</inkml:trace>
  <inkml:trace contextRef="#ctx0" brushRef="#br0" timeOffset="38083.0361">4215 6249 52 0,'17'0'36'15,"1"-6"1"-15,13 2-15 0,3 6-10 16,-3-2-5-16,7 12-2 16,-11-4-4-16,1 4 0 15,-15 2-1-15,-10 0 0 0,-9 5-1 16,-10 2 0-1,-6 3 0-15,-5-5 0 16,-1 5 0 0,2-4 0-16,2-3 0 15,8-1 1-15,6-5 0 0,10-11 0 16,6 14 1 0,10-9-1-16,4-5-3 0,1 0-8 15,7-6-24-15,8 2-1 16,-10-11 0-16,5 6 0 15</inkml:trace>
  <inkml:trace contextRef="#ctx0" brushRef="#br0" timeOffset="38283.1142">4641 6030 29 0,'25'-6'35'0,"9"21"2"0,-1 14-6 16,-4 7-13-16,5 20-6 15,-19 5-3-15,-3 13-3 16,-24-4-1-16,-9 2-3 16,-10-7-7-16,-10-6-27 15,0-16-6-15,5-11 0 16,5-19-1 0</inkml:trace>
  <inkml:trace contextRef="#ctx0" brushRef="#br0" timeOffset="38830.0369">5360 5817 46 0,'-24'11'31'16,"-19"15"-10"-16,-1 19-6 16,3 22-5-16,1 17-1 15,10 11-3-15,10 6 0 32,13 1-3-32,17-1-3 0,13-13-13 15,5-19-19-15,15-15-1 16,-2-25 0-16,10-9-1 15</inkml:trace>
  <inkml:trace contextRef="#ctx0" brushRef="#br0" timeOffset="39130.959">5460 6304 8 0,'8'-13'30'0,"-8"-12"2"32,17-1-8-32,-4 3-7 15,-1-1-3-15,3 5-3 16,-5-3-2-16,2 8-1 0,-5 4-1 16,-7 10-1-16,7 14-2 15,-4 18 0-15,-3 6-1 16,0 10-1-16,0 6-1 15,5 2-1-15,-1-1-5 0,1-5-15 16,1-12-18-16,10-9 1 16,-5-16-1-16,8-3 0 15</inkml:trace>
  <inkml:trace contextRef="#ctx0" brushRef="#br0" timeOffset="39362.4205">5913 6180 29 0,'11'6'37'15,"-6"8"0"-15,1 15 2 0,-6 5-20 32,6 4-9-32,1 4-1 0,-2-1-5 15,0 0-2 1,2-3-7-16,-3-13-12 0,-4-9-21 15,0-5-1-15,0-11 0 16,0 0-1-16</inkml:trace>
  <inkml:trace contextRef="#ctx0" brushRef="#br0" timeOffset="39500.1278">5814 6381 41 0,'14'0'33'0,"6"3"0"16,16-3-11-16,9 5-16 15,12-5-18-15,16 4-19 16,-9-11-1 0,10 7-1-16,-8-7 7 15</inkml:trace>
  <inkml:trace contextRef="#ctx0" brushRef="#br0" timeOffset="39800.951">6483 6216 23 0,'-9'-42'33'0,"15"6"2"16,-12-10-10-16,12 3-6 15,4 5-5-15,-10 2-3 0,9 11-3 16,-4 7-2-16,-5 18-1 15,14 4-3-15,-8 14-1 16,0 13 0-16,0 8-2 16,0 11-1-16,3 4-8 15,0 1-23-15,4 6-5 32,-13-14 0-32,7 0 1 0</inkml:trace>
  <inkml:trace contextRef="#ctx0" brushRef="#br0" timeOffset="40000.8763">6285 6498 14 0,'37'-3'32'16,"0"-4"0"-1,16 7 1-15,2 0-16 0,8 0-12 16,0 4-10-16,-2-4-25 15,4 8-2-15,-19-8 0 32,-5 2-1-32</inkml:trace>
  <inkml:trace contextRef="#ctx0" brushRef="#br0" timeOffset="40401.6441">6542 6672 39 0,'-4'10'34'0,"-4"2"3"16,-8-3-5-16,-1 1-20 0,7 9-4 31,3-2-2-31,7 5-1 0,4-2 0 15,11-3-2 1,6-1-1-16,5-6-2 16,1-5-3-16,1-5-2 0,0-4-3 15,-6-11 0-15,0 0-1 16,-8-6 0-16,-2 2 3 16,-5 0 1-16,-4 1 5 0,-3 4 3 15,-5 4 2-15,5 10 2 16,-10 0 1-16,7 17 0 15,-3 4-1-15,2 8-1 16,1 7-2-16,0 10-2 16,3 5-12-16,-5 5-27 15,-2-13 0-15,7-1-1 0,0-13 0 16</inkml:trace>
  <inkml:trace contextRef="#ctx0" brushRef="#br0" timeOffset="40918.7959">7056 6338 18 0,'22'0'33'16,"-3"-9"0"-16,9 9 0 15,3 3-19-15,3-1-7 16,1 6-2-16,-8 0-2 16,-2 3 0-16,-12 2-2 0,-13 6 0 15,-7-1 0-15,-9 2 0 16,-8 2 0-16,-1-3 0 15,-3 1-1-15,7 1 1 16,5-5-1-16,11-2 1 0,7-2 0 16,11-4 0-16,8-3-1 15,6-5-5-15,8 0-19 0,2 3-11 16,-9-11 0-16,3 3 0 16</inkml:trace>
  <inkml:trace contextRef="#ctx0" brushRef="#br0" timeOffset="41166.1875">7249 6103 43 0,'22'6'33'15,"-1"-6"-1"-15,11-3-14 0,1 3-11 16,5 0-7-16,2 0-8 16,-2-6-7-16,-4 2-5 15,-9-10-5-15,-1 4 0 0,-8-4 2 16</inkml:trace>
  <inkml:trace contextRef="#ctx0" brushRef="#br0" timeOffset="41266.239">7596 6007 43 0,'3'14'25'15,"1"6"-1"-15,-1 4-4 16,0 5-7-16,2 5-8 16,-2-1-23-16,5 5-11 15,-12-12-3-15,7 2 0 16</inkml:trace>
  <inkml:trace contextRef="#ctx0" brushRef="#br0" timeOffset="41667.0764">7814 5715 21 0,'15'13'35'0,"1"12"2"15,11 21 1-15,2 14-18 16,-5 9-8-16,7 21-2 15,-15 8-2-15,-1 6-3 0,-15-3-1 16,-13-6-5-16,-9-8 0 16,-11-15-3-16,-1-6-7 15,-6-16-22-15,-1-17-6 16,10-11 1-16,-3-15-1 16</inkml:trace>
  <inkml:trace contextRef="#ctx0" brushRef="#br0" timeOffset="42552.0478">8225 5757 29 0,'38'0'24'0,"3"-4"-10"16,5 4-4-16,0 0-2 31,-6 0-2-31,-4 3-1 0,-7 3-2 15,-8 0 0-15,-8 1-1 16,-13-7 1-16,5 13 0 16,-5-13 0-16,-8 9 0 15,8-9 0-15,-7 10 0 16,7-10-1-16,-3 16-1 16,3 3 0-16,0 7 0 0,0 9-2 15,3 13 2-15,-3 12-1 16,0 13 1-16,5 12 0 15,-1 5 0-15,-1 6 1 16,0 2 1-16,3-2 0 16,-2-2 1-16,5-4-2 0,-3-15 1 31,-1-9 0-31,2-12-1 16,-3-12 0-16,-4-15 0 15,0-9-1-15,0-18 0 16,-12 0 1-16,-5-9-1 0,-5-3 0 15,-11-4-1-15,-5 3 0 16,-3 4 1-16,-8 3-1 16,2 2 0-16,7 4 0 0,6 0-3 15,11 0-4-15,23 0-12 16,0 0-16-16,14 4 0 16,17-4 0-16,0 0 7 15</inkml:trace>
  <inkml:trace contextRef="#ctx0" brushRef="#br0" timeOffset="42936.9736">8754 6859 40 0,'15'-5'34'15,"13"8"0"-15,-3-3-13 16,5 2-8-16,5 7-4 16,-6 1-4-16,-8 7-1 0,-12 0-2 15,-9 7 0-15,-15 0-1 16,-4 3 0-16,-5-3 0 15,-1-3 0-15,4 0-1 16,4-3 1-16,12-8-1 16,5-10 0-16,21 12-2 15,1-12-3 1,5 0-9-16,8 3-21 16,-4-11-1-16,6 1 0 15,-9-12 1-15</inkml:trace>
  <inkml:trace contextRef="#ctx0" brushRef="#br0" timeOffset="43137.4102">8822 6704 29 0,'13'0'29'15,"21"2"-3"-15,-3-2-13 0,4 0-9 16,2 3-15-16,-9-7-14 16,6 4-3-16,-16-14-1 15</inkml:trace>
  <inkml:trace contextRef="#ctx0" brushRef="#br0" timeOffset="43307.3067">9121 6503 35 0,'0'0'35'0,"0"0"2"16,0 20-5-16,0 0-17 15,-7 7-6-15,7 6-7 16,0 7-8-16,0 1-28 16,-3-10-1-16,13 7-1 0,-4-12 1 15</inkml:trace>
  <inkml:trace contextRef="#ctx0" brushRef="#br0" timeOffset="43537.6561">9291 6855 45 0,'12'0'33'0,"10"6"0"16,-1 0-12-16,7-2-15 16,0 0-8-16,0-1-12 0,1 5-15 15,-11-8-4-15,4 4 1 16,-13-5 5-16</inkml:trace>
  <inkml:trace contextRef="#ctx0" brushRef="#br0" timeOffset="43707.7053">9287 6975 21 0,'7'9'34'15,"-7"-9"-1"-15,31 5-8 0,-7 0-7 16,4-5-8 0,2 0-9-16,5 2-14 0,-4 5-17 31,-8-7-2-31,2 0-2 0,-11-6 2 15</inkml:trace>
  <inkml:trace contextRef="#ctx0" brushRef="#br0" timeOffset="45455.974">9642 6956 12 0,'9'11'33'0,"0"-11"1"31,15 0-8-31,5 0-8 0,-2 0-5 16,7 0-5-16,-3 0-9 15,0 0-20-15,-6-10-11 16,6 10-2-16,-9-10 0 15</inkml:trace>
  <inkml:trace contextRef="#ctx0" brushRef="#br0" timeOffset="46198.4252">10116 6768 20 0,'0'0'33'16,"0"0"1"-16,-4 11-8 0,-2 0-7 15,-3 2-6-15,0 4-2 16,-3-5-3-16,5 10-2 31,1-5-1-31,6 2-2 16,6-5-1-16,3 0 0 0,6-8-1 15,8 3-1-15,1-4-2 16,-5-9-6-16,6 4-9 16,-7-7-18-16,-5-6-2 15,2 2-1-15,-8-3 0 16</inkml:trace>
  <inkml:trace contextRef="#ctx0" brushRef="#br0" timeOffset="46392.9779">10249 6747 45 0,'7'12'35'0,"-11"3"-1"16,1 4-12-1,6 8-6-15,-3 5-5 16,4 6-2-16,-4 0-2 15,0 4-3-15,0-5-2 16,3-6-7-16,-3-8-23 16,5 2-11-16,-8-16 1 0,3-1 0 15</inkml:trace>
  <inkml:trace contextRef="#ctx0" brushRef="#br0" timeOffset="47735.1143">11024 6336 14 0,'13'9'30'0,"8"-9"0"16,13 0-11-16,9 0-7 15,7 0-5-15,3 5-8 16,-1-2-10-1,1 5-14-15,-19-11-4 16,3 10-1-16,-18-11 15 16</inkml:trace>
  <inkml:trace contextRef="#ctx0" brushRef="#br0" timeOffset="47920.3841">11098 6459 24 0,'0'11'35'15,"0"-11"2"1,34 5-10-16,5 2-6 0,4-4-6 16,10 3-5-16,-1-2-10 15,-2 4-30-15,-11-11-6 16,1 3-2 0,-15-4 1-16</inkml:trace>
  <inkml:trace contextRef="#ctx0" brushRef="#br0" timeOffset="48621.2049">11983 6454 29 0,'-20'0'19'0,"37"0"1"15,25 0 1-15,40-4-3 0,36 4-4 16,36 0-4-16,33 4-1 16,30-4-2-16,21 5-1 15,8-5-4-15,2 4-5 16,-12-4-10-16,-22 6-21 15,-42-14-1-15,-26 1 0 16,-52-10 1-16</inkml:trace>
  <inkml:trace contextRef="#ctx0" brushRef="#br0" timeOffset="48921.7532">13055 6154 32 0,'16'-48'33'0,"-10"-10"-2"16,-6-5-11-16,9 10-3 15,-9 2-5-15,0 10-1 16,-9 9-4-16,9 32-1 16,-12 0-3-16,6 34-2 15,6 24-9-15,-4 20-27 16,-1 3-2 0,5 17 0-16,-4-6 1 15</inkml:trace>
  <inkml:trace contextRef="#ctx0" brushRef="#br0" timeOffset="49284.7916">12234 7174 29 0,'0'-22'32'16,"10"-6"-8"-16,-2-3-3 15,-1-3-3-15,5 0-3 16,-6 3-3-16,4 7-3 16,-10 7-2-16,0 17-2 15,0 21 0-15,0 9-2 31,-4 11-1-31,4 10 0 0,-3 2 0 16,3 2-2-16,3-1-3 16,-3-12-10-16,4-14-24 15,6-2-1-15,-4-14 1 16,6-4-1-16</inkml:trace>
  <inkml:trace contextRef="#ctx0" brushRef="#br0" timeOffset="49454.0125">12491 7198 26 0,'28'-6'35'15,"-6"3"1"1,13 6 0 0,2-3-16-16,8 3-16 15,0-3-15-15,4 0-22 0,4 3-3 16,-6-9 1-16,-1 6-1 15</inkml:trace>
  <inkml:trace contextRef="#ctx0" brushRef="#br0" timeOffset="49854.376">13139 7163 41 0,'-12'-19'34'16,"-6"-15"0"0,11-2-11-16,10 2-11 15,4 1-3-15,15 1-4 16,5 7 1-16,10 9-2 16,3 16 0-16,4 13-1 0,-10 10 0 15,-12 13 0 1,-16 6-1-16,-12 7 0 15,-16 3-1-15,-15 1 0 0,-7-9-2 16,-5-8-1-16,-1-5-1 16,7-11-2-16,16-8 1 0,10-12-1 15,17 0 2-15,13-9 1 16,11 1 3-16,7 0 2 16,7 6 0-16,2 4 2 15,-3 6-1-15,-3 2-4 0,-3 3-16 16,0 2-20-16,-15-10-2 15,2 3 1-15,-8-8-1 16</inkml:trace>
  <inkml:trace contextRef="#ctx0" brushRef="#br0" timeOffset="50205.9246">13541 7239 28 0,'-14'-15'37'16,"24"9"-1"-16,5-1 2 0,9-1-19 15,14 8-7-15,0-4-5 0,2 4-3 16,-5 0-1-16,-2 8-1 16,-14-4-1-16,-13 9 0 15,-12-1-2-15,-13 5 2 16,-6 2-1-16,-3 3 1 15,0-1 0-15,0 0-1 16,9 0 1 0,10-7-1-16,13-2 1 15,11-6 0-15,9-6-1 16,7 0-1-16,4 0-3 16,-1-6-9-16,3-3-26 15,1-1 1-15,-8-7 0 16,1 2-2-16</inkml:trace>
  <inkml:trace contextRef="#ctx0" brushRef="#br0" timeOffset="50408.0594">13741 6960 57 0,'21'5'35'0,"2"-5"0"15,13 0-17-15,1 7-15 16,1 0-13-16,2 3-19 16,-11-10-5-16,1 0-1 15,-8-10 1-15</inkml:trace>
  <inkml:trace contextRef="#ctx0" brushRef="#br0" timeOffset="50541.5444">14120 6829 62 0,'0'0'37'16,"0"0"-1"-16,8 15-11 16,0 9-10-16,-8 6-8 15,0 5-6-15,2 2-29 0,4 1-9 16,-12-6 0-16,12-4-2 16</inkml:trace>
  <inkml:trace contextRef="#ctx0" brushRef="#br0" timeOffset="51356.8989">14491 5759 26 0,'22'0'27'0,"1"-12"-6"15,16 8-7-15,7 4-4 16,7 0-2-16,1 7-1 16,-3-2-1-16,-4 5-2 15,-11-5-1-15,-11 7-2 0,-10-5 0 16,-15-7 0-16,0 14 0 16,0-14-1-16,-17 16 1 15,7-5 0-15,-3 4 0 16,2 4-1-16,1 8 1 15,1 11 0-15,3 11 0 16,3 14-1 0,3 15 1-16,0 11 2 15,0 13 0-15,8 13 0 16,-2 5-1-16,3 7 1 16,-3 0-1-16,-1-5 2 15,-5-7-1-15,3-6-1 16,-3-15 0-16,-3-5-1 15,0-19 1-15,-2-12-1 0,1-14 1 16,0-8-1-16,0-12-1 0,-1-9 1 16,-4-7 0-1,-5-8 0-15,-3-9 0 16,-6 0 0-16,-10 0 0 0,-6-1-1 16,-1 6 1-16,-2-5-2 15,5 9-4-15,3 0-8 16,11 0-23-16,23 0-1 0,0 0 1 15,24 0-1-15</inkml:trace>
  <inkml:trace contextRef="#ctx0" brushRef="#br0" timeOffset="51757.0866">14976 7265 10 0,'24'7'33'15,"2"-11"1"-15,10 8 0 0,-2-4-14 16,3 5-8-16,3 3-4 15,-8-1-3-15,-6 5-1 32,-16 2 0-32,-10 3-2 0,-6 2 0 15,-9 1-1-15,-5-1 0 16,2 3 1-16,1-5-1 16,5 0 0-16,7-3 0 15,10-4 1-15,9-2-1 16,8-8 0-16,7 3-4 15,2-9-9-15,3-4-22 0,4 3-2 16,-1-10-2-16,-1 4 2 16</inkml:trace>
  <inkml:trace contextRef="#ctx0" brushRef="#br0" timeOffset="51942.0115">15160 7115 8 0,'0'0'31'0,"30"3"1"15,-7-3-1-15,5 4-17 0,4 1-7 32,2-3-16-32,0 6-20 15,-13-13-1-15,7 5-2 16,-17-14 10-16</inkml:trace>
  <inkml:trace contextRef="#ctx0" brushRef="#br0" timeOffset="52126.9566">15465 6895 57 0,'0'0'36'16,"3"9"1"-16,-6 16-16 15,0 3-10-15,6 11-5 16,0 4-5-16,0-1-14 15,-3-2-22-15,14 2-1 16,-2-13 0 0,7-1-2-16</inkml:trace>
  <inkml:trace contextRef="#ctx0" brushRef="#br0" timeOffset="52374.3781">15646 7282 31 0,'0'0'36'0,"19"0"-1"16,-5 0 1-16,10-5-23 15,9 5-4 1,-3 0-6-16,-2 4-5 15,1 1-8-15,-8 0-11 16,-9-5-9-16,1 9-5 16,-13-9 0-16,0 11 6 15</inkml:trace>
  <inkml:trace contextRef="#ctx0" brushRef="#br0" timeOffset="52528.0293">15688 7389 21 0,'-12'4'33'0,"19"6"-1"15,4-6-6-15,12-4-7 16,5 0-8-16,5 0-15 0,5 3-25 16,-1-10-4-16,9 3 0 15,-8-9-2-15</inkml:trace>
  <inkml:trace contextRef="#ctx0" brushRef="#br0" timeOffset="52744.1959">16076 7304 44 0,'0'0'32'15,"23"0"-2"-15,-2 3-13 16,0-3-10-16,1 0-16 15,-6-5-20-15,11 9-3 0,-13-11 0 16,7 7 5-16</inkml:trace>
  <inkml:trace contextRef="#ctx0" brushRef="#br0" timeOffset="53144.9739">16418 7189 16 0,'0'0'32'16,"0"0"1"-16,-9 0 0 16,9 0-16-16,-16 9-6 15,12 0-4-15,1 2-1 16,3 4 0-16,7 1-1 16,5 2 0-16,6-3-2 0,5 2-1 15,-1-6-2-15,3-5-3 16,-1 2-6-16,-7-10-6 15,3-7-6-15,-7-2-3 16,-1-5 1-16,-7-3 1 16,2 0 5-16,-7-2 7 15,0-2 9-15,0 7 9 0,-5-7 25 16,5 23-13 0,0 0 1-16,-10 9-5 15,10 9-1-15,-3 2-5 16,3 13-1-16,0-3-2 15,0 5-2-15,-3-3-3 0,3-3-5 32,5-1-19-32,-1-3-14 0,-4-14-1 15,3 3 0 1</inkml:trace>
  <inkml:trace contextRef="#ctx0" brushRef="#br0" timeOffset="53777.1735">17260 6301 20 0,'22'0'30'0,"18"3"-5"16,4-3-5-16,12 0-5 15,0 0-6-15,3 0-7 0,-3 0-7 16,-5 0-8-16,-9 0-10 0,-22-4-7 16,-4 8-1-16,-16-4 13 15</inkml:trace>
  <inkml:trace contextRef="#ctx0" brushRef="#br0" timeOffset="53993.648">17335 6408 51 0,'11'8'29'0,"11"-3"-1"16,13-5-6-16,10 4-4 16,1-4-5-16,10 0-4 0,-7 0-4 15,0 0-4-15,-11 0-4 16,-8 0-8-16,-12 5-14 15,-3 0-12-15,-15-5 0 16,0 0 0-16</inkml:trace>
  <inkml:trace contextRef="#ctx0" brushRef="#br0" timeOffset="56333.0071">18593 6030 48 0,'6'-43'35'15,"2"3"2"-15,-4 8-18 16,-1-3-5 0,1 14-4-16,-4 10-4 15,0 11-2-15,-4 32-1 16,4 8-2-16,-3 8 0 16,3 5-3-16,5 8-4 0,-1-1-10 15,3-6-16-15,7-1-6 16,-9-18 1-16,5-5 0 15</inkml:trace>
  <inkml:trace contextRef="#ctx0" brushRef="#br0" timeOffset="56511.4165">18338 6338 49 0,'0'0'35'0,"31"14"1"0,14-14-15 16,13 2-8-16,16 5-4 15,3-4-8-15,3 0-16 16,-12-3-20-16,2 0-1 16,-19-6 1-16,-6 6-2 15</inkml:trace>
  <inkml:trace contextRef="#ctx0" brushRef="#br0" timeOffset="57196.2582">18692 6784 31 0,'25'-10'24'0,"-15"-2"-4"15,2 2-3-15,-4-5-3 16,-8-2-4-16,-3-4-1 15,-13 4-4-15,-5-1 0 0,-12 3-2 16,-4 4-1-16,-3 8-2 16,2 6 1-16,2 8-1 15,9 7 0-15,10 7 1 16,10 0-1-16,14-2 1 16,7 2-1-16,12-9 2 0,1-4-1 15,5-9 0-15,1-6 0 0,-2-6 0 16,-5-4 0-1,-2-2 0-15,-9-1-1 16,-5 1 1-16,-4 1-1 0,-2 6-1 16,-4 8 1-16,0 0-1 15,0 0 1-15,0 25 0 32,10-4 1-32,-2 9 0 0,4 6 0 15,-1 4 0-15,0 3 1 16,-5-3-1-16,-6 1 1 15,-8-7-1-15,-14-2 0 16,-15-10 0-16,-6-8 0 16,-9-9-1-16,-2-5 1 15,4-5 0-15,3 1 0 0,8-5-2 16,10-2-5-16,16-6-29 16,13 17 0-16,0-15-1 15,19 13 1-15</inkml:trace>
  <inkml:trace contextRef="#ctx0" brushRef="#br0" timeOffset="60169.9313">749 8342 29 0,'0'0'21'0,"0"57"1"15,0-57 0 1,0 0-2-16,46 37-4 15,-46-37-3-15,65-53-3 0,-28 2-4 16,1-7-1 0,-3-12-2-16,-5-8-1 0,-2-6-1 15,-13-1 1-15,-3 7-1 16,-9 12 1-16,-3 14 0 16,0 52-1-16,-8-47 1 0,8 47 0 15,-7 47 0-15,7 13 1 16,10 18-2-16,5 11 0 15,8 5-1-15,4-4 0 16,1-8-1-16,2-11-3 16,2-13-5-16,-6-17-15 15,-7-21-15-15,-8-11 2 0,-15-18-1 16,4 9 2-16</inkml:trace>
  <inkml:trace contextRef="#ctx0" brushRef="#br0" timeOffset="60317.0587">940 8170 47 0,'0'0'31'0,"0"0"-1"16,70 34-22-16,-70-34-17 0,64 22-17 16,-64-22-3-16,44 14-1 15,-44-14 9-15</inkml:trace>
  <inkml:trace contextRef="#ctx0" brushRef="#br0" timeOffset="60470.5729">697 8067 40 0,'0'0'33'16,"0"0"0"-16,0 0-7 16,0 0-20-16,0 0-16 31,0 0-20-31,52 23-2 0,-52-23 0 15,89 37-1-15</inkml:trace>
  <inkml:trace contextRef="#ctx0" brushRef="#br0" timeOffset="60770.7905">1379 8327 33 0,'17'15'36'0,"-3"-6"0"16,5-4-4-16,1-5-16 0,0-7-6 15,-1-2-3-15,-2-8-1 16,-5 0-3-16,-6-8-1 16,-10-2-2-16,-6 1 0 15,-7 2 0 1,-3 7-1-16,-6 3 0 16,-1 11 0-16,2 8 1 15,4 11-1-15,6 12 1 16,7 10 0-16,4 5 1 15,4 6-1-15,9-1-1 16,-4-1-5-16,5-6-11 16,-3-11-19-16,4-3-1 0,-1-17 1 15,2-2-1-15</inkml:trace>
  <inkml:trace contextRef="#ctx0" brushRef="#br0" timeOffset="61039.474">1866 8294 58 0,'-3'16'36'0,"-8"11"1"16,-12-3-11-1,-5-2-11-15,3-2-7 0,-5-6-5 16,4-7-5-16,1-7-1 16,6-16 0-16,11 0-1 31,3-7 1-31,8-1 0 0,6 1 1 15,5 4 4-15,5 6 1 16,4 9 1-16,6 12 1 16,-4 4 0-16,3 10 0 15,-4 4-6-15,-1 3-27 16,-11-5-9-16,8 5-1 16,-7-12-1-16</inkml:trace>
  <inkml:trace contextRef="#ctx0" brushRef="#br0" timeOffset="61772.4162">4510 9036 35 0,'-30'-12'31'0,"-26"-2"-5"16,-7 10-5-16,-7 14-4 15,-5 9-4 1,6 18-4-16,5 10-1 16,14 20-1-16,16 8-2 15,21 11-1-15,19-4-1 16,20-1 0-16,17-12-1 15,16-9 0-15,6-17-3 16,3-16-5-16,5-12-15 16,-3-15-17-16,-15-13 0 0,-8-1 0 15,-19-6-1-15</inkml:trace>
  <inkml:trace contextRef="#ctx0" brushRef="#br0" timeOffset="62019.8915">4505 9634 13 0,'9'0'34'31,"10"19"1"-31,-4-9 0 0,9 9-16 15,1 8-9-15,-4 0-8 16,-1 1-13-16,-5-6-21 16,1 3-2-16,-8-14-1 15,-1 2 0-15</inkml:trace>
  <inkml:trace contextRef="#ctx0" brushRef="#br0" timeOffset="62157.9406">4697 9668 24 0,'-10'-10'36'0,"10"10"-1"15,-25 19-2-15,4-2-14 16,-2 12-8-16,-1-2-9 16,0 2-8-16,4-2-24 31,5-1-5-31,-4-11-1 0,13 0 0 16</inkml:trace>
  <inkml:trace contextRef="#ctx0" brushRef="#br0" timeOffset="62558.3842">4746 9742 22 0,'16'-6'34'16,"-16"6"0"-16,21 12-3 15,-6 0-15-15,-5-3-7 16,8 4-2-16,-3-8-3 15,4-3-1 1,-1-4-1-16,0-6-1 16,-3-7 0-16,-2-4 0 0,-4 2-1 15,0 3 1 1,-5 0-1-16,-4 14 0 0,0 0 1 16,8 14-1-16,-8 4 1 15,2 14 0-15,-2 7 1 16,0 8 0-16,-2 3 0 0,-8 1 1 15,-8-3-1-15,-1-3 0 16,-10-7-1-16,-4-11-1 16,-1-13-2-16,0-14-2 15,3-8-2-15,3-17-7 16,12-10-11-16,7-4-13 16,3-12 0-16,10 1 0 0</inkml:trace>
  <inkml:trace contextRef="#ctx0" brushRef="#br0" timeOffset="63190.2695">5491 9111 10 0,'-23'-12'33'15,"-10"17"1"1,-9 5-5-16,-15 16-8 0,9 13-5 15,-1 8-4-15,16 17-3 16,11 0-3-16,19 7-1 16,14-6-2-16,17 0-2 31,14-12-6-31,4-11-10 0,6-11-22 16,8-12-1-16,-14-15 1 15,2-7-1-15</inkml:trace>
  <inkml:trace contextRef="#ctx0" brushRef="#br0" timeOffset="63561.8195">5491 9356 17 0,'16'0'36'16,"-4"-8"-1"-16,15 8-2 31,4-3-12-31,-2-1-8 16,7 4-4-16,-1 0-3 0,-1 0-3 15,-6 5-1-15,-6 0-1 16,-13 4-1-16,-9 4 0 16,-7 1 0-16,-10 0-1 15,-7 5 0-15,-7 0 0 16,0-1 1-16,-1-3-1 0,5 3 0 15,4-5 1-15,9-3 1 16,14-10 0-16,8 12 0 16,14-8 0-16,6-4-1 15,4 0-1-15,7 0-9 16,3 0-23-16,-4-7-4 0,6 0 0 31,-10-8 0-31</inkml:trace>
  <inkml:trace contextRef="#ctx0" brushRef="#br0" timeOffset="63862.2668">5856 9178 56 0,'26'7'36'0,"2"2"1"0,1 12-15 15,4 16-7-15,-11 5-4 16,-5 15-4-16,-13-1-1 16,-7 9-3-16,-13-5-1 15,-5-5-6-15,-4-8-10 16,-3-4-25-16,0-21 0 15,11-7-1 1,-3-15 0-16</inkml:trace>
  <inkml:trace contextRef="#ctx0" brushRef="#br0" timeOffset="65849.6159">6384 9364 6 0,'13'6'31'0,"17"0"1"16,0-9-3-16,15 3-13 16,10 0-5-16,4 0-2 15,1 0-6-15,-1 0-8 0,-7 0-7 16,-9 3-11-16,-7 6-9 15,-18-9-1-15,-3 4 2 16</inkml:trace>
  <inkml:trace contextRef="#ctx0" brushRef="#br0" timeOffset="66111.8156">6461 9532 25 0,'0'0'31'16,"32"4"-7"-16,1-4-6 16,8 0-4-1,9 0-2-15,-1 0-5 16,4 0-5-16,-7 0-10 15,-9 11-23-15,-18-11 0 16,-3 5-1-16,-16-5 2 16</inkml:trace>
  <inkml:trace contextRef="#ctx0" brushRef="#br0" timeOffset="70426.9806">7656 9007 20 0,'11'-11'34'0,"-1"7"1"16,16 14-10-16,10 17-5 0,5 7-7 15,11 14-3-15,-5 6-3 0,2 6-1 16,-9-4-3-16,-15-5-1 15,-15-10-2-15,-20-10-1 16,-11-9 0-16,-10-19 0 16,-1-9-1-16,1-16-1 15,7-12 1 1,12-9 0-16,12-5 1 16,7-8 0-16,10 5 2 15,8-4 0-15,-4 8-1 16,4 5 2-16,-13 10-1 15,-12 5 1-15,-19 10-1 16,-14 10 0-16,-13 7-1 16,-8 13 0-16,-4 7-4 0,-1 1-5 15,13 8-10-15,14 4-16 16,8-4-1-16,21 3 0 16,10-5 6-16</inkml:trace>
  <inkml:trace contextRef="#ctx0" brushRef="#br0" timeOffset="70695.9354">7382 9542 33 0,'15'10'36'16,"18"-10"0"-16,22 0-10 16,19 8-9-16,6-8-4 15,13 9-5-15,0-4-5 16,-3 2-5-16,-5 2-12 16,-9 3-22-16,-19-12 0 0,-7 5-1 15,-19-6 0-15</inkml:trace>
  <inkml:trace contextRef="#ctx0" brushRef="#br0" timeOffset="71364.8619">7907 9965 29 0,'18'-5'21'0,"-3"-7"-3"16,-3 0-2-16,1-2-2 16,-9-4-3-16,-4 0-2 15,-6-2-3-15,-8 1-2 16,-7 7-1-16,-6-2-1 16,-5 8-1-16,-2 6 0 15,0 3-2 1,0 8 2-16,10 4-2 15,4 2 2-15,8 4-1 16,12 1 0-16,6-2 0 16,7-3-1-16,8-2 1 15,5-10-1-15,1-1 1 0,4-4-2 16,-2-5 1 0,-5 1 0-16,-2-6 0 0,-4 4 1 15,-8 6 2-15,-10 0 1 16,14 13 0-16,-10 4 1 0,-1 6 1 15,3 10-1-15,-6 3 0 16,0 6 0-16,-9 4-3 16,-2-2 0-16,-12 1-1 15,-5-6-1 1,-7-7 0-16,-2-9-1 16,1-11 0-16,-2-12-1 15,8-13-1-15,2-10-3 16,11-4-4-16,3-2-7 15,4-5-12-15,10 9-2 16,0-4-1-16,7 16 19 16</inkml:trace>
  <inkml:trace contextRef="#ctx0" brushRef="#br0" timeOffset="72065.003">8724 9455 26 0,'-51'11'31'0,"21"-11"-9"15,30 0-6-15,30 6-2 16,32-6 0-16,35 0-1 15,37 0-1-15,35 0-3 0,30 0-2 16,24 0-1-16,13 0-2 16,6-8 0-16,-10 1-3 15,-9-1-4-15,-27 2-2 16,-32-3-9-16,-31-2-16 16,-32 7-7-16,-47-4-1 15,-27 8 2 1</inkml:trace>
  <inkml:trace contextRef="#ctx0" brushRef="#br0" timeOffset="72396.4092">9647 9155 23 0,'6'-41'33'15,"10"-3"1"1,-9-7-10-16,2-7-8 16,3 0-2-16,-6-1-3 15,1 12-2-15,-7 1-2 16,0 22-2-16,0 24-2 15,0 0-1-15,-7 43-1 16,7 12-1-16,4 19-6 16,-4 10-15-16,6 10-17 0,-1 7 1 15,-5-5 0-15,4-1-1 16</inkml:trace>
  <inkml:trace contextRef="#ctx0" brushRef="#br0" timeOffset="72781.2962">8832 10111 11 0,'6'-25'32'0,"1"11"1"16,-7-5-6-16,5-12-10 15,4 2-4-15,-2-5-2 16,3 2-3-16,-5 0 0 16,2 8-2-16,-4 2-2 0,-3 22 0 15,0 0 0-15,0 15 0 16,-3 13-1-16,3 12-1 15,-3 8 0-15,3 7-1 16,0 6-1-16,0-1-3 16,8-3-8-16,-1-7-24 0,2-17-4 31,7-6 0-31,-1-17 0 0</inkml:trace>
  <inkml:trace contextRef="#ctx0" brushRef="#br0" timeOffset="74297.4061">9151 10111 16 0,'0'0'34'0,"12"4"2"16,19-4-5-16,10 3-12 16,9-3-7-16,14 0-7 15,8 0-18 1,3 5-19-16,-10-10-3 16,2 5 0-16,-13-8-1 15</inkml:trace>
  <inkml:trace contextRef="#ctx0" brushRef="#br0" timeOffset="74713.8218">9867 10035 9 0,'0'0'31'16,"-28"-28"1"-16,16 6-3 15,-1-7-16-15,10-3-3 0,10 1-2 16,9 0-2-16,9 8 0 16,8 6-2-16,8 17 0 15,-1 8 0-15,-2 14 1 16,-14 8 1-16,-14 15-1 16,-17 1-1-16,-12 7-1 31,-15 2-1-31,-13-6-3 0,-2-5 0 15,-4-11 0-15,7-5-3 16,9-10 1-16,14-9 0 16,11-9 0-16,12 0 3 15,19-17 0-15,3 11 2 16,9 2 0-16,0 4 0 16,6 0 0-16,-3 8-5 0,-4 3-24 15,-3-7-9-15,3 9-1 16,-9-13 0-16</inkml:trace>
  <inkml:trace contextRef="#ctx0" brushRef="#br0" timeOffset="75083.2644">10218 10080 19 0,'-10'-8'36'16,"10"8"1"-16,23 0 0 16,4-5-15-16,10 5-10 0,1 0-5 15,5 0-1-15,-3 2-2 16,-6 1-3-16,-9 1 0 16,-13 6-1-16,-12-1-1 15,-15 6 0-15,-7 3 0 16,-9 5 0-16,-3 0 0 15,-3 0 0 1,7-1 0-16,4-2 1 16,14-5 0-16,12-1 1 15,9-7-1-15,9-7 1 16,17 0 0-16,2 0-1 16,6 0-3-16,-2-7-13 15,-4-5-20-15,3 5-1 0,-13-10-1 16,4 6 1-16</inkml:trace>
  <inkml:trace contextRef="#ctx0" brushRef="#br0" timeOffset="75283.6193">10438 9866 18 0,'21'-6'35'0,"8"8"0"15,2-4 0-15,12 2-17 16,0 4-8-16,-3-2-9 16,-2-2-10-16,-4 0-19 15,-3 0-6 1,-16-4 0-16,1-1-1 16</inkml:trace>
  <inkml:trace contextRef="#ctx0" brushRef="#br0" timeOffset="75467.6825">10816 9694 71 0,'0'0'35'0,"12"20"-9"0,-12 2-8 15,7 7-6-15,-7 4-3 16,0 4-2-16,-3-1-3 0,-1-2-5 16,4-3-21-16,4 1-15 15,-7-15 0-15,3-3-1 16,0-14-1-16</inkml:trace>
  <inkml:trace contextRef="#ctx0" brushRef="#br0" timeOffset="76068.6555">11579 9217 41 0,'0'-11'35'0,"0"11"1"16,0 0-13-16,10 24-6 15,-6 4-4-15,-4 8-5 16,4 8-3-16,-1 6-3 16,1-2-5-16,0 2-7 0,-4-4-19 15,3-19-9-15,-3-3 1 16,0-24-1-16</inkml:trace>
  <inkml:trace contextRef="#ctx0" brushRef="#br0" timeOffset="76231.0286">11439 9388 37 0,'20'-6'34'16,"4"2"-1"-16,13 4-2 0,12 7-20 15,11 2-9-15,4 1-16 16,1-3-18-16,13 3-1 15,-3-10-1-15,11 7 0 16</inkml:trace>
  <inkml:trace contextRef="#ctx0" brushRef="#br0" timeOffset="76569.6464">12537 9157 19 0,'11'-42'33'16,"-5"-10"1"-16,2-4-9 15,-1 3-3-15,-1 0-5 16,0 12-4-16,-6 2-3 31,4 24-2-31,-4 15-3 0,0 20-1 16,0 17-3-16,5 14 1 15,2 4-2-15,-1 10 0 16,4 5-4-16,1-8-6 16,8-3-15-16,0-8-13 15,-10-17-1-15,3-3 0 16</inkml:trace>
  <inkml:trace contextRef="#ctx0" brushRef="#br0" timeOffset="76785.8235">12308 9426 25 0,'20'-6'31'0,"22"6"1"16,2 0-9-16,18-4-8 15,9 4-6-15,3 0-8 16,3 3-10-16,-6-3-20 16,2 7-3-16,-20-7-1 31,-4 12 1-31</inkml:trace>
  <inkml:trace contextRef="#ctx0" brushRef="#br0" timeOffset="77318.117">12554 9844 22 0,'34'0'30'0,"-5"-5"2"31,4-2-13-31,-2-3-3 0,-4-1-5 16,-4-3-4-16,-10-7-2 15,-11 2-2-15,-11 0 0 16,-10-1-2-16,-9 6 0 16,-6 0-1-16,-5 9 0 15,-2 5 0-15,2 9-1 16,5 1 1-16,10 9 0 0,8 0 0 15,13-1 0-15,7 1 0 16,11-5 0-16,9-4 0 16,4-2 1-16,4-4-2 15,-1-4 1-15,0 4 0 16,-1-2 2-16,-4 7-1 16,-5 0 2-1,-2 5 1-15,-7 9-1 16,-3 2 1-16,-9 5 0 15,-5 1 0-15,-11 0-1 16,-12 2-1-16,-10-6-1 0,-4-4 1 16,-8-7-1-1,0-7 0-15,1-9-1 0,11-1-1 16,7-13-2-16,9-5-4 0,22-4-13 16,7 0-17-16,8-8-1 15,11 6 1-15,4-6 0 16</inkml:trace>
  <inkml:trace contextRef="#ctx0" brushRef="#br0" timeOffset="77803.3857">13261 9407 65 0,'83'0'24'0,"33"0"-3"15,45 0-4-15,39-5-6 16,33 2-3-16,24-2-4 16,15-1-2-16,-3 0-4 15,-13 4-7-15,-26-2-7 16,-35-3-12-16,-34 7-6 0,-55-8 0 16,-31 8 6-16</inkml:trace>
  <inkml:trace contextRef="#ctx0" brushRef="#br0" timeOffset="78191.3682">14275 9118 35 0,'6'-33'29'0,"9"-4"-5"15,0-8-2-15,-2-7-4 16,5 0-4-16,-5-7-3 0,0 6-3 15,-7 2-2 1,3 10-1-16,-9 9-2 0,0 13-1 16,0 19 0-16,-11 20-1 15,4 26-5-15,0 17-13 16,1 17-19-16,6 18-1 31,0-1 0-31,9 11 0 0</inkml:trace>
  <inkml:trace contextRef="#ctx0" brushRef="#br0" timeOffset="78924.488">13455 10040 31 0,'0'-34'30'0,"0"-4"-6"15,4 1-3-15,-4 0-5 16,0 12-2-16,-9 6-4 15,9 19-2-15,-7 12-1 16,4 16-2-16,1 13-1 16,2 7-2-1,0 8-4-15,0 0-9 16,3-3-24-16,11 0-1 16,-7-18 0-16,11-4 0 15</inkml:trace>
  <inkml:trace contextRef="#ctx0" brushRef="#br0" timeOffset="79194.3124">13871 9905 28 0,'10'-20'36'15,"-5"1"1"-15,8 19 0 16,-6 10-19-16,-2 9-5 16,1 15-6-16,-6 5-2 15,7 5-1-15,-7 6-4 16,0-3-5-16,3 0-11 16,1-10-22-16,-8-13 0 15,4-5 0-15,-10-16-1 0</inkml:trace>
  <inkml:trace contextRef="#ctx0" brushRef="#br0" timeOffset="79341.4511">13744 10091 56 0,'0'0'35'0,"22"-8"1"0,6 6-18 16,19 4-6-16,1-2-8 16,11 6-9-16,4-6-24 0,5 3-5 15,-16-3-1-15,5 0 0 16</inkml:trace>
  <inkml:trace contextRef="#ctx0" brushRef="#br0" timeOffset="79594.5959">14376 9965 25 0,'-6'-38'34'0,"12"1"3"16,-6-1-4-16,4-2-14 0,9 11-6 16,-8 3-3-16,7 17-2 15,-12 9-1-15,14 16-3 0,-9 9-1 16,2 11-1 0,-2 1-3-16,2 6-6 15,3 3-23-15,1 0-9 0,-8-14 0 31,4 1 0-31</inkml:trace>
  <inkml:trace contextRef="#ctx0" brushRef="#br0" timeOffset="79842.5097">14200 10253 34 0,'0'0'36'16,"22"10"1"-16,13-5-1 15,11-5-20-15,0 0-5 16,12 0-5 0,1-5-2-16,3 5-4 15,-6 0-8-15,-11 0-13 16,-11-7-16-16,-1 11 0 15,-18-4-1-15,-3 8 0 16</inkml:trace>
  <inkml:trace contextRef="#ctx0" brushRef="#br0" timeOffset="80227.9651">14420 10403 17 0,'0'0'32'0,"0"12"3"15,0-12-6-15,0 20-11 16,-3-11-6-16,3 11-3 0,-7-3-1 16,7 2-2-16,0 0-2 15,10-2-2-15,6-5 0 16,3-3-3-16,10-1-3 16,-3-8-6-16,8 0-5 15,-9-9-5-15,3 0-1 16,-10-4 0-1,-2 1 4-15,-12-6 4 16,1 0 9-16,-5 4 7 16,-2 0 9-16,2 14 5 15,-14-11 3-15,14 11 0 16,-15 12-2-16,11 10-2 0,-4 2-5 16,8 7-4-1,-7 3 0-15,7 6-4 0,0-3-3 16,-3-3-7-16,8-7-26 0,3-3-5 15,-3-14-1-15,11-5 2 16</inkml:trace>
  <inkml:trace contextRef="#ctx0" brushRef="#br0" timeOffset="80681.9114">14920 10057 26 0,'0'0'35'16,"16"-5"2"-16,-2 1-4 0,12-1-15 15,10 5-6-15,0 0-3 16,10 0-3-16,-6 5-2 16,-5 0-1-16,-6 3-2 15,-7 3 0-15,-16 3-1 0,-9 0 1 16,-15 4-1-16,-8 5 1 16,-5 0-1-16,-3 1 1 15,1-1-1-15,0 1 1 31,9-5-1-31,6-1 0 0,12-8 0 16,12 2 0-16,12-7 1 16,9 0-1-16,6-5-2 15,5 0-2-15,9 0-12 16,2 0-22-16,-7-10 0 16,-3 1 0-16,-8-8-1 15</inkml:trace>
  <inkml:trace contextRef="#ctx0" brushRef="#br0" timeOffset="80929.1921">15182 9840 30 0,'28'0'34'0,"-5"-5"2"16,10 5-3-16,4 0-18 15,4 0-6-15,1 0-6 0,-2 0-13 16,-1 5-25-16,-11-7 1 16,-3 2-2-16,-10 0 1 15</inkml:trace>
  <inkml:trace contextRef="#ctx0" brushRef="#br0" timeOffset="81245.188">15657 9745 22 0,'6'-13'32'0,"-6"-5"0"31,11-2-7-31,-2 3-6 0,-3-2-4 16,2 4-5-16,-2 3-2 16,-6 12-2-16,0 0-2 0,9 22 0 15,-9 2-1-15,5 8 0 16,-5 4-1-16,9 8 1 16,-5-3 0-16,4-2 0 15,-1-4-1-15,3-8 0 0,-5-8-1 16,1-9-3-16,-2-1-11 15,-4-9-26-15,0 0 0 16,-18-10-1-16,1-8 1 16</inkml:trace>
  <inkml:trace contextRef="#ctx0" brushRef="#br0" timeOffset="104857.1606">16561 9378 36 0,'8'21'34'16,"2"14"2"-16,-10-2-10 15,-7 3-15-15,-1-2-15 16,-8-11-26-16,4-5-3 0,-7-18-1 15,9-4 0-15</inkml:trace>
  <inkml:trace contextRef="#ctx0" brushRef="#br0" timeOffset="108784.0401">17353 8815 14 0,'0'-14'34'15,"-5"5"1"-15,5 23-3 0,0 23-12 16,-4 14-7-16,4 16-4 15,0 11-3-15,0 7-3 32,0-3-3-32,0-10-6 0,3-9-8 15,-3-16-15-15,-3-24-6 16,3-9-1-16,-7-28 0 16</inkml:trace>
  <inkml:trace contextRef="#ctx0" brushRef="#br0" timeOffset="109100.0528">17292 8824 58 0,'46'-31'33'0,"4"8"-8"15,9 9-6-15,4 14-5 16,-2 5-6-16,-6 17-2 16,-17 14-2-16,-16 17-2 15,-22 7-1 1,-17 6-1-16,-17 8-2 15,-15-3 0-15,-6-8 0 0,-1-11-1 16,5-15 0 0,8-15 1-16,13-12 1 15,15-10 1-15,15 0 1 0,18-14 2 16,7 8 0-16,13 6 0 16,0 6 1-16,4 5-1 15,-2 3-2-15,-6 4-5 0,-2-5-21 16,-5 10-11-16,-13-14-1 15,2 1 1-15</inkml:trace>
  <inkml:trace contextRef="#ctx0" brushRef="#br0" timeOffset="109556.4261">17913 9472 30 0,'-10'0'29'16,"-8"-5"-9"-16,-1 7-4 16,-3 6-5-16,1 4-1 31,2 7-2-31,4 5 0 0,8 3 0 15,3-1-1-15,11 4 1 16,0-5-1-16,13 3 0 16,-1-11-1-16,5 2-1 15,1-9-6-15,-3-10-13 0,-4-8-22 16,4 1-1 0,-6-11-1-16,4 5 0 0</inkml:trace>
  <inkml:trace contextRef="#ctx0" brushRef="#br0" timeOffset="110188.0287">18329 9179 55 0,'9'0'32'15,"11"0"-8"-15,8 5-4 16,5-5-5-16,9 4-3 16,-2-4-6-16,6 4-3 15,-1 0-6 1,-9-4-9-16,0 0-12 16,-8 7-12-16,-10-7 1 15,-3 3-2-15</inkml:trace>
  <inkml:trace contextRef="#ctx0" brushRef="#br0" timeOffset="110473.0014">18385 9293 30 0,'9'14'33'0,"2"-7"-3"16,12-4-9-16,7 4-3 15,3-3-5-15,4 4-3 16,-1-8-3-16,-1 5-3 16,-1-5-3-16,-5 2-2 0,-5 1-7 31,-7-3-15-31,-17 0-12 15,18-5 0-15,-18-4-1 16</inkml:trace>
  <inkml:trace contextRef="#ctx0" brushRef="#br0" timeOffset="111004.6728">19256 8891 22 0,'0'15'31'0,"4"15"-5"16,-4 10-7-16,0 8-3 16,0 10-4-16,-2 3 0 31,2 9-4-31,0-7-3 0,-7-5-4 15,3-10-4-15,-1-10-8 16,-1-15-15-16,6-4-8 16,-11-19 0-16,11 0 0 15</inkml:trace>
  <inkml:trace contextRef="#ctx0" brushRef="#br0" timeOffset="111340.0311">19192 8942 37 0,'28'-41'34'0,"-4"2"-1"16,14 8-10 0,8 9-6-16,3 10-5 15,5 12-5 1,-3 10-2-16,-6 17-1 16,-13 11-3-16,-11 10 1 0,-16 10-2 15,-15 0 0-15,-18 3 0 16,-6-2 0-16,-6-9 0 15,-3-7-1-15,5-7 1 16,4-13-1-16,4-5 0 16,12-5 1-16,8-4-1 0,10-9 1 15,4 19 0-15,11-7 0 16,7 1 0-16,7 1-1 16,4 3-6-16,1-1-18 15,-4-7-11-15,5 3 1 16,-9-12-1-16</inkml:trace>
  <inkml:trace contextRef="#ctx0" brushRef="#br0" timeOffset="111543.0568">19664 9397 38 0,'26'11'35'15,"-3"-3"-2"1,6 10-3-16,-4 1-21 0,0 4-10 16,-2 0-16-16,-8-9-15 15,1 8-2-15,-16-22 0 16,17 15 8-16</inkml:trace>
  <inkml:trace contextRef="#ctx0" brushRef="#br0" timeOffset="111705.8829">19862 9388 22 0,'-9'11'35'0,"-9"1"-1"31,0 13 1-31,-6 1-18 0,-5 6-7 16,-1 1-8-16,-1 1-12 15,2 1-19-15,-1-16-6 16,13 0 1-16,-1-17-1 15</inkml:trace>
  <inkml:trace contextRef="#ctx0" brushRef="#br0" timeOffset="112208.6582">20146 9036 18 0,'0'0'33'16,"10"36"1"-16,-10-9 1 15,0 12-18-15,0 11-6 16,0-3-3-16,0-1-2 0,0-5-3 15,-5-7-1-15,0-8 0 16,-1-11-3-16,6-15 1 16,-17-8 0-16,10-14-1 0,-3-9 0 15,4-11 0 1,3-13 0-16,3-5 0 0,12-4 1 31,6 2-1-31,9 3 1 0,12 11 0 16,7 10 0-16,4 16 1 15,2 17 1-15,2 15 1 16,-5 17-1-16,-5 10 2 16,-5 9-1-16,-16 1 0 15,-5 8 1-15,-8-2 0 16,-6 2-2-16,-7-7-1 0,-5-5-6 16,1-2-12-16,4-2-21 15,-5-20-1-15,14-1 0 16,-6-18-1-16</inkml:trace>
  <inkml:trace contextRef="#ctx0" brushRef="#br0" timeOffset="112624.0781">21013 8759 47 0,'0'11'36'0,"-5"11"1"16,5 20-4-16,0 18-21 16,-7 7-4-1,7 8-3-15,-3 3-2 16,3-4-4-16,4-7-3 15,-4-14-7-15,0-10-11 16,0-14-15-16,-5-17 0 16,5-12-1-16,-14 0 8 15</inkml:trace>
  <inkml:trace contextRef="#ctx0" brushRef="#br0" timeOffset="112946.9278">20988 8854 40 0,'29'-57'35'0,"11"20"1"16,4 10-14-16,7 13-5 16,0 19-7-16,-6 10-3 0,-8 11-4 15,-16 11-1-15,-16 9-1 16,-14 5-2-16,-18 5-2 16,-9-1-2-16,-9-7 1 15,4-1-1-15,1-12 0 16,10-1 1-16,9-7 3 31,13-4 3-31,14-3 2 0,9-5 2 16,14 7 0-16,2-7 1 15,8 8-1-15,-5-4-1 16,4-1-6-16,-5-4-10 16,-4 1-25-16,-11-15-1 15,1 7-1-15,-19-7 0 0</inkml:trace>
  <inkml:trace contextRef="#ctx0" brushRef="#br0" timeOffset="113264.5302">21469 9264 52 0,'0'0'37'0,"10"7"0"15,-5 5-6-15,3-2-18 16,4 5-9-16,0 1-1 0,4 1-4 15,-2-2-4-15,-3-6-6 16,4-1-7-16,-5-5-9 31,-10-3-7-31,20-6 1 0,-20 6 2 16</inkml:trace>
  <inkml:trace contextRef="#ctx0" brushRef="#br0" timeOffset="113465.0748">21666 9290 75 0,'0'0'27'0,"0"0"-2"16,0 0-6-16,-10 20-6 0,3 2-5 16,-5 2-3-16,-1 5-1 15,-3 2-1-15,3 0 0 16,-2-1-2-16,3-1 0 16,1-3-1-16,1-7-3 15,4-1-8-15,2-4-26 16,4-14-1-16,0 0 0 0,3-15 1 15</inkml:trace>
  <inkml:trace contextRef="#ctx0" brushRef="#br0" timeOffset="114165.7964">18296 10574 30 0,'13'-6'30'0,"16"6"-7"16,1 0-8-16,6 2-5 16,3-2-3-16,1 0-8 15,-3 0-7-15,-4 0-10 16,-1 5-8-16,-18-10-4 0,-1 11 0 16</inkml:trace>
  <inkml:trace contextRef="#ctx0" brushRef="#br0" timeOffset="114329.0651">18332 10667 38 0,'16'14'30'0,"3"-14"-7"16,11 5-8-16,4-5-14 15,3-8-25-15,15 8-3 16,-8-6-2-16,11 6 3 15</inkml:trace>
  <inkml:trace contextRef="#ctx0" brushRef="#br0" timeOffset="114999.6954">19372 10210 43 0,'-14'-7'18'0,"-10"-3"-4"16,-3 5-5-16,1 5-3 0,-4 0-2 16,2 0-3-16,7 10 1 15,5 3-1-15,10 2 2 16,6 3 0-16,16 0 1 15,5 1 0-15,7 3 0 16,5-2 2-16,1 0-1 0,-3 2 1 31,-6-4-2-31,-4 0 0 0,-14-1-1 16,-7 0 0-16,-6-5 0 16,-6 0-1-16,-5-3-1 15,0 1 0-15,3-1-1 16,5 0 0-16,4 5 0 15,5-5 0-15,7 9 0 16,-2 5 0-16,-1 4 0 0,-8 3 0 16,-8 10 1-16,-6 0-1 15,-10 6 0-15,-5 0 0 16,0 0-1-16,-4-4 1 16,12-2 0-16,9-5 1 15,13-5-1-15,11-6 1 16,15-5 0-1,6-5-3-15,11-3-11 16,10 0-21-16,-10-14 0 16,6 3-1-16,-9-14 1 15</inkml:trace>
  <inkml:trace contextRef="#ctx0" brushRef="#br0" timeOffset="115954.6612">19759 10369 26 0,'0'0'32'0,"0"0"0"0,8 32-12 16,-4 7-4-16,-4 14-5 15,6 9-4-15,-6 8-2 16,0 2-2-16,0 1-7 16,-4-14-6-16,4-11-16 15,4-6-8-15,-4-24 0 0,6-7-1 31</inkml:trace>
  <inkml:trace contextRef="#ctx0" brushRef="#br0" timeOffset="116303.779">19934 10568 25 0,'20'0'32'0,"0"-8"2"16,7 8-5-16,-2 0-15 15,-2 4-6-15,0 1-2 16,-8 5-3 0,-10 5-1-16,-10 2-1 15,-11 6-1-15,-8 0 2 16,-1 2-2-16,-3 1 1 15,2-2-1-15,9-5 1 16,7-6-1-16,10-1 0 16,18-5 1-16,5-3-1 15,5-4-1-15,6 2-4 0,-3-2-10 16,-4-6-19-16,6 6 0 0,-14-9-1 16,4 5 1-16</inkml:trace>
  <inkml:trace contextRef="#ctx0" brushRef="#br0" timeOffset="116519.9377">20241 10490 35 0,'5'-10'33'0,"-5"-4"2"16,0 14-10-16,0 0-8 16,0 28-6-16,0 5-5 15,0 5-1-15,5 8-1 31,-5 7-1-31,0 2-2 0,3 0-2 16,-3-10-5-16,3-1-11 16,1-8-19-16,-4-18-1 0,7-7 0 15,-7-11 0 1</inkml:trace>
  <inkml:trace contextRef="#ctx0" brushRef="#br0" timeOffset="116857.6192">20413 10576 25 0,'15'0'33'15,"6"11"1"-15,-5-5 1 16,12 3-21-16,6 6-6 15,-5-2-2-15,7 0-3 16,-6 1-1-16,-4-4-1 16,-5-5-1-16,-6 1 0 15,-4-3-1-15,-11-3 1 0,0 0-1 16,-20 14 1-16,-2-5-1 16,-5 2 1-16,-5 6 0 15,-1-2-1-15,-1 6-4 0,3-4-7 16,6-4-17-1,16 4-5-15,0-14-1 0,9-3 1 16</inkml:trace>
  <inkml:trace contextRef="#ctx0" brushRef="#br0" timeOffset="117236.3409">20777 10578 14 0,'23'-13'33'0,"-4"-1"1"16,13 8-1-16,1 3-14 15,0 3-6-15,0 9-4 0,-14 5-3 16,-5 8-1-16,-14 2-2 15,-8 3-1-15,-13 2-2 16,-10-2 0-16,-8-2-1 16,1-2 0-16,5-5 0 0,3-7-1 15,12-3 2 1,18-8 0 0,0 0 0-16,20 9 2 15,6-9 0-15,4 5 0 16,3-5-1-16,-3 5-3 0,3 0-19 15,-3 0-15-15,-11-10 0 16,6 4-1-16,-7-13 0 16</inkml:trace>
  <inkml:trace contextRef="#ctx0" brushRef="#br0" timeOffset="117737.2746">21283 10319 25 0,'12'-18'32'0,"4"18"2"0,-16 0-11 16,7 23-8-16,-7 8-3 16,-5 0-6-16,0 8 0 0,1 3-2 15,4-2 0-15,0-5-2 16,7-7-1-16,5-5 1 16,5-12-1-16,1-5 0 15,1-6 0-15,-3-4-1 0,-5 0 0 16,-2 4 1-16,-9 0-1 15,0 0 0-15,4 17 0 16,-4 3 0-16,0 9-1 16,3 7 2-16,-3 7-1 15,5 0-1-15,-5 6 2 32,-8-3-1-32,-3-3 0 0,-9-2 0 15,-5-9 0-15,-6-8-5 16,-3-11-13-16,-3-13-18 15,11 0 0-15,2-23 0 16,14 1 0-16</inkml:trace>
  <inkml:trace contextRef="#ctx0" brushRef="#br0" timeOffset="118222.4261">21792 10510 6 0,'9'9'33'0,"-9"4"1"15,6 10 1-15,-1 5-15 0,-2 4-5 16,1 6-3-16,-4-1-3 16,0 3-4-16,0-6 0 15,-3-5-3-15,-4-12-1 16,0-5 0-16,7-12-1 16,-15-12 0-16,7-5-1 15,3-15 1-15,-1-6-1 0,2-9 0 16,9-4 0-16,7 0 0 15,6-1 0-15,10 6 1 16,5 9 0-16,5 11 0 0,6 14 1 16,1 14 1-16,-3 15 1 15,-7 12 0-15,-11 11 0 32,-6 7 1-32,-11 2-1 0,-4 5-1 15,-6-4-3-15,-7-9-16 16,-1-7-21-16,11-5-1 15,0-19-1-15,16-5 0 16</inkml:trace>
  <inkml:trace contextRef="#ctx0" brushRef="#br0" timeOffset="118960.4617">22685 10216 43 0,'-17'0'17'16,"-9"0"-5"-16,3 0-5 15,2 6-2-15,4-2-3 32,4 6 0-32,13-1-1 0,3 0-1 15,14 5 1-15,7-1 1 16,4 0 0-16,-2 3 1 15,-2 2 0-15,-3 0 2 16,-9 1-1-16,-5 2 1 16,-7-6 0-16,-6 6 0 0,-6-4-1 15,-1-2 0-15,-2-2-2 0,5 0 0 16,1-4-1 0,6 0 0-16,3 3 0 0,0-3-1 15,0 8 1-15,0 2-1 16,-13 5 1-16,-6 5-1 15,-7 3 1-15,-6 4 0 32,-2-2 0-32,0 2 0 0,3-4 0 15,12-7 1-15,12-1 0 16,12-7 0-16,12-2-2 16,9-3-3-16,9-3-10 15,1 2-21-15,-2-11 0 16,8 8 0-16,-13-8 1 15</inkml:trace>
  <inkml:trace contextRef="#ctx0" brushRef="#br0" timeOffset="119276.3019">22954 10425 27 0,'12'-8'34'0,"-8"-4"-1"32,-4 12-9-32,14 6-4 0,-11 8-7 15,5 14-3-15,-1 6-3 16,0 11-1-16,-7 2-1 15,6 5-2-15,0 2-2 16,-2-7-4-16,-4-1-13 16,0-9-22-16,-4-17 0 15,10-6 0-15,-6-14-1 0</inkml:trace>
  <inkml:trace contextRef="#ctx0" brushRef="#br0" timeOffset="119760.8539">23198 10519 31 0,'11'-4'35'16,"-11"4"1"-16,23 0-7 15,6 4-11 1,2-4-7-16,7 8-4 15,0-6-3-15,-4 5-1 16,-8 0-2-16,1 1 0 16,-11 1 0-16,-7 1-1 15,-18 5 1-15,-6 2-1 16,-10 2 1-16,-3 0 0 16,0-1 0-16,5 0-1 0,3-2 1 15,-3 0-1-15,16-6 0 16,7-1 0-16,10-4 0 0,11 1-1 15,9 2-2 1,-15-8-9-16,10 0-21 16,9 0-4-16,-9-6-1 0,-2 2 0 15</inkml:trace>
  <inkml:trace contextRef="#ctx0" brushRef="#br0" timeOffset="119993.2056">23557 10399 21 0,'0'-10'34'15,"14"15"2"-15,-11 6-3 16,-3 8-13-16,6 12-5 16,-6 8-7-16,9 10 0 15,-4 1-2-15,-2 5-1 16,-3-4-3-16,5-4-2 15,1-5-9-15,-2-5-27 0,9-22-2 16,-6-2-1-16,-7-13 0 16</inkml:trace>
  <inkml:trace contextRef="#ctx0" brushRef="#br0" timeOffset="120362.5095">23800 10481 47 0,'36'8'34'0,"-2"-2"0"15,1 4-15-15,11 7-9 16,-2-3-4-16,-6 1-2 15,-4 1-2-15,2-4-1 16,-16-4 0-16,-6-1-1 16,-1 0 1-16,-13-7 0 15,-19 14 1-15,4-6-1 0,-2 0 2 16,-10 8-1-16,5-3 1 16,-6 3-1-16,-2-2-1 15,13 0-2-15,9 0-5 16,2-4-12-16,6-10-18 15,0 0-1-15,9 0 0 0,16 0-1 32</inkml:trace>
  <inkml:trace contextRef="#ctx0" brushRef="#br0" timeOffset="120662.9411">24369 10458 3 0,'-8'-66'32'15,"8"66"2"-15,10-70 0 16,-10 70-13-16,16-54-4 16,-16 54-4-16,0 0-3 15,0 0-2 1,0 0-2-16,0 0-2 15,0 0-1-15,20 51-1 16,-15-8-1-16,-5 3-1 16,-3 1-4-16,21 3-14 15,4-4-20-15,-22-46 0 0,9 56-1 16,-9-56 0-16</inkml:trace>
  <inkml:trace contextRef="#ctx0" brushRef="#br0" timeOffset="120941.657">24221 10742 18 0,'5'9'34'0,"-5"-9"0"16,0 0-1-16,47 6-16 15,-47-6-4-15,81 0-5 32,-37 0-2-32,5 4-2 0,-3-4-1 15,-5 3-2-15,7 2-6 16,-48-5-8-16,61 5-14 16,-61-5-9-16,0 0-1 15,0 0 0-15</inkml:trace>
  <inkml:trace contextRef="#ctx0" brushRef="#br0" timeOffset="121241.2236">24467 10839 6 0,'0'0'31'16,"0"0"3"-16,0 0-1 16,-25 43-14-16,25-43-6 15,0 0-4-15,0 0 0 16,-19 54-3-16,19-54-1 16,0 0-2-16,24 48-1 0,-24-48-2 15,0 0-4-15,48 37-5 16,-48-37-9-16,0 0-12 15,0 0-4-15,56-6 0 16,-56 6 3-16</inkml:trace>
  <inkml:trace contextRef="#ctx0" brushRef="#br0" timeOffset="121394.9517">24576 10914 47 0,'0'0'29'16,"0"0"-3"-16,0 0-4 15,0 0-6-15,-26 46-4 0,26-46-2 16,-7 65-2-16,7-65-2 15,-25 72-2-15,25-72-5 32,-10 63-7-32,10-63-29 0,0 0-1 15,0 0 0-15,-6 41-1 16</inkml:trace>
  <inkml:trace contextRef="#ctx0" brushRef="#br0" timeOffset="122026.6669">25005 10304 19 0,'0'0'31'0,"53"5"2"0,-53-5-11 15,0 0-5-15,31 56-5 16,-31-56-3-16,0 65 0 15,0-65-2-15,40 80-1 16,-40-80-1-16,9 70-1 16,-9-70-2-16,16 51-1 15,-16-51-1-15,42 27-1 0,-42-27 1 32,0 0-2-32,0 0-1 15,0 0 1-15,0 0-1 16,0 0 1-16,0 0 0 15,0 0 0-15,-55 17 1 16,55-17 1-16,-30 47-1 16,30-47 2-16,-26 71-1 0,17-25 1 15,12 2-1-15,-15 1 2 16,23-6-1-16,-1-1 1 16,-10-42 0-16,-22 64 0 15,22-64 0-15,0 0 1 16,-36 47-1-16,36-47 0 0,0 0 0 15,-62 21-1-15,62-21-2 0,0 0-2 16,0 0-5 0,0 0-16-16,0 0-13 0,0 0-2 15,0 0 1-15</inkml:trace>
  <inkml:trace contextRef="#ctx0" brushRef="#br0" timeOffset="122946.2995">18161 11868 14 0,'11'0'31'0,"1"-5"1"16,17 5-9-16,2-1-8 0,5-3-6 15,4 4-5-15,0 0-7 16,-3 0-9-16,-7 0-12 16,-2 9-8-16,-15-9 0 15,1 8 8-15</inkml:trace>
  <inkml:trace contextRef="#ctx0" brushRef="#br0" timeOffset="123200.3593">18227 11989 18 0,'0'0'32'15,"25"4"1"-15,-3-4-9 16,3 0-5-16,10 4-4 16,-2-4-3-16,1 0-4 15,-5 0-3-15,-1 0-3 16,-4 0-7-16,-8 0-11 16,-16 0-20-16,15-4 0 0,-15 4 0 15,0 0 0-15</inkml:trace>
  <inkml:trace contextRef="#ctx0" brushRef="#br0" timeOffset="139173.5127">19238 11601 7 0,'-29'-5'9'15,"3"5"-3"-15,-2 2-2 16,7 6 0-16,3 1 0 0,6 6 0 16,7-1 1-1,8 4 1-15,7 1 2 0,8 0 0 16,6-1 0-16,4 1 1 16,2-5-2-16,-1 2-1 0,-3 0 0 15,-6-5-1-15,-8 3-1 16,-12 0-1-16,-7 0 0 15,-7-2 0-15,-6 3 1 16,-2-1-1-16,0-2-1 16,2 3 0-16,9-4-1 15,6 1 1-15,9 1-2 0,5-1 1 16,4 4-1-16,0-1 0 16,-1 5 0-16,-9 2 1 15,-8 8-2-15,-12 5 1 16,-11 3 1-16,-10 3-1 15,2 0 1-15,0-3 0 16,7 1 0 0,13-4-1-16,12-6 1 15,14-9-1-15,18-4-4 16,10-13-20-16,5 4-9 16,-8-16 1-16,11 4 0 15</inkml:trace>
  <inkml:trace contextRef="#ctx0" brushRef="#br0" timeOffset="139643.1717">19623 11754 61 0,'0'-17'35'15,"0"17"-10"-15,0 0-6 0,0 18-6 16,4 20-4-16,-8 9-2 0,4 14-3 16,0 4 1-16,0 8-2 15,0-4 0-15,5-8-2 16,1-8-4-16,-2-13-11 15,2-15-24-15,11-11 0 32,-7-14-1-32,5-5 1 0</inkml:trace>
  <inkml:trace contextRef="#ctx0" brushRef="#br0" timeOffset="140028.6283">19894 11895 18 0,'0'0'32'15,"22"-4"1"1,-8 2-4-16,2 2-15 15,12 0-4-15,0 6-4 0,2 0-1 16,-5 2-3-16,-4 6 0 16,-10 0-1-16,-7 1 0 15,-11 4 0-15,-7-2 0 16,-9 2-1-16,-4 0 0 16,-2 0 1-16,3-1 0 0,3-5 1 15,11 1 0-15,8-3 1 16,12 2 0-16,12-9 0 15,9 4 0-15,6-5 0 16,4-1-2-16,2 4-9 16,-4-4-24-16,-7-8-5 15,2 2 0-15,-13-7-1 0</inkml:trace>
  <inkml:trace contextRef="#ctx0" brushRef="#br0" timeOffset="140330.9532">20286 11807 35 0,'3'-20'35'15,"-3"20"-4"-15,10-13-8 16,-10 13-7-16,3 19-4 15,-3 5-4-15,0 12-3 0,8 6-2 16,-2 10 0-16,3 2 0 16,1 3-1-16,-1-1 0 15,1-9-1-15,0-4-1 16,-2-12-1-16,-2-6-8 16,-2-6-25-16,-4-19-3 15,0 0 0 1,3-17-1-16</inkml:trace>
  <inkml:trace contextRef="#ctx0" brushRef="#br0" timeOffset="140746.1513">20616 11846 7 0,'10'7'32'0,"8"2"0"15,3-4-3-15,4 3-13 16,10 2-3-16,1-1-4 15,6 1-3-15,-6-1-2 16,-4-3-2-16,-7 3-1 16,-7-1-1-16,-9-1 1 0,-9 2 0 15,0-9 0-15,-15 21 0 16,-7-7 1-16,-3 2 0 16,-7 3 1-16,-2-1 0 15,-1 5 0-15,4-1-1 16,4-2-1-16,7-3-5 0,13-3-13 15,14-4-20-15,6-10 1 0,12-5 0 16,-1-7-1 0</inkml:trace>
  <inkml:trace contextRef="#ctx0" brushRef="#br0" timeOffset="141147.0508">21150 11897 28 0,'18'-11'33'0,"-3"0"-7"16,11 3-7-16,9 8-3 15,-1 5-3-15,1 10-1 16,-12 2-3-16,-5 6-3 16,-18 5-1-16,-12 5-2 0,-14 1 1 31,-10 2-1-31,-5-4-1 0,-1-2-1 16,4-3 0-1,8-4 0-15,10-6-1 0,15-6 0 16,14-5 0-16,12-3 0 15,11 1 0-15,4-4 1 16,2 5-1-16,-1 0-1 16,0-1-7-16,-9 3-29 0,-9-10-1 15,5 3 0-15,-14-16 0 16</inkml:trace>
  <inkml:trace contextRef="#ctx0" brushRef="#br0" timeOffset="141881.6583">21790 11704 16 0,'12'0'24'0,"-12"0"-4"16,0 0-5-1,7 9-3 1,-3 5-3-16,-4 10-2 16,0 0-1-16,-4 7 1 15,4 2 0-15,0 4 0 0,0-3-1 16,7-1-1-16,-1-3-1 15,7-6 0-15,2-5-2 16,3-5 0-16,-1-5-1 16,-4-5 0-16,-2-4 0 0,-1 0-1 15,-10 0 1-15,0 0-1 16,0 0 0-16,-14-9 0 16,2 11-1-16,4 2 2 15,-2 7-2-15,3 4 1 16,3 5 1-16,4 8 0 15,8 6-1 1,5 5 2-16,0 4-2 16,3 0 1-16,-4 2 1 15,-5-3 0-15,-7-5 0 16,-7-5 0-16,-6-6 0 16,-10-5 0-16,-5-7 0 15,3 0 0-15,-3-8 0 16,7 0-1-16,5-4-3 0,2-2-3 15,14 0-13-15,0 0-19 0,-6-14-1 16,6 14 1 0,5-23-1-16</inkml:trace>
  <inkml:trace contextRef="#ctx0" brushRef="#br0" timeOffset="145990.1159">5098 10529 6 0,'0'-10'27'0,"6"27"-3"16,1 20-5-16,2 35-4 15,-2 30-4-15,-2 31-1 16,1 37-2-16,-6 26 1 16,-3 16-3-16,0 6-3 15,3-5-1-15,0-19-1 0,3-15-1 16,6-21-4-16,0-28-6 15,6-27-13-15,8-15-10 16,-13-35 0-16,3-7 1 16</inkml:trace>
  <inkml:trace contextRef="#ctx0" brushRef="#br0" timeOffset="146660.1437">5111 10574 12 0,'-10'11'24'0,"-4"6"-5"16,-8 4-2-16,-1 5-5 15,-8 3-3-15,1 1-2 16,1-1-2-16,6-7-2 16,5-7-1-16,18-15-1 15,0 0 0-15,0 0 0 16,15-27 0-16,5 3 0 0,1 0 2 16,-1-3-2-16,2 5 2 15,-6 3 0-15,-2 5-1 16,-14 14 1-16,18-2 0 15,-8 8 0-15,3 8-1 16,11 8-1-16,4 3-10 31,6 2-22-31,14 15-2 0,-6-4 1 16,9 12-1-16</inkml:trace>
  <inkml:trace contextRef="#ctx0" brushRef="#br0" timeOffset="147345.63">4983 12692 17 0,'-10'-14'33'0,"10"14"-3"0,-11-14-7 16,11 14-6-16,0 0-5 16,0 0-3-16,15 23-3 15,-6-6-2-15,6 8 0 16,1 4-1-16,4 2 0 15,-1 2-1-15,-2-3 0 16,-3-3-1-16,3-5 1 0,-5-8 0 16,0-7 0-16,2-12 1 15,2-8 0-15,-1-12-1 16,6 0 1-16,0-5-1 16,3-1 0-16,-3 2-2 0,-1-2-6 15,-1 7-25-15,-1 9-8 31,-11-3 0-31,5 5 0 0</inkml:trace>
  <inkml:trace contextRef="#ctx0" brushRef="#br0" timeOffset="148031.8579">5522 11531 10 0,'0'0'30'16,"-8"5"-7"-16,8-5-1 0,27 0-4 16,-2-7-2-16,15 3-4 15,3-2-2-15,15 1-2 16,-2 0-3-16,1 0-1 16,-5 5-3-16,-7 0 0 15,-9 10 0-15,-12 2 0 0,-13 9-1 31,-11 5 1-31,-16 5-1 0,-7 8 0 16,-9 1 1 0,-8 3 0-16,-3-1-1 15,-2 0 1-15,2-5-1 0,2-6 1 16,7-5-1-16,9-6 0 16,10-6 1-16,15-14 0 15,0 9-1-15,15-9 2 0,9-1-2 16,4 1 2-16,4-4 0 15,4-1-1-15,-4 5-1 16,2 0-4-16,-1 0-14 16,-1 0-19-16,-10-4 0 15,9 0 0-15,-4-12-1 16</inkml:trace>
  <inkml:trace contextRef="#ctx0" brushRef="#br0" timeOffset="148348.3013">6012 11252 10 0,'10'-4'31'16,"-1"-4"1"-16,16 8-4 15,-1 0-14-15,1 0-5 16,9 0-2-16,-3 3-3 16,0-3-5-16,0 5-9 15,-6-1-13-15,-7-10-9 31,7 6-1-31,-13-11 1 0</inkml:trace>
  <inkml:trace contextRef="#ctx0" brushRef="#br0" timeOffset="148649.1251">6399 11146 33 0,'0'0'29'0,"0"0"-6"0,0 0-6 16,0 0-4-16,0 0-3 15,0 18-2-15,0-2-1 0,0 6-1 16,0 2 0 0,4 8 0-16,-4-4-1 0,0 4-1 15,6-6-1-15,-4-1 0 32,-2-6-2-32,6-5 1 0,-2-5-1 15,-4-9 0-15,6 10 0 16,-6-10 0-16,0 0 0 15,0 0-1-15,0 0 0 16,0 0-3-16,0 0-9 16,0 0-25-16,0 0-1 15,0 0 0-15,0 0 0 0</inkml:trace>
  <inkml:trace contextRef="#ctx0" brushRef="#br0" timeOffset="149365.0713">9662 10764 37 0,'0'0'25'0,"0"38"-3"16,4 13-3 0,5 32-4-16,6 24-4 15,2 25-3-15,6 21 1 16,-4 13-3-16,0 20-1 16,-10-3-2-16,1 2 0 15,-10-11-1-15,0-8-1 16,-4-19-2-16,-2-16-6 15,6-25-18-15,3-24-11 0,-3-35 0 16,10-25 0-16</inkml:trace>
  <inkml:trace contextRef="#ctx0" brushRef="#br0" timeOffset="149812.6298">9656 10947 5 0,'-12'18'23'0,"-15"-7"-8"15,4 6-4-15,-4 2-2 0,8-1-2 16,-3-1-2-16,7-4 1 16,2-5-2-16,13-8-1 15,0 0-1-15,13-25 1 16,2 1-1-16,1-8 1 0,3-3 1 15,0-3 0-15,2 2 0 32,-5 4 2-32,-2 8-2 0,-3 9 2 15,0 15-2-15,-2 8 1 16,11 13-2-16,1 15-6 16,10 6-18-16,4-1-11 15,17 14 0-15,1-8 0 16</inkml:trace>
  <inkml:trace contextRef="#ctx0" brushRef="#br0" timeOffset="150282.6512">9626 12753 28 0,'33'20'32'0,"-8"0"-2"16,7 11-11-16,1 7-4 16,-5 0-3-16,0 3-4 15,-6-4-3-15,-6-6-1 16,-4-4-1-16,0-6 0 15,-12-21 0-15,15-7-1 16,-5-14 0 0,0-8-1-16,5-10-6 15,-3-2-26-15,1-13-5 16,6 4 0-16,-4-8-1 0</inkml:trace>
  <inkml:trace contextRef="#ctx0" brushRef="#br0" timeOffset="150815.2498">10143 11745 16 0,'9'-6'32'0,"18"6"-1"16,-6-7-7-16,12 1-6 0,8 2-5 15,3-1-4 1,7 5-2-16,-4-4-4 0,-4 4 0 16,-9 4-2-16,-8 2 1 15,-11 5-1-15,-15 3 0 0,-15 6-1 16,-10 5 1-16,-10 4 0 16,-8 7 0-16,-7 1 0 15,2-2-1-15,0-1 1 16,9-1-1-16,11-4 1 15,9-4-1-15,15-8 0 32,17-5 1-32,9-2-1 0,12-4 1 15,10-2-1-15,5-4-3 16,3-8-16-16,4 2-17 16,-13-8 0-16,4-1 0 15,-13-8 0-15</inkml:trace>
  <inkml:trace contextRef="#ctx0" brushRef="#br0" timeOffset="151084.821">10555 11369 6 0,'11'-9'31'0,"16"9"0"15,-6 0-3-15,5-5-14 16,7 5-5-16,1 5-5 16,1-5-6-16,-1 4-10 0,3-1-10 15,-10-9-7-15,6 5 0 16,-13-15 1-16</inkml:trace>
  <inkml:trace contextRef="#ctx0" brushRef="#br0" timeOffset="151269.7377">10989 11217 40 0,'0'0'30'0,"0"0"-1"0,0 0-6 16,2 18-5-16,-4 0-6 16,6 12-3-16,-4 1-2 15,7 6-2-15,-2-4 0 0,3 2-2 16,0-9-1-16,1-3-1 15,-2-1-5-15,-2-11-15 32,-5-11-18-32,10 9-1 0,-10-9-1 15,3-10 1-15</inkml:trace>
  <inkml:trace contextRef="#ctx0" brushRef="#br0" timeOffset="151939.2941">14376 11052 15 0,'-6'-33'29'0,"6"22"1"15,0 11-10-15,4 44-4 16,8 23-3-16,3 31-5 15,4 28-2-15,-3 25 0 0,-1 22-2 16,0 13-1-16,-2 5 0 16,-3 3-2-16,-2-3 1 15,-2-12-4-15,1-14 0 16,0-18-11-16,4-20-20 16,-5-34-2-16,4-17 0 15,-10-41 1 1</inkml:trace>
  <inkml:trace contextRef="#ctx0" brushRef="#br0" timeOffset="152437.8344">14334 11173 17 0,'-19'-4'19'0,"3"13"-2"15,-8-5-2-15,-2 7-3 0,1 3-3 16,1-1-2 0,2 0-1-16,7-7-3 0,15-6-1 15,0 0-1-15,12-16 1 16,6-4-1-16,7-4 0 15,4-9 1-15,4 1 1 0,-2-2 0 16,-2 8 0-16,-2 7 0 16,-2 13 0-16,-7 12-1 15,4 11-4-15,0 9-21 16,6 23-8-16,-7-5-1 16,17 15 0-16</inkml:trace>
  <inkml:trace contextRef="#ctx0" brushRef="#br0" timeOffset="153019.5976">14292 12974 19 0,'0'0'33'16,"10"0"1"-16,3 11-4 0,-1 8-13 16,6 6-6-1,8 8-4-15,1 1-1 16,7 6-2-16,-2-2 0 0,4-5-2 16,-3-6 0-16,-1-12 0 31,-7-10-1-31,0-8 0 0,-2-11 0 15,-3-8 0-15,0-8-1 16,-5-3-5-16,2 2-12 16,-1-1-20-16,-9-10 1 15,5 9-1-15,-9-13-1 16</inkml:trace>
  <inkml:trace contextRef="#ctx0" brushRef="#br0" timeOffset="153473.5613">14975 11937 16 0,'0'-14'33'16,"18"7"0"-16,4-5-3 16,11 3-16-16,13 5-4 0,5 2-2 15,8 2-2-15,-8 0-2 16,-1 6-1-16,-11 3-1 16,-8 1-1-16,-14 3 0 15,-17 3 0-15,-14 3 0 16,-14 3 0-16,-6 6 0 15,-9 5-1 1,-7 2 0-16,3-1 1 16,0-1-1-16,9 0 0 15,9-2 0-15,13-7 0 16,16-1 0-16,14-10 0 16,15-5 1-16,11-6-1 15,7-2-2-15,8-3-6 0,5-9-23 16,4 3-5-16,-13-13 0 15,1 8 0-15</inkml:trace>
  <inkml:trace contextRef="#ctx0" brushRef="#br0" timeOffset="153720.9823">15441 11625 37 0,'21'-10'31'0,"17"10"1"0,-2 0-15 16,9 0-10-16,0 6-5 15,-2 3-9-15,-2 0-13 16,-15-9-11-16,4 8 0 15,-14-16 0-15</inkml:trace>
  <inkml:trace contextRef="#ctx0" brushRef="#br0" timeOffset="153890.2764">15884 11464 65 0,'0'0'36'0,"0"0"-8"16,12 14-8-16,-5 20-6 15,-7 5-6-15,7 8-3 16,-7 7-7-16,0-1-24 31,-4-7-11-31,4 0-1 0,-10-13 1 16</inkml:trace>
  <inkml:trace contextRef="#ctx0" brushRef="#br0" timeOffset="158775.1874">4244 14052 25 0,'15'-17'25'0,"-15"-3"-1"16,-15 4-2-16,-4 1-4 0,-12 6-3 16,-3 9-3-16,-12 0-2 15,-1 17-3-15,-2 4-2 32,9 16 0-32,8 6-2 0,11 7 0 15,14 1 0-15,17-1 1 16,11-3-1-16,16-5 0 15,7-7-1-15,6-10 0 16,-4-8-3-16,-2-12-13 16,-7-10-25-16,3 0-1 15,-13-13 1-15,1 0-1 0</inkml:trace>
  <inkml:trace contextRef="#ctx0" brushRef="#br0" timeOffset="159524.6289">4349 14418 30 0,'18'16'35'15,"-11"-4"-1"-15,5 3-11 16,4 9-7-16,-3-1-3 15,5 3-4-15,1-1-5 0,-4-4-4 16,4 0-8-16,-1-6-11 16,-5-6-15-16,3-1-2 0,-16-8 0 15,21 5 6 1</inkml:trace>
  <inkml:trace contextRef="#ctx0" brushRef="#br0" timeOffset="159810.0703">4514 14478 10 0,'0'0'30'16,"6"-10"-7"-16,-6 10-4 0,0 0-4 15,0 0-2-15,-10 0-2 16,2 12-3-16,-11-2-2 15,0 8-1-15,-6 0-2 16,0 4 0-16,-3-1-1 16,1-3-1-16,5-4-2 15,7-2-5-15,15-12-12 0,0 12-15 16,4-21-2-16,13 4 1 0,-1-8 13 16</inkml:trace>
  <inkml:trace contextRef="#ctx0" brushRef="#br0" timeOffset="160264.1735">4644 14439 22 0,'0'0'31'16,"-6"10"1"-16,6 0-11 16,0 5-8-16,0 0-6 15,6 4-2-15,4 0-1 16,-2-3 0-16,4-4-2 16,-2-5 0-16,5-7-2 15,-5-3 1 1,3-6-1-16,-6-2 0 15,0-4 0-15,-4 0 0 0,0 1 0 16,-3 14 0-16,0-10 0 16,0 10 1-16,0 17 1 15,4 5 1-15,3 7 1 16,4 7 0-16,-2 8 1 16,1 9-1-16,-6 1 1 0,-4 6-1 15,-10-8-1-15,-3-5-2 16,-9-8-1-16,-5-12-3 15,-1-13-2-15,-3-19-5 16,13-8-8-16,5-12-20 16,3-19 1-16,10-2-1 15,4-8 8 1</inkml:trace>
  <inkml:trace contextRef="#ctx0" brushRef="#br0" timeOffset="160744.3909">5007 14190 13 0,'0'0'33'0,"8"10"0"0,-12 2-4 16,4 7-10-16,0 12-6 16,0 1-4-16,0 10-2 15,-7-2-1-15,7 4-1 16,-3-7-2-16,3-2 0 16,0-13-1-16,0-7-1 31,0-15 0-31,0 0 0 0,0-12 1 15,3-8-1-15,-3-9 0 16,0-7-1-16,-4-9 1 16,-4-6-1-16,0-2 0 15,2 1 0-15,1 1 1 16,2 4-2-16,3 5 1 16,7 6 0-16,5 11 0 0,10 4-1 0,7 8-1 15,4 1-4 1,9 8-11-16,-1 4-21 15,0 0 0-15,5 0 1 0,-5 0-2 16</inkml:trace>
  <inkml:trace contextRef="#ctx0" brushRef="#br0" timeOffset="161066.4751">5032 14595 10 0,'0'21'35'16,"0"-21"1"-1,28 9 0-15,-1-9-17 0,2 0-5 16,8 4-6-16,-4-4-10 16,-2 4-22-16,-5-7-11 15,4 3-1-15,-15-11 0 16</inkml:trace>
  <inkml:trace contextRef="#ctx0" brushRef="#br0" timeOffset="161598.4253">5228 14244 32 0,'9'13'35'0,"-3"-3"-3"16,0 7-10-16,4 7-6 0,-6 1-5 15,5 4-3 1,-9-4-2-16,2 3-3 0,-2-10 0 15,0 0-1-15,0-8 0 16,0-10-1-16,0 9 1 16,0-9-1-16,0 0 0 15,6-9-1-15,1-1 0 0,0-2-2 16,3-5 1-16,1-4-1 16,4-1 0-16,2-7-1 15,3 3 2-15,-1 1-1 16,-1 2 1-16,-4 5 1 15,1 5 0-15,-3 9 2 0,-12 4-1 16,15 17 2-16,-12 0-1 16,4 7 0-16,-1 4 0 15,3 4 1-15,2 0-1 16,-3-3 0-16,2-1-2 16,-2-6-2-16,2-2-15 31,2-5-20-31,-12-15-1 0,0 0-1 15,0 0 1-15</inkml:trace>
  <inkml:trace contextRef="#ctx0" brushRef="#br0" timeOffset="162361.9214">5642 14033 11 0,'12'7'31'0,"-12"-7"-1"15,28-3-6-15,-8 3-12 16,3-4-5-16,8 4-2 0,-6 0-1 15,2 0-2-15,-7 0 0 16,-4 5-2-16,-3-2 1 16,-2 2 0-16,-11-5 0 15,5 11 0-15,-5-11 0 16,-7 17 0-16,4-6 0 16,-3 5 0-16,0 1 0 0,-1 6 0 15,5 4 1-15,-1 5 0 16,3 3 0-16,3 5 0 15,1 1 0-15,4-2 1 16,-2-1-1-16,4-1 1 16,-7-8-1-16,3-1 1 15,-6-3-1 1,-2-8 1-16,-9-5-1 16,-1-2 1-16,-3-4-2 0,-4-6-1 15,0 4-5 1,-4-8-16-16,-3-7-16 0,9 6-1 15,-7-4 1-15,14 1 4 16</inkml:trace>
  <inkml:trace contextRef="#ctx0" brushRef="#br0" timeOffset="162931.1435">6449 14183 13 0,'0'0'31'15,"-3"11"-5"-15,3-11-4 16,21 0-4-16,2 3-4 15,5-3-3-15,8 0-2 16,4 0-4-16,5 0-3 16,-3 0-4-16,-1 0-2 0,-1 0-5 15,-12 0-6-15,-6 0-6 16,-3 3-10-16,-19-3-3 16,0 0 1-16</inkml:trace>
  <inkml:trace contextRef="#ctx0" brushRef="#br0" timeOffset="163269.6408">6493 14347 33 0,'22'-2'23'16,"12"2"-3"-16,6 0-2 16,4 0-4-16,2 0-3 15,0 0-2-15,-3-3 0 16,-9-3-1-16,-3 6 0 16,-8-6-2-16,-6 3 0 0,-6-3-2 15,-11 6 0-15,9-12-1 16,-9 12-1-16,0 0-1 0,0-9-3 15,0 9-3-15,0 0-8 16,-7 0-18-16,7 0-6 16,0 0-1-16,0 0 0 31</inkml:trace>
  <inkml:trace contextRef="#ctx0" brushRef="#br0" timeOffset="164117.3583">7488 13738 28 0,'13'-5'35'15,"-13"5"0"-15,33-8-9 16,-1 21-8-16,8 3-8 15,13 9-3-15,-4 6-2 0,4 5-1 16,-6-2-2 0,-6 3 0-16,-14-4-2 0,-15-6 0 0,-21-2 0 15,-13-5 0 1,-9-7-1-16,-4-4 0 0,-5-9 0 16,3 0 0-16,10-12 0 15,5-7 1-15,16-7-1 16,10-3 1-16,10-3 0 31,12-4 0-31,4-2 0 0,4 4 1 16,0-1-2-16,-9 6 2 15,-6 4-1-15,-11 2 1 16,-14 6-1-16,-17 5 0 16,-12 4 0-16,-8 6-1 15,-4 4-2-15,-6 4-5 0,12 6-12 16,5 9-16-16,5-7 0 15,18 10 0-15,6-4 9 16</inkml:trace>
  <inkml:trace contextRef="#ctx0" brushRef="#br0" timeOffset="164402.698">7370 14262 16 0,'0'0'35'0,"18"8"1"15,11-3 0-15,17-1-18 16,7-4-5-16,13 4-3 15,4-4-4-15,8 4-3 16,-1 1-6-16,-8-5-16 16,-7 0-17-16,-1 0-1 0,-14-12-1 15,3 7 0-15</inkml:trace>
  <inkml:trace contextRef="#ctx0" brushRef="#br0" timeOffset="165172.1218">7857 14591 25 0,'15'0'18'0,"0"-5"-1"16,-1-1-3-1,-3-4-3-15,-1 1-2 16,-4-1-3-16,-6 0-1 15,-6 1-1-15,-10 1 0 16,-8 2-2-16,-7 6 0 16,-4 0-1-16,-3 9-1 15,3 5 1-15,3 2 0 0,4 2 0 16,10 2 0-16,12 1 0 16,6 1 1-16,11-3-1 15,9-5-1-15,4-6-1 16,4-5 0-16,0-3 0 0,0-7 0 15,0-1 0-15,-5-1 1 16,-2-2 1-16,-9 2 1 16,0 4 2-16,-12 5 2 0,13 9-1 15,-10 1 1-15,3 9 0 16,0 5-1-16,4 9-1 16,-4 3 0-16,1 4-1 15,-7 1-2-15,0 1 1 16,-8 0-1-16,-10-2 0 31,-7-8 0-31,-5-6 0 0,-8-7-1 16,-2-11 1-16,3-8 0 15,-1 0-1-15,7-12 1 16,7-3-1-16,5-1 0 16,4-4 1-16,5 4-1 0,7 3-1 15,3 1 1 1,0 12 0-16,12-12-2 0,-12 12 0 15,13-2-3-15,-13 2 0 16,15 2-1-16,-15-2-1 0,16 0-1 16,-16 0-1-1,0 0-3-15,9 0-8 0,-9 0-13 16,0 0 1-16,0-12 1 31</inkml:trace>
  <inkml:trace contextRef="#ctx0" brushRef="#br0" timeOffset="166187.6144">13260 13975 31 0,'0'0'18'0,"8"-17"-2"16,-4 2 0-16,0-4-3 15,2-5-1-15,0-1-2 16,-6-7-2-16,4 7 1 16,-4-3-3-16,0 7 0 15,-4 2 0-15,4 6-2 0,0 13 0 16,0 0-2-16,-9 13 0 0,9 10-1 15,7 12-1-15,-4 9 0 16,5 4 1-16,-2 7-1 16,5-1 0-16,-2-1-3 15,6-7-3-15,-9-9-8 16,3-16-18-16,-2 0-3 31,-7-21-1-31,0 0-1 0</inkml:trace>
  <inkml:trace contextRef="#ctx0" brushRef="#br0" timeOffset="166503.6937">13044 14289 11 0,'-23'0'32'0,"13"10"0"16,-8-5-8 0,18-5-7-16,-12 14-4 0,12-14-3 15,0 12-2-15,12-6-3 16,11-2 0-16,7-4-2 0,14 0 0 16,13 0-1-16,16 0 0 15,8 0-1-15,8-6-1 16,-1 2 1-16,-5 4-2 31,-9 0-6-31,-14 0-15 0,-17 0-14 16,-9 4 0-16,-19-8-1 15</inkml:trace>
  <inkml:trace contextRef="#ctx0" brushRef="#br0" timeOffset="167536.7171">13425 14732 24 0,'16'-7'19'0,"-16"7"-2"15,15-18-2-15,-9 4-2 16,-6 1-2-16,0-3-1 16,-10-1-2-16,-4 0-1 15,-12 3-1-15,-5 2-2 16,-3 5 0-16,0 7-2 31,-3 4 0-31,3 5-1 0,9 6 0 16,7 3-1-16,11 1 1 0,7 3-1 15,7-3 0 1,8-4 0-16,9-5 0 16,4-5 0-16,5-5 0 0,-4-5-1 15,2-3 1-15,-3-4 0 16,-5 0-1-16,-6 0 1 0,-1 3 0 15,-7 1 0-15,-9 8 0 16,7-9 0-16,-7 9 0 16,0 0 0-16,0 0 0 15,0 0 0-15,-12 4 0 16,12-4 0-16,0 0-1 31,-9 13 2-31,9-13-1 0,0 18 1 16,5-4 0-16,1 1 0 15,0 9 0-15,4 3 0 16,-1 8 1-16,0 5-1 16,-9 3 0-16,0 2 0 15,-12-4-1-15,-9 0 1 16,-8-8 0-16,-7-8 0 0,-2-10-1 16,-5-8 0-16,3-7 0 15,6-4 0-15,5-6 0 16,5-2 0-16,8 1 0 0,4 0 0 15,12 11-1-15,-10-16 1 16,10 16 0-16,0 0-1 31,0 0 1-31,0 0 0 0,0 0-1 16,9-4 0-16,-9 4 2 16,0 0-1-16,13 0 1 15,-13 0-1-15,0 0 1 16,0 0 0-16,0 0 0 15,0 0 0-15,0 0 0 16,9 3 0-16,-9-3 0 0,0 0-2 16,0 0-16-16,9 4-19 15,-9-4 1-15,0 0-1 16,0-17 1-16</inkml:trace>
  <inkml:trace contextRef="#ctx0" brushRef="#br0" timeOffset="190062.8543">8118 11171 35 0,'0'0'27'15,"0"0"-4"-15,0 0-2 0,0 22-4 16,3 3-4-16,-7 1-3 15,4 12-1-15,0 1-1 16,0 4-2-16,-3 3-2 16,0-3-2-16,0-11-2 15,-1-3-2-15,4-1-4 16,-5-13-9 0,5-15-21-16,7 16 0 15,-7-16-2-15,14 0 1 16</inkml:trace>
  <inkml:trace contextRef="#ctx0" brushRef="#br0" timeOffset="190465.7759">8269 11311 13 0,'0'0'31'0,"22"0"2"16,-9 0-6-16,5 0-12 15,8 0-6-15,-2 0-3 16,3 0-2-16,-5 4-2 16,0-4-1-16,-7 3 0 15,-15-3-1-15,4 14 1 31,-14-5 0-31,-8 1 0 0,-4 3 1 16,-3 2-1-16,4-1 0 16,-4 3 0-16,9-5 1 15,6 1-1-15,10-13 0 0,7 13 0 16,10-8 0 0,7-5 0-16,6 0 0 15,2 1-5-15,-3-2-4 0,2 1-15 16,0 0-11-16,-12-5-1 0,2 5 0 15</inkml:trace>
  <inkml:trace contextRef="#ctx0" brushRef="#br0" timeOffset="190754.2997">8608 11281 19 0,'0'-18'33'0,"3"9"-3"16,-3-2-5-16,0 11-7 15,0 0-4-15,0 0-3 0,7 29-3 16,-7-7-2-16,0 10-2 16,0 2 1-16,3 4-1 15,-3 3-2-15,3-5 0 16,-3-2-3-16,3-10-3 0,1-2-19 15,5-4-15-15,-9-18 0 32,11 6 0-32,-11-6 0 0</inkml:trace>
  <inkml:trace contextRef="#ctx0" brushRef="#br0" timeOffset="191134.8253">8789 11326 37 0,'21'4'33'15,"-3"-4"1"-15,10 11-11 0,6-5-13 16,-2 2-4-16,5 1-2 15,-3-2-1-15,-6-2-2 16,-4 1-1-16,-8 0 0 0,-6-5-1 16,-10-1 1-1,0 0 0-15,-4 12 1 16,-9-8 0 0,-4 6 1-16,-6 1 1 15,-4 5 0-15,-4 0 0 0,0-1-1 16,6 2-1-1,4-3-3-15,11 0-7 0,10-14-13 16,0 0-14-16,10 7 0 16,8-14 0-16</inkml:trace>
  <inkml:trace contextRef="#ctx0" brushRef="#br0" timeOffset="191535.7159">9185 11394 18 0,'0'-15'32'15,"0"15"-1"-15,15-15-8 16,1 5-6-16,6 6-5 15,-1 1-3-15,1 3 0 0,-3 4-2 16,-4 9-1-16,-9-1-2 16,-6 6 0-16,-8 3 0 0,-2 3-1 15,-9-1-1-15,1-2 0 16,2-1-2-16,1-4 1 16,5-3-1-16,6-2 0 15,4-11 1-15,0 0-1 0,20 7 0 16,-4-7 1-16,6 0-1 15,-1-4 0-15,0 4 0 16,1-4-1-16,-3 4-4 16,-7 0-13-16,-12 0-20 15,16-6 0-15,-16 6 0 32,0 0-1-32</inkml:trace>
  <inkml:trace contextRef="#ctx0" brushRef="#br0" timeOffset="192051.7893">8111 11889 22 0,'0'0'31'0,"0"0"-3"15,13 6-4 1,-11 14-4-16,-2 7-4 15,0 10-4-15,-5 3-3 16,1 12-1-16,-5-4-3 16,7 4-2-16,-5-7-2 15,3-4-2-15,4-8-4 0,-6-13-6 16,6-8-18-16,0-12-9 16,9 0 1-16,1-9-1 15</inkml:trace>
  <inkml:trace contextRef="#ctx0" brushRef="#br0" timeOffset="192398.8679">8278 12044 46 0,'0'0'34'16,"23"0"0"-16,-3 0-17 15,0 0-7-15,7 0-2 16,-5 4-3 0,2 2-2-16,-7-1-1 15,-2 7-1-15,-12 0-1 16,-6 2 1-16,-9 3 0 16,-3 0-1-16,-4 2 1 15,-1 0-1-15,-1-4 0 0,8-2 1 16,4-4 0-16,9-9 0 15,7 13-1-15,8-13 1 16,7 3-1-16,3-3-4 16,5 0-10-16,4 0-22 0,-7-4 0 15,4 2 0-15,-13-13 0 16</inkml:trace>
  <inkml:trace contextRef="#ctx0" brushRef="#br0" timeOffset="192637.6277">8605 11946 38 0,'0'0'35'0,"0"-11"1"16,0 11-11-16,7 17-7 16,-7 0-6-16,6 11-5 0,-6 5-2 15,6 10 0-15,-6 1-1 16,7-1-2-16,-2 1-1 15,-2-9-3-15,3-1-7 0,-6-8-21 16,4-15-8 0,-4-11-1-16,12 0 1 0</inkml:trace>
  <inkml:trace contextRef="#ctx0" brushRef="#br0" timeOffset="192985.2191">9019 12019 45 0,'0'0'30'0,"-11"16"-8"16,2-8-6-16,-7 3-5 15,-4 1-2-15,-5 2-3 0,-1-2-3 16,-1 1-1-16,2-1 0 16,6-1 0-16,3-3 1 15,16-8 1-15,-6 10 0 16,19-6 1-16,2 1 0 0,7 0-1 16,2 0 1-1,4 1-1 1,-3 1-2-16,2-1-3 15,-3 2-6-15,-7-2-24 16,-4-6-7-16,2 0 0 0,-15 0-1 16</inkml:trace>
  <inkml:trace contextRef="#ctx0" brushRef="#br0" timeOffset="193585.3644">9349 12105 11 0,'0'0'28'0,"-24"5"-6"15,8-5-4-15,1-10-5 16,0-1-3-16,-1-5-3 0,7-3-2 16,9 0-2-16,0 0 0 15,12 0-1-15,3 6 1 16,5 7-1-16,1 6 1 15,3 2 2 1,-5 8 0-16,-6 10-1 16,-8 5 1-16,-5 6-1 15,-16-1 0-15,-2 3-1 16,-6-2-2-16,-4-4-1 16,0-1-2-16,3-9 0 0,6-8-1 15,8-5 1 1,11-4 0-16,0 0 2 0,14-8 1 15,3 3 1-15,1 1 2 16,3 4 0-16,1 4 1 16,0 1-1-16,-4 1 0 15,-2 1 0-15,-6-3-1 16,1 4-1-16,-11-8-1 0,10 9-3 16,-10-9-3-16,0 0-6 15,0 0-26-15,0 0-1 16,0-9 0-16,0 9 0 15</inkml:trace>
  <inkml:trace contextRef="#ctx0" brushRef="#br0" timeOffset="195958.4239">12848 11551 15 0,'2'-11'32'15,"-2"11"1"1,0 20-8-16,-2 5-7 16,2 14-5-16,0 4-4 15,0 8-2-15,0 2-1 0,0 2-3 16,0-9-2 0,0-4-5-16,4-9-7 0,-4-9-17 15,0-24-7-15,9 12-1 16,-9-12 1-16</inkml:trace>
  <inkml:trace contextRef="#ctx0" brushRef="#br0" timeOffset="196275.1233">12993 11717 34 0,'31'-7'34'0,"-11"1"0"15,13 2-14-15,-2 4-8 16,0 0-4-16,1 5-4 16,-8 3-1-16,-6 1-1 31,-14 5-2-31,-8 1 1 0,-14 2-1 16,-5 2 1-16,-2 0-1 15,-4-3 1-15,3 1-1 16,8-3 1-16,3-4-1 15,11-1 1-15,14-1-1 0,5-3 1 16,7-3-3-16,0-2-6 16,6 0-15-16,0 4-11 15,-7-10 0-15,4 1-1 0</inkml:trace>
  <inkml:trace contextRef="#ctx0" brushRef="#br0" timeOffset="196476.1679">13310 11583 43 0,'0'0'36'0,"0"0"-3"15,0 22-10-15,4 3-6 16,-8 7-8-16,4 7-1 16,0 2-2-16,0 2-2 15,3 2-4-15,-3-9-7 16,7-5-18-16,2-5-12 0,-6-14-1 15,10-4 0-15</inkml:trace>
  <inkml:trace contextRef="#ctx0" brushRef="#br0" timeOffset="196808.2337">13400 11694 20 0,'-6'-9'33'0,"22"13"0"15,5 0-2-15,8-1-17 16,10 6-6-16,-3-1-2 0,5-2-2 16,-3 2-2-16,-5 2-1 15,-11-4 0-15,-12 2-1 16,-10 2 1-16,-3 0-1 15,-13 2 1-15,-3-1-1 16,-1 1 1-16,0 3 0 16,0-2 0-16,3-1-2 0,5 2-6 15,5-6-9-15,7-8-19 16,0 17 0-16,0-17 1 0,16 4 5 16</inkml:trace>
  <inkml:trace contextRef="#ctx0" brushRef="#br0" timeOffset="197077.795">13887 11646 17 0,'6'-25'34'16,"-6"-10"1"-16,3 4-8 0,-3 5-7 15,0 2-6-15,0 13-4 16,0 2-1-16,0 9-3 16,0 0-3-16,-9 20-1 15,9 1 0-15,0 6-3 16,3 9-2-16,0-3-5 16,6 7-7-1,-6-2-16-15,0-6-6 16,3 1-1-16,-6-15 1 15</inkml:trace>
  <inkml:trace contextRef="#ctx0" brushRef="#br0" timeOffset="197293.9613">13713 11882 19 0,'18'-2'33'0,"14"2"1"15,5-4-6-15,9 0-13 16,1 4-3-16,2-4-6 16,-2 4-8-16,-6 0-14 0,-4 4-17 15,-16-4 0-15,1 4-2 16,-22-4 8-16</inkml:trace>
  <inkml:trace contextRef="#ctx0" brushRef="#br0" timeOffset="197647.5091">13914 11993 48 0,'0'0'34'0,"-6"10"-5"16,6-10-11-16,-8 13-6 0,8 0-4 15,-7-3-2-15,7 5-1 16,0-3-1-16,6 2-2 0,-6-14-1 15,19 12 0-15,-1-12-1 16,1 0-1-16,0-5-1 16,-1-2 0-16,1-5 0 15,-6 1 0-15,-2-1 1 16,-7 2 1-16,-4 0 1 31,0 10 1-31,-3-9 0 0,3 9 1 16,-13 9 0-16,7 3 0 15,-1 5-1-15,7 2-1 16,-3 4 0-16,3-1-2 16,7 3-7-16,-7-3-18 15,3-11-11-15,7 2 0 16,-10-13-1-16</inkml:trace>
  <inkml:trace contextRef="#ctx0" brushRef="#br0" timeOffset="198248.6843">12817 12412 29 0,'0'0'28'0,"6"21"-3"16,-6-1-2-16,0 8-5 0,0 12-3 16,-6 1-3-16,6 9-3 15,-7 2-3-15,4-1-3 16,0-1-3-16,-2-7-7 15,5-7-14-15,8-7-14 16,-8-19-1-16,0-10-1 16,7-4 6-1</inkml:trace>
  <inkml:trace contextRef="#ctx0" brushRef="#br0" timeOffset="198611.9994">12987 12605 18 0,'31'0'29'16,"-5"-6"1"-16,4 3-12 15,-1 3-8-15,-4 0-3 16,-5 9-2-16,-10 1-1 0,-7 5-1 15,-12-1-2-15,-7 6 1 16,-6-1 0-16,-2-1-1 16,-1-2 1-16,4-2-1 15,5-2 1-15,6-2 0 16,10-10 1-16,10 11-1 31,6-11-1-31,6 4-1 0,2-4-5 16,3 0-10-16,-4-4-18 15,7 4 1-15,-8-12-2 16,3 6 11-16</inkml:trace>
  <inkml:trace contextRef="#ctx0" brushRef="#br0" timeOffset="198812.0883">13286 12485 36 0,'0'-14'35'0,"-4"-2"1"0,4 16-12 16,0 0-6-16,-6 28-6 15,6 3-4-15,0 5-4 16,3 8-1-16,-3 5-1 31,7-1-1-31,-5-1-4 0,-2-8-4 16,5-5-11-16,3-4-20 16,-8-21 0-16,12-2 1 15,-12-7 0-15</inkml:trace>
  <inkml:trace contextRef="#ctx0" brushRef="#br0" timeOffset="199128.5278">13669 12588 60 0,'-11'0'30'0,"-8"6"-8"16,-6 2-7-16,0 5-7 0,-9 1-3 16,3 0-1-16,3-1-2 15,6-1 0-15,8-2 0 16,14-10 1-16,5 13 0 31,13-7 0-31,5-3 0 0,6 3 0 16,2-1-1-16,4-2-3 15,0 2-13-15,2 1-22 16,-15-9 0-16,8 3 0 16,-5-10-1-16</inkml:trace>
  <inkml:trace contextRef="#ctx0" brushRef="#br0" timeOffset="199451.3192">13986 12583 3 0,'9'-17'30'15,"-9"-11"0"-15,0 1-5 16,3-1-5-16,-3-2-2 15,0 7-3-15,-3 2-4 16,0 12-2-16,3 9-2 0,-13 7-2 16,7 8-1-16,6 11-2 15,-4 2-1-15,8 7-2 16,2 1-5-16,1-4-11 16,-1-7-20-16,6 2 0 15,-9-9 0-15,4-3-1 16</inkml:trace>
  <inkml:trace contextRef="#ctx0" brushRef="#br0" timeOffset="199651.8632">13765 12738 18 0,'10'3'34'0,"2"-6"0"16,19 3-2-16,6 0-15 15,4-7-7-15,5 7-4 0,-2 0-6 16,-1 0-12-16,-9-2-22 16,1 2 0-16,-10-6-1 15,-4 6 1-15</inkml:trace>
  <inkml:trace contextRef="#ctx0" brushRef="#br0" timeOffset="200199.6678">13893 12854 22 0,'0'0'32'15,"0"0"1"-15,0 0-7 16,0 17-12-16,0-17-4 15,0 20-3-15,0-6-2 0,0 3 0 16,0 0-1-16,6-2-2 0,-2-3-1 16,4 0-2-1,2-3-1-15,-2-9-1 16,5 0-3-16,-3-7 0 0,5 1 0 16,-6-4-1-16,4 0 0 15,-4-5 2-15,3 1 1 16,-5 2 3-1,2 0 2-15,-9 12 2 16,9-16 1-16,-9 16 0 16,0 0 2-16,0 0-1 15,-12 16 1-15,6 3-1 16,-3 2 0-16,5 6 0 16,-5 2-1-16,6 0-1 15,0-2-1-15,3 0 1 0,3-3-1 16,0-7 0-16,-3-5 0 15,0-12 0-15,12 13 0 16,-12-13 0-16,14 0 0 16,-14 0-1-16,11 0 0 15,-11 0 0-15,10-6-3 16,-10 6-2-16,0 0-3 0,0 0-11 16,-4-10-20-16,4 10 0 15,0 0 0-15,4-9 0 0</inkml:trace>
  <inkml:trace contextRef="#ctx0" brushRef="#br0" timeOffset="220477.8097">19623 11220 6 0,'0'0'12'0,"0"0"-1"0,-4-11-2 15,4 11-2-15,0 0-2 0,0 0-1 16,0 0-1-16,-10 2-1 16,10-2-1-16,0 0 0 15,0 0 1-15,0 0-1 16,25 6 1-16,12-12 0 31,20 2 0-31,22-3-1 0,21 0 0 16,21 2 0-16,12-1 0 15,3 3-1-15,-4 3 0 16,-12-4 1-16,-16 4 1 16,-24 0-1-16,-20 4 0 15,-22-4 1-15,-15 0 0 16,-13 3 1-16,-10-3 0 0,0 0-1 16,0 0 1-16,-8-3-1 15,-2 3-1-15,-5 0-13 16,3 6-14-16,-14-6 0 15,13 7-2-15</inkml:trace>
  <inkml:trace contextRef="#ctx0" brushRef="#br0" timeOffset="221316.3196">22717 11309 13 0,'0'0'10'0,"0"0"-2"0,29 0 0 16,4 0-2-16,21 0-1 16,29 0-1-16,21 0 0 15,14 6-1-15,20 1 0 16,19-1-1-16,4 3 0 15,-2-2-1-15,-14 0 1 16,-17-1 3-16,-40-2 0 0,-1-4 0 16,-31 0 0-16,-56 0 1 15,64 0 0-15,-64 0 0 16,0 0-2-16,-12 3-3 16,12-3 0-16,0 0-1 15,0 0 2-15,0 0-1 16,-14 0 0-16,0 0 0 0,14 0 0 15,0 0 1-15,0 0-1 16,-17-3 0-16,17 3-1 16,-17 0 0-16,17 0 1 15,0 0-1-15,-11 8-2 16,-5-4-7-16,16-4-21 16,9 10-1-1,-9-10 0-15,0 0 9 16</inkml:trace>
  <inkml:trace contextRef="#ctx0" brushRef="#br0" timeOffset="222433.3953">8772 10998 23 0,'-133'-11'13'15,"-9"11"0"-15,-5 11 2 16,1 16-1-1,12 15-1-15,11 10-2 16,24 11-4-16,24 8-2 16,29 2-1-16,33-1-2 15,35-2 0-15,39-6-1 16,36-7-1-16,34-16 1 16,26-12 0-16,17-17 0 15,10-21-1-15,2-14 1 0,-12-20 0 16,-20-17 0-16,-26-12-1 0,-38-8 1 15,-43-3-1 1,-41 4 1-16,-47 8 0 0,-39 10-3 16,-32 14-12-16,-28 21-16 15,-29 3-1-15,4 23-1 16,-4 0 10-16</inkml:trace>
  <inkml:trace contextRef="#ctx0" brushRef="#br0" timeOffset="223702.3754">13776 11398 27 0,'-206'-34'28'16,"88"26"-15"-16,-6 12 0 16,-6 11-4-1,3 14-1-15,3 15-2 16,12 13 0-16,17 11-1 16,17 6-1-16,22 8 0 15,26 1-1-15,30-4 0 16,39-6-1-16,36-12 0 0,34-18 0 15,33-17-1-15,34-20 0 16,15-21-1-16,7-22 0 0,-4-18 2 16,-23-22 1-16,-28-9 0 15,-50-5 0-15,-59 9 0 16,-65 11-8-16,-50 23-27 16,-67 4 0-16,-36 26-2 15,-61 7-1-15</inkml:trace>
  <inkml:trace contextRef="#ctx0" brushRef="#br0" timeOffset="228808.5652">8680 14219 23 0,'-25'6'32'15,"0"0"-3"-15,-8-6-8 0,-1-6-6 16,5-5-5-16,4-11-2 16,13-2-3-16,9-3-1 0,12-3-1 15,10 4 0-15,18 5-1 16,7 9 1-16,8 12 0 15,-6 14 1-15,-5 16 1 32,-17 11-1-32,-11 16 0 0,-23 4-1 15,-10 5 0-15,-18 0-2 16,-7-5-1-16,-7-12-3 16,4-17 0-16,7-11-1 15,6-17 0-15,14-8 0 16,4-13 1-16,17-4 2 15,7-2 1-15,9 2 2 0,10 12 2 16,1 5 0-16,10 12 0 16,-6 5 0-16,4 8-1 15,-2 4-7-15,-2 0-33 16,-2-13-1-16,7-2 0 16,-8-18-1-16</inkml:trace>
  <inkml:trace contextRef="#ctx0" brushRef="#br0" timeOffset="229247.8639">8866 13802 22 0,'15'-13'36'0,"10"13"1"0,-3 2 1 16,-6 12-18-16,4 11-7 16,-9 1-5-16,1 8-2 15,-9-7-3-15,4 2 0 16,-7-7-2-16,-4-13-1 15,4-9 0-15,6-13-1 32,-1-8 0-32,3-2 0 0,4-1 0 15,-2-1 0-15,5 6 0 0,-3 4 1 16,-2 12 1 0,2 10 0-16,-5 6 0 0,-1 8 0 15,-1 4 1-15,-2-1-1 16,0 4-4-16,-3-3-20 15,0-8-15-15,14 1-1 0,-5-14 0 16,9 6 0-16</inkml:trace>
  <inkml:trace contextRef="#ctx0" brushRef="#br0" timeOffset="229816.6558">9306 14340 29 0,'0'-17'33'0,"0"17"-1"15,0 0-9-15,-18 15-7 16,15 6-6-16,-1 2-4 15,4 5-1-15,0 1-2 16,6 3 0-16,4-5-1 16,2-3 0-16,6-9-1 0,4-7 1 15,0-8-1-15,1-9 0 16,1-8 0-16,-2-7 0 16,-6-5-1-16,-2-4 1 15,-7-3-1-15,-1 4 1 0,-6 4 0 16,0 7 1-16,-7 9 0 15,7 12 0-15,-12 9 1 0,9 11-1 16,0 6 1 0,3 6-1-16,0 3-1 0,6 0-2 15,4 2-11-15,2-3-26 16,-2-16-2-16,5-3 1 16,-3-11-1-16</inkml:trace>
  <inkml:trace contextRef="#ctx0" brushRef="#br0" timeOffset="230196.9268">9722 14255 20 0,'-4'15'34'0,"-5"1"2"15,9 18-6-15,0 3-14 16,0 2-5-16,4 7-3 0,-4-1-2 16,2-3-2-16,-2-10 0 31,4-9-2-31,-4-10-1 16,0-13 1-16,6-10-1 0,-6-14 0 15,0-10 0-15,-6-10 1 16,0-12-2-16,-1-5 0 15,-4-3 1-15,0-1-1 16,2 4 1-16,3 5-1 16,3 10 1-16,6 8-1 0,10 12 0 15,8 8-1-15,13 11-3 16,3 1-8-16,13 6-21 16,6 3-5-16,-3-3 0 15,6 8 1-15</inkml:trace>
  <inkml:trace contextRef="#ctx0" brushRef="#br0" timeOffset="230434.6781">9753 14604 63 0,'15'12'39'0,"4"-3"0"15,12-5-15-15,7 6-13 16,1-2-18-16,3-1-28 16,-13-7-3-16,2 0-1 0,-12-11 1 15</inkml:trace>
  <inkml:trace contextRef="#ctx0" brushRef="#br0" timeOffset="230919.1103">10028 14345 35 0,'0'0'36'31,"17"23"1"-31,-11 2-8 0,-3-3-15 16,3 7-3-16,-3-3-4 15,-3-1-3-15,0-6-1 16,0-7-2-16,0-12 0 16,0 0-1-16,18-21 0 15,-9-1 0-15,1-7 0 16,6 0 0-16,-4-3 0 0,1 7 0 15,2 9 0-15,-3 9 2 16,-3 12-1-16,1 9 1 16,-4 7-1-16,3 6-2 15,1 9-11-15,2-4-26 16,-6-12 0-16,9 1-1 0,-4-16 1 16</inkml:trace>
  <inkml:trace contextRef="#ctx0" brushRef="#br0" timeOffset="231368.6185">10267 14055 31 0,'28'4'35'16,"-5"-9"0"-16,10 5-5 16,2 0-17-16,-5-2-4 0,0 2-4 15,-4 0-2-15,-5 0-1 16,-4-5-1-16,-6 10 0 16,-11-5-1-16,7 10 1 15,-7-1-1-15,-4 3 1 16,1 6 0-16,1 3 1 15,2 9-1 1,0 6 2-16,3 7-1 16,6 3 1-16,0 4 0 0,3 2 0 15,1 2-1-15,-4 0 0 16,-5-7 1-16,-4-6-2 16,-13-8 0-16,-6-5 0 15,-8-10 0-15,-5-6-2 16,1-7-3-16,-6-10-14 0,6-4-22 15,9-1 0-15,4-10 0 16,8 4 0-16</inkml:trace>
  <inkml:trace contextRef="#ctx0" brushRef="#br0" timeOffset="234255.4983">14302 13750 36 0,'-34'19'36'0,"-15"13"1"15,-1 33-14-15,4 31-6 0,-1 24-6 16,10 24-3-16,6 12-3 15,15 3-3-15,22-1-5 16,10-17-5-16,20-29-26 0,14-14-4 16,1-40 0-16,16-21 1 15</inkml:trace>
  <inkml:trace contextRef="#ctx0" brushRef="#br0" timeOffset="234487.2895">14258 14396 41 0,'19'0'35'0,"9"0"2"16,12 5-10-16,11-5-23 15,4 0-29-15,7 0-7 0,-8-5-3 16,10 5 0 0</inkml:trace>
  <inkml:trace contextRef="#ctx0" brushRef="#br0" timeOffset="234741.2272">14809 14366 15 0,'14'0'34'16,"4"-7"2"-16,16 7-1 15,7-3-18-15,3-1-8 16,4 7-2-16,-1 1-8 15,-6 1-14-15,-13-5-19 16,3 10-1-16,-17-16-1 0,4 6 5 16</inkml:trace>
  <inkml:trace contextRef="#ctx0" brushRef="#br0" timeOffset="234957.3963">15036 13892 13 0,'-10'-17'34'15,"10"17"-1"-15,0 0 1 16,-9 26-17-16,5 6-11 16,4 7-26-16,0 13-12 15,-7-2 0-15,7 13-1 16</inkml:trace>
  <inkml:trace contextRef="#ctx0" brushRef="#br0" timeOffset="235388.8945">14920 14629 35 0,'0'0'36'0,"0"0"-1"16,-4 14-11-16,-9-3-7 31,3 10-5-31,-6 1-4 0,5 6-2 16,-1-2-2-16,9 3-1 16,3-4-2-16,11-3 0 15,4-3-2-15,5-11-2 16,6-1-6-16,-5-13-8 15,3-4-13-15,1-5-3 16,-6-6 1-16,-4-5 5 0,2-3 8 16,-9 0 9-16,-3-1 11 15,0 9 11-15,-15-5 47 16,10 26-28 0,-15 14-4-16,2 8-5 15,9 12-7-15,-3 7-5 16,7 8-3-16,-5 1-4 0,5 0-3 31,5 1-9-31,-5-7-30 16,5-15 0-16,4-10 0 15,-9-19-1-15</inkml:trace>
  <inkml:trace contextRef="#ctx0" brushRef="#br0" timeOffset="235690.1994">15268 13793 31 0,'28'9'38'0,"9"28"1"15,-5 24 1-15,-7 22-19 16,0 28-10-16,-13 17-2 16,-5 18-4-1,-17 4-3-15,-10-2-2 16,-5-10-6-16,-6-20-6 16,8-15-12-16,5-21-17 15,4-31 0-15,14-22 1 16,0-29 9-16</inkml:trace>
  <inkml:trace contextRef="#ctx0" brushRef="#br0" timeOffset="236144.1273">15596 13600 31 0,'16'8'36'0,"-13"8"0"15,2 15-2-15,-1 3-20 0,-4-1-5 16,3 6-2 0,-3-9-3-16,5-1-1 0,0-15-1 15,-5-14-1-15,23-5 0 16,-7-12-1-16,2-6 1 0,5-2 0 16,-5-4 0-16,2 4 1 15,-3 6 0-15,-3 12 1 16,-14 7-1-16,14 15 0 15,-14 4 0-15,0 6-6 16,0 2-34-16,3 6-2 31,-3-7 1-31,10 3-1 0</inkml:trace>
  <inkml:trace contextRef="#ctx0" brushRef="#br0" timeOffset="236729.1173">16067 14202 20 0,'-7'-10'35'0,"7"10"0"16,-11 8 1-16,1 13-18 15,4 9-8-15,-3 5-5 16,5 6-2-16,4 0-1 0,7-4 0 16,8-6 0-16,7-6-1 15,3-16 0-15,3-9 1 16,3-11-1-16,0-9 0 15,-3-12 0-15,-3-7 0 0,-6-5 0 16,-5 0 0 15,-7 3 1-31,-4 6-1 0,-3 9 1 16,-7 10 0-16,7 16 0 0,-12 11 0 16,6 13 0-16,6 8 0 15,0 3-2-15,9 2-1 16,4 2-7-16,-4-7-20 15,4-10-11-15,8-8-1 16,-5-14 1-16</inkml:trace>
  <inkml:trace contextRef="#ctx0" brushRef="#br0" timeOffset="237077.3358">16507 14145 21 0,'10'28'36'0,"-17"-4"1"16,7 10 0-16,-8 5-18 16,2-4-8-16,6 7-4 15,-7-7-2-15,7-4-1 0,0-11-2 16,0-7 0 0,0-13-1-16,0-9 0 15,0-12 0-15,0-10 0 0,0-9 0 16,-3-9-1-16,-1-4 1 0,-2-2-2 15,3 1 2-15,0-1-1 16,3 6 0-16,0 2 0 16,6 7-1-16,7 8 1 15,8 5 0-15,3 5-2 16,11 7-2 0,-3 2-5-16,15 10-16 15,-1 6-13-15,-4-3 0 16,5 7-1-16</inkml:trace>
  <inkml:trace contextRef="#ctx0" brushRef="#br0" timeOffset="237330.1139">16507 14498 46 0,'3'19'37'0,"14"-19"1"15,10 0-10-15,7 0-17 16,1 2-9-16,-3-2-24 16,1-4-13-16,1 4-2 15,-13-7 0-15</inkml:trace>
  <inkml:trace contextRef="#ctx0" brushRef="#br0" timeOffset="237662.8169">16718 14126 33 0,'16'-6'37'15,"5"16"1"-15,-8 5-4 16,-5 6-18-16,3 10-5 16,-5 1-4-16,-3 2-2 0,-3-8-3 15,6-6-1-15,-6-20-1 32,15 6-1-32,-2-20 0 0,3-8 0 15,5-6 1-15,-2-4 0 16,2 5 0-16,-2 3 2 15,-6 10 1-15,-1 11-1 16,-12 3 1-16,13 23 0 16,-13 3-2-16,0 3-4 15,6 4-23-15,-3 1-13 0,-3-12-1 16,5 2 0-16</inkml:trace>
  <inkml:trace contextRef="#ctx0" brushRef="#br0" timeOffset="238195.597">17168 13880 35 0,'8'-11'36'16,"8"11"0"-16,-1 0-4 15,4-5-18-15,10 5-6 16,-1 0-3-16,6 0-2 16,-4 0-1-16,-2 2-1 15,-4-2-1-15,-6 5 0 0,-4-1 1 16,-6 0-1-16,-8-4 1 15,10 15-1-15,-10 0 1 16,0 2 0-16,-5 3 1 16,2 7-1-16,-4 6 1 15,1 8 0-15,0 3 0 16,2 6 0 0,4 4-1-16,0 2 2 15,0 0-2-15,5 1 2 16,0-6-1-16,1-3 0 15,-3-7 1-15,1-8-2 16,-4-8 2-16,-9-7-2 16,-1-7 0-16,-5-3-1 0,-3-3 1 15,-4-5 0-15,-1 0-1 0,1 3-1 16,-1-3-2 0,2 0-5-16,4-6-34 0,2 6 1 15,-1-4-1-15,0-1 1 16</inkml:trace>
  <inkml:trace contextRef="#ctx0" brushRef="#br0" timeOffset="241054.7801">11751 14047 25 0,'-6'-29'36'15,"6"13"1"-15,0 16-8 0,-7 14-8 16,12 23-6-16,-5 12-5 16,7 14-3-16,-7 6-3 15,8 6-2-15,0 3-4 16,-3-11-9-16,4-12-18 16,4-9-9-16,-13-23-1 0,9-9-1 15</inkml:trace>
  <inkml:trace contextRef="#ctx0" brushRef="#br0" timeOffset="241338.9554">11520 14350 17 0,'9'-5'33'0,"15"5"2"0,2-7-8 16,17-1-11-16,16 2-5 15,3-2-2-15,9 1-3 0,-6-2-2 16,-3 4-2-16,-8 5-2 16,-11-3-5-16,-17 3-23 15,-12 8-7-15,-14-8 0 16,-9 18-1-16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1T11:51:26.5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13962 3031 35 0,'0'0'24'0,"0"0"-5"16,0 0-5-16,0 0-4 0,5 18-3 16,-5 0-3-1,0 9 0 1,2 2-2-16,2 4 1 0,-4 0 1 16,3 2-1-1,-3-4 0-15,0-4-2 16,4-2-3-16,-4-5-3 0,0-5-2 15,0-15-9-15,0 0-8 16,0 0-7-16,-13-9 0 16,13 9 15-16</inkml:trace>
  <inkml:trace contextRef="#ctx0" brushRef="#br0" timeOffset="247.9469">13979 3030 25 0,'20'0'30'15,"-5"-13"-7"-15,9 13-4 16,-4 4-5-16,-2 3-4 16,0 10-3-16,-9 0-1 15,1 2-1-15,-10-2-1 16,-6 4 0-16,-7-4-2 0,2-2-1 15,-6-2-3-15,3-8-9 16,4-1-10-16,10-4-12 0,0 0-1 16,0 0 0-16</inkml:trace>
  <inkml:trace contextRef="#ctx0" brushRef="#br0" timeOffset="1901.9944">13924 5252 30 0,'0'0'23'0,"0"0"-4"16,0 0-5-16,0 0-3 16,0 0-3-16,12 0 0 15,-12 0-2-15,0 12 1 16,0 5-2-16,3 2 0 16,-3 5-1-16,0 4 0 0,0 0-1 15,0 1-1-15,-3 0 0 16,3-3-1-16,0-8 0 15,0-1-3-15,0-5-2 0,0-12-3 16,0 14-5 0,0-14-10-16,-7-11-11 15,7 11 0 1,0-19 0-16</inkml:trace>
  <inkml:trace contextRef="#ctx0" brushRef="#br0" timeOffset="2186.9156">13964 5216 30 0,'7'-13'28'15,"11"6"-7"-15,-3 7-4 16,4 3-4-16,-4 6-4 15,1 5-3 1,-4 4-1-16,-6 1-1 16,1 0-1-16,-7-1-1 15,-9-4-1-15,-4 0-2 16,-2-9-2-16,-7 1-5 16,4-6-5-16,-4 0-8 15,9 0-8-15,-6-8-2 0,19 8-1 16</inkml:trace>
  <inkml:trace contextRef="#ctx0" brushRef="#br0" timeOffset="2765.4186">14055 5501 22 0,'0'-14'38'16,"10"4"-22"-16,-10 10-3 16,11-10-3-16,-11 10-1 15,12-10-1-15,-12 10-1 16,9-9 0-16,-9 9-2 31,0 0 0-31,8-12-1 0,-8 12-1 16,0 0 0-16,0 0-2 15,0 0 0-15,0 0 0 16,0 0-1-16,0 0 0 16,0 0 0-16,5 14 0 15,-5-14 1-15,3 22-1 16,-3-8 0-16,6 1 1 0,-2 0-2 15,-1-3 2-15,2 5-2 16,-2-6-2-16,4 1-9 16,-7-12-20-16,0 0-2 0,0 0-1 15,-3-16 1 1</inkml:trace>
  <inkml:trace contextRef="#ctx0" brushRef="#br0" timeOffset="3266.6837">14119 4910 16 0,'0'0'27'0,"-6"-11"-7"16,6 11-7-16,0 0-3 0,0 0-4 15,-3 11-2-15,3-2-2 16,0 3 1-16,0 8-2 16,3 4 2-16,-3 3-1 15,4 0 0-15,-4 0 0 16,6 1 1-16,-3-6-1 0,-3 1-1 15,5-10-1-15,-5-2-4 16,0-11-5-16,0 0-6 16,0 0-5-16,0 0-7 15,-6-21-1-15</inkml:trace>
  <inkml:trace contextRef="#ctx0" brushRef="#br0" timeOffset="3735.4744">14079 5053 11 0,'18'0'23'16,"-8"-13"-3"-16,6 9-3 15,-1-5-3-15,0 2-4 16,1 2-2-16,-4 0-1 0,-2 0-1 16,-10 5-1-16,15-5-1 0,-15 5-1 15,0 0 0-15,0 0-1 16,0 0 0-16,-13 5-2 15,4-2 0-15,-6 2-2 16,-4 2 0-16,-2 0 0 16,-1-7 0-16,3 4-1 0,-2-1 0 15,6-3 1-15,5 0-1 16,10 0 2-16,-13-7-1 16,13 7 2-16,6-15-1 15,-6 15 2-15,7-13 0 16,-7 13 0-16,12-15 0 31,-12 15-1-31,9-5 1 0,-9 5 0 16,16 9 0-16,-3 2-1 15,2 1 1-15,1 1 0 16,2 4 0-16,0-2-1 16,1 1 1-16,-7-6 0 15,1 0 0-15,-13-10 0 0,12 7-1 16,-12-7-2-16,0 0-10 15,-5-12-17-15,5 12-1 16,-7-12-1-16,7 12 10 16</inkml:trace>
  <inkml:trace contextRef="#ctx0" brushRef="#br0" timeOffset="4804.7296">15173 4250 27 0,'0'0'27'15,"0"0"-7"-15,0 0-6 16,0 0-3-16,0 17-5 15,3 1-2-15,-3 3 0 0,3 6-1 16,-3 4 0-16,3 1 1 16,-3 1-1-16,0-4-2 15,0-2-1-15,4-5-4 16,-4-3-6-16,0-7-8 31,0 0-11-31,0-12-2 0,0 0 0 16</inkml:trace>
  <inkml:trace contextRef="#ctx0" brushRef="#br0" timeOffset="5105.1685">15169 4263 35 0,'20'-7'26'16,"-6"-4"-8"-16,6 7-3 0,-3 4-4 16,1 4-3-16,0 6-3 0,-8 6 0 15,-2 2-1-15,-5 3-2 16,-3 1 1-16,-9-2-2 16,0-1-1-16,-4-2-2 15,-2-9-4-15,4-4-7 16,2 2-11-16,-5-12-7 31,14 6 0-31,-10-7 6 0</inkml:trace>
  <inkml:trace contextRef="#ctx0" brushRef="#br0" timeOffset="5605.9146">15288 4499 20 0,'0'0'28'0,"15"-7"-7"0,-5 7-6 16,1 0-4-16,3 0-3 15,-5 6-2-15,3-3-2 16,-12-3 0-16,10 13-1 15,-10-13-1-15,-5 17 0 16,5-17-1-16,-17 16 2 16,3-7-2-1,2-4 0-15,4 0 0 16,8-5 1-16,-16 6 0 16,16-6 1-16,0 0 0 15,17 0 0-15,-3 0 0 16,3 0 0-16,0 3-3 15,2-3-8-15,1-5-22 16,3 10-3-16,-7-10-1 0,6 10 0 16</inkml:trace>
  <inkml:trace contextRef="#ctx0" brushRef="#br0" timeOffset="6237.2775">15831 4267 30 0,'0'0'22'15,"0"0"-2"-15,0 0-4 16,0 0-3-16,0 0-3 15,0 0-3-15,0 0-2 16,3 13-1-16,-3 3 0 0,0 2-2 16,4 6 3-16,2 4-1 15,1 4 0-15,-2 1 0 16,1-1-1-16,1-6 0 16,-1-1 0-16,-6-6-1 15,6 0-1-15,-6-6-1 16,4-4-2-16,-4-9-3 0,0 10-5 15,0-10-11-15,0 0-13 16,0 0-1-16,6-9 0 16</inkml:trace>
  <inkml:trace contextRef="#ctx0" brushRef="#br0" timeOffset="6591.556">15823 4285 35 0,'0'0'23'0,"18"-8"-6"16,-5 3-3-16,6 5-4 15,4 0-3-15,-1 0-1 16,1 5-3-16,-2 2 0 16,-4 4-1-1,0-1 0-15,-8 3 0 16,-9 2 0-16,-3-2 0 16,-6 0-1-16,-6-1 1 15,-4 0-2-15,3-6-2 16,-6 1-4-16,4-4-5 15,2-3-8-15,16 0-13 0,-18-2 2 16,18 2 0-16</inkml:trace>
  <inkml:trace contextRef="#ctx0" brushRef="#br0" timeOffset="7238.4932">15994 4505 25 0,'0'0'26'15,"11"0"-5"1,-11 0-4-16,15-4-6 0,-4 4-2 15,3 0-3-15,-4 0 0 16,2 0-3-16,-3 4-1 16,1 0-1-1,-10-4 1-15,7 9-2 16,-7-9 2-16,-4 15 0 16,4-15-1-16,-12 9 0 15,12-9 0-15,-10 8 0 16,10-8-1-16,-9 5 1 15,9-5-1-15,0 0 0 16,0 0 0-16,13 12 0 0,-13-12 0 16,18 13 0-16,-7-6 1 15,0-1-1-15,-5 4 0 16,-3 3 1-16,-3-13-1 16,-7 15 1-16,7-15 1 15,-20 10-1-15,7-6-1 16,0-1 1-16,1-3-3 0,2 0-3 15,1-3-15-15,-3-7-11 16,12 10-3-16,-7-10 2 16</inkml:trace>
  <inkml:trace contextRef="#ctx0" brushRef="#br0" timeOffset="8039.4813">17114 4280 34 0,'0'0'29'0,"0"0"-8"16,0 0-4-16,0 0-5 16,0 0-8-16,-8 25 0 0,8-6-3 15,0 9 1-15,0-1 0 16,0 2 0-16,4 2 0 15,-4-3 0-15,4-3-1 16,-4-5-1-16,3-4-2 31,-3-6-2-31,0-10-3 0,0 12-5 16,0-12-6-16,0 0-11 16,0 0-1-16,0 0 0 15</inkml:trace>
  <inkml:trace contextRef="#ctx0" brushRef="#br0" timeOffset="8371.1249">17058 4253 30 0,'25'-24'45'31,"-12"16"-29"-31,6 4-2 0,-3 4-3 16,5 4-3-16,-5 4-3 15,3 6-1-15,-2 0-2 16,-3 1 0-16,-2-1-1 16,-2 0 0-16,-4-5 0 15,-6 1 1-15,0-10 0 0,-13 14-1 16,0-10-1-16,-1 1-1 15,-2-1-4-15,-1-1-6 16,1-3-12-16,16 0-10 16,-18 3 0-16,18-3-1 15</inkml:trace>
  <inkml:trace contextRef="#ctx0" brushRef="#br0" timeOffset="9055.5662">17275 4495 23 0,'0'0'24'0,"-9"0"-7"15,9 0-7-15,0 0-3 16,-11 10-4-1,11-10 0-15,0 0 0 16,-6 13 0-16,6-13 1 16,3 15-1-16,-3-15 1 15,12 14 0-15,-12-14-1 16,16 9 0-16,-4-4-1 16,0 0 0-16,0-5-2 15,0 0 1-15,-1 0-1 0,1-7-1 16,-12 7 1-16,17-17 0 15,-13 8-1-15,0 0 1 0,-4-3 1 16,0 4-2 0,0 8 2-16,-4-17-1 15,4 17 0-15,0 0-1 0,-7-9 2 16,7 9-2-16,0 0 1 0,-3 14 0 16,-1-6 0-16,2 2 1 15,2 4-1-15,-5 0 1 16,5 3-1-16,-3-4 1 15,3 3 0-15,-4-4 1 16,4 0 0-16,4 0 0 31,-4-2 0-31,0-10-1 0,5 15 1 16,-5-15-6-16,0 0-17 16,11 5-10-16,-11-14 1 15,0 9-2-15</inkml:trace>
  <inkml:trace contextRef="#ctx0" brushRef="#br0" timeOffset="10425.6272">15548 3015 17 0,'0'0'20'0,"10"4"-2"15,0-2-2-15,3-2-1 0,2 0-2 16,6 5-2-16,0-5-5 0,1 4-1 16,0-4-1-1,-4 0-2-15,-1 0 0 0,-4 4-2 16,-13-4 0-16,11 0-1 16,-11 0 2-16,0 0-1 15,0 15 1-15,-6-6-1 31,6-9 1-31,-16 18 0 0,3-7 0 16,0-2 1-16,-4 5-1 16,-1-1 0-16,-1 0-1 15,1-2 0-15,0 2 0 16,4-2 1-16,1 1-1 16,4-3 0-16,9-9 0 15,-9 15 1-15,9-15 0 0,4 10 1 16,-4-10-1-16,20 12 2 15,-6-10-2-15,2-2 1 16,1 6 1-16,2-6-2 16,2 0 0-16,-2 2 0 15,-1-2 0-15,2 0-2 16,-7 0-2-16,-1 0-7 0,-3 0-12 16,3 5-12-16,-12-5 0 15,0 0-1-15</inkml:trace>
  <inkml:trace contextRef="#ctx0" brushRef="#br0" timeOffset="11043.0884">15841 3304 9 0,'0'0'21'16,"0"0"-3"-16,10-12 0 16,-10 12-2-16,0 0-2 15,9-12-2-15,-9 12 0 0,9-14-4 16,-9 14 1-16,9-13-2 15,-9 13-2-15,3-13 0 16,-3 13-2-16,0 0-1 16,0 0-2-16,0 0 1 15,0 0-1-15,0 9 0 16,-3 5 0 0,3 0 0-16,0 5 0 15,0-1 1-15,3 5-1 16,0-5 1-16,0-1-1 15,-3-1 2-15,4-3-2 0,-4-13 2 16,5 12 0 0,-5-12 0-16,0 0 0 15,0 0-1-15,0 0 0 0,0 0-6 16,0 0-16-16,0 0-16 0,0 0 1 16,0 0-1-16</inkml:trace>
  <inkml:trace contextRef="#ctx0" brushRef="#br0" timeOffset="12275.1306">15507 5138 17 0,'9'4'21'15,"-9"-4"-1"-15,15-4-3 16,-4 4-3-16,3-2-4 0,0 2-1 16,-2 0-3-16,2 0-2 15,-7 5-1-15,3-4-2 0,-10-1-1 16,13 10 1-16,-13-10-1 16,6 9 1-16,-6-9 0 15,-6 14 0-15,6-14 0 16,-16 14 0-16,4-4 0 15,-4-3 1-15,-3 3-2 16,1-1 0-16,0 1 0 0,-1 0 0 16,4-1 0-16,1 0 0 15,3 1 0-15,11-10 1 16,-13 12 0-16,13-12 1 16,0 0 2-16,13 11-1 15,-1-11 1-15,5 4 0 16,1-4 0-1,5 0-1-15,-3 5-1 16,1-5-2-16,-4 5-4 16,0-5-3-16,-3 7-8 15,-3-7-9-15,-11 0-11 16,16 5 1-16,-16-5 1 16</inkml:trace>
  <inkml:trace contextRef="#ctx0" brushRef="#br0" timeOffset="12575.9945">15706 5282 30 0,'0'0'22'0,"0"0"-2"15,0 0-6-15,0 0-3 16,7 9-4-16,-7 0-2 15,0 6-1-15,0 2-1 16,0-3 2-16,4 6-2 16,-4-2 1-16,3 0-1 15,-3-8 1-15,6 3-1 0,-6-13 0 16,6 13-2-16,-6-13-3 16,0 0-5-16,0 0-12 15,12-3-12-15,-15-11-2 16,13 5 1-16</inkml:trace>
  <inkml:trace contextRef="#ctx0" brushRef="#br0" timeOffset="13432.2234">15766 4945 23 0,'0'0'18'16,"0"0"-4"-16,0 0-2 15,0 0-4-15,7 15-3 16,-7-2-1-16,3 5-1 16,-3 2 1-16,3 0-1 15,-3 1-1-15,6-1-1 16,-4 0 1 0,2-3-1-16,-1-6 0 15,-3-11 1-15,3 13-1 16,-3-13 1-16,0 0-2 0,0 0 2 15,0 0-1 1,-11-5 0-16,11 5-1 0,-16-8 0 16,16 8 0-16,-13-8 0 15,13 8 1-15,-13-11-1 0,13 11 1 16,0-9-1-16,0 9 0 16,13-14 2-16,-4 8-1 15,0-3 0-15,5 2 1 16,-3 0 0-16,5 2-1 15,-6 1 2-15,2 0-2 16,-12 4 1-16,13-7 1 0,-13 7-2 16,0 0 1-16,0 0-1 15,0 0 1-15,-13-5-2 16,-3 2 1-16,-2-1-2 16,0 0 1-16,-4 1 0 15,0-4 0-15,2 2-1 31,4 0 0-31,3 1 0 0,13 4 0 0,-14 0 1 16,14 0-1-16,0 0 0 16,0 0 1-16,9 14 0 15,0-6-1-15,7 1 2 16,6 2 0-16,1-2-2 16,1 3 2-16,4-1-1 15,-4 4 0-15,-4-6 0 0,-1-1 0 16,-8-2 0-16,-11-6 1 15,13 8-1-15,-13-8 0 16,0 0 1-16,0 0-1 16,0 0 1-16,0 0-1 15,0 0-3-15,0 0-7 32,-4-14-13-32,4 14-8 0,0 0 0 15,0 0 0-15</inkml:trace>
  <inkml:trace contextRef="#ctx0" brushRef="#br0" timeOffset="14601.5795">14014 4217 3 0,'0'0'17'16,"0"0"-1"-16,0 0-1 15,0 0-1-15,13 8-2 16,-13-8 0-16,21 0-1 15,-4 0-1-15,1 0-3 0,6 0-1 16,-3 0-2-16,2 0-1 16,-2 0-1-16,0 0 0 15,-5 0-1-15,-1 4-1 16,-5-4 1-16,-10 0-1 16,10 2 0-16,-10-2 0 15,0 0 0-15,0 0 0 0,5 10 0 16,-5-10 1-16,0 0-1 15,-11 14 1-15,1-7-1 16,-1-1 1-16,-3 6 0 16,-5-1-1-16,4 3 0 15,-6 2 0-15,4-1 1 16,-1-1-1 0,5 2 0-16,1-5 1 15,3 0-1-15,6-1 0 16,3-10 1-16,-4 14-1 15,4-14 2-15,13 9-1 0,-1-9 1 16,1 6-1-16,5-6 0 16,1 0 1-16,-1 0-1 15,5 0 1-15,-5 0-1 0,0 0 0 16,-2 0 0-16,-3-3 0 16,-1 3 0-16,-2-3-2 15,-10 3-5-15,9 0-11 16,-9 0-16-16,0 0-2 15,3-14 1-15,-3 14 1 32</inkml:trace>
  <inkml:trace contextRef="#ctx0" brushRef="#br0" timeOffset="15280.8224">14348 4379 21 0,'0'0'23'0,"10"-8"-3"15,-10 8-2-15,18-7-4 32,-5 4-3-32,-1 3-2 0,1 0-2 15,3 5-2-15,-5 0-2 16,2 1-1-16,-13-6-1 15,15 20 0-15,-12-10 0 16,-3 4 1-16,0-1-2 16,-11-1 2-16,-2 0-1 15,1 0 0-15,-4-2-1 0,-1-1 0 16,3-2 1-16,1-3-1 16,2 1 0-16,11-5 0 15,-10 4 1-15,10-4 0 16,0 0-1-16,0 0 2 0,17 3-2 15,-3-3 1-15,2 2 0 32,2-2 0-32,1 4 0 0,0-4 0 15,-1 0 0 1,-2 6 0-16,-5-6 0 0,-11 0-1 16,14 0 1-16,-14 0-1 15,0 0 1-15,0 0-2 16,0 0 2-16,0 0-1 15,0 0 1-15,0 0 1 0,0 0-1 16,0 0-1-16,0 0-3 16,0 0-5-16,0 0-16 15,10 0-10-15,-10 0-1 16,0-10 0-16</inkml:trace>
  <inkml:trace contextRef="#ctx0" brushRef="#br0" timeOffset="43448.6605">849 3300 25 0,'-47'20'21'0,"47"-20"-3"16,0 0-2-16,0 0-4 15,55 18-1-15,-12-14-2 16,17 0-2-16,17-2-1 16,13-2-2-16,-2 7-2 15,12-7 1-15,-19 5-2 0,2-5 0 16,-22 0 1-16,-13 0-1 16,-28-3 1-16,-7-6-2 15,-22-1 1-15,-8-1-1 16,-2-2 0-16,-3 0-1 15,1 4-1-15,3 2-1 16,8 3 2 0,10 4 0-16,0 0-1 15,10 17 1-15,3-6 1 16,-4 3 1-16,-3 5 0 16,3-1 1-16,-9-2-3 0,-4 2-8 15,-2 1-16 1,6-19-6-16,-6 18 0 0,6-18-1 15</inkml:trace>
  <inkml:trace contextRef="#ctx0" brushRef="#br0" timeOffset="43795.977">2100 2982 9 0,'7'-16'32'16,"-11"-2"0"0,4 18-5-16,0 0-11 15,0 30-4-15,4 9-3 16,-4 11-3-16,-5 11-2 15,5 11 1-15,0 8 0 16,0-1 0-16,10 3-1 16,-7-10-1-16,1-5 0 0,-1-12-4 15,0-13-6-15,1-6-17 0,4-7-13 16,-8-29 1 0,-3 14-1-16</inkml:trace>
  <inkml:trace contextRef="#ctx0" brushRef="#br0" timeOffset="44196.327">2374 3319 8 0,'0'0'33'16,"22"0"0"-16,-2-6-2 16,10 0-16-16,7 6-4 15,-3 0-2-15,6 0-4 16,-9 7-1-16,0 2-2 16,-6 1-1-16,-19 7 0 15,-10 0 0-15,-13 0 0 0,-8 5-1 16,-6-3 1-16,-3 1-1 15,-4 1 0-15,4-5 0 0,6-5-1 16,7-2 2 0,21-9 0-16,-8 12 0 0,21-12 0 15,7 3 0-15,7-3 0 32,7 3-1-32,4 0-6 0,11 2-16 15,-2 1-13-15,-11-6-1 16,2 7 0-16</inkml:trace>
  <inkml:trace contextRef="#ctx0" brushRef="#br0" timeOffset="44527.2546">2888 3122 23 0,'0'-38'32'16,"6"13"-3"0,-9 1-10-16,3 10-5 15,0 14-4-15,0 0-4 0,14 37-1 16,-11-1-2 0,3 8-1-16,-1 14 1 15,5 9 1-15,-1 5 0 0,-5 5-1 16,-4-1 1-16,3-4-1 15,-3-3 0-15,0-6-1 16,-3-13-1-16,-1-7-1 0,-2-8-4 16,3-14-9-16,-4-12-23 15,7-9-1-15,0 0 1 16,4-11-1-16</inkml:trace>
  <inkml:trace contextRef="#ctx0" brushRef="#br0" timeOffset="44996.9646">3531 3282 18 0,'19'0'31'16,"-10"-5"1"-16,3 5-5 15,-12 0-12-15,3 17-5 16,-12-2-4-16,-10 2-1 15,-9 3-3-15,-6 1 2 16,-1 1-3 0,-4-1 1-16,2-3-2 15,7-5-1-15,1-2 1 16,10-4 0-16,19-7 1 16,0 14 0-16,18-5 2 15,8-2 1-15,8 4-1 16,6 1 1-16,9 3 1 15,-3-1-3-15,-2 0-5 0,0 0-7 16,-13-3-16-16,-9-7-11 16,2 4-1-16,-8-12 0 15</inkml:trace>
  <inkml:trace contextRef="#ctx0" brushRef="#br0" timeOffset="103119.1291">14079 3389 15 0,'9'-5'15'16,"-9"-3"-2"-16,12 2 0 15,-9-4-2-15,-3 10-2 16,13-14-2-16,-13 14-2 0,12-13 0 16,-12 13-2-16,10-13 0 0,-10 13-1 15,0 0-1 1,0 0 0-16,0 0-1 0,9-3 0 15,-9 3 1-15,0 0-1 16,0 12 0-16,-3-3 1 16,3 3 0-16,-6 1 1 0,2 4-1 15,-2 1 1-15,3 6 1 16,1-4-1-16,2 4 2 16,-4-8 0-16,4 2 1 15,0-8 0-15,0 0 1 16,0-10 0-16,0 0-7 31,0 0-29-31,0 0-1 0,0 0-1 16,6 11-2-16</inkml:trace>
  <inkml:trace contextRef="#ctx0" brushRef="#br0" timeOffset="104221.8853">699 4978 15 0,'0'0'18'16,"0"0"-4"-16,0 0-2 31,75 33-1-31,-10-27 0 0,25-3-1 16,9 2-2-16,12-5-2 16,5 4-1-16,3-4-1 15,-14 0-1-15,-3 0-2 16,-25 0 0-16,-16-4-2 15,-24-1-1-15,-12-3 0 16,-19-1 0-16,-9-1 0 0,-7 1 0 16,0-2 0-16,-3 2 1 15,13 9 1-15,-11-7 0 16,11 7-1-16,11 7 1 16,-11-7 0-16,19 20 1 15,-15-5 0-15,-4 1-1 16,0-2-7-16,-4 9-20 0,-12-16-1 15,12 12 0-15,-7-19 13 16</inkml:trace>
  <inkml:trace contextRef="#ctx0" brushRef="#br0" timeOffset="105170.2353">2207 4684 24 0,'6'-16'28'31,"-6"2"-10"-31,0 14-4 0,0-13-5 16,0 13-3-16,0 0-3 16,0 0-1-16,0 22 0 15,-6 4 0-15,6 12 1 16,0 15 1-16,-8 17 1 15,0 4-1-15,5 10 1 16,3 3-1-16,0-3 0 0,7-9-1 16,-3-7-1-16,-4-19 0 15,9-13-3-15,-1-12-17 16,5-5-15-16,-13-19 0 16,0 0 0-16</inkml:trace>
  <inkml:trace contextRef="#ctx0" brushRef="#br0" timeOffset="106187.9132">2604 5021 21 0,'0'0'27'0,"5"10"-2"15,-8 15-10-15,1 14-5 16,2 18-3-16,-4 7-2 0,4 8 0 16,0 1 0-16,4-3-1 15,-4-5-1-15,2-9-4 16,2-10-5-16,1-12-19 16,-8-18-6-16,6-5 0 15,-8-21-1-15</inkml:trace>
  <inkml:trace contextRef="#ctx0" brushRef="#br0" timeOffset="106392.8743">2616 4928 32 0,'31'-23'33'31,"10"18"1"-31,-1 13-15 0,-6 4-6 16,-3 15-4-16,-12 6-2 15,-10 4-3-15,-17 0-2 16,-13 1-3-16,-9-6-3 16,-4-3-7-16,0-8-11 15,3-1-13-15,2-12 0 16,11 3 0-16</inkml:trace>
  <inkml:trace contextRef="#ctx0" brushRef="#br0" timeOffset="106724.1069">2882 5370 3 0,'6'-15'28'16,"11"15"2"-16,1-9-5 15,1 6-12-15,6 3-5 16,-4 3 0-16,-8 7-3 0,-7 2-2 16,-6 5-1-16,-10 1 0 15,-7 0-1-15,0-1 0 16,-7-2 0-16,8-4-1 16,4-2 0-16,12 0 1 15,0-9-1-15,28 9-3 16,-7-9-6-16,1-5-21 0,15 10-1 31,-15-14-1-31,11 9 7 16</inkml:trace>
  <inkml:trace contextRef="#ctx0" brushRef="#br0" timeOffset="107039.689">3363 4855 19 0,'9'-45'33'16,"4"19"2"-16,-7 3-13 0,-6 13-6 16,0 10-5-16,6 24-3 15,-2 12-2-15,-4 20-3 16,6 14 0-16,-1 13 0 15,2 7 1-15,-3 5-1 16,4 0 1-16,-1-8-1 31,-1-12-2-31,-1-14-4 0,-10-13-25 16,2-16-9-16,3-13 0 16,0-19-1-16</inkml:trace>
  <inkml:trace contextRef="#ctx0" brushRef="#br0" timeOffset="107594.0354">4243 5103 14 0,'23'-16'30'0,"2"11"-1"16,-25 5-12-16,0 0-5 15,-25 11-5-15,-16 0-3 16,-4 9-1-16,-10-2-2 16,0 7 0-1,2-3-1-15,9 0 0 16,17-2 1-16,19-4-1 0,13 1 1 16,20 0 0-16,12-3 0 15,11 1-2-15,10-1-8 16,4 5-21-16,-7-11 0 15,8 7-1-15,-20-11 11 16</inkml:trace>
  <inkml:trace contextRef="#ctx0" brushRef="#br0" timeOffset="107873.8">4671 4836 12 0,'16'-22'29'16,"-12"1"2"-16,7 21-4 15,-5 19-12-15,-6 14-4 16,4 22-3-16,-4 14-1 16,-3 11-1-16,-4 12 1 0,2 2-2 15,-3 0-1-15,3-11-3 0,2-8-5 16,-3-20-7-16,2-17-25 15,14-5 1-15,-2-24-2 16,12-9 1-16</inkml:trace>
  <inkml:trace contextRef="#ctx0" brushRef="#br0" timeOffset="108227.8252">5001 5158 36 0,'11'3'32'16,"0"-6"2"-16,17 3-15 16,8 0-8-16,2 6-4 15,0 0-1-15,0 1-3 0,-2 3 0 16,-13-1-2-1,-6 6 0-15,-17-2-1 16,-21 1-1-16,-10 7 1 0,-10-6-1 16,-2 2 0-16,0 2-1 0,2 0 1 15,7-5 0-15,10-1 1 16,16 1 1-16,8-14-1 16,26 20 2-16,2-13-1 15,9 0 0-15,4 0-5 31,4-2-15-31,-1-5-15 0,3 0 1 16,-8-9-2-16</inkml:trace>
  <inkml:trace contextRef="#ctx0" brushRef="#br0" timeOffset="108474.9747">5573 4882 24 0,'13'-30'32'15,"-13"7"1"-15,0 23-9 0,12 28-7 16,-12 11-6 0,8 20-1-16,-5 13-3 15,3 13 0-15,-3 6 0 0,5 6-1 32,-3-5-1-32,-1-7-1 0,-1-15 0 15,1-10-2-15,-4-14-1 16,0-14-2-16,3-8-15 15,1-14-23-15,-11-20-1 16,11-3 1-16,-4-20-1 16</inkml:trace>
  <inkml:trace contextRef="#ctx0" brushRef="#br0" timeOffset="109044.9413">6499 5126 7 0,'28'-3'28'0,"-19"-5"0"16,-9 8-4-16,-16 14-13 15,-14 0-4-15,-14 7-3 16,-3-1-2 0,-1 4-1-16,1-3 0 15,0-5-1-15,13 1 1 16,8-6 1-16,17 1 2 15,12-3 0-15,7-3 1 16,12 4 0-16,6 0 1 16,9 2 0-16,6 1-3 15,4 1-7-15,3-2-20 0,2 7-9 16,-5-10-2-16,12 8 1 0</inkml:trace>
  <inkml:trace contextRef="#ctx0" brushRef="#br0" timeOffset="109379.7428">7079 4938 20 0,'9'-20'31'0,"-9"-4"0"15,0 24-10-15,0 0-6 16,0 29-5-16,-3 17-2 16,-1 14-2-16,4 21-1 15,0 12 0-15,0 18-1 0,0 1 1 16,-3 0-1-16,3-8-1 15,0-10-4-15,0-11-8 16,-6-16-15-16,0-21-12 16,6-12-1-16,0-25 1 15</inkml:trace>
  <inkml:trace contextRef="#ctx0" brushRef="#br0" timeOffset="109701.3865">7419 5196 29 0,'0'0'29'16,"13"20"-2"-16,-13 11-10 15,-2 13-6-15,2 16-3 32,-5 6-1-32,2 8-1 0,0-6-1 15,-1-1-1-15,0-11-3 16,1-5-2-16,-4-14-5 16,3-10-8-16,-3-14-19 15,7-4 0-15,0-9-1 16,-7-13 12-16</inkml:trace>
  <inkml:trace contextRef="#ctx0" brushRef="#br0" timeOffset="109901.5655">7401 5113 17 0,'34'-28'33'15,"19"21"1"-15,-5 7-6 0,-1 4-13 16,-2 17-3-16,-14 4-4 15,-13 8-2-15,-21 0-3 16,-15-2 1-16,-16-2-5 0,-6-2-7 16,2-8-16-16,5 1-11 15,0-16 1-15,33-4-1 32</inkml:trace>
  <inkml:trace contextRef="#ctx0" brushRef="#br0" timeOffset="110401.5697">7697 5494 18 0,'0'0'32'0,"27"-8"1"16,-8 8-7-16,8 0-10 0,1 6-7 15,-1-2-4-15,-1 9-1 0,-11 1-2 16,-5 0-2-16,-10 1-1 16,-17-1-1-16,-3-5 1 15,-2 4-1-15,0-5 0 16,0-1 0-16,10-2 1 16,12-5 2-16,-6 14 0 15,18-4 1-15,4 2-1 0,2-2 1 16,-3 9 1-16,-2-2 0 15,-7-3 0-15,-6 0-2 16,-9-5-3-16,-6-3-5 16,-5-6-16-16,9 0-11 15,-8-14 0-15,19 14 0 32</inkml:trace>
  <inkml:trace contextRef="#ctx0" brushRef="#br0" timeOffset="110802.0614">8242 5025 13 0,'18'-29'32'15,"-11"-1"-5"-15,1 11-6 32,-8 19-4-32,0 0-7 0,0 27-1 15,-5 16-3-15,-2 15-2 16,-4 17-1-16,4 16-1 16,-3 9 2-16,7 4-1 15,-2-7-1-15,0-4 0 16,2-11 0-16,3-15-1 15,-5-13-1-15,5-14 2 0,0-13-2 16,0-8 2-16,0-6-1 16,0-13-1-16,5 10-2 15,-5-10-4-15,0 0-9 16,10 7-20-16,-10-7 0 16,0 0-1-16,-9-16 3 15</inkml:trace>
  <inkml:trace contextRef="#ctx0" brushRef="#br0" timeOffset="162517.8904">671 6867 18 0,'0'0'25'0,"0"0"-8"0,46 11-2 16,5-3-1-16,17 5-2 15,27 0-1-15,8 3-2 31,14 1-4-31,4 3-1 16,-2-3-1-16,-7-2-2 0,-3-2-2 16,-21-7 0-16,-21-6 0 15,-18 0 0-15,-19-12 0 16,-16-1 1-16,-9-3-1 16,-10-3 1-16,-5 1 1 15,-1 4 0-15,1 5 0 0,10 9-1 16,-11 0 0-16,11 0 0 15,0 21 0-15,4-1 1 16,-4 3 0-16,0 1 0 16,-4-2-3-16,-6 2-16 15,-3-11-13-15,8 6 0 16,5-19 0-16</inkml:trace>
  <inkml:trace contextRef="#ctx0" brushRef="#br0" timeOffset="163036.8224">2304 6556 13 0,'-7'-19'29'15,"7"19"-1"-15,4 17-9 0,-4 12-5 16,0 19-4-16,4 17-4 15,-4 13 0-15,-5 12-1 16,-4 6-1-16,-1-2-1 16,-2-2-2-16,3-7-4 15,-1-13-11-15,-2-23-18 16,14-8 1 0,-4-22-2-16,21-6 9 15</inkml:trace>
  <inkml:trace contextRef="#ctx0" brushRef="#br0" timeOffset="163299.1321">2640 6825 34 0,'4'9'33'0,"-10"11"1"16,6 16-14-16,0 21-8 15,-6 9-3-15,6 12-2 16,-4 5 1-16,1 1-3 0,-3-7-2 16,-1-9-3-16,2-13-6 15,-1-13-12-15,-4-20-18 16,5-11 1-16,-11-20-2 16,9-5 5-16</inkml:trace>
  <inkml:trace contextRef="#ctx0" brushRef="#br0" timeOffset="163468.7335">2586 6845 57 0,'54'-28'34'0,"3"14"-8"16,-2 14-8-16,-2 14-6 0,-12 14-5 16,-20 7-2-1,-18 4-3-15,-12 2-4 0,-13-1-8 16,-9-4-20-16,-9-13-5 15,8-1 0-15,-2-13-1 0</inkml:trace>
  <inkml:trace contextRef="#ctx0" brushRef="#br0" timeOffset="164053.4138">3434 6629 8 0,'13'-8'31'15,"-13"8"1"-15,0 0-4 0,-3 28-10 16,0 15-5-16,3 21-3 15,-6 12-2-15,6 11 1 16,0 10-1-16,6 8-2 16,-6-5-2-16,3-3 0 15,-3-12-1-15,5-13-2 16,-1-11-6 0,-10-10-24-16,0-22-9 15,6-5-1-15,0-24 1 16</inkml:trace>
  <inkml:trace contextRef="#ctx0" brushRef="#br0" timeOffset="165103.949">4436 6912 14 0,'0'0'28'0,"0"0"1"16,-25 7-13-16,-9 7-6 15,-13 6-3-15,-11 2-3 16,-1 0-1-16,-3-2-1 0,9 3 1 16,4-9 0-16,15 3 1 15,15-6 2-15,19 0 0 32,12-4 1-32,19 6-1 0,13-4 0 15,12 6-1-15,6 1-3 16,0 0-8-16,3 3-14 15,-1 2-16-15,-17-10 1 16,-4 2-2-16</inkml:trace>
  <inkml:trace contextRef="#ctx0" brushRef="#br0" timeOffset="165404.2434">4983 6692 13 0,'6'-20'33'0,"-6"20"1"15,0 0-4-15,0 24-12 0,0 22-6 16,-6 15-3-16,6 18-3 15,-5 9 1-15,5 8-3 0,0-1-2 16,-3 0-2-16,3-6-7 16,0-19-13-16,0-20-16 15,5-11 0-15,-1-26-2 16,13-6 8-16</inkml:trace>
  <inkml:trace contextRef="#ctx0" brushRef="#br0" timeOffset="165727.1384">5256 7031 5 0,'0'0'33'32,"0"0"1"-32,28 0 0 15,-10 0-16-15,12 0-7 16,5 4-3-16,-1-4-3 15,3 10-1-15,-10-2-2 0,-11 7-1 16,-12 1 0-16,-10 6 0 16,-16-1-1-16,-9 5 0 15,-4 0 0-15,-3 2 1 0,0-4-1 16,7-2 0-16,10-4 1 16,14-3-1-16,10-2 1 15,12-8 0-15,13 2-2 16,6-7-8-16,11-3-19 15,12 6-7-15,-9-11 0 32,7 4-1-32</inkml:trace>
  <inkml:trace contextRef="#ctx0" brushRef="#br0" timeOffset="165976.9829">5829 6706 34 0,'7'-39'33'0,"-7"8"-3"16,0 31-9-16,0 0-5 16,3 39-5-16,6 20-2 15,-4 17-2-15,5 14-2 16,-5 7 2-16,4 6-2 16,-4-5-1-16,1-5 0 31,-3-14-2-31,-3-20-2 0,0-10-12 15,0-13-26-15,-9-22-1 16,9-14 0-16,-9-4-1 16</inkml:trace>
  <inkml:trace contextRef="#ctx0" brushRef="#br0" timeOffset="166661.3454">6601 7017 4 0,'-12'4'24'16,"-1"10"-7"-16,-15-2-7 16,-5 3-4-16,-5 3-1 15,0-1-2-15,-2 1-2 16,7-4 0-16,3-1 1 16,7-1 1-16,10-3 2 0,13-9 2 15,-6 18 2-15,6-18-1 16,22 17 2-16,-4-8 0 15,7 4 0-15,7-3-2 16,9 5-3-16,-5-2-4 16,4 0-15-16,-9-3-18 15,7 4-2-15,-11-9 0 0,4 5 0 16</inkml:trace>
  <inkml:trace contextRef="#ctx0" brushRef="#br0" timeOffset="167864.6802">7215 6756 41 0,'0'-33'29'16,"0"12"-8"-16,0 10-5 0,0 11-5 15,0 24-2-15,0 20-3 16,0 23-1-16,3 9-1 16,0 10 0-16,1 3-1 15,4-1-3-15,2-4-11 16,3-9-22-16,-7-29-1 15,3-13 0-15,-6-21-1 0</inkml:trace>
  <inkml:trace contextRef="#ctx0" brushRef="#br0" timeOffset="168335.1913">7606 6965 3 0,'0'0'32'0,"9"14"2"15,-9 13-1-15,0 14-13 16,0 15-6-16,0 11-3 16,-3 11-1-16,0 2-2 15,-1 4-3-15,-2-10-3 16,-3-6-4-16,6-6-7 0,-9-15-14 16,0-14-14-16,5-9 0 15,-5-21 0-15</inkml:trace>
  <inkml:trace contextRef="#ctx0" brushRef="#br0" timeOffset="168566.8579">7559 6934 26 0,'43'-25'35'16,"-2"2"0"-16,15 17-3 0,2 9-15 15,-11 4-7-15,0 17-3 16,-16 5-4-16,-12 7 0 16,-16 0-2-16,-16-1 0 0,-14-1-1 15,-11-5-1 1,0-2-5-16,-4-6-11 0,7-8-19 16,14 1-1-16,1-14 1 15,20 0 0-15</inkml:trace>
  <inkml:trace contextRef="#ctx0" brushRef="#br0" timeOffset="169367.6325">8472 6793 40 0,'0'0'29'0,"0"15"-8"0,0 16-6 15,-5 16-3-15,-4 13-4 16,0 11-1-16,0 12 0 16,5 6 1-16,-1-6-2 15,5 2-1-15,0-14 0 16,5-13-3-16,2-8-3 31,-7-16-19-31,0-12-15 0,3-3-1 16,-3-19 0-16</inkml:trace>
  <inkml:trace contextRef="#ctx0" brushRef="#br0" timeOffset="172042.8163">4119 2980 67 0,'-5'-21'28'16,"5"5"-5"-16,0 4-7 16,-4 0-5-16,4 12-3 15,0 0-3-15,3 12-2 16,1 17-1-1,-1 18-1-15,0 15 1 16,3 16-1-16,-6 13 0 16,7 9 0-16,-2 1-5 15,-2-9-7-15,0-14-24 16,7-7-1-16,-4-24-1 16,11-10 0-16</inkml:trace>
  <inkml:trace contextRef="#ctx0" brushRef="#br0" timeOffset="172359.1107">4591 3282 13 0,'0'0'29'0,"0"0"1"16,-3 14 2-16,3 21-20 16,0 14-5-1,0 16-2-15,0 4-1 16,3 10 0-16,-3 1 0 16,3-6 0-16,-3-4-2 15,0-10-2-15,0-13-2 16,0-11-4-16,-6-9-10 15,3-6-16-15,-8-17-1 16,11-4-1-16,-29-16 12 0</inkml:trace>
  <inkml:trace contextRef="#ctx0" brushRef="#br0" timeOffset="172543.9169">4485 3292 11 0,'35'-46'32'31,"-5"8"2"-31,14 22-4 0,-1 8-12 16,-6 8-6-16,1 18-2 16,-15 7-4-16,-12 11-2 15,-15 0 0-15,-7 3-4 16,-8-1-7-16,-12-1-18 16,-4-9-9-16,11-2-2 15,0-17 0-15</inkml:trace>
  <inkml:trace contextRef="#ctx0" brushRef="#br0" timeOffset="173107.0522">4790 3612 22 0,'9'-6'31'16,"-3"-8"-6"-16,12 2-5 15,8 7-7-15,-1-1-3 16,5 6-3-1,-5 6-1-15,-2 7-1 16,-11 5-2-16,-6 7 0 16,-12 3-1-16,-6 0 0 15,-7-5-1-15,-3 4 0 0,4-9 0 16,1-2 0 0,8-5 0-16,9-11 0 15,0 0 1-15,21 10-2 0,-1-10-3 16,1 0-8-16,2-7-22 0,8 7-2 15,-10-11 1-15,7 8-2 16</inkml:trace>
  <inkml:trace contextRef="#ctx0" brushRef="#br0" timeOffset="175025.8033">5414 2934 22 0,'6'-25'23'16,"-6"8"-2"-16,3 25-5 15,-3 26-4-15,-3 17-3 16,-2 16-3-16,-1 17-1 0,6 11 0 16,-5 5 0-16,5 4 0 15,5-15 0 1,0-7 0-1,-1-15-1-15,3-10 0 16,-1-17-3-16,1-12 2 0,-5-9 0 16,-2-7-2-16,0-12-8 15,6 12-27-15,-13-22 0 16,7 10-1-16,-11-14 1 16</inkml:trace>
  <inkml:trace contextRef="#ctx0" brushRef="#br0" timeOffset="222359.002">740 8901 18 0,'-43'0'30'15,"43"0"-5"-15,-60 0-3 16,60 0-5-16,0 0-4 16,0 0-3-16,0 0-2 15,78 5-1-15,-14 2-3 0,21 0-2 16,17 6 1-16,16 1-1 0,10 0 1 16,3-1-2-1,-14-2 0-15,-3 1-3 16,-22-3-1-16,-22-9 0 0,-24-4 0 15,-21-6 0-15,-20-7-1 16,-16-1 0-16,0-2 1 31,-5 1 1-31,3 0 1 0,9 3 0 16,4 16 1-16,4-9-1 16,9 16 1-16,2 3 0 15,-7 7 1-15,2 2 0 16,-10 1 0-16,0 4-4 15,-10-2-17-15,-2-8-10 16,6 8-2-16,6-22 1 0</inkml:trace>
  <inkml:trace contextRef="#ctx0" brushRef="#br0" timeOffset="222743.6742">2359 8591 9 0,'0'0'28'0,"6"15"3"0,-11 12-10 16,5 21-5-16,0 17-4 15,0 11-1-15,0 12-1 16,0 0-2-16,0-1-9 15,10-12-30-15,4-5 0 16,-9-26-3-16,7-11 0 0</inkml:trace>
  <inkml:trace contextRef="#ctx0" brushRef="#br0" timeOffset="223342.1555">2684 8794 19 0,'0'-20'30'0,"0"20"1"16,0 16-10-16,3 20-5 31,4 19-5-31,-4 11-2 0,0 16-2 16,-3 3 0-16,-4 7-2 16,-2-3-4-16,-6-8-5 15,3-12-8-15,-3-14-9 16,-1-23-14-16,6-4 0 15,-5-28-1-15</inkml:trace>
  <inkml:trace contextRef="#ctx0" brushRef="#br0" timeOffset="223522.0415">2681 8857 43 0,'53'-41'23'0,"5"24"-1"0,-11 15-6 31,-6 11-4-31,-17 16-5 0,-20 11-2 16,-11 5-3 0,-15 0-5-16,-11-3-11 0,-11-15-17 15,13 6 0-15,3-20-1 16,17 0 14-16</inkml:trace>
  <inkml:trace contextRef="#ctx0" brushRef="#br0" timeOffset="223841.9285">2994 9264 43 0,'10'-12'24'0,"5"4"-4"16,-3-6-3-16,-2-8-5 15,2 3-3-15,-5-1-3 0,5 7 0 16,-9-3-2 0,-3 16 0-1,6-9 0-15,-6 9 0 16,0 15-1-16,0 1-1 16,0 6-1-16,3 0-2 0,4 7-6 15,-7-3-22 1,3-6-5-16,9 3-1 0,-12-23 0 15</inkml:trace>
  <inkml:trace contextRef="#ctx0" brushRef="#br0" timeOffset="224124.074">3522 8589 32 0,'0'-28'32'0,"5"18"1"15,-5 10-15-15,-15 23-4 0,9 14-2 16,0 16-3-16,6 19-1 16,-3 13-1-16,8 7-1 15,-5 2 1-15,6-2-3 16,-2-7-2-16,-1-11-3 0,0-13-7 15,-3-15-20-15,7-17-10 16,-4-8 0-16,-3-21-2 16</inkml:trace>
  <inkml:trace contextRef="#ctx0" brushRef="#br0" timeOffset="224477.8802">4374 8882 27 0,'13'4'31'0,"-13"-4"1"15,0 0-12-15,-3 10-9 16,-16 5-5-16,-10 6-2 15,-10 2-1-15,-8 7-1 16,-2 1-2-16,-7 1 0 0,3-4-1 16,4-3-1-16,7-3 0 15,12-5 1-15,15 0 0 16,15-2 2-16,14-3 0 16,12 1 0-16,14 1 0 15,13 2-1-15,3 6-13 31,9 2-18-31,-10-7-1 0,6 3 0 16,-10-11 8-16</inkml:trace>
  <inkml:trace contextRef="#ctx0" brushRef="#br0" timeOffset="228082.344">4938 8649 3 0,'16'-5'30'15,"-16"5"1"-15,16 16-8 0,-9 19-5 16,-4 15-6-16,0 16-2 16,-6 9-2-16,3 8 1 15,0-4-3-15,-3-5-3 16,3-11-7-16,3-12-14 16,-3-16-16-16,11-11 0 15,-11-24-1-15,16 9 8 0</inkml:trace>
  <inkml:trace contextRef="#ctx0" brushRef="#br0" timeOffset="228398.9542">5141 8915 14 0,'34'-5'30'0,"17"5"1"15,0 0-14-15,8 0-4 16,0 5-3-16,-8 2-3 16,-9 3-2-16,-14 2-1 15,-18 5-2-15,-14 6-1 0,-17 0 0 16,-17 4-1-16,-5 0 1 16,-4-1 0-16,3 2-1 15,2-5 0-15,12-1 0 16,10-7 0-16,15-2 1 15,15-4-1-15,11-3 0 16,9-2-2 0,6-4-6-16,2 0-17 15,6 8-8-15,-9-15 1 16,4 7-1-16</inkml:trace>
  <inkml:trace contextRef="#ctx0" brushRef="#br0" timeOffset="228652.1757">5756 8710 24 0,'0'-28'32'0,"5"18"1"16,-5 10-10-16,0 0-7 16,-8 32-6-16,8 9-2 15,0 17-1 1,0 8-1-16,6 11 0 15,-6-4-1-15,4 5 0 16,0-6-2-16,1-14-5 16,3-7-15-16,-1-11-20 15,-10-22 0-15,10 0-2 16,-7-18 1-16</inkml:trace>
  <inkml:trace contextRef="#ctx0" brushRef="#br0" timeOffset="229232.1978">6781 8836 28 0,'0'0'26'0,"-22"11"-11"16,-12 4-6-16,-10 6-3 16,-5 4 0-16,-7 3-3 15,3 0-1-15,4-4-1 16,14 0 2-16,14-1 0 16,18-5 1-16,15-1 1 0,14 0-1 15,11-1 1-15,9-1-2 16,7 1-6-16,6 6-24 15,-3-13-3-15,6 4-2 16,-10-13 2-16</inkml:trace>
  <inkml:trace contextRef="#ctx0" brushRef="#br0" timeOffset="229517.124">7404 8713 14 0,'0'0'27'16,"4"-18"1"-16,-4 18-12 15,0 0-4-15,9 22-1 16,-6 9-2-16,-3 11 0 15,0 13-1-15,0 8 1 0,5 10-1 16,0-1-3-16,3 3-7 16,7-17-26-16,4-4-6 15,-9-23 0-15,9-12-2 16</inkml:trace>
  <inkml:trace contextRef="#ctx0" brushRef="#br0" timeOffset="229817.5551">7854 8913 8 0,'10'10'30'0,"-10"4"1"0,0 20-3 16,0 11-14-16,0 11-5 16,0 12-2-16,0 5 0 15,-4 4-1-15,1-2-1 0,3-1-4 16,-3-7-2-16,-2-9-10 16,1-15-17-16,1-1-5 15,-13-23-1-15,10-2 0 16</inkml:trace>
  <inkml:trace contextRef="#ctx0" brushRef="#br0" timeOffset="230069.9943">7801 8860 19 0,'58'-44'33'16,"1"11"1"-16,6 12-11 15,1 21-5-15,-9 8-6 0,-9 14-4 16,-19 4-2-16,-18 8-2 16,-17 0-1-16,-18 2-1 15,-16-3-1-15,-8-1-3 0,3-3-5 16,-1-9-10 0,8-3-19-16,16 0 1 0,9-9-1 31,17 4 7-31</inkml:trace>
  <inkml:trace contextRef="#ctx0" brushRef="#br0" timeOffset="230555.0867">8275 9211 19 0,'0'0'29'0,"0"0"-5"0,0 9-6 16,-2 6-6-16,-1 5-4 15,0 1-2-15,3 2 0 16,0 0-1-16,8 0-2 15,5-3 1-15,3-3-1 0,1-7-1 16,5-5-2-16,1-1-4 16,-2-8-8-16,0-4-8 15,-2-3-2-15,-3-7-2 16,0-3 1-16</inkml:trace>
  <inkml:trace contextRef="#ctx0" brushRef="#br0" timeOffset="230655.3583">8467 9227 28 0,'0'0'18'0,"-15"0"2"16,9 12-5-16,0 7-2 16,2 4-4-16,4 4-2 15,-3 4-7-15,6 0-14 16,-6-7-14-16,16 3-1 16,-7-14-1-16</inkml:trace>
  <inkml:trace contextRef="#ctx0" brushRef="#br0" timeOffset="231086.6612">8783 8601 22 0,'11'-15'29'0,"-1"0"-5"15,-10 15-5-15,12 11-3 16,-12 17-3-16,6 19-2 0,-6 20-3 15,7 20-1-15,-7 8 1 16,9 11-1-16,-9 1-1 16,4 0-2-16,-4-11 0 15,0-12-1-15,-4-18-1 0,-2-10 0 16,2-14-1-16,1-10 0 16,-3-10-1-16,6-7-2 31,0-1-7-31,0-14-15 0,-12 5-14 15,12-5 0-15,0 0-1 16</inkml:trace>
  <inkml:trace contextRef="#ctx0" brushRef="#br0" timeOffset="237297.8815">2843 7282 25 0,'0'0'19'0,"0"-8"-1"16,10 5-2-16,5-1-3 15,5 4-4-15,3 0-2 16,2 4-1-16,2 2-1 0,1 3-1 15,-3 1-1-15,-4 4-1 16,-5 0 0-16,-13 1 0 16,-6 3-1-16,-9-5 0 15,-4 0 0-15,-2-3 0 16,-5-1-1-16,6-4 1 0,3-5-1 31,14 0 0-31,0 0 0 16,25 5 0-16,-2-5 0 15,4 3 1-15,0 7 1 16,-5 0 1-16,-2 4 2 0,-14 1-1 16,-6 2 1-16,-12-5 0 15,-4-1 0-15,-9-1-2 16,3-5-8-16,-5-10-30 0,4 5-1 16,-8-11 0-16,13 1-1 15</inkml:trace>
  <inkml:trace contextRef="#ctx0" brushRef="#br0" timeOffset="239589.7098">7872 7517 20 0,'4'-14'28'15,"8"3"-7"-15,-3-3-3 16,4-1-5-16,-1 1-2 0,1-4-2 16,1 7-1-16,-4-6-1 15,3 7-2-15,-7 0-1 16,-6 10-2-16,12-5 1 15,-12 5-1-15,7 15 1 16,-4 0-1 0,-3 5 0-16,0 5 0 15,0 3 1-15,3 3-1 16,-3-1 0-16,5-2 0 16,-5-4-1-16,4-4 0 15,-1-3-3-15,-3-8-9 16,0-9-25-16,0 13 0 15,0-13 0-15,0 0-1 0</inkml:trace>
  <inkml:trace contextRef="#ctx0" brushRef="#br0" timeOffset="244264.402">628 10797 28 0,'0'0'22'0,"0"0"-2"16,46 20-1-16,8-13-1 16,13-5-2-16,17 7-5 0,21-5-1 15,7 8-2-15,19-4-1 16,2 4-3-16,5-7 0 16,-12 4-3-16,-10-4 0 15,-26-3-1-15,-22-2-1 16,-23-6-1-16,-23-3-1 15,-22-5 1 1,-12-1 0-16,-12-4 0 16,-2 0 0-16,4 2 0 15,6 2 0-15,1 1 0 16,15 14 0-16,0-9 0 16,16 11-1-16,6 5 0 15,2 7 1-15,1 1 2 0,2 2 1 16,-5 8 1-16,-12-3 2 0,2 3 2 15,-12-2-1 1,-10 0 1-16,-4-1-2 16,-3-3-11-16,-8-8-26 0,11 2-2 15,-8-13-1-15,5 0-2 16</inkml:trace>
  <inkml:trace contextRef="#ctx0" brushRef="#br0" timeOffset="263077.7536">2667 10351 2 0,'-4'9'30'0,"-3"8"2"0,7 23-4 16,0 19-12-16,-6 20-3 16,6 15-3-16,0 6-1 15,0 4-3-15,6-10-1 16,-3-6-2-16,0-18-3 16,-3-19-4-16,0-13-13 15,5-12-18-15,-5-26 1 0,0 0-1 16,0-31 7-16</inkml:trace>
  <inkml:trace contextRef="#ctx0" brushRef="#br0" timeOffset="263440.3823">2936 10737 6 0,'18'5'32'0,"4"-7"0"16,17 4-4-16,5-2-13 15,0 5-4-15,5 3-4 0,-8-3-3 16,-2 4-2-16,-8 0 0 16,-11 6-1-16,-16 0 0 15,-14 6 0-15,-15 3 0 16,-5 1 1-16,-9 1-1 15,-3-2 0-15,2-2-1 16,4-3 1-16,8-3-1 0,16-3 0 16,12-13 0-16,12 12 1 15,16-12-2-15,6 0-3 16,8 0-10-16,6 2-17 16,-1-13-3-16,2 3 0 15,-11-10 4-15</inkml:trace>
  <inkml:trace contextRef="#ctx0" brushRef="#br0" timeOffset="263678.6676">3494 10343 27 0,'10'-25'32'0,"-10"6"-2"15,0 19-9-15,2 23-3 0,-4 10-5 16,2 27-4-16,-4 10-2 15,9 18 0-15,-2 6-2 16,4 6-1-16,-4-8 0 16,7-1-1-16,-4-12-1 15,6-12-1-15,-2-17-5 16,-4-17-6 0,0-15-28-16,7-3 0 15,-13-15 0-15,24-5-1 16</inkml:trace>
  <inkml:trace contextRef="#ctx0" brushRef="#br0" timeOffset="264010.0458">3965 10685 13 0,'0'0'34'15,"25"4"0"-15,5 4 1 16,14 4-21-16,9 7-5 0,5-1-2 16,5 0-2-16,0 1-2 15,-8-4-1-15,-10-3-1 16,-14-3 0-16,-14 1 0 16,-17-10 0-16,-10 15-1 15,-14-2 1-15,-14 1 0 31,-8 0 0-31,-1 5-1 0,1 1 0 16,6 4-5-16,5-5-8 16,17-7-21-16,18 7-2 15,8-11 0-15,26 3 0 16</inkml:trace>
  <inkml:trace contextRef="#ctx0" brushRef="#br0" timeOffset="264428.2616">4999 10467 19 0,'0'16'33'15,"7"20"2"-15,-7 5-15 0,0 16-4 32,8 15-3-32,-8 3-2 15,9 4-1-15,-3-8-4 0,1-1-3 16,-1-14-11-16,-1-8-23 16,-1-18-5-16,5-8-1 15,-9-22 1-15</inkml:trace>
  <inkml:trace contextRef="#ctx0" brushRef="#br0" timeOffset="264697.8012">5360 10695 25 0,'5'-9'35'0,"-5"9"2"16,0 0 0-16,0 29-20 15,-5 7-6-15,5 15-4 0,0 5-1 16,-2 10-1-16,-1-1-1 16,3 3-1-16,0-6-2 15,0-6-1-15,3-10-1 32,-3-10-6-32,5-8-9 15,-1-4-22-15,-4-24 0 0,5 9-2 16,-5-19 1-16</inkml:trace>
  <inkml:trace contextRef="#ctx0" brushRef="#br0" timeOffset="264898.8412">5398 10689 40 0,'33'-46'35'0,"12"18"-8"15,4 20-7-15,1 12-4 16,-3 19-5-16,-16 5-3 15,-11 7-3-15,-20 4-2 16,-17-1-3 0,-11-4-3-16,-17-7-10 15,-9-9-23-15,6 5 0 16,2-14 0-16,15 0-1 16</inkml:trace>
  <inkml:trace contextRef="#ctx0" brushRef="#br0" timeOffset="265330.545">5691 11018 21 0,'0'0'30'16,"-3"9"-1"-16,3-9-8 16,-8 22-6-16,3-10-6 15,1 7-1-15,1-2-2 16,3 1 0-16,0-2-2 16,9 0 0-16,-1-3-2 0,6-4-1 15,3-3-2-15,0-6-2 16,2 0-2-16,1-10-2 15,4 4 1-15,-9-11-2 16,3 2 2-16,-8-7 2 0,-3 5 3 16,-2 0 2-1,-5 4 3-15,0 13 0 0,-8-9 0 16,8 9 1-16,-9 12-1 0,9 7-1 16,0 4-4-16,3 1-7 15,2-1-15-15,7 5-10 16,-9-13 0-16,10 3 0 15</inkml:trace>
  <inkml:trace contextRef="#ctx0" brushRef="#br0" timeOffset="265684.736">6173 10505 23 0,'6'-31'32'0,"6"19"1"16,-12 12-9-16,0 0-10 16,3 28-4-16,-6 14-3 31,3 19-2-31,-5 18-1 15,5 9-1-15,-3 9 1 0,3 6-2 16,0-5 1-16,0-9-1 16,0-10 0-16,0-9-1 15,0-19 0-15,0-9 0 16,-6-10-1-16,6-11-1 16,-4-5-15-16,4-3-21 0,-10-13 0 15,10 0 0-15,-17-9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1T10:24:36.0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783 11904 27 0,'0'0'36'0,"0"0"1"31,0 0 1-31,0 61-20 16,5 5-5-16,9 8-5 0,-7 12-1 15,-2-1-7-15,1-11-8 16,-6-13-16-16,9-11-14 16,-9-50 1-16,0 0-1 15</inkml:trace>
  <inkml:trace contextRef="#ctx0" brushRef="#br0" timeOffset="300.7127">730 11850 15 0,'0'0'26'16,"50"-29"0"-16,-50 29-12 0,69-9-7 15,-69 9-3-15,77-10-2 16,-77 10 0-16,68-10 0 15,-68 10 4-15,51 0 2 0,-51 0 3 16,0 0 1 0,23 54 2-16,-26-11-1 0,3 10 0 31,-7 12 0-31,7 1-3 16,-5 7-4-16,5-8-2 0,0-3-3 15,5-10-6-15,1-11-8 16,-6-41-22-16,20 51-5 15,-2-42 0-15,4 1-2 16</inkml:trace>
  <inkml:trace contextRef="#ctx0" brushRef="#br0" timeOffset="600.9927">1548 12313 40 0,'-8'-17'37'0,"-7"-6"1"16,-7 2-1-16,3 4-20 15,-4-2-6-15,3 7-4 16,-8 5-3-16,-1 7-2 16,0 10-1-16,0 12 0 15,14 7-1-15,4 3 0 0,8 5 0 16,3 0 1-16,14-1-1 0,8-7 1 15,3-6 0-15,4-12-1 16,-6-5-3-16,-1-13-12 16,-7-7-23-16,5-5-1 15,-3-13 1-15,-10-1-2 16</inkml:trace>
  <inkml:trace contextRef="#ctx0" brushRef="#br0" timeOffset="738.6078">1393 11924 64 0,'-16'-16'35'16,"2"3"-5"-16,14 13-23 16,0 0-35-16,0 0-5 31,25 23-2-31,-10-8-1 0</inkml:trace>
  <inkml:trace contextRef="#ctx0" brushRef="#br0" timeOffset="1101.0611">1618 12015 32 0,'0'-49'34'0,"8"6"2"16,5-5-5-16,12 7-14 0,9 14-4 16,4 14-3-16,2 22-1 15,-8 17-2-15,-1 17-1 16,-9 18-1-16,-3 11-1 31,-8 3 0-31,4 5-2 0,-9-10 0 16,0-4 0-16,-1-16-1 15,0-11 0-15,6-16 0 16,-11-23-1-16,17 3-1 16,-17-20 0-16,0-4 0 15,-8-1 0-15,0 3 0 16,-1 9-2-16,-12 10 2 0,-5 10 0 15,-5 13 1-15,5 5-2 16,0 9-7-16,-5-4-25 16,10-10-6-16,1-8 2 15,20-15-2-15</inkml:trace>
  <inkml:trace contextRef="#ctx0" brushRef="#br0" timeOffset="1524.0035">2381 12322 14 0,'-25'-32'31'0,"6"8"2"15,-13-3-4-15,-4 9-12 16,5 10-6-16,-7 8-2 15,9 9-2-15,6 9-2 16,9 10-1-16,-1 0-1 16,19 1-2-16,4-3 1 0,13-6-1 15,6-6 1-15,7-11 0 16,-3-11-1-16,5-6 0 16,3-6 1-16,-1-4 1 15,4 1-1-15,-2 2 1 16,-6 7 0-16,0 10 1 15,-9 8-1 1,0 11 1-16,-12 5 0 16,-5 9-2-16,-16 3 1 15,-2 1-1-15,-8-2-4 16,-1-9-5-16,0-5-19 0,-2-7-14 16,-4-11 1-16,12-9-2 15,-2-9 0-15</inkml:trace>
  <inkml:trace contextRef="#ctx0" brushRef="#br0" timeOffset="1755.1189">3028 12110 74 0,'13'0'42'0,"-13"0"-1"16,15 4 0-16,-15-4-31 15,10 4-12-15,-10-4-19 16,0 0-20-16,0 0 0 0,0 0 0 16,0 0 0-16</inkml:trace>
  <inkml:trace contextRef="#ctx0" brushRef="#br0" timeOffset="1924.4527">3047 12400 84 0,'0'0'46'0,"0"0"-2"16,-3 9 1-16,3-9-32 15,0 0-13-15,0-11-41 16,0 11-3-16,6-23-1 31,-6 14 0-31</inkml:trace>
  <inkml:trace contextRef="#ctx0" brushRef="#br0" timeOffset="3471.3473">3900 12085 15 0,'9'0'34'0,"20"9"1"16,-2-6-6-16,16-3-11 15,4 0-5-15,5 0-4 16,-2 7-4-16,0-6-2 15,-8 8-1-15,-13 0-2 16,-13 6 1-16,-16 4 0 16,-16 3-1-16,-15 6 1 0,-4 3 0 15,-7 2 0-15,-2-1 0 16,1-3 0-16,4 0 1 16,7-5-1-16,13-1 1 15,12-9 1-15,7-2-1 0,10-7 0 16,15-3 0-16,9-2-3 31,6 0-7-31,6-10-26 0,0 10-4 16,2-10 0-16,3 10-1 15</inkml:trace>
  <inkml:trace contextRef="#ctx0" brushRef="#br0" timeOffset="3671.8488">4554 12254 34 0,'0'0'34'16,"-12"-4"2"-16,26 4-5 16,14-2-17-1,2-3-7-15,10 1-10 0,6 0-20 16,12 4-11-1,-8-10-1-15,16 6 0 16</inkml:trace>
  <inkml:trace contextRef="#ctx0" brushRef="#br0" timeOffset="4003.1133">5091 11998 47 0,'0'-14'34'0,"-4"5"-6"16,4 9-9-16,9 18-4 16,-6 6-3-16,5 16-3 0,-4 4-4 15,5 10 0-15,-7-1-1 16,1 1-1-16,-3-4-1 16,0-6-1-16,-5-8 1 15,-4-8-2-15,-3-7 1 16,0-4 0-16,1-8-1 15,-2-4 1 1,13-5-1-16,-10 0 0 16,10 0 0-16,12-4 0 15,5-1-1-15,3 2-1 0,8 3-7 16,-2-7-18 0,5-3-11-16,4 3 0 15,8-7-1-15</inkml:trace>
  <inkml:trace contextRef="#ctx0" brushRef="#br0" timeOffset="4240.518">5668 12189 37 0,'0'0'36'0,"20"3"1"16,3-8-1-16,10 0-21 16,9 5-8-16,0 0-7 15,3-4-13-15,-1-4-22 16,-3 8-1-16,-13-5-1 0,-2 7 0 16</inkml:trace>
  <inkml:trace contextRef="#ctx0" brushRef="#br0" timeOffset="4441.6494">5696 12313 39 0,'-6'14'36'0,"6"-14"0"15,11 10-3-15,11-7-21 16,8-3-5-16,9 6-4 16,8-2-4-16,5-4-6 15,10-4-13-15,3-1-15 16,0-11-1-16,4 1 0 31,-4-11 6-31</inkml:trace>
  <inkml:trace contextRef="#ctx0" brushRef="#br0" timeOffset="4703.8458">6518 12064 45 0,'-25'-7'36'15,"-12"0"1"-15,2 7-7 16,-2 7-15-16,-1 2-7 0,8 17-4 15,8 8-2-15,10 9-1 16,8 7 0-16,14 0 1 16,9-1-1-16,15-5 0 0,6-8 1 15,13-10-1 1,3-16 0-16,0-13 1 16,-8-12 1-1,-7-13 0-15,-16-9 0 16,-13-6-1-16,-15-3 1 0,-15 0-2 15,-7 5-7 1,-3 3-33-16,-6 1-1 0,5 9-1 16,5-1 0-16</inkml:trace>
  <inkml:trace contextRef="#ctx0" brushRef="#br0" timeOffset="5123.2161">7280 12141 33 0,'13'0'37'0,"8"-10"0"16,20 7-3-16,19 3-15 0,9-10-7 15,18 6-4-15,5-1-4 16,3 5-3-16,1 0-8 16,-12 0-15-16,-17 0-15 15,-10 0-1-15,-26 0-1 16,-10 5 0-16</inkml:trace>
  <inkml:trace contextRef="#ctx0" brushRef="#br0" timeOffset="5342.5345">7435 12320 4 0,'0'0'33'0,"13"17"1"0,17-17-2 16,20-5-12-1,16 5-5-15,8-10-3 0,7 3-5 16,2-3-8-16,-8 1-14 15,-14-3-19-15,-4 4-1 16,-23-10-1-16,-10 5 1 16</inkml:trace>
  <inkml:trace contextRef="#ctx0" brushRef="#br0" timeOffset="5523.8506">8087 12035 24 0,'21'9'37'16,"-2"2"1"-16,3 10-1 0,-4 8-16 16,-5-1-7-16,-4 9-4 15,-9 1-5-15,-2 1-7 16,-12 0-14-16,-5-5-22 16,-14-12 0-16,-1-4-1 15,-10-14 0-15</inkml:trace>
  <inkml:trace contextRef="#ctx0" brushRef="#br0" timeOffset="5773.8871">7515 11965 19 0,'-31'14'34'16,"-11"0"1"-16,8 12-1 16,3 13-16-16,8 3-5 15,15 9-3-15,8-1-2 16,21-1-5-16,13-3-17 0,15-5-21 16,-2-22-2-16,12-2 0 15,-1-19-1-15</inkml:trace>
  <inkml:trace contextRef="#ctx0" brushRef="#br0" timeOffset="6326.0402">8807 12055 52 0,'25'0'37'0,"2"-1"-1"15,12-5-14-15,9 6-8 16,3-5-3-16,6 5-4 31,-7-4-2-31,-2 4-2 0,-12 5-2 16,-8 2 0-16,-16 5 0 15,-15 1-1-15,-15 5 0 16,-7 7 1-16,-9 2-1 16,-3 3 1-16,-1 1-1 15,-1 1 0-15,5-4 0 0,11-4 1 16,8-2 0-16,9-6-1 0,12-4 1 16,9-3 0-16,12-9 0 15,6 0-1-15,7 0-6 16,1-11-12-16,-1-1-21 15,13 0 0-15,-1-7-1 16,6 5 0-16</inkml:trace>
  <inkml:trace contextRef="#ctx0" brushRef="#br0" timeOffset="6559.13">9452 12045 53 0,'13'0'35'0,"14"3"1"16,4-3-13-16,7 0-14 16,5 0-3-16,1 0-3 15,3-2-8-15,-4 2-11 16,-4 0-14-16,-11-7-5 0,1 7-1 15,-18-4 0-15</inkml:trace>
  <inkml:trace contextRef="#ctx0" brushRef="#br0" timeOffset="6743.4754">9574 12189 36 0,'-10'5'37'15,"10"-5"0"-15,18 7-2 16,7-11-16-16,12 4-8 16,1-6-5-16,10 2-4 15,3 4-8-15,2-2-17 16,-4-4-14-16,6 6-1 0,-5-4 0 16</inkml:trace>
  <inkml:trace contextRef="#ctx0" brushRef="#br0" timeOffset="7191.035">10180 11924 44 0,'7'-29'37'0,"-1"9"-1"0,3 3-13 16,-9 5-6-16,0 12-5 15,6 17-3-15,-3 7-4 16,-3 5-2-16,7 10-2 16,-7 3 1-16,6 9 0 15,-6-2-1-15,7 0 0 16,-7-6 0-16,0-2 0 0,-7-9-1 15,-3-8 0-15,-7-5 1 16,-1-9-1-16,-2-3 0 16,1-4 0-16,0-3 0 15,4 0 0-15,15 0-1 16,0 0 1-16,15 0 0 31,10 0-1-31,4 4-1 0,4-4-2 16,4 10-8-16,-5-3-27 15,-4-7 1-15,-1 0-1 16,-17-9 0-16</inkml:trace>
  <inkml:trace contextRef="#ctx0" brushRef="#br0" timeOffset="7576.0364">8516 11573 23 0,'6'24'34'0,"-6"26"3"16,3 25-7-16,6 25-13 16,-6 18-4-16,7 18-1 0,-5-4-3 15,2-1-5-15,-7-15-2 16,0-16-8-16,6-16-14 15,-3-23-18-15,-8-30 1 0,5-16 0 16,-7-23-1-16</inkml:trace>
  <inkml:trace contextRef="#ctx0" brushRef="#br0" timeOffset="8145.2869">8443 11701 20 0,'36'-15'29'15,"10"-7"2"-15,28 10-16 16,25 4-5-16,25 8-1 0,25 0-1 16,28 0-4-16,22 0-1 15,17-1-3-15,8-6 0 16,-4-3-1-16,-12-4-1 15,-19-1-1-15,-31 1 1 16,-34 0 1-16,-34 9 1 0,-34 1 2 31,-29 4-1-31,-27 0 1 0,-11 24 1 16,-12 3 1 0,-2 12 0-16,1 12 1 15,2 16-2-15,3 22 1 0,2 14-1 16,7 9-1-16,6 5 1 15,8 2-1-15,5-1-1 16,3-6-1-16,4-10 0 0,0-17 0 16,5-21 0-16,-3-12 0 15,-2-17-1-15,-7-13-1 16,-2-12 1-16,-7-10 0 16,-7-14 1-16,-4-1 0 15,-14-2 1-15,-16-1 0 16,-17 1 1-16,-25 1 1 0,-21 2 0 15,-26 0 0-15,-19 6-1 16,-30 3 1-16,-8 8-1 16,-11 3 2-16,5 8-2 15,5 4 1-15,13 5 0 0,17 5-9 16,32 1-30 15,23-19-1-31,42-6-1 0,29-21-1 16</inkml:trace>
  <inkml:trace contextRef="#ctx0" brushRef="#br1" timeOffset="19612.761">773 13450 26 0,'0'0'36'16,"0"0"0"-16,29 75-3 16,-20-3-15-16,0 15-4 15,4 0-3-15,-7 4-4 0,0-12-2 16,2-8-2 0,-4-26 0-1,-4-45-2-15,0 0 1 16,0 0-1-16,0 0-1 15,19-80 1-15,-19 12 0 0,-6-12-2 16,0-6 1-16,-1 1-1 16,0 6 0-16,0 12 0 15,2 13 1-15,5 54-1 16,3-52 1-16,-3 52 1 0,10 44-1 16,-1 5 0-16,4 11 1 15,5 3 0-15,0 4 0 16,2-5 1-16,4-11-2 15,-24-51 1-15,59 54 0 16,-25-54-1-16,-3-22-1 16,7-11 0-16,-7-16 1 0,-7-6-2 15,-2-6 1-15,-16-4 0 16,4 6 0-16,-3 6 1 16,-3 12 1-16,-8 18-1 15,4 23 2-15,-3 15-1 16,-5 23 1-16,14 21 0 15,-3 12-1 1,-3 12 0-16,8 10-2 16,-2-4-9-16,8-6-25 0,6-8-5 15,8-19 0 1,-2-15 0-16</inkml:trace>
  <inkml:trace contextRef="#ctx0" brushRef="#br1" timeOffset="19897.4056">1367 13871 41 0,'14'-5'39'0,"-4"23"0"15,0 2 0-15,2 2-22 16,-1 7-8-16,-2-1-2 16,1 0-3-1,-4-9-2-15,0-9-3 16,6-13-1-16,-2-12 0 15,7-6 0-15,3-8 0 16,3 0 0-16,-1 0 1 16,0 7 1-16,-1 10 2 0,-2 12 0 15,-7 14 1 1,-6 9-3-16,-1 6-10 0,-5-2-27 16,11 5 0-16,-2-9-1 15,3-1-1-15</inkml:trace>
  <inkml:trace contextRef="#ctx0" brushRef="#br1" timeOffset="20228.9686">1926 13843 76 0,'-35'-9'38'0,"5"12"-1"15,6 4-20-15,3 5-6 16,18 8-4-16,9 4-3 31,10 2-2-31,9 0 1 0,6-3-2 16,-2-5 1-16,1-2-1 15,-1-10 0-15,-4-10 0 16,-10-10 0-16,-10-8 0 16,-5-7 0-16,-11-8 0 15,-4-16-1-15,-2-12 1 16,-6-7-1-16,-1-1 0 0,2 2 1 15,13 1-4-15,1 12-2 16,8 6-9-16,13 16-25 16,10 27-2-16,-1 14 1 0,11 18 0 15</inkml:trace>
  <inkml:trace contextRef="#ctx0" brushRef="#br1" timeOffset="20813.1897">2264 13750 26 0,'-26'-11'31'15,"7"11"0"-15,-2 6-7 16,21-6-11-16,-7 24-3 15,16-11-3-15,14 1-2 16,1-2-2-16,5-2 1 16,1-3-1-16,-5-3-2 0,-6-4 0 15,-9 5-1-15,-10-5 0 16,-20 7-1-16,-5 4 1 16,-6 3-1-16,-6 0 2 15,6 6 0-15,0 2 2 16,9 2 0-16,14-3 1 15,13-1 0 1,6-6 0-16,13 1 0 16,4-10 0-16,7-5-1 0,1-8 0 15,1-8-1-15,-6-8-1 16,-1-3 0-16,-3-7 0 16,-3 1 0-16,-6 1 1 15,-6 5-1-15,-5 3 0 16,-1 14 1-16,-6 10 0 0,0 0-1 15,15 29 1-15,-9-1-2 16,0 7 1-16,4 1-1 16,6 1 0-16,2-5 0 15,1-10 1-15,5-6-1 16,-5-16 1-16,9-5 0 16,-4-10 0-1,2-9-2-15,-4-2-3 16,-9-3-7-16,7 1-24 15,-7 6-5-15,-10 2-2 16,-3 9 1-16</inkml:trace>
  <inkml:trace contextRef="#ctx0" brushRef="#br1" timeOffset="20969.2942">2824 13774 48 0,'12'0'41'0,"1"10"1"16,-7 7 0-16,7 4-17 15,-2 16-16-15,-7 4-8 16,-4 2-34-16,6-3-6 16,6 2-2-1,3-12 0-15</inkml:trace>
  <inkml:trace contextRef="#ctx0" brushRef="#br1" timeOffset="21716.3437">3115 13786 37 0,'0'0'37'0,"13"7"1"16,-10 17 0-16,0 10-20 31,4 12-8-31,-7 5-5 0,2 2-2 16,1-4-3-16,-3-13-3 15,7-11-3-15,-7-25-2 16,15 7-1-16,-2-23-1 16,5-5 0-16,-5-13 2 15,7 0 0-15,-3 0 3 16,-2 5 4-16,1 5 3 0,-9 7 0 16,0 5 2-16,-7 12 1 15,0 0-1-15,-18 15 0 16,6-1-2-16,0 1 0 15,-4 2-2-15,9 0-1 16,7 0-1-16,4-1-1 16,12-3-3-1,12 1-3-15,2-3-7 0,6-4-7 16,12 2 1-16,-1-9 1 16,6-5 5-16,-4-7 3 15,1-5 7-15,-8-5 8 16,31-26 33-1,-52 19-10-15,-11 1 0 16,-10 6-1-16,-16 1-3 0,-8 13-4 16,-17-2-4-16,4 13-4 15,-4 5-3-15,1 7-1 16,9 6-1-16,12 6-2 16,9 0 1-16,17 2-2 15,11-3 2-15,5-1-2 16,8-11 2-16,5-2-2 0,-2-5-4 15,-3-11-7-15,-2-8-19 16,-4-8-11-16,-11-11-1 16,3-5 0-16</inkml:trace>
  <inkml:trace contextRef="#ctx0" brushRef="#br1" timeOffset="21833.1528">3685 13433 70 0,'0'0'37'15,"-2"17"-2"-15,4 14-28 16,5 10-36-16,-7-4-7 16,13 9 0-16,-10-8 0 15</inkml:trace>
  <inkml:trace contextRef="#ctx0" brushRef="#br1" timeOffset="22201.1589">4520 13728 68 0,'0'0'40'15,"-10"-6"0"-15,10 6-2 16,6 10-33-16,1-1-18 0,3 0-26 15,-10-9 0-15,8 14-1 16,-8-14 0-16</inkml:trace>
  <inkml:trace contextRef="#ctx0" brushRef="#br1" timeOffset="22371.8242">4545 13964 85 0,'0'11'44'0,"0"-11"0"16,0 0 0-16,0 0-38 15,0 0-24-15,0-11-24 16,0 11-1-16,12-14-1 0,3 3 0 0</inkml:trace>
  <inkml:trace contextRef="#ctx0" brushRef="#br1" timeOffset="22919.0044">5237 13714 23 0,'28'0'35'15,"1"-3"1"-15,13 3-4 16,2-7-15-16,-1 2-6 16,2 2-3-16,-6-1-3 15,-5 8-2-15,-15 4-1 0,-13 6 0 16,-12 7-1-16,-13 6 0 15,-12 5 1-15,-3 4-1 16,-1-4 1-16,2 2-1 16,8-8 1-16,5-1 0 15,10-8 1-15,15-4-1 16,10-7 0-16,10-3 0 0,10-3 0 16,2 0-4-16,4 0-13 15,7-7-24-15,-7-6 0 16,5-2-1-16,-4-4-1 15</inkml:trace>
  <inkml:trace contextRef="#ctx0" brushRef="#br1" timeOffset="23135.4044">5801 13773 44 0,'0'0'35'0,"13"-4"0"0,10-1-4 16,17-5-20-16,7 6-7 15,4-1-2-15,2-2-7 16,3 2-15-16,-4 5-15 16,-21-1 0-16,-6 4-1 15</inkml:trace>
  <inkml:trace contextRef="#ctx0" brushRef="#br1" timeOffset="23320.3422">5884 13916 43 0,'0'0'35'0,"13"-4"2"15,10 4-5-15,6 0-19 16,2 0-11-16,3-3-17 0,5-2-19 15,13 5-1-15,-2-9-1 16,10 5-1-16</inkml:trace>
  <inkml:trace contextRef="#ctx0" brushRef="#br1" timeOffset="23635.7776">6703 13630 33 0,'-24'-19'36'15,"2"10"1"-15,-10 5-2 0,1 10-20 16,3 16-6-16,-2 7-4 16,9 10-2-16,5 8-1 15,13 1-1-15,9-3 1 16,12-4 1-16,13-9-1 0,11-10 1 15,4-15 0 1,6-7 0-16,-6-17 0 0,-2-8 0 16,-10-9 0-16,-12-5-1 15,-17-6-1-15,-14 1-2 0,-9 6-11 16,-7-1-28-16,-9 4 0 16,6 8-1-16,-1 0 0 15</inkml:trace>
  <inkml:trace contextRef="#ctx0" brushRef="#br1" timeOffset="24820.8621">5082 13179 8 0,'0'-29'32'0,"0"29"1"15,0 0-1-15,0 43-12 16,3 25-5-16,-3 24-4 16,9 22-4-16,-2 16 1 15,5 19-3-15,-5 9-2 0,-4-5-3 16,2-10-5-16,-5-22-6 15,0-20-21-15,0-17-5 16,0-29 0-16,0-19 0 16</inkml:trace>
  <inkml:trace contextRef="#ctx0" brushRef="#br1" timeOffset="25337.78">5128 13271 11 0,'28'-10'25'0,"33"6"-5"15,24 4-7-15,31-3-1 16,28 3-1-16,30 4 0 0,22 1 0 16,16-5-2-16,13 3-1 15,-1-3-5-15,-5-5-1 16,-20-1-3-16,-26-1 1 16,-30-2-2-16,-35 4 0 15,-36-3 0-15,-35 4-2 16,-37 4 1-1,-9-12 0-15,-20 9 1 16,-7 0 0-16,1 3 0 0,8 0 0 16,4 6 0-1,11 13 2-15,12 11 2 16,6 19 2-16,1 15 0 0,4 21 2 16,-4 12 0-16,3 18 1 15,-4 7 0-15,0 10-1 0,0-2-2 16,-3-5-1-16,0-6-2 15,1-13-8-15,5-20-23 16,0-6-4-16,-3-30-1 16,4-12 1-16</inkml:trace>
  <inkml:trace contextRef="#ctx0" brushRef="#br1" timeOffset="25675.583">5032 14480 9 0,'0'0'17'0,"19"-3"-7"15,34-3 0-15,34 0 3 16,32-2 1-16,31 2 2 0,35-1-1 16,24 4 0-16,21-2-1 15,14 5-2-15,4-10-2 16,-4 6-4-16,-19-2-1 16,-21-2-4-16,-33 4-13 15,-28 4-24-15,-57-13 0 31,-32 13 0-31,-54 0-1 0</inkml:trace>
  <inkml:trace contextRef="#ctx0" brushRef="#br2" timeOffset="82445.0382">2167 9810 24 0,'0'0'26'15,"-13"-36"-11"-15,30-6-2 16,17-19 0-16,22-25-3 16,29-27-1-16,39-27 1 31,28-17-3-31,38-16 0 0,26-8-1 15,18 5-1-15,8 17-2 16,-14 20 1-16,-21 28-2 16,-36 31-1-16,-32 24 1 15,-45 23-1-15,-26 21-1 16,-33 12 2-16,-19 0-1 16,-16 0 0-16,0 0 0 0,-16 0 0 15,-1 0-1-15,-10-6 1 16,-10-3 0-16,-7 4-1 15,-2-4 0-15,3 3 0 16,2-3 0-16,10 4 0 16,10-7-1-16,14 1 0 15,17 2 1 1,17 0 0-16,7 1 0 16,4 8 1-16,1 0 1 0,-4 4 1 15,-4 9 1 1,-9 2 0-16,-7 4-2 0,-15 5-4 15,-9 8-31-15,-9-13-3 16,3 9-2-16,-11-8 0 16</inkml:trace>
  <inkml:trace contextRef="#ctx0" brushRef="#br2" timeOffset="83077.2014">798 9769 41 0,'0'0'38'0,"0"0"2"15,0 0-4-15,0 46-14 16,0 20-8-16,0 22-5 16,5 5-2-16,1 9-2 15,-2-8-3-15,-4-12-2 16,9-11-6-16,-9-21-10 0,0-50-24 31,10 44-1-31,-10-44 0 0,0 0 0 16</inkml:trace>
  <inkml:trace contextRef="#ctx0" brushRef="#br2" timeOffset="83462.4234">935 9988 66 0,'0'0'38'16,"0"0"0"-16,0 0-10 0,65-7-15 15,-34 5-6-15,6 2-2 16,6 0-2-16,-15 0-2 15,0 0-1-15,-6 0-1 0,-3 4 0 16,-11 7 0-16,-8-11 2 16,0 0 0-16,-49 56-1 31,49-56 1-31,-55 59 0 16,55-59 0-16,-62 60-1 0,62-60 1 15,-47 52-1-15,47-52 0 16,0 0 1-16,0 42 0 15,0-42-1-15,42 5-3 16,-13-5-9-16,2 7-27 16,7-14 0-16,1-1-1 0,-3-4 0 15</inkml:trace>
  <inkml:trace contextRef="#ctx0" brushRef="#br2" timeOffset="83746.867">1365 9792 42 0,'-8'-16'38'16,"8"16"0"-16,0 0 2 0,-2 25-21 15,10 18-6-15,-1 3-5 16,4 20-2-16,-6 0 0 15,0 11-2-15,5-3-2 16,-8-6 0-16,-2-8-2 0,4-10-1 16,-4-12-2-16,0-12-5 15,8-6-18-15,-8-20-15 16,0 0 0-16,11 0 0 16,-6-15 0-16</inkml:trace>
  <inkml:trace contextRef="#ctx0" brushRef="#br2" timeOffset="84145.0064">1619 10002 65 0,'0'0'39'0,"10"0"0"16,5 5-4-16,10 0-23 0,3 4-6 15,4 1-3-15,7 2-2 0,0-1 0 16,-5-1-1-16,-3 0-1 16,-3-1 0-16,-10-2 0 15,-7-2-1-15,-1 3 1 16,-15 2 2-16,-6 1 1 15,-2 6 0 1,-8 2 1-16,-5 4-1 16,0 4 0-16,2-2 1 15,0-4-2-15,8 0-4 16,3-8-7-16,13-13-25 16,-3 14-4-16,3-14-1 15,14-10 0-15</inkml:trace>
  <inkml:trace contextRef="#ctx0" brushRef="#br2" timeOffset="84725.3734">2193 10048 33 0,'7'-19'36'15,"-14"-3"-4"-15,7 4-5 16,0 18-5-16,-14-15-6 15,14 15-6-15,-6 18-3 16,6 1-3-16,0 6-2 16,0 10-1-16,0 2 0 0,11 2 0 15,-4 7-1-15,2-5 1 16,7-3 0-16,-9-1-1 16,-1-10 0-16,0-3 1 15,-6-9-1-15,-5-4 1 16,-4-4 0-16,-8-4-1 15,-4-3 0 1,0 0 1-16,2 0-1 16,2-3 0-16,0 3 0 15,6 0 0-15,11 0 0 16,0 0 0-16,19 3 0 16,3-3 0-16,4 0 0 0,0 3 0 15,7-3 0-15,3 0 0 16,-4 0 1-16,-4 0-1 15,-4 0 1-15,-8 0-1 0,-5 0 0 16,-1-6-4-16,-1 2-32 16,-9 4-3-16,0 0 0 15,-11 0-1-15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1T10:27:15.75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21237 1556 30 0,'0'-17'20'32,"0"17"-1"-32,0 0-3 0,-9 27-2 15,6 5-4-15,-2 18-1 16,1-6-2-16,-1 5-2 16,2 2-1-16,-2-9-1 15,5-5-1-15,0-7 2 16,0-18-1-16,0-12-1 0,0 0 0 15,3-32 0-15,-3-3 0 16,0-5 0-16,0-9 0 16,0-6-2-16,0 4 1 15,-3 8-2-15,3 6 0 0,0 16 2 16,0 21-1-16,0 0-2 16,0 0 3-16,12 31-2 15,-4 5 0-15,3-2 1 0,1-9 1 16,3 2-1-16,-2-3 0 15,0-13 1-15,2-1 0 16,-2-13 0-16,-1-20 1 16,-2-9-1-16,-3 6 0 15,0-18 0-15,-4 5-1 32,1 6 2-32,-4-4-1 0,0 6-2 15,0 31 1-15,0 0 0 16,0 0 0-16,0 43 1 15,0-10 0-15,0 7-1 16,3 15 0-16,-3-6 2 16,10-8-3-16,-3 6-3 15,0-15-10-15,2-12-17 0,3 9-6 16,-7-7 3-16,3-7-2 16</inkml:trace>
  <inkml:trace contextRef="#ctx0" brushRef="#br0" timeOffset="362.3252">21510 1890 3 0,'0'0'27'0,"19"0"0"16,-19 0-8-16,21-3-4 15,-12 10-2-15,-4 7-3 16,-1 3-2-16,-7 0-1 16,3 9-1-16,-8-9 0 15,5 3-2-15,-4-5 0 0,4-1-2 16,3-14 0-16,7 14-1 15,2-11-1-15,3-11-3 16,3 8-14-16,4 0-16 16,-6-5-1-16,5 5 0 15,-2-18 2-15</inkml:trace>
  <inkml:trace contextRef="#ctx0" brushRef="#br0" timeOffset="646.715">21764 1596 20 0,'21'0'27'0,"-5"0"-2"15,11 0-11-15,-2 5-7 16,2 2-9-16,2-7-15 16,-10-3-10-16,7 8-1 15,-13-8 10-15</inkml:trace>
  <inkml:trace contextRef="#ctx0" brushRef="#br0" timeOffset="816.0231">21812 1708 48 0,'0'0'35'0,"0"0"0"15,21 6-13 1,1-3-10-16,1 4-9 15,1-4-23-15,-3-11-12 16,9 15-4-16,-9-14 0 16</inkml:trace>
  <inkml:trace contextRef="#ctx0" brushRef="#br0" timeOffset="1516.9246">22274 1422 21 0,'0'0'32'15,"17"-5"2"-15,-17 5-3 32,0 0-14-32,0 21-5 0,-5 1-4 15,0-2-3-15,-4 4 0 16,1-4-3-16,-1-1-2 16,3 4 0-16,1-1 2 15,5-5-1-15,2-5 0 16,-2-12 2-16,17 7-2 15,-2-7 2-15,0 4 0 0,6-4-1 16,-2-5-1-16,-1-1-2 16,-1-3-2-16,-5 9-3 15,0-3 2-15,-5-7-3 16,3-4 0-16,-10 4-1 16,3-4 2-16,-3 14 0 15,4-19 4 1,-1 0 3-16,-3 1 0 15,4 2 4-15,-4-1 0 16,0 17 1-16,0 0 0 16,4-14 0-16,-4 14-1 0,-4 11-1 15,-3 0-2-15,0 17-1 16,0 2 0-16,1-8 1 16,0 7-2-16,1 6 1 0,1 4-1 15,4-4 1-15,0 2 1 16,7-14-1-16,-3-1 1 15,0-2-1-15,-4-7 0 16,5 1 0-16,-5-14 0 16,0 0 1-16,0 0-1 15,0 0-1-15,0 0-5 0,0 0-4 16,13 5-19-16,-13-5-11 16,-3-11-1-16,3 11 1 15</inkml:trace>
  <inkml:trace contextRef="#ctx0" brushRef="#br0" timeOffset="14539.8085">1322 7435 28 0,'-11'-10'24'0,"-2"6"-1"16,-8 0-2-16,21 4-3 15,-56 0-3-15,56 0-5 16,-66 10-3-16,66-10-2 15,-59 29-1-15,59-29-2 16,-19 48-2-16,37-16 0 16,8-3-1-1,13-1 1-15,6-1 0 16,10-7 0-16,-4-3 0 16,-2-5 0-16,-15-7 1 0,-9-5 0 15,-25 0 0-15,0 0-1 16,-33 8 1-16,-7 0 1 15,-11 5 0-15,-5 6 0 16,-1 11 0-16,8 2-1 0,9 9 2 16,9 4 0-16,25 0 0 15,6-2-1-15,28-2 0 16,12-5 1-16,12-13-1 16,6-6 0-16,3-10 1 15,7-14-1-15,-4-10-1 16,1-6 0-16,-12-9 0 0,-10-2 0 15,-10-2 0-15,-8 2 0 16,-10 5-1-16,-8 12 1 16,-7 17-1-16,0 0 1 15,-10 11-1-15,5 11 1 16,1 10-2-16,4 4-1 31,-3-5-8-31,6-3-20 0,3-3-9 16,0-14 1-16,-6-11-2 15</inkml:trace>
  <inkml:trace contextRef="#ctx0" brushRef="#br0" timeOffset="14686.633">1567 7542 48 0,'-12'-2'5'16,"12"2"-5"-16,-5 12-20 15,5-12-7-15</inkml:trace>
  <inkml:trace contextRef="#ctx0" brushRef="#br0" timeOffset="14940.2146">1804 7849 48 0,'4'24'38'0,"3"8"0"15,-3 0-5-15,-1-1-17 16,7 4-4-16,-5-2-2 0,5-1-4 16,1-10-2-16,1-2-1 15,2-20-1-15,3-11 0 16,5-14-1-16,1-5 0 0,-4-8 0 16,2-3-4-16,-2 4-5 15,-5-1-13-15,-2 8-20 16,-2 11 0-16,-4 6 0 15,10 10-1-15</inkml:trace>
  <inkml:trace contextRef="#ctx0" brushRef="#br0" timeOffset="15310.033">2357 7914 46 0,'11'18'38'0,"-19"-3"-2"0,-6 2-6 16,-1 1-10-16,-7-7-6 15,-3 2-6-15,-2-11-7 16,5-4-5-16,6-10-3 16,4-8-1-16,15 0-1 15,-3-6 2-15,13 4-1 16,2 2 4-16,5 10 3 0,2 6 4 16,-4 11 3-16,3 11 2 15,-6 0 0-15,5 10 0 16,-4-6-1-16,4 2 0 15,-2-10-2-15,3-2-2 0,-1-12-1 16,4-8-1 0,-2-8-1-1,2-3 1-15,-4-7-1 16,-2 5 0-16,-5 1-1 0,-1 9 2 16,-12 11 1-16,12 0 0 15,-5 11 1-15,-7 9-2 16,0 7-3-16,0 2-37 15,3-7-2-15,3 0 0 16,-3-11-1-16</inkml:trace>
  <inkml:trace contextRef="#ctx0" brushRef="#br0" timeOffset="16048.6486">4201 7956 47 0,'24'10'37'0,"10"13"0"15,18 14-7-15,11 24-17 16,-1 12-6-16,9 12-4 16,-2 5-4-16,-7-8-10 15,-6-13-21-15,-4-4-5 0,-18-20 0 16,-3-17-1-16</inkml:trace>
  <inkml:trace contextRef="#ctx0" brushRef="#br0" timeOffset="16248.4547">4821 7964 34 0,'-13'-19'36'0,"-2"26"2"16,-16 20-5-16,-9 20-14 15,-4 22-6-15,-12 11-5 16,1 13-1-16,-7 0-4 16,3-1-3-16,8-9-4 15,2-13-7-15,15-15-14 0,9-16-14 16,9-20 0-16,16-19-1 16</inkml:trace>
  <inkml:trace contextRef="#ctx0" brushRef="#br0" timeOffset="16549.1551">5249 7860 46 0,'-48'10'35'0,"0"19"1"16,-6 12-14-16,2 12-8 16,6 21-4-16,4 9-3 15,13 10-2-15,13 1-1 16,9 0-2-16,15-11 0 16,13-6-1-16,10-15-2 15,13-20-7-15,8-15-27 0,5-10-3 16,-5-17 0-16,8-15 0 15</inkml:trace>
  <inkml:trace contextRef="#ctx0" brushRef="#br0" timeOffset="16895.8613">5253 8271 27 0,'0'-14'37'16,"15"14"0"0,5 0-1-16,10 0-17 0,5 5-8 15,1 1-5-15,1-2-2 0,0 4-3 16,-9-3-1-16,-5 0-1 16,-23-5 0-16,4 19-1 15,-18-5 0-15,-10 3 1 16,-7 1 0-16,-7 2 1 15,0 3 1-15,3-2 0 32,5 1 0-32,13-3 1 0,10-5 0 15,16-5 0-15,10-1-2 16,11-5-3-16,5-3-11 16,3 0-22-16,10 0-2 15,-9-11 1-15,3 11-1 16</inkml:trace>
  <inkml:trace contextRef="#ctx0" brushRef="#br0" timeOffset="17134.2548">5529 7962 38 0,'3'-28'38'15,"21"22"1"-15,10 12 1 0,11 14-19 16,11 24-8-16,-6 22-6 15,-5 14-1-15,-17 14-2 16,-14 8-1-16,-14-3-3 16,-11-2-1-16,-10-8-5 15,-12-22-10-15,3-18-25 32,8-16 0-32,9-27 0 0,13-6 0 15</inkml:trace>
  <inkml:trace contextRef="#ctx0" brushRef="#br0" timeOffset="17418.3977">6149 8310 29 0,'21'0'34'16,"19"5"1"-16,-6-5-1 0,7 0-22 16,2 0-12-16,1 0-19 15,-1 7-13-15,-19-11-2 16,1 6 0-16</inkml:trace>
  <inkml:trace contextRef="#ctx0" brushRef="#br0" timeOffset="17581.2417">6201 8458 50 0,'7'14'39'16,"7"-4"-1"-16,12 0-10 15,8-1-12-15,0-2-31 16,12 2-18-16,-9-12-2 16,7-3-4-16</inkml:trace>
  <inkml:trace contextRef="#ctx0" brushRef="#br0" timeOffset="18436.5259">7946 7660 8 0,'-95'12'25'16,"-13"-7"-11"-16,2 1-2 0,1-3 0 15,8 2 0-15,14-1 1 16,14 0 1-16,20 1-2 15,21-5-2-15,28 0-1 16,12 16-1-16,24 0 0 16,21 0-1-16,14 10-2 0,4 7 1 15,3 6-2-15,-10 7-1 0,-8 10-1 16,-24 5-1 0,-21 9 0-16,-32 4-1 0,-24 5 1 15,-22 0-2-15,-12-4 1 16,-5 0 0-16,-3-4 0 15,8-13 0-15,9-8 1 32,21-13 0-32,24-8-1 0,23-8 2 15,29-10-2-15,28-5 1 16,24-6 0-16,20 0 0 16,18-7 0-16,18 2-1 15,1-5-4-15,0 3-8 16,-15-2-25-16,-22-1-2 15,-15 5 1-15,-35-4-1 0</inkml:trace>
  <inkml:trace contextRef="#ctx0" brushRef="#br0" timeOffset="18884.2323">7032 9123 32 0,'10'2'35'0,"4"13"1"16,-4 5-6-16,-3 3-15 16,2 7-4-16,-6-4-3 15,0 2-4-15,-3-5-2 0,-3-14-3 16,3-9-1-16,0-9 0 16,12-13-1-16,-3-3 1 15,6-7-1-15,5 0 2 16,2 5 2-16,-1 8 0 15,1 9 2-15,-3 15 0 32,-5 4 0-32,-1 14 0 0,-3 5-3 15,-7 2-7-15,2 1-23 0,5-2-6 16,-10-12-1-16,10-2 0 16</inkml:trace>
  <inkml:trace contextRef="#ctx0" brushRef="#br0" timeOffset="19021.8501">7417 9118 33 0,'27'0'33'15,"-5"0"-1"-15,13 5-10 16,-4 3-38-16,0-5-12 16,8 8-2-16,-11-11-2 31</inkml:trace>
  <inkml:trace contextRef="#ctx0" brushRef="#br0" timeOffset="19184.2121">7454 9235 37 0,'0'0'32'0,"15"9"0"15,10-13-6-15,6 4-30 0,13 4-25 16,-10-8-1-1,12 8-2-15,-8-9 1 16</inkml:trace>
  <inkml:trace contextRef="#ctx0" brushRef="#br0" timeOffset="19353.1751">7824 9192 45 0,'0'0'33'16,"0"0"0"-16,20 0-8 16,2 0-25-16,3 0-23 0,12 11-9 15,-9-11 0-15,6 8-1 16</inkml:trace>
  <inkml:trace contextRef="#ctx0" brushRef="#br0" timeOffset="19638.0236">8096 9160 54 0,'-9'-10'34'16,"-5"-7"-1"-16,7 2-14 16,7 1-10-16,10 4-4 15,7 10-2-15,4 0-1 0,4 11 1 16,0 7 0 0,-1 5 1-16,0 0-2 0,2 5 2 31,-4-10-1-31,6-3 2 0,-3-10-2 15,1-5 0-15,-6-15 0 16,-2 1-1-16,-12-8 1 16,-6-2-1-16,-11 4-4 15,-11-2-9-15,-10 3-28 16,2 2 0-16,-8-2-1 16,2-3 0-16</inkml:trace>
  <inkml:trace contextRef="#ctx0" brushRef="#br0" timeOffset="20038.5271">7450 7230 33 0,'0'-10'36'16,"0"10"2"-16,0 23-4 16,-5 1-14-16,8 15-7 15,-3 2-6-15,0 5-4 16,0 5-8-16,5-5-16 16,-5-12-17-16,4-8 0 31,-7-15 0-31,3-11 0 0</inkml:trace>
  <inkml:trace contextRef="#ctx0" brushRef="#br0" timeOffset="20439.9461">7305 7415 15 0,'15'0'28'16,"-2"-7"-1"-16,21 7-2 0,-4 4-19 0,15-1-7 15,1-3-2-15,4 5-2 16,-4-5 1-16,-5 5 1 15,-9-1 2-15,-12 0 4 16,-7-1 3-16,-13-3 13 16,-25-9-8-1,12 2 0 1,-3-10-2-16,5 0-3 16,1-3-4-16,10 1 0 15,3 1-2-15,9 5 0 16,4 7-1-16,5 6 1 15,2 3 0-15,1 7 1 16,4 3 0-16,0 2 0 16,3 0 0-16,-3-2 0 0,0-9 0 15,-3-4 1-15,-3 0 2 16,-7-5-1-16,-9-9 0 16,-6-2 1-16,-18-3-1 15,-1 5 0-15,-6 3-4 16,-6 2-14-16,0 5-22 0,3 9 0 15,0 2-1-15,10 10 1 0</inkml:trace>
  <inkml:trace contextRef="#ctx0" brushRef="#br0" timeOffset="21003.1256">8714 8306 44 0,'18'-5'36'0,"1"5"0"15,9 12-8-15,7 12-11 0,-2 10-8 32,2 10-3-32,-1 6-8 15,-4 3-15-15,-8-7-18 16,3 0-2-16,-12-20 0 16,5-5 0-16</inkml:trace>
  <inkml:trace contextRef="#ctx0" brushRef="#br0" timeOffset="21172.4202">9042 8323 46 0,'-30'-13'38'0,"-2"21"2"15,-11 6-1-15,-4 11-21 16,2 15-8-16,-6 2-5 16,6 1-7-16,7 4-13 0,7-2-23 15,7-13-2-15,13-8 1 16,6-14 0-16</inkml:trace>
  <inkml:trace contextRef="#ctx0" brushRef="#br0" timeOffset="21504.4838">9266 8515 52 0,'6'21'35'16,"-6"-2"1"-16,0-9-14 16,4 4-8-16,-4-14-5 0,0 0-3 15,0 0-2-15,0-19-1 16,0-5 0-16,0-6-1 0,-7-13-1 16,1-3-1-16,-1-7 1 15,-1-2-1-15,1-1 0 16,1 4 0-16,6 4 1 31,0 5-1-31,9 9 0 0,3 4-2 16,11 10-3-16,5 4-8 15,12 4-22-15,7 12-2 16,-1 0-1-16,2 5 1 16</inkml:trace>
  <inkml:trace contextRef="#ctx0" brushRef="#br0" timeOffset="21725.701">9325 8579 37 0,'9'17'33'0,"6"-17"1"16,16 0-9-16,3 0-16 0,0-4-21 16,5 4-18-16,-15-9-1 31,0 0-3-31</inkml:trace>
  <inkml:trace contextRef="#ctx0" brushRef="#br0" timeOffset="22026.1321">9527 8257 52 0,'15'4'38'0,"-6"7"0"0,1 11-3 15,2 7-21-15,-9-2-5 16,3 4-4-16,-6-5-3 16,0-7-2-16,-3-9-2 15,3-10-1-15,12-10 0 16,1-14 0-16,5 0-1 15,2-7 2 1,4 6 2-16,1 2 0 16,-1 9 2-16,-4 10 1 15,-6 11 0-15,-1 13 0 16,-5 4-2-16,-4 8-10 16,-4-3-28-16,0 0 0 0,0-8-1 15,6-1-1-15</inkml:trace>
  <inkml:trace contextRef="#ctx0" brushRef="#br0" timeOffset="22388.7049">9831 8049 32 0,'6'-14'33'0,"16"6"2"16,-1-2 0-16,13 0-21 15,4 6-7-15,-5 0-2 16,0 4-2-16,-6 7-1 16,-3-2-1-16,-10 4 0 31,-3 6 1-31,-5 4-1 0,-2 6 0 16,1 6 1-16,-2 6 1 15,4 7-1-15,5 5 1 16,-2 1 0-16,1 5-1 15,-1-7 1-15,-1 2 1 16,-9-7-1-16,-7-7-1 0,-11-11 1 16,-6-5-2-16,-5-11 0 0,-2-5-3 15,0-4-5 1,0-6-20-16,7-11-12 0,17-2-2 16,14-4 1-16</inkml:trace>
  <inkml:trace contextRef="#ctx0" brushRef="#br0" timeOffset="22774.063">10438 8204 39 0,'0'0'37'0,"12"0"1"16,17 0 1-16,7 3-23 16,4-3-7-16,7 8-2 15,-4-3-2-15,2 3-3 16,-14 4 0-16,-13 5-1 16,-18 3-1-16,-10 4 0 0,-18 2 0 15,0 1 0-15,-5 1 0 0,-2-2 1 16,4-1-2-16,7-5 2 15,8-3 0-15,16-2 0 16,10-6 1-16,11-4 0 16,4 0 0-16,9-5-2 31,9 4-3-31,-5-11-17 0,2 0-19 16,1-2-2-16,-11-8 1 15,1 2 0-15</inkml:trace>
  <inkml:trace contextRef="#ctx0" brushRef="#br0" timeOffset="22959.7544">10637 7952 48 0,'15'-14'35'16,"10"14"-2"-16,2-2-10 0,5-2-48 31,14 8-6-31,-12-12-2 0,6 8-2 16</inkml:trace>
  <inkml:trace contextRef="#ctx0" brushRef="#br0" timeOffset="23243.3418">11004 7783 55 0,'0'0'39'0,"0"0"1"0,13 13 0 15,-6 7-24-15,-2 3-7 16,2 3-5-16,-1 3 0 16,1-2-3-16,0-2 1 15,-2-5-3-15,4-11 0 16,-9-9-1-16,17-5 0 16,-4-8-1-16,2-7 1 0,1-6 0 15,-1 0 0-15,1 1 2 16,-1 8 1-16,3 7 0 15,-10 10 2-15,-8 0-1 16,14 27 1-16,-10-1-1 16,-1 9-6-16,-3 4-34 31,0-10-2-31,0 0 1 0,3-9-2 16</inkml:trace>
  <inkml:trace contextRef="#ctx0" brushRef="#br0" timeOffset="23592.482">11746 8206 38 0,'33'0'35'16,"2"-9"1"-16,12 9-7 0,3-2-20 15,-4 2-22-15,5 0-17 16,-19 0-3-16,4 0-2 16,-22 0 0-16</inkml:trace>
  <inkml:trace contextRef="#ctx0" brushRef="#br0" timeOffset="23731.7165">11796 8303 39 0,'-16'10'39'0,"19"5"-1"16,10-8-1-16,22-2-26 16,10 5-38-16,8-16-4 15,15 6-4-15,5-16-3 16</inkml:trace>
  <inkml:trace contextRef="#ctx0" brushRef="#br0" timeOffset="24408.7543">13800 7533 20 0,'37'-5'32'0,"-28"-3"1"16,-28 8-1-16,-23 0-17 15,-21-5-4-15,-20 5-4 16,-11 0-3-16,-2 0 0 16,-6 4-3-1,12 1 0-15,10-1-1 16,17 0 0-16,20 3 0 15,24 2 0-15,22 4 0 0,22 8 0 16,22 4 1 0,15 4 0-16,15 7 0 0,4 9 1 15,-10-1-1-15,-14 12 0 16,-26 6 0-16,-35 5-1 0,-30 7 1 16,-34 5-2-16,-29 1 2 15,-13-2-1-15,1-3 0 16,7-9 1-16,14-11 0 15,30-9 0-15,32-14 0 16,35-11 1-16,38-12-1 16,28-5 0-16,31-4 0 0,21 0 1 15,22-5-2-15,6 2-2 16,-6 3-6-16,-16 0-19 16,-28 3-9-16,-12 7-1 15,-40-6 2-15</inkml:trace>
  <inkml:trace contextRef="#ctx0" brushRef="#br0" timeOffset="30511.6757">12876 8828 28 0,'14'0'34'0,"-4"0"0"15,7 7-9-15,-6 15-8 16,-5 7-4-16,1 5-4 16,-7 1-2-16,0 3-3 15,0-7-2 1,-7-7-1-16,7-12-1 16,0-12 0-16,4-21-1 15,5-3 1-15,7-8 0 16,-3-5 0-16,4 2 0 15,5 5 1-15,-3 4 1 16,0 16 1-16,-3 10 0 16,-1 17-1-16,-3 7 2 0,1 8-1 0,-4 5-3 15,0 0-5 1,4-5-29-16,-1-2-3 16,-2-12-1-16,4-5-1 0</inkml:trace>
  <inkml:trace contextRef="#ctx0" brushRef="#br0" timeOffset="30780.7958">13356 8857 38 0,'0'0'37'15,"6"-9"-1"-15,19 9 1 16,2 0-21-16,6 0-15 16,7 7-26-16,-6-7-10 0,6 8 1 15,-9-8-3-15</inkml:trace>
  <inkml:trace contextRef="#ctx0" brushRef="#br0" timeOffset="30949.7292">13421 8974 47 0,'-14'0'35'15,"21"7"-1"-15,10-7-3 16,8-3-26-16,6 3-17 15,0-5-21-15,12 8 0 16,-9-10-1-16,7 12 0 16</inkml:trace>
  <inkml:trace contextRef="#ctx0" brushRef="#br0" timeOffset="31214.3589">13821 8843 61 0,'-13'1'37'15,"-5"3"0"1,3 5-10-16,0 15-14 0,5 3-6 16,5 4-2-16,5 3-3 15,12-3 0-15,6-6-1 16,3-1 0-16,7-13 0 16,-2-11-1-16,-2-15 2 15,1-5-1-15,-7-6 0 16,-11-3 1-16,-10-2 0 0,-13 2-4 15,-8 10-12-15,-2 5-24 16,-14-1-1-16,0 6 0 16,-9-1-1-16</inkml:trace>
  <inkml:trace contextRef="#ctx0" brushRef="#br0" timeOffset="32070.8634">13183 6832 59 0,'6'20'34'16,"-12"5"-2"-16,0 7-15 16,6 9-7-16,-5 3-3 15,5-3-4-15,0-5-1 16,4-7 0-16,3-14-1 16,-7-15 0-1,12-3 0-15,-2-19 0 16,-5-6 0-16,-2-10-1 15,4-7 0-15,-7 4 0 16,0-2 1-16,0 3-2 16,0 5 1-16,0 13 1 15,0 8-1-15,0 14 1 16,6 9-1-16,3 10 1 0,1 5 0 16,2 7 0-16,3-3 0 0,2 1 0 15,4-6 0 1,-2-10 0-16,3-8 0 0,-1-14 0 15,3-7 0-15,2-7-1 16,-4-7 1-16,-4 1 0 16,-2 0-1-16,-7 5 1 0,0 7 0 15,-9 17 0-15,12 0 0 16,-12 15 1-16,6 11-1 16,-6 12 1-16,4 4-1 15,5 5-1-15,-1 0-2 16,2-8-7-16,7-7-20 31,4-3-9-31,-3-17-1 0,8-3 0 16</inkml:trace>
  <inkml:trace contextRef="#ctx0" brushRef="#br0" timeOffset="32602.7996">13723 7096 66 0,'4'-10'35'0,"13"-2"-12"16,1 9-6-16,-2-2-4 15,2 8-3-15,-6 5-3 16,1 3-1-16,-3 7-3 0,-4 1 1 16,-12 2-2-16,-2 4 0 15,-8-1 0-15,-3-3-1 16,-3-3-1-16,0-2 0 15,-2-4-1-15,-2-4 1 16,1-3-1-16,8-5 0 16,4 0 0-16,13 0 0 0,-3-12 1 15,12 2 0-15,9 5 0 16,1-3 0-16,6 4-1 16,2 4 2-16,1 7-1 15,-5 0 0-15,0 6 2 0,-7 3-2 16,-3-1 1-16,-3 1 0 31,-2-4-1-31,-8-12-7 0,14 2-24 16,-14-2-7-16,6-11 0 15,-6 11 0-15</inkml:trace>
  <inkml:trace contextRef="#ctx0" brushRef="#br0" timeOffset="33458.9383">14634 8170 19 0,'-61'-5'29'0,"26"5"-4"15,14 3-7-15,21-3 0 16,42 11-3-16,23-5-1 0,30 4-1 16,31-5-2-16,29 2-2 0,14-7-4 15,17 0-2 1,-2-3-2-16,-6-2-4 0,-16 3-8 15,-24-4-19-15,-38-3-7 16,-23 6 0-16,-37-6 0 31</inkml:trace>
  <inkml:trace contextRef="#ctx0" brushRef="#br0" timeOffset="33775.4169">15297 7902 41 0,'-6'-62'33'15,"6"0"-5"-15,-6 4-8 16,0 2-3-16,6 13-4 16,-10 7-2-16,10 21-3 0,0 15-2 15,0 37-2 1,0 8-2-16,7 7-3 0,-2 13-12 16,-5 10-23-16,4-5-1 15,-4 1 0-15,-9-11 1 0</inkml:trace>
  <inkml:trace contextRef="#ctx0" brushRef="#br0" timeOffset="34491.2578">14708 8557 41 0,'-3'29'30'15,"8"14"-5"-15,-5 1-5 16,-5 5-6-16,2-3-3 16,-5-7-2-16,8-3-1 15,-4-17-3-15,4-7 0 16,0-12-3-1,-5-17 1-15,5-9-1 16,-3-8 0-16,0-9 0 16,3-1-2-16,-5-3 0 15,2-1 0-15,3 7 0 16,0 5 0-16,3 8 0 16,3 13-1-16,7 11 1 15,-4 12 1-15,3 8 0 0,2 11-1 16,2 5 1-16,-2 5 0 15,3-1 0-15,-2-2 0 16,-1-10 1-16,5-5-1 16,0-11 0-16,-1-8-1 15,-2-10 1-15,2-12-1 16,-7-9 0-16,6-3 0 0,-5-2 0 16,2 2-1-16,-9 5 1 0,4 6 0 15,-6 9 0-15,-3 14 0 16,0 11 1-16,0 12-1 15,-4 8 1-15,4 3-2 16,6 6-3-16,-6-5-18 31,8-3-16-31,4-1 1 0,-3-5-1 16,3-1 0-16</inkml:trace>
  <inkml:trace contextRef="#ctx0" brushRef="#br0" timeOffset="34822.528">15082 8872 62 0,'14'-10'36'0,"-7"-4"1"15,14 2-16-15,3 12-9 0,-3-3-3 31,3 10-4-31,-12 1-1 16,-4 11-2-16,-11 3 0 16,-9 3-1-16,-10-2 0 15,-6 4-1-15,2-8-1 0,0-1 1 16,2-4-1-16,7-4 0 16,17-10 0-16,0 0 0 15,26 4 0-15,-2-7-1 0,5 3-2 16,-1-4-6-16,7-6-24 15,-1 8-3-15,-11-11 0 16,4 4-1-16</inkml:trace>
  <inkml:trace contextRef="#ctx0" brushRef="#br0" timeOffset="35060.3442">15477 8523 33 0,'10'-4'37'15,"-10"4"1"-15,15 17 1 16,-9 7-17-16,-6-1-9 16,5 14-4-16,-5-3-3 15,0 7-4-15,3-5-5 16,-3-7-13-16,-3-6-23 0,3-4 0 15,0-19-1-15,7 13 1 16</inkml:trace>
  <inkml:trace contextRef="#ctx0" brushRef="#br0" timeOffset="35223.4206">15341 8710 31 0,'24'-15'34'15,"11"15"0"-15,-1 0 0 16,9 0-21-16,2 0-11 16,0-5-22-16,3 12-12 15,-15-7-2-15,2 6 1 16</inkml:trace>
  <inkml:trace contextRef="#ctx0" brushRef="#br0" timeOffset="35676.0668">15885 8603 45 0,'6'-26'34'0,"3"4"-4"16,3 0-6-16,-6 3-5 15,1 6-4-15,-7 3-5 16,0 10-3-16,0 0-3 31,0 19-1-31,0 3-1 0,0 6-1 16,0 3 0-16,3 3-1 16,3 4 1-16,-6-3-1 15,3-1 1-15,-3-2-1 16,-6-7 0-16,-1-5 0 15,-5-4-1-15,-3-6 1 16,-1-5 0-16,0-2-1 0,4-3 1 16,0-3-1-16,12 3 0 15,-3-9 1-15,12 4-1 16,6 5 1-16,7 0 0 16,4 0-1-16,1 5 0 15,-2-5-5-15,2 3-21 16,-4 1-11-1,-11-11 0-15,0 4 1 16</inkml:trace>
  <inkml:trace contextRef="#ctx0" brushRef="#br0" timeOffset="36091.559">16544 8167 70 0,'0'0'39'0,"0"0"0"15,-10 0-6-15,10 0-32 16,0 0-34-16,0 0-4 16,17 3-1-16,-17-3-2 0</inkml:trace>
  <inkml:trace contextRef="#ctx0" brushRef="#br0" timeOffset="36508.7567">16920 7965 37 0,'25'-3'35'0,"2"-6"1"15,7 13-3-15,3-4-20 0,-2 0-3 16,5 9-5-16,-7-1-1 16,-5 4-2-16,-12 2-1 15,-9 6-1-15,-10-2 1 16,-6 5-1-16,-7 2 1 0,-8-4-1 16,-1 3 1-16,2-4-1 15,2-1 1-15,4-1-1 16,4-3 2-16,13-15 0 15,0 8 0-15,11-8 0 16,8 0-1-16,10-4 1 31,3 0 0-31,5-5-4 0,5 3-8 16,-5 3-17-16,-6-6-11 16,2 3 0-16,-8-4 0 15</inkml:trace>
  <inkml:trace contextRef="#ctx0" brushRef="#br0" timeOffset="36761.8489">17182 7740 29 0,'28'3'32'0,"-1"-6"1"15,14 9-7-15,1-6-21 16,-2-7-30-16,6 14-4 16,-13-13-2-16,6 11-1 15</inkml:trace>
  <inkml:trace contextRef="#ctx0" brushRef="#br0" timeOffset="37179.1092">17591 7590 58 0,'24'-4'34'0,"-12"11"-5"15,-3 3-12-15,4 9-5 0,-7-1-3 16,3 5-2 0,-9 0-3-1,6-3 0-15,-6-3-2 0,0-3 0 16,0-14 0-16,0 0-1 16,0 0 0-16,10-13-1 15,2-4 0-15,1 0 0 16,4-4 0-16,0 1-1 15,1 2 1-15,0 5 0 16,-1 6 0-16,-2 7 1 0,-4 5 0 16,-2 7 1-16,-3 7-1 15,2 5 1-15,-5 1 0 16,1 2 1-16,-4 2-1 16,3-6-1-16,-3-1-5 15,0-3-19-15,-3-10-15 16,3-9-1-1,0 0 1-15,10 6-1 16</inkml:trace>
  <inkml:trace contextRef="#ctx0" brushRef="#br0" timeOffset="39895.3584">18454 8070 30 0,'18'6'27'15,"13"0"2"-15,-3-2-17 16,13-4-20-16,6 4-16 16,-10-8-3-1,6 4 0-15,-16-4 16 16</inkml:trace>
  <inkml:trace contextRef="#ctx0" brushRef="#br0" timeOffset="40058.0104">18485 8139 20 0,'-22'7'34'16,"20"3"1"-16,4-1-8 15,19-4-7-15,14 0-11 16,11-5-29-16,13 4-8 15,-5-10-5-15,13 9-1 0</inkml:trace>
  <inkml:trace contextRef="#ctx0" brushRef="#br0" timeOffset="40412.6216">19182 8095 17 0,'-16'-8'29'16,"27"11"1"-16,12-6 1 0,33 3-19 16,28-4-2-1,30 0-2-15,35 4 0 16,28-4-1-16,24 4 0 0,8 0-6 31,2-7-11-31,-8-3-22 0,-8 10-2 16,-43-9-2-16,-21 5 0 15</inkml:trace>
  <inkml:trace contextRef="#ctx0" brushRef="#br0" timeOffset="40728.9933">19876 7724 50 0,'0'-67'35'0,"6"-1"-6"15,-2 7-6-15,-4 2-5 16,5 14-5-16,-8 12-2 15,3 24-3-15,-11 19-4 16,4 27-1-16,-1 20-2 0,0 13-4 16,8 14-24-16,0 12-11 15,0-8-1-15,15 6 0 16</inkml:trace>
  <inkml:trace contextRef="#ctx0" brushRef="#br0" timeOffset="41398.3886">19338 8449 51 0,'0'16'33'0,"-8"9"-2"16,1 13-13-16,2 5-7 15,-1 1-4-15,3 5-1 16,-3-6-3-16,6-9 0 16,-3-10 0-1,3-14-1-15,0-10-1 16,16-19 0-16,-12-11 0 16,4-8 1-16,-4-11-2 15,2-6 1-15,-4-1-1 16,2 6 0-16,-4 8-1 15,0 13 1-15,-4 14 0 16,4 15 0-16,4 15 0 0,3 14 0 16,3 10 1-16,2 4-1 15,5-1 2-15,4-4-1 16,3-11 0-16,0-8 0 16,0-13 0-16,0-7-1 0,-1-16 0 15,-3-9 0-15,-5-6 0 16,2-6 0-16,-7-3 0 15,1 4 0-15,-2 9 0 0,-3 8 0 16,-6 20 1-16,0 0-1 16,4 14 0-16,-4 15 1 15,-3 13 0-15,0 2-3 16,3 6-10-16,0 0-24 31,0-11-1-31,5-2 0 0,-5-11 0 16</inkml:trace>
  <inkml:trace contextRef="#ctx0" brushRef="#br0" timeOffset="41698.4236">19764 8802 52 0,'0'0'37'0,"13"-21"1"16,2 10-4-16,-2 6-20 15,-1-4-6-15,0 9-4 0,-12 0-1 16,12 9-1 0,-15 0-1-1,-5 7 0-15,-2 1 0 16,-3 4 0-16,1-2 0 16,2-3-1-16,7-3 1 0,7 0-1 15,6-3 1-15,8-5-2 16,4 1 0-16,0-6-2 15,6 0-7-15,-6 4-22 16,-2-8-7-16,2 2 0 0,-6-12 0 16</inkml:trace>
  <inkml:trace contextRef="#ctx0" brushRef="#br0" timeOffset="41961.5989">20211 8374 51 0,'0'0'38'15,"0"0"1"-15,16 24-5 16,-13 2-18-16,5 15-7 16,-5 2-3-1,3 9-1-15,-2-4-2 16,-1-3-3-16,1-3-5 0,-8-15-9 15,4-8-22-15,-3-4-4 16,3-15 0-16,-14 0 0 16</inkml:trace>
  <inkml:trace contextRef="#ctx0" brushRef="#br0" timeOffset="42099.2608">20082 8657 63 0,'-7'-18'36'0,"20"15"-1"16,5-2-14-16,6-1-10 15,7 6-8-15,1 0-10 16,2 7-15-16,-4-4-13 16,8 9-1-1,-10-6 0-15</inkml:trace>
  <inkml:trace contextRef="#ctx0" brushRef="#br0" timeOffset="42399.3875">20499 8666 41 0,'9'-21'29'16,"6"6"-5"-16,2-5-8 0,-1-4-3 16,2 2-2-16,-7-4-1 0,5 6-1 15,-8-3 1 1,2 6-2-16,-7 0-1 16,-3 17-1-16,6-13-2 0,-6 13-1 15,0 14 0-15,4 4-2 16,-4 6 0-16,3 8-1 0,-3 2 2 15,4-1-1-15,-4 3 0 16,3-3 0-16,-1-7 0 16,2-2 0-16,-1-6 0 15,0-5-1-15,2-1-4 16,-5-12-18-16,0 0-18 31,0 0 0-31,0 0 1 0,0 0-1 16</inkml:trace>
  <inkml:trace contextRef="#ctx0" brushRef="#br0" timeOffset="43216.3401">22450 7329 31 0,'31'-5'31'0,"-12"5"-7"16,-31 5-3-16,-16-5-5 15,-23 9-6-15,-17-5-3 0,-5 1-4 16,-10-2 0 0,-4 4-2-16,3-7-1 0,10 4 1 15,12 1 0-15,18-1-1 16,16 0 0-16,19 4 0 0,19 2 1 15,15 5-1-15,17 3 0 16,14 6 0-16,6 8 1 16,0 1-1-16,0 9 0 15,-12 1 1-15,-18 7 0 16,-21 1 0-16,-22 3 0 0,-22-1-1 16,-18 3 2-16,-9-2-1 15,-9-3 0-15,4-2 1 16,6-8 1-16,14 3-1 15,11-10 0-15,16-2 1 16,15-6 0-16,19-9 0 31,16 0-1-31,16-5-1 0,18-4 1 16,16-3-1-16,14-5 0 16,13 4-1-16,7-4 1 15,-2 0-1-15,-10 4 1 16,-14-4-1-16,-18 3 1 15,-14-3-1-15,-16 4-3 0,-24-4-7 16,-18 0-26-16,0 0-2 0,-16-7 1 16,0 7-1-16</inkml:trace>
  <inkml:trace contextRef="#ctx0" brushRef="#br0" timeOffset="43862.9012">21726 8536 61 0,'11'3'36'0,"-11"13"-4"15,0 3-13-15,6 8-6 16,-6-3-5-16,0 8-2 15,-3-7-1-15,3-2-2 16,-5-8-1-16,5-15-1 0,0 0 1 16,0 0-1-16,17-25-1 15,-2 2 0-15,3-4 0 16,4 2 0-16,0-1 0 16,-1 6 0-16,-3 10 0 15,-3 6 1-15,-5 11 1 16,-1 8-1-1,-5 6 1-15,-4 6-1 16,0 2-1-16,0-2-6 16,10 0-17-16,2-4-15 0,-3-14-1 15,10-3 0 1,-4-12-1-16</inkml:trace>
  <inkml:trace contextRef="#ctx0" brushRef="#br0" timeOffset="44032.1066">22172 8592 34 0,'10'0'36'15,"11"0"-2"-15,-5 0 2 16,6-8-22-16,1 8-18 0,-1-7-24 16,0 12-5-16,-22-5-1 15,14 0-2-15</inkml:trace>
  <inkml:trace contextRef="#ctx0" brushRef="#br0" timeOffset="44201.8923">22138 8686 55 0,'0'0'36'16,"0"0"1"-16,22 9-6 0,0-14-19 15,12 5-9 1,3 0-8-16,-3 0-13 0,3 0-19 15,10 0 1-15,-2-5-1 16,3 5 0-16</inkml:trace>
  <inkml:trace contextRef="#ctx0" brushRef="#br0" timeOffset="44448.53">22730 8596 53 0,'-11'-17'38'15,"-5"8"0"-15,-10-1-5 16,-4 1-17-1,6 9-6-15,-7 4-5 16,3 6-3-16,6 8 0 16,3 5-1-16,6 6 0 15,13-1-1-15,6-1 2 16,11-4-2-16,11-5 2 16,3-8-1-16,3-10 1 15,1-5-1-15,-1-12 0 0,-6-7-1 16,-6 1-4-16,-22-9-10 15,-15 0-26-15,1 3 0 16,-13-5-1-16,-3 4 1 16</inkml:trace>
  <inkml:trace contextRef="#ctx0" brushRef="#br0" timeOffset="45288.007">21898 6768 29 0,'4'-12'32'0,"2"26"1"16,-6 6-11-16,0 10-6 15,0 11-5-15,-6 1-3 16,6 5-2-16,-4-6-2 16,4-4-1-16,0-12-2 15,0-10 1-15,0-15-1 16,0 0 0 0,4-26 0-16,0-5 0 15,-4-6 0-15,0-6-1 16,0-1 0-16,0 6 0 15,-4 2 0-15,4 9 0 0,0 11-1 16,0 16 1 0,11 9 0-16,-4 15-1 0,4 2 1 15,6 3 0-15,3 3 0 16,1-3 0-16,4-7 1 0,0-7-1 16,0-12 1-16,3-12 0 15,-4-8-1-15,0-7 1 16,-5-8-1-16,0-6 1 15,-7-1-1-15,-2 5 1 16,-2 4 0-16,-3 8 0 0,-5 13 1 16,0 9-1-16,-4 20 1 15,1 11-1-15,3 9 1 16,-3 3-4-16,6 13-13 16,4-6-22-16,-2-11 0 15,7 0-1-15,-2-14 0 16</inkml:trace>
  <inkml:trace contextRef="#ctx0" brushRef="#br0" timeOffset="45690.1516">22375 7031 42 0,'12'-7'35'0,"-1"-6"1"32,8 8-2-32,9 5-22 0,-3-3-6 15,0 11 0-15,-9 0-2 16,-5 8-2-16,-7-2 0 15,-11 8-1-15,-7-2 1 16,-6 4-1-16,-5-5 0 16,0-1 0-16,2-4 0 15,12-1 0-15,2-3 0 0,9-10 0 16,10 9 0-16,5-9 1 16,10 0-1-16,4 4 1 15,-2-4-2-15,-5-3-12 0,-6-1-25 16,9 4-2-1,-12-7 0-15,1 7-1 0</inkml:trace>
  <inkml:trace contextRef="#ctx0" brushRef="#br0" timeOffset="46405.5346">23182 7911 57 0,'0'0'36'0,"27"-5"-4"15,4 5-12-15,-1 0-7 16,12 0-2-16,-2 0-4 15,-1 0-2-15,-9 0-1 16,4 8-3-16,-12-4 0 0,-9 10-1 16,-5-3 1-16,-20 7 0 15,-10 3 0-15,-2 4 0 16,2 0 0-16,-9 4-1 16,1-3 1-16,-8-3 0 15,9-2 0-15,6-5-1 31,12-6 1-31,11-10 1 0,0 10 0 16,8-10 0-16,4-4 0 16,17 1 0-16,2-1 0 0,2 4 0 15,4 0-1-15,-7 0-2 16,-5 4-6-16,0-4-13 16,-5 0-20-16,-2 0-1 15,-18 0 0-15,19-7 0 0</inkml:trace>
  <inkml:trace contextRef="#ctx0" brushRef="#br0" timeOffset="46705.9327">23458 7663 74 0,'0'0'38'0,"26"0"-8"15,-1 3-12-15,5-3-5 0,7 4-4 16,-1-2-3-16,2 4-6 15,2 2-14-15,1 1-23 16,-19-9-1-16,-4 9-1 16,-18-9 0-16</inkml:trace>
  <inkml:trace contextRef="#ctx0" brushRef="#br0" timeOffset="47269.1088">23892 7543 36 0,'0'0'36'0,"10"0"0"15,-10 0-9-15,17 22-8 32,-6-6-5-32,-3 10-5 0,-8 2-4 15,4 0-1-15,-4 0-1 16,9-5 0-16,-3-5-2 15,-10-7 1-15,4-11-1 16,0 0 0-16,-5-15 0 16,17-3-1-16,3-6 1 15,-9 1-1-15,11 0-1 0,4-1 1 16,1 7-1-16,10 3 1 16,-6 8-1-16,-9 10 1 15,1 9 0-15,2 2 0 16,-14 8 0-16,9 3 1 15,-7-3 0-15,-11 2 0 16,3-1 1 0,3-4-1-16,-8-8 0 15,5-1 0-15,0-11-3 16,-12 9-5-16,12-9-32 16,-10 0-1-16,-1 0 0 0,11 0-1 15</inkml:trace>
  <inkml:trace contextRef="#ctx0" brushRef="#br0" timeOffset="52621.4284">1121 10878 24 0,'-53'0'35'0,"53"0"0"16,0 0-5-16,0 0-12 15,0 0-5-15,44-6-4 16,-7 6-3-16,6-9-4 16,1 7-4-16,11 2-9 15,-9 0-15-15,-4-4-10 16,-11 4 0-16,-7-4 0 0</inkml:trace>
  <inkml:trace contextRef="#ctx0" brushRef="#br0" timeOffset="52821.1257">1158 10994 58 0,'-32'41'39'0,"49"-35"1"15,17-6-14-15,11 8-9 16,8-8-9-16,-6-5-15 15,1 0-29-15,4 1-2 16,-17-10-1-16,-6 6-1 0</inkml:trace>
  <inkml:trace contextRef="#ctx0" brushRef="#br0" timeOffset="55709.3511">2108 10967 10 0,'-96'8'31'16,"27"1"2"-16,29-9-10 15,40 0-7-15,47 5-2 16,37-10 1-16,52-1-1 0,39-7-3 16,33 3-5-16,20-2 0 15,13 6-3-15,-8-3-3 16,-13-5-5-16,-19 9-10 15,-36 2-19-15,-41-6-4 0,-37 4 0 16,-44-1-1-16</inkml:trace>
  <inkml:trace contextRef="#ctx0" brushRef="#br0" timeOffset="55988.5161">2790 10625 28 0,'0'-60'36'0,"-2"-15"0"15,2 0-8-15,0 0-9 16,-7 3-4-1,7 15-4-15,-7 11-2 16,3 31-3-16,-1 26-2 16,2 31-1-16,3 23-5 0,0 12-14 15,0 13-23 1,0 11-1-16,0-7 1 16,6 5-1-16</inkml:trace>
  <inkml:trace contextRef="#ctx0" brushRef="#br0" timeOffset="56674.6237">2002 11462 38 0,'6'23'35'0,"-6"11"2"16,5 12-11-1,1 11-11-15,-6-3-4 0,8 4-2 16,-4-9-4-16,4-10-1 16,-1-15-2-16,-1-12 0 0,-6-12-1 15,12-27-1-15,-4-7 1 16,-3-15-1-16,-1-9 0 16,-7-7-1-16,-1-3 1 15,4 5-1-15,0 8 1 16,-2 9 0-1,2 14 0-15,0 18 0 16,0 14 0-16,14 17 0 16,3 11 1-16,2 5-1 15,-1 0 1-15,2 5 1 16,3-3-1-16,1-6 0 16,4-12 0-16,-3-9-1 15,-4-8 1-15,-2-16-1 0,0-6 0 16,-2-7 0-16,-3-9-1 15,-5 1 1-15,-3 1 0 16,-3 8 0-16,0 4 0 16,-3 12 1-16,0 12 0 15,5 17 1-15,-2 12 0 0,0 12 0 16,4 6 0-16,3 8 0 0,-1 5-3 16,-2-5-3-16,5 2-12 15,0-10-20-15,1-11-4 16,8-8-1-16,-5-13 0 15</inkml:trace>
  <inkml:trace contextRef="#ctx0" brushRef="#br0" timeOffset="56990.3364">2594 11839 22 0,'-18'-20'35'15,"18"11"2"-15,0-9-1 16,10-3-16-16,10 9-7 0,0 0-4 16,7 10-3-16,1 5-1 15,0 8 0-15,-9 6-1 16,-7 8-1-16,-12 4-1 0,-9 3 0 16,-7 1-1-16,-5-5-2 15,-4-4 0-15,0-7-1 31,6-3 0-31,6-9-1 16,13-5 1-16,0 0-1 16,10-10 0-16,5 1-3 0,8 5-8 15,1 4-22-15,-1-13-2 16,4 8 1-16,-8-9 0 16</inkml:trace>
  <inkml:trace contextRef="#ctx0" brushRef="#br0" timeOffset="57244.301">3028 11522 53 0,'0'-21'39'0,"0"21"2"16,19 0-3-16,-13 14-21 15,7 18-6-15,-4 1-5 0,4 12-2 16,-10-3-2-16,5 1-2 16,-1-2-6-16,-7-9-14 15,-4-8-22-15,4-6 1 16,0-18-1-16,-14 9 0 0</inkml:trace>
  <inkml:trace contextRef="#ctx0" brushRef="#br0" timeOffset="57391.4216">2873 11692 44 0,'10'0'36'0,"2"-10"1"16,22 10-1-16,4 0-26 15,7 0-10-15,9 0-14 16,2-6-20-16,6 6-2 16,-13-8 0-16,7 8 0 15</inkml:trace>
  <inkml:trace contextRef="#ctx0" brushRef="#br0" timeOffset="57775.6342">3528 11593 44 0,'0'-25'35'0,"0"-3"-6"15,3 0-6-15,-3-6-5 0,6 10-4 16,-6 0-4-16,0 11-2 0,0 13-1 15,0 0-2-15,0 9-2 16,0 13-1-16,7 13-1 16,4 5 0-16,-1 5-1 15,-1 2 1-15,-2-3 0 16,1 1-1 0,-8-10 1-16,0-3-1 15,-5-9 1-15,-8-5-1 16,-2-11 0-16,2-4 0 15,-2-3 0-15,5-8-1 16,10 8 1-16,-3-17-1 16,3 17 0-16,19-12 1 15,-4 10 0-15,4 2 0 0,2 0 0 16,-2 2-1-16,-4 6-6 16,-6-3-32-16,-9-5-1 15,18 0 0-15,-13-9 0 16</inkml:trace>
  <inkml:trace contextRef="#ctx0" brushRef="#br0" timeOffset="59677.9063">4451 10890 38 0,'0'0'37'0,"0"0"0"15,0 0-3-15,0 0-25 16,0 9-37-16,3-18-4 15,10 4-3-15,-3-9-2 16</inkml:trace>
  <inkml:trace contextRef="#ctx0" brushRef="#br0" timeOffset="60279.9024">4914 10937 33 0,'-55'0'19'0,"25"-6"1"15,30 6-3-15,52-12-1 16,36 2-2-16,45 1-4 15,42 0-2-15,46 5 0 16,37 2 0-16,26 2-1 16,23 0-2-16,16 6 0 15,-4 2-1-15,-3-1-1 0,-19 1-3 16,-27-4-4-16,-28-4-32 16,-31 6-1-16,-51-6 0 15,-39-2 0-15</inkml:trace>
  <inkml:trace contextRef="#ctx0" brushRef="#br0" timeOffset="66242.4913">25184 14875 8 0,'-127'-106'57'0,"55"44"-40"15,-13-6-3 1,3-6-3-16,-5 4-1 0,-21 2-2 15,4 15 0-15,3 4 0 16,-4 23 0-16,4 11-1 0,1 25-1 16,-2 10-1-16,0 13-2 15,21 5-2-15,7-1 0 16,13-2-3-16,6-9 1 16,19-12-2-16,-1-16 1 0,5-17-1 15,2-20 1-15,-10-16 1 16,-13-13 1-16,-20-11-1 15,-21-6 1-15,-22 1 0 16,-14 10 2-16,-16 16-1 16,-16 27 0-16,-13 24 1 15,-1 25 0 1,3 26 0-16,8 22 1 16,11 14-2-16,11 8-1 15,18-1-1-15,18-11-1 16,19-11-2-16,10-17 0 15,13-21-2-15,-3-22-2 16,3-16 0-16,-10-21 1 16,-8-5 3-16,-9-4 4 0,-15 9 3 15,-5 21 2-15,-9 25 2 0,-127 110 11 32,135-15-9-32,9 17-2 0,18 15-8 15,19 2-3-15,11-10-2 16,21-14-1-16,10-24 0 15,10-22 1 1,-5-23-1-16,-8-18 3 16,-19-15 1-16,-24-9 3 15,-26 1 2-15,-27 12 1 16,-26 20 1-16,-24 22 0 16,-9 24 2-16,-5 20-2 15,6 14 2-15,12 4-2 16,22 6 0-16,23-15-2 0,30-13 0 15,26-24-2-15,23-21 0 16,16-19-2-16,9-14 1 16,1 3 1-16,-5 3 0 15,-9 19 1-15,-7 23 0 16,-11 32 0-16,-10 25 1 0,0 28 0 16,3 14-1-16,11 8 1 15,13 2-1-15,12-5 1 16,18-11-3-16,5-16 4 15,18 5 0-15,3-10-1 0,4-1 0 16,0-12-2-16,-6-14-9 16,5-32-30-16,-24-62 3 31,72-24-6-31,-30 0 1 0</inkml:trace>
  <inkml:trace contextRef="#ctx0" brushRef="#br0" timeOffset="67790.7527">19713 16007 16 0,'-48'8'26'0,"-25"-8"-7"31,-2 6-9-31,-9 0-2 0,-3 1-1 16,2 0-1-16,9 5-1 15,10-3 0-15,14 4-1 16,18 2 1-16,18-4 1 16,20 0 0-16,18-4-1 15,16 5 1-15,15-1 1 16,13 6 0-16,2-1 0 0,2 7-2 15,-13 4-1-15,-15 10-1 16,-25 6-1-16,-22 7 1 16,-27 5-3-16,-21 6 1 15,-19 2 0-15,-13 4-1 0,-9 4 0 16,2-7 1-16,12-3-1 16,12-6 0-16,18-10 0 31,19-7 1-31,24-15 0 15,24-4 0-15,28-13 1 0,23-6 1 16,17-4 0-16,17 4 0 16,6-6 0-16,5-2 0 15,-1 1 0-15,-5 0-1 16,-12 1 0-16,-13 6-3 0,-16 6-2 16,-16-6-6-16,-10 4-23 15,-16 9-9-15,-15-4 1 16,-7 4-1-16</inkml:trace>
  <inkml:trace contextRef="#ctx0" brushRef="#br0" timeOffset="68359.8945">18644 17215 30 0,'15'0'34'16,"-15"0"-2"-1,14 23-12-15,-7 2-4 16,-2 2-5-16,-2 2-1 15,-3 0-4-15,0 2-2 16,-3-11-1-16,3-20 1 16,0 0-4-16,0-17-1 15,7-10 0-15,5-1 0 16,4-4 1-16,2-2 0 0,2 5 0 16,4 12 0-16,0 8 0 15,-2 9 1-15,-4 13 0 0,-4 5-1 16,-5 4 2-16,-1 7-2 15,-8-1 2-15,0 1-2 16,0-2 0-16,-7-8-3 16,7-2-8-16,-6 0-15 0,6-17-11 15,0 0 1-15,0 0-2 16</inkml:trace>
  <inkml:trace contextRef="#ctx0" brushRef="#br0" timeOffset="68545.3273">19058 17297 32 0,'14'0'31'16,"12"2"0"-16,-7-2-16 15,5 0-17-15,1 0-15 16,-9-4-11-16,9 4-3 0,-13-7 1 15</inkml:trace>
  <inkml:trace contextRef="#ctx0" brushRef="#br0" timeOffset="68708.0934">19071 17362 25 0,'-7'10'36'0,"21"-5"-1"16,0-8-1-16,18-4-20 15,2 1-20-15,-7-5-25 16,15 11 0-16,-11-5-4 16,6 5 2-16</inkml:trace>
  <inkml:trace contextRef="#ctx0" brushRef="#br0" timeOffset="69292.9641">19467 17234 20 0,'6'10'34'16,"-9"2"0"-16,10 8-3 15,-2 10-15-15,-5 0-6 16,0 5-1-16,3-8-5 16,0 0 0-16,-3-7-2 15,3-8-1-15,-3-12 1 16,0-13-2-16,0-12-1 0,0-10 0 15,-3-1 0-15,0-5 0 16,3 3 1-16,-3 3 2 16,-1 7-2-16,4 12 1 15,0 16 1-15,0 0 0 16,14 25 0-16,1 4 1 16,1 3-1-1,4 6 0-15,2 6 0 16,3-5-1-16,1-7 1 0,1-12 1 15,-4-8-3 1,0-9 1-16,-3-13 0 16,-2-7-2-16,-5-14 3 0,-1-8-2 15,-5 1 1-15,-4 7 0 16,-3-1 0-16,0 5-4 16,-3 10-4-16,-5 3-9 0,8 14-24 15,-9 4 1-15,9-4 0 16,-5 20-3-16</inkml:trace>
  <inkml:trace contextRef="#ctx0" brushRef="#br0" timeOffset="69631.3641">19830 17512 35 0,'6'-12'36'0,"7"7"1"15,-8-9-7-15,4-1-12 0,2 1-4 16,-3 2-7-16,2 7-3 16,-10 5 0-16,15 0-1 15,-15 0-1-15,12 10 2 16,-9 7-2-16,0 7 1 0,-3 2 0 15,0-1 0-15,0 3 0 16,0-3 0-16,0 1-3 16,0-4-3-16,0 0-6 15,-5-5-32-15,5-17-1 16,0 0 0-16,0 0 1 16</inkml:trace>
  <inkml:trace contextRef="#ctx0" brushRef="#br0" timeOffset="70463.6631">19330 15724 17 0,'0'0'34'31,"10"24"1"-31,-13-6 0 0,-2 4-18 16,5 10-5-16,-4-7-3 15,4 2-3-15,-3-8-2 16,3-6-1-16,0-13-1 16,0 0-1-16,12-24-1 15,-9-3 1-15,-3-6-1 16,0-1 1-16,0-2-1 0,0 6 0 16,0 7 1-16,-5 6 0 15,5 17 0-15,0 0 0 16,0 0-1-16,5 26 2 15,6-1-2-15,2 2 1 16,6 5 0-16,2-7 1 16,2-7-2-1,4-3 1-15,-4-11 0 16,2-6 0-16,-5-12 0 16,-2-4 0-16,-8-12 0 15,-2 0-1-15,-5-3 1 16,-3 2-1-16,0 3 0 0,0 8-1 15,-3 10-6 1,3 10-15-16,-20-4-16 0,20 18-2 16,-3-1 1-16,8 11 0 15</inkml:trace>
  <inkml:trace contextRef="#ctx0" brushRef="#br0" timeOffset="70879.3776">19678 15827 26 0,'12'-19'37'0,"1"13"1"16,-1-6 0-16,0 2-17 15,7 10-7-15,-6-4-6 16,5 11-3-16,-8 2-1 16,-2 3-2-16,-8 4 0 15,-3 5-1-15,-7 0 0 0,-7-3 0 16,1-1-1-16,-3-1 1 16,4-6-1-16,2-1-1 15,13-9 0-15,0 0 0 16,-3 9 1-16,13-9 0 0,5 0 0 15,3 0 1-15,1 0-1 16,0 0 1-16,-3 0 0 31,-1 0 0-31,-2 0-4 0,-13 0-28 16,0 0-9-16,0 0 1 16,0 0-2-16</inkml:trace>
  <inkml:trace contextRef="#ctx0" brushRef="#br0" timeOffset="71912.0521">20297 16722 26 0,'11'-13'30'0,"7"6"-4"16,-5-10-6-16,-3-5-4 31,0 0-5-31,-10-8-1 0,-3 5-3 16,-11-2 0-16,-1 5-2 15,-11 5-1-15,-3 10-1 16,-4 7-1-16,1 17 0 16,3 7-1-16,4 5 0 15,7 4 0-15,8 4-1 0,10-4 0 16,6-3 0-16,9-9 0 0,6-10 1 16,1-11-1-1,3-5 0-15,-3-10 1 0,-1-4-1 16,-4-3 1-16,-3 1-1 15,-5 3 0-15,-3 5 1 16,-6 13-1-16,0 0 0 31,8 13 0-31,-3 5 1 0,2 6-1 16,7-1 1-16,3-2-1 16,2 0-3-16,3-3-8 15,-2-9-23-15,-6-15-4 16,4 2 1-16,-12-14-1 15</inkml:trace>
  <inkml:trace contextRef="#ctx0" brushRef="#br0" timeOffset="72496.6316">20478 16161 61 0,'5'16'24'0,"-5"-2"-3"15,0 6-5-15,0 2-3 16,0-1-2-16,0 4-3 15,0-9-2-15,0 2-2 16,0-18-1-16,0 10-1 16,5-21-1-1,2-3 0-15,3-6 0 16,3-4 0-16,2 0-1 16,2 2 0-16,0 2 1 15,-1 9 0-15,-2 11 1 0,-2 5 0 16,-2 11 1-1,-4 6 0-15,-2 3 0 0,1 6 0 16,-1-7-1-16,2 1 0 0,-3-6-1 16,3-7-2-16,0-2-9 15,-3-1-28-15,-3-9-2 16,10-2 0-16,-10 2 0 16</inkml:trace>
  <inkml:trace contextRef="#ctx0" brushRef="#br0" timeOffset="72997.0961">21001 16512 22 0,'0'0'36'0,"12"0"1"15,8 0-1-15,1 0-15 16,6 0-11-16,8 0-4 0,5-4-7 16,0 4-8-16,-2 0-9 15,-4 0-13-15,-10 0-5 16,1 0-1-16,-12-3 2 16</inkml:trace>
  <inkml:trace contextRef="#ctx0" brushRef="#br0" timeOffset="73213.7367">21030 16624 40 0,'0'0'38'15,"11"7"1"-15,12-7-7 0,9 0-13 16,-2-2-6-16,12 2-6 15,-2 0-8-15,-4 6-36 16,-3-9 0-16,-1 3-3 16,-9-17 0-16</inkml:trace>
  <inkml:trace contextRef="#ctx0" brushRef="#br0" timeOffset="73866.7647">21623 16540 3 0,'12'12'28'15,"6"-17"1"1,30 10-3-16,26-5-12 0,19-5-4 16,32 5 1-16,32-7 1 15,30 7 0-15,24-12-1 16,28 11-1-16,9-8-2 0,9 9-2 16,-13 5-2-16,-3-1-1 15,-26 3-2-15,-24-1-2 16,-27 3-1-16,-27-4-1 15,-35 3-1-15,-21-8 0 16,-26 7-6-16,-55-7-7 31,48 0-16-31,-48 0-6 0,0 0 2 16,0 0 1-16</inkml:trace>
  <inkml:trace contextRef="#ctx0" brushRef="#br0" timeOffset="75018.0319">22203 16136 11 0,'23'-23'62'16,"-12"5"-38"-16,-7-2-7 16,-4-8-5-16,-4 1-4 15,-6-2-3-15,-4 1 0 16,-7 3-2 0,-2 6 0-16,-7 9-1 15,1 10 1-15,0 14-2 16,0 8 1-16,6 12-1 15,5 6 1-15,6 6-1 16,12-1 0-16,9-7-1 16,7-6 1-16,5-10 0 0,8-13 0 15,2-14 0-15,2-10 0 0,-1-10 0 16,-3-8 0-16,-6-3 0 16,-4-2 0-16,-6 4 0 15,-4 9 1-15,-9 4 0 16,0 8 0-16,0 13 1 15,-9 4-1-15,2 9 1 16,4 13-1-16,3 2 0 0,0 5 0 16,9 1-1-16,4-2-1 15,1-3-3-15,-2-7-7 16,8-7-27-16,-2-5-2 16,-7-11 0-16,5-7 0 15</inkml:trace>
  <inkml:trace contextRef="#ctx0" brushRef="#br0" timeOffset="75519.553">22365 15591 19 0,'0'-12'36'0,"12"18"0"16,-12 6 1-16,0 9-18 16,4 10-7-16,-9 0-4 15,5 1-2-15,-5-6-2 32,2 0-2-32,-1-13 0 0,4-13-1 15,0 0 0-15,-6-19-1 16,6-6 1-16,0-8-1 15,0-5 0-15,0 1 0 16,3 0 0-16,-3 5-1 16,-3 9 1-16,3 10 0 15,0 13 0-15,9 13 1 0,-5 8-1 16,5 8 0-16,0 1 0 16,8 3 1-16,3-2-1 15,0-3 1-15,3-9-1 16,3-10 1-16,1-9-1 0,-2-9 1 15,-1-10-1 1,-5-11 0 0,-6-8 1-16,-3-3 0 15,-2 0-1-15,-8 5-1 0,4 7-1 16,-10 5-5-16,1 15-10 16,5 9-21-16,-8 9-1 15,11 9 0-15,-3 2 1 16</inkml:trace>
  <inkml:trace contextRef="#ctx0" brushRef="#br0" timeOffset="75841.0827">22695 15811 51 0,'0'0'34'0,"19"-5"-7"15,-6 1-4-15,-5-10-7 16,2 3-5-16,-5-5-4 16,1 0-1-16,-6-2-2 0,8 3 0 15,-4 3 0 1,-4 12-2 0,0 0 1-16,0 0-1 15,-4 18 0-15,8 2-1 16,-4 4 0-16,0 1 1 0,0 3-3 15,6-7-5-15,0-9-30 16,-1 2-4-16,-5-14 0 16,0 10-1-16</inkml:trace>
  <inkml:trace contextRef="#ctx0" brushRef="#br0" timeOffset="76273.0049">22940 16122 26 0,'0'0'38'0,"14"-4"1"16,4 4 0-16,12 5-19 16,1-5-6-16,6 8-5 15,1-3-7-15,-4-5-18 32,-4 0-22-32,6 4 0 0,-12-11-2 15,-8 1 0-15</inkml:trace>
  <inkml:trace contextRef="#ctx0" brushRef="#br0" timeOffset="76942.8939">23688 16213 37 0,'13'-15'33'0,"-2"-1"-5"16,0-1-6-16,-11-10-6 15,8 7-3-15,-8-8-4 0,-5 4-2 16,-11-4-2-16,-3 5-2 15,-5 0 0-15,2 10-2 16,-4 3-1-16,-1 10 0 0,-1 10 0 16,-1 9 0-1,11 10 0-15,8 6 0 0,7 4 0 32,3 2 0-32,9-3 0 15,2-5 0-15,7-8 0 0,6-9-1 16,4-10 1-16,-4-12 0 15,-3-7 0-15,0-10 0 16,-6-5 0-16,6-2 0 16,-5 1 0-16,-2 2 1 15,-11 8 0-15,4 7 0 0,-7 12 0 16,11 0 1-16,-5 14 0 16,-3 10-1-16,2 1 1 15,2 5-2-15,4 0-7 16,-6-3-23-16,-2-12-9 15,7-4 0-15,-10-11 0 16</inkml:trace>
  <inkml:trace contextRef="#ctx0" brushRef="#br0" timeOffset="77606.0283">23812 15552 41 0,'0'-11'35'15,"0"11"1"-15,0 24-13 16,-6-5-7-16,2 12-5 15,0-1-5-15,4 5 0 16,0-3-2-16,0 0 0 16,0-12-1-16,0-8-1 15,0-12-1-15,8-7 0 0,0-11 0 16,0-6-1-16,-8-12 1 0,8-3-1 16,-4-2 0-1,5 2 0-15,0 4 0 0,-9 10-1 16,0 8 1-16,0 17 0 15,0 0 0-15,-3 20 0 32,8 8-1-32,-2 2 1 0,2 4 0 15,7-1 0-15,9-3-1 16,5-5 1-16,4-8 0 16,-6-9 0-16,1-8 1 15,-2-11-1-15,-3-9 0 16,6-8 0-16,-11-8 0 15,-6-5 0-15,-3 2 0 0,-3 2-1 16,-3 6-4-16,0 6-15 16,-4 9-19-16,-7 12 0 15,11 4 0-15,0 16-1 16</inkml:trace>
  <inkml:trace contextRef="#ctx0" brushRef="#br0" timeOffset="78091.3781">24137 15775 19 0,'13'-9'35'0,"4"-4"-1"16,-4 5-10-16,7 8-5 16,-4 0-5-16,-11 10-4 15,-2-1-3-15,-8 7-2 16,-6 3-2-16,-9 2-1 15,1-2 0-15,-8-1 1 16,1-8-2 0,12-3 1-16,-6-7-1 15,11-4-1-15,9 4 1 16,0-15-1-16,12 5 0 16,1 1 0-16,-2 3 0 0,7 6 0 15,5 0 1-15,-8 8-1 16,9 4 0-16,-6-3-2 15,-2 8-4-15,3-11-15 0,-6 0-17 16,-13-6-2-16,11 3 2 16,-11-3 1-16</inkml:trace>
  <inkml:trace contextRef="#ctx0" brushRef="#br0" timeOffset="78375.6559">24407 15608 21 0,'0'0'37'0,"12"-43"1"0,-12 43-3 15,0 0-11-15,0 0-10 16,28 64-5-16,-28-64-4 15,5 58-1-15,-5-58-2 0,10 58-1 16,-10-58-2 0,18 43-3-16,-18-43-7 0,0 0-17 15,0 0-11-15,-2 48-1 16,2-48 0-16</inkml:trace>
  <inkml:trace contextRef="#ctx0" brushRef="#br0" timeOffset="78807.3277">24353 15680 30 0,'0'0'37'16,"0"0"1"-16,0 0-5 16,0 0-16-16,0 0-5 15,50 28-5-15,-50-28-3 16,44 1-3-16,-44-1-2 15,55-6 1-15,-55 6-2 0,41-17 0 16,-41 17 0-16,52-30 1 16,-52 30-1-16,41-30 2 15,-41 30-1-15,0 0 1 0,18-43 1 16,-18 43 0 0,0 0 1-16,0 0 0 0,0 0-1 31,0 0 1-31,0 0 1 15,0 0-1-15,0 0-1 0,0 0 1 16,28 58-1 0,-28-58 1-16,4 62 0 0,-4-62-1 15,20 62 0-15,-20-62 0 16,6 51 0-16,-6-51 0 16,0 0 0-16,0 0 0 0,17 46 0 15,-17-46-2-15,0 0-5 16,0 0-34-16,0 0-1 15,0 0 1-15,0 0-1 16</inkml:trace>
  <inkml:trace contextRef="#ctx0" brushRef="#br0" timeOffset="79523.7252">22430 17007 20 0,'5'23'33'15,"-5"-23"-2"-15,11 0-6 16,3-6-5-16,1-14-5 16,5-5-4-16,-2-10-2 15,5-5-3-15,0-2 0 0,0 4-1 16,-5 3-1-16,-4 11-1 16,-7 12 1-16,-7 12-1 15,10 26 0-15,-6 18-1 16,-4 4 0-16,0 8 0 0,0 3-1 15,0-1 1 1,7-8-1 0,-2-2 0-16,-1-10-1 15,-4-15-5-15,3-2-11 16,8-13-27-16,-11-8 2 0,10-8-2 16,-10-4 1-16</inkml:trace>
  <inkml:trace contextRef="#ctx0" brushRef="#br0" timeOffset="79766.1688">22920 17009 45 0,'0'0'40'0,"22"0"0"16,7-4-5-16,14 4-22 0,4-8-4 15,9 8-4 1,3 0-3-16,-6-3-7 0,-7 3-21 16,-9 8-13-16,-14-8-2 0,-8 10 1 15</inkml:trace>
  <inkml:trace contextRef="#ctx0" brushRef="#br0" timeOffset="80502.6791">23612 17132 40 0,'20'0'35'0,"-2"-6"-7"0,-3 0-6 15,8-3-5-15,-8-8-6 16,4 4-2-16,-10-6-2 16,-3-7-2-16,-6-8-1 15,-10-2-1-15,-4-3 0 16,-3 7-1-16,-6 8 0 0,-8 2-1 15,0 13 0-15,2 13 0 16,4 16-1-16,10 13 0 16,3 8 0-16,3-1 1 15,9 1-1-15,11-4 0 16,4-7-1-16,4-7 1 16,5-9 0-1,0-14 1-15,-3-6-1 16,3-5 0-16,-2-10 0 15,-7 1 0-15,-2 0 1 16,-4-5 0-16,-6 7-2 16,2 6 1-16,-5 12 0 15,9-5-1-15,-9 5 1 0,0 21 0 16,5-2-1-16,4 3 2 0,0-2-1 16,1 2 0-1,0-3 0-15,1-7 1 16,2 1 0-16,-1-4-1 0,4-3 0 15,-6-2 0-15,-10-4 1 16,10 3-1-16,-10-3-2 16,0 0-4-16,14 0-33 0,-14 0-1 15,-16-6 1-15,16 6-1 16</inkml:trace>
  <inkml:trace contextRef="#ctx0" brushRef="#br0" timeOffset="88955.4063">5320 10519 42 0,'13'-17'27'15,"-4"0"-1"-15,6-10-4 16,-2-4-4-16,0-7-6 15,2-5-2-15,-5-4-3 0,2 8 0 16,-6 1-1-16,2 9-2 16,-8 9 0-16,0 20-1 15,0 0 0-15,5 25-1 16,-5 16-1-16,6 2 0 16,-3 12 0-16,3 2-1 0,0 2 1 15,2-2 0-15,2-10-1 16,-7-10-8-16,1-14-32 15,5-6 1-15,-9-17 0 16,10 0-1-16</inkml:trace>
  <inkml:trace contextRef="#ctx0" brushRef="#br0" timeOffset="91506.7588">5857 10478 43 0,'0'0'38'16,"0"0"1"-16,17 7-7 16,11-2-12-16,9-5-11 0,13 4-15 15,0-4-29-15,10 0-2 32,-2-5-2-32,5 5 0 15</inkml:trace>
  <inkml:trace contextRef="#ctx0" brushRef="#br0" timeOffset="92291.3627">6570 10389 40 0,'0'0'36'0,"18"5"0"16,-2-1-8-16,12-9-13 0,9 5-6 16,1 0-3-1,9 0-2-15,-5 3-1 0,-5 0-2 16,-3 1 0-16,-12 4 0 16,-12 1 0-16,-10 1-1 0,-13 4 1 15,-14 3 0-15,-5 0-1 16,-8 5 1-16,-2-3 0 15,1 4-1-15,3-1 0 32,7-4 1-32,10-3 1 0,15-1-1 15,9-4 1-15,14-1 0 16,9-4 0-16,5-1 0 16,12-4-3-16,-5-4-10 15,2-1-28-15,3 0 0 16,-8-9-1-16,-1 5 0 15</inkml:trace>
  <inkml:trace contextRef="#ctx0" brushRef="#br0" timeOffset="92692.1541">6880 10086 44 0,'0'0'37'0,"0"0"-1"0,13-5-11 16,12 5-7-16,3 0-5 16,13 0-4-16,-5-5-3 15,8 5-4-15,-5 0-15 16,-4 7-25-16,-17-7 0 15,-5 12-2-15,-13-12 1 0</inkml:trace>
  <inkml:trace contextRef="#ctx0" brushRef="#br0" timeOffset="93208.3171">7494 9760 41 0,'-24'-13'34'0,"-1"17"1"0,-6 9-14 16,-3 14-6-16,9 17-4 16,-3 6-3-16,15 16-2 15,3 4-2-15,15 1 0 16,6-3-2-16,8-6-2 15,12-11-8-15,-4-10-20 16,8-18-9 0,3-13 0-16,-5-15-1 15</inkml:trace>
  <inkml:trace contextRef="#ctx0" brushRef="#br0" timeOffset="93756.1688">7603 9900 4 0,'0'22'33'16,"-4"2"1"0,4 13-2-16,0 2-12 15,0 1-5-15,0 2-3 0,0-7-5 16,4-8-1-16,-4-8-3 0,0-19-1 15,12 3 0-15,-6-13-1 16,-2-12 0-16,-4-6 0 16,3-10-1-16,-6 1 1 15,0-4-1-15,-2 9 0 32,0 3-1-32,2 9 1 0,3 8-1 15,0 12 2-15,3 8-1 16,3 11 0-16,6 4 1 15,0 1-1-15,5 3 2 16,-2-7-1-16,1-3 0 16,2-3 0-16,-2-14-1 15,-2 0 1-15,-1-16 0 0,-3-4 0 16,-4-4-1-16,0-2 0 16,-6 0 0-16,4 0 0 15,-4 6 0-15,0 7 1 16,0 13-1-16,0 0 2 15,0 29 0-15,0 3 0 0,0 6 0 32,6 7 1-32,0 3-2 0,2-3-5 15,6 1-14 1,0-12-20-16,-4-12-2 0,6-3 1 16,-3-14 0-16</inkml:trace>
  <inkml:trace contextRef="#ctx0" brushRef="#br0" timeOffset="94140.8208">7897 10204 33 0,'13'-11'36'0,"-4"-7"0"16,10 4-7-16,2 4-13 15,-2-2-4-15,3 12-2 0,-10 4-4 16,-3 10 0 0,-9 4-3-16,-6 5 0 0,-9 3 0 15,-2-1-1-15,0-1-1 16,0-3-1-16,3-6 1 0,7-6-1 15,7-9 0-15,0 10-1 16,13-10 1-16,5 4-1 16,1-4 2-16,6 0-2 15,-3 5-4-15,-1-5-13 0,-3 0-20 16,1 0-1-16,-6-9 0 16,5 6 0-16</inkml:trace>
  <inkml:trace contextRef="#ctx0" brushRef="#br0" timeOffset="94409.7323">8245 9982 72 0,'0'0'39'15,"0"0"-3"-15,0 11-11 16,3 12-9-16,-6 1-8 16,6 8-2-16,-3 5-2 15,4-5-2-15,-4-4-2 0,4-4-3 16,0 0-6-16,-4-10-16 16,0-14-15-16,-4 8-1 15,4-8 0 1,-11-14 0-16</inkml:trace>
  <inkml:trace contextRef="#ctx0" brushRef="#br0" timeOffset="94541.2524">8121 10109 27 0,'0'0'35'0,"18"0"-1"16,1 0-2-16,5 0-16 0,8 0-16 15,2 0-30-15,6 4-2 16,-7-8-2-16,5 9 0 15</inkml:trace>
  <inkml:trace contextRef="#ctx0" brushRef="#br0" timeOffset="94826.0579">8530 10092 37 0,'7'-20'34'0,"1"8"0"0,-8-5-6 32,4 0-10-32,3 0-4 0,-7 1-4 15,7 5-1-15,-7 11-2 16,0 0-2-16,0 0-1 16,0 17-1-16,0 5-1 15,0 5 0-15,0 6-1 16,0 4-1-16,5-4-3 15,-5-6-7-15,6-3-31 0,1-4 1 16,-1-11-1-16,3-4 0 16</inkml:trace>
  <inkml:trace contextRef="#ctx0" brushRef="#br0" timeOffset="95257.8752">8730 9811 35 0,'18'4'36'16,"-2"6"-2"-16,8 9-6 16,4 13-6-16,-9 2-7 15,4 12-5-15,-15 4-2 0,-5 5-3 16,-12-1-1-16,-6 0-1 16,-8-7-2-16,-5-5 1 15,1-6-1-15,2-7 0 16,7-9-1-16,5-3 1 15,1-12 0-15,12-5 0 16,-10 4-1 0,10-4 1-16,0 0-2 15,0 0-4-15,9-9-35 16,-9 9-1-16,13-9 1 16,-13 9-1-16</inkml:trace>
  <inkml:trace contextRef="#ctx0" brushRef="#br0" timeOffset="96574.0352">5618 11621 26 0,'10'-10'30'16,"-3"-12"-3"-16,0-5-5 15,7 1-3 1,-2-7-4-16,2 6-3 15,-5-4-2-15,5 12-1 16,-8-3-2-16,1 11-1 16,-7 2-1-16,0 9-1 15,0 0-1-15,5 18-1 16,-5 1 0-16,6 8-1 16,-2 15 0-16,-1 4 0 0,2 4 0 15,0 3 1-15,0-2-1 16,0-4-1-16,2-6-4 0,-7-17-10 15,6-9-26 1,5-7-1-16,-11-8 0 0,18-10 0 16</inkml:trace>
  <inkml:trace contextRef="#ctx0" brushRef="#br0" timeOffset="96845.4497">6053 11598 34 0,'0'0'39'0,"0"0"0"16,27 0 1-16,-2 0-20 15,6-4-9-15,10 4-8 0,2 0-16 0,7 4-24 16,-11-4-1-16,-1 0-2 16,-7 0 0-16</inkml:trace>
  <inkml:trace contextRef="#ctx0" brushRef="#br0" timeOffset="97361.4097">6593 11468 43 0,'15'0'36'0,"0"-5"1"16,15 5-11-16,4 0-12 15,1-3-5-15,11 3-2 16,-6 0-2-16,-2 0-2 15,-7 3-2-15,-4 2 0 16,-11-1 0-16,-9 6-1 16,-10 2 1-16,-13 3 0 0,-5 2-1 15,-6 8 1-15,-5 3 0 16,-3 1-1-16,-2-2 0 16,6 0 0-16,3-4 0 15,7-3 1-15,15-6 0 16,9-4 0-16,12-5 0 15,11-2 0-15,5-3 1 0,8 0-2 16,2 0-5-16,0-8-15 16,-8-2-19-16,4 5-1 15,-9-9 0-15,-1 0 1 16</inkml:trace>
  <inkml:trace contextRef="#ctx0" brushRef="#br0" timeOffset="97615.5804">6949 11272 53 0,'0'0'37'15,"17"-10"0"-15,5 3-9 16,9 7-15-16,1-3-9 16,8 3-6-16,1 0-19 15,-1 5-16 1,-10-5 1-16,2 6-2 16</inkml:trace>
  <inkml:trace contextRef="#ctx0" brushRef="#br0" timeOffset="97994.7354">7370 11262 11 0,'5'-19'31'16,"-5"19"0"-16,13-17-5 15,-4 0-7 1,2 5-3-16,-5 0-3 16,3 6-1-16,-9 6-3 15,12-10-2-15,-12 10-1 16,0 0-2-16,0 10-2 16,-3 1-1-16,1 6 0 15,2 2 0-15,-4 7 0 16,4-1-1-16,0 3 2 0,4 0-1 15,-2-1 1-15,1-4-1 16,-3-5 0-16,3-6 0 16,-3-3-6-16,0-9-34 15,0 0-1-15,0 0 1 16,0 0-2-16</inkml:trace>
  <inkml:trace contextRef="#ctx0" brushRef="#br0" timeOffset="140092.8635">9616 10742 24 0,'-74'-6'28'0,"19"12"-3"0,10-2-11 15,21 1-2-15,24 5-2 32,27-2 1-32,32-1-2 15,28-7-1-15,35 2-2 0,16-4-1 16,15-3-4-16,7-2-2 15,-6 2-3-15,-10 1-7 16,-23 4-12-16,-33-8-12 16,-20 13 1-16,-34-5 0 15</inkml:trace>
  <inkml:trace contextRef="#ctx0" brushRef="#br0" timeOffset="140424.9737">9551 10946 28 0,'-37'2'27'15,"27"2"-9"-15,10-4-3 0,32 5-1 16,21-5-1-16,24-5-1 16,27 1-1-16,16-4-3 15,18 4-3-15,5-6-1 16,-3 4-1-16,-13 0-2 16,-19 6-4-16,-20 0-11 15,-24 8-20 1,-32-8-1-16,-17 0 0 15,-28-8 0-15</inkml:trace>
  <inkml:trace contextRef="#ctx0" brushRef="#br0" timeOffset="141057.0165">9722 10226 25 0,'0'0'33'0,"0"0"-3"0,15 5-4 15,-15-5-5-15,0 0-5 16,12 4-2-16,-12-4-4 16,0 0-2-16,0 0-2 0,0 0-1 15,0 0-3-15,0 0-5 16,0 0-29-16,4-10-7 15,-4 10-1-15,9-13 0 16</inkml:trace>
  <inkml:trace contextRef="#ctx0" brushRef="#br0" timeOffset="141694.722">9998 10072 28 0,'-10'5'32'16,"10"-5"1"-16,0 0-8 16,15 5-7-16,5-5-5 15,7 0-4 1,6 0-2-16,5-2-1 15,3 2-1-15,-4 0-3 16,-2 0 0-16,-5 0-1 16,-5 0 0-16,-10 6-1 15,-5-2 1-15,-10-4 0 16,4 14-1-16,-15-4 1 0,2 4 0 16,-6 0-1-16,-7 4 1 0,-2 0 0 15,-9 1-1 1,1 3 0-16,0-2 1 0,1 3-1 15,1-4 0-15,7-4 0 16,5-2 1-16,8-4-1 16,10-9 1-16,10 7 0 15,12-7 1-15,8-7 0 0,8 7 0 16,2-4 0-16,4 4 0 16,-1 0-1-16,-8 0 0 15,-5 0-1-15,-8 1-2 16,-4 3-10-16,-18-4-28 15,9-5 0-15,-9-4 0 32,-6-9 0-32</inkml:trace>
  <inkml:trace contextRef="#ctx0" brushRef="#br0" timeOffset="143478.0605">10504 9618 44 0,'-4'13'30'0,"4"6"-7"16,-3 8-6-16,-1 0-6 16,4 5-3-16,-3 1 0 31,3-1-2-31,-3-6-2 0,6-6 0 16,-3-8-2-16,0-12 0 15,0 0-1-15,13-15 0 16,-13-8 1-16,4-1-1 15,-4-9 0-15,0 1 0 16,0 0 0-16,0 4 1 16,-4 5-1-16,4 5 0 0,0 18 1 15,0 0-1-15,0 0 0 16,4 22 0-16,1-4-1 16,2 5 0-16,2 1 1 15,3 0-1-15,0-9 0 16,1-3 1-16,-3-7-1 15,5-5 0 1,-3-10 1-16,0-3-1 16,-2-9 1-16,-1-3-1 15,-2 2 0-15,-1 0 1 0,1 4-2 16,-7 1 1-16,0 18 0 16,5-10 0-16,-5 20 0 15,0 8 1-15,0 5-1 16,3 4 1-16,-3 2 0 0,6 4 1 15,-2-2-3-15,1-2-5 16,5-5-14-16,2-2-18 16,-9-11 1-16,10 2-1 15,-13-13 1-15</inkml:trace>
  <inkml:trace contextRef="#ctx0" brushRef="#br0" timeOffset="143847.4909">10738 9876 36 0,'17'-4'33'0,"-3"-6"1"0,6 2-13 15,4 6-5-15,-5 2-5 16,2 5-1-16,-12 0-3 16,2 11-1-16,-22 3-1 0,2 6-1 15,-9-4-1-15,2 4 0 16,-5-5-1-16,5-1-2 16,1-5 1-16,7-4-1 15,8-10 0-15,0 0 0 16,23 5-1-16,-7-5-1 15,8-1-4 1,-4-8-9-16,7 4-23 16,-1 0 1-16,-4-8-2 15,1 7 2-15</inkml:trace>
  <inkml:trace contextRef="#ctx0" brushRef="#br0" timeOffset="144116.7677">11034 9714 42 0,'0'0'37'16,"0"0"1"-16,11 12-6 0,-4 5-13 15,-7 1-9-15,9 10-3 16,-6-2-2-16,5 3-2 15,-4-2-1-15,1-6-3 16,3 0-4-16,-8-12-11 16,0-9-22-16,0 0-1 31,0 0 1-31,0 0-2 0</inkml:trace>
  <inkml:trace contextRef="#ctx0" brushRef="#br0" timeOffset="144448.4976">10974 9820 52 0,'0'0'36'0,"20"0"1"0,-6 0-8 15,8 0-16-15,4 5-8 16,0-5-5-16,3 0-5 0,-2 0-7 16,-5-5-3-1,1 3-2-15,-6-10 0 0,2 0 3 16,-7-6 6-16,4 2 6 31,-2-2 7-31,-4 0 7 0,2-7 23 16,-12 25-16-1,0 0-2-15,14 7-4 16,-14 4-4-16,3 8-3 16,-3 0-2-16,4 8-1 15,-4-3 0-15,5 5-1 16,-5-4-3-16,0-4-6 0,5-5-34 15,-5 6 1-15,-5-12-1 16,5 2 1-16</inkml:trace>
  <inkml:trace contextRef="#ctx0" brushRef="#br0" timeOffset="145264.8683">9492 11519 18 0,'3'-9'43'16,"-3"9"-23"-16,0 0-3 31,0 0-3-31,0 0-2 0,0 0-3 16,0 0-2-16,0 13-3 15,0-13-1-15,10 15-1 16,2-10 0-16,-1-1 0 15,3-4 0-15,1 0-1 16,-6-1 1-16,-9 1 0 0,10-12 0 16,-10 12 0-16,-10-15 1 0,10 15-1 15,-18-9-2 1,6 4-6-16,12 5-22 16,0 0-8-16,0-11 0 0,12 11-1 15</inkml:trace>
  <inkml:trace contextRef="#ctx0" brushRef="#br0" timeOffset="145734.626">9836 11415 43 0,'13'-4'36'0,"5"4"1"16,7 0-15-16,5-4-6 15,8 4-5-15,-3 4-4 16,2 0-2-16,-6 6-3 15,-7-1 0-15,-13 5-1 0,-11 6-1 16,-11 2 1-16,-7 2-1 16,-10 4 1-16,0-1-1 31,-5 1 0-31,4-1 1 0,2-5-2 16,7-1 2-16,9-7-1 15,11-2 1-15,0-12 1 16,25 8-1-16,2-8 1 15,7 0-1-15,3-3 1 16,3-1-2-16,1 4-6 16,-10-2-15-16,0-4-18 0,0 2 0 15,-10-7 0-15,2-3-1 16</inkml:trace>
  <inkml:trace contextRef="#ctx0" brushRef="#br0" timeOffset="146319.1428">10307 11226 48 0,'0'9'35'0,"4"11"-3"16,-4 2-11-16,0 1-7 16,0 0-4-16,-4-4-3 15,4-1-2-15,0-18-3 16,4 9 0-16,-4-9-1 16,0-22 0-1,0 1-1-15,0-4 0 16,0-3 0-16,-6-2 0 15,6 4-1-15,-4 2 1 16,-1 4-1-16,5 7 1 16,0 13 0-16,0-9 0 15,0 9 0-15,15 9 0 16,-6 2 0-16,3 0 0 0,4 4 1 16,-3-1 0-16,5-2-1 15,-2 1 1-15,2-5 0 0,-3-2-1 16,2-6 0-16,-3-6 0 15,2-3 1-15,-4 0-1 16,-2-6 0-16,0 1 0 16,-5 5 0-16,-5 9 2 15,3-10-1-15,-3 10 2 0,0 11 0 16,0 3-1-16,0 5 2 16,0 3-2-16,0 2-1 15,6 0-3-15,1 2-8 16,-3-5-27-16,-1-8-2 31,2 4-1-31,-5-17-1 0</inkml:trace>
  <inkml:trace contextRef="#ctx0" brushRef="#br0" timeOffset="146635.1768">10593 11384 25 0,'0'0'35'0,"18"-5"0"15,-8-1 1-15,0 2-19 16,4 4-6-16,-4 0-4 0,3 6-2 31,-13-6-1-31,9 18-1 0,-12-7-1 16,0 2-1-16,-7-4 0 15,2 4 0-15,0-4 0 16,8-9 0-16,-9 15-1 16,9-15 0-16,9 5-2 15,1-5-4-15,8 3-9 16,1-3-22-16,-4-3 0 0,10 3-1 16,-9-8 0-16</inkml:trace>
  <inkml:trace contextRef="#ctx0" brushRef="#br0" timeOffset="146904.373">10940 11182 64 0,'0'0'38'16,"0"0"-1"-16,-9 15-12 16,9-1-12-16,6 5-5 0,-3 3-4 15,3 3-1-15,1 3-1 16,-1-5-3-16,-2 3-4 16,-4-11-10-16,0-15-24 15,8 15 0-15,-8-15 0 16,0 0 0-16</inkml:trace>
  <inkml:trace contextRef="#ctx0" brushRef="#br0" timeOffset="147266.7492">10822 11280 42 0,'-9'-7'35'16,"9"7"0"-1,13-2-4-15,1-2-18 16,12 4-8-16,5 0-8 15,-4 0-5-15,5 4-5 16,-3-8-3-16,-1 4-1 16,-5-6 1-16,2-2 3 15,-4-2 5-15,-2-4 7 0,15-14 22 16,-17 17-3 0,-9 0 1-16,5 3 0 0,-13 8-2 15,12-7-3 1,-12 7-3-16,0 0-4 0,6 15-2 15,-2-2-1-15,-4 6-1 16,0 6 0-16,0 0-1 16,2 0-1-16,-2 2 1 0,3-5-3 15,-3-2-4-15,0-2-36 16,0-18 0-16,0 0 0 16,13-2-1-16</inkml:trace>
  <inkml:trace contextRef="#ctx0" brushRef="#br0" timeOffset="148105.7547">11934 10853 38 0,'-27'8'26'0,"43"3"0"16,37 2-6-1,41-9-5-15,45-1-4 16,31-3-1-16,34-2-3 15,18-3-3-15,7-4-2 16,-3 4-2-16,-18-5-2 16,-31 6-8-16,-34 4-19 15,-41-7-6-15,-28 7 0 16,-52-15 0-16</inkml:trace>
  <inkml:trace contextRef="#ctx0" brushRef="#br0" timeOffset="148406.8656">12734 10653 8 0,'0'-51'31'0,"8"0"2"16,-12-17 0-16,4 5-15 0,0 3-4 16,-7 5-2-16,3 15-3 15,-2 16-1-15,6 24-3 16,-10 27-1-16,8 19-4 16,2 19-14-16,9 15-22 15,-9 6-1-15,9 12 1 0,-9-5-1 16</inkml:trace>
  <inkml:trace contextRef="#ctx0" brushRef="#br0" timeOffset="149038.4957">12141 11257 53 0,'0'0'35'0,"7"11"-6"15,-7 15-10-15,0 15-7 16,0 3-4-16,5 7-2 15,-5-4-1-15,0-1-2 16,3-14 0-16,3-12-1 0,-6-20-1 31,12 0 0-31,-8-18 0 0,-4-16-1 16,0-13 0 0,-9-8 0-16,2-5-1 15,-2 4 0-15,0 4 0 0,-3 10 0 16,8 11 1-16,4 15 0 15,0 16 0-15,6 18 0 16,5 7 0-16,7 7 1 0,-2 1 0 16,5 3 0-16,-2-7 0 15,9-9-1-15,-7-6 1 16,6-12 0-16,-5-8 0 16,0-11-1-16,0-11 0 15,-7-4 1-15,-2-3-1 16,-4 2 0-16,-3 4-1 0,-2 5 1 15,-2 11 0-15,-2 13 0 16,0 9 1-16,4 16 0 16,5 6 0-16,-3 9-1 15,3 3 1-15,4 3-2 16,-1 2-6-16,-2-7-13 16,0-5-18-1,5-7 0-15,-6-8 0 16,7-3 0-16</inkml:trace>
  <inkml:trace contextRef="#ctx0" brushRef="#br0" timeOffset="149340.3063">12572 11589 44 0,'12'-27'36'0,"7"16"-1"16,-3 0-12-16,6-3-8 15,3 14-6-15,-1 0-1 16,-6 12-2-16,-12 5-2 16,-6 7-1-1,-14 2-1-15,-5 2-1 16,-6 0 0-16,0-6 0 16,-3-1-2-16,4-7 0 15,11-9-1-15,13-5 0 16,0 0-1-16,24-5-1 0,1 0-1 15,1-3-2 1,7 4-7-16,-4 4-16 0,1-3-5 16,-1 3-2-16,-11-5 1 15</inkml:trace>
  <inkml:trace contextRef="#ctx0" brushRef="#br0" timeOffset="149625.0261">13055 11246 22 0,'4'-17'36'15,"-1"5"2"-15,6 15 1 0,-6 12-15 16,-3 5-8-16,12 17-6 15,-8 3-3-15,5 7-1 16,-3 0-1-16,3 3-4 16,-6-3-4-16,7-13-6 15,3-5-24-15,-4-9-8 0,-9-20 1 16,0 0-2-16</inkml:trace>
  <inkml:trace contextRef="#ctx0" brushRef="#br0" timeOffset="149757.0496">12926 11435 41 0,'8'-13'31'31,"21"13"0"-31,1-5-15 0,11 0-19 16,9 10-24-16,0-11-3 16,11 10-1-16,-18-8 4 15</inkml:trace>
  <inkml:trace contextRef="#ctx0" brushRef="#br0" timeOffset="150042.2412">13626 11347 24 0,'-9'-25'35'16,"6"3"0"-16,-6-2-1 15,3 0-15-15,6 5-7 16,-7 3-4-1,7 16-1-15,0 0-1 16,9 13-2-16,-9 9-1 16,4 7 0-16,5 5 0 0,-2 8 0 15,1 3 0-15,-2-2-1 16,-2-3 0-16,2-3 0 16,0-12-2-16,-2-8-4 15,4-6-21-15,-8-11-16 0,9-13 1 16,-5-2-1-16,-4-14 0 15</inkml:trace>
  <inkml:trace contextRef="#ctx0" brushRef="#br0" timeOffset="150359.1655">14327 10802 31 0,'15'-5'39'0,"-15"5"1"15,13 5-1-15,-13-5-13 16,0 0-14-16,0 0-12 0,0 0-36 16,0 0-1-16,3-17-2 15,2 2-1-15</inkml:trace>
  <inkml:trace contextRef="#ctx0" brushRef="#br0" timeOffset="151059.7916">14857 10802 27 0,'0'0'25'0,"40"8"-8"31,28-3-1-31,41-1-1 0,37 2 0 16,44 3-1-16,41-7-4 16,34 5-2-16,29-7-2 15,17 3-1-15,8-3-2 16,-7 0-1-16,-13 0 0 16,-18 0-2-16,-27-6-1 15,-21 1-4-15,-28-1-10 0,-25 1-20 16,-41-11-1-16,-25 7 1 15,-45-7-1-15</inkml:trace>
  <inkml:trace contextRef="#ctx0" brushRef="#br0" timeOffset="152632.0529">15245 10225 38 0,'0'0'33'0,"17"14"-10"16,1-14-3-16,13 4-4 16,9-4-2-16,10 5-2 15,1-5-3-15,7 0-4 16,-6 0-1-16,-4 0-2 15,-10 0 0-15,-10 3-1 0,-18 4-1 16,-10-7 0-16,-9 19 1 16,-13-4-1-16,-9 7 1 15,-9 0-1-15,-5 6 0 16,-1 0 0-16,-1 0 0 0,3-4 0 16,8-1 0-1,11-4 0-15,9-5 0 0,16-4 1 16,13-6 0-16,11-4 1 0,10 5-1 15,16-5 1-15,0 0 0 16,5 0 0-16,-5 0-1 16,-3 0-2-16,-7 5-9 15,-9 3-28-15,-12-8-1 32,-10 0 1-32,-9 0-1 0</inkml:trace>
  <inkml:trace contextRef="#ctx0" brushRef="#br0" timeOffset="153795.0677">15795 9803 13 0,'0'10'29'0,"5"16"1"0,-5-3-12 16,-3 7-5-16,3 0-1 16,-3 1-3-16,0-3-3 0,3-7-1 15,0-2-2 1,0-19 0-16,0 0-1 0,0 0 0 16,0-14-1-16,0-8 0 15,6-3 1-15,-6-3-2 0,0-1 0 16,0 2 0-16,0-2 0 15,0 11-1-15,0 4 1 16,0 14 0-16,0 0 0 16,0 0 1-16,13 24 1 15,-7-4-1-15,3 2 1 32,0 0 1-32,8-3-1 0,-5-2 1 15,4-10-1-15,-1-7-1 16,4 0 0-16,-5-14 1 15,2-5-2-15,-4-4 1 16,-5-5 0-16,-1 1-1 16,-2 3 0-16,-4 5 0 15,0 5 1-15,0 14 0 0,0 0 0 16,-7 14 0-16,7 9 0 16,3 6 0-16,3 5-1 15,4 7-9-15,2-4-26 16,-2-10-2-16,8 2 1 0,-6-10-1 15</inkml:trace>
  <inkml:trace contextRef="#ctx0" brushRef="#br0" timeOffset="154117.8859">16098 10048 27 0,'0'-15'35'0,"0"15"1"16,13-12-3-16,-1 5-14 16,7 7-7-16,-4 0-5 15,1 7-3-15,-4 3-2 16,-5 3-1-16,-7 4 0 16,-11 2 0-16,-7 0 0 15,-1-4 0-15,-2 1-1 0,0-4 1 16,5-4 0-16,16-8-1 15,0 0 0-15,0 0 1 16,31 6-2-16,-7-6-1 16,4 0-8-16,-1 8-23 0,-3-12-4 15,3 4 0-15,-12-4 0 32</inkml:trace>
  <inkml:trace contextRef="#ctx0" brushRef="#br0" timeOffset="154349.9929">16346 9820 38 0,'0'-9'37'0,"0"9"1"16,9 11-3-16,-9 2-16 15,10 13-7-15,-10-1-4 16,6 8-3-16,0-1-2 15,-3-3-4-15,3-2-11 16,1-3-27 0,-4-12 0-16,-3-12 0 15,0 0-1-15</inkml:trace>
  <inkml:trace contextRef="#ctx0" brushRef="#br0" timeOffset="154666.5623">16279 9904 39 0,'0'0'35'0,"21"0"-1"16,-6 2-4-16,10 2-18 0,7 4-8 16,1-2-6-16,1-3-7 15,0 2-2-15,-5-5-2 16,3-8 0-16,-9-2 2 16,2-4 5-16,-7-5 5 15,-3-3 7 1,7-19 21-1,-15 26-11-15,-7 1 1 16,0 14-2-16,0 0-4 16,0 0-3-16,-9 14-2 15,9 8-3-15,0 6 0 16,2 4 0-16,5 2-1 16,-1 0-1-16,3 3-9 0,-9-1-31 15,0-8-1-15,11-2 0 16,-11-16-1-16</inkml:trace>
  <inkml:trace contextRef="#ctx0" brushRef="#br0" timeOffset="155182.9181">17022 10481 62 0,'11'5'37'0,"10"-5"1"16,18 0-16-16,10 4-9 16,1-4-6-16,9 0-3 0,-2 0-5 15,-8 0-9-15,-8 0-27 16,-7 0-1-16,-16 0 1 15,-1 0-2-15</inkml:trace>
  <inkml:trace contextRef="#ctx0" brushRef="#br0" timeOffset="155721.3021">17707 10505 25 0,'9'-10'34'0,"-6"-9"1"15,8-2-8-15,1-4-7 16,-5-4-6-16,4 2-3 16,-6-5-2-16,3 8-2 15,-8 0-2-15,6 8-1 16,-6 6-1-16,0 10-2 16,0 0 0-16,0 26 0 0,3 3 0 15,0 8 0-15,2 4-1 0,1 7 2 16,-1-1-1-1,4-1 0-15,2-5-2 0,-2-13-12 16,-7-9-27-16,7-4 1 16,-9-15-1-16,0 0-1 15</inkml:trace>
  <inkml:trace contextRef="#ctx0" brushRef="#br0" timeOffset="158328.5101">15307 11388 26 0,'0'0'25'16,"0"9"1"-16,11-9-3 16,12 0-3-16,9 5-4 15,5-5-3-15,13 0-3 16,-3 0-4-16,2 3-2 0,-4-3-2 15,-7 5-1-15,-8-3 0 16,-8 3-1-16,-10 0 1 16,-12-5-1-16,0 17 0 15,-7-8 0-15,-12 5 1 16,-6 1-1-16,-10 5 0 16,-4 2 1-1,-9 2-1-15,0 2 0 16,0 3 0-16,4-1 1 15,9-4-1-15,11-2 1 16,14-7-1-16,10-2 2 16,29-8-1-16,8 0 1 0,10-7 0 15,8 2 0 1,4-8 0-16,-4 4 0 0,-1-2 0 16,-8 2-1-16,-13 0 0 15,-9 4 0-15,-11 0-2 0,-13 0-1 16,0 0-11-16,0 0-26 15,0 0 0-15,-9-2 0 16,-3-6-1-16</inkml:trace>
  <inkml:trace contextRef="#ctx0" brushRef="#br0" timeOffset="159546.7496">15856 11122 28 0,'0'0'18'16,"0"0"1"-1,9 7-2-15,-9 6-3 16,0 4-1-16,-3 3-3 15,3 8 0-15,-6-4-2 16,6 6-2-16,-5-6-2 0,5-4-1 16,0-4 0-16,0-7-1 15,0-9 0-15,11-9 0 16,-7-8-1-16,2-4 0 0,-6-5 0 16,3-2 0-16,-3-1-1 15,-3 2 0-15,0 1 0 16,-3 8 0-16,1 7-1 15,5 11 1-15,0 0 0 16,0 14 0-16,8 4-1 16,5-3 1-16,1 8 1 0,6-4-1 15,1 0 1-15,1-9 0 16,1-3 0-16,0-7-1 16,-1-8 1-16,-4-5-1 15,-5-6 1-15,0-4-1 16,-5-2 1-16,2 2-1 31,-7 1 2-31,-3 8-1 0,-7 3 1 16,7 11 0-16,0 0 0 0,-6 20 1 15,6 3 0 1,0 5 0-16,3 4-1 16,4 0-2-16,3-2-8 0,1 0-30 15,-1-14 0-15,6 1 0 16,-5-9-1-16</inkml:trace>
  <inkml:trace contextRef="#ctx0" brushRef="#br0" timeOffset="160194.8376">16203 11314 28 0,'10'-13'31'16,"8"2"-5"-16,5 2-4 16,-2 5-3-16,4 4-5 15,-3 0-4-15,-2 13-2 16,-7-2-2-16,-3 6-1 0,-10 2-2 15,0 4-1-15,-12-7 1 16,-1 1-1-16,-9-6-1 16,4-2 1-16,2-1-2 15,0-7 1-15,7-1-1 0,9 0 1 16,0 0-1-16,0 0 0 31,19-9 0-31,-3 9 0 0,5 0-1 16,1 0-5-16,3 0-27 15,-3 6-4-15,-4-6-1 16,0 3 1-16</inkml:trace>
  <inkml:trace contextRef="#ctx0" brushRef="#br0" timeOffset="161449.4153">16641 11118 18 0,'10'0'34'0,"-10"0"1"16,3 13-1-16,2 2-13 16,-5 4-7-16,0 8-6 0,0 1-3 15,4 2-2-15,-1 1-7 16,-3-4-14-16,0-12-18 15,6 1 0-15,-6-16-1 16,0 0 0-16</inkml:trace>
  <inkml:trace contextRef="#ctx0" brushRef="#br0" timeOffset="161769.9726">16548 11230 37 0,'0'0'35'16,"24"9"-1"-1,-5-9 0-15,0 0-24 16,8 0-4-16,6 0-3 16,3 0-1-16,-2-4-3 15,-2-2-1-15,-1-1 0 16,-3-4-1-16,-1-3 1 0,-6 2-1 16,-5-2 3-1,-1 3 1-15,-5 1 3 16,-10 10 0-16,10-14 1 0,-10 14 0 0,0 0 2 15,0 19-2-15,0-5 1 16,0 9-2-16,3 2-1 16,1 1 0-16,3 3-1 15,1-5-4-15,0 2-21 16,-2-1-16-16,-6-12-1 16,4 0 0-1,-4-13-1-15</inkml:trace>
  <inkml:trace contextRef="#ctx0" brushRef="#br0" timeOffset="162803.9247">17158 11523 20 0,'0'0'34'0,"0"0"1"16,28 3-10-16,3-3-4 16,7 0-5-16,13 3-4 0,-3-3-4 15,7 0-3-15,-7 0-1 16,-5 4-2-16,-9-4-1 31,-8 0-2-31,-7 5-6 0,-19-5-30 16,0 0 0-16,10 0-1 15,-10 0 0-15</inkml:trace>
  <inkml:trace contextRef="#ctx0" brushRef="#br0" timeOffset="166282.3728">17930 11398 22 0,'0'0'31'15,"0"0"-5"1,22 0-5-16,8-5-4 15,11 5-3-15,4-5-4 0,7 5-2 16,-4-4-3-16,0 4-1 16,-15 4-2-16,-6 5 1 15,-20 1 0-15,-15 12-1 16,-18 2 0-16,-8 8 1 16,-9 1-1-16,-1 4 0 0,1-3 0 15,3-2-1-15,8-3-1 16,11-6 1-16,15-4 0 15,9-7 0-15,15-6 0 16,8-2 0-16,8-4 0 16,3 0 1-16,7 0-1 15,-4-4-1-15,0 4-3 0,-6-9-18 16,-7 0-17-16,0 2-1 16,-10-10 1-16,1 4-1 15</inkml:trace>
  <inkml:trace contextRef="#ctx0" brushRef="#br0" timeOffset="166936.8313">18472 11162 13 0,'0'0'35'16,"7"26"0"-16,-14-3-3 16,3-1-12-16,4 6-6 15,-7-4-4-15,3 1-4 16,1-7-1-16,3-5-3 0,0-13 0 16,0 0-1-16,5-23-1 0,-2 1 1 15,-3-6-1 1,3-5 0-16,-3 1-1 0,0 2 0 15,0 7 0 1,0 5 1-16,0 18 0 0,0 0 0 16,0 0 1-16,10 19 0 15,-1 3 0-15,3-1 0 0,2 3 1 16,6-3 0-16,-1-11 0 16,6-5-1-16,-3-7 0 15,-1-7-1-15,-1-11 0 16,-2-3 1-16,-3-8-1 15,-3 1-1-15,-2 1 2 32,-6 5-1-32,-4 6 1 0,0 18-1 15,0 0 2-15,0 0 0 16,5 31-1-16,-2 1 1 16,-3 2 1-16,9 7-2 15,3-4-3-15,-4-7-8 16,4-3-29-16,4-6-1 15,-6-10 1-15,4 0-1 0</inkml:trace>
  <inkml:trace contextRef="#ctx0" brushRef="#br0" timeOffset="167321.8658">18886 11324 73 0,'0'0'38'0,"0"0"-3"16,0 0-13-16,0 0-11 16,0 0-5-16,21-6-2 0,-3 6-2 15,1 0-2-15,2 0 0 16,1 0 0-16,-6 6 0 15,-16-6 0-15,7 15 0 16,-14-4 0-16,-4 3 0 16,-6 2 1-16,-2 1-1 15,0-3 1-15,7-3 0 0,9 1 0 16,3-12 0-16,18 13-1 0,4-13 1 16,5 0 0-1,4 0 0-15,0-4-2 16,-4 4-3-16,-1 0-22 0,-7 0-13 15,-19 0-1-15,14-4 1 32</inkml:trace>
  <inkml:trace contextRef="#ctx0" brushRef="#br0" timeOffset="172443.5432">19598 10626 8 0,'0'0'31'15,"11"4"0"-15,18-4-10 16,10 0-6-16,12 0-3 16,10 0-3-16,1 0-6 15,-3 0-4-15,-1 0-5 16,-10 0-6-16,-15 0-11 15,-4 9-7 1,-29-9-2-16,0 0 7 16</inkml:trace>
  <inkml:trace contextRef="#ctx0" brushRef="#br0" timeOffset="172659.7612">19690 10770 13 0,'0'0'33'16,"14"6"2"-16,12-6 0 16,15-5-14-16,11 5-5 15,3 0-3-15,8 0-3 16,-8 0-2-16,-4 0-4 16,-9 0-7-1,-11 0-29-15,-14-10-6 16,-5 10-1-16,-12 0 0 15</inkml:trace>
  <inkml:trace contextRef="#ctx0" brushRef="#br0" timeOffset="173628.2469">780 13384 18 0,'0'0'35'15,"0"0"1"-15,0 0-1 16,0 0-14-16,74-5-6 0,-24 1-6 15,3 1-4-15,5 0-3 16,-2 3-6-16,-1 0-6 16,-17 0-11-16,-7-6-17 15,-4 12 1-15,-27-6-2 16,0 0 13-16</inkml:trace>
  <inkml:trace contextRef="#ctx0" brushRef="#br0" timeOffset="173776.9058">870 13469 29 0,'0'0'35'15,"0"0"2"-15,42 34-4 0,-42-34-14 16,82-4-10-16,-27-2-27 0,-6 6-14 16,2-10-2-16,1 7-3 15</inkml:trace>
  <inkml:trace contextRef="#ctx0" brushRef="#br0" timeOffset="174445.9963">1865 13462 14 0,'-30'4'29'0,"5"-11"1"16,25 7-4-16,40-7-17 16,25-2 1-16,35 4 0 0,40-10 1 15,39 2-1-15,34-5-1 16,33 4-2-16,17-2 0 16,4 2-3-16,-9 3-4 0,-24 2-4 15,-26 6-12 1,-33 3-21-16,-47-4-1 0,-32 4 1 31,-51-6-1-31</inkml:trace>
  <inkml:trace contextRef="#ctx0" brushRef="#br0" timeOffset="174762.065">2929 13105 12 0,'10'-46'32'16,"-10"-13"1"-16,3-5-12 15,6 2-2-15,-4-1-1 16,2 11-2-16,-7 2-3 0,0 19-4 16,-3 15-3-16,3 16 0 15,-7 32-3-15,7 10-3 16,0 21-12-16,0 12-26 0,-6 2-1 16,6 10 1-16,-9-4-1 15</inkml:trace>
  <inkml:trace contextRef="#ctx0" brushRef="#br0" timeOffset="175409.3639">1998 13929 9 0,'0'0'33'16,"14"19"1"-16,-5 12 0 0,-6 6-15 15,-6 9-8-15,9 2-1 16,-6-3-3-16,4-3-1 0,-4-13-2 15,2-10-1-15,-2-19 0 16,0 0-2-16,8-29 2 16,-8-4-2-16,0-18 0 15,-8-5 0-15,4 1 0 16,-4-2-1-16,5 7 0 31,-7 8 0-31,7 11-1 0,-4 12 1 16,7 19-1-16,0 0 1 15,17 30 1-15,-1 2 0 16,-4 3 0-16,6 4 1 16,4-1 0-16,4-4 0 15,2-10 0-15,0-6 0 16,5-14-1-16,-7-9 0 0,0-11 0 16,0-9-1-16,-5-8 0 15,-10-4-1-15,-4-1 0 16,-3 0 1-16,-4 8-2 15,0 5 2-15,-5 11-1 16,5 14 1-16,-10 14 1 16,10 9-1-1,0 9 1-15,8 7 0 16,-1 3-1-16,2 1-4 0,5 1-12 16,4-2-22-16,-5-16-1 15,6 1 1-15,-3-10-1 16</inkml:trace>
  <inkml:trace contextRef="#ctx0" brushRef="#br0" timeOffset="175731.8979">2508 14245 22 0,'0'0'33'0,"5"-29"1"15,8 16 1-15,5-2-19 16,1 0-5-16,6 10-4 0,0 5-1 15,2 10 0-15,-10 5 0 16,-6 8-1-16,-11 4-2 16,-8 0-1-16,-8 2-2 15,-6-8-4-15,1 1-4 0,-9-12-1 16,9-3 0 0,-3-7 0-1,24 0 0-15,-15-14 3 16,15 14 2-16,33-24 7 15,-14 21 0 1,6 3-1-16,3 0-9 0,-10-4-23 16,17 11-2-16,-13-14 0 15,12 7-1-15</inkml:trace>
  <inkml:trace contextRef="#ctx0" brushRef="#br0" timeOffset="175963.5307">3072 13946 35 0,'3'-20'37'16,"-3"1"2"-16,6 9-4 16,-6 10-14-16,3 15-7 15,6 14-4-15,-7 1-3 16,6 12-3-16,-3 2-2 0,-1-3-4 15,8 2-8 1,-12-8-24-16,0-11-6 0,4-5-1 16,-4-19 0-16</inkml:trace>
  <inkml:trace contextRef="#ctx0" brushRef="#br0" timeOffset="176110.6815">2945 14054 37 0,'0'0'30'15,"39"0"0"-15,-4 5-10 16,9-5-20-16,12 3-11 16,-4-12-17-16,13 9-1 15,-15-12-1-15,8 8 12 16</inkml:trace>
  <inkml:trace contextRef="#ctx0" brushRef="#br0" timeOffset="176332.3613">3518 13958 47 0,'0'-17'34'0,"0"7"1"16,0-4-13-16,-6-2-8 16,6 7-4-16,0 9-3 15,0 0 0-15,0 0 1 16,16 30-2-16,-10-4 1 0,3 10-2 16,-2 4 0-16,7 5 0 0,-4-3-2 15,-1-2 0 1,-2-6-5-16,-2-10-7 15,-2-2-33-15,4-12 0 0,-7-10 0 16,0 0-1-16</inkml:trace>
  <inkml:trace contextRef="#ctx0" brushRef="#br0" timeOffset="176912.2274">4705 13295 55 0,'0'9'39'0,"0"-9"0"16,0 0-5-16,7 13-22 0,-7-13-13 15,3 12-34 1,-3-12-2-16,0 0-1 15,13-15-1-15</inkml:trace>
  <inkml:trace contextRef="#ctx0" brushRef="#br0" timeOffset="177468.5621">5308 13273 23 0,'-28'4'26'0,"8"-7"-7"0,20 3-4 16,0 0-3-16,42-3-2 16,14 3-1-16,25-10-1 15,27 10 1-15,25-10-2 16,26 7 1-16,14-6-1 15,12-1-1-15,-1-1-4 16,-5 1-6-16,-11 1-21 0,-19 6-11 16,-37-6 0-16,-26 9-1 0</inkml:trace>
  <inkml:trace contextRef="#ctx0" brushRef="#br0" timeOffset="177836.3898">6059 13015 16 0,'-3'-47'31'0,"3"2"-4"15,0-2-2-15,-7-5-4 16,7 7-4 0,-9-1-2-16,9 14-4 15,-9 2-2-15,6 17-3 0,3 13-1 16,0 0-1-16,-11 29-3 15,11 9-4-15,9 10-30 16,-1 11-6-16,-6 0 1 16,14 7-1-16</inkml:trace>
  <inkml:trace contextRef="#ctx0" brushRef="#br0" timeOffset="178485.8952">5414 13780 3 0,'0'0'32'0,"0"0"2"16,20 9-5-16,8-9-9 15,9-5-5-15,14 5-2 16,3 0-3 0,5 0-3-16,-6-4-2 15,-6 4-2-15,-7 4-1 16,-14 3 0-16,-16 3-1 15,-12 2 0-15,-15 4-1 16,-11 2 2-16,-8 4-1 0,-2 4 0 16,-9 2 0-1,-1 0-1-15,2 0 1 0,5-2-1 16,6 1 1-16,12-5-1 16,8-3 2-16,15-4-1 0,11-9 1 15,14 1-1-15,11-7 1 16,6 0 0-16,7 0 0 15,5-7-1-15,-2 2-2 16,-4-1-2-16,-5 6-7 0,-12 0-22 16,-6-7-7-16,-3 7-1 15,-13-10 0-15</inkml:trace>
  <inkml:trace contextRef="#ctx0" brushRef="#br0" timeOffset="179155.9382">6077 13512 28 0,'10'-13'32'15,"-10"1"2"-15,0 12-11 32,6 9-7-32,-6 13-5 0,6 11-3 15,-6 3-2-15,3 3-1 16,-3-3-2-16,3 1 0 15,-3-11 0-15,4-8-1 16,-4-18 0-16,0 0-1 16,0-13 1-16,0-11-1 15,-4-10 1-15,1-4-2 0,-1-1 1 16,-1-2-1-16,-1 5-1 16,-1 4 1-16,4 8-1 15,3 10-1-15,0 14 1 16,0 0 1-16,10 21-1 15,-1 0 1-15,3 4-1 16,7 1 1-16,0 1 1 0,-1-5 0 16,4-7-1-16,0-6 1 15,0-9 0-15,-1-3 0 16,-2-11 0-16,-4-8-1 0,1-5 1 16,-2 1-1-16,-4 1 1 15,0 4-2-15,-4 2 1 31,-6 8 1-31,0 11-1 0,0 0 1 16,0 22 0-16,0 6 0 16,0 5 1-16,3 6 0 15,0 2 0-15,6 2 0 16,-2-4-2-16,2-5-4 16,3-5-15-16,1-7-20 15,-13-22-1-15,18 14 1 0,-6-16-1 16</inkml:trace>
  <inkml:trace contextRef="#ctx0" brushRef="#br0" timeOffset="179688.2955">6523 13754 28 0,'0'0'34'0,"7"-13"0"16,5 1-7-16,4 4-10 15,-1-3-7-15,10 7-2 16,-3 4-2 0,3 4-1-16,-4 5 0 15,-6 9-1-15,-5 2-1 16,-10 3 0-16,-10 2-1 16,1 1 1-16,-12-5-2 15,2 0 0-15,-5-4-1 16,4-7 0-16,2-1 0 15,3-7 0-15,15-2-1 0,0 0 1 16,0 0 0-16,18-10 0 16,2 10 0-16,1 0 1 15,6 3-1-15,-2 2 1 16,-3 2 1-16,0 1-1 0,-7-1 1 16,-2-2 0-16,-13-5 0 15,15 5-3-15,-15-5-5 16,-4 10-34-16,-6-18 0 0,10 8 0 15,-21-12-1-15</inkml:trace>
  <inkml:trace contextRef="#ctx0" brushRef="#br0" timeOffset="180645.8693">7361 13180 75 0,'0'0'39'0,"0"0"2"15,0 0-13-15,0 0-28 16,0 0-35-16,12 9-4 16,-12-9 0-16,12-11-2 31</inkml:trace>
  <inkml:trace contextRef="#ctx0" brushRef="#br0" timeOffset="181278.1788">7910 13220 2 0,'-40'0'27'0,"27"14"1"31,13-14-8-31,40 14-8 0,26-5-3 15,33-1 0-15,40-2 1 16,39-6 0-16,40 5-1 16,30-10 0-16,30 5 0 15,8-10-1-15,5 3-1 16,-11 1-4-16,-21 0-3 16,-32 6-9-16,-45 6-24 0,-41-9-3 15,-35 3-1-15,-48-6 0 16</inkml:trace>
  <inkml:trace contextRef="#ctx0" brushRef="#br0" timeOffset="181947.3785">8494 12650 45 0,'0'0'36'0,"0"0"-3"0,0 0-11 16,34-4-6-16,-3 1-5 15,15 3-5-15,-2 0-2 16,8 0-1-16,-8 3-1 16,-4 0-1-16,-9 2-1 0,-15 3 1 15,-16 3 0-15,-10 3-1 16,-18 4 1-16,-6 3-1 15,-8 3 1-15,-3-1-1 16,0 3 1-16,7-3-2 16,4-2 1-16,12-5 1 15,10-2-1 1,12-2 1-16,16-3-1 16,9-5 1-16,8 2 0 15,8-1 0-15,8-1 0 16,0-4-4-16,4 7-11 15,-6-7-24-15,-6-7 0 16,-5-1-1-16,-8-8 0 16</inkml:trace>
  <inkml:trace contextRef="#ctx0" brushRef="#br0" timeOffset="182548.8729">9027 12329 44 0,'10'-14'34'16,"-10"14"-2"-16,0 22-14 31,0-3-6-31,0 14-4 0,-7-2-2 15,7 7 0-15,-3-9-2 16,3-2 0-16,-3-6-2 16,3-9 0-16,0-12 0 15,0 0-1-15,7-19 0 16,-7-5 0-16,0-7-1 0,3-3 0 16,-3-4 0-16,0-1-1 15,0 4 1-15,-4 4-1 16,4 6 0-16,-3 8 0 15,3 17 1-15,0 0-1 0,12 12 1 16,-5 6 0-16,3 6 0 16,1 0 0-16,5 4 1 15,2-5 0 1,1-5 0-16,-1-5 0 16,-2-10 0-16,3-3 0 15,-1-10 0-15,-3-9 0 16,-2-7 0-16,-4-2-1 15,-2-5 0-15,-1 4 0 16,-3 4 0-16,-1 7-1 16,-2 7 1-16,0 11 0 0,0 17 0 15,5 7 0-15,0 8 0 16,-2 6 1-16,1 2 0 16,2 0-2-16,0-1-5 15,0-9-16-15,-3-7-15 0,4-3 0 16,-1-9-1-1,3-1 0-15</inkml:trace>
  <inkml:trace contextRef="#ctx0" brushRef="#br0" timeOffset="182864.7736">9378 12541 21 0,'18'-4'34'0,"-8"-5"2"16,9 9-3-16,-1 0-15 15,-5 0-7-15,-1 9-2 16,-10 1-4-16,-2 7-2 16,-6 2 0-16,-6 2-1 0,-4-3 0 15,2 3-1-15,-1-5 0 16,8-2 0-16,7-4-1 15,0-10 1-15,7 7-2 16,10-7-4-16,7 0-9 16,-2 0-22-16,-4-6-2 15,8 0 1 1,-13-4-1-16</inkml:trace>
  <inkml:trace contextRef="#ctx0" brushRef="#br0" timeOffset="183112.1885">9659 12334 34 0,'0'0'36'16,"10"0"1"-16,-10 0-1 15,6 21-20-15,1 4-5 16,-7 2-4-16,8 5 0 15,-8-2-2-15,4 0-2 0,-4-7-5 16,0-7-6-16,0-4-26 16,0-2-5-16,0-10 0 15,-12-5-1-15</inkml:trace>
  <inkml:trace contextRef="#ctx0" brushRef="#br0" timeOffset="183381.7554">9551 12436 23 0,'0'0'31'0,"16"0"0"16,8 4-2-16,1-4-19 0,1-6-5 15,5 1-1-15,-1-3-1 16,1-2 0-16,-6-3 0 16,-1 2 1-16,-6-3 1 0,2 3 0 15,-10 4-1-15,1 7 1 16,-11 0 0-16,7 14-1 15,-7 5 0-15,7 4-1 16,-4 5-1-16,2 2 1 16,-1 0-4-16,-1-6-9 31,0 0-27-31,3-5 0 0,-4-6-1 16,9-3-1-16</inkml:trace>
  <inkml:trace contextRef="#ctx0" brushRef="#br0" timeOffset="183682.1327">10149 12859 40 0,'0'0'38'0,"23"0"1"16,8-2-6-16,12 2-14 16,3 0-8-16,4 0-5 15,-4 0-5-15,1-5-15 16,-13 0-24-16,4 5-1 0,-8-4 1 15,-1 4-2-15</inkml:trace>
  <inkml:trace contextRef="#ctx0" brushRef="#br0" timeOffset="184051.4176">10738 12783 20 0,'16'-18'35'16,"-11"-6"-2"-16,5-2-5 31,3 5-7-31,-9-5-5 0,7 7-3 16,-8-5-4-16,4 11-1 15,-7 3-4-15,0 10-1 16,0-9-1-16,0 9-1 15,9 20 1-15,-5 4-1 16,1 7 0-16,-1 6 0 16,2 8 2-16,3 2-1 0,-3 0-1 15,3-2 2-15,-6-8-2 16,4-4 0-16,-3-9 1 16,-2-7-2-16,1-8-2 15,-3-9-9-15,0 0-30 16,0 0-1-16,0 0 1 15,0-12-1 1</inkml:trace>
  <inkml:trace contextRef="#ctx0" brushRef="#br0" timeOffset="185284.2111">8335 13754 28 0,'0'0'34'0,"14"3"-3"16,6-6-8-16,10 3-3 15,4-6-6 1,15 6-3-16,-1 0-4 16,9 3-3-16,-4-3-1 15,-4 7-1-15,-12-1-1 16,-6 3 0-16,-15 1 0 16,-12 3 0-16,-15 3 1 15,-13 3-1-15,-11 2 2 16,-1 7-2-16,-7-1 1 0,2-1-1 15,0-1 1-15,7 0-2 16,10-7 2-16,14-3-2 0,10-3 1 16,12-7 0-1,13-5-1-15,9 0 0 0,7 0-2 16,2-3-6-16,4-3-28 16,2 6-3-1,-5-9-1-15,5 9 0 16</inkml:trace>
  <inkml:trace contextRef="#ctx0" brushRef="#br0" timeOffset="185785.4309">9253 13852 35 0,'0'0'33'0,"0"0"-4"0,0 0-6 15,22 11-3-15,6-11-3 16,15 8-5-16,5-8-2 16,13 7-2-16,-2-7-3 15,6 0-1-15,-6 2-2 16,-10-2-3-16,-8 0-11 16,-13 0-28-1,-16-7 1-15,-3 7-1 16,-9 0 0-16</inkml:trace>
  <inkml:trace contextRef="#ctx0" brushRef="#br0" timeOffset="186501.7008">10292 13779 55 0,'6'-27'23'0,"-6"0"-2"0,0-1-3 15,0 6-2-15,0-3-4 16,0 9-2-16,-6 4-2 0,6 12-2 15,0 0-2-15,-3 15-2 16,3 6-1-16,0 8 0 16,4 3 0-16,3 8 1 15,0 0 0-15,0 2-1 16,2-3 0-16,1-5 0 16,2-5 1-1,-6-4-2-15,1-6 2 16,-7-6-2-16,0-13 1 15,-10 13-1-15,0-10 1 16,-3-3-1-16,-5 0 0 16,1 0 1-16,-3-5-1 15,6 5-1-15,0 0 1 16,5-5 0-16,9 5 0 0,0 0 0 16,19-5 0-16,6 5-1 15,9 0 1-15,3-4 0 16,3 4 0-16,3 0 0 15,-2 0 0-15,-6 4 0 0,-5-4 1 16,-9 4-1-16,-5-4 0 16,-16 0 0-16,10 4-2 15,-10-4-7-15,0 0-29 0,-13 0 0 16,0-5-2-16,13 5 1 16</inkml:trace>
  <inkml:trace contextRef="#ctx0" brushRef="#br1" timeOffset="219289.8093">597 15072 20 0,'0'0'38'15,"0"0"1"-15,0 0 1 16,0 0-16-16,18 82-9 16,-15-21-5-16,1 12-1 15,1 2-5-15,-5-4-5 32,9-3-8-32,-9-17-13 0,0-51-18 15,6 58 0-15,-6-58-1 16,0 0 1-16</inkml:trace>
  <inkml:trace contextRef="#ctx0" brushRef="#br1" timeOffset="219622.3748">550 15025 30 0,'0'0'34'16,"0"0"0"-16,41-38-4 15,-41 38-18-15,0 0-4 16,62 8-3-16,-62-8-2 15,58 13 0-15,-58-13-1 32,63 17 0-32,-63-17-1 0,52 22 0 15,-52-22 0-15,0 0 1 16,46 37 0-16,-46-37 1 16,0 0 0-16,7 45 1 15,-7-45 0-15,0 0 0 16,0 67 0-16,0-67 0 15,0 74 0-15,-6-27-1 0,6 2-1 16,0 7-2-16,0-1-5 0,0-11-17 16,0-44-18-16,21 70 0 15,-21-70 0-15,41 24 0 16</inkml:trace>
  <inkml:trace contextRef="#ctx0" brushRef="#br1" timeOffset="219944.4455">1333 15491 31 0,'0'-9'35'0,"-4"-7"-1"16,-8-2-8-16,-3 6-8 15,-7-4-4-15,22 16-2 16,-58-15-4-16,58 15-1 16,-65 10-3-16,65-10 0 0,-52 37-1 15,52-37 0-15,-24 59-1 0,24-59 0 16,10 68-1 0,7-39 0-16,8-4 0 0,6-8 0 15,0-9-2-15,0-8-5 16,1-6-15-16,-2-13-19 15,-8-11-1-15,-6-3 0 32,-13-8 0-32</inkml:trace>
  <inkml:trace contextRef="#ctx0" brushRef="#br1" timeOffset="220145.5204">1179 15201 77 0,'0'0'39'16,"0"0"0"-16,0 0-18 15,-33-17-43-15,33 17-14 0,27 9-2 16,-11-5-2-16</inkml:trace>
  <inkml:trace contextRef="#ctx0" brushRef="#br1" timeOffset="220477.0621">1407 15354 24 0,'-14'-28'36'0,"7"-10"1"15,7 3-1-15,10-2-16 16,10 0-7-16,11 10-3 16,-1 7-4-16,7 14-1 0,-3 13-1 15,2 15-2-15,-7 13 1 16,-2 9 0-16,-3 8 0 15,-5 9-1-15,-2 0 0 16,-3 4 0-16,-5-5 0 16,-3-8 0-16,1-9-1 15,-4-6 0-15,-3-13 0 0,0-11-1 16,0-13 0-16,-14-5 0 16,3-9-1-16,-6-3 0 15,0 3-1-15,-6-1-1 16,1 7 1-16,-8 4-1 15,6 8-4-15,-3 1-11 0,4 6-22 32,7 2 0-32,6-6 0 15,10 2 0-15</inkml:trace>
  <inkml:trace contextRef="#ctx0" brushRef="#br1" timeOffset="220848.2636">2061 15534 31 0,'-9'-25'31'16,"0"6"-2"-16,-5-1-2 16,-7 4-4-16,4 9-9 15,-9 4-4-15,7 12-2 16,-5 5-3-16,12 13-1 0,2 3-1 16,10 5-1-16,6 0 0 0,11-4 0 15,3-9 0-15,8-4-1 16,-1-10-1-16,2-8-4 15,1-8-16-15,-8-8-18 16,-4-8-1-16,-3 4-1 16,-8-3 1-16</inkml:trace>
  <inkml:trace contextRef="#ctx0" brushRef="#br1" timeOffset="221111.7445">2312 15419 74 0,'14'26'39'0,"-14"-5"-3"16,0 0-15-16,6 12-8 0,-6-3-6 15,4 2-2 1,-4-3-2-16,0-6-1 0,6-3-1 15,2-4-1-15,-6-6-1 0,-2-10-5 16,18-3-31-16,-18 3-3 16,14-15 1-16,-1 7-1 15</inkml:trace>
  <inkml:trace contextRef="#ctx0" brushRef="#br1" timeOffset="221427.7258">2839 15357 59 0,'0'0'39'0,"0"0"1"16,0 0-1-16,-11-6-27 0,11 6-9 15,0 0-11-15,2 10-26 16,-2-10-6-16,12 0 1 15,-12 0 0-15</inkml:trace>
  <inkml:trace contextRef="#ctx0" brushRef="#br1" timeOffset="221697.0083">2836 15555 29 0,'0'10'38'0,"0"-10"2"15,0 0-1-15,13 7-16 16,-13-7-11-16,0 0-16 0,0-13-30 15,11 13-4-15,-11-12 0 0,3 1-2 16</inkml:trace>
  <inkml:trace contextRef="#ctx0" brushRef="#br1" timeOffset="224893.7951">3670 15262 25 0,'13'7'34'16,"8"-2"2"-16,-2-5-7 15,11 0-12-15,11 5-4 31,3-5-4-31,8 4-3 0,-2-4-3 16,-1 4-1-16,-8 0-1 16,-1 3-1-16,-15 3 0 15,-9 5 0-15,-10-1 0 16,-16 4 0-16,-9 5 0 16,-8 2 1-16,-8 4-1 15,-7 0 0-15,-3 0 0 0,0 0 1 16,3-1-1-16,7-5 1 15,5-2 1-15,12-1 0 0,9-11 2 16,12 3-1-16,13-7 0 16,15 0 0-16,8-5 1 15,10 3-3-15,5-3-4 32,-4-8-21-32,3 0-15 0,3-1-2 15,-10-7 1-15,-2 3-1 16</inkml:trace>
  <inkml:trace contextRef="#ctx0" brushRef="#br1" timeOffset="225563.4825">4364 14875 36 0,'0'0'33'31,"-9"15"1"-31,3 5-12 0,6 15-9 16,-6 7-5-16,6 4-2 16,0 1-1-16,6-1-1 15,-2-6-2-15,4-9 1 16,-2-12 0-16,-6-19-2 16,14 0 1-16,-9-16-1 15,-5-14 1-15,0-11-2 0,0-6 1 16,-5-2-1-16,1 0 1 15,-2 6-2-15,2 4 1 16,-1 12-1-16,5 13 1 16,0 14 0-16,3 14-1 15,3 11 1-15,0 5 0 16,6 3 0 0,-2 3 0-16,6-4 1 15,-2-6 0-15,2-8 0 16,2-13-1-16,2-9 1 15,1-9-1-15,-2-10 1 16,0-6-1-16,-4-2 0 0,-2 2-1 16,-2 4 1-16,-1 7 0 15,-7 9 0-15,-3 9 0 16,0 17 2-16,0 10-1 0,4 7 0 16,-1 4 0-16,3 1 1 15,2 1-2-15,2-8-5 16,6 0-19-16,3-7-14 15,-8-14 0-15,9 0-1 16</inkml:trace>
  <inkml:trace contextRef="#ctx0" brushRef="#br1" timeOffset="225963.7715">4746 15228 40 0,'-9'-18'37'16,"12"4"0"-16,3 2-3 0,3-6-19 16,16 10-6-1,3 2-3-15,4 6 0 0,-4 6-3 16,-3 11 0-16,-7 1-1 0,-4 8 0 15,-9-1 0-15,-9 1-1 16,-7-1 0-16,-5-3 0 16,-3-7 0-16,1-6-1 15,2-5 0-15,0-8 0 32,16 4 0-32,-15-16 0 0,15 6 0 15,8 0-1-15,5 5 1 16,1 5-1-16,4 0 1 15,0 8 0-15,3 4-1 16,-2 2-6-16,4-2-32 16,-5 4-1-16,-2-9 0 15,5 2 1-15</inkml:trace>
  <inkml:trace contextRef="#ctx0" brushRef="#br1" timeOffset="226295.1015">5228 15470 51 0,'29'3'39'15,"-7"-3"-1"-15,12 0-4 16,3 0-21-16,2 0-6 16,5 2-5-16,-1-2-9 15,-8 0-18-15,-8-2-13 0,1 2-1 16,-10-3 1-16</inkml:trace>
  <inkml:trace contextRef="#ctx0" brushRef="#br1" timeOffset="226511.7373">5272 15618 29 0,'5'10'38'0,"5"-10"1"16,15 8-2-16,9-6-15 16,1-2-9-16,10 0-6 15,-1 4-10-15,-5 0-31 0,-7-10-4 16,0 6-1-16,-11-11 0 16</inkml:trace>
  <inkml:trace contextRef="#ctx0" brushRef="#br1" timeOffset="227044.0078">6184 15291 33 0,'-27'-12'36'16,"-13"3"0"-16,3 9-7 15,0 6-13-15,-2 9-6 32,10 14-3-32,4 5-3 0,13 12-1 15,12 5-2-15,11 2 1 16,12-4 0-16,10-3 0 15,11-8-1-15,6-9 1 16,2-15-1-16,1-14 0 16,-6-21 1-16,-4-10 1 0,-9-12 0 15,-11-6 1-15,-18-8-1 0,-12 0 0 16,-17 1 0 0,-7 8 0-16,-6 9-3 15,-6 7-7-15,4 10-33 0,0 16-2 16,5 3 1-16,9 13-1 15</inkml:trace>
  <inkml:trace contextRef="#ctx0" brushRef="#br1" timeOffset="230109.1782">7108 15361 31 0,'0'0'37'0,"17"4"2"16,8-4-4-16,15-6-16 0,19 6-9 15,6-4-3-15,11 4-6 16,4-3-7-16,-4 1-14 16,-8-3-18-16,-5 7 0 0,-19-2 0 15,-14 15 0-15</inkml:trace>
  <inkml:trace contextRef="#ctx0" brushRef="#br1" timeOffset="230341.4774">7231 15476 23 0,'0'0'36'0,"0"0"1"15,28 7-1-15,9-7-16 16,15-4-8-16,11 4-4 0,1-4-2 15,3-1-6-15,-3 5-10 0,-11 0-20 16,-11-8-8 0,-7 8 1-16,-20-11-2 0</inkml:trace>
  <inkml:trace contextRef="#ctx0" brushRef="#br1" timeOffset="230557.64">7739 15266 45 0,'22'0'36'0,"5"16"1"0,-11 5-11 16,0 2-11-16,3 10-5 15,-13 6-8-15,-6-2-16 16,-19-2-22-16,4 6 0 15,-13-15-2-15,-1 0 0 16</inkml:trace>
  <inkml:trace contextRef="#ctx0" brushRef="#br1" timeOffset="230842.8299">7218 15232 33 0,'-24'18'34'15,"-14"1"0"-15,7 10-10 16,3 13-10-16,10 5-5 0,12 7-2 15,12-8-3-15,16-3-13 16,8-8-24-16,20-6-2 16,3-18 0-16,9-1-1 15</inkml:trace>
  <inkml:trace contextRef="#ctx0" brushRef="#br1" timeOffset="231428.4756">8528 15275 25 0,'0'0'36'16,"0"0"1"-16,13-5 0 16,9 5-18-16,0 0-8 15,11 0-4-15,1 0-1 16,5 0-1-16,-1 0-3 0,-3 0-1 16,-7 6 0-16,-6 0-1 15,-13 5 0-15,-9 7 0 16,-12 4 0-16,-10 7-1 0,-6 4 1 15,-3 1 0-15,-1 3 0 16,1-7 0-16,3-3 0 16,10-5 1-16,8-8 0 15,10-14 0-15,20 6 1 16,4-6-1-16,4-6 1 31,10 3-2-31,5 3-6 0,-3 0-32 16,-2-11-2-16,5 6 1 15,-7-6-1-15</inkml:trace>
  <inkml:trace contextRef="#ctx0" brushRef="#br1" timeOffset="231681.9032">9064 15305 37 0,'28'0'36'16,"1"0"-1"-16,11 0-2 15,5 0-22-15,-1 0-9 16,0 0-12-16,-4-3-24 15,-3 9-1-15,-15-6-1 16,0 0 1-16</inkml:trace>
  <inkml:trace contextRef="#ctx0" brushRef="#br1" timeOffset="231898.1503">9138 15426 45 0,'0'0'39'0,"0"0"0"16,13 7-1-16,6-7-23 15,17 3-8-15,4 2-8 0,4 2-32 16,0-7-4-16,4-3-2 31,-6-7 0-31</inkml:trace>
  <inkml:trace contextRef="#ctx0" brushRef="#br1" timeOffset="232399.0129">9976 15191 22 0,'-15'-10'35'0,"-11"-1"-2"16,-5 4-7-16,-3 7-6 0,-5 7-8 15,4 6-4-15,0 6-3 16,8 9-2-16,6 7-1 16,8 4-1-16,13 3 1 15,15-1-1-15,10-4 1 16,9-7 0-16,6-11 0 0,8-9 1 15,-2-13-1-15,-2-13 1 16,-8-12 0-16,-11-8 1 16,-16-5-2-16,-12 0 0 15,-16 2 0-15,-8 5-1 16,-8 11-4-16,-8 6-27 16,3 6-11-1,9 14 1-15,0 1 0 16</inkml:trace>
  <inkml:trace contextRef="#ctx0" brushRef="#br1" timeOffset="233047.1245">10819 14853 26 0,'-27'17'33'0,"-13"9"1"16,2 16-13-16,3 21-5 15,2 9-2-15,18 13-3 16,8 2-4-16,19 4-1 0,13-11-6 16,10-9-7-16,11-14-22 15,6-14-8-15,-8-25 1 16,7-8-2-16</inkml:trace>
  <inkml:trace contextRef="#ctx0" brushRef="#br1" timeOffset="233516.7835">11081 15020 48 0,'0'23'35'0,"5"18"0"15,-5 8-16-15,-6 2-11 16,6 10-2-16,-4-6 0 0,4-6-2 16,8-15 0-16,1-13-2 15,2-21 0-15,2-13-1 16,-1-16 0-16,-4-13 0 16,-8-11 0-16,3-4-1 15,-8-3 0-15,-1 5 0 16,-2 11-1-1,-2 13 1-15,5 15 0 16,5 16 0-16,0 25 1 16,11 8-1-16,4 13 1 15,3 1 0-15,1-1 1 16,7-3-1-16,-2-11 1 0,4-14-1 16,-3-14-1-1,-2-11 1-15,-2-15-1 0,-2-9 0 16,-5-6-1-16,-1-6 1 15,-7 1 0-15,0 6 0 0,-1 10 0 16,-1 12 0-16,-4 14 0 16,5 19 0-16,-1 14 1 15,-2 11-1-15,1 10-3 16,-3 0-9-16,7 4-13 0,5-3-12 16,-6-15-1-16,12-5 0 15</inkml:trace>
  <inkml:trace contextRef="#ctx0" brushRef="#br1" timeOffset="233833.2224">11593 15407 24 0,'17'-10'36'16,"0"-4"1"-16,4 9-1 0,1 1-17 15,-5 0-5 1,2 9-5-16,-8 4-3 0,-4 11-1 16,-7 2-3-16,-9 6 0 15,-5 0-3-15,-3-3 0 0,-1-2-1 16,2-3 0-16,5-5 0 16,11-15 0-16,0 0 0 15,0 0 2-15,20-6 0 31,-2 2 2-31,6-1-1 0,-3 5-3 16,7-5-28-16,-4 12-7 16,-8-7-1-16,4 3 0 15</inkml:trace>
  <inkml:trace contextRef="#ctx0" brushRef="#br1" timeOffset="234334.4316">12405 15230 33 0,'11'4'32'0,"-7"7"1"16,2 10-12-16,-6 4-13 15,-5-1-2-15,5 2-1 16,-5-8-3-16,-1-7 0 15,-3-11 0-15,9 0-1 16,-8-20 0-16,8-4 0 0,11-4-1 16,1-3 1-16,5 2 0 15,5 4 2-15,2 6-1 16,-3 12 1-16,1 7 1 16,0 10-1-16,-10 8 1 0,1 8-2 15,-7 3-1 1,-6 3-4-1,2 2-8-15,-2-5-13 16,-5-10-13-16,12 1 1 16,-7-20-2-16</inkml:trace>
  <inkml:trace contextRef="#ctx0" brushRef="#br1" timeOffset="234603.9951">12810 15332 9 0,'7'-18'32'15,"6"7"1"-15,-13-7-9 16,0-1-6-16,-3 5-4 16,-10-2-3-16,-3 5-2 15,-5 5-3-15,-1 6-1 16,-2 5-2 0,7 8 0-16,1 3-1 15,14 6 0-15,4-1 0 16,8 3-1-16,6-7 1 15,5 0-1-15,2-5 0 16,1-5-4-16,-2-7-8 16,-7 0-20-16,-6-19-6 15,3-2 0-15,-12-11 0 0</inkml:trace>
  <inkml:trace contextRef="#ctx0" brushRef="#br1" timeOffset="234788.9077">12832 15050 34 0,'-3'-13'36'16,"-7"-2"-1"-16,10 15-5 15,0 0-33-15,-12-4-26 16,12 4-5-16,0 0-1 0,20 19 2 16</inkml:trace>
  <inkml:trace contextRef="#ctx0" brushRef="#br1" timeOffset="235067.5905">12944 15163 34 0,'9'-26'33'16,"1"-11"3"-16,9-4-14 15,10 9-10-15,0 4-2 16,8 13-1-16,-6 15 0 0,0 14-2 16,-11 17-2-1,-3 16-2-15,-7 9 0 0,-4 4-1 16,0-2 0-16,1-5 0 15,-4-11 0-15,6-12-2 0,0-14 1 16,0-16 0-16,1-8-1 16,-10-14 1-16,0-5-2 15,-10-3 1-15,-2 2-1 32,-10 7 1-32,-7 11 0 0,-4 10-1 15,-6 13 0-15,4 8-4 16,8 8-15-16,8 8-19 15,0-13 0-15,12 1 0 16,7-13 0-16</inkml:trace>
  <inkml:trace contextRef="#ctx0" brushRef="#br1" timeOffset="235637.9893">13559 15362 42 0,'11'-19'28'31,"-11"-6"-4"-31,-4 1-5 0,-1 0-4 16,-11 4-6-16,-2 6-2 16,-7 4-2-16,-2 6-1 15,1 8-2-15,1 8-1 16,8 7 1-16,4 3-1 16,10 4 0-16,8 0 0 15,8-6-1-15,5-1 1 0,4-10 0 16,7-5 0-16,-5-4-1 15,5-13 0-15,-5-5-1 16,-2-5 2-16,-4-2-3 16,-5 0 2-16,-1 3-1 0,-9 3 1 15,-3 10 0 1,0 9 1 0,0 0-1-16,-9 12 0 15,6 5 1-15,3 1 0 16,0 1 0-16,9 0 1 0,0-7 0 15,7-4 0-15,1-5 0 16,0-6 1-16,4-5-1 16,1-1 1-16,-6-3-3 15,-6 1-3-15,2 4-16 0,-4-1-18 16,-11-2-1-16,3 10-1 16,0-12 1-16</inkml:trace>
  <inkml:trace contextRef="#ctx0" brushRef="#br1" timeOffset="235838.5133">13784 15220 35 0,'23'-5'37'16,"-9"5"2"-16,3 7-4 16,7 9-14-16,-8-1-9 15,2 8-5-15,-9 3-2 16,-5 1-2-16,-7-2 0 0,-7-4-1 15,-9-3-3-15,-6-8-3 0,4-1-9 16,-2-9-24 0,2-8-3-16,12-3 1 0,3-8-2 15</inkml:trace>
  <inkml:trace contextRef="#ctx0" brushRef="#br1" timeOffset="236255.2541">14014 14817 15 0,'28'5'35'15,"2"7"1"-15,11 21 1 0,3 9-17 16,-5 3-7-16,-1 19-3 0,-14 5-1 16,-7 8-3-1,-17 0-2-15,-13-4 0 0,-12-8-2 16,-6-6 0-16,-4-7-1 15,2-15-2-15,8-12 0 16,4-14-1 0,8-6-1-16,13-5-2 15,0 0-7-15,-9-9-21 16,6-3-5-16,3 12-1 16,0-13 2-16</inkml:trace>
  <inkml:trace contextRef="#ctx0" brushRef="#br1" timeOffset="243736.6222">3713 16281 22 0,'-3'10'35'0,"3"-10"2"16,16 14-5-1,11-4-14-15,11-10-7 16,9 8-2-16,6-8-2 15,5 4-3-15,-5-8-2 16,-2 4-1-16,-10 0 0 16,-15 4 0-16,-14 6-1 15,-21 11 1-15,-13 2-1 0,-12 7 0 16,-12 4 1-16,-4 5-1 16,-3-3-1-16,4-2 1 15,5-4 0-15,13-7 1 16,12-4 1-16,14-6 0 0,19-11 0 15,15 1 0-15,8-3 0 16,7-3 0-16,5 3-2 16,-2-12-10-16,2 0-29 0,-5 7-1 15,-13-8 1-15,0 4-1 16</inkml:trace>
  <inkml:trace contextRef="#ctx0" brushRef="#br1" timeOffset="244006.6723">4374 16441 71 0,'0'0'40'0,"31"-7"0"16,0 4-17-16,13 6-12 0,-1 1-10 15,4 6-32-15,-2-10-7 16,2 0-1-16,-7-10-1 31</inkml:trace>
  <inkml:trace contextRef="#ctx0" brushRef="#br1" timeOffset="244369.9417">4911 16397 49 0,'19'-28'37'0,"-7"-7"-3"16,1-1-11-16,2 7-5 16,-5-2-4-16,2 13-4 0,-7 6-3 15,-5 12-2-15,7 24-1 16,-4 10 0-16,-3 7-2 15,8 11-1-15,-1 5 0 16,0 3 1-16,3-3-4 0,-2-7-1 16,5-9-8-16,-6-7-31 15,1-19 1-15,0-13-1 16,-4-14 1-16</inkml:trace>
  <inkml:trace contextRef="#ctx0" brushRef="#br1" timeOffset="244724.5503">5514 16385 30 0,'0'12'37'0,"0"-12"1"16,28 9-2-16,-1-5-20 15,8-4-9-15,7 0-6 16,8 0-12-16,0-4-25 16,-10-5 0-1,0 9-2-15,-18-7 1 16</inkml:trace>
  <inkml:trace contextRef="#ctx0" brushRef="#br1" timeOffset="244925.0949">5550 16499 21 0,'-20'3'36'16,"20"-3"1"-16,3 9 0 0,14-9-17 15,14 7-9-15,3-5-8 16,7-2-15-16,1 0-23 16,9 0-2-16,-8-9 1 15,8 9-2-15</inkml:trace>
  <inkml:trace contextRef="#ctx0" brushRef="#br1" timeOffset="245257.1574">6257 16269 32 0,'-25'3'31'16,"-12"-3"1"-16,12 14-11 15,-3 8-9-15,3 6-6 16,13 11-1-16,12 2-1 0,10 5-1 16,11-5 1-16,10-2-1 0,10-11-1 15,4-5 0-15,5-12-1 16,-6-11 1-16,-4-12 2 15,-5-7 1-15,-15-12 1 16,-7-3 0-16,-19-1 0 31,-6 5 0-31,-16 0-2 0,-6 4-11 16,-6 9-31-16,6 6-2 16,2 2-1-16,14 3 0 15</inkml:trace>
  <inkml:trace contextRef="#ctx0" brushRef="#br1" timeOffset="245710.8759">6987 16438 55 0,'11'5'37'0,"23"-5"-11"16,13 0-7-16,9-5-5 15,15 11-2-15,3-6-6 16,1 4-8-16,2-2-15 15,-5 1-19-15,-20-8 0 16,-2 5-2-16,-20-5 1 16</inkml:trace>
  <inkml:trace contextRef="#ctx0" brushRef="#br1" timeOffset="245911.612">7175 16562 34 0,'0'0'35'0,"21"-10"0"15,14 4-8-15,14 6-14 16,7-4-5-16,9 4-4 16,0 3-9-16,-3-3-17 15,-10 0-13-15,-4 0 0 16,-20-5 0-1</inkml:trace>
  <inkml:trace contextRef="#ctx0" brushRef="#br1" timeOffset="246112.1622">7727 16406 23 0,'12'-2'35'0,"10"14"0"15,-7-2-3-15,-8 8-15 0,-1 7-6 16,-12 0-9-16,-4 3-10 15,-14-10-22-15,-2 6-6 0,-20-15 0 16,5 1 0-16</inkml:trace>
  <inkml:trace contextRef="#ctx0" brushRef="#br1" timeOffset="246306.7075">7199 16373 53 0,'-37'8'38'15,"3"17"0"-15,3 7-15 16,4 2-10-16,11 9-4 31,16-3-4-31,15 0-10 0,13-6-32 16,21-2 0-16,7-17-2 16,13-4 1-16</inkml:trace>
  <inkml:trace contextRef="#ctx0" brushRef="#br1" timeOffset="246813.5223">8484 16298 25 0,'19'3'36'0,"13"1"1"16,7-4-4 0,8 0-17-16,12 0-4 15,-2 0-4-15,0 0-2 16,-6 0-3-16,-11 7-1 0,-15 3-1 15,-19 4-1-15,-16 5 1 16,-18 4 0-16,-12 3-1 16,-7 3 0-16,-2 0 1 15,0-5-1-15,7-2 0 0,9-7 1 16,11-1 1-16,22-14-1 16,9 9 1-16,14-9 0 15,13 0 0-15,7 3-2 16,8-3-7-16,2 5-29 15,2-10-3-15,0 1-1 16,-10-9 1-16</inkml:trace>
  <inkml:trace contextRef="#ctx0" brushRef="#br1" timeOffset="247030.1284">9206 16356 53 0,'20'0'35'0,"4"-5"0"15,13 0-15-15,1 5-12 0,6 6-9 16,-4-6-15-16,-4-6-18 16,5 10-1-16,-13-13 0 15,1 7 6-15</inkml:trace>
  <inkml:trace contextRef="#ctx0" brushRef="#br1" timeOffset="247215.0461">9284 16457 34 0,'-9'12'38'15,"9"-12"-1"-15,13 11-4 16,14-6-16-16,4-5-8 15,7 0-6-15,11 0-22 16,8 0-17-16,-2-11-1 16,4 3-1-16</inkml:trace>
  <inkml:trace contextRef="#ctx0" brushRef="#br1" timeOffset="247777.9171">9966 16289 12 0,'-4'-35'35'0,"8"8"1"15,-8-1-4-15,0 3-11 16,4 8-6-16,-3 2-5 16,3 15-2-16,0 0-2 15,2 13-3-15,-2 6-2 0,4 3 0 16,1 11 0-16,-1 4-1 15,2 2 1-15,0 1-1 0,0 0 0 16,-3-1 1 0,1-6-1-16,-4-6 1 0,0-3-1 15,-4-5 0-15,-4-9 0 32,-5 0 1-32,0-8-1 0,-2-2 1 15,0 0 0-15,2 0-1 16,0-4 0-16,13 4 1 15,0 0-1-15,0 0 0 16,29-5 0-16,-2 5 0 16,7 0 0-16,3 0 0 15,4 0 0-15,-1-3-1 0,-3 3-1 16,-11-6-6-16,-1 2-22 16,-8 4-10-16,-17 0 2 15,0 0-1-15</inkml:trace>
  <inkml:trace contextRef="#ctx0" brushRef="#br2" timeOffset="255463.4089">591 17352 4 0,'0'0'33'0,"0"0"1"16,0 0-5-16,-13 83-8 15,7-35-10-15,6 20 2 16,-3-7-6-16,6-8 0 0,3-4-4 15,-6-49 3-15,6 60-5 16,-6-60 0-16,0 0 2 16,0 0-1-16,0 0-1 15,16-50-2-15,-16 3 2 16,-4-4-4-16,2-2 4 16,2-5-4-1,0 0 3-15,0 9-3 16,0 49 3-16,0-69-1 0,0 69 1 15,0 0 0 1,0 0 0-16,0 0 2 16,0 0-1-16,46 55 4 0,-34-9-2 15,4 3 3-15,3-1-3 16,-4 3 3-16,4-8-4 16,-19-43 4-16,37 59-4 0,-37-59-1 15,0 0 0-15,53-21-1 16,-53 21-1-16,27-65-3 15,-27 65 4-15,19-83-5 16,-12 35 3-16,-5 6-1 16,-2 42 2-1,4-57-3-15,-4 57 5 16,0 0-1-16,0 0 1 16,0 0 3-16,0 0-2 15,14 70 3-15,-9-28-3 16,1 3 3-16,2 4-5 15,-1 2 1-15,-1-1-11 16,-6-50-14-16,18 68-16 0,-18-68 0 16,0 0-1-16,0 0 0 15</inkml:trace>
  <inkml:trace contextRef="#ctx0" brushRef="#br2" timeOffset="255795.5526">1043 17640 55 0,'0'0'38'16,"0"0"2"-16,0 0-5 15,44 5-19-15,-33 8-9 16,6 0-1-16,-8 2-3 31,-9-15 0-31,12 27-4 0,-12-27 1 16,0 0 0-16,13-15-1 15,-8-1 1-15,-1-4 0 16,8 0-2-16,7 0 1 16,-6 2 1-16,7 4 0 15,0 7 0-15,-4 11 1 16,1 10 0-16,-1 6 0 0,-5 0 0 16,-5 4-5-16,1 3-10 15,-7 1-25-15,7-8-1 16,0-4 0-16,7-8-1 15</inkml:trace>
  <inkml:trace contextRef="#ctx0" brushRef="#br2" timeOffset="256252.535">1726 17641 38 0,'0'-15'36'16,"-6"1"2"-16,-3-1-9 15,-7 3-10-15,-9 2-6 16,1 8-4-16,-7 6-2 0,4 5-3 15,-2 4-1-15,9 7-1 16,7 3-3-16,16 9 1 16,13 3 1-16,10-4 0 15,10-10 0-15,3-1 1 0,1-3-1 16,-3-4 0-16,-6-13 0 31,-9-19 0-31,-13-7-1 0,-12-12 1 16,-8 1-1-16,-7-15-3 15,-9-9 3-15,-1-8-4 16,3 4 4-16,4 7-4 16,8 3 4-16,13 11-5 15,13 15-7-15,4 12-28 16,12 3 1-16,18 14 0 0,-1 4-1 16</inkml:trace>
  <inkml:trace contextRef="#ctx0" brushRef="#br2" timeOffset="257016.8723">2165 17462 23 0,'-22'0'33'16,"-9"0"0"-16,2 4-4 16,4 7-14-16,1 2-6 15,12 4-2-15,9-2-4 16,13 7-2-16,7-5 0 16,8-4 1-16,2-3 0 15,1-6 0-15,-2-4 0 0,-5-4-1 16,-6-1 2-16,-15 5-2 0,-5-10 0 15,-15 10 0 1,-6 0-1-16,-3 4-1 0,-2 6 1 16,0 2-1-16,4 5-1 15,6 0 2-15,14 2-1 16,7 4 0 0,11 0 1-16,8-6 0 15,9-4 1-15,0-3 0 16,7-4 1-16,1-6 0 15,0-5-1-15,-1-10 1 16,-4-4 0-16,-3-3 0 16,-6-3-2-16,-3 2 1 15,-4 3 0-15,-3 2-1 0,-2 5 1 16,-10 13 0-16,11 0-1 16,-7 14 1-16,2 8 1 15,2-2 0-15,2 1 0 16,-3 1 0-16,1-5 1 15,5-5-1-15,-4-8 0 0,4-10 1 16,-1-6-1-16,-2 0 0 0,3-8-1 16,2-1-2-16,0 3-2 15,-6-1-7-15,4 9-14 16,1 6-17-16,-14 4 1 16,11-8-1-16,-11 8 1 15</inkml:trace>
  <inkml:trace contextRef="#ctx0" brushRef="#br2" timeOffset="257236.4713">2659 17540 67 0,'4'12'40'16,"2"5"0"-16,-6 7-11 16,0-5-17-16,9 8-6 15,-6 5-11-15,0 3-32 0,-3-16-2 16,6-2-1-16,-6-17-1 15</inkml:trace>
  <inkml:trace contextRef="#ctx0" brushRef="#br2" timeOffset="257754.9123">2892 17549 30 0,'9'-9'37'0,"-9"9"1"0,7 9-1 16,-7 8-22-16,0 5-4 15,5 13-5-15,-5 4 0 16,7-2-3-16,-1-2-3 0,0-7-2 16,3-11-2-1,-5-4-3-15,7-7-3 16,0-12-4-1,7-7-3-15,-2-6-3 16,11-4-1-16,1-1 2 0,6 2 3 16,0-4 4-1,-2 3 9-15,-4 1 6 0,3-5 18 16,-31 27-4 0,-13-5 1-16,-8 9 1 15,-8 3-3-15,-4 3-4 0,4 5-2 16,-5-3-2-16,15 0-2 15,4 2-1-15,12-4 0 16,6 0-2-16,15 4-1 16,5-1-3-16,5-3-7 15,6-6-30-15,6 6 0 16,-6-10 0 0,3-3-1-16</inkml:trace>
  <inkml:trace contextRef="#ctx0" brushRef="#br2" timeOffset="258171.2298">3711 17590 40 0,'-3'9'37'16,"-4"5"0"-16,-17 9-8 15,-3-5-14-15,-5 5-7 16,-9-6-3-16,1 3-1 16,-1-6-4-16,1-7 0 15,7-7-1-15,1-13 0 31,11-6-1-31,11-4 1 0,7-2 0 16,12 1 1-16,6 2 2 16,8 6 0-16,4 9 1 15,10 12 1-15,-3 8 0 16,4 9 0-16,-4 10 0 16,-3 0-2-16,-31-32-6 15,43 76-10-15,-31-51-21 0,-2-6-4 16,-10-19-1-16,0 0 0 15</inkml:trace>
  <inkml:trace contextRef="#ctx0" brushRef="#br2" timeOffset="258371.7794">3518 17314 47 0,'0'0'39'16,"10"0"1"-16,-10 0 0 15,11-3-31-15,0 3-19 16,-11 0-26-16,18 16-3 16,-9-16 1-16,6 4 1 15</inkml:trace>
  <inkml:trace contextRef="#ctx0" brushRef="#br2" timeOffset="258740.7915">4132 17561 64 0,'10'0'41'0,"-10"0"0"0,5-15-12 16,-5 15-15-16,0 0-6 15,0 0-3-15,0 0-2 16,0 0-4-16,10 0-7 16,-10 0-22-16,0 0-10 15,0 0-2-15,0 0 0 16</inkml:trace>
  <inkml:trace contextRef="#ctx0" brushRef="#br2" timeOffset="259042.1337">4136 17720 44 0,'0'0'41'0,"0"0"-1"15,0 0-3-15,0 0-17 16,0 0-8-16,0 0-4 16,11-5-4-16,-11 5-9 15,0 0-35-15,0 0-1 16,0 0-1-16,0-12 1 15</inkml:trace>
  <inkml:trace contextRef="#ctx0" brushRef="#br2" timeOffset="262697.1536">4827 17486 17 0,'0'12'33'16,"16"1"2"-16,6-3-7 16,9-4-11-16,11 3-4 0,6-9-3 15,11 5-4-15,-3-5-2 16,-4-4-1-16,-6 4-3 16,-9 0 1-16,-13 5 0 15,-12 6-1-15,-16 5 0 16,-15 1 2-16,-12 4-2 15,-6 11 0 1,-8-2 1-16,-4 1-1 16,4-7 0-16,3-1 2 15,6-8-3-15,10-4 2 16,13-3 0-16,13-8 1 16,17 0 0-16,10-6 0 15,10 0 0-15,10 6 0 0,1 0-1 16,3 6-5-16,0-6-20 15,-5 4-14-15,-11-9-1 16,-1-3 1-16</inkml:trace>
  <inkml:trace contextRef="#ctx0" brushRef="#br2" timeOffset="263398.6092">5509 17238 8 0,'9'10'32'0,"-16"4"3"16,5 5-10-16,-2 9-6 15,-3-1-6-15,7 6-1 16,-10-5-4-16,10-5-1 31,-4-8-2-31,4-15 0 0,0 0-4 16,7-23-1-16,-2-3 1 15,-2-15-3-15,0-3 2 16,-3-7 0-16,0 3-1 16,0 7-1-16,0 9 1 15,0 7 3-15,0 12-3 16,0 13 4-16,8 17-3 0,1 12-1 15,4 7 2-15,2 1-1 16,2-3 1-16,3 2 1 16,2-7 0-16,3-2-1 15,-3-14 2-15,-2-7-2 16,-3-11 0-16,-3-4 0 16,-5-6-1-16,-1-7-3 0,-4-1 3 15,-4-5-1-15,5 6-1 0,-5 3 2 16,3 6-2-1,-3 13 2-15,0 0 0 16,9 8-1-16,-4 9 1 0,0 6-1 16,1 0 1-16,-1 5 1 31,5-2-1-31,-3-5-2 0,4-1-11 16,-1-1-22-16,-10-19-2 15,14 10 2-15,-14-10-2 16</inkml:trace>
  <inkml:trace contextRef="#ctx0" brushRef="#br2" timeOffset="263870.1245">5866 17442 27 0,'0'0'34'0,"11"-11"0"15,5 5-8-15,1 6-11 16,2 3-4-16,1 7-4 0,-4-3-2 15,-1 11-1-15,-7-1-1 16,-3 1 0-16,-10 3-1 16,-5-7 0-16,-8-3-1 15,-1-1 1-15,-3-6-2 16,2-4 0-16,3 0 1 16,1-9-1-1,7 0 0-15,3-1-1 16,6 10 0-16,8-9 0 15,5 9 2-15,-1 0-1 16,8 6 0-16,-2 4 0 16,4 4-4-16,-2 1-18 0,-3-6-14 15,5-4-1-15,-8-5-1 16,9 0 1-16</inkml:trace>
  <inkml:trace contextRef="#ctx0" brushRef="#br2" timeOffset="264218.0821">6192 17174 51 0,'0'0'36'0,"3"21"-7"15,-3-1-8-15,9 14-7 0,-3-2-5 16,3 8-2-16,-2-2-3 0,5 1-2 15,-2-6-3-15,-4-12-3 16,3-4-18-16,-3-5-15 16,-6-12 0-16,-12-12-1 15</inkml:trace>
  <inkml:trace contextRef="#ctx0" brushRef="#br2" timeOffset="264556.6674">6087 17326 33 0,'30'7'34'16,"-5"-7"1"-16,10 0-18 15,5 0-5-15,-4-3-5 16,2-1-2-16,-11-2-2 0,-1 0 0 16,-7-2-2-16,-4 1 1 15,-2 2-1-15,-2-7 0 16,-11 12 0-16,13-19 0 0,-7 10 0 15,-6 9 1 1,7-13 0-16,-7 13-1 0,0 0 1 16,9-2 1-1,-9 2-1-15,16 14 1 16,-10-1 0-16,5 7 2 16,-4 3-1-16,3 4 1 15,-4 4-2-15,2 5 0 16,-1-2-12-16,0-5-27 15,-7-12-5-15,9-5 2 16,-9-12-4-16</inkml:trace>
  <inkml:trace contextRef="#ctx0" brushRef="#br2" timeOffset="265588.3323">6781 17639 65 0,'9'0'37'0,"16"3"-6"15,9-3-12-15,1 0-7 16,7 0-4-16,-1 0-4 15,3 3-6-15,1-3-7 16,-11-3-15-16,-9-3-13 0,1 3-1 16,-11-1 1-16</inkml:trace>
  <inkml:trace contextRef="#ctx0" brushRef="#br2" timeOffset="265836.2349">6818 17743 18 0,'0'0'35'0,"0"0"3"16,0 0-2-16,31 6-15 31,-3-6-7-31,6 0-4 0,4-6-3 16,5 6-2-16,-3 4-2 15,-2 0-6-15,-4 5-15 16,-6-9-20-16,-28 0-1 16,20 0-1-16,-20 0 1 15</inkml:trace>
  <inkml:trace contextRef="#ctx0" brushRef="#br2" timeOffset="266692.2498">7599 17653 29 0,'0'0'28'0,"6"-22"-6"0,1 7-5 16,5-6-4-16,-6-1-1 0,3-7-2 15,-2 0-1-15,-1 2 1 16,-6 2-3-16,0 9 0 16,-6 1-2-16,2 5 0 15,4 10-2-15,-12-4 0 16,12 4-2-16,-9 22-1 0,9-5 1 16,-6 4-1-16,6 3 0 15,7 5 0-15,-1 1 0 16,2 3 0-16,2 2 1 15,-4-6-1-15,5 0 0 16,-6-4 2-16,1-4-3 31,0-2 2-31,-6-2 1 0,-3-7-2 16,-7-6 1-16,-2-1-1 16,-6-3 0-16,-1 5 0 15,0 2 1-15,-3-7-1 16,1 0-1-16,5 0 1 15,4 0 0-15,12 0-1 0,0 0 1 16,10 0 0-16,8-8-1 0,8 8 1 16,4 0 0-1,4 0-1-15,7 5 2 16,-4-5 0-16,-3 7-1 0,-4-2 0 16,-7-5 0-16,-5 0-1 15,-2 4-3-15,-16-4-12 16,0-19-23-1,0 19-1-15,-10-16 2 16,0 9 0-16</inkml:trace>
  <inkml:trace contextRef="#ctx0" brushRef="#br2" timeOffset="272404.3951">8406 17477 18 0,'19'14'36'16,"2"-4"1"-16,24-1-3 15,9 1-17-15,12-3-6 16,18 0-3-16,0 0-7 16,3-2-8-16,-3-5-14 0,-4 0-14 15,-23 0-1-15,-9 0-1 16</inkml:trace>
  <inkml:trace contextRef="#ctx0" brushRef="#br2" timeOffset="272636.6786">8599 17586 6 0,'-12'12'33'0,"12"-12"1"16,9 15-4-16,19-8-13 16,15-1-4-16,14-1-3 0,7 0-4 15,4-1-11-15,4-4-17 16,-1 0-12-16,-21-4-1 16,-1 4 0-16</inkml:trace>
  <inkml:trace contextRef="#ctx0" brushRef="#br2" timeOffset="272874.7261">9030 17479 30 0,'24'-3'36'0,"11"10"0"15,-4 5-5-15,-3-4-15 16,0 11-5-16,-13 1-6 16,-12 3-7-16,-15 2-12 15,-15-1-20-15,-14-7-3 16,0-3 0-16,-11-4 0 16</inkml:trace>
  <inkml:trace contextRef="#ctx0" brushRef="#br2" timeOffset="273163.4051">8575 17441 10 0,'-26'11'33'16,"2"3"2"-16,-7 3-2 31,2-2-13-31,7 9-4 0,6 0-5 16,16 9-2-16,7-2-3 16,18-1-2-16,10-1-5 15,8-3-30-15,3-9-6 16,16-5-1-16,-1-12 1 15</inkml:trace>
  <inkml:trace contextRef="#ctx0" brushRef="#br2" timeOffset="274033.5531">9801 17386 43 0,'8'-14'35'0,"13"14"2"16,4 2-15-16,3-2-9 16,13 5-2-16,1-5-4 15,6 5-3-15,1 1-1 31,0-4 0-31,-8-2-2 0,-7 0 0 16,-7 0 0-16,-8 7-1 16,-13 2 0-16,-6-9 1 15,-15 19-1-15,-5-2 0 16,-7 3 0-16,-7 7 0 16,-3 1-1-16,-6-1 1 15,0-3 0-15,2 4 0 0,4-5 0 16,-1-2-1-16,11-3 0 15,5-8 2-15,6-1-2 0,16-9 2 16,0 10 0 0,12-10-1-16,11 2 1 15,7-4 1-15,5-3 0 0,8 8 0 16,0-3-1-16,4 0-7 0,-1 0-26 16,-2 0-7-16,-13-5 0 15,3 9-1-15</inkml:trace>
  <inkml:trace contextRef="#ctx0" brushRef="#br2" timeOffset="274634.3787">10280 17672 19 0,'0'-14'35'16,"0"14"1"-16,0 0-6 0,0 0-9 15,9 16-4-15,-9 1-7 16,0 4-3-16,0 4-3 16,0 4 0-16,0-29-2 15,3 63-1-15,-3-63 3 0,0 51-6 16,0-51 6-16,3 19-2 15,-3-19-4-15,12-9 1 16,-1 0 0-16,0-11-1 16,5-4-3-16,-1-1 6 15,1 4-7-15,-4 3 2 16,4 6 4-16,-7 0 0 0,-6 3-1 31,-3 9 2-31,-10-6 0 16,2 9 0-16,-7 11 0 15,3-5 1-15,12-9-1 16,-23 34 3-16,17-20-3 16,6-14-1-16,0 0 3 15,34 46-2-15,-34-46-10 0,52 24-27 16,-23-28 0-16,7 0-6 0,-5-8 5 16</inkml:trace>
  <inkml:trace contextRef="#ctx0" brushRef="#br2" timeOffset="275035.1215">10717 17454 28 0,'0'0'35'0,"18"10"2"16,1-7-13-16,9-3-7 15,12 0-4-15,-5 0-5 32,8 0-4-32,-5 4-6 0,-3 2-6 15,-7-2-13-15,-2-4-13 16,-16-7-4-16,5 7 2 15</inkml:trace>
  <inkml:trace contextRef="#ctx0" brushRef="#br2" timeOffset="275289.0513">10749 17570 16 0,'0'0'35'0,"-11"11"2"16,25-11-7-16,8 0-9 0,4-6-6 16,12 6-3-1,-1 0-3-15,6 0-4 16,-5 0-1-16,-1-5-5 0,-9 5-12 16,-4 7-26-16,-14-7 1 15,1-4 0-15,-11 4-2 31</inkml:trace>
  <inkml:trace contextRef="#ctx0" brushRef="#br2" timeOffset="275952.6485">11501 17331 15 0,'0'0'34'0,"0"9"4"15,10-4-9-15,8 1-10 16,2-2-6-16,14 3-1 0,-3-2-3 16,5-5-4-16,0 0-1 15,-1-7-2-15,-5-4-1 16,-7 1-2-16,-7-1 2 16,-13-6-3-16,-5-3 1 15,-9 2 3-15,-12 1-3 31,-6 8 2-31,-9 3-2 0,-2 6 1 16,0 6-1-16,3 6 1 16,6 9 0-16,5 6 0 0,11 6 0 15,11-1 1-15,15 4 0 16,9-2 1-16,12-4 0 16,12-1 1-16,8-6-2 15,6-6 0-15,2-5-5 0,-6-7-18 16,-8-10-17-16,-1-8 0 15,-10-12 0-15,-6-9-3 16</inkml:trace>
  <inkml:trace contextRef="#ctx0" brushRef="#br2" timeOffset="276390.8164">12050 16495 38 0,'0'-10'37'0,"0"10"-1"15,0 0 1-15,0 0-26 16,-10 5-12-16,10-5-18 16,7 9-16-16,-7-9-2 15,0 0 0-15</inkml:trace>
  <inkml:trace contextRef="#ctx0" brushRef="#br2" timeOffset="276707.5543">12076 16593 28 0,'0'15'35'0,"0"-15"2"15,0 21-5-15,3 2-15 16,-3-3-6-16,4 12-1 16,-4-3-4-16,6 7 0 15,-6 1-2-15,4-3 0 0,-4-3-1 16,-9-3 0-16,-6-3-2 16,-4-5 0-16,-3-8 0 15,-4-7 0-15,0-10-2 16,2-6-3-16,7 0-5 15,0-11-18-15,10-7-14 0,10 0 1 32,4-5-1-32</inkml:trace>
  <inkml:trace contextRef="#ctx0" brushRef="#br2" timeOffset="277392.5426">12838 16286 8 0,'0'17'32'0,"-21"-8"1"0,2 6-7 15,-12-6-7-15,-5-9-7 0,1 0-2 16,1-11-3-16,9-6-1 16,3-8-2-16,10-1-1 15,9-6-1-15,13 2 0 16,5 4 0-16,12 5 0 15,7 6 0-15,4 15 0 32,-3 12 1-32,-4 14 0 0,-16 11-1 15,-10 7 1-15,-11 7-2 16,-12 4 0-16,-10-7-1 16,-3-6 0-16,-3-8-2 15,6-10 0-15,6-10 0 16,7-7-1-16,15-7 2 15,0-12-1-15,13 5 2 0,4-2 0 16,9 1 1-16,4 3 0 16,1 5 0-16,0 0 1 15,-2 9-3-15,-4 1-3 16,-1 5-15-16,-2 2-19 16,-22-17 1-16,14 12-1 0,-14-12 0 15</inkml:trace>
  <inkml:trace contextRef="#ctx0" brushRef="#br2" timeOffset="277693.3421">12938 16436 50 0,'0'0'35'32,"18"12"-4"-32,-15 2-13 0,-3-2-7 15,0 1-3-15,0-4-3 16,0 1-1-16,0-10-1 15,0 0-2-15,0-10 0 16,6-4 1-16,5-3 0 16,4 2 1-16,1-4-1 15,8 9 1-15,-6 0 1 0,4 10 1 16,-7 0-1-16,1 17 0 16,-10-2-1-16,0 5-2 15,-3 7-5-15,-6-12-13 16,0 0-23-16,6 2-1 15,-3-17 1-15,16 5-2 16</inkml:trace>
  <inkml:trace contextRef="#ctx0" brushRef="#br2" timeOffset="278125.1406">13303 16011 59 0,'0'0'39'0,"13"23"1"15,-9 13-12-15,-4 7-14 16,0 14-4-16,0 2-3 16,0 2-3-16,-4-3-2 15,4-5-1 1,0-10-1-16,-6-13-1 15,6-9 0-15,0-21-1 16,13 4-1-16,-2-16 1 16,5-3-1-16,0-7 1 15,5 1 0-15,1-2-1 0,0 2 2 16,-6 5 0 0,-3 6 0-16,-13 10 1 0,0-11 0 15,-10 14 1-15,-6 5 0 16,-4 3 0-16,-3 4 0 0,1 2 0 15,6 0 1-15,4 0 0 16,12-3-1-16,6 1 1 16,10 0-2-16,8-9-5 15,7 4-10-15,6-2-24 0,-5-11-1 16,8 3 0-16,-8-10 0 16</inkml:trace>
  <inkml:trace contextRef="#ctx0" brushRef="#br2" timeOffset="278492.8122">12396 16680 42 0,'18'0'37'16,"13"3"1"-16,19-3-12 31,27-7-9-31,25 4-5 0,16-4-2 15,18 4-3-15,7 1-2 16,0 2-4-16,-7 0-4 16,-24-3-10-16,-22 3-27 15,-16 0-1-15,-27 0 0 16,-17-7 1-16</inkml:trace>
  <inkml:trace contextRef="#ctx0" brushRef="#br2" timeOffset="279313.0646">12489 16837 13 0,'0'0'36'0,"0"0"0"31,0 21 1-31,-4 4-18 15,4 12-5-15,-6-1-6 0,6 6-1 16,-3-7-4-16,3-1 0 16,0-7-2-16,0-13-1 15,0-14 1-15,0 0-2 16,9-29 1-16,-3-1-1 16,1 0 1-16,2-11-1 0,1-1 1 15,-2 1 0-15,-2 10 0 16,1 4-1-16,2 10 2 15,-9 17-2-15,0 0 1 16,10 7 0-16,-10 13 0 16,9 7 0-16,-6 1 1 15,4 2-1 1,1-1 0-16,-2-7 1 16,7-3 0-16,-3-7-1 15,1-7 1-15,-1-8 0 16,2-8 0-16,-3-8 0 15,-1-6-1-15,3-2 0 16,-1 1 1-16,2 2-2 0,-3 4 1 16,-3 5-1-16,-6 15 1 0,20 6 0 15,-15 10 0 1,-3 11 1-16,4 4 1 0,-2 4 0 16,-4 0 0-16,7 2-1 15,0-3 1-15,-5-6-3 16,3-3-9-16,-1-1-29 15,2-13 0-15,5-4-1 0,4-7 0 16</inkml:trace>
  <inkml:trace contextRef="#ctx0" brushRef="#br2" timeOffset="279746.2314">12854 17155 25 0,'0'0'36'0,"7"-18"-2"15,1 9-7-15,11 4-7 16,-6-5-7-16,9 10-3 15,-7 0-3-15,3 13-3 16,-9 5-1-16,-3 2-2 16,-8-1 1-16,-8 4-3 15,-5-2 1 1,-6 1-2-16,1-5 1 16,-4-8-1-16,5-6-1 15,4-8 2-15,15 5-1 16,-10-12 3-16,10 12 0 15,19-17 1-15,-4 11-1 16,6 6 2-16,2 0-1 16,5 6-1-16,0 8-6 0,-4-7-35 15,-2-2 2-15,4-5-2 16,-8 0 2-16</inkml:trace>
  <inkml:trace contextRef="#ctx0" brushRef="#br2" timeOffset="280178.5292">13238 16864 46 0,'0'0'38'16,"0"0"1"-16,0 0-11 15,7 17-10-15,-1 7-6 16,-6-2-5-16,4 7-2 0,0 1-1 16,0 5 0-16,-4-1-2 31,5-7 1-31,-5-1-3 16,0-2-1-16,5-7-5 0,-5-17-13 15,-4 9-22-15,4-9 0 16,0-16-1-16,0 6 0 15</inkml:trace>
  <inkml:trace contextRef="#ctx0" brushRef="#br2" timeOffset="280432.1841">13093 16978 28 0,'0'0'39'0,"0"0"0"15,15-15-1-15,11 3-18 16,10 5-9-16,4-1-5 15,7 4-4 1,3 4-7-16,-4 0-21 16,-6 0-12-16,5 5 0 15,-15-5-2-15</inkml:trace>
  <inkml:trace contextRef="#ctx0" brushRef="#br2" timeOffset="280764.2443">13601 16935 29 0,'-2'-22'33'16,"11"6"2"-16,-3-5-15 0,0 0-5 15,0 9-3-15,-6-3-2 16,6 7-2-16,-6 8-1 15,0 0-2-15,0 0-1 16,0 14-1-16,-6 4-1 16,6 8-1-16,0 2 0 15,-3 5 1 1,3-2-1-16,3 4 0 16,-3-4 0-16,0-9 0 15,-5-3 0-15,-2-5 0 16,-2-8 0-16,9-6 0 15,-19 0 0-15,19 0 0 0,-16-6-1 16,16 6 0-16,0-12 0 16,0 12 0-16,23 0 0 15,-6 0 0-15,2 6-2 0,3 0-3 16,3-3-35-16,-3 4 0 16,-6-7 0-16,2 0 0 15</inkml:trace>
  <inkml:trace contextRef="#ctx0" brushRef="#br2" timeOffset="281302.8792">13818 17530 52 0,'20'0'39'15,"0"10"1"-15,-7 6-5 16,-13 1-21-16,0 0-5 16,-15 9-7-16,-3-2-11 15,-7-4-30-15,6-3 0 16,0-15-1-16,19-2-1 15</inkml:trace>
  <inkml:trace contextRef="#ctx0" brushRef="#br2" timeOffset="281966.1653">14327 17094 30 0,'0'0'36'0,"0"0"1"16,7 26-8-1,-3 5-13-15,-10 5-3 0,6 13-4 16,-2 2-2-16,2 7-3 15,0-5 0-15,6-7-2 16,-6-14-1-16,6-8 1 16,0-5-4-16,1-11-2 0,6-11 2 15,-1-12-1-15,6-4-1 16,-3-2 1-16,5-1 0 16,-2-2 0-16,-3 4 3 15,1-2-1-15,-7 11 1 16,-9 11 2-16,0 0-1 31,0 0 0-31,-15 9 0 0,-1 1 1 16,0-3-2-16,-2 5 3 15,0 0-3-15,6 0 2 16,-1-3 0-16,9 2 1 16,4-11-1-16,17 15 0 0,0-8 0 15,6 2-1 1,7-3-5-16,1-6-14 0,0 0-21 15,10-8 0-15,-5-4 0 16,4-1 0-16</inkml:trace>
  <inkml:trace contextRef="#ctx0" brushRef="#br2" timeOffset="282200.2601">14688 17251 43 0,'17'3'36'0,"4"-6"-2"16,14 3-10-16,5 0-15 15,-1-5-6-15,3 5-5 16,3 4-6-16,-7-4-14 15,-13-9-13-15,0 9 1 16,-14-4-1-16</inkml:trace>
  <inkml:trace contextRef="#ctx0" brushRef="#br2" timeOffset="282420.9426">14745 17371 47 0,'9'15'38'0,"8"-12"-4"0,11-3-9 16,5 3-8-16,-2-3-8 15,3 0-11-15,-1-4-34 16,2 0 0-16,-13-1-1 16,6 0-1-16</inkml:trace>
  <inkml:trace contextRef="#ctx0" brushRef="#br2" timeOffset="283139.2042">15347 17147 33 0,'-11'0'29'15,"-12"0"-5"-15,-1 13-5 16,1 7-5-16,-2 3-3 16,8 11-2-16,3 2-3 15,19 5 0-15,6-3 0 16,12-2 0-16,9-12-1 31,11-5 1-31,3-15-1 0,2-8-4 16,-6-12 2-16,-6-8-3 15,-15-9 1-15,-11-4 1 16,-17-1-2-16,-11 2 0 16,-9 8-2-16,-6 2 0 0,4 11-9 15,-3 2-8-15,2 9-20 16,18 14-1-16,6 2 2 16,12 4 4-16</inkml:trace>
  <inkml:trace contextRef="#ctx0" brushRef="#br2" timeOffset="283371.0935">15601 17365 62 0,'0'0'40'0,"12"19"0"16,-12 3-13-16,-7-3-14 15,0 10-5-15,-3-2-7 16,-3-3-9-16,0-5-24 0,5-2-7 16,-5-12-2-16,13-5 0 15</inkml:trace>
  <inkml:trace contextRef="#ctx0" brushRef="#br2" timeOffset="283640.6557">15813 17371 38 0,'9'0'39'15,"-9"0"1"-15,7 11-5 16,-7-11-15-16,0 0-10 16,0 0-3-16,0 0-3 15,0 0-3-15,5 9-4 16,-5-9-9-16,0-9-26 0,0 9 0 16,0-8-3-16,0 8 1 15</inkml:trace>
  <inkml:trace contextRef="#ctx0" brushRef="#br2" timeOffset="283888.0666">16002 17365 76 0,'0'0'39'15,"0"0"-1"-15,0 0-14 16,0 0-15-16,0 0-5 0,0 0-4 16,0 0-7-16,10 0-13 15,-10 0-20-15,0 0 1 16,8 2 1-16,-8-2-1 16</inkml:trace>
  <inkml:trace contextRef="#ctx0" brushRef="#br2" timeOffset="284110.7466">16192 17348 40 0,'0'0'35'15,"0"0"0"-15,0 0-7 0,0-10-29 16,0 10-27-16,0 0-6 0,0 0-2 15,0 0 1-15</inkml:trace>
  <inkml:trace contextRef="#ctx0" brushRef="#br2" timeOffset="284342.5502">16334 17383 49 0,'0'0'37'15,"7"20"-2"-15,-7 0-8 16,-4-6-12-16,4 8-5 15,-10-5-5-15,1 5-5 0,0 1-13 16,0-7-24-16,-7-16-1 0,16 0 1 16,-21 0-1-16</inkml:trace>
  <inkml:trace contextRef="#ctx0" brushRef="#br2" timeOffset="285127.7522">16625 17111 22 0,'7'12'33'0,"-9"3"2"16,6 11-12-16,-4 8-6 31,-6-2-5-31,6 8 0 0,-5-9-5 16,5 4-2-16,-3-9 1 16,3-7-3-16,0-19 0 15,0 0-3-15,8-10 1 16,-4-9-2-16,-1-7 3 15,3-12-2-15,-6-3 0 16,0-8 0-16,0 3-1 0,-4 7 2 16,4 5-1-16,-6 4 1 15,6 17-1-15,0 13 0 16,0 0 0-16,10 26-1 16,-1 6 2-16,3 4-3 15,4-2 2-15,2 1-1 0,4-7 2 31,1-5-2-31,1-6 1 16,0-14-1-16,-2-10 1 16,0-10 2-16,-3-5-1 15,-1-7 0-15,-5-1-1 0,0-6 1 16,-4-2-1-16,-2 9 1 16,-2 6-1-16,-5 8 0 15,0 15 0-15,0 0 1 0,-7 9 1 16,4 16 0-16,-2 11 0 15,5 6-1-15,0-1 2 16,0 3 1-16,5-7-2 16,5 0-4-16,3-2-12 15,-1-10-26-15,1-18-1 16,7-7 1-16,-6-3-1 0</inkml:trace>
  <inkml:trace contextRef="#ctx0" brushRef="#br2" timeOffset="285812.9316">17057 17416 54 0,'3'-18'32'0,"9"7"-1"16,2-2-11-16,0-4-5 15,10 8-6-15,-6 0-2 16,5 9-1-16,-5 11-2 16,-5 6 2-16,-8 6-4 0,-5 3 1 15,-14 3-1-15,-5 2 1 32,-3 2-3-32,-6-6-1 0,-2-7 1 15,0-3 0-15,7-10-1 16,1-7 1-16,9 0-1 15,13 0 0-15,-3-11 1 16,12-2 1-16,5 5-2 16,6 4 1-16,1 4 0 15,4 5 0-15,-1 5 1 0,0-3 0 16,-3 4-1-16,0 3 0 16,-2-3 1-16,-2-3 1 15,-2-2-1-15,-3-6-5 16,0-5-35-16,-12 5-1 15,0 0 2-15,6-10-1 16</inkml:trace>
  <inkml:trace contextRef="#ctx0" brushRef="#br1" timeOffset="298440.0887">14841 14583 21 0,'0'0'20'15,"13"14"-2"-15,-10 10-2 16,-3 14-2-16,0 12-2 16,-3 10-1-16,7 8-3 15,1 4-1-15,3 1-2 16,3-1 0-16,9-6-2 16,3-14 1-16,7-9-2 15,-1-17-1-15,2-12 0 0,-5-10-1 16,-9-8 0-16,-7-7-1 15,-6-4 0-15,-11 2 0 16,-6 5 1-16,-8 8 0 16,-7 16 0-16,3 7 2 15,-2 16-1-15,6 15 1 0,4 15-1 16,4 9 1-16,4 4 0 0,5-1-1 16,4-4 0-1,9-7-1-15,2-10-1 0,2-16-16 16,8-13-17-16,-21-31 0 15,20 9-2-15,-18-32 2 16</inkml:trace>
  <inkml:trace contextRef="#ctx0" brushRef="#br1" timeOffset="299164.3637">15355 15066 22 0,'20'3'28'0,"20"-3"-6"16,11-18-3-16,16-11-2 16,18-14-4-16,9-17-2 15,10-16-4-15,1-17-1 0,4-17-3 16,-10-12-3-16,-8 1 0 15,-17 4-2-15,-18 12 0 16,-17 11-1-16,-17 15 2 16,-13 20-2-16,-12 19 2 15,-12 21 0-15,-3 8 0 16,2 11 1 0,0 3 0-16,4 5 0 15,12-8 0-15,-6 16 0 16,6-16 0-16,6 12 0 15,-6-12 0-15,10 7 1 16,-10-7-1-16,12 4 0 16,-12-4 1-16,0 0-1 0,0 0 0 15,-12 8 0-15,2-3 0 16,-3 2 0-16,-2 1 0 0,-3-1 0 16,0 3 0-16,2-3 0 15,3-1 0-15,3-3 1 16,10-3 0-16,0-14-1 15,10-3 1-15,5-4-1 16,5-2 1-16,4-6 0 0,1 3 1 16,-1 2 0-16,-1 7 2 15,-5 9 1-15,-2 11 0 16,-7 9 0-16,1 7-1 16,-2 8-11-16,8 8-28 15,-4-10 0-15,13 2-1 31,-3-13-1-31</inkml:trace>
  <inkml:trace contextRef="#ctx0" brushRef="#br1" timeOffset="300043.1696">16833 13115 40 0,'6'15'32'0,"-3"14"-6"15,-3 10-5-15,-3 5-7 31,3 3-2-31,0-3-6 0,3-5-1 16,-3-7-2-16,7-15 0 16,-7-17-1-16,9-7-1 15,-3-20 0-15,-3-7 1 16,-3-11-1-16,-3-9 0 16,-4-2 0-16,-1 1-1 15,-2 6 0-15,2 5 0 0,-3 11 0 16,6 11 0-16,5 11 0 15,0 11 1-15,15 13 0 16,-3 6-1-16,4 4 2 16,3 2-1-16,1 0 0 15,0 0 1-15,-1-9-1 0,-2 0 0 32,0-15 1-32,-5-5-1 15,0-12 0-15,0-5 0 16,-5-5-1-16,1 1 1 15,-1-1-1-15,-4 4 0 0,0 10 0 16,-3 12 0-16,7 12 0 16,-2 12 1-16,1 11-1 15,0 4 1-15,4 6 1 0,1-1 0 16,-1-1-1-16,0-9-3 16,3-1-3-16,-6-15-12 15,-2-4-22-15,2-2 0 16,-7-12 0-16,10 7-1 15</inkml:trace>
  <inkml:trace contextRef="#ctx0" brushRef="#br1" timeOffset="300413.0076">17266 13391 32 0,'0'0'36'0,"0"-22"0"15,13 6-6-15,5 6-13 16,-2-2-5-16,8 9-4 0,-4 3-1 16,1 8-2-16,-12 6-1 15,-5 8-1-15,-14 7 0 0,-4 3-1 16,-7-3 0-16,-1 0-1 15,-2 2 0-15,6-9 0 16,6-7-1-16,12-15 0 16,5 10 0-16,9-10 0 15,8 0 0-15,4-3-1 32,3 3-5-32,-6-9-13 0,-3 3-21 15,2 5 0-15,-9-9 1 16,3 1-1-16</inkml:trace>
  <inkml:trace contextRef="#ctx0" brushRef="#br1" timeOffset="300665.9341">17636 13029 76 0,'0'0'40'0,"12"0"1"32,-6 21-17-32,-6 1-11 0,7 15-5 15,-2 1-3-15,3 8-1 16,-2-5-4-16,-1-2-4 16,6-4-10-16,-6-7-27 15,-2-14-1-15,-3-14 0 16,0 0 0-16</inkml:trace>
  <inkml:trace contextRef="#ctx0" brushRef="#br1" timeOffset="301014.6319">17517 13184 46 0,'10'-5'36'0,"16"10"0"15,-1-5-2-15,7 0-25 0,7 0-4 16,1 0-4-16,-2 0-2 0,-5 0-2 15,-3-5 0 1,-3 0 0-16,-4-5 0 16,-4-2 2-16,-1-4 1 0,-4-2 3 15,1-3 1-15,-4-4 2 32,2 3 0-32,-4-6 1 0,3 6 1 15,-5 0-2-15,0 8-1 16,-4 1-1-16,-3 13 0 15,10 5-1-15,-6 14 0 16,0 8 0-16,-1 9-1 16,1 6 0-16,4 5 0 15,0 4-1-15,-4-4-3 0,6-4-9 16,-4-5-31-16,3-15-1 16,10-11 0-16,6-16 0 15</inkml:trace>
  <inkml:trace contextRef="#ctx0" brushRef="#br1" timeOffset="301568.004">18837 13150 21 0,'21'24'32'16,"-13"-5"1"-16,4 5-7 0,-6 3-13 15,-11-3-4-15,1-2-3 16,-5-8-2-16,0-9-1 15,-1-12-2-15,4-9 1 16,2-6-1-16,8-8 0 0,3-3 2 16,10 0 0-16,3 1 1 15,5 11 0-15,-1 7 1 16,4 14 1-16,-9 3 0 0,-1 14-1 16,-8 8-1-16,-1 4-3 15,-5 4-2-15,-4-2-10 16,8-6-24-16,1 0-4 15,-2-10 0-15,12 0-1 32</inkml:trace>
  <inkml:trace contextRef="#ctx0" brushRef="#br1" timeOffset="301831.5901">19395 13188 56 0,'0'-17'36'0,"-19"-4"-2"16,-1 4-11-16,-1 8-7 16,-8 3-6-16,1 9-3 15,-3 3-3-15,7 7-1 16,7 6-1-16,10 5 0 0,10 0 0 16,11 3 0-16,6-7 0 15,5 0-1 1,2-5 0-1,3-6-5-15,1-1-9 16,-9-14-26-16,-7-9-1 0,0-5 0 16,-12-11-1-16</inkml:trace>
  <inkml:trace contextRef="#ctx0" brushRef="#br1" timeOffset="302085.5334">19373 12852 49 0,'-12'-28'37'0,"12"28"0"16,-17-12-9-16,17 12-36 15,-3 23-23-15,3-8-5 16,6 8-1-16</inkml:trace>
  <inkml:trace contextRef="#ctx0" brushRef="#br1" timeOffset="302317.323">19480 13016 31 0,'-3'-36'36'15,"15"-1"2"-15,-2-5 1 0,8 3-22 32,8 10-5-32,0 8-4 0,9 21-1 15,-5 13-2-15,0 21 0 16,-8 11-2-16,1 8 0 16,-8 7 0-16,0 5-1 15,-5-5 0-15,-1-6-1 16,-3-8 1-16,-2-14-2 15,2-11 1-15,-6-21-2 0,0 0 1 16,-4-12 0-16,-7-8-1 16,-6-2 1-16,-4 3-1 15,-4 5 0-15,-5 7 1 16,-1 11 0-16,2 11-2 16,1 2-5-16,12 10-14 15,5-1-20 1,3-7 0-16,12-2 0 15,3-7 0-15</inkml:trace>
  <inkml:trace contextRef="#ctx0" brushRef="#br1" timeOffset="302902.6394">20025 13276 43 0,'0'-15'33'16,"4"2"-2"-16,-4-5-9 16,-7-4-7-16,-1 7-4 15,-8-9-3-15,0 10-1 0,-5 2-2 16,-1 7-1-16,0 5-1 16,3 12-1-16,3 6 0 15,9 7-1-15,7 4 0 16,5-2 0-16,8 0 0 15,4-7 0-15,5-8 0 32,2-5 0-32,-1-13 0 0,0-5 0 15,-3-7 0-15,-1-5-1 16,-5 0 0-16,-3-1 1 16,-2 4-1-16,-2 1-1 0,-3 10 1 15,-4 9 0 1,0 0 0-16,0 0 1 0,3 14-1 15,4 0 0-15,-4 4 1 16,7-1 0-16,1-8 0 0,6-4-1 16,2-5 1-16,2 0-1 15,3-5 1-15,2-4 0 16,1-3-1-16,1 4 0 16,0 4 1-16,-1 4 0 31,-4 4 2-31,-3 6-1 0,-5 4 1 15,-4 5 0-15,-11-1 0 16,-4 2 0-16,-6-1-1 16,-3-2-1-16,-2-3-1 15,-1-4-1-15,2-1-2 16,-1-5-4-16,4 2-8 16,0-6-21-16,11 0-7 0,-9-6 0 15,9 6 1-15</inkml:trace>
  <inkml:trace contextRef="#ctx0" brushRef="#br2" timeOffset="306356.8098">16227 16832 17 0,'-10'-4'24'15,"10"4"-3"-15,0-13-3 16,4-11-3-16,3-14-2 16,9-21-1-16,9-15-2 0,18-24-1 15,20-8-2-15,13-15 1 16,15 1-2-16,2 7 1 16,2 14-2-16,-7 17-2 15,-5 25 0-15,-16 20-1 0,-17 16 0 16,-19 13-1-16,-15 8 1 31,-16 0-2-31,0 0 1 16,0 12-1-16,-11-7 0 0,-9 0 0 15,-4 1 0-15,-2 0-2 16,0-1 1-16,4 2 0 16,3-3-1-16,3 1 1 15,4 2-1-15,12-7 1 16,0 0 0-16,3 16 1 0,6-9 0 15,3 5 1-15,1 2-3 16,2 5-13-16,4 1-21 16,-7-13 0-16,2 1-1 15,-7-20 0-15</inkml:trace>
  <inkml:trace contextRef="#ctx0" brushRef="#br2" timeOffset="307056.5299">17181 15095 24 0,'0'18'31'0,"0"1"1"16,4 11-15-16,1 9-5 15,1 3-2 1,4 1-2-16,-2-3-2 16,1-5-2-16,-2-12 0 15,-4-7-2-15,-3-16 0 16,0 0 0-16,0-17 0 16,-6-8 0-16,-1-10-1 15,-1-3-1-15,-2-4 0 16,0-2 0-16,4 6 0 0,-1 2 0 15,3 11-1-15,4 11 0 0,0 14 1 16,8 9 0 0,1 15 1-16,8 5-2 0,1 4 2 15,6 1-1-15,2-4 2 16,3-5-1-16,-1-11 0 16,0-11 0-1,-1-15 0-15,-4-8-1 16,-4-9 1-16,-7-10 0 15,-6-7-1-15,-6-3 1 16,-5 1-1-16,-2 9 1 16,-2 8 1-16,0 11-1 15,9 20 1-15,-12 5 0 16,12 19-1-16,9 15 1 0,2 8 0 16,5 1 0-16,3 5-1 15,1-7-3-15,4 0-9 16,-5-6-26-16,-1-17 0 15,0-3-1-15,-6-14-1 16</inkml:trace>
  <inkml:trace contextRef="#ctx0" brushRef="#br2" timeOffset="307394.5065">17676 15311 50 0,'0'0'37'0,"7"-20"0"16,7 11-3-1,3 3-23-15,-1 0-5 0,3 6-2 16,-3 9-1-16,0 3-2 16,-7 5 1-16,-5 4-1 15,-8 4 0-15,-4-3 0 16,-5 2-1-16,1-7 1 0,2-1 0 15,10-16 0-15,-8 12-1 16,8-12 0-16,13-7 0 16,2 2-1-16,5 1-5 15,-3-6-15-15,0-1-18 16,5 3 1-16,-8-5-2 16,7 4 2-1</inkml:trace>
  <inkml:trace contextRef="#ctx0" brushRef="#br2" timeOffset="307642.4275">17899 14932 46 0,'-3'-16'37'16,"3"16"0"-16,5 21-10 15,0-4-11-15,5 16-5 16,2 2-4-16,3 5-1 16,-2 1-2-16,3 1-2 0,-2-7-4 15,-4-13-7-15,1-4-18 16,-1-9-12-16,-10-9-1 16,0 0 0-16</inkml:trace>
  <inkml:trace contextRef="#ctx0" brushRef="#br2" timeOffset="307880.7293">17841 15129 45 0,'9'0'36'16,"11"0"-1"-16,-2-5-12 16,6-3-13-16,7 1-4 15,2-1-8-15,1-3-9 0,0 3-13 16,-1 1-8-16,-11-5-2 15,2 6 2-15</inkml:trace>
  <inkml:trace contextRef="#ctx0" brushRef="#br2" timeOffset="308128.1565">18190 14913 59 0,'3'-30'34'16,"1"2"-2"-16,1 6-7 31,-5 0-7-31,0 22-5 0,7-10-4 16,-1 24-2-16,-6 8-1 15,8 10-2-15,-1 7-2 16,2 5 1-16,1 3-1 16,2-2-2-16,1-1-6 15,-5-10-24-15,3-11-12 16,2-6 0-16,-4-17 0 0</inkml:trace>
  <inkml:trace contextRef="#ctx0" brushRef="#br2" timeOffset="308497.7778">18813 14517 25 0,'0'0'35'16,"0"15"1"-16,10 15 0 0,-2 18-19 15,5 8-6-15,5 12-5 16,-2 7 0-16,5-1-3 16,-2-6-3-16,-3-8-3 15,-3-9-8-15,-8-15-16 16,-5-17-10-16,0-7-1 0,0-12 0 16</inkml:trace>
  <inkml:trace contextRef="#ctx0" brushRef="#br2" timeOffset="308899.0014">18887 14867 52 0,'17'-17'34'16,"13"7"-2"-16,1-8-18 16,0-4-6-16,0 0-2 15,-5-6-3-15,-2 3 0 0,-8-1-1 16,-3-2 0-1,-9 4 0-15,-4 4 0 0,0 4 0 16,0 16 1-16,0 0 0 16,0 0 1-16,-6 19-1 0,9 5 0 15,-3-2-1-15,5 5 0 16,-1-3 1-16,0-5-2 16,0-8 1-16,-4-11-1 15,15-9-1-15,-6-6 1 16,2-6-1-16,0-1 0 0,2-2 0 15,-2 1 0-15,1 7 0 16,-2 7 0-16,-10 9-1 16,13 9 1-16,-9 7-2 15,-4 3-4-15,5 5-19 16,4 3-13-16,-9-9-1 31,9 1 0-31</inkml:trace>
  <inkml:trace contextRef="#ctx0" brushRef="#br2" timeOffset="309262.1463">19466 14586 24 0,'-12'-17'34'0,"12"17"-1"16,-24-18-6-16,11 15-9 0,3 8-7 15,10-5-4-15,-8 19-3 16,11-4-1-16,9 5-1 15,4-6 1-15,3 1-1 16,1-9 1-16,3-1 0 31,-8-9 0-31,3-6 1 0,-8-5-2 16,-5-6 2-16,-10-4-2 16,-5-6 0-16,-6-2-1 15,-4-7 0-15,-4-8 0 16,1 2-2-16,4-5 1 15,4 1-1-15,10 2 0 16,5 3-2-16,12 7-5 0,6 4-8 16,8 9-21-16,6 16-2 15,-4 2 0-15,5 14 0 16</inkml:trace>
  <inkml:trace contextRef="#ctx0" brushRef="#br2" timeOffset="309862.5652">19746 14219 11 0,'-12'10'33'0,"-5"-5"1"0,8 14 0 16,3-2-16-16,6 0-7 15,10 4-2-15,1-5-4 16,7 0 0-16,2-6-2 16,1-4 0-16,-5-6-1 15,-1 0-1-15,-15 0 0 16,9-9 0-16,-9 9 0 0,-15 0-1 16,0 0 0-16,-2 12 0 15,1 1 0-15,1 4 0 16,4 2 0-16,5 2 0 15,6-2 0-15,4-1 0 0,7-4 0 16,5-4 1 0,0-5 1-1,5-11-1-15,-2-5 0 16,1-4 1-16,-3-9-1 16,-3-2 0-16,1-4 0 0,-6-3-1 15,1 1 1-15,-5 5-1 16,0 6 0-16,-1 9 1 15,-4 12 0-15,10 0 0 16,-5 12 0-16,3 12-1 0,0 0 1 16,2 1 1-16,0-3-1 15,0 0 0-15,-2-11 1 16,4-2 0-16,-3-9 0 16,-9 0 0-16,18-25 0 15,-7 0 0-15,-2-4 0 16,2-4-1-1,-3 0 0-15,-2 0-2 16,0 4 0-16,-6 4-4 16,0 15-6-16,-10 10-26 15,-1 0-4-15,1 13-1 16,-5 1 1-16</inkml:trace>
  <inkml:trace contextRef="#ctx0" brushRef="#br2" timeOffset="310116.3271">20185 14079 52 0,'0'0'37'16,"11"-12"1"-16,-11 12-17 15,21 22-5-15,-15-3-4 16,8 10-4-16,-8 4-1 15,2 3-3-15,-2-1-5 16,-6-8-11-16,0-8-28 31,4 2 1-31,-4-21-1 0,0 0 0 16</inkml:trace>
  <inkml:trace contextRef="#ctx0" brushRef="#br2" timeOffset="310516.6542">20306 14067 30 0,'7'-17'35'0,"-7"17"2"15,9 4 0-15,1 6-18 16,2 11-8-16,-5-1-6 0,4 7 0 16,-3-1-2-16,1 0-1 15,1-1-2-15,-3-8 0 31,-1-5-2-31,-6-12 0 0,17-3 0 16,-9-9-1-16,3-5 1 16,1-6 0-16,0-1 1 15,1-1 0-15,-2-1 0 16,-3 7 1-16,-1-1 0 16,-3 3 0-16,-4 6 1 15,0 11 0-15,-12-8-1 0,2 15 1 16,-2 3 0-16,2 4 0 15,2 3 1-15,2 4-1 16,6-1 1-16,0 1-1 16,8 0 1-16,2-9-2 15,6 0-2-15,-2-12-9 16,4-4-26-16,6 0-1 0,-2-15 0 16,11 1 0-16</inkml:trace>
  <inkml:trace contextRef="#ctx0" brushRef="#br2" timeOffset="310886.1068">20979 13958 33 0,'0'0'36'16,"-6"14"-1"-16,-3-5-6 15,-5 10-12-15,-10-4-7 16,0 7-4-16,-3-4-2 15,-2-1-3-15,2-6-1 16,-1-6-1-16,5-5 0 0,4-9 0 16,5-4 0-16,4-3 0 15,7-4 1-15,3-1 0 16,8 2 1-16,5 6 1 16,3 4 0-16,3 9 0 15,-1 0 0-15,4 9 1 16,-2 1-1-1,-2 12 0-15,-3-1-1 16,0 1-2-16,-2 2-2 0,-5-6-6 16,2 1-11-1,-1 0-17-15,-9-19-1 16,7 10 0-16,-7-10 2 0</inkml:trace>
  <inkml:trace contextRef="#ctx0" brushRef="#br2" timeOffset="311133.3767">20798 13706 47 0,'0'-9'36'0,"-4"-4"0"15,4 13-12-15,0 0-8 16,0 0-7-16,11 16-3 15,-8 0-3-15,1 1-8 16,3 0-30-16,1 6-2 31,-8-8 1-31,9 2-2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1T10:32:43.5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1116 3180 66 0,'0'0'37'16,"0"0"-9"-16,0 0-7 15,11 45-6-15,-7 7-6 16,-2 9-3-16,4 14-3 16,1-3-1-16,-4-1-1 15,3-7-1 1,0-17 0-16,-6-47-1 15,0 56-1-15,0-56-2 16,0-14 0-16,0-14 0 16,0-15 0-16,-6-15 2 15,-3-8-1-15,-1-6 1 16,0 4 1-16,4 8 1 0,-2 5 1 16,-2 13 1-16,10 42 0 0,6-44-2 15,15 41 0-15,11 8 1 16,5 3-1-16,7 1 1 15,3-5-1-15,6-1 0 16,-9-3 1-16,-1 0 1 16,-15-3 0-16,-8-1 1 15,-6 4-1-15,-14 0 0 0,0 24 0 16,-10 0 2-16,3 13-2 16,2 9 1-16,3 12-1 15,2 3-2-15,4 2-4 16,8 3-6-16,5-13-7 15,8-14-21-15,5-1-1 32,3-17 0-32,1-5 0 0</inkml:trace>
  <inkml:trace contextRef="#ctx0" brushRef="#br0" timeOffset="263.2086">1855 3584 61 0,'-8'-28'37'0,"2"12"-1"16,-3 0-13-16,-10 5-9 15,7 11-6-15,-7 4-3 16,4 10-2-16,-1 4-2 16,5 8-1-16,7 0 1 15,7-1 0 1,7 2-1-16,5-3 2 15,8-5-2-15,0-7 0 16,0-6-6-16,-3-10-11 16,-3-10-21-16,-6-5-1 15,-1-9 0-15,-10-5 0 16</inkml:trace>
  <inkml:trace contextRef="#ctx0" brushRef="#br0" timeOffset="363.4936">1801 3346 40 0,'-16'-32'35'16,"1"0"-2"-16,9 18-9 0,6 14-44 15,-5-10-9 1,16 15-4-16,-2 4-2 0</inkml:trace>
  <inkml:trace contextRef="#ctx0" brushRef="#br0" timeOffset="716.7501">1993 3342 56 0,'-5'-38'36'0,"10"6"0"0,0 2-16 15,12 4-10-15,4 16-3 16,7 10-2-16,0 18-2 16,-1 13 0-16,4 10-1 15,-4 13-1-15,-6 6 1 16,-3 1 0-16,-5-1 0 15,-7-3 0-15,2-10 0 0,-5-10-1 16,-3-8 1-16,-6-12-1 16,4-8 1-16,-12-9-1 15,5 0 0-15,9 0 0 16,-20-17-1-16,6 12 0 0,0 3 0 16,-3 2-3-16,3 5-4 31,7 4-9-31,7-9-24 15,-21 7 1-15,21-7 0 0,0 0 0 16</inkml:trace>
  <inkml:trace contextRef="#ctx0" brushRef="#br0" timeOffset="1048.4762">2477 3546 48 0,'0'0'36'16,"0"-23"1"-16,-4 12-14 16,4 11-7-16,-23-7-6 15,9 7-4-15,-4 5-2 16,2 8-3-16,1 2-1 15,4 7 1-15,8 2-1 0,3 4 2 16,8-5-1-16,7 3 1 16,2-6 0-16,2-5 0 15,7-3-2-15,-7-12-10 16,-5-9-28-16,5 2 0 0,-9-8-1 16,2 5-1-16</inkml:trace>
  <inkml:trace contextRef="#ctx0" brushRef="#br0" timeOffset="1318.0021">2699 3505 80 0,'0'0'36'0,"0"0"-10"16,13 24-12-16,-13-10-5 16,3 9-3-16,-3 0-1 15,10 5-1-15,-8-1-1 16,3-1-2-16,2-4-3 0,0-9-13 16,-7-13-23-16,19 13 0 0,-7-21 1 15,4 3-2 1</inkml:trace>
  <inkml:trace contextRef="#ctx0" brushRef="#br0" timeOffset="1534.1892">3168 3493 63 0,'0'0'39'16,"0"0"0"-16,12-2-1 16,-12 2-28-16,0 0-13 0,0 0-29 15,12 4-7-15,-12-4-1 16,0 0 1-16</inkml:trace>
  <inkml:trace contextRef="#ctx0" brushRef="#br0" timeOffset="1703.3451">3187 3681 55 0,'2'15'41'15,"-2"-15"1"-15,0 9-2 16,4 0-16-16,-4-9-37 16,0 0-27-16,0 0 0 31,0 0-2-31,0 0 1 0</inkml:trace>
  <inkml:trace contextRef="#ctx0" brushRef="#br0" timeOffset="2320.7739">3898 3439 35 0,'0'0'37'16,"17"8"-1"-16,11-8-3 16,15 3-20-16,0-3-5 15,11 4-1-15,-5-4-2 16,0 5-3-16,-8-2-1 16,-10 1 0-16,-18 1 0 15,-13-5-1-15,-16 17 1 16,-9-5-1-16,-13 6 0 0,-2 1 1 15,-2 0-1-15,1 0 0 0,3-1 0 16,8-2 0 0,7-1 1-16,9-4 0 0,11-1 1 15,8 0 1-15,11-6-1 16,8 0 0-16,8 0-2 16,5-4-11-16,7 0-27 0,9-4 0 15,-5-4-2-15,3 5 1 16</inkml:trace>
  <inkml:trace contextRef="#ctx0" brushRef="#br0" timeOffset="2552.2174">4452 3445 45 0,'0'0'36'0,"31"5"0"16,-6-5-2-16,3 0-25 0,15 0-5 15,0 0-1-15,3 0-6 16,-5 0-9-16,-8 0-16 0,-10-2-8 16,2 2 1-16,-13-3-2 15</inkml:trace>
  <inkml:trace contextRef="#ctx0" brushRef="#br0" timeOffset="2739.8458">4516 3556 33 0,'-9'7'36'15,"18"5"0"-15,4-12-4 0,12 5-18 16,15-1-5-16,3-4-7 0,1 0-13 15,0-4-23 1,6 4-1-16,-10-7-2 0,7 7 1 16</inkml:trace>
  <inkml:trace contextRef="#ctx0" brushRef="#br0" timeOffset="3155.9438">5087 3422 64 0,'0'-30'37'0,"0"5"-10"0,7 8-6 16,-7 0-6-16,0 17-4 15,0-13-4-15,0 13-3 16,4 18-2-16,-4 3-1 15,3 4-1-15,-3 4 0 16,6 5 1-16,-6 4-1 16,0-1 1-16,0-3 0 0,0-2 0 15,-3-4 0-15,-7-9 0 0,-1-2 0 16,-4-6-1-16,0-7 0 16,-1-4 0-16,1 0-1 15,2-6 0-15,3 0 0 16,10 6 0-16,0-10 0 31,15 10-3-31,-1 0-3 0,9 7-6 16,-1-7-10-16,6 3-7 15,7 3-7-15,-3-9 0 16,8 3 1-16</inkml:trace>
  <inkml:trace contextRef="#ctx0" brushRef="#br0" timeOffset="3310.565">5454 3614 78 0,'16'0'31'0,"-5"3"-2"16,-1 5-7-16,3 9-7 16,-10 0-6-16,5 6-3 15,-12 0-3-15,0 3-3 16,-5 3-8-16,-3-1-32 0,-15-14 2 31,6 1-2-31,-3-15 0 0</inkml:trace>
  <inkml:trace contextRef="#ctx0" brushRef="#br0" timeOffset="4094.3934">6018 3396 36 0,'0'0'36'0,"15"2"0"16,10-2 0-16,4 0-19 15,8-2-9-15,6 2-4 16,3 0-1-16,-2 0-1 0,-4 2 0 16,-3 2-2-16,-15 2 1 15,-6 3-1-15,-16 4 0 16,-6 2 1-16,-11 3-2 0,-7 4 2 15,-7 3-1-15,-4 2 1 16,2-8-1-16,-1 3 0 16,6-7 0-16,6 1 1 15,10-8 0-15,12-8 1 0,9 12-1 16,13-10 1-16,7 2-1 16,7-4-2-16,7 7-9 15,0-7-28-15,1-7-1 16,6 6 0-16,-3-8 0 31</inkml:trace>
  <inkml:trace contextRef="#ctx0" brushRef="#br0" timeOffset="4326.3179">6629 3425 61 0,'0'0'37'0,"25"6"1"15,0-6-12-15,6-1-17 0,9 1-3 16,0 0-4 0,1-5-7-1,1 5-15-15,-4 0-17 16,-10-3 0-16,-3 3-1 0,-16 0 0 15</inkml:trace>
  <inkml:trace contextRef="#ctx0" brushRef="#br0" timeOffset="4510.9733">6653 3534 73 0,'0'0'36'0,"23"9"-11"16,2-9-7-16,12 0-6 15,3 0-5-15,3-6-10 16,7 0-25-16,0 3-8 16,-10-8-1-1,0 8 0-15</inkml:trace>
  <inkml:trace contextRef="#ctx0" brushRef="#br0" timeOffset="4942.2841">7411 3345 61 0,'-16'-10'33'0,"-12"-4"-2"16,0 7-12-16,0 7-9 15,-3 6-5-15,5 12-2 16,2 5-2-16,6 8-1 31,9 5 1-31,9 4-1 0,6 2 1 16,13-1 1-16,9-10 0 15,6-7 0-15,9-13 0 16,3-11 1-16,-5-11 1 16,2-8 1-16,-9-13-1 15,-9-5-1-15,-16-5 1 0,-9 5-1 16,-19 0-3-16,-8 5-7 16,-8 8-31-16,0 11-3 15,-3 0 1-15,7 13-1 16</inkml:trace>
  <inkml:trace contextRef="#ctx0" brushRef="#br0" timeOffset="5478.6932">8419 3159 37 0,'-36'3'31'15,"-1"24"-4"-15,-5 13-10 0,-2 18-5 16,11 16-4-16,7 10 0 0,14 9-3 16,17-6 1-16,15-3-4 15,16-13-8-15,12-12-19 16,2-27-8-16,11-10 0 15,-8-24-2-15</inkml:trace>
  <inkml:trace contextRef="#ctx0" brushRef="#br0" timeOffset="6048.2077">8552 3463 35 0,'0'0'34'0,"16"8"2"16,-1-4-5-16,10-1-17 15,7 1-6-15,1-4-2 16,5 6-2-16,-1-6-1 16,-6 0-2-16,-6-7-1 15,-11 1 0-15,-14 6-1 16,-7-16 0 0,-10 11-2-16,-5 1 1 15,-5 4 0-15,-1 4 1 16,0 5 0-16,3 9 0 15,6 6 1-15,7 3 0 16,9 7 1-16,9-3 0 0,7 3-1 16,8-6-2-1,10 0-6-15,3-14-11 0,3-6-14 16,10-4-1-16,-7-12-1 16,5-4 5-16</inkml:trace>
  <inkml:trace contextRef="#ctx0" brushRef="#br0" timeOffset="6318.0638">9093 3552 57 0,'0'0'35'16,"9"0"-5"-16,-9 10-8 0,-13 3-8 16,4 8-6-16,-10-5-1 15,1 2-2-15,-4-6-2 16,3-5-3-16,0-7 0 16,-1-8 0-16,3-4-1 15,4-5 0-15,5-2 0 31,1-1-1-31,7 3 1 0,3 3 0 16,7 6 1-16,5 8 0 16,1 9 0-16,2 4 1 15,4 9 0-15,-3 5 0 16,-1 3-2-16,-5-3-9 16,-1-7-25-16,1 7-2 0,-13-27 1 15,8 18-1-15</inkml:trace>
  <inkml:trace contextRef="#ctx0" brushRef="#br0" timeOffset="6449.268">9021 3275 58 0,'-9'-20'35'0,"9"20"-6"15,0 0-24-15,-10 8-34 16,27 9-6-16,-9-5-1 15</inkml:trace>
  <inkml:trace contextRef="#ctx0" brushRef="#br0" timeOffset="7382.0846">9204 3248 8 0,'0'0'29'16,"21"-11"1"-16,11 14 1 0,8-6-20 16,1 0-4-16,5 3 1 15,-2-7-4-15,-5 4-1 31,-10-4-2-31,-8 4 0 0,-21 3-1 16,0 0 0-16,0 0-2 16,-22 0 0-16,3 6 1 15,2 8 0-15,1 1 1 16,9 6 0-16,7 3 1 16,0 1-2-16,7-2 1 15,5-1 0-15,0-5 0 0,1-4 0 16,-5-6 0-16,-8-7 0 15,4 9 0-15,-4-9 2 16,0 0 0-16,-12 20 1 16,6-5-1-16,2 7 1 15,4 7 0-15,0 6 0 16,-5 2 0 0,-1 1 0-16,-5-2-1 15,-7-5-1-15,-5-8 0 16,-1-10-1-16,0-9-2 0,-1-12 1 15,6-8-2-15,7-9-1 16,12-4 1-16,3-3 0 16,10 4 1-16,10 2 2 15,4 8 1-15,4 9 3 0,2 9 1 16,1 9 1-16,-9 6 0 16,1 10 1-16,-9-3-2 15,-1 5 0-15,-10-6-1 16,1-7-1-16,-7-14-1 15,5 12-1-15,-5-12-1 16,10-19 1-16,-4 2-1 0,4-2 0 16,4-1 0-16,-1 3-1 15,3 2 1-15,2 7 0 16,-5 8 1-16,2 8 1 16,-2 3-1-16,-3 6 0 15,-2 4 1-15,2 1 0 31,-5-1-1-31,5-9 0 0,3-6 0 16,-4-6-2-16,6-6 1 0,1-8 0 16,0-6-1-1,3-5 1-15,2 0-1 0,-3 5 0 16,1 3 1-16,-3 5 0 16,2 5 0-16,-3 12 0 15,-2 4 0-15,-6 9 1 0,-7 1 0 16,0-2 0-16,-10 5-1 15,-6-10-7-15,-2-3-32 16,2 0 1-16,-5-14-1 16,11 1-1-16</inkml:trace>
  <inkml:trace contextRef="#ctx0" brushRef="#br0" timeOffset="7982.5263">10490 3435 26 0,'0'19'36'15,"13"15"1"-15,-13-2-1 16,3 4-19-16,3 5-4 31,-6-5-5-31,3-2-2 0,-3-14-1 16,0-8-3-16,0-12 0 16,0-17-1-16,0-7-1 15,-5-13 0-15,5-4 0 16,-4-15 0-16,4-1-2 15,-6 2 2-15,6 0-2 0,0 8 2 16,4 12-1-16,2 8 1 16,3 13-1-16,3 14 1 15,1 19 1-15,5 8 0 16,0 3 0-16,5 5 1 16,5-1-1-16,-1-3 1 15,-2-6 0-15,0-6-2 0,2-14 1 16,-4-8-1-16,-2-8 1 15,-5-9-1-15,-4-5 0 16,-2-1 0-16,1 0-1 0,-4 1 1 16,-4 11-1-1,-3 14 0-15,0 0 1 0,0 20 0 32,0 8 1-32,0 9 0 15,0 8 0-15,0 4-1 0,0 1-3 16,2-10-7-16,8-2-23 15,2-4-6-15,2-17 0 16,7 3 0-16</inkml:trace>
  <inkml:trace contextRef="#ctx0" brushRef="#br0" timeOffset="8267.4441">10990 3718 73 0,'9'-9'38'16,"-3"-1"-2"-16,10-2-14 15,4 9-8-15,-3-1-7 16,0 6-3-16,-5 6-1 16,-4 5-2-16,-8 6 0 15,-3 1 0-15,-9 4-1 16,-2 2 0-16,0 2 0 0,1-5-1 15,8 0-1-15,7-8 0 0,12-1-4 16,0-10-6 0,11-4-24-16,3-7-3 0,-2-7 1 15,10 2-1-15</inkml:trace>
  <inkml:trace contextRef="#ctx0" brushRef="#br0" timeOffset="8552.8843">11318 3179 63 0,'30'20'37'0,"5"10"0"0,6 11-12 15,11 12-12-15,-10 8-5 16,-1 9-3-16,-17-2 0 15,-11 3-2-15,-19-6 0 16,-11-5 0-16,-11-10-1 16,-6-5 1-16,1-8-1 0,0-9-1 15,5-10-3-15,6-11-9 0,9-7-29 16,13 0 0 0,-9-8 0-16,9-2-2 0</inkml:trace>
  <inkml:trace contextRef="#ctx0" brushRef="#br0" timeOffset="9638.6994">1040 4393 24 0,'0'0'31'0,"0"0"3"16,0 0-9-16,-15 87-10 15,15-39-3-15,5 11-3 16,2-5 0-16,-7 1-3 16,0-55 0-16,16 74-3 15,-16-74 0 1,0 0 0-16,0 0-2 15,0 0 1-15,28-55-1 16,-28 8 0-16,0-8-1 16,-7-8 0-16,1-2-1 15,-4 1 1-15,4 14 0 0,0 6-2 16,6 44 2-16,0-50-1 16,0 50 0-16,0 0 0 15,38 42 1-15,-20-9-2 0,1-1 2 16,3 4 0-16,6-10 1 15,-1-9 0-15,1-9-1 16,-4-12 1-16,3-14 0 16,-2-10 0-16,-5-9 1 15,0-5-1-15,-6-4 0 0,-7 7-1 16,1 6 0-16,-5 11 0 16,-3 22 1-16,0 0 0 15,-4 42 0-15,7 10 1 16,1 13-1-16,1 9 1 15,7 5-3-15,-1-2-5 16,3-5-6 0,13-6-24-16,-1-26-3 15,0-10 1-15,-1-15-2 16</inkml:trace>
  <inkml:trace contextRef="#ctx0" brushRef="#br0" timeOffset="9939.8997">1555 4579 84 0,'22'20'39'0,"-4"6"-4"0,-3-6-19 16,5 8-4-16,-7-5-5 16,-4 1-2-16,0-10-1 15,-9-14-3 1,14 0-1-16,-8-14 0 15,5-6-1-15,5-2 0 16,1 1-1-16,0-1 0 16,5 6 1-16,-4 8 1 15,-5 13 0-15,2 9 1 16,-6 10 0-16,-1 0-3 16,0 10-11-16,-4 0-25 0,-4-5 0 15,7-5-2-15,-1-7 0 16</inkml:trace>
  <inkml:trace contextRef="#ctx0" brushRef="#br0" timeOffset="10303.7006">2050 4652 38 0,'-28'-17'35'0,"8"10"0"15,-5 1-2-15,8 6-16 32,17 11-8-32,5 1-3 0,7 6-1 15,9-1-1-15,8-1 0 16,2-2 0-16,2-4-3 16,-5-8 1-16,-8-7 0 15,-6-7-1-15,-7-2-1 16,-10-9 1-16,-4-10 0 15,-14-9-1-15,-1-9 1 0,-2-9-1 16,4-1 1-16,6 1 0 16,6 4-2-16,11 7 0 15,2 8-6-15,13 18-26 16,9 23-6-16,-2 3-1 16,8 17 0-16</inkml:trace>
  <inkml:trace contextRef="#ctx0" brushRef="#br0" timeOffset="11191.5154">2570 4559 3 0,'-44'-21'54'16,"13"21"-33"0,9 0-7-16,1 12-3 15,8 5-1-15,6 0-3 16,7 5 0-16,7-3 0 16,6-4-1-16,8 2-1 15,-2-6 1 1,5-3-2-16,-8-8-1 15,-1 0-1-15,-15 0-1 16,6-14 0-16,-17 6 0 16,-5-1 0-16,-5 3-1 15,-1 2-1-15,0 4 1 16,4 5-1-16,0 5 1 16,6 7-1-16,12 0 1 0,0 4 0 15,8 1 1-15,3-3-1 0,11-4 1 16,3-3 0-1,3-7 0-15,1-8 0 16,1-6 0-16,2-8 1 0,-4-4-1 16,-1-2 2-16,-8-5-1 15,-3 5 1 1,-4 2-2-16,-3 5 1 16,-3 6-1-16,-6 10 0 15,0 0-1-15,10 18 0 16,-4 2 0-16,3 3-1 15,0 5 2-15,1-3-1 0,2-3 1 16,0 1 1 0,0-11 0-16,5-6 0 0,-5-6 1 15,0-9 0-15,0-5-1 16,1-1 0-16,-4-4-3 0,1-3-5 16,2-2-29-16,-9 9-4 15,-3-2-2-15,6 8 1 16</inkml:trace>
  <inkml:trace contextRef="#ctx0" brushRef="#br0" timeOffset="11360.3223">3000 4587 41 0,'0'0'36'0,"10"30"1"16,-4-7-3-16,-2 5-23 0,4 9-6 15,1-5-24-15,1 9-14 16,-10-20-3-16,12 5 1 16</inkml:trace>
  <inkml:trace contextRef="#ctx0" brushRef="#br0" timeOffset="11776.6986">3189 4584 43 0,'4'-9'35'31,"5"16"0"-31,0 2 1 0,-5 7-24 16,7 7-8-16,-8 6 0 15,4 1-3-15,-4-4 2 16,-3-5-2-16,7-6 0 15,-7-15-2-15,12 9-1 16,0-18 0-16,3 0 0 16,-2-9-1-16,6-1-1 0,-1 0 0 15,1 4 1-15,-6 1 1 16,-4 4 0-16,-9 10 2 16,0 0 1-16,-9 0 1 15,-5 5 1-15,4 6-1 16,-4 1 2-16,5 1-1 15,5-1 1 1,8 3-3-16,5-6-2 16,7 1-8-16,7-2-17 0,7 1-10 15,-5-9 0 1,12 9 0-16</inkml:trace>
  <inkml:trace contextRef="#ctx0" brushRef="#br0" timeOffset="12092.4017">3878 4663 55 0,'16'5'36'16,"-16"-5"0"-16,-13 9-13 16,-5 5-11-16,-7-6-4 15,-3 3-2-15,-7-3-4 16,1 1-1-16,0-4-2 16,-3-5 0-16,12-5-1 0,-2-7-2 15,8 2-2-15,9-4 1 16,10 0-1-16,0-4 2 15,13 4 1-15,3 0 1 16,5 8 2-16,5 6 2 16,0 0 4-16,0 13-1 15,-2-1 2 1,-2 6-1-16,-3 0-1 16,3 6-1-16,-7 0-3 15,-3-6-7-15,-2-1-26 16,2 2-5-16,-5-10-1 15,1 1 0-15</inkml:trace>
  <inkml:trace contextRef="#ctx0" brushRef="#br0" timeOffset="12245.6975">3817 4426 37 0,'-4'-14'34'0,"13"14"-2"15,-9 0-8 1,10-7-47-16,5 14-7 16,-5-3-3-16,7 9-1 15</inkml:trace>
  <inkml:trace contextRef="#ctx0" brushRef="#br0" timeOffset="12546.1958">4451 4589 53 0,'0'0'37'16,"0"0"0"-16,0 0-6 16,11-7-20-16,-11 7-14 31,0 0-19-31,0 0-13 0,12-4-2 16,-12 4 0-16</inkml:trace>
  <inkml:trace contextRef="#ctx0" brushRef="#br0" timeOffset="12746.7757">4446 4746 56 0,'0'0'41'0,"0"0"0"15,-3 10-7-15,3-10-15 0,0 0-9 16,0 0-9-16,0 0-38 31,-11 0-3-31,11 0-1 16,-10 5-1-16</inkml:trace>
  <inkml:trace contextRef="#ctx0" brushRef="#br0" timeOffset="13517.6839">5305 4678 19 0,'25'0'34'16,"-9"0"-1"-16,11 4-1 16,8 0-16-16,2-4-5 15,6 7-3-15,-2-7-3 16,0 7-3-16,-9-2 0 0,-6 5-1 15,-12 3 0-15,-14 1 1 16,-11 5-2-16,-11 3 2 16,-6 4-1-16,-3 1 0 15,-3-2 0-15,3 0 0 16,0-1 0-16,6-2 0 16,8-2 0-1,8-6 2-15,4-5-1 16,8 1 1-16,7-6-1 15,12-4 1-15,5 0-1 16,7-4-3-16,7 2-7 0,2 2-30 16,4-8 0-1,5 2-1-15,-6-4 0 16</inkml:trace>
  <inkml:trace contextRef="#ctx0" brushRef="#br0" timeOffset="14049.8738">5718 4955 65 0,'0'0'37'0,"0"0"0"16,4 20-15-16,1-2-10 0,6 11-5 16,-7 2-3-1,6 7 0-15,-4-3-1 0,-1 0-2 16,-1-9-1-16,-4-5-4 0,5-12-3 15,-5-9-2-15,12 0-1 16,-2-15-1-16,7-1 0 16,-2-8 0-16,7 4 1 15,-2 1 4-15,0 5 4 16,-6 0 2-16,-14 14 2 16,0 0 4-1,-12 9-1 1,-5 1 0-16,-3 2 1 15,-1 0 0-15,4 0 0 16,3-4 0-16,9 4 0 16,5-12 0-16,16 9-1 15,1-4-2-15,10-2-4 16,5-1-13-16,12 3-22 0,-11-15 0 16,11 5-1-16,-10-12 0 15</inkml:trace>
  <inkml:trace contextRef="#ctx0" brushRef="#br0" timeOffset="14300.58">6220 4784 47 0,'12'0'36'0,"4"0"-1"16,12 0-2-16,5 0-22 15,2-4-7-15,2 2-4 0,3 2-12 16,-6 0-17 0,-12 0-7-16,-2 4 1 0,-20-4-2 15</inkml:trace>
  <inkml:trace contextRef="#ctx0" brushRef="#br0" timeOffset="14472.9784">6270 4919 49 0,'0'0'38'16,"18"19"-1"-16,1-15-10 15,10-4-9-15,9 3-10 0,0-10-37 16,3 7-7-16,-7-8-1 15,-1 2-1-15</inkml:trace>
  <inkml:trace contextRef="#ctx0" brushRef="#br0" timeOffset="15142.7828">6957 4867 41 0,'26'25'35'16,"-5"-13"-4"-16,10-5-12 15,9 4-3-15,-2-11-3 0,8 2-3 16,-5-10-3-16,-1 0-2 15,-10-10-3-15,-8-5-1 16,-15 1-1-16,-12-2 0 16,-6 5-1-16,-14-3-1 15,-6 10 0-15,-6 3 0 16,-3 9 0 0,0 11 0-16,5 9 2 15,8 11-1-15,6 6 2 16,14 6 1-16,10 3 1 15,15 3 0-15,8-5 0 0,15-6 1 16,4-7-2-16,8-14-6 16,8-12-25-16,-1-5-8 15,-10-27-1-15,5 1 0 16</inkml:trace>
  <inkml:trace contextRef="#ctx0" brushRef="#br0" timeOffset="15373.6983">7609 4296 69 0,'0'0'37'0,"0"0"0"31,3-12-8-31,-3 12-30 0,0 0-19 16,3 9-16-16,-3-9-1 16,0 0-1-16,-9 7 1 15</inkml:trace>
  <inkml:trace contextRef="#ctx0" brushRef="#br0" timeOffset="15573.3733">7652 4388 22 0,'7'22'37'15,"2"7"0"-15,-7-1-2 0,-4-3-14 16,4 10-3-16,-8-7-6 16,-1 1-3-16,-11-10-4 15,1-2-2-15,-8-12-1 32,-3-5-4-32,1-3-7 0,-3-9-15 15,6-9-15-15,8 2-2 16,7-13 1-16,9 4 1 15</inkml:trace>
  <inkml:trace contextRef="#ctx0" brushRef="#br0" timeOffset="16405.3341">8111 4371 23 0,'-22'12'31'0,"-11"-12"-2"0,5-5-7 16,3-5-5-16,5-9-4 15,7-2-5-15,9-7-1 16,10 3-4-16,7 0 0 16,10 9-2-16,6 3 1 15,5 13 0-15,1 0 0 16,-2 17 1 0,-6 4-1-16,-6 11 1 15,-17 5-1-15,-8 3 0 16,-16 0-1-16,-5 0-1 15,-6-6-1-15,-3-2 1 16,6-8 0-16,3-7-1 0,7-9 0 16,18-8-1-16,0 0 1 15,3-13 1-15,13 5 0 16,4-3 0-16,6 4 0 0,2 1 0 16,3 6-1-16,0 0 1 15,-3 6 0-15,-3 3 0 16,-4-1 0-16,-2 3 0 15,-4-2 1-15,-5 0 0 16,-10-9 1-16,9 10-1 0,-9-10 1 16,0 0-1-16,0 0 0 15,0-15 0-15,0 2 0 16,0-1-2-16,3 2 1 16,6 0-1-16,1 3 1 15,5 0-1-15,-1 8 1 16,-1 1 1-1,1 5-1-15,1 5 1 16,-2 6 1-16,-1 0-1 16,-3 2-2-16,-3-4-6 15,3-4-28-15,1 6-3 0,-10-16 2 16,9 13-2 0</inkml:trace>
  <inkml:trace contextRef="#ctx0" brushRef="#br0" timeOffset="16889.9846">8574 4244 64 0,'0'0'35'16,"9"-9"-2"-16,-9 9-14 15,7 23-8-15,-7 3-6 16,0 7-2-16,0 6-1 16,0 5 0-16,0 1 0 15,0-5-1-15,0-4 0 0,0-2 0 16,-5-14-2-16,5-3-1 16,0-6-2-16,0-11-2 15,0 0-2-15,11-11-3 16,4 3 0-16,-2-9-2 15,8 5 1-15,-2-5 3 16,3 5 6-16,-4 0 4 0,10-2 9 16,-28 14-1-1,0 0 1-15,-11-8 0 0,1 12 0 16,-6-4-5-16,1 5-1 16,-1 1 0-16,3 1 0 15,13-7-1-15,-6 19 1 31,6-19-1-31,19 19 1 0,-3-12-1 16,5 1-1-16,2-1-9 16,4-1-30-16,-9-8 0 15,5 2-1-15,-11-8 1 16</inkml:trace>
  <inkml:trace contextRef="#ctx0" brushRef="#br0" timeOffset="17443.1781">9195 4114 56 0,'5'-14'36'0,"-17"10"-1"31,0 15-15-31,-6 17-7 0,-7 17-5 16,3 13-2-16,-6 7-3 16,1 7 1-16,1 2-1 15,4-3-1-15,7-9-1 16,2-11-4-16,8-11-13 0,5-17-20 16,0-23-3-1,15 12 2-15,-5-24-1 0</inkml:trace>
  <inkml:trace contextRef="#ctx0" brushRef="#br0" timeOffset="17889.9359">9488 4180 36 0,'-14'-20'33'16,"4"17"1"-16,-17 3-12 0,2 13-5 16,3 12-6-16,-3 11-3 15,7 10-2-15,5 7-1 31,10 5 0-31,3 0-3 0,13-4-5 16,9-4-16-16,12-12-17 16,-7-18-1-16,10-3 0 15,-7-17 0-15</inkml:trace>
  <inkml:trace contextRef="#ctx0" brushRef="#br0" timeOffset="18459.2228">9631 4349 30 0,'-3'22'34'16,"6"7"2"-16,-3 2-5 0,0-3-17 15,4 5-3 1,-4-11-4-16,7 2-1 16,-4-12-1-16,-3-12-2 0,0 0-1 15,4-9 0-15,-6-11-1 0,2-2 0 16,-5-9 0-16,1-3-1 16,-3-4 0-16,5-1-1 15,2 3 1-15,0 4-1 16,0 10 1-16,6 10-1 15,3 12 0-15,3 12 1 16,1 12-1-16,2 8 1 0,-2 2 1 16,3 2 0-16,1-4 0 15,0-4 1-15,-3-10-1 16,1-7 0-16,-1-11 0 16,-3-4 0-16,4-11 0 15,-3-8-1-15,-3-5 1 31,-1 0-1-31,-1-1 0 0,-1 2 0 16,-3 3-1-16,-3 7 0 16,0 17 1-16,0 0-1 15,0 13 2-15,0 11-1 16,3 4 0-16,3 3 0 0,0 3 0 16,1-5-6-1,2-4-31-15,1 0 0 0,-5-12-2 16,5 4 2-16</inkml:trace>
  <inkml:trace contextRef="#ctx0" brushRef="#br0" timeOffset="18859.8618">10023 4572 52 0,'25'-11'33'0,"-13"6"1"16,9 5-17-16,4 3-5 15,-7 3-4-15,-1 4-3 0,-12 4-1 16,-5 0 0-16,-11 4-2 0,-3 1 0 16,-7-2 0-16,-1-3-1 15,2-1 0-15,3-2 0 16,5-6-1-16,12-5 1 16,0 0 0-16,16 9-1 15,5-6 1-15,0-3-7 31,5 0-22-31,4 0-8 0,-4-7-1 16,4 7 1-16</inkml:trace>
  <inkml:trace contextRef="#ctx0" brushRef="#br0" timeOffset="19107.2117">10314 4388 69 0,'0'0'36'0,"13"0"1"15,-5 19-17-15,-5-1-9 32,4 8-4-32,-1 1-3 15,1 4 0-15,-1 1-5 16,-1-7-8-16,-1-7-24 0,2-1-4 15,-6-17-1-15,0 10-1 16</inkml:trace>
  <inkml:trace contextRef="#ctx0" brushRef="#br0" timeOffset="19245.2589">10231 4505 37 0,'18'7'33'16,"-3"-7"0"-16,14 6-7 15,-2-6-24-15,1-1-24 16,9 4-8 0,-11-9-1-16,7 6-2 15</inkml:trace>
  <inkml:trace contextRef="#ctx0" brushRef="#br0" timeOffset="19660.8727">10618 4417 46 0,'13'-14'37'16,"-8"-5"-1"-16,4-1-11 0,1 8-6 16,-4-7-6-16,4 10-5 15,-8-1-3-15,-2 10-2 0,0 0-2 16,0 0 0-16,10 19-1 15,-7 4 1-15,0 0-1 16,0 6 0-16,-3 3 0 16,3 5 1-16,-3-5-1 15,0-3 1-15,-5-4-2 32,1-4 2-32,-6-7-2 0,1-4 1 15,0-5 0-15,-3-5-1 16,3 0 1-16,9 0 0 15,-6-10-1-15,6 10 1 16,14-10 0-16,2 9-2 16,6 1-3-16,-1 0-7 0,9-3-25 15,2 7-1-15,-4-4 0 16,0 10 0-16</inkml:trace>
  <inkml:trace contextRef="#ctx0" brushRef="#br0" timeOffset="19946.0279">11066 4268 66 0,'10'14'37'0,"9"8"-8"0,6 7-10 16,-8 4-7-16,1 8-3 16,-11-2-2-16,-7 4-3 15,-7-6-1-15,-11-3-2 16,-5-3-2-16,-5-9-9 16,-2-7-26-16,10-1-2 0,5-14 1 15,15 0-1-15</inkml:trace>
  <inkml:trace contextRef="#ctx0" brushRef="#br0" timeOffset="20532.5482">11359 5254 54 0,'24'15'38'0,"-13"1"0"16,-11 4-5-16,-6 4-29 15,-14-4-35-15,4 2-3 16,-5-18-2-16,6-4-1 16</inkml:trace>
  <inkml:trace contextRef="#ctx0" brushRef="#br0" timeOffset="21550.7969">12044 4751 51 0,'0'0'35'15,"6"-11"0"-15,-6 11-13 16,8 21-8-16,-8 7-5 16,5 19-3-16,-5 6-4 15,0 8-2-15,6 6-1 16,-6-6-1-16,0-1-3 15,0-14-1-15,4-9-1 0,-4-18-2 16,6-10 2-16,-6-9 0 16,14-15 2-16,3-3 1 15,-1-5 2-15,5-3 2 16,1 0 3-16,0-1 0 16,-4 6 1-16,-3 8 0 15,-11 1 0 1,-4 12-1-16,-14 5 0 15,0 4 0-15,-2 4-1 16,1 2 0-16,5-1 1 16,7 4 0-16,9-3 0 15,13-2 0-15,4-4-3 0,4-4-12 16,1-5-21-16,8 5-1 16,-7-12-1-16,5 4 0 0</inkml:trace>
  <inkml:trace contextRef="#ctx0" brushRef="#br0" timeOffset="21750.9389">12553 5063 21 0,'19'-5'30'16,"12"5"0"-16,-6-6-5 15,9 3-28-15,0 7-18 32,-9-11-7-32,6 10-1 0,-16-9 5 15</inkml:trace>
  <inkml:trace contextRef="#ctx0" brushRef="#br0" timeOffset="21934.8441">12554 5142 38 0,'0'10'34'16,"0"-10"-1"-16,18 5-10 16,7-1-7-16,2-4-8 15,2 0-15-15,1 0-24 16,8 0-2-16,-14-4-1 16,7 8-1-16</inkml:trace>
  <inkml:trace contextRef="#ctx0" brushRef="#br0" timeOffset="22314.5619">13210 4942 26 0,'-5'-9'33'16,"-17"-5"-1"-16,6 8-5 0,-6 6-11 31,-2 5-6-31,2 10-5 0,3 9-1 16,5 10-2-16,3 2 0 15,11 5 0-15,13-5 1 16,3 2-1-16,11-10 0 15,5-9 0-15,5-12 0 16,3-7 0-16,-1-14-1 16,-7-8 0-16,-7-9 0 0,-12-6 1 15,-13-3-1-15,-7 1-2 16,-12 6-4-16,-5 5-14 16,-10 4-16-16,6 14-2 15,0 2 1-15,11 12 0 16</inkml:trace>
  <inkml:trace contextRef="#ctx0" brushRef="#br0" timeOffset="22514.7167">13539 5175 50 0,'0'0'37'0,"13"14"1"15,-13-4-1-15,-15 2-23 16,2 6-10-16,-3 2-22 16,1-2-17-16,-6-7-2 15,11-1 0-15,-3-10-1 16</inkml:trace>
  <inkml:trace contextRef="#ctx0" brushRef="#br0" timeOffset="22768.0357">13720 5133 62 0,'0'0'40'0,"3"15"-1"15,-3-15-3-15,-3 9-21 16,3-9-6-16,5 13-8 0,-5-13-13 16,0 0-26-16,0 0-2 0,0 0 1 15,0 0-1 1</inkml:trace>
  <inkml:trace contextRef="#ctx0" brushRef="#br0" timeOffset="22969.0753">13958 5175 83 0,'0'-10'38'16,"0"10"0"-16,0 0-13 16,0 0-20-16,0 0-12 31,0 0-30-31,0 0 0 0,0-11-1 15,0 11 0-15</inkml:trace>
  <inkml:trace contextRef="#ctx0" brushRef="#br0" timeOffset="23116.406">14119 5189 38 0,'0'0'27'0,"15"-10"-25"15,-15 10-6-15,0 0-18 16,16 0-5-16</inkml:trace>
  <inkml:trace contextRef="#ctx0" brushRef="#br0" timeOffset="23333.0877">14398 5167 50 0,'13'3'39'0,"-1"-3"1"0,3 7-1 15,-5 2-18-15,-10-9-11 16,12 19-5-16,-21-3-6 16,-10-6-14-16,-12 2-23 15,1 4-2-15,-9-8 1 0,6 1-2 16</inkml:trace>
  <inkml:trace contextRef="#ctx0" brushRef="#br0" timeOffset="24139.3632">14738 4945 25 0,'20'16'33'0,"-20"6"1"15,0 12 0-15,-4 7-20 16,-8-4-6-16,6 2 0 16,0-3-4-16,6-7-1 15,0-20-1-15,0-9 0 16,15-14 0-16,-5-10 0 15,-1-14 0 1,-4-7-1-16,-1-1 0 16,-4-2-1-16,-3 2 1 15,-3 8 0-15,0 6-2 16,-2 10 0-16,8 22 1 16,0 0-1-16,0 0 1 0,15 17 0 15,-4 5-1 1,8 0 2-16,-4 3-1 0,10-3 1 15,-3-7 0-15,3-4 1 16,0-11-1-16,-1 0 0 0,1-9 0 16,-5-5-1-16,0-7 1 15,-4-5 0-15,-5 3-1 16,-2-1 1-16,-4 7-1 16,-1 3 1-16,-4 14-1 0,0 0 1 15,-4 20 0-15,4 10 1 16,0 10-1-16,0 8 0 15,7 2 0-15,1-1-2 16,5-1-7-16,-1-7-19 16,-3-14-10-16,7-5-1 31,-4-13 1-31</inkml:trace>
  <inkml:trace contextRef="#ctx0" brushRef="#br0" timeOffset="24618.7508">15198 5216 33 0,'12'-8'30'31,"-2"-1"-7"-31,5 4-5 0,7 0-2 16,-1 2-4-16,3 3-2 15,-1 3-2-15,-3 4-2 16,-9 2-2-16,-3 6 0 16,-11 3-2-16,-4 5 0 15,-8-1 0-15,-3 0-1 16,-3-3 1-16,6 0-1 0,1-6 0 15,9-1 0-15,5-12 0 16,15 6 0-16,4-10 0 16,6-3 1-16,4 0 0 15,4 5 0-15,-2-6 1 16,0 5 0-16,-8-3 1 0,-2 6-1 16,-6 0-1-16,-5 0 0 15,-10 0-2-15,0 0-1 16,0 0-5-16,0 0-8 15,0 0-21-15,0 0-4 0,-10-8-1 16,10 8 2-16</inkml:trace>
  <inkml:trace contextRef="#ctx0" brushRef="#br0" timeOffset="32700.8114">1077 5906 17 0,'-6'-45'33'16,"6"45"2"-16,5 42-2 15,-5-42-13-15,15 98-8 0,-8-34-2 16,0 8-2-16,3-2-3 16,-2-4-3-16,2-13 0 15,-4-9-1-15,-6-44-1 16,16 41 0-16,-16-41-1 16,0 0 1-16,3-56 0 15,-9 15 1-15,-1-10 0 0,-5-9-1 16,-1-1 0-16,-5 3 1 15,5 1 0-15,8 5-1 16,2 6-1-16,9 3 0 16,5 11-1-16,15 6 1 15,10 8 0-15,9 5-2 0,8 10-3 32,1-2-11-32,10 0-19 0,1 12 1 15,1-7 0 1,-5 6 0-16</inkml:trace>
  <inkml:trace contextRef="#ctx0" brushRef="#br0" timeOffset="32933.1066">1362 6246 26 0,'0'0'35'16,"0"0"1"0,5 14-2-16,7 4-16 15,-3-1-6-15,5 12-4 16,-6 0-6-16,-2 2-13 16,-3-7-23-16,5-2-2 15,-3-12-1-15,-5-10 0 0</inkml:trace>
  <inkml:trace contextRef="#ctx0" brushRef="#br0" timeOffset="33217.2979">1801 6312 67 0,'-10'26'37'0,"-14"-3"1"15,-3-5-14-15,-5 5-11 0,-3-7-7 16,-2-4-5-16,3-5-3 15,5-10 0-15,8-3-2 16,6-6 0-16,9-2 0 16,12 1 0-16,7-2 2 15,5 3 2-15,9 5 3 32,8 7 0-32,-1 6 2 0,2 6-1 15,-3 5-1-15,-6 1-12 16,-3-2-26-16,4 5-3 15,-11-12 1-15,7 4-2 16</inkml:trace>
  <inkml:trace contextRef="#ctx0" brushRef="#br0" timeOffset="33733.1357">2632 5940 43 0,'9'-16'36'0,"6"24"2"15,-9 16-11-15,-6 15-11 0,6 19-5 16,-6 11-3-16,0 8-3 16,0 2-2-16,-3-3-2 15,3-9-4-15,-3-14-1 16,9-12-2-16,-2-19-2 16,12-13 1-16,-4-16 0 15,9-9 0-15,1-7 1 0,6-5 3 16,0-4 2-16,1 3 3 15,-9 4 2-15,-7 4 0 16,-4 10 1-16,-9 11 0 0,-21 0 1 16,-5 7-2-1,-2 5 0-15,-2 1-3 0,4 3 0 32,2 0 0-32,16-4 0 15,16 1-1-15,8-2 0 0,15-2-3 16,6-5-11-16,0-4-22 15,10 8 0-15,-1-12 0 16,1 4-1-16</inkml:trace>
  <inkml:trace contextRef="#ctx0" brushRef="#br0" timeOffset="33934.0297">3088 6326 62 0,'24'-2'34'15,"1"-3"0"-15,9-1-21 16,6 6-8-16,-2 0-9 16,2 8-23-16,-9-10-6 0,6 4-1 15,-18-9-1-15</inkml:trace>
  <inkml:trace contextRef="#ctx0" brushRef="#br0" timeOffset="34102.8232">3128 6469 58 0,'-7'17'38'16,"7"-17"0"-16,16 9-9 15,12-9-21-15,9 0-12 0,4 0-27 16,2-10-5-16,16 3-1 15,-3-8 0-15</inkml:trace>
  <inkml:trace contextRef="#ctx0" brushRef="#br0" timeOffset="34457.507">3791 6192 57 0,'-13'-8'35'16,"-12"-2"-1"-16,1 10-16 16,2 10-9-16,-2 11-5 15,6 10-1-15,5 6-2 16,7 3 2-16,12 0-1 15,7-1 1-15,8-9 0 32,16-3 0-32,0-13 0 0,3-11 0 15,-2-12-1-15,-4-3 0 16,-8-12 0-16,-6-4-2 16,-10 0 0-16,-16-8-4 15,-4 7-12-15,-3 4-22 16,-12-1 0-16,7 11-1 15,-4 2 1-15</inkml:trace>
  <inkml:trace contextRef="#ctx0" brushRef="#br0" timeOffset="34657.3753">4238 6454 55 0,'18'18'40'16,"-11"1"0"-16,-7-2-4 16,5 7-22-16,-11-5-8 15,-3 0-11-15,-9-2-32 16,5 3-2-16,-2-14 0 16,15-6-1-16</inkml:trace>
  <inkml:trace contextRef="#ctx0" brushRef="#br0" timeOffset="35419.7077">4846 6184 17 0,'25'0'34'16,"-8"-6"1"-16,13 0-5 0,6 1-13 15,2-2-5-15,6 7-4 0,-5-6-2 16,-1 6-3-1,-9 0-1-15,-10 7-1 0,-12 6 0 16,-7 4-1-16,-12 0 0 16,-3 6 1-16,-6 0 0 15,-6 5-1-15,-3 0 1 0,2 0-1 16,-1-1 0-16,1-5 0 16,4 2 0-16,2-7 0 15,5-3 0-15,6-2 0 16,11-12 0-16,0 13 1 15,14-9 0-15,4 0 0 32,10-4-1-32,7 0 2 0,6 3-2 15,4-7-1-15,-2 4-10 16,-4 0-20-16,-9-4-6 16,-2 8 0-16,-16-4 0 15</inkml:trace>
  <inkml:trace contextRef="#ctx0" brushRef="#br0" timeOffset="35852.2077">5349 6511 16 0,'-19'-6'30'0,"9"12"1"15,-8-6-11-15,0 6-7 16,2 4-4-16,1 2-4 15,5 5-2-15,4 2 1 16,6 3-2-16,11-3 2 16,6 1-1-16,2-7 2 15,9-4 0-15,-2-9 2 0,1 0-1 16,-6-14 0-16,-6 1 0 16,-12-11-2-16,-3 5 0 15,-6-1-7-15,-8 1-23 16,-3-4-11-16,8 7-2 15,0-4 0-15</inkml:trace>
  <inkml:trace contextRef="#ctx0" brushRef="#br0" timeOffset="36158.6426">5708 6292 38 0,'0'0'35'15,"17"7"-2"-15,4-7-11 16,3-4-7-16,10 4-5 16,1 0-5-16,3 0-7 0,-2 0-11 15,-5 0-11-15,-12 0-11 16,-1 6 0-16,-18-6-1 16</inkml:trace>
  <inkml:trace contextRef="#ctx0" brushRef="#br0" timeOffset="36336.57">5744 6421 14 0,'0'0'35'0,"12"14"1"16,2-14-1-16,14 0-15 16,3 0-9-16,3 0-18 15,11 3-25-15,-15-11-3 16,10 8 0-16,-13-9 0 15</inkml:trace>
  <inkml:trace contextRef="#ctx0" brushRef="#br0" timeOffset="36821.3935">6443 6299 36 0,'0'0'34'31,"16"8"-4"-31,-3-1-9 0,5-2-8 15,4 4-5-15,1-5-1 16,2-4-2-16,1 0-2 16,-1-8-1-16,-10-9-1 15,0 2 0-15,-5-5-1 16,-7-3 0-16,-6 3-1 16,-9-2 0-16,-7 4 0 0,-6 8 0 15,-7 5 0-15,-4 10 1 16,-1 4 0-16,-1 6 1 15,4 11 1-15,10 8 1 16,4 4 0-16,15 2 2 16,7-6-1-16,11 4 2 15,12-6-2-15,5-5 0 0,8-5-2 16,3-11-2-16,1-2-8 16,-7-9-26-16,-1-14-4 15,6-5-2-15,-10-13 1 0</inkml:trace>
  <inkml:trace contextRef="#ctx0" brushRef="#br0" timeOffset="37223.8809">6853 5859 27 0,'0'0'28'0,"-13"0"-2"16,13 0-10-16,-9 7-3 16,6 1-4-16,3 7-1 0,0-1-1 31,8 8-1-31,2-3 0 0,8-2-2 15,4 0 1 1,3-8-2-16,0-7 1 0,3-2-2 16,-3-4 0-16,-2-6 1 15,-7-8 0-15,-6-1 1 16,-10-1-2-16,-6 2 1 16,-7-1-1-16,-5 2 1 0,0 3-2 15,-4 3-2-15,3 5-8 16,1 3-15-16,2 3-14 15,16 0 0-15,-12 9 0 16</inkml:trace>
  <inkml:trace contextRef="#ctx0" brushRef="#br0" timeOffset="38263.5323">7159 6361 44 0,'10'-4'33'0,"17"9"-1"16,4-5-15-16,6 0-8 15,8 0-8-15,0 0-16 16,9 5-16-16,-20-8-1 16,2 6-2-16</inkml:trace>
  <inkml:trace contextRef="#ctx0" brushRef="#br0" timeOffset="38446.0562">7209 6461 21 0,'16'11'33'15,"5"-11"0"-15,16 4-1 0,7-4-22 16,4-4-19-16,12 8-20 16,-10-11-2-16,8 7-1 15,-14-10 5-15</inkml:trace>
  <inkml:trace contextRef="#ctx0" brushRef="#br0" timeOffset="38965.7048">7987 6252 40 0,'-4'-25'36'15,"4"6"-1"-15,4 3-12 16,-4-2-7-16,0 8-5 16,0 10-5-16,0 0-1 0,0 0-3 15,-7 14 0-15,7 11-2 16,0 6 1-16,0 10 0 15,3 3 0-15,1 2 0 16,-1 5 0-16,4-5 0 16,-1-5 1-16,-4-9-1 15,-2-6 0 1,0-9 0-16,-8-5 0 16,-2-7 0-16,-5-5 0 0,-1 0-1 15,-2-3 1 1,2-1-1-16,4 0-1 0,3 0 1 15,9 4 0-15,0 0-1 16,21-9 1-16,6 9 0 16,2 0-1-16,7 0 2 0,-1-3-1 15,3 3 0-15,-5 0 0 16,-5 3 0-16,-6-3 0 16,-5 0 0-16,-10 0-5 15,-7 0-16-15,14 0-17 16,-14 0 0-16,-10 0-1 15,-1-6 1 1</inkml:trace>
  <inkml:trace contextRef="#ctx0" brushRef="#br0" timeOffset="42695.835">8904 6342 32 0,'0'0'25'0,"-4"10"-2"0,16-8-3 15,14 2-4-15,13-4-3 16,17 7-2-16,9-2-3 16,10 4-4-16,3-4-4 15,-2-2-5-15,-1 2-8 16,-13-1-11-16,-15-4-9 16,-7 6-2-16,-22-9 1 0</inkml:trace>
  <inkml:trace contextRef="#ctx0" brushRef="#br0" timeOffset="42912.0032">9052 6469 28 0,'0'12'32'16,"12"-10"-3"-16,16 1-10 15,15-3-2-15,13 0-4 0,9 0-4 16,4 0-6-16,-1-4-8 16,-3-3-10-16,-9 3-11 0,-15-8-8 15,-5 6 0-15,-20-12 1 16</inkml:trace>
  <inkml:trace contextRef="#ctx0" brushRef="#br0" timeOffset="43043.5228">9619 6329 51 0,'0'0'27'16,"23"23"-4"-16,-12 0-6 16,-2 4-4-16,-2 6-5 15,-7-4-5-15,-7 1-13 16,-11-11-20-16,-1 0-2 16,-15-14-2-16,4 1 0 15</inkml:trace>
  <inkml:trace contextRef="#ctx0" brushRef="#br0" timeOffset="43244.0675">9003 6304 25 0,'-41'18'29'16,"10"8"-1"-16,0 5-14 0,9 1-2 15,10 2-2-15,12-1-3 16,19-3-12-16,12-9-23 15,25 4-1-15,5-15-2 16,26 1 0-16</inkml:trace>
  <inkml:trace contextRef="#ctx0" brushRef="#br0" timeOffset="43797.6331">10348 6365 51 0,'0'0'35'16,"13"-7"2"-16,14 4-15 16,10 3-9-16,0-5-5 15,7 5-2-15,0-5-2 16,2 5-2-16,-6 3 0 0,-5-3-1 15,-10 4-1-15,-7-2 0 16,-9 1 0-16,-9-3 0 16,0 16 0-16,-15-7 0 15,-3 5 0-15,-5 1 0 16,-10 4-1-16,-3 3 1 16,-4-2 0-16,3 0 0 0,4 1-1 15,4-5 1-15,8-2 0 16,6-1 0-16,15-4 1 15,8 0-1-15,11-5 1 16,6-2 0-16,7-2-1 16,5 0 0-16,6 4-4 0,1-10-9 31,-4 3-18-31,3 3-7 0,-9-4 1 16,3 4-1-16</inkml:trace>
  <inkml:trace contextRef="#ctx0" brushRef="#br0" timeOffset="44082.0326">10990 6361 35 0,'0'0'35'0,"0"0"1"15,26 6-3-15,0-6-21 16,12 4-4-16,-1-4-3 16,3 4-6-16,-1-4-9 15,-2 6-14-15,-8-6-11 16,1 0-1-16,-11-7 1 0</inkml:trace>
  <inkml:trace contextRef="#ctx0" brushRef="#br0" timeOffset="44297.9768">11034 6503 27 0,'0'0'35'0,"16"8"2"16,9-8-3-16,7 6-16 16,6-6-7-16,7 0-5 15,3 0-7-15,-3 0-11 16,3-7-23-16,3 7-1 0,-8-5 0 16,1 5-1-16</inkml:trace>
  <inkml:trace contextRef="#ctx0" brushRef="#br0" timeOffset="44868.1275">11712 6382 29 0,'12'-24'36'0,"-8"-5"0"16,-1 0-10-16,3 9-6 16,-6-1-6-16,3 11-4 15,-3 10-3-15,0 0-3 16,0 0-2-16,0 0 0 0,-5 26-2 15,5-2 0-15,0 6 0 16,0 2 1-16,0 3-1 16,0 3 0-16,0-1 0 15,0-1 1-15,0-6-1 16,0-6 1-16,0-5-1 16,0-3 0-1,0-5 0-15,0-11 0 16,5 10-1-16,-5-10 0 0,0 0-1 15,-14 0 1 1,5 0-1-16,-3-2 0 16,0 2 0-16,-2 0 1 0,4 0 0 15,10 0 0-15,-11 5 1 16,11-5-1-16,0 0 2 0,17 2-2 16,1-2 2-16,3 0-1 15,3 3 1-15,0-3-1 16,4 0-1-16,-5 0-4 15,-2-3-22-15,0 3-9 16,-21 0-1-16,16 4 1 16</inkml:trace>
  <inkml:trace contextRef="#ctx0" brushRef="#br0" timeOffset="47240.2469">12234 6077 15 0,'-75'-51'11'0,"-21"-5"-1"16,-20 6-3-16,-21-2 0 0,-17 11 0 16,-16 5-1-16,-15 19 0 15,-10 17 2-15,-3 18 0 0,4 20 1 16,7 21 0 0,20 21 1-16,18 14 1 15,32 17 0-15,33 7 0 0,41 6-3 31,43 1-1-31,49 4-2 0,41-11 0 16,43-6-1-16,41-17 0 16,37-16-2-16,38-22-2 15,21-22 1-15,15-22-2 16,-1-38-3-16,-17-29 1 16,-37-31 0-16,-44-32 0 15,-59-28 0-15,-65-15 1 0,-65-5 1 16,-67 0-1-16,-62 10-14 15,-56 13-17-15,-37 30-2 16,-57 15 1-16,-34 49-2 16</inkml:trace>
  <inkml:trace contextRef="#ctx0" brushRef="#br0" timeOffset="49478.962">5449 3184 9 0,'-23'-28'22'16,"-30"-10"-2"-16,-12 1-5 16,-28 1-4-16,-18 6-3 15,-24 7-2-15,-19 14-2 32,-14 18 0-32,-9 11 0 0,-2 18 0 15,1 18 1-15,11 13 0 16,19 15 0-16,27 7 2 15,31 4 0-15,42 6 1 16,38-9-1-16,45 0 0 16,44-11-1-16,45-10-1 15,40-18 1-15,34-17-1 0,29-23-3 16,11-20-1-16,1-25-1 16,-12-27-1-16,-34-29-1 15,-51-28 0-15,-58-20-1 0,-59-12-4 16,-58-1-25-1,-52 16-5-15,-62 9 1 0,-29 26-1 32</inkml:trace>
  <inkml:trace contextRef="#ctx0" brushRef="#br0" timeOffset="131390.0974">1005 7817 50 0,'26'47'30'15,"-26"-47"-1"-15,37-14-6 0,-12-8-5 16,8-18-3-16,-4-11-4 15,5-14-4-15,-5-5-2 16,-6-10-3-16,-3 2-1 16,-6 5 1-16,-3 9-1 15,-11 14-2-15,0 17 1 0,-5 18 0 16,5 15-1-16,3 37 2 16,7 9-1-16,2 16 1 0,4 11-1 15,8 4 1-15,6 0 0 16,6-6-1-16,-1-13-1 15,-1-11-3-15,-6-14-6 16,0-12-14-16,-6-15-14 16,-16-16-1-16,-6-9 0 31,-18-11 1-31</inkml:trace>
  <inkml:trace contextRef="#ctx0" brushRef="#br0" timeOffset="131537.7966">1192 7546 28 0,'-41'15'32'0,"41"3"0"16,10-5-4-16,15 2-21 0,8 3-23 15,6-5-13-15,5 6-1 16,0-10-1-16</inkml:trace>
  <inkml:trace contextRef="#ctx0" brushRef="#br0" timeOffset="131691.462">1133 7504 44 0,'-72'-23'32'16,"72"23"-2"-16,0 0-14 16,0 0-32-16,4 34-13 15,29-17-3-15,15 11 1 16</inkml:trace>
  <inkml:trace contextRef="#ctx0" brushRef="#br0" timeOffset="132007.0989">1759 7737 57 0,'12'15'36'0,"-12"-15"0"31,11 3-11-31,2-3-14 16,0 0-5-16,1-6 0 15,1-6-2-15,-2-2-1 16,-5-9-2-16,-3 1 0 0,-11-4 0 16,-9-2-1-16,-6 3 1 15,-4 5-2-15,-4 11 1 16,2 9-1-16,3 13 1 0,6 12 0 16,11 10 0-16,10 8 0 15,4 6 1-15,8-1 0 16,6 0-1-16,-1-9-1 15,4-3-7-15,-4-9-12 16,-5-14-16-16,4-2-3 16,1-15 1-16,2-4 0 0</inkml:trace>
  <inkml:trace contextRef="#ctx0" brushRef="#br0" timeOffset="132270.5243">2281 7696 59 0,'-3'24'37'0,"-14"-2"1"16,-4 1-13-16,-6 2-10 15,-5-8-8-15,-1-3-6 16,0-6-3-16,7-8-3 16,6-10 1-16,3-9-2 0,12-3 1 15,2-2 2-15,8-1 1 16,7 6 3-16,10 3 2 0,3 8 1 15,6 8 0-15,0 14 1 16,-2 6-2-16,0 6-19 16,-7-3-19-16,3 11-1 15,-16-15 0-15,11 8-2 16</inkml:trace>
  <inkml:trace contextRef="#ctx0" brushRef="#br0" timeOffset="132839.8319">3443 7695 13 0,'-24'-4'31'0,"6"19"1"16,-2 2-1-16,2 6-16 15,12 9-5-15,9-3-1 16,13-1-2-16,6-10-1 0,9-4-1 15,2-14-1-15,1-7 0 16,-6-13-1-16,-8-13 0 16,-14-9-1-16,-6-5-1 0,-16-10 0 15,-3-5 0 1,-5-1-1-16,-1 0-2 16,6 11-4-1,1 8-7-15,12 12-15 16,14 19-9-16,7 6 0 0,17 18 0 15</inkml:trace>
  <inkml:trace contextRef="#ctx0" brushRef="#br0" timeOffset="133356.541">3953 7593 38 0,'-25'0'34'15,"-19"-11"0"-15,4-1-14 16,0 6-7-16,-1-1-6 15,7 7-2-15,10 7-3 16,15 7 0-16,11 4-2 16,13 6 0-16,14 1 0 0,0-3 0 15,4 0 0-15,-3-4 1 16,-1-5-1-16,-8-5 1 16,-5-3-1-16,-16-5 1 0,0 0 0 15,-26 4-1 1,8-4 1-16,-7 0 0 15,1 0-1 1,-1 9 0-16,6-3 0 16,7 3-1-16,12 3 1 0,0-2 0 15,16 0 0-15,1 4 0 16,6-8 1-16,2 0-1 16,3-6 1-16,-1-3 0 15,1-6 0-15,-5-1 0 16,-5-2-1-16,0 1 1 0,-2 1-1 15,-2 2 0-15,-3 8 1 16,-11 0-1-16,14 12 1 16,-4 3-1-16,-3 1 2 15,0 1 1-15,1-6 0 16,5 0 2-16,-3-11-1 16,10-6 0-1,-5-7 0-15,2-6-1 16,1 2-5-16,-7-1-31 15,-1-1-6-15,2 5-1 16,2-4 0-16</inkml:trace>
  <inkml:trace contextRef="#ctx0" brushRef="#br0" timeOffset="133773.5694">5001 7682 19 0,'-10'14'31'16,"10"17"1"-16,0 0-11 15,3-4-4-15,12 4-2 16,2-14-3-16,8-2-2 0,0-15-1 15,1 0-2-15,-7-13-4 0,-4-7-6 16,0-2-17-16,-6-2-17 16,-13-9 0-16,4 5 0 15,-4 1-1-15</inkml:trace>
  <inkml:trace contextRef="#ctx0" brushRef="#br0" timeOffset="134012.1099">5279 7782 21 0,'11'34'33'16,"-11"-12"1"-16,6-6-2 16,-12-5-16-16,6-11-10 15,0 0-6-15,-3-21-5 16,6 1-1-16,6-4 0 0,0-3 1 16,8 3 2-16,0 3 1 15,1 7 2-15,3 14 3 16,-4 6 4-16,-1 10 0 15,-4 9-3-15,-5 4-10 0,-7-3-24 16,12 7-1 0,-6-12-1-1,19-2-2-15</inkml:trace>
  <inkml:trace contextRef="#ctx0" brushRef="#br0" timeOffset="134275.1533">5877 7784 39 0,'-9'15'37'16,"-2"8"-1"-16,-9-2-1 0,-5-4-21 16,2 2-9-16,0-6-6 15,-4-9-4-15,9-8-2 16,2-10 1-16,7-3 0 16,6-9 1-16,3 1 4 15,6-4 1-15,6 3 4 16,6 8 3-16,0 8 1 0,8 12 0 15,-7 8-1-15,6 12-1 16,-6 4-3-16,-4 3-5 16,0 0-24-16,-2 3-11 15,-13-13 1-15,8-4-2 16</inkml:trace>
  <inkml:trace contextRef="#ctx0" brushRef="#br0" timeOffset="134397.575">5809 7533 21 0,'-10'-18'25'0,"-5"7"-14"15,15 11-10-15,-6 15-20 16,9-5-9-16</inkml:trace>
  <inkml:trace contextRef="#ctx0" brushRef="#br0" timeOffset="134676.6839">6102 7833 64 0,'44'28'40'16,"-7"-10"1"-16,-6-2-1 16,-1-8-29-1,-11-8-8-15,-4-8-6 16,-5-2-5-16,-10-15-8 16,3 1-3-16,-12-9 0 15,3 5 3-15,-7-4 2 0,0 12 6 16,-7 5 5-1,0 10 7-15,-20 31 24 16,27 10-11-16,2 2-1 16,4 16-3-16,-3 3-3 0,8 6-3 15,-4-1-4-15,6 1-9 16,0-9-31-16,0-3-1 16,6-18-2-16,6-11 0 15</inkml:trace>
  <inkml:trace contextRef="#ctx0" brushRef="#br0" timeOffset="134877.2229">6362 7685 53 0,'15'0'39'0,"17"13"0"0,1 9 0 16,5 10-27-16,6 13-5 15,-5 11-6-15,-4 2-8 16,-4 0-20-16,-4-2-12 0,-20-17 1 16,0-10-1-1</inkml:trace>
  <inkml:trace contextRef="#ctx0" brushRef="#br0" timeOffset="135030.8942">6676 7704 48 0,'-22'-12'40'15,"1"26"0"-15,-11 16 1 16,-9 9-23-16,8 21-10 31,-4 4-9-31,-1 3-28 0,1-7-10 16,9-3 0-16,0-16-2 16</inkml:trace>
  <inkml:trace contextRef="#ctx0" brushRef="#br0" timeOffset="135531.3945">7004 7636 50 0,'-17'-15'36'0,"2"12"0"31,-3 6-5-31,3 1-19 0,15 7-6 16,0 6-4-16,10-3 0 16,5 2-2-16,4 0-1 15,2-5-1-15,-2-1 1 16,0-7-2-16,-9-3 1 16,-10 0-1-16,0 0 1 15,-17 0 2-15,-1 0 0 0,-5 9 0 16,-4 1 1-16,5 3 2 15,4 6-1-15,9-3 1 16,9 1 0-16,12-2 0 16,7-1 0-16,4-6-1 15,9-3 1-15,-1-9-1 16,3-3-1-16,0-7 0 0,-4-6 0 16,-4-6-1-16,-4 0 1 15,-1 1-1-15,-8 0 0 16,0 6 1-16,-10 6 0 15,-3 13 0-15,0 0 0 0,-3 16 0 16,3 5-1-16,5 8-9 31,1 0-29-31,-2-4-1 0,9 1 0 16,1-17-1-16</inkml:trace>
  <inkml:trace contextRef="#ctx0" brushRef="#br0" timeOffset="135979.763">8021 7499 38 0,'4'11'37'0,"-4"19"2"16,8 23-7 0,4 17-13-16,-12 7-7 15,10 14-4-15,-7-3-5 16,0-1-4-16,0-14-6 15,-3-14-17-15,0-18-14 16,-3-12-1-16,3-29 0 16</inkml:trace>
  <inkml:trace contextRef="#ctx0" brushRef="#br0" timeOffset="136349.5568">8056 7813 40 0,'37'0'33'0,"-6"-6"-1"16,6 6-4-16,-4-4-22 0,-2 0-3 16,-5-2-2-16,-8-6-1 0,-8-5-1 15,-2-1 0-15,-5-2 1 16,-3 4 0-16,4 2 1 16,-4 14 2-16,0 0 2 15,12 8 1-15,-5 12 1 31,-5 2 0-31,8 7-1 0,-10-7 0 16,3 2-2-16,-3-10 0 16,0-14-2-16,0 0 0 15,16-14-1-15,-4-4-1 16,1-3 1-16,2 0-1 16,1 2 0-16,2 5-1 15,-5 6-2-15,2 12-6 0,-15-4-18 16,16 21-12-16,-3-1 1 15,-6-7-1-15</inkml:trace>
  <inkml:trace contextRef="#ctx0" brushRef="#br0" timeOffset="136665.5981">8842 7678 13 0,'-23'-21'34'0,"-13"-5"1"15,4 10-2-15,-1 6-12 16,-2 7-9-16,10 15-3 16,4 7-2-16,14 9-3 15,10 2 0-15,13 2-1 0,8-3 0 16,7-6 0-16,3-8 0 16,4-10 0-16,-7-12-1 15,-6-8 1-15,-9-16-2 16,-8-7 1-16,-12-13-1 15,-3-9 1-15,-6-9-2 16,0-3 0-16,4 3-1 0,3 5-2 16,12 16-7-16,2 7-15 15,12 18-14-15,11 18-1 16,3 12 1-16</inkml:trace>
  <inkml:trace contextRef="#ctx0" brushRef="#br0" timeOffset="137219.3683">9232 7497 22 0,'-26'-9'32'0,"-7"-6"1"15,11 15 0-15,3 0-18 0,5 8-5 16,10 6-4-16,4 3 0 15,11 4-2-15,4-2 1 16,5-1-2-16,-1-5 0 16,2 0-1-16,-5-4-1 15,-4-3-1-15,-12-6 0 16,0 0 1 0,-14 5-2-16,-5-1 0 15,-3 1 0-15,-3 5 0 16,4 2 0-16,1 4 2 15,8 3-1-15,6 3 1 16,12 2 0-16,6 0 0 16,8-7 1-16,4-3-1 15,1-9 1-15,5-5-1 0,2-6 1 16,-1-10-1-16,-3-5 0 16,-4-7 0-16,-3-4 0 0,-4 1 1 15,-2 5 0-15,-6 3-1 16,-2 7 0-16,-7 16 1 15,0 0-1-15,6 16 0 16,-2 10 0-16,1 4 0 0,-3 0-1 16,5 2 1-16,0-6-1 15,2-2 1-15,3-12 0 16,1-12 0-16,-1 0 0 16,1-14-1-16,5 0-3 15,-5-6-8-15,4 0-25 31,0 2-4-31,-5-3 0 0,4 10 0 16</inkml:trace>
  <inkml:trace contextRef="#ctx0" brushRef="#br0" timeOffset="137367.0159">9659 7583 86 0,'10'-5'40'0,"-10"5"0"15,15 27-16-15,-15-8-12 0,10 11-7 16,-4 5-13-1,-3-1-31-15,-3-5-1 0,7-3-1 16,1-9 0-16</inkml:trace>
  <inkml:trace contextRef="#ctx0" brushRef="#br0" timeOffset="138005.2192">9831 7550 27 0,'14'0'36'16,"11"20"1"-16,-12-1 1 0,1 7-18 15,-4 9-7 1,-6-3-4 0,2 1-4-16,-6-9-3 15,-6-5-2-15,6-8-3 16,0-11-3-16,9-13-3 0,0-11-3 16,10 0-2-16,-1-7 1 15,5 3 2-15,-2-1 4 16,-2 8 3-16,-5 4 5 15,-10 5 4-15,-13 21 14 16,-1 6-9-16,-4 4-1 16,4 8-2-16,3-1-2 15,10 3-3-15,10 3-1 16,5-4-1-16,11-5-1 16,8-1 0-16,6-7 0 15,0-8-1-15,4-4-1 0,-7-9 1 16,-3-6 1-16,-2-7 0 15,-10-8 1-15,-4-2 1 16,-14-7 2-16,-7 2 1 16,-10-3 1-16,-4 11-1 15,-9 1 1-15,0 12-1 16,2 10 0 0,0 10-1-16,8 10-1 15,7 8-1-15,6 3 0 0,9 3-1 16,7-2 0-1,-1-6-2-15,6-4-8 16,-1-1-28-16,-5-21-1 0,1-3 1 16,-7-13 0-16</inkml:trace>
  <inkml:trace contextRef="#ctx0" brushRef="#br0" timeOffset="138121.1969">10345 7270 68 0,'0'0'31'15,"-12"20"-27"-15,4-6-20 16,18 20-14 0,-7-3-3-16</inkml:trace>
  <inkml:trace contextRef="#ctx0" brushRef="#br0" timeOffset="138623.568">11173 7596 34 0,'29'10'34'0,"-10"6"2"15,-2 9-4-15,-5 10-17 16,-12-3-5-16,5 6-2 0,-10-12-2 15,2 0 0 1,-6-14-2-16,9-12-2 0,0 0-1 16,4-23 0-16,7-1 0 15,5 1-1-15,2-3 0 0,2 1 0 16,1 8 0-16,-2 8 1 16,-2 9-2-16,-1 8 2 15,-4 9-1-15,-5 3-2 16,-7 5-3-16,0-3-8 15,-7-5-25-15,2 1 0 32,-8-14 0-32,13-4 0 0</inkml:trace>
  <inkml:trace contextRef="#ctx0" brushRef="#br0" timeOffset="138755.5863">11259 7357 55 0,'-9'-29'38'0,"9"19"1"0,0 10-4 16,0 0-47-16,9 29-20 16,-4-9-5-16,10 12 0 15</inkml:trace>
  <inkml:trace contextRef="#ctx0" brushRef="#br0" timeOffset="139272.2641">12219 7583 25 0,'18'28'33'0,"-18"-14"1"15,0 15-3-15,0-1-16 0,-9-7-6 32,2 3-3-32,-1-9-3 15,-1-11 0-15,9-4-2 0,-11-22 1 16,11-3-2-16,7-7 0 16,6-1 1-16,5-2 0 15,4 0 0-15,5 4 0 16,-1 12 1-16,3 9 0 15,-6 10 1-15,-1 15 0 0,-7 5-1 16,-6 6-3-16,1 11-11 16,-1 1-25-16,-5-7 1 15,7 1 0-15,-1-12-1 16</inkml:trace>
  <inkml:trace contextRef="#ctx0" brushRef="#br0" timeOffset="139510.8761">12738 7607 55 0,'-11'-24'38'0,"-14"-3"-4"16,0 2-10-16,0 13-9 0,-6 5-6 16,7 15-3-16,-1 11-3 0,12 7-2 15,4 8 0-15,9 1 0 16,12-2-1-16,3 0 0 15,8-6-5-15,1-11-7 16,2-10-25-16,1-6 0 16,-11-17-1-16,2-2 0 15</inkml:trace>
  <inkml:trace contextRef="#ctx0" brushRef="#br0" timeOffset="139626.9299">12674 7342 35 0,'-19'-32'29'0,"14"14"-13"16,-2 8-17-16,-2-4-21 16,9 14-7-16,0 0 2 0</inkml:trace>
  <inkml:trace contextRef="#ctx0" brushRef="#br0" timeOffset="139943.3579">12826 7398 64 0,'0'-24'37'0,"6"0"0"16,10-6-9-16,5-1-19 0,13 7-3 16,-2 8-2-16,5 16 0 15,0 12 1-15,-2 21-2 16,-8 15 0-16,-5 12 0 16,-4 9-1-16,-2 2 0 31,-6 1-1-31,0-5 1 0,-5-12-2 15,-2-10 1-15,-3-14 0 16,0-15-1-16,0-16 0 16,-10-4 0-16,-3-10 0 15,-5-6-1-15,-4 1-1 16,-2-3-3-16,2 10-7 16,-6 3-18-16,3 5-10 0,10 8-1 15,2 0 0-15</inkml:trace>
  <inkml:trace contextRef="#ctx0" brushRef="#br0" timeOffset="140308.1135">13360 7695 28 0,'-16'-32'33'15,"4"12"-2"-15,-7-5-7 16,-1 9-8-16,6 13-6 16,-2 3-3-16,8 12-2 0,4 8-2 15,6 2-1-15,9-3 0 16,4 1 0-16,6-8-1 16,5-2 1-16,4-14-1 15,4-6 0-15,3-4 0 16,1-6 1-16,-4-1 0 15,1 7 1-15,-5-1 2 0,-2 10 0 16,-13 5 0-16,-8 9 1 16,-14 5-1-16,-11 9 0 15,-7 2-9-15,-9 1-34 0,-3-11-1 16,6-1-2 0,0-14 0-16</inkml:trace>
  <inkml:trace contextRef="#ctx0" brushRef="#br0" timeOffset="140813.8969">14466 7435 33 0,'-18'-4'33'16,"-4"12"1"-16,-6 2-11 16,0 4-7-16,1 9-6 15,8 5-3-15,13 3-1 16,12-1-2-16,15-3 0 15,6-5 0 1,11-6-1-16,-4-11 0 16,5-5 0-16,-9-7-1 15,-9-6-1-15,-16-5 0 16,-13-2-3-16,-10 3-6 16,-9-3-16-16,-2 1-13 15,4 3 0-15,-4 0-1 16</inkml:trace>
  <inkml:trace contextRef="#ctx0" brushRef="#br0" timeOffset="140945.4288">14531 7444 26 0,'44'-9'31'15,"10"9"1"-15,-12-7-8 0,-2 1-13 16,-3 4-11 0,-4-6-22-16,-7 8-7 0,-26 0-1 15,10-2-2-15</inkml:trace>
  <inkml:trace contextRef="#ctx0" brushRef="#br0" timeOffset="141076.9488">14720 7469 64 0,'0'26'37'0,"-6"-2"-1"0,6-1-17 16,0 5-13-16,5-2-18 15,6-1-22-15,-11-13-1 16,12 0-1-16,-3-4 0 15</inkml:trace>
  <inkml:trace contextRef="#ctx0" brushRef="#br0" timeOffset="141330.8841">15105 7486 25 0,'-22'-20'35'0,"-10"-5"0"16,2 11-2-16,-1 4-15 15,3 6-7 1,7 16-5-16,5 8-1 16,11 10-2-16,5 2 0 0,16 2 1 15,1-4-1-15,12-2 1 16,2-11-1-16,4-8 0 16,-2-9 0-16,-7-9-2 15,-6-5-7-15,-16-7-21 16,-4-8-11-16,-9-1-1 0,-8-6 0 15</inkml:trace>
  <inkml:trace contextRef="#ctx0" brushRef="#br0" timeOffset="141862.6257">15724 7415 36 0,'12'-3'36'0,"12"3"1"16,2 0-5-16,4-5-16 15,8 5-5-15,1 0-3 16,-1 5-2-16,-7-2-3 15,-10 7 0 1,-11 1-2-16,-14 3 0 16,-10 7-1-16,-9 0 1 15,-5 1-1-15,0 0 0 16,1 2 0-16,2-5 1 16,9 1-1-16,11-8 0 15,5-12 0-15,24 13-1 16,1-9-3-16,3-8-8 0,9-6-26 15,7 7 0-15,2-9 0 0,7 2 0 16</inkml:trace>
  <inkml:trace contextRef="#ctx0" brushRef="#br0" timeOffset="142032.1795">16231 7411 50 0,'6'-12'32'0,"22"12"-5"16,7 0-13-16,2 0-8 15,3 0-11-15,-2-3-21 16,5 10-3-16,-15-7-3 0,-3 5 1 16</inkml:trace>
  <inkml:trace contextRef="#ctx0" brushRef="#br0" timeOffset="142194.9505">16247 7501 32 0,'7'9'33'15,"1"-9"0"-15,21 0-7 16,7 0-14-16,2 0-14 16,8 4-22-16,-8-8-7 0,11 7-1 15,-13-12-1-15</inkml:trace>
  <inkml:trace contextRef="#ctx0" brushRef="#br0" timeOffset="142517.3983">16765 7272 73 0,'-7'-13'37'15,"7"13"-3"-15,-17-6-14 16,20 20-8-16,-3 9-4 0,8 7-4 15,-2 7-1-15,7 1 1 16,-6 0-3-16,1 2 0 16,-1-6-2-16,-7-5 0 15,-10-4-1-15,-5-8 0 16,-2-6-1-16,-6-4 1 0,5-1 0 31,-1-6 0-31,6 0 1 16,13 0 0-16,0 0 1 15,18-3 0-15,4 3 0 16,6 0-3-16,2 3-7 0,0 2-22 16,-3-10-5-16,2 5 1 15,-9-9-1-15</inkml:trace>
  <inkml:trace contextRef="#ctx0" brushRef="#br0" timeOffset="142749.2674">17144 6898 26 0,'0'-44'36'16,"12"16"0"-16,-4 10 1 16,6 18-17-16,0 31-8 15,-4 12-4-15,1 15-4 16,-4 13-6-16,-3 8-12 15,-4 1-22 1,0 0 0-16,-4-11-1 16,4-8 0-16</inkml:trace>
  <inkml:trace contextRef="#ctx0" brushRef="#br0" timeOffset="142949.8087">17275 7605 66 0,'0'0'37'16,"0"0"-19"-16,0 0-23 15,14 0-22-15,-23-20-7 16,15-1-3-16</inkml:trace>
  <inkml:trace contextRef="#ctx0" brushRef="#br0" timeOffset="213005.7187">22695 8671 63 0,'0'0'24'0,"0"-11"-2"0,0 11-3 16,14 6-4-16,-14 9-2 16,5 14-4-16,-5 12-1 15,6 14-3-15,-1 11-1 16,4 11 0-16,-3 8-2 15,1 0-4-15,3 7-9 0,3-9-26 16,-8-21-2-16,8-3 1 0,-9-21-1 16</inkml:trace>
  <inkml:trace contextRef="#ctx0" brushRef="#br0" timeOffset="213606.7213">22971 8895 49 0,'6'-9'33'0,"10"9"-5"31,0-4-10-31,5 4-6 0,0 4-4 16,-4 1-2-16,7 3-2 16,-8 1-2-16,0 3 0 15,0 0-1-15,-6 2 1 16,-10 1-2-16,-6 2 2 15,-5 1-1-15,-14 3-1 16,-8 1 0-16,-5 2 1 0,-7-2-1 16,6-1 1-16,5-3-2 15,3-2 1-15,14-3 1 16,14-2 1-16,15-1 0 16,16-3 0-16,6 1 0 15,7 1 0-15,0-1-3 16,0-3-8-1,-1-1-22-15,6 1-6 16,-22-5 0-16,3-2-1 0</inkml:trace>
  <inkml:trace contextRef="#ctx0" brushRef="#br0" timeOffset="213922.9447">23386 8615 11 0,'16'-12'32'15,"-13"1"1"-15,11 20 0 16,-6 10-14-16,-8 14-6 15,6 15-5-15,-6 16-2 16,7 11-1-16,-7 7-1 16,9 6-2-16,-3-4 0 15,-6-6-2-15,6-6-2 0,-3-17-7 16,2-18-25-16,0-4-1 16,-11-20-1-16,16-7 0 0</inkml:trace>
  <inkml:trace contextRef="#ctx0" brushRef="#br0" timeOffset="214524.1658">23711 8770 20 0,'0'0'30'16,"19"27"-3"-16,6-13-9 15,5 6-4-15,9 3-1 16,1-2-5-16,-3-1-4 16,-6-2-1-16,0-4-2 15,-6-5-1-15,-3 1 1 0,-10-4-1 16,-12-6 2-16,-6 16 0 16,0-6 1-16,-2-1 1 15,-8 6 0-15,-3-1 2 16,-5 5 0-16,-11-1 0 15,10 4-1-15,-4-3 0 0,0 1-1 16,3 0-3-16,7-4-5 16,3 3-16-16,16-7-18 15,0-12 0-15,17 4 0 16,-6-11-1-16</inkml:trace>
  <inkml:trace contextRef="#ctx0" brushRef="#br0" timeOffset="215125.976">24471 8698 40 0,'-47'-38'29'16,"47"38"-8"-16,0 0-5 16,-62 16-6-16,31 5-3 15,10 6 0-15,6 11-2 16,6 3 1-16,9 10-1 15,0-2 1-15,12 0-1 16,11-5 1-16,-23-44-1 0,71 62-1 16,-26-45-1-16,-45-17 0 15,77-21 0-15,-77 21 1 16,42-80 0-16,-24 24 0 16,-7-2 0-16,-22-3 0 15,-12 4 0-15,-3 10-2 31,26 47-6-31,-45-65-22 0,15 55-15 16,-8 8 0-16,8 11-1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1T10:46:33.61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1177 8397 49 0,'24'-21'24'15,"-24"21"-2"-15,0 0-4 16,0 0-3-16,-46-36-2 15,-7 38-3-15,3 12-3 16,-11 4-2-16,7 15-1 16,8 3-2-16,19 7 0 15,10 0-1-15,12 2-1 0,5-45 2 16,39 79-2-16,-39-79 2 16,85 51-2-16,-33-36 1 15,-2-10 0-15,-4-5-1 16,-14-4 1-16,-7-6 0 15,-25 10 0-15,0 0-1 0,0 0 3 16,-50-46-2-16,6 46 0 16,-2 2-1-16,3 10 1 15,-1 10-1-15,1 10-1 16,43-32 1-16,-50 79-1 0,41-35 1 16,9-44 0-16,24 78 0 15,-24-78 1-15,69 55-1 31,-16-41 0-31,12-10 0 0,-2-13-1 16,6-10 0-16,-5-7 1 16,-8-6-1-16,-10-2 0 15,-6 0 0-15,-13-2 1 16,-13 7 1-16,-7 7-1 16,-7 8 1-16,0 14 0 15,0 0 0-15,-10 5 0 0,7 14 0 16,3 8 0-16,0 5-1 15,3 3 0-15,4 2-2 16,-2-7-7-16,4-5-23 16,-1-3-5-16,-8-22 0 15,11 4 0-15</inkml:trace>
  <inkml:trace contextRef="#ctx0" brushRef="#br0" timeOffset="135.8221">1382 8490 32 0,'-9'-10'27'0,"9"10"-4"15,0 10-17-15,0-10-27 0,13 27-6 16,-8-13-1-16</inkml:trace>
  <inkml:trace contextRef="#ctx0" brushRef="#br0" timeOffset="320.4355">1537 8731 34 0,'18'25'36'16,"4"8"0"-16,-4-1-6 0,3-1-8 16,6 2-8-16,-2-10-4 15,5-3-4-15,-2-12-1 16,-3-8-2-16,-3-8-1 16,-4-9-4-16,-2-4-7 15,-5-8-9-15,1-1-10 31,-3 2-1-31,7 0-2 0,2 4 1 16</inkml:trace>
  <inkml:trace contextRef="#ctx0" brushRef="#br0" timeOffset="721.0484">2058 8705 58 0,'19'15'30'16,"-7"6"-1"0,-12 3-2-16,0 8-5 0,-18-5-6 15,2 3-5-15,-8-3-5 0,1-7-3 16,2-7-3-16,2-13 0 15,7-6-2-15,-1-12-1 16,13-1 1-16,0-9-2 16,10 4 1-16,1-2 0 15,7 7 1-15,-2 7 2 32,8 9 0-32,3 9 0 0,1 7 2 15,0 2 0-15,3 3 0 16,-4 5 0-16,3-3 0 15,0-2 0-15,-6-7 0 16,3-8-1-16,-7-6 0 16,1-8 0-16,-2-6 0 15,-3-7-1-15,-4-1 0 0,-1-3 0 16,1 3-1-16,-6 5 1 16,-1 9-1-16,-5 11 1 15,12 2 1-15,-5 16-1 16,-1 8 0-16,-2 3-7 15,-2 5-30-15,7 6-1 0,0-7-1 32,3 5-1-32</inkml:trace>
  <inkml:trace contextRef="#ctx0" brushRef="#br0" timeOffset="1608.3968">2743 10190 41 0,'0'-26'34'32,"0"26"2"-32,12 0-14 0,-2 24-5 15,2 19-4 1,3 11-4-16,6 14-3 0,2 4 0 16,5 5-1-16,-3-5-2 15,0-7-1-15,-3-15-1 16,-4-9 0-16,-5-12 0 15,1-17 0-15,-4-12 0 0,-4-14 0 16,1-15 0-16,-4-10 0 16,2-11 0-16,3-7-1 15,0-3 0-15,-1 2 1 16,2 12-2-16,3 17 1 16,4 14 0-16,0 20 0 15,2 17 0 1,4 20 0-16,-4 5 0 15,4 11 0-15,-1 2 0 16,4-4 0-16,-3-6 0 16,2-9 0-16,-4-11 1 15,2-12 0-15,-1-18 0 16,3-14 0-16,-3-18 0 16,-1-15 1-16,2-14-1 0,3-8 0 15,0-1 0-15,-4-4-1 16,-2 12 0-16,-7 6-1 0,-2 19-2 15,-7 7-7 1,1 18-21-16,-4 12-9 0,-17 10-1 16,9 6-1-16</inkml:trace>
  <inkml:trace contextRef="#ctx0" brushRef="#br0" timeOffset="1924.5938">3973 10127 41 0,'-27'-19'35'0,"-1"14"0"16,-16 11-13-16,-5 13-8 15,5 17-3-15,-5 12-4 0,6 15-1 16,9 8-1-16,15 8-3 16,13 1 1-16,15-2 0 15,12-6 0-15,15-9-2 16,7-10-2-16,6-16-7 0,10-18-25 16,-1-7-4-16,-7-16-2 15,6-6 0 1</inkml:trace>
  <inkml:trace contextRef="#ctx0" brushRef="#br0" timeOffset="2287.1609">4002 10357 45 0,'6'-15'35'0,"16"9"1"15,1-2-12-15,12 3-8 16,3 5-6-16,-1 5-3 16,3 4-2-16,-8 0-2 15,-8 7-1-15,-12 3-1 0,-12 1 1 16,-18 3-2-16,-1 2 0 16,-11-2 1-16,-4 0-2 15,-4-3 1-15,4 1 0 16,0-6-1-16,12-1 0 0,4-5 0 15,18-9 1 1,-6 13 1 0,20-13-1-16,13 2 1 15,6-2-1-15,7 0 1 16,1 0-2-16,6 0-6 0,-7 0-19 16,-4-2-11-16,-2 2 0 15,-15-5-1-15</inkml:trace>
  <inkml:trace contextRef="#ctx0" brushRef="#br0" timeOffset="2509.9298">4281 10150 39 0,'27'4'37'15,"8"7"1"1,11 21-3-16,8 10-17 15,-8 4-5-15,1 16-3 16,-15 6-4-16,-9 3-1 16,-20-3-1-16,-12-3-3 15,-16-8-3-15,-12-10-6 16,0-11-32-16,2-12 0 0,2-18-1 16,14-6 0-16</inkml:trace>
  <inkml:trace contextRef="#ctx0" brushRef="#br0" timeOffset="2772.5265">4859 10365 27 0,'-10'-5'36'0,"20"5"2"15,10-8 0-15,12 2-19 32,9 6-6-32,2-3-4 0,4 3-5 15,1 0-6-15,-8 0-10 16,-7-3-19-16,-2 6-7 16,-17-3 0-16,-4 0 0 15</inkml:trace>
  <inkml:trace contextRef="#ctx0" brushRef="#br0" timeOffset="2925.9808">4880 10507 54 0,'16'12'38'0,"9"-9"1"16,15-3-12-16,6 0-11 16,4 0-14-16,4 5-35 15,-12-13-3 1,3 8-2-16,-14-14 0 15</inkml:trace>
  <inkml:trace contextRef="#ctx0" brushRef="#br0" timeOffset="3810.9175">5879 10485 29 0,'-95'0'19'16,"33"5"-6"-16,28 1 0 15,34-6 0-15,39 8 2 32,42-8 0-32,40-4-3 0,43-3-2 15,40 0 0-15,37-6-1 16,27 1-2-16,14-5 0 16,7 0-3-16,-17 3-2 15,-21-1-6-15,-37 6-13 16,-43 5-18-16,-53-4-2 0,-39 3 0 15,-52-7 0-15</inkml:trace>
  <inkml:trace contextRef="#ctx0" brushRef="#br0" timeOffset="4458.6544">6827 9076 15 0,'13'-9'29'16,"3"-5"-2"-16,15 5-8 16,3 4-4-16,6 5-3 0,3 5-2 15,-5 4-3-15,-7 6-3 16,-10 4-1-16,-7 3 0 16,-14 0-2-16,-7-1 1 15,-7-7-1-15,2-2 0 16,-3-2 0-16,15-10-1 15,0 0 0-15,0 0 0 0,28 1 1 16,2 3-1-16,2 4 1 16,2 2 0-16,-9 9 2 15,-6 3 0-15,-13 2 0 16,-15 2 0-16,-17-4 0 16,-11 0-1-16,-10-7 0 15,-1-3-4 1,4-5-4-16,2-7-8 15,13-7-15-15,12 3-6 16,6-5-1-16,11 9 0 0</inkml:trace>
  <inkml:trace contextRef="#ctx0" brushRef="#br0" timeOffset="4689.9412">6759 9583 2 0,'-27'5'32'16,"20"4"1"-16,7-9-2 15,37 0-10 1,10 5-6-16,17 0-3 16,17-1-2-16,10 0-4 15,7 0-4-15,5 3-10 16,-13 6-24-16,-12-9-2 15,-7 6-2-15,-21-10 1 16</inkml:trace>
  <inkml:trace contextRef="#ctx0" brushRef="#br0" timeOffset="5074.6072">6815 9919 13 0,'-28'-7'32'16,"28"7"1"-16,10-22-2 16,20 8-14-16,14 9-3 15,5-2-4-15,8 7 0 16,-7 5-2-16,-4 7-3 16,-18 7-1-16,-11 3-1 31,-17 6 0-31,-21-4-1 0,-14 1-1 15,-11-2 0-15,-6-5-1 16,8-5-1-16,1-9 0 16,8-4 0-16,14-3-1 15,12-3 1-15,9 6 0 16,25-8 1-16,9 8 1 16,6 0 0-16,7 3 0 0,6 6-1 15,2 1-20-15,1 2-16 16,-9-10-1-16,5 8 0 15,-12-10-1-15</inkml:trace>
  <inkml:trace contextRef="#ctx0" brushRef="#br0" timeOffset="5590.3828">5902 11146 31 0,'17'-10'32'0,"-9"-8"-5"15,4-8-5 1,2-5-3-16,-3-5-4 16,3 4-3-16,-4-4-2 0,0 10-2 15,-5 9-1-15,-5 17-1 16,0 8-1-16,0 20-1 16,-7 9-1-16,5 11-1 0,-1 7-1 15,0 1-2-15,3-2-4 16,0-11-8-16,6-9-27 15,3-6 1-15,-3-10-2 16,7-4 1-16</inkml:trace>
  <inkml:trace contextRef="#ctx0" brushRef="#br0" timeOffset="5811.9276">6311 11244 35 0,'0'0'36'16,"11"-9"2"-16,14 9 0 0,6-5-20 16,6 1-8-1,12 4-6-15,2 9-10 0,4-4-29 16,3-9-1-16,15 4-3 15,-5-10 1-15</inkml:trace>
  <inkml:trace contextRef="#ctx0" brushRef="#br0" timeOffset="6058.6728">6839 11285 33 0,'14'-13'37'15,"22"8"1"-15,8-5 0 16,15 1-18-16,8 9-8 16,-1-5-5-16,-1 5-5 0,-3 0-9 15,-15 0-21-15,-13-7-10 16,-10 2 0-16,-14-6-1 15</inkml:trace>
  <inkml:trace contextRef="#ctx0" brushRef="#br0" timeOffset="6228.0586">7057 10790 40 0,'-7'-16'35'15,"-4"6"-1"-15,11 21-4 16,0 16-18-16,6 10-6 15,0 14-5-15,3 9-13 16,4 15-21-16,-7-10-2 16,5 10 1-16,-7-11-1 0</inkml:trace>
  <inkml:trace contextRef="#ctx0" brushRef="#br0" timeOffset="6574.7155">6954 11630 36 0,'-24'-15'34'0,"15"-4"2"16,2-8-7-16,14-4-15 16,17 8-5-16,3 2-2 15,11 12-2-15,0 4-1 16,1 15-1-16,-8 6 0 16,-9 14-1-16,-14 3 0 0,-8 6-1 31,-15-3 0-31,-9 0-2 15,-6-8-1-15,-7-9-1 16,6-4 0-16,1-15 0 16,10 0-1-16,5-15 1 0,11 2 2 15,10 0 1-15,7 2 3 16,9 6 0-16,3 5 1 16,5 5 1-16,-1 6-2 0,1 3-3 15,-2 3-12-15,0-1-25 16,-12-16-1-16,5 3-1 15,-3-17 1-15</inkml:trace>
  <inkml:trace contextRef="#ctx0" brushRef="#br0" timeOffset="7090.6177">7639 11043 32 0,'10'0'35'16,"14"4"-1"-16,0-4-8 16,12 0-9-16,7 5-4 31,-3-5-5-31,1 7-3 0,-4 1-2 15,-9 1-1-15,-15 5-1 16,-13 6 0-16,-19 3-1 16,-7 4 0-16,-7 3 0 15,0 0-1-15,-5-2 0 16,7-3 0-16,6-2 1 16,9-6-1-16,16-6 2 0,7-3-1 15,15-8 1-15,8 0 0 16,4 0-2-16,4-4-6 15,4-9-29-15,3 8 0 0,-11-11-1 16,3 4 0-16</inkml:trace>
  <inkml:trace contextRef="#ctx0" brushRef="#br0" timeOffset="7290.4809">7848 10914 30 0,'0'-24'35'0,"22"20"-1"15,2-4 1-15,10 3-21 16,4 5-9-16,1-1-9 16,-1 1-15-16,-5-5-14 15,2 5-1-15,-13-10-1 16</inkml:trace>
  <inkml:trace contextRef="#ctx0" brushRef="#br0" timeOffset="7444.3657">8247 10719 70 0,'0'0'38'16,"10"28"1"-16,-10-1-19 16,-3 6-8-16,3 11-6 0,3 5-12 31,3 3-29-31,-12-11-3 15,12 1-1-15,-6-16 0 0</inkml:trace>
  <inkml:trace contextRef="#ctx0" brushRef="#br0" timeOffset="8890.9085">8822 10381 9 0,'0'0'34'0,"16"12"1"16,5-12 2-16,13-4-15 15,19 4-6-15,3-4-5 16,12 4-2-16,4-6-3 15,0 4-2-15,-7 2-2 0,-9-3-1 16,-11 3 0-16,-16 1-3 16,-8 8-8-16,-11 0-26 15,-10-9-1-15,-10 6-1 16,-2-9 0-16</inkml:trace>
  <inkml:trace contextRef="#ctx0" brushRef="#br0" timeOffset="9591.0788">9962 10393 25 0,'-55'6'17'0,"22"-6"-1"15,33 0-1-15,44 0-2 16,45-6-2-16,44-2-1 16,47 2-3-16,52-4 1 15,48 1 0-15,43 2-2 16,30-3 0-16,18 4 0 16,2 0-2-16,-8 1 0 0,-22 2-1 15,-27 3-2-15,-37 0-4 16,-44-5-4-16,-39 10-6 15,-35-3-12-15,-40-2-9 16,-21 0-1-16,-36-6 1 16</inkml:trace>
  <inkml:trace contextRef="#ctx0" brushRef="#br0" timeOffset="10145.5837">11879 9061 65 0,'5'-46'37'0,"1"5"-12"15,2 13-5-15,-3 4-4 0,-5 24-5 16,4 10-3-16,0 19-2 15,-4 11-4-15,0 12 0 16,3 9 0-16,-3 2-3 16,10 9-4-16,-10-13-17 15,7-7-16 1,2-5 0-16,-9-19 0 16,7-5-1-16</inkml:trace>
  <inkml:trace contextRef="#ctx0" brushRef="#br0" timeOffset="10329.3174">11607 9467 55 0,'27'-9'32'0,"20"9"0"16,6 0-17-1,6 0-10-15,12 0-6 16,6 4-18-16,10 6-12 0,-14-6-1 15,10 8 0-15</inkml:trace>
  <inkml:trace contextRef="#ctx0" brushRef="#br0" timeOffset="10676.4403">11790 9847 28 0,'-28'-12'32'0,"24"2"-2"15,11-4-8-15,14 2-5 16,14 4-4-16,10 0-3 16,7 8-1-16,-4 0-3 0,-1 11 0 15,-15 7-3-15,-14 5 0 16,-18 8-1-16,-19 3 0 15,-12-1 0-15,-6-1-1 16,-1 0 1-16,7-5-1 16,3-7-1-16,20 0 0 0,11-8 1 31,20-5-1-31,11-4 0 0,8-3 0 16,9 8-8-1,0-2-29-15,0-11-1 0,4 5 0 16,-12-9 0-16</inkml:trace>
  <inkml:trace contextRef="#ctx0" brushRef="#br0" timeOffset="11277.3395">10076 10742 18 0,'-17'5'33'0,"-11"9"1"16,-6 23-8-16,-5 20-7 15,1 16-4-15,7 17-4 16,9 6-3-16,16 10-2 16,12 0-1-16,17-2-2 0,13-15-4 15,11-12-8-15,8-23-27 16,7-10-1-16,-6-23 0 0,2-9 0 16</inkml:trace>
  <inkml:trace contextRef="#ctx0" brushRef="#br0" timeOffset="11662.6276">10394 11165 36 0,'10'-18'25'0,"-8"-7"-2"16,3-1-5-16,0-2-2 0,-5-1-3 15,3 5-2-15,-3 2-2 0,0 9-3 16,0 13 0-1,0 0-2-15,-6 31-1 16,9 7 0-16,0 5 0 0,1 8-1 16,1 3 0-16,2 2 0 31,2-4-4-31,-1-10-6 0,2-9-21 16,0-6-8-16,-6-13-1 15,5-5 1-15</inkml:trace>
  <inkml:trace contextRef="#ctx0" brushRef="#br0" timeOffset="11878.7163">10667 11262 50 0,'28'0'33'16,"3"-9"1"-16,12 9-13 16,4-3-15-16,-1-1-12 15,6 7-25-15,-11-12-1 0,5 9-2 16,-11-7 1 0</inkml:trace>
  <inkml:trace contextRef="#ctx0" brushRef="#br0" timeOffset="12094.0698">11176 11197 52 0,'15'-5'35'0,"13"5"-1"16,9 0-12-16,2-4-12 0,4 4-5 15,1 0-4-15,-7 4-7 16,-3 1-12-16,-4-1-17 15,-30-4 1-15,0 0-1 16,-7-9 5-16</inkml:trace>
  <inkml:trace contextRef="#ctx0" brushRef="#br0" timeOffset="12248.1557">11297 10818 41 0,'-16'-35'36'0,"8"16"0"15,-1 15-1-15,9 4-21 16,-5 33-7-16,13 3-8 0,1 7-9 16,5 5-23-16,8 16-3 0,-6-7 1 15,4 10-1-15</inkml:trace>
  <inkml:trace contextRef="#ctx0" brushRef="#br0" timeOffset="12595.0605">11241 11550 32 0,'-34'-8'31'16,"17"-2"2"-16,0-12-11 15,13-3-7-15,15 3-5 16,6-2-2-16,11 10-1 16,5 0-1-16,6 10-1 15,-4 4-1-15,-3 15 0 16,-8 6-2-16,-10 4 1 0,-12 10-1 15,-9 0-1-15,-14 2-1 16,-7-4 0-16,-4-1-1 16,-3-8-1-16,4-7-1 15,3-9 0-15,9-8 0 0,19 0 0 16,0-21 0 0,16 8 2-16,10 4 1 0,7 2 0 0,1 7 1 15,2 4-1 1,-1 5-3-16,-4 1-10 0,-7-1-22 15,4 2 0-15,-10-11-1 16,7-2 0-16</inkml:trace>
  <inkml:trace contextRef="#ctx0" brushRef="#br0" timeOffset="12964.5458">11705 11180 51 0,'0'0'36'16,"23"-2"1"-16,1 2-12 16,14 0-11-16,-4 0-6 15,8 4-2-15,-4-4-2 0,1 6-2 16,-9-2-1-1,-9 5-1 1,-11 1 1-16,-14 5-1 16,-8 2 0-16,-10 3 0 15,-4 2 0-15,-2-2 0 0,-1 3 0 16,4-4 0-16,5-5 0 16,13-2 1-16,7-12-1 15,16 15 0-15,6-11 1 16,4-4-2-16,8 1-2 0,-1-2-7 15,7-6-23-15,-3 4-5 16,-7-9 1-16,-2 3-1 16</inkml:trace>
  <inkml:trace contextRef="#ctx0" brushRef="#br0" timeOffset="13180.6391">11889 10952 62 0,'20'3'35'0,"0"-3"0"16,8 0-17-16,5 5-12 0,1 2-8 16,-3-3-12-1,-2-6-16-15,3 2-5 0,-16-12 1 16,3 1 0-16</inkml:trace>
  <inkml:trace contextRef="#ctx0" brushRef="#br0" timeOffset="13318.6383">12222 10788 37 0,'3'-12'35'15,"-3"12"1"-15,6 12-5 16,-6 3-11-16,0 13-10 16,0 4-10-16,0 4-9 15,-3 2-26-15,3 1-1 16,-6-9 0-16,6-1 0 31</inkml:trace>
  <inkml:trace contextRef="#ctx0" brushRef="#br0" timeOffset="13565.3754">12383 10579 75 0,'33'18'38'0,"5"11"2"16,0 12-18-16,17 21-11 0,-9 11-3 16,-2 11-2-16,-19 8 0 15,-13 3-2-15,-15-3-1 16,-16 0-2-16,-12-8-1 31,-14-10-5-31,0-4-13 0,-7-9-23 16,2-24-1-16,13-8 1 15,0-16-1-15</inkml:trace>
  <inkml:trace contextRef="#ctx0" brushRef="#br0" timeOffset="14097.0789">13049 10729 53 0,'-25'28'28'16,"-15"13"-9"-16,1 19-3 16,4 13-4-1,1 13-3-15,13 7-2 16,11 0-3-16,13 0-1 15,15-10-1-15,10-14-5 16,12-7-8-16,8-12-17 16,-2-25-5-16,7-4-1 15,-13-21 0-15</inkml:trace>
  <inkml:trace contextRef="#ctx0" brushRef="#br0" timeOffset="14369.3106">13180 11207 52 0,'10'-32'23'0,"5"3"-2"16,-3 1-3-16,-3 0-2 15,3 6-2-15,-12 3-2 0,0 19-2 16,0 0-2-16,0 9-2 15,-5 13-2-15,1 6-1 16,1 10-1-16,3 1-4 0,0 2-6 16,0 0-16-16,3-8-14 15,3-3 0-15,0-13 0 16</inkml:trace>
  <inkml:trace contextRef="#ctx0" brushRef="#br0" timeOffset="14569.0545">13422 11290 48 0,'34'-8'34'0,"-6"3"0"31,9 5-14-31,3 0-12 0,3 8-9 16,-2 1-19-16,-4-7-12 15,4 11-1-15,-10-13-1 16</inkml:trace>
  <inkml:trace contextRef="#ctx0" brushRef="#br0" timeOffset="14753.1647">13914 11257 18 0,'0'0'32'16,"0"0"1"-16,31-9 0 15,3 4-16-15,10 1-9 16,5 4-3-16,2-4-5 31,-5 4-7-31,-9-5-19 0,3 5-7 16,-21-4 0-16,-3 4-1 16</inkml:trace>
  <inkml:trace contextRef="#ctx0" brushRef="#br0" timeOffset="14938.1411">14090 10861 25 0,'-20'-43'34'0,"13"18"1"16,-6 8-1-16,13 17-17 16,-5 17-7-16,5 12-6 0,0 12-8 15,3 5-22 1,9 10-9-16,-12-2 1 0,12 3-1 15</inkml:trace>
  <inkml:trace contextRef="#ctx0" brushRef="#br0" timeOffset="15323.0372">13945 11430 35 0,'0'0'35'0,"10"-9"0"16,8 5-2-16,11 2-21 15,-1-2-5-15,8 4-2 16,-2 0-2-16,-5 8 0 0,-7 3-2 16,-8 2 0-16,-10 2 0 15,-13 3-1-15,-4 0-3 16,-9-3 0-16,4-2 0 15,1-3 0-15,10 0 0 16,7-10-1-16,0 0 1 16,24 11 1-1,-3-4 3-15,4 2 0 16,-3 5 2-16,-9 1 0 16,-10 8-1-16,-10 0 1 15,-14 0-3-15,-11-7-9 16,-9-7-25-16,3 0 0 0,-4-14-1 15,9-2-1-15</inkml:trace>
  <inkml:trace contextRef="#ctx0" brushRef="#br0" timeOffset="15740.0451">14513 11050 23 0,'0'0'36'15,"14"4"2"-15,9-8 0 0,8 1-19 16,12 6-5-1,1-3-5-15,-1 8-2 0,-6-2-2 16,-6 6-3-16,-11 0 0 16,-20 5-1-16,-13 5 0 15,-12 2-1-15,-5 3 1 16,-2 1-1-16,-1-4 1 0,7 0-1 16,4-5 0-16,13 0-1 15,12-6 2-15,12-4-2 16,10-5 0-16,8-4-3 15,6 4-7-15,1-4-23 16,0-8-5-16,2-1 1 31,-9-4-1-31</inkml:trace>
  <inkml:trace contextRef="#ctx0" brushRef="#br0" timeOffset="15955.888">14679 10827 46 0,'18'0'34'0,"15"9"0"15,1-9-11-15,1 8-15 16,1-6-11-1,-3-5-27-15,2 3-3 16,-13-8 0-16,4 7-1 16</inkml:trace>
  <inkml:trace contextRef="#ctx0" brushRef="#br0" timeOffset="16124.4261">15068 10723 35 0,'0'0'35'0,"6"9"1"15,-6 8-1-15,0 3-20 16,0 13-9-16,3 4-22 16,6 10-16-16,-9-7-3 15,3 3 0-15,-3-15-2 16</inkml:trace>
  <inkml:trace contextRef="#ctx0" brushRef="#br0" timeOffset="16403.0776">15356 10649 62 0,'36'46'40'0,"-1"11"2"15,0 10-9-15,-3 18-17 16,-15-2-5-16,-6 11-3 0,-23-2-3 16,-16 2-3-16,-14-9-3 15,-14-11-8-15,3-10-32 16,-5-8-2-16,-3-23 1 16,8-11-1-16</inkml:trace>
  <inkml:trace contextRef="#ctx0" brushRef="#br0" timeOffset="17023.1351">14292 10304 13 0,'-27'0'26'16,"27"0"-4"-16,0 10-3 16,34-10-3-16,25 0-3 15,31 0-1-15,34 4 0 16,29-4-2-1,27 10-1-15,11-4-2 16,-1 7-1-16,-18 0-2 16,-23 1 1-16,-32 1-2 15,-31-8-6-15,-38-7-32 16,-28-3-1-16,-36-11-1 16,-5 4 0-16</inkml:trace>
  <inkml:trace contextRef="#ctx0" brushRef="#br0" timeOffset="20552.4549">4731 13220 33 0,'25'0'33'0,"18"5"-1"15,4-5-10-15,6 0-10 16,7 0-7-16,-4 0-13 16,-1 4-20-16,-14-8-4 31,-1 6-1-31,-21-4 1 0</inkml:trace>
  <inkml:trace contextRef="#ctx0" brushRef="#br0" timeOffset="20736.9072">4737 13382 28 0,'43'4'34'15,"-2"-8"0"-15,16 4-5 0,-11 5-33 16,0-8-23-16,13 6-3 16,-12-8-3-16,9 1 3 15</inkml:trace>
  <inkml:trace contextRef="#ctx0" brushRef="#br0" timeOffset="21453.5774">5739 13500 6 0,'-49'5'21'16,"21"-5"-11"-16,28 0-4 0,43-12 2 15,36 6 0 1,39-1-1-16,43-4-1 15,39 1 0-15,51-2 1 0,32 1 1 16,45-6 1-16,35 4 0 16,31-6 0-16,25 1 0 0,15-5 0 15,19-2-1-15,3-4-1 16,12 3-1-16,-9-1-3 16,-11 3 0-16,-20 5-6 15,-30 8-24-15,-36 4-7 16,-34 7-2-16,-68 0 2 15</inkml:trace>
  <inkml:trace contextRef="#ctx0" brushRef="#br0" timeOffset="22342.7535">5998 13661 16 0,'-9'-21'31'0,"-3"17"2"0,-17 7-9 15,-9 16-8-15,0 13-4 16,-5 19-1-16,8 20-1 0,0 17-3 16,11 13-1-16,7 3-1 15,14 7-1-15,11-6-1 16,18-6-7-16,16-11-3 15,6-24-18-15,14-23-12 16,12-18 0-16,0-23-1 16</inkml:trace>
  <inkml:trace contextRef="#ctx0" brushRef="#br0" timeOffset="22860.8893">6157 14214 9 0,'0'0'30'0,"-5"-17"-1"16,10 0-5-16,1-7-10 16,-2-6-3-16,6-3-2 0,-4-6-1 15,3 3-1 1,-4 1 0-16,6 7 0 0,-11 2-2 16,3 14 1-16,-3 12-2 15,0 19 0-15,0 10-1 0,3 14-1 16,0 11 0-1,3 6-2-15,3 10-3 0,-3-7-10 16,6-9-24-16,1-1-1 16,0-21 1-16,2-1-1 0</inkml:trace>
  <inkml:trace contextRef="#ctx0" brushRef="#br0" timeOffset="23077.0877">6473 14255 25 0,'0'0'35'16,"26"11"0"-16,-5-11 0 15,13-8-16-15,5 8-16 0,3 0-20 16,8 0-16-16,-16-5-1 0,6-1-1 15</inkml:trace>
  <inkml:trace contextRef="#ctx0" brushRef="#br0" timeOffset="23324.5104">6939 14214 21 0,'0'0'33'16,"22"0"1"-16,11 0-4 0,14 0-16 16,-3 0-4-16,3 2-3 15,2-2-7-15,-5 0-14 16,-11 0-18-16,2 0-2 15,-19-10-1-15,-4 1 2 16</inkml:trace>
  <inkml:trace contextRef="#ctx0" brushRef="#br0" timeOffset="23477.3141">7141 13829 16 0,'-23'-24'29'16,"13"24"1"-16,-5 0 0 15,9 17-22-15,6 12-11 16,0 4-19-16,17 17-7 0,-9-1 0 16,12 15 0-16</inkml:trace>
  <inkml:trace contextRef="#ctx0" brushRef="#br0" timeOffset="23808.2023">7075 14547 12 0,'-27'7'30'0,"-7"-18"2"16,18 0 0-16,1-13-17 16,19-8-6-16,13 2-2 15,11 0-1-15,13 10 0 16,1 9-1-16,6 11 1 16,-8 11-1-1,-7 11 0-15,-11 10 0 16,-11 10-1-16,-19 2 0 15,-11-2-2-15,-11-4-1 16,-7-7-3-16,-1-6-1 16,-2-10-3-16,12-9 0 15,-2-12 0-15,16-2-1 0,6-5 2 16,11 2 0-16,9 1 3 0,7 4 2 16,2 6 1-1,4 9-3-15,-1 7-17 0,-2-4-13 16,6 7 0-16,-11-11-2 15</inkml:trace>
  <inkml:trace contextRef="#ctx0" brushRef="#br0" timeOffset="24262.3441">7617 14102 10 0,'0'0'33'0,"17"-11"1"15,4 11-1-15,1 0-12 16,9 0-7-16,7 3-5 0,-4-1-2 16,3 7-3-16,-9 1-1 15,-7 5 0-15,-12 4-2 16,-9 5 0-16,-16 3-1 31,-4 5 1-31,-6 0-1 0,-4-1 0 16,2-2 0-16,3-1 0 15,9-3 0-15,7-6 0 16,9-5 0-16,9-4 0 16,10-4 0-16,9-3-1 15,2-3-6-15,3 0-16 16,-3-14-13-16,7 4-1 0,-12-12 1 16</inkml:trace>
  <inkml:trace contextRef="#ctx0" brushRef="#br0" timeOffset="24477.6011">7773 13912 32 0,'13'0'34'0,"-2"-9"1"16,14 15-4-16,1-1-18 0,1 3-8 15,2-1-7-15,-1 0-16 16,5 3-16-16,-17-15 1 0,6 5-2 16</inkml:trace>
  <inkml:trace contextRef="#ctx0" brushRef="#br0" timeOffset="24609.1094">8101 13761 53 0,'13'0'35'0,"-13"8"1"0,10 11-13 15,-8 6-14-15,-2 5-11 16,3 2-18-16,-6-6-13 16,3 2-2-16,-8-11 0 15</inkml:trace>
  <inkml:trace contextRef="#ctx0" brushRef="#br0" timeOffset="24825.2762">8248 13667 52 0,'25'13'39'16,"-4"11"2"-16,4 17-4 15,0 19-20-15,-7 4-6 16,3 22-3-16,-14 3-3 0,3 3-2 16,-10-3-1-16,-16-1-2 15,-5-7-4-15,-14-9-6 16,0-9-32-16,-4-14 1 15,-3-16-1-15,3-8 0 16</inkml:trace>
  <inkml:trace contextRef="#ctx0" brushRef="#br0" timeOffset="25310.4357">8863 13691 23 0,'-21'17'32'16,"-14"4"1"-16,-3 23-12 15,6 23-5-15,-1 19-4 16,12 16-2-16,6 2-3 0,15 5 0 16,12-5-4-16,9-7-7 15,13-15-12-15,7-17-19 16,2-29 0-16,7-14-1 15,-7-22 0-15</inkml:trace>
  <inkml:trace contextRef="#ctx0" brushRef="#br0" timeOffset="25579.4879">9059 14243 16 0,'-7'-36'29'0,"-2"-5"-2"16,9-3-10-16,3 5-1 0,3 1-1 16,6 8-3-16,-5 5-1 15,7 18-1-15,-14 7 0 16,19 19-3-16,-12 11-1 16,2 12-2-16,-4 9-1 15,2 7-1-15,1 2-6 16,-3-4-14-16,-2-10-20 0,9-3 0 15,-8-18 0-15,11-5-1 16</inkml:trace>
  <inkml:trace contextRef="#ctx0" brushRef="#br0" timeOffset="25767.5519">9362 14318 51 0,'18'-11'36'0,"2"3"0"16,4 1-6-16,11 7-21 15,2 5-11-15,1 3-28 16,-3-8-5 0,12 13-1-16,-7-13 0 15</inkml:trace>
  <inkml:trace contextRef="#ctx0" brushRef="#br0" timeOffset="26067.0781">9892 14235 10 0,'22'6'34'0,"-3"-9"0"16,17 6 1-16,5-3-16 16,5-3-8-16,7 3-5 15,0 3-12-15,-4-3-19 16,-11-7-9-1,-4 7 0-15,-22-12-1 16</inkml:trace>
  <inkml:trace contextRef="#ctx0" brushRef="#br0" timeOffset="26267.5757">10045 13801 36 0,'-7'-32'34'15,"12"18"-1"-15,-5 4-10 0,0 10-10 16,10 9-4-16,-5 13-5 16,-1 7-10-16,3 5-24 15,5 17-3-15,-10-2-1 16,8 11-1 0</inkml:trace>
  <inkml:trace contextRef="#ctx0" brushRef="#br0" timeOffset="26614.8642">9985 14483 8 0,'0'0'31'16,"12"-25"1"-16,10 17-4 15,4-1-11-15,5 2-7 16,-1 7-2-16,-1 7-2 15,-5 3-2-15,-8 5-2 0,-11 2-1 16,-8 4-3-16,-8-3-2 0,-5-1-1 16,-3-6-1-16,4-4 0 15,3-7 1-15,12 0 1 16,12 0 2-16,6-4 3 16,10 4 4-16,-3 6 2 15,3 10 1-15,-10 3 2 31,-5 10-2-31,-16-2-1 0,-7 3-2 16,-15-2-6-16,-9-11-13 16,-9-11-21-16,9-4 0 15,-5-15-2-15,16-4 1 16</inkml:trace>
  <inkml:trace contextRef="#ctx0" brushRef="#br0" timeOffset="27099.742">10552 14047 58 0,'22'0'36'0,"2"-4"0"15,11-4-16-15,6 8-8 16,-1 0-4-16,3 0-3 15,-8 8-2-15,-8 1-1 16,-11 5-1-16,-16 6 0 0,-15 5-1 16,-11 3 1-16,-9 3-1 15,-1 2 0-15,-1-2 0 16,4-3 0-16,7-3 0 16,8-5 0-16,14-7 0 15,12-4 0-15,10-4 0 16,6-5-1-1,10 4-4-15,-4-8-14 16,3-5-18-16,7 2-1 16,-7-7 1-16,1-1-1 0</inkml:trace>
  <inkml:trace contextRef="#ctx0" brushRef="#br0" timeOffset="27333.6437">10779 13825 53 0,'16'-4'34'0,"14"4"-5"15,-5 4-13-15,5 0-9 16,3-1-12-16,-8-3-25 15,8 5-2-15,-14-12-1 16,4 7-1-16</inkml:trace>
  <inkml:trace contextRef="#ctx0" brushRef="#br0" timeOffset="27471.7085">11132 13725 35 0,'0'0'37'0,"10"0"-1"15,-10 13-2-15,-4 3-17 16,8 13-6-16,-4 5-8 15,-4 3-12-15,-2 1-26 16,6 4-1 0,-3-11-1-16,8 1-1 15</inkml:trace>
  <inkml:trace contextRef="#ctx0" brushRef="#br0" timeOffset="27771.7364">11342 13580 72 0,'32'31'39'0,"-2"8"0"15,4 12-20-15,-3 21-6 0,-10 1-5 16,-2 17-3-16,-14-2-3 15,-3-2-1-15,-7-4 0 16,-14-6-2-16,-4-7-2 16,-8-10-2-16,3-4-8 15,-5-11-27-15,4-22 1 32,-1-3 0-32,-5-14 0 0</inkml:trace>
  <inkml:trace contextRef="#ctx0" brushRef="#br0" timeOffset="31357.4924">6301 12416 10 0,'-10'-15'28'0,"15"4"-2"15,0-4-6-15,7 0-3 0,10 2-4 16,9 0-2 0,6 6-3-16,2 2-2 0,3 5-2 15,-8 10-1-15,-7 4 0 16,-12 4-2-16,-12 6 0 0,-13-1 0 15,-11-1-1-15,-3-2 0 16,0-1 0-16,2-4-1 16,6-3 0-16,16-12 0 15,6 12 0-15,16-5 1 32,8-2 0-32,5 4 0 0,3 0 1 15,-4 7 1-15,-6 3 0 16,-13 1 0-16,-15 1 0 15,-13-4 0-15,-15-2-6 16,-7-2-8-16,-4-2-20 16,-3-11-3-16,9-5 1 15,-1-4-2-15</inkml:trace>
  <inkml:trace contextRef="#ctx0" brushRef="#br0" timeOffset="31658.1749">6186 12830 55 0,'22'0'35'0,"2"0"-10"16,17-3-8-16,14 3-5 16,8-6-2-16,13 3-5 15,5 3-6-15,0-7-10 16,0-3-21-16,2 10-3 16,-17-12-1-16,-4 12 0 15</inkml:trace>
  <inkml:trace contextRef="#ctx0" brushRef="#br0" timeOffset="32174.8252">6296 13092 23 0,'10'-23'33'16,"12"11"0"-16,9-2-13 15,7 2-5-15,4 7-3 16,-1 5-2 0,-1 10-3-16,-11 7-1 15,-5 6-2-15,-15 5-2 16,-15 4-2-16,-12 3 0 16,-10-5-3-16,-7 1-1 15,-4-9-1-15,1-5-1 0,1-8-1 16,7 0 2-1,4-9 0-15,10-4 2 0,4-4 2 16,12-1 3-16,10 0 2 16,5 1 2-16,12 5 1 0,5-3 0 15,11 6 0-15,-2 4-1 16,5 1-1-16,-4 5-9 16,-6 2-30-16,-8-12-1 31,0 7-2-31,-16-10 1 0</inkml:trace>
  <inkml:trace contextRef="#ctx0" brushRef="#br0" timeOffset="33378.1665">7360 12131 19 0,'-27'7'32'15,"2"27"-2"-15,-9 16-8 16,-6 21-3-16,6 19-4 15,5 12-4-15,14 14-1 0,9-5-4 16,18 1-4 0,10-14-7-16,12-13-17 15,4-26-13 1,11-12-1-16,-5-30 0 16</inkml:trace>
  <inkml:trace contextRef="#ctx0" brushRef="#br0" timeOffset="33680.9602">7454 12705 5 0,'0'-18'30'15,"15"4"1"1,-8-12 1-16,7-6-16 15,0 1-2 1,-5-3-2-16,6 5 0 16,-9-1-3-16,2 11 0 0,-8 8-1 15,0 11-2-15,0 20-1 16,0 10-2-16,0 9-1 16,5 4-1-16,0 8-3 15,2 0-5-15,3 0-19 16,5-1-13-16,-6-16 0 0,1-7 0 15</inkml:trace>
  <inkml:trace contextRef="#ctx0" brushRef="#br0" timeOffset="33912.892">7786 12738 34 0,'15'-4'38'16,"10"4"0"-1,6 0 1 1,3-3-21-16,13 3-8 16,-4 5-10-16,0 2-34 0,-9-9-2 15,1 2-1-15,-11-8-2 16</inkml:trace>
  <inkml:trace contextRef="#ctx0" brushRef="#br0" timeOffset="34783.138">8414 12426 26 0,'0'-32'31'15,"0"2"-8"-15,7-6-3 16,-3-2-2-16,4 5-1 0,-8-2-4 15,9 14-2-15,-9 7-2 0,0 14-3 16,7 29-1-16,-4 5-2 16,1 9-1-1,-1 5-3-15,5 5-5 0,-3-4-11 16,-5-2-20-16,10-5-1 16,-10-20 1-16,5 0-1 0</inkml:trace>
  <inkml:trace contextRef="#ctx0" brushRef="#br0" timeOffset="34964.5963">8304 12653 45 0,'18'0'33'15,"19"6"2"-15,-2-9-13 16,7 3-18-16,6 0-17 15,-4-7-18-15,5 7-2 16,-12-6 0-16</inkml:trace>
  <inkml:trace contextRef="#ctx0" brushRef="#br0" timeOffset="35385.5893">8325 12811 18 0,'0'0'31'16,"14"-15"2"-16,10 8-1 16,0 2-19-16,8-4-6 15,1 7-3-15,-1 2-2 16,-1 0-2-16,-6 10-3 0,-13-1-2 15,-8 5-1-15,-13 1 1 16,-8 2-1-16,-4-3 1 16,-1 0 1-16,2-1 3 15,2-4 3-15,9-1 2 16,9-8 1-16,18 14 1 0,2-6 0 31,8 3 1-31,-2 1 0 0,1 6 0 16,-11 1-1-16,-4 6-1 15,-16-2 0-15,-13 1-1 16,-12-5-1-16,-5-1-2 16,-4-6-4-16,-2-12-7 15,9 0-9-15,6-8-17 16,5-15-1-16,20 1 0 0,4-10 7 16</inkml:trace>
  <inkml:trace contextRef="#ctx0" brushRef="#br0" timeOffset="35802.0076">8757 12570 38 0,'0'0'37'16,"15"-6"-1"-1,7 3-2-15,7-3-19 0,11 6-6 16,-5 0-2-16,5 5-2 16,-6-1-2-16,-4 8-1 15,-14 1-1-15,-10 3 0 16,-12 4 0-16,-10 5 0 0,-7 0 0 15,-6 1-1-15,-2-2 0 16,2-1 0-16,5-3-1 16,5-4 1-16,10-4 0 15,9-12 1-15,16 10-1 16,8-10-1-16,7 0-1 31,0-7-6-31,9-3-21 0,5 4-9 16,-9-9-1-16,1 5 1 15</inkml:trace>
  <inkml:trace contextRef="#ctx0" brushRef="#br0" timeOffset="36034.1645">8906 12416 51 0,'22'-9'36'16,"6"13"-1"-1,-3-4-8-15,9 0-26 16,3 0-10-16,0 0-24 16,-1 0-1-16,-9-8-1 15,0 8 0-15</inkml:trace>
  <inkml:trace contextRef="#ctx0" brushRef="#br0" timeOffset="36218.7546">9261 12230 35 0,'0'0'33'0,"0"0"1"15,8 17-9-15,-1 0-12 16,-1 9-7-16,0 4-11 0,0 3-23 15,1 14-4-15,-11-7-1 0,4 11-1 16</inkml:trace>
  <inkml:trace contextRef="#ctx0" brushRef="#br0" timeOffset="36649.5747">9440 12030 35 0,'28'28'36'0,"12"22"3"15,-3 9-3-15,-3 15-18 0,0 22-4 16,-16 7-5-16,-5 12-2 0,-13 1-3 16,-19-3-1-16,-9-11-4 15,-5-12-3-15,4-8-14 16,-1-22-23-16,-2-19 1 16,1-12 0-16,-6-23 1 15</inkml:trace>
  <inkml:trace contextRef="#ctx0" brushRef="#br0" timeOffset="37472.9202">9973 12703 30 0,'-12'6'37'15,"27"-6"0"-15,12 0 1 16,13-6-19-16,17 9-9 15,5 3-18-15,9 2-25 16,-9-8-3-16,6 5-1 16,-12-10-1-1</inkml:trace>
  <inkml:trace contextRef="#ctx0" brushRef="#br0" timeOffset="37936.1326">10719 12611 50 0,'0'0'37'0,"20"6"-1"15,11-10-10-15,15 4-12 16,0 0-7-16,15-2-4 16,2 2-8-16,0-8-16 0,-11 1-15 15,2 4-1-15,-21-8 0 16,-5 8 1-16</inkml:trace>
  <inkml:trace contextRef="#ctx0" brushRef="#br0" timeOffset="38152.6645">10971 12222 27 0,'-8'-35'38'16,"8"13"-1"-16,-7 3 0 0,7 6-18 16,0 13-7-16,-3 32-6 15,3 4-7-15,0 13-14 0,7 11-22 16,-7-1 0 0,11 12 0-16,-6-7 0 0</inkml:trace>
  <inkml:trace contextRef="#ctx0" brushRef="#br0" timeOffset="38575.0599">10804 12874 19 0,'0'-22'35'15,"21"6"0"-15,-2-2-2 16,3-1-15-16,12 12-4 0,-5-1-4 16,3 17-3-16,-7 6-2 15,-10 11-2-15,-8 7-1 16,-15 4 0-16,-9 2-3 0,-7-2 1 15,-6-5-2 1,-4-6 0-16,1-7 0 16,3-14-1-1,11-5 0-15,4-7 2 16,15-4 0-16,6-4 2 0,12 5-1 16,15 3 2-16,1 4-1 15,6 6 0-15,2 4-1 16,-7 0-11-16,-5 1-24 15,4 4-2-15,-12-10 1 16,-2 4-1-16</inkml:trace>
  <inkml:trace contextRef="#ctx0" brushRef="#br0" timeOffset="41787.1758">13167 13101 20 0,'0'0'31'0,"16"7"0"16,11-7-11-16,8 5-6 16,13-5-4-16,6 0-3 0,2 0-7 15,0 0-4 1,-4 3-7-16,-8 2-10 0,-18-5-10 16,-2 7-1-16,-24-7 1 31</inkml:trace>
  <inkml:trace contextRef="#ctx0" brushRef="#br0" timeOffset="41966.111">13241 13229 25 0,'-18'3'36'16,"18"-3"-1"-16,15 10-8 0,10-10-6 15,15 7-6-15,4-7-6 16,5 2-10-16,4-5-32 15,3 9-2-15,-15-11-2 16,2 5 0-16</inkml:trace>
  <inkml:trace contextRef="#ctx0" brushRef="#br0" timeOffset="42651.455">14184 13258 7 0,'-90'13'23'0,"10"-13"0"31,33 7-12-31,28 0-4 0,40-2-1 16,34 3 2-16,47-6 0 15,50 3 0-15,58-5 1 16,44-5-1-16,52 1-1 15,46-3-1-15,30-2 1 16,28 0-1-16,11-3 1 16,10 4-1-16,0-4 0 0,0 7 1 15,-14-4-4-15,-17 1-5 16,-22 3-27-16,-27 5-8 16,-49-4 1-16,-37 12-2 15</inkml:trace>
  <inkml:trace contextRef="#ctx0" brushRef="#br0" timeOffset="43852.4481">14098 13483 8 0,'-32'22'31'0,"-14"12"2"16,0 28-9-16,-1 19-5 16,9 16-5-16,14 15-3 15,11 3-2-15,19-1-2 16,17-9-4-16,7-12-3 0,21-20-11 15,10-10-22-15,-1-27-2 16,4-14-1-16,-5-22 1 16</inkml:trace>
  <inkml:trace contextRef="#ctx0" brushRef="#br0" timeOffset="44168.9995">14255 14021 28 0,'0'0'32'0,"0"-25"0"16,7 4-11-16,0-4-6 15,-4-9-5-15,5 1-2 16,-4-6-1-16,-1 5 0 15,-3 3-1-15,5 14-1 16,-5 17-1-16,0 0 0 16,4 27-1-16,-4 13-1 0,3 6 0 15,0 10-2-15,0 6-3 16,-3-2-7-16,10-8-22 16,-1-1-6-16,-6-19-1 15,6-5 1-15</inkml:trace>
  <inkml:trace contextRef="#ctx0" brushRef="#br0" timeOffset="44353.5789">14461 14085 35 0,'15'0'35'16,"3"-4"1"-16,10 4-2 0,0 0-21 15,3 4-10-15,6-4-9 16,3 0-23-16,7 0-5 16,-7-4-2-16,4 4 0 15</inkml:trace>
  <inkml:trace contextRef="#ctx0" brushRef="#br0" timeOffset="44638.817">14809 14018 18 0,'14'0'35'16,"2"0"0"-16,8 0-9 15,15 0-6-15,4 0-3 16,12 0-5-16,-3 0-4 16,4 0-6-16,-4 0-7 0,-12-6-17 15,-7-2-14-15,-9 0-1 16,-15-11-1-16</inkml:trace>
  <inkml:trace contextRef="#ctx0" brushRef="#br0" timeOffset="44808.554">15032 13605 20 0,'0'0'31'16,"-15"0"1"-16,15 11-1 0,-5 9-19 16,5 5-8-1,0 10-11-15,0-1-23 0,6 18 0 16,-9-9-2-16,8 10 2 15</inkml:trace>
  <inkml:trace contextRef="#ctx0" brushRef="#br0" timeOffset="45171.8871">14948 14404 4 0,'-17'-20'31'16,"17"-2"3"-16,-4-16 3 15,15-3-18-15,7 5-3 16,5 1-3-16,10 15-2 16,-2 8-2-16,7 19-1 15,-14 8-3-15,-1 14-2 16,-15 6-1-16,-8 6 0 0,-9 2-1 16,-10-4-2-16,-8-3-1 15,-11-7-2-15,1-7-3 16,-6-9 0-16,10-5-1 15,0-12 1-15,12-3 0 16,5-3 3-16,16-3 2 16,9 4 3-16,7-1 2 0,12 10 2 15,0 0 0-15,6 7 0 0,-3 5-3 16,0 2-4-16,0-2-24 16,0 3-10-16,-8-15 0 15,10 0-1-15</inkml:trace>
  <inkml:trace contextRef="#ctx0" brushRef="#br0" timeOffset="45541.5208">15415 13929 46 0,'19'-5'36'0,"2"-3"0"16,6 3-11-16,8 5-13 15,-7 0-4-15,3 8-3 16,-9 2-1-16,-3 4-2 31,-13 4 0-31,-6 5-2 0,-13 2 1 16,-5 3-1-16,-7-3 0 15,0 2 0-15,-2-1-1 16,3-4 1-16,8-1 1 16,6-6 0-16,13-5 0 15,11 0 0-15,7-6 0 16,7-4 0-16,4 5-3 0,1-10-11 16,-3-5-24-16,6 6-1 15,-12-11 0-15,2 1 0 16</inkml:trace>
  <inkml:trace contextRef="#ctx0" brushRef="#br0" timeOffset="45757.8828">15496 13762 36 0,'12'0'36'15,"0"-8"1"1,16 8-1-16,5 5-21 16,1-5-10-16,3 5-8 0,-1-5-28 15,2 7-4-15,-13-7-1 16,0 0-1-16</inkml:trace>
  <inkml:trace contextRef="#ctx0" brushRef="#br0" timeOffset="45911.2288">15838 13631 57 0,'9'5'35'0,"-9"5"1"15,4 6-15-15,1 6-20 16,-3-5-31-16,5 14-3 16,-12-12 0-1,5 3-3-15</inkml:trace>
  <inkml:trace contextRef="#ctx0" brushRef="#br0" timeOffset="46127.68">15999 13484 55 0,'25'17'40'16,"-1"13"0"-16,4 15 0 15,0 12-27-15,-12 14-6 16,-3 13-2-16,-13 11-3 15,-10 6-3-15,-9 3-9 16,-12-9-23-16,-5-12-7 16,-1-13-1-1,-1-24 0-15</inkml:trace>
  <inkml:trace contextRef="#ctx0" brushRef="#br0" timeOffset="46595.7962">16648 13426 21 0,'-35'21'34'0,"-15"11"1"16,-2 21-5-16,2 13-13 0,-3 16-5 16,13 14-4-16,13 3-3 15,14 6-1-15,16-9-2 16,18-8-4-16,16-14-5 15,7-18-17-15,3-23-12 16,11-8 0-16,-8-25 0 16</inkml:trace>
  <inkml:trace contextRef="#ctx0" brushRef="#br0" timeOffset="46879.5035">16672 13938 3 0,'0'-29'28'15,"13"4"1"-15,-5-12-9 16,5 0-3-16,3 0-1 16,-4-1-1-16,3 7-3 15,-6 8-2-15,-2 14-1 0,-7 9-2 31,3 18 0-31,-3 10-3 0,0 11-1 16,0 6-2-16,0 7-1 16,0 1-6-16,0-7-13 15,0-6-18-15,6-1 0 16,-6-17-1-16,2 3 0 16</inkml:trace>
  <inkml:trace contextRef="#ctx0" brushRef="#br0" timeOffset="47064.7251">16988 14005 70 0,'22'6'38'0,"2"-6"-2"15,4-6-18-15,6 6-22 0,0 0-29 16,8 0-2-1,-9 0-2-15,10 0 0 0</inkml:trace>
  <inkml:trace contextRef="#ctx0" brushRef="#br0" timeOffset="47318.2872">17373 13977 29 0,'16'-6'34'0,"20"6"1"16,4 0-9-16,7-7-12 16,8 7-6-16,-2 0-11 15,-5 7-21-15,-12-13-9 16,-4 6-1-1,-17-13-1-15</inkml:trace>
  <inkml:trace contextRef="#ctx0" brushRef="#br0" timeOffset="47481.5529">17588 13476 43 0,'-13'-8'33'16,"10"24"1"-16,-4 9-9 15,7 13-18-15,6 10-9 16,1 5-23-16,7 13-7 16,-7-7-2-16,11 5 1 15</inkml:trace>
  <inkml:trace contextRef="#ctx0" brushRef="#br0" timeOffset="47865.9579">17475 14115 30 0,'-10'-21'34'16,"27"13"1"-16,6 1-3 15,6-3-18-15,9 10-5 16,-2 0-3-16,2 7-1 0,-10 3-2 15,-8 8-1-15,-13 1-1 16,-11 3 0-16,-8-5-1 16,-7 1-1-16,-1-5 1 0,-3-3-2 15,9-4 1-15,14-6 0 16,0 0 0-16,14 6 1 16,9-2 1-16,2 3 2 15,-4 8 1-15,-3 4 0 31,-16 3 0-31,-4 4 1 0,-16-1-3 16,-9-3-6-16,-4-8-19 16,0-4-15-16,-4-20-1 15,15-3-1-15</inkml:trace>
  <inkml:trace contextRef="#ctx0" brushRef="#br0" timeOffset="48466.3255">17944 13813 6 0,'0'0'33'15,"21"14"1"-15,-7-14-1 16,16 0-14-16,4 0-5 16,3 0-2-16,6 0-5 15,-5-2-2-15,-2 2-2 16,-11 5-2-1,-13 2 0-15,-16 7 0 16,-14 1-1-16,-11 4 0 0,-6 5 0 16,-6 1 0-1,2-1 0-15,5 1 0 0,10-4 0 16,12-7 1-16,15 1-1 16,13-5 1-16,13-3 0 15,8-4 0-15,6-3-2 0,3 4-8 16,-3 1-23-16,-4-15-5 15,3 3 1-15,-15-8-1 16</inkml:trace>
  <inkml:trace contextRef="#ctx0" brushRef="#br0" timeOffset="48651.7365">18212 13646 22 0,'13'0'32'16,"-1"-7"0"-1,19 7-5-15,-3 0-18 0,10-3-14 16,3 7-18-16,-6-13-7 16,9 9-1-16,-13-14-1 0</inkml:trace>
  <inkml:trace contextRef="#ctx0" brushRef="#br0" timeOffset="48783.2573">18640 13490 56 0,'7'1'35'15,"-9"11"2"-15,2 7-13 16,0 10-13-16,0 7-12 16,-5 3-22-16,1-4-12 15,8 5-1-15,-4-11 0 16</inkml:trace>
  <inkml:trace contextRef="#ctx0" brushRef="#br0" timeOffset="49104.9109">18799 13398 45 0,'36'27'37'0,"-4"10"2"15,10 13-4-15,-5 16-20 16,-14 8-3-16,-1 12-3 16,-17 1-3-16,-10 4-1 15,-14-6-2-15,-9-7-2 32,-9-7 0-32,-1-9-1 0,0-8 0 15,3-11 0-15,5-7-2 16,3-10 0-16,9-4-3 15,0-11-4-15,7 1-12 16,2-3-19-16,-2-14 0 16,11 5-1-16,-18-16 2 15</inkml:trace>
  <inkml:trace contextRef="#ctx0" brushRef="#br0" timeOffset="51313.7466">14507 12310 6 0,'10'-5'26'0,"0"-16"1"16,10 6-11-16,8 4-4 16,9-2-3-16,3 8 0 31,1 3-1-31,-4 7 0 0,-9 2-1 16,-8 11-2-16,-12 2-1 15,-12 2-1-15,-12 0 0 16,-2-3-1-16,-4-4 0 15,6-3-1-15,5-7 0 16,11-5 0-16,0 0-1 16,26 0 1-16,0-3-1 0,4 3 0 15,-1 7 1-15,-2 3-1 16,-13 4 1-16,-10 1 1 16,-14 2-2-16,-15 2-2 15,-3-3-7-15,-6-3-17 16,-4-7-7-16,12 1-2 15,0-10 1-15</inkml:trace>
  <inkml:trace contextRef="#ctx0" brushRef="#br0" timeOffset="51577.704">14461 12671 29 0,'0'0'36'16,"15"4"0"-16,10-11-10 15,24 5-6-15,8-8-5 16,16 7-3-16,-2-3-5 16,4 6-5-16,-1 0-6 0,-16 6-9 15,-13 0-25-15,-10 8 1 16,-21-3-1-16,-1 2 0 15</inkml:trace>
  <inkml:trace contextRef="#ctx0" brushRef="#br0" timeOffset="52031.2717">14587 12932 3 0,'0'0'31'15,"13"-27"2"-15,1 11-9 16,10 3-3-16,6-1-5 15,7 9-2 1,-3 5-2-16,3 7-3 16,-9 8-3-16,-6 10-2 15,-14 7-1-15,-13 3-1 16,-13 0-2-16,-9-2 0 16,-9-4-2-16,-1-6-2 15,2-8 0-15,1-8 0 16,10-7-1-16,3-9 2 0,13-1 0 0,8-4 2 15,9 3 2 1,8 0 2-16,6 6 1 16,7 5 0-16,2 0 0 0,4 9 0 15,-6 1-1-15,3-2-3 16,-6 6-9-16,-7-4-20 16,-6-10-7-16,2 7-2 0,-16-7 2 15</inkml:trace>
  <inkml:trace contextRef="#ctx0" brushRef="#br0" timeOffset="52910.9753">15294 12658 8 0,'22'0'31'0,"3"-7"0"16,12 2-11-16,9-2-3 15,5 2-2-15,4-4-5 16,-3 5-3-16,-2-2-2 15,-10 2-1 1,-6 4-1-16,-13 0 0 16,-10 4-1-16,-11-4 1 15,0 0-2-15,0 0-4 16,0 0-5-16,0 0-15 16,0 0-11-16,0 0-1 15,0 10 0-15</inkml:trace>
  <inkml:trace contextRef="#ctx0" brushRef="#br0" timeOffset="55117.3529">16133 12371 26 0,'5'-29'32'16,"-5"-5"-4"-16,3 2-4 15,0 4-4-15,-3 2-4 16,4 10-4-16,-4-1-2 16,0 17-3-1,0 0-2-15,6 12-2 16,-6 12-2-16,3 8 1 15,0 7-3-15,0 4-3 16,7 10-10-16,-4 1-18 16,0-8-6-16,3-1 1 15,-6-16-1-15</inkml:trace>
  <inkml:trace contextRef="#ctx0" brushRef="#br0" timeOffset="55299.3638">15950 12668 30 0,'12'-6'33'0,"19"6"1"16,3-4-6-16,10-1-14 16,8 5-11-16,7 0-17 15,10 3-17-15,-17-6-2 16,7 3 0-16,-16-7 3 15</inkml:trace>
  <inkml:trace contextRef="#ctx0" brushRef="#br0" timeOffset="55753.762">16049 12846 31 0,'15'-16'33'16,"14"4"0"-16,-2 2-11 31,4 3-5-31,6 10-5 16,-8 1-2-16,-2 15-3 15,-15 6-2-15,-12 4-2 0,-12 4 0 16,-9 4-2-16,-11-5-1 16,-8 0-1-16,0-6-2 15,2-9-1-15,7-7-1 16,6-10 1-16,16-5 0 0,9-5 0 16,12 0 3-16,10-4 2 15,6 6 2-15,9 3 2 16,-3 5 0-16,6 10 0 15,-8 2 0-15,-1 3 0 16,-8 0-5-16,-6 0-10 16,-7-7-26-1,3 0-1-15,-13-8-1 16,15-8 0-16</inkml:trace>
  <inkml:trace contextRef="#ctx0" brushRef="#br0" timeOffset="56422.7332">16613 12580 20 0,'31'4'33'16,"-10"-6"1"-16,10 8-3 31,4-6-18-31,2 2-4 0,0 4-2 16,-8-1-3-16,-2 4-1 16,-15-1-2-16,-12 4 0 15,-9-1 0-15,-12 6 1 16,-7-2-2-16,-4 6 1 15,1-1 0-15,-3-1-1 16,7-1 1-16,11-1 0 0,4-5 2 16,12-3 0-16,12-4 0 15,10-2 1-15,6-6-1 16,9 3 0-16,3-7-4 16,-3-1-10-16,0-3-26 15,0 3 0-15,-9-6-2 16,-3 4 1-16</inkml:trace>
  <inkml:trace contextRef="#ctx0" brushRef="#br0" timeOffset="56638.5981">16758 12383 35 0,'26'5'32'0,"-1"-5"1"16,5 4-6-16,5 1-24 15,4-1-14-15,2 4-18 16,-14-14-3-16,5 6 0 0,-11-14 7 16</inkml:trace>
  <inkml:trace contextRef="#ctx0" brushRef="#br0" timeOffset="56817.4901">17142 12167 49 0,'0'0'36'0,"0"0"0"16,10 0-11-16,-10 25-10 0,-5 4-7 16,5 10-5-1,-3 6-10-15,3 9-28 0,-7-11 0 16,7 4-2-16,0-11 0 15</inkml:trace>
  <inkml:trace contextRef="#ctx0" brushRef="#br0" timeOffset="57640.4448">17575 12601 20 0,'0'0'35'0,"13"10"1"16,6-10-3-16,10 0-14 16,15 0-7-16,3 0-8 15,4 7-22-15,-1-7-15 16,7 0-2-16,-11-7-1 0</inkml:trace>
  <inkml:trace contextRef="#ctx0" brushRef="#br0" timeOffset="58041.4673">18193 12585 37 0,'20'-2'34'16,"14"2"2"-16,6 0-11 15,9 0-11-15,12 0-4 16,-1 2-5-16,-1-2-10 0,0 6-20 16,-7 1-10-1,-23-11 0-15,-4 4-1 0</inkml:trace>
  <inkml:trace contextRef="#ctx0" brushRef="#br0" timeOffset="58257.6367">18444 12175 20 0,'0'-29'36'16,"-3"2"0"-16,3 27 0 15,0 0-14-15,0 20-9 16,0 16-7-16,3 11-13 31,-3 12-24-31,0 0-5 0,3 8 0 16,-3-10-1-16</inkml:trace>
  <inkml:trace contextRef="#ctx0" brushRef="#br0" timeOffset="58674.1333">18265 12811 31 0,'0'0'34'16,"0"-14"2"-16,11 6-13 15,9 3-4-15,4 1-6 16,7 11-2-16,-2-5-2 16,1 10-3-16,-7 2-2 15,-5 5-1-15,-14 4-1 0,-8 3-1 16,-12 1 0-16,-6-1-1 15,-8-3 1-15,2 1-1 16,5-7-1-16,3-2 1 0,10-5 0 16,10-10-1-1,14 6 1-15,12-6 0 16,7 0 0 0,5 0-2-16,7 7-9 15,-2-2-27-15,-8-5-1 0,1 0 0 16,-16-4 1-16</inkml:trace>
  <inkml:trace contextRef="#ctx0" brushRef="#br0" timeOffset="61769.1958">4302 16087 25 0,'0'0'34'15,"10"14"0"-15,6-14-10 16,15 0-9-16,12 3-5 16,7-3-7-16,3-5-7 31,2 5-12-31,-1 0-13 0,-12-5-5 16,-4 10 0-16,-17-5 7 15</inkml:trace>
  <inkml:trace contextRef="#ctx0" brushRef="#br0" timeOffset="61953.8442">4368 16260 16 0,'-12'0'35'16,"12"0"1"-16,18 6-6 15,9-6-10-15,11 3-7 0,5-3-7 16,4 2-27-1,0-10-12-15,8 8-2 0,-11-9-2 16</inkml:trace>
  <inkml:trace contextRef="#ctx0" brushRef="#br0" timeOffset="62686.7506">5082 16351 2 0,'0'0'20'15,"48"-10"-12"-15,28 8-4 0,40 2-1 16,41-6 0-16,42 4 2 15,41-4 1-15,37-2 2 16,33-1 1-16,31-4 3 16,22-1 1-16,15-5 2 0,5 5-1 15,-1-3-1-15,-4 9-2 16,-16-4-1-16,-12 9-4 16,-24 3-6-16,-28 0-9 0,-35 4-23 15,-26 13-4-15,-51-6 0 16,-29 6-1-16</inkml:trace>
  <inkml:trace contextRef="#ctx0" brushRef="#br0" timeOffset="63456.156">5346 16602 14 0,'-7'-14'25'0,"-2"14"-1"16,-13 7-1-16,-7 14-4 0,-4 24-3 15,-5 9-4-15,11 19 0 16,2 10-4-16,16 12-3 16,9-2-1-16,11 3-2 15,12-5-7-15,7-11-9 16,8-22-19-16,9-11-2 15,-7-29-2 1,7-6 3-16</inkml:trace>
  <inkml:trace contextRef="#ctx0" brushRef="#br0" timeOffset="63802.9758">5549 17191 6 0,'0'-8'26'0,"11"-1"-3"16,-5-13-9-16,1-7-3 0,3-6 2 15,-2-6-3-15,1-1 2 16,-3 4-1-16,3 5-1 15,-9-1-2-15,0 17-1 16,-3 5-1-16,3 12-1 16,-11 24-2-16,11 5 0 31,-4 5-1-31,4 7-1 0,0 7-1 16,3-1-5-16,8 3-7 15,0-6-26-15,-2-17 1 16,6-2-1-16,-5-17 1 15</inkml:trace>
  <inkml:trace contextRef="#ctx0" brushRef="#br0" timeOffset="64003.9303">5866 17119 25 0,'11'0'34'0,"16"4"0"0,-2-4-4 16,3 0-18-16,9 0-8 15,2 0-20-15,8 6-16 16,-13-15-1-16,7 9-2 16</inkml:trace>
  <inkml:trace contextRef="#ctx0" brushRef="#br0" timeOffset="64257.1126">6220 17085 14 0,'36'6'31'0,"-10"-6"2"15,17 0-6-15,3 6-16 0,-5-6-1 16,6 4-5-16,-7 1-10 16,-6 2-20-16,-12-12-6 31,3 5-2-31,-25 0 0 0</inkml:trace>
  <inkml:trace contextRef="#ctx0" brushRef="#br0" timeOffset="64419.6055">6377 16731 34 0,'-14'5'32'15,"-2"3"1"-15,16 17-6 16,0 4-27-16,4 10-14 16,8 5-17-16,-3-10-1 15,6 9 0-15,-6-4 16 16</inkml:trace>
  <inkml:trace contextRef="#ctx0" brushRef="#br0" timeOffset="64773.6093">6322 17423 7 0,'-22'-5'27'0,"22"5"1"15,-15-29-5-15,21 1-11 16,14-3-4-16,7 0 2 0,12 5-1 15,-1 7 0-15,4 11 0 16,-9 8-1-16,-5 12 3 16,-14 8-5-16,-11 21 0 15,-18 0-2-15,-8 3-1 16,-9-7 0-16,-5-2-1 16,0-8-3-16,-1-6-1 0,10-12 0 15,4-18-1-15,14-3 1 16,7-5 0-16,9-4 1 15,9 4 1-15,7 4 1 16,3 4 1-16,3 4 0 16,3 15 0-16,0 2-4 31,-9 8-17-31,-3-3-20 0,6-1 2 16,-7-11-1-16,5 0-1 0</inkml:trace>
  <inkml:trace contextRef="#ctx0" brushRef="#br0" timeOffset="65258.5796">6745 17018 18 0,'0'0'34'0,"17"0"2"16,-4-4 0-16,5 4-18 0,14 2-7 15,1-2-5-15,5 4-1 16,-1-4-2-16,-3 11-1 16,-7-2-1-16,-7 0-1 15,-14 4-1-15,-12 2 1 16,-10-1-2-16,-12 4 1 0,-3 1 0 31,0-3-1-31,-4 0 2 16,8 0-1-16,2-6 2 0,12 2 0 15,7-1 0-15,16-5-2 16,9 1 2-16,6-2-1 16,8-5-1-16,2-3-5 15,7-1-20-15,2 1-11 16,-12-15 1-16,7 7 1 0</inkml:trace>
  <inkml:trace contextRef="#ctx0" brushRef="#br0" timeOffset="65474.4449">6911 16836 27 0,'13'-2'34'0,"-2"-9"0"15,15 8-11-15,2 3-11 0,3 0-7 16,3 5-8-1,0 0-18 1,3 1-11-16,-16-17-1 16,5 11-1-16</inkml:trace>
  <inkml:trace contextRef="#ctx0" brushRef="#br0" timeOffset="65605.9665">7280 16694 31 0,'13'28'35'0,"-13"-9"-2"0,6 13-2 15,-6-1-25-15,5 0-15 16,5 0-22-16,-15-14-3 16,11 6 0-16,-6-23 7 15</inkml:trace>
  <inkml:trace contextRef="#ctx0" brushRef="#br0" timeOffset="65822.1293">7408 16594 28 0,'40'18'40'0,"-4"14"1"15,5 21 0-15,-7 15-16 16,-9 3-14-16,2 16-1 0,-13-1-5 16,-9 2-2-16,-13-2-3 15,-12 3-2-15,-10-13-6 0,-14-15-12 16,-3-10-21-16,4-13 0 15,0-15 0-15,9-7-1 16</inkml:trace>
  <inkml:trace contextRef="#ctx0" brushRef="#br0" timeOffset="66321.9801">8040 16624 21 0,'0'0'34'16,"-22"5"0"-16,-3 11-10 16,-9 17-9-16,-6 13-4 15,3 17-1-15,0 6-4 16,9 10 0-16,12-2-4 0,16 7-1 16,10-3 0-16,14-9-5 15,20-13-15-15,11-12-16 16,-4-23-2-16,10-9-1 15,-9-15 7-15</inkml:trace>
  <inkml:trace contextRef="#ctx0" brushRef="#br0" timeOffset="66606.3956">8080 17094 45 0,'0'-15'27'0,"0"-7"-8"31,3-4-2-31,10-3-3 0,2-3-3 16,7 1-2-16,-6 0-1 15,1 9-2-15,-3 4-1 16,-5 12 0-16,-9 6-2 16,5 14 0-16,-5 7-2 15,-2 13 0-15,2 8 0 16,5-1-1-16,-1 2-1 0,3-3-5 15,8 4-10-15,1-5-23 16,-5-10 3-16,8-7-3 16,-9-15 2-16</inkml:trace>
  <inkml:trace contextRef="#ctx0" brushRef="#br0" timeOffset="66791.3037">8487 17094 22 0,'0'0'36'16,"19"-8"0"-1,-10 1 1-15,10-2-20 0,10 9-7 16,1-5-6-16,10 2-10 16,3-7-27-16,5 6-3 0,-8-10 0 15,7 9-1-15</inkml:trace>
  <inkml:trace contextRef="#ctx0" brushRef="#br0" timeOffset="67023.5995">8966 17069 36 0,'17'-7'36'15,"14"7"-1"1,4 0-11-16,1-4-12 16,4 8-4-16,-1-4-9 15,-5 0-13-15,-10 0-20 16,-2 0 0-16,-22 0-2 0,10-9 5 16</inkml:trace>
  <inkml:trace contextRef="#ctx0" brushRef="#br0" timeOffset="67192.8885">9054 16652 40 0,'-5'-19'38'15,"-7"1"-2"-15,12 18 0 16,0 0-23-16,0 24-7 31,5 10-2-31,-5 12-9 0,3 4-24 16,-3-2-9-16,9 9 2 15,-9-8-1-15</inkml:trace>
  <inkml:trace contextRef="#ctx0" brushRef="#br0" timeOffset="67727.3741">9024 17212 19 0,'0'0'31'0,"0"-17"3"15,16 5-14-15,8 8-1 16,2-5-7-16,9 9 0 16,-2 0-4-16,0 7-2 15,-10 3-1-15,-5 9-4 0,-15-1 1 31,-6 4-3-31,-8-3 1 0,-9-3-3 16,4-5 1-16,4 1-1 16,12-12 1-16,0 0 0 15,18 0 0-15,4 0 1 16,9 0 2-16,4 7 1 16,-8 3 0-16,-6 5 2 15,-10 4-1-15,-11 3 2 0,-17-1-4 16,-4 1 1-16,-10-5-5 15,-6-12-6-15,3-5-11 16,9-2-19-16,0-16 2 16,15-4-3-16,10-8 16 15</inkml:trace>
  <inkml:trace contextRef="#ctx0" brushRef="#br0" timeOffset="68212.4558">9579 16970 14 0,'0'0'34'0,"0"0"1"16,12 0-2-16,6-6-13 16,11 6-7-16,6 0-4 15,5 6-2-15,-4-6-3 16,2 3-1-1,-7 3-1-15,-10 9 0 16,-14 2-2-16,-13 8 1 16,-13 1 0-16,-12-1 0 15,-3 1-1-15,-4 2 1 16,4 0-1-16,3-7-3 16,9-3 3-16,13-9-2 15,9-9 2-15,20 12-2 0,7-7 1 16,7-5-5-16,9 0-5 0,1-5-18 15,-3-5-9-15,8 3 2 16,-11-8-1-16</inkml:trace>
  <inkml:trace contextRef="#ctx0" brushRef="#br0" timeOffset="68429.1207">9811 16811 4 0,'0'-14'29'0,"23"19"1"0,-8-5-8 16,7 0-10-16,9 6-5 16,2-1-6-16,-2-5-9 15,-2-7-15-15,7 12-6 0,-17-20 0 16,7 8 14-1</inkml:trace>
  <inkml:trace contextRef="#ctx0" brushRef="#br0" timeOffset="68567.1647">10175 16678 38 0,'12'-3'34'0,"-12"3"-4"16,0 22-9-16,3 0-9 16,-3 3-6-16,0 0-7 15,0 3-17-15,9 7-16 31,-15-15 0-31,12 6 0 0</inkml:trace>
  <inkml:trace contextRef="#ctx0" brushRef="#br0" timeOffset="68930.1104">10413 16641 15 0,'33'8'36'16,"-4"1"1"-1,6 13 1-15,-8 11-18 16,-6 10-8-16,1 16-1 0,-9 2-4 31,-10 10-2-31,-9 3-2 16,-7 6-1-16,-8-5-1 0,-3-10 0 15,-5-7-1-15,2-5-1 16,-1-9 1-16,5-10-1 16,2-12 1-16,2-8 0 15,3-2-1-15,5-1 0 0,1-1 0 16,0-4-1-16,10-6-4 16,-13 10-7-16,13-10-24 15,0 0-2-15,-14 5 1 16,14-5 0-16</inkml:trace>
  <inkml:trace contextRef="#ctx0" brushRef="#br0" timeOffset="73454.6441">6601 15684 25 0,'0'-23'32'16,"12"-2"-4"-16,-8-4-5 15,1-4-5-15,2 4-2 16,-3 0-4-16,2 9-2 0,-6 3-2 16,0 17-1-1,0 0-3-15,9 30 0 0,-9 9-2 16,6 7 0-16,0 8-1 16,0 4 1-16,1 3-3 0,1-8-5 15,5-4-21 1,-3-12-11-16,-5-15-1 0,5-5 0 15</inkml:trace>
  <inkml:trace contextRef="#ctx0" brushRef="#br0" timeOffset="73858.6501">7041 15761 21 0,'0'0'35'15,"-12"12"4"-15,12-12-6 16,19 6-9-16,0-6-8 15,15 4-3-15,3-4-4 16,6-4-9-16,7-2-31 16,2 6-8-16,-3-11 0 15,1 4-2-15</inkml:trace>
  <inkml:trace contextRef="#ctx0" brushRef="#br0" timeOffset="74359.4834">7828 15402 37 0,'-4'-11'34'0,"-9"-9"-2"16,6-6-11-16,4-1-5 15,-4-6-5-15,7 5-1 16,-5-1-3-16,5 5-2 16,0 4-1-16,0 20 0 0,0 0-1 15,12 18 0-15,-5 14-1 16,-1 10-1-16,4 9-1 15,-2 6-1-15,2 6-4 16,-3-3-12-16,0-11-21 0,3 0 0 16,-10-17-1-1,4 0 0-15</inkml:trace>
  <inkml:trace contextRef="#ctx0" brushRef="#br0" timeOffset="74558.0213">7628 15724 10 0,'0'0'34'32,"-10"5"1"-32,25-1-4 0,9-4-12 15,12-4-5-15,14 4-4 16,5 0-3-16,7 0-8 16,3 0-9-16,-9 7-19 15,-7-7-6-15,-3 5-1 16,-21-5 0-16</inkml:trace>
  <inkml:trace contextRef="#ctx0" brushRef="#br0" timeOffset="74922.6457">7708 15925 38 0,'-13'-12'32'0,"23"7"-1"16,9-5-15-16,8 2-5 16,8 8-3-16,1 0-2 15,-1 11-1-15,-5 1 1 16,-10 8-2-16,-12 4 0 16,-14 6 0-16,-15-1-1 0,-7-1-1 15,-7-9 0-15,-1-4-1 16,4-8-1-16,5-7 0 15,8 0 0-15,19 0 0 16,-3-23 1-16,16 14 0 16,8 0 1-16,6 3 1 15,5 6-1-15,2 10 0 0,0 4-4 16,-6-1-23-16,-3-3-13 16,3 7 0-16,-10-11 0 15</inkml:trace>
  <inkml:trace contextRef="#ctx0" brushRef="#br0" timeOffset="75423.4174">8270 15683 27 0,'12'3'34'16,"-3"-9"1"-16,13 6-6 15,5 4-14-15,2-4-7 16,5 11-1-16,-3-6-2 16,0 3-2-16,-6 2-1 0,-6 1-1 15,-10 4 0-15,-9-1 0 0,-15 1-1 16,-4 2 0-1,-6 0 0-15,-4 0 0 16,2-3 0-16,3-2 0 0,1-3 0 16,10-1 1-16,13-8 0 15,3 10 0-15,14-10 1 16,10 0-1-16,4 2-2 0,4-4-6 16,6-4-28-16,2 6-2 15,-11-12 0-15,7 5 0 16</inkml:trace>
  <inkml:trace contextRef="#ctx0" brushRef="#br0" timeOffset="75676.4773">8446 15504 51 0,'0'0'35'16,"29"-2"2"-16,-1 2-10 15,1 0-18-15,7 0-5 16,4 0-6-16,1-5-12 0,-7 0-19 16,0 9-2-16,-13-9-1 31,5 5 0-31</inkml:trace>
  <inkml:trace contextRef="#ctx0" brushRef="#br0" timeOffset="75923.877">8866 15388 22 0,'6'-18'33'0,"-6"18"1"15,6-15-9-15,-6 6-6 16,0 9-5-16,0-10-4 15,0 10-2-15,0 0-3 16,0 0 0-16,7 18-1 16,-5 1 0-16,-2 8-1 15,6 7 0-15,-6 5 0 0,7 6-1 32,-4 0-6-32,-3-1-29 15,0-14-6-15,7 1-1 16,-7-16 1-16</inkml:trace>
  <inkml:trace contextRef="#ctx0" brushRef="#br1" timeOffset="84324.2331">8698 15152 41 0,'-22'6'23'0,"-17"18"-3"16,-21 9-2-16,-30 15-4 16,-18 26-2-16,-32 15-3 15,-22 23-3-15,-18 20-9 0,-12 14-23 16,-7-10-7-16,10-3-1 15,12-30 0-15</inkml:trace>
  <inkml:trace contextRef="#ctx0" brushRef="#br1" timeOffset="84855.7237">7639 16481 2 0,'-14'18'26'15,"-39"1"4"-15,-22 22-9 16,-32 20-6-16,-34 23-6 16,-23 23-1-16,-31 26-4 15,-25 22-15-15,-28 21-17 0,-13 50-6 16,-37 25 4-16,-5 24 19 15</inkml:trace>
  <inkml:trace contextRef="#ctx0" brushRef="#br0" timeOffset="87763.9907">11331 16143 41 0,'12'15'30'0,"16"-11"-11"16,14 1-4-16,13-2-6 16,5 1-10-16,5 2-21 15,-8-9-8-15,3 9-1 16,-25-10 2-16</inkml:trace>
  <inkml:trace contextRef="#ctx0" brushRef="#br0" timeOffset="87933.1497">11393 16331 42 0,'21'0'35'16,"20"5"0"-16,-1 0-17 15,13-5-32-15,9 9-13 0,-10-9-4 16,7 0-3-16</inkml:trace>
  <inkml:trace contextRef="#ctx0" brushRef="#br0" timeOffset="88549.3097">12063 16352 20 0,'26'-11'27'0,"47"6"1"15,33-6-15-15,46 3-7 16,34 2 1-16,35 0 1 16,30 6 1-16,24-5-1 0,17 5 0 31,5 3-1-31,-2 4-1 0,-15 0-3 16,-15 3-7-16,-29-3-20 15,-21 9-10 1,-49-12 0-16,-27 3-1 0</inkml:trace>
  <inkml:trace contextRef="#ctx0" brushRef="#br0" timeOffset="89034.337">13679 15947 20 0,'15'-28'25'16,"-7"-10"-2"-16,6-4-1 16,-4-5-3-16,2-9-2 0,0 4-4 15,-2-3-2-15,-5 10-2 16,-5 1-1-16,3 11-2 15,-6 8 0-15,3 25-2 16,0 0 0-16,3 30-1 16,-3 13-2-16,10 10 0 15,-4 17-3 1,-6 2-14-16,0 7-23 16,6 0 0-16,-9-9 0 15,3-4 0-15</inkml:trace>
  <inkml:trace contextRef="#ctx0" brushRef="#br0" timeOffset="89620.0414">12535 17011 21 0,'0'0'29'0,"0"0"-2"0,15-21-4 16,-9 1-5 0,1-11-3-16,5-2-7 0,-6-11-2 31,3 2-1-31,1 1 0 0,-4 5-1 16,-2 2 1-16,1 15-1 15,-5 19 0-15,0 0 0 16,0 29-2-16,0 15 1 15,0 16-2-15,0 7 1 16,0 4-4-16,0-2-1 16,9 2-12-16,4-8-25 0,-7-25 1 15,9-6 0-15,-2-20 1 16</inkml:trace>
  <inkml:trace contextRef="#ctx0" brushRef="#br0" timeOffset="89888.3949">12883 17165 30 0,'0'0'37'0,"24"0"1"16,0 0-3-16,10-5-21 0,12 11-3 16,2-3-6-16,1 2-7 15,4 0-30-15,-4-1-5 16,-14-6-1-16,-1 4 0 16</inkml:trace>
  <inkml:trace contextRef="#ctx0" brushRef="#br0" timeOffset="90204.8035">13459 17181 15 0,'15'-4'35'16,"22"8"1"-16,0-2-7 16,14-2-11-16,5 10-5 15,2-4-6-15,4 1-14 16,-6-7-24-16,-1 4-4 15,-17-12-1 1,0 8 0-16</inkml:trace>
  <inkml:trace contextRef="#ctx0" brushRef="#br0" timeOffset="90420.9665">13702 16747 19 0,'-11'-19'34'16,"11"19"2"-16,-4 13-4 15,4 15-16-15,0 14-7 16,4 9-8-16,2 6-12 0,-3 0-22 16,14 4-1-16,-7-12-1 0,11 5 2 15</inkml:trace>
  <inkml:trace contextRef="#ctx0" brushRef="#br0" timeOffset="90889.8497">13570 17440 31 0,'-9'-20'34'16,"19"9"-1"-16,8 5-12 16,3-7-5-16,14 9-4 15,-1 4-3-15,3 0-3 16,-5 8-2-16,-4 6-1 15,-10 6-1 1,-9 1-1-16,-9 0-3 16,-16-2 0-16,-3-5-2 15,-5 0 0-15,0-4 0 0,4-10-1 16,7 0 3-16,8-10 0 16,5 10 2-16,22-12 1 15,1 12 1-15,6 0 1 16,-1 6 1-16,0 7 0 0,-9 4 0 15,-6 10-2-15,-13-5 0 16,-16 0-1-16,-9-1-4 16,-10-6-7-16,-1-9-16 15,4-2-10-15,-6-14-1 16,8-9 0-16</inkml:trace>
  <inkml:trace contextRef="#ctx0" brushRef="#br0" timeOffset="91408.5398">14178 17058 45 0,'15'-5'34'0,"16"5"1"16,0 0-14-16,7-4-12 15,9 2-3 1,-1-2-2-16,1 4-1 16,-4 0-2-16,-6 4 1 15,-9 2-1-15,-10 3 0 16,-12-1-1-16,-9 11 0 0,-9 5 0 16,-11 1-1-1,-7 3 1-15,-6 1-1 16,1-3 1-16,-2 2-1 0,6-1 3 15,5-4 0-15,9-8 0 0,10-2 0 16,7-13 0-16,22 13 0 16,3-13 0-16,6 0-5 15,12 0-13-15,4-7-23 16,-6-3 1-16,6 3-1 16,-11-10 2-1</inkml:trace>
  <inkml:trace contextRef="#ctx0" brushRef="#br0" timeOffset="91724.1236">14581 16811 42 0,'28'4'38'0,"-3"-4"0"15,12 5 0-15,8 1-26 16,4-6-10-16,4 4-15 31,-2-4-23-31,7-5-1 0,-10-9-1 16,-5 9 1-16</inkml:trace>
  <inkml:trace contextRef="#ctx0" brushRef="#br0" timeOffset="92308.8286">15193 16737 17 0,'7'-18'31'0,"-3"-4"-4"16,-1 0-4-16,3 5-5 0,-6 0-2 16,7 8-5-16,-7-1-2 15,0 10-2-15,0 0-2 16,-8 9-3-16,3 4 0 15,2 4-2-15,-1 0 0 16,4 9 0-16,-2 1 0 16,2 2 0-16,0 2 1 0,5-2-1 15,-5 0 0-15,0-2 1 16,0-5-1-16,0-1 1 16,-8-4-1-16,-1-6 1 15,-1-2 0-15,-1-4 0 16,3-5-1-16,8 0 0 15,-15 0 0 1,15 0 0-16,0 0 0 16,17-8 0-16,0 3 0 15,5 5-1-15,3 0 2 16,0 0-1-16,1 5 0 16,-3-5 0-16,-2 3-1 0,-6-3-6 15,-1-3-30 1,-2 3 1-16,-12-12-1 0,0 12-1 15</inkml:trace>
  <inkml:trace contextRef="#ctx0" brushRef="#br0" timeOffset="112282.9529">15952 16300 25 0,'27'25'25'16,"0"-17"-3"-16,12-4-1 15,11-7-3-15,3-12-3 16,12-9-3-16,1-21-3 16,5-4-2-16,-4-19-3 15,-5-3-1-15,-11-8-1 16,-11-4-1-16,-10 3 0 16,-11 4 0-16,-8 6-1 0,-7 11 0 15,-4 9 1-15,0 10-1 16,3 12 0-16,13 10 0 0,9 7 0 15,13 6 0 1,11 5 0-16,6 0 0 0,11 3 1 16,-2 1-1-16,-5 1-1 31,-10-3-4-31,-5 5-15 0,-13-1-16 16,-31-6 0-16,10 0 0 15,-28-8 3-15</inkml:trace>
  <inkml:trace contextRef="#ctx0" brushRef="#br0" timeOffset="112683.5494">17103 15408 25 0,'9'9'33'31,"0"-6"0"-31,13-3-10 0,7 12-9 15,3-6-5-15,7 5-1 16,-4 1-4-16,-2-3-1 16,-3 1 0-16,-7 1-1 15,-12-2 1-15,-11 3 0 16,-18 1 0-16,-8 9 0 16,-6-1 0-16,0 5-2 0,0-2-8 15,-1 0-22-15,9-8-7 16,18 0-1-16,6-16 0 15</inkml:trace>
  <inkml:trace contextRef="#ctx0" brushRef="#br0" timeOffset="113137.3368">17849 15233 12 0,'-3'-26'35'0,"3"12"1"16,-6 4 0-16,6 10-14 16,-8 26-6-16,3 8-4 15,5 16-5 1,0 7-1-16,0 8-2 15,3 3 0-15,2 3-1 16,1-7-2-16,-1-7-1 16,0-8-5-16,-5-17-8 0,6-11-23 15,2-4-3-15,-8-17-1 16,8 3 1-16</inkml:trace>
  <inkml:trace contextRef="#ctx0" brushRef="#br0" timeOffset="113500.661">18137 15438 40 0,'11'-3'37'16,"-1"-6"0"-16,10 9-2 15,8 0-21-15,-3-3-7 16,5 9-2-16,-2-3-3 16,-2 6 0-16,-7 3-1 0,-10 2 0 15,-12 5-1-15,-10 0 1 16,-8 5-1-16,-5 0 1 16,-3 0 0-16,1-2-1 15,4-3 0-15,3-1 1 0,11-5-1 16,10-1 1-1,7-7-1-15,10-1 1 0,6-4 0 16,5 0-1-16,4 3-4 16,0-8-7-16,3-1-18 0,-1 3-10 15,-10-6 1-15,1 6-1 16</inkml:trace>
  <inkml:trace contextRef="#ctx0" brushRef="#br0" timeOffset="113801.1145">18503 15276 22 0,'6'-10'35'0,"-6"-6"0"15,4 6-6-15,-4 10-9 16,0 0-5-16,3 29-5 15,-3-2-3-15,7 17-2 16,-3 3-1-16,0 11-1 0,1 2 0 16,3 1-1-16,-3-2-1 31,2-6 1-31,-2-9-2 16,0-11 0-16,1-11-7 15,-6-7-27-15,0-15-5 0,0 0 0 16,8-19 0-16</inkml:trace>
  <inkml:trace contextRef="#ctx0" brushRef="#br0" timeOffset="114370.4898">18941 15366 16 0,'13'7'35'0,"13"6"1"16,0-4-1-16,7 2-18 15,4 5-4-15,-1-3-5 16,0 0-3-16,-5 0-2 16,-5-6-2-16,-9 0 0 31,-11 4 1-31,-11-1 0 0,-7 5 0 16,-10 3 1-16,-6 3 0 15,-3 3 0-15,-3 3 0 16,2-3-1-16,4-3-1 15,6-2-2-15,8-10-4 16,14-9-8-16,12 4-11 16,6-13-15-16,17-1 0 0,-1-5 0 15,11 1 9-15</inkml:trace>
  <inkml:trace contextRef="#ctx0" brushRef="#br0" timeOffset="114702.279">19523 15352 10 0,'-6'-26'33'0,"12"1"1"15,-6-10-4-15,5 1-10 16,5 1-4-16,-6-5-3 0,5 9-3 15,-6-3-2-15,6 12-1 16,-9 3-1-16,0 17-1 16,0 0-2-16,0 0 0 15,-3 32-1-15,3 2-1 16,0 7 0-16,0 2 0 16,5 6-2-16,2-6-3 0,6 4-8 15,-7-12-15-15,1-10-13 16,4-3 0-16,-4-9-1 15</inkml:trace>
  <inkml:trace contextRef="#ctx0" brushRef="#br0" timeOffset="114940.6116">19429 15591 34 0,'-21'0'37'0,"11"10"1"0,10-10 0 15,0 0-20-15,25 4-8 16,6-4-4-16,11-2-3 16,9 2-5-16,5-9-8 15,5 3-21-15,0 3-7 16,-15-7 0-16,0 7-1 15</inkml:trace>
  <inkml:trace contextRef="#ctx0" brushRef="#br0" timeOffset="115388.2295">19470 15773 31 0,'0'0'33'0,"9"-14"-5"16,11 11-7-16,4-2-6 16,11 5-4-16,-3 0-3 0,4 7-2 15,-8 0-2-15,-5 6-1 16,-12 1-1-16,-6 0 0 15,-9 4 0-15,-7-4 0 16,-5 0-2-16,0-1 1 16,0-2 0-16,6-7 0 15,10-4-1 1,0 10 0-16,8-10 0 16,8 7-1-16,2 0 2 15,1 2 0-15,-4 1 1 16,-5 4 0-16,-10 1 1 15,-7 6 0-15,-14-4 1 0,-8-1-1 16,-8-6 0-16,-4 1-1 16,2-4-6-16,-2-7-11 15,1-9-24-15,12 1 0 0,3-9-1 16,10 3 1-16</inkml:trace>
  <inkml:trace contextRef="#ctx0" brushRef="#br0" timeOffset="116990.2883">16086 16612 7 0,'12'-5'30'16,"-10"-10"-1"-16,15 15-10 15,-4 10-5-15,1 8-4 16,3 20-1-16,1 6-2 15,6 16-1-15,2 4-1 16,8 14 0-16,9-4 0 16,9 5-1-16,11-11 1 0,15-5-2 15,5-19 1-15,7-8-1 16,-4-13 1-16,1-6-2 0,-15-9 0 16,-7-8-1-1,-16 0-1-15,-12 0 1 0,-14-5-2 16,-11 2-3-16,-12 3-4 31,0 0-6-31,0 0-7 0,-15 4-16 16,2-4 1-16,4 0-2 15,-5-8 23-15</inkml:trace>
  <inkml:trace contextRef="#ctx0" brushRef="#br0" timeOffset="117343.5553">17034 17191 6 0,'-9'-10'34'16,"9"10"0"-16,0 0 1 0,-9 6-16 15,17 4-5 1,6-4-3-16,12 6-4 16,-2 0-2-16,7 1-2 0,0-3 0 15,0 1-2-15,-4-3 1 16,-5-1 0-16,-11-2 0 16,-8 4 0-16,-10 0 0 0,0 3 2 15,-11 5-1-15,-2-2 0 16,1 1-2-16,-3-1-2 15,8 11-13-15,5-13-22 16,0-8-3-16,9-5-2 16,0 0 2-16</inkml:trace>
  <inkml:trace contextRef="#ctx0" brushRef="#br0" timeOffset="117775.3105">17641 16881 40 0,'0'0'35'0,"0"34"1"15,0 4-14-15,-5 8-10 16,9 20-5-16,-4-1 0 16,11 11-2-16,-4-5-3 15,3-7-4-15,4-9-5 16,-7-7-9-16,-2-15-17 0,6-12-1 16,-11-11-2-16,0-10 1 15</inkml:trace>
  <inkml:trace contextRef="#ctx0" brushRef="#br0" timeOffset="118159.9937">17823 17166 39 0,'-6'-17'38'16,"6"17"-1"-16,18-11 1 31,-2 5-25-31,17 10-5 0,4-4-3 16,7 6-2-16,0-1-1 15,-1 2-2-15,-4 8 1 16,-13 2-3-16,-10-1 1 16,-16 3-1-16,-10 4 3 15,-10 2-2-15,-9 1 2 16,-2 0 0-16,-1-11-1 0,4 2 2 15,6-5-1-15,10-3 2 16,12-9-2-16,12 3 1 16,10-6-1-16,5 3-3 15,6 0-3-15,-2-6-14 16,3-1-17-16,2-1-4 16,-12 0 1-1,2-4-2-15</inkml:trace>
  <inkml:trace contextRef="#ctx0" brushRef="#br0" timeOffset="118391.7857">18220 16878 39 0,'5'-16'34'16,"-5"16"2"-16,0 0-14 15,16 21-7-15,-8 11-4 16,5 16-3-16,-3 10-2 15,2 17-1-15,-3-4-1 16,3 6-1-16,-5-7-1 16,-1-10-1-16,-1-11-8 0,-5-8-17 15,0-22-13-15,0-19 0 16,0 0-1-16</inkml:trace>
  <inkml:trace contextRef="#ctx0" brushRef="#br0" timeOffset="118923.4077">18922 16967 27 0,'-4'9'29'0,"-17"2"-5"0,-4 9-9 16,-9 6-4-16,-5-4-4 15,-2 2-3-15,-1-5-1 16,3 1 0-16,5-6 0 15,11-1 3-15,7-6 0 0,16 3 2 16,0-10 0-16,23 12 1 16,0-7-1-16,12 9 0 15,-2-4-1-15,7 8-4 0,-3-7-1 16,-4 4-7-16,1-4-19 16,-4 1-17-16,-10-12 1 15,2-8 0-15</inkml:trace>
  <inkml:trace contextRef="#ctx0" brushRef="#br0" timeOffset="119392.3395">19386 16908 23 0,'18'-27'32'15,"-8"-14"-7"-15,0 5-4 16,1 6-2-16,-5-6-2 0,4 14-4 16,-10 0-2-16,0 22-4 15,-7-9-1-15,5 18-2 16,-1 12-1-16,3 5-1 15,0 9-2-15,5 6 0 16,2 6-2-16,0-2-2 16,5 2-7-1,-5-7-9-15,-2-10-18 16,5 3 0-16,-10-10 1 16,3-4 5-16</inkml:trace>
  <inkml:trace contextRef="#ctx0" brushRef="#br0" timeOffset="119593.0857">19207 17138 44 0,'0'0'36'0,"0"0"-2"16,21-9-10-16,5 3-7 16,18 2-6-16,2-2-3 15,11 6-2-15,2-4-4 16,0 4-7-16,2 0-11 0,-9 0-21 15,-10 0-1-15,-5 4-1 16,-14-4 1-16</inkml:trace>
  <inkml:trace contextRef="#ctx0" brushRef="#br0" timeOffset="120146.4117">19330 17342 29 0,'13'0'30'0,"3"0"-9"16,9-6-5-16,5 1-3 15,4 3-1-15,-2-1-3 16,2 3-2-16,-8-5-1 31,-4 11 0-31,-22-6-4 0,3 22 0 16,-18-3 0-16,-12-4 0 16,-1 1-2-16,-3 0 2 15,2-1-2-15,3-3-1 16,7 0 2-16,19-12-1 15,0 0 0-15,13 12 1 16,8-4 0-16,7 4 0 0,2 4 2 16,-1 2 0-16,-5-1 1 15,-5 11-1-15,-12-3 1 16,-7 1 0-16,-16-4 0 16,-6-7-1-16,-9-6-1 15,0 1 0-15,0-8-1 16,0-2-1-16,2-7 1 0,6-2 0 15,6-4-2-15,6 9 1 16,11 4 1-16,0 0-2 16,0 0-1-16,0 0-13 15,12 0-25-15,3 4 1 16,-15-4 0-16,22 0 1 0</inkml:trace>
  <inkml:trace contextRef="#ctx0" brushRef="#br0" timeOffset="148601.9306">20884 15384 35 0,'0'18'33'16,"5"9"-2"-16,-5-3-10 16,-4-1-7-16,4 3-3 15,0-9-4-15,0 0-2 0,0-6 0 16,0-11-2-16,0 0-1 15,0-13 0-15,-3-5-1 16,3-3 0-16,3-4 0 16,1 2-2-16,5-2 1 15,2 3-1-15,3 2 0 16,4 9 1 0,5 3 0-16,-1 8 0 15,0 0 1-15,0 8 1 16,-7 1 0-16,-3 10 0 15,-5 1 0-15,-7 4-2 16,0 3-11-16,0 9-24 0,-8-16-3 16,8 6 1-16,0-11-1 15</inkml:trace>
  <inkml:trace contextRef="#ctx0" brushRef="#br0" timeOffset="148933.6878">21371 15484 22 0,'0'-22'31'0,"2"4"-6"16,-8-2-3-16,-7-4-4 16,0 8-2-16,-8-3-4 15,2 8-3-15,-7 0-1 16,3 8-3-1,-1 3 0-15,9 11-2 16,1 3 0-16,7 4 0 16,7 3-1-16,4 4 1 15,8-3-2-15,5 2 1 16,5-5-1-16,1-2-1 0,2-4-5 16,-4-9-6-1,1-4-19-15,0-7-9 0,-14-10 0 16,0-3 0-16</inkml:trace>
  <inkml:trace contextRef="#ctx0" brushRef="#br0" timeOffset="149080.8383">21284 15164 43 0,'0'0'34'16,"-11"-11"1"-16,11 11-12 15,0 0-36-15,6 9-16 16,8 2-4-16,-3-4-2 15</inkml:trace>
  <inkml:trace contextRef="#ctx0" brushRef="#br0" timeOffset="149519.548">21580 15245 37 0,'15'-33'33'15,"7"8"-8"-15,-2 6-5 31,1 5-3-31,2 14-4 0,-6 7-3 16,-1 13-3-16,-4 6-1 16,1 8-1-16,-8 4-1 15,5 3-1-15,-5 0 0 16,3-2-1-16,-1-7-1 16,-2-6 1-16,3-9-1 15,-8-17 0-15,12 8-1 0,-12-8 0 16,3-15 0-16,-8 5-1 15,-5 0 1-15,-7 5 0 16,-5 5-1-16,-5 10 1 16,1 7-1-16,-1 0-3 15,6 7-6-15,4-1-26 0,6-16-3 32,11-7 1-32,18 0 0 15</inkml:trace>
  <inkml:trace contextRef="#ctx0" brushRef="#br0" timeOffset="150020.9233">22126 15419 35 0,'0'-14'31'0,"-16"-4"-5"15,0 0-4-15,-3 4-6 16,-4 1-4-16,1 8-3 16,-1 5-4-16,3 3-2 15,1 6-1-15,6 5-1 0,8 2 0 31,5 0 0-31,0 1 0 0,9-4 0 16,3-6 0-16,7-7 0 16,5 0 0-16,7-10 0 15,2-3 0-15,5 1 0 16,0-1-1-16,1 3 0 16,1 5 0-16,-5 5 1 15,-7 4 1-15,-7 9 0 0,-11 1 1 16,-4 6 1-16,-10 1 0 15,-6 2 0-15,-9-3 0 16,0 0 0-16,-6-8-2 16,2-4-4-16,6-2-9 15,-6 0-29-15,5-17 0 16,11 1-1 0,-5-6 1-16</inkml:trace>
  <inkml:trace contextRef="#ctx0" brushRef="#br0" timeOffset="150537.6432">22982 15340 61 0,'-26'-6'34'15,"5"6"-2"-15,-1 6-15 16,-6 1-6-16,11 12-4 16,3 2-1-16,2 7-2 0,12 1-1 15,6 0 0-15,2-3-1 0,11-4 0 16,8-5 1-16,-3-5-2 15,1-10 1-15,3-6 0 16,-11-8-1-16,-5-3 0 16,-5-2 0-16,-13-1-1 15,-9-1-2-15,-3 3-2 32,1 3-8-32,-6 4-16 0,3-4-11 15,10 9 0-15,-1-4 0 16</inkml:trace>
  <inkml:trace contextRef="#ctx0" brushRef="#br0" timeOffset="150853.9353">23068 15365 69 0,'43'4'31'0,"-8"-4"-9"16,4 0-10-16,5 0-6 15,-6 0-6-15,-5 0-5 16,-3-6-6-16,-7 4-5 15,-7-1-2-15,-16 3-1 0,0 0 1 32,0-11 1-32,-16 9 4 0,8 2 6 15,-9 0 9-15,-1 5 8 16,-20 8 27 0,26-1-16-16,3 4-1 15,3 1-1-15,3 7-2 16,-5-2-3-16,11 4-5 15,-3 1-7-15,5-5-10 0,-5-6-25 16,6 5-4-16,-6-21 0 16,-3 16 0-16</inkml:trace>
  <inkml:trace contextRef="#ctx0" brushRef="#br0" timeOffset="151207.0853">23588 15466 12 0,'0'0'33'16,"-24"-23"1"-16,8 16-8 0,0 4-6 15,-2 3-7-15,3 5-3 16,1 4-3-16,0 8-2 16,7 1 0-16,1 4-2 15,2-2 1-15,11 3-1 0,1-7 0 16,9 3 0-16,3-10-1 16,-2-6 0-16,0-6-1 15,7-6-3-15,0-5-6 16,-15-4-25-16,-5-9-5 15,6 0-1-15,-17-5-1 16</inkml:trace>
  <inkml:trace contextRef="#ctx0" brushRef="#br0" timeOffset="151654.6775">24233 15209 41 0,'13'-19'35'0,"-13"-3"-7"15,2 7-6-15,-2 6-6 16,0 9-6-16,0 0-2 15,0 0-4-15,-7 9 0 16,7 6-2-16,-8 9-1 16,4 3 0-16,15 7 0 15,-11 4-1-15,0 1-3 0,13 4-5 16,-2-7-18-16,-11-7-12 16,6-3 1-16,-6-14-1 15</inkml:trace>
  <inkml:trace contextRef="#ctx0" brushRef="#br0" timeOffset="151870.8393">24093 15511 45 0,'10'-4'36'16,"3"-4"0"-16,4 3-14 15,12 5-9-15,1-7-6 0,-30 7-5 16,74 3-8-16,-34 1-20 16,-40-4-9-16,61 2-1 15,-61-2-1-15</inkml:trace>
  <inkml:trace contextRef="#ctx0" brushRef="#br0" timeOffset="152371.402">24116 15745 27 0,'17'-9'31'0,"8"2"-5"15,6 0-6-15,-31 7-6 0,59-5-4 16,-35 5-4-16,-5 8-2 16,-19-8 0-16,18 21-1 15,-24-6-1-15,-13 0 0 16,-2 1-2-16,1 0 2 15,0 0 0-15,-3-4-1 16,1-3-1 0,22-9 0-16,-4 14 0 15,14-7 0-15,8 3 0 16,0-7 0-16,-18-3 0 16,52 19 0-16,-52-19 1 15,0 0 1-15,47 39 1 0,-54-25 1 16,-13-6 0-1,-5 2 1-15,-9-6-1 0,-4 1 0 16,3-5-2-16,-6-5-6 16,19 2-23-16,3 3-11 0,9-9-1 15,10 9 0-15</inkml:trace>
  <inkml:trace contextRef="#ctx0" brushRef="#br0" timeOffset="156918.0911">20723 14787 6 0,'-22'0'36'16,"-19"8"1"-16,-3 34 2 16,-1 22-17-16,-6 19-3 15,18 25-4-15,5 10-5 16,22 13-4-16,18 5-11 0,22-2-32 16,19-30-1-16,24-15-2 15,12-31 0-15</inkml:trace>
  <inkml:trace contextRef="#ctx0" brushRef="#br0" timeOffset="157519.1364">24555 14961 54 0,'66'-20'39'16,"-16"30"-8"-16,10 25-5 0,18 12-7 15,-13 28-5-15,-24 17-4 16,-26 16-2-16,-23 0-4 16,-28-3-4-16,0-1-10 15,-5-9-30-15,-30-23-2 16,9-14 0-16,62-58-1 0</inkml:trace>
  <inkml:trace contextRef="#ctx0" brushRef="#br0" timeOffset="244277.5685">19927 15003 23 0,'-11'-60'27'16,"-9"1"1"-16,-32-7-16 15,-15-1-4-15,-26 7-1 16,-29 5-2-16,-26 16 1 16,-31 17 1-16,-23 22-2 15,-27 22 0-15,-10 26-1 0,-10 25 0 16,3 24-2-16,11 18 1 0,21 24-1 15,30 11 0 1,36 5 1-16,44 1 0 0,46 0 1 16,49-9-2-16,55-7 1 15,50-18 0-15,50-18-1 32,47-23-1-32,38-17 0 0,35-21-1 15,23-26-1-15,14-30 0 16,1-28-1-16,-4-26 0 15,-23-32 0-15,-35-32 3 16,-43-31 1-16,-56-29 1 16,-60-15 0-16,-71 0 0 15,-67 19-1-15,-73 22-9 0,-70 38-29 16,-77 34-2-16,-66 57 0 16,-81 52-1-16</inkml:trace>
  <inkml:trace contextRef="#ctx0" brushRef="#br0" timeOffset="297995.815">19908 14676 36 0,'42'-26'20'16,"6"-20"0"-16,13-22-2 16,10-23-4-16,10-26-3 15,7-28-1-15,8-26-3 16,5-24-2-16,-2-25 0 0,-4-8-2 15,-4-11-1-15,-11 0-1 16,-12 3 0-16,-17 15 0 16,-18 19-1-16,-18 24 1 0,-18 25 0 15,-11 23 0 1,-12 23 0-16,-5 22 0 16,-3 15-1-1,4 15 1-15,4 12 0 16,5 8-2-16,5 10 2 0,5 7-1 15,4 6 1-15,1 2 0 16,6 10 0-16,0 0-1 16,0 0 1-16,-10-7 0 15,10 7 0-15,0 0-1 16,0 0 0-16,6 9 0 0,-6-9-1 16,7 10 2-16,-7-10-1 15,7 14 0-15,-7-4 0 16,0-1 1-16,0 5-1 15,-8 4 0-15,-3-2 1 16,-1 5-2-16,-2-1 1 16,0-3 1-1,3-3-1-15,0-5 0 16,11-9 0-16,-8-13 0 16,11-6 1-16,3-12 0 15,2-8 1-15,4 3 1 16,-4-3-1-16,3 7 1 15,0 6-1-15,5 19 2 0,1 7-1 16,5 19 0-16,4 11-10 0,6 8-31 16,-4-7 0-1,10 1-1-15,-11-20 1 0</inkml:trace>
  <inkml:trace contextRef="#ctx0" brushRef="#br0" timeOffset="298811.9332">19854 10207 17 0,'15'14'33'0,"5"8"1"15,16 20-3-15,3 10-15 16,1 5-4-1,3 11 0-15,-7-3-5 16,-6 5-1-16,-18-10-4 16,-12-7 0-16,-12-12-2 15,-14-13-1-15,-5-14-1 16,-3-14-1-16,2-13 0 16,3-16 0-16,6-8 1 0,8-11 0 15,12-7 0-15,9-5 1 16,9-4 0-16,7 4 2 15,3 2 0-15,1 3 2 16,0 9 0-16,-4 3 0 0,-6 11 0 16,-2 8 0-16,-7 9-1 15,-7 15 0-15,0 0 0 16,10 7-1-16,-6 15 0 0,1 6-2 16,5 5-2-16,2 0-5 15,2-1-20-15,8 5-8 16,-6-17 0-16,6-1 0 15</inkml:trace>
  <inkml:trace contextRef="#ctx0" brushRef="#br0" timeOffset="299128.4628">20461 10094 23 0,'0'0'34'0,"-3"29"2"16,-8-11-2-16,-1 1-16 0,-3 5-6 16,-5-6-3-16,2-3-4 15,-3-7-2-15,2-8-1 0,2-9-2 16,5-6 0-16,3-5-1 16,4-5 0-16,5 6-1 15,5 0 1-15,7 2 1 31,4 11 1-31,1 6 0 0,3 8 1 16,0 7 0-16,1 4-1 16,-1 4-2-16,-3-1-8 15,-2-3-27-15,1 2 0 16,-9-8-1-16,3-3 0 16</inkml:trace>
  <inkml:trace contextRef="#ctx0" brushRef="#br0" timeOffset="299599.7042">20543 10055 24 0,'13'-2'31'0,"-1"-11"0"16,15 9-5-16,0-1-13 15,2-5-7-15,-1 3-1 0,-1 0-2 16,-4-1-1-16,-8 3 0 15,-15 5 0-15,0 0 1 16,0 0 0-16,0 0 0 31,-20 13 0-31,3-2 0 0,3 6 0 16,1 3-1-16,8 2 1 16,5 2-1-16,7-2-1 15,8-3 0-15,5-4 1 16,3-3-1-16,2-7 0 15,1-5 0-15,0-10 0 16,-3-7 0-16,-2-2 0 0,-6-8-1 16,-5-2 1-16,0-3-2 15,-7 3 1-15,0 1 0 16,-3 7 0-16,0 7 0 0,-4 5 0 16,4 9 0-1,0 0 0-15,0 21 1 16,6-2-1-1,1 1 0-15,-2 5-4 16,5 3-6-16,-3 0-19 0,-3-13-8 16,3 5 0-16,-7-20 0 15</inkml:trace>
  <inkml:trace contextRef="#ctx0" brushRef="#br0" timeOffset="299768.9882">20762 9619 59 0,'-18'-17'37'16,"18"17"0"-16,-16 13-8 15,16-2-27-15,9 16-33 16,-3-9-4 0,13 10-1-16,-6-4 0 15</inkml:trace>
  <inkml:trace contextRef="#ctx0" brushRef="#br0" timeOffset="301203.5873">21541 9434 8 0,'-9'5'22'0,"-14"-5"-4"16,11 4-4-16,-1 1-4 15,13-5-2-15,-9 18-1 16,9-18-1-16,15 15 1 15,1-10-1-15,5 5 0 16,2 0 1 0,-2 3 0-16,-5 0 0 15,-1 7 0-15,-9 2-1 16,-6 2-1-16,0-1 0 16,-10 2-2-16,0-3 0 15,2-5-1-15,0-5-1 0,8-1 0 16,0-11-1-1,6 9 1-15,-6-9-1 0,19 9 0 16,-10 3 0-16,-2 5 1 16,-7 6-1-16,-8 2 1 0,-5 7 0 15,-1 2 1-15,-3-2-1 16,3 0 0-16,4-5 1 16,10-6-2-16,9-5 2 15,7-6-4-15,14-6-8 0,1 1-21 16,0-14-5-16,5-1 0 15,-9-4 0-15</inkml:trace>
  <inkml:trace contextRef="#ctx0" brushRef="#br0" timeOffset="301520.0262">21790 9429 16 0,'0'-18'33'16,"4"8"0"-16,-4 10-8 0,0-13-4 16,0 13-6-16,0 18-2 15,11 7-3-15,-4 10-2 16,6 12-2-16,-3 1 0 15,5 10-1-15,-1 0-1 32,2-4-1-32,-3-3-3 0,0-13-4 15,1-6-11-15,-3-11-24 16,-11-21 0-16,16 8-1 16,-10-18 1-16</inkml:trace>
  <inkml:trace contextRef="#ctx0" brushRef="#br0" timeOffset="301889.7035">21980 9509 45 0,'16'0'35'0,"-1"-6"1"16,10-3-11-16,0 9-12 0,-1-6-4 16,4 6-1-16,-6 0-4 15,0 0-2-15,-10 6 0 16,-6 8-1-16,-9 3-1 16,-7 4 1-16,-5 2 0 0,0-2-1 15,0 0 1-15,-1 2-1 16,7-4 0-16,0-9 0 15,9-10 0-15,9 9 1 16,6-9-2-16,4-2-1 16,6 2-6-16,-1-5-11 15,-3-7-17-15,7 12-2 0,-8-10 1 16,-2 7 0-16</inkml:trace>
  <inkml:trace contextRef="#ctx0" brushRef="#br0" timeOffset="302105.8616">22258 9293 58 0,'-8'-22'37'16,"8"22"2"-16,0 0-14 0,0 19-10 16,9 10-3-16,1 8-5 15,6 9-2-15,0 5 0 16,7 6 0-16,0-3-4 15,-6-3 0-15,2-3-7 0,-9-12-16 16,2-11-18-16,-3-4 0 16,-9-21-1-16,5 10-1 15</inkml:trace>
  <inkml:trace contextRef="#ctx0" brushRef="#br0" timeOffset="302522.4345">22450 9295 19 0,'18'-5'31'0,"12"5"-3"16,1 0-5-16,6 5-6 15,1 5-4-15,-2-7-3 0,1 6-3 16,-6-7-3-16,-6 3-1 16,-3-5-1-16,-9 8 1 15,-13-8 0-15,-4 16 0 16,-10-4 0-16,-3 6 1 15,-10 3 0-15,1 8 0 32,-7 1-2-32,2 1-1 0,9-2-5 15,3-10-11-15,11-7-23 16,8-12 1-16,17-3-1 16,12-11 0-16</inkml:trace>
  <inkml:trace contextRef="#ctx0" brushRef="#br0" timeOffset="302876.4692">22871 9045 49 0,'-5'-39'34'15,"5"6"-8"-15,3 4-4 16,-3 3-6-16,0 14-4 16,0 12-2-16,0 0-3 0,3 12-1 15,5 14-2-15,0 4-1 16,8 9 0-16,3 4-1 15,-3 4 0-15,6 0-3 16,-1-8-6-16,2 2-13 16,-1-10-19-16,-14-16 0 15,4 4 0-15,-8-9 0 0</inkml:trace>
  <inkml:trace contextRef="#ctx0" brushRef="#br0" timeOffset="303123.8875">22877 9447 33 0,'17'-11'35'16,"8"4"2"-16,4-3-5 15,10-7-15-15,4 7-7 0,-3-3-4 16,-2 3-5-16,-4 6-11 16,-5 4-25-16,-16-9-1 15,-13 9-1-15,0 0 0 16</inkml:trace>
  <inkml:trace contextRef="#ctx0" brushRef="#br0" timeOffset="303509.3531">22909 9578 13 0,'-9'-7'33'0,"9"7"1"0,6-10-2 15,8-2-11-15,10 1-7 16,4-2-4-16,8 6-2 15,-7 2-2-15,5 5-1 16,-9 6-2-16,-5 7-1 16,-17 2-1-16,-3 2 0 15,-10 2 0 1,3 0-1-16,-3-3 1 16,1-3 0-16,9-13-1 15,-8 15 0-15,21-15 0 16,7 0 0-16,4 3 0 15,-5 1 0-15,-4 1 2 16,-6 5-1-16,-6 7 0 16,-12 2 1-16,-19 1-1 0,-8 1-1 0,-1-2-8 15,-1-7-30 1,7-17-1-16,9-6-1 0,10-13 1 16</inkml:trace>
  <inkml:trace contextRef="#ctx0" brushRef="#br0" timeOffset="304094.3951">23319 8843 7 0,'0'0'30'0,"8"29"1"16,-11-2-8-16,3 6-4 16,8 4-4-16,0 0-2 31,-3 1-3-31,3-5-2 0,13-2-3 16,2-11-1-16,8-10-2 15,-9-5 0-15,-4-5-1 16,-7-9 0-16,3 3 0 15,-9-8-1-15,-5 14 1 16,-6-15-1-16,-6 13 0 16,12 2 0-16,-12 17 1 0,5 0 0 15,4 12 0-15,9 5 1 16,-1 8 1-16,0 3 0 16,6 6 0-16,-1-3 0 15,-6 3 0-15,3-10 0 16,-11-3-1-16,-5-10-4 15,2-11-6-15,7-17-19 0,0 0-12 16,-18-20-1-16,24-9 0 16</inkml:trace>
  <inkml:trace contextRef="#ctx0" brushRef="#br0" timeOffset="304995.8887">23719 8984 50 0,'10'19'27'15,"2"9"-5"-15,0 6-4 16,-6 0-5-16,4 10 1 16,2-6-3-16,4 3-1 0,-7-11-3 15,-4-1-1-15,-10-14-2 16,5-4-1-16,0-11-1 16,0 0 0-16,-19-21-1 15,11-7 0-15,-4-10 0 0,0-8-1 16,6-10 0-16,0 2 0 15,12 0 0-15,-1 1-1 16,4 10 1-16,12 9-1 16,4 14 1-16,14 15 0 31,8 12-1-31,-4 11 0 0,-7 6 1 16,6 9 0-16,-7 4 0 15,1 4 1-15,-14-3 0 16,0 1 0-16,-22-3 1 15,9-2-1-15,-4-4-1 16,-7-7-5-16,6-3-17 16,-13-6-17-16,9-14 0 0,-14 10-1 15,14-10 0-15</inkml:trace>
  <inkml:trace contextRef="#ctx0" brushRef="#br0" timeOffset="305912.3774">21840 10420 40 0,'-31'15'20'0,"10"-6"-5"15,-4-1-4-15,2-1-4 16,2 2-2-16,9-1-1 16,12-8-2-16,4 9-1 15,12-4 0-15,11 0 0 16,3 5 0-16,1 0 3 0,-2 7 0 15,-9 2 2-15,-7 8 0 16,-13-3 1-16,0 4 0 16,-17-1-1-16,2-3 0 0,-6-1-1 15,4-4-3 1,2-7 0-16,15-12-1 16,-13 11 0-16,13-11 0 0,9 5-1 0,-9-5 0 15,15 16 0-15,-12 0 1 16,-3 6 0-16,-5 8 1 15,-3 2-1-15,-1 2 1 16,-1 1 0-16,5-6 0 16,5-5-1-16,9-7-1 31,11-5-7-31,1-9-18 0,5-7-12 16,7 4 0-16,-5-11 0 15</inkml:trace>
  <inkml:trace contextRef="#ctx0" brushRef="#br0" timeOffset="306284.0684">22132 10485 38 0,'2'19'35'0,"11"14"-3"16,-3 9-11-16,2 2-6 16,4 8-3-16,-3-4-5 15,2 0-7-15,1-7-12 16,2-5-22-16,-9-21-1 16,6-1-2-1,-15-14 1-15</inkml:trace>
  <inkml:trace contextRef="#ctx0" brushRef="#br0" timeOffset="306615.5149">22289 10597 14 0,'7'-12'32'16,"17"7"1"-16,-3-6 1 15,5 2-17-15,2 6-5 16,-6 0-4-16,3 3 0 16,-10 7-2-16,-8 8-1 0,-14 3-1 15,-4 3-1-15,-5 0-1 16,-2 3 1-16,2-2-2 16,1 1 0-16,9-5 0 15,6-9-1-15,10-3 1 0,10-6-1 16,5 0-3-1,-1-2-5 1,8 2-9-16,-2-6-16 16,-9-6-4-16,5 8-1 15,-13-9 0-15</inkml:trace>
  <inkml:trace contextRef="#ctx0" brushRef="#br0" timeOffset="306816.555">22566 10433 19 0,'-15'-35'34'15,"11"11"2"-15,-5 10-4 16,9 14-10-16,9 9-4 16,-3 15-4-16,12 19-4 15,-2 2-3-15,6 10-1 16,-2-2-1-16,4 1-2 16,0-7-4-1,-7-8-7-15,5-12-30 16,-8-5-2-16,-14-22-1 15,16 11 0-15</inkml:trace>
  <inkml:trace contextRef="#ctx0" brushRef="#br0" timeOffset="307233.4885">22768 10415 41 0,'16'0'34'16,"-7"0"-2"-16,9 0-10 15,8 3-7-15,-2-3-7 16,10 8-2-16,0-4 0 16,-6 5-3-16,-4-2-1 15,-11 5 0-15,-13 2 0 16,-4 4 1-16,-10 2-1 0,-5 2 0 15,-8 3 0-15,0 0-4 0,5-1-13 16,12-4-21-16,10-20-2 16,0 0 0-16,9 0 0 15</inkml:trace>
  <inkml:trace contextRef="#ctx0" brushRef="#br0" timeOffset="307572.4455">23105 10213 28 0,'0'-35'35'0,"0"-1"-1"16,0 2-6-16,6 8-9 31,-6 4-4-31,0 22-3 16,0 0-3-16,8 12-2 0,-8 12-3 16,10 12-1-16,2 5-3 15,4 2-2-15,7 9-9 16,-3-2-22-16,-1-13-6 15,9-3 0-15,-10-10 0 16</inkml:trace>
  <inkml:trace contextRef="#ctx0" brushRef="#br0" timeOffset="307772.9352">23081 10547 28 0,'0'0'33'0,"27"0"1"16,-6-5-5-16,8-5-16 16,9 2-9-16,2 1-11 0,3 0-16 15,-10-3-10 1,2 10-1-16,-13-5 0 16</inkml:trace>
  <inkml:trace contextRef="#ctx0" brushRef="#br0" timeOffset="308072.8697">23157 10713 41 0,'0'0'32'16,"12"-5"-6"-16,4-2-6 15,8 1-8-15,4 3-3 16,-5 3-2-16,-5 0-2 15,-18 0 0-15,17 26-1 16,-17-12-1-16,-7 9 0 16,-6 0 1-1,-2 2 0-15,-2-2-1 16,9-1 1-16,8-7-2 16,12-1-1-16,4-6-1 15,0-8-6-15,12-9-30 16,5 1-2-16,-2-10 0 0,3 3-1 15</inkml:trace>
  <inkml:trace contextRef="#ctx0" brushRef="#br0" timeOffset="308604.7337">23554 10057 26 0,'15'15'32'16,"-12"-1"1"-16,-3 9-11 16,5 5-6-16,-5 4-4 0,0 6-2 15,5-6-1 1,-2 4-2-16,7-8-2 0,4-6-2 16,4-10 0-16,5-3-1 15,-1-9-1-15,-3-4 0 0,-19 4 0 16,15-18-2-1,-15 18 1-15,0-10 0 0,-13 10-1 16,-1 4 0-16,0 10 0 31,5 5 0-31,9 5 1 0,4 8 1 16,7 5 0-16,5 2 0 16,0 0 1-16,4 4 0 15,-3-7 2-15,-4-1-1 16,-13-4 0-16,-6-6-1 15,-10-8-1-15,-3-8-4 16,10-4-22-16,-9-10-15 0,8-12 1 16,5-2-2-16</inkml:trace>
  <inkml:trace contextRef="#ctx0" brushRef="#br0" timeOffset="309021.8446">23969 10265 39 0,'12'-12'35'15,"13"-2"0"-15,4 0-13 16,15 1-7-16,4-2-4 15,10 3-4-15,-7 1-2 16,-4 3-2-16,2 2-3 0,-49 6-4 31,65-3-7-31,-65 3-11 16,0 0-15-16,0 0 1 16,0 0-2-16</inkml:trace>
  <inkml:trace contextRef="#ctx0" brushRef="#br0" timeOffset="309275.5449">24039 10407 22 0,'0'0'32'16,"21"-6"-7"-1,7-2-2-15,6-4-6 16,4 3-5-16,7-3-2 16,-2-1-4-16,1 3-5 15,1-3-4-15,-3 4-9 16,-42 9-14-16,0 0-8 16,36-21 0-16,-49 12-2 0</inkml:trace>
  <inkml:trace contextRef="#ctx0" brushRef="#br0" timeOffset="309575.9401">24257 9932 13 0,'-17'-3'31'16,"4"24"2"-16,9 3-10 15,-9 13-5-15,-1 21-5 16,0 6-2-16,-4 14-1 31,6-4-2-31,3 3-1 0,0-4-2 16,6-3-1-16,-4-15-1 16,-1-13-4-16,8-10-7 15,11-9-26-15,-11-23-3 16,0 0-1-16,13-4-1 15</inkml:trace>
  <inkml:trace contextRef="#ctx0" brushRef="#br0" timeOffset="310093.0972">24898 9959 14 0,'-68'-37'27'16,"20"33"-3"0,48 4-3-16,-59 23-5 15,59-23-3-15,-62 58-2 16,62-58-2-16,-46 87-1 15,54-36-1-15,11 2 0 0,3-8-1 16,21-3-1-16,-2-10-1 16,14-13-1-16,29-19-1 15,-10-6-1-15,7-20 1 0,-10-8-1 16,-27-13 1-16,-29-11-1 16,0 0 0-16,-38-1 0 15,-27 7-1-15,2 5-1 16,-37 10-6-16,12 6-9 15,22 7-22-15,9 19-1 16,-7 1 1-16,49 4-1 0</inkml:trace>
  <inkml:trace contextRef="#ctx0" brushRef="#br0" timeOffset="310494.3407">25119 9815 64 0,'0'0'26'15,"0"0"-7"-15,-55-12-4 16,55 12-5-16,-16 85-2 16,-21-22-2-16,10 19 0 15,1 5-1-15,2 8-2 16,5-4-1 0,2 1-2-16,-16-14 0 15,11-9-1-15,15-17 1 16,7-52-2-16,-18 61 2 15,18-61-1-15,0 0 0 16,0 0-1-16,0 0-4 16,0 0-8-16,0 0-16 15,0 0-4-15,0 0-2 0,0 0 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1T10:54:00.85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9232 3817 37 0,'-19'-14'33'16,"19"14"0"-16,0 0-6 0,15 17-14 15,10 2-3-15,3 9-5 16,10 5-1-16,5 5-1 15,1 3-4-15,2 1-7 16,-3-1-16-16,-10-9-10 16,3 1-1-16,-12-15-1 31</inkml:trace>
  <inkml:trace contextRef="#ctx0" brushRef="#br0" timeOffset="216.4482">9638 3803 47 0,'-19'7'35'15,"-12"3"1"-15,-6 8-14 16,-3 15-7-16,-8 2-5 16,-1 9-2-16,0-1-4 0,0 2-2 15,8-4-7-15,4-7-5 16,12-5-13-16,13-5-13 31,5-15-1-31,7-9 0 0</inkml:trace>
  <inkml:trace contextRef="#ctx0" brushRef="#br0" timeOffset="649.3561">9827 3782 15 0,'0'0'29'31,"0"0"2"-31,0 25-5 16,-11 6-12-16,0 6-5 0,2 11-3 15,-4-1 0-15,10 0-1 16,-3-2-2-16,6-7 1 16,0-11 0-16,6-8 0 15,-6-19 0-15,19-4 0 16,-12-14 1-16,1-12 0 0,-8-12-1 16,-3-9-1-16,-7-8-1 15,2-1-1-15,-8 2-1 16,1 5 0-16,0 5 0 15,3 12-1-15,7 8 1 16,5 10 0-16,13 7-1 16,9 5-1-16,12 6-6 0,4-8-8 15,14 2-20-15,10 6 0 16,-2-9 0-16,5 11-1 16</inkml:trace>
  <inkml:trace contextRef="#ctx0" brushRef="#br0" timeOffset="881.1694">9749 4124 9 0,'0'18'31'15,"0"-18"1"-15,34 12-3 16,1-9-15-16,8 0-10 16,3 3-27-16,-4-13-3 15,6 7-3-15,-16-8-2 16</inkml:trace>
  <inkml:trace contextRef="#ctx0" brushRef="#br0" timeOffset="1249.8299">10038 3863 50 0,'-3'-14'34'0,"3"14"1"15,15 18-11-15,-12-3-14 0,4 6-3 16,-1 0-2-16,4 5 0 15,-7-6-1-15,3-1-1 16,-3-6 0-16,-3-13-1 16,12 0 0-16,0-13-1 0,1-5 0 15,3-3 0-15,2 2 0 16,-3 0-1-16,1 3 0 16,-2 11 0-16,1 5 1 15,-4 9 0-15,-4 9 0 16,1 6 0-16,-1 4-1 31,2-5-8-31,3-2-27 0,0 1-3 16,-5-9 0-16,8-3 0 15</inkml:trace>
  <inkml:trace contextRef="#ctx0" brushRef="#br0" timeOffset="1681.1697">10391 3645 30 0,'3'-11'32'0,"13"11"2"16,-4-5-4-16,4-3-17 15,5 4-4-15,-1-1-1 16,4 2-3-16,-8 3 0 16,2 0-2-16,-5 7-2 15,-7 3 0-15,0 9 0 16,-3 3-1-16,-1 10 1 0,4 6-1 16,-2 0 1-16,3 8 0 15,2 0 1-15,3 2-1 16,1-4 1-16,-3-4 0 15,-1-4 1-15,-3-4-1 16,-6-7 1-16,-5-3-1 16,-9-10 0-16,-3-3 0 0,-3-3 0 15,-1-5-3-15,-1-1-2 16,-1 0-14-16,6-8-21 16,17 8-1-16,-7-16 0 15,20 8 0-15</inkml:trace>
  <inkml:trace contextRef="#ctx0" brushRef="#br0" timeOffset="2219.3941">11095 3934 9 0,'12'9'28'15,"16"-9"1"-15,27 4-12 16,19-1 0-16,21-3-1 16,21 3-1-16,10-3-4 15,16 0-2-15,-4-6-3 0,-3 2-2 16,-17 2-3-16,-17-4-2 0,-24 4-1 16,-21-5 0-1,-23 2-1-15,-20-3 1 0,-13-1-1 16,-16-3 0-16,-5 0 2 15,-1-1 1-15,-2-1 0 16,4 0-1-16,8 5 1 16,12 9 1-1,-6-10 1-15,16 14-1 16,4 2 1-16,8 5 0 16,-3 1 0-16,2 3 1 15,-8 3-3-15,-4-4-2 16,-9 3-14-16,-8 0-17 15,-17-13 0-15,-4 5-1 16,-23-9 0-16</inkml:trace>
  <inkml:trace contextRef="#ctx0" brushRef="#br0" timeOffset="2519.4461">11276 3826 7 0,'0'0'29'31,"-5"-12"3"-31,-7 12-3 0,-11 6-13 16,-3-1-4-16,-1 8-2 15,2-1-3-15,5 9-1 16,8 0-1-16,8 0-2 16,11 1 0-16,14-2-2 15,11-1-6-15,8-5-20 16,7-14-8-16,15 4-1 0,-10-19 0 16</inkml:trace>
  <inkml:trace contextRef="#ctx0" brushRef="#br0" timeOffset="3051.4204">11508 3379 19 0,'0'0'32'15,"0"0"0"-15,27 8-7 16,4-8-9-16,8 0-3 16,12 5-3-16,3-5-1 15,1 0-2-15,-6 2-2 16,-5 4-2-16,-16 1 0 16,-13 5-1-1,-24 4 0-15,-14 3-1 16,-19 5 0-16,-11 3 1 15,-4 5-1-15,1-3-1 0,2-2 0 16,3 1 0 0,18-7 1-16,13-2-1 15,20-8 1-15,11-3-1 0,13-1 1 16,14-5 0-16,8 1-2 0,7-3-10 16,-2 0-26-16,9 0-1 15,-13 0 1-15,-1 7-1 16</inkml:trace>
  <inkml:trace contextRef="#ctx0" brushRef="#br0" timeOffset="3604.9442">12810 3597 35 0,'0'0'35'16,"16"-4"2"-16,8 23-3 0,9 8-16 16,3 4-6-16,10 13-4 15,0 4-3-15,8 4-1 16,-8 2-4-16,-2-4-9 15,-4-2-13-15,-6-8-15 0,-18-13-1 16,5-5 0 0,-11-13 0-1</inkml:trace>
  <inkml:trace contextRef="#ctx0" brushRef="#br0" timeOffset="3836.1632">13326 3542 34 0,'-18'-14'36'0,"-4"17"1"16,-7 12-1-16,-15 14-18 15,-2 13-5-15,-13 8-5 16,-3 10-1-16,-5 1-3 16,4 4-2-16,2-5-4 15,8-11-6-15,15-6-8 16,5-12-15-16,13-12-7 0,20-7-1 15,0-12 1-15</inkml:trace>
  <inkml:trace contextRef="#ctx0" brushRef="#br0" timeOffset="4136.6587">13669 3488 27 0,'0'0'34'16,"-24"-15"1"-16,6 23 0 0,-10 7-17 0,-6 12-7 16,0 13-4-16,-2 11-3 15,3 8-1-15,9 5 0 16,8 6 0-16,12-4 0 15,13-1-1-15,13-10 1 16,7-12-3-16,8-8-5 16,3-10-20-1,-3-16-12-15,7-9-1 16,-11-13 0-16</inkml:trace>
  <inkml:trace contextRef="#ctx0" brushRef="#br0" timeOffset="4521.1371">13683 3742 25 0,'0'0'35'15,"0"0"1"-15,4 14 0 0,16-8-18 16,-1-3-6-16,11 3-4 0,-2-6-2 15,1 7-2-15,-1-5-1 16,-4 3-2-16,-11-2 1 16,-13-3-1-16,6 14 0 15,-12-3 0-15,-7 1-1 16,-5 2 1-16,2 0 0 31,-5 1-1-31,4 2 0 0,2-3 1 16,6-4-1-16,5-1 0 15,4-9 0-15,19 14-1 16,0-14-2-16,5 0-5 16,8-4-10-16,11 4-20 15,-11-10 1-15,3 5-2 16,-5-5 2-16</inkml:trace>
  <inkml:trace contextRef="#ctx0" brushRef="#br0" timeOffset="4952.7451">14054 3478 46 0,'9'0'36'16,"0"3"1"-16,15 21-4 15,-1 11-18-15,-4 7-5 16,3 11-4-16,-4 11-3 0,-3 7 0 16,-12-2 0-16,-6 1 0 15,-12-8-2-15,-4-6 1 16,-6-9-1-16,4-12 0 16,-2-7 0-16,5-8 0 15,6-9-1-15,12-11 0 16,-12 12 1-16,12-12-1 0,0 0 1 15,0 0-1-15,0 0 1 16,0 0-1-16,0 0 1 16,0 0-1-16,0 0 1 15,0 0-1-15,0 0 1 0,0 0-1 16,0 0-1 0,0 0-1-1,0 0-3-15,-6-10-10 16,6 10-24-16,0 0-1 15,0-13 0-15,0 13 1 0</inkml:trace>
  <inkml:trace contextRef="#ctx0" brushRef="#br0" timeOffset="6441.0772">9118 4947 18 0,'17'7'31'0,"-7"3"2"16,12 14-7-16,5 8-10 15,1 2-6-15,6 7 0 16,0 2-3-16,7-2-3 16,-7 2-7-16,-5-11-10 15,-2-8-18-15,-5-2-3 0,-13-14 0 16,7-1-1-16</inkml:trace>
  <inkml:trace contextRef="#ctx0" brushRef="#br0" timeOffset="6641.255">9483 4935 31 0,'0'0'36'16,"0"0"1"-16,-22 12-4 15,-3 20-15-15,-11 2-7 16,-2 12-2-16,-9 1-4 15,1 4-2-15,0-2-5 16,5-6-5-16,10-9-11 31,9-3-19-31,7-21 0 0,15-10-1 16,9 5 2-16</inkml:trace>
  <inkml:trace contextRef="#ctx0" brushRef="#br0" timeOffset="7010.0006">9673 5257 27 0,'-14'10'30'15,"14"11"1"-15,-8-9-9 31,4-2-9-31,4 2-3 0,0-12-1 16,0 0-1-16,0-12-2 16,0-3-1-16,-3-11 0 15,1-10-1-15,-5-8-2 16,1-3-1-16,-1-3-1 16,4-3 1-16,-3 2 0 15,2 0 0-15,4 4-1 0,7 10 0 16,-1 5 1-16,7 4-1 15,3 10-1-15,2 4-3 16,10 9-4-16,3 0-10 16,0 5-18-16,7 9 0 15,-5-6 0-15,7 12 0 16</inkml:trace>
  <inkml:trace contextRef="#ctx0" brushRef="#br0" timeOffset="7256.7604">9604 5366 28 0,'0'0'33'0,"12"12"0"15,3-12-8-15,13 0-11 16,1 0-7-16,5 0-15 0,3 0-22 16,-9-7-2-16,-1 0 0 15,-13-8-1-15</inkml:trace>
  <inkml:trace contextRef="#ctx0" brushRef="#br0" timeOffset="7572.3604">9818 5075 45 0,'10'3'33'0,"-10"-3"0"15,12 9-14 1,-3 5-8-16,-7-1-3 0,3 4-3 16,-5-3 0-16,5 2-2 15,-5-7 0-15,0-9-2 0,0 0 0 16,13-5-1-16,-1-12 0 15,1 0-1-15,5-4 1 16,-2 3 0-16,6 4 0 16,-4 4 2-16,0 10 0 15,1 7 0-15,-7 10 1 16,-3 5 0 0,-2 5-1-16,0-1-4 15,1-1-14-15,5-1-20 16,-10-9 0-16,9-3-2 15,-12-12 1-15</inkml:trace>
  <inkml:trace contextRef="#ctx0" brushRef="#br0" timeOffset="7810.3783">10197 5157 45 0,'18'0'34'0,"4"-4"1"0,8 4-10 16,3-3-14-16,-1 3-10 16,2 0-26-16,-9-5-7 15,6 10-3-15,-15-12 0 31</inkml:trace>
  <inkml:trace contextRef="#ctx0" brushRef="#br0" timeOffset="8357.7992">10531 4973 38 0,'6'11'33'16,"3"20"0"-16,0 0-15 15,-5 5-4-15,4 5-3 16,-8-3-3-16,6 0-2 15,-6-12-2-15,0-6-1 16,0-11-1-16,0-9 0 0,10-9-1 16,-3-11 0-16,5-6-1 15,4-3 1-15,-1 1 0 16,0 3-1-16,1 7 0 16,-3 6 0-16,2 12 0 15,-3 6 0-15,-2 13 1 0,-3 3 0 31,-1 2-1-31,3 2-2 16,3-2-8-16,-2-2-20 16,-1-7-6-16,9-1 0 15,-5-9 0-15</inkml:trace>
  <inkml:trace contextRef="#ctx0" brushRef="#br0" timeOffset="8642.5647">10934 5249 34 0,'-20'-13'30'15,"20"13"-3"-15,-24 5-7 16,24-5-10 0,-14 18-5-16,11-4-2 15,8 1 1-15,-1-3 0 16,11 3 2-16,-3-6 1 15,7-1-1-15,-7-8 1 16,4-5 0-16,-7-5-2 16,-1 0-5-16,-4-1-13 15,-4 11-22-15,-9-25-1 0,9 13-1 16,-8-5 0-16</inkml:trace>
  <inkml:trace contextRef="#ctx0" brushRef="#br0" timeOffset="9111.6381">11114 4829 20 0,'18'-3'31'16,"-5"-6"1"-16,10 4-9 16,2 0-10-16,-1-1-2 15,4 2-3-15,-4-1-2 16,-4 2-2-16,-2-2-2 16,-6 5-1-16,-2 5 0 0,-10-5-1 15,8 16 0-15,-8-1 1 16,-5 4-1-16,5 9 1 15,0 6-1-15,5 10 2 16,1 4-1-16,6 5 2 0,1-4-1 16,4 8 0-16,-3-7 2 15,-2 0 1-15,-4-11 0 32,-8-6 0-32,-8-11 0 0,-10-2-1 15,-9-8 0-15,-2-5-1 16,-5-7-2-16,0-7-6 15,6 2-17-15,9-2-17 16,0-10 0-16,19 5-1 16,0-8 1-16</inkml:trace>
  <inkml:trace contextRef="#ctx0" brushRef="#br0" timeOffset="9690.1567">12035 5179 21 0,'0'0'29'15,"23"0"-10"-15,12 0-1 0,20 0-2 16,13 0 0-16,11 0-3 15,18 0-2-15,5 0-4 16,7 5 0-16,-10-5-2 16,-9 5-1-16,-16-5-2 15,-14 5-1-15,-15-5-1 16,-16 0-3 0,-14-5-1-16,-15-7-2 15,-6 2 0-15,-3-5-1 16,2 1 0-16,-2-3 1 15,6 5 1-15,3-1 2 16,0 13 3-16,9 0 3 16,1 5 1-16,5 8 1 0,-4-1 2 15,1 4 0-15,-6 2 1 16,-1-3-1-16,-8-3-3 0,-6 0-6 16,-7-6-12-16,-2 0-20 15,-16-9-1-15,-1 3-1 16,-14-6 0-16</inkml:trace>
  <inkml:trace contextRef="#ctx0" brushRef="#br0" timeOffset="9991.0055">12119 5032 55 0,'0'0'34'16,"-15"-3"-2"-16,-6 11-14 0,-9 4-6 16,5 7-3-1,-3 5-3-15,10 7 0 0,1-4-1 16,17 2-1-16,8-2-1 15,16-2 0-15,14-6-4 0,5-8-7 16,8-11-27-16,1 0-3 16,-5-18 1-16,-3 0-1 15</inkml:trace>
  <inkml:trace contextRef="#ctx0" brushRef="#br0" timeOffset="10509.5367">12181 4546 26 0,'0'0'29'0,"-19"0"-2"16,19 0-10-16,23-4-2 15,6 4-3-15,19 0-1 0,1-4-1 32,11 4-2-32,-2 0-2 0,2 0-2 15,-8 4-1 1,-9 0-1-16,-14 0-1 16,-11 7 1-16,-15 2 0 0,-13 2 0 15,-14 6 0-15,-14 4 0 16,-10 3-1-16,-4 5 1 15,-2 2-1-15,-2-5-1 0,7 1 0 16,8-6 0-16,13-3 0 16,10-6 0-16,18-7 1 15,12-6 0-15,12-3-1 16,17 0 1-16,8-6 0 16,13 2 0-16,5-1 1 15,-1-2-2-15,-3 3 1 0,-8 4 0 16,-10-3 0-16,-12 3-1 15,-11 4 1-15,-13-4-4 16,-9 0-8-16,-6 13-27 16,-7-13 0-16,1 3-1 15,-7-3 1-15</inkml:trace>
  <inkml:trace contextRef="#ctx0" brushRef="#br0" timeOffset="11511.6393">13620 5011 23 0,'27'-12'60'16,"-2"5"-38"-16,10 3-3 15,3-1-5-15,7 5-2 0,-4 0-3 16,2 2-2-16,-6 2-4 15,-8 3-1-15,-11 4 0 16,-9 3-1-16,-12 2-1 0,-13 5 2 16,-5-1-2-16,-10 6 1 15,-6 3 0-15,2-1 0 16,-2-2-1-16,0-2 1 16,9-4-1-16,6-1 0 15,9-5 1-15,9-4 0 0,4-10 0 16,21 9 1-16,6-9-1 15,7-2 0-15,9-4-2 16,1-6-10-16,3-1-25 16,2 3-2-16,-11-14 1 15,-1 4-1-15</inkml:trace>
  <inkml:trace contextRef="#ctx0" brushRef="#br0" timeOffset="11815.0012">13929 4696 12 0,'0'0'63'15,"16"-10"-39"-15,3 10-6 16,6 0-5-16,3 0-3 16,9 0-6-16,-1 0-10 15,2 7-18-15,-6-11-9 16,5 6 0-16,-10-7 0 15</inkml:trace>
  <inkml:trace contextRef="#ctx0" brushRef="#br0" timeOffset="12246.7625">14342 4531 40 0,'3'-13'32'15,"7"21"-5"-15,-3 2-8 32,-4 9-6-32,3 6-3 0,-1 3-4 15,-1 3 0-15,-4-3-1 16,6 0-1-16,-6-8 0 15,0-1-1-15,0-19-1 16,0 9-1-16,0-9 1 16,12-21-1-16,-3-1-1 15,4 2 1-15,3-6-1 0,2 2-1 16,1 5 0-16,2 1 1 16,-5 9 0-16,2 9 1 15,-7 7 1-15,-2 9 0 16,-2 2 0-16,-4 7 0 15,-3 2-2-15,0 4-5 0,4 1-16 32,1-2-15-32,-5-11-1 0,5 4-1 15,-5-9 1 1</inkml:trace>
  <inkml:trace contextRef="#ctx0" brushRef="#br0" timeOffset="12594.2134">14724 4799 46 0,'-22'-12'31'15,"22"12"-2"-15,-19 2-13 16,7 6-8-16,3 6-4 16,4 6-3-16,5 4 0 15,3-2 0-15,6-3 1 16,5-2 1-16,3-2 2 16,2-11 1-16,3-4 0 0,-7-13 1 15,-1-1 0-15,-9-9-1 16,-5 4-1-16,-6 1-6 0,-8-1-15 15,-8 0-21 1,7 10 0-16,-6-1 0 0,21 10-1 16</inkml:trace>
  <inkml:trace contextRef="#ctx0" brushRef="#br0" timeOffset="13062.92">15065 4809 29 0,'24'3'36'16,"0"16"1"-16,15 14 0 15,2 16-20-15,7 4-4 16,8 10-2-16,-8 3-4 16,1 0-5-16,-6-3-6 0,-10-11-7 15,-7-13-26-15,-4-8 0 16,-10-16-1-16,0-10-1 15</inkml:trace>
  <inkml:trace contextRef="#ctx0" brushRef="#br0" timeOffset="13294.0192">15586 4836 39 0,'-7'-11'35'16,"-5"-2"1"-16,-4 13-2 0,-8 14-17 15,-12 5-6 1,-4 13-3 0,-15 11-3-16,-3 11-1 15,-7 4-3-15,1 3-1 16,3 4-3-16,6-7-6 0,10-1-7 16,10-10-19-16,9-21-3 15,18-4 0-15,8-22 1 16</inkml:trace>
  <inkml:trace contextRef="#ctx0" brushRef="#br0" timeOffset="13633.7277">15996 4703 31 0,'-21'-12'31'0,"1"17"1"15,-14 4-10-15,0 14-9 32,-2 19-3-32,-5 12-1 0,7 13-3 0,9 6 1 15,12 6 0-15,10-1-1 16,16 2 0-16,9-12-1 15,12-8-2-15,6-15-5 16,3-16-12-16,-5-11-23 16,2-8 0-16,-9-20-2 15,3-2 1-15</inkml:trace>
  <inkml:trace contextRef="#ctx0" brushRef="#br0" timeOffset="14033.6376">15981 5036 14 0,'12'-11'67'16,"7"11"-36"-16,2 0-10 15,4-5-6-15,10 5-3 0,-5 0-4 16,7 0-1-16,-8 0-3 16,-1 4 0-16,-11 1-2 15,-7 6 0-15,-10 1 0 16,-12 4-1-16,-4 3 1 16,-4 3-1-16,-3 0-1 15,-2-1 1 1,3 1-1-16,4-4 1 15,8-2-1-15,5-3 0 16,5-4 0-16,14-4 0 16,2 1 0-16,5-6-1 15,4 0-4-15,2-8-8 16,2-1-23-16,2 1-2 16,-5-5-1-16,2 6 1 0</inkml:trace>
  <inkml:trace contextRef="#ctx0" brushRef="#br0" timeOffset="14434.6703">16380 4750 46 0,'16'6'36'16,"8"13"1"-16,-1 9-8 16,2 10-14-16,6 10-4 15,-10 5-3-15,3 10-3 16,-11 5-2-16,-7 1-1 15,-6-3 0-15,-8-8-1 0,1-7-1 16,-8-7 0-16,5-10-1 16,-3-4 0-16,2-10 1 15,5-8 0-15,6-12-1 16,-14 9-1-16,14-9-2 16,-12-3-4-16,12 3-17 15,0 0-12 1,-21-18-1-16,21 18 0 15</inkml:trace>
  <inkml:trace contextRef="#ctx0" brushRef="#br0" timeOffset="31306.4097">1068 6890 40 0,'-50'-23'32'15,"50"23"-5"-15,-81 28-9 16,81-28-4-16,-65 61-5 15,44-20-1-15,17 2-3 16,14 3-1-16,12-3-1 0,-22-43-1 16,87 66-1-16,-38-44-1 15,4-10 1-15,-6-5 0 16,-11-7-1-16,-36 0 1 16,0 0 1-16,0 0-1 15,0 0 1-15,-62 9 0 16,13 2 0-1,3 5-1-15,-4 8 1 16,50-24-1-16,-65 64 0 16,65-64 0-16,-15 76 0 0,15-76 0 15,49 59 1-15,-49-59 0 16,90 24-2-16,-32-28 1 16,1-10-1-16,-2-9 1 15,2-12-2-15,-15-5 1 0,-7 0 0 16,-8 0-1-16,-12 3 3 15,-7 8-1-15,-7 8 0 16,-3 21 1-16,0 0 1 16,-8 14-1-16,8 14 0 15,6 7 0-15,-1 9-3 16,2-2-3-16,0 2-6 0,1-9-16 16,3-18-14-16,-1-5 2 15,-10-12-2-15</inkml:trace>
  <inkml:trace contextRef="#ctx0" brushRef="#br0" timeOffset="31437.9012">1289 7003 33 0,'-22'-55'36'16,"5"16"0"-16,6 5-1 16,11 20-21-16,0 14-19 15,3 10-26-15,7 15-3 16,-1-1-2-16,5 12 0 15</inkml:trace>
  <inkml:trace contextRef="#ctx0" brushRef="#br0" timeOffset="31622.8255">1555 7240 73 0,'35'32'39'0,"-4"6"0"16,-6-6-8-16,-3-8-19 15,-1-1-5-15,-5-9-1 16,-2-6-2-1,-5-12-2-15,0-5 0 16,-2-6-4-16,-2-8-7 16,3 1-21-16,0 2-11 15,-3-7 0-15,4 7 0 0</inkml:trace>
  <inkml:trace contextRef="#ctx0" brushRef="#br0" timeOffset="32010.2194">2019 7234 32 0,'7'22'39'15,"-7"8"0"-15,-11-1-1 16,-8-2-14-16,5-2-9 16,-8-6-8-16,2-2-4 15,0-9-4-15,0-8-3 16,8-5-2 0,1-12 0-16,11-2-2 15,-5-6 0-15,13 5 0 16,1-1 1-16,8 8 4 15,2 3 2-15,2 10 4 16,1 6 0-16,-2 7 3 0,4 9 0 16,-5-2 1-16,-1 1-2 15,0-5 1-15,1-3-2 16,-3-10-1-16,1-3-1 0,3-12-1 16,-6-7 0-16,3-3 0 15,-4-2-1-15,-5-2 0 16,3 6 1-16,0 7-1 15,-1 7 2-15,-10 6 0 16,12 22 0 0,-7 3-2-16,2 7-7 15,7 3-29-15,3 5-2 16,3-8-1-16,16-3-1 16</inkml:trace>
  <inkml:trace contextRef="#ctx0" brushRef="#br0" timeOffset="32442.0375">3829 7202 43 0,'17'10'37'15,"15"17"1"-15,5 4-1 0,-3 7-23 16,13 11-7-16,-1 2-5 16,-5-1-9-16,2-5-25 15,-6-6-4-15,-9-19-2 16,-3-8 1-16</inkml:trace>
  <inkml:trace contextRef="#ctx0" brushRef="#br0" timeOffset="32611.3528">4260 7216 46 0,'-38'2'39'0,"-9"20"0"15,-11 9-1-15,-7 5-22 16,6 8-8-16,0 7-5 15,6-4-8-15,13-4-17 0,14-2-16 16,5-21 0-16,18-8 0 16,3-12-2-16</inkml:trace>
  <inkml:trace contextRef="#ctx0" brushRef="#br0" timeOffset="32911.8718">4355 7403 31 0,'4'38'34'16,"-14"-10"0"-16,10 0-5 15,0-4-15-15,-3-9-4 16,6-5-3 0,-3-10-3-16,4-15 0 15,-4-9-2-15,3-8 0 16,-6-8-1-16,-4-6 0 0,0-3-1 15,-4-2 0-15,1-2 0 16,0 4 0-16,5-1 0 16,8 8-1-16,9 6 2 15,7 1-3-15,12 10-5 0,8 2-10 16,5 6-18-16,7 11-1 16,-3 0 0-16,5 15-1 15</inkml:trace>
  <inkml:trace contextRef="#ctx0" brushRef="#br0" timeOffset="33143.1703">4349 7607 40 0,'12'17'32'0,"4"-10"-5"16,14-5-14-16,10-2-12 0,2-5-22 15,5 5-7 1,-16-15-2-16,0 9-1 0</inkml:trace>
  <inkml:trace contextRef="#ctx0" brushRef="#br0" timeOffset="33443.6709">4594 7256 37 0,'10'-7'37'0,"0"11"0"15,1 13-5-15,2 4-14 32,-8 1-7-32,1 10-2 0,-6-7-4 15,0 0-1-15,0-5-3 16,0-10 0-16,0-10-2 15,0 0-1-15,16-13 1 16,-6-4-1-16,6 0-1 16,-1-1 1-16,1 0 1 15,-1 4 0-15,1 9 1 0,-4 7 1 16,0 5-1-16,-6 8 1 16,4 4-5-16,-10-2-14 0,0 3-18 15,2-1-1-15,-2-9 0 16,0-10-1-1</inkml:trace>
  <inkml:trace contextRef="#ctx0" brushRef="#br0" timeOffset="33812.7485">4860 7036 51 0,'7'-20'34'0,"16"11"-1"16,2-4-15-16,4 3-11 16,5 5-3-16,-1 5-1 15,-4 5-1-15,-6 2 0 16,-3 5 0-16,-5 2-1 16,-2 7-1-16,-8 2 1 15,1 2 0 1,-3 6 0-16,0 5 1 15,-3 3 0-15,7 7 0 16,-1 1 2-16,0 1 0 0,0 2 0 16,-3 3 1-1,-7-4-1-15,-1-1-1 16,-9-4 0-16,-4-8 0 0,-7-9-2 16,0-10-1-16,0-11-7 0,2-12-16 15,10-11-16 1,13-8 0-16,11-11 0 0,20 3 0 15</inkml:trace>
  <inkml:trace contextRef="#ctx0" brushRef="#br0" timeOffset="34066.0042">5510 7258 38 0,'12'0'35'0,"4"-5"1"16,19 5-7-16,9 0-14 16,1 0-10-16,6 0-8 15,-1 0-17-15,-1 4-14 16,-17-8-1-16,-3 4 0 15</inkml:trace>
  <inkml:trace contextRef="#ctx0" brushRef="#br0" timeOffset="34216.6133">5583 7348 41 0,'7'18'35'0,"15"-18"0"15,19 5-4 1,10-5-34-16,-4-5-24 15,11 5-5-15,-8-6-3 16,1 6 1-16</inkml:trace>
  <inkml:trace contextRef="#ctx0" brushRef="#br0" timeOffset="34686.0136">6739 6616 30 0,'-66'41'33'0,"1"35"2"0,-7 18-13 0,10 27-5 16,15 26-3 0,11 10-4-16,25 11-3 0,18-5-2 15,18-11 0-15,12-19-4 16,16-19-5-16,15-29-19 16,10-28-14-16,-7-34 0 31,3-19 0-31</inkml:trace>
  <inkml:trace contextRef="#ctx0" brushRef="#br0" timeOffset="34917.5172">6941 6914 24 0,'0'-72'33'0,"8"9"-2"15,-5 8-8-15,-1 6-3 16,4 15-5-16,-6 14-4 0,0 20-2 16,0 19-3-1,0 18-2 1,0 14-3-16,4 9-6 16,5 13-13-16,7 4-19 15,-7-8 0-15,7-5 0 0,-10-8 0 16</inkml:trace>
  <inkml:trace contextRef="#ctx0" brushRef="#br0" timeOffset="35085.9898">6673 7340 32 0,'15'5'32'0,"12"-10"1"15,20 5-6-15,9-5-18 16,10 5-8-16,4 0-17 15,-4 0-14-15,7 7-1 0,-17-7-1 16</inkml:trace>
  <inkml:trace contextRef="#ctx0" brushRef="#br0" timeOffset="35467.202">6735 7645 41 0,'0'0'33'0,"-3"-24"0"0,27 5-15 15,13 4-6-15,10-2-3 16,6 8-3-16,-1 0-1 16,-3 9-2-16,-8 0-1 0,-13 10 0 15,-16 3-2-15,-12 4 1 16,-18-2-1-16,2-1 0 15,-4 0-1-15,3-2 1 16,7-2-1-16,10 2 1 16,14-2 0-16,7 2 0 15,7 4 0 1,-3 4 1-16,-4 2 0 16,-9 7 1-16,-12 0 0 15,-14-1-1-15,-12-5-3 16,-14-4-4-16,-1-11-18 15,1-6-12-15,-3-17 1 16,16-7-1-16</inkml:trace>
  <inkml:trace contextRef="#ctx0" brushRef="#br0" timeOffset="35751.8163">7311 6641 66 0,'44'15'37'16,"15"31"0"-16,5 26-15 16,-4 24-11-16,-2 28-3 31,-17 18-2-31,-19 14-2 0,-29 8-1 15,-21-5-2-15,-16-13-2 16,-11-17-5-16,2-16-14 16,0-26-18-16,4-36-2 15,18-25 2-15,13-32-1 0</inkml:trace>
  <inkml:trace contextRef="#ctx0" brushRef="#br0" timeOffset="36305.6395">7636 6585 25 0,'0'0'34'15,"25"12"2"-15,-18 0-2 0,-1 7-18 16,3 9-5-16,-5-2-3 16,2 1-2-16,-6-6-1 15,0-4-2-15,0-17-1 16,0 0 0-16,0 0-1 0,15-19 0 15,-2-1-1-15,-1-4 0 16,9 3-1-16,-2-1 1 16,3 6 0-16,-3 11 0 15,-1 5 0-15,-3 15 1 16,-6 3 0-16,-2 6-5 16,-4 3-33-16,1 6 1 0,-4-5-1 15,2 5-1-15</inkml:trace>
  <inkml:trace contextRef="#ctx0" brushRef="#br0" timeOffset="36937.5571">8260 7187 32 0,'3'-13'33'16,"7"13"0"-16,-10 0-11 0,-4 16-7 15,4 10-3 1,-9 3-4-16,9 8-2 0,0 4-1 16,3 2 0-16,6-6-1 15,7-1-1-15,8-9 1 16,5-8-1-16,3-11-1 16,4-11 0-16,-5-9 0 0,4-8-1 15,-9-7 0-15,-2-6 0 16,-9-5-1-16,-6 2 0 15,-9 3 0-15,0 5-1 16,-6 7 0-16,-3 8 0 16,9 13 1-16,-16 0-1 31,13 17 2-31,3 7-2 0,0 5 0 16,7 1-4-16,1 7-9 15,3-4-23-15,0-11-1 16,5 1 1-16,-1-14-2 15</inkml:trace>
  <inkml:trace contextRef="#ctx0" brushRef="#br0" timeOffset="37253.6089">8733 7348 34 0,'5'24'31'15,"-10"-3"-2"-15,5 1-10 16,0 6-5-16,0-8-5 31,0-5-1-31,0-15-2 0,0 0-1 16,0 0 0-16,9-15 0 15,-9-9 0-15,0-7-1 16,-4-10 0-16,-2-3-1 16,-2-8-1-16,1-1 0 15,-2-4-1-15,5-4-1 16,4 6 0-16,4 4 0 0,8 4 0 15,10 9-2-15,5 11-2 16,5 3-9-16,8 5-24 16,6 16 0-16,-2 1-1 15,5 7 1-15</inkml:trace>
  <inkml:trace contextRef="#ctx0" brushRef="#br0" timeOffset="37507.1713">8746 7515 58 0,'11'9'35'0,"5"-9"0"16,12 5-14-16,9 2-15 16,1 0-18-16,7 6-19 0,-14-13-3 15,7 0-1-15,-13-10 0 16</inkml:trace>
  <inkml:trace contextRef="#ctx0" brushRef="#br0" timeOffset="37876.8136">9042 7173 38 0,'10'5'34'15,"-10"-5"1"-15,6 20-4 16,-6-2-19-16,0 2-4 0,0 2-2 15,0-2-2-15,0-4-1 16,0-16 0-16,0 10-1 16,0-10-1-16,19-13 0 15,-1-3-1-15,1-6 0 16,5 2 0-16,4 3 0 16,1 2-1-1,1 6 2-15,-5 9 0 16,-2 5 0-16,-9 7 1 15,-4 9-1-15,-6 7-1 16,-4 0-10-16,-7-1-26 16,7 2 0-16,-3-10-1 15,9 3 0-15</inkml:trace>
  <inkml:trace contextRef="#ctx0" brushRef="#br0" timeOffset="38092.6648">9527 7062 52 0,'9'6'37'0,"0"7"0"16,-3 9-8-16,6 13-14 16,-6 5-6-16,4 6-2 15,-3-3-4-15,2-4-3 16,0-3-8-16,-2-11-16 31,-4-10-14-31,2-6 1 0,-5-9-2 16</inkml:trace>
  <inkml:trace contextRef="#ctx0" brushRef="#br0" timeOffset="38255.8034">9449 7252 31 0,'-12'0'35'16,"12"0"1"-16,0 0 0 0,26-7-17 15,1 7-10-15,10 0-8 16,5 4-12-16,2 0-24 16,2-4 0-16,4 0-1 15,-10 0 0-15</inkml:trace>
  <inkml:trace contextRef="#ctx0" brushRef="#br0" timeOffset="38558.6959">9834 7160 60 0,'15'-8'36'0,"10"8"-3"16,-1 0-13-16,0 0-8 15,2 8-4-15,-5 1-2 16,-5 4-3-16,-6 3 0 15,-10 2-1-15,-10 2 1 16,-2 3-1-16,-4-1-1 0,1 0 1 31,-5-5-1-31,5 1 0 0,7-5-1 16,8-3 0-16,8-1-5 16,5-9-9-16,5 0-24 15,10 0 1-15,4-7-1 16,15 4 0-16</inkml:trace>
  <inkml:trace contextRef="#ctx0" brushRef="#br0" timeOffset="39059.1728">10125 6895 16 0,'21'-5'31'0,"-3"-8"1"16,15 3-8-16,-3 4-7 0,4 2-5 15,3 4-3-15,-6 0-3 16,-2 6 0-16,-11 1-3 16,0 6 0-16,-8 4-1 15,-8 7-1-15,-2 8 0 16,0 1 1-16,0 9-2 0,0 4 1 16,7 2 0-16,-3 5-1 15,5-4 1-15,3-2 0 16,-4-3 0-16,2-5 0 15,-4-5 0-15,-6-4 2 16,-8-6-1-16,-2-3 0 31,-15-6 0-31,-3-6 0 0,-5 0 1 16,-5-4-1-16,-2-5-2 16,2-4-3-16,7-1-16 15,7 0-18-15,-1-7-1 16,6 3 1-16,-2-8-1 15</inkml:trace>
  <inkml:trace contextRef="#ctx0" brushRef="#br0" timeOffset="83820.1964">10977 7211 26 0,'-12'0'32'0,"12"0"-3"15,9 6-8-15,13-6-6 16,12 0-5-16,3 3-2 16,7-3-4-16,2 0-5 0,-1 0-10 15,-4 0-15-15,2 7-7 16,-20-7 1-16,-1 3-1 15</inkml:trace>
  <inkml:trace contextRef="#ctx0" brushRef="#br0" timeOffset="84004.3004">11031 7325 22 0,'-10'10'35'0,"20"2"0"15,11-5-5-15,13-4-7 16,9 3-6-16,1-6-4 0,5 3-8 16,-2-3-25-16,-7 6-15 0,-15-6-2 15,-5 6 0 1</inkml:trace>
  <inkml:trace contextRef="#ctx0" brushRef="#br0" timeOffset="84720.9486">12283 6747 2 0,'-36'23'33'0,"-7"33"1"15,-14 13 1-15,0 30-13 16,7 22-5-16,7 13-4 16,20 10-3-16,17-1-2 15,25-8-3-15,19-21-3 16,17-20-6-16,16-24-14 0,9-25-18 15,-3-32 0-15,4-13-1 16,-14-28-1-16</inkml:trace>
  <inkml:trace contextRef="#ctx0" brushRef="#br0" timeOffset="85037.0516">12597 7165 14 0,'13'-15'30'0,"-7"-17"2"16,6-6-10-16,-6-4-5 0,1-4-5 15,-2 4-2-15,-5-1-2 16,0 10-2-16,0 6 0 15,-5 18-2-15,5 9 0 16,-10 32-1-16,7 7-1 16,3 11-1-16,0 7-1 0,0 4-2 15,6 4-5-15,3-5-9 16,3-13-19-16,4-4 1 16,-9-17-2-16,5-2 1 15</inkml:trace>
  <inkml:trace contextRef="#ctx0" brushRef="#br0" timeOffset="85206.1777">12414 7347 47 0,'12'10'32'0,"7"-10"-3"16,15 3-14-1,16-2-6-15,8 4-7 16,7-1-15-16,-3-4-18 0,7 8 1 15,-22-8-2-15,2 5 5 16</inkml:trace>
  <inkml:trace contextRef="#ctx0" brushRef="#br0" timeOffset="85591.5044">12471 7585 23 0,'0'0'32'0,"0"-11"1"15,20 4-3-15,8 0-15 16,7-3-7-16,8 6-3 0,-3 0-1 16,-6 4-3-16,-3 4 1 15,-12 3-1-15,-19-7 0 16,3 17-1-16,-16-10 1 15,-2-1-1-15,0 4 1 0,2-1-1 16,13-9-1 0,0 9 1-16,18 2 0 0,4 2-1 15,6 6 2-15,-5 2 0 16,-5 3 0-16,-6 4 1 0,-12 1 0 16,-21-1 0-16,-9-2-1 15,-10-11-5-15,-3-2-12 16,0-7-18-16,-3-18 0 31,11-3-1-31,1-18-1 0</inkml:trace>
  <inkml:trace contextRef="#ctx0" brushRef="#br0" timeOffset="85892.3398">12934 6676 50 0,'45'18'37'0,"0"16"0"16,5 26-14-16,-3 27-9 0,-10 20-3 15,-9 21-2 1,-19 11-4-16,-15 5-1 0,-18-1-2 16,-13-15-4-16,-5-14-1 15,-6-19-7-15,10-25-25 16,3-19-3-16,5-28-1 0,20-18 1 16</inkml:trace>
  <inkml:trace contextRef="#ctx0" brushRef="#br0" timeOffset="86493.4713">13382 6699 32 0,'-8'-22'30'0,"8"10"-6"15,8 0-4-15,3 2-3 16,8 3-5-16,0 5-2 16,5 8-2-16,-7 3-1 15,-5 9-3-15,-9 7 0 16,-7 4-2-16,-8 2 1 0,-10 1-2 16,-2-6-1-16,2-2 0 15,3-4-1-15,9-7 1 0,10-3 0 16,16-5 0-16,7-5 1 15,11 0-1-15,0 0-5 16,3 4-30-16,-3-12 0 16,3 8-1-16,-6-10-1 0</inkml:trace>
  <inkml:trace contextRef="#ctx0" brushRef="#br0" timeOffset="86958.2219">14116 6797 34 0,'-22'10'32'0,"-20"17"2"16,-3 25-14-16,-4 27-5 15,-3 22-4-15,9 23-2 16,4 14-3-16,18 9-2 0,11-6 0 16,17-8-3-16,17-18-4 15,17-22-7-15,15-28-20 16,9-21-4-16,1-31-2 15,2-13 1-15</inkml:trace>
  <inkml:trace contextRef="#ctx0" brushRef="#br0" timeOffset="87259.008">14355 7179 25 0,'0'-29'33'15,"10"4"1"-15,-10-10-4 16,5 2-15-16,1 1-4 16,-6-1-4-16,7 8-3 15,-7 8 0-15,0 17-1 16,0 9-1-16,-4 16 0 0,-1 12-1 15,5 10-1-15,-4 9-6 16,1-2-12-16,-1-5-17 16,12 1 0-16,-8-17-1 0,9-5 1 15</inkml:trace>
  <inkml:trace contextRef="#ctx0" brushRef="#br0" timeOffset="87428.2801">14113 7461 48 0,'10'7'35'15,"5"-7"0"-15,23 0-13 16,10 0-9-16,8-3-8 0,4 1-10 16,3-4-22-16,6 9-7 15,-17-6-1-15,-3 9 0 16</inkml:trace>
  <inkml:trace contextRef="#ctx0" brushRef="#br0" timeOffset="87796.5235">14210 7669 40 0,'-10'3'33'15,"10"-3"-3"-15,6-15-11 0,19 10-5 16,6-2-5-16,12 2-4 0,0 5-2 16,1 0-1-1,-10 5 0-15,-6 7-2 0,-16 3 0 16,-12 3-1-16,-11-1 0 16,-11-1 0-16,-1 0 0 15,2 0-1-15,2-3 0 16,7-3 1-16,12 0 1 0,13 1 0 15,5 1 1-15,1 1 2 16,-1 2-1-16,-6 2 1 16,-12-1 0-16,-9 1 0 15,-13-3-2-15,-13-3-5 16,2-7-16-16,-4 2-15 31,-7-16 1-31,17 0-2 0</inkml:trace>
  <inkml:trace contextRef="#ctx0" brushRef="#br0" timeOffset="88080.8444">14624 6924 22 0,'38'-13'35'15,"-1"13"0"-15,5 32 1 16,-5 21-16-16,-8 18-9 31,-4 25-4-31,-16 18-1 0,-9 8-2 16,-9 1-3-16,-16-5 0 16,-6-9-1-16,-4-11-9 15,2-14-4-15,1-18-22 16,1-34-2-16,13-6 1 15,0-23 0-15</inkml:trace>
  <inkml:trace contextRef="#ctx0" brushRef="#br0" timeOffset="88431.0004">14956 6854 72 0,'22'7'35'0,"-4"-7"-3"16,9-6-19-16,7 4-9 0,5-2-20 16,4 4-17-16,-9-5-2 15,5 7 0-15,-10-6 0 16</inkml:trace>
  <inkml:trace contextRef="#ctx0" brushRef="#br0" timeOffset="88784.011">15273 6788 62 0,'6'-14'34'0,"12"5"-3"16,1 5-14-16,7-1-5 0,4 5-5 16,-3 8-5-16,-5 2 1 15,-6 4-2-15,-11 6 1 16,-7 1-1-16,-11 8 0 16,-8-1 0-16,-1-2 1 15,-3 0-1-15,4-5 1 16,8-5-1-1,7-4 1-15,6-12-1 16,23 4 1-16,0-10-1 16,8 0-1-16,3 5-5 15,-6-7-10-15,-4 3-23 16,2 5 1-16,-16 3-1 16,3 7 0-16</inkml:trace>
  <inkml:trace contextRef="#ctx0" brushRef="#br0" timeOffset="90095.9947">16049 6842 20 0,'-15'-10'31'0,"-10"41"2"16,-15 18-9-16,-10 28-8 15,0 29-4-15,-1 16-3 0,15 15-1 16,6 4-3-16,19 4 0 16,15-20-4-16,18-14-4 15,21-23-11-15,10-23-19 16,5-33-2-16,8-14 0 15,-7-29 1-15</inkml:trace>
  <inkml:trace contextRef="#ctx0" brushRef="#br0" timeOffset="90411.7276">16272 7150 39 0,'0'-35'34'0,"7"1"0"16,-7-7-13-16,0-2-6 31,0 5-3-31,0-1-5 0,0 9-2 15,0 10-2-15,0 20 0 16,0 0-2-16,3 36 0 16,2 5 0-16,2 7-2 15,5 9-3-15,-6-1-7 16,6 1-17-16,5-2-8 16,-10-16 1-16,0-3-1 0</inkml:trace>
  <inkml:trace contextRef="#ctx0" brushRef="#br0" timeOffset="90575.0784">16067 7398 41 0,'0'0'34'0,"15"9"-3"0,16-9-10 16,10 4-7-16,8-4-4 15,10 4-13-15,3-4-27 16,3 9-3-16,-12-9-1 15,1 11 0-15</inkml:trace>
  <inkml:trace contextRef="#ctx0" brushRef="#br0" timeOffset="90932.774">16228 7593 70 0,'-15'-4'32'0,"23"-2"-11"16,15 2-5-16,5-2-7 15,10 3-3-15,1-2-3 16,2 5-1-16,-4 0 0 16,-6 6-1-16,-13 2-1 0,-11 2 0 15,-14 3-1-15,-7 0 1 16,-6 3-1-16,-5-4 0 0,4 2 0 15,3-2 0-15,8 4 1 16,10-2-1-16,10 2 1 16,5 2 0-16,3 1 0 15,-2 7 1-15,-9-2-1 16,-7 2 0-16,-13-4-1 16,-12-4-5-1,-9-4-14-15,-1-4-14 16,-14-16 1-16,9-3-1 15</inkml:trace>
  <inkml:trace contextRef="#ctx0" brushRef="#br0" timeOffset="91232.4059">16601 6834 45 0,'47'18'36'0,"-7"15"0"0,2 23-9 15,-4 27-14-15,-10 17-4 16,-7 21-1-16,-11 4-4 16,-10 0-3-16,-6-2-4 15,-10-13-2-15,-6-13-3 16,-3-20-6-16,1-25-23 15,8-13 0 1,-6-29 1-16,10-6 0 16</inkml:trace>
  <inkml:trace contextRef="#ctx0" brushRef="#br0" timeOffset="91764.4928">16960 6774 42 0,'0'0'32'0,"16"4"-4"16,-8 15-11-1,-4 4-5-15,1 9-4 16,-5-1-2-16,0 0-1 0,0-7-2 16,0-6 0-16,0-18-2 0,0 0 1 15,5-16-1-15,3-6-1 16,4-6 1-16,3 1-1 16,1 0 0-16,0 8 0 15,0 9 1-15,0 10 0 16,-1 6 1-16,0 10 1 31,-5 7 0-31,2 3 1 0,-5 2-1 16,2 0 0-16,-2-2-6 15,-4-1-20-15,-3-8-14 16,8-2 0-16,-8-15 0 16</inkml:trace>
  <inkml:trace contextRef="#ctx0" brushRef="#br0" timeOffset="92281.3308">17458 7227 21 0,'16'0'32'0,"-16"0"1"16,15 0-8-16,-15 13-7 0,0 8-5 16,-6 7-4-16,-2-1-2 15,5 4 0-15,-1 0-2 16,4-2-1-16,7-5 0 15,7-6-1-15,3-9-1 16,4-9 0-16,2-5 0 16,2-5-1-16,-2-8 0 0,-3-5 0 15,-2-7-1-15,-5 0 0 16,-4 1-1-16,-3 6 1 16,-6 1-1-16,0 7 1 15,0 7 0-15,0 8 0 0,-10 13 0 16,10 6 1-1,0 4 0 1,4 5-1-16,5 1-6 16,-3-3-14-16,3-6-17 0,7 2-1 15,-2-12 0-15,6-5 0 16</inkml:trace>
  <inkml:trace contextRef="#ctx0" brushRef="#br0" timeOffset="92599.3">17885 7383 18 0,'-5'15'30'0,"8"8"1"16,-3-9-10-16,0-3-4 16,0-11-3-1,0 0-3-15,0 0-2 16,0 0-2-16,11-26 0 15,-11-3-1-15,0-5-3 16,-8-10-1-16,3-6 0 0,-4-6 0 16,2-5-1-1,1 1 0-15,6 2-1 16,0 5 0-16,11 5 0 0,7 11 0 16,7 8-2-16,10 15-6 0,1 8-13 15,3 6-16-15,8 8 0 16,0 1 0-16,4 10 0 15</inkml:trace>
  <inkml:trace contextRef="#ctx0" brushRef="#br0" timeOffset="92835.3267">17896 7514 36 0,'0'0'35'16,"10"6"0"-16,4-6-4 15,6 0-19-15,10-3-10 16,2-4-27-16,6 7-7 0,-10-3-2 15,7 3 0-15</inkml:trace>
  <inkml:trace contextRef="#ctx0" brushRef="#br0" timeOffset="93200.6807">18154 7220 25 0,'18'-9'35'0,"9"14"1"15,-7-3 0-15,0 7-18 16,-1 3-4-16,-12 2-5 0,2 1-4 16,-9-1 0-16,-3-1-2 15,3-13-1-15,-12 4-2 16,12-4 0-16,-6-21-1 15,12 6-1-15,3-5 1 0,7-2-1 16,2 4 0 0,7 4 1-1,-1 7 1-15,-1 7 0 16,-1 7 2-16,-5 5-1 16,-2 8 1-16,-4 4-2 15,-5 2-7-15,-1-2-28 0,-2 4-2 16,-9-9 0-16,6-1-1 15</inkml:trace>
  <inkml:trace contextRef="#ctx0" brushRef="#br0" timeOffset="93436.2928">18749 7145 44 0,'0'-13'37'16,"0"13"-1"-16,5 13-1 16,-5 2-22-16,10 14-6 15,-6 3-2-15,5 9-1 16,-1-1-2-16,-1-4-5 0,5-2-9 31,-5-3-24-31,-7-14-1 16,5-8 0-16,-5-9-1 15</inkml:trace>
  <inkml:trace contextRef="#ctx0" brushRef="#br0" timeOffset="93583.584">18611 7248 53 0,'11'-3'35'16,"1"-4"0"-16,16 7-4 15,2 0-25-15,6 0-13 16,0 10-24-16,-5-10-4 15,5 9 0-15,-8-9 0 16</inkml:trace>
  <inkml:trace contextRef="#ctx0" brushRef="#br0" timeOffset="93906.4374">18958 7195 28 0,'0'-22'34'0,"11"6"1"16,5-1-3-16,7 2-15 15,8 8-6-15,-2 7-4 0,4 6 0 16,-7 4-3-16,-1 8-1 16,-10 1-1-16,-5 2-1 15,-10 5 1-15,-8-1-1 16,-4-3 1-16,-4 0-1 0,-1-3 1 15,1-5-1-15,4-2 0 16,12-12 0-16,0 10-1 16,8-10-4-16,15 0-7 31,-2 0-21-31,5-13-6 0,7 7-1 0,-4-6 1 31</inkml:trace>
  <inkml:trace contextRef="#ctx0" brushRef="#br0" timeOffset="94369.6869">19390 6895 45 0,'17'-8'32'0,"13"8"0"0,-1 0-15 16,4-5-5-16,5 5-4 31,0-4-3-31,-4 4-2 0,-5 4 0 16,-5-1-2-16,-6 2 0 16,-7 3 0-16,-3 3-1 15,-8 7 1-15,0 3-1 16,-6 9 1-16,-1 3-1 15,1 8 1-15,0 3-1 16,0 4 2-16,6 0-1 0,-2 5 1 16,2-7-1-16,5-1 1 15,-5-7 0-15,3-5 0 16,-3-5 1-16,-6-6-1 16,-6-7 1-16,-3-2 1 15,-7-5-1-15,-5-1 1 16,-4-3-1-1,0-4-1-15,-1 3-3 16,0-3-4-16,8-3-25 16,2 3-9-16,4-5-1 15,7 1 1-15</inkml:trace>
  <inkml:trace contextRef="#ctx0" brushRef="#br0" timeOffset="96024.2233">5393 9341 44 0,'15'2'21'0,"5"-2"-1"16,5-4-2-16,7 1-3 15,9-1-4-15,2-1-3 16,3 2-2-16,-1 3-4 16,-4-5-3-16,-4 5-5 15,-12 5-5-15,-8-5-14 16,-1 8-8-16,-16-8 0 0,0 0 0 16</inkml:trace>
  <inkml:trace contextRef="#ctx0" brushRef="#br0" timeOffset="96287.1906">5434 9429 11 0,'0'0'32'0,"12"6"2"16,15-6-7-16,5 0-6 15,4-6-3-15,9 6-4 16,-6-4-5-16,1 4-3 0,-6-9-2 16,-8 9-1-16,-5-5-4 15,-11 5-10-15,-10 0-26 16,0 0 0-16,0 0-1 16,0 14 1-16</inkml:trace>
  <inkml:trace contextRef="#ctx0" brushRef="#br0" timeOffset="98743.1501">12221 8247 28 0,'13'10'20'16,"12"-10"-1"-16,21 0 1 16,14-7-2-16,16 4-2 0,12 3-3 15,4-7-2-15,1 7-2 16,-12-5-2-16,-10 5-2 15,-18-4 0-15,-19 4-2 16,-18 0-5-16,-16 0-25 0,-16-5-8 16,16 5-1-16,-19-19-1 15</inkml:trace>
  <inkml:trace contextRef="#ctx0" brushRef="#br0" timeOffset="99674.0656">15847 8397 29 0,'0'0'14'0,"0"0"-2"16,0 0-1 0,13 0-1-16,8 0-1 0,16-4 0 15,17 0 1-15,16-3-1 16,17 3-1-16,12-4-2 16,7 4-1-16,-4-1 0 15,-8 1 0-15,-17-1 0 0,-12 5-2 16,-25-2 1-16,-16 2 0 15,-24 0-1-15,0 0 1 16,0 0-1-16,-11 2 0 16,11-2-2-16,-15 0 0 15,15 0 0-15,-11 0 0 16,11 0 1 0,0 0-1-16,-9 0 1 15,9 0-1-15,0 0 1 16,0 0-1-16,-12 0 1 15,12 0-2-15,0 0 1 16,0 0 0-16,0 0 0 0,0 0 0 16,0 0-1-1,0 0 1-15,0 0-2 0,-10-3-1 16,10 3-10-16,0 0-26 16,-11 7 0-16,11-7-1 0,-13 0 1 15</inkml:trace>
  <inkml:trace contextRef="#ctx0" brushRef="#br0" timeOffset="100947.7851">6679 8719 45 0,'0'0'33'0,"-34"14"-7"0,-7 35-4 16,-5 31-4-1,-4 26-5-15,7 31-3 0,10 15-2 16,13 10-3-16,20-3-2 16,20-11-6-16,16-17-17 15,20-23-17 1,3-40-1-16,12-27 0 15,-3-35 0-15</inkml:trace>
  <inkml:trace contextRef="#ctx0" brushRef="#br0" timeOffset="101295.4687">7010 9096 41 0,'0'-16'33'16,"0"-11"1"-16,0-7-14 15,4-2-5-15,-1-5-6 16,3-2-1-16,-2 4-2 15,1 7-2-15,-5 7 0 32,0 25-1-32,0 0-1 0,-5 33 0 15,5 7-1-15,0 11 0 16,2 5-4-16,4 0-5 16,6-1-17-16,3-3-12 15,-5-14 0-15,3-7-1 16</inkml:trace>
  <inkml:trace contextRef="#ctx0" brushRef="#br0" timeOffset="101480.2928">6784 9385 41 0,'12'9'35'15,"17"-2"1"1,6-1-10-16,11-6-14 15,12 0-10-15,3 0-28 16,5 4-6-16,-13-4-3 16,5 0 0-16</inkml:trace>
  <inkml:trace contextRef="#ctx0" brushRef="#br0" timeOffset="101896.176">6790 9665 32 0,'-10'-12'33'0,"20"2"0"15,8 3-12-15,14-10-9 0,8 8-4 16,4-2-2-16,5 8 0 15,-2 3-2-15,-7 7-2 32,-15 5-1-32,-13 7 1 0,-16 4-2 15,-10-2 1-15,-9 0 0 16,-4-1 0-16,-1-6-1 16,7-2 0-16,7-6 0 15,14-6 0-15,13 4 0 16,9-4 1-16,12 5-1 15,1 4 0-15,-1 5 2 0,-5 4-1 16,-13 6 1-16,-16 0-1 16,-14 3-2-16,-15-3-6 15,-11-11-22-15,-5-2-7 16,-6-13 0-16,5-10 0 16</inkml:trace>
  <inkml:trace contextRef="#ctx0" brushRef="#br0" timeOffset="102197.5847">7262 8759 46 0,'18'-30'37'0,"13"27"1"15,3 28-2-15,0 21-21 16,6 29-5-16,-8 26-4 16,-5 23-2-16,-9 14-1 15,-10 7-2 1,-8-2-1-16,-10-8-1 16,-8-14-2-16,-4-24-5 15,6-22-12-15,1-25-19 16,2-31 1-16,13-19-1 15,-13-13 1-15</inkml:trace>
  <inkml:trace contextRef="#ctx0" brushRef="#br0" timeOffset="102598.469">7612 8834 35 0,'0'0'35'0,"18"0"0"0,7 0-4 15,3 0-16-15,6 6-11 16,4-6-17-16,-4 0-20 15,6 8-2-15,-12-8 1 0,0 9-1 16</inkml:trace>
  <inkml:trace contextRef="#ctx0" brushRef="#br0" timeOffset="103051.7816">8062 8822 31 0,'-10'-13'30'16,"10"1"-1"-16,0-7-7 15,0-3-6-15,10 2-3 0,1 1-4 16,9 6-1-16,1 4-2 16,7 9-1-16,-3 2 0 15,0 13-2-15,-13 6 0 0,-5 10-1 16,-14 4-1-16,-9 2-1 16,-8 3-2-16,-7-3 0 31,0-6-1-31,0-6-1 15,6-6 0-15,4-14 0 0,11-5 0 16,10 0 2-16,0-8 3 16,13 5 0-16,-1-3 2 15,6 6 0-15,0 0 1 16,4 9-1-16,4 3-10 16,-1 3-27-16,-8-8-2 0,6 5 0 15,-4-7-1-15</inkml:trace>
  <inkml:trace contextRef="#ctx0" brushRef="#br0" timeOffset="103583.5084">8850 8860 14 0,'-22'6'33'16,"-12"18"2"-16,-6 22-4 15,-3 24-12-15,-4 18-4 16,13 21-3-16,7 10-3 16,17 7-3-16,10 0-2 0,10-6-3 15,11-6-5-15,4-18-16 0,3-20-16 16,12-16-2-16,-3-28 1 15,13-12-1-15</inkml:trace>
  <inkml:trace contextRef="#ctx0" brushRef="#br0" timeOffset="103899.618">9151 9175 14 0,'3'-32'33'16,"-3"-12"1"-16,7-2 1 16,-2 0-15-16,-5-2-6 15,7 7-4-15,-7 3-2 16,7 11-3-16,-7 14 0 0,0 13-2 15,0 17-1-15,0 16 0 16,0 12-2-16,6 8 0 0,0 8-3 16,0-2-7-1,6-1-24-15,0 0-3 16,-2-16 0-16,4-3-1 0</inkml:trace>
  <inkml:trace contextRef="#ctx0" brushRef="#br0" timeOffset="104085.0434">8997 9435 50 0,'11'4'33'16,"15"0"0"-16,10-4-17 0,5-4-6 15,11 4-6-15,4 0-11 16,4 6-23-16,-12-6-2 15,2 3-2-15,-18-3 0 16</inkml:trace>
  <inkml:trace contextRef="#ctx0" brushRef="#br0" timeOffset="104470.4971">9039 9682 58 0,'-9'-20'34'0,"16"-2"-5"0,8 6-15 15,13-1-5-15,10 7-2 16,2 2-3-16,3 8 0 16,-2 0-2-16,-4 10-1 15,-7 6 0-15,-14 0-1 16,-16 6 0-16,-9-4-1 15,-7 2 0 1,-5-2 0-16,-1-1-1 16,3-7 1-16,9 1-1 15,10-11 2-15,7 17 0 16,9-9 0-16,8 3 1 16,1 4 1-16,-6 2 0 15,-4 7 0-15,-12-1 0 16,-9 5-2-16,-16-5-1 0,-11-5-7 15,-8-8-14-15,0-5-13 0,-8-15 0 16,11-4-1-16</inkml:trace>
  <inkml:trace contextRef="#ctx0" brushRef="#br0" timeOffset="104755.6912">9534 8833 39 0,'33'2'38'0,"9"30"0"16,-2 16 1-16,-5 20-21 15,9 24-8-15,-16 17-2 16,-4 15-3-16,-17 4-2 15,-7 0-3-15,-17-7-1 16,-7-13-3-16,-7-9-5 16,-9-18-17-16,3-23-14 0,3-17 1 15,3-17 0-15</inkml:trace>
  <inkml:trace contextRef="#ctx0" brushRef="#br0" timeOffset="105404.7534">9827 8732 15 0,'9'-6'33'15,"11"11"1"-15,-2 0-5 16,-6 5-10-16,3 9-4 15,-9 3-5-15,1 2-3 16,-7-4-2-16,0 1-3 16,-10-10-1-16,10-11-1 0,-9 0-1 15,9-9-1-15,6-5 1 16,4-8-1-16,1 1 0 16,5-3 1-16,4 2 0 15,2 7 0-15,1 6 1 0,-3 9 1 16,-2 0 0-1,-3 13 1 1,-5 3-1-16,0 6 1 16,-7 1-1-16,-3 2 1 15,0 2-5-15,0-8-11 0,-3-1-21 16,5-4 0-16,-2-14-1 16,5 10 1-16</inkml:trace>
  <inkml:trace contextRef="#ctx0" brushRef="#br0" timeOffset="105621.6804">10264 8638 47 0,'13'0'37'0,"-13"0"-1"16,15 11-4-1,-6 8-18-15,-3 5-6 16,8 11-2-16,-6 2-3 15,1 5-2-15,1-3-5 16,-10-4-9-16,0-11-23 16,4 4-2-16,-11-18 0 15,7-10 0-15</inkml:trace>
  <inkml:trace contextRef="#ctx0" brushRef="#br0" timeOffset="105758.7964">10224 8831 34 0,'-9'-10'35'0,"9"10"-1"16,15 0-1-16,0 0-25 16,7 0-22-16,0 0-17 0,13 7-2 15,4-7-1-15</inkml:trace>
  <inkml:trace contextRef="#ctx0" brushRef="#br0" timeOffset="106106.4877">10600 8799 33 0,'-26'-29'32'0,"14"2"-3"16,5-3-9-16,14-2-5 0,8 8-3 15,6 3-3 1,9 10 0-16,0 6-3 0,4 14 0 15,-7 1-2-15,-4 12 0 16,-11 7-1-16,-12 3-1 0,-9 5 1 16,-7-2-2-16,-6-3 1 15,-2-3-1-15,2-4-1 16,1-6 1-16,8-8-1 31,13-11 0-31,0 12 0 0,13-12 0 16,8 0 0-16,4 0 0 15,8 0-7-15,2 2-30 16,-3-6-2-16,4 4 1 16,-11-5 0-16</inkml:trace>
  <inkml:trace contextRef="#ctx0" brushRef="#br0" timeOffset="106691.1434">11098 9286 54 0,'0'0'34'0,"19"14"1"15,-16 10-18-15,-6-2-6 16,3 11-3-16,0-1-2 16,0 5-2-16,3-4-1 15,6-5-1-15,4-5 0 16,7-9 0-16,6-9-1 16,2-5-1-1,-1-11 1-15,2-7-1 16,-4-8 0-16,-4-3 0 15,-5-4 0-15,-5-4 0 0,-7 5 0 16,-4 1 0 0,-7 5 0-16,0 8 0 0,7 18 1 15,-14-4-1-15,11 14 0 16,3 12 0-16,3 5 1 0,4 3-3 16,3 6-2-16,-1-4-10 15,1-3-21-15,2-1-1 16,-7-13-2-16,6 2 2 15</inkml:trace>
  <inkml:trace contextRef="#ctx0" brushRef="#br0" timeOffset="107030.9133">11604 9347 26 0,'3'9'34'0,"3"14"1"15,-6-1-5-15,-6 5-12 16,6 7-5-16,-7-6-5 0,4 0-1 16,-1-10-3-16,4-7-1 0,0-11-1 15,0 0-1 1,-7-20 1-16,7-4 0 16,-4-11 0-16,-2-7-1 0,-2-5 0 15,-1-4 0-15,-2-1 0 16,0-4-1-16,5 5 1 0,1 0-1 15,8 2 0-15,8 9-1 16,5 12 1-16,8 3-3 16,9 13-5-16,-2 4-14 15,6 6-16-15,6 9 0 16,-2 1 0-16,5 8 1 31</inkml:trace>
  <inkml:trace contextRef="#ctx0" brushRef="#br0" timeOffset="107263.1762">11573 9589 31 0,'0'0'34'0,"10"8"0"16,11-8-3-16,10-4-19 31,10 4-12-31,0-14-29 0,4 14-3 16,-14-9-1-16,2 9-1 16</inkml:trace>
  <inkml:trace contextRef="#ctx0" brushRef="#br0" timeOffset="107632.3368">11842 9224 55 0,'22'3'35'0,"-8"2"2"31,6 7-15-31,-7 11-9 0,-7 0-4 16,-2 1-3-16,-4 0-2 16,-3-2-2-16,-4-9-1 15,7-13-2-15,0 0 0 16,0 0 1-16,7-19-2 16,6-3 0-16,5-2 0 15,4 2 1-15,1 2 1 0,2 3 1 16,-4 8-1-16,2 9 2 15,-8 9 0-15,-1 6-1 16,-6 2 1-16,-4 6-5 16,0 2-11-16,-2 3-22 15,-8-6-1-15,2 5 0 16,-7-13-1-16</inkml:trace>
  <inkml:trace contextRef="#ctx0" brushRef="#br0" timeOffset="107911.5633">12395 9188 73 0,'6'27'38'16,"1"-3"-1"-16,-5 8-19 0,9 7-6 16,-6-3-4-16,5 0-5 15,-1-7-5-15,-6-4-9 16,4-13-26-16,0-3 0 16,-7-9-2-16,0 0 1 15</inkml:trace>
  <inkml:trace contextRef="#ctx0" brushRef="#br0" timeOffset="108064.1676">12293 9336 51 0,'13'0'37'0,"9"5"0"16,5-5-4-16,4 0-22 0,3 0-10 15,2 0-22-15,5 0-13 0,-13-3-3 16,9 3 1-1</inkml:trace>
  <inkml:trace contextRef="#ctx0" brushRef="#br0" timeOffset="108433.9624">12665 9206 12 0,'12'-32'67'31,"9"18"-35"-31,8 4-15 16,11 3-2-16,0 0-3 16,3 9-3-16,-8 0-2 15,-7 11-2-15,-10 0-1 16,-14 6-1-16,-13 3 0 15,-10 6-1-15,-9-2 1 0,1 3-2 16,-1-4 1-16,2-1-2 16,11-3 1-16,6-1-1 0,14-6 0 15,12-6-1 1,11 1-4-16,-2-9-10 0,9-5-23 16,5 0 0-16,-5-8-1 15,8 1 0-15</inkml:trace>
  <inkml:trace contextRef="#ctx0" brushRef="#br0" timeOffset="108850.5393">13011 8924 42 0,'17'-18'34'0,"8"18"1"16,-1 0-12-16,7 0-8 16,9 5-5-16,-5-1-3 0,3 5-2 15,-6-1-2 1,-2 6 0 0,-6-3-2-16,-8 5 0 15,-4-1 0-15,-3 4 0 16,-6-1-1-16,1 5 0 0,-4 1 1 15,0 3-1-15,0 2 1 16,0 3 0-16,0 4 0 16,3 3 0-16,-1-3 0 15,-2 3 0-15,6-3 1 0,-6-2-2 16,0-3 2-16,-3-6-2 16,-6-4 1-16,-7-6 0 15,-8-6 0-15,-7-4 0 16,-7-5-1-16,-2 0-2 15,4 0-15-15,1-10-21 16,-3-4-1-16,17 2 0 0,-1-9 0 16</inkml:trace>
  <inkml:trace contextRef="#ctx0" brushRef="#br0" timeOffset="113316.6684">13944 9278 22 0,'0'0'35'0,"14"8"0"15,14-1-1-15,13-5-17 0,4-2-5 16,8 0-5-16,3 0-8 16,-6 0-10-16,-1-8-18 15,-2 8-6-15,-19-4-1 16,-7 4 1-16</inkml:trace>
  <inkml:trace contextRef="#ctx0" brushRef="#br0" timeOffset="113501.5894">14008 9435 17 0,'0'0'33'15,"22"8"2"-15,6-8-2 0,10 0-16 16,7 4-14-16,-2-8-30 0,17 4-2 16,-12-3-3-16,8 3-1 15</inkml:trace>
  <inkml:trace contextRef="#ctx0" brushRef="#br0" timeOffset="114203.9607">15175 9339 14 0,'23'-3'28'15,"8"3"-4"1,0-12-3-16,0 3-4 0,-2-1-3 15,-2-5-3-15,-2-1-1 32,-13-6-4-32,-2 3 0 0,-14-6-2 15,-8 6-2-15,-8-1 1 16,-7 4-1-16,-5 3-1 16,-2 4-1-16,2 9 0 15,-1 9-1-15,8 4 0 16,8 3 1-16,7 4-1 15,10 2 0-15,5 2 0 0,9-7 0 16,8-2 0-16,-1-6 1 16,4 0 0-16,0-7-1 15,0-2 0-15,-5-4 1 16,-5 4 1-16,-1 0 0 16,-4 0 0-16,-3 12 1 0,1 3 0 15,-1 9-1-15,3 7 2 0,0 10-1 31,-6-4-1-31,1 10 0 16,-10-1 0-16,-6-4 0 16,-10-1 0-16,-9-7 1 15,-7-11-1-15,-3-9 0 16,-4-10 0-16,4-7-1 16,6-10 0-16,9-7-2 0,13-4-4 15,7-3-8-15,10-6-22 16,13 8 0-16,4-5 0 15,11 14-1-15</inkml:trace>
  <inkml:trace contextRef="#ctx0" brushRef="#br0" timeOffset="114720.4437">16008 8955 9 0,'-27'16'31'16,"-5"23"0"-16,-18 14-7 0,-1 21-5 16,6 24-4-16,5 14-3 0,15 13-2 15,13 1-3 1,16 2-2-16,14-5-5 0,20-13-9 15,17-26-23-15,13-18-3 16,-2-32 0-16,8-11 0 16</inkml:trace>
  <inkml:trace contextRef="#ctx0" brushRef="#br0" timeOffset="115043.1746">16318 9252 40 0,'0'-41'34'0,"3"-1"1"15,-3 4-14 1,0-6-4-16,0 10-5 15,-6 3-2-15,3 11-2 0,-6 6-3 16,9 14-1-16,-12 18-2 0,8 8-1 16,4 14 0-1,7 11-1-15,6 7-1 0,4 7-3 16,11 4-7-16,-3-5-13 16,0-12-13-16,3-1-1 15,-12-15 0 1</inkml:trace>
  <inkml:trace contextRef="#ctx0" brushRef="#br0" timeOffset="115243.8917">16067 9552 13 0,'0'0'32'15,"26"9"1"-15,4-9-3 16,16 0-12-16,12 0-6 15,5 0-9-15,2 3-15 16,-2-6-19-16,5 11-2 0,-21-8 0 16,-1 5 2-1</inkml:trace>
  <inkml:trace contextRef="#ctx0" brushRef="#br0" timeOffset="115606.5009">16179 9767 20 0,'0'0'31'15,"-6"-10"1"-15,27 4-9 16,6-2-7-16,12 1-6 16,10 3-4-16,-5 4-1 15,2 0-2-15,-11 6-1 16,-8 3 0-16,-18 4-2 15,-14 1 0-15,-14 1 0 0,-12-1-1 16,-3-2 0-16,2-2 0 16,5-4-1-16,11-2 0 15,16-4 2-15,0 0-1 16,28 9 1-16,0-3 0 16,6 3 1-16,-3 4 1 15,-7 5 0 1,-10 2 0-16,-14 2-2 15,-14-1-4-15,-14-4-10 0,-2 1-18 16,-21-18-1 0,11 0 0-16,-3-18 1 15</inkml:trace>
  <inkml:trace contextRef="#ctx0" brushRef="#br0" timeOffset="115906.2886">16659 9010 24 0,'41'-13'36'16,"14"26"0"-16,-1 13 1 15,-2 25-15-15,0 27-10 16,-12 18-2-16,-5 16-3 15,-19 5-3-15,-10 1-3 32,-13 0-1-32,-15-9-5 0,-4-8-1 15,-9-21-9-15,1-20-23 16,5-18-1-16,-1-16 1 16,12-10 1-16</inkml:trace>
  <inkml:trace contextRef="#ctx0" brushRef="#br0" timeOffset="116560.489">16986 8836 53 0,'23'0'35'15,"-7"0"-7"-15,2 12-8 32,0 11-6-32,-6-3-5 0,-4 8-2 15,-8-1-1-15,0-7-2 16,-2-3-2-16,2-17-1 16,-11 0-2-16,11-14 0 15,0-4 0-15,10-6-1 16,3-4 0-16,1 4-1 15,5 4 2-15,-2 5 0 0,0 9 1 16,0 6 1-16,-5 10 0 16,-3 7 1-16,-3 3-1 15,-1 3 1-15,-5 5-1 16,3-5-2-16,-3 4-10 16,5-3-25-16,-5-24 0 15,9 18 0 1,-9-18 0-16</inkml:trace>
  <inkml:trace contextRef="#ctx0" brushRef="#br0" timeOffset="116744.8926">17438 8785 36 0,'12'0'37'0,"-12"0"1"15,10 17-2-15,-7 6-17 16,-3 0-8-16,9 11-4 15,-9 2-3-15,3 0-5 16,1 2-8-16,-4-6-23 16,-4-12-5-16,4-1-1 15,0-19 0 1</inkml:trace>
  <inkml:trace contextRef="#ctx0" brushRef="#br0" timeOffset="116892.0514">17338 8914 44 0,'0'0'33'16,"23"0"0"-16,-5-6-12 0,12 6-36 15,11 7-13 1,-6-7-4-16,16 9 0 16</inkml:trace>
  <inkml:trace contextRef="#ctx0" brushRef="#br0" timeOffset="117207.8452">17712 8853 52 0,'-23'-25'35'16,"16"3"0"-16,14 1-14 16,10 1-9-16,13 11-4 31,3 1-3-31,8 8 0 0,-5 5-2 15,-2 7-1-15,-11 4 0 16,-13 4-1-16,-10 3 0 16,-11 3 1-16,-11 4-1 15,-4-2 0-15,0 3-1 16,5-6 1-16,8-4 0 16,13-3-1-16,7-6 0 0,12-8-4 15,11 1-16-15,4-5-18 16,-6-17 1-16,7 13-2 0,-7-7 2 15</inkml:trace>
  <inkml:trace contextRef="#ctx0" brushRef="#br0" timeOffset="117845.3172">18223 9326 12 0,'0'0'30'16,"11"3"2"-16,-11-3-2 16,-4 22-15-16,-1 0-5 15,-1 2-3-15,3 5-1 16,3 2-1-16,0-2-1 16,9-2-1-16,6-5-1 0,7-8 1 15,5-7 0-15,4-11-1 16,0-4 0-16,0-11-1 15,-3-6 1-15,-4-3-1 16,-5-4 0-16,-8 3 0 16,-3 7 0-16,-5 3 1 15,-3 9 0 1,0 10-1-16,-11 5 1 16,5 12 0-16,6 8-1 15,-4 6 1-15,8 0-3 16,3 6-8-16,3-6-18 15,0-8-10-15,11-5 0 0,-5-13-1 16</inkml:trace>
  <inkml:trace contextRef="#ctx0" brushRef="#br0" timeOffset="118177.5868">18717 9295 20 0,'0'-9'33'16,"0"9"2"-16,10 18-2 15,-10 5-14-15,0 10-5 0,-6 1-3 16,6 7-3-16,0-7-2 16,0 0-1-16,-4-5-1 15,4-11-1-15,0-8-1 16,0-10 0-16,0-13-1 16,0-6 1-16,-7-12 0 31,2-9-1-31,-4-9 0 0,-2-5-1 15,-1-6 1-15,1 1-1 16,3-1 0-16,5 7 0 16,7 3-1-16,6 7 1 15,8 11-2-15,7 9-2 16,10 10-5-16,-1 1-9 16,5 6-21-16,5 9 0 0,-1-3 0 15,4 10 0-15</inkml:trace>
  <inkml:trace contextRef="#ctx0" brushRef="#br0" timeOffset="118410.2464">18710 9598 35 0,'10'12'32'0,"8"-12"1"15,15-3-10-15,2 3-16 16,3-9-22-16,5 9-15 16,-13-10-1-16,5 5-1 15</inkml:trace>
  <inkml:trace contextRef="#ctx0" brushRef="#br0" timeOffset="118764.0002">18998 9249 31 0,'19'12'33'0,"-8"-6"1"0,4 12-5 15,-12 2-15-15,1-1-4 16,-4 3-4-16,0-3-2 16,0-2-1-16,0-17-2 15,-6 10-1-15,6-10 0 16,10-22-1-16,3 5-1 16,3-4 1-16,3-4 1 0,6 1 0 15,-1 2 0-15,3 10 2 16,-3-1 0-16,-3 13 1 15,-6 13 0-15,-3 5 0 16,-8 5-1-16,-4 5-5 0,-3 5-14 16,3-2-19-1,-10-6 0 1,10-3-1-16,-5-12 0 0</inkml:trace>
  <inkml:trace contextRef="#ctx0" brushRef="#br0" timeOffset="118980.6158">19461 9131 49 0,'0'0'36'16,"0"0"1"-16,12 14-4 16,-5 10-17-16,-1 0-7 15,5 10-5-15,-1 0-1 16,0 4-4-16,4-3-7 15,-7-2-24 1,-4-13-6-16,3-5 0 16,-6-15 0-16</inkml:trace>
  <inkml:trace contextRef="#ctx0" brushRef="#br0" timeOffset="119127.7545">19391 9324 75 0,'20'-14'37'0,"4"11"1"0,2-5-15 16,2 4-17-16,8-1-13 16,1 0-24-16,2 10-6 15,-12-9 0-15,4 8-1 16</inkml:trace>
  <inkml:trace contextRef="#ctx0" brushRef="#br0" timeOffset="119497.4324">19774 9164 40 0,'9'-18'35'15,"13"9"1"-15,2 0-7 16,5 3-14-16,7 6-5 15,-5 3-3-15,-2 6-3 16,-5 3-1-16,-5 6-1 0,-12 2 0 16,-7 2-1-16,-13 2 0 0,-6-2 0 15,-2 2 1-15,1-2-2 16,-1-2 1-16,5-2 0 16,7-7 1-16,9-2-1 15,10-5-1-15,8-4 0 16,7 0-2-16,0-3-8 31,9-3-22-31,1 3-7 0,-5-4 1 16,10 7-1-16</inkml:trace>
  <inkml:trace contextRef="#ctx0" brushRef="#br0" timeOffset="119951.5624">20209 8932 63 0,'28'-4'30'0,"5"3"-11"16,1-3-3-16,3 4-4 16,-1 0-4-16,0 4-3 15,-9-1-1-15,-2 2-2 16,-7 2-1-16,-7 2 0 0,-5 1 0 16,-3 4 0-16,-3 4-1 15,-3 5 0-15,1 4 1 16,2 3 0-16,-4 5 0 15,4 2 0-15,0 4 0 16,5 3 0-16,-5-3 1 16,4-2 0-16,-4-2 0 0,-4-2 0 15,-6-6 1-15,-4-1-1 16,-11-10 1-16,-5-3-1 16,-6-6 1-16,-1-5-3 0,4 0-13 15,5-4-24 1,3-13-1-16,13 4 0 0,7-10-2 31</inkml:trace>
  <inkml:trace contextRef="#ctx0" brushRef="#br0" timeOffset="120752.0027">15875 10381 9 0,'0'12'25'16,"10"10"-9"-16,1 7-4 15,9 5-2-15,7 2 0 0,8-2-2 16,8-2-2-16,7-8-2 15,8-7 0-15,4-13-2 16,6-8 0-16,10-15 0 16,9-4-1-16,13-13 0 0,11-2 1 15,16-1 0-15,6 8 0 16,3 11 1-16,0 11 1 31,-12 14-1-31,-11 14 1 0,-14 15 0 16,-18 7-1-16,-16 5 0 15,-9-3-1-15,-10-7 0 16,-3-8-3-16,0-5-11 16,-2-7-21-16,-23-16 0 15,-3 0 1-15,-15-12-2 16</inkml:trace>
  <inkml:trace contextRef="#ctx0" brushRef="#br0" timeOffset="121531.406">17844 10727 33 0,'-3'-22'18'0,"11"3"-2"15,1-5-3-15,8-3-2 16,14-2-1-16,6-4-2 15,16-3 0-15,13 3-1 16,18 0-1-16,16-3-1 16,21 4-1-16,18 6-2 0,17 4 0 15,16 9 0-15,15 8-1 16,11 11 0-16,3 8 0 16,-5 6 0-16,-10 4 0 15,-20 5 0-15,-18-6 1 16,-31-5-1-16,-21-11 0 31,-29-12 0-31,-20-13 0 0,-15-17 0 16,-13-8 0-16,-4-11-3 15,-7-6-7-15,2-5-24 16,-3 9-1-16,-14-5-1 16,-4 11 1-16</inkml:trace>
  <inkml:trace contextRef="#ctx0" brushRef="#br0" timeOffset="128009.3248">1062 11529 43 0,'0'0'32'16,"-40"-49"-4"-16,40 49-5 15,-69 10-8-15,69-10-5 0,-77 56-3 32,44-13-3-32,6 12 0 0,13-1-2 15,14-1 0 1,9-2 0-16,16-10 0 15,-25-41 0-15,80 52 0 0,-80-52 0 16,84 14-1-16,-84-14 1 16,56-5-2-16,-56 5 0 15,0 0 0-15,0 0-1 0,-59-15 1 16,15 22 0-16,-5 6 0 16,2 5 1-16,1 7-1 15,46-25 2-15,-59 66-1 16,59-66 1-16,-7 76 0 15,7-76 0-15,46 63 0 16,-46-63-4-16,75 47-1 0,-29-30-7 16,-5-8-25-16,-41-9-3 15,68-14 0-15,-68 14-1 16</inkml:trace>
  <inkml:trace contextRef="#ctx0" brushRef="#br0" timeOffset="128178.7997">603 11764 34 0,'-67'-35'34'0,"67"35"0"15,0 0-4-15,-42 13-14 16,42-13-10-16,0 0-10 16,59 60-18-16,-59-60-11 15,90 46-1-15,-41-27 1 0</inkml:trace>
  <inkml:trace contextRef="#ctx0" brushRef="#br0" timeOffset="128478.7767">1379 11922 20 0,'-14'-8'34'15,"-9"-1"1"-15,-4 9-1 16,-2 13-15-16,-2 2-7 0,31-15-3 16,-50 50-4-1,31-17-3-15,19-1 1 0,6 0-1 16,12-8 0-16,7-5 0 16,6-4 0-16,1-7-1 0,-1-8 2 15,-3-13 0-15,-12-2-1 16,-12-2-1-16,-4-1-2 15,-17-4-6-15,3 0-24 32,-10 2-7-32,2-3-1 0,4 6 0 15</inkml:trace>
  <inkml:trace contextRef="#ctx0" brushRef="#br0" timeOffset="128663.6837">1379 11918 46 0,'37'9'36'0,"4"-9"1"0,4 0-4 16,13 3-21-16,-2-10-4 16,4 2-2-16,4-3-7 15,-9-1-8-15,-11 2-11 16,-11 2-16-16,-14-2-1 16,-7 3-2-16,-12 4 4 15</inkml:trace>
  <inkml:trace contextRef="#ctx0" brushRef="#br0" timeOffset="128795.2127">1680 11962 33 0,'0'28'34'0,"-6"-2"-2"0,6 2-9 15,6 1-7-15,3-1-14 32,0 0-22-32,1-14-11 0,8-2-2 15,-2-12-1-15</inkml:trace>
  <inkml:trace contextRef="#ctx0" brushRef="#br0" timeOffset="129180.671">1937 11964 26 0,'-15'12'32'0,"8"5"2"16,0 0-3-16,0 2-18 15,11 6-3-15,-1-3-2 16,6-1-2-16,3-7 0 15,5-3-1-15,2-11-2 16,2 0 0 0,1-13-2-16,3-4 1 15,-3-4-2-15,0-4 1 0,-8 4-1 16,-2 1-1 0,-3 8 1-16,-4 2 0 15,-5 10 0-15,0 0 1 0,2 14-1 16,5 1 1-16,1 3 0 15,5 0 0-15,3 0 0 0,6-4 1 16,3-7 0-16,4-7 0 16,-2-7 0-16,-1-7 0 15,-6-7-1-15,-3-6-1 16,-9-2-4-16,-8-3-9 16,-3 3-25-16,-8 9-1 15,-8 3-1-15,-4 13 0 0</inkml:trace>
  <inkml:trace contextRef="#ctx0" brushRef="#br0" timeOffset="129880.6795">3460 11924 37 0,'0'0'33'16,"0"-10"1"-16,0 20-12 15,5 13-9-15,1 5-7 0,14 5-2 16,1 4-1-16,6-4-1 16,4-7 0-16,1-10-1 15,2-8 0-15,0-14-1 16,-8-7 1-16,-5-10 0 16,-7-8-2-16,-4-2 2 0,-10 1-1 15,0 6 1-15,-5 5-1 0,-2 11 1 16,-3 13 0-1,2 13 0-15,2 20 2 0,6 15-1 16,0 14 1-16,0 15 0 16,-4 5 1-16,-3 6 0 15,-7 1-2-15,-5-3 1 32,-6-9-1-32,-6-16 0 0,-4-17 0 15,-4-18-2-15,2-18 1 16,6-19-1-16,6-17 0 15,6-17 0-15,10-12-2 16,6-9-2-16,12-4-6 16,10-7-15-16,12-4-15 15,11 7 2-15,2-1-1 0</inkml:trace>
  <inkml:trace contextRef="#ctx0" brushRef="#br0" timeOffset="130212.1937">3884 11838 23 0,'3'15'32'0,"8"10"3"16,-9 11-14-16,3 0-7 0,5 7-3 16,-3 0 0-16,-1 1-4 15,-6-6-1-15,0-5-2 16,0-12-1-16,0-9-1 15,0-12 0-15,-10-14 0 0,4-9 0 16,-1-6 0-16,0-12-1 16,-4-5 0-16,1-5 0 15,-2-4-1-15,10 2 0 16,2-5 0-16,0 3 0 16,11 6 0-16,9 10 0 15,7 1-3-15,11 11-5 0,-1 4-11 16,3 8-18-16,10 9 0 15,-4 4-1-15,7 6 1 16</inkml:trace>
  <inkml:trace contextRef="#ctx0" brushRef="#br0" timeOffset="130444.4839">3918 12238 16 0,'10'14'32'16,"5"-14"0"-16,20 10-4 16,-1-10-25-16,6-12-26 15,9 12-4-15,-14-15-3 16,2 6 0-16</inkml:trace>
  <inkml:trace contextRef="#ctx0" brushRef="#br0" timeOffset="130764.8334">4167 11904 41 0,'14'6'36'0,"-8"3"2"15,8 9-6-15,-3 4-19 0,-7-3-4 16,5 2-3-16,-9-2-1 0,3-2-2 16,-3-17-1-1,0 0-2-15,10-6 0 0,2-11 0 16,4-5-1-16,2-2 1 16,4 1-1-16,0 2 1 31,-1 4-1-31,4 10 2 0,-10 13 0 15,1 8 0-15,-6 6 1 16,-3 7-1-16,-5 5-3 16,-2-2-13-16,-2 0-23 15,2-2 0-15,0-13-1 16,0-4 0-16</inkml:trace>
  <inkml:trace contextRef="#ctx0" brushRef="#br0" timeOffset="131145.8584">4501 11635 30 0,'19'-17'34'0,"11"14"1"15,1-6-6-15,6 4-16 0,5 9-4 16,-11-4-3-16,2 10-2 15,-8 0-2-15,-6 4 0 32,-7 1-2-32,-2 7 1 0,-7 2-1 15,0 5 1-15,2 6-1 16,-5 2 1-16,7 2 0 16,0 8 1-16,-2 2 1 15,-2-1 0-15,-3 2 1 16,-12-4 0-16,-4-4 0 15,-4-3-1-15,-6-11 0 0,-1-10-2 16,-4-9-3-16,2-12-4 16,10-9-18-16,10-5-16 15,0-12 1-15,15 2-1 16,9-9 0-16</inkml:trace>
  <inkml:trace contextRef="#ctx0" brushRef="#br0" timeOffset="131368.5351">5120 11831 33 0,'12'0'37'15,"5"-1"0"-15,18 5 0 16,4 0-20-16,6-4-9 15,5 8-5-15,1-1-7 16,-6-3-13-16,-11-4-19 16,-4 5-1-16,-22-5 0 15,-8 0-1-15</inkml:trace>
  <inkml:trace contextRef="#ctx0" brushRef="#br0" timeOffset="131515.6883">5194 11906 19 0,'3'12'36'0,"8"-8"1"32,17 3-3-32,10 0-12 0,3-1-12 15,4 3-34-15,-4-9-9 16,6 6-2-16,-15-12-1 0</inkml:trace>
  <inkml:trace contextRef="#ctx0" brushRef="#br0" timeOffset="131969.0154">6266 11253 18 0,'-28'19'32'0,"-18"14"0"15,-7 29-7-15,1 24-5 0,-7 14-3 32,12 23-4-32,8 13-3 15,17 4-2-15,14 0-3 16,15-10-6-16,18-15-8 15,12-19-16-15,11-28-13 16,19-17 0-16,-3-27 0 16</inkml:trace>
  <inkml:trace contextRef="#ctx0" brushRef="#br0" timeOffset="132288.0283">6399 11661 45 0,'7'-46'35'16,"-7"-4"-3"-16,9 3-11 0,1 6-5 16,-5 3-3-16,4 9-4 31,-5 2-2-31,2 11-3 0,-6 4 0 15,0 12-2-15,0 0 0 16,-6 16-2-16,2 14 0 16,2 8 1-16,2 14-3 15,0 7 0-15,6 6-7 16,0 1-11-16,2-2-19 16,7-2 1-16,-10-11-1 0,5-8 1 15</inkml:trace>
  <inkml:trace contextRef="#ctx0" brushRef="#br0" timeOffset="132472.9359">6226 11993 36 0,'-11'0'33'0,"22"0"0"0,7-9-9 15,8 5-13-15,10 4-5 16,5 0-4-16,9 0-9 15,6 0-16-15,6 4-9 16,-13-5-2-16,7 6 1 16</inkml:trace>
  <inkml:trace contextRef="#ctx0" brushRef="#br0" timeOffset="132851.1323">6301 12206 24 0,'-13'-5'29'15,"25"-4"-5"-15,1-3-4 16,15-2-4-16,8 3-5 16,2-1-2-16,6 2-3 0,-4 3-1 15,-3 7-1-15,-13 0-2 16,-7 11 0-16,-17 2-1 15,-13 6 0-15,-6-1-1 0,-6-1 1 16,4 0 0-16,-1-3-1 16,9-1 0-16,10-2 1 15,12 1-1-15,13-3 1 16,6 2 0-16,5 6 1 16,-6 2-1-16,1 5 1 0,-13 0 0 15,-12 3 1-15,-13 0-3 16,-17-4-3-16,-5-3-11 15,-5-5-22-15,-6-15 0 16,8-6-1-16,2-17 1 16</inkml:trace>
  <inkml:trace contextRef="#ctx0" brushRef="#br0" timeOffset="133169.5807">6775 11220 35 0,'37'-20'36'0,"4"13"2"16,10 26 0-16,5 26-21 15,-4 20-7-15,3 20-3 16,-14 22-1-16,-14 14-1 31,-14 5-1-31,-13 8-1 0,-20-4-2 16,-11-9 0-16,-6-10-2 15,-4-17-2-15,2-16-4 16,5-22-14-16,6-19-19 16,12-16 0-16,7-23 0 15,9-14 0-15</inkml:trace>
  <inkml:trace contextRef="#ctx0" brushRef="#br0" timeOffset="133590.4075">7163 11272 50 0,'18'5'33'0,"-5"4"-2"0,-11 1-15 16,8 8-5-16,-10-4-3 15,0 5-2-15,-3-6-1 16,0-4-1-16,3-9-2 15,0 0 0-15,0 0-1 16,0-26-1-16,8 6 0 16,5 1 0-16,8-4-1 0,2 4 1 15,5 5-1-15,-1 2 2 16,-2 12 0-16,-3 10 2 16,-6 6 0-16,-2 5 0 15,-7 5 1-15,0 2-2 16,-7 2-4-16,3 0-25 15,-3-10-10 1,11 2-2-16,-4-13 0 16</inkml:trace>
  <inkml:trace contextRef="#ctx0" brushRef="#br0" timeOffset="134190.9309">7797 11821 20 0,'0'0'29'0,"-9"5"3"16,4 12-14-16,0 7-5 16,0 4-4-16,5 2-1 0,7 0-1 15,4-1 0-15,6-6-2 16,7-3-1-16,0-12-1 16,4-8 0-16,-2-6 0 15,2-11-1-15,-3-6-1 16,-1-6 0-16,-5-4-1 31,-4-3 1-31,-5 3 0 0,-2 1 0 16,-4 8 0-16,-4 9 0 15,0 15 1-15,0 0 0 16,-7 14-1-16,7 11 1 16,0 7-1-16,0-1-4 15,9 9-10-15,-2 0-24 16,-1-12 0-16,7 0 0 0,-7-10 0 15</inkml:trace>
  <inkml:trace contextRef="#ctx0" brushRef="#br0" timeOffset="134522.6203">8272 11876 22 0,'-9'28'33'16,"-3"-10"0"-16,9 7-5 15,0-3-14-15,-3-3-5 16,6 0-2-16,0-10-2 16,0-9-1-16,0 0-1 31,9-6 1-31,-9-14-2 0,6-5 1 16,-6-7 0-16,0-6-1 15,-6-11-1-15,0-4 1 16,2-8-1-16,1 2 0 15,3 1 0-15,4 3-1 16,5 0 1-16,9 12-2 16,4 7 0-16,5 8-6 0,14 18-14 15,2 5-15-15,-8 5-2 16,3 10 2-16,-3 1-2 16</inkml:trace>
  <inkml:trace contextRef="#ctx0" brushRef="#br0" timeOffset="134754.4089">8307 12045 31 0,'0'0'34'15,"6"18"1"-15,6-13-5 16,11-5-21-16,8 0-13 16,-4-5-26-16,10 5-2 15,-11-15-2-15,6 6 0 16</inkml:trace>
  <inkml:trace contextRef="#ctx0" brushRef="#br0" timeOffset="135076.4461">8574 11759 31 0,'9'6'36'16,"8"12"0"-16,-9 2-3 0,-8-1-18 16,10 5-4-16,-10-4-4 15,0-1-2-15,0-9-2 16,0-10-1-16,0 0-1 15,0 0-2-15,12-20 1 16,-2 2-1-16,8-5 0 16,4 1-1-16,-1 2 2 0,-1 2-1 15,1 8 2-15,-3 10 1 16,-2 3-1-16,-4 13 1 16,-6 3 0-16,-2 4-1 15,-1 7-6-15,-3 2-31 16,0-10-1-16,6 2-1 15,-6-15 0 1</inkml:trace>
  <inkml:trace contextRef="#ctx0" brushRef="#br0" timeOffset="135477.5549">8973 11451 49 0,'14'-12'34'0,"13"9"1"16,-2 3-16-16,3-2-8 16,5 7-4-1,-6 4-3-15,0 7-2 16,-5 5-1-16,-6 4 0 15,-4 11 0-15,-5 2-1 16,-2 5 1-16,1 6 0 16,-3 0 0-16,4 1 1 15,-4 0 1-15,3 1-1 16,-3-8 2-16,-3 2-1 0,-9-10 1 16,-4 0-1-16,-9-12 1 15,-5 0-2-15,-4-11-1 16,0-6-4-16,3-6-10 15,3-4-26-15,0-10-1 16,13-2 1-16,0-11-1 0</inkml:trace>
  <inkml:trace contextRef="#ctx0" brushRef="#br0" timeOffset="136124.3509">10025 11867 14 0,'-14'0'30'16,"14"0"-1"-16,24-5-11 16,17 1-3-16,20 4 0 0,20-5-3 15,25 5-2-15,16-5-2 16,15 5-2-16,6 0-1 0,4 0-2 16,-6-5-2-16,-7 0-7 15,-13 1-7-15,-26-5-6 16,-20-2-5-16,-21-2 0 15,-21-3 3-15,-24-4 2 16,-12 6 6-16,-15-8 6 16,-26-9 19-16,27 20 3 15,6 4 2-15,11 7 0 16,16 3-2-16,5 7-2 16,8 7 0-16,0 0-3 15,0 4 1-15,-10-1-2 16,-3 5-1-16,-12-6-3 15,-10 0-3 1,-8 0-8-16,-12-3-20 16,-13-10-9-16,-1 2-1 15,-7-8-1-15</inkml:trace>
  <inkml:trace contextRef="#ctx0" brushRef="#br0" timeOffset="136473.0495">10098 11657 11 0,'-15'19'32'15,"-10"3"2"-15,-2 9-3 16,-3 1-14-16,-2 1-4 0,14 7-2 16,4-7 0-16,19 4-4 15,14-12-1-15,18-2-3 16,13-6-7-16,2-10-18 0,4-12-14 15,9-6-2 1,-1-14 1-16</inkml:trace>
  <inkml:trace contextRef="#ctx0" brushRef="#br0" timeOffset="136994.7248">10575 11122 38 0,'12'0'23'15,"10"0"0"-15,9-4-2 16,12 0-3-16,13 0-2 16,6-1-4-16,10 5-4 0,-3-6-3 15,-3 6-1 1,-10 0-2-16,-10 6 0 0,-21 3-1 31,-17 4 0-31,-20 3-1 16,-16 5 1-16,-17 7 0 0,-8 3-1 15,-12 3 1-15,1 1-1 16,1 1 0-16,8-3 0 16,11-1 1-16,9-4-1 15,17-10 1-15,15-1 0 16,18-8 1-16,16-2-1 0,17-7 2 16,13 4-1-16,10-4 1 15,5-3-1-15,0 1-1 16,-1-1 1-16,-10 3-2 15,-13-5-3-15,-9 10-11 16,-13-5-25-16,-30 0-1 16,0 0 1-1,0 0-1-15</inkml:trace>
  <inkml:trace contextRef="#ctx0" brushRef="#br0" timeOffset="137640.8989">12190 11465 16 0,'0'0'33'15,"0"0"1"-15,7 18-3 0,8 9-14 16,4 9-4-16,9 10-6 16,3 6-4-16,3-2-8 15,0-2-22-15,9-1-7 16,-13-14 0-16,1-7-2 0</inkml:trace>
  <inkml:trace contextRef="#ctx0" brushRef="#br0" timeOffset="137879.7012">12693 11463 27 0,'9'0'35'0,"-9"0"2"16,-12 34-3-16,-7 5-16 31,-11 8-5-31,-5 10-4 0,-8 7-2 16,-1 6-2-16,-2-4-2 15,5-1-2-15,4-8-2 16,3-12-3-16,12-8-6 16,7-10-13-16,8-18-16 15,18-3 1-15,3-12-1 16,14-3 5-16</inkml:trace>
  <inkml:trace contextRef="#ctx0" brushRef="#br0" timeOffset="138142.752">13068 11500 56 0,'-37'25'35'0,"-6"10"-7"16,2 6-14-16,7 17-1 15,0 5-4-15,15 9-2 16,7 0-1-16,16-2-2 0,9-7-1 16,10-5-3-16,12-11-7 15,1-12-17-15,5-17-12 16,3-9-1-16,-8-15-1 16</inkml:trace>
  <inkml:trace contextRef="#ctx0" brushRef="#br0" timeOffset="138512.5851">13090 11826 38 0,'13'-4'35'31,"5"-3"0"-31,6 4-9 0,7 3-13 16,-2 0-4-16,11 0-3 15,-9 0-3-15,0 5-2 16,-7 0 0-16,-4 3 0 16,-9 2-1-16,-11 3 0 15,-15 0 1-15,-6 3-2 16,-8 3 2-16,-4 3-1 0,-1 1 0 16,3-5 1-16,4 1 0 15,10-3 1-15,10-3-1 16,14 0 0-16,8-7 1 15,10 0 0-15,6-4-2 16,4-2-5-16,7 0-17 0,2 0-14 31,-10-10-2-31,6 0 1 16,-9-11 0-16</inkml:trace>
  <inkml:trace contextRef="#ctx0" brushRef="#br0" timeOffset="138728.7543">13570 11492 46 0,'0'0'37'15,"23"30"1"-15,-9 12-6 16,-4 7-19-16,8 19-4 16,-8 2-1-16,-7 10-3 15,-6-1 0-15,-7-1-3 16,-5-12-3-1,-3-11-7-15,8-18-29 16,1-11-2-16,0-16-1 16,9-10 0-16</inkml:trace>
  <inkml:trace contextRef="#ctx0" brushRef="#br0" timeOffset="138960.5468">13948 11810 50 0,'20'-4'36'0,"7"4"0"0,4 0-6 16,3 0-24-16,2 0-8 15,2 0-12-15,-3 6-20 16,-14-12-1-16,2 12-1 15,-12-11 0-15</inkml:trace>
  <inkml:trace contextRef="#ctx0" brushRef="#br0" timeOffset="139114.2144">13964 11908 35 0,'0'0'38'0,"5"11"-1"15,18-11 1-15,8 4-22 0,4 1-13 16,3-5-34-16,0 8-4 0,-9-11-1 16,1 3-2-1</inkml:trace>
  <inkml:trace contextRef="#ctx0" brushRef="#br0" timeOffset="139679.9618">14612 11876 16 0,'-10'4'30'0,"10"-4"1"16,18-8-8-16,27 5-11 15,26-4 0-15,34 3-2 16,35-7 0-16,37 3 0 0,40-5-2 16,28 8-2-16,19-4-2 15,3 4-3-15,-3 5-12 16,-20 7-25-16,-39-7-1 16,-34 7 0-16,-57-7 0 15</inkml:trace>
  <inkml:trace contextRef="#ctx0" brushRef="#br0" timeOffset="140030.8681">15770 11407 23 0,'12'-43'34'15,"-12"-12"2"-15,9 3-9 16,-9 6-7-16,0 0-6 15,0 13-2-15,0 6-5 16,-4 15-1-16,4 12-2 31,-2 21-2-31,2 18-3 0,2 8-11 16,-2 11-25-16,8 17-1 16,-10 5 0-16,2 8-1 15</inkml:trace>
  <inkml:trace contextRef="#ctx0" brushRef="#br0" timeOffset="140500.3273">14742 12538 16 0,'5'-15'31'16,"9"3"0"-16,-9-9-10 0,5-7-5 15,3-5-2 1,-6-8-2-16,6 4-1 16,-8-4-1-1,4 9-2-15,-9 4-2 0,0 17-1 16,0 11-1-16,0 28-2 15,0 6 1-15,4 15-1 16,0 8-3-16,0 0-4 16,7 5-16-16,6-5-18 15,-3-15 1-15,5-8-1 0,-2-15-1 16</inkml:trace>
  <inkml:trace contextRef="#ctx0" brushRef="#br0" timeOffset="140747.9895">15127 12538 38 0,'12'0'37'16,"9"3"-1"-1,8-3-3-15,5 0-21 16,9-3-9-16,7 3-16 0,6 0-20 16,-10-8-2-16,8 6-1 15,-11-8 0-15</inkml:trace>
  <inkml:trace contextRef="#ctx0" brushRef="#br0" timeOffset="141001.9283">15676 12528 41 0,'8'-12'37'16,"18"12"-1"-16,8-8-2 15,7 1-20-15,12 7-5 16,2-4-5-16,4 4-6 0,-2-3-15 16,-4 3-20-16,-16-7 0 15,-3 2-1-15,-19-8 1 16</inkml:trace>
  <inkml:trace contextRef="#ctx0" brushRef="#br0" timeOffset="141186.3338">15918 12090 27 0,'-9'-14'33'0,"9"14"-1"15,-3 11-3-15,3 7-17 16,0 14-6-16,3 9-14 16,3 13-23-16,-6-5-1 15,6 11 0-15,-6-9-1 31</inkml:trace>
  <inkml:trace contextRef="#ctx0" brushRef="#br0" timeOffset="141565.6131">15694 12711 49 0,'0'0'36'0,"14"-17"0"15,11 8-15-15,8 6-9 16,1-3-4-16,4 6-3 16,-3 4-1-16,-2 3-2 15,-11 3-1-15,-6 2 0 16,-13-2-1 0,-7 0-1-16,-5 2-1 15,-6-7-2-15,5 4 1 16,0-5 0-16,10-4 0 15,0 0 1-15,22 13 1 16,3-5 2-16,1 1 2 16,2 7 2-16,-10 0 0 15,-5 9 0-15,-17 0 0 0,-9 4-1 16,-18-6-1-16,-9-4-4 16,-7-5-11-16,-1-6-25 15,-3-18-2-15,14-3 0 16,3-15 0-16</inkml:trace>
  <inkml:trace contextRef="#ctx0" brushRef="#br0" timeOffset="142119.4393">16349 12351 46 0,'13'-5'36'0,"11"5"-1"16,5 0-12-16,-2 0-9 0,7 9-4 15,-5-3-3-15,-2 6-3 16,-11 3-1-16,-10 0-1 16,-12 3-1-16,-10 2 0 15,-9 1 0-15,-6-1 0 0,-2-1 0 16,1 1-1-16,3-6 1 16,9-2-1-16,4-2 0 15,16-10 1-15,4 9-1 16,14-9 0-16,7 0 0 15,6 0-1-15,7 0-4 16,-2-5-12 0,-2-1-20-16,4 6-2 15,-8-8 2-15,1-1-2 16</inkml:trace>
  <inkml:trace contextRef="#ctx0" brushRef="#br0" timeOffset="142351.2356">16489 12165 28 0,'10'4'33'0,"0"-4"0"15,14 0-4-15,7 3-16 0,2-3-8 16,4 0-6-16,7-5-16 15,2 5-15-15,-12-12-1 16,4 7 0-16</inkml:trace>
  <inkml:trace contextRef="#ctx0" brushRef="#br0" timeOffset="142535.8904">16926 12063 38 0,'6'-15'36'15,"-6"15"0"-15,3 11-8 16,-6-2-9-16,3 12-6 16,0 0-5-16,0 10-4 15,0 4-4-15,0 2-13 0,-2 2-24 16,4 5-1-16,-2-8 0 0,3 3-1 16</inkml:trace>
  <inkml:trace contextRef="#ctx0" brushRef="#br0" timeOffset="143137.1912">17472 11834 41 0,'18'9'35'16,"-1"11"0"0,-17-3-11-16,-10-1-45 15,2 11-8-15,-12-17-2 16,6 0-2-16</inkml:trace>
  <inkml:trace contextRef="#ctx0" brushRef="#br0" timeOffset="143422.2401">17968 11246 21 0,'0'-20'34'15,"0"20"1"-15,8 17 1 16,-5 12-18-16,0 21-5 16,-3 12-4-16,0 14-2 15,0 6-3-15,0 0-4 32,5-2-12-32,-3-6-21 0,-2-22-4 15,5-10 0-15,-5-23-1 16</inkml:trace>
  <inkml:trace contextRef="#ctx0" brushRef="#br0" timeOffset="143791.643">18227 11442 31 0,'17'0'36'32,"0"-6"0"-32,11 6 1 0,3 3-22 15,0-3-5-15,3 5-4 16,-6-1-3-16,0 6-1 16,-11 3-2-16,-8 1 1 15,-13 1-1-15,-11 3 0 16,-8 4 0-16,-8 2 0 15,-1 1-1-15,0-3 1 0,1-3 0 16,10-2 0-16,10-2-1 16,11-4 1-16,12-4 0 15,10-4 0-15,4 0-2 0,4-3-4 16,4 0-16 0,2 0-15-16,-10-6 1 0,3-1-1 31</inkml:trace>
  <inkml:trace contextRef="#ctx0" brushRef="#br0" timeOffset="144007.8191">18644 11211 56 0,'0'0'37'0,"0"0"0"15,7 18-13-15,0 24-9 16,-7 9-5-16,0 16-4 15,0 6 0-15,0 7-3 16,3-1-3-16,-3-14-8 16,3-4-18-16,1-11-13 15,-4-21 0-15,15-7-2 0</inkml:trace>
  <inkml:trace contextRef="#ctx0" brushRef="#br0" timeOffset="144355.5107">18925 11398 54 0,'16'0'36'0,"8"9"0"15,3-3-15-15,9 3-11 0,8 8-4 16,-1-3-2-16,1 1-2 16,-5 2-1-16,-5-8-1 15,-12 6 0-15,-13-5 0 16,-12 3 0-16,-12-2 0 16,-11 3 1-16,-8 2 0 15,-7 0 0 1,3 3-1-16,4-1-4 15,3-5-8-15,17-8-24 16,14 5-1-16,0-10 1 16,37 0-1-16</inkml:trace>
  <inkml:trace contextRef="#ctx0" brushRef="#br0" timeOffset="144640.7096">19559 11350 34 0,'6'-32'37'0,"-6"-1"1"16,8 1-12-16,-1 9-5 16,-7 4-5-16,0 19-6 15,0 0-3-15,5 9-2 16,-5 14-1-16,3 10-3 15,1 9 1-15,5 7-2 16,0 6-2 0,1-4-7-16,7-1-25 15,0-4-5-15,-6-12-1 16,2-7 0-16</inkml:trace>
  <inkml:trace contextRef="#ctx0" brushRef="#br0" timeOffset="144841.257">19426 11673 42 0,'11'0'36'16,"6"-9"1"-16,18 9-7 16,9-2-15-16,4-3-8 31,9 5-9-31,6 0-14 0,3 0-19 15,-11-3-1-15,-1 6-1 16,-17-6 1-16</inkml:trace>
  <inkml:trace contextRef="#ctx0" brushRef="#br0" timeOffset="145329.1698">19503 11872 34 0,'0'0'33'0,"9"-12"2"0,8 7-8 15,8 0-12-15,3 2-6 16,8 3-3-16,-2 0-2 15,-1 3-1-15,-5 1-1 16,-7 4 0-16,-8 2-2 16,-13-2 1-16,-7 3 0 0,-9-1 0 15,-2 2 0-15,0-3-1 16,1-1 1-16,5 2-1 16,12-10 1-16,4 15-1 15,10-11 0-15,6 3 0 16,3 2 0-16,1 4 1 0,-3 0-1 31,-4 2 1-31,-10 4 0 0,-7 1 1 16,-16 1-1-16,-8 0 2 15,-8-4-1-15,-7 0 0 16,-5-5-1-16,1-4 1 16,-1-4-1-16,4-4-1 15,10 0-2-15,4-8-4 16,13 7-7-16,2-4-21 0,4-5-5 15,7 10 1-15,3-17-1 16</inkml:trace>
  <inkml:trace contextRef="#ctx0" brushRef="#br0" timeOffset="155154.843">816 13509 19 0,'-42'28'30'0,"42"-28"2"16,-59 77-3 0,33-20-14-16,14 13-5 0,12-3-3 15,12 5 0-15,14-6 0 16,17-12 0-16,15-17-2 16,15-15-1-16,4-22-1 0,-3-16 1 15,-9-21-1-15,-9-8 0 16,-20-15-1-16,-21-7 0 15,-29-3 0-15,-17 0 0 16,-18 2 0-16,-13 10-2 16,0 15-7-16,5 5-12 31,9 17-19-31,48 21-1 0,-53 10 0 16,53-10 0-16</inkml:trace>
  <inkml:trace contextRef="#ctx0" brushRef="#br0" timeOffset="155439.6124">1398 14009 27 0,'0'29'31'0,"-7"-10"-3"0,-2-5-9 15,9-14-6-15,0 0-5 16,0 0-2-16,0-26-3 31,6-1 0-31,7-4-1 0,2-4 1 16,2 0 0-16,3 5 1 15,1 6 0-15,3 11 2 16,-3 7-1-16,-3 16 1 16,-5 7 0-16,-3 12-4 15,0 2-6-15,-1 2-18 16,0-5-14-16,8 2-1 0,-4-11 0 15</inkml:trace>
  <inkml:trace contextRef="#ctx0" brushRef="#br0" timeOffset="155722.7859">1956 13964 43 0,'-17'-23'35'0,"1"6"0"16,-9 0-9-1,0 0-10-15,5 6-6 0,-4 4-4 16,3 14-1-16,3 4-1 16,4 10-2-16,8 2-1 31,6 5 0-31,11 0 1 0,3-2-1 16,6-4 0-16,2-6-1 15,4-4-1-15,-3-12-5 16,3 0-13-16,-7-7-17 15,-8-14-2-15,0-1 0 16,-11-10 0-16</inkml:trace>
  <inkml:trace contextRef="#ctx0" brushRef="#br0" timeOffset="155871.9421">1881 13714 45 0,'-18'-39'39'0,"5"10"-1"16,-2 3-6-16,6 13-16 15,9 13-19-15,0 0-29 16,0 0-3-16,9 14-4 15,6 4 0 1</inkml:trace>
  <inkml:trace contextRef="#ctx0" brushRef="#br0" timeOffset="156141.5078">2081 13844 14 0,'8'22'32'0,"-8"-22"1"15,36 12-4-15,-9-10-11 16,6-2-6-16,5-2-5 16,-1-4-4-16,-3 0-1 15,-3 0-1-15,-12-2 0 16,-19 8-1-16,5-12 1 16,-20 9 0-1,-4 3 1-15,-2 2 0 16,-7 8 1-16,2 5 0 15,5 9 0-15,4 2 1 16,6 8-1-16,11 1-1 16,13-2-3-16,6 4-3 15,8-11-15-15,7-7-13 16,13-4-4-16,6-20-2 0,12-1 1 16</inkml:trace>
  <inkml:trace contextRef="#ctx0" brushRef="#br0" timeOffset="156473.5742">2703 13796 32 0,'-19'9'31'0,"-3"-2"0"16,10 13-14-16,12 2-6 15,0 0-3-15,12 2-3 16,3-7-2-16,4-1-2 31,0-3-1-31,0-9-3 0,-4-4 0 16,-15 0 0-16,0 0 0 15,-15-9 2-15,-4 9 1 16,0 0 2-16,-5 2 3 16,2 10 2-16,1-3 1 15,14 11 1-15,7-5-1 16,7 7-1-16,8-9-1 0,9 0-6 15,7-7-31-15,4-2-5 0,-1-8-2 16,10-2 1 0</inkml:trace>
  <inkml:trace contextRef="#ctx0" brushRef="#br0" timeOffset="156905.4693">4163 13864 26 0,'15'7'35'0,"10"14"1"0,0 7-4 16,-3 3-17-16,12 10-7 15,0 1-5-15,4 0-9 16,-1-5-15-16,2-4-14 16,-11-18 0-16,1-3 0 15</inkml:trace>
  <inkml:trace contextRef="#ctx0" brushRef="#br0" timeOffset="157090.3903">4532 13882 28 0,'-30'-10'35'0,"-2"21"1"16,-9 6-4-16,-4 3-17 16,4 12-7-1,-8 3-2-15,8 0-6 16,4 5-6-16,2-9-11 15,8-7-14-15,15 0-4 0,-1-16-1 16,13-8 2 0</inkml:trace>
  <inkml:trace contextRef="#ctx0" brushRef="#br0" timeOffset="157428.9622">4644 14122 29 0,'12'25'28'15,"-12"-8"-4"-15,4-5-8 16,-4-12-6-16,0 0-3 16,0 0-1-16,-7-22-1 15,0 4 0-15,-4-10 0 16,1-8-2-16,-1-6 0 31,1-1 0-31,0-3-1 0,7-4 1 16,3-2-1-16,0-1 0 15,10-1 0-15,3 9-1 16,8 1 1-16,4 5-2 16,6 6-2-16,0 2-6 0,6 9-13 15,5 11-13-15,-3-3-1 16,2 11 0-16</inkml:trace>
  <inkml:trace contextRef="#ctx0" brushRef="#br0" timeOffset="157707.6383">4681 14200 14 0,'10'0'33'0,"21"9"-1"0,-4-12-4 16,11-3-14-16,4 3-8 15,0-2-15-15,2 5-20 16,-17-12-2-16,3 7-1 0,-18-8 7 15</inkml:trace>
  <inkml:trace contextRef="#ctx0" brushRef="#br0" timeOffset="158030.3771">4902 13872 27 0,'27'8'34'0,"-17"2"1"16,5 9-3-16,-5-2-20 0,-7 0-3 16,5 4-3-16,-8-6 0 15,5-2-4-15,-5-13 0 16,0 0 0-16,12-19-3 16,-2-2 1-16,8-2-1 15,1-5 1-15,5 2-1 16,0 3 1-16,4 5 0 0,-2 13 1 15,-4 7 1-15,-2 10 0 16,-6 7 1-16,-3 7 0 0,-4 3-3 16,-4 0-7-1,2-7-28-15,0 2-2 16,-5-11 0-16,0 3 0 0</inkml:trace>
  <inkml:trace contextRef="#ctx0" brushRef="#br0" timeOffset="158409.2986">5296 13583 5 0,'16'-15'33'0,"13"11"0"15,-3-6-1-15,7 2-15 16,2 8-6-16,0-5-4 16,-3 10-2-1,-4 3-2-15,-4 9-1 16,-6 4-1-16,1 7 0 16,-10 2 0-16,0 9 1 0,-6 4-1 15,0 7 1-15,-3-1 1 16,0 5 0-1,-3 0 1-15,-2 1-1 0,-5-4 0 16,-6 0 0-16,-5-6 0 0,-1-8-1 16,-5-8 0-16,-3-10-3 15,3-7-4-15,-1-16-11 16,0-7-22-16,13-6 0 16,1-13 0-16,8 4 0 15</inkml:trace>
  <inkml:trace contextRef="#ctx0" brushRef="#br0" timeOffset="158863.8425">6084 13876 16 0,'0'0'34'0,"24"14"1"15,-5-14-4-15,8 0-13 16,11 2-6-16,2-2-6 15,6 0-6-15,1 3-8 16,-7-3-11-16,-9-4-13 0,1 4-3 16,-18-4 0-16,0 4 13 15</inkml:trace>
  <inkml:trace contextRef="#ctx0" brushRef="#br0" timeOffset="159111.2355">6129 14044 22 0,'15'0'34'16,"16"6"-2"-16,-2-6-5 15,9-6-9-15,4 6-7 0,-4-4-4 16,-1 4-4-16,-9-5-5 15,-10 5-15-15,-18 0-17 16,17-2-1-16,-17 2 0 16,0 0 5-16</inkml:trace>
  <inkml:trace contextRef="#ctx0" brushRef="#br0" timeOffset="162403.5776">7252 13883 24 0,'25'4'20'16,"-6"-13"-2"-16,2-3-3 16,-5-7-1-16,-7-8-3 15,-2-7-3-15,-10-7 0 16,-10 0-2-16,-9-2-1 16,-6 8 0-16,-9 6-2 15,-1 8-1-15,-4 16 0 0,1 14 0 16,6 13-1-16,5 12 0 15,11 5 0-15,7 2-1 16,12-2 1-16,10-3-1 16,11-7 1-16,7-12 0 15,3-7-1-15,6-10 0 16,0-4 0 0,-3-8 0-16,-3-4 0 15,-6-3 0-15,-7 2-1 0,-5 2 1 16,-7 3 0-16,-6 12 0 15,0 0 1-15,-5 12-1 16,1 6 1-16,4 12-1 16,4 9 2-16,1 6 0 15,-1 5 0-15,1 3 0 0,-5 0 0 16,0 3 0-16,-14-6 1 16,-8-6 0-16,-7-10-1 15,-7-8-1-15,-8-13 1 16,3-8 0-16,-1-12-1 15,3-6 0-15,6-8-1 16,8 1 0 0,9-2-1-16,5 5-1 15,11 7-3-15,0-1-12 16,0 11-20-16,21-3 0 16,-5 3 0-16,11 8 0 15</inkml:trace>
  <inkml:trace contextRef="#ctx0" brushRef="#br0" timeOffset="163221.2268">7724 13894 23 0,'-13'9'32'0,"10"20"-2"15,-6 3-10-15,5 9-6 16,4 6-4-16,6-3-2 15,4-1-3-15,11-12-1 0,5-8-1 16,2-12 0-16,3-11 0 16,-1-14-1-16,-5-8 1 0,-3-7-1 15,0-2-1 1,-13-1 0-16,-4 0 1 0,-5 4-2 16,-5 8 1-16,-4 8-2 31,0 12 1-31,-1 9 0 0,1 14 0 15,3 15 0 1,6 16 0-16,0 6 0 0,6 11 1 16,0 6 0-16,1 0 0 15,-4-2 0-15,-3-2 1 16,-7-13-1-16,-8-9 0 16,-8-10 0-16,-4-12-1 0,-10-14 0 15,3-12-1-15,-3-9-2 16,3-10-3-16,9-9-8 15,6-6-18-15,6-12-4 16,16 2-1-16,4-11 0 16</inkml:trace>
  <inkml:trace contextRef="#ctx0" brushRef="#br0" timeOffset="163638.4133">8152 13783 8 0,'8'13'32'16,"-11"1"2"-16,3 19-2 0,0 15-16 16,-5 7-4-16,5 12-2 15,0-1-2-15,0 0-2 16,0-9-2-16,0-5-1 15,0-17-1-15,2-11 0 0,-2-24-1 16,0 0 1-16,0-37-1 16,4 2 0-16,-8-13 1 15,4-8-1-15,-8-9-1 16,1-2 0-16,-2 0 0 16,6 4 0-16,0 3 0 15,3 6 0 1,6 9 0-16,3 6 0 15,10 12-1-15,8 10-1 16,8 10-4-16,-1 2-7 16,13 5-21-16,8 10-3 15,-5-2 0-15,6 8-1 16</inkml:trace>
  <inkml:trace contextRef="#ctx0" brushRef="#br0" timeOffset="163875.8074">8142 14323 30 0,'0'0'33'0,"37"4"-1"16,-9 2-10-16,10-3-16 16,2 5-25-16,-6-12-10 0,13 9-1 15,-17-14-2-15</inkml:trace>
  <inkml:trace contextRef="#ctx0" brushRef="#br0" timeOffset="164245.4539">8449 13943 31 0,'21'7'32'0,"-13"3"2"31,2 7-16-31,-1 11-6 0,-6-1-2 15,0 3-2-15,-3-7-2 16,-6-3-1-16,3-8-2 16,3-12-1-16,0 0 0 15,15-19-2-15,-2-3 1 16,6-7 0-16,5 4-1 16,4-1 0-16,3 5 0 0,-4 10 1 15,-1 8 1-15,-4 10 0 16,-4 6 0-16,-5 11 0 15,-6 4-1-15,-5 3-4 16,1 3-18-16,3-3-15 16,-12-10-1-16,6-1-1 0,0-10 1 31</inkml:trace>
  <inkml:trace contextRef="#ctx0" brushRef="#br0" timeOffset="164476.8426">8963 13780 47 0,'10'8'36'16,"-2"6"2"-16,1 11-11 16,1 14-13-16,-6 4-4 15,6 6-3-15,-3-2-2 16,2 0-4-16,-2-6-4 15,-1-9-9-15,3-12-24 0,-2-3-2 16,-7-17-2-16,0 0 2 16</inkml:trace>
  <inkml:trace contextRef="#ctx0" brushRef="#br0" timeOffset="164661.7563">8878 14038 44 0,'0'0'36'0,"25"0"1"16,-3-5-10-16,9 2-13 0,6 3-8 15,3 0-11-15,7 3-28 16,-9-6-3-16,2 3 0 16,-10-8-1-16</inkml:trace>
  <inkml:trace contextRef="#ctx0" brushRef="#br0" timeOffset="165024.8767">9374 13929 12 0,'0'-24'32'16,"9"9"1"-16,2 0-3 16,9-4-13-16,11 10-5 0,-3 1-2 15,6 8-1-15,-6 7-2 16,-2 9-2-16,-13 5 0 0,-7 7-3 16,-16 2 1-1,-6 4-1-15,-11 2 0 0,-2-3-2 16,-2-3 1-16,6-4-1 15,10-6-1-15,6-4 1 0,15-7 0 16,10-3 0-16,9-3 0 16,8-3-2-16,5 5-4 15,-1-5-22-15,-3-9-10 16,4 4 1-16,-7-8-1 16</inkml:trace>
  <inkml:trace contextRef="#ctx0" brushRef="#br0" timeOffset="165510.391">9741 13620 18 0,'12'-13'33'16,"12"13"1"-1,-2-6 0-15,6 2-19 16,6 4-5-16,-2-5-4 0,5 5-2 16,-7-4-1-16,-2 4-2 31,-9 0 0-31,-1 0 0 0,-8 0-1 16,-10 0 1-16,8 9-1 15,-8 5 0-15,0 1 0 16,0 5 0-16,0 6-1 15,0 6 2-15,0 5-1 16,5 5 0-16,1 5 1 16,0 3 0-16,0 1-1 0,4 1 2 15,-5-1 0-15,4 3 0 16,-6-5 1-16,-3-2-1 16,0-5 1-16,-5-4 0 15,-5-7-1-15,-6-5 1 16,-8-7-1-16,-3-4 0 15,-4-11 0 1,0 1-1-16,0-5-4 16,-1-5-9-16,-2 1-26 15,12-1-1-15,-7-3-1 16,11 8 1-16</inkml:trace>
  <inkml:trace contextRef="#ctx0" brushRef="#br0" timeOffset="167052.4165">10605 14038 19 0,'-9'5'25'0,"28"-2"-12"16,25 1-2-16,27-4 0 31,28 5 2-31,27-5 0 0,25 0-1 16,19-3-1-16,15 3-2 15,-5-5-2-15,-11 5-2 16,-22 0-6-16,-28 0-5 16,-29 5-14-16,-22-3-14 15,-43-6-1-15,-25 4 0 16</inkml:trace>
  <inkml:trace contextRef="#ctx0" brushRef="#br0" timeOffset="167230.9402">11947 13907 9 0,'10'7'29'16,"7"2"1"-16,16 9-10 16,0-1-4-1,2 5-4-15,0 3-1 16,-14-6-3-16,-11 3-2 15,-13-4-5-15,-19-6-4 0,-11 0-11 16,-12-2-15-16,-20-10-5 16,-1 0 1-16,-15-12 5 15</inkml:trace>
  <inkml:trace contextRef="#ctx0" brushRef="#br0" timeOffset="167553.8904">10798 13871 11 0,'0'0'27'0,"13"8"-2"31,-29 3-2-31,-10 8-6 0,-5 6-4 16,-6 3-3-16,7 7-2 15,1 2-2-15,18 3-2 0,16-6-1 16,23-6-3-16,22-5-7 16,10-11-14-16,10-12-12 15,14-9 0-15,-6-19 0 16</inkml:trace>
  <inkml:trace contextRef="#ctx0" brushRef="#br0" timeOffset="168186.3377">11173 13257 19 0,'15'4'29'0,"0"-4"-6"16,17 0-2-16,9 0-4 0,9-4-2 15,12 4-3-15,5 0-3 16,1 0-3-16,0 0-1 31,-6 4-2-31,-10 1-2 0,-15 3 0 16,-19 5 0-16,-16 5 0 16,-16 3-1-16,-17 8 1 15,-20 3-1-15,-10 10 0 16,-9 5 0-16,-4 2 0 15,3 1 0-15,4-4 0 16,10-2 0-16,13-5 0 0,17-8-1 16,15-8 1-16,19-10 1 15,16-5-1-15,16-8 0 16,16 3 1-16,11-6 0 16,5-3-1-16,5 2 1 0,-2-1 0 15,-9-1 0 1,-7 2 0-16,-15 4 0 0,-13-4 0 15,-12 4 0-15,-9 0 0 16,-9 0 0-16,0 0 0 0,0 0 0 16,-12 14 0-16,12-14-1 15,-12 5-1-15,12-5-2 16,-10 5-4-16,10-5-12 31,-3 10-19-31,-9-10 1 0,12 0 0 16,-17 0 2-16</inkml:trace>
  <inkml:trace contextRef="#ctx0" brushRef="#br0" timeOffset="169320.1317">12767 13711 15 0,'0'0'34'16,"19"-10"2"-16,3 25-8 15,12 19-6-15,9 12-6 16,13 12-5-16,3 10-3 0,7 9-3 16,-2-2-6-16,-4-6-16 15,-2-6-12-15,-6-7-9 0,-20-21 0 16,-2-5 0-1</inkml:trace>
  <inkml:trace contextRef="#ctx0" brushRef="#br0" timeOffset="169557.9373">13363 13738 21 0,'6'-20'33'0,"-13"6"3"15,7 14-10-15,-28 18-5 16,-3 5-7-16,-6 20-4 0,-16 6-2 16,-8 15-3-16,-14 7-1 15,-2 7-2-15,0-1-3 16,2-1-4-16,11-4-7 16,4-17-11-16,17-11-15 15,20-15 0-15,23-29 0 16</inkml:trace>
  <inkml:trace contextRef="#ctx0" brushRef="#br0" timeOffset="169858.4306">13883 13655 13 0,'-35'-9'33'15,"2"18"0"-15,-14 3 2 16,-1 13-21-16,1 16-3 0,0 14-2 16,7 11-3-16,13 6-1 15,13 11-1-15,11 1-1 16,16-1-2-16,13-6-4 15,9-12-10-15,12-15-21 16,10-6-2-16,-11-24 0 31,7-10 0-31</inkml:trace>
  <inkml:trace contextRef="#ctx0" brushRef="#br0" timeOffset="170237.7357">13868 13968 14 0,'0'-13'34'16,"16"13"0"-16,2-3 0 16,7 1-19-16,10 5-5 15,-2-3-2-15,4 5-3 31,-3-3-2-31,-10 6-2 0,-4-3 0 16,-10 9 0-16,-10 0 0 16,-15 1-1-16,-7 3 0 15,-7 5 1-15,-5 2-1 16,3-2 1-16,0 2-1 16,9-5 1-16,7-4 0 15,11 1 1-15,8-8-1 0,9-4 0 16,8-5 1-16,4 5 0 15,5-5-3-15,2 0-9 16,2-9-26-16,-3 9 0 0,-7-13-1 16,1 6 0-1</inkml:trace>
  <inkml:trace contextRef="#ctx0" brushRef="#br0" timeOffset="170476.0486">14280 13757 44 0,'23'0'36'0,"1"2"1"15,1 19-8-15,6 17-14 0,-7 8-6 16,5 16-2-16,-17 8-1 16,-5 10-2-16,-14-4 0 15,-5 1-2-15,-14-10-3 16,-1-8-3-16,2-9-8 15,-6-16-22-15,6-23-5 16,25-11-1-16,-13-14 1 0</inkml:trace>
  <inkml:trace contextRef="#ctx0" brushRef="#br0" timeOffset="170861.003">14934 13992 40 0,'14'0'34'15,"17"0"1"-15,0 0-14 16,7-5-9-16,10 5-6 15,-2-3-7-15,-4 2-7 0,0 1-6 16,-13 0-6 0,-10-6-5-16,-19 6-2 0,0 0-1 15</inkml:trace>
  <inkml:trace contextRef="#ctx0" brushRef="#br0" timeOffset="171039.9342">14958 14120 58 0,'-5'12'27'15,"12"-2"-2"-15,12-1-5 16,8-4-4-16,11 0-12 0,6-11-33 16,9 10-3-16,-7-14-3 15,8 3-1-15</inkml:trace>
  <inkml:trace contextRef="#ctx0" brushRef="#br0" timeOffset="171879.335">16030 13983 10 0,'18'-15'28'0,"13"5"-1"16,-6-7-9-16,0-5-5 15,-6-2-2-15,-4-2-2 0,-5 0-1 16,-10-6-2-16,-7 7-1 16,-11-2-1-16,-4 7-1 15,-9 6-1-15,-4 5-1 16,-1 9-1-16,5 10 0 0,0 7 0 15,10 4 1-15,11 5-1 16,6-1 0-16,14-1 0 16,5-1 1-16,10-7-1 15,3-6 1-15,1-4-1 0,1-6 1 16,-5-4-1-16,-4-2 0 16,-8 0 0-16,-1-3 0 15,-12 9 0-15,9-13-1 31,-9 13 1-31,0 0-1 0,0 0 1 16,10 13-1-16,-4 6 1 16,3 5 0-16,-2 5 0 15,2 9-1-15,-6 4 1 16,-9 3 0-16,-9 6 1 16,-10-2-1-16,-10-6 1 15,-5-2 0-15,-9-9 0 0,3-10 1 16,1-10-1-16,6-7 0 15,8-11 0-15,12-5 0 16,7-6 0-16,9 0 0 0,3 0 0 16,5 3 1-1,0 1-1-15,-5 13 0 16,11-12 0 0,-11 12 0-16,12-5 0 15,-12 5-1-15,9 0 0 0,-9 0 1 16,0 0-1-16,10 6 0 15,-10-6-1-15,0 0 1 16,0 0-1-16,0 0-6 16,0 0-22-16,10 8-7 15,-10-8 0-15,0 0 1 0</inkml:trace>
  <inkml:trace contextRef="#ctx0" brushRef="#br0" timeOffset="175119.5832">16551 13962 9 0,'-12'6'30'0,"12"-6"1"31,9 9-11-31,6-9-5 0,10 7-2 16,9-7-2-16,6 0-2 15,4 0-3-15,3-3-2 16,-1 3-1-16,-6 0-2 15,-6 3 0-15,-12 3 0 16,-16 5 0-16,-14 6-1 16,-12 3 1-16,-14 6-1 0,-6 1 1 15,-4 2 0-15,-2 0 0 16,2-5 0-16,9 0-1 16,9-7 2-16,13-6 0 15,13-11 0-15,16 9 0 16,14-9 0-16,8 0 1 15,8 0-2 1,4 0-3-16,-1 0-16 16,-5 0-19-16,4 0 0 15,-12-11-1-15,5-3 1 16</inkml:trace>
  <inkml:trace contextRef="#ctx0" brushRef="#br0" timeOffset="175735.8736">17141 13597 20 0,'-20'-19'28'0,"17"7"-8"16,3-3-4-16,0 1-2 16,13-1-2-16,5 1-3 15,8 5-2-15,0 3-1 16,5 6-1-16,-8 10 0 0,-5 2-1 16,-9 10-1-16,-14 1-1 15,-8 4 0-15,-8 2-1 16,-5-2 0-16,-1-2 0 15,2-4 0 1,7-1 0-16,10-7-1 16,11-3 0-16,10-3 1 15,6-3-1-15,6-4 1 16,6 4 1-16,-1-4 0 16,1 0 0-16,-5 0 1 15,-2-4-1-15,-8 0 1 16,-3 0-1-16,-13 4-1 0,0 0-1 15,0 0-7-15,0 0-18 16,-9-3-12-16,9 3 0 16,-10 3-1-16</inkml:trace>
  <inkml:trace contextRef="#ctx0" brushRef="#br0" timeOffset="176874.0172">17733 14146 17 0,'-39'4'20'16,"12"-4"-3"-16,27 0-2 15,12 2-3-15,32-2 1 0,32 0-1 16,31-9-1-16,36 9 0 16,29-7 0-16,30 7-2 15,17-10 0-15,11 4 0 16,-4-1-3-16,-8 2-2 0,-22-2-5 15,-23-3-9-15,-28-2-20 16,-27 4-7-16,-38-10-1 16,-19 8 0-16</inkml:trace>
  <inkml:trace contextRef="#ctx0" brushRef="#br0" timeOffset="177221.5062">18611 13675 38 0,'13'-53'30'15,"-6"-6"-5"-15,3-1-5 16,0 7-3-16,-6 2-3 16,3 17-2-16,-11 10-3 15,4 24-2-15,-6 17-3 16,6 23-2-16,0 24-8 0,-3 11-24 15,3 9-8-15,7 13 0 16,-4 0 0-16</inkml:trace>
  <inkml:trace contextRef="#ctx0" brushRef="#br0" timeOffset="177737.9123">17792 14812 40 0,'11'-22'31'16,"-7"-8"-7"-16,4-5-5 15,3 1-2-15,-5 0-4 16,3 6-3-16,-6 0-2 16,4 16-2-16,-7 12-1 0,4 19-1 15,-4 12-1 1,3 14-1-16,-3 11-1 0,0 6-3 15,5 6-6-15,-5-5-16 16,0-9-14-16,10-10 0 0,-2-16 0 16</inkml:trace>
  <inkml:trace contextRef="#ctx0" brushRef="#br0" timeOffset="177954.0749">18122 14943 41 0,'0'0'35'16,"26"-13"0"-16,9 13-7 15,5-4-23-15,7 4-15 16,6 4-22-16,-9-15-1 15,5 11-2-15,-12-7 2 16</inkml:trace>
  <inkml:trace contextRef="#ctx0" brushRef="#br0" timeOffset="178207.96">18643 14926 29 0,'9'0'36'0,"7"-7"0"16,20 7-3-16,11 0-21 15,6 0-4-15,7 0-2 16,1 3-8-16,-1-3-18 0,-15-3-15 15,2 3-2-15,-16-12 1 16</inkml:trace>
  <inkml:trace contextRef="#ctx0" brushRef="#br0" timeOffset="178408.5001">18904 14468 26 0,'-12'-14'32'0,"12"14"-1"16,-7 23-12-16,7 9-7 15,3 13-11-15,0 5-23 16,7 17-8-16,-10-6 0 0,12 11-2 16</inkml:trace>
  <inkml:trace contextRef="#ctx0" brushRef="#br0" timeOffset="178840.2447">18649 15150 29 0,'0'0'33'15,"10"-9"2"1,13 9-11-16,8-5-11 16,2 5-4-16,6 0-1 0,-4 5-3 15,1 6 0 1,-10 3-2-16,-10 7-2 0,-16-3-1 16,-7 2-1-16,-9 0-1 15,-6-2-2-15,0 1 1 16,4-7 0-16,9-3 0 0,9-9 1 15,9 12 1-15,11-5 2 16,5 0 1-16,2 1 1 16,-5 5 2-16,-4 3-1 15,-14 4-1-15,-11 0 1 16,-19-3-2-16,-6-5 0 31,-12-3-3-31,-4-9-6 0,6 0-17 16,7-12-12-16,2-11-1 15,22-2 0-15</inkml:trace>
  <inkml:trace contextRef="#ctx0" brushRef="#br0" timeOffset="179410.2018">19323 14722 31 0,'0'0'34'15,"20"-4"1"-15,-1 4-14 16,12 4-6-16,0-4-4 0,10 5-1 15,-5-5-3-15,3 5-3 16,-10 0-2-16,-4-2 0 0,-12 4-1 16,-7 3 0-1,-13 2-1-15,-7 6 0 16,-5 0 1-16,-7 4-1 0,-1 4 1 31,-1 1-1-31,-3-3 0 0,7-2 1 16,4-3-1-16,7-7 1 15,13-12-1-15,0 11 0 16,16-11 1-16,5-3-1 16,5-3 0-16,5-1-1 15,3 5-6-15,-4-3-23 16,-2-7-7-16,3 5-1 0,-12-7 1 16</inkml:trace>
  <inkml:trace contextRef="#ctx0" brushRef="#br0" timeOffset="179710.1956">19575 14508 41 0,'24'6'33'0,"-3"-6"2"16,15 0-15-16,-1 4-9 15,-1-4-10-15,2 4-14 16,-8-8-18-16,6 4-3 0,-12-10 0 15,5 10 6-15</inkml:trace>
  <inkml:trace contextRef="#ctx0" brushRef="#br0" timeOffset="180279.5127">20022 14377 35 0,'10'-15'33'0,"-5"-7"-6"16,-1 2-7-16,1 7-4 16,-5-3-5-1,0 16-2-15,0 0-3 16,0 0-2-16,0 0-2 16,8 27-1-16,-8-3 0 15,5 5 0-15,-5 3-1 16,3 1 2-16,-3 1-1 15,5 0 0-15,-5-4 0 16,0-5-1-16,0-4 1 0,0-4-1 16,-5-6 1-16,5-11-1 15,-11 11 0-15,11-11 0 16,-14 0 0-16,4-3 1 16,10 3-1-16,-17-6 0 15,17 6 0-15,0 0 0 16,0 0 0-16,0-9 1 0,12 9-1 15,4 0 0-15,2 0 0 16,1 0 0-16,2 3 0 0,-2-3 1 16,-1 4-1-1,-4-1-3-15,0 2-7 0,-14-5-26 16,9-3-1-16,-9 3 1 31,0 0-2-31</inkml:trace>
  <inkml:trace contextRef="#ctx0" brushRef="#br0" timeOffset="216930.2324">17658 10928 19 0,'0'0'23'15,"-9"32"-4"-15,6 9-4 0,-4 12-4 16,3 18-2-16,0 15-1 15,4 18-1-15,4 11-1 0,-1 5 0 16,0 1-1-16,-3 0-1 16,0-7 0-16,-5-5 0 15,-2-13-1-15,-5-16 0 16,-6-13-5-16,5-17-14 16,6-8-17-16,-5-31 0 0,12-11-1 15,6-14 7-15</inkml:trace>
  <inkml:trace contextRef="#ctx0" brushRef="#br0" timeOffset="217561.988">17635 10955 33 0,'75'0'16'15,"32"0"-1"-15,22-3-2 16,30 3-2-16,22 0-3 15,27-4-1-15,21 4-1 16,13-2-2-16,10 2-1 0,0-6-1 31,-5 6-1-31,-18 0 0 0,-15 0 0 16,-29 6 0 0,-26-5-4-16,-34 4-12 15,-24 10-15-15,-47-7 1 0,-15 4-1 16</inkml:trace>
  <inkml:trace contextRef="#ctx0" brushRef="#br0" timeOffset="218047.0607">20556 11114 19 0,'8'25'26'16,"-8"4"-8"-16,6 17-5 15,-6 20-2-15,4 15 1 16,-4 16 1-16,0 10-1 15,0 10-2-15,-8-1-2 16,3 4-2-16,-5-9 1 31,2-9-2-31,-5-15 0 0,4-14-5 16,4-13-4-16,0-13-13 16,0-19-17-16,10-6-2 15,-5-22 0-15,0 0 0 16</inkml:trace>
  <inkml:trace contextRef="#ctx0" brushRef="#br0" timeOffset="218647.3896">17505 12458 11 0,'-13'0'11'0,"13"0"0"0,29 4 0 15,18-4-1-15,23 0-1 16,30 0-1-16,27 0 0 0,35-4 0 16,26-1 0-16,32 0-2 15,25 0 1-15,22-2-2 16,11 4 0-16,-2-4 0 15,-6 3-2-15,-19-1 0 16,-22 5-2-16,-39-3 1 0,-33 3-2 16,-46 0-1-16,-34-3-11 15,-42-5-19-15,-16 8 0 16,-36-15-1-16,-5 2 8 16</inkml:trace>
  <inkml:trace contextRef="#ctx0" brushRef="#br0" timeOffset="250639.0539">1028 15369 23 0,'0'0'33'0,"-56"-33"1"0,56 33-8 16,-68-7-7-16,68 7-6 15,-68 33-4-15,68-33-1 16,-41 76-4 0,41-24-1-16,8-2-1 15,12-3 0-15,-20-47-1 16,81 72 1-16,-35-51 0 15,9-12-1-15,-4-9 0 16,-11-13-1-16,-5-5 1 16,-35 18 0-16,0 0 0 15,24-55 0-15,-24 55-1 0,-57-16 1 16,57 16 0-16,-83 24 0 16,40 3-1-16,2 8-1 15,10 7 0-15,4 4 1 16,17 0 0-16,10-1 0 15,0-45 0-15,28 66 1 0,-28-66 0 16,72 27 0-16,-29-31-1 0,9-5 0 16,4-14 0-1,0-5 0-15,-2-5-1 16,-8 1 1-16,-8-1-1 0,-7 5 0 16,-10 7 1-16,-10 6 0 15,-11 15 0-15,0 0 0 31,-4 18-1-31,0 6 1 0,4 7 0 16,0 1-4-16,0 3-6 16,0-7-8-16,7-7-14 15,5-6-6-15,2-15 1 16,-3-8-2-16</inkml:trace>
  <inkml:trace contextRef="#ctx0" brushRef="#br0" timeOffset="250840.0907">1370 15434 47 0,'-10'-34'38'0,"0"9"0"16,6 13 0-16,4 12-25 15,0 0-14-15,-12 10-24 0,17 0-12 32,2 7 0-32,-2-1-1 0</inkml:trace>
  <inkml:trace contextRef="#ctx0" brushRef="#br0" timeOffset="251025.0072">1562 15736 23 0,'3'20'34'0,"3"14"0"16,-6-4-4-16,6-2-13 15,12 1-3-15,-1-5-4 16,4-2-1-16,1-13-2 15,-1-5 0-15,1-17-1 16,1-1 0-16,-5-8-1 0,-1 0-1 16,-3-3-6-16,-7-2-8 15,0 1-28-15,0 12-2 16,-7-4 0-16,10 1-1 16</inkml:trace>
  <inkml:trace contextRef="#ctx0" brushRef="#br0" timeOffset="251479.4822">2210 15691 44 0,'-12'45'37'0,"-15"-11"0"16,1 7-3-16,-5-7-18 16,-4-5-10-16,8-13-6 15,2-7-5-15,0-9-5 0,10-8-2 16,-4-7 1-16,13-9 0 15,-3-4 3-15,9 6 2 16,5-2 5-16,2 7 3 16,26 1 15-1,-10 22-7-15,-1 7 0 32,2 6-2-32,-2 3-2 0,4 6 0 15,-4-6-1-15,1 0-2 16,0-5 0-16,-6-10-2 15,2-7 0-15,1-3 0 16,1-10-1-16,-3-6 0 16,2-4 1-16,-6-4-2 0,-4 3 2 15,4 2-1-15,-6 3 1 0,-2 6 1 16,-6 13 1 0,0 0 0-16,0 0 0 15,7 27 1-15,-7-8 0 0,0 4-2 16,0 3-1-16,3-7-3 15,7 1-7-15,-4-11-25 32,5-9-6-32,1 4-1 0,1-13 0 15</inkml:trace>
  <inkml:trace contextRef="#ctx0" brushRef="#br0" timeOffset="251711.2768">2731 15648 67 0,'0'0'41'16,"0"0"0"-16,12 10-6 0,-12-10-23 15,9 7-8-15,0-2-9 0,-9-5-15 16,0 0-20-1,13-2 0-15,-13 2-1 0,0 0 0 16</inkml:trace>
  <inkml:trace contextRef="#ctx0" brushRef="#br0" timeOffset="251927.4389">2781 15792 63 0,'0'0'40'0,"0"0"0"15,0 0-7-15,0 0-20 0,14 10-9 16,-14-10-14-16,13 6-29 16,-13-6 0-16,0 0-1 15,-13 0 0-15</inkml:trace>
  <inkml:trace contextRef="#ctx0" brushRef="#br0" timeOffset="254805.2856">3853 15867 52 0,'0'0'29'0,"24"10"-3"16,-1 10-3-16,5 10-4 16,11 13-6-16,2 8-4 15,10 15-2-15,1 5-4 16,4 0-5-16,-1-2-6 16,-9-13-13-16,-6-13-17 0,1-4 0 15,-16-23 0-15,2-13 3 16</inkml:trace>
  <inkml:trace contextRef="#ctx0" brushRef="#br0" timeOffset="255005.8274">4405 15906 34 0,'-12'-2'37'0,"-13"6"1"15,-6 21-1-15,-3 16-20 16,-10 12-5-16,-3 14-3 15,-8 5-3-15,-1 4-3 16,4 2-3-16,2-11-5 16,12-1-6-16,2-20-20 0,14-22-8 15,17-10-1-15,5-14 0 16</inkml:trace>
  <inkml:trace contextRef="#ctx0" brushRef="#br0" timeOffset="255390.8846">4926 15820 39 0,'-24'-9'35'16,"0"21"-3"-1,-14 10-9-15,-9 10-7 16,3 16-3-16,0 10-4 15,10 15-2-15,10 7-2 16,18 2 0-16,14 3-2 16,14-10-3-16,16-3-7 15,9-9-29-15,8-27-2 16,8-15-1-16,-4-21 0 0</inkml:trace>
  <inkml:trace contextRef="#ctx0" brushRef="#br0" timeOffset="255807.2415">4999 16095 17 0,'-22'-3'34'0,"22"3"2"16,0 0-7-16,23-5-10 15,3 5-7-15,4 0-3 16,7 0-3-16,-3 3-2 16,-1 1-1-16,-9 6-2 15,-11 5 0-15,-13 5 0 16,-13 6 0-16,-10 0-1 0,-6 3 1 15,-2-1-1-15,0 0 1 16,3-4-1-16,8-2 0 16,9-8 1-16,11-2-1 15,11-4 1-15,7-1-1 0,7-1-2 16,3-6-8-16,4-5-27 31,6 5 0-31,-9-18 0 16,7 8-1-16</inkml:trace>
  <inkml:trace contextRef="#ctx0" brushRef="#br0" timeOffset="256023.4097">5319 15918 38 0,'14'-12'36'16,"3"6"1"-16,19 14-2 15,7 16-20-15,1 4-5 16,1 27-4-16,-9 10 0 15,-7 10-2-15,-20 4-1 16,-15 4-1-16,-18-3-3 16,-8-8-4-16,-2-8-17 0,0-18-19 15,0-24 2-15,10-10-1 16,9-18 0-16</inkml:trace>
  <inkml:trace contextRef="#ctx0" brushRef="#br0" timeOffset="256355.2616">5950 16184 41 0,'15'0'36'15,"16"7"1"-15,-1 3-10 16,7-10-12-16,5 5-8 15,2 0-8-15,-3-5-12 16,-6 0-18-16,0 0-5 16,-14-9 0-16,-1 9 0 0</inkml:trace>
  <inkml:trace contextRef="#ctx0" brushRef="#br0" timeOffset="256555.403">5989 16359 52 0,'20'0'36'16,"17"0"-2"-16,4 0-14 0,4 0-15 15,2 5-33-15,-6-11-4 16,2 6-2-16,-12-13-1 16</inkml:trace>
  <inkml:trace contextRef="#ctx0" brushRef="#br0" timeOffset="257240.8131">7141 16050 30 0,'8'-25'22'0,"-13"-3"-2"16,-4 0-2-16,-7 1-2 15,-9 5-3-15,-3 8-2 16,-9 7-2-16,2 12-3 15,1 2-1-15,4 11-3 16,8 7 0-16,7 2-1 16,9 1 0-16,12-1-1 0,7-5 0 15,7-7-1-15,6-3 0 16,2-10 0-16,2-4 0 16,-5-6-1-16,3-3 0 15,-6-2 1-15,-3-3 0 0,-8 4 0 16,-1 2 2-16,-10 10 0 31,15-6 1-31,-15 6 0 16,10 18 0-16,-1 3 0 0,-5 6 0 15,5 10 0-15,-4 6 0 16,-2 3 0-16,-10 1-1 16,-3 0 1-16,-10-1 0 15,-8-3-1-15,-2-11 1 16,-7-7 0-16,-3-13-2 0,2-8-1 15,10-13-3-15,4-13-6 16,10-7-18-16,9-2-9 16,2-6 0-16,15 11 0 15</inkml:trace>
  <inkml:trace contextRef="#ctx0" brushRef="#br0" timeOffset="258881.6689">7735 16378 28 0,'104'7'16'0,"16"-2"2"16,32 2-2-1,25 2-2-15,25-2-3 0,26 0-2 16,13-3 0-16,17 1 0 15,-2-5-1-15,5 7-2 0,-15-7-1 16,-8 5-3-16,-25 2-9 16,-23 3-25-16,-32-10-3 15,-23 9 0-15,-41-9 1 16</inkml:trace>
  <inkml:trace contextRef="#ctx0" brushRef="#br0" timeOffset="259584.3959">8997 15768 12 0,'22'-3'32'16,"-4"-3"1"-16,9 6-10 0,7 0-4 16,0 0-6-16,7 8-3 15,-4-2-5-15,-3 5 0 16,-6 1-3-16,-6 4 0 0,-13 3-1 16,-9 2 0-16,-9 3 0 15,-10 0 0-15,-10 1 1 16,-3 0-1-16,-6-2-1 15,2 1 1-15,0-5 0 16,3-5-1-16,5 0 0 31,9-5 2-31,9-4 0 0,10-5 0 16,10 12 1-16,6-7-1 16,8 0 1-16,7 0 0 15,6 0-3-15,4-5-6 16,7 0-21-16,-3 0-11 15,-4-10 0-15,5 5 0 16</inkml:trace>
  <inkml:trace contextRef="#ctx0" brushRef="#br0" timeOffset="260263.6852">9430 15467 32 0,'0'0'31'0,"15"-12"-7"16,-1 4-4-16,7 2-5 16,0 0-4-16,8 6-3 15,-2-3-3-15,-2 6-1 0,-3 3-2 16,-1 4 0 0,-11 3-1-16,-7 2-1 0,-6-2 1 15,-10-1-1-15,0 0 0 16,1 0 0-16,0-3 0 15,1-1 0-15,11-8 0 16,0 0 0-16,12 14 0 0,6-5 0 16,4 2 0-16,0 1 1 15,-1 8 0-15,-5-2 0 16,-7 3 0-16,-9 2 1 16,-12-5-1-16,-10-1 0 15,-3-7 1-15,-3-1-1 31,-3-5 0-31,6-4 0 0,6 0 0 16,4 0-2-16,15 0-3 16,-12-7-15-16,12 7-17 15,12-7-1-15,-2-1 1 16,8 8 0-16</inkml:trace>
  <inkml:trace contextRef="#ctx0" brushRef="#br0" timeOffset="261003.0769">7987 16830 29 0,'0'0'32'16,"16"13"-2"-16,6-9-8 16,12-4-7-16,8 7-5 15,3-7-2-15,7 5-2 0,-2-2-3 16,0 6-1-16,-9-3-1 15,-11 1 0-15,-12 3 0 16,-15 4 0-16,-10 1-1 16,-10 6 0-16,-14 3 1 0,-4 0 0 15,-6 2-1 1,-2 0 1 0,0-3-1-16,6 1 0 15,9-4 0-15,7-8 1 16,14 0 0-16,7-12 0 0,10 9 0 15,11-9 0-15,10 0 1 16,0 0 0-16,7-7-3 16,-2 5-10-16,-5-3-25 15,6 2-1-15,-9-6 0 0,4 4-1 16</inkml:trace>
  <inkml:trace contextRef="#ctx0" brushRef="#br0" timeOffset="261353.0811">8726 16995 21 0,'0'0'37'0,"16"9"-1"16,8-2-2-16,7-7-15 15,10 8-7-15,2-8-2 0,4 5-6 16,2-5-12-16,-1 3-27 15,-12-12-2-15,-4 2-1 16,-11-8 0-16</inkml:trace>
  <inkml:trace contextRef="#ctx0" brushRef="#br0" timeOffset="261737.9986">9476 17015 30 0,'4'16'37'0,"8"-16"0"15,17 3-1-15,11-3-21 0,8-4-6 16,16 4-1-1,0 0-4-15,4-4-5 0,1 4-10 16,-10 0-23-16,-10-8-4 16,-6 8-1-16,-18-7 1 0</inkml:trace>
  <inkml:trace contextRef="#ctx0" brushRef="#br0" timeOffset="261992.4228">9790 16613 15 0,'-7'-21'35'0,"7"8"0"0,0-1 0 15,0 14-17-15,-5 9-6 16,1 7-5-16,4 14-3 15,-4 8-7-15,4 8-14 16,-4 0-19-16,8 10 1 16,-4-15-2-16,10 2 5 15</inkml:trace>
  <inkml:trace contextRef="#ctx0" brushRef="#br0" timeOffset="262609.0565">9616 17229 21 0,'0'0'32'16,"10"0"1"-16,2 5-12 16,5-5-7-16,6 0-2 15,5 0-3 1,3 10-2-16,-2-1-2 15,1 3-2-15,-8 0-2 16,-6 6 2-16,-14 1-3 16,-8 0 2-16,-12 6-2 15,-7-6 1-15,-3-5-2 0,-6-1 3 16,6-4-3-16,4-3 1 16,4-3 1-16,11-3 0 0,9 0-1 15,9-9 1-15,11 9 0 16,7 0 0-16,7 10 1 15,1-1-1-15,-3 7-1 16,1 5 1-16,-12 0-1 16,-9 1 1-16,-12 8 0 15,-12-2 0-15,-13-5-1 0,-9 0 0 16,-6-10 1-16,0-6-1 16,2 0 1-16,-2-7 0 15,9-12-1-15,6 1 0 16,9-2-3-16,7-3-9 15,6-2-26-15,10 4 2 16,-4-5-2 0,15 3 0-16</inkml:trace>
  <inkml:trace contextRef="#ctx0" brushRef="#br1" timeOffset="268075.1946">10673 15836 10 0,'0'0'30'15,"17"0"1"-15,20-7-7 16,24 4-11-16,20 3-4 16,18-6-3-16,19 6 1 31,9 0-3-31,0 0 0 0,-3 9-1 15,-6-2-1-15,-16 0-1 16,-12 0-2-16,-17 0-3 16,-20-2-4-16,-15-2-1 15,-13-10-1-15,-14-1 1 16,-11-6 0-16,-6-4 2 16,-7-3 4-16,-2 0 4 0,1 1 5 15,2 5 1-15,5 3 1 16,7 12 1-16,0 0 0 15,12-2 0-15,4 12-2 16,1 1-1-16,-3 9 1 16,-4-1-1-16,-1 5 0 0,-9-2-2 31,-5 0-1-31,-4 0-6 16,-5-4-20-16,-3-5-13 15,9-1-1-15,-5-12 0 16</inkml:trace>
  <inkml:trace contextRef="#ctx0" brushRef="#br1" timeOffset="268694.5692">12615 15712 30 0,'26'5'31'16,"-9"-5"-2"-16,15 0-11 15,9 0-6-15,4 0-4 16,8 3 0-16,-3 1-4 16,-3 1 0-16,-8 0-2 31,-4 2 0-31,-19 2-1 0,-8 2 0 16,-14 1 0-16,-12 2-1 15,-11 1 1-15,-8 3-1 16,-7 1 1-16,-1 1 0 15,2 0-1-15,-1-2 1 16,10-2 0-16,10-3 0 16,14-2 1-16,10-11 0 0,15 11 0 15,13-11 0-15,8 0 0 0,9 0-1 16,1 0-4 0,4-3-11-16,-3-5-21 15,5 8-1-15,-12-9-1 0,1 9 1 16</inkml:trace>
  <inkml:trace contextRef="#ctx0" brushRef="#br1" timeOffset="268946.0033">13205 15750 14 0,'0'0'33'0,"21"-12"2"15,8 18-4-15,4-6-16 16,5 0-4-16,5 4-3 16,1-4-5-16,-1 3-7 0,1 1-8 15,-7-4-14-15,-12 0-8 16,2 0 0-16,-17 0-1 15</inkml:trace>
  <inkml:trace contextRef="#ctx0" brushRef="#br1" timeOffset="269162.1676">13261 15876 27 0,'0'0'34'16,"21"5"-3"-16,7-5-8 15,7 4-5-15,7-4-7 16,5 0-10-16,2-5-21 16,10 5-13-16,-12-9-1 0,9 6-1 15</inkml:trace>
  <inkml:trace contextRef="#ctx0" brushRef="#br1" timeOffset="269616.5517">14048 15683 9 0,'-3'-21'30'0,"-7"13"-4"16,-14 0-4-1,-1 4-5-15,-6 7-4 16,-3 2-4-16,-1 8-3 15,2 4-2-15,7 9-1 16,7 1-1-16,11 6 1 16,8 3 0-16,16 0 0 15,9-4 1-15,5-2-1 16,10-7 1-16,4-5-1 0,0-12 0 16,2-9 1-16,-8-13-1 15,-5-8 1-15,-11-10-1 16,-7-5-1-16,-15-8 0 15,-6 4 0-15,-13 0-2 0,-9 6-3 16,0 13-12-16,-6 12-24 16,-6 3 0-16,4 18 0 0,-2 0 0 15</inkml:trace>
  <inkml:trace contextRef="#ctx0" brushRef="#br2" timeOffset="275627.4445">10782 17158 31 0,'19'7'31'0,"2"-7"-11"32,23 0-6-32,15 6-3 0,21 1-1 15,18 2-3-15,13 1-2 16,10-5-4-16,5-5-1 15,3 0-2-15,-9 0-1 16,-9-4-5-16,-18-3-6 16,-22 2-8-16,-24-7-5 15,-18 7 2-15,-29 5 2 0</inkml:trace>
  <inkml:trace contextRef="#ctx0" brushRef="#br2" timeOffset="275827.9824">11904 17087 36 0,'0'0'24'0,"14"-13"-2"15,3 13-5-15,7 7-4 0,-4 3-2 16,-2 7-2-16,-8 4-3 0,-10 2-8 16,-3-1-20-1,-4 2-12-15,-11-15 1 16,8-1-1-16</inkml:trace>
  <inkml:trace contextRef="#ctx0" brushRef="#br2" timeOffset="276406.8931">12510 16906 26 0,'0'0'32'16,"12"6"-4"-16,1-6-9 15,9 7-6-15,6-3-2 16,8 5-2-16,1-3-2 15,3 1-2-15,-4-4-2 16,-2 2 0-16,-10-5-2 0,-2 3 0 16,-13 2 0-16,-9-5 0 15,-13 16 0-15,-8-1-1 16,-10 2 0-16,-3 5 1 16,0 3-1-16,-3 0 1 15,5-5-2-15,5-1 1 31,9-3 0-31,14-4 0 0,4-12 1 16,21 9-2-16,7-9 2 16,6 0-1-16,7-5-4 15,0 2-13-15,-2-2-18 0,6 5-1 16,-12-14-1-16,3 14 4 16</inkml:trace>
  <inkml:trace contextRef="#ctx0" brushRef="#br2" timeOffset="276791.5036">13099 16931 23 0,'-13'4'34'0,"13"-4"0"15,16 9-10-15,3-12-8 0,12 3-4 32,0 0-4-32,9 0-2 0,0-7-2 15,4 7-3-15,-4 0-4 16,-8 0-7-16,-1 0-10 16,-3 7-12-16,-16-10-4 15,0 10-1-15</inkml:trace>
  <inkml:trace contextRef="#ctx0" brushRef="#br2" timeOffset="277029.8182">13158 17055 41 0,'12'10'32'16,"8"-7"-5"-16,7-3-4 15,4 6-3-15,4-6-7 16,5 5-4-16,-1-5-7 16,-1 0-9-16,-7-5-28 0,0 5-2 15,-6-9 0 1,-1 9-1 0</inkml:trace>
  <inkml:trace contextRef="#ctx0" brushRef="#br2" timeOffset="277577.1541">13964 16794 21 0,'3'-15'22'0,"9"-2"-6"16,-2-4-2-16,3-4-1 16,-4-1-2-16,1-3 0 15,-2 0-2-15,-8-1 0 0,6 4-1 16,-11 2-2-16,5 9-1 15,-9 1-2-15,9 14 1 16,-13 4-2-16,9 9-2 16,2 6 1-16,2 8-1 15,0 7 0-15,3 9 0 32,3 3 0-32,4-2 1 0,1-1-2 15,2-4-3-15,-1 0-10 16,1-5-20-16,-7-20-1 15,6-2 0-15,-12-12 3 16</inkml:trace>
  <inkml:trace contextRef="#ctx0" brushRef="#br2" timeOffset="277914.9067">13808 17091 18 0,'0'0'33'16,"16"6"1"-16,3-3-16 15,1-3-3-15,10 6 0 0,6-6-2 16,8 3-5-16,4-3-2 16,7 0-3-16,0 0-3 15,-2-5-3-15,0 5-8 16,-13-5-9-16,-8 2-11 16,-1 3-6-16,-19 0 1 15,-2 4 12-15</inkml:trace>
  <inkml:trace contextRef="#ctx0" brushRef="#br2" timeOffset="278593.5084">13893 17287 13 0,'0'0'28'0,"12"-9"-6"16,0 3-5-16,4 2-2 16,3-3-3-16,8 7 0 0,-2 0-3 15,0 5-2-15,-4 1-2 16,-5 7-2-16,-6-1 1 15,-7 2-1-15,-12 3-2 0,-4 0 1 16,-6-3-2-16,-2-1 1 16,0-5-2-16,2-1 2 15,6-4-3-15,1-1 1 16,12-2 0-16,0 0 1 16,10 0 0-16,7 0 0 15,3 9 1-15,7 2-1 0,1 2 1 16,1 2 0-16,-5 1 0 15,-6 5 1-15,-9 0-2 16,-9 2 0-16,-18-2 1 16,-8-1 0-16,-9-7-1 15,-6 2 1-15,-2-6-1 32,1-4 0-32,3-2 1 0,7-8 0 15,8-2-1-15,5 2 0 16,10-2 0-16,9 7-1 15,0 0-7-15,7-11-22 16,-7 11-6-16,28-10 0 16,-21 4 1-16</inkml:trace>
  <inkml:trace contextRef="#ctx0" brushRef="#br1" timeOffset="283453.1491">14951 15480 13 0,'-31'17'30'0,"11"7"0"16,-8 12-9-16,2 8-5 15,6 10-1-15,4 3-2 16,12 10-2-16,7-3-3 16,14-1-2-16,8-8-3 0,6-10-7 31,9-7-23-31,5-7-9 15,-9-19 0-15,9-5-1 0</inkml:trace>
  <inkml:trace contextRef="#ctx0" brushRef="#br1" timeOffset="284126.0903">15165 15815 25 0,'10'0'32'16,"8"5"-4"-16,-2-4-10 15,9-1-7-15,4 8-4 16,2-8-1-16,3 4-2 0,-3-4-2 15,-6-4-1-15,-8-1-1 16,-17 5 0-16,5-9 0 16,-16 5 0-16,-6-1-1 15,-5 5 1-15,-3 5 0 16,1 2 1-16,2 5 0 16,3 6 2-16,7 3-1 0,12 4 1 15,0 0 0-15,12 1 0 16,3-1 0-16,7-2-2 0,8-5-4 15,-1-10-4-15,9-2-12 16,1-6-8-16,-6-15-6 16,10 2 0-16,-10-13 3 31</inkml:trace>
  <inkml:trace contextRef="#ctx0" brushRef="#br1" timeOffset="284401.7684">15700 15876 24 0,'0'0'33'16,"13"6"-4"-16,-13 6-2 0,-7 2-9 15,0 4-4 1,-9-3-5-16,1 0-4 16,-5-8-1-16,-2 0-3 0,-3-7 0 15,3-1-1-15,1-9-1 16,2-4 0-16,10 1-2 16,1-3 2-16,8 1-1 15,5 2 1-15,9 2 1 16,1 6 0-16,5 5 2 0,2 7-1 31,0 5 2-31,-3 6 0 16,-1 2-1-16,-3 5-3 15,-4 0-3-15,-6-3-9 16,-5-7-23-16,6 0 1 0,-6-15-2 16,-6 10 1-16</inkml:trace>
  <inkml:trace contextRef="#ctx0" brushRef="#br1" timeOffset="284624.4471">15626 15633 42 0,'0'-13'35'16,"0"13"-1"-16,0 13-8 16,0 2-19-16,5 7-15 0,-9 1-24 15,11 8-1-15,-7-10-1 16,9 7 0-16</inkml:trace>
  <inkml:trace contextRef="#ctx0" brushRef="#br1" timeOffset="285676.3276">15865 15608 14 0,'0'0'29'16,"0"0"0"-16,10 0-8 16,6 0-12-16,5 0-3 15,1-3-1-15,0-3-2 0,1 1 0 16,-3-1-2-16,-7 0 0 0,-13 6 0 15,0 0 0 1,-16 3-1-16,-1 9 0 0,0 7 0 16,1 2 0-16,1 8-1 15,8 0 2-15,7 3-1 16,3-1 0-16,9-6 0 16,4-3 0-1,1-6 1-15,-5-4 0 16,0-7-1-16,-12-5 1 15,0 0-1-15,0 0 1 16,0-14-1-16,0 14 0 0,-13-9 1 16,13 9-1-1,0 0 1-15,-6 9 0 16,10 5 2-16,-1 3-1 0,-3 2 0 16,-5 3 1-16,-2 0 0 0,-3 1 0 15,-8-7-1-15,5 0 0 16,-5-6-1-16,4-1 0 15,6-3 0-15,8-6-1 16,0 0 0-16,0 0-1 16,18-7-1-1,-2-1-1-15,9-2 0 16,2-4 1-16,4 0 0 16,-2 2 1-16,1 2 1 15,-2 7 1-15,-6 3 2 16,-1 6 1-16,-11 5 1 15,0 6-1-15,-10 2-1 16,3 0 0-16,-6-3 0 0,-1-5-2 16,4-11-1-16,0 0 0 15,0 0 0-15,0-13-1 16,9-3 1-16,3-4-1 16,2 4-1-16,0-2 2 15,0 7 0-15,0 3 0 0,-1 4 1 16,-3 8 1-16,-1 4-1 0,0 3 0 15,-5 1 1 1,1 3 0-16,-2-4 0 0,4 2-1 16,-7-13 0-16,11 8 0 15,-11-8-1-15,16-8 1 16,-7-1 0-16,1-6-1 31,-1 2 0-31,0-3 0 0,4 5-1 16,-4-4 1-16,2 11 0 15,-3-3 0-15,1 7-1 16,-9 0 1-16,16 11 0 16,-9 0 1-16,-4 2 0 15,0 0-1-15,-3 1 1 16,0 0-1-16,0 0-2 0,0-14-4 16,0 15-21-16,0-15-10 15,-11 10 0-15,11-10-1 16</inkml:trace>
  <inkml:trace contextRef="#ctx0" brushRef="#br1" timeOffset="286446.5753">16886 15767 34 0,'0'-20'26'0,"0"20"-4"16,16-16-3-16,-1 9-4 15,3 1-3-15,4 3-4 16,7 3-2-16,-2 0-2 15,3 5-1-15,-7 2-1 16,-1 4 0-16,-10 1-2 16,-7 3 1-1,-14-4 0-15,-7 1 0 16,-7-2 0-16,0-3 0 16,-1-1-1-16,2-2 0 15,4-4 0-15,18 0 0 16,0 0-1-16,0 0 1 15,18 8 0-15,3-1 0 16,0 3 1-16,2 5-1 0,-3 2 2 16,-6 2 0-16,-14 1 0 15,0 1-1-15,-19-8 2 16,-2 2-2-16,-4-6 0 0,-2-7-2 16,4-2-2-16,-1-9-6 15,11 1-13-15,13 8-14 16,-5-25 0-16,14 14-1 0</inkml:trace>
  <inkml:trace contextRef="#ctx0" brushRef="#br1" timeOffset="287163.8726">17255 15523 17 0,'0'0'30'0,"12"0"1"15,-12 0-11-15,22 18-5 16,-3 4-5-16,1 3-2 15,3 13 0-15,-7 2-2 16,-1 9-1-16,-8 2-1 0,-7 3-1 16,-8-2-1-16,-7 1-2 15,-7-7 1-15,-2-5-1 16,-2-7 0-16,2-5 0 16,2-5-1-16,4-10 1 15,1 0-1-15,6-11 2 16,11-3-1-1,-13 3 0-15,13-3 0 16,0 0 0-16,0 0 1 16,0 0-1-16,-4-11 0 15,4 11 1-15,0 0-1 16,0 0 0-16,0 0 0 0,0 0 1 16,0 0-1-16,0 0 0 15,0 0 0-15,0 0 0 16,0 0 0-16,7-9 1 0,-7 9 0 15,0 0-1-15,0 0 1 16,0 0 0-16,0 0-1 16,0 0 1-16,0 0-2 15,0 0-2-15,0 0-6 16,0 0-19-16,0 0-8 0,0 0 1 16,0-9-2-16</inkml:trace>
  <inkml:trace contextRef="#ctx0" brushRef="#br0" timeOffset="349358.0932">20574 13926 27 0,'24'5'29'0,"-3"-7"-4"15,17 2-8-15,4-5-5 16,2 5-4-16,1 0-6 15,-3 0-9-15,-4 0-10 0,-11-4-6 32,-2 13-4-32,-25-9-4 15</inkml:trace>
  <inkml:trace contextRef="#ctx0" brushRef="#br0" timeOffset="349590.3812">20617 14052 26 0,'0'0'29'16,"16"7"-4"-16,13-7-2 16,11 0-5-16,11-4-12 15,2 8-28-15,-5-11-8 16,13 7-2-16,-14-8-1 16</inkml:trace>
  <inkml:trace contextRef="#ctx0" brushRef="#br0" timeOffset="350222.2145">21707 13764 31 0,'20'-5'29'15,"-9"-8"-8"-15,8 0-6 32,-1-4-2-32,-5-5-5 0,-2 0-1 15,-7-2-3-15,-4 0 0 16,-15 1-1-16,-7 5-1 16,-9 3-1-16,-5 8 0 15,-2 7 0-15,1 12-1 16,3 7 1-16,3 9-1 15,9 1 0-15,11 4 0 0,11 1 0 16,6-5 0-16,9-3-1 0,7-6 1 16,8-9-1-1,2-8 1-15,1-6-1 16,-4-6 1-16,-2-2 1 0,-6-1 0 16,-4-1 2-16,-3 3 0 31,-14 10 1-31,10-4 0 0,-10 4 0 15,6 26 1-15,-1 1-1 16,3 6-1-16,-3 4 0 16,-2 6 0-16,-3 0-1 15,-10 1-1-15,-8-7 1 16,-9-3-1-16,-13-10 0 16,-3-7 0-16,-5-12 0 0,0-5-1 15,5-8 0-15,3-4-2 16,14-2-4-16,4-3-8 15,15 1-22-15,15 7-3 16,10-3 0-16,15 12 1 16</inkml:trace>
  <inkml:trace contextRef="#ctx0" brushRef="#br0" timeOffset="350860.5035">22188 13820 52 0,'21'0'33'0,"-4"-5"-10"15,7 5-6-15,4 5-4 16,0-5-4-16,3 5-3 16,-6 1-1-16,-2 0-2 15,-3 0-1-15,-8 3-1 0,-12-9 0 16,-3 16-1-16,-10-4 1 15,-7 3 0-15,-5 2 0 16,-5 2-1-16,-4 0 1 16,-2-1-1-16,4 1 1 15,5-2-1 1,5-5 1-16,13 0-1 16,9-12 1-16,12 13 0 15,10-10 0-15,13-3 0 16,4 3-1-16,4-3-4 15,5 0-13-15,-1 0-19 16,-9-4 0-16,4 1-1 16,-8-7 0-16</inkml:trace>
  <inkml:trace contextRef="#ctx0" brushRef="#br0" timeOffset="351324.1424">22497 13457 18 0,'14'-5'31'0,"-6"-7"1"15,9 5-10-15,3 4-7 16,2 3-4-16,6 0-3 16,-5 3-3-16,-3 7-1 0,-10 4-1 15,-10 1 0-15,-9 3-1 16,-8 2 2-16,-7 1-1 15,-1 2 1-15,-2-2 0 0,3-1-1 16,3-7 0 0,13-1 1-16,8-3-1 15,12-1 0 1,8-5-1-16,6 0 1 16,2-3-1-16,7 0-2 0,3 5-7 15,-5 0-31-15,-6-9-1 16,4 4-1-16,-12-6 1 15</inkml:trace>
  <inkml:trace contextRef="#ctx0" brushRef="#br0" timeOffset="351924.8411">22848 14069 6 0,'-19'7'27'16,"-12"-7"-2"-16,12 0-7 15,8 0-4-15,11 0-4 16,30-4 0-16,16-2 0 15,36 6 1-15,29-4-2 16,30 4 1-16,27 0-2 16,29 9-1-16,1-4-1 0,9 1-1 15,-15 1-3-15,-9 0-6 0,-35 1-7 16,-15-4-16 0,-46-4-11-16,-11 0 0 15,-76 0-1-15</inkml:trace>
  <inkml:trace contextRef="#ctx0" brushRef="#br0" timeOffset="352362.8108">23582 13822 9 0,'7'-29'28'0,"13"-2"-3"16,-2-9-3-16,0-4-1 16,1-1-3-16,-9-3-2 31,4 5-3-31,-7 0-2 0,-1 10-2 16,-6 3-3-16,0 15-1 15,0 15-2-15,-10 12-1 16,10 21-1-16,0 10-4 15,0 16-14-15,9 6-22 16,-9-1 0-16,0 9 0 16,-3-6 1-16</inkml:trace>
  <inkml:trace contextRef="#ctx0" brushRef="#br0" timeOffset="353078.8202">22878 14764 19 0,'4'-18'18'0,"-4"-10"0"16,6-4-2-16,-6-2-1 15,6-2-2-15,-1 2-1 16,-5 0-1-16,6 8 0 15,-6 2-3 1,3 12 0-16,-3 12-2 16,0 0 0-16,0 18-1 15,8 11-2-15,-5 7 0 16,-3 9-1-16,4 5 0 16,-4 4 0-16,0-3 0 15,0-2-4-15,6-5-9 16,-6-6-27-16,-4-20 1 0,11-3-2 15,-7-15 1-15</inkml:trace>
  <inkml:trace contextRef="#ctx0" brushRef="#br0" timeOffset="353349.3967">23133 14792 25 0,'13'0'37'0,"14"3"1"16,3-3-5-16,2 0-12 15,14 5-6-15,-8-5-6 16,7 2-3-16,-13-2-4 15,-6 0-7-15,-5-7-30 16,-3 4-3-16,-8-6-1 16,-1 4-1-16</inkml:trace>
  <inkml:trace contextRef="#ctx0" brushRef="#br0" timeOffset="355250.9073">23941 14490 18 0,'14'-10'16'16,"-3"4"-2"-16,1-5-1 0,-2-3-3 16,-3-2-1-16,-2-5 0 15,4 0-1-15,-5-4 0 16,6 4 1-16,-7 0-2 16,-3 5-1-1,0 2-1-15,0 14 0 16,0 0-2-16,3 17 1 15,4 6-2-15,-3 11 0 16,4 1 0-16,1 4-1 16,7 5-7-16,-1-1-19 15,-1-13-9-15,3-2-1 16,-9-14 1-16</inkml:trace>
  <inkml:trace contextRef="#ctx0" brushRef="#br0" timeOffset="355698.0363">23688 14731 10 0,'4'10'33'0,"14"-3"2"15,7-4-8-15,17-3-8 16,24 3-3-16,7-3-4 16,27-3-3-16,0-1-4 15,7 1-2-15,1-2-1 16,-8-1-1-16,-29 4 0 16,-9-2-2-1,-21 4-6-15,-41 0-23 16,0 0-7-16,0 0 0 15,0 0-1-15</inkml:trace>
  <inkml:trace contextRef="#ctx0" brushRef="#br0" timeOffset="356399.3767">23733 15073 28 0,'7'-13'32'15,"13"4"-4"-15,0-2-7 16,2 4-6-16,9 7-3 16,0-3-5-1,-5 10-1-15,-5-2-3 16,-6 7-1-16,-6 0 0 15,-3 2-1-15,-6 0 0 16,-14-1 0-16,-1-3 0 16,-1-2 0-16,4-1 0 15,12-7 0-15,4 9-1 16,6-5 0-16,15 4 0 0,2 0 0 16,6 1 0-16,7 5 1 15,-6 3 1-15,-12 3 0 16,-20 2 2-16,-10-3-1 0,-23-5 1 15,-2 3 0 1,-16-7 0-16,-6-2-2 16,-3-8-1-16,8 0-3 0,14-6-3 15,10-5-8-15,15 4-22 0,2 3-4 16,9-5-1-16,13 9 1 16</inkml:trace>
  <inkml:trace contextRef="#ctx0" brushRef="#br0" timeOffset="357271.7115">24245 15080 13 0,'8'-8'33'0,"-8"8"-3"16,0 0-6-16,16-3-4 0,-16 3-6 15,10 0-3 1,-10 0-1-16,50 4-3 16,-50-4-1-1,49 6-2-15,-49-6-1 16,51 5-1-16,-51-5 0 16,49 3-1-16,-49-3-1 0,0 0 1 15,0 0-1-15,0 0 0 16,0 0 1-16,-23 51-1 15,23-51 1-15,0 0 0 16,-61 59-1-16,36-36 0 0,0-2 0 16,4 0 0-16,8-1-1 15,-9-4 2-15,4 0-2 16,9-5 0-16,9-11 2 16,11 12-1-16,-11-12 1 15,0 0-1-15,61 8 1 16,-61-8 0-16,69-3 0 0,-26 3-1 15,-43 0 1-15,69-5-1 16,-69 5 0-16,0 0 0 16,50-1 0-16,-50 1 0 15,0 0-1-15,0 0 1 16,0 0 0-16,0 0 0 0,0 0 0 31,0 0 1-31,0 0-1 0,0 0 0 16,0 0 0-16,0 0 0 15,0 0 0 1,0 0 0-16,0 0-1 0,0 0-1 16,0 0-5-16,0 0-31 15,0 0-1-15,0 0 0 16,0 0 0-16</inkml:trace>
  <inkml:trace contextRef="#ctx0" brushRef="#br0" timeOffset="446876.2173">15063 16643 11 0,'-17'-23'30'16,"5"16"-5"0,-10 7-4-16,-4 16-1 15,-2 18-3-15,-3 16-4 16,7 25-1-16,6 10-4 15,12 12-1-15,6 3-2 16,15 3-2-16,13-10-5 16,10-14-9-16,5-25-25 15,12-16-2-15,-6-28 1 0,8-10-3 16</inkml:trace>
  <inkml:trace contextRef="#ctx0" brushRef="#br0" timeOffset="448123.4563">15394 16908 26 0,'0'0'27'16,"16"-6"-8"-16,-5 10-4 16,2 7-3-16,-3 4-2 15,3 8-2-15,-7 2-1 16,-1 6-1-16,-5-1-2 15,-6 6 0-15,-4-12-2 16,0 1 0-16,-1-6 0 0,1-10-1 16,1-9 0-16,9 0-1 15,-5-12 1-15,8-3-1 16,7-3 1-16,2-6-1 16,5-5 0-16,4 2 0 15,2 2 1-15,-5-1-1 0,1 6 1 31,-5 3-1-31,-7 3 1 0,-7 14 0 16,0 0 1-16,-9 14 0 16,-3 1 0-16,0 7 0 15,2 2 0-15,5 5 0 16,5 2-1-16,4-2 0 16,6-3-3-16,6-6 0 15,9-2-5-15,-1-7-1 0,11-3-2 16,-1-16-4-16,6 0-1 15,-1-14 0-15,1-1 3 16,-3-4 4-16,3 1 6 16,-9-1 4-16,-6 5 4 15,-4 7 7-15,-8 4 1 16,-13 11 2 0,0 0-1-16,2 23-3 15,-17-6-2-15,-3 6-3 16,-7-3-1-16,0 3-4 15,-3-6-1-15,0-5-2 16,1-9 0-16,2-6 0 16,9-8-2-16,3-4 1 15,7 0-1-15,6-6 1 0,6 0 1 16,7 3 0-16,2 4 1 16,8 7 1-16,-2 7 1 0,1 9 0 15,3 0 0-15,2 11 1 16,-5-1-2-16,0 3 2 15,0-3-2-15,-1-4 1 16,-1-7-2-16,-2-8 1 0,0-4-1 16,-2-8 1-16,-1-5 0 15,-2-4-1-15,-7-4 1 16,1 4 0-16,-4 4 0 16,-3 3 0-16,0 14 1 15,0 0 0-15,5 10 0 31,-2 11 0-31,-3 4-1 0,6 1-2 16,1 5-10-16,2 0-28 16,-2-14-1-16,11-2 0 15,1-15 0-15</inkml:trace>
  <inkml:trace contextRef="#ctx0" brushRef="#br0" timeOffset="448679.1077">16811 16934 19 0,'-31'-7'32'15,"9"15"1"-15,-6-2-13 0,1 2-7 32,2 8-2-32,6 1-4 0,8 5-1 15,11-6-3 1,7 7 0-16,10-7 0 0,10-1-1 16,2-8 0-16,1-7 1 15,-5-5-1-15,-3-6 0 16,-10-9 0-16,-9-7 0 15,-14-9-1-15,-7-7 1 0,-8-6 0 16,1-1-2-16,-2-1 2 16,7-2-2-16,8 4 0 15,6 5 0-15,15 9-4 16,6 10-8-16,14 6-21 16,8 19-4-16,-6 0-1 15,10 9 2-15</inkml:trace>
  <inkml:trace contextRef="#ctx0" brushRef="#br0" timeOffset="448995.2052">16937 16895 4 0,'0'0'32'0,"-11"-4"1"16,8 17 0-16,-3 0-15 16,-1 2-5-16,7 11-3 15,0-6-2-15,10 6-1 0,3-10-1 16,7 4-1-16,2-8-1 16,6-5-1-16,-5-7-1 15,2 0 1-15,-5-11-1 16,-2-1 0-16,-7-5-1 15,-2 0-2-15,-9-3-4 16,0-4-5 0,2 4-17-16,2 5-11 15,-8-4-2-15,4 19 1 16</inkml:trace>
  <inkml:trace contextRef="#ctx0" brushRef="#br0" timeOffset="449342.5178">17270 16924 23 0,'-21'11'34'16,"16"3"0"-16,-3-2-5 15,2 0-14-15,9 3-6 0,4 1-3 16,5 1-1-16,3-2-3 15,4 1 0-15,5-3-1 16,-1-4 1-16,2-9 0 16,-1 0 0-16,-5-8 2 15,-1 1 0-15,-10-8 2 32,-6-3-1-32,-9-4 1 0,-9 3 0 15,-11 2-2-15,-1 10-2 16,-5 7-7-16,-2 5-27 15,3-1-9-15,8 9-1 16,6-13 1-16</inkml:trace>
  <inkml:trace contextRef="#ctx0" brushRef="#br0" timeOffset="452616.3744">17922 16876 28 0,'0'0'34'0,"6"10"-3"0,-6 7-11 31,3 9-6-31,0 0-5 16,3 6-2-16,-3-8-2 0,0 2-4 15,-3-13-3-15,0-13-1 16,0 0-2-16,-12-19 0 15,8-1 0-15,-3-15-1 16,7 4 1-16,-5-5 0 16,9 8 3-16,4 2 0 0,4 11 3 15,4 2 0-15,8 6 2 16,-2 13 0-16,1 3 2 16,2 5 0-16,-4 5 1 15,-3 6-1-15,-6-5 0 16,-5 8 0-16,-7-2-3 15,3 3-2-15,-3 0-6 0,0-5-11 16,0-7-15-16,10 3-2 16,-10-20-1-16,29 11 10 15</inkml:trace>
  <inkml:trace contextRef="#ctx0" brushRef="#br0" timeOffset="452870.5338">18441 16935 28 0,'-13'-8'33'0,"-12"-6"-6"15,-1 6-5-15,0 8-5 16,-3 0-5-16,6 17-5 16,2-3-2-16,11 11-1 0,10-1-1 15,7 0-1-15,7 1 0 16,10-7-1-16,3-8-1 15,0 0-3-15,2-10-9 16,-5-4-19-16,-6-16-5 16,-2-2 0-16,-16-16-1 15</inkml:trace>
  <inkml:trace contextRef="#ctx0" brushRef="#br0" timeOffset="453102.3396">18311 16608 35 0,'0'0'31'0,"-8"-15"-8"16,12 5-29-16,12 10-17 0,-6 0-5 15,14 11-2-15</inkml:trace>
  <inkml:trace contextRef="#ctx0" brushRef="#br0" timeOffset="453387.5262">18513 16801 2 0,'-4'-10'29'15,"-2"-12"-1"-15,12-6-6 16,9 1-7-16,8-2-2 16,8 2-3-16,3 2-1 31,4 12-1-31,-2 8 0 0,1 16 0 15,-9 12-1-15,-3 14 0 16,-9 10 0-16,-2 16-2 16,-9-2 0-16,0 1-2 15,-5-4 0-15,4-9-1 0,-4-13-2 16,0-9 1 0,0-17-1-16,0-10 0 0,-4-18 0 15,-4-8 0-15,-6 0-1 16,-4-1 1-16,-4 5 0 0,-5 3-1 15,-2 13 1-15,-2 9 0 16,1 9-3-16,4 10-7 16,11 4-22-16,6 6-7 31,2-12-1-31,15 4 1 0</inkml:trace>
  <inkml:trace contextRef="#ctx0" brushRef="#br0" timeOffset="453873.2518">19167 16990 25 0,'0'-23'26'16,"-6"0"1"-16,-4-2-2 0,-7 9-3 15,-7 3-5 1,0 9-5-16,-3 4-3 0,6 9-3 16,0 8-2-16,10 6-2 15,8 3-2-15,9 3 0 16,8-3-1-16,7-4 0 0,5-4 0 15,3-4-1-15,3-7 1 16,1-7-1-16,-5-8 0 16,0-11 1-16,-3-2 0 15,-5-2 0-15,0 2 3 16,-9 0-1-16,-3 2 2 16,-3 3-1-16,-5 5 1 0,0 11 1 15,0 0-1-15,0 18 0 16,0-3 0-16,0 2-1 15,0 2 0-15,7 8-2 16,-1-2-4-16,-3-2-28 16,2-11-8-16,6-5 1 0,-11-7-1 31</inkml:trace>
  <inkml:trace contextRef="#ctx0" brushRef="#br0" timeOffset="454371.7089">19916 16871 49 0,'-24'0'31'15,"4"12"-6"1,-1 5-8-16,-3 5-6 0,11 7-4 16,6 2-3-16,10-2-2 15,10-6 0-15,8-4 1 16,7-10 0-16,1 1 0 16,-2-14 1-16,-1-2 0 0,-9-8-1 15,-10 0 1-15,-13-2-2 16,-8 4-1-16,-9 5-5 15,-5-5-13-15,-3 1-21 16,9 11 0-16,-2-9 0 16,14 12 0-16</inkml:trace>
  <inkml:trace contextRef="#ctx0" brushRef="#br0" timeOffset="454621.2941">20046 16881 29 0,'45'0'38'0,"-9"-10"-1"16,2 10 0-16,-5 0-20 16,-5-3-7-16,2 3-6 0,-7 5-6 15,-8-5-11-15,-5 0-22 0,5 0-2 16,-9-14-1 0,3 9 0-16</inkml:trace>
  <inkml:trace contextRef="#ctx0" brushRef="#br0" timeOffset="454853.0809">20237 16857 12 0,'-21'17'33'0,"12"12"3"15,0-5-2-15,6 0-17 16,7 5-7-16,3-2-7 16,3-3-10-16,2-7-19 15,8 7-9-15,-7-17 1 16,8 0-2-16</inkml:trace>
  <inkml:trace contextRef="#ctx0" brushRef="#br0" timeOffset="455091.3961">20516 16929 8 0,'0'0'31'16,"-14"-12"2"-16,14 12-10 0,-20 0-6 15,2 0-5 1,1 17-3-16,-1-4-3 0,2 8-2 16,5 1-1-16,6 7-1 31,5-4 0-31,9 1-1 0,4-5 0 16,6-6 0-16,3-8 0 15,5-7 0-15,-5-9 1 16,-1-8-1-16,-7-4 2 15,-5-4-2-15,-9-4 1 16,0-1-4-16,-10 4-15 16,1 11-19-16,-13-6 0 0,6 13 0 15,-6-6 0-15</inkml:trace>
  <inkml:trace contextRef="#ctx0" brushRef="#br0" timeOffset="456223.9621">21295 16878 31 0,'-3'21'33'0,"-7"-5"-7"16,-7 1-5-16,-5 4-3 15,-9-7-6-15,0 2-5 16,-7-12-2-16,4-4-2 16,3-11-1-16,7-4-1 0,6-5 0 15,10-4-1-15,8-2 0 16,12 1 0-16,5 4 0 16,8 2 0-16,4 10 0 15,3 9 0-15,2 0 0 0,1 8 1 16,-4 7 0-1,-1 9 0 1,1 3 1-16,0 5 1 16,-2-8-1-16,5-1 1 0,-3-1-1 15,1-5 0-15,-1-10 0 16,-4-12-1-16,-8-8 1 16,-6-7 0-16,-13-5-1 15,-14 1 1-15,-13 3 0 16,-4-1-2-16,-7 7-2 0,-3 6-11 15,-5 9-26-15,12 6 0 16,6 4-1-16,14 2 1 16</inkml:trace>
  <inkml:trace contextRef="#ctx0" brushRef="#br0" timeOffset="456941.2063">21642 16452 34 0,'12'0'36'15,"12"21"-2"-15,5 7-11 16,0 11-8-16,4 22-4 0,-7 11-3 16,-5 17-2-16,-18 7-2 15,-6 4-3-15,-14-6 0 16,-5-5-1-16,-4-10-1 31,-2-12 1-31,4-21-1 0,6-11 0 16,5-14 0-16,6-4 4 15,7-17-3-15,-14 13 1 16,14-13 0-16,-16-3 1 16,16 3-1-16,-16 0 1 15,16 0-1-15,-13-7 0 16,13 7 0-16,0 0-1 0,0 0-3 16,-10-8-4-16,10 8-13 15,10 0-17-15,-10-12-1 16,0 12-2-16,4-17 4 15</inkml:trace>
  <inkml:trace contextRef="#ctx0" brushRef="#br0" timeOffset="508192.2339">702 17992 25 0,'0'0'23'0,"0"0"-1"15,0 0 0-15,50-16-3 0,-50 16-2 16,46-77-4-16,-30 26-1 15,6-4-7-15,-4-7-2 16,0-2 0-16,1 4-3 16,-13 1 2-16,0 2-3 15,-6 7 3-15,0 50-2 16,-6-67 2 0,6 67 0-16,0 0-1 15,0 0 1-15,0 0-1 16,0 0-1-16,0 0 1 0,-19 59 2 15,26-18-3 1,5 6 4-16,7 4-4 16,6 7 4-16,4-4-4 0,1-7 4 15,3-14-6-15,2-4 0 0,-1-10-2 16,-9 1-2-16,0-8-5 16,-10-15-16-16,-5-11-13 15,-10 14 1-15,2-16 2 16</inkml:trace>
  <inkml:trace contextRef="#ctx0" brushRef="#br0" timeOffset="508430.5446">764 17703 20 0,'0'0'32'15,"0"0"1"-15,0 0-3 0,0 0-18 16,0 0-8-16,0 0-19 16,65 49-14-16,-65-49 0 15,68 0-2-15</inkml:trace>
  <inkml:trace contextRef="#ctx0" brushRef="#br0" timeOffset="508847.2569">1292 17829 14 0,'5'11'31'0,"4"0"2"15,-9-11-3-15,0 0-18 0,57 22 1 16,-57-22-2-16,40 0-2 0,-16 0-4 16,-4-18 1-1,0 11-1-15,-13-15-1 16,7-9 0-16,-8 5-3 0,-6 0 1 15,0 6-2-15,-13 0 2 32,-4 12-2-32,-6-1 0 0,1 14 0 15,1 7 0-15,-1 3-1 16,3 11 1-16,19-26-1 16,-18 69 0-16,18-69 0 15,-6 71 1-15,12-24-2 16,5-5-4-16,-11-42 3 15,32 70-10-15,-32-70-10 0,0 0-12 16,61 44-3-16,-61-44 0 16</inkml:trace>
  <inkml:trace contextRef="#ctx0" brushRef="#br0" timeOffset="509263.9691">1891 17720 11 0,'0'0'32'0,"7"12"1"0,-7-2-11 16,-3 0-4-16,3-10-2 16,-18 43-3-16,18-43-5 0,-35 34-2 15,15-17-3-15,20-17-4 16,-41 22 1-16,14-22-1 15,9-10-2-15,5-3-1 16,3-9 2-16,6 6-2 16,1-5 4-16,3 4 1 15,9-5 0-15,7 12 1 0,-1 1 2 16,7 1-2-16,0 15 2 16,1-1 0-16,3 1-2 15,-2 4 1-15,-1 4 0 16,-1-6-1-16,-2 11 0 15,-20-20 1-15,34 31-3 0,-34-31-5 32,24 30-7-32,-16-25-25 15,3 2 0-15,-11-7 0 16,10-15 0-16</inkml:trace>
  <inkml:trace contextRef="#ctx0" brushRef="#br0" timeOffset="516397.089">3103 17336 23 0,'3'-22'19'31,"-6"-2"1"-31,3 7-3 0,0 6-1 16,0 11-4-16,0 0-2 16,-12-3-3-16,12 19 0 15,-3 0-2-15,6 13 0 16,-3 3-1-16,6 7 1 0,0-1-1 15,3 2 1-15,-2-4-2 16,2 0 0-16,-3-2-6 16,-3-10-4-16,6-9-11 0,-3 0-12 15,-6-15-5-15,0 0-1 16,0 0 1-16</inkml:trace>
  <inkml:trace contextRef="#ctx0" brushRef="#br0" timeOffset="516650.9494">2895 17699 18 0,'0'0'33'15,"16"3"0"-15,9-6-7 0,2 3-9 16,4-4-5-16,12 4-1 15,1 0-3-15,6-5-4 16,-4 5-5-16,0 2-6 0,-2-2-12 16,-1 0-16-16,-14-3-1 15,0 5 0-15,-12-2 9 32</inkml:trace>
  <inkml:trace contextRef="#ctx0" brushRef="#br0" timeOffset="517151.7045">3028 17874 17 0,'0'0'30'15,"0"0"1"-15,0 0-5 16,25-20-10-16,-1 12-6 0,7 1 1 16,2 0-6-16,3 11 2 15,-1-4-1-15,-1 0-1 0,-34 0-3 16,43 13 2 0,-43-13-3-16,0 0-1 15,0 0 0-15,-15 48 1 0,15-48 2 31,0 0-2-31,-52 22-1 0,52-22-2 16,0 0 4-16,0 0-5 16,0 0 6-16,0 0-3 15,0 0-4-15,38 55-2 16,-38-55 5-16,48 25-2 16,-48-25 1-16,27 50 1 15,-27-50-2-15,-7 70 1 0,7-70 3 16,-45 54 2-16,45-54-4 15,-68 36-2-15,68-36 1 16,-69 24 3-16,69-24-6 16,-55-21-4-16,55 21-6 15,0 0-20-15,0 0-1 16,10-58 5 0,-10 58 10-16</inkml:trace>
  <inkml:trace contextRef="#ctx0" brushRef="#br0" timeOffset="517783.96">4011 17430 11 0,'-19'8'27'0,"7"3"-4"16,-7 4-4-16,-4 0-5 0,-7 1-3 15,-4 4-3-15,0 2-1 16,-2-3-2-16,2 7-2 16,2-9 0-16,7 0-3 15,8-5 1-15,4-4 1 16,13-8 0 0,0 0 0-16,0 0 2 15,25 7 2-15,-2-7-1 16,9 0 1-16,-1 0-1 15,6 8 1-15,-5 3-2 16,4 4-1-16,-7-3 0 16,-4-1-1-16,-7 4 0 15,-3 2-2-15,-2 0-5 0,-13-17-12 16,12 10-22-16,-12-10 2 16,12 0 0-16,1-10-3 15</inkml:trace>
  <inkml:trace contextRef="#ctx0" brushRef="#br0" timeOffset="518269.484">4395 17350 19 0,'0'-11'28'0,"0"11"-5"15,0 0-1-15,-3 19-4 32,3 7-2-32,-8 6-5 0,5 6-1 15,-4 6-4 1,4 4 2-16,-4 5-5 15,2-2 2-15,2 2-4 0,0-13 4 16,3-40-5-16,-4 68 0 16,4-68 1-16,4 47-7 15,5-42-16-15,6-5-15 0,-5-14 0 16,8-4-3-16</inkml:trace>
  <inkml:trace contextRef="#ctx0" brushRef="#br0" timeOffset="518785.4131">4575 17561 32 0,'0'0'32'0,"13"8"1"15,6-8-14-15,5 0-7 0,7 0-3 16,4 0-1-16,3 0-4 15,2-4-1-15,-7 4-1 16,-5-6 0-16,-7 6-1 16,-10 0 0-16,-11 0 0 15,-6 14 0-15,-10 0 0 32,-7 1 0-32,-7 2-2 0,-4 6 1 15,0-2 0-15,3 0 0 16,3 0 0-16,6-4 1 15,6-9 0-15,10 2 1 16,6-10 0-16,13 7 0 16,8-7 1-16,4 0 1 15,6 0-5-15,3 0-10 0,0 0-26 16,7-10 0-16,-3-2-1 16,2-2 1-16</inkml:trace>
  <inkml:trace contextRef="#ctx0" brushRef="#br0" timeOffset="519239.3897">5128 17400 23 0,'-6'-11'30'0,"6"11"-1"16,0 0-7-16,0 0-7 0,-2 20-1 16,2 0-5-16,2 8 0 15,-2 4-5-15,5 16 3 32,-5-1-3-32,0 5 0 0,-5-4-1 15,3-2 0-15,2-46-2 16,-9 72 2-16,5-47-3 15,-2-15-3-15,6-1-5 16,0-9-21-16,0 0-9 16,21-27 0-16,-8 6 1 15</inkml:trace>
  <inkml:trace contextRef="#ctx0" brushRef="#br0" timeOffset="519756.278">5817 17486 20 0,'0'0'30'0,"-5"16"-8"16,-8 3-3-16,-6 2-4 15,-5 2-2-15,-14 0-6 0,2 5-2 16,-6-11-3-16,0 2-1 15,3-6-1-15,5-4 0 16,7-6 0-16,5-3-1 16,6-4 1-16,16 4 0 15,0 0 0-15,0 0 1 16,28-8 1 0,-2 8 1-16,1-3 0 15,10 12 2-15,0-1 1 16,4 0-1-16,-6 5 1 15,1-4 0-15,-7 1-2 0,-2 6-1 16,-6 0-2 0,-5-8-6-16,0 4-21 0,-4-9-12 15,-12-3 0-15,9 12-1 16</inkml:trace>
  <inkml:trace contextRef="#ctx0" brushRef="#br0" timeOffset="520503.2228">6570 17527 18 0,'13'4'33'0,"-13"-4"0"0,-10 19-12 16,-3 1-5-16,-9-2-2 16,-1 6-5-16,-9-5-3 15,-2-5-2-15,-3-6-2 32,3-1-1-32,0-7 0 0,5-12-1 15,5-3 1-15,6-8-1 16,8-4-1-16,4 0 1 15,6-2 0-15,13 2 0 16,2 5 0-16,4 0 1 16,5 10-1-16,1 6 1 15,0 15 1-15,2 5-1 0,0 6 0 16,0 2 0-16,1 2 0 16,2 10-1-16,1-9 1 15,6 1 0-15,1-8 0 16,5-6 0-16,-2-6 0 15,1-3-1-15,-1-3 2 16,-4-10-1 0,-5-1 0-16,-7-3 0 15,-7-5 0-15,-3 0 0 16,-12-3 1-16,-6-3 0 16,-12-1 0-16,-7 1 1 15,-5 4-1-15,-8 2-1 0,-2 7 1 16,1 3-1-16,-2 9-1 15,4 0 0-15,6 10 1 0,3 6-3 16,9 6-2-16,-2 2-9 16,5-4-27-16,4 5 1 15,-2-3-1-15,3 0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1T11:05:57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2604 16834 19 0,'0'0'11'0,"0"0"0"31,0 0-1-31,-7 9 0 0,7 3 0 15,-6 14-1-15,6 8-1 16,0 21 1-16,10 15 0 16,4 23 1-16,3 6-2 15,7 17 3-15,-6 5-3 16,11 11-2-16,-5-9-1 16,-2 11-2-16,-6-18 0 0,-8-5-1 15,-8 3 0-15,0 0-1 16,-8-18 0-16,2-3-3 15,2-15-14-15,14-23-19 16,-10-55-2-16,0 0-2 0,58-58 3 16</inkml:trace>
  <inkml:trace contextRef="#ctx0" brushRef="#br0" timeOffset="725.1595">2712 16917 26 0,'112'3'16'0,"31"6"0"15,23-3-1-15,26 0-1 16,29 1-3-16,24-4-3 16,23 1-2-16,16-4-2 0,17 3-1 15,10-3 1-15,8 0 0 16,1 0 0-16,-6 0 1 16,-12-5-1-16,-16 5-1 15,-23 3-3-15,-24-3-17 16,-37-8-17-16,-20 11 0 15,-46-13-1 1,-26 10 13-16</inkml:trace>
  <inkml:trace contextRef="#ctx0" brushRef="#br0" timeOffset="1306.5295">7252 16966 15 0,'-3'32'24'0,"6"20"-4"16,4 21-3-16,4 13 0 15,6 19 1-15,-2 8-4 16,10 21-6-16,-6 3 3 0,5 7-3 16,-4 0-2-16,1-7-6 15,-6-10 3-15,1-5-7 16,-1-26-5-16,-2-26-21 16,-5-24-9-16,-8-46 3 15,0 0-3-15</inkml:trace>
  <inkml:trace contextRef="#ctx0" brushRef="#br0" timeOffset="4112.4942">7438 18263 19 0,'-46'14'14'16,"46"-14"-2"-1,-46 11-2-15,46-11-3 16,-77 13-1-16,23-6-2 16,-8-7-2-16,-12-2 1 15,-14 4 0-15,-10-2-1 16,-14 7 2-16,-6-4-3 16,-13-3 4-16,-8-7 0 15,-12 16-2-15,-4-6 0 0,-13 4-1 16,-5 0 2-16,-7-7-2 15,-9 3 1-15,-2 9-3 16,-4-7 0-16,-1-1 2 16,2 0 0-16,7-8 0 0,5-5-3 15,5 2 2-15,9-1 2 16,10-6-1-16,10 7 1 0,8-10-1 16,1 6 2-16,7 11-3 15,9 6 4-15,8-1-4 16,13 1-10-16,0-1-26 15,36-18 0-15,5-11 0 16,61 24 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1T11:19:42.2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20498 720 20 0,'-83'14'22'16,"-12"11"-7"-16,5 13-3 16,5 16-5-16,14 7 0 0,16 18-1 15,20 6-2-15,21-10 0 16,26 2-3-16,25-4 3 0,24-3-3 16,18-5 3-16,16-6-3 15,9-24 0-15,2-9 1 16,-4-6-2-16,-15-7 3 15,-13 1-2-15,-21 0 4 16,-19 7-1-16,-25 17 3 31,-15 13-2-31,-17 24 2 0,0 19-3 16,-4 18 1-16,11 9-1 16,10 9-1-16,19-2-1 15,20-5-3-15,24-4 2 16,25-14-2-16,19-14 1 15,10-16-1-15,0-11 0 16,-8-15 0-16,-11-5 0 0,-19-5 1 16,-17 3 1-16,-26 0 3 15,-19 15 0-15,-15 10 1 16,0 20 0-16,4 10 1 0,15 11-2 16,18 1 1-16,27 6-3 15,30-9-3-15,31-8 0 31,34-12-5-31,21-23-2 0,24-15 1 16,6-24 2-16,18-11 2 16,-8-13 3-16,-11-8 2 15,-15-1 1-15,-23-7 3 16,-23 8 0-16,-26 3-7 16,-13 8-27-16,-39-3-10 15,-18 0-1-15,-21-13-1 0</inkml:trace>
  <inkml:trace contextRef="#ctx0" brushRef="#br0" timeOffset="948.0387">21104 1216 49 0,'-26'-41'25'0,"26"41"-4"16,0 0-2-16,17 36-5 0,-5-4-2 16,10-5-3-16,-2 11-1 15,8 7-2-15,1 0-4 31,2 3-1-31,0 4-4 0,-4-19-5 16,1-7-8-16,-3 11-15 16,-10-16-4-16,5-9-2 15,-20-12 2-15</inkml:trace>
  <inkml:trace contextRef="#ctx0" brushRef="#br0" timeOffset="1247.9496">21376 1194 38 0,'0'0'21'16,"0"0"-5"-16,0 0-3 15,0 0-1-15,0 0-3 16,-61 19-1-16,38 15-1 15,-7 11 0-15,0-5-3 0,-3 8 1 16,-1-6-2-16,3-1-3 31,4 2 1-31,5-4-2 0,6-15-1 16,7-7-2-16,0-5-5 16,9-12-12-16,5 15-12 15,-5-15 1-15,11 0 0 16</inkml:trace>
  <inkml:trace contextRef="#ctx0" brushRef="#br0" timeOffset="1833.1389">21485 1368 24 0,'-6'22'15'16,"6"2"-2"-16,-3 8 0 15,3-2-3-15,0 0 0 16,0-2-3 0,0-12-1-16,0-2 0 15,0-14 2-15,0 17-2 16,0-17 0-16,0 0-1 15,0 0-1-15,0-19 1 16,0-10-1-16,0-8 0 16,0 37-3-16,-7-75-1 15,4 34 1-15,-2-6 0 0,0 3 0 16,0 3 1-16,5 41-2 16,-4-44 0-16,4 44-1 15,10-42 2-15,-10 42-3 16,0 0 1-16,42-41 0 15,-42 41-1-15,47-9-3 16,-47 9-1-16,50 0-4 0,-50 0-11 16,57 14-6-16,-57-14-4 0,48 25-2 15</inkml:trace>
  <inkml:trace contextRef="#ctx0" brushRef="#br0" timeOffset="2165.5463">21509 1562 16 0,'0'0'31'0,"18"5"-2"32,-18-5-7-32,20 2-7 0,-3 4-4 15,-1 0-3-15,6-6-4 16,3 3-6-16,1-9-12 15,-6 2-18-15,8 9-1 16,-10-5 1-16,4 0 10 16</inkml:trace>
  <inkml:trace contextRef="#ctx0" brushRef="#br0" timeOffset="3118.9179">21315 852 29 0,'0'0'27'16,"0"0"-10"-1,0 0-6-15,0 0-4 0,0 0 0 16,0 0-4-16,0 0-1 15,15 65 0-15,-15-65 0 16,0 0-1-16,3 50 2 0,-3-50-1 16,0 0-1-16,0 0 1 15,0 0 0-15,0 0-2 16,0 0 1-16,0 0 0 16,0 0-1-16,43-39 1 15,-43 39 0-15,16-44-1 31,-16 44 1-31,0 0 0 0,0 0 1 16,0 0 0-16,0 0-1 16,0 0-2-16,0 0 2 15,-47-14-1-15,47 14-1 16,0 0 2-16,-55 31 0 16,55-31-2-16,0 0 0 15,-46 15 2-15,46-15-1 0,0 0 1 16,0 0-1-16,0 0 0 15,0 0-1-15,0 0 2 16,0 0 0-16,0 0 0 0,46-6-1 16,-46 6-1-1,0 0 3-15,59 13-3 0,-59-13-7 32,0 0-21-32,54 20-3 15,-54-20-1-15,0 0 4 0</inkml:trace>
  <inkml:trace contextRef="#ctx0" brushRef="#br0" timeOffset="3867.0727">21606 1272 39 0,'0'0'31'15,"0"0"-8"-15,0 0-5 16,0 0-4 0,42-28-4-16,-42 28-4 15,16 25-1-15,-9-3 0 16,-3 4-3-16,-4-7 0 15,0 4 0-15,0 3-1 16,0-11 2-16,-4 4-1 16,4-19 0-16,0 0-1 15,-7-12 1-15,7 2 0 0,7-5-2 16,-7 15 2-16,12-46-2 0,-12 46 1 16,21-50-1-1,-21 50 0-15,0 0 0 0,37-43 0 16,-37 43 1-16,0 0 0 15,33 4-1-15,-25 18 0 16,-2-2-1-16,0-1 2 0,-3 3 0 16,-3 4-2-16,2 6-1 15,4 1-6-15,-6-13-18 16,0-20-12-16,8 19 1 16,-8-19 1-16</inkml:trace>
  <inkml:trace contextRef="#ctx0" brushRef="#br0" timeOffset="4467.9326">21919 1164 3 0,'0'0'29'0,"0"0"1"0,0 0-10 15,58-21-4-15,-58 21-4 16,44 9 0-16,-44-9-5 15,49 8 0-15,-49-8-2 16,0 0-2-16,46 3 0 16,-46-3-2-16,0 0 1 15,0 0 1-15,0 0-2 0,0 0 1 16,0 0-2-16,0 0 0 16,0 0-1-16,0 0 2 15,0 0-1-15,0 0-1 16,0 0 2-16,14 48-3 15,-14-24 1-15,0 5 2 16,0-5-1 0,0 8-1-16,0 9 1 15,0 1 0-15,5-11 0 16,1 3 1-16,-2-10 1 0,-2-4-2 16,1 8 1-16,-3-8 1 15,3-6 0-15,-3-4 0 16,0-10 2-16,-13 11-2 15,5 0 0-15,-5-3 1 0,0-3-1 16,-1-5 0-16,-2-3-1 16,1 3-4-16,2 0-6 15,13 0-21-15,-10-8-6 16,10 8-3-16,-5-12 2 16</inkml:trace>
  <inkml:trace contextRef="#ctx0" brushRef="#br0" timeOffset="5170.5572">22362 1398 24 0,'-15'0'24'0,"15"0"-3"16,14-4-4-16,2 1-3 15,9-3-3-15,6 6-3 0,13 9-2 16,5-2 0-16,9-11 0 15,1 4-1-15,-3 5-1 0,-4 0-1 16,0 7-2 0,-7 0 0-16,-5-12-2 0,-2-2 0 15,-11 2-2-15,-8 2-2 16,-6 5-1-16,-13-7 0 16,0 0-1-16,0-19 0 15,-16 10 2-15,-5-7-2 0,3 10 2 16,-1-4 1-16,19 10 3 15,-23-46-1-15,23 46 2 16,0 0 0-16,-7-34 1 16,7 34 2-16,0 0 0 15,33-12 0-15,-21 24 1 32,-1 8 1-32,5 1-2 0,-7 6 2 15,-4-2-1-15,-5 1-1 16,0 1-2-16,-4 1-5 15,0-6-14-15,-10-15-13 16,1 1 0-16,-12-4-1 16</inkml:trace>
  <inkml:trace contextRef="#ctx0" brushRef="#br0" timeOffset="5608.1902">22393 1235 12 0,'0'0'21'15,"0"0"-7"-15,0 0-4 16,0 0-1-16,0 0-1 16,6 40 1-16,-15-21 0 15,-1 4-1-15,-3 2 1 0,-1-8-1 16,0 8 0-16,4-7-2 15,-1 6-1-15,7-7 0 16,4 10 1-16,6-15-2 16,7-5 0-16,6 5-1 0,0-5-5 15,5 0-14-15,-3-7-17 32,8 0-2-32,-10-12 0 0,9 15-1 15</inkml:trace>
  <inkml:trace contextRef="#ctx0" brushRef="#br0" timeOffset="6354.987">22473 910 25 0,'0'0'22'16,"0"0"-3"-16,0 0-1 16,58-21-3-16,-58 21-3 15,69-12-1-15,-69 12-2 0,75 0 0 16,-33 7-3-16,-42-7-1 15,66 6-3-15,-66-6-1 16,0 0 0-16,50 4 0 16,-50-4 0-16,0 0-1 15,0 0 1-15,0 0-2 32,0 0 1-32,0 0 1 0,0 0-1 15,0 0 1-15,0 0-1 16,-62 41 0-16,62-41-1 15,-65 41 2-15,65-41-1 16,-57 46 1-16,57-46 0 0,-56 27-2 16,56-27 3-16,0 0-2 15,-45 44 1-15,45-44-1 16,0 0 1-16,0 0-2 16,0 0 3-16,0 0-1 15,54 29 0-15,-54-29 1 0,62 2 0 16,-62-2 1-16,73 0 0 15,-73 0-1-15,68 0-2 32,-68 0 1-32,46 0-1 0,-46 0-4 15,0 0-13-15,0 0-21 16,0 0 1-16,0 0 0 16,0 0 1-16</inkml:trace>
  <inkml:trace contextRef="#ctx0" brushRef="#br0" timeOffset="6993.1222">23254 1148 21 0,'0'0'33'0,"67"-27"-1"0,-67 27-14 15,57 59-5-15,-19-20-6 0,-3 12 2 16,2 3-4-16,1 2-2 16,0-2-5-16,-7-1 0 15,1-9-6-15,-3-11-4 16,-7-4-11-16,-12-12-10 16,8-4-1-16,-18-13 8 15</inkml:trace>
  <inkml:trace contextRef="#ctx0" brushRef="#br0" timeOffset="7340.7376">23719 1145 10 0,'0'0'27'16,"0"-53"-7"-16,0 53-2 15,0 0-6-15,0 0-5 16,-44 46 1-16,23-22-1 0,-7 15 1 16,-10 10-1-16,-6 11 0 15,2 3-4-15,-3 2 2 16,-4-8 1-16,-2 3-3 15,6-2-3-15,8-8 2 32,10-13-3-32,11-8-5 0,4-14-19 15,1-13-9-15,27-2-1 16,-16 0 1-16</inkml:trace>
  <inkml:trace contextRef="#ctx0" brushRef="#br0" timeOffset="8257.0258">23943 880 17 0,'0'0'29'0,"0"0"-5"16,0 0-8-16,42 9-3 15,-42-9-4-15,0 0-3 16,-7 56 3-16,7-56-4 15,5 54-3-15,-5-54 2 0,5 48 1 32,-5-48-4-32,0 0 2 15,0 54 0-15,0-54-5 16,0 0 1-16,0 0 3 16,0 0-2-16,0 0 0 0,0 0 0 15,35-60-2-15,-35 60 2 16,0 0 0-16,24-51 0 15,-24 51 1-15,0 0-2 0,0 0-1 16,0 0 1-16,15-42 2 16,-15 42-2-16,0 0 3 15,-43 9-1-15,43-9-4 16,-48 0 3-16,48 0 1 16,-76 12 0-16,76-12 0 15,-65 12 0 1,65-12-2-16,0 0 0 15,-61 0 3-15,61 0-2 16,0 0 3-16,0 0-3 16,0 0 1-16,0 0-2 15,63 17 3-15,-63-17-2 0,68-5-2 16,-68 5 3 0,70 5-4-16,-70-5 3 0,52-4-2 15,-52 4 3-15,0 0-3 16,0 0 3-16,0 0 0 0,0 0-1 15,0 0 2-15,-71-6-2 16,71 6-1-16,-43 6 2 16,43-6 0-16,0 0-2 15,0 0 2-15,0 0-3 0,0 0-9 16,0 0-19-16,67 46-3 16,-67-46-2-16,51 29 0 15</inkml:trace>
  <inkml:trace contextRef="#ctx0" brushRef="#br0" timeOffset="8842.7801">24258 1114 14 0,'0'0'24'16,"-50"-33"-5"-16,50 33-2 16,-65 46-3-16,38-5-5 15,2 17 4-15,-3 5-4 0,1 7 0 16,17 12-2-16,-3-2 2 15,21-6-5-15,7 0 3 32,6-24-4-32,6-9-6 0,2-9-14 15,0-6-19-15,3-18-1 16,-4-3 1-16,-7-9 8 16</inkml:trace>
  <inkml:trace contextRef="#ctx0" brushRef="#br0" timeOffset="9558.5849">24285 1362 21 0,'0'0'31'0,"55"-28"-8"15,-55 28-2-15,58-21-5 16,-58 21-5-16,56 0-3 15,-56 0-4-15,48 17 1 16,-48-17-2-16,0 0-1 16,0 0-2-16,0 0 1 0,0 0-1 15,12 47 2-15,-12-47 0 16,0 0-3-16,0 0 2 16,-54 42 2-16,23-18-2 15,31-24 0-15,0 0 0 0,-58 49-3 16,29-18 3-1,13-2-2-15,6-12 2 0,-4-5-2 16,4-8 1-16,10-4-1 16,-16 22 1-16,16-22 2 0,0 0-2 15,0 0 2-15,48 6 0 16,-48-6-1-16,0 0 0 16,63 11 1-16,-63-11-2 31,60 4 1-31,-60-4-3 0,50 5-5 15,-50-5-9-15,0 0-16 16,55 11-5-16,-55-11-2 16,0 0 9-16</inkml:trace>
  <inkml:trace contextRef="#ctx0" brushRef="#br0" timeOffset="10374.5332">24703 1038 22 0,'0'0'21'16,"0"0"1"-16,0 0-5 15,0 0-1-15,0 0-6 16,29 54 0-16,-29-54-6 16,5 43-1-16,-5-43 5 15,0 45-8 1,0-45-3-16,0 58 6 15,0-58-7-15,0 0 5 16,0 0 4-16,0 0-2 16,-11 43-6-16,11-43 6 0,0 0-1 15,0 0-5 1,34-46 7-16,-34 46-5 16,0 0 1-16,0 0 0 0,34-52 1 15,-34 52-1-15,0 0 4 0,0 0-2 16,0 0-6-16,0 0 5 15,0 0-6-15,0-48 3 16,0 48 5-16,0 0-4 16,-50-5 1-16,50 5-3 15,0 0 3 1,-67-11-3-16,67 11 6 16,0 0-1-16,-58 19-7 15,58-19 2-15,0 0-1 16,0 0 4-16,0 0 5 15,23 42-2-15,-23-42-6 16,49 16 1-16,-49-16 7 16,63-11-3-16,-63 11 2 0,61 7-1 15,-61-7-7-15,46-5 2 16,-46 5 2-16,0 0-9 16,0 0-24-16,0 0 1 15,0 0-6-15,0 0 14 16</inkml:trace>
  <inkml:trace contextRef="#ctx0" brushRef="#br0" timeOffset="11075.3959">25030 1105 21 0,'0'0'32'0,"0"0"-6"0,52-8-11 15,-52 8 1-15,21 45-5 16,-8 2 3-16,-10 5-14 16,-3 5 4-16,-8 11-2 15,-15 5 0-15,-5 12-3 16,6-2 5-16,-14-14-10 15,12-11 5-15,4-16 2 0,20-42-1 16,-34 67 0-16,34-67-1 16,0 0 3-16,0 0-2 15,0 0 2-15,0 0-1 16,0 0-1-16,0 0 1 16,0 0 0-16,0 0 1 15,0 0-1 1,0 0 0-16,-50 38-1 15,50-38 0-15,0 0 1 0,0 0-3 16,0 0-5 0,0 0-26-16,0 0-3 15,0 0 0-15,21-46 0 0</inkml:trace>
  <inkml:trace contextRef="#ctx0" brushRef="#br0" timeOffset="32160.5252">21825 2131 18 0,'0'0'25'16,"0"0"-2"-16,-9 4-3 15,-15-4-7-15,-11 10-3 16,-8-5-5-16,-3 2-1 16,-3 3-2-16,2-8-1 15,7-2-2-15,7 0 1 0,15 7-1 16,18-7 0-16,0 0 0 16,14 11-1-16,10-7 1 15,4 7 0-15,3 4 1 16,-3 7 1-16,-6 2 1 15,-10 7 1-15,-12-1-2 16,-13 10 1 0,-8-1-1-16,-5-4 0 15,-3 0 0-15,2-7-1 16,6-5 1-16,10-3 0 0,11-5 1 16,7-5 0-16,13-1 1 15,5-5-1-15,8-4-4 16,1 6-8-16,2-6-14 15,6 0-9-15,-11-4 0 0,3 8 0 16</inkml:trace>
  <inkml:trace contextRef="#ctx0" brushRef="#br0" timeOffset="32423.1057">21885 2444 17 0,'0'-11'30'0,"0"11"-1"16,-5 15-11-16,-1-4-7 16,3 11-3-16,0-2-2 15,6 5 1-15,1-7 0 16,9 1 1-16,4-9 0 0,5-3 1 16,2-13-2-16,3 3 0 0,-6-13 0 15,3 0-3-15,-10-5-2 16,-4-1-4-16,-3 6-8 15,-7-2-15-15,-6 6-13 16,6 12-2-16,-5-15 1 16</inkml:trace>
  <inkml:trace contextRef="#ctx0" brushRef="#br0" timeOffset="32761.2391">22226 2319 15 0,'0'-38'34'0,"9"1"0"15,-9 3-6-15,6 3-10 16,2 9-7-16,-8 3-2 16,5 4-4-16,-5 15-1 15,0 0-1-15,0 32-1 0,6 1-1 16,3 9-1-1,3 9 1-15,6 2 1 0,1 9 2 16,-1-1 0-16,-3 0 0 16,-8-8 0-16,-7-7-1 0,-10-12 0 15,-9-8-2-15,-11-2-5 16,-7-16-6-16,8-2-14 16,0-6-12-16,3-19-4 31,13 5-1-31,4-5 7 0</inkml:trace>
  <inkml:trace contextRef="#ctx0" brushRef="#br0" timeOffset="33045.7115">22415 2477 5 0,'0'0'30'0,"12"-4"2"16,-12 4-3-16,0 0-12 15,0 18-7-15,3-5-3 16,2 7-3-16,1 0 1 16,4 5-1-16,5-3 2 15,1-2-1-15,4-10 1 0,4-1 0 16,-6-13-1-16,6 4-1 16,-4-12 1-16,1-4-1 15,-8-2-3-15,-5-6-4 16,-5 7-9-16,-3-4-15 0,-9 1-11 15,4 6-1-15,-5-6-1 32</inkml:trace>
  <inkml:trace contextRef="#ctx0" brushRef="#br0" timeOffset="33464.2699">22665 2392 13 0,'10'7'34'0,"-10"-7"2"16,8 11-1-16,8 8-15 15,0 2-8 1,15 14-3-16,1 6-3 16,5 9 0-16,-2-1-1 15,0 8-2-15,-16 2-2 0,-4-7 0 16,-15-6-2 0,-12-5-1-16,-10-16-2 0,-13-8-1 15,-2-10-1-15,-1-17 0 16,13-9 1-16,-5-15 1 0,12-7 2 15,9-4-1-15,9-3 4 16,16-4-1-16,5 2 1 16,10 2 1-16,0 3-1 15,6 9 1-15,-2 7-1 16,3 0 1-16,-6 7 0 16,-7 7 0-16,-1 3-1 0,-8 12 1 15,-4 5 1-15,0 7 0 16,0 3-1-16,-1 9 1 15,-4-1-1-15,4 8 0 16,-5 0-2-16,1-5-4 16,4 1-11-16,-7-2-20 15,-10-16-3 1,6 4 0-16,0-13 1 16</inkml:trace>
  <inkml:trace contextRef="#ctx0" brushRef="#br0" timeOffset="33627.0613">23046 2300 30 0,'-9'-34'34'0,"12"9"0"16,-6 3-9-16,6 11-21 16,-3 11-18-16,0 0-18 15,10 12 0-15,-10 6-2 16</inkml:trace>
  <inkml:trace contextRef="#ctx0" brushRef="#br0" timeOffset="33965.4053">23502 2550 19 0,'-9'11'36'0,"1"6"0"16,-13-7-4-16,0-1-14 16,1 1-7-16,-3-4-4 15,6-6-4-15,0-6-2 16,-6 0 0-16,3-10-2 0,9-3 0 16,0 5-2-16,7-5 2 0,4 4 0 15,0 2 1-15,0 13 1 16,15-6 0-16,3 12 0 15,8 7 0-15,-1-1 1 16,-3 8-1-16,1-1-6 16,-3 0-22-16,-2-6-9 31,4 3-2-31,-4-11 2 0</inkml:trace>
  <inkml:trace contextRef="#ctx0" brushRef="#br0" timeOffset="34383.452">24161 2482 36 0,'-18'0'27'16,"-6"10"-7"-16,7 2-5 15,0 10-5-15,1-2 2 16,13 5-6-16,9 2 2 0,3 1 0 15,8-6-2-15,9 1 0 16,-10-12-1-16,8-4 2 16,-3-2-4-16,-21-5 3 15,10-17-4-15,-17 3-2 16,-10 3-4-16,-1-10-7 16,3 3-19-1,-7 8-9-15,-9-9 1 16,31 19-2-16</inkml:trace>
  <inkml:trace contextRef="#ctx0" brushRef="#br0" timeOffset="34566.547">24200 2520 7 0,'64'7'34'15,"-64"-7"-1"-15,69 0-1 0,-69 0-17 16,64 0-6-16,-64 0-6 15,60-3-7-15,-60 3-11 16,0 0-5-16,45 0-3 16,-45 0-3-16,0 0 2 0</inkml:trace>
  <inkml:trace contextRef="#ctx0" brushRef="#br0" timeOffset="34968.2872">24452 2541 33 0,'-34'47'25'0,"34"-47"-4"16,0 0 0-16,-14 60-2 15,14-60-6 1,5 41-3-16,-5-41-6 16,0 0-4-16,15 49-7 15,-15-49 1-15,0 0-6 16,57 5-1-16,-57-5-1 16,0 0 1-16,65-25 5 15,-65 25 6-15,56-45 17 16,-56 45-1-16,0 0-4 0,0 0 4 15,9-42-5-15,-9 42 2 16,0 0-9-16,0 0 2 16,0 0-6-16,0 0 3 15,0 0 4-15,-29 55-3 16,29-55 5-16,0 0-6 16,19 42 6-1,-19-42-4-15,0 0 5 16,62 10-4-16,-62-10 0 15,0 0-1-15,0 0-5 16,56-61 5-16,-56 61-2 16,-6-43-3-16,6 43-6 15,0 0-14-15,-55-46-23 16,55 46 4-16,-55-12 4 0,10 7-2 16</inkml:trace>
  <inkml:trace contextRef="#ctx0" brushRef="#br0" timeOffset="35370.6505">22150 3434 33 0,'31'22'34'16,"-3"2"-1"-16,10 4-12 16,-1 10-9-16,-2 9-2 15,0 1-7-15,-4-2-11 0,-1 0-19 16,-10-15-6 0,2 1-1-1,-11-18-1-15</inkml:trace>
  <inkml:trace contextRef="#ctx0" brushRef="#br0" timeOffset="35552.9095">22538 3447 38 0,'-12'-19'36'16,"-10"8"1"-16,-7 11-9 0,-1 18-11 16,-14 4-7-16,2 12-3 15,-5 3-3-15,1 4-2 16,2 4-4-16,4-2-3 15,14 1-7-15,2-10-11 16,5-10-14-16,16-1-1 16,3-14 0-16</inkml:trace>
  <inkml:trace contextRef="#ctx0" brushRef="#br0" timeOffset="35933.1423">22585 3630 23 0,'15'3'34'15,"9"5"-3"-15,-1-4-8 16,1 3-6-16,4-2-2 16,-2-9-6-16,1 4-2 0,-5-10-2 15,-1 2-2-15,-11-6 0 16,-7-1-1-16,-6-2 0 0,-7-1-1 15,-7 3 0-15,-4 2-1 16,1 7 0-16,-6 0 0 16,-1 12 0-16,2 3-1 15,3 7 1-15,6 10-1 16,7 3 1-16,6 6 0 16,3 2-1-1,3 1 2-15,7-2-1 16,2-1-1-16,8 1-5 15,-5-12-4-15,6-9-26 16,10 4-2-16,-4-15 2 16,8 4-2-16</inkml:trace>
  <inkml:trace contextRef="#ctx0" brushRef="#br0" timeOffset="36233.2085">23121 3642 32 0,'-7'-21'36'0,"-9"-7"0"15,-1 6-11-15,4 6-8 16,-9-1-6-16,3 8-3 16,-2 4-4-16,0 5-1 15,0 8-2-15,10 6 0 16,2 6 0-16,7 3 0 31,8 0 0-31,3 4 0 0,5-4 1 16,12-1 0-16,2-5-1 15,-3-8-2-15,4-1-7 16,-9-8-17-16,-3-13-12 16,5 0-1-16,-11-12 0 15</inkml:trace>
  <inkml:trace contextRef="#ctx0" brushRef="#br0" timeOffset="36370.7315">23108 3333 29 0,'0'-19'31'16,"-10"-3"0"-16,10 12-13 15,0 10-17-15,0 0-23 16,-6 14-8-16,6-5-1 31,12 15 5-31</inkml:trace>
  <inkml:trace contextRef="#ctx0" brushRef="#br0" timeOffset="36555.483">23219 3560 44 0,'16'33'37'0,"-1"-5"0"15,-4-5-9-15,6 0-7 16,-8-13-6-16,4 0-5 0,2-13-3 16,4 3-2-16,-6-17-1 15,8 0-1-15,-3-4-3 16,-8-5-4-16,6 7-7 15,-7 3-24-15,-9-2-6 0,0 5-1 16,-6 0 0 0</inkml:trace>
  <inkml:trace contextRef="#ctx0" brushRef="#br0" timeOffset="36956.2503">23635 3609 9 0,'0'0'29'0,"-8"-22"1"16,8 22-11-16,-15-9-4 0,5 9-6 15,-3 10-2-15,0-1-2 16,7 6-1-16,3 6-1 16,3 1 1-16,4 3-1 15,7-2 1-15,-5-3 0 16,17-1 1-16,4-9-1 16,-2-2 1-1,-3-12 0-15,-1 0 1 16,-4-15-1-16,-1 0 0 15,-6-5-1-15,-10-3 0 16,-16-1-2-16,4 2-4 0,-5 9-8 16,-3 5-25-16,-1 1-4 15,-1 11-1-15,-7-3 0 16</inkml:trace>
  <inkml:trace contextRef="#ctx0" brushRef="#br0" timeOffset="113230.1528">1127 6377 37 0,'-65'-25'20'0,"65"25"-1"0,-81 0-4 16,37 13-2-16,44-13-2 16,-71 55-2-16,71-55-3 15,-33 78 0-15,33-37-1 16,0-41-2-16,30 70 1 16,-30-70-2-16,65 51 1 15,-22-38-1-15,1-4-1 0,-1-9-1 16,-3-5 0-16,-11-2 0 15,-7-3-1-15,-22 10 1 0,0 0 0 16,0 0 0 0,-51-24 2-16,51 24 0 0,-80 21 1 15,80-21-1-15,-83 48 1 32,83-48-1-32,-56 66 1 0,56-66-1 15,-22 78-1-15,22-78 1 16,22 65-1-16,-22-65 1 15,53 36 0-15,-53-36 0 16,78 6-2-16,-30-15 0 16,8-11 1-16,-3-5-1 15,-4-4 0-15,-5 0 0 0,-4 0 0 16,-12 0 0-16,-5 5 1 16,-11 7 1-16,-12 5-1 15,0 12 0-15,0 0 0 16,-7 12 0-16,2 4 0 15,2 6 0-15,1 2-1 16,-2 5-1 0,8 2-1-16,-4-8-5 15,2 6-13-15,1-3-16 16,-3-26-3-16,12 12 0 16,-2-22 1-16</inkml:trace>
  <inkml:trace contextRef="#ctx0" brushRef="#br0" timeOffset="113383.4486">1271 6470 30 0,'-16'-32'33'0,"-3"2"1"15,12 15-6-15,7 15-15 16,-5-11-11-16,5 11-14 16,12 17-16-16,7 6-5 15,-3-4-1 1,2 14 2-16</inkml:trace>
  <inkml:trace contextRef="#ctx0" brushRef="#br0" timeOffset="113546.1084">1426 6699 35 0,'21'48'36'15,"-1"-9"0"-15,-6 1-8 16,3-2-7-16,0-12-8 16,2-2-4-16,-3-11-4 0,2-7-1 15,-2-11-3-15,-5-6-3 16,-1-6-6-16,-3-6-12 0,-1-2-17 15,6-1 0 1,1-3-1-16,7 2 1 0</inkml:trace>
  <inkml:trace contextRef="#ctx0" brushRef="#br0" timeOffset="113968.4166">1892 6720 38 0,'14'16'37'16,"-7"5"-2"-16,-14 6-5 15,-7-3-6-15,-3 9-7 16,-8-11-7-16,4 4-4 15,-4-8-3-15,3-5-3 32,0-5 0-32,7-8-2 0,4-9 0 15,3-6 0-15,8 1 0 16,0-6-1-16,13 3 1 16,-6-1 1-16,8 3 0 15,3 7 0-15,0 8 2 16,1 0-2-16,2 8 1 15,0 4 0-15,-4 2-1 0,5 3 1 16,-6 0 1-16,3-2-1 16,2-6 0-16,-4 1 0 0,0-6 0 15,4-4-1 1,2-4-1-16,-2-10 1 16,-1 0-1-16,-6-6 1 0,2 1 0 31,1 4 0-31,-8 0 2 0,-3 5 2 15,-6 10 0-15,0 0 0 16,0 0 0-16,9 20 1 16,-9-1-2-16,0-1-3 15,9 5-13-15,2 1-25 16,2-14 0-16,15 3-1 16,-1-6 1-16</inkml:trace>
  <inkml:trace contextRef="#ctx0" brushRef="#br0" timeOffset="114547.5598">3292 6667 16 0,'18'3'35'0,"-5"2"-2"16,14 11 2-16,4 8-19 0,1 4-8 15,5 10-5-15,4 1-6 16,-4-5-9-16,-1-5-22 0,2 6 0 15,-13-15 0-15,3-2 6 16</inkml:trace>
  <inkml:trace contextRef="#ctx0" brushRef="#br0" timeOffset="114801.5966">3648 6682 16 0,'-12'-6'34'15,"2"15"1"-15,-8 5-8 16,-4 5-5-16,-5 10-7 16,-8 3-4-16,-2 6-3 15,-3-1-4-15,8-1-2 0,0 1-3 16,3-11-5-1,11 0-9-15,4-3-19 0,2-18-4 16,12-5 1-16,0 0 0 16</inkml:trace>
  <inkml:trace contextRef="#ctx0" brushRef="#br0" timeOffset="115202.8303">3819 6711 30 0,'-9'17'33'0,"9"19"0"16,-9 3-14-16,9 3-7 0,0-1-3 15,0 0-3-15,0-3-2 16,3-6-1-16,3-9-1 15,-6-23 1-15,0 0 0 16,12-10-1-16,-9-15 1 0,-3-10 0 16,0-4-1-16,-6-9 0 31,4-3 0-31,-5 0-2 16,4 1 1-16,-3 2-2 0,6 6 1 15,0 6 0-15,3 5 0 16,3 4-1-16,3 5 1 15,6 7-1-15,4 0-2 16,9 7-6-16,0-2-10 16,1 2-18-16,13 12 0 0,-11-4 1 15,9 6 9-15</inkml:trace>
  <inkml:trace contextRef="#ctx0" brushRef="#br0" timeOffset="115465.329">3800 7023 26 0,'4'13'33'0,"-4"-13"-2"15,30 9-12 1,-1-6-6-16,7-1-6 16,-1-2-11-16,1-5-25 0,6 9-3 15,-15-11-1-15,1 7 3 16</inkml:trace>
  <inkml:trace contextRef="#ctx0" brushRef="#br0" timeOffset="115803.4561">4013 6736 14 0,'0'0'33'16,"11"23"1"-16,-9-7-3 15,2 5-15-15,2 3-3 16,-6-2-4-16,7-1-3 15,-7-6-2-15,0-15 0 16,9 5-2-16,2-11 0 16,0-10-1-16,3-3-1 0,3-3 1 15,-2-4-1-15,4 3-1 16,-1 6 1-16,-2 5-1 0,-2 7 1 16,2 8 0-1,-6 6 1-15,-3 7-1 0,-2 5 1 16,-5 5 0-16,3 0-2 15,-3 4-8-15,0 1-23 0,0-13-4 16,3-1-1-16,-3-17 0 16</inkml:trace>
  <inkml:trace contextRef="#ctx0" brushRef="#br0" timeOffset="116234.7931">4322 6504 37 0,'24'-4'30'15,"-5"-4"-4"-15,9 2-12 16,1 6-5-16,-2 0-3 15,0 4-1-15,-5 4-2 0,-4 4 0 16,-5 2-2-16,-1 7 0 16,-12 2 1-16,7 6-1 31,-7-1 1-31,0 4-1 16,0 2 2-16,5 0 0 0,-5 2 0 15,7 1-1-15,-1-3 1 16,-4-3 1-16,-2 1-1 15,0-3 1-15,-8-5-2 16,-4-2 0-16,-4-5 0 16,-6-8 1-16,-2-5-2 0,2-4-2 15,1 0-4-15,0-13-11 16,1-4-21-16,11 4 0 16,2-6-1-16,10 10 0 15</inkml:trace>
  <inkml:trace contextRef="#ctx0" brushRef="#br0" timeOffset="116550.569">4823 6727 17 0,'13'-3'34'0,"16"3"2"16,2 0-3-16,5-6-18 0,7 6-4 15,0 0-4-15,1 0-6 16,-5 0-5-16,-8 0-8 15,-7 0-16-15,1 0-6 16,-14-4-1-16,0 4 0 16</inkml:trace>
  <inkml:trace contextRef="#ctx0" brushRef="#br0" timeOffset="116750.9506">4885 6858 57 0,'16'5'35'15,"13"-5"-7"-15,7 5-9 16,-3-5-5-16,8 0-8 0,-1 5-15 16,2-5-24-16,-13-9-3 15,-2 9 0-15,-11-10-1 16</inkml:trace>
  <inkml:trace contextRef="#ctx0" brushRef="#br0" timeOffset="117173.2477">5542 6624 27 0,'0'-11'35'0,"19"11"1"0,3 8 0 16,4 6-20-16,7 9-7 15,2 5-3-15,6 9-3 16,-6-1-2-16,1-1-7 15,-5 0-14-15,3-5-17 16,-14-11 0-16,0-5 1 16,-6-14 4-16</inkml:trace>
  <inkml:trace contextRef="#ctx0" brushRef="#br0" timeOffset="117388.403">5842 6603 67 0,'-30'12'36'16,"1"4"-9"-16,-7 10-11 16,-6 3-5-16,-1 6-4 15,-2 3-3-15,5 0-2 0,4-6-4 16,2-4-3 0,8-5-9-16,8-5-17 0,8-16-6 31,10-2 0-31,17-21 1 15</inkml:trace>
  <inkml:trace contextRef="#ctx0" brushRef="#br0" timeOffset="117672.9233">5965 6167 26 0,'0'0'34'15,"0"17"1"1,0 2-7-16,5 14-12 16,-5 4-7-16,0 9-2 15,0-1-1-15,3-1-1 16,-3-3-5-16,0-4-4 0,0-3-8 15,0-13-16 1,-9-11-8-16,9-10 0 16,-14 0-1-16</inkml:trace>
  <inkml:trace contextRef="#ctx0" brushRef="#br0" timeOffset="117950.4224">5919 6365 34 0,'19'-8'29'0,"-4"-4"-8"16,2 8-8-16,2 4-3 15,-5 0-2-15,0 0-2 0,-14 0 0 16,0 13-2-16,-13-6 0 16,-5 2 0-16,-8-5-1 15,-4 1 0-15,-3 0-2 16,1-2 1-16,4-3-2 16,5 0 1-16,8 0 0 31,15 0 0-31,0 0 0 0,9 12 1 15,11-3-1-15,9 3-1 16,11 3-5-16,2 4-27 16,-1-6-3-16,8 6 1 15,-9-7-1-15</inkml:trace>
  <inkml:trace contextRef="#ctx0" brushRef="#br0" timeOffset="118403.8172">6296 6573 32 0,'0'0'36'16,"8"11"-1"-16,-8 9-13 16,0 12-6-16,-8 4-4 0,8 6-3 15,-8 0-1-15,4 0-3 16,-2-5-2-16,4-6-1 16,-1-11 0-16,3-11 0 15,0-9-1-15,0-13 0 16,0-10 0-16,0-4 0 15,0-12 0-15,-3-8 0 0,-4 0-2 16,3 1 1-16,-1-1 0 16,-1 2 0-16,6 6 0 15,0 3 0-15,0 7 0 0,9 9 0 16,4 4-1-16,5 6-1 16,7 4-4-1,0-3-7 1,12 9-16-16,6 0-10 15,-5 3 0-15,8 6 0 16</inkml:trace>
  <inkml:trace contextRef="#ctx0" brushRef="#br0" timeOffset="118672.1573">6297 6941 31 0,'10'0'32'0,"15"7"0"16,-6-2-13-16,11-5-15 15,4 7-24-15,-10-14-9 16,11 7-1-16,-14-12-2 16</inkml:trace>
  <inkml:trace contextRef="#ctx0" brushRef="#br0" timeOffset="119076.2691">6477 6587 31 0,'10'8'35'0,"-4"1"0"16,-2 8-6-16,7 9-16 15,-8-3-4-15,6 6-2 0,-6-3 0 16,1-4-3-16,-4-7-1 15,0-15-1-15,0 0-1 16,15-3 0-16,-4-10-1 16,-4-8 1-16,9-1-2 0,-3-2 0 15,2 3-1-15,1 6 1 16,-3 4 0-16,-1 4 1 16,-1 7 0-16,-1 15 0 0,-1-2 1 15,0 6 0-15,-2 3 1 16,3 1-1-16,-4-2-1 15,-1-2-4-15,2-1-15 16,2-2-18-16,-9-16-1 16,0 0 1-16,0 0-1 31</inkml:trace>
  <inkml:trace contextRef="#ctx0" brushRef="#br0" timeOffset="119575.9099">6809 6457 3 0,'-13'-22'31'16,"13"22"0"-1,13-14-1-15,6 4-14 0,2 7-5 16,3-4-4-16,2 7-1 31,1-5-2-31,1 5 0 0,-5 5-2 16,-2 2-1-16,-3-1-1 15,-5 5 1-15,-1 4-1 16,-6-1 1-16,-3 4-1 16,-1 5 0-16,-2 2 1 15,0-2-1-15,-4 5 2 16,4 3-2-16,-3-2 2 0,3 3-2 15,0 1 2-15,0-1-1 16,0-1 1-16,0-2 0 16,0-2-1-16,3-3 1 15,-3-4 0-15,0-2 0 16,-6-5 0-16,6-13 1 16,-21 10 0-16,4-6 0 0,-4-4 0 15,-8-2 1-15,1-5-1 16,-2 2 0-16,1 0-1 15,2-1-4-15,8 6-20 16,4-8-17-16,-1-6-1 0,10 2 1 16,-6-11-2-16</inkml:trace>
  <inkml:trace contextRef="#ctx0" brushRef="#br0" timeOffset="124580.2898">7532 6679 22 0,'-14'3'15'16,"0"-3"-2"-16,14 0-1 15,-13 0-3-15,13 0 0 16,25 5-1-16,6-5-1 31,12 9-2-31,19-6-1 0,18 3 1 16,17 0-2-16,17 0 1 15,13 0-1-15,10-1-1 16,5 0 1-16,3-1 0 16,-12-4 0-16,-9 0 0 15,-17 0-2-15,-21 0-1 16,-22-5-1-16,-20 1-1 0,-23-1-2 15,-21 5-3-15,7-12-4 16,-20 5-6-16,-2-2-2 16,-3-1-1-16,-1 1 0 15,6 0 2-15</inkml:trace>
  <inkml:trace contextRef="#ctx0" brushRef="#br0" timeOffset="124764.9414">8919 6626 41 0,'-3'-10'17'0,"3"10"0"0,21 3 0 16,-2 3-3-16,0 4-1 16,6 3-2-16,-1-1-1 15,1 5-3-15,-9 1 0 16,-1 1-2-16,-12 0-1 0,-6 1-2 16,-13-3-4-16,-9-3-7 15,-6-5-26-15,-2 1 0 16,-14-10-1-16,0-5 0 15</inkml:trace>
  <inkml:trace contextRef="#ctx0" brushRef="#br0" timeOffset="125265.4624">7680 6555 35 0,'13'-10'20'0,"-13"10"-3"16,0 0-3-1,-6 9-3-15,-7 0-3 16,-6 3-2-16,-8 3 0 15,-4 2-2-15,-1-2-1 16,-5 3-1-16,5-5 0 16,2 1 0-16,9-2 1 15,8 0 0-15,13-4 1 16,10 4-1-16,11 0 1 0,6-2-3 16,8 3-11-16,6 3-22 15,-5-9-1-15,4 1-1 16,-12-11-1-16</inkml:trace>
  <inkml:trace contextRef="#ctx0" brushRef="#br0" timeOffset="126082.0841">8071 6067 24 0,'19'5'28'0,"5"-5"-9"16,8 0-4-16,11 0-4 15,3 0 0-15,12 0-2 16,-2 0-2-16,1 0-2 0,-9 0-1 16,-5 0-1-16,-12 0 1 15,-7 5-1-15,-8-5 0 16,-16 0-1-16,0 0 2 15,0 14-2-15,-9-6 1 16,-7 1-1-16,-5 3-1 16,-1 9 0-16,-9 2-1 0,-2 6 1 15,-4 7-1-15,-3-2 0 16,2 2 0-16,2-1 0 16,5-3 0-16,4-5-1 15,8-4 1-15,3-8-1 16,16-15 1-16,-5 14 0 15,12-14 1 1,10 0-1-16,7 0 0 16,7-4 0-16,7 0 0 0,8-2 1 15,6 6-1-15,-2-6 0 16,-2 6 0-16,-5 0 0 16,-6 0 1-16,-8 0 1 15,-10 5 0-15,-7-1 1 16,-12-4 0-16,0 0-1 0,0 0 2 15,0 0-2-15,-13 11-2 16,13-11-8-16,-16-5-29 16,16 5-2-16,-18 0 1 15,18 0 0-15</inkml:trace>
  <inkml:trace contextRef="#ctx0" brushRef="#br0" timeOffset="127884.0744">9622 6379 10 0,'-9'-14'33'0,"9"14"1"16,18 17-1-16,7 9-16 16,16 11-3-1,-1 13-5-15,13 14-3 16,-1 1 0-16,4 6-5 16,-6-4-5-16,-7-12-10 15,-9-11-20-15,0-1-2 16,-15-23-1-16,-4-8 1 0</inkml:trace>
  <inkml:trace contextRef="#ctx0" brushRef="#br0" timeOffset="128121.6924">10094 6379 44 0,'-18'20'36'0,"-20"3"2"0,-3 9-16 15,-5 16-7-15,-13 2-3 16,1 11-4-16,-4 1-3 16,5 0-2-16,4-5-2 15,5-5-4-15,13-6-8 16,5-9-13-16,8-13-15 16,12-10 2-1,10-14-2-15</inkml:trace>
  <inkml:trace contextRef="#ctx0" brushRef="#br0" timeOffset="128437.657">10422 6292 48 0,'-28'-2'33'16,"3"11"-3"-1,-12 12-14-15,-2 9-5 16,2 10-3-16,2 12-2 16,4 6-2-16,9 7-1 15,10 1 0-15,12-1-2 16,6-5 0-16,13-6 0 15,9-10-3-15,9-11-7 16,2-11-13-16,-1-13-13 0,8-7 0 16,-11-15-1-16</inkml:trace>
  <inkml:trace contextRef="#ctx0" brushRef="#br0" timeOffset="128806.1114">10383 6559 23 0,'0'0'33'15,"12"0"1"-15,6 0-9 16,1 0-11-16,11 4-5 31,-2-4-3-31,4 7-2 0,-2-3-1 16,-2 0-1-16,-10-2-1 15,-3 2 0-15,-15-4 0 16,5 11 0-16,-17 0 0 16,-7-1 0-16,-6 5 0 15,-2 1 0-15,-2 0-1 16,2 3 0-16,2-5 1 0,6 1 0 16,3-2 0-16,16-13 0 15,0 12 1-15,19-8-1 16,-1-1 0-16,7-3-3 15,4 0-10-15,5 0-23 16,-4-5-1-16,3 5 0 16,-6-10 0-1</inkml:trace>
  <inkml:trace contextRef="#ctx0" brushRef="#br0" timeOffset="129121.9041">10707 6292 41 0,'19'3'36'16,"0"6"1"-16,6 15-11 16,2 13-11-16,-8 11-4 15,-3 11-3-15,-13 6-2 16,-3 10-1-16,-10-5-2 0,-8-2 0 15,-9-5 0-15,1-6-2 16,-2-12-1-16,9-7-1 16,8-9-1-16,1-16-4 15,10-4-5-15,0-9-11 16,4-19-17-16,7 6 0 31,-1-9 1-31,5 0 2 0</inkml:trace>
  <inkml:trace contextRef="#ctx0" brushRef="#br0" timeOffset="129438.138">11064 6602 41 0,'22'2'33'0,"-2"-4"-5"15,8 2-10-15,6 0-5 16,0 0-5-16,2 0-5 15,-5 0-6-15,0 0-11 16,-7 0-16-16,4 0-3 0,-14 0-1 16,3 0 5-16</inkml:trace>
  <inkml:trace contextRef="#ctx0" brushRef="#br0" timeOffset="129654.0688">11067 6720 36 0,'8'13'34'15,"3"-13"-1"-15,10 4-10 16,7-1-7-16,2-3-4 31,7 0-3-31,-1 0-8 0,-2 0-14 16,-8 0-22-16,4-3-1 15,-10-2 0-15,3 1 0 16</inkml:trace>
  <inkml:trace contextRef="#ctx0" brushRef="#br0" timeOffset="130103.0485">11585 6300 38 0,'15'16'34'0,"4"9"2"16,14 13-15-16,5 13-6 0,0 11-6 15,5 9-2-15,-1 4-2 16,-2-4-3-16,-4-1-6 16,-8-11-5-16,-7-11-19 15,0-10-8-15,-14-21 0 16,6-2-1-16</inkml:trace>
  <inkml:trace contextRef="#ctx0" brushRef="#br0" timeOffset="130355.7459">11959 6408 28 0,'-25'-14'35'16,"10"22"0"-16,-9 6-6 15,-7 7-13-15,-2 13-4 16,-10 9-3-16,-2 9-3 15,-8 3-2-15,4 6-1 16,1-5-2-16,3-6-3 31,11-3-6-31,3-11-14 0,10-17-16 16,17-9 1-16,4-10-1 16,20-18 6-16</inkml:trace>
  <inkml:trace contextRef="#ctx0" brushRef="#br0" timeOffset="131287.7741">12166 6074 45 0,'3'15'34'16,"0"6"-4"-16,-3 7-13 15,0 4-5-15,0 6-2 16,0 0-2-16,6 7-2 16,-2-7-1-16,3-2-2 15,-5-8-1-15,-2-12-1 0,3-7-2 16,-3-9-1-16,0 0 0 15,6-17-1-15,-6 0 0 16,0-6 0-16,7-2 0 16,-5 2 0-16,5 2 2 15,-2 2-1-15,-1 4 3 0,0 3-1 16,-4 12 1-16,0 0-1 16,-20-6 1-16,-2 6-1 15,-6 6 1-15,0-3 0 16,-5-3-1-16,4 4 1 0,0-4-1 15,6-4 1-15,10 4 0 16,13 0 1-16,0 0-2 31,9-8 1-31,11 8 1 0,6 5-1 16,7-5 0-16,3 8-1 16,2-4 1-16,3 4-1 15,-8-6 1-15,-2-2-1 16,-9 0 1-16,-4 0-2 15,-18 0 0-15,10-12-1 16,-10 12-2-16,-10-13-1 0,10 13-4 16,-18-12 1-16,18 12-3 15,-21-11 2-15,21 11-1 16,-10-9 1-16,10 9 2 16,0-16 3-16,0 16 3 15,7-17 1-15,1 6 4 16,-8 11 0-1,16-20 4-15,-7 15 0 16,-9 5 0-16,0 0 1 16,0 0 0-16,0 0-1 0,-27 10-1 15,5 8-1 1,-7 1-3-16,-1 4 0 16,-2 1-1-16,1-1 1 0,4-4-3 15,6 0 1-15,4-6-1 0,7-7-1 16,10-6-2-16,0 0-4 15,-3-12-3-15,6 0-7 16,4-5-3-16,-1-4-2 16,0 1 2-16,-1-1 3 15,2 1 7-15,-4 7 5 16,4 0 6-16,3 5 20 16,-1 12-7-16,6 7-1 15,1 6-11-15,0-5-24 16,14 12-2-16,-9-11-3 15,15 13 12-15</inkml:trace>
  <inkml:trace contextRef="#ctx0" brushRef="#br0" timeOffset="131809.4498">12658 6338 44 0,'-34'0'30'0,"-6"15"-7"15,-7 7-5 1,1 12-5-16,3 14-1 0,5 6-3 16,14 10 0-16,11 2-2 15,16 4-1-15,13-7-1 0,9-8-4 16,13-5-6-16,4-12-19 15,2-17-12-15,3-11-2 16,-4-17 0-16</inkml:trace>
  <inkml:trace contextRef="#ctx0" brushRef="#br0" timeOffset="132257.1977">12655 6597 41 0,'0'0'35'0,"19"-7"1"16,3 1-15-1,9 6-5-15,4-4-6 16,5 4-2-16,0 0-2 16,1 4-2-16,-5-1-1 0,-7 2-2 15,-8 0 0-15,-9 4 0 16,-12 0 0-16,-5 1-1 16,-8 5 1-16,-12-2 0 15,-3 4-1-15,1 0 0 0,-6 2 0 16,2-1-1-16,7-5 0 15,2-1 1-15,7-2-1 16,15-10 1-16,-6 15 0 16,6-15 0-16,24 10 1 15,-5-6-1-15,5-4-2 16,2 0-4-16,12 0-15 0,2 2-16 16,-10-11-1-16,8 5 0 15,-8-7 0-15</inkml:trace>
  <inkml:trace contextRef="#ctx0" brushRef="#br0" timeOffset="132826.1368">13170 6319 69 0,'2'-16'34'0,"-2"16"-11"31,4 17-7-31,-8 1-7 0,4 8-4 16,0 2-2-16,0 2-1 16,-2-3 0-16,2-1-1 15,0-7 0-15,0-5 0 16,0-14-2-16,0 0 2 16,0 0-2-16,0 0 0 15,13-20 0-15,-6 4 0 0,1 1 0 16,1-1 1-16,1 0 0 15,-1 7-1-15,-3 1 1 0,-6 8 0 16,0 0 0-16,0 0 0 16,-15-6 1-16,-3 6-2 15,-7 4 1-15,-1-4 1 16,2 3-1-16,-1-3 0 16,6 0 0-16,4 0 0 0,15 0 0 15,0 0 0-15,9 11 0 16,7-6 1-16,5 3 0 15,4 2 0-15,4 0 0 16,-2 0-4-16,4-3-20 31,-1 5-13-31,-11-12 1 0,6 6-1 16</inkml:trace>
  <inkml:trace contextRef="#ctx0" brushRef="#br0" timeOffset="133288.2103">13403 6393 49 0,'11'12'35'0,"9"13"-8"15,8 11-6-15,-6 5-4 0,8 16-6 16,-11 0 0-16,-4 8-5 15,-15-4 0-15,-9 0-3 16,-9-6 0-16,-8-4-1 16,-4-12-2-16,-1-8 2 15,0-9-2-15,4-12 2 16,7-5-2-16,5-5 1 0,6-5-1 16,3-4 1-16,6 9-3 15,-4-19-5-15,8 7-28 16,-4 12-5-16,5-14 1 15,-5 14-1-15</inkml:trace>
  <inkml:trace contextRef="#ctx0" brushRef="#br0" timeOffset="139666.7196">9179 5897 8 0,'-3'9'22'0,"3"19"-6"15,3 25-3-15,3 18-4 0,0 19 0 16,3 18-1-16,-5 17 0 16,3 11-4-16,-7 5 0 15,3-1-2-15,-3-11-6 31,0-11-22-31,-10-25-2 0,10-7 1 16,-9-28 10-16</inkml:trace>
  <inkml:trace contextRef="#ctx0" brushRef="#br0" timeOffset="140436.9173">9269 5951 2 0,'93'-5'14'16,"40"1"-2"-16,29-4-2 15,40 1-2-15,36-5-1 16,38 2-2 0,24-4-2-16,23 6 1 15,12-1-2-15,1-1-1 16,-8 3 0-16,-15 4-1 15,-31 3-6-15,-34-9-12 16,-24 16-6-16,-56-10 4 16,-24 6 20-16</inkml:trace>
  <inkml:trace contextRef="#ctx0" brushRef="#br0" timeOffset="141141.5229">13427 5891 12 0,'76'0'10'0,"2"-5"1"32,4 5-2-32,-7-5-4 0,-6 5-1 15,-14 0-2-15,-17 0-1 16,-11 0-2-16,-27 0-2 16,0 0-3-16,0 10-2 15,-10-5-2-15,-4-5-4 16,14 0 3-16,-17 0 11 15</inkml:trace>
  <inkml:trace contextRef="#ctx0" brushRef="#br0" timeOffset="141357.7701">13877 5877 26 0,'0'9'13'16,"4"20"-1"-16,-4 7-2 15,5 27 0-15,2 19-1 0,-4 18 0 16,6 14 0-16,-3 11 0 15,7 4-3-15,-3-2-1 0,2-6 0 16,4-19-4-16,-5-14-2 16,2-16-5-16,-7-14-9 15,-6-20-14-15,0-4-1 32,-9-20-1-32,-1-2 20 0</inkml:trace>
  <inkml:trace contextRef="#ctx0" brushRef="#br0" timeOffset="141989.3425">9287 7437 12 0,'69'-2'9'0,"27"-4"1"0,46 2 1 15,32-4 1-15,49 2 1 16,32-6-3-16,51-1 3 15,35-3-2-15,32 3 0 0,22-2-2 16,3 2-2 0,3 4-1-16,-26 4-1 15,-20 5 1-15,-58 0-5 0,-53 7-6 16,-67-7-27-16,-59 9-1 0,-68-20 1 16,-50 11-2-16</inkml:trace>
  <inkml:trace contextRef="#ctx0" brushRef="#br0" timeOffset="144750.9232">814 8468 7 0,'0'0'29'0,"0"0"-6"16,35 42-1-16,-35-42-4 0,48-25-1 15,-48 25-3-15,65-78-2 16,-32 22-4-16,0-6-3 16,-3-8-2-16,-4-1-1 15,-8-1 0-15,-4 6 0 0,-6 6 0 16,-8 9 0-16,-4 9 0 16,4 42 0-16,-15-45 0 15,15 45 0-15,0 0 0 16,0 0 0-16,-9 63-1 15,21-19-1 1,7 12 0-16,-1 7 0 16,4 3-1-16,0 5 2 15,4-1-2-15,-4-6 1 16,2-8-4-16,-8-10-2 16,-4-8-18-16,4-9-13 15,-6-20 0-15,-10-9 0 16</inkml:trace>
  <inkml:trace contextRef="#ctx0" brushRef="#br0" timeOffset="144929.4166">960 8301 38 0,'0'0'31'0,"0"0"0"16,50 31-14-16,-17-27-20 0,11-4-20 15,2 6-5-15,0-8-2 16,-4 2-1-16</inkml:trace>
  <inkml:trace contextRef="#ctx0" brushRef="#br0" timeOffset="145151.9329">1348 8286 28 0,'12'10'35'0,"-7"3"-1"16,6 3-5-16,1 9-10 15,3-1-8-15,0 4-2 16,-1-6-3-16,0-2-2 16,-3-6 0-16,1-9-1 0,0-5 0 15,1-10 0-15,-4-10-1 16,0-2 1-16,1 0-1 0,-3-6-3 16,4 11-9-16,-4-2-28 15,-7 0-1-15,6 4 0 16,0 6 0-16</inkml:trace>
  <inkml:trace contextRef="#ctx0" brushRef="#br0" timeOffset="145553.2752">2295 8232 30 0,'16'6'33'16,"12"5"1"-16,-4-7-4 0,9 0-20 16,10 4-3-16,-2-5-4 15,2-3-5-15,-3 0-7 16,-6 0-7-16,-9-10-10 15,-3 10-3-15,-19-11-4 16,-3 11 2-16</inkml:trace>
  <inkml:trace contextRef="#ctx0" brushRef="#br0" timeOffset="145701.8549">2526 8271 37 0,'0'15'32'0,"-9"0"-2"15,9 4-4-15,6 5-7 16,0 0-6-16,1 5-5 31,-4-2-4-31,4 2-4 0,-3-2-11 16,3-3-23-16,-7-9-3 15,12 2 0-15,-12-17 0 0</inkml:trace>
  <inkml:trace contextRef="#ctx0" brushRef="#br0" timeOffset="146018.9883">2824 8366 40 0,'-29'-10'33'0,"14"15"-1"16,-4-1-13-16,1 2-8 31,3 8-5-31,6 2-3 0,9 5-1 16,0 1-1-16,17 2 1 15,2-7 1-15,7-2 0 16,4-7 1-16,2-1 1 16,-5-14 0-16,4 0 1 0,-9-12-1 15,-6 0 0-15,-10-8 0 16,-12 2-2-16,-10-1-1 16,0 2-6-16,-5 10-21 15,-7 4-14-15,-1 5-1 0,2 15 0 16</inkml:trace>
  <inkml:trace contextRef="#ctx0" brushRef="#br0" timeOffset="146657.7952">3643 8306 22 0,'20'0'33'15,"-4"-6"1"-15,15 9-2 16,7-3-18-16,5-3-5 16,4 3-2-16,2-4-1 15,-2 4-2-15,-3 0-2 16,-4 5-1-16,-10 0 1 0,-11-3-1 16,-9 3 0-16,-10-5 1 15,-7 16-2-15,-8 0 1 16,-8 3 0-16,-10 5 1 0,-7 0-2 15,-1 8 1-15,-3 1-1 16,4-2 0-16,7-3 1 31,1-4-1-31,7-5 0 16,10-4 0-16,9-3 0 0,6-12 1 16,15 9-1-16,4-9 0 15,11 0-1-15,5-4-5 16,12 4-15-16,2 0-16 15,-5-5 0-15,6 5-1 16,-10-5 2-16</inkml:trace>
  <inkml:trace contextRef="#ctx0" brushRef="#br0" timeOffset="146959.442">4181 8579 10 0,'-18'7'25'0,"-6"-7"2"16,7 13-12-16,2 1-4 16,7 3-3-16,8 3-2 15,8-1 2-15,7 2-1 16,5-6 2-16,8 2-1 0,0-10 0 31,5-3 1-31,-8-8-1 0,3-1 0 16,-13-9-2-16,-6-1-1 15,-9-4-1-15,-9-4 0 16,-9 2-4-16,-3 0-4 16,-1 4-14-16,4 6-20 15,-8-3-1-15,13 5 0 16,-3 1 0-16</inkml:trace>
  <inkml:trace contextRef="#ctx0" brushRef="#br0" timeOffset="147276.3719">4491 8399 42 0,'23'8'33'0,"-1"-8"-4"15,2 0-12-15,10 0-6 16,3 0-5-16,1 0-5 16,-7 4-4-16,-2-4-8 15,-2 0-12-15,-3 4-10 16,-11-11 0-1,2 7 0-15</inkml:trace>
  <inkml:trace contextRef="#ctx0" brushRef="#br0" timeOffset="147508.2091">4532 8514 7 0,'0'0'32'0,"4"14"1"16,10-14-9-1,10 0-6-15,8 4-3 0,3-4-2 16,5 0-3-16,-6 0-5 0,0 0-4 16,-3 0-24-16,-3 0-12 15,-15-8 0-15,5 8-1 16</inkml:trace>
  <inkml:trace contextRef="#ctx0" brushRef="#br0" timeOffset="148161.9603">5236 8439 36 0,'15'0'28'0,"11"7"-8"16,-1-7-3-16,3 0-5 16,2-3-3-16,-1-7-4 15,-4-1-1-15,-4-4 0 16,-5-3-2 0,-10-1-1-16,-6 0 0 15,-6 0 0-15,-10 5 0 16,-5 2-1-16,-6 7 1 15,-5 5-1-15,1 12 0 16,0 2 0-16,0 6 0 16,8 4 1-16,7 7 2 15,7-3-1-15,9 5 2 0,9-5-1 16,10 1 1-16,4-7 0 0,8-4 0 16,3-4-2-16,0-9-3 15,10-5-9-15,-7 0-25 16,-2-15-1-16,6-4-1 15,-6-12 0-15</inkml:trace>
  <inkml:trace contextRef="#ctx0" brushRef="#br0" timeOffset="148409.5147">5628 7790 52 0,'4'-12'35'0,"6"8"0"15,-10 4-16-15,7-10-11 0,-7 10-10 16,0 0-16-1,0 0-16-15,0 0-1 0,-7 11 0 16</inkml:trace>
  <inkml:trace contextRef="#ctx0" brushRef="#br0" timeOffset="148640.8214">5657 7886 23 0,'5'25'34'0,"4"2"-2"16,-5 4-6-16,-4-2-5 16,3 2-5-16,-8-6-5 15,-2 2-3-15,-8-13-3 0,-1-2-1 16,-5-7-2-16,-2-5-3 16,1-5-4-16,0-7-5 15,7-2-14-15,2-3-14 16,1-7 0-16,12 4-1 15</inkml:trace>
  <inkml:trace contextRef="#ctx0" brushRef="#br0" timeOffset="149496.7397">5239 7911 11 0,'0'0'31'15,"10"7"1"-15,15-2-7 16,3-5-14 0,5-5-29-16,9 10-8 15,-8-14-3-15,8 9-2 16</inkml:trace>
  <inkml:trace contextRef="#ctx0" brushRef="#br0" timeOffset="149966.144">5862 7631 23 0,'0'14'32'0,"8"13"-2"15,-8-3-11-15,0 3-5 16,3-4-4-16,-3-4-4 15,0-2-2-15,0-17-2 0,-3 8-1 16,3-8-1-16,0-15 0 16,-4-4 0-16,1-4-1 15,3 0 0-15,0-5-1 16,7 0 1-16,0 5 0 16,0-1 1-16,5 6 0 15,4 6 0-15,2 6 0 0,0 6 1 16,-1 4 1-16,1 4-1 15,-3 5 1-15,-1 2 0 0,-1 5 0 16,-4 3-2-16,-7-2-6 16,2 2-14-16,2 3-13 15,-13-7 0-15,7 3-1 32</inkml:trace>
  <inkml:trace contextRef="#ctx0" brushRef="#br0" timeOffset="150166.8553">5825 7857 39 0,'17'6'34'16,"7"1"-4"-16,1-7-11 15,6 2-8-15,7-2-6 16,2 5-10-16,1 0-21 15,-8-5-6-15,4 0-1 16,-18 0-1 0</inkml:trace>
  <inkml:trace contextRef="#ctx0" brushRef="#br0" timeOffset="150584.1047">5890 8006 41 0,'0'0'36'16,"0"11"-1"-16,14-8-10 16,6 9-12-16,2-2-5 15,5 3-2 1,0 2-1-16,1 1-2 15,-7 2-1-15,-7 2-1 16,-8 0-2-16,-12-3 1 16,-5 1-2-16,-10-3-1 15,-1-5 0-15,-3-4 0 0,6-2-1 16,2-11 0-16,7-3 1 16,5-5 0-16,10-4 1 15,7-3 1-15,3 0 2 16,4-2 1-16,-3 0 2 0,-4 0-1 15,-6 4 1-15,-6 4 0 16,-13 8-1-16,-1 1-1 16,-12 7-6-16,-1 7-30 15,-3-7-2-15,6 12 0 0,2-10-1 16</inkml:trace>
  <inkml:trace contextRef="#ctx0" brushRef="#br0" timeOffset="151530.9927">6728 8349 17 0,'-19'3'28'0,"-9"-3"-8"15,4 5-3 1,5 6-4-16,3 2-3 0,10 4-3 15,6 0-1-15,12 1-2 32,5-5-1-32,10 3 1 0,0-7-2 15,2 0 0-15,-1-4-1 16,-3-5 0-16,-7 0-1 16,-9 0 0-16,-9 0-1 15,-11-7 1-15,-6 7-1 16,-7 0 0-16,0 0 0 15,-4 4 1-15,3 5 0 0,3 3 0 16,9 3 1-16,7 3-1 16,6 1 2-16,10 0-1 15,8-1 0-15,7-4 1 16,3-5-1-16,7-3 0 16,-2-7 0-16,5-8 0 15,-3-6-1 1,-2-5 1-16,-6-5-1 15,-8-2 1-15,-4-2-1 16,-5 2 1-16,-4 5 1 16,-3 2-1-16,-3 5 1 15,0 15-1-15,0 0 0 0,0 0 1 16,-6 15-1 0,6 3 0-16,3 6-1 0,0 3-1 15,3 4-5-15,-6-6-12 16,0-5-16-16,9 1 0 0,-9-21-1 15,4 14 8-15</inkml:trace>
  <inkml:trace contextRef="#ctx0" brushRef="#br0" timeOffset="151700.2817">6949 8165 47 0,'-4'-14'36'0,"-6"1"0"15,10 13-6-15,0 0-25 16,0 0-14 0,7 10-18-16,0 1-8 15,4 8-1-15,-7-3 0 16</inkml:trace>
  <inkml:trace contextRef="#ctx0" brushRef="#br0" timeOffset="151869.0643">7097 8490 50 0,'16'28'38'0,"6"-1"-2"0,-7-5-9 16,1-13-10-16,2 1-6 16,-8-14-5-16,5-4-3 0,0-2-4 15,-5-11-10-15,5-4-26 16,1 4-3-16,-1-8 1 16,4 4-1-16</inkml:trace>
  <inkml:trace contextRef="#ctx0" brushRef="#br0" timeOffset="152316.3901">7597 8458 40 0,'-7'24'37'16,"-1"12"0"-16,-15-6-8 16,2-4-11-16,-1-1-8 0,-3-6-4 15,0-8-4-15,4-8-2 16,1-6-2-16,6-11-1 15,7-2 0-15,7-6-1 16,-7-4 1-16,14 3-1 16,3 3 2-16,2 7 1 0,6 5 1 15,-2 8 1-15,5 5 1 0,-2 7 0 16,2 4 1 0,0 0-1-16,0 3 0 15,3-4 0-15,-2-3 0 0,2-5-1 16,-1-4 0-16,-2-6 0 15,1-7-1-15,0-4 1 32,-5-4-1-32,0-3 0 0,-5-4-1 15,-2 1 1-15,-4 0-1 16,-1 2 1-16,-5 3-1 16,0 9 1-16,0 10 0 15,0 0 1-15,0 9 0 16,-3 9-1-16,3 2 2 15,0 3-1-15,4 4-2 0,2-2-4 16,-6-4-22-16,6-6-10 16,7-1 0-16,-3-14-1 15</inkml:trace>
  <inkml:trace contextRef="#ctx0" brushRef="#br0" timeOffset="153869.7247">8518 8486 39 0,'0'22'32'32,"7"6"-6"-32,-7 5-10 0,0-9-3 15,-3-2-5-15,-3-7-4 16,6-15 0-16,0 0-3 16,-4-19 0-16,7-3 0 15,4-7-1-15,1-3-1 0,3 3 0 16,4 1 1-16,3 6-1 15,1 9 1-15,2 7 0 0,1 9 1 16,-3 7 0-16,-1 5 0 16,-2 4 0-16,-4 4-2 15,-5 0-6-15,2 1-13 16,0 3-13-16,-11-8 0 16,5 6 0-16</inkml:trace>
  <inkml:trace contextRef="#ctx0" brushRef="#br0" timeOffset="154202.2479">9002 8548 24 0,'2'-19'24'0,"-2"19"-2"16,-11-18 1-16,-2 11-4 16,-3 2-3-16,-2 1-3 0,0 4-3 15,-1 5-4-15,4 6-2 0,6 1-1 16,2 4-2 0,7 2 0-16,3 4 0 0,6-3 1 15,7 3-1-15,0-6 1 16,5-3-1-16,0-3-2 15,-1-6-4-15,2-4-12 32,-3-4-18-32,-7-11-2 0,0 1 1 15,-12-10-1-15</inkml:trace>
  <inkml:trace contextRef="#ctx0" brushRef="#br0" timeOffset="154333.7697">8968 8296 40 0,'-12'-24'36'0,"8"13"0"16,-5-2-3-16,9 13-24 16,0 0-27-16,0 0-15 15,10 5-2-15,-10-5-2 16</inkml:trace>
  <inkml:trace contextRef="#ctx0" brushRef="#br0" timeOffset="154787.0397">9225 8361 11 0,'13'-29'31'0,"2"-9"2"15,11 6-3-15,4 2-15 16,4 5-4-16,1 12-2 16,-1 1 0-16,2 15-2 15,-8 6-2 1,-6 12-2-16,-6 9 0 16,-2 6-1-16,-6 6 1 15,1 4-1-15,-5-3-1 16,1-2 1-16,-2-2-1 15,1-8 0-15,1-9-1 16,2-10 0-16,-7-12-1 16,0 0 0-16,0 0 1 0,0 0-2 15,-18-18 1-15,-2 11-1 0,-4 3 1 16,-11 4 0 0,1 8 1-16,-3 1 0 0,3 10-3 15,3-4-7-15,10-2-23 16,6 7-2-16,2-12-1 15,16 2 0-15</inkml:trace>
  <inkml:trace contextRef="#ctx0" brushRef="#br0" timeOffset="155219.1208">9957 8547 16 0,'-12'-11'25'0,"-12"-10"-4"16,4 6-6-16,-5 2-1 15,4 4-4-15,0 6-1 16,1 3-3-16,3 10-1 15,7 0-2-15,6 9 0 0,4-5-1 16,10 3 1-16,0-2 0 16,8-4 0-16,6-5-1 31,5-6 1-31,-2-3-1 0,7-10 0 16,1 0-1-16,5-3 2 15,-3-1-1-15,4 5 2 16,-4 0 1-16,0 12-1 15,-9 0 2-15,-4 13-1 16,-11 1 1-16,-7 8-2 16,-12 2-2-16,-10 1-4 0,2-3-22 15,-9-3-13-15,-7-14-2 16,10 4 1-16</inkml:trace>
  <inkml:trace contextRef="#ctx0" brushRef="#br0" timeOffset="156150.7122">10903 8439 44 0,'35'7'25'16,"-2"-7"-10"-16,1 0-3 16,-3 0-3-16,-3 0-3 15,0-7-1 1,-9 1-2-16,-6-1 0 16,-13 7-2-16,8-15 1 15,-8 15-1-15,-20 0 0 16,5 0 1-16,-6 11-2 15,3 3 1-15,1 6 0 16,1 1 0-16,8 5 0 0,8 3-1 16,5-1 1-16,10 1 0 15,9-5 0-15,7-4 0 16,6-9 0-16,10-6-1 16,-1-7-1-16,4-10-1 0,-1-3 1 15,-6-6-2-15,-5-4 2 16,-5 1-1-16,-13 0 2 15,-13-2 2-15,-7 8 3 0,-10-2 0 16,-7 4 1-16,-8 1 0 16,2 8 0-16,-7 0-2 15,7 7 0-15,1 4-2 16,7 5 0-16,1 5-2 16,9 4 0-16,5 1 0 31,0 1 1-31,12 1-1 0,1-4 1 15,5-5-1-15,4-2 0 16,3-7 0-16,2-3-1 16,2-9 0-16,-3-3 0 15,-3-3 0-15,-4-5 0 0,-3 2 0 16,-10-1 1 0,-6 6-1-16,0 1 2 0,0 12-1 15,-13-3 1-15,13 3-1 16,-12 20 0-16,12-2 1 0,0 1 0 15,9 1-1-15,7 0 1 16,2-5 0-16,6-5-1 16,5-5 1-16,-3-8 0 31,-1-7 0-31,-2-7 0 0,-7-5 0 16,-5-4 0-16,-8-1-2 15,-8-2-4-15,-4 0-31 16,0 14-1-16,-12-4 0 15,7 16 0-15</inkml:trace>
  <inkml:trace contextRef="#ctx0" brushRef="#br0" timeOffset="156826.6027">12438 8115 28 0,'0'-15'34'16,"16"23"2"-16,6 12-7 15,15 17-12-15,9 19-5 16,10 9-5-16,3 5-3 31,-2 7-5-31,-5-2-9 0,-5-9-17 16,-1-7-9-16,-21-21 0 15,0-11 0-15</inkml:trace>
  <inkml:trace contextRef="#ctx0" brushRef="#br0" timeOffset="157058.3329">12990 8140 28 0,'-15'-16'35'15,"-3"16"2"-15,-16 7-5 0,-6 13-12 16,-5 16-7-16,-9 8-5 31,-2 11-3-31,-4 6-2 0,2-1-1 16,1 4-3-16,7-3-4 15,10-7-6-15,4-10-11 16,10-15-16-16,14-7 0 16,2-15 0-16,10-7 9 15</inkml:trace>
  <inkml:trace contextRef="#ctx0" brushRef="#br0" timeOffset="157382.2392">13326 8058 35 0,'-19'0'34'0,"-15"0"-1"16,2 12-9-16,-1 13-10 0,-3 8-5 15,6 14-3-15,2 9-1 16,7 7-1-16,8 1-2 0,13 2 1 16,6-4-1-16,11-3-2 15,8-15-2-15,5-8-3 16,7-12-12-16,3-7-18 16,-6-17-1-16,5-5 0 15,-9-17-1-15</inkml:trace>
  <inkml:trace contextRef="#ctx0" brushRef="#br0" timeOffset="157745.733">13316 8341 53 0,'15'0'34'0,"8"3"-4"15,4-3-12-15,1-3-9 16,7 3-3-16,1 0-2 16,-2 6-3-16,-5-2 0 15,-8 5-1-15,-9 1 1 16,-9 3-2-16,-11 3 2 0,-11 5-1 16,-3-2-1-16,-6 0 1 15,-3-2 0-15,1 0 0 16,3-3-1-16,6-2 2 15,6-2 0-15,15-10 1 16,0 8 0-16,13-8 0 16,8 0 0-1,5 4 1-15,4-4-2 16,2 5-5-16,3-5-11 16,3 6-21-16,-10-10 1 15,6 4-1-15,-9-11 0 16</inkml:trace>
  <inkml:trace contextRef="#ctx0" brushRef="#br0" timeOffset="158099.4339">13689 8150 47 0,'14'9'36'0,"10"17"1"16,-1 9-11-16,-1 6-12 15,2 13-4-15,-10 2-3 16,-5 12-2-16,-13-6-1 16,-11 1-1-16,-4-9-3 15,-6-11-6-15,1-9-26 16,5-10-6-16,-3-16-1 0,22-8 1 16</inkml:trace>
  <inkml:trace contextRef="#ctx0" brushRef="#br0" timeOffset="158362.3413">14231 8663 68 0,'13'6'36'0,"-2"11"0"15,-11 1-28-15,-11-5-35 16,1 11-5-16,-13-14-2 16,5 1 0-16</inkml:trace>
  <inkml:trace contextRef="#ctx0" brushRef="#br0" timeOffset="158985.1373">14514 8332 15 0,'19'8'30'0,"-2"-8"-2"0,12 0-8 16,2 5-5-16,2-5-5 15,2 0-5-15,-2-4 0 16,-5-5-3-16,-3 0 0 15,-8 1-1-15,-6-6-1 16,-11 3 1-16,0 11-2 16,-19-10 1-1,2 10 0-15,-1 14-1 16,-2 5 1-16,2 3 0 16,3 8 1-16,6 3-1 15,9 0 2-15,4 4-1 16,13-8 0-16,9-4-1 0,5-7-1 15,2-6-1-15,6-7-2 16,0-7-1-16,1-5 1 0,-4-8-1 16,-4 0 1-16,-5-8 0 15,-10 0 2-15,-7 0 4 16,-10-2 2-16,0 3 1 16,-15 3 1-16,-1 6 1 15,-12 4-2-15,5 9 1 16,0 8-2-1,8 6 0-15,5 5-2 16,10 6-1-16,8-2 0 16,7 0 0-16,6 1-2 15,1-7-2-15,5-3-14 16,1-6-17-16,-14-12 1 16,5 0-2-16,-15-16 5 15</inkml:trace>
  <inkml:trace contextRef="#ctx0" brushRef="#br0" timeOffset="159117.2185">14987 8111 68 0,'-6'-11'34'0,"-7"0"-5"0,13 11-31 16,-5 9-26-16,5-9-4 0,4 26-2 16,-4-14 0-16</inkml:trace>
  <inkml:trace contextRef="#ctx0" brushRef="#br0" timeOffset="159402.4101">15273 8332 35 0,'24'-5'25'0,"5"1"-10"16,-5-1-2-16,-5-4-4 15,-7 3-3-15,-6-3 0 16,-6 9-1-16,0 0 0 15,-18-6 0-15,0 12 0 16,1 1 0-16,-6 7-1 0,3 3 1 16,-2 2-1-16,8 9 0 15,3-1 0-15,11 3 0 16,0-5 0-16,10 0-1 16,5-3 0-16,9-4-4 0,4-2-6 15,7-7-17-15,-1-9-12 31,10 0 0-31,-7-9 0 0</inkml:trace>
  <inkml:trace contextRef="#ctx0" brushRef="#br0" timeOffset="159787.0878">15755 8306 27 0,'-20'-20'29'0,"4"19"0"15,-1-3-16-15,3 9-3 16,2 8-4-16,2 3-1 16,6 4-1-16,4-1-1 15,6 3 0-15,5-5-1 16,3-2 0 0,1-6-2-16,1-5-3 15,-1-4-3-15,-3 0 0 16,-12 0-1-16,9-14 1 15,-9 14 0-15,-16-14 0 16,2 11 4-16,-4 3 2 0,-3 5 4 16,2 2 2-16,-1 6 3 15,7 5 1-15,3-2 1 0,10 6 0 16,0-6-1-16,12 5 1 16,4-9-3-16,9 0-2 15,3-6-5-15,0-6-18 16,-3-6-19-16,6 2-1 15,-12-11-1-15,6 6 0 16</inkml:trace>
  <inkml:trace contextRef="#ctx0" brushRef="#br0" timeOffset="160465.7685">16824 8081 45 0,'12'5'35'31,"16"21"1"-31,3 6-12 0,6 9-12 16,12 14-4-16,-4 5-3 16,4 1-4-16,0 5-7 15,-5-7-14-15,-10-16-16 16,7-2 0-16,-17-22 0 16</inkml:trace>
  <inkml:trace contextRef="#ctx0" brushRef="#br0" timeOffset="160750.2406">17427 8064 48 0,'0'0'35'0,"-29"0"-3"16,-2 10-11-1,-5 12-7-15,-9 10-6 0,-5 10-2 16,-10 9-2-16,-1 5 0 16,-3 4-2-16,3-2-1 15,4-4-1-15,3-8-2 0,12-5-1 16,7-13-7-16,11-8-7 16,8-6-15-16,7-14-4 15,18 0 0-15,3-14 1 16</inkml:trace>
  <inkml:trace contextRef="#ctx0" brushRef="#br0" timeOffset="161085.9785">17831 7968 13 0,'-13'-4'30'15,"-18"-4"1"-15,1 16-8 0,-4 7-10 16,-3 13-3-16,3 14-2 16,0 11-1-16,11 10 0 15,1 7-1-15,14 1 0 0,8 1 0 16,11 3-1-16,8-10-1 15,6-4-2-15,7-11-1 16,4-15-7-16,5-9-19 16,5-9-11-16,-9-14-1 15,8-8 1-15</inkml:trace>
  <inkml:trace contextRef="#ctx0" brushRef="#br0" timeOffset="161582.2501">17831 8235 28 0,'0'0'34'0,"13"5"-2"16,4-5-12-16,11 0-4 0,7 0-5 15,8 5-2-15,-1-5-3 16,3 0-2-16,-5 0-2 16,-4 4-1-16,-5-4 0 15,-12 5 0-15,-10 1-1 31,-9-6 1-31,-11 17-1 0,-8-4 0 16,-7 6 1-16,-6 4-1 16,-6 1 1-16,-2-1 0 15,-1 1-1-15,3 2 0 16,5-6 0-16,7-1 0 16,7-6 1-16,10-4-1 15,9-9 1-15,14 10 0 0,6-10 0 16,7 0 0-16,7 0 1 15,3 0-2-15,8-1-4 16,-5-6-7-16,1 7-14 16,-1 0-12-16,-17-5 0 15,5 5 0-15</inkml:trace>
  <inkml:trace contextRef="#ctx0" brushRef="#br0" timeOffset="161983.2638">18296 8528 30 0,'0'0'22'0,"-25"8"-6"0,12 1-2 16,-2 1-3-16,5 5-3 31,5 1-1-31,5 1 0 16,2 2 0-16,7-2 0 0,6-4 1 0,3-5 0 15,4-4-1-15,0-11 0 16,5 3 0-1,-6-11-2-15,-3-1 0 16,-11-3-1-16,-7 2-1 0,-4 1-2 16,-8 3-2-1,-4 6-9-15,-4 2-29 0,-3-4 2 16,10 4-2-16,-1-7 2 16</inkml:trace>
  <inkml:trace contextRef="#ctx0" brushRef="#br0" timeOffset="162388.6455">18428 8035 21 0,'26'7'34'0,"-7"17"0"0,11 17-5 15,3 12-12-15,-4 8-4 16,0 12-3-16,-12 2-2 15,-6 2-2-15,-11-5-1 16,-11-7-3 0,-9-12 0-16,-3-11-1 15,-1-10 0-15,3-8-2 16,5-8-3-16,5-10-1 16,11-6-7-16,0 0-17 15,-3-11-9-15,3 11 1 16,13-25 0-16</inkml:trace>
  <inkml:trace contextRef="#ctx0" brushRef="#br0" timeOffset="162954.0743">18864 8365 38 0,'8'4'29'0,"6"-4"-8"15,6 2-5-15,8-2-5 16,10 0-3-16,3 0-3 15,5 0-2-15,2 0-4 0,-1-3-3 16,-3 3-7-16,-6 0-8 16,-13-10-9-16,1 13-4 15,-26-3 1-15</inkml:trace>
  <inkml:trace contextRef="#ctx0" brushRef="#br0" timeOffset="163223.6323">18925 8471 24 0,'16'0'29'15,"5"4"-7"-15,4-4-6 16,7 0-3-16,7 5-3 15,1-5-2-15,6 0-3 0,-2 0-1 16,-2-3-1-16,-7 3-1 16,-5 0-1-16,-9 0-1 15,-6-5-4-15,-6 5-16 0,-9 0-11 16,0 0-1-16,0 0 0 16</inkml:trace>
  <inkml:trace contextRef="#ctx0" brushRef="#br0" timeOffset="163955.9608">20137 8208 33 0,'10'18'30'0,"-20"-5"-6"16,-2 6-6-16,-7 4-5 16,-9-1-2-16,-6 0-3 0,-7-5-3 15,0-3-3-15,-4-9-1 16,5-9-1-16,4-6-1 15,8-5 0-15,7-8 0 16,8-1-1-16,11-3 1 16,7 4 1-16,6-1-1 15,9 10 2-15,4 2-1 0,6 9 2 16,3 6-1-16,2 9 1 16,4 2 0-16,0 8 0 15,-3 5 0-15,2 2-1 0,-5 0 0 16,1 0 1-16,-5-6-2 15,1 0 1-15,-4-5 0 32,-1-9 0-32,0-9 1 15,2-5 0-15,-1-8 1 0,0-4-1 16,-5-7 2-16,-1-5 0 16,-9-6 0-16,-2 3-1 15,-9 0 1-15,-13 6-2 16,-5 4-1-16,-5 7 0 15,-5 6 0-15,-3 9-2 0,0 14-3 16,-3 2-6-16,4 4-17 16,8 7-12-16,-7-8 1 15,12 5-1-15</inkml:trace>
  <inkml:trace contextRef="#ctx0" brushRef="#br0" timeOffset="180100.0741">20794 8443 24 0,'0'0'32'16,"0"0"1"-16,15 7-1 16,-15-7-24-16,0 0-29 15,16 0-10-15,-12-11 0 16,11 11-2-16</inkml:trace>
  <inkml:trace contextRef="#ctx0" brushRef="#br0" timeOffset="180484.7854">21295 8412 23 0,'-3'14'32'0,"3"-14"2"16,19-9-11-16,3-1-9 15,2-10-5-15,5-2-1 16,1-11-3-16,5-5-2 16,-5-9 0-16,-4-6-2 15,-5-3 0 1,-5 3 0-16,-6 3 1 16,-3 6 0-16,-7 6 0 15,0 12 0-15,0 7-1 16,0 19 1-16,0 0 0 0,-5 29 0 15,5 2-1 1,8 8 0-16,3 11 0 0,2 4-1 16,5 5 1-16,6 2 0 15,-1-7-3-15,0-7-1 0,2-8-8 16,-10-7-18-16,-4-15-8 16,0-8 0-16,-11-9 0 15</inkml:trace>
  <inkml:trace contextRef="#ctx0" brushRef="#br0" timeOffset="180654.5711">21420 8229 19 0,'0'11'34'0,"0"-11"0"16,21 14 0-16,-1-4-17 31,7 2-15-31,4 1-19 0,0-5-15 15,3 5-1-15,-12-8-1 16</inkml:trace>
  <inkml:trace contextRef="#ctx0" brushRef="#br0" timeOffset="180823.8673">21335 8161 16 0,'-27'-15'32'0,"15"10"-1"15,2-4-1-15,10 9-27 16,19 4-23-16,-4-4-9 16,19 15-1-16,-6-10-2 15</inkml:trace>
  <inkml:trace contextRef="#ctx0" brushRef="#br0" timeOffset="181189.8389">21897 8387 18 0,'19'0'33'0,"8"9"1"16,-4-9-3-16,4-4-14 16,6-3-6-16,-5-4-3 15,-4-5-3-15,-8-4-1 0,-7-3-2 16,-9-3-1-16,-5 1 0 15,-12 1 0 1,-5 1-1 0,-4 7 1-16,-3 7-1 0,-1 9 0 15,1 5-1-15,2 9 1 16,6 8 1-16,4 9 0 16,9 6 1-16,8 4 0 15,3 4 1-15,6-2-1 16,0-1 1-16,4 0 0 0,0-5 0 15,-1-9-1-15,-3-6-5 16,-1-3-12-16,1-9-23 16,-9-10 0-16,0 0 0 15,-6-27-1-15</inkml:trace>
  <inkml:trace contextRef="#ctx0" brushRef="#br0" timeOffset="181627.3319">22510 8347 16 0,'-9'14'34'16,"-7"-4"0"-16,4 6-8 15,-9-1-8-15,-4 0-5 16,-3 1-3-16,-3-6-5 16,0 0-2-16,0-7-3 0,3-6-1 15,6-4-1-15,3-3 0 16,9-5 0-16,2-4 0 16,8 2 1-16,4-2 0 15,6 3 2-15,6 3 1 0,6 5 0 16,3 4 2-16,-1 4 0 31,3 12 1-31,-5 1 1 16,1 8 0-16,-4 3-1 15,0 2 0-15,-9-3-2 0,3 1-3 16,0-1-14-16,6-6-24 16,-19-17-1-16,17 11-1 15,-17-11 1-15</inkml:trace>
  <inkml:trace contextRef="#ctx0" brushRef="#br0" timeOffset="185187.5796">826 9547 10 0,'0'0'31'16,"0"0"2"-16,0 0-5 16,0 0-9-16,50-15-5 15,-50 15-3-15,21 58-4 0,-21-17-1 16,0-41-3-16,-8 80-1 16,8-80-2-16,-23 63-1 15,23-63-1-15,0 0 0 16,0 0 0-16,0 0 0 15,0 0 1-15,13-70-1 0,-13 70 1 32,37-70 1-32,-37 70 1 0,34-64 0 15,-34 64 1-15,0 0 0 16,0 0 1-16,0 0 0 16,0 0 0-16,0 0 0 15,0 0 0-15,27 64 0 16,-27-64-1-16,17 70-2 15,-17-70-4-15,40 53-8 0,-40-53-9 16,62 30-7-16,-25-30 1 16,1-13-1-16,6-4-1 15</inkml:trace>
  <inkml:trace contextRef="#ctx0" brushRef="#br0" timeOffset="185619.1478">1376 9602 43 0,'10'-14'26'0,"-10"14"1"0,0 0-2 16,-5 20-4-16,-3 3-7 15,-9-1-5-15,-3 3-3 16,-1-4-2-16,21-21-1 0,-63 33-2 16,63-33-1-1,-60 0-3-15,60 0 1 0,-43-28-1 32,43 28 1-32,-16-43-1 15,19 21-2-15,10 1 2 0,2 10 1 16,7 6 2-16,4 9 0 15,4 5 1-15,-1 7 0 16,-2 6 0-16,1 3 2 16,-3 1-1-16,0-4 0 15,-3-3 0-15,1-7-1 0,-6-8 0 16,0-4 0-16,2-10 0 16,-2-5 0-16,-1-10 0 15,-4-1 0-15,-2-6 0 16,-2 5-1-16,2 3 1 15,-4 1 0-15,-2 10 0 16,-4 13 2 0,0 0-1-16,7 17 0 15,-7 7 1-15,3 3-2 16,-3 7-5-16,3-1-24 16,1-6-9-16,12 5-2 15,9-18 1-15</inkml:trace>
  <inkml:trace contextRef="#ctx0" brushRef="#br0" timeOffset="186242.7807">2195 9626 45 0,'0'0'34'0,"31"4"1"15,0-4-9-15,3 0-17 16,6 0-3 0,3-4-3-16,-4 4 0 15,-6 0-1-15,-9-2-1 16,-8 2 0-16,-16 0 0 15,0 0-1-15,0 0 1 0,-26 0 0 16,12 5 0 0,-5 2 1-16,2 6-1 0,3 1 0 15,8 8 0-15,3 2 0 16,8 0-1-16,5 3 1 0,6-1-1 16,9-1-1-16,2-1 0 15,4-6-1-15,4-5-1 16,5-7-1-16,-3-6-1 15,6-10 1-15,-5-5 0 32,-4-2 1-32,-4-7 1 0,-4-3 2 15,-12-1 2-15,-10-3 2 16,-4 5 1-16,-14 0 1 16,-4 4 0-16,-6 2-1 15,0 9 0-15,-6 6-2 16,7 10-1-16,4 9-1 15,6 6 0-15,8 4-1 0,5 4 1 16,9 0-1-16,7-2 1 16,5-7-1-16,8-7-1 0,1-9-3 15,-5-9-11 1,-7-8-23-16,4-3-1 16,-12-9 0-16,-4 1 0 0</inkml:trace>
  <inkml:trace contextRef="#ctx0" brushRef="#br0" timeOffset="186859.0521">3577 9634 13 0,'28'-4'35'16,"10"4"0"-16,-1-6-1 16,0-3-16-16,9 9-5 15,-9-5-4-15,0 2-4 16,-9 3-2-16,-6 0-2 15,-9 8 0-15,-5 1-1 0,-8 10 1 16,-10-1 0-16,-7 6 0 16,-4 5 0-16,-8 0 0 15,-4 2 0-15,-2 1-1 16,-3-6 1-16,4-4-1 16,3 0 0-16,3-8 1 15,11-3 0 1,17-11 0-16,-7 14 1 15,17-14 0-15,8 4 1 16,7-4-1-16,10 0 0 16,1 0-1-16,5-4-2 15,1 4-4-15,-7-5-9 16,2-1-18-16,-3 6-7 0,-12-4 0 16,3 4-1-16</inkml:trace>
  <inkml:trace contextRef="#ctx0" brushRef="#br0" timeOffset="187206.4386">4101 9951 31 0,'-6'-17'29'0,"6"17"-5"32,-18-12-8-32,2 8-4 0,1 4-3 15,-5 4-3-15,5 8-1 16,-3 2-1-16,9 3-1 16,3 3 1-16,8 1 0 15,8-5 0-15,5 2 1 16,4-10-1-16,9 1-1 0,-1-9 1 15,1-4-2-15,-3-6-1 16,-6-7-3-16,-3 0-9 0,-7 0-25 16,-13-10-1-1,-1 8 0-15,-15-13 0 16</inkml:trace>
  <inkml:trace contextRef="#ctx0" brushRef="#br0" timeOffset="187590.8576">4170 9261 12 0,'0'-9'33'0,"0"9"-1"16,0 9-4-16,0 4-8 15,6 8-6-15,-6 6-4 0,0 5-4 16,0 2 0-16,4 7-1 15,-4-3-2-15,5-5-3 32,-3-1-6-32,-2-12-11 15,-5-8-20-15,5-2 1 0,0-10-1 16,-10-8 2-16</inkml:trace>
  <inkml:trace contextRef="#ctx0" brushRef="#br0" timeOffset="187791.3989">4015 9455 27 0,'24'0'33'0,"-6"0"-1"15,9-5-14-15,9 5-5 16,4 0-4-16,-2 0-3 16,-1 0-2-16,-4 0-1 15,-4 0-4 1,-4 0-5-16,-10-2-15 15,-3 4-12-15,-12-2-1 16,0 0 1-16</inkml:trace>
  <inkml:trace contextRef="#ctx0" brushRef="#br0" timeOffset="187975.9077">4240 9357 10 0,'-8'11'30'15,"-11"-6"-3"-15,4 9-6 16,-5 0-7-16,-1 5-5 16,0 0-5-16,2-1-5 15,3 0-10-15,-2-11-17 0,15 7-1 16,-10-14-2-16,13 0 17 16</inkml:trace>
  <inkml:trace contextRef="#ctx0" brushRef="#br0" timeOffset="188145.1893">4055 9369 37 0,'25'11'35'16,"-4"-3"0"-16,7 6-15 16,6 9-7-16,1-1-4 15,2 3-7-15,-4-1-20 0,2 7-14 16,-16-11-3-1,0 7-1-15</inkml:trace>
  <inkml:trace contextRef="#ctx0" brushRef="#br0" timeOffset="188576.3744">4553 9699 34 0,'0'0'36'0,"19"15"-4"16,3-15-7-1,6 0-10-15,6 0-5 0,1 0-4 16,2 0-4-16,3 0-5 15,-6 0-6-15,-3 0-9 32,-4 4-13-32,-13-4-4 0,0 2-1 15,-14-2 9-15</inkml:trace>
  <inkml:trace contextRef="#ctx0" brushRef="#br0" timeOffset="188776.6331">4601 9835 4 0,'0'12'30'15,"0"-12"1"-15,34 0-7 16,-7 3-6-16,5-3-4 16,2 0-5-16,3 0-9 15,-4 7-23 1,-8-12-8-16,6 5-1 15,-14 0-1-15</inkml:trace>
  <inkml:trace contextRef="#ctx0" brushRef="#br0" timeOffset="189478.1904">5290 9739 10 0,'11'6'30'0,"0"-6"1"16,12 0-10-16,2 6-7 16,4-6-3-16,5 0-3 15,-1-6-2 1,-1 3-2-16,-1-7-1 15,-6-3 0-15,-7 0-1 16,-2-2-1-16,-10 1 0 16,-9-4 0-16,-6 7 0 15,-9-1 0-15,-6 7-1 16,-5 5 0-16,-4 5 0 16,-1 7 0-16,0 2-1 0,3 5 2 15,4 0-1-15,9 7 1 16,6-1 1-16,12 3 0 15,7-6 1-15,13 6 0 16,6-10-1-16,10 3 1 0,4-4-3 16,3-10-4-16,-1-2-10 31,1-2-22-31,-12-13 0 0,4-4-1 16,-5-15 1-16</inkml:trace>
  <inkml:trace contextRef="#ctx0" brushRef="#br0" timeOffset="189747.3552">5870 9138 46 0,'0'0'33'16,"0"0"-2"-16,0 0-16 15,0 0-9-15,0 0-8 16,0 0-11-16,0 0-15 0,0 0-4 16,0 9-1-16,0-9 11 31</inkml:trace>
  <inkml:trace contextRef="#ctx0" brushRef="#br0" timeOffset="189979.6482">5905 9249 45 0,'3'22'26'16,"1"6"-3"-16,-4 5-3 0,-4-5-3 15,-5 4-3-15,-6-8-3 16,1 0-2-16,-8-7-2 15,2-5-2-15,-2-9-2 16,0-3-2-16,4-10-3 16,3-4-4-16,6 1-6 15,0-6-12 1,5-3-14-16,4 4 0 16,3-4 0-16</inkml:trace>
  <inkml:trace contextRef="#ctx0" brushRef="#br0" timeOffset="190426.5919">6071 9128 17 0,'0'0'30'0,"19"18"-4"15,-13-4-8-15,-3-2-7 16,3 2 0-16,-6-3-2 16,4 3-2-16,-4-14-1 31,0 9-1-31,0-9-1 0,0 0-1 15,-10-19-1-15,7 4 1 16,3-5-2-16,0-3 0 16,0 2-1-16,3-4 1 15,6 4-1-15,0 1 0 16,3 5 0-16,1 5 1 0,6 10-1 16,0 4 1-16,2 5 0 0,-3 7 0 15,-2 2 0 1,0 3 0-16,-4 5-2 0,-2-5-5 15,-5 2-15-15,5 1-15 16,-10-11 1-16,0 6-1 16</inkml:trace>
  <inkml:trace contextRef="#ctx0" brushRef="#br0" timeOffset="190643.3363">6034 9369 23 0,'22'4'29'0,"-1"-8"-1"16,10 4-14-16,3-4-10 16,4 4-12-16,7 0-17 15,-14-4-3-15,7 8 0 16,-16-8 20-16</inkml:trace>
  <inkml:trace contextRef="#ctx0" brushRef="#br0" timeOffset="190997.0037">6139 9537 9 0,'0'10'33'15,"0"-10"1"-15,15 21-3 16,-2-6-13-16,3 1-7 16,5 7-2-16,-8-2-3 15,-5 3-3-15,-5-2-1 16,-8-2-2-16,-7-6 0 16,-5-5-1-16,-2-9-1 0,1 0-1 15,7-9-1-15,4-10 1 16,10-4 0-16,7-5 1 15,11-4 1-15,0 4 2 16,2-4 3-16,-2 8 0 16,-6 0 0-16,-8 2 1 15,-11 7 0 1,-7 6-3-16,-11 4-8 16,-4 10-28-16,-10-5-2 0,7 9 0 15,-7 0-1-15</inkml:trace>
  <inkml:trace contextRef="#ctx0" brushRef="#br0" timeOffset="191666.3818">7072 9752 25 0,'-27'0'29'0,"14"12"-1"16,-3 3-12-16,4 7-3 16,12 12-2-16,0-3-1 31,12 7-1-31,1-8 0 0,10 1-2 16,6-8 1-16,8-9-4 15,-2-14 0-15,0-12-1 16,-5-13-1-16,-2-8-1 15,-10-9 0-15,-9-8 0 16,-13-3-1-16,-16-5 1 0,-8 6-1 16,-3 6 0-16,-6 8 1 15,-1 9-2-15,2 12 1 16,2 11 0-16,9 14 0 16,9 11 0-16,13 6-1 0,6 6 1 15,14 4-2-15,7-3-6 16,13-3-25-16,9 2-4 31,-2-8-1-31,8-3 1 0</inkml:trace>
  <inkml:trace contextRef="#ctx0" brushRef="#br0" timeOffset="191966.7425">7668 9885 24 0,'-16'5'34'16,"0"13"-2"-16,-11-4-8 16,-4-4-6-16,2 4-4 15,-4-9-5-15,5 0-3 16,3-10-4-16,10-4-2 16,5-6-1-16,10-7-1 0,10 2 0 15,2-3-1-15,6 5 2 16,1 3-1-16,2 5 3 15,3 10 0-15,-4 0 2 0,2 16-1 16,-4 3 2-16,-2 8-1 16,2 2-5-16,-2 7-28 31,-3-13-5-31,9 2 0 16,-6-12-2-16</inkml:trace>
  <inkml:trace contextRef="#ctx0" brushRef="#br0" timeOffset="192683.1697">8645 9665 47 0,'-15'-6'27'16,"-7"4"-8"-16,4 7-6 15,5 9-4-15,6 0-4 16,11 6-1-16,7-1-2 16,7 3 0-16,6-4 0 0,-2 2 0 15,2-10-1-15,-2-3 0 16,-6-2-1-16,-7-5-1 15,-9 0 1-15,-9 0-1 16,-11-5 0-16,-1 5 0 16,-4-3 0-16,1 3 0 31,-4 7 1-31,5 1 1 0,5 4-1 16,11 2 1-16,3 6 1 15,9 1 0-15,8-2 1 16,2-1 0-16,8-4 1 15,5-4-1-15,2-5 0 16,4-5-1-16,1-10-1 0,-1-4 1 16,-1-3-2-16,-4-3 0 0,-4-4 0 15,-7 2 0 1,-2 3 0-16,-7 4 0 0,-4 3 0 16,-5 12-1-16,0 0 1 15,0 0 0-15,0 20 0 16,0-3-3-16,-3 7-3 31,3-2-14-31,-5-4-13 0,7 2-1 16,-2-20 0-16</inkml:trace>
  <inkml:trace contextRef="#ctx0" brushRef="#br0" timeOffset="192883.7138">8903 9503 45 0,'-3'-21'36'15,"-6"1"0"-15,9 6-7 16,0 5-19-16,0 9-10 16,0-11-10-1,0 11-20-15,0 0-5 16,9 10-1-16,-3 2 0 0</inkml:trace>
  <inkml:trace contextRef="#ctx0" brushRef="#br0" timeOffset="193099.8745">9004 9668 27 0,'17'41'35'0,"-11"-8"2"16,9 1-5-16,-5-2-14 15,-1-8-6-15,3-2-4 16,-5-10-3-16,2-2-2 15,-9-10-1-15,15-7-2 16,-5-5-1-16,-1-6-4 16,3 0-4-16,-2-5-7 0,6 1-8 15,-1 1-7-15,3 2-1 16,2 3 1-16</inkml:trace>
  <inkml:trace contextRef="#ctx0" brushRef="#br0" timeOffset="193531.5958">9400 9736 36 0,'22'15'29'16,"1"8"-2"-16,-7 1-2 16,-13-2-6-16,-3 5-4 15,-9-8-3-15,-4 5-4 0,-8-10-2 16,0 1-1-16,-8-12-3 16,4-1 0-16,4-4-1 15,3-7-1-15,8-3 0 16,3-4-1-16,7 0 1 0,10 0-1 15,5 3 0-15,1 3 1 16,2 5-1-16,4 5 1 16,1 4-1-16,-2 2 2 15,4 8-1-15,-6 1 0 16,2 2 0-16,0-3 1 16,-1 1 0-1,4-6-1-15,-5-4 1 16,2-5-1-16,1-2 0 15,-4-8-1-15,1-2 0 16,-3-7 0-16,2 0 1 16,-6 1-2-16,-2-1 2 15,-1 6 0-15,-9 13 0 16,9-9 1-16,-9 9 1 0,7 22-1 16,-7-3 0-16,3 3-6 0,3 2-25 15,6 5-7 1,7-12-2-16,9-2 1 0</inkml:trace>
  <inkml:trace contextRef="#ctx0" brushRef="#br0" timeOffset="194085.1039">10676 9831 18 0,'14'22'28'0,"-14"-6"-3"15,6 3-11-15,-6-3-4 16,0-5-4-16,0-11-1 16,0 0-2-16,0 0-1 15,-10-21 0-15,7 0 0 16,3-8 0-16,3 0 0 0,4 0 2 16,7 3 0-16,3-2 2 15,4 10-1-15,3 3 0 16,1 13 0-16,-2 4 0 15,0 13-1-15,-4 3-2 16,-5 7-1-16,-7 7-4 16,2-6-7-16,-1 3-12 0,4 5-13 15,-3-13 1-15,11 2-1 16</inkml:trace>
  <inkml:trace contextRef="#ctx0" brushRef="#br0" timeOffset="194369.7496">11261 9860 15 0,'-8'-22'32'15,"-2"3"2"-15,-5-6-9 16,-8 5-7-16,-2 3-4 16,-4 2-4-16,2 11-3 15,1 4-1-15,5 12-2 16,6 5-1-16,8 7-1 0,7 0-1 15,9 5 2-15,7-5-1 16,4-2 0-16,2 0 0 16,6-7-1-16,-2-6-4 15,-2-9-5-15,1 0-21 16,-3-7-8-16,-11-10-1 16,3 0 0-1</inkml:trace>
  <inkml:trace contextRef="#ctx0" brushRef="#br0" timeOffset="194501.7506">11219 9557 31 0,'-12'-29'34'15,"5"14"0"-15,-2 2-8 0,9 13-28 16,0 0-24-16,0 0-6 0,4 23-1 16,-2-9 2-16</inkml:trace>
  <inkml:trace contextRef="#ctx0" brushRef="#br0" timeOffset="194870.9263">11311 9667 32 0,'6'-28'30'16,"1"-12"2"-16,18 2-16 15,5 9-5-15,2 0-2 16,5 15-1-16,-2 10 0 31,2 13 0-31,-9 12-1 0,0 15 0 16,-10 10-2-16,-2 6 0 15,-4 0-1-15,1 4 0 16,-7-7-2-16,3-3 0 16,-3-13-1-16,-1-8 0 0,-1-13-1 15,-4-12 0 1,0 0 0-16,-7-12 0 0,-4-5 0 15,-9-4-1-15,-3 2 0 0,-5 1 0 16,-3 3 0-16,0 7-1 16,0 8-2-16,1 0-4 15,10 13-7-15,3 1-15 16,5-1-8-16,12 7 0 31,0-6 0-31</inkml:trace>
  <inkml:trace contextRef="#ctx0" brushRef="#br0" timeOffset="195271.997">12007 9900 52 0,'-12'-27'27'0,"2"1"-5"15,-9 1-6 1,-2 4-4-16,-1 3-3 16,-3 4-2-1,3 5-3-15,4 9-1 16,4 4-1-16,3 6-1 0,9 2 0 16,2-1 0-16,5-2-1 15,7 0 1-15,7-9 0 16,3 0-1-16,6-3 1 15,4-3-1-15,6-1 0 16,3 0 1-16,0 4 0 0,-2 3 1 16,-3 8 0-16,-8-2 1 15,-6 10 1-15,-9 0 0 16,-13 6 0-16,-10-3 1 16,-9 5-1-16,-9-5-2 15,-6-2-7-15,1-7-27 16,0 0-7-16,-4-15 0 0,12 2 0 15</inkml:trace>
  <inkml:trace contextRef="#ctx0" brushRef="#br0" timeOffset="196271.4689">12920 9736 46 0,'25'0'31'16,"18"7"-8"-16,3-3-9 15,-3-4-5-15,4 0-4 16,-4 0-1-16,-3 0-2 0,-9-7-1 16,-3 3 0-16,-15-4 0 15,-13 8-1-15,4-11 0 16,-15 8 0-16,-6 3 0 16,-3 0-1-16,-4 5 1 0,2 4 0 15,0 5 0-15,7 4 0 16,8 4-1-16,7 2 1 15,10 0 1-15,5-2-1 0,10 2 1 16,6-6-1-16,3-2 0 16,6-7 1-16,4-4-1 15,-3-5 0-15,1-5 0 16,-1-4 1-16,-4-9-2 31,-5 2 1-31,-5-3 0 0,-10-3 1 16,-9-2-1-16,-4 2 2 15,-8 2-1-15,-9 2 0 16,-4 3 1-16,-7 2-1 16,1 8 1-16,-2 5-2 15,0 5 1-15,4 3 0 16,4 6-1-16,5 2-1 0,7 3 2 16,5 2-1-16,6-4 0 15,8 0 1-15,6 0-1 16,4-7 1-16,4-1-1 0,-3-7 0 15,3-2-2 1,-1-7 2-16,-5-2-1 16,-3-4 0-1,-7 1 0-15,-3 0-1 16,-5-2 2-16,-4 6-1 0,0 8 1 16,0 0 0-16,0 0 0 15,-10 0 0-15,10 8 0 16,0 6 1-16,6 4-1 15,4-3 2-15,2 0-1 16,4-2 0-16,3-2 0 0,5-4 1 16,-2-7 0-16,-1-5 0 15,-2-4-1-15,0-4 1 16,-9-5-1-16,-2-1-2 16,-8-1-7-16,0 6-26 15,-8-11 0-15,8 10-2 16,-10-4 1-16</inkml:trace>
  <inkml:trace contextRef="#ctx0" brushRef="#br0" timeOffset="196718.6608">14751 9429 21 0,'13'9'33'0,"12"19"2"15,3 6-1-15,9 10-21 16,9 10-4-16,1 6-2 0,6 1-2 16,-1 0-5-16,3-6-7 15,-3-12-16-15,2-3-12 16,-18-25 1-16,1 3-2 16</inkml:trace>
  <inkml:trace contextRef="#ctx0" brushRef="#br0" timeOffset="196973.271">15266 9457 35 0,'-25'-2'34'31,"2"11"-3"-31,-13 8-9 0,-2 11-5 16,-6 10-5-16,-12 8-5 15,-2 4-1-15,-6 1-3 16,4 6-1-16,2-5-4 16,5-11-3-16,13 0-5 15,5-16-10-15,11-13-16 16,24 2-1-16,0-14 1 0,16-7 14 16</inkml:trace>
  <inkml:trace contextRef="#ctx0" brushRef="#br0" timeOffset="197288.5813">15738 9351 10 0,'-21'0'30'0,"-12"-5"1"16,6 15-4-16,-9 4-13 0,-3 13-4 16,4 15-2-16,-1 7 0 15,7 10-1-15,5 5-1 16,12 3 0-16,6 0-1 16,12 0-1-16,6-10-1 15,15-8-2-15,5-11-8 16,2-13-17-16,2-12-12 0,4-5-1 15,-5-17 1-15</inkml:trace>
  <inkml:trace contextRef="#ctx0" brushRef="#br0" timeOffset="197673.6607">15660 9617 2 0,'0'0'32'0,"0"0"0"15,22 0-2-15,-1 0-12 16,6 0-6-16,0 7-3 0,1-4-2 16,0 4-1-16,-3-1-3 15,-5 4-1-15,-6-2-1 16,-11 5 1-16,-9-3-1 15,-5 1 0-15,-6 1-1 16,-8 1 1-16,-4-1 0 16,2 4 0-1,2-4-1-15,0 0 0 16,6 2 1-16,7-5-1 16,5 0 0-16,9 2 1 15,8-4 0-15,11-4 0 0,4 0-2 16,5-3-2-1,4 0-6-15,3 0-17 16,-3-6-8-16,10 6-2 0,-14-11 0 16</inkml:trace>
  <inkml:trace contextRef="#ctx0" brushRef="#br0" timeOffset="198006.2333">16123 9425 35 0,'10'1'36'0,"11"21"0"0,-6 5-3 16,4 8-19-16,9 15-4 15,-6 1-3-15,2 8-1 16,-11-3-2-16,-7 7-1 0,-11-8 0 16,-9-7-1-16,-7-8 0 15,-7-7-1-15,-4-1 1 16,2-8-1-16,2-5-1 0,7-11-6 16,8-3-21-16,13-5-12 15,-14-3 0-15,14 3 0 16</inkml:trace>
  <inkml:trace contextRef="#ctx0" brushRef="#br0" timeOffset="203822.2368">16662 9905 51 0,'0'0'38'16,"0"0"-1"-16,0 0-13 15,0 0-9-15,-9 5-10 16,9-5-37 0,0 0-4-16,-18 0-1 15,18 0-1-15</inkml:trace>
  <inkml:trace contextRef="#ctx0" brushRef="#br0" timeOffset="204831.1839">749 11318 28 0,'0'0'29'0,"33"-63"-11"15,-33 63-2-15,44-73-2 16,-16 25-1-16,0-10-3 0,-6 0-3 15,-2-5 0 1,-7 4-2-16,-3 2 0 16,-4 11-1-16,-6 46 0 0,4-70-2 31,-4 70 0-31,0 0 0 0,0 0 0 16,0 0 0-16,0 0-1 15,13 84 1-15,-2-28-1 16,1 9 1-16,0 0-1 15,7 2 1-15,0-5-2 16,-4-5-2-16,4-10-5 16,-19-47-11-16,25 54-18 0,-25-54-1 15,0 0 1-15,0 0-1 16</inkml:trace>
  <inkml:trace contextRef="#ctx0" brushRef="#br0" timeOffset="205147.4565">838 11108 25 0,'0'0'32'16,"0"0"1"-16,0 0-5 15,43-18-14-15,-43 18-5 16,79 0-3-16,-36 0-1 16,6 3-2-16,-8 4-1 0,2 7 1 15,-3 0 0-15,-11 5-1 16,-4 5 1-16,-6 2-1 0,-5-1 1 15,-3 1 0-15,-3-6 1 16,-2-2-2-16,-2-8 1 16,-4-10-1-16,14 0-1 15,-5-10 1-15,4-4 0 16,-2-6-1-16,0-3-1 16,-3 0-2-16,5 2-11 0,-3 5-25 15,2-3-1-15,-2 3 0 16,5-4 0-16</inkml:trace>
  <inkml:trace contextRef="#ctx0" brushRef="#br0" timeOffset="205446.9839">2134 11067 32 0,'29'0'32'15,"3"-9"-1"-15,13 5-15 16,3 4-4-16,-2 0-6 31,-1 0-4-31,-6 0-7 0,-8 0-6 16,-10-5-10-16,-2 5-6 15,-19 0-4-15,0 0-1 16</inkml:trace>
  <inkml:trace contextRef="#ctx0" brushRef="#br0" timeOffset="205616.7753">2329 11096 33 0,'-15'18'35'0,"10"5"-4"16,5 4-3-16,-3 1-8 16,9 6-6-16,-3-7-7 15,2 1-8-15,6-5-14 16,0 1-21-16,-3-15-1 16,7 1 1-16,-3-10-2 0</inkml:trace>
  <inkml:trace contextRef="#ctx0" brushRef="#br0" timeOffset="205932.9134">2688 11169 40 0,'-21'0'31'0,"-12"-8"2"16,9 8-19-16,2 8-4 15,4 2-5-15,8 5-1 16,3 5-1-16,7 2 0 16,13-1 1-16,7-1-1 0,-2-5 2 15,12-3-2-15,-4-12 2 16,2 0 0-16,-1-14 0 16,-8 0-1-16,-3-8 0 15,-11 1-1-15,-11-1-1 0,-12-2-1 16,-5 6-9-1,-1 5-31 1,-8-7 1-16,9 6-1 16,-2-3 0-16</inkml:trace>
  <inkml:trace contextRef="#ctx0" brushRef="#br0" timeOffset="206680.1466">3592 11150 13 0,'0'0'30'16,"0"0"-2"-16,25 1-8 15,1-1-6-15,10 0-3 16,8 0-3-16,-4 0-1 16,6 0-2-16,-8 4-3 15,-1 0 0-15,-9 1-1 16,-9 0 0-16,-12 5 0 0,-7 1 0 15,-11 1 0-15,-7 4 1 16,-7 2-1-16,-7 4 1 0,-3 1-1 16,-3 0 0-1,1-3 0-15,3 3-1 16,3-6 1-16,8-2 0 0,5-5 0 16,18-10 1-16,0 9 1 0,14-9-1 15,9 0 0-15,9-5 0 16,9 4-6-16,4-3-15 15,-4-5-17-15,5 9 0 16,-9-4-1-16,4 8 3 16</inkml:trace>
  <inkml:trace contextRef="#ctx0" brushRef="#br0" timeOffset="207202.2849">3983 11519 29 0,'0'0'31'0,"10"-4"-6"16,-10 4-6-16,22-18-6 16,-8 8-2-16,-1-2-4 15,2 5-1-15,-5-5-2 16,3 12 0-16,-13 0 1 16,15 7 0-1,-15 6-1-15,4 11 1 16,-4 1-1-16,0 5 0 15,2 4 0-15,-2-5-3 16,6-1-4-16,-6-7-14 16,7-10-20-16,4 0-2 15,-11-11 1-15,17-13-1 16</inkml:trace>
  <inkml:trace contextRef="#ctx0" brushRef="#br0" timeOffset="207534.2107">4457 11235 18 0,'0'0'34'0,"7"-9"1"16,14 9-4-16,1 0-13 16,7-9-7-16,9 9-4 0,-2 0-4 15,1-3-5 1,0 3-9-16,-6 0-16 0,-11 0-8 15,-2 0-1-15,-18 0 1 16</inkml:trace>
  <inkml:trace contextRef="#ctx0" brushRef="#br0" timeOffset="207735.2509">4493 11337 13 0,'0'0'35'0,"15"10"2"16,3-10-1-16,10 0-15 16,9 0-7-16,-6 0-5 15,7 0-7-15,-4 0-16 16,0 0-21-16,-20-4-2 0,3 4 0 16,-17 0-1-16</inkml:trace>
  <inkml:trace contextRef="#ctx0" brushRef="#br0" timeOffset="208767.7462">5160 11090 16 0,'6'15'31'16,"0"3"0"-16,-6 10-10 0,0 3-8 15,0 8-3-15,3 0-2 16,3-3-1-16,-1-8-2 16,1-2 0-16,-1-15-1 15,-5-11-1-15,11-5-1 16,-4-10 1-16,-7-13-1 31,3-3 1-31,-6-8-2 0,0-7 1 16,-5-1-1-16,0-4 0 15,-1 2 0-15,0 2 0 16,6 4-1-16,3 5 0 16,9 8 1-16,4 5-1 15,8 6 0-15,4 6-1 16,9 7 0-16,6 1-2 0,6 5-4 16,-1-5-6-16,9 5-19 15,3 6-4-15,-7-6-1 16,1 9 1-16</inkml:trace>
  <inkml:trace contextRef="#ctx0" brushRef="#br0" timeOffset="209206.1905">5353 11160 20 0,'-17'-14'31'15,"22"4"0"-15,3-7-11 16,7 3-6-16,10 5-2 16,3 3-2-16,4 6-2 15,-3 6-1-15,-5 8-1 16,-10 5-3-16,-6 7 1 0,-11-1-2 15,-9 4 0-15,-12-3 0 16,-1-4-1-16,-6-7-1 16,3-1 0-16,7-4 0 15,1-10-2-15,7 0 1 16,13 0-1-16,-5-11 0 16,5 11 1-1,22-14 1-15,-3 10 1 16,2 4 0-16,3 5 0 0,2 0 0 15,-1 8 1-15,0 1-1 16,0 0-6-16,0-4-16 16,2 3-15-16,-6-13-1 15,8 0 0-15,-4-13 2 16</inkml:trace>
  <inkml:trace contextRef="#ctx0" brushRef="#br0" timeOffset="209584.7243">5953 11188 19 0,'12'5'33'16,"-2"-5"1"-16,10 0-7 15,3 0-11-15,0-5-6 16,7-1-2-16,-5-3-4 15,0 0 0-15,-7-4-3 0,-5-1 0 16,-8-1-1-16,-11 1 0 0,-9 2 0 16,-10 2-1-16,-6 4 0 15,-4 6 0-15,-2 5 1 16,1 6-1-16,2 3 2 16,8 8 0-16,5 2 1 15,14 8 1-15,7-2 1 16,10 1 1-16,9-4-1 0,9-2 1 15,3-8-1-15,9 0-2 16,4-9-2-16,-1-12-8 16,2-7-24-16,-1-3-6 15,-7-11-1-15,4-4 0 16</inkml:trace>
  <inkml:trace contextRef="#ctx0" brushRef="#br0" timeOffset="209869.9128">6365 10565 32 0,'0'0'35'16,"7"-14"0"-1,-7 14-6-15,0 0-19 16,12-5-15-16,-12 5-21 16,0 0-7-16,0 0-1 15,0 0-1-15</inkml:trace>
  <inkml:trace contextRef="#ctx0" brushRef="#br0" timeOffset="210086.0748">6417 10669 32 0,'5'30'37'16,"-5"-2"-2"-16,0 0-8 15,0 6-8-15,-10-6-5 16,7 3-5-16,-9-8-2 0,2-4-3 15,-8-5-2-15,2-9-2 0,-2-5-5 16,-4-13-7-16,5-3-17 16,6-1-10-16,-2-12 0 15,6 2 0-15</inkml:trace>
  <inkml:trace contextRef="#ctx0" brushRef="#br0" timeOffset="210506.4503">6595 10578 17 0,'12'19'31'15,"-12"-9"0"-15,0 4-12 16,0-1-5-16,0-13-3 16,-3 11-3-1,3-11-1-15,0 0-4 16,-10-19-1-16,10 3 0 0,0-6-1 16,0-1-1-16,4 0 0 15,6 0 0-15,-1-2 0 16,6 5 1-16,0 5 0 15,4 5 1-15,0 7 1 16,3 6-1-16,-4 5 0 0,2 7 1 16,-6 2 0-16,-1 4-1 15,-7 5-2-15,-3-2-4 16,3 3-9-16,-6 0-21 16,-6-11-1-16,6 4-1 15,-9-8 0-15</inkml:trace>
  <inkml:trace contextRef="#ctx0" brushRef="#br0" timeOffset="210687.4057">6566 10757 14 0,'19'-6'28'0,"16"11"0"16,-7-9-11-1,11 4-13-15,-1 4-15 16,-9-8-15-16,10 11-1 0,-17-11 1 16</inkml:trace>
  <inkml:trace contextRef="#ctx0" brushRef="#br0" timeOffset="211041.2893">6633 10937 35 0,'-10'6'33'0,"13"6"-5"16,-3-2-11-16,0-10-6 16,19 20-4-16,-4-12 0 15,6 0-2-15,1-8-2 16,0 0-2-16,-2-9-1 0,-3-3-1 15,2-3 0 1,-7 0 0-16,-3-2-1 0,-3 3 1 16,-6 4 0-16,0 10 1 15,0 0 2-15,-12 5 1 0,3 9 0 16,0 8 2-16,3 3 0 16,0 6 0-16,2-2-1 15,8 4 0-15,-4-2-7 31,6-5-21-31,-1-9-12 0,11 1-2 16,-7-14 1-16</inkml:trace>
  <inkml:trace contextRef="#ctx0" brushRef="#br0" timeOffset="211810.8923">7808 11150 29 0,'-26'3'28'0,"8"5"-9"16,2 2-4-16,4 7-3 15,8 2-2-15,8 0-4 16,11 3-1-16,4-6-2 16,6 1 0-16,4-6 0 15,-2-2-1-15,-6-9-2 16,1 0 0-1,-12 0-1-15,-10 0 0 16,-7-11 0-16,-8 6 0 16,-8 5-1-16,-4-3 0 0,3 6 1 15,-4 4 1 1,5 5 0-16,4 2 1 16,8 0 0-16,11 4 1 0,9-3-1 15,4 2 2-15,5-6-1 0,6-2 1 16,2-6-1-16,4-3 0 15,-1-4-1-15,2-8 1 16,-6-4-2-16,2-2 0 16,-8-5-1-16,0 2 1 15,-4 2-2-15,-6 3 1 16,0 3 0-16,-9 13 1 0,0 0 0 16,0 0 0-16,0 23 1 15,0 1 0-15,0 1 0 16,0 1-4-16,0 1-14 15,10 0-16-15,-13-16-1 16,9 2 1-16,-6-13 10 16</inkml:trace>
  <inkml:trace contextRef="#ctx0" brushRef="#br0" timeOffset="211989.417">8006 10969 40 0,'0'-14'34'0,"-6"-3"0"16,6 17-6-16,0 0-27 15,0 9-15-15,6 9-18 16,-6-3-1-16,9 11-1 16,-6-3 11-16</inkml:trace>
  <inkml:trace contextRef="#ctx0" brushRef="#br0" timeOffset="212527.7836">8152 11231 26 0,'27'33'39'16,"-9"-5"0"-16,2 2 0 15,-8-5-15-15,-3-8-10 16,1 2-6-16,-10-19-3 16,8 11-3-16,-8-11-2 15,13-14-2-15,-4-2-2 0,1-11-5 16,8 3-4-16,-5-12-3 15,11 8 1-15,-5-3 1 16,6 10 1-16,-6 4 2 16,6 10 6-16,-2 12 5 0,17 28 16 15,-28-9-4 1,0 4-1 0,-12-1 1-1,7 5-2-15,-16-7-2 0,2 1-2 16,-8-6-2-16,3-8-1 15,-1-2-4-15,0-10-1 16,13 0-1-16,-16-13 0 16,16 3-1-16,9-7 0 15,4 6 0-15,-3-3 1 0,8 5 2 16,-1 9 1-16,1 0 1 16,2 6 1-16,-2 4 0 15,-1 2 1-15,-1-1-1 16,3 2 0-16,2-4 0 15,1-4 0-15,3-5-1 16,-1-5 0-16,1-4 0 0,0-5 0 16,0-1 0-16,-3-5-1 15,-3 4 0-15,-4 1 0 16,-6 6 1-16,-9 9-1 0,12 0 0 16,-8 9 1-1,-4 4-1-15,0 4-6 0,3 1-25 31,3 6-6-31,-2-8 0 16,7-2 0-16</inkml:trace>
  <inkml:trace contextRef="#ctx0" brushRef="#br0" timeOffset="212959.3561">9932 11147 28 0,'0'0'35'0,"20"33"1"0,-14 10-11 16,-2 10-8-16,3 14-4 15,-3 5-3-15,2 5-4 16,-3-3-4-16,-3-5-4 0,0-10-11 16,0-6-24-16,-9-20 0 15,2-10 0-15,-4-19-1 16</inkml:trace>
  <inkml:trace contextRef="#ctx0" brushRef="#br0" timeOffset="213144.7728">9988 11393 14 0,'23'-8'25'16,"13"12"-4"-16,-5-4-14 15,-3 4-6-15,3 0-8 0,-12-4-9 16,5 0-3-16,-11-4 1 0</inkml:trace>
  <inkml:trace contextRef="#ctx0" brushRef="#br0" timeOffset="213414.3267">10224 11335 46 0,'0'0'27'0,"9"4"-3"32,-9-4-4-32,9 21-7 0,-9-12-3 15,0 2-2-15,-3-2-4 16,3-9-2-16,-6 12-2 15,6-12-1-15,0-9-1 16,6-4-1-16,4-2 1 16,5-2-1-16,4 2 2 15,0 1 1-15,3 5 1 0,-1 5 1 16,-3 4 0-16,-2 8 0 16,-4 3 1-16,-5 8-2 15,-1 2-3-15,-6-2-8 16,2-4-24-16,5 8 0 15,-4-14 0-15,13 5-1 16</inkml:trace>
  <inkml:trace contextRef="#ctx0" brushRef="#br0" timeOffset="213746.4027">10788 11321 17 0,'-14'-13'31'0,"-15"-6"0"0,2 6-10 16,-2 5-6-16,-1 8-5 16,5 4-2-16,5 9-4 15,11 7 0-15,6 5 0 16,7 2-2-16,8-1 2 16,3-2-1-16,7-6 0 15,2-7 0-15,1-8-1 0,0-8 1 16,-9-8-2-16,-2-11 1 15,-7-9-2-15,-7-9 1 16,-8-8-1-16,-5-11 0 16,-3-7 0-16,4 1 0 15,2-3-2-15,2 7-3 0,13 9-4 32,5 9-21-32,6 8-6 0,13 23-1 15,0 8 1 1</inkml:trace>
  <inkml:trace contextRef="#ctx0" brushRef="#br0" timeOffset="214662.6589">11169 11173 23 0,'-27'-9'29'0,"9"9"-9"16,0 7-4-16,4 2-4 15,4 5-4-15,10 3-1 32,5-2-2-32,6 2-2 0,8-3 0 15,2-3 0-15,1-6-1 16,-2-1-1-16,-3-4-1 15,-17 0 0-15,10-9-1 16,-10 9 0-16,-24-10 0 16,3 10 0-16,-1 0 0 15,-1 4 1-15,1 5-1 0,4 1 1 16,5 3 0-16,7 2 0 16,6 0 1-16,9 2 0 15,0 2 0-15,8-3 0 0,4 1 1 16,-3-6-1-1,7-2 1-15,0-3-1 16,3-6 0 0,-5-8 0-16,5-1-1 15,-6-8 1-15,2-3 0 0,-3 2 0 16,-6-1 0-16,-1 4 0 16,-7 2 0-16,-7 13 1 15,12-4-1-15,-12 4 1 16,4 22-1-16,-4-5 1 15,5 3-1-15,0-2 1 0,0 2 0 16,2-10-1-16,2-3 0 16,4-7 1-16,-2-9-1 15,6-7 0-15,1 0 0 16,1-6-1-16,-4-3 1 16,1 3-1-16,-4-1-2 15,-2 8-6-15,-10 1-13 0,-7 1-14 16,7 13-1-16,-19-9 0 15,19 9 10-15</inkml:trace>
  <inkml:trace contextRef="#ctx0" brushRef="#br0" timeOffset="214862.6492">11693 11197 10 0,'0'0'35'0,"13"23"2"16,-9-7-1-16,-4 8-17 16,2 6-5-16,-2 2-4 15,0 1-6-15,0 0-10 0,0-6-14 16,0-8-16-16,9-5-1 16,-9-14 0-16,22 8 9 15</inkml:trace>
  <inkml:trace contextRef="#ctx0" brushRef="#br0" timeOffset="215448.3357">11867 11239 32 0,'12'9'34'16,"-12"-9"2"-16,19 24-5 0,-16-2-17 15,-3-2-5 1,0 7-2-16,-6-4-4 15,0 1-5-15,0-7-3 0,-4-7-4 16,10-10-3-16,0 0-2 0,0 0 0 16,8-13-1-16,8-1 1 15,-1-5 4-15,4 0 3 16,2-1 6-16,-4 4 5 16,11-8 10-1,-28 24-3-15,10-9 0 0,-10 9 0 16,0 0-1-16,-13 19-2 15,7-10-3-15,6 6-2 16,-5-2 0-16,14 5-2 16,6 0 0-16,10-2-2 15,9 2 1-15,4-3-1 32,5-1 0-32,1-5-1 0,2-1 0 15,1-8 1-15,-3 0-1 16,-4-10 1-16,-12-3 1 15,-1-6 0-15,-12-3 1 16,-5-3 1-16,-10-2 0 0,-10-1 1 16,-5 0 0-1,-6 7 1-15,-4 0-2 0,0 8 1 16,3 4-1-16,0 9 0 16,7 9 0-16,9 5-1 0,0 7 1 15,12 3-1-15,2 1 0 16,5 0 1-16,3-3 0 15,5 0-2-15,2-7-4 32,-2-7-8-32,-2-8-24 0,4-4 1 15,-13-12-2-15,3-2 1 16</inkml:trace>
  <inkml:trace contextRef="#ctx0" brushRef="#br0" timeOffset="215617.4858">12379 10943 70 0,'-5'-12'37'16,"5"12"-4"-16,-10 15-15 16,10 8-11-16,4 9-27 15,5 6-16-15,-3-1 0 16,9 5 0-16</inkml:trace>
  <inkml:trace contextRef="#ctx0" brushRef="#br0" timeOffset="216535.0601">13407 11201 16 0,'33'6'24'16,"-8"-6"-5"0,12 4-6-16,-2-3-4 15,1-1-3-15,-2 5-4 0,-8-5-3 16,-5 0-2 0,-9-6 0-16,-12 6-1 0,0 0 0 15,-15-4 0-15,-28 14 1 16,18-1 4-1,3 8 1-15,3 2 1 0,7 2 0 16,9 4 1-16,9-1 0 16,6 1-1-16,9 1 0 15,8-6 0-15,3-2 0 16,4-5 0-16,3-5-1 16,-3-8 0-16,2 0-1 15,-4-12 1 1,-3-1-1-16,-4-6 0 15,-6-6 0-15,-7-1 1 16,-8 0 0-16,-6-1 0 16,-6 1 2-16,-7 6-1 15,0 5 1-15,-6 3-1 16,2 12 0-16,-5 5-1 0,6 4 0 16,0 8-1-16,4 3-1 15,5 4 1-15,4 1-1 0,3-2 1 16,13 0 0-1,-1-7 0-15,10-2 0 0,0-6 0 16,6-6-1-16,-1-2-1 16,-1-6 0-16,1-6 0 15,-7-4 0-15,-3 3-1 0,-4-6 1 16,-7 4 0-16,-6 0 0 16,0 5 1-16,0 10 0 15,-12-7 1-15,12 7-1 16,-7 11 1-16,7 2 0 15,5 1 0-15,3 4 1 32,5-4 0-32,5 1 0 0,1-5-1 15,6-5 1-15,-2-5 0 16,3 0 0-16,-4-11 0 16,-4-1-1-16,-5-7 1 15,-4-1-1-15,-9-3-4 16,0-1-12-16,-9 3-19 15,3 9-1-15,-6-7 0 0,12 19 1 16</inkml:trace>
  <inkml:trace contextRef="#ctx0" brushRef="#br0" timeOffset="216936.0843">15155 10914 19 0,'32'14'34'0,"1"10"1"16,15 16-5-16,3 7-15 15,-1 10-4-15,4 7-4 0,-5 2-7 16,-4-6-13-16,-7-9-15 15,-2-4-6-15,-19-19-1 32,1-4-1-32</inkml:trace>
  <inkml:trace contextRef="#ctx0" brushRef="#br0" timeOffset="217152.2268">15655 10904 16 0,'-16'0'36'16,"-13"7"1"-16,-5 19 0 16,-9 12-16-16,-10-2-7 15,0 14-5-15,-9 3-2 16,2 6-3-16,-1-3-2 16,6-2-5-16,7-4-3 15,4-10-10 1,15-11-20-16,13-5-3 15,16-24 0-15,6 10 1 16</inkml:trace>
  <inkml:trace contextRef="#ctx0" brushRef="#br0" timeOffset="217468.2071">16024 10868 26 0,'-12'0'31'16,"-14"0"2"-16,2 4-12 16,-4 18-8-16,-9 8-4 15,5 11-2-15,-2 5-1 16,9 11 1-16,6 2-2 15,14 4-1-15,8-4 0 16,10-4-1-16,11-8-1 0,7-6-4 16,7-8-10-16,5-10-24 15,-5-17-1-15,4-2 1 16,-8-15-2-16</inkml:trace>
  <inkml:trace contextRef="#ctx0" brushRef="#br0" timeOffset="217838.3145">16073 11118 23 0,'0'0'33'31,"16"1"1"-31,-3-1-4 0,11 0-18 15,7 3-3-15,-3-3-4 16,3 6-2-16,-3-2 0 16,-7 0-2-16,-8 3-1 15,-10 3 1-15,-9 1 0 16,-12 0 0-16,-5 2-1 16,-8 1 0-16,1 4 1 0,-1 2-1 15,6-3 1-15,6-2-2 16,3-1 2-16,14 1-1 0,8-3 0 15,12-3 0 1,4-3 1-16,3-4-1 0,5 0-2 16,-1-2-8-16,2-8-21 31,0 8-4-31,-9-13 0 0,-1 3 0 16</inkml:trace>
  <inkml:trace contextRef="#ctx0" brushRef="#br0" timeOffset="218085.7137">16458 10911 55 0,'25'20'37'16,"-3"6"0"-16,3 4-15 15,2 18-11-15,-9-2-2 16,1 10-4-16,-16-1-1 15,-3 1-1-15,-13-4-2 0,-2-10-3 16,-3-1-6-16,-6-7-20 16,4-15-11-16,5-2 1 15,3-17-1-15</inkml:trace>
  <inkml:trace contextRef="#ctx0" brushRef="#br0" timeOffset="218301.8774">16926 11361 60 0,'15'3'38'16,"-1"6"0"-16,-6 6-13 0,-8-5-13 15,4 7-5-15,-11 2-4 16,0-5-8-16,-4 0-32 15,2 4-1-15,-4-8-1 16,3 0-1-16</inkml:trace>
  <inkml:trace contextRef="#ctx0" brushRef="#br0" timeOffset="219140.7692">17490 11092 2 0,'0'0'29'0,"13"0"0"15,7 0-4-15,5 0-13 16,4 4-4-16,5-1-3 15,1-3-1-15,1 0-2 16,-7 0 0-16,-4 0-1 16,-10-3-1-16,-15 3 1 31,0 0-1-31,-15 0 0 0,-5 3-1 16,-4 3 1-16,-1 8 0 15,2 6 2-15,2 5-1 16,10 3 0-16,11 0 0 15,5 1 1-15,13-5 0 16,8 1 0-16,10-9 0 16,6-6-1-16,6-10 1 0,0-6-1 15,-1-7 0-15,-4-3 1 16,-7-5-1-16,-8-1 1 0,-8-3-1 16,-12-2 0-1,-13 2 1-15,-6 3 0 0,-8 4 0 16,-5 4 0-16,-3 4 0 31,2 8 0-31,-1 4 0 0,9 11 0 16,7 3-1-16,7 5 1 15,8 4-1-15,8 2 0 16,5 1 1-16,4-6-1 16,3 1-2-16,0-11-7 15,1-8-20-15,1 0-7 16,-11-15-1-16,-1-2-1 0</inkml:trace>
  <inkml:trace contextRef="#ctx0" brushRef="#br0" timeOffset="219303.4077">17918 10885 34 0,'0'0'31'0,"-7"-12"-3"15,7 12-17-15,7 13-30 16,-7-13-9-16,10 20-2 15,-10-20 4-15</inkml:trace>
  <inkml:trace contextRef="#ctx0" brushRef="#br0" timeOffset="219604.2179">18101 11061 21 0,'13'6'31'16,"14"3"-1"-16,-9-5-8 15,8-4-10-15,4 5-5 16,-3-5-3-16,-1 0-1 16,-2-7-1-16,-5 7-1 0,-7-5 0 15,-12 5 0-15,0 0 0 16,0 0 1-16,0 0-1 16,-21 0 0-16,5 5 1 15,2 7 0-15,0 3 0 16,2 5 1-16,3 2 0 15,9 2-1 1,0 2 0-16,12-5 0 16,7 1-3-16,5-7-5 15,7-2-10-15,6 1-18 16,-2-14-1-16,9 0 0 16,-4-10 5-16</inkml:trace>
  <inkml:trace contextRef="#ctx0" brushRef="#br0" timeOffset="219973.7245">18713 11088 15 0,'-21'-15'29'15,"10"15"0"-15,-8-5-9 16,2 8-7-16,2 6-5 16,4 1-4-16,4 5 0 0,7-2-2 15,0 1 1-15,10-4-2 16,-2 1 0-16,5-4-3 15,-2-3-1-15,0 0-2 16,-11-4 0-16,0 0-1 16,0-12 0-16,-13 11 0 31,-3-3 3-31,-5 4 2 0,-1 0 3 16,-2 0 4-16,4 5 2 15,0 4 2-15,11 8 0 16,2-2 2-16,10 9-2 15,3-5 0-15,9 3-3 0,3-4 0 16,7-2-2-16,0-7-2 16,1-1-5-16,5-3-12 15,-1-5-23-15,-12-17-1 16,4 8 0-16,-11-10 0 0</inkml:trace>
  <inkml:trace contextRef="#ctx0" brushRef="#br0" timeOffset="220505.4239">19507 10855 17 0,'0'0'34'0,"28"18"1"16,-9 8-1-16,12 12-17 0,6 12-8 15,-1 12-2-15,7 7-4 16,2 1-4-16,1-5-13 16,-1-10-20-16,4-2 0 15,-12-17-1-15,2-4-1 16</inkml:trace>
  <inkml:trace contextRef="#ctx0" brushRef="#br0" timeOffset="220759.3289">20022 10835 30 0,'-13'4'32'15,"-21"1"2"-15,0 14-13 16,-9 10-7-16,-14 7-4 16,1 12-3-16,-7 3-2 15,2 7-1-15,-2-3-1 16,5-1-3-16,7-4-4 16,6-9-8-1,11-12-19-15,13-2-4 16,5-17 0-16,16 0 0 15</inkml:trace>
  <inkml:trace contextRef="#ctx0" brushRef="#br0" timeOffset="221075.7718">20319 10770 14 0,'-33'23'29'16,"-6"3"0"-16,3 14-13 16,5 12-2-16,6 6-1 15,12 3-1-15,6 5-1 16,14-1-2-16,7-6-2 15,13-6-3 1,6-8-2-16,5-13-7 16,2-9-20-16,1-3-10 15,-10-20 0-15,3 0-1 16</inkml:trace>
  <inkml:trace contextRef="#ctx0" brushRef="#br0" timeOffset="221492.0429">20428 11043 26 0,'0'0'33'0,"23"0"0"16,-9 0-4-16,4 0-17 15,8 0-3-15,-2 4-4 16,1 1-2-16,-6 1-2 16,-4 3 1-16,-15-9-1 15,7 15 0-15,-14-4 0 16,-8 1-1-16,-6 2 1 0,-2 3 0 16,-4-2-1-16,3 2 1 15,0-3-1-15,4 1 0 16,4-1 0-16,7-3 2 15,9-11-1-15,0 17 2 16,12-13-1-16,9-1 0 16,2-3 0-16,7 0-2 0,4 0-5 15,-1-6-11-15,0 1-20 16,1 5 0-16,-11-5-1 0,1 10 0 16</inkml:trace>
  <inkml:trace contextRef="#ctx0" brushRef="#br0" timeOffset="221845.0988">20713 11328 3 0,'16'9'28'16,"-16"-9"0"-16,11-9-9 0,0 3-3 15,-11 6-4-15,23-13-1 16,-23 13-1-16,19-11-2 16,-19 11 0-16,10-4-1 15,-10 4 0-15,0 10-2 16,0-10 0-16,-4 26-2 16,-1-9 0-1,2 3-1-15,0 1 1 16,3-4-1-16,0 3 0 15,0-3-1-15,5-5-2 16,-5-12-3-16,7 14-17 0,2-11-16 16,-9-3-2-16,12-13 1 15,-6-2 0-15</inkml:trace>
  <inkml:trace contextRef="#ctx0" brushRef="#br0" timeOffset="222230.4544">21013 10886 41 0,'10'0'35'0,"8"13"-1"16,1 10-11-16,-1 3-6 0,3 15-5 15,-9 0-4-15,-2 10-2 16,-10 4-1-16,0-1-2 15,-8-5-2-15,1-7-1 0,-3-5-2 16,1-12-4-16,5-4-10 16,4-5-21-16,0-16-2 15,15-1 1-15,-7-14 0 16</inkml:trace>
  <inkml:trace contextRef="#ctx0" brushRef="#br0" timeOffset="222577.373">21411 11086 35 0,'9'6'34'0,"1"-6"-2"0,5 0-11 16,15 0-5-16,1 0-6 15,6 0-2-15,-2 0-3 16,3 0-2-16,-3 0-5 15,-6 0-2-15,-2 0-5 16,-8 0-6-16,-4 0-5 0,-4 0-7 16,-11 0-3-16,0 0-5 15,0 0 14-15</inkml:trace>
  <inkml:trace contextRef="#ctx0" brushRef="#br0" timeOffset="222762.7582">21509 11185 10 0,'-16'3'33'0,"16"-3"0"16,-6 9-6-16,6-9-7 15,22 9-4-15,-6-9-5 0,11 1-1 16,-1-1-6 0,5 0-5-1,0 0-15-15,3 4-19 16,-12-12 0-16,8 8-1 15,-9-6 0-15</inkml:trace>
  <inkml:trace contextRef="#ctx0" brushRef="#br0" timeOffset="223248.2934">22347 10911 34 0,'-16'-12'30'15,"-9"-7"-9"-15,-6 11-5 16,-4 8-5-16,-4 1-4 0,4 15-1 16,1 5-2-16,7 9 0 0,7 5-1 15,9 8 1-15,11-1 0 16,7 3 0-16,10-3-1 16,13 0 0-16,6-10 0 15,9-4-1-15,2-10 1 16,5-13-1-16,-6-5 0 0,2-12-1 15,-10-12 1-15,-6-6 1 16,-16-12-1-16,-11-4 0 16,-12-3 0-16,-6 5 0 15,-9 4-3-15,-6 5-9 16,-3 3-25-16,3 18-3 31,1 0 0-31,10 14 0 0</inkml:trace>
  <inkml:trace contextRef="#ctx0" brushRef="#br0" timeOffset="223632.9174">22795 11261 45 0,'0'0'38'0,"0"0"0"15,0 0-12-15,0 0-8 16,15 0-6-16,-15 0-7 16,0 0-11-16,0 0-30 15,19-6-2-15,-19 6 0 16,0-12-2-16</inkml:trace>
  <inkml:trace contextRef="#ctx0" brushRef="#br0" timeOffset="235824.4301">913 12080 19 0,'0'0'29'0,"-60"-26"-3"16,60 26-7-16,-51 46-5 15,51-46-3-15,-31 85-4 0,23-32-1 16,12-1-3-16,12 0 1 16,8-6-1-16,-24-46 2 15,81 60-1-15,-37-47 2 16,5-19 1-16,-2-9-2 0,-1-17 1 16,-46 32 0-16,53-88 0 31,-44 36-1-31,-14-3-1 0,-14 0-2 15,-10 5-2-15,-4 1 0 16,33 49-5-16,-73-58-11 16,73 58-23-16,-55-12-1 15,55 12 1-15,0 0-1 16</inkml:trace>
  <inkml:trace contextRef="#ctx0" brushRef="#br0" timeOffset="236147.1952">1277 12308 38 0,'5'26'33'0,"1"-5"-7"16,-6-1-6-16,3 3-6 15,-3-7-3-15,0-1-3 0,0-15-3 16,0 0-1-1,0 0-2-15,3-17-1 16,5 2 1-16,2-3-2 0,4-2 1 16,2 0-2-16,4 6 0 0,0 4 1 15,0 10 0-15,-3 0 0 16,-2 12 1-16,-3 2-1 16,-5 9-3-16,-3 1-6 15,2 0-17-15,0 5-8 16,-6-10-1-16,9 3-1 15</inkml:trace>
  <inkml:trace contextRef="#ctx0" brushRef="#br0" timeOffset="236447.8839">1773 12403 17 0,'0'-18'31'0,"-12"-11"0"16,0 4-6-16,-3 2-5 16,-5 3-6-16,0 8-2 0,-4 3-4 15,1 13-3 1,4 5-1-16,6 12-1 0,6 5-1 16,7 2 0-16,13 2-1 15,2-1 1-15,6-7 0 0,8 0-1 16,0-8-2-16,-4-10-5 15,2-4-13-15,-3-4-18 16,-10-13 1-16,0-2-2 16,-7-15 1-16</inkml:trace>
  <inkml:trace contextRef="#ctx0" brushRef="#br0" timeOffset="236610.6495">1706 12090 33 0,'-20'-24'35'0,"7"17"-1"15,-2 2 0-15,15 5-24 16,0 0-18-16,-9 14-23 16,20 1-3-16,-3-4-1 0,7 9 0 15</inkml:trace>
  <inkml:trace contextRef="#ctx0" brushRef="#br0" timeOffset="236927.0861">1925 12313 24 0,'0'0'30'0,"0"0"2"16,21 0-15-16,-2 5-6 31,7-5-4-31,4 0-1 0,2 0 0 15,4-5-2-15,-3 2-2 16,-7-2 0-16,-6-4-1 16,-9 4 0-16,-11 5-1 15,-9-5 1-15,-9 5 0 16,-5 5 0-16,-1 5 0 16,2 7 0-16,-3 2 0 0,8 4 0 15,9 0 0-15,8 2-2 16,13 0-4-16,4-5-6 15,9-1-8-15,4-4-2 16,8-12-9-16,9 3-4 0</inkml:trace>
  <inkml:trace contextRef="#ctx0" brushRef="#br0" timeOffset="237281.5682">2519 12290 29 0,'-27'-14'31'16,"11"14"0"-16,-8-8-12 16,1 8-8-16,6 8-6 0,6 3-2 15,6 2-1-15,5 5-1 16,3 1 0-16,3-5-1 16,4 1-2-16,0-2-2 15,-3-4-1-15,-7-9-3 16,14 12-1-16,-14-12 0 15,0 0 0 1,0 0 3-16,-16 0 4 16,7 2 5-16,0 4 4 15,-2-2 3-15,2 10 3 0,4-4 1 16,10 9 1 0,0-5-3-16,13 4-1 15,3-1-6-15,4-7-12 0,-3-5-28 16,14 2-1-16,-4-15-1 0,15-5-1 15</inkml:trace>
  <inkml:trace contextRef="#ctx0" brushRef="#br0" timeOffset="237929.5599">3643 12397 9 0,'18'4'30'0,"7"19"0"16,-19-4-4-16,-6 11-15 15,0 6-3-15,-12-3-2 16,-1-1-2-16,-2-7-2 16,-1-4-3-16,5-11-1 15,11-10-1-15,-5-10-1 16,10-11 0-16,6-2 0 0,2-10 1 15,1 1 1-15,3-3 2 16,1 2 2-16,-5 7 1 16,-4 6 0-16,0 8 1 0,-9 12 1 15,0 0 0 1,0 0 0-16,0 26 0 16,-6-6-1-16,6 9-1 0,6 0 0 15,6 0 0-15,4-2-2 0,5-3-4 16,5-4-6-16,4-7-14 15,-2-13-11-15,9 3 0 16,-5-14 0-16</inkml:trace>
  <inkml:trace contextRef="#ctx0" brushRef="#br0" timeOffset="238330.2532">4167 12518 26 0,'0'0'33'0,"-16"14"-4"16,-6-5-6-16,-3 0-9 15,-2-2-5-15,-1-4-6 16,3-3-5-16,6-8-2 16,4-6-2-16,5-1-1 0,3-7 1 15,7 2 0-15,0-1 1 16,10 2 4-16,0 4 2 16,5 9 4-16,3 6 2 15,0 9 1-15,5 8 1 16,-1 4-1-16,6 2-1 0,-4 3 0 31,2-1-1-31,-2-6-2 0,1-5-2 16,0-8 0-1,0-6-2-15,-4-6 1 0,-2-7-1 16,-3-7 0-16,-1 0-1 16,-6-1 1-16,1 1 0 15,-4 2 1-15,-3 9 0 16,-3 9 1-16,0 0 0 0,0 14 0 15,0 4 0-15,0 6-1 16,0-1-7-16,9 5-2 16,4-3-29-16,15-16-1 15,12 2 0-15,10-14 0 16</inkml:trace>
  <inkml:trace contextRef="#ctx0" brushRef="#br0" timeOffset="238599.4556">5118 12371 27 0,'12'0'34'0,"14"4"0"0,4-4-4 15,9 0-19-15,9 5-3 16,-1-5-3-16,3 5-3 16,-6-5-7-16,-10 0-10 0,-6-5-16 15,-5 5-3-15,-18-11-1 16,-5 11 5-16</inkml:trace>
  <inkml:trace contextRef="#ctx0" brushRef="#br0" timeOffset="238784.371">5377 12407 19 0,'-10'17'33'16,"10"7"-1"-16,3-1-8 15,0-3-8-15,7 7-6 16,-2-7-7-16,1 2-9 16,2-6-16-16,7 2-10 15,-6-11-1-15,12 3-1 16</inkml:trace>
  <inkml:trace contextRef="#ctx0" brushRef="#br0" timeOffset="239053.7189">5766 12510 18 0,'-14'-20'31'0,"3"3"-1"16,-7 2-10-16,-1 3-6 15,-2 5-3-15,-3 2-5 16,5 10 0-16,2 4-3 16,5 4-1-16,7 6 0 15,5 1 0-15,6 1 1 16,10-1-1-16,3-1 2 0,9-5-1 16,-4-8 0-16,4-6 0 15,-3-4 0-15,-4-3-1 16,-5-10 0-16,-7 0-2 15,-9 0-6-15,-7 4-30 16,-9-9-1-16,4 11 0 16,-10-8 0-16</inkml:trace>
  <inkml:trace contextRef="#ctx0" brushRef="#br0" timeOffset="240386.6863">6538 12389 15 0,'0'0'31'15,"0"0"2"-15,25 8-11 16,-2-8-6-16,7 0-5 31,11 4-4-31,1-4-1 0,5 6-2 16,-6-6-1-16,-1 4-1 15,-9-1-1-15,-9 0 1 16,-9 6-1-16,-13 1-1 16,-16 3 1-16,-5 2 0 0,-10 3 0 15,-4 4 0-15,-6 0 0 16,2 2 0-16,-1-1-1 15,8-3 1-15,5-1 0 16,10 0-1-16,9-4 1 16,8-2 0-16,18-4 0 0,4-5 0 15,11 0 0-15,7-4-1 16,6 4-3-16,2-4-9 31,-1-8-24-31,3 8 0 0,-11-9 0 16,2 9-1-16</inkml:trace>
  <inkml:trace contextRef="#ctx0" brushRef="#br0" timeOffset="240855.4326">7016 12779 27 0,'4'-14'27'0,"11"7"-6"16,-5-5-3-16,-1-2-3 16,6 7-3-16,-9-4-1 15,4 11-2-15,-10 0-1 16,6 8-1-16,-6 6-1 0,0 10-1 15,0 5-2-15,0 4 1 16,0 2-2-16,0-1 1 16,3-3-3-16,0-8-2 15,1-4-12-15,1-8-23 16,-5-11 0-16,7-21-1 16,-7-7 0-1</inkml:trace>
  <inkml:trace contextRef="#ctx0" brushRef="#br0" timeOffset="241487.7425">7104 12123 22 0,'8'-12'33'15,"-8"12"1"-15,3 17-11 16,-3 1-6-16,0 11-5 15,-3 2-4-15,3 8-3 16,0 0-1-16,0-1-1 0,0-5-2 16,0-5-2-16,3-10 0 15,-3-18-2-15,0 0-1 16,0 0 0-16,-11-16-1 0,-3-5 0 16,-1 3 2-1,-3-6-1-15,0 3 2 0,2 6 1 16,1 1 1-16,8 6 2 0,7 8-1 15,0 0 1-15,16-5 0 16,5 5 0-16,8 3 0 16,4-3 0-16,0 0 0 15,0-3 0-15,-5-4-1 16,-7 3-1-16,-8-1 1 31,-13 5-1-31,-10-8 1 0,-12 8-1 16,-6 0-1-16,-5 0 1 15,-2 0 0-15,2 6 0 16,5 3-1-16,6-5 1 16,22-4 0-16,-6 10 0 15,23-5-2-15,9-5-6 16,11 0-22-16,4 11-3 0,-5-9 0 16,8 12-1-16</inkml:trace>
  <inkml:trace contextRef="#ctx0" brushRef="#br0" timeOffset="241903.9401">7553 12518 40 0,'10'4'34'0,"11"2"0"15,0-6-12-15,8 0-11 0,7 0-5 16,5 0-4 0,-1-6-7-1,-2 6-11-15,-5 0-14 16,-13-3-4-16,1 6-1 15,-21-3 7-15</inkml:trace>
  <inkml:trace contextRef="#ctx0" brushRef="#br0" timeOffset="242088.8514">7599 12630 19 0,'0'0'34'15,"16"9"-2"-15,8-9-10 16,7 0-4-16,7 0-5 15,0 0-9-15,2 4-30 16,-8-13-6-16,4 9-2 16,-11-9 0-1</inkml:trace>
  <inkml:trace contextRef="#ctx0" brushRef="#br0" timeOffset="242722.5714">8166 12496 32 0,'7'23'32'0,"9"12"-4"15,-4 2-10-15,-2 1-2 16,4 1-4-16,-7-10-2 15,6 0-2-15,-7-14-2 16,3-8-1-16,-9-7-1 31,15-15-1-31,-15-6-1 0,3-6 1 16,-8-5-2-16,-1-10 0 16,-7-5 0-16,0-3-1 15,-1-2 0-15,1-1 1 16,9 4-1-16,4 2 0 15,10 5 0-15,11 6 0 16,10 9 0-16,10 8-2 0,14 9-2 16,1 0-7-16,11 10-12 15,5 3-15-15,-11-3 0 16,4 7 0-16</inkml:trace>
  <inkml:trace contextRef="#ctx0" brushRef="#br0" timeOffset="243123.0244">8412 12518 23 0,'9'-9'30'0,"6"-6"-8"16,8 4-7-16,12 8-2 16,-4 3-3-16,7 5 1 15,-11 4-4-15,-3 8 0 16,-13 4-2-16,-11 4-1 0,-7 1 0 16,-15 1 0-16,-6-5-1 15,-5-1-2-15,1-6 1 16,4-3-3-16,5-5 1 15,7-7-1-15,16 0 0 0,0 0 0 16,0 0 1 0,20 0-1-1,3 0 0-15,4 3 0 16,7 4-3-16,-2-4-11 16,4-3-19-16,11 6 0 0,-7-12-1 15,11 3 4-15</inkml:trace>
  <inkml:trace contextRef="#ctx0" brushRef="#br0" timeOffset="243492.8878">8987 12589 35 0,'15'12'32'0,"-6"-5"-8"16,11-4-7-1,3 1-3-15,3-4-4 16,1-4-3-16,-4-3-3 16,1-3-1-16,-8-4-2 15,-4-2 1-15,-12-1-2 16,-3 3 1-16,-13-1-1 0,-7 2 0 16,-6 5 0-1,-2 8 0-15,-4 0-1 0,2 11 1 16,2 4 1-16,6 9 0 15,9-1 1-15,9 8 0 0,7-3 1 16,16 1 0-16,6-5 1 16,9-1 0-16,4-6-2 15,5-8-3-15,3-2-7 16,-2-7-22 0,-2-14-7-16,5-1 1 15,-7-12-1-15</inkml:trace>
  <inkml:trace contextRef="#ctx0" brushRef="#br0" timeOffset="243740.2831">9176 12151 18 0,'19'4'33'0,"-1"-4"1"16,13 0-4-16,-2 0-15 15,5 0-6-15,5 0-4 0,2 0-10 16,-7 0-17-16,-7-3-12 16,1 3 1-16,-14-2-2 15</inkml:trace>
  <inkml:trace contextRef="#ctx0" brushRef="#br0" timeOffset="243962.5138">9597 12072 13 0,'0'-17'31'0,"0"17"0"15,-6-9-4-15,6 9-19 16,0 0-17-16,-9-17-19 16,9 17-2-16,0 0-1 15,15 0 20-15</inkml:trace>
  <inkml:trace contextRef="#ctx0" brushRef="#br0" timeOffset="244174.053">9631 12167 23 0,'7'37'35'0,"-10"-3"2"0,3 4-6 16,0-2-11-16,-9-5-7 15,3 5-5-15,-7-7-3 16,0-3 0-16,-5-7-3 16,-7-5-1-16,0-9-3 15,-2-5-4-15,4-3-5 16,-4-8-18-16,3-13-9 15,6 2 0-15,7-11 0 0</inkml:trace>
  <inkml:trace contextRef="#ctx0" brushRef="#br0" timeOffset="244611.5011">9901 12018 31 0,'3'11'31'16,"4"8"0"-16,0-1-16 15,-7-4-4-15,4 2-3 16,-6-7-3-16,2-9 0 16,-12 9-2-16,12-9-2 15,-16-10 1-15,7-4-2 0,3-3-1 16,3-6 0-16,6-1 0 16,3-1-1-16,9 3 0 15,1-1 1-15,3 5 1 16,5 7 0-16,-2 7 3 15,-3 8-1-15,-4 2 1 16,-3 7 0-16,-2 3 0 0,-4 5 0 16,0-1-2-16,0 3-2 15,0-1-6-15,1-4-11 0,-1-6-17 16,7 4 1 0,-13-16-1-16,21 15 13 15</inkml:trace>
  <inkml:trace contextRef="#ctx0" brushRef="#br0" timeOffset="244853.1659">9821 12213 7 0,'0'0'31'15,"15"9"-3"-15,0-9-7 16,16 0-6-16,7 0-4 16,2 0-5-16,3-1-6 15,4 1-10-15,-7 0-11 0,-9-8-9 16,4 13-1 0,-20-7 5-16</inkml:trace>
  <inkml:trace contextRef="#ctx0" brushRef="#br0" timeOffset="245232.5388">9926 12405 2 0,'0'17'31'0,"0"-5"1"15,9 2-3-15,4-2-12 16,5-4-6-16,4 0-3 16,0-8-3-16,3 0-2 15,-2-4-3-15,-3-6 0 16,-1 0-1-16,-7-6 1 0,-5 0-1 16,-4-2 0-16,-3 4 1 15,0 1 0-15,-7 2 1 16,7 11 1-16,-14-5 1 0,14 5 0 15,-13 19 2-15,10 0-1 16,3 1 0-16,0 6 1 16,0 2-1-16,5-2-3 15,2-1-10-15,3 3-27 32,-4-18 0-32,8 1-1 0,-4-11 1 15</inkml:trace>
  <inkml:trace contextRef="#ctx0" brushRef="#br0" timeOffset="245916.5647">10914 12522 22 0,'-13'6'32'0,"-4"3"-1"16,9 11-11-16,8 8-4 0,3 5-4 15,11 2-2-15,6-6-2 32,9-5-2-32,5-11-2 0,9-10 0 15,2-13-2-15,-3-10 0 16,-3-13-2-16,-4-5 1 15,-8-9-3-15,-12-9 1 16,-10-1 0-16,-18-3-1 16,-6 2 1-16,-10 11 0 15,-3 5 0-15,-4 14 0 0,0 18 1 16,4 10 0-16,8 23 0 16,12 11 1-16,12 8-1 15,7 7-1-15,17-1-3 16,6-2-6-16,15-4-12 15,7-4-12-15,1-16-1 16,11-3 0 0</inkml:trace>
  <inkml:trace contextRef="#ctx0" brushRef="#br0" timeOffset="246180.1564">11621 12605 28 0,'6'22'35'15,"-19"-6"0"1,-2 4-6-16,-13-3-12 0,-5-7-7 15,-1-8-5-15,0-7-4 0,2-7-1 16,8-5-1-16,5-7-2 16,9 1 0-16,7 0 0 15,6 1 0-15,7 6 2 16,8 7 0-16,2 9 3 16,3 6 2-16,1 11 0 15,-3 2 2-15,4 13-1 0,-6 2-1 31,-1-3-9-31,-5 1-29 16,8 2-2-16,-5-16-1 16,8-3-1-16</inkml:trace>
  <inkml:trace contextRef="#ctx0" brushRef="#br0" timeOffset="246896.9487">12569 12508 38 0,'-16'0'29'15,"-12"-7"-8"-15,7 7-8 0,8 8-4 16,4 1-3-16,9 3-1 0,7 1-2 16,8 1-2-1,6-2 1-15,4-2-1 16,-3-4 1-16,-1-1-1 0,-7-5-2 16,-14 0 1-16,0 0-1 15,0 0 1 1,-28-5-1-16,2 9 1 15,2 0 0-15,-2 8 1 16,5 5 1-16,8 2 0 16,7 2 0-16,12 2 1 15,7-2-1-15,8-1 1 16,7-3 0-16,4-7 0 16,2-10-1-16,3-3 0 0,0-9 0 15,0-6-1-15,-5-7 0 16,-3-2 0-16,-6-7-1 15,-5 3 0-15,-5 4-1 16,-4 3 0-16,-3 9 0 16,-6 3 1-16,0 12-2 15,0 0 2-15,0 22 0 0,0 1 0 16,4 5 0-16,-4-1-4 16,8 6-7-16,-1-1-23 15,-7-13 1-15,9-2-2 0,-9-17 1 16</inkml:trace>
  <inkml:trace contextRef="#ctx0" brushRef="#br0" timeOffset="247097.1052">12724 12286 41 0,'0'-24'31'0,"-10"1"-3"0,10 23-26 16,10 0-27-16,-10 0-4 16,9 15-1-16,-9-3 13 15</inkml:trace>
  <inkml:trace contextRef="#ctx0" brushRef="#br0" timeOffset="247282.0206">13011 12537 41 0,'23'27'38'16,"-4"3"1"-16,-10-3-1 16,-9-9-25-16,9 5-4 15,-9-9-4-15,0-3-1 16,0-11-3-16,10 0-1 0,-1-3-3 16,3-13-2-16,3-2-7 0,-2-7-9 15,2-4-16-15,5 9-2 16,-6-6 1-16,2 8 6 15</inkml:trace>
  <inkml:trace contextRef="#ctx0" brushRef="#br0" timeOffset="247667.4784">13366 12593 44 0,'0'19'35'0,"0"3"-6"16,-10-1-5-16,-8-4-8 15,-1 1-5-15,-5-8-4 16,2-7-4-16,2-3-3 15,2-8-1-15,12-3-1 32,3-5 1-32,7-3-2 0,4-3 0 15,6 6 0-15,2 1 2 16,4 9 2-16,2 6 0 16,-4 3 1-16,4 14 1 15,-6 0 1-15,0 9-1 0,2-3 1 16,-4 1-1-1,-1-5 0-15,7-4-1 0,-5-6 0 16,3-9-1-16,4 0 0 0,0-12 0 16,-4-5-1-16,4-5 1 15,-3 1-1-15,-1 0 0 16,-5 5 0-16,-3 4 0 16,-10 12-1-16,11-4 1 31,-11 13-2-31,0 4-3 0,0 6-24 15,4 5-9-15,-4-7 0 16,12-2 0-16</inkml:trace>
  <inkml:trace contextRef="#ctx0" brushRef="#br0" timeOffset="248136.4543">14688 12449 26 0,'0'11'34'0,"-5"10"2"16,5 20-6-16,0 16-16 16,-3 8-5-16,3 13-2 15,3-1-1-15,2-2-2 16,0-7-5-16,-2-10-7 16,0-14-13-16,5-10-15 0,-8-21-1 31,0-13 0-31</inkml:trace>
  <inkml:trace contextRef="#ctx0" brushRef="#br0" timeOffset="248500.2713">14658 12724 11 0,'13'-21'30'16,"15"13"1"-16,-7-2-4 0,4 5-14 15,6 5-6-15,0-4-2 16,1 4-2-16,-2 0 0 15,-5 2-2-15,-3-2 0 16,-7-2-1-16,-15 2-1 16,11-8 1-16,-11 8-1 15,0-10 0 1,0 10-1-16,0 0 2 16,-15-8-1-16,15 8 2 15,0 0-1-15,0 0 0 16,0 0 1-16,0 0-1 15,14-9 2-15,-2 2-2 16,2 0 1-16,1 1 0 16,4 0 1-16,-2 6-1 0,1 0 1 15,-6 10 0-15,0 2 0 0,-4 6 0 16,-2 0-3-16,-3 3-6 16,2-4-17-16,7 4-9 15,-12-10 0-15,14 1-1 16</inkml:trace>
  <inkml:trace contextRef="#ctx0" brushRef="#br0" timeOffset="248870.1099">15338 12579 40 0,'-7'-10'28'0,"-8"1"-5"15,1 4-6-15,0 5-4 16,2 7-5-16,5 7-2 16,7 3 0-16,4 3-3 15,6 1 1-15,7-1-1 16,2-3 1-16,3-3-1 16,-1-9-1-16,-1-5 1 0,-2-7-2 15,-5-8 1-15,-5-4-2 16,-5-8 1-16,-3-6-1 0,-6-9 1 15,0-11-1-15,0-2 0 16,0-4 0-16,2 1 0 16,4 2 1-16,6 1-2 31,4 10-2-31,2 8-5 0,6 16-9 16,6 13-18-16,-4 0-2 15,7 17 1-15,-7 1 5 16</inkml:trace>
  <inkml:trace contextRef="#ctx0" brushRef="#br0" timeOffset="249539.1987">15752 12400 23 0,'-8'17'28'0,"3"-3"-11"15,5 5-3-15,12 2-2 16,3-5-2-16,5 5-1 16,0-7-2-16,5-3-1 31,-5-3-2-31,-2-4-1 0,-3-4-1 15,-15 0-1-15,9-7 0 16,-9 7-1-16,-18-10 0 16,1 5 0-16,-3 1 0 15,-5 4-1-15,-2 0 0 16,1 0 1-16,2 10 0 16,5-2 1-16,2 5 0 0,10 3 1 15,3 0 0-15,11 1 0 16,2-3 1-16,8 2 0 15,3-6-1-15,8 0 0 16,-1-6 0-16,2-4-2 16,1-4 1-16,-5-5 0 15,4-2-2 1,-2-3 1-16,-5-2 0 16,-2 0 0-16,-3 2 0 15,-1 2 1-15,-7 2 0 0,4 10 1 16,-13 0 1-1,14 13-1-15,-10-2 1 0,2 6 0 16,-2-2-1-16,2 3 0 16,1-5 0-16,-2 2-1 0,-5-15 0 15,16 5 1-15,-7-9-1 16,3-6 0-16,-2-1 0 16,1-6-1-16,-1 1-3 15,-1-1-3-15,3 4-7 16,-6-2-15-16,-2 1-10 15,-4 14-1-15,9-16 1 0</inkml:trace>
  <inkml:trace contextRef="#ctx0" brushRef="#br0" timeOffset="249740.2394">16306 12467 43 0,'0'0'34'0,"9"9"-8"16,-3 5-4-16,-3 5-7 0,4 7-4 16,-7-4-4-1,0 4-7-15,3-1-12 0,-3 1-22 16,-6-11-2-16,6-2 0 16,0-13 0-16</inkml:trace>
  <inkml:trace contextRef="#ctx0" brushRef="#br0" timeOffset="250372.5275">16505 12490 18 0,'15'11'32'0,"-6"-1"1"16,6 8-6-16,-5 3-13 15,-4-1-4-15,-3 3-3 16,-3-6-3-16,-6-2-2 16,-2-6-2-16,8-9-3 0,-11 9-2 15,11-9 0-15,6-16-2 16,-1 0 1-16,7-2-1 0,-1-1 1 16,5 0 3-1,-4 1 3-15,1-1 2 0,-4 6 2 16,-5 0 0-16,-4 13 2 31,4-10 1-31,-4 10-1 0,0 0-1 16,-13 15 0-16,9-4-2 15,4 3-1-15,2 5 0 16,8 2-1-16,6 0 1 16,5 1-2-16,7-2 1 15,7-2-2-15,5-3 2 16,4-2-2-16,2-8 0 0,3-5 0 15,-2 0 0-15,-4 0 0 16,-6-8 1-16,-6-2-1 16,-7-5 1-16,-7-3 0 15,-11-4 0-15,-12-2 2 16,-8-1-2-16,-2 1 2 16,-6 2-1-16,-1 4 1 0,-1 4-1 15,2 10 0-15,0 4 1 16,10 9 0-16,3 4 0 15,6 4 1-15,3 4 0 16,8 1-1-16,3 0 2 0,6-2-2 16,2-4 0-1,0-3-3 1,1-1-6-16,-4-12-16 16,-7-7-14-16,4-1-1 0,-13-13 0 15,4-1 3-15</inkml:trace>
  <inkml:trace contextRef="#ctx0" brushRef="#br0" timeOffset="250572.7417">16991 12185 56 0,'0'0'36'0,"0"0"-1"16,0 0-17-16,6 16-11 16,3 4-18-16,9 7-24 15,-9-4 0-15,6 7 0 16,-7-6 0-16</inkml:trace>
  <inkml:trace contextRef="#ctx0" brushRef="#br0" timeOffset="251425.9413">17807 12449 13 0,'23'-6'27'16,"9"6"-7"-16,2 0-4 15,4 0-4 1,-4 0-5-16,0 0-1 16,-6 0-3-16,-4-2-1 15,-8 2-1-15,-16 0 0 16,0 0 1-16,0 0-2 0,0 0 1 15,-21 7-1 1,6 3 1-16,1 1-1 0,-2 3 0 16,4 7 1-16,7 3-2 15,7 2 2-15,10 0-1 0,7 2 1 16,10-2-1 0,4-5 1-16,5-3-1 15,5-6-2-15,0-7 1 0,0-5-1 16,-3-7 0-16,-2-5 0 31,-10-4 1-31,-4-2 1 0,-6-4 1 16,-10-2 1-16,-8 2 2 15,-4-2-1-15,-5 2 1 16,-7 3 0-16,-2 5-1 16,-2 4-1-16,-2 2 0 15,4 8-1-15,2 0-1 16,-1 10 1-16,6 2-1 0,3 3 2 15,3-1 0-15,5 4 0 16,5 1-1-16,4-3 2 16,4-4-1-16,5-4 0 15,3-3 0-15,1-5-2 16,0-5 1-16,0-3-2 0,-3-4 1 16,-1 0-1-16,-5 3 0 15,-3-1 0-15,-10 10 0 16,10-8 0-16,-10 8 1 15,0 0 1-15,0 15 0 0,0-1 0 16,2 3-1 0,4-1 3-16,5 2-1 0,6-4 0 31,0-1 0-31,6-7 0 16,1-1 0-16,-2-9 0 0,-2-6 0 15,-3-2-3-15,-7-7-3 16,-3 0-12-16,1 2-20 15,-18-10 1-15,7 9-1 16,-7-7 2-16</inkml:trace>
  <inkml:trace contextRef="#ctx0" brushRef="#br0" timeOffset="251927.4019">19470 12267 31 0,'12'0'35'0,"-3"4"1"16,17 21-5-16,4 7-18 15,8 8-5-15,8 9-3 16,4 6-1-16,6 1-6 15,2-5-7-15,-2-5-14 16,-8-15-12-16,3-3-1 0,-16-15-1 16</inkml:trace>
  <inkml:trace contextRef="#ctx0" brushRef="#br0" timeOffset="252190.4577">20001 12226 48 0,'-15'9'36'15,"-9"6"-2"-15,-7 6-11 16,-8 13-8-16,-13 1-4 16,1 10-3-16,-10 1-2 15,4 6-2-15,-1-3-2 16,5-5-2-16,7-5-3 0,9-7-5 15,14-3-9-15,6-5-18 16,17-24-5-16,3 11 2 0,11-19-1 16</inkml:trace>
  <inkml:trace contextRef="#ctx0" brushRef="#br0" timeOffset="252490.9902">20432 12114 36 0,'-32'-9'34'0,"2"18"0"15,-10 8-13-15,2 7-8 16,4 12-3-16,3 8-3 15,13 12-1-15,5 4-1 16,13 6-2-16,5-2 0 16,14-4 0-16,7-8-3 0,7-11-4 15,8-7-9-15,0-10-24 16,-5-19 0-16,5-5 0 16,-7-15-1-16</inkml:trace>
  <inkml:trace contextRef="#ctx0" brushRef="#br0" timeOffset="252828.936">20589 12389 30 0,'10'0'33'16,"11"4"-1"-16,-9 0-12 0,6 0-8 15,-1 6-4-15,-6-1-4 16,-4 1 0-16,-10 3-1 16,-6 2-1-16,-10-1-1 15,-5 4 1-15,-7 1 0 16,-1 0-1-16,-2 0-1 16,7-2 1-1,4 1-1-15,14-4 0 16,9-2 1-16,15-5-1 15,10-1 0-15,7-5 1 16,4-1-2-16,2-1-3 16,4 1-10-16,-3 0-19 0,-8-11-1 15,5 5-1 1,-11-7 0-16</inkml:trace>
  <inkml:trace contextRef="#ctx0" brushRef="#br0" timeOffset="253130.2921">20885 12133 27 0,'16'0'34'16,"-3"10"2"-16,6 10-4 15,6 14-16-15,-5 4-6 16,0 13-3-16,-8 0-2 31,-5 4-1-31,-11-1 0 0,-4-1-2 16,-9-11 0-16,-4-4-2 15,-2-5-2-15,-1-6-3 16,6-8-4-16,1-6-10 16,8-9-14-16,9-4-4 0,0 0-1 15,0 0 3-15</inkml:trace>
  <inkml:trace contextRef="#ctx0" brushRef="#br0" timeOffset="253377.7238">21313 12654 24 0,'0'0'35'0,"10"8"2"15,-10-8-1-15,0 0-19 16,0 0-5-16,0 0-8 0,0 0-14 16,0 0-25-16,0 0-1 15,-21-19 0-15,17 10-1 16</inkml:trace>
  <inkml:trace contextRef="#ctx0" brushRef="#br0" timeOffset="276925.2035">1043 13612 19 0,'-49'-62'35'16,"49"62"2"-16,-75-32-2 0,34 32-14 15,41 0-6-15,-71 41-4 16,71-41-3-16,-33 84-3 16,33-33-2-16,11-4 0 0,17-4-2 15,-28-43 1-15,84 60-1 16,-34-44 0-16,-9-7 0 16,-41-9-1-16,65 0-1 15,-65 0 0-15,0 0 0 16,0 0-1-16,0 0 0 31,-72-44 0-31,23 34 0 0,-7 10 1 16,-7 5 0-16,5 9 1 15,5 8-1-15,10 9 2 16,43-31-1-16,-35 74 1 16,35-74 1-16,16 77-1 15,-16-77 1-15,62 60-1 16,-15-41 0-16,5-3-3 0,-10-12-6 15,-42-4-28-15,76-4-2 16,-76 4-1-16,45-25 0 16</inkml:trace>
  <inkml:trace contextRef="#ctx0" brushRef="#br0" timeOffset="277140.9512">588 13773 20 0,'0'0'32'15,"0"0"0"1,-41-41-1-16,41 41-25 0,0 0-30 16,47 5-6-16,-47-5-1 15,77 14-1-15</inkml:trace>
  <inkml:trace contextRef="#ctx0" brushRef="#br0" timeOffset="277476.5301">1177 13931 24 0,'14'-2'24'0,"3"-1"-3"15,9 3-16-15,-2 0-3 16,9 0-1-16,-13 0 1 15,2 3 0 1,-7-3 0-16,-15 0 0 16,0 0 2-16,0 0 0 0,-19 5 1 15,1-5 0-15,1 4 1 16,-3-4-1-16,-2 8 1 16,4-1 0-16,18-7 0 15,0 0 1-15,-52 46 0 16,52-46 0-16,-21 48-1 0,18-19 0 15,12-1-1-15,6-2-1 16,10-2-3-16,7-2-8 16,1-6-11-16,10-8-15 15,2-2-4-15,3-12 1 16,4 0-1-16</inkml:trace>
  <inkml:trace contextRef="#ctx0" brushRef="#br0" timeOffset="277779.8416">1668 13964 44 0,'-32'-9'34'0,"3"9"-3"15,-2 12-9-15,-2-2-6 0,7 14-4 16,3-1-4-16,10 8-2 15,10-3-2-15,16 2 0 16,8-7-2-16,10-7 1 16,2-4-1-16,1-5 0 0,-1-7 0 15,-3-5 0-15,-11-2-1 16,-10-3 0-16,-9-2-3 16,-12 1-4-16,-2 3-16 15,2 0-17-15,-5-4-1 16,4 3 1-16,-1-1 0 31</inkml:trace>
  <inkml:trace contextRef="#ctx0" brushRef="#br0" timeOffset="277996.3496">1807 13997 41 0,'19'0'38'15,"-10"0"0"1,2 5-2-16,1 4-16 0,-12-9-9 15,8 19-3-15,-8-4-2 16,0 4-3-16,0-1 0 0,0 2-2 16,0 4-4-16,0-5-2 15,6 4-13-15,4 1-22 16,0-13-1-16,6 1 0 31,-2-5 0-31</inkml:trace>
  <inkml:trace contextRef="#ctx0" brushRef="#br0" timeOffset="278196.896">2134 14209 70 0,'11'8'40'16,"-11"-8"-1"-16,12 18-12 0,-6 0-12 16,-6-1-12-16,0 8-39 15,-11-11-3-15,2 6-1 16,-11-12-1-16</inkml:trace>
  <inkml:trace contextRef="#ctx0" brushRef="#br0" timeOffset="280417.1154">4542 14708 7 0,'-25'-18'35'0,"6"2"1"16,19 16-4-16,19 6-9 15,14 18-6-15,23 19-5 16,9 11-3-16,10 15-1 16,0 12-4-16,2 5-3 15,-8 2-6-15,-13-9-10 16,-9-14-24-1,-6-8 1-15,-19-22-1 16,-2-13 0-16</inkml:trace>
  <inkml:trace contextRef="#ctx0" brushRef="#br0" timeOffset="280664.5347">5146 14610 19 0,'0'0'36'16,"-21"-6"0"-16,-3 21-4 16,-17 18-14-16,-17 12-5 15,-2 20-4-15,-11 9-2 16,-1 6-2-16,-3 5-3 0,1-2-1 31,8-2-2-31,10-8-2 16,11-10-4-16,8-21-9 15,13-15-21-15,7-6-1 16,8-17 0-16,9-4 2 16</inkml:trace>
  <inkml:trace contextRef="#ctx0" brushRef="#br0" timeOffset="281003.1273">5604 14630 25 0,'-27'-9'33'0,"0"15"2"16,-14 6-12-16,-5 6-6 15,1 16-6-15,-4 9-2 31,4 18-3-31,3 6-1 0,9 9 0 16,9 8-2-16,11 5 0 16,13-3 0-16,22-4-2 15,9-7-3-15,9-17-10 16,12-16-23-16,8-6-3 16,-4-29 0-16,6-12 0 15</inkml:trace>
  <inkml:trace contextRef="#ctx0" brushRef="#br0" timeOffset="281387.9948">5591 14958 18 0,'13'0'33'0,"8"0"0"16,-1 0 1-16,6-8-21 16,8 5-6-16,0-1-2 15,4 4-2-15,-6 0-1 0,-4 0 0 16,-8 7-1-16,-7 5-1 16,-13 2 0-16,-7 8 1 15,-14 2-1-15,-7 4 1 16,-6 2-1-16,-4-2 0 15,1 0 1-15,3-6 0 16,5-1 1-16,12-6 1 0,9-5 0 16,8-10 0-16,15 11 0 15,9-10 0-15,3-1-1 16,6 0-4-16,7 5-14 16,5-5-21-16,-10-5 0 15,3 5-2-15,-8-9 2 0</inkml:trace>
  <inkml:trace contextRef="#ctx0" brushRef="#br0" timeOffset="281635.1413">5887 14778 13 0,'17'-19'35'16,"17"19"2"-16,5 11 1 15,12 17-17-15,-2 20-7 16,-11 8-3-16,-5 17-3 16,-14 3-2-16,-13 7-1 15,-12-4-3-15,-10-1-1 16,-11-10-3 0,-4-12-5-16,5-9-9 15,2-13-23-15,3-23-1 16,21-11 0-16,-13-16 1 15</inkml:trace>
  <inkml:trace contextRef="#ctx0" brushRef="#br0" timeOffset="282119.5848">6563 15087 32 0,'15'4'31'15,"4"-4"-10"-15,7 0-3 16,8 0-4-16,6-4-3 0,2 0-4 16,4 4-4-1,-3-4-6-15,-5 0-5 16,-5 4-7 0,-8 4-9-16,-16-4-9 15,4 7 0-15,-13-7 13 0</inkml:trace>
  <inkml:trace contextRef="#ctx0" brushRef="#br0" timeOffset="282351.8845">6589 15196 28 0,'15'8'36'0,"10"-8"-1"15,6 0-5-15,6-3-11 16,9 3-4-16,-4 0-3 0,3 0-5 16,-7 0-3-16,-4-4-9 15,-12 1-33-15,-1 3 0 16,-21 0-1-16,13-7-1 0</inkml:trace>
  <inkml:trace contextRef="#ctx0" brushRef="#br0" timeOffset="283489.452">8501 15312 14 0,'73'10'11'0,"24"-6"2"15,39 3 1-15,29-3-3 16,32 1 2 0,34-1-1-16,26-4 2 15,28 0 0-15,18 0-3 16,23 0-2-16,12-6-2 16,12 3-1-16,7-3-2 0,3 1-1 15,-3-1-1 1,-3 0-1-16,-7 3 0 15,-7-3 0-15,-14 2 0 0,-19 1-1 0,-21 3-3 16,-20-5-2-16,-26 5-2 16,-31 0-1-16,-31 5 0 15,-36-5-5-15,-33 5-10 16,-23 4-12-16,-39-9 1 16,-14 6 9-16</inkml:trace>
  <inkml:trace contextRef="#ctx0" brushRef="#br0" timeOffset="284494.7972">9102 14079 17 0,'-35'0'31'16,"1"25"-6"-16,-12 12-4 15,-3 15-4-15,4 21-3 0,4 11-2 16,11 14-2-16,15 8-1 16,15 7-2-16,9-7-1 15,20-7-1-15,5-12-4 16,8-17-6-16,1-19-24 16,1-7-8-16,-13-25-1 15,3-7-1 1</inkml:trace>
  <inkml:trace contextRef="#ctx0" brushRef="#br0" timeOffset="286743.357">9142 14780 23 0,'16'-18'14'0,"-4"-7"1"15,6-3 0-15,0-2-2 16,-5-7-1-16,3 2 0 16,-9-2 0-16,1 12 0 0,-8-2-2 15,0 14-2-15,0 3-2 16,0 10-1-16,0 10 0 15,4 11-3-15,1 7 0 16,5 9-1-16,-3 8 0 16,1 7 0-16,-2 6 1 0,-2-2-1 31,-1-3-2-31,1-4-5 0,2-8-18 16,2-7-13-1,-4-22 0-15,12-2 0 0</inkml:trace>
  <inkml:trace contextRef="#ctx0" brushRef="#br0" timeOffset="287213.1131">9480 14789 30 0,'0'0'31'0,"14"6"-6"0,9-3-5 15,5-3-3-15,9 7-4 16,3-7-2-16,13 6-4 15,-9-6-2-15,2 0-1 16,-10 0-3-16,-7-4-4 16,-8 4-12-16,-5 0-20 15,-16 0-1 1,0 0 0-16,-12-15 0 16</inkml:trace>
  <inkml:trace contextRef="#ctx0" brushRef="#br0" timeOffset="289677.881">10053 14607 42 0,'5'26'35'0,"-5"0"-4"16,0 12-11-16,11 11-7 15,-4 0-3-15,4 10-2 16,-1-6-4-16,3-6 0 16,-2-14-1-16,-1-9-1 31,-1-15-1-31,1-14 1 0,-4-11-1 15,0-10 0-15,-6-9 1 16,0-9-1-16,-9-7 0 16,2-4-1-16,-2-2 1 15,0-3-1-15,2 5 0 0,4-3 1 16,3 5-2 0,10 3 1-16,6 10 0 0,6 4-1 15,5 12 0-15,7 2-3 0,3 13-8 16,0 6-15-16,4 3-10 15,5 12-2-15,-6-5 1 16</inkml:trace>
  <inkml:trace contextRef="#ctx0" brushRef="#br0" timeOffset="290131.848">10320 14783 25 0,'-22'-15'34'0,"22"4"1"16,3-7-13-16,7-3-5 15,11 6-3 1,2 2-3-16,7 13-3 16,-4 0-2-16,1 17-1 0,-15 7-1 15,-3 13-1-15,-9 7-1 16,-9 2 0-16,-9 3-3 16,-4-11 0-16,0-1-3 15,-5-14 0-15,11-8-1 16,-2-15 0-16,18 0 0 0,-16-25 1 15,16 3 2-15,7-1 0 16,4 2 3-16,5 3 1 16,0 6 1-16,6 5 0 15,1 7 0-15,3 12 0 16,-1 5-2-16,-1 2-3 16,2 0-17-16,1 1-18 0,-9-8 0 15,8 0 0-15,-7-10-1 16</inkml:trace>
  <inkml:trace contextRef="#ctx0" brushRef="#br0" timeOffset="290648.2302">10785 14801 5 0,'4'10'33'0,"-4"-10"1"15,18 13-2 1,-3-8-13-16,7-1-8 16,7 3-2-16,-1-7-3 15,5 0-2-15,-6-3-2 16,-2-7-1-16,-6-2 0 16,-3-2-1-16,-12-4 0 15,-8 3-1-15,-9-2 1 16,-12 5 0-16,-4 2 0 0,-4 8 0 15,-6 6 0-15,4 5 1 0,1 8 0 16,7 5 0 0,7 4 1-16,13 6 0 0,11 1 0 15,9-1 1-15,11-2 0 16,8-5 1-16,5-6-2 16,7-7-1-16,2-4-4 0,-4-13-13 15,-8-9-21-15,6 2-1 16,-11-14 0-16,1 3-1 15</inkml:trace>
  <inkml:trace contextRef="#ctx0" brushRef="#br0" timeOffset="291317.5486">11151 14079 58 0,'9'-6'36'0,"-9"-3"-1"15,0 9-18-15,0 0-15 16,0 0-16-16,9 3-20 16,-9-3-1-16,0 0-1 0,0 9 8 15</inkml:trace>
  <inkml:trace contextRef="#ctx0" brushRef="#br0" timeOffset="291548.9086">11191 14253 17 0,'5'30'35'16,"2"8"1"-16,-7 0-6 15,0-1-11-15,-3 1-5 16,-6-7-4-16,-5-1-4 16,-3-13-3-16,-3-3-3 0,0-6-6 15,-2-13-8-15,4-6-19 16,5-1-4-16,-1-14 0 15,14 0-1-15</inkml:trace>
  <inkml:trace contextRef="#ctx0" brushRef="#br0" timeOffset="291918.735">11461 14015 24 0,'-3'13'32'0,"6"4"-6"0,-6-3-5 16,-3-1-6-16,6-13-4 15,-8 10-5-15,8-10-3 16,-4-11-2-16,4-5-1 15,0-6 0-15,5-3-1 16,2-3-1-16,3 0 1 0,3 2 1 16,1 4 2-16,1 5 0 0,1 5 1 15,-1 8 1 1,4 8 0-16,-7 11 1 0,1 4-1 16,-6 3 0-16,3 5-2 15,-2 4-1-15,-2-2-6 16,1 3-10-16,1-6-21 31,-8-13-1-31,12 2 1 0,-12-15 0 16</inkml:trace>
  <inkml:trace contextRef="#ctx0" brushRef="#br0" timeOffset="292150.3852">11393 14202 10 0,'2'12'35'0,"-2"-12"1"15,33 5-2-15,0-5-14 16,1 0-7-16,11 0-5 0,0 0-7 31,-1 0-11-31,1 0-16 0,-5 0-10 16,-19 0 0-16,2 10 0 15</inkml:trace>
  <inkml:trace contextRef="#ctx0" brushRef="#br0" timeOffset="292519.913">11503 14371 14 0,'-5'11'32'15,"-4"-6"2"-15,9 9-3 16,0 2-14-16,0-3-7 16,9 7-3-16,1-5-2 0,6 0 0 15,3-2-2-15,4-6-1 16,1-7-2-16,-3 0-1 16,-1-11-1-16,-1-1 0 15,-3-2 0-15,-7-7-1 16,0 6 2-16,-6 0 0 0,-3 3 2 31,0 12 1-31,-5-11 0 16,5 11 1-16,-7 11 1 0,7 4 0 15,-6 3 0-15,6 6 0 16,0 4 0-16,0 4-1 16,0-1-1-16,0-1-3 15,3 2-15-15,4-4-21 16,-7-12-2-16,10-2 1 0,-10-14-1 15</inkml:trace>
  <inkml:trace contextRef="#ctx0" brushRef="#br0" timeOffset="293120.2825">11911 14691 15 0,'8'8'35'0,"14"-2"1"31,0-6-1-31,7 0-20 0,7 7-5 16,-1-7-1-16,6 6-5 15,-4-6-1-15,-6 4-2 16,-6-1 0-16,-10 5 0 16,-15 5-1-16,-5 2 1 15,-15 4-1-15,-11 5 1 0,-3 4-1 16,-4-1 1-16,-2 4-1 15,4-5 1-15,7-1-1 16,7-5 0-16,10-6 0 16,15-2 1-16,11-6-1 0,9-6 1 15,11 0-1-15,5 0-3 16,7-6-12-16,4 1-22 31,-7-11 0-31,0 0 0 0,-12-11 0 16</inkml:trace>
  <inkml:trace contextRef="#ctx0" brushRef="#br0" timeOffset="293367.7007">12122 14509 20 0,'16'0'35'16,"6"8"0"-16,0-8 1 16,6 0-20-1,9 0-10-15,-3 4-5 16,2-4-10-16,2-4-19 16,0 4-6-16,-14-5-1 15,4 5-1-15</inkml:trace>
  <inkml:trace contextRef="#ctx0" brushRef="#br0" timeOffset="293583.8701">12510 14364 21 0,'0'-19'36'0,"0"19"0"15,0 0 1-15,6 14-17 16,-3 6-8-16,-3 2-5 0,0 6-2 15,3 0-4-15,-3-2-10 16,3 0-28-16,4 1-1 16,-7-16 1-16,10 3-1 15</inkml:trace>
  <inkml:trace contextRef="#ctx0" brushRef="#br0" timeOffset="294106.43">12615 14079 8 0,'9'0'55'16,"8"7"-33"0,4 9-4-16,3 8-4 15,11 16-2-15,-1 10-3 16,3 14-1-16,-8 11-2 16,-2 11-1-16,-14 7-1 0,-8 6-1 15,-16-1-1-15,-9-5-1 16,-11-9 0-16,0-6-1 0,-2-15 0 15,1-12 1-15,2-15-2 16,4-14 0-16,5-10-2 16,6-10-4-16,15-2-6 15,-16-2-14-15,6-10-9 16,10 12 0-16,-6-20 0 31</inkml:trace>
  <inkml:trace contextRef="#ctx0" brushRef="#br0" timeOffset="294754.6295">13310 14136 46 0,'-34'29'33'0,"-7"15"-11"15,1 13-3-15,0 13-4 16,12 14-4-16,8 4-2 16,15 5-3-16,10-1-1 15,12-2-3-15,11-11-4 16,6-11-11-16,3-16-22 0,6-5-2 16,-6-25 0-16,7-4-1 15</inkml:trace>
  <inkml:trace contextRef="#ctx0" brushRef="#br0" timeOffset="295186.6476">13500 14764 21 0,'14'-7'21'16,"-4"-13"-3"-16,8-4-3 0,-1-3-4 15,-3-9-1-15,2 2-2 16,-6-10 1-16,-1 8 1 16,-6 0-1-16,2 6 0 15,-7 6-2-15,2 11-1 16,0 13 0-16,-15 0-2 31,11 21 0-31,4 8-2 0,0 6-1 16,4 9-1-16,2 4-1 15,-1-1-6-15,6-1-20 16,4 2-10-16,-6-13 0 16,3-2 0-16</inkml:trace>
  <inkml:trace contextRef="#ctx0" brushRef="#br0" timeOffset="295456.2142">13868 14705 30 0,'10'0'37'16,"8"0"1"-16,3 0-1 15,10 4-20-15,7 3-8 16,2-1-4-16,1-3-7 0,5 1-26 16,-6 0-9-16,-9-9-1 15,2 2 1-15</inkml:trace>
  <inkml:trace contextRef="#ctx0" brushRef="#br0" timeOffset="296026.1509">14426 14676 47 0,'-3'27'34'0,"9"16"-2"16,1-1-17-1,-7 0-4-15,8 3-4 16,-1-9-2-16,5-8-1 0,-5-12-1 16,5-10 0-1,-12-6-1-15,13-23 1 0,-8-3-1 16,-5-9 0-16,-6-9 0 15,-4-3 0-15,-4-10-1 16,-2 3 0-16,-2-3-1 0,2-2 0 16,1 4 0-16,8 5 0 15,7 1 0-15,10 12-1 16,12 7 1-16,8 6 0 16,10 6-3-16,8 6-2 15,13 12-8-15,-1 0-19 16,1-7-5-1,5 7 0-15,-8-5-1 16</inkml:trace>
  <inkml:trace contextRef="#ctx0" brushRef="#br0" timeOffset="296473.6906">14615 14650 26 0,'5'-17'34'0,"4"-8"-2"16,16 4-9-16,10 6-5 15,6 6-5-15,4 9-3 16,-6 12-1-16,-2 8-3 15,-17 6-1-15,-9 10-2 16,-17 3-1-16,-10 2 0 31,-12 0-1-31,-8-7 0 0,-1-3-2 16,2-9-1-16,4-6 0 16,6-13 0-16,9-5 1 15,9-10-1-15,7-6 0 16,10-4 1-16,4 4 0 15,6 1 1-15,5 9 1 0,0 8 0 16,1 5 0-16,-1 10 0 16,0 10-4-16,-5 4-26 0,-1-6-8 15,7 5 0 1,-6-12-1-16</inkml:trace>
  <inkml:trace contextRef="#ctx0" brushRef="#br0" timeOffset="297027.8035">15207 14737 5 0,'0'0'32'0,"10"22"2"16,-10-22-1-16,21 17-18 16,-1-10-3-16,2-2-4 15,5-5-3-15,-3-5-1 0,1 0-3 16,-5-9 0-16,-6 0 0 16,-8-7-1-16,-8 3-1 15,-8 0 1-15,-10 4-1 16,-6 4 0-16,-4 5 2 15,-4 5-1-15,0 11 1 16,1 4 0-16,8 7 1 0,8 6 1 16,11 3 1-16,6 3-1 15,17 4 1-15,7-9-1 16,11 3 0-16,6-7-1 16,4-6-3-16,4-5-9 15,-2-5-28-15,-9-17 1 16,3-1-1-1,-14-16 0-15</inkml:trace>
  <inkml:trace contextRef="#ctx0" brushRef="#br0" timeOffset="297490.7516">15355 14231 17 0,'20'0'33'0,"-5"-5"1"0,15 5-7 16,1 0-11-16,0-4-4 16,7 4-4-16,0 0-6 0,-7 0-11 15,-7-10-24-15,0 10-2 16,-17-9 1-16,6 9-2 16</inkml:trace>
  <inkml:trace contextRef="#ctx0" brushRef="#br0" timeOffset="297729.0516">15810 14006 33 0,'6'-12'30'0,"-6"12"-6"16,0 0-15-1,0 0-20-15,0 0-15 0,0 0-3 32,0 0 0-32</inkml:trace>
  <inkml:trace contextRef="#ctx0" brushRef="#br0" timeOffset="297992.093">15838 14184 24 0,'6'42'36'16,"-9"-4"-1"-16,3 2-9 15,3 3-5-15,-6-5-8 16,3 2-4-16,-12-8-3 15,3-4-2-15,-11-5-2 16,2-7 0-16,-4-7-1 0,-3-5-1 16,2-4-2-16,-1-8-3 15,5 0-6-15,1-9-15 16,5-7-12-16,13 1 0 0,0-9 0 16</inkml:trace>
  <inkml:trace contextRef="#ctx0" brushRef="#br0" timeOffset="298446.1945">16130 14001 26 0,'5'20'19'0,"-5"-8"-2"15,0 5-4-15,0-5-1 16,0-12-2-16,-2 12-3 15,2-12-2-15,0 0 0 16,-10-15-1-16,10 1-1 0,0-5-1 16,0-3 0-16,7-5 0 15,1 5 1-15,2-2 1 16,5 5 0-16,-2 3 1 0,5 7 0 16,-2 2-1-16,2 15 1 15,-2 4-1-15,-1 5-2 16,-6 7 0-16,1 0 0 15,-4 3-3-15,-3 2-5 16,1 0-15 0,2-3-15-16,-9-13-1 15,9 6 1-15</inkml:trace>
  <inkml:trace contextRef="#ctx0" brushRef="#br0" timeOffset="298677.9869">16042 14225 37 0,'3'9'35'0,"10"-9"0"16,11 0-14-16,11 0-8 0,-1 0-5 15,6 0-4-15,1 2-4 0,-1-4-9 16,-5 2-12-1,-1 0-14-15,-16 0 0 0,4 0-1 16</inkml:trace>
  <inkml:trace contextRef="#ctx0" brushRef="#br0" timeOffset="299116.775">16179 14401 22 0,'0'0'32'0,"0"0"1"16,0 0-10-16,0 16-8 16,0-16-4-16,-4 22-4 15,-1-13-1-15,5 7-1 16,-3-3-1-16,9 2 0 15,-4-3-2-15,8-4 0 0,-1-2-1 32,3-2 0-32,3-4-3 0,1-4 0 15,1-2 0-15,-3-6-2 16,0 1 1-16,-2-5-1 16,-4 0 2-16,-1 1-1 15,-7 3 3-15,3 2 1 16,-3 10 1-16,0 0 0 15,-12 0 1-15,8 9 0 0,-2 6 0 16,3 6 1-16,0 3-1 16,3 6-1-16,0 1-2 15,-3-3-6-15,6-7-27 16,1 5-4-16,-4-13 1 16,12 1-1-16</inkml:trace>
  <inkml:trace contextRef="#ctx0" brushRef="#br0" timeOffset="299716.9216">16557 14591 53 0,'10'-8'35'15,"12"8"-2"-15,8 4-15 16,1-4-7-16,9 5-3 15,0 0-2-15,1-1-2 0,-3 2-2 16,-8 1-1-16,-8-2 0 0,-10 6-1 16,-12 2 1-1,-9-1 0-15,-13 4-1 16,-6 3 0-16,-8 3 1 0,-1 3 0 16,-1-3-1-16,3-1 0 15,4 0 0-15,7-1 0 0,8-4 0 16,13-7 1-16,3-9-1 15,23 15 1-15,4-15-1 16,7 0 0-16,6 0-2 16,4-6-6-16,3-3-22 15,-1 3-8-15,-9-10 0 32,1 3 0-32</inkml:trace>
  <inkml:trace contextRef="#ctx0" brushRef="#br0" timeOffset="299980.4987">16821 14350 32 0,'0'0'35'15,"30"0"0"-15,-5 0-9 32,1-5-14-32,9 5-4 0,0 0-4 15,0 0-7-15,-2 0-14 16,-4 0-18-16,-11-5 0 16,4 5-1-16,-14-7 11 15</inkml:trace>
  <inkml:trace contextRef="#ctx0" brushRef="#br0" timeOffset="300234.4403">17199 14139 36 0,'3'-13'35'16,"-3"13"0"-16,6 15-13 15,-6-4-6 1,4 10-6-16,-4 3-3 15,5 8-1-15,-5-3-3 16,7 2-2-16,-1 3-13 0,3-7-25 16,-5-13 0-16,7 1-1 15,-11-15 0-15</inkml:trace>
  <inkml:trace contextRef="#ctx0" brushRef="#br0" timeOffset="300619.4395">17460 13975 22 0,'15'22'34'16,"13"22"2"-16,-4 9-4 15,4 9-16-15,6 20-3 0,-15 8-3 16,-1 16-1-16,-24 3-1 16,-8 6-3-16,-19-7 0 15,-4-6-3-15,-10-11-4 16,-3-16-8-16,5-15-29 16,9-13-1-16,4-30 0 15,16-9 0 1</inkml:trace>
  <inkml:trace contextRef="#ctx0" brushRef="#br0" timeOffset="301298.296">15325 15320 16 0,'39'10'27'16,"9"-10"-11"-16,34 4-2 15,30-4 0-15,29 3 1 16,33 2-1-16,22-2-1 16,21 3-1-16,12-6-1 0,10 11-3 15,-13-7-3-15,-14 5 0 16,-21-1-3-16,-23-5-6 15,-34-3-33-15,-19 4 1 16,-51-11-2-16,-27 3 1 16</inkml:trace>
  <inkml:trace contextRef="#ctx0" brushRef="#br0" timeOffset="303920.9855">8975 15599 32 0,'-23'16'35'0,"-16"3"1"15,-5 22-14 1,-2 21-4-16,-5 14-5 16,16 24-1-16,4 4-3 15,20 12-3-15,14-4-1 16,19-1-3-16,12-9-5 15,6-18-11-15,7-19-26 16,9-19 1-16,-4-26-2 16,1-7 0-16</inkml:trace>
  <inkml:trace contextRef="#ctx0" brushRef="#br0" timeOffset="304472.195">9164 16148 26 0,'9'-12'29'0,"-9"-6"-4"15,6-9-9-15,3 2-4 16,1-5-1-16,5 1-1 16,-5-5-1-16,2 9 0 0,-5 0-2 31,2 8 0-31,-4 2-2 0,-5 15 0 16,0 0-1-1,3 17 0-15,-3 9-1 0,4 13 0 16,-1 13 0-16,3 10-1 15,-6 6 2-15,7 2-2 16,-4-7-1-16,3-3-2 16,3-6-6-16,-9-18-17 0,6-16-16 15,6-7 0-15,-12-13-1 16,25-14 0-16</inkml:trace>
  <inkml:trace contextRef="#ctx0" brushRef="#br0" timeOffset="304826.2505">9543 16231 14 0,'0'0'35'0,"23"9"2"15,-3-9-1-15,7-5-18 16,9 8-5-16,0-3-3 15,7-3-7-15,-6 3-21 0,1 0-17 16,-14-3-2 0,-2 3 0-16,-13-5 0 15</inkml:trace>
  <inkml:trace contextRef="#ctx0" brushRef="#br0" timeOffset="305374.1596">10237 16266 3 0,'0'0'31'16,"15"20"1"-16,-6-15-1 0,4-1-15 15,11 1-6 1,-2-10-3-16,6-2-2 0,-3-10-2 16,-4-2-2-16,-5-4 0 15,-7-2-1-15,-9 3 0 16,-12 5 0-16,-7 3 0 16,-11 8 0-16,-7 6 1 0,-1 14 0 15,0 4 1-15,1 7 0 16,9 4 1-16,10 6 1 15,9 0 0-15,18 5 0 16,9-8-1-16,13-1 1 16,4-7-1-16,8-7-1 31,3-4-4-31,-2-13-7 0,-4-3-27 16,0-4-1-16,-18-16-1 15,3 4 0-15</inkml:trace>
  <inkml:trace contextRef="#ctx0" brushRef="#br0" timeOffset="305628.0856">10567 15661 71 0,'10'-15'36'16,"-10"15"-7"-16,9 0-17 16,-9 0-14-16,-3 8-22 15,3-8-9-15,-6 11-3 16,6-11 0-16</inkml:trace>
  <inkml:trace contextRef="#ctx0" brushRef="#br0" timeOffset="305891.1353">10593 15764 16 0,'0'19'36'16,"5"14"1"-16,-5-4-1 0,-2 2-17 15,-1 6-6-15,-10-8-4 16,4-1-4-16,-6-7-3 16,-4-9-7-16,1-7-12 15,2-5-19-15,-6-18-2 16,7 2 1-16,-1-8-1 0</inkml:trace>
  <inkml:trace contextRef="#ctx0" brushRef="#br0" timeOffset="306307.8504">10878 15687 23 0,'0'0'33'15,"4"28"0"-15,-10-12-12 0,6-1-8 16,0 3-4-16,-3-5-3 16,3-3-2-16,0-10-2 15,0 0 0-15,0 0 0 16,-11-14-2-16,11-4 2 0,4-6-2 15,-1-2 1-15,7-2 0 16,1 3 0-16,3 1 1 16,0 7 0-16,2 3 1 15,-1 8 0-15,-1 11 0 16,-1 4 0-16,-3 11 0 16,-2 2-1-1,-1 5 0-15,-3 1-1 16,-1 1-1-16,2 4-5 15,-5-10-11-15,0-6-21 16,4 0-1-16,-4-17 0 16,7 12-1-16</inkml:trace>
  <inkml:trace contextRef="#ctx0" brushRef="#br0" timeOffset="306593.0347">11238 15708 37 0,'12'4'35'0,"-12"-4"-1"15,-7 8-14-15,2 8-5 16,-6-1-5-16,0 10-3 15,-10 3 0-15,0 8-1 16,-7 0-2-16,-1 1-2 0,1 2-2 16,0-4-5-16,4-2-12 15,8-5-21-15,-6-14 0 16,13-3 0-16,-1-11-1 16</inkml:trace>
  <inkml:trace contextRef="#ctx0" brushRef="#br0" timeOffset="307031.8838">11256 15936 15 0,'0'0'35'0,"13"0"2"16,-1 9 0-16,2 5-17 16,-2-3-8-16,5 10-3 15,-3 0-2-15,0 7-3 16,-7-3-1-16,-7 0-1 0,0-3-3 16,-14-3 0-16,-2-5-2 15,-4-4-1-15,1-8 0 16,1-11 0-16,8-3-1 15,6-11 2-15,7 0 0 16,9-5 2-16,7-5 1 16,6 4 3-1,1-2 0-15,-1 3 1 16,-6 2 0-16,-2 8 0 0,-13 2 0 16,-8 6-1-16,-10 1 0 15,-8 9-3-15,-4 0-2 16,-4 0-9-16,4 5-25 15,2 7-3-15,3-6 2 16,11 6-2-16</inkml:trace>
  <inkml:trace contextRef="#ctx0" brushRef="#br0" timeOffset="307680.3694">11690 16133 34 0,'13'-5'34'0,"12"8"1"16,0-3-15-16,5 0-7 16,8 9-3-16,-7-4-2 15,1 5-3-15,-4 0 0 16,-5 0-2-16,-13 2-2 0,-10 2 0 15,-7 1 0-15,-8 4 0 16,-10 3 0-16,-7-1 0 16,-7 4-1-16,0-1 0 0,1 0 0 15,5-2 0-15,3-4-1 16,8-3 2-16,10-5-1 16,12 0 0-16,9-7 1 15,15-3 0-15,5 0 0 16,8-5-1-1,7 0-2-15,-2-4-8 16,9-2-26-16,-5 2-2 16,-8-6 1-16,-4 5-1 15</inkml:trace>
  <inkml:trace contextRef="#ctx0" brushRef="#br0" timeOffset="307934.4202">11928 15970 13 0,'3'-10'32'16,"15"10"1"-16,-2-3-6 0,6 3-12 15,7 0-7-15,3 4-5 16,0-2-8-16,2-2-13 15,2 10-13-15,-14-14-2 16,6 4 1-16</inkml:trace>
  <inkml:trace contextRef="#ctx0" brushRef="#br0" timeOffset="308181.8467">12317 15816 26 0,'0'0'36'0,"0"0"1"16,-3 10-1-16,3 7-19 0,-3-1-7 16,3 10-4-16,0-2-3 15,0 3-6-15,6 3-15 16,5 1-19-16,-11-13 0 16,7 1 0-16,-7-19-1 15</inkml:trace>
  <inkml:trace contextRef="#ctx0" brushRef="#br0" timeOffset="308482.2287">12535 15573 37 0,'27'14'37'0,"1"14"2"0,6 9-12 16,4 26-10-16,-10 12-3 15,3 20-4-15,-12 10-3 16,-7 9-1-16,-12-6-4 15,-7 2-1-15,-14-8 0 16,-7-8-2-16,-6-14-2 0,-13-17-4 31,8-17-9-31,-5-17-13 0,3-17-11 16,12-12 0 0,2-12 0-16</inkml:trace>
  <inkml:trace contextRef="#ctx0" brushRef="#br0" timeOffset="309052.0934">13205 15594 22 0,'-22'19'30'0,"-12"6"-9"0,-3 14-2 16,-1 13-3-16,1 9-1 16,6 17-2-16,6 5-2 15,13 10-2-15,8-6-2 16,14 2-1-16,8-6-5 15,10-8-5-15,6-10-17 0,7-14-17 16,-7-22 1-16,6-9 0 0</inkml:trace>
  <inkml:trace contextRef="#ctx0" brushRef="#br0" timeOffset="309431.0256">13362 16151 11 0,'7'-20'29'15,"9"7"-1"-15,-1-15-11 0,3-4-3 16,2 1-2-16,-3-9-1 15,6 10-1-15,-11-1 0 16,3 9-1-16,-15 0-1 16,0 22-3-16,0 0 0 15,-9 6-2-15,0 15 0 16,2 11-1 0,1 10-1-16,0 4 0 15,6 7 0-15,0 5 0 0,6 0-3 16,-2-7-3-16,8 0-10 15,-9-10-17-15,4-13-6 16,7-7-1-16,-14-21 1 16</inkml:trace>
  <inkml:trace contextRef="#ctx0" brushRef="#br0" timeOffset="309700.6143">13734 16187 36 0,'0'0'36'16,"16"0"0"-16,9 6-5 0,3-3-20 15,7-3-4 1,8 0-2-1,0 0-2-15,2 0-2 16,0 0-8-16,-9 0-21 16,-7-3-8-16,-1 3 0 0,-12-6-1 15</inkml:trace>
  <inkml:trace contextRef="#ctx0" brushRef="#br0" timeOffset="310238.944">14531 16090 14 0,'0'0'33'0,"16"10"1"16,-16-10-3-16,22 4-15 15,1-4-6-15,-3-5-2 16,8-3-3-16,-5-6-1 0,0-1-2 16,-6-3 0-16,-6-1-2 15,-11 0 1-15,-4 0-1 16,-13 3-1-16,-8 8 1 16,-5 5-1-16,-4 6 0 15,-1 8 0-15,2 5 1 31,7 10 1-31,4 6 0 0,13 5 0 16,9 2 1-16,10 2 0 16,11-5 1-16,11-4-1 15,9-3 0-15,3-5-4 16,3-15-4-16,3-4-16 16,-1-5-14-16,-15-17-1 15,4 3-1-15</inkml:trace>
  <inkml:trace contextRef="#ctx0" brushRef="#br0" timeOffset="310535.7052">14745 15731 30 0,'0'0'34'15,"24"10"0"-15,-3-14-10 0,6 4-14 16,8 0-2-16,6-4-2 16,5 4-1-16,-1-4-4 15,-3 2-6-15,-3 2-15 16,-4 0-15-16,-14-9 1 15,2 9-1-15</inkml:trace>
  <inkml:trace contextRef="#ctx0" brushRef="#br0" timeOffset="310803.263">15233 15569 50 0,'0'0'33'0,"0"0"-4"16,0 0-19-16,5-10-16 16,-5 10-21-16,0 0-5 15,0 0-2-15,0 0 12 0</inkml:trace>
  <inkml:trace contextRef="#ctx0" brushRef="#br0" timeOffset="311079.575">15273 15669 31 0,'6'29'36'0,"-6"-5"-1"15,0 4-8-15,6 5-9 16,-11-3-5-16,5 5-4 0,-11-7-2 15,0-3-3-15,-6-3-2 16,-1-9-2-16,-5-4-4 16,-1-9-9-16,3-9-25 15,5 0-1-15,-6-7 1 0,13 1-1 16</inkml:trace>
  <inkml:trace contextRef="#ctx0" brushRef="#br0" timeOffset="311592.1571">15502 15582 6 0,'3'29'29'0,"-9"-7"-1"16,6 6-10-16,-3 0-3 15,3-5-4-15,0 2-1 16,-5-12-2-16,5-2-2 15,0-11-3-15,0 0 0 0,0-16-1 16,0-2 0-16,0-4-1 0,0-3 0 16,5 0-1-16,1-1 0 15,0 4 1-15,4 2-1 16,2 5 0-16,3 5 0 16,1 5 0-16,-2 5 1 15,0 5-1-15,-2 7 1 0,-3 5 0 16,-2 4 0-16,-7 4-1 15,0 3 0-15,0 0-2 16,0-3-7-16,-4-2-12 16,4 4-13-16,0-18 0 15,10 4-1-15</inkml:trace>
  <inkml:trace contextRef="#ctx0" brushRef="#br0" timeOffset="311839.5912">15931 15529 43 0,'0'-9'36'16,"0"9"0"-16,-13 10-11 16,1 5-10-16,5 9-6 15,-8 4-3-15,3 8 0 16,-7 2-3-16,0 8-1 15,3 1-4-15,-2-7-6 32,4-1-12-32,3-5-18 0,-4-12-1 15,10-2 0-15,-5-14 5 16</inkml:trace>
  <inkml:trace contextRef="#ctx0" brushRef="#br0" timeOffset="312271.567">15989 15712 45 0,'10'0'37'0,"8"15"1"31,-2-4-5-31,-1 6-20 0,7 4-5 15,-3 0-3-15,3 6-1 16,-4-3 0-16,-3 4-2 16,-8-8-2-16,-7 0 0 15,-10-4-1-15,-5-7-2 16,-4-5 1-16,-6-8-1 16,5-3-1-16,0-8 1 0,8-4-1 15,6-4 3-15,9-6 0 16,9 1 1-16,7 0 1 15,5 2 1-15,1 1 1 16,1 1 0-16,-5 4-1 16,-2 3 1-16,-7 2-2 15,-9 2 1-15,-10 3-1 0,-5 4-1 16,-6 6-2-16,-10 0-4 16,4 9-11-16,-4 8-21 15,-4-5-1-15,8 9 0 16,2-1 1-16</inkml:trace>
  <inkml:trace contextRef="#ctx0" brushRef="#br0" timeOffset="312971.8773">16442 16025 22 0,'19'-8'35'16,"-19"8"0"-16,25-5 0 16,-1 5-20-16,0-2-5 15,11 2-4-15,-4 2-1 16,3 4-2-16,-5 1-2 15,-4 2 1-15,-7 3-2 32,-12 4 2-32,-12-1-2 0,-9 7 1 15,-10 0 0-15,-6 7-1 16,-4 1 1-16,-4 1-1 16,2-2 1-16,2-3-1 15,7-3-1-15,6-2 1 16,10-4 1-16,12-5 0 0,0-12 0 15,22 7 0-15,5-7 0 16,8 0-1-16,5 0-1 16,3-10-8-16,4-4-27 15,0 4-2-15,-7-7 0 0,0 3-1 16</inkml:trace>
  <inkml:trace contextRef="#ctx0" brushRef="#br0" timeOffset="313241.4268">16756 15866 15 0,'19'-4'34'16,"8"4"-1"-16,-2-4-2 16,12 1-16-16,3 3-5 0,0 0-6 15,-2 0-12-15,-5-7-24 16,1 11-2-16,-15-8 0 16,0 8 1-16</inkml:trace>
  <inkml:trace contextRef="#ctx0" brushRef="#br0" timeOffset="313542.2392">17157 15829 30 0,'4'-18'29'0,"9"3"-8"15,-1 2-4-15,-2-4-4 0,3 6-1 16,-5-3-2-16,2 6-1 16,-5-1-3-16,-5 9 0 15,0 0-1-15,11 5-1 16,-11 7-1-16,0 8 1 16,0 6-1-16,3 7-1 15,0 6-1 1,-3-3-8-16,8 1-24 15,1 0-6-15,-5-14 0 0,9 1-1 16</inkml:trace>
  <inkml:trace contextRef="#ctx0" brushRef="#br0" timeOffset="314095.9271">17479 15661 32 0,'13'0'35'0,"-5"13"2"0,7 6-13 16,4 17-5-16,-3 5-5 16,7 18-2-16,-10 6-2 15,0 12-2-15,-13 5-4 16,-8 1-1-16,-15 1-2 16,-8-13 1-16,-12-4-3 31,-5-14 0-31,0-9 0 0,1-9 0 15,7-14 1-15,5-8 0 16,11-4-2-16,5-5 0 16,11 4-4-16,8-8-5 15,0 0-9-15,-8 9-20 16,8-9 0-16,0-11 0 16,0 11 5-16</inkml:trace>
  <inkml:trace contextRef="#ctx0" brushRef="#br0" timeOffset="353174.7199">22311 4407 21 0,'-31'-65'11'0,"-3"0"-2"16,-12-3-1-16,-9 1-2 16,-13 6 0-16,-10 5 2 15,-12 8 0-15,-7 12 1 16,-4 10-1-16,1 11 0 0,5 15-1 15,8 9 0-15,7 10-2 16,15 0 0-16,14 5-3 16,14-6-1-16,10-6-1 15,9-12 0-15,4-9-2 16,-1-16 0-16,-5-14 0 31,-9-12 1-31,-13-16-1 0,-17-11 0 16,-20-4 1-16,-15-2 1 15,-20 0 0-15,-15 10 2 16,-14 8 1-16,-4 13 0 16,-4 19 0-16,0 13 0 15,5 12 0-15,8 9-1 0,14 9 1 16,15 6-1-16,18 3-1 0,11 2 0 16,16-3-1-16,13-3 0 15,6-6-1-15,5-1-1 16,-6-7-1-16,-6-12 0 15,-11-2-1-15,-14-6 1 16,-15-8 0-16,-12-2 1 31,-14-1 1-31,-11-5 2 0,-7 6-1 16,0 7 1-16,2 8 1 16,0 11-1-16,8 18 1 15,4 14-1-15,12 15 0 16,13 16 0-16,10 7 1 15,11 10-1-15,11 2 0 16,12 0-3-16,12-7-2 0,11-7-1 16,6-13-1-16,3-9 1 0,6-14 0 15,-3-11-1 1,-4-17 2-16,-9-3 2 0,-10-11 3 16,-8-3 1-16,-85-3 7 15,54 25-2 16,-10 14 0-31,-6 20-1 0,-7 15 0 16,0 25 0-16,-1 13-2 16,1 11 0-16,4 8-3 15,6 0 0-15,7-2-2 16,7-7-1-16,8-9 0 16,8-10 0-16,8-8 0 15,4-12 0-15,3-10 0 0,0-10 1 16,3-8-1-16,2-12 1 15,3-7-1-15,2-2 1 16,0 0-1-16,7 5 3 16,-18 54 3-1,29-11-1-15,6 21 2 16,4 18 0-16,7 12 0 0,3 8 1 16,13 9-3-16,10-4-1 15,16-5-2-15,18-10-1 16,16-18-2-16,17-19-1 15,11-11 0-15,13-20-1 0,7-22-1 16,5-15 0-16,0-15 2 31,-3-8 0-31,-11-5 1 16,-7 7 3-16,-11 4 2 0,-15 11 2 16,-10 23 2-16,-11 12 1 15,-8 20-1-15,-6 11 1 16,2 13-2-16,1-4-1 15,15-2-4-15,12-6-3 16,13-13-4-16,14-7-2 0,8-19-2 16,13-11 0-16,1-17-1 15,2 0 1-15,-7-16 3 16,-3 0 4-16,-10-4 6 16,-13-1 4-16,60 4 14 15,-88 24-8 1,-7 5-1-1,1 15 0-15,-6 4-4 16,9 11-3-16,6-1-2 16,11 3-3-16,12-8-4 0,8-8-3 15,18-8-3 1,7-12-3-16,13-8 0 0,1-9-1 16,8-9 3-16,-7-7 5 15,-3 3 6-15,-5 4 7 0,89 9 20 16,-131 21-10-1,-3 19 1-15,-12 8-1 16,3 16-3-16,-2 1-6 16,15 1-5-16,12-2-4 15,12-14-8-15,24-6-5 16,9-21-5 0,14-6-1-16,1-16 1 15,1-6 7-15,-8-11 6 16,-11 0 8-16,-11 7 7 15,73-6 28 1,-121 24-14-16,-3 6-3 16,-4 5-3-16,12 1-6 0,8 0-7 15,13-6-3-15,20-6-3 16,16-18-5-16,3-4-3 16,0-14 0-16,-2-8 0 15,-17-11 3-15,-18-4 3 0,-13-3 3 16,-26-4 3-16,-22 6 4 15,19-64 11 1,-45 59-9-16,8 5-1 0,-1-6-5 16,2 1-1-16,13-5-2 15,2-6 1-15,1-1-2 16,3-2 2-16,-15 2 0 16,-15-1-1-16,-12 5 2 15,-14 3 0-15,-18 0 0 16,-6 0 0-1,-1-2 1-15,-12-4-2 16,5 0 1-16,6-7-1 16,1-5 1-16,6 1-1 15,-3-2 0-15,-2 2 0 16,-17 2 2-16,-9 3-2 16,-81-66 3-1,58 78 0-15,-17 4-1 0,6 1 1 16,-4 2-3-16,12-2-8 15,6 4-24-15,-11-10-2 0,7 10 1 16,-18-7 0 0</inkml:trace>
  <inkml:trace contextRef="#ctx0" brushRef="#br0" timeOffset="354693.7533">18931 3681 33 0,'0'-14'35'0,"0"14"-2"16,-3 10-7-16,-6 12-7 15,-3 16-8-15,-8 8-2 16,-2 12-4-16,-5 1 0 16,2 5-3-16,1-7 1 15,3-7-2-15,2-11 1 16,6-7 0-1,7-19-2-15,6-13 2 16,6-9-2-16,3-14 1 16,3-12-1-16,3-8 0 0,2-9 0 15,3-7 0-15,-2 0-1 16,1 1 1-16,-4 5-1 16,-1 12 0-16,-3 5 1 15,-3 12-1-15,1 13 1 0,-9 11 0 16,12 18 0-16,-5 8 0 15,3 8-1-15,2 6 1 16,4 7 1-16,2 7 1 16,3-4-1-16,1-1-1 15,-2-6 1-15,-3-4-2 16,-3-10 1 0,-8-5-1-16,-6-6-2 15,-10-12-2-15,-6-1-1 16,-13-13-2-16,-2-4 1 15,-6-7 0-15,1-2-1 16,1-8 1-16,8 5 1 16,1-1 3-16,15 4 1 0,4 6 3 15,14 2 0-15,8 7 2 16,8 3 0-16,6 3 1 0,7 0 1 16,6 0-1-1,-4 0 1-15,4 5-1 0,-7-5-2 16,-2 7 1-16,-6-4-1 15,-3 4-1-15,-11-1 1 16,-1 7-1 0,-3-3 1-16,-1 7-1 15,-1-2 0-15,0 3 1 16,2 2-1-16,-1-4 1 16,0-3 0-16,1-1 0 15,-9-12 1-15,21 5 0 16,-9-10 0-16,4-4 0 15,-6-11-1-15,5-2 0 0,1-6-1 16,1 3 0-16,-5-1 0 16,1 1 0-16,-1 4 1 15,-6 3-2-15,1 7 2 16,-7 11-1-16,9-11-1 0,-9 11 1 16,0 0-1-16,0 0 0 15,0 0 0-15,0 0 0 16,-5 11-1-16,5-11 1 0,0 0-2 15,0 0-2-15,0 0-8 16,0 11-28-16,0-11 0 16,0 0-1-16,-11-7 1 15</inkml:trace>
  <inkml:trace contextRef="#ctx0" brushRef="#br0" timeOffset="355016.5755">19789 3914 63 0,'0'0'40'15,"0"0"-1"-15,0 0-9 0,0 0-18 16,0 0-4-16,0 0-6 16,10-9-5-16,-10 9-12 15,14 4-24-15,-14-4 0 16,10-5-1-16,-10 5 0 15</inkml:trace>
  <inkml:trace contextRef="#ctx0" brushRef="#br0" timeOffset="355279.6266">19814 4081 43 0,'0'0'39'16,"-4"10"0"-16,4-10-4 16,0 0-15-16,0 0-6 15,0 0-3-15,0 0-4 0,0 0-2 32,0 0 0-32,10 7-2 0,-10-7-2 15,0 0-5-15,0 0-29 16,10-6-9-16,-10 6-1 15,0 0 1-15</inkml:trace>
  <inkml:trace contextRef="#ctx0" brushRef="#br0" timeOffset="356034.6265">16554 4568 11 0,'-13'-2'66'32,"13"2"-34"-32,4 9-10 15,15 9-6-15,5 2-5 0,8 8-4 16,3 6-2 0,6 6-1-16,0 4-3 0,-3-5-6 15,-1-1-12-15,-4-2-19 16,-11-17-1-16,-3-5 1 15,-19-14-1-15</inkml:trace>
  <inkml:trace contextRef="#ctx0" brushRef="#br0" timeOffset="356298.1566">16895 4593 29 0,'0'-18'33'16,"0"18"2"-16,0 0-4 15,-21 9-14-15,5 10-6 16,-9 3-4-16,-3 10-2 16,-9 0-1-16,3 6-1 15,-3-4-2-15,3 2-2 16,5-3-1-16,5-8-3 0,11-5-7 16,-2-4-9-16,15-16-15 15,-3 14 0-15,3-14 0 16,0 0 10-16</inkml:trace>
  <inkml:trace contextRef="#ctx0" brushRef="#br0" timeOffset="356636.477">16959 4705 18 0,'17'15'28'15,"-17"-6"1"-15,12 8-11 16,-7 6-9-16,0 1 0 16,0 4-2-16,-5-4-1 0,6-2-2 15,-6-5 1-15,0-2-1 16,0-15 1-16,0 0-1 16,-13 0 1-16,8-15-1 15,-4-7 0-15,2-4 0 16,-2-12-2-16,1 0-1 15,1-4-1-15,4 1 1 0,-1-1-1 16,4 5 0-16,4 0 1 16,0 5-1-16,4 8-1 0,7 1 1 15,5 4 0 1,5 1-3-16,6 8-3 0,-1-1-8 16,8 4-11-16,4 7-10 31,-7 0 1-31,2 9-1 0</inkml:trace>
  <inkml:trace contextRef="#ctx0" brushRef="#br0" timeOffset="356899.5226">16989 4855 28 0,'8'18'32'16,"-8"-18"0"-16,25 17-11 16,0-8-9-16,3 0-5 0,2-4-15 15,-7-10-22 1,10 8-1-16,-17-14-1 15,3 5 2-15</inkml:trace>
  <inkml:trace contextRef="#ctx0" brushRef="#br0" timeOffset="357184.7093">17155 4682 7 0,'13'-7'31'0,"2"14"1"15,-15-7-3-15,16 18-12 16,-6 0-5-16,-4-5-3 15,2 2-2-15,-8-5-2 0,0-10-1 16,0 0-3-16,10 0 0 16,-3-10 0-16,2-7-1 15,3-4 1-15,2-1-1 16,0-1 0-16,1 5 1 16,1 8 0-16,-3 5 1 0,-2 8 0 31,-2 9 1-31,-4 2-1 15,1 9-1-15,-3 0-6 16,-3 6-16-16,0-12-14 16,8 5 0-16,-8-22-2 0</inkml:trace>
  <inkml:trace contextRef="#ctx0" brushRef="#br0" timeOffset="357639.1098">17503 4533 23 0,'11'0'30'0,"-5"-9"1"15,11 9-2-15,4-6-21 16,-1 2-3-16,5-1-2 16,-2 5 0-16,-3 0-1 0,-2 0-1 15,-6 9 0-15,-2 1 0 16,-5 4 0-16,-5 3 0 0,3 4 0 16,-3 5 1-16,0 1 0 15,5 3 2-15,2 3-1 16,0 0 0-16,3 1 1 15,-1-5-1-15,-2 4 0 0,-1-6 0 16,-1-2-1-16,-10-6 1 16,-3-4-1-16,-9-4-1 15,-2-5 0-15,-6-2 0 16,1-4-4-16,0-4-7 16,-2 4-23-16,1-10-3 31,13 6-1-31,-2-6 0 0</inkml:trace>
  <inkml:trace contextRef="#ctx0" brushRef="#br0" timeOffset="358087.403">18423 4657 29 0,'0'-17'33'0,"0"17"1"0,-29-15-9 15,3 7-6-15,-2 8-6 16,-6 0-4-16,4 11-4 16,-2 1-2-16,7 9-1 15,7 4-1-15,7 4-1 16,11 2 1-16,7 1 0 15,8-7 0 1,7 1-1-16,9-5 0 16,2-10-4-16,3-5-7 15,-1-6-11-15,-4-9-14 16,2 3 0-16,-12-10-1 0</inkml:trace>
  <inkml:trace contextRef="#ctx0" brushRef="#br0" timeOffset="358356.9576">18203 4734 33 0,'0'0'34'0,"6"12"1"16,10-7-7-16,8-5-14 0,10 5-5 15,5-1-7-15,3-1-23 16,-3-5-13-16,5 2 0 15,-10 0-1-15</inkml:trace>
  <inkml:trace contextRef="#ctx0" brushRef="#br0" timeOffset="358673.3964">18965 4492 27 0,'-5'-14'33'15,"5"14"1"-15,0 9-2 16,-2 5-14-16,2 18-7 16,0 5-5-16,0 10-3 15,-6 4 1-15,6 5 0 0,0-2-3 16,0-6-4-16,0 3-11 15,0-9-17-15,0-19-5 16,7-2-1-16,-7-21 0 16</inkml:trace>
  <inkml:trace contextRef="#ctx0" brushRef="#br0" timeOffset="358942.9622">19096 4575 34 0,'0'-12'37'0,"0"12"-2"16,0 0 0-16,0 0-18 16,-11 21-8-16,6 3-3 31,1 8-3-31,0 5 0 0,4 6-1 16,-4 3 0-16,9 0-1 15,-5 0-2-15,6-10-3 16,0-2-9-16,0-5-21 15,-6-16-4-15,8-4 0 16,-8-9 0-16</inkml:trace>
  <inkml:trace contextRef="#ctx0" brushRef="#br0" timeOffset="359375.3037">18927 4533 22 0,'7'-24'36'15,"2"-5"0"-15,13 8 1 16,3 4-17-16,10 4-8 16,8 10-4-16,2 7-3 15,3 11-2-15,-5 6-2 16,-9 9 0-16,-10 7 0 0,-11 0-2 15,-13 1-1-15,-10-1 1 16,-8-5-1-16,-12-4 0 16,-2-1 1-16,-2-9-1 15,3-7 1-15,2-2 0 16,6-4 2-16,6-5-1 16,17 0 0-1,0 0 1-15,0 0 0 16,28 18-1-16,-4-6 2 0,6 0-1 15,1 4 1 1,3 1 1-16,-3-4 0 0,0 6 0 16,-6-5 0-16,-3-1 0 15,-6-6-1-15,-2 1 0 16,-5-2-2-16,-9-6-1 0,12 8-9 16,-12-8-28-16,0 0-2 15,-12 0 1-15,1-10 0 16</inkml:trace>
  <inkml:trace contextRef="#ctx0" brushRef="#br0" timeOffset="361064.2006">19928 4896 27 0,'17'23'33'0,"-14"-5"-1"15,2 11-9-15,-10-1-12 16,-3 5-13-16,-1-1-26 0,-9-18-2 16,9-2-2-16,-7-17 0 15</inkml:trace>
  <inkml:trace contextRef="#ctx0" brushRef="#br0" timeOffset="361527.7864">20417 4657 23 0,'0'0'32'0,"0"0"1"16,16 11-9-16,4-4-11 15,2-1-5-15,8 4-1 16,-1-5-1-16,3-1-2 0,-6-4-2 16,-2-4 0-16,-7-1-1 15,-8 0 0-15,-9 5-1 16,-10-11 0-16,-9 11 1 15,-2 0-2-15,-7 11 1 16,2 3-1-16,-1 6 1 31,6 2-1-31,8 6 1 0,7 3-1 16,13-1-2-16,5-3-4 16,12 1-4-16,5-5-1 15,13-8-4-15,5-1-10 16,-4-14-8-16,10 0 2 15,-13-10 21-15</inkml:trace>
  <inkml:trace contextRef="#ctx0" brushRef="#br0" timeOffset="361797.3526">20914 4798 12 0,'-16'-23'32'0,"4"8"1"0,-9-3-8 16,2 3-6-16,-1 6-6 15,-1 4-3-15,2 9-3 31,2 3-2-31,6 6-1 0,4 1-1 16,7 6 0-16,5 2-1 16,7 1 1-16,6-3 0 15,5-4-1-15,1-4-2 16,2-4-4-16,1 2-13 16,1-8-20-16,-16-11 0 15,2-2 0-15,-14-8-1 0</inkml:trace>
  <inkml:trace contextRef="#ctx0" brushRef="#br0" timeOffset="362066.9157">20817 4548 24 0,'0'0'33'0,"-8"-17"0"0,8 17-3 16,0 0-29-16,0 0-27 15,14 10-4-15,-14-10-3 0,20 20 2 16</inkml:trace>
  <inkml:trace contextRef="#ctx0" brushRef="#br0" timeOffset="362383.3641">21089 4703 9 0,'0'0'29'0,"12"2"1"0,-12-2-6 16,26 0-12-1,-4 0-5-15,4 0-2 0,1 5-1 16,1-5-1-16,-1 0 0 16,-5 0-2-16,-6 0 1 15,-16 0-1-15,0 0 1 0,0 0 0 16,-24 12 1-16,3-2 0 15,-2 4 0-15,2-1 0 16,1 6 0-16,5-4 0 16,12 6 0-16,6-4-1 15,10 1 0-15,9-5-3 16,0-4-5 0,7 0-13-16,7-3-15 15,-11-10-1-15,8 4 0 16,-10-5 7-16</inkml:trace>
  <inkml:trace contextRef="#ctx0" brushRef="#br0" timeOffset="362900.1975">21602 4696 32 0,'-7'0'24'16,"-11"0"-3"-16,1 0-5 15,0 9-4-15,0-4-2 16,6 9-2-1,3-1-2-15,8-1-1 16,7 0-1-16,6-3 0 16,4-4 0-16,4 2-1 15,0-7 0-15,-1 2 0 16,-3-4-2-16,-3 0-1 16,-14 2 0-16,10-11-1 15,-10 11 0-15,-16-8 0 0,0 8 0 16,-6 0 0-16,0 5 0 0,-5 4 1 15,0 4 0-15,3 1 0 16,5 5 1-16,6 2 1 16,6 0 0-16,12 2 1 15,5-6 0-15,6 2 1 32,8-9-1-32,4 3 1 0,1-8-2 15,0-3-3-15,0-2-6 16,-7 0-26-16,-6-10-4 15,0 6 0-15,-13-6 0 16</inkml:trace>
  <inkml:trace contextRef="#ctx0" brushRef="#br0" timeOffset="363837.2775">15548 5854 13 0,'-3'10'29'16,"6"12"-1"-16,-3 7-8 16,-4 2-7-16,4 1-2 15,0-3-2-15,0 0-4 31,0-12-2-31,0-7-1 0,0-10-1 16,0-14 0-16,0-9 0 16,-3-5 1-16,3-4-2 15,0-2-1-15,0-1 1 16,6 2 0-16,2 8 0 16,2 7 0-16,4 8 0 15,5 7 0-15,1 8 1 0,0 7 0 16,0 2-1-16,1 4 1 0,-4 1 0 15,-7 4 0 1,1 0-1-16,-9 1-3 0,5-4-7 16,-7-1-10-16,-4-5-10 15,8 5-3-15,-8-10 1 16</inkml:trace>
  <inkml:trace contextRef="#ctx0" brushRef="#br0" timeOffset="364169.7683">15999 5978 26 0,'0'-21'30'0,"6"2"-6"16,-6 2-5-16,-3-4-6 15,0 5-1-15,-12 0-3 16,3 2-3-16,-11 2-1 15,5 6-1-15,-7 6-2 0,3 3 0 16,1 7-1-16,5 8 0 0,7 6 1 16,2 3-1-1,7 1 1-15,13 1 0 16,0-6 1-16,9 0 0 0,2-8 1 16,4-3-2-16,-4-12 0 15,0-6-4-15,2 0-12 31,-7-9-22-31,-13-8 0 0,0 0-1 16,-9-10 0-16</inkml:trace>
  <inkml:trace contextRef="#ctx0" brushRef="#br0" timeOffset="364454.905">15887 5629 38 0,'0'0'25'15,"-12"-12"-13"-15,12 12-24 16,0 0-12-16,0 0-4 16</inkml:trace>
  <inkml:trace contextRef="#ctx0" brushRef="#br0" timeOffset="364771.3376">16067 5784 13 0,'9'-31'30'0,"-5"-10"1"16,11 7-10 0,0 1-4-16,2 3-3 15,1 13-2-15,-2 7-1 16,4 20-2-16,-7 9-2 16,3 17 0-16,-7 6-3 15,4 9 1-15,-1 2-1 16,3 2-1-16,-2-6-1 15,-1-5 0-15,0-12 0 0,-1-7-2 16,-3-8 2-16,-8-17-2 0,0 0 0 16,0 0 0-1,-6-14-1-15,-7 5 1 0,-2 6-2 16,-10 3 1-16,1 0-2 16,-2 3-2-16,5 10-8 15,-6 0-17-15,10-7-8 0,17-6 0 16,-8 0 0-16</inkml:trace>
  <inkml:trace contextRef="#ctx0" brushRef="#br0" timeOffset="365303.9397">16681 6002 3 0,'-6'-13'26'0,"-12"-10"-5"16,5 1-3-16,-3-2-1 15,-5 3-2-15,3 3-1 0,-2 3-4 16,2 6-3-16,-4 6-2 15,6 6-2-15,1 4-1 32,3 10 0-32,2 2 0 0,8 6-1 15,2-3 2-15,8 4-1 16,2-7 2-16,8-1-1 16,2-7 0-16,4-3 0 15,-2-8-1-15,5-9-1 16,1-4-2-16,-4-2 1 15,3-2-1-15,-6-5-1 0,-2 1 1 16,-5 4 0-16,-1 1 0 16,-7 3 1-16,-6 13 2 15,7-12-1-15,-7 12 2 16,0 0 0-16,-9 17 0 16,9-3 0-16,-2 6 1 15,4 2-2-15,-2 1 0 0,5-1-2 16,8 0-14-16,2 0-24 15,-8-12 1-15,9-3-1 0,-8-7-1 16</inkml:trace>
  <inkml:trace contextRef="#ctx0" brushRef="#br0" timeOffset="365904.4811">17425 6038 44 0,'-24'-7'37'15,"11"-4"0"-15,-9-11-5 0,0-8-19 16,2-7-5-16,-5-11-4 15,3-8-2-15,2-3-1 0,6 0 0 16,4 4 0-16,10 1-2 16,3 8 1-16,10 9 0 15,9 14-1-15,4 11 0 16,6 15 1-16,-1 8-1 16,-7 18 0-16,-14 12 1 15,-10 13 0-15,-15 4-1 0,-8 7-1 16,-8-5 0-16,-5-2 1 15,-1-9-2-15,6-8 2 16,9-12-2-16,13-10 3 16,9-19 0-16,12 5 0 15,9-11 2-15,2-5 0 32,8-1 1-32,5-3-1 0,2-1-1 15,-4 3-7-15,-4 6-29 16,-11-7-1-16,-1 7 0 0,-13-5-1 15</inkml:trace>
  <inkml:trace contextRef="#ctx0" brushRef="#br0" timeOffset="366404.9774">17875 5784 26 0,'0'0'32'0,"-7"24"2"16,1 4-7-16,-1 13-12 15,1 9-5-15,1 8-3 32,-2 2-3-32,7 5-4 0,0-9-5 15,0-11-7-15,4-13-16 16,3-6-6-16,-7-26-2 15,0 12 0-15</inkml:trace>
  <inkml:trace contextRef="#ctx0" brushRef="#br0" timeOffset="366790.5371">17834 5927 7 0,'28'5'27'0,"-6"0"-2"16,7 7-6-16,0-2-5 15,1-3-3-15,-3 2-3 16,-3-4 0 0,-6 0-4-16,-5-11 0 15,-13 6-1-15,13-16-2 0,-13 16 1 16,0-14-1-16,0 14-1 16,0 0 1-16,0 0 0 15,-10 0-1-15,10 11 0 16,0 2 1-16,-3-1 0 15,3-2 1-15,0-10-2 0,0 0 0 16,0 0 1-16,18-12-1 16,-7-3 0-16,5-3 0 15,0 0 0-15,4-2-1 16,0 5 0-16,-2 6 2 16,0 4-1-16,-3 5-1 15,-6 3 1 1,-2 11-2-16,-1 1-8 15,-6-1-22-15,11 8 0 16,-8-7-1-16,8 7 4 16</inkml:trace>
  <inkml:trace contextRef="#ctx0" brushRef="#br0" timeOffset="367175.5176">18566 5906 21 0,'-22'-15'30'0,"-6"-7"1"15,5 12-11-15,-2 1-6 0,5 9-5 16,6 9-3-16,6 6-2 16,8 6-1-16,0 4 1 15,10-1 0-15,4-2 0 16,6-6-1-16,-2-3 2 15,3-9-3-15,-7-8 1 16,-2-9 0 0,-6-10-2-16,-6-7 1 15,-7-8-1-15,-6-8 0 16,-4-3-1-16,1-4 1 16,0 2-1-16,3 4-1 15,7 5-1-15,6 3-3 0,9 13-5 16,4 9-13-1,6 7-13-15,12 19 0 0,-3-1 0 16</inkml:trace>
  <inkml:trace contextRef="#ctx0" brushRef="#br0" timeOffset="367792.8251">18834 5779 32 0,'-26'-7'32'0,"7"14"-1"15,-2-2-12-15,1 3-6 16,7 7-5-16,4-1-2 16,9 7-1-16,4-6-1 0,9 2 0 15,5-5-1-15,0-2 0 16,2-3-1-16,-2-7 0 15,-2 0-1-15,-3-3 0 0,-13 3-1 16,7-11-1 0,-7 11 1-16,-14-6-1 15,1 6 0-15,-5 0 0 0,-1 6 1 16,1 4-1-16,-2 6 1 0,5 1-1 16,2 1 2-16,7 2-1 15,6-1 1-15,6-1-1 16,4-4 2-16,6-6-1 15,6-8 0-15,2 0 1 32,1-5-1-32,2-7 0 0,-2-2 0 15,-3-5 0-15,-1 1-1 16,-5 3 1-16,-3-2-2 16,-2 5 2-16,-4 3-1 15,-7 9 2-15,10 0-2 16,-5 9 1-16,-2 6 1 15,2 0-1-15,-1 4 0 0,3-3 0 16,-3-1 0-16,2-2 0 16,4-2 1-16,-1-8-1 15,2-7 0-15,-1-5 1 16,3-4-1-16,1-2 0 16,-1-2-1-16,2-3-2 0,-4 3-4 31,-6-2-13-31,-5 5-20 0,0 14 0 15,0-10 1 1,0 10-1-16</inkml:trace>
  <inkml:trace contextRef="#ctx0" brushRef="#br0" timeOffset="368078.0126">19276 5839 6 0,'0'0'31'16,"9"-10"3"-16,4 17-5 15,-13-7-8 1,15 16-5-16,-5 3-3 16,-6 1-3-16,0 6-2 15,-4-1-2-15,0 2-5 16,0-1-6-16,-5-7-20 15,2-4-12-15,6-2 0 0,-3-13 0 16</inkml:trace>
  <inkml:trace contextRef="#ctx0" brushRef="#br0" timeOffset="368463.48">19520 5877 38 0,'20'7'34'16,"-20"-7"0"-16,14 12-5 15,-4-3-20-15,-7 2-3 16,-3 0-1-16,-5 2-2 16,-3-2 0-16,-5 1-2 31,1 0 0-31,-1-2 0 0,-1-3 0 15,3-1 0-15,11-6-1 16,0 0 0-16,0 0 1 16,0-13-2-16,14 6 2 15,3-5-2-15,1 3 1 16,3-2-1-16,-1 5 2 16,-5 0-2-16,-2 3 2 0,-13 3 0 15,9 0 1-15,-9 0-1 0,-9 9 0 16,1 1 1-16,5 1-1 15,3 1 0-15,0 0-4 16,12 1-5-16,0-1-12 16,1-5-16-16,13 6-1 15,-4-10 0 1,8 5 4-16</inkml:trace>
  <inkml:trace contextRef="#ctx0" brushRef="#br0" timeOffset="368795.5425">20097 5944 29 0,'18'0'34'0,"-18"0"1"15,0 0-11-15,-8 15-9 16,-16-8-3-16,-4 9-4 16,-8-3-1-16,-4-1-3 15,1-3-2-15,2-4-1 0,4-5-1 16,8-4 0-16,7-9-1 15,9-2 1-15,9-3-2 0,5 0 2 16,10 1-1 0,1 1 1-16,6 6-1 0,3 3 2 15,-1 7 0-15,2 7 0 16,-3 7 1-16,-3 4-1 16,-4 1 0-16,-1 2-1 31,-5 1-2-31,-4-5-6 0,0 1-16 15,1-4-12-15,-7-14-1 16,0 0 0-16</inkml:trace>
  <inkml:trace contextRef="#ctx0" brushRef="#br0" timeOffset="369080.7313">19909 5600 26 0,'-13'-36'34'15,"13"19"1"-15,0 17-2 16,0 0-15-16,13 12-9 16,-2 13-15-16,1 8-28 15,-9-1 0 1,8 5-1-16,-11-8 1 16</inkml:trace>
  <inkml:trace contextRef="#ctx0" brushRef="#br0" timeOffset="369999.0229">20951 5845 20 0,'-13'0'28'0,"1"0"-5"0,-4 0-9 15,-1 5-4-15,1 4-3 16,3 0-2-16,5 1-2 16,8-10-1-16,5 19-1 15,5-11 0-15,8-3 1 16,-1-5-1-16,0 5 0 0,-2-5 0 16,-3-5-1-16,-12 5 1 0,0 0-1 15,-15-4 1 1,-3 8-1-16,-1 6 2 0,-3 1-1 15,2 4 2-15,4 2 0 16,5 0 1-16,11 2 0 31,4-6 0-31,7 2 0 16,4-8 0-16,6-3-2 0,1-4-7 16,-3-9-14-16,-5-8-15 15,3 7 0-15,-11-10 0 16</inkml:trace>
  <inkml:trace contextRef="#ctx0" brushRef="#br0" timeOffset="370415.3454">20951 5679 20 0,'0'0'21'0,"0"0"-5"15,0 0-14-15,0 25-6 0,7-5 2 16,2 9 2-1,7 2 6 1,9 6 4-16,5-4 3 16,8-1 3-16,2-3 1 15,6 0 0-15,-5-12-1 0,3-3-3 16,-8-10-5-16,-5 0-3 16,-8-9-3-16,-7-5-1 15,-12-7-1-15,-4-5 0 16,-13-1-1-16,-6 3 0 0,-5 2 0 15,-4 0 0-15,-5 8 0 16,2 8 0-16,0 9 1 16,5 7 0-16,5 11 0 15,6 6 1-15,8 4-1 16,7 10 0-16,0 1 2 16,9 0-1-1,2 0-1-15,0-1-1 16,5-2-5-16,-3-5-19 15,0-15-12-15,4-1 0 16,-3-16 0-16</inkml:trace>
  <inkml:trace contextRef="#ctx0" brushRef="#br0" timeOffset="370700.5337">21429 5889 34 0,'32'0'34'0,"-3"4"1"16,9 12-4-16,-2 11-17 16,-3 3-4-16,0 15-5 0,-6 2-5 15,-6-5-10-15,-4-4-16 16,2 2-9-16,-10-20-1 16,3-6-1-16</inkml:trace>
  <inkml:trace contextRef="#ctx0" brushRef="#br0" timeOffset="370985.7135">21763 5891 41 0,'-14'0'36'0,"-9"5"1"16,-4 9-8-16,-5 8-13 15,-12 5-5-15,-2 9-5 0,-6 3-4 16,3-1-7-16,9 3-21 0,5 3-12 15,-1-17 0 1,19 1 0-16</inkml:trace>
  <inkml:trace contextRef="#ctx0" brushRef="#br0" timeOffset="371317.7816">22047 5966 28 0,'-18'-20'32'0,"-12"-5"-2"15,2 4-9-15,-1 12-7 16,-2 1-5-16,6 8-3 15,1 6-1-15,9 5-1 0,6 9 0 16,9 4-1 0,3 0 0-16,9 0 0 0,4-4 0 15,8-1-1-15,3-8-1 16,3-3 0-16,1-8 1 0,-1-7-2 16,-1-6 1-16,-1-5 0 15,-4-2-1-15,-8 3 1 16,-2-1 0-16,-4 3 0 31,-5 4 0-31,-5 11 1 0,0 0-1 16,10 7-1-16,-10 6 2 15,3 6-1-15,1 0 0 16,3 2 0-16,1-4 0 16,1-1 0-16,4-6 0 15,2-5 0-15,2-10 0 16,1-3 0-16,1-6-1 0,-2-5-2 15,-2 4-3-15,-4-7-12 16,-3 3-22-16,0 5 1 16,-5 0-1-16,6 7 0 15</inkml:trace>
  <inkml:trace contextRef="#ctx0" brushRef="#br0" timeOffset="371756.1266">22600 5905 29 0,'12'-2'30'0,"16"8"-4"16,0-6-11-16,6 3-5 16,1 0-4-1,-1-3-2-15,-1 0-2 16,-8 0-1-16,-8 0-1 16,-17 0 0-16,0 0-1 15,-13-5 1-15,-10 5 0 16,-3 5 0-16,-3 0 2 15,-1 4 1-15,7 4-1 0,3 2 2 16,7 7 0-16,6 0 0 0,10 3-1 16,7-1 1-1,10 1-2-15,5-4-4 16,3-1-4-16,7-7-10 0,8-1-13 16,-5-12-4-16,14 0-1 15,-6-16 5-15</inkml:trace>
  <inkml:trace contextRef="#ctx0" brushRef="#br0" timeOffset="372219.4595">23189 6043 18 0,'10'0'34'16,"-21"0"-1"-16,-2 10-2 15,-14 0-14-15,-7-1-7 16,-3 1-4-16,-6-5-2 31,9-5-3-31,-2 0-1 0,7-5-1 16,3-3-1-16,9-3 1 15,11-2-1-15,6-4 1 16,13 4 0-16,-1 0 1 16,9 7 1-16,1 6 2 15,0 0 0-15,5 6 1 16,0 4 1-16,0 6 0 0,-2 1-1 16,-2 1 0-16,-5 0 0 15,7-3-2-15,3 0 0 0,0-6-1 16,-3-2-1-16,-3-7 0 15,2 0-1-15,4-7 0 16,3-7-1-16,-2-1-1 31,-9-2 1-31,-4-4 0 0,-1-1 0 16,-2 3 1-16,3 0 0 16,-10 6 1-16,-6 13 2 15,-6-10-1-15,6 10 1 16,-4 13 0-16,4 1 1 15,3 5-1-15,-3 5 0 16,3-1 0-16,2-2 0 0,3 0-1 16,5-2-5-16,-13-6-14 15,0-13-21-15,13 15 1 16,-13-15-1-16,0 0 0 16</inkml:trace>
  <inkml:trace contextRef="#ctx0" brushRef="#br0" timeOffset="373104.8716">17439 6559 30 0,'-17'15'29'0,"-8"-2"-7"15,7 9-8 1,4 5-3-16,6 2-3 0,11 5-2 16,10-3 1-16,12-2 0 0,5-11-1 15,5-4 1-15,-6-8-1 16,0-4-1-16,-11-5-1 15,-18 3 0-15,-3-21-1 16,-18 12-2-16,-6-1-3 31,-4 0-5-31,2 4-15 0,5 3-13 16,5-7-2-16,19 10 1 16,7-16 6-16</inkml:trace>
  <inkml:trace contextRef="#ctx0" brushRef="#br0" timeOffset="373490.5017">17790 6574 13 0,'-17'-19'32'0,"6"19"0"0,-9 0 0 31,1 0-18-31,6 15-4 0,1-1-5 16,8 6-2-16,4-2 0 16,10 1-1-16,2-6 0 15,5 0-1-15,1-3 1 16,-2-3-2-16,-4-7 0 16,-2-2 0-16,-10 2-1 15,0-10 0-15,0 10 0 0,-20 0 0 16,5 0 0-16,-1 3 1 15,1 1 1-15,2 9-1 16,1 0 2-16,8 5 0 16,8-4 1-16,8-1 0 15,3-2-1-15,7-1-4 16,6 0-18-16,9-3-14 0,-12-11-1 16,11-1 0-16</inkml:trace>
  <inkml:trace contextRef="#ctx0" brushRef="#br0" timeOffset="373960.386">18749 6640 9 0,'-29'-11'31'0,"4"17"1"16,-12-3-3-16,2 2-12 16,8 9-6-16,-2 4-4 15,15 6-3-15,8 5 2 16,11 2-2-16,5-6 1 0,14-2 0 16,5-4-1-1,5-6 0-15,-1-7 0 0,-3-6 0 16,-7-10-2-16,-10 0 0 15,-13-5-2-15,-15-1-2 0,-8 3-6 16,-9-3-13-16,-3 1-16 16,6 5-1-16,-1 0 1 15,11 7 1-15</inkml:trace>
  <inkml:trace contextRef="#ctx0" brushRef="#br0" timeOffset="374259.8255">18854 6705 34 0,'13'0'33'15,"-13"0"-1"-15,0 0-10 16,0 0-7-16,0 0-7 16,10 19-2-16,-10-6-2 15,5 6-1-15,0-1 0 16,4 2 1-16,1-2-1 15,6-1 1-15,-1-7-1 16,6-3 1-16,2-7-1 0,2-5 0 16,-3-7-1-16,0-5-1 0,-4-2-1 15,-5-4-4-15,-3 3-5 16,-10-5-15-16,-8-1-14 16,4 13 0-16,-7-6-1 15,11 19 5-15</inkml:trace>
  <inkml:trace contextRef="#ctx0" brushRef="#br0" timeOffset="374776.5637">19207 6580 27 0,'5'-26'32'0,"-8"-5"-1"16,3-1-9-16,0 4-7 15,0 2-5-15,5 10-1 16,-5 4-3-16,0 12 1 15,5 16-2-15,4 9 1 16,1 11-2-16,6 7 0 0,2 8 0 16,2 9-1-16,-3 3 1 15,-1-1-2-15,-13-1 0 16,-8-2-1-16,-9-10-3 16,-10-8-1-16,-7-6-7 15,-9-20-11-15,6-11-12 16,8-8-6-1,2-14 0-15,15-2 0 16</inkml:trace>
  <inkml:trace contextRef="#ctx0" brushRef="#br0" timeOffset="375077.8776">19489 6723 42 0,'10'0'35'0,"-10"0"0"16,5 13-9-16,1 1-12 15,-2 1-5-15,7 5-3 16,0-2-1 0,7-1 0-16,3-5-2 15,3-3 0-15,0-5-1 16,3-4 0-16,-3-10-1 15,-4-5-2-15,-3 0-6 16,-11-4-14-16,-6 1-17 16,0 3 0-16,-8-5-1 15,2 10 1-15</inkml:trace>
  <inkml:trace contextRef="#ctx0" brushRef="#br0" timeOffset="375579.2343">19792 6649 40 0,'14'8'36'0,"2"12"1"16,-5 2 1-16,1-3-23 0,7 15-7 16,-6 0-4-16,-1 4-1 15,-3 1-4-15,-9 0 0 16,0 0-3-16,-10-10-2 16,2 1-3-16,-9-14-1 15,3-3 0-15,-5-13 0 31,6-8 1-31,2-13 2 0,7-4 1 16,4-4 3-16,12-8 3 16,7 3 2-16,6-2 3 15,6 4 1-15,2 0 1 16,1 11 0-16,-6 3 1 16,0 10 0-16,-11 4-1 15,-2 8 0-15,-15-4-2 0,8 24-2 16,-8-7 0-16,0 2-1 15,-3-4 0-15,3-1-1 16,0-14 0-16,7 12-1 0,4-12 0 16,4-5 0-16,2-6 0 15,1-2 0-15,0 1 0 32,0 3 0-32,-1 1 1 0,-4 8-1 15,0 0 1-15,-4 7 0 16,-2 3-1-16,-1 5 1 15,-1 2 0-15,-1-2-2 16,1 4-2-16,-5-9-7 16,0-10-24-16,6 16-3 15,-6-16-1-15,0 0 0 0</inkml:trace>
  <inkml:trace contextRef="#ctx0" brushRef="#br0" timeOffset="375864.4096">20140 6504 45 0,'-7'-12'36'16,"7"12"0"-16,0 0-3 15,0 0-24-15,0 0-11 0,4 21-20 16,-1-2-13-16,-6-9-1 16,6 9 0-16</inkml:trace>
  <inkml:trace contextRef="#ctx0" brushRef="#br0" timeOffset="376396.5833">20896 6757 19 0,'24'-10'27'15,"-12"-10"3"-15,14-4-13 16,-2-6-5-16,-1-5-2 16,1 0-2-16,-5-4 0 15,-3 7 0-15,-5 0 0 16,-4 14-2-16,-7 18-1 15,0 0-1-15,-7 18 0 0,7 18-2 16,3 12-1-16,8 12 0 16,-7 7 0-16,-1 6 0 0,-3 1 0 15,-7-4 0 1,-7-10-1-16,-7-8-1 0,-5-11-2 16,-7-16-5-16,5-13-5 15,2-15-7-15,11-16-9 0,15-6-7 16,0-8 0-16,20-2 9 15</inkml:trace>
  <inkml:trace contextRef="#ctx0" brushRef="#br0" timeOffset="377545.6463">21477 6679 20 0,'0'0'29'16,"-24"-3"-8"-16,6 3-4 16,-1 6-5-16,4 3-3 15,2 6-3-15,7 0-1 0,6 1-2 16,7-1-1-16,8-3 0 16,1-1 0-16,2-1-1 0,0-4-1 15,-2-3 0 1,-3-3-1-16,-13 0-1 0,12 0 0 15,-12 0 0-15,-15 9 0 32,-1-4 2-32,-2 7-1 0,2 0 2 15,-2 5 1-15,5 4 1 16,4-2 1-16,9-2 0 16,4-4 0-16,13-4 0 15,0-4 0-15,4-5 0 16,0-6-1-16,3-6-1 15,-4-5-1-15,1-2 0 0,-5-2 0 16,-4 2-1-16,-2 0 0 16,-2 2 0-16,-3 2 0 15,-5 15 0-15,0 0 0 16,0 0 0-16,9 10 0 16,-6 5 0-16,3 4 1 15,1-2 0-15,4 2 0 0,2-1 0 16,0-9 1-16,5-1-1 15,-3-8 1-15,3-4-1 16,-5-6-2-16,-1-2-3 16,-5-2-5-16,-1-4-9 0,-6-5-11 15,2 6-1-15,-5-4 0 32,0 2 6-32,0-4 6 0,-3-1 15 15,6 1 3-15,-9 0 5 16,9 4 18-16,-9-3 4 15,9 7-1-15,-3 2-4 16,3 13 5 0,0 0-18-16,13 18-4 15,-4 4-1-15,11 8-2 0,1 8 1 16,8 7-1-16,1 5 1 16,0 1-2-16,3-2 1 15,-8 1-1-15,-7 0 0 16,-11-4 0-16,-7-3-1 15,-12-7-1-15,-7-6 0 16,-6-2-1 0,-2-10-1-16,-2-4 0 15,7-8 0-15,4-13 0 16,12-6 0-16,6-9 0 0,17-9 1 16,6-6 0-16,11-6 2 15,6-6-1 1,7 2 1-16,0 0 0 0,-2 3 1 15,-8 9-1-15,-6 3 2 16,-6 10-1-16,-8 8 1 0,-5 8 1 16,-12 6-1-16,8 10 1 15,-8 5-1-15,-3 2 1 16,3 4-2-16,-3 1 1 16,3-2-1-16,0-1 0 15,0-6 0-15,0-13 0 0,19 9 0 16,-6-14-1-16,4-5 1 15,2-4-1-15,1-4 1 16,1-1-1-16,1 2 0 16,-4 3 0-16,-1 4 1 15,-2 10 0-15,-3 3 1 32,0 9 1-32,-2 3-1 0,0 5 1 15,-4 0 0-15,5 2 0 16,-6-3-2-16,1-6-2 15,5 2-6-15,-11-1-27 16,0-14-3-16,0 0-2 16,7-10 1-16</inkml:trace>
  <inkml:trace contextRef="#ctx0" brushRef="#br0" timeOffset="378214.6416">22771 6476 57 0,'0'0'37'0,"0"10"0"15,3 8-15-15,1 12-10 0,-8 1-6 32,4 7-7-32,6 2-19 15,1 2-17-15,-7-9 1 16,5 5-1-16</inkml:trace>
  <inkml:trace contextRef="#ctx0" brushRef="#br0" timeOffset="378515.9553">22750 7011 60 0,'0'0'39'0,"0"0"-3"16,0 0-8-16,18-4-9 15,-18 4-8-15,0 0-4 16,0 0-2-16,0 0-4 16,0 0-3-16,0 0-15 0,9-11-24 15,-9 11 0-15,0 0 0 16,0 0-1-16</inkml:trace>
  <inkml:trace contextRef="#ctx0" brushRef="#br0" timeOffset="476891.6376">7755 14727 35 0,'0'0'31'0,"0"0"-4"0,-17 15-5 16,3 13-5-16,1 17-4 15,-8 9-5-15,-4 13-2 16,-3 8-1-16,2 3-1 16,-1-2-3-16,2-3 1 31,6-11-1-31,4-12-1 0,3-13 1 16,6-12 0-16,6-17-1 15,0-8 1-15,11-16-1 16,3-10 1-16,1-11-1 15,7-9 0-15,-1-12-1 16,1-9 1-16,2-5-1 16,-3-1 1-16,-1-1-1 0,-7 13 1 15,-2 4 1-15,-4 13 1 16,-4 12-1-16,-3 12 1 16,0 10-1-16,0 10 1 15,0 0-1-15,13 24 0 16,-2-4-1-16,5 13 1 0,6 8-1 31,0 7 1-31,3 9 0 0,0 4 0 16,-4 4 0-16,1 2 0 15,-1-5 0-15,-5-8-1 16,-1-8 1-16,-3-6-1 16,5-11-2-16,-8-12-4 15,6-4-10-15,-15-13-23 16,12-4 0-16,-9-5 0 0,-8-9-1 15</inkml:trace>
  <inkml:trace contextRef="#ctx0" brushRef="#br0" timeOffset="477372.4821">7566 15134 9 0,'0'0'34'0,"9"0"0"16,6 0-4-16,7-5-8 15,9 5-5-15,3-6-5 16,7 6-2-16,-4-7-3 15,2 7-3 1,-7-4-1-16,-4 4-1 16,-6-4 0-16,-7 4-1 15,-15 0-1-15,15-3-2 16,-15 3-9-16,4 10-27 0,-4-10-1 16,0 0 0-1,-16 0 0-15</inkml:trace>
  <inkml:trace contextRef="#ctx0" brushRef="#br0" timeOffset="555097.6422">18761 15257 28 0,'24'22'36'0,"-14"2"0"16,-4 13-1-16,-18-2-29 16,-6 2-18-16,5 3-19 0,-15-22-2 15,8-2-1 1,-4-19 4-16</inkml:trace>
  <inkml:trace contextRef="#ctx0" brushRef="#br0" timeOffset="555598.9924">19759 14610 33 0,'0'-9'37'0,"0"24"1"15,-8 16-6-15,-6 19-16 0,-4 23-6 16,-5 3-2-16,2 7-3 0,-1-7-1 16,3-6-1-1,4-16-2-15,8-19 1 16,7-20-1-16,0-15-1 0,13-33 1 15,-1-10-1-15,-2-20 0 32,2-8 0-32,-3-8-1 0,-2-6 1 15,3 5 0-15,-1 7 0 16,-1 12 0-16,1 15 1 16,0 22-1-16,1 20 1 15,3 24 0-15,3 19 1 16,-1 18-1-16,3 14 0 15,3 11 1-15,4 1-2 0,2 2 0 16,0-10-4-16,3-6-6 16,-12-19-14-16,-4-17-16 15,-1-13-1-15,-13-20 0 16,0 0 3-16</inkml:trace>
  <inkml:trace contextRef="#ctx0" brushRef="#br0" timeOffset="555899.8072">19686 14968 35 0,'0'0'37'0,"4"11"0"0,14-6-8 15,8 2-15-15,7-2-11 16,10 4-30-16,1-11-7 16,8 7-2-16,-7-12 0 0</inkml:trace>
  <inkml:trace contextRef="#ctx0" brushRef="#br0" timeOffset="556200.6213">20877 14771 18 0,'-26'-20'35'0,"-5"19"1"16,-14 1-5-16,-5 11-12 15,5 20-6-15,3 6-5 0,13 9-3 16,12 8-2-16,13-3-1 16,18-2-1-16,16-6 0 15,13-6-2-15,2-12-3 16,3-8-9-16,-3-10-17 16,-12-15-7-16,-1-1 0 31,-21-15 0-31</inkml:trace>
  <inkml:trace contextRef="#ctx0" brushRef="#br0" timeOffset="556501.0289">20553 14926 31 0,'14'3'35'16,"8"-6"-6"-16,17 3-6 0,8 0-5 15,3 0-11-15,2 10-25 16,-6-10-14-16,6 3-2 0,-15-9-1 15</inkml:trace>
  <inkml:trace contextRef="#ctx0" brushRef="#br0" timeOffset="556954.6623">21572 14389 25 0,'0'-10'32'31,"0"22"-1"-31,0 10-13 16,-6 15-3-16,6 21-4 0,-9 4-3 15,5 22 1 1,-5-1-2-16,2 4-1 15,-1-4-3-15,3-8-3 0,5-14-6 16,-7-14-10-16,7-17-19 16,8-9-1-16,-8-21-1 15,13-12 3-15</inkml:trace>
  <inkml:trace contextRef="#ctx0" brushRef="#br0" timeOffset="557255.9764">21647 14489 21 0,'6'-19'36'0,"2"29"1"16,-8 14-4-16,0 13-15 15,0 23-6-15,0 8-3 16,0 14-2-16,0 4-3 16,-4-2-4-16,4-3-4 15,-4-17-7-15,4-13-21 16,-5-13-7-16,-6-23 1 0,11-15-1 15</inkml:trace>
  <inkml:trace contextRef="#ctx0" brushRef="#br0" timeOffset="557556.4243">21495 14526 17 0,'34'-46'34'0,"23"16"0"0,4 5-8 15,12 10-10-15,6 13-4 16,-4 9-5-16,-16 15-3 15,-24 19-1-15,-29 18-2 16,-33 15-1-16,-27 11-1 16,-17 6 0-16,-10-6-1 31,2-2 0-31,12-7 0 0,18-17-1 16,22-16 1-16,27-15 2 15,24-12 1-15,13-6 2 16,9-1 1-16,-1-5 0 15,5 3 1-15,-5-2 2 16,-2 2-1-16,-12-2 0 16,-3 1 0-16,-14-6-1 0,-3 7-1 15,-11-7 0-15,0 0-1 16,0 0-1-16,0 0-1 16,0 0-2-16,5-12-4 0,-5 12-19 15,0 0-17 1,0 0 0-16,0 0 0 0,-7-10 1 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1T11:30:14.1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8636 4696 23 0,'0'-10'32'0,"16"12"2"15,12 6-5-15,10 9-13 16,13 13-8-16,3 5-2 16,8 7-2-16,-3 5-5 15,-4-3-7-15,-9-1-20 16,-2 2-6-16,-19-15 0 16,-4-9 0-16</inkml:trace>
  <inkml:trace contextRef="#ctx0" brushRef="#br0" timeOffset="199.9634">9080 4648 38 0,'-13'0'36'0,"-14"0"0"0,-4 19-3 16,-7 9-19-16,-12 1-5 15,-2 13-2-15,-5-1-4 0,2 7-3 16,6 0-7-16,5-9-10 15,10-11-20-15,15-5 0 16,11-14 0-16,16-8-1 16</inkml:trace>
  <inkml:trace contextRef="#ctx0" brushRef="#br0" timeOffset="847.0989">9263 4584 61 0,'6'33'29'0,"-6"-3"-7"16,0 9-8-16,3 11-5 15,-3 1-1-15,7 3-1 16,-2-5-2-16,-2-9-1 15,0-9-1-15,1-10 0 16,-4-21-1-16,0 0 0 16,6-22 0-16,-6-10 0 0,-9-12 0 15,5-4-1-15,-4-10 0 16,1 4-2-16,-2-2 1 16,2 7 0-16,1 5 0 15,6 7-1-15,9 8 1 0,7 7-1 16,9 3-1-1,9 4-3 1,12 5-9-16,4 5-15 16,6 1-6-16,6 5-2 15,-6-1 2-15</inkml:trace>
  <inkml:trace contextRef="#ctx0" brushRef="#br0" timeOffset="1063.2638">9290 5036 59 0,'0'0'28'0,"35"0"-11"16,-1 0-6-16,7 4-10 15,-1 2-22-15,-6-12-6 16,6 6-4-16,-18-18-1 16</inkml:trace>
  <inkml:trace contextRef="#ctx0" brushRef="#br0" timeOffset="1367.1272">9561 4727 40 0,'5'10'34'0,"5"13"1"16,-4 4-13-16,-6-7-8 16,4 6-5-1,-4-6-2-15,0-6-2 16,0-14-3-16,0 0 0 16,5-9-1-16,8-10-1 15,3-6 0-15,6-1 0 0,-2-2 1 16,0 0-1-1,1 6 2-15,1 12-1 0,-6 10 2 16,-1 5-1-16,-9 8 1 16,0 6-3-16,-6 10-11 0,4 4-25 15,-7-8-2-15,3 1 0 16,-3-9 0-16</inkml:trace>
  <inkml:trace contextRef="#ctx0" brushRef="#br0" timeOffset="1783.0154">9852 4518 26 0,'18'0'34'0,"1"-8"2"15,12 7-5-15,1-3-14 16,4-3-5-16,4 4-3 0,-2-5-3 16,-6 1-2-1,-6 0-2-15,-6 5-1 0,-5 2-1 16,-15 0 0-16,5 16 0 16,-10-3 0-16,2 11 0 0,3 4 0 15,0 9 0-15,3 5 0 16,6 7 1-16,0-1 0 15,1-1 0-15,2-1 1 16,-7 0-1-16,-1-8 1 16,-12-5 1-1,-9-7 0-15,-10-10-1 16,-4-7-1-16,-3-9-3 16,-3 0-4-16,6-9-14 15,5-5-19-15,2-10 0 16,17 6-1-16,3-2 1 15</inkml:trace>
  <inkml:trace contextRef="#ctx0" brushRef="#br0" timeOffset="2267.8086">10658 4703 16 0,'-24'0'31'0,"11"0"3"31,25 6 0-31,22-3-18 0,26-3-5 16,26 5-2-16,16-5-2 15,20 10-1-15,9-10 0 16,5 7-2-16,-5-5-1 16,-7-2-1-16,-17 6-3 15,-21-2-2-15,-21 0-2 16,-21-8-2-16,-16 1-2 0,-19-6 0 16,-9 9 1-16,-19-21 2 15,4 7 3-15,-2-3 1 16,3 3 3-16,3 5 2 15,11 9 3-15,0 0 0 16,11 0 1-16,3 9-2 16,-3 3-1-1,2 4 0-15,-11 3 1 16,-2 0-4-16,-11 3-6 16,-9-3-16-16,-9-5-15 0,2 0 1 15,-13-7-1 1</inkml:trace>
  <inkml:trace contextRef="#ctx0" brushRef="#br0" timeOffset="2583.9115">10893 4588 25 0,'-34'0'29'15,"-3"13"1"-15,-6 2-18 16,-4-1-2-16,5 10-2 16,4-2 0-1,13 5-1-15,7-1-1 16,18-3-2-16,12 0-2 15,12-9-3-15,10-1-11 16,11-4-20-16,-3-13 0 0,12-2 0 16,-5-13 1-1</inkml:trace>
  <inkml:trace contextRef="#ctx0" brushRef="#br0" timeOffset="3021.7035">11022 4062 39 0,'17'-13'33'15,"11"13"2"-15,8 0-15 16,11-4-8-16,10 4-2 0,2 4-1 16,6 2-2-16,-11-2-1 15,-7 4-2-15,-18 0-3 0,-17 4 0 16,-16 1 0 0,-17 9 0-16,-16-2-1 15,-10 6 1-15,-5 1-1 0,-4-1 1 16,5 6-1-16,6-3 0 0,11-1 0 15,9 0 1 1,13-5 0-16,12 0 0 0,15-4 1 16,13-5 0-16,14-2 0 15,12-7-4-15,16-5-22 16,9 2-13-16,0-12-2 31,10 5 1-31</inkml:trace>
  <inkml:trace contextRef="#ctx0" brushRef="#br0" timeOffset="3406.6069">12390 4400 50 0,'14'0'37'0,"11"17"1"0,6 11 0 16,4 12-27-16,17 11-5 15,1 6-1-15,2 9-3 16,1 3-7-16,-12-10-11 16,-4-10-21-16,-5-4-2 15,-11-21 1-15,-2-5-1 16</inkml:trace>
  <inkml:trace contextRef="#ctx0" brushRef="#br0" timeOffset="3606.4913">12932 4417 37 0,'-22'-11'36'15,"-16"11"3"-15,-7 21-2 0,-14 18-19 16,-4 4-8-16,-1 18-3 0,-8 2-4 15,10 4-5 1,6 6-10-16,6-4-19 16,10-12-7-16,14-9 0 0,8-20 0 15</inkml:trace>
  <inkml:trace contextRef="#ctx0" brushRef="#br0" timeOffset="3870.1693">13394 4266 58 0,'-35'-4'36'0,"-8"18"0"15,-16 13-15-15,0 9-9 16,4 18-3-16,4 14-3 15,14 9-1-15,13 2 0 16,14 3-1-16,17-6-1 0,17-10-1 16,14-13-1-16,8-9-5 0,8-16-11 15,-3-10-24 1,-4-23 0-16,0-8 0 0,-10-15-1 16</inkml:trace>
  <inkml:trace contextRef="#ctx0" brushRef="#br0" timeOffset="4207.9689">13347 4536 53 0,'-13'-3'37'16,"13"3"0"-16,10 3-11 15,8-3-12-15,10 6-4 0,3-1-5 16,1 4-1-16,-1-2-2 15,-1 4 0-15,-7-1-2 16,-12 5 0-16,-14 3 1 16,-12 4-1-16,-9-2 0 15,-2 2 0-15,-4-3 0 16,1 5 0-16,4-6 1 0,10 0 0 16,6-9 0-16,9-9 0 15,21 11 0-15,2-11-1 16,8 3 0-16,-3-6-4 15,5 3-13-15,4-5-22 0,-12-4 0 16,1-1 0-16,-12-6 0 31</inkml:trace>
  <inkml:trace contextRef="#ctx0" brushRef="#br0" timeOffset="4407.3236">13713 4384 36 0,'32'0'37'0,"1"15"1"16,7 17 1-16,-3 10-21 0,-3 3-5 16,-6 21-3-16,-24 4-3 15,-14 4-1-15,-14 0-3 16,-10-4-1-16,-9-1-5 16,-7-16-8-16,0-4-29 15,9-14-1-15,11-20 0 16,11-5 0-1</inkml:trace>
  <inkml:trace contextRef="#ctx0" brushRef="#br0" timeOffset="5207.7662">14362 4820 26 0,'0'0'33'0,"10"28"1"15,-15-5-1-15,-4 11-24 16,-7 3-12-16,-2-1-19 15,5-1-8-15,-12-17-2 16,16 0-2-16</inkml:trace>
  <inkml:trace contextRef="#ctx0" brushRef="#br0" timeOffset="5455.3036">14863 4321 48 0,'0'0'34'0,"13"21"2"16,-4 12-10-1,-3 22-16-15,-1 7-3 0,1 12-4 31,-3 5-9-31,-3 0-20 16,-5-14-8-16,5-11-1 0,-14-17 0 16</inkml:trace>
  <inkml:trace contextRef="#ctx0" brushRef="#br0" timeOffset="5786.9641">14829 4336 19 0,'40'-40'35'16,"14"16"0"-16,1 7 1 15,4 12-17-15,-2 18-6 16,-13 15-5-16,-13 14-3 0,-14 9-3 16,-22 8-1-16,-17 3-1 15,-13-1-1-15,-6-6 1 16,-6-8-1-16,4-10 0 15,5-8-1-15,10-12 1 16,14-2 0-16,14-15 2 0,0 12 1 31,17-10 1-31,3 7-1 16,6 0 1-16,6 5 0 0,1 4-1 16,0-3-5-16,1 1-26 15,-3 3-7-15,-10-10-2 16,3 1 1-16</inkml:trace>
  <inkml:trace contextRef="#ctx0" brushRef="#br0" timeOffset="6040.4046">15285 4845 32 0,'22'5'36'15,"-1"-5"0"-15,13 11 0 16,-2 5-19-16,-2 1-9 0,6 9-4 16,-5 4-11-1,-5-5-14-15,-10-6-14 0,2 4-1 16,-18-23 0-16</inkml:trace>
  <inkml:trace contextRef="#ctx0" brushRef="#br0" timeOffset="6209.8173">15581 4797 50 0,'-16'0'39'0,"-13"5"0"15,-5 10-4-15,-5 16-19 16,-11-2-7-16,6 12-4 15,-4-2-6-15,3 3-15 16,3-7-22-16,17-1-1 16,5-15 0-16,13 0-1 15</inkml:trace>
  <inkml:trace contextRef="#ctx0" brushRef="#br0" timeOffset="7206.3865">8704 5673 13 0,'-3'13'28'15,"6"13"-2"-15,-9 3-8 16,6 4-5-16,0 6-3 16,3 0 0-16,7 0-2 15,5-6-2-15,8-10-1 0,4-16-1 16,7-7 0-16,-3-12-1 16,4-5-1-16,-8-8-1 15,-5-6 2-15,-7 0-2 0,-6 1 0 16,-9 6 0-16,0 10 0 15,0 14 0-15,-16 9 1 16,11 20 0-16,5 15 0 16,-3 14 1-16,3 17 0 15,-7 8 1-15,-1 10-1 16,-5-4 0 0,-3-3 0-16,-9-13-1 15,-3-10-1-15,-6-15-1 16,0-17-3-16,1-21-4 15,-3-20-7-15,11-12-9 16,2-16-16-16,1-15 1 16,6-6 0-16</inkml:trace>
  <inkml:trace contextRef="#ctx0" brushRef="#br0" timeOffset="7557.8063">9185 5791 24 0,'0'0'33'0,"9"6"1"16,-12 13-3-16,-3 5-14 0,6 13-6 15,-3 1-5-15,3 7 0 16,-3-3-1-16,3-3-2 16,0-12 0-16,0-4-1 15,0-23 0-15,0 0-1 31,0 0 0-31,-6-30 1 0,6-5-1 16,-7-6 0-16,2-12-1 16,2 1 0-16,3-7 0 15,0 3 0-15,3 0 0 16,5 10 0-16,6 5-1 16,7 7 0-16,7 7-1 15,6 8-4-15,4 13-8 0,2 6-18 16,3-3-5-16,10 7 0 15,-7-4-1-15</inkml:trace>
  <inkml:trace contextRef="#ctx0" brushRef="#br0" timeOffset="7773.5064">9284 6128 30 0,'3'14'30'0,"-3"-14"0"0,28 10-16 16,0-5-10-16,4-10-23 16,7 7-8-16,-11-14-2 15,4 12-1-15</inkml:trace>
  <inkml:trace contextRef="#ctx0" brushRef="#br0" timeOffset="8073.5842">9526 5827 65 0,'16'3'36'0,"-10"7"-3"15,-6 4-15-15,3 6-7 16,-3 3-4-1,0 5-2-15,-2-3-2 16,-2-4-2-16,1-3 0 0,3-18-1 16,0 0-1-16,9-9 0 15,3-5-1-15,5-8 2 16,0 0-2-16,5 0 2 16,-3 5-1-16,-1 5 2 15,1 9-1-15,-6 6 0 0,-1 7 1 16,-3 5-2-16,0 7-7 15,-9 6-25-15,4-8-3 16,-1 3 0-16,-6-11-1 16</inkml:trace>
  <inkml:trace contextRef="#ctx0" brushRef="#br0" timeOffset="8458.3038">9749 5701 30 0,'0'0'33'16,"10"-23"1"-16,7 8-3 16,7 1-17-16,6-3-6 15,4 5-3-15,3-1-1 0,-3 9 0 16,-3-2-1-16,-6 6-1 15,-6 11-1-15,-4 13 0 16,-5 7 0-16,-4 7 1 0,-4 11 0 16,5 4 0-16,-3 3 0 15,1 5 0-15,-5-6 1 16,0-1 0-16,-6-8 0 16,-4-5-1-16,-11-12 1 15,-4-7-2-15,-5-6-1 31,0-11-4-31,4-5-19 0,4-8-16 16,3-15-1-16,19 3 0 16,4-13 0-16</inkml:trace>
  <inkml:trace contextRef="#ctx0" brushRef="#br0" timeOffset="8958.9039">10798 5906 17 0,'0'0'30'16,"0"0"-1"-16,9 11-13 15,22-4-2-15,15-2-3 0,19 0 0 16,15-1-3-16,17 2-1 16,12-6-4-16,8 3-1 15,1-3 0-15,-5-1-1 16,-12-3-1-16,-14-1 0 15,-20-3-1-15,-15-4 0 16,-18 0 0-16,-13-4 0 0,-14 3 0 16,-7-1 0-16,-7 1 0 15,3 4 0-15,4 9 1 16,6-10-1-16,-6 10 1 0,16 10 0 16,-8 0 1-1,0 4 1-15,-4 3 1 0,-4 1-1 31,0 0-1-31,-10-3-9 16,-4-7-23-16,3 2-2 0,-14-10 0 16,3 4-2-16</inkml:trace>
  <inkml:trace contextRef="#ctx0" brushRef="#br0" timeOffset="9243.2606">10804 5827 45 0,'-10'13'33'16,"-11"1"0"-16,5 9-19 15,4 6-4-15,1-1-2 16,7 4-2-16,9-3-4 0,12-7-5 16,13-3-11-16,13-3-19 15,5-20-1-15,19-3 0 0,7-13 2 16</inkml:trace>
  <inkml:trace contextRef="#ctx0" brushRef="#br0" timeOffset="9643.338">11081 5282 3 0,'0'0'61'0,"33"-4"-33"16,1 4-10-16,8-5-7 16,6 5 0-16,4 0-3 15,0 5-1-15,-7 2-1 16,-11 4-3-16,-15 3-2 0,-14 5 0 16,-17 4 1-1,-11 5-2-15,-13 4 1 0,-3-1 0 16,-4-1-1-16,4 1 1 15,5-3-1-15,6-3 1 0,13-7 2 16,12 0-1-16,10-8 1 16,16 0 0-16,9-6 0 15,9 3 0-15,2-2-2 32,4-5-12-32,-5 0-26 0,5 3-1 15,-10-6 0-15,0 3 1 16</inkml:trace>
  <inkml:trace contextRef="#ctx0" brushRef="#br0" timeOffset="10143.1143">12572 5617 45 0,'21'5'34'16,"1"-1"1"-16,4 14-13 15,4 9-13-15,-3 8-11 16,2 7-16 0,-10-2-14-16,8 0-1 15,-10-11 0-15</inkml:trace>
  <inkml:trace contextRef="#ctx0" brushRef="#br0" timeOffset="10327.8694">12987 5636 58 0,'-3'-12'37'0,"3"12"0"16,-31 24-12-16,1 1-12 0,-4 19-5 15,-10 6-3-15,-3 10-3 16,1 4-2-16,-1-5-4 15,10 3-7-15,3-11-13 16,7-14-14-16,17-4-1 0,3-19 0 16</inkml:trace>
  <inkml:trace contextRef="#ctx0" brushRef="#br0" timeOffset="10611.8024">13400 5517 38 0,'-22'-18'34'16,"-6"22"0"-16,-12 7-8 16,-7 17-12-16,4 18-4 15,-1 11-4-15,11 8-2 0,11 9 0 16,13 3-1-16,9-4 0 15,20 0-2-15,7-13 0 0,7-14-3 16,8-7-6-16,2-15-17 16,-1-16-12-1,7-8 0-15,-8-18 0 0</inkml:trace>
  <inkml:trace contextRef="#ctx0" brushRef="#br0" timeOffset="10912.3214">13474 5821 52 0,'0'-8'35'0,"13"8"0"0,11-5-17 16,-1 5-5-16,8 0-5 16,-7 3-2-16,3 5-2 15,-11 3-1-15,-7 4-2 16,-15 8 0-16,-9 0 0 15,-6 2 0-15,-7 5 0 16,2-6-1-16,2 3 0 0,6-7 1 16,8-1-1-16,13-6 1 15,12-3-2-15,5-6 1 16,4-4-4-16,10 0-11 0,0-4-21 16,-9-14-1-1,9 4 0-15,-13-9 0 0</inkml:trace>
  <inkml:trace contextRef="#ctx0" brushRef="#br0" timeOffset="11112.848">13837 5538 58 0,'31'14'36'15,"-3"13"1"-15,0 7-17 0,3 21-8 16,-17 6-2-16,-4 10-4 15,-15 3-1-15,-7-2-3 16,-8-6-5-16,-8-10-11 16,0-11-23-16,10-10-2 15,2-17 1-15,16-8-1 16</inkml:trace>
  <inkml:trace contextRef="#ctx0" brushRef="#br0" timeOffset="11291.31">14423 6078 51 0,'13'18'39'16,"-8"-1"-1"-16,-5 7-5 16,-11 2-24-16,-6-3-32 15,-4 3-11-15,-9-13-3 16,7 5-1-16</inkml:trace>
  <inkml:trace contextRef="#ctx0" brushRef="#br0" timeOffset="11629.0398">14916 5616 34 0,'9'29'33'16,"-9"11"0"-16,8 16-11 16,-5 9-10-16,-6 0-3 15,0 5-9-15,0-9-16 32,3-10-16-32,-7-22-1 0,7-5-1 15</inkml:trace>
  <inkml:trace contextRef="#ctx0" brushRef="#br0" timeOffset="11891.2854">14934 5536 32 0,'53'-16'34'16,"-3"10"1"-16,-3 20-5 16,-3 17-14-16,-14 7-7 15,-13 13-2-15,-20 1-4 16,-14 5 0-16,-14-4-1 15,-7-6-2-15,3-7 1 16,4-6-1 0,12-6 0-16,14-4-1 15,15-3 1-15,11-7 0 16,6 1 0-16,5 1-2 0,-1-2-6 16,-1 4-19-16,-5-12-9 15,1 3 0-15,-11-9 0 16</inkml:trace>
  <inkml:trace contextRef="#ctx0" brushRef="#br0" timeOffset="12060.4157">15300 5915 30 0,'19'6'35'0,"-4"1"0"16,6 11 0-16,-3 5-20 15,-2-2-9-15,-1 3-9 0,-1-2-14 16,0 0-17-16,-14-22-1 15,20 14 1-15,-14-23 2 16</inkml:trace>
  <inkml:trace contextRef="#ctx0" brushRef="#br0" timeOffset="12231.7084">15539 5944 68 0,'0'0'38'0,"-9"13"0"15,-6 8-15-15,-9-1-9 16,1 13-7-16,-5 1-2 15,0 5-2-15,3 2-2 16,0-6-3-16,10-2-10 16,2-6-27-16,0-13-1 15,11-2 0-15,2-12 0 0</inkml:trace>
  <inkml:trace contextRef="#ctx0" brushRef="#br0" timeOffset="13417.7173">8845 7230 27 0,'-13'-19'31'0,"-9"19"-6"16,-16 0-3-16,-5 6-5 15,-6 7-4-15,-4 9-3 32,6 8-2-32,8 4-2 0,14 7-1 15,15 0-1-15,13-2 0 16,13-3 0-16,15-2 0 16,6-9-2-16,6-9-2 15,7-4-12-15,-3-8-24 16,-8-15-1-16,5 1 0 15,-10-5-1-15</inkml:trace>
  <inkml:trace contextRef="#ctx0" brushRef="#br0" timeOffset="13833.1703">8863 7542 31 0,'27'22'35'16,"-8"-7"0"-16,7 8-4 15,-2 8-14-15,0-3-6 16,4 6-7-16,-6-3-8 15,-6-5-10-15,-3-9-20 16,5 2-2 0,-18-19 1-16,16 5 0 15</inkml:trace>
  <inkml:trace contextRef="#ctx0" brushRef="#br0" timeOffset="13995.9868">9133 7565 34 0,'-15'-5'33'0,"2"16"1"16,-15 7-4-16,-4 0-17 16,-2 10-6-16,-4 3-6 0,0-2-11 15,3-2-18-15,8 3-6 16,-1-13 0-16,11 2 1 16</inkml:trace>
  <inkml:trace contextRef="#ctx0" brushRef="#br0" timeOffset="14418.3085">9142 7650 25 0,'16'0'32'0,"-8"0"1"16,9 11-5-16,0-3-14 15,-1 0-5-15,6-2-3 16,-4-6-1-16,5 0-2 16,-5-5-1-16,0-2-1 15,-2-7 0-15,-5 0 0 0,-6-1 0 16,-5 5 0-16,0 10-1 0,0 0 0 16,-9 7 0-1,2 11 1-15,-2 6-1 0,6 11 1 16,-1 2 1-16,4 8 0 15,0 4 2-15,-3 3-1 32,-3-4 0-32,-3 1 0 0,-6-6 1 15,-4-7-3-15,-9-7 0 16,-1-11-3-16,-1-12-4 16,2-14-5-16,9-11-10 15,4-10-16-15,3-12-1 16,17-6 1-16,2-15 3 15</inkml:trace>
  <inkml:trace contextRef="#ctx0" brushRef="#br0" timeOffset="14813.1875">9526 7227 19 0,'12'0'32'0,"-12"0"2"16,13 22-7 0,-7 1-8-16,-2 8-6 0,1 8-2 15,-5 1-3-15,0 2-1 16,0-5-2-16,-3-6-2 16,-2-9-1-16,5-8 0 0,0-14-1 15,0 0 0-15,-4-21 0 16,4-5-1-16,0-9 0 15,-6-5 0-15,1-9 0 16,-3 0-1-16,-1-2 0 16,0-3 1-16,3 5-1 15,2 3 0-15,4 6 1 0,11 7-1 16,6 9 0-16,6 1-2 16,10 10-3-16,2 0-5 15,12 7-11-15,2 6-15 16,-6-6 0-16,6 6 1 15,-8 0 10-15</inkml:trace>
  <inkml:trace contextRef="#ctx0" brushRef="#br0" timeOffset="15034.6555">9528 7519 29 0,'0'0'33'0,"29"12"1"16,3-12-3-16,10 0-21 16,6 2-14-16,-5-8-25 31,5 6-3-31,-12-7-1 0,0 7 0 15</inkml:trace>
  <inkml:trace contextRef="#ctx0" brushRef="#br0" timeOffset="15383.0472">9808 7221 31 0,'13'10'35'0,"6"15"2"15,-4 1-4-15,-6 2-18 0,7 7-5 16,-10-6-3-16,0-1-2 16,-6-8-2-16,5-5-3 31,-5-15-1-31,7 0 0 0,3-12-2 16,-2-7 1-16,5-5-1 15,3-4 0-15,2 2 0 16,-2-2 1-16,-1 7 2 15,-1 7 1-15,-3 7 0 16,-1 12 1-16,-3 7 1 16,-4 8 0-16,-3 3 0 0,0 6-3 15,0 3-13-15,3 0-22 16,-8-12 0-16,12-2 0 16,-7-18-2-16</inkml:trace>
  <inkml:trace contextRef="#ctx0" brushRef="#br0" timeOffset="15784.0994">10110 7067 17 0,'24'-5'31'15,"1"-8"2"-15,15 9-4 16,0-6-16-16,4 0-3 16,-4 1-3-16,-8 4-2 15,-2 5-1-15,-11 0-1 16,-9 10-2-16,-7 8 0 16,-3 5 0-16,-6 8 0 0,1 8 1 15,3 3 1-15,2 11-1 16,7-2 2-16,1 2-1 15,1-4 1-15,1 0-1 16,-7-6 1-16,0-3-1 16,-9-10-1-16,-4-10 0 15,-8-8-2 1,-4-9 0-16,-2-3-3 16,2-12-3-16,4 0-12 15,8-5-19-15,1-9-2 16,22 6 2-16,4-2-1 0</inkml:trace>
  <inkml:trace contextRef="#ctx0" brushRef="#br0" timeOffset="16322.2012">10961 7259 17 0,'0'0'27'0,"15"0"-4"15,22-3-11-15,24 3-1 16,23 0-1-16,29 0 1 16,23 0-1-16,17 0-2 0,13 3-1 15,0 1 0 1,-5 0 0-16,-17 4-2 0,-26-1-2 16,-25-3-2-16,-29 0-1 15,-26-4-2-15,-19-4 0 0,-19 4-1 16,-12-18 0-16,-3 3-1 15,-2-2 0-15,1 2 1 16,-1-3 0-16,6 4 1 16,8 3 2-16,3 11 0 31,16-8 1-31,-3 12 0 0,5 5 2 16,-3 6 0-16,1 5 1 15,-10 2 0-15,-6 5-1 16,-12 0-4-16,-9-3-15 15,-14-7-16-15,1 2-2 16,-16-12 0-16,4 2 0 16</inkml:trace>
  <inkml:trace contextRef="#ctx0" brushRef="#br0" timeOffset="16652.8224">11077 7100 28 0,'-7'12'32'15,"-2"4"-1"-15,-10 3-9 16,-2 4-8-16,-1 5-2 16,3 4-3-16,7 1-2 15,9-5-2-15,15 0-1 16,15-5-4-16,11-5-7 16,15-11-26-16,9 0-1 0,-3-18-1 15,12-2-1-15</inkml:trace>
  <inkml:trace contextRef="#ctx0" brushRef="#br0" timeOffset="17169.5779">11395 6677 22 0,'15'-10'31'16,"13"7"-5"-16,10-4-6 16,10-2-3-16,14 2-2 15,2-3-4-15,6 4-2 16,-8 1-4-16,-3 5-1 15,-13 0-1 1,-12 6-2-16,-17 6 1 16,-17 6-1-16,-17 3 0 15,-15 7 0-15,-9 4 0 16,-9 5 0-16,-2-4-1 16,-2 2 1-16,4-2-1 15,7-2 0-15,9-4 0 16,11-4 0-16,12-9 0 0,15-2 0 15,14-6 0-15,12-3 1 16,17-3-1-16,10 0 0 16,14-6 1-16,9 0-1 15,0 2 0-15,1-1 0 0,-8 0 0 16,-11 5 0-16,-12-2 0 16,-16 2-2-16,-12 7-8 0,-13 2-27 15,-18-9 1-15,9 0 0 16,-26 6-1-16</inkml:trace>
  <inkml:trace contextRef="#ctx0" brushRef="#br0" timeOffset="17754.0527">13161 6979 31 0,'13'-7'37'0,"15"19"1"15,5 11 0-15,4 12-21 16,13 19-6-16,-6 7-2 0,2 9-4 16,-3 3-4-16,-5-7-5 31,2-8-11-31,-9-7-23 16,-6-16 1-16,-3-12-1 0,-7-14-1 15</inkml:trace>
  <inkml:trace contextRef="#ctx0" brushRef="#br0" timeOffset="17985.5052">13651 6987 9 0,'-12'-17'33'0,"-19"10"2"16,-1 23 0-16,-13 12-16 15,-8 10-4-15,-1 16-5 16,-7 3-3-16,1 8-2 15,-2 3-4 1,7-6-4-16,8-2-6 16,4-10-7-16,9-11-14 15,16-10-6-15,2-18 0 16,16-11 0-16</inkml:trace>
  <inkml:trace contextRef="#ctx0" brushRef="#br0" timeOffset="18270.2052">14021 6870 13 0,'-4'-13'33'16,"-18"1"1"-16,-4 16 0 0,-7 10-16 15,-7 10-5-15,2 18-4 16,1 11-3-16,6 10-1 15,7 7-1-15,11 4-1 16,10 0 0-16,13-4-1 16,11-8 0-16,11-13-3 15,11-7-3 1,3-16-10-16,4-17-18 16,2-6-5-16,-11-14 0 15,2-7 0-15</inkml:trace>
  <inkml:trace contextRef="#ctx0" brushRef="#br0" timeOffset="18601.6264">14035 7152 18 0,'0'0'35'16,"10"-15"1"-16,14 15-4 15,-3 0-11-15,9-3-6 16,3 10-6-16,1-3-4 31,-3 7-2-31,-9 2-1 0,-9 3-1 16,-9 1 0-16,-12 2 0 15,-14 6 0-15,-5-1 0 16,-4 1 0-16,3-4-1 16,-3 1 1-16,10-6 0 15,8-3 0-15,13-2-1 16,9-7 0-16,13-4 1 0,9 0-1 15,3-4 0-15,5 4-6 16,-3-7-12-16,-3 2-20 16,2-1 1-16,-14-6-1 15,-2 6 1-15</inkml:trace>
  <inkml:trace contextRef="#ctx0" brushRef="#br0" timeOffset="18823.7817">14376 6899 35 0,'25'-17'36'16,"3"8"1"-16,12 26-6 16,4 14-13-16,0 13-7 31,-1 14-3-31,-14 5-3 0,-9 12-1 16,-17 0 0-16,-10-3-2 15,-11-9-1-15,-9-12-2 16,-4-5-7-16,-4-19-11 15,8-12-20-15,14-11 1 16,7-14-2-16,15-4 1 16</inkml:trace>
  <inkml:trace contextRef="#ctx0" brushRef="#br0" timeOffset="19056.4504">14792 6963 40 0,'3'-10'36'0,"16"27"0"16,-1 7-1-16,5 1-24 16,11 15-3-16,-3 1-6 15,-1 0-5-15,-2 1-11 16,-3-4-21-16,-10-19-1 0,3-1 0 15,-18-18 0-15</inkml:trace>
  <inkml:trace contextRef="#ctx0" brushRef="#br0" timeOffset="19241.3602">15141 6995 36 0,'0'0'38'0,"-14"0"-1"15,-1 16 0-15,-8 9-19 16,2 13-6-16,-11 3-5 15,-1 14-1-15,0-4-3 16,1 2-5-16,4-3-10 16,0-3-26-16,3-15 0 0,13-7-1 31,-1-9-1-31</inkml:trace>
  <inkml:trace contextRef="#ctx0" brushRef="#br0" timeOffset="19541.747">15486 6873 45 0,'-21'4'35'0,"-13"5"0"31,-7 12-14-31,6 20-7 0,-4 8-5 16,11 13-2-16,5 6-1 15,13 4-2-15,10 1 0 16,16-3-1-16,7-9-2 16,9-11-5-16,12-8-11 15,1-13-21-15,-3-21-2 16,3-8 0-16,-8-12 0 0</inkml:trace>
  <inkml:trace contextRef="#ctx0" brushRef="#br0" timeOffset="19889.3407">15555 7131 28 0,'12'-10'35'16,"7"10"0"-16,3-4-1 16,7 4-20-16,6 0-5 15,-7 3-3-15,2 5-2 16,-8 0-2-16,-11 6-1 0,-14 1 0 16,-10 2-1-16,-12 2 0 15,-4 1 0-15,-4 4 0 16,2-6 1-16,5 1-1 15,9-2 0-15,10-5 1 16,10-1-1-16,11-5 1 16,5-6 0-16,7 1-3 0,2-1-5 15,3 0-15-15,4 0-13 16,-12-10-1-16,6 4 0 0,-9-7 2 16</inkml:trace>
  <inkml:trace contextRef="#ctx0" brushRef="#br0" timeOffset="20089.6734">15949 6895 60 0,'16'14'38'16,"12"23"-1"-16,-3 8-13 15,-3 4-13-15,-4 19-1 16,-16 2-4-16,-7 1-1 0,-14-2-5 15,-3-8-5-15,-6-16-33 16,0-1 0-16,-3-17 0 16,17-8-1-16</inkml:trace>
  <inkml:trace contextRef="#ctx0" brushRef="#br0" timeOffset="20290.2166">16386 7472 46 0,'23'20'37'16,"-14"-2"0"-16,-3 5-5 0,-6 5-19 16,-16-2-10-16,-6 8-35 15,-9-17-3-15,7-1-1 16,-5-13-1-16</inkml:trace>
  <inkml:trace contextRef="#ctx0" brushRef="#br0" timeOffset="20826.1928">16965 6895 20 0,'13'0'35'16,"-2"16"2"-16,6 20 0 0,-3 16-19 16,-4 8-6-16,1 13-2 0,-6 2-3 15,-2 0-6 1,-3-6-12-16,-5-8-24 15,-9-24-2-15,2-8 1 0,-11-25-2 16</inkml:trace>
  <inkml:trace contextRef="#ctx0" brushRef="#br0" timeOffset="21107.4967">17003 6889 39 0,'70'-30'36'0,"-4"7"0"16,7 21-5-16,-10 14-17 0,-14 16-6 16,-17 12-3-16,-21 9-2 15,-20 9-1-15,-20 2-3 16,-14 1-1-16,-10-5-1 16,-2-6-2-16,7-9 0 15,9-10 0-15,13-4 0 16,16-8 2-16,15-6 1 0,15-1 2 15,9-3 2-15,48 22 1 16,-36-13-16-16,-5-6-19 16,4 5-1-1,-13-9-1-15,4 3 1 16</inkml:trace>
  <inkml:trace contextRef="#ctx0" brushRef="#br0" timeOffset="21630.5925">17627 7592 23 0,'-29'-15'31'15,"2"15"2"-15,-7 2-12 16,2 11-5-16,6 8-3 0,5 6-4 15,11 10-1-15,10-4-2 16,8 2-1-16,8-5-1 16,15-3-3-16,7-8-12 15,7-4-24-15,-5-18 0 16,10-1-1-16,-4-15-1 31</inkml:trace>
  <inkml:trace contextRef="#ctx0" brushRef="#br0" timeOffset="22609.122">17968 7011 7 0,'0'0'29'0,"0"0"0"16,30-5-8-16,2 5-7 0,12 5-4 16,9 5-2-16,1 7-2 15,-4 4 1-15,-11 6-2 16,-13 2 0-16,-23-2-1 16,-18 2-1-16,-20-5 0 15,-11-3-1-15,-4-7 0 16,1-2-4-16,8-5-2 0,8-3-3 15,17 2-2-15,16-6-6 16,0 0-6-16,23 13-7 16,-9-8-5-16,10 9 2 15</inkml:trace>
  <inkml:trace contextRef="#ctx0" brushRef="#br0" timeOffset="22846.6721">17918 7433 34 0,'0'0'33'16,"25"16"2"-16,3-12-9 0,16-4-11 16,11 7-3-16,6-4-3 15,7 5-2-15,-9-4-1 16,-5 2-1-16,-11-6-4 15,-9 5-4-15,-10-5-25 16,-9 0-9-16,-15-11-1 31,5 1 1-31</inkml:trace>
  <inkml:trace contextRef="#ctx0" brushRef="#br0" timeOffset="23311.5593">18785 6845 23 0,'16'28'34'0,"-11"8"1"16,-1 17-5-16,3 10-15 0,-7 5-3 16,5 8-6-16,-5-5-11 15,-5-7-19-15,-4-17-9 0,4-9-1 16,-13-17-1-16</inkml:trace>
  <inkml:trace contextRef="#ctx0" brushRef="#br0" timeOffset="23610.5224">18761 6873 41 0,'56'-37'36'16,"2"14"1"-16,11 17-5 15,-4 12-17-15,-10 10-6 16,-11 16-4-16,-18 7-2 0,-18 7-1 16,-21 2-2-16,-18-2-2 15,-13 0-2-15,-7-3-1 16,3-6 0-16,2-6-1 16,10-4 1-16,11-6 2 15,16-1 3-15,14-3 1 16,12 1 3-1,11 2 1-15,6 0 0 16,6 1 0-16,0-2-1 16,1-1-11-16,-7-10-29 15,5 1 1-15,-10-12-2 16,2 3 0-16</inkml:trace>
  <inkml:trace contextRef="#ctx0" brushRef="#br0" timeOffset="23848.6718">19282 7386 50 0,'24'14'38'15,"10"7"0"-15,-3 2-4 16,-6-6-21-16,10 6-5 15,-5-3-10-15,-6-5-9 16,-7-7-26-16,0-2 0 16,-17-6-1-1,18-6 0-15</inkml:trace>
  <inkml:trace contextRef="#ctx0" brushRef="#br0" timeOffset="24011.6344">19520 7415 36 0,'-28'7'36'16,"0"15"1"-16,-15-3-2 0,-2 4-19 16,2 5-10-1,0 3-20-15,11-2-20 0,-3-13-1 16,21 1-2-16,5-17 1 16</inkml:trace>
  <inkml:trace contextRef="#ctx0" brushRef="#br0" timeOffset="24464.7494">19833 6941 38 0,'5'24'36'0,"6"18"1"16,-6 3-7-16,-1 0-15 0,3 14-4 16,-7-8-3-16,5 0-2 15,-5-13-2-15,-2-10-1 0,-3-12-1 16,5-16-2-16,-17-5-1 15,11-17 1-15,-2-9-1 16,3-15-1-16,5-9 1 31,0-8-1-31,13-1 1 0,5 4 0 16,12 4 1-16,10 5-1 16,7 13 2-16,5 18 0 15,3 17 0-15,-4 22 1 16,-4 15 0-16,-9 14 1 15,-13 9 0-15,-10 8-1 16,-9 8-6-16,-9-3-25 0,-1-12-9 16,8-8-1-16,-1-17 0 15</inkml:trace>
  <inkml:trace contextRef="#ctx0" brushRef="#br0" timeOffset="24765.194">20506 6835 34 0,'7'19'37'15,"3"22"1"-15,-3 5 0 16,-3 9-23-16,3 13-4 16,-7 0-4-16,4-1-5 15,-4-5-7-15,-6-17-13 16,-6-13-19-16,6-13-1 0,-6-19 0 16,2-5-1-16</inkml:trace>
  <inkml:trace contextRef="#ctx0" brushRef="#br0" timeOffset="25033.8721">20519 6849 36 0,'37'-51'36'0,"11"22"1"0,2 14-11 16,5 15-6-16,4 17-6 16,-15 8-5-16,-10 8-3 15,-21 11-3-15,-16 0-1 0,-19-1-1 16,-10 3-1-1,-9-7 0-15,-2-4-1 0,3-2 0 16,6-6 0-16,16-6-1 16,14-1 1-16,16-3-1 0,10-4 1 15,7 3-1-15,2-4-7 16,4-1-24-16,-1 7-4 16,-7-8 0-16,1 3 0 15</inkml:trace>
  <inkml:trace contextRef="#ctx0" brushRef="#br0" timeOffset="25212.5084">20947 7290 68 0,'19'-4'38'15,"-8"8"0"-15,4 6-12 0,4 3-16 16,-4 3-8-16,0 0-8 15,3 0-14-15,-2 2-16 16,-16-18-2-16,19 13 1 0,-19-13-2 16</inkml:trace>
  <inkml:trace contextRef="#ctx0" brushRef="#br0" timeOffset="25365.4212">21175 7291 45 0,'7'-19'35'15,"-7"19"1"-15,-8 19-10 16,-5-6-9-16,3 11-7 15,-8 2-4-15,3 6-3 16,-5 2-1-16,0-5-7 31,5 3-12-31,0-3-20 0,-4-10 0 16,7 4 0-16,-3-14-1 16</inkml:trace>
  <inkml:trace contextRef="#ctx0" brushRef="#br0" timeOffset="37238.7008">1142 9099 46 0,'-44'-32'34'15,"44"32"-11"-15,-76-19-4 16,26 19-5-16,0 15-2 16,6 7-3-16,2 11-1 15,42-33-2-15,-51 89-2 0,43-38-1 16,14-1-1-16,20-4 1 16,-26-46-1-16,82 71 0 15,-29-48-2-15,0-7-2 16,-1-8 0-16,-8-8-1 15,-44 0 1-15,46-15-1 32,-46 15 0-32,0 0 1 0,-63-26 0 15,15 26 3-15,-5 0 0 16,0 16 1-16,1 5-1 16,8 11 1-16,44-32 0 15,-44 85 1-15,38-36-1 0,15-5 0 16,15 1 1-16,-24-45-1 15,80 66 0-15,-22-52-2 0,3-11 1 16,5-11-1-16,3-12-1 16,0-11 1-16,-10-6-1 15,-8-5 1-15,-13-4-1 16,-10 2 2-16,-14 7-1 16,-6 5 1-16,-8 13 1 31,0 19-1-31,-19 0 1 0,14 13 0 15,1 16-1-15,4 7 0 16,0 3-1-16,6 3-7 16,-6-6-15-16,5-3-17 15,0-4 0-15,-1-12 0 16,-4-7-1-16</inkml:trace>
  <inkml:trace contextRef="#ctx0" brushRef="#br0" timeOffset="37393.4649">1289 9230 37 0,'0'-10'32'31,"0"-2"-2"-31,0 24-7 0,13 3-43 16,-7-1-9-16,3 8-2 15,3-6-1-15</inkml:trace>
  <inkml:trace contextRef="#ctx0" brushRef="#br0" timeOffset="37593.6501">1484 9490 36 0,'21'28'37'16,"-1"1"0"-16,0 7-5 0,3 5-12 16,4-3-6-1,0 6-4-15,-2-10-3 16,1-5-3-16,-7-14-2 0,0-10-1 15,1-14-3-15,-1-14-4 0,1-2-7 16,-9-13-13-16,3-3-10 16,-1 0-2-16,1 3 2 15</inkml:trace>
  <inkml:trace contextRef="#ctx0" brushRef="#br0" timeOffset="37996.1123">1946 9547 46 0,'18'27'36'0,"-11"2"-3"15,-1 4-4-15,-6 2-7 16,-12-7-8-16,5 1-4 16,-9-9-5-16,-1-8-4 15,2-12-3-15,-1-10-1 16,6-8-1-16,10-10-1 16,4 4 0-16,0-6 1 0,10 7 0 15,2 7 3-15,2 11 2 16,6 10 1-16,-2 8 1 15,2 6 1-15,0 5 0 16,3 0-1-16,0-1 0 16,4-11 0-16,2-2-1 15,-2-15-1 1,-1-8 1-16,-5-6-1 16,-5-4 0-16,0-5 0 0,-4-1 0 15,-10 3 0-15,-2 7 1 16,-4 9-1-16,0 10 1 15,0 0 0-15,-4 21 0 16,4 5 0-16,4 2 0 16,1 6-1-16,0 3-3 0,3-8-10 15,-5-3-28-15,11-2-1 16,-9-14 0-16,7-3-1 16</inkml:trace>
  <inkml:trace contextRef="#ctx0" brushRef="#br0" timeOffset="39044.8903">3581 11049 31 0,'-44'-34'26'0,"15"-5"-6"0,10-6-3 31,19-4-4-31,17 10-1 15,13 3-2-15,15 22 0 16,6 14-2-16,6 22 0 16,-8 11-1-16,-8 18 0 15,-20 5-1-15,-12 14-1 16,-20-3-2-16,-14-3-1 0,-12-3-1 16,-10-16-2-16,-3-9 0 15,3-12-2-15,7-11 0 16,0-13 0-16,12-7-1 15,6-11 1-15,9 0 0 16,8-1 2-16,14 4 1 16,6 5 2-16,10 2-1 0,9 11 1 15,6 7 1-15,7 8 0 16,-3 1-1-16,-1 2-4 16,3 0-13-16,-5-1-21 15,-12-11-1-15,-2-5 0 0,-14-14-1 16</inkml:trace>
  <inkml:trace contextRef="#ctx0" brushRef="#br0" timeOffset="39466.9047">3846 10561 8 0,'17'-1'32'16,"-8"-4"1"-1,6 19 0-15,-3 2-13 16,-8 5-7-16,5 4-4 15,-9 2-2-15,3 1-2 16,-6-9-1-16,-4-6-2 16,7-13-1-16,0 0 0 0,-3-26-1 15,6 1 0-15,7-6 0 16,5-3-1-16,1 2 1 0,6 8 0 16,0 5 1-1,1 14 1-15,-3 9 1 0,-2 12 0 16,-5 9 0-16,-3 10-1 15,-2 2-1-15,-8-1-10 16,2-3-28-16,6 1 0 16,-5-9-2-16,12-3 1 0</inkml:trace>
  <inkml:trace contextRef="#ctx0" brushRef="#br0" timeOffset="40215.055">4337 11061 12 0,'0'0'26'0,"0"0"1"16,0 0-11-16,0 15-4 0,0-1-2 15,-6 4-1 1,6 6 1-16,0 0 0 0,0 2 0 16,8-1-2-16,2 1-1 15,6-7-2-15,6-4 0 16,5-10-1-16,2-5-1 31,1-5-1-31,1-9 0 0,-6-10-2 16,3-4 1-16,-6-8-1 15,-7-1 0-15,-6-1 1 16,-6 7-1-16,-3 7 0 16,-5 10 1-16,5 14 0 15,-22 9 0-15,13 11 0 16,6 10 0-16,3 8 0 0,5-3-1 15,4 2-7-15,4-7-19 16,1-11-11-16,9-5-2 16,-4-10 1-16</inkml:trace>
  <inkml:trace contextRef="#ctx0" brushRef="#br0" timeOffset="40553.1184">4840 11082 38 0,'0'26'36'15,"5"12"0"-15,-5-4-6 16,4-2-15-16,7 4-6 0,-6-12-3 16,6-2-1-16,-3-11-2 15,-8-11-1-15,10-5-1 16,-5-14 1-16,-5-9-1 15,0-8 0-15,-6-10-1 16,-3-11 1-16,-4-3-2 16,4-1 2-1,-4 1-1-15,7 4 1 16,6 4 0-16,0 5-1 16,7 11 1-16,14 8 0 15,4 10-2-15,8 7-2 16,7 7-8-16,-2 4-19 15,2 0-8-15,4 8-1 16,-5 2 1-16</inkml:trace>
  <inkml:trace contextRef="#ctx0" brushRef="#br0" timeOffset="40799.877">4961 11294 35 0,'0'0'37'0,"19"20"-1"31,3-20 1-31,12 4-24 0,5 0-12 16,-3-8-30-16,0 4-6 15,-11-8 0-15,0 8-2 16</inkml:trace>
  <inkml:trace contextRef="#ctx0" brushRef="#br0" timeOffset="41131.6016">5186 10972 50 0,'15'12'37'0,"1"11"0"0,-5 0-12 16,-7 5-10-16,3 4-5 31,-7-8-4-31,0-2-3 0,-3-7-3 16,3-15-3-16,0 0 0 16,0-17-2-16,10-3 1 15,-2-8-1-15,6 1 2 16,-2-2 1-16,7 6 3 15,2 9 1-15,-2 6 2 16,-1 16 0-16,-5 5 1 0,0 11 0 16,-5 4-1-16,-1 4-3 15,-1 3-10-15,-2 0-27 16,-8-15-2-16,9 0 0 16,-5-20-1-16</inkml:trace>
  <inkml:trace contextRef="#ctx0" brushRef="#br0" timeOffset="41517.0041">5493 10755 26 0,'-5'-20'35'0,"19"8"1"16,5-2 1-16,4 5-21 15,14 9-5-15,-4-3-4 16,2 6-2-16,-2 2-3 16,-4 4 0-16,-7 4-1 15,-3 2-1-15,-5 4 1 16,-7 7-1-16,-2 3 0 0,-2 6 1 16,-3 6-1-16,3 6 0 15,0 3 0-15,1 1 0 16,3-1 0-16,1 2 1 15,-3-6 1-15,-5-4 0 16,0-5 0-16,-13-6 0 16,-5-8 1-1,-9-7-1-15,-8-3-2 16,-3-13-8-16,7-3-30 16,2-3-1-16,1-12-1 15,17 3 1-15</inkml:trace>
  <inkml:trace contextRef="#ctx0" brushRef="#br0" timeOffset="42171.6775">6349 11049 6 0,'-17'0'30'0,"17"0"0"16,21 9-4-16,19-7-13 15,23 5-2-15,19-2-2 16,27 3 0-16,16-2-1 15,17-2-1-15,10-4-2 16,3 0-1-16,-3 0-4 16,-9-10-4-1,-20 3-3-15,-23-5-2 16,-23 1 0-16,-27-4 0 16,-19 1 2-16,-21-6 1 15,-16 8 5-15,-13-2 3 16,-6-1 4-16,3 5 1 15,1-2-1-15,8 7 1 16,13 5-2-16,0 0 0 0,0 0-3 16,23 14 0-16,-2-1 0 15,0 5-1-15,1 1 1 0,-4 2 1 16,-8-4-1-16,-4 0 0 16,-3-2-2-16,-6-4-6 15,3-11-22-15,-13 12-7 16,-9-17 0-16,1 5-1 0</inkml:trace>
  <inkml:trace contextRef="#ctx0" brushRef="#br0" timeOffset="42534.1749">6465 10946 30 0,'-19'15'33'16,"-15"2"-3"-16,0 3-12 16,5 7-2-1,2 0-3-15,12 6-2 16,11-8-3-16,13 1-4 0,14-6-5 16,11-8-12-1,3-12-21-15,13 0-2 0,-7-13 0 16,12-6 0-16</inkml:trace>
  <inkml:trace contextRef="#ctx0" brushRef="#br0" timeOffset="43173.6062">6899 10239 21 0,'9'-4'31'0,"18"1"-2"0,8-7-9 16,12 1-5-16,14 2-5 15,5-5-2-15,4 6-1 16,-4-1-2-16,-4 4-3 15,-14 3 0-15,-15 5-1 16,-18 5 1-16,-15 4-1 31,-21 5-1-31,-8 9 1 0,-17 8 0 16,-4 5 1-16,-14 3-2 16,-5 7 0-16,0 4 1 15,0-4-1-15,8-1 0 16,3-6 0-16,14-10 1 15,14-7 0-15,20-8 1 0,22-7 0 16,24-8 0-16,18-4 0 0,15-4 1 16,15 4-1-1,6 0 1-15,3 0-2 0,-13 0 0 16,-12 7 1-16,-18-2 0 16,-16 2 0-16,-18-1-1 15,-16-6-4-15,0 0-21 31,-20 12-13-31,-5-16-1 0,10 4 0 16</inkml:trace>
  <inkml:trace contextRef="#ctx0" brushRef="#br0" timeOffset="44326.0772">8661 11067 3 0,'-71'0'28'0,"21"5"3"16,13-5 2-16,37 0-19 15,22 0-4-15,36-3-2 0,36 3-1 16,40-2 0 0,35-1 0-16,37-4-3 15,29-1-1-15,17-6-1 0,7 4-3 0,-1-2-3 16,-17 0-8-16,-24-4-22 15,-20 10 0-15,-46-6-2 16,-30 12 1-16</inkml:trace>
  <inkml:trace contextRef="#ctx0" brushRef="#br0" timeOffset="44641.6726">9566 10771 25 0,'19'-39'30'16,"-9"-12"-1"-16,2-9-13 0,1-1-1 15,-5-5-1-15,2 7 0 32,-10-2-3-32,0 19-2 0,-7 11-3 15,7 31-1-15,-11 11-2 16,11 29-1-16,0 23-8 16,0 16-18-16,0 12-13 15,8 14-1-15,-8-2 1 16</inkml:trace>
  <inkml:trace contextRef="#ctx0" brushRef="#br0" timeOffset="45027.051">8782 11622 11 0,'3'-24'33'0,"-3"-10"1"15,16-1-2-15,-10 3-11 0,3-3-5 16,4 8-5-16,-7 3-1 15,4 14-3-15,-10 10-1 16,5 21-2-16,-5 17-1 16,0 14-1-16,0 9-1 15,0 9 1-15,-3 2-3 0,3-2-3 16,9-2-10-16,1-16-24 16,-3-21-1-16,10-7 0 15,-1-20 0-15</inkml:trace>
  <inkml:trace contextRef="#ctx0" brushRef="#br0" timeOffset="45212.2338">9160 11733 31 0,'-8'-18'37'15,"19"13"0"1,8-4 1-16,15-2-21 0,16 11-8 15,5 0-8-15,7-4-16 16,0-1-20-16,10 5-2 0,-10-5 0 16,1 2-1-16</inkml:trace>
  <inkml:trace contextRef="#ctx0" brushRef="#br0" timeOffset="45628.0582">9914 11701 42 0,'-15'-3'34'0,"-7"-14"0"32,9-7-7-32,5-6-19 0,3-8-3 15,10 0-2-15,9-4 1 16,13 5-1-16,6 4 0 15,13 11 0-15,0 12 0 16,1 18 1-16,-10 11 0 0,-9 15 1 16,-19 12-2-16,-15 9 1 15,-19 6-2-15,-11-2 0 0,-12-6-2 16,-4-8-1-16,2-7-1 16,4-15 0-16,11-11-1 15,8-12 0-15,17-7 1 16,10-7 0-16,6 0 2 15,14 3 1-15,1 4 1 32,6 7 0-32,5 7 0 0,-1 5 0 15,-3 6-3-15,-3 0-10 16,-1-3-26-16,4 3-2 16,-6-15 1-16,4 3-1 15</inkml:trace>
  <inkml:trace contextRef="#ctx0" brushRef="#br0" timeOffset="45983.0222">10255 11690 33 0,'0'-14'38'31,"12"11"0"-31,4-2 0 0,5-1-20 15,11 6-6-15,-4 0-6 16,6 6-2-16,-7-1-2 16,-2 3 0-16,-13 5-1 15,-5 3 0-15,-14 1-1 16,-5 2 0-16,-7 3 0 16,-2 2 0-16,-3-2 0 0,2-5 0 15,6 0 0-15,4-5 0 16,12-12-1-16,9 12 1 15,9-12 0-15,7 0 0 16,6-6-3-16,3-2-7 16,5-2-24-16,0 1-5 15,-8-5 1-15,3 4-1 0</inkml:trace>
  <inkml:trace contextRef="#ctx0" brushRef="#br0" timeOffset="46198.316">10463 11421 37 0,'0'0'35'15,"21"-9"0"-15,14 9-6 16,1 5-18-16,2-5-7 15,3 5-12-15,-4-8-24 0,-3 9-2 16,-10-10 0-16,4 4-1 16</inkml:trace>
  <inkml:trace contextRef="#ctx0" brushRef="#br0" timeOffset="46383.718">10884 11271 30 0,'0'-11'37'0,"0"11"2"16,3 11 1-16,3 1-18 16,-1 15-9-16,-5 4-6 15,5 7-6-15,1 5-17 0,0 3-22 16,-6-14-1 0,5 0 0-16,-5-17-1 0</inkml:trace>
  <inkml:trace contextRef="#ctx0" brushRef="#br0" timeOffset="46784.6868">11520 10950 57 0,'28'15'39'0,"-5"13"0"16,-12 4-7-16,-17-3-23 16,-14 3-15-16,-16-6-28 31,2-2-2-31,-13-14-1 0,10-6-2 15</inkml:trace>
  <inkml:trace contextRef="#ctx0" brushRef="#br0" timeOffset="47216.9295">11977 10406 21 0,'6'-14'36'16,"5"23"0"-16,0 15 0 15,-3 18-17-15,0 20-4 16,-8 10-7-16,4 9-1 15,-4 1-7-15,0-7-14 0,-6-13-22 16,6-8-1-16,-3-20-1 16,3-8 0-16</inkml:trace>
  <inkml:trace contextRef="#ctx0" brushRef="#br0" timeOffset="47548.6708">12174 10607 54 0,'33'-5'34'0,"7"10"0"16,-4-5-15-16,5 4-10 16,3-1-3-16,-10 0-4 0,-4 5 0 15,-11-3-1-15,-19-5 0 16,3 17-1-16,-16-7 0 15,-12 5 0-15,-5 2-1 16,-4 2 1-16,-1 1 0 16,5 1 1-16,9-1 0 15,7-2 1 1,14-2 0-16,13-3-1 16,9-4 1-16,6-5 0 15,5-4-3-15,5 6-8 16,-4-6-25-16,-6-10-3 15,3 1 2-15,-15-9-2 16</inkml:trace>
  <inkml:trace contextRef="#ctx0" brushRef="#br0" timeOffset="47732.7617">12615 10420 52 0,'9'-12'36'15,"-9"12"2"-15,10 14-12 16,-6 22-11-16,-4 11-5 15,0 13-3-15,0 6-2 0,0 7-2 16,-4-2-5-16,-2-7-8 16,6-9-21-16,0-6-8 15,0-20 0-15,6-4 0 16</inkml:trace>
  <inkml:trace contextRef="#ctx0" brushRef="#br0" timeOffset="48069.6886">12925 10542 61 0,'28'9'36'0,"7"-5"0"16,11 8-18-16,4 6-8 0,-4-1-4 15,0 2-2 1,-5-6-2-16,-10 1 0 0,-10-4-1 16,-11 4-1-16,-10-5 1 31,-11 0 0-31,-16 5 1 0,-4 1-1 16,-9 6 1-16,-3 0 0 15,0 5-2-15,3-5-2 16,9 2-10-16,8-3-25 15,14-14-1-15,9-6 0 16,22 0 0-16</inkml:trace>
  <inkml:trace contextRef="#ctx0" brushRef="#br0" timeOffset="48518.4956">13629 10662 64 0,'-9'-19'34'0,"-4"-3"-10"0,13-10-9 16,9 8-4-16,10-4-3 31,10 10-2-31,7 9-1 0,9 13-1 15,-6 6 0-15,-7 13-1 16,-11 6 1-16,-14 9-2 16,-20 1 0-16,-12 3 0 15,-16-5-1-15,-1 0 1 16,1-7-2-16,4-3 1 16,12-5-1-16,12-7 1 0,20-2-1 15,15-4 0-15,18-4 1 16,4 2-1-16,5-5 0 15,6 3 0-15,-2-5 1 16,-9 5-1-16,-7-5 1 16,-9 2-1-16,-12-2 1 15,-16 0-1 1,8 0-2-16,-8 0-6 16,-12 0-27-16,12 0-4 15,-22 7-1-15,22-7 1 16</inkml:trace>
  <inkml:trace contextRef="#ctx0" brushRef="#br0" timeOffset="55451.6041">3325 12208 33 0,'-23'13'34'16,"-19"14"1"-16,-7 28-13 16,0 30-4-16,2 21-6 15,16 25-2-15,7 8-3 16,24 7-2-16,15-3-3 0,18-13-7 0,21-17-19 15,10-22-13 1,-5-32 0-16,6-21-1 0</inkml:trace>
  <inkml:trace contextRef="#ctx0" brushRef="#br0" timeOffset="55683.3792">3343 12966 66 0,'24'9'37'16,"7"-9"0"-16,12-7-19 15,3 7-13-15,7 0-21 16,9 8-18-16,-14-11-2 15,3 3 0-15,-6-7-2 16</inkml:trace>
  <inkml:trace contextRef="#ctx0" brushRef="#br0" timeOffset="55868.0728">3932 12901 27 0,'0'0'36'16,"20"-3"0"-16,12 3 0 0,5 3-17 16,9-3-12-16,7 4-8 15,3-4-18-15,0 5-15 16,-16-10-2-16,-7 5 0 16</inkml:trace>
  <inkml:trace contextRef="#ctx0" brushRef="#br0" timeOffset="56054.1468">4113 12462 36 0,'-19'-22'38'0,"8"22"0"16,-5 6 0-16,8 17-21 31,1 18-7-31,4 10-9 0,6 6-16 0,0 3-21 16,5 12-1-16,-4-11-1 15,6 4-1-15</inkml:trace>
  <inkml:trace contextRef="#ctx0" brushRef="#br0" timeOffset="56285.4895">4059 13099 30 0,'0'0'37'0,"0"10"0"16,-4 8 1-16,-2 2-19 16,-7-2-9-1,9 6-3-15,-2-1-2 16,10 1-3-16,8-5-3 16,5-6-5-16,10-1-6 15,-3-12-13-15,2-9-10 16,7 3-3-16,-8-13 2 15</inkml:trace>
  <inkml:trace contextRef="#ctx0" brushRef="#br0" timeOffset="56423.5789">4253 13140 44 0,'-12'-7'37'0,"6"20"-3"15,-4 7-7-15,-2 8-9 16,9 14-6-16,-4 2-3 16,7 10-6-16,2 3-10 15,-2-1-15-15,8-10-15 16,11-2-2-1,-5-22 1-15,8-13-1 16</inkml:trace>
  <inkml:trace contextRef="#ctx0" brushRef="#br0" timeOffset="56707.6086">4411 12387 43 0,'31'-19'39'0,"13"24"0"16,6 23-6-16,-1 23-15 0,7 32-5 16,-13 19-4-16,-5 16-3 0,-25 15-1 15,-13 1-4-15,-20 8-2 16,-14-14-10-16,2-16-25 15,-2-20-5-15,-5-29-1 16,11-22 1-16</inkml:trace>
  <inkml:trace contextRef="#ctx0" brushRef="#br0" timeOffset="57155.4169">4823 12197 13 0,'13'0'34'0,"-13"0"0"15,10 19-4-15,-10 3-12 16,0 2-6-16,0 10-2 0,-6-5-4 16,2-1-2-16,-2-8-2 15,6-6-1-15,0-14-1 0,13-14-1 16,3-6 1-16,5-6-1 15,7-2 0-15,2 0 1 16,-1 5 1-16,1 10 1 16,-7 8 1-16,-3 16 2 15,-9 8-1-15,-2 11 0 16,-9 2 0-16,3 1-6 0,4-3-31 16,-1 2-5-16,-2-13 0 15,14-2-2-15</inkml:trace>
  <inkml:trace contextRef="#ctx0" brushRef="#br0" timeOffset="57806.3125">5259 12844 10 0,'14'-20'32'0,"-10"-1"1"15,6 15-3-15,-10 6-12 16,4 19-5-16,-4 8-3 0,-3 9-4 16,3 3-1-1,3 2-2-15,5 0-1 0,1-6-1 16,7-4 0-16,6-13-1 0,2-6 0 16,7-12-1-16,1-9-2 15,1-6 0-15,-5-11 0 16,2-6 0-16,-7-4-1 15,-4-1 1-15,-10-3 2 16,-4 5 1-16,-5 7 2 31,-8 8 1-31,8 20 0 0,-18-7 1 16,8 21 0-16,4 11 0 16,0 8-2-16,6 7-5 15,0 1-10-15,0-5-22 16,12 2 0-16,-7-10-2 15,7 0 1-15</inkml:trace>
  <inkml:trace contextRef="#ctx0" brushRef="#br0" timeOffset="58143.2655">5844 12904 30 0,'-5'37'33'0,"-9"-5"0"16,6 10-12-16,-1-3-10 16,2-6-3-16,7-6-2 15,0-11-2-15,0-16-1 16,0 0-1-16,13-15 0 16,-9-13 0-16,0-11 0 15,-4-9-1-15,0-4 0 0,-8-5 1 16,5 1-2-16,-4-2 1 15,4 3 0-15,3 4-1 0,10 5 0 16,5 9 0 0,7 4-1-16,10 7-4 15,5 3-9-15,6 6-20 0,15 11-2 32,-11 1 1-32,5 12-1 0</inkml:trace>
  <inkml:trace contextRef="#ctx0" brushRef="#br0" timeOffset="58358.9247">5839 13162 25 0,'17'7'33'0,"4"-10"1"16,15 6-2-16,0-3-26 0,-1-7-31 16,10 10-6-16,-15-11 0 15,3 3-3-15</inkml:trace>
  <inkml:trace contextRef="#ctx0" brushRef="#br0" timeOffset="58659.3782">6157 12805 59 0,'18'27'38'0,"-18"0"0"0,0 3-19 16,0 13-5-16,-5-7-5 16,2 3-3-16,-3-8-3 15,6-12-3-15,0-10-1 0,0-9-1 16,25-23-1-16,-7-5 1 15,4-4-1-15,3-6 0 16,5 3 2-16,-4 4 1 16,-2 7 1-16,-6 14 1 15,-5 15 1-15,-4 11-1 32,-6 12 0-32,-3 7-1 0,-5 7-15 15,5 2-23-15,-6-9 0 16,6-3-1-16,0-17 0 15</inkml:trace>
  <inkml:trace contextRef="#ctx0" brushRef="#br0" timeOffset="59045.8019">6459 12627 23 0,'21'-9'35'16,"-2"-7"0"-16,15 7 0 0,-1-1-20 31,5 6-6-31,6 4-1 16,-8 0-4-16,-1 4-1 16,-8 4 0-16,-5 3-2 15,-9 0 0-15,-7 6 0 16,-6 3 0-16,0 5-1 15,0 4 1-15,-2 8-1 0,-2 5 0 16,4 5 1-16,0 5 0 16,6 3 0-16,-6 0 1 0,-6-4 0 15,-3-7-1 1,-7-4 2-16,-8-11-2 0,-4-7 0 16,-3-12-2-16,-3-10-4 15,6-5-22-15,5-7-12 0,-1-7 1 16,13 0-1-16</inkml:trace>
  <inkml:trace contextRef="#ctx0" brushRef="#br0" timeOffset="59517.3194">7265 13036 39 0,'46'5'32'15,"18"-5"-2"-15,27 3-12 0,25 3-5 16,16-6-3-16,20 8-1 16,10-4-4-16,7 0 0 15,0-2-8-15,-10-2-9 16,-17-2-15-16,-17 2-8 16,-32-8 0-16,-15 4-1 15</inkml:trace>
  <inkml:trace contextRef="#ctx0" brushRef="#br0" timeOffset="59679.1107">8866 12920 23 0,'10'3'30'0,"1"0"-5"16,12 10-4-16,5 9-4 16,-4 1-3-16,-3 10-1 15,-11 0-5-15,-10 1-6 0,-9-2-18 16,-3-1-17-16,-20-14-1 15,1-2-1-15</inkml:trace>
  <inkml:trace contextRef="#ctx0" brushRef="#br0" timeOffset="60078.9255">7481 12821 38 0,'-8'22'34'0,"-15"-3"-1"0,-4 5-11 16,-1 15-7-16,-3 0-3 16,13 6-2-16,5-1-2 15,16-3-2 1,13-8-2-16,18-4-2 15,10-7-10-15,7-10-28 16,3-15-2-16,4-6 0 16,-9-17-1-16</inkml:trace>
  <inkml:trace contextRef="#ctx0" brushRef="#br0" timeOffset="60548.785">7761 12416 21 0,'34'-5'32'15,"6"-4"-2"-15,19 4-9 32,3 5-3-32,3 0-6 0,4 10-3 15,-10-1-3-15,-7 6-1 16,-14 4-3-16,-20 3-1 16,-18 5 0-16,-22-1-1 15,-15 1 0-15,-10 1-1 16,-8 2 0-16,-8-6-1 15,5 1 1-15,5-2 0 0,13-5 2 16,14-6 0-16,18-1 0 16,20-3 1-16,18-3 0 15,18-2 0-15,14-1 0 16,11 3 0-16,2-1-2 16,-4-4-5-16,-2 8-9 15,-9-1-19 1,-18-7-2-16,-11 8 0 15,-18-8-1-15</inkml:trace>
  <inkml:trace contextRef="#ctx0" brushRef="#br0" timeOffset="64089.4077">9405 13171 20 0,'-28'-3'28'0,"48"6"-9"16,35-3-6-16,38 0-1 16,40 4 1-16,29-4 0 15,33 0-2-15,22 0-3 16,13 3-1-16,5-3-1 0,-3-7-5 15,-8 1-7-15,-18 0-17 16,-25-7-11-16,-15 5-1 16,-40-6 1-16</inkml:trace>
  <inkml:trace contextRef="#ctx0" brushRef="#br0" timeOffset="67513.1629">10354 12783 35 0,'0'-28'27'15,"12"-4"-5"-15,-5-6-3 16,2-6-4-16,3 5-2 15,-2-3-3-15,2 10 0 16,-6 4-2-16,3 18-1 0,-9 10 0 16,4 29-2-16,-4 9 0 15,0 15-3-15,0 12-6 16,0 6-25-16,-4-1-8 16,8 3-2-16,-4-16 1 15</inkml:trace>
  <inkml:trace contextRef="#ctx0" brushRef="#br0" timeOffset="68184.9031">9557 13711 25 0,'7'-40'32'0,"5"2"-6"16,0-2-3-16,-6 1-3 16,1 7-5-16,-7 6-2 15,0 26-4-15,0 0-3 16,-3 14 0-16,-1 20-3 16,4 12 0-16,0 7-3 15,0 8-1-15,0 5-8 0,0-4-18 16,0-11-10-16,10-5-1 15,-7-15 0-15</inkml:trace>
  <inkml:trace contextRef="#ctx0" brushRef="#br0" timeOffset="68500.4947">10025 13561 50 0,'13'5'37'16,"-4"7"-3"-16,-3 10-13 15,0 15-6-15,-6 1-6 16,3 13-1 0,-3-1-5-16,0-4-3 15,0-2-7-15,0-15-12 16,-6-12-18-16,6-3-1 16,0-14 1-16,-9 0-1 15</inkml:trace>
  <inkml:trace contextRef="#ctx0" brushRef="#br0" timeOffset="68638.5907">9917 13815 29 0,'-13'-10'35'16,"26"10"-1"-16,2-9-3 15,17 3-16-15,11 4-10 16,10-3-15-16,9 5-23 16,-3-4 0-16,5 4-1 15,-8-9 0-15</inkml:trace>
  <inkml:trace contextRef="#ctx0" brushRef="#br0" timeOffset="68954.6667">10638 13704 35 0,'0'-32'34'16,"7"3"-1"-16,0-10-12 16,-4-2-7-16,3 5-2 15,-6-1-3-15,6 9-2 0,-6 4-2 16,0 11-1-16,0 13-1 0,0 0-2 16,0 13 0-1,0 6-1-15,4 11-1 0,-1 5-3 16,3 11-6-16,-6 2-19 15,3-3-8-15,3 5 0 16,-12-11 0 0</inkml:trace>
  <inkml:trace contextRef="#ctx0" brushRef="#br0" timeOffset="69155.0031">10388 13938 25 0,'16'5'34'0,"2"-7"0"15,17 4-4-15,12-2-16 16,11 0-8-16,8 0-8 16,4-10-27-16,1 15-3 15,-15-12-1-15,-1 9-1 0</inkml:trace>
  <inkml:trace contextRef="#ctx0" brushRef="#br0" timeOffset="69485.8167">10593 14102 37 0,'20'-4'35'0,"-20"4"0"16,0 0-14-16,0 16-6 16,-13-3-4-16,3 9-3 15,-6-1-2-15,4 3-2 16,2 1-2-16,10-1 0 15,6-5-2-15,9-2 0 16,5-2-5 0,8-10-7-16,0-5-15 15,6-8-10-15,-10-11 1 16,7 0-1-16</inkml:trace>
  <inkml:trace contextRef="#ctx0" brushRef="#br0" timeOffset="69639.7073">10788 14037 41 0,'0'0'36'0,"-19"6"0"16,9 10-11-16,10 14-8 0,-7 8-7 16,7 13-2-16,0 3-3 15,0 3-3-15,0 1-7 16,0-5-17-16,-7-12-15 16,7-2-1-16,0-22 0 15</inkml:trace>
  <inkml:trace contextRef="#ctx0" brushRef="#br0" timeOffset="70190.4201">11138 13769 24 0,'-21'0'34'16,"21"0"0"-16,0 0 0 16,23-5-19-16,10 5-5 15,4-3-4-15,9 3-1 0,-2 0-2 16,-2 5-1-16,-10 2-1 15,-11 2 0-15,-12 5 0 0,-18 5-1 16,-10 6 1-16,-10 1-1 16,-2 2 1-16,-2 0 0 15,2-2-1-15,7-1 1 16,10-5 0-16,14-4 0 16,10-7 0-16,13-3 0 31,6-6-2-31,7 0-2 0,6 0-6 15,-1-3-27-15,-1-13-2 16,1 4 1-16,-13-8 0 16</inkml:trace>
  <inkml:trace contextRef="#ctx0" brushRef="#br0" timeOffset="70406.575">11329 13556 34 0,'18'3'34'31,"-1"-3"1"-31,21 0-4 0,2 5-20 16,-2-1-7-16,5-1-8 15,0-3-18-15,-1 5-11 16,-14-13-1-16,2 8 0 15</inkml:trace>
  <inkml:trace contextRef="#ctx0" brushRef="#br0" timeOffset="70591.4874">11750 13429 22 0,'5'-13'33'0,"-5"13"1"15,3 9-4-15,-6 1-10 16,6 10-8-16,-6 4-3 15,6 6-4-15,1 5-3 0,-4-1-7 16,6-7-30-16,2 7 0 16,-8-15-2-16,6 1 1 15</inkml:trace>
  <inkml:trace contextRef="#ctx0" brushRef="#br0" timeOffset="71022.6414">12280 13115 43 0,'25'27'36'0,"-15"0"0"15,-4 9-8 1,-13 1-33-16,-20-8-24 16,8-2-3-16,-14-17-2 0,12-1-1 15</inkml:trace>
  <inkml:trace contextRef="#ctx0" brushRef="#br0" timeOffset="72495.4221">12717 12496 37 0,'7'-15'35'16,"5"15"-4"-16,4 18-8 15,-6 12-6-15,4 17-4 16,-4 11-3-16,-4 13-3 0,-6 4-2 16,0 2-6-16,0-2-11 0,-6-10-24 15,-4-21-1 1,7-10-1-16,-6-18 0 16</inkml:trace>
  <inkml:trace contextRef="#ctx0" brushRef="#br0" timeOffset="72850.9749">12941 12711 33 0,'24'3'33'15,"-5"-3"-1"-15,12 3-2 16,4 2-22-16,1-5-2 0,6 9-4 15,-3-4-1-15,-8 5-1 16,-8-1 0-16,-9 1-1 16,-14 5 0-16,-12 1 0 15,-13 6 1-15,-8 0 1 16,-5 2 1-16,-2 1 0 0,2-1 1 31,7 0 1-31,4-5 1 16,17 3 0-16,10-10-1 0,16 0 1 15,5-7-2-15,10 0-2 16,6-2-8-16,1-3-25 16,-4-6-5-16,3 0 0 15,-6-9-1-15</inkml:trace>
  <inkml:trace contextRef="#ctx0" brushRef="#br0" timeOffset="73067.1442">13403 12490 33 0,'0'0'36'0,"11"2"2"15,0 28 1-15,-5 12-22 16,-3 7-5-16,4 18-3 0,-7 5-2 16,6 9-3-1,-6-4-3-15,0-4-7 16,0-15-24-16,0-10-10 0,0-19 0 31,12-11-1-31</inkml:trace>
  <inkml:trace contextRef="#ctx0" brushRef="#br0" timeOffset="73383.3703">13672 12654 45 0,'25'0'34'0,"12"14"1"16,1-6-5-16,3 3-22 16,2 5-3-1,3-4-1-15,-6 2-2 16,-9-4-1-16,-9-1 1 15,-6 1-2-15,-10 0 1 16,-13 5 0-16,-11 3 1 0,-10 5 0 16,-9 3 0-1,-9 3 1-15,2 2-1 0,0 0-3 16,8-8-8-16,17-11-27 16,19-1-1-16,0-11-1 0,37-9 0 15</inkml:trace>
  <inkml:trace contextRef="#ctx0" brushRef="#br0" timeOffset="73667.9599">14332 12589 10 0,'0'-42'35'31,"-5"-5"2"-31,8 8-6 0,-1 7-7 16,-2 10-6-16,13 16-4 15,-13 6-4-15,18 25-3 16,-13 4-2-16,-1 13-3 16,0 4 0-16,3 9-3 0,-1 6-8 15,-6-1-26-15,0-14-3 16,0-3-2-16,-3-13 0 15</inkml:trace>
  <inkml:trace contextRef="#ctx0" brushRef="#br0" timeOffset="73868.4984">14129 12971 31 0,'40'-10'36'15,"-2"0"1"-15,23 5-5 16,10 2-16-16,0-1-7 16,7 4-5-16,3-3-13 15,-2 6-25-15,-16-10-2 16,-5 7-1-16,-26-9 1 0</inkml:trace>
  <inkml:trace contextRef="#ctx0" brushRef="#br0" timeOffset="74153.6766">14355 13123 41 0,'15'10'37'0,"-15"-10"0"16,-3 23-3-16,-3-4-20 31,-10 0-4-31,9 7-4 0,-7-4-1 16,8 2-2-16,6-5-1 15,12-2-1-15,7-5-2 16,8-4-4-16,10-2-6 16,-6-6-9-16,1-10-18 15,2 4 0-15,-11-10 0 16,1 3 0-16</inkml:trace>
  <inkml:trace contextRef="#ctx0" brushRef="#br0" timeOffset="74354.5907">14557 13133 26 0,'0'0'35'15,"0"0"2"1,-12 9-8-16,12 14-6 0,0 5-7 31,0 11-4-31,-3 2-2 16,3 11-2-16,-4-5-3 0,0 2-1 15,4-4-1-15,-3-10-3 16,3-4-4-16,0-12-14 16,0-7-23-16,0-12 0 15,0 0 0-15,14-9 0 16</inkml:trace>
  <inkml:trace contextRef="#ctx0" brushRef="#br0" timeOffset="79724.2804">1176 14675 25 0,'-45'-32'33'0,"3"25"0"16,-10 7-10-16,-11 16-3 16,-2 22-3-16,-2 13-5 0,7 20-2 15,15 13-1-15,10 13-2 16,20 5-1-16,20 4-1 16,18-11 0-16,17-13-2 15,18-19 0-15,5-17 0 16,-2-15-1-16,5-13-2 31,-11-14-1-31,-8-15-9 0,-47 11-30 16,59-30-2-16,-44 8 0 15,1 3-1-15</inkml:trace>
  <inkml:trace contextRef="#ctx0" brushRef="#br0" timeOffset="80277.335">1234 15496 20 0,'0'0'36'0,"0"0"1"16,18 23 1-16,-6 1-16 15,13 1-9-15,3 8-5 16,3 3-5-16,0 2-6 16,0-1-15-16,0-4-18 15,-11-17-1-15,0-2-1 16,-7-14 0-16</inkml:trace>
  <inkml:trace contextRef="#ctx0" brushRef="#br0" timeOffset="80472.5209">1479 15521 28 0,'-16'-9'35'15,"0"22"0"-15,-7 7-2 16,-7 3-17-16,-1 12-7 15,-3-1-4-15,34-34-2 16,-71 78-10-16,45-47-13 0,26-31-14 16,-34 40-2-1,34-40 1-15</inkml:trace>
  <inkml:trace contextRef="#ctx0" brushRef="#br0" timeOffset="81109.7292">1478 15533 43 0,'0'0'33'16,"3"11"-1"-16,7 4-11 15,4 1-8-15,6 8-5 16,-2 2-4-16,7-2-3 0,0 3-11 31,0 0-22-31,-4-18-2 16,1 3 0-16,-9-16-1 16</inkml:trace>
  <inkml:trace contextRef="#ctx0" brushRef="#br0" timeOffset="81295.1351">1725 15550 29 0,'4'9'35'15,"-14"7"1"-15,-1 10-1 16,-3 10-17-16,-6-3-9 16,4 9-3-16,1 2-11 15,0-1-29-15,3-18-1 16,12-1-1-16,0-24 0 0</inkml:trace>
  <inkml:trace contextRef="#ctx0" brushRef="#br0" timeOffset="81742.0503">2326 14750 44 0,'-38'12'36'0,"-17"13"0"15,1 15-13-15,6 20-6 16,-2 7-5-16,18 16-3 15,9 6-3-15,18 4-2 16,17-4 0-16,22-9-3 0,13-7-5 16,9-25-10-16,4-17-24 0,10-12-1 15,-2-22 0 1,0-12-1-16</inkml:trace>
  <inkml:trace contextRef="#ctx0" brushRef="#br0" timeOffset="82158.2816">2365 15150 50 0,'0'0'38'0,"0"0"0"15,25 0-4-15,0 0-21 16,8-5-6-16,5 5-2 16,2 0-3-16,1 0 0 15,-2 7-2-15,-8-1 0 16,-8 2-2-16,-14 5 1 0,-9 4 0 16,-12-1 0-16,-7 4-1 0,-9 0 2 15,-1 0-1 1,-2-1 1-16,4-2 1 15,2-2 0-15,4-4 1 0,11 0-1 16,10-11 1-16,16 12-1 31,2-10-1-31,7 2 0 0,9-1-5 16,-6-3-13-16,3-5-20 16,6 2-1-16,-12-8 1 15,3 1 0-15</inkml:trace>
  <inkml:trace contextRef="#ctx0" brushRef="#br0" timeOffset="82427.5304">2719 14872 43 0,'28'5'38'0,"5"9"1"0,5 14-9 15,5 16-13-15,-5 5-4 16,-1 18-3-16,-13 2-4 0,-8 9-1 16,-16 1-2-1,-9-1-2-15,-13-7-2 0,-4-9-2 16,-4-9-6-16,-7-14-12 31,3-14-20-31,11-11 1 0,1-19-1 16,8-7 2-16</inkml:trace>
  <inkml:trace contextRef="#ctx0" brushRef="#br0" timeOffset="82958.4777">3335 15196 39 0,'0'0'35'16,"28"8"-1"-16,-8-8-10 31,16 0-10-31,11 0-5 0,2-4-4 16,4 4-4-16,0 0-8 15,-4 0-11-15,-11-4-14 16,-4 10-3-16,-20-6 0 16,0 13 2-16</inkml:trace>
  <inkml:trace contextRef="#ctx0" brushRef="#br0" timeOffset="83197.0431">3394 15375 43 0,'10'9'36'16,"11"-2"1"-16,7-1-14 15,3-6-7-15,12 7-3 16,-3-7-5-16,5 3-3 15,-2-1-9-15,-4 4-24 16,-8-6-9-16,-5 0-1 0,-17 0 0 16</inkml:trace>
  <inkml:trace contextRef="#ctx0" brushRef="#br0" timeOffset="84796.5532">4210 14815 19 0,'0'0'35'16,"24"11"1"-16,-5 18-1 0,12 20-17 15,16 18-6-15,3 9-3 16,12 11-3-16,-3 4-7 16,2-5-11-16,-2-19-22 15,0-10-3-15,-15-22 0 16,-1-10 0-16</inkml:trace>
  <inkml:trace contextRef="#ctx0" brushRef="#br0" timeOffset="85013.2134">4768 14870 31 0,'-12'-15'38'16,"-11"15"0"-16,-8 20 0 15,-11 18-19-15,-11 7-8 16,-4 17-3-16,-7 2-3 16,-2 7-1-16,2 3-3 0,5-5-1 15,9-4-4 1,10-11-8-16,15-8-17 0,10-5-10 16,5-24-1-16,20-5 1 0</inkml:trace>
  <inkml:trace contextRef="#ctx0" brushRef="#br0" timeOffset="85282.4141">5191 14704 25 0,'-35'-11'35'16,"0"14"2"-16,-13 9-3 0,-5 14-15 16,6 23-6-16,-1 11-5 15,14 13-1-15,13 9-2 16,16 6-2-16,18-2-4 0,8-6-9 16,16-18-25-1,14-3-3-15,-2-26 0 0,6-10-1 31</inkml:trace>
  <inkml:trace contextRef="#ctx0" brushRef="#br0" timeOffset="85644.9887">5294 15001 46 0,'0'0'36'0,"7"-10"0"16,16 10-14-16,6 0-7 16,2 2-8-16,8 7-3 15,1 0-1-15,-2 2-1 16,-10 4-1-16,-10 5-1 0,-11 1 0 16,-14 1 0-16,-10 2-1 15,-12-2 1-15,-6 4-1 16,-2-6 1-16,2-1 0 15,5-2 0-15,5-5 1 16,10-5 0-16,15-7 0 16,0 10 0-1,15-10 0-15,9 0 0 16,7 0-3-16,1-5-7 16,8 0-16-16,8 5-13 0,-15-14 2 15,7 5-2 1</inkml:trace>
  <inkml:trace contextRef="#ctx0" brushRef="#br0" timeOffset="85914.2157">5645 14804 50 0,'30'-7'36'0,"0"15"-2"15,9 13-10-15,4 18-8 16,-7 8-6-1,0 20-1-15,-15 1-3 16,-5 11-1-16,-16 0-2 16,-14-1-1-16,-11-2-2 15,-6-9 0-15,-3-6-3 16,-2-18-2-16,5-5-4 16,-1-19-6-16,14-18-22 15,5-2-2-15,2-21 1 0,11 0 0 16</inkml:trace>
  <inkml:trace contextRef="#ctx0" brushRef="#br0" timeOffset="86345.5441">6102 14861 43 0,'0'0'37'0,"13"11"0"15,4 16-8-15,8 10-16 31,13 15-5-31,-1 6-5 16,1 0-8-16,3-4-19 0,1-7-12 16,-17-22 0-16,3-8-1 15</inkml:trace>
  <inkml:trace contextRef="#ctx0" brushRef="#br0" timeOffset="86546.2031">6542 14884 38 0,'0'0'38'0,"-12"32"1"16,-13 3 0-16,-6 9-21 15,-4 15-9-15,-5 7-3 16,0 5-3-16,-1 0-4 0,7-7-7 16,10 0-14-16,9-10-17 15,-2-16 1-15,17-8-1 16,0-18-1-16</inkml:trace>
  <inkml:trace contextRef="#ctx0" brushRef="#br0" timeOffset="86846.5575">7060 14776 33 0,'-32'-17'35'0,"-2"17"1"15,-14 11-5-15,-2 14-16 16,0 20-5-16,-3 14-3 16,9 12-2-16,5 10-1 15,14 9-2-15,12-1 0 16,13 1 0-1,13-10-2-15,17-10-2 16,14-10-9-16,9-11-25 16,3-27-2-16,11-12 0 15,-8-22 0-15</inkml:trace>
  <inkml:trace contextRef="#ctx0" brushRef="#br0" timeOffset="87263.1818">7141 15150 34 0,'0'0'35'0,"25"5"0"16,-3-5-8-16,2 0-15 15,10 0-3-15,0 0-2 16,1 3-3-16,-8-3-2 16,-2 8 0-16,-12 1-1 15,-10 3-1-15,-9 5 1 0,-11 3-1 16,-8 3 0-16,-2 2 0 16,-4 1 1-16,-3-1-1 15,5-3 1-15,5-4 0 0,9-3 1 16,12-6 0-1,3-9 0-15,22 8 1 0,2-8-1 16,7 0 1-16,3 0-2 16,7 0-6-16,5 0-14 0,-1 5-19 15,-12-12-1-15,1 4 1 16,-12-9-1-16</inkml:trace>
  <inkml:trace contextRef="#ctx0" brushRef="#br0" timeOffset="87517.2231">7404 14861 48 0,'38'0'36'16,"1"9"1"-16,8 13-15 15,3 22-7-15,-7 7-4 0,-1 16-3 16,-15 5-1-16,-9 12-2 15,-18 0-1-15,-12 0-1 16,-11-4-2-16,-11-10-1 16,1-7-4-16,-7-16-6 15,9-5-6-15,-3-22-6 0,11-8-7 32,5-6-9-32,2-12-1 0,16 6 1 15</inkml:trace>
  <inkml:trace contextRef="#ctx0" brushRef="#br0" timeOffset="88902.6898">14700 10667 4 0,'18'0'31'16,"19"8"0"-16,0-8-4 15,10 0-11-15,3 0-5 16,5 0-9-16,-3 0-10 16,-5 0-15-16,-4 10-7 15,-21-10-1-15,-2 4 2 0</inkml:trace>
  <inkml:trace contextRef="#ctx0" brushRef="#br0" timeOffset="89088.0044">14779 10776 17 0,'10'11'34'0,"2"-9"1"16,16 5-2-16,9-4-14 15,5-3-7-15,6 6-14 0,-1-9-29 16,5 6-2 0,-11-12-1-16,5 9-2 0</inkml:trace>
  <inkml:trace contextRef="#ctx0" brushRef="#br0" timeOffset="89535.0792">15714 10331 49 0,'13'0'39'16,"14"16"-1"-16,6 12-4 16,9 14-18-16,16 15-5 15,1 5-5-15,7 12-3 32,-8 1-5-32,-8-14-12 0,-7-4-24 15,-6-7-2-15,-9-18 0 16,-9-8 0-16</inkml:trace>
  <inkml:trace contextRef="#ctx0" brushRef="#br0" timeOffset="89735.831">16284 10417 38 0,'-12'-23'38'15,"-6"18"0"-15,-16 9 1 0,-7 9-22 16,0 20-7-1,-15 9-3-15,1 16-3 16,-7 9-3 0,3 3-3-16,4 9-12 15,4-3-24-15,6-16-1 16,16-5 0-16,3-23-1 0</inkml:trace>
  <inkml:trace contextRef="#ctx0" brushRef="#br0" timeOffset="90021.6587">16715 10173 53 0,'-25'10'34'0,"-12"11"1"15,-6 16-20-15,5 18-3 16,2 9-3-16,13 11-2 16,8-5-1-16,15 8-1 15,13-8-3-15,14-9-2 0,10-8-8 32,3-13-18-32,4-20-12 0,3-7 1 15,-9-17 0-15</inkml:trace>
  <inkml:trace contextRef="#ctx0" brushRef="#br0" timeOffset="90352.8689">16762 10504 42 0,'12'-17'37'0,"10"17"1"16,0-6-4-16,5 1-19 15,10 5-5-15,-2 5-5 16,0 0-1 0,-8 2-3-16,-9 2 0 15,-12 4-1-15,-12 4 1 16,-12-1-1-16,-4 5 0 16,-3-2 0-16,-2 1 0 15,4-2 0-15,3-1 0 0,10-3 1 16,10-3-1-1,12-3 1-15,6-3 0 0,4-1-1 16,4-4-3-16,4 2-10 16,-1-2-25-16,-9-2-1 0,4-5 1 15,-13-4-1-15</inkml:trace>
  <inkml:trace contextRef="#ctx0" brushRef="#br0" timeOffset="90553.7437">17192 10333 39 0,'25'-14'38'0,"4"23"1"15,-2 9 0-15,-5 10-18 16,1 16-11-16,-12 10-3 16,-6 8-2-16,-11 5-2 0,-6 0-3 15,-9 0-3-15,-4-12-9 16,3-6-23-16,0-8-4 15,-2-15-2-15,9-4 1 16</inkml:trace>
  <inkml:trace contextRef="#ctx0" brushRef="#br0" timeOffset="91123.6355">15303 12855 18 0,'0'0'32'0,"33"0"1"16,-8 0-3-16,10 0-16 16,9 0-10-16,2 4-14 15,7 4-18-15,-13-8-4 0,4 4 0 16,-19-9 4-16</inkml:trace>
  <inkml:trace contextRef="#ctx0" brushRef="#br0" timeOffset="91271.2708">15366 12971 17 0,'-5'16'33'15,"5"-16"0"-15,21 10-4 0,14-10-14 16,5 5-13-16,8 2-23 16,2-10-9-16,13 6-3 15,-7-9 1-15</inkml:trace>
  <inkml:trace contextRef="#ctx0" brushRef="#br0" timeOffset="91493.9476">16188 12487 50 0,'9'3'36'15,"13"21"1"-15,-4 9-7 16,8 3-21-16,11 11-5 16,-3 3-5-16,-3 6-18 0,-7-12-16 15,2 0-1 1,-11-21-1-16,-2-4 0 0</inkml:trace>
  <inkml:trace contextRef="#ctx0" brushRef="#br0" timeOffset="91672.3516">16603 12529 65 0,'-15'9'40'0,"-10"15"0"15,-9 8-7 1,-3 15-22-16,-9 9-4 16,3 6-4-16,-1 6-6 15,3-2-12-15,4-8-25 16,10-3 0-16,4-17 0 15,13-5-1-15</inkml:trace>
  <inkml:trace contextRef="#ctx0" brushRef="#br0" timeOffset="91941.9144">17031 12408 37 0,'-37'8'34'16,"0"19"1"-16,-12 11-6 15,5 7-18-15,7 17-4 16,9 8-2-16,12 5-1 16,11 3-1-16,16-4-1 31,14-5-5-31,6-14-11 0,3-11-22 15,14-10 0-15,-8-22 1 16,5-7-2-16</inkml:trace>
  <inkml:trace contextRef="#ctx0" brushRef="#br0" timeOffset="92294.9789">17097 12627 34 0,'12'0'36'16,"0"-6"0"-1,18 6-1 1,-2 4-21-16,2 1-7 16,4 4-3-16,-9-2-2 15,-4 5-1-15,-10 2-2 0,-11 1 0 16,-8 3-1-16,-9 3 0 15,-6 4 0-15,-2-1 0 16,-3 0 0-16,4-2 1 16,4-3 1-16,4-4 0 0,11-4 2 15,5-11 0-15,17 5 0 16,7-5 1-16,8-7-1 16,9 5 0-16,5 2-4 15,1-5-15-15,-6 0-18 16,8 5-1-16,-11-7-1 15,1 5 1-15</inkml:trace>
  <inkml:trace contextRef="#ctx0" brushRef="#br0" timeOffset="92611.8293">17522 12436 26 0,'27'5'35'0,"-3"4"2"16,11 18 2-16,-8 9-20 15,-1 6-8-15,-5 20-2 16,-12 8-2-16,-9 11-2 16,-12 1-1-16,-6 0-2 0,-13-5-1 15,-3-3 0-15,-1-11-2 16,2-13 0-16,8-12-1 15,5-18-1-15,6-3-2 16,1-15-2-16,13-2-7 16,-10-7-15-16,1-4-9 15,9 2-1 1,-10-3 2-16</inkml:trace>
  <inkml:trace contextRef="#ctx0" brushRef="#br0" timeOffset="93700.3041">8238 15379 40 0,'13'0'33'16,"17"5"-3"-16,8-5-13 15,6 3-7-15,5 1-3 16,3 0-5-16,-4-1-6 15,-1 1-13-15,-3 3-15 16,-17-7-1-16,-2 0 0 16,-25 0 14-16</inkml:trace>
  <inkml:trace contextRef="#ctx0" brushRef="#br0" timeOffset="93901.4034">8252 15515 34 0,'11'8'35'0,"11"-3"1"15,6 0-12-15,3-5-8 16,8 5-3 0,-1-2-7-16,-3-3-17 0,-7 0-23 15,4 0-1-15,-14-5-2 16,4 5 0-16</inkml:trace>
  <inkml:trace contextRef="#ctx0" brushRef="#br0" timeOffset="94904.0533">9067 15612 20 0,'85'8'15'15,"45"8"-1"-15,40-3 0 16,44 1-4-16,37 1-1 15,40-4-2-15,35-3 0 16,30-5-2-16,23-3 1 0,24-3 0 16,14 3 1-16,4-8 0 15,-6 8 1-15,-9 0-1 16,-21 5-2-16,-35 3-12 16,-24 8-24-16,-55-7-2 15,-34 0-1-15,-56-9-2 16</inkml:trace>
  <inkml:trace contextRef="#ctx0" brushRef="#br0" timeOffset="95435.4899">11947 15308 32 0,'10'-17'33'0,"-5"-12"-4"16,6-12-7-16,4-7-5 0,-6-10-2 16,7 0-4-16,-8-6-1 0,3 11-4 15,-8 3 0 1,4 12-2-16,-7 15-1 0,0 23-1 16,6 30-1-16,-6 19 1 15,4 19-3-15,-4 10-7 16,0 6-31-16,0 12 0 0,0-5 0 15,7-7-1-15</inkml:trace>
  <inkml:trace contextRef="#ctx0" brushRef="#br0" timeOffset="95999.932">9483 15906 60 0,'-28'13'33'16,"-6"19"-10"-16,0 25-5 0,-4 12-6 15,14 19-2-15,8 4-4 16,16 10-2-16,12-4-3 16,13-10-9-16,12-9-21 0,10-11-7 15,-1-27-1-15,5-12 0 16</inkml:trace>
  <inkml:trace contextRef="#ctx0" brushRef="#br0" timeOffset="96253.0563">9691 16419 30 0,'4'-17'32'0,"-4"-15"-1"16,0 3-14-16,8-4-3 15,-1 1-2-15,5 6-1 16,-6 1-2-16,3 11-1 15,-9 14-1-15,0 0-2 16,3 21-1-16,-3 13-1 16,0 4-1-1,3 6-3-15,0 8-5 16,-3-4-17-16,0-5-15 16,10-7-2-16,-7-14 2 15</inkml:trace>
  <inkml:trace contextRef="#ctx0" brushRef="#br0" timeOffset="96453.5981">9966 16494 45 0,'10'-7'37'0,"11"7"0"15,5-5-3-15,7 2-23 16,11 3-8-1,2 5-18-15,7 2-21 16,-10-7 0-16,10 0-2 16,-6-11 1-16</inkml:trace>
  <inkml:trace contextRef="#ctx0" brushRef="#br0" timeOffset="97000.663">10742 16416 3 0,'-31'0'29'0,"-1"3"2"0,-11-13-5 16,0-5-14-16,3-7-3 16,9-7-3-16,16-4-1 15,12-1 0-15,15 2-1 16,12 8 1-16,11 12 0 15,4 12 0-15,5 17 2 16,-10 10-1-16,-7 16 1 0,-14 12-2 16,-13 5 0-16,-21-1-2 15,-10-1-2-15,-4-6-3 16,-10-15-1-16,1-9-2 16,1-11-1-16,11-17 1 15,8-10 1-15,15-9 2 0,9-8 1 31,5 0 2-31,11 4 2 0,5 5 1 16,8 11 1 0,2 7-1-16,2 13-3 0,2 8-19 15,2 7-18-15,-9-8-1 16,3 3 1-16,-7-10-2 16</inkml:trace>
  <inkml:trace contextRef="#ctx0" brushRef="#br0" timeOffset="97503.3751">10921 16428 51 0,'22'0'36'0,"6"0"1"15,6 0-17-15,3-8-9 16,8 8-2-16,-3-4-3 0,-2 4-3 16,-9 0-1-16,-7 4 0 15,-24-4-2-15,3 20 0 16,-22-5 0-16,-10 4 0 16,-5 2 0-16,-4 4-1 15,0-3 1-15,3 0-1 16,6-3 1-1,10-4 0-15,16-5 0 16,3-10 0-16,25 12 0 16,2-12 0-16,5 0-2 15,5-5-9-15,2-3-26 16,3 5 0-16,-13-13-1 16,7 7 1-16</inkml:trace>
  <inkml:trace contextRef="#ctx0" brushRef="#br0" timeOffset="97670.213">11120 16166 35 0,'17'0'30'16,"12"16"-2"-16,-4-5-25 15,6-8-24-15,6 13-6 16,-13-16-2-16,9 4 11 15</inkml:trace>
  <inkml:trace contextRef="#ctx0" brushRef="#br0" timeOffset="97823.8785">11470 16053 54 0,'0'9'36'0,"3"16"1"16,-3 7-8-16,-5 4-25 15,-2 4-13-15,-7-1-25 16,14 3-2-16,-7-11 0 0,11-6-1 16</inkml:trace>
  <inkml:trace contextRef="#ctx0" brushRef="#br0" timeOffset="98040.0417">11707 15969 69 0,'31'28'39'0,"-4"9"1"15,-4 14-20-15,0 14-10 16,-10 10-3-16,-9 11-3 16,-10 2-3-16,-14-6-7 15,-3 1-11-15,-11-6-22 0,-10-24-1 16,5-10 0-16,-2-18 0 15</inkml:trace>
  <inkml:trace contextRef="#ctx0" brushRef="#br0" timeOffset="98571.5541">12210 15998 14 0,'-32'17'34'16,"-15"8"1"0,2 25-5-16,1 15-13 15,4 11-4-15,17 15-2 0,13-2-4 16,18 2-3-16,17-1-9 0,8-14-16 15,8-22-15-15,14-11-1 16,-4-27 0-16</inkml:trace>
  <inkml:trace contextRef="#ctx0" brushRef="#br0" timeOffset="98872.6974">12455 16472 8 0,'0'0'31'0,"11"-29"2"16,-1 6 0-16,3-7-18 15,-5-9-4-15,5 0 0 16,-4 3-1-16,1 3-1 15,-10 6-1-15,0 27-1 0,0 0-2 16,3 25-1-16,-3 17-1 16,0 11-1-16,0 10-12 0,0 4-28 15,0-10-2-15,12-2 1 16,-6-21-1-16</inkml:trace>
  <inkml:trace contextRef="#ctx0" brushRef="#br0" timeOffset="99311.5359">13055 16230 33 0,'0'0'35'0,"4"-10"1"0,-1 21-9 16,-3 15-12-16,0 3-6 16,0 12-4-16,-3 1-3 15,-1-4-4-15,1 7-10 16,-3-10-20-16,-6-14-4 15,9-2 0-15,-10-18 0 16</inkml:trace>
  <inkml:trace contextRef="#ctx0" brushRef="#br0" timeOffset="99459.141">12898 16436 47 0,'25'5'36'0,"-4"-5"0"0,10 8-13 31,7-3-23-31,1-5-29 0,11 4-4 16,-4-9-2-16,7 1 0 16</inkml:trace>
  <inkml:trace contextRef="#ctx0" brushRef="#br0" timeOffset="99878.5393">13502 16290 2 0,'0'-31'34'0,"-6"-12"0"16,6 4 1-16,0-2-13 15,0-4-6-15,6 13-3 16,-6 2-4-16,6 10-2 15,-3 8-1-15,-3 12-3 16,3 12 0 0,-3 13-2-16,0 11-1 15,0 7-1-15,0 10-7 0,-3 1-15 16,-3-1-16 0,9 1 1-16,-3-12-1 15</inkml:trace>
  <inkml:trace contextRef="#ctx0" brushRef="#br0" timeOffset="100095.2147">13335 16540 33 0,'15'-3'35'16,"11"3"0"-16,5 0-8 15,9 0-14-15,8 0-7 16,5 6-12-16,6 0-27 16,-8-12-1-16,5 6-1 15,-16 0 0-15</inkml:trace>
  <inkml:trace contextRef="#ctx0" brushRef="#br0" timeOffset="100380.0861">13465 16675 30 0,'0'0'34'0,"-10"20"2"15,-2-11-6-15,0 6-18 16,2 2-5-16,-1 2-2 15,8 5 0-15,3-2-2 32,3 0-1-32,9-5 0 0,7-3-3 15,5-4-4-15,1-6-7 16,3-4-12-16,0-6-8 16,-6-13-4-16,2 3 2 15</inkml:trace>
  <inkml:trace contextRef="#ctx0" brushRef="#br0" timeOffset="100533.4771">13592 16695 53 0,'-13'14'31'16,"-5"10"-6"-16,3 5-4 15,8 11-6-15,-2 2-9 0,3 4-13 16,3-9-27-16,12 3 0 16,-4-20-2-16,15 2 0 31</inkml:trace>
  <inkml:trace contextRef="#ctx0" brushRef="#br0" timeOffset="101034.1836">13992 16373 36 0,'16'5'34'0,"-16"-5"1"32,31 0-12-32,-5 6-11 0,1-3-4 15,6 3-2-15,-5-6-3 16,0 4-1-16,-6-4-1 16,-1 5 0-16,-21-5 0 15,3 17-1-15,-17-7 1 16,-9 2-1-16,-4 5 1 15,-7 4-1-15,2 1 0 0,-2-5 0 16,6 2 0-16,7-2 1 16,11-2 1-16,10-1-1 15,13-4 0-15,6-1 1 16,8-6-2-16,2 3-3 16,7-5-17-16,5-1-18 15,-17-8 1 1,7-1 0-16,-9-8 2 15</inkml:trace>
  <inkml:trace contextRef="#ctx0" brushRef="#br0" timeOffset="101281.2344">14203 16142 36 0,'12'0'34'16,"1"-6"1"-16,11 10-3 15,4-4-22-15,3 5-6 0,0-5-8 16,5 5-12-16,-3 3-18 16,-6-14 0-16,1 6-1 15,-8-7 8-15</inkml:trace>
  <inkml:trace contextRef="#ctx0" brushRef="#br0" timeOffset="101434.8987">14581 16025 33 0,'0'0'36'16,"5"-10"0"-16,-5 10-8 16,4 14-9-16,-7 4-7 15,3 10-6-15,-3 7-4 16,3 3-6-16,0 5-23 0,6 0-10 15,-6-8 0-15,3 1 0 0</inkml:trace>
  <inkml:trace contextRef="#ctx0" brushRef="#br0" timeOffset="101951.3082">14894 15987 31 0,'13'20'37'0,"7"17"1"16,-3 9-7-16,-3 9-14 16,0 15-4-16,-11 5-4 0,-3 7-2 15,-19-2-3-15,-10-5-1 16,-5-9-2-16,-8-11-1 16,-2-7-1-16,1-11-1 15,5-8 0-15,2-12-2 16,14-8-5-16,3-9-10 15,4-5-20-15,15 5 0 0,-3-14 1 16,3 14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1/11/2019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8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2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7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customXml" Target="../ink/ink10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NUL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0.png"/><Relationship Id="rId7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4.xml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1</a:t>
            </a:r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Μετασχηματισμός Ζ</a:t>
            </a:r>
            <a:endParaRPr lang="en-US" sz="21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Ιδιότητες</a:t>
            </a:r>
            <a:r>
              <a:rPr lang="en-US" sz="2100" dirty="0" smtClean="0"/>
              <a:t> &amp; </a:t>
            </a:r>
            <a:r>
              <a:rPr lang="el-GR" sz="2100" dirty="0" smtClean="0"/>
              <a:t>Ζεύγη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Πεδίο Σύγκλισης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 Ιδιότητες </a:t>
                </a:r>
                <a:r>
                  <a:rPr lang="el-GR" b="1" dirty="0" err="1"/>
                  <a:t>Μετασχ</a:t>
                </a:r>
                <a:r>
                  <a:rPr lang="el-GR" b="1" dirty="0"/>
                  <a:t>. </a:t>
                </a:r>
                <a:r>
                  <a:rPr lang="el-GR" b="1" dirty="0" smtClean="0"/>
                  <a:t>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Γραμμικότητα: Βρείτε τον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του σήματος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&gt;1/2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  <a:blipFill rotWithShape="0">
                <a:blip r:embed="rId2"/>
                <a:stretch>
                  <a:fillRect l="-1905" t="-17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03120" y="3002400"/>
              <a:ext cx="8764560" cy="3487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520" y="2991960"/>
                <a:ext cx="8789760" cy="350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0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 Ιδιότητες </a:t>
                </a:r>
                <a:r>
                  <a:rPr lang="el-GR" b="1" dirty="0" err="1"/>
                  <a:t>Μετασχ</a:t>
                </a:r>
                <a:r>
                  <a:rPr lang="el-GR" b="1" dirty="0"/>
                  <a:t>.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Μετατόπιση στο χρόνο: Έστω 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Υπολογίστε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του</a:t>
                </a:r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 r="-12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77840" y="1216440"/>
              <a:ext cx="8738640" cy="534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680" y="1209240"/>
                <a:ext cx="8755560" cy="53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932760" y="6060240"/>
              <a:ext cx="1813680" cy="648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4840" y="6054840"/>
                <a:ext cx="1824120" cy="6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67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 Ιδιότητες </a:t>
                </a:r>
                <a:r>
                  <a:rPr lang="el-GR" b="1" dirty="0" err="1"/>
                  <a:t>Μετασχ</a:t>
                </a:r>
                <a:r>
                  <a:rPr lang="el-GR" b="1" dirty="0"/>
                  <a:t>.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Συζυγία στο χρόνο: Έστω ένα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ℜ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 ρητό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που έχει</a:t>
                </a:r>
              </a:p>
              <a:p>
                <a:pPr lvl="2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Ακριβώς δυο πόλους, με τον έναν στη θέση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2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Ακριβώς δυο </a:t>
                </a:r>
                <a:r>
                  <a:rPr lang="el-GR" dirty="0" smtClean="0"/>
                  <a:t>μηδενικά, </a:t>
                </a:r>
                <a:r>
                  <a:rPr lang="el-GR" dirty="0"/>
                  <a:t>με </a:t>
                </a:r>
                <a:r>
                  <a:rPr lang="el-GR" dirty="0" smtClean="0"/>
                  <a:t>το ένα </a:t>
                </a:r>
                <a:r>
                  <a:rPr lang="el-GR" dirty="0"/>
                  <a:t>στη θέση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Βρείτε μια μορφή για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96920" y="259200"/>
              <a:ext cx="8846280" cy="5770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920" y="255600"/>
                <a:ext cx="8865360" cy="57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34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 Ιδιότητες </a:t>
                </a:r>
                <a:r>
                  <a:rPr lang="el-GR" b="1" dirty="0" err="1"/>
                  <a:t>Μετασχ</a:t>
                </a:r>
                <a:r>
                  <a:rPr lang="el-GR" b="1" dirty="0"/>
                  <a:t>.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Συνέλιξη στο χρόνο:</a:t>
                </a:r>
                <a:r>
                  <a:rPr lang="en-US" dirty="0" smtClean="0"/>
                  <a:t> </a:t>
                </a:r>
                <a:r>
                  <a:rPr lang="el-GR" dirty="0" smtClean="0"/>
                  <a:t>Έστω τα σήματα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Βρείτε τη συνέλιξή τους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47320" y="1456200"/>
              <a:ext cx="7378560" cy="4667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000" y="1445400"/>
                <a:ext cx="7400880" cy="46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607360" y="5248440"/>
              <a:ext cx="2644920" cy="742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3040" y="5240880"/>
                <a:ext cx="2652840" cy="75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1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 Ιδιότητες </a:t>
            </a:r>
            <a:r>
              <a:rPr lang="el-GR" b="1" dirty="0" err="1"/>
              <a:t>Μετασχ</a:t>
            </a:r>
            <a:r>
              <a:rPr lang="el-GR" b="1" dirty="0"/>
              <a:t>. Ζ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Συνέλιξη στο χρόνο: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50920" y="1018800"/>
              <a:ext cx="8820000" cy="4448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840" y="1006560"/>
                <a:ext cx="8842320" cy="446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80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 Ιδιότητες </a:t>
            </a:r>
            <a:r>
              <a:rPr lang="el-GR" b="1" dirty="0" err="1"/>
              <a:t>Μετασχ</a:t>
            </a:r>
            <a:r>
              <a:rPr lang="el-GR" b="1" dirty="0"/>
              <a:t>. Ζ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Ένα πολύ σημαντικό συμπέρασμα που προκύπτει από τις ιδιότητες του Μετ. Ζ</a:t>
            </a:r>
            <a:r>
              <a:rPr lang="en-US" dirty="0" smtClean="0"/>
              <a:t> </a:t>
            </a:r>
            <a:r>
              <a:rPr lang="el-GR" dirty="0" smtClean="0"/>
              <a:t>είναι:</a:t>
            </a: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Θα θυμάστε παρόμοια διαδικασία από τον </a:t>
            </a:r>
            <a:r>
              <a:rPr lang="en-US" dirty="0" smtClean="0"/>
              <a:t>DTFT</a:t>
            </a:r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600" dirty="0" smtClean="0"/>
              <a:t>Μόνο που τώρα καλύπτουμε μεγαλύτερη «γκάμα» σημάτων </a:t>
            </a:r>
            <a:r>
              <a:rPr lang="el-GR" sz="1600" dirty="0" smtClean="0">
                <a:sym typeface="Wingdings" panose="05000000000000000000" pitchFamily="2" charset="2"/>
              </a:rPr>
              <a:t></a:t>
            </a: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600" dirty="0" smtClean="0"/>
              <a:t>Ξανά, αυτή η διαδικασία θα έχει πολύ μεγάλη χρησιμότητα στη μελέτη των συστημάτων που θα ακολουθήσει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27408" y="1831393"/>
                <a:ext cx="6665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408" y="1831393"/>
                <a:ext cx="66659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3"/>
            <a:endCxn id="10" idx="1"/>
          </p:cNvCxnSpPr>
          <p:nvPr/>
        </p:nvCxnSpPr>
        <p:spPr>
          <a:xfrm>
            <a:off x="2094001" y="2016059"/>
            <a:ext cx="2019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13356" y="1831393"/>
                <a:ext cx="6699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356" y="1831393"/>
                <a:ext cx="66999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endCxn id="13" idx="1"/>
          </p:cNvCxnSpPr>
          <p:nvPr/>
        </p:nvCxnSpPr>
        <p:spPr>
          <a:xfrm flipV="1">
            <a:off x="4779949" y="2016059"/>
            <a:ext cx="1881109" cy="7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61058" y="1831393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058" y="1831393"/>
                <a:ext cx="64928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036537" y="1750981"/>
            <a:ext cx="37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9090" y="1712069"/>
            <a:ext cx="37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=</a:t>
            </a:r>
            <a:endParaRPr lang="el-GR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>
            <a:stCxn id="7" idx="2"/>
          </p:cNvCxnSpPr>
          <p:nvPr/>
        </p:nvCxnSpPr>
        <p:spPr>
          <a:xfrm flipH="1">
            <a:off x="1760704" y="2200725"/>
            <a:ext cx="1" cy="1058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505265" y="2200724"/>
            <a:ext cx="1" cy="1058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998277" y="2200723"/>
            <a:ext cx="1" cy="1058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55698" y="3258766"/>
                <a:ext cx="700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698" y="3258766"/>
                <a:ext cx="700833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47817" y="3258765"/>
                <a:ext cx="6912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817" y="3258765"/>
                <a:ext cx="69121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614455" y="3259579"/>
                <a:ext cx="6941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55" y="3259579"/>
                <a:ext cx="69410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333195" y="3447887"/>
            <a:ext cx="1780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36537" y="2991002"/>
            <a:ext cx="37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.</a:t>
            </a:r>
            <a:endParaRPr lang="el-GR" sz="2800" b="1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97175" y="3447886"/>
            <a:ext cx="1780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59090" y="3136600"/>
            <a:ext cx="37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=</a:t>
            </a:r>
            <a:endParaRPr lang="el-GR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455646" y="2527479"/>
                <a:ext cx="226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646" y="2527479"/>
                <a:ext cx="226294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297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05265" y="2527479"/>
                <a:ext cx="226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Ζ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265" y="2527479"/>
                <a:ext cx="226294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324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998276" y="2527479"/>
                <a:ext cx="226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276" y="2527479"/>
                <a:ext cx="226294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405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81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  <p:bldP spid="15" grpId="0"/>
      <p:bldP spid="20" grpId="0"/>
      <p:bldP spid="21" grpId="0"/>
      <p:bldP spid="22" grpId="0"/>
      <p:bldP spid="24" grpId="0"/>
      <p:bldP spid="26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Κατηγορίες σημάτων και Περιοχή Σύγκλισης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47650" y="4553926"/>
            <a:ext cx="4040505" cy="1724079"/>
            <a:chOff x="247650" y="4125301"/>
            <a:chExt cx="4040505" cy="172407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650" y="4175174"/>
              <a:ext cx="4040505" cy="1674206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19250" y="4125301"/>
              <a:ext cx="371475" cy="281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762" y="374423"/>
            <a:ext cx="2436851" cy="19238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987" y="2390775"/>
            <a:ext cx="2174463" cy="20398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102" y="4487391"/>
            <a:ext cx="2359512" cy="2041755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47650" y="704850"/>
            <a:ext cx="6086475" cy="1600200"/>
            <a:chOff x="247650" y="704850"/>
            <a:chExt cx="6086475" cy="1600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7650" y="704850"/>
              <a:ext cx="4040505" cy="1600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724400" y="1085850"/>
                  <a:ext cx="1609725" cy="639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=0,   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1085850"/>
                  <a:ext cx="1609725" cy="63998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247650" y="2566382"/>
            <a:ext cx="6081283" cy="1595110"/>
            <a:chOff x="247650" y="2566382"/>
            <a:chExt cx="6081283" cy="159511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7650" y="2566382"/>
              <a:ext cx="4040505" cy="159511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719208" y="2885133"/>
                  <a:ext cx="1609725" cy="639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=0,   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9208" y="2885133"/>
                  <a:ext cx="1609725" cy="63998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3635171" y="1966437"/>
            <a:ext cx="2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err="1" smtClean="0">
                <a:solidFill>
                  <a:srgbClr val="000000"/>
                </a:solidFill>
              </a:rPr>
              <a:t>Δεξιόπλευρο</a:t>
            </a:r>
            <a:r>
              <a:rPr lang="el-GR" sz="1400" b="1" dirty="0" smtClean="0">
                <a:solidFill>
                  <a:srgbClr val="000000"/>
                </a:solidFill>
              </a:rPr>
              <a:t> </a:t>
            </a:r>
            <a:r>
              <a:rPr lang="el-GR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Εξωστρεφές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ROC</a:t>
            </a:r>
            <a:endParaRPr lang="el-GR" sz="1400" b="1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42086" y="3826737"/>
            <a:ext cx="297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err="1" smtClean="0">
                <a:solidFill>
                  <a:srgbClr val="000000"/>
                </a:solidFill>
              </a:rPr>
              <a:t>Αριστερόπλευρο</a:t>
            </a:r>
            <a:r>
              <a:rPr lang="el-GR" sz="1400" b="1" dirty="0" smtClean="0">
                <a:solidFill>
                  <a:srgbClr val="000000"/>
                </a:solidFill>
              </a:rPr>
              <a:t> </a:t>
            </a:r>
            <a:r>
              <a:rPr lang="el-GR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Εσωστρεφές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ROC</a:t>
            </a:r>
            <a:endParaRPr lang="el-GR" sz="1400" b="1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42086" y="5927641"/>
            <a:ext cx="297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0000"/>
                </a:solidFill>
              </a:rPr>
              <a:t>Αμφίπλευρο </a:t>
            </a:r>
            <a:r>
              <a:rPr lang="el-GR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Δακτυλιοειδές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ROC</a:t>
            </a:r>
            <a:endParaRPr lang="el-GR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8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2" y="4530606"/>
            <a:ext cx="4199004" cy="1798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2" y="2585419"/>
            <a:ext cx="4199004" cy="1729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Κατηγορίες σημάτων και Περιοχή Σύγκλισης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762" y="374423"/>
            <a:ext cx="2436851" cy="19238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987" y="2390775"/>
            <a:ext cx="2174463" cy="20398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102" y="4487391"/>
            <a:ext cx="2359512" cy="2041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19208" y="1085850"/>
                <a:ext cx="1614917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   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08" y="1085850"/>
                <a:ext cx="1614917" cy="6399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19208" y="2961333"/>
                <a:ext cx="1609725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   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08" y="2961333"/>
                <a:ext cx="1609725" cy="6399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3542086" y="3921987"/>
            <a:ext cx="297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err="1" smtClean="0">
                <a:solidFill>
                  <a:srgbClr val="000000"/>
                </a:solidFill>
              </a:rPr>
              <a:t>Αντι</a:t>
            </a:r>
            <a:r>
              <a:rPr lang="el-GR" sz="1400" b="1" dirty="0" smtClean="0">
                <a:solidFill>
                  <a:srgbClr val="000000"/>
                </a:solidFill>
              </a:rPr>
              <a:t>-αιτιατό </a:t>
            </a:r>
            <a:r>
              <a:rPr lang="el-GR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Εσωστρεφές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ROC</a:t>
            </a:r>
            <a:endParaRPr lang="el-GR" sz="1400" b="1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42086" y="6175291"/>
            <a:ext cx="297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0000"/>
                </a:solidFill>
              </a:rPr>
              <a:t>Μη αιτιατό </a:t>
            </a:r>
            <a:r>
              <a:rPr lang="el-GR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Δακτυλιοειδές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ROC</a:t>
            </a:r>
            <a:endParaRPr lang="el-GR" sz="1400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82" y="733972"/>
            <a:ext cx="4199004" cy="162564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635171" y="2033112"/>
            <a:ext cx="2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0000"/>
                </a:solidFill>
              </a:rPr>
              <a:t>Αιτιατό </a:t>
            </a:r>
            <a:r>
              <a:rPr lang="el-GR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Εξωστρεφές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ROC</a:t>
            </a:r>
            <a:endParaRPr lang="el-GR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9" grpId="0"/>
      <p:bldP spid="40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Ζεύγη Μετασχηματισμών Ζ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59" y="785714"/>
            <a:ext cx="7634288" cy="56531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36279" y="1276350"/>
            <a:ext cx="169492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50" dirty="0"/>
              <a:t>π</a:t>
            </a:r>
            <a:r>
              <a:rPr lang="el-GR" sz="1050" dirty="0" smtClean="0"/>
              <a:t>επερασμένης διάρκειας</a:t>
            </a:r>
            <a:endParaRPr lang="el-GR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6636279" y="1700983"/>
            <a:ext cx="169492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50" dirty="0"/>
              <a:t>π</a:t>
            </a:r>
            <a:r>
              <a:rPr lang="el-GR" sz="1050" dirty="0" smtClean="0"/>
              <a:t>επερασμένης διάρκειας</a:t>
            </a:r>
            <a:endParaRPr lang="el-GR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6636278" y="1504542"/>
            <a:ext cx="1694921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050" dirty="0"/>
              <a:t>π</a:t>
            </a:r>
            <a:r>
              <a:rPr lang="el-GR" sz="1050" dirty="0" smtClean="0"/>
              <a:t>επερασμένης διάρκειας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val="33998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Ιδιότητες Πεδίου Σύγκλισης</a:t>
                </a:r>
                <a:r>
                  <a:rPr lang="en-US" b="1" dirty="0" smtClean="0"/>
                  <a:t> (ROC)</a:t>
                </a:r>
                <a:endParaRPr lang="el-GR" b="1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 smtClean="0"/>
                  <a:t>Το </a:t>
                </a:r>
                <a:r>
                  <a:rPr lang="en-US" sz="1800" dirty="0" smtClean="0"/>
                  <a:t>ROC </a:t>
                </a:r>
                <a:r>
                  <a:rPr lang="el-GR" sz="1800" dirty="0" smtClean="0"/>
                  <a:t>μπορεί να είναι α) ένας δακτύλιος, β) μια περιοχή εκτός ενός κυκλικού δίσκου, γ) ένας κυκλικός δίσκος</a:t>
                </a:r>
                <a:r>
                  <a:rPr lang="en-US" sz="1800" dirty="0" smtClean="0"/>
                  <a:t>, (</a:t>
                </a:r>
                <a:r>
                  <a:rPr lang="el-GR" sz="1800" dirty="0" smtClean="0"/>
                  <a:t>δ) όλο το μιγαδικό επίπεδο εκτός ίσως των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ή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l-GR" sz="1800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 smtClean="0"/>
                  <a:t>Το </a:t>
                </a:r>
                <a:r>
                  <a:rPr lang="en-US" sz="1800" dirty="0" smtClean="0"/>
                  <a:t>ROC </a:t>
                </a:r>
                <a:r>
                  <a:rPr lang="el-GR" sz="1800" b="1" dirty="0" smtClean="0"/>
                  <a:t>δεν</a:t>
                </a:r>
                <a:r>
                  <a:rPr lang="el-GR" sz="1800" dirty="0" smtClean="0"/>
                  <a:t> πρέπει να περιέχει πόλους!</a:t>
                </a:r>
                <a:br>
                  <a:rPr lang="el-GR" sz="1800" dirty="0" smtClean="0"/>
                </a:br>
                <a:endParaRPr lang="en-US" sz="1800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 smtClean="0"/>
                  <a:t>Το </a:t>
                </a:r>
                <a:r>
                  <a:rPr lang="en-US" sz="1800" dirty="0" smtClean="0"/>
                  <a:t>ROC </a:t>
                </a:r>
                <a:r>
                  <a:rPr lang="el-GR" sz="1800" dirty="0" smtClean="0"/>
                  <a:t>πρέπει να είναι μια συνεκτική περιοχή του μιγαδικού επιπέδου.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l-GR" sz="1800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 smtClean="0"/>
                  <a:t>Αν το σήμα έχει πεπερασμένη διάρκεια στο χρόνο, τότε το </a:t>
                </a:r>
                <a:r>
                  <a:rPr lang="en-US" sz="1800" dirty="0" smtClean="0"/>
                  <a:t>ROC </a:t>
                </a:r>
                <a:r>
                  <a:rPr lang="el-GR" sz="1800" dirty="0" smtClean="0"/>
                  <a:t>περιλαμβάνει όλο το μιγαδικό επίπεδο, πλην ίσως των σημείων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ή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1800" b="0" dirty="0" smtClean="0"/>
                  <a:t/>
                </a:r>
                <a:br>
                  <a:rPr lang="en-US" sz="1800" b="0" dirty="0" smtClean="0"/>
                </a:br>
                <a:endParaRPr lang="en-US" sz="1800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 smtClean="0"/>
                  <a:t>Αν το σήμα είναι </a:t>
                </a:r>
                <a:r>
                  <a:rPr lang="el-GR" sz="1800" dirty="0" err="1" smtClean="0"/>
                  <a:t>δεξιόπλευρο</a:t>
                </a:r>
                <a:r>
                  <a:rPr lang="el-GR" sz="1800" dirty="0" smtClean="0"/>
                  <a:t>, τότε το </a:t>
                </a:r>
                <a:r>
                  <a:rPr lang="en-US" sz="1800" dirty="0" smtClean="0"/>
                  <a:t>ROC </a:t>
                </a:r>
                <a:r>
                  <a:rPr lang="el-GR" sz="1800" dirty="0" smtClean="0"/>
                  <a:t>του είναι εξωστρεφές, δηλ. της μορφής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1800" dirty="0" smtClean="0"/>
                  <a:t>, </a:t>
                </a:r>
                <a:r>
                  <a:rPr lang="el-GR" sz="1800" dirty="0" smtClean="0"/>
                  <a:t>με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τους πόλους του σήματος</a:t>
                </a:r>
                <a:endParaRPr lang="en-US" sz="1800" dirty="0" smtClean="0"/>
              </a:p>
              <a:p>
                <a:pPr marL="749808" lvl="1" indent="-457200">
                  <a:buClrTx/>
                  <a:buFont typeface="+mj-lt"/>
                  <a:buAutoNum type="alphaLcParenR"/>
                </a:pPr>
                <a:r>
                  <a:rPr lang="el-GR" sz="1600" dirty="0" smtClean="0"/>
                  <a:t>Το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l-GR" sz="1600" dirty="0" smtClean="0"/>
                  <a:t> δεν περιλαμβάνεται στο πεδίο σύγκλισης αν το σήμα δεν είναι αιτιατό</a:t>
                </a:r>
              </a:p>
              <a:p>
                <a:pPr marL="749808" lvl="1" indent="-457200">
                  <a:buClrTx/>
                  <a:buFont typeface="+mj-lt"/>
                  <a:buAutoNum type="alphaLcParenR"/>
                </a:pPr>
                <a:r>
                  <a:rPr lang="el-GR" sz="1600" dirty="0"/>
                  <a:t>Το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l-GR" sz="1600" dirty="0"/>
                  <a:t> </a:t>
                </a:r>
                <a:r>
                  <a:rPr lang="el-GR" sz="1600" dirty="0" smtClean="0"/>
                  <a:t>περιλαμβάνεται </a:t>
                </a:r>
                <a:r>
                  <a:rPr lang="el-GR" sz="1600" dirty="0"/>
                  <a:t>στο πεδίο σύγκλισης αν το σήμα </a:t>
                </a:r>
                <a:r>
                  <a:rPr lang="el-GR" sz="1600" dirty="0" smtClean="0"/>
                  <a:t>είναι αιτιατό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endParaRPr lang="el-GR" sz="1600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 smtClean="0"/>
                  <a:t>Αν το σήμα είναι </a:t>
                </a:r>
                <a:r>
                  <a:rPr lang="el-GR" sz="1800" dirty="0" err="1" smtClean="0"/>
                  <a:t>αριστερόπλευρο</a:t>
                </a:r>
                <a:r>
                  <a:rPr lang="el-GR" sz="1800" dirty="0"/>
                  <a:t>, τότε το </a:t>
                </a:r>
                <a:r>
                  <a:rPr lang="en-US" sz="1800" dirty="0"/>
                  <a:t>ROC </a:t>
                </a:r>
                <a:r>
                  <a:rPr lang="el-GR" sz="1800" dirty="0"/>
                  <a:t>του είναι </a:t>
                </a:r>
                <a:r>
                  <a:rPr lang="el-GR" sz="1800" dirty="0" smtClean="0"/>
                  <a:t>εσωστρεφές</a:t>
                </a:r>
                <a:r>
                  <a:rPr lang="el-GR" sz="1800" dirty="0"/>
                  <a:t>, δηλ. της μορφής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, </a:t>
                </a:r>
                <a:r>
                  <a:rPr lang="el-GR" sz="1800" dirty="0"/>
                  <a:t>με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τους πόλους του </a:t>
                </a:r>
                <a:r>
                  <a:rPr lang="el-GR" sz="1800" dirty="0" smtClean="0"/>
                  <a:t>σήματος</a:t>
                </a:r>
              </a:p>
              <a:p>
                <a:pPr marL="749808" lvl="1" indent="-457200">
                  <a:buClrTx/>
                  <a:buFont typeface="+mj-lt"/>
                  <a:buAutoNum type="alphaLcParenR"/>
                </a:pPr>
                <a:r>
                  <a:rPr lang="el-GR" sz="1600" dirty="0"/>
                  <a:t>Το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1600" dirty="0"/>
                  <a:t> δεν περιλαμβάνεται στο πεδίο σύγκλισης αν το σήμα δεν είναι </a:t>
                </a:r>
                <a:r>
                  <a:rPr lang="el-GR" sz="1600" dirty="0" err="1" smtClean="0"/>
                  <a:t>αντι</a:t>
                </a:r>
                <a:r>
                  <a:rPr lang="el-GR" sz="1600" dirty="0" smtClean="0"/>
                  <a:t>-αιτιατό</a:t>
                </a:r>
                <a:endParaRPr lang="el-GR" sz="1600" dirty="0"/>
              </a:p>
              <a:p>
                <a:pPr marL="749808" lvl="1" indent="-457200">
                  <a:buClrTx/>
                  <a:buFont typeface="+mj-lt"/>
                  <a:buAutoNum type="alphaLcParenR"/>
                </a:pPr>
                <a:r>
                  <a:rPr lang="el-GR" sz="1600" dirty="0"/>
                  <a:t>Το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1600" dirty="0"/>
                  <a:t> περιλαμβάνεται στο πεδίο σύγκλισης αν το σήμα είναι </a:t>
                </a:r>
                <a:r>
                  <a:rPr lang="el-GR" sz="1600" dirty="0" err="1" smtClean="0"/>
                  <a:t>αντι</a:t>
                </a:r>
                <a:r>
                  <a:rPr lang="el-GR" sz="1600" dirty="0" smtClean="0"/>
                  <a:t>-αιτιατό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l-GR" sz="1800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/>
                  <a:t>Αν το σήμα είναι </a:t>
                </a:r>
                <a:r>
                  <a:rPr lang="el-GR" sz="1800" dirty="0" smtClean="0"/>
                  <a:t>αμφίπλευρο</a:t>
                </a:r>
                <a:r>
                  <a:rPr lang="el-GR" sz="1800" dirty="0"/>
                  <a:t>, τότε το </a:t>
                </a:r>
                <a:r>
                  <a:rPr lang="en-US" sz="1800" dirty="0"/>
                  <a:t>ROC </a:t>
                </a:r>
                <a:r>
                  <a:rPr lang="el-GR" sz="1800" dirty="0"/>
                  <a:t>του είναι </a:t>
                </a:r>
                <a:r>
                  <a:rPr lang="el-GR" sz="1800" dirty="0" smtClean="0"/>
                  <a:t>ένας δακτύλιος, </a:t>
                </a:r>
                <a:r>
                  <a:rPr lang="el-GR" sz="1800" dirty="0"/>
                  <a:t>δηλ. της μορφής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|&lt;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&lt;|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800" dirty="0"/>
                  <a:t>, </a:t>
                </a:r>
                <a:r>
                  <a:rPr lang="el-GR" sz="1800" dirty="0"/>
                  <a:t>με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/>
                  <a:t>,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δυο </a:t>
                </a:r>
                <a:r>
                  <a:rPr lang="el-GR" sz="1800" dirty="0"/>
                  <a:t>πόλους του </a:t>
                </a:r>
                <a:r>
                  <a:rPr lang="el-GR" sz="1800" dirty="0" smtClean="0"/>
                  <a:t>σήματος με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&lt;|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l-GR" sz="1800" dirty="0" smtClean="0"/>
              </a:p>
              <a:p>
                <a:pPr marL="932688" lvl="2" indent="-457200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600" dirty="0" smtClean="0"/>
                  <a:t>Πρέπει ασφαλώς να ικανοποιείται η ιδιότητα 2.</a:t>
                </a:r>
                <a:endParaRPr lang="el-GR" sz="1600" dirty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l-GR" dirty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837" t="-23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37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479" y="405246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Ζ (επανάληψη)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600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l-GR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 </a:t>
                </a:r>
                <a:r>
                  <a:rPr lang="el-GR" sz="1800" b="1" dirty="0" smtClean="0"/>
                  <a:t>Πεδίο Σύγκλισης</a:t>
                </a:r>
                <a:r>
                  <a:rPr lang="el-GR" sz="1800" dirty="0" smtClean="0"/>
                  <a:t>: περιοχή του μιγαδικού επιπέδου όπου ο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Ζ συγκλίνει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Ζεύγη: 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79" y="405246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5838669"/>
                  </p:ext>
                </p:extLst>
              </p:nvPr>
            </p:nvGraphicFramePr>
            <p:xfrm>
              <a:off x="1459575" y="3559405"/>
              <a:ext cx="6096000" cy="269697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Σήμα στο χρόνο</a:t>
                          </a:r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Μετασχηματισμός Ζ</a:t>
                          </a:r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&gt;|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−1]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&lt;|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 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&lt;∞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5838669"/>
                  </p:ext>
                </p:extLst>
              </p:nvPr>
            </p:nvGraphicFramePr>
            <p:xfrm>
              <a:off x="1459575" y="3559405"/>
              <a:ext cx="6096000" cy="269697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Σήμα στο χρόνο</a:t>
                          </a:r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Μετασχηματισμός Ζ</a:t>
                          </a:r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65000" r="-100599" b="-2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65000" r="-800" b="-285000"/>
                          </a:stretch>
                        </a:blipFill>
                      </a:tcPr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165000" r="-100599" b="-1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165000" r="-800" b="-185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434426" r="-10059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434426" r="-800" b="-2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534426" r="-10059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534426" r="-800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634426" r="-10059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634426" r="-80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52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1" y="355372"/>
            <a:ext cx="4909499" cy="6184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Πεδίου Σύγκλισης</a:t>
            </a:r>
            <a:r>
              <a:rPr lang="en-US" b="1" dirty="0" smtClean="0"/>
              <a:t> (ROC)</a:t>
            </a:r>
            <a:endParaRPr lang="el-GR" b="1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1160" b="66688"/>
          <a:stretch/>
        </p:blipFill>
        <p:spPr>
          <a:xfrm>
            <a:off x="4210051" y="355372"/>
            <a:ext cx="2397783" cy="20600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26080" y="1041120"/>
              <a:ext cx="6029640" cy="3088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880" y="1035000"/>
                <a:ext cx="6045840" cy="310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7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Σύνδεση με το Μετασχηματισμό </a:t>
                </a:r>
                <a:r>
                  <a:rPr lang="en-US" b="1" dirty="0" smtClean="0"/>
                  <a:t>Fourier</a:t>
                </a:r>
                <a:r>
                  <a:rPr lang="el-GR" b="1" dirty="0"/>
                  <a:t> (επανάληψη</a:t>
                </a:r>
                <a:r>
                  <a:rPr lang="el-GR" b="1" dirty="0" smtClean="0"/>
                  <a:t>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Είναι προφανές πως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l-GR" dirty="0" smtClean="0"/>
                  <a:t>, τότε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5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Εκτιμούμε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επάνω στο μοναδιαίο κύκλο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Επιτρέπεται μόνον όταν ο τελευταίος εμπεριέχεται στο πεδίο σύγκλισης του μετασχηματισμού Ζ!</a:t>
                </a:r>
                <a:endParaRPr lang="en-US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Αντιπαράδειγμα: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𝜋𝛿</m:t>
                      </m:r>
                      <m:d>
                        <m:d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den>
                      </m:f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l-GR" sz="20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00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0" y="5027879"/>
            <a:ext cx="1136684" cy="522649"/>
            <a:chOff x="6858000" y="5263009"/>
            <a:chExt cx="1136684" cy="522649"/>
          </a:xfrm>
        </p:grpSpPr>
        <p:sp>
          <p:nvSpPr>
            <p:cNvPr id="7" name="Rounded Rectangle 6"/>
            <p:cNvSpPr/>
            <p:nvPr/>
          </p:nvSpPr>
          <p:spPr>
            <a:xfrm>
              <a:off x="6858000" y="5311833"/>
              <a:ext cx="831273" cy="4738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Lightning Bolt 7"/>
            <p:cNvSpPr/>
            <p:nvPr/>
          </p:nvSpPr>
          <p:spPr>
            <a:xfrm rot="20567145" flipH="1">
              <a:off x="7757770" y="5263009"/>
              <a:ext cx="236914" cy="498763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1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3939"/>
            <a:ext cx="8959042" cy="62262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Σύνδεση με το Μετασχηματισμό </a:t>
            </a:r>
            <a:r>
              <a:rPr lang="en-US" b="1" dirty="0" smtClean="0"/>
              <a:t>Fourier</a:t>
            </a:r>
            <a:endParaRPr lang="el-GR" b="1" dirty="0" smtClean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2138362"/>
            <a:ext cx="87439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Σύνδεση με το Μετασχηματισμό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Βρείτε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Z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  <a:blipFill rotWithShape="0">
                <a:blip r:embed="rId2"/>
                <a:stretch>
                  <a:fillRect l="-1905" t="-17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73600" y="1640520"/>
              <a:ext cx="8246880" cy="4829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080" y="1631880"/>
                <a:ext cx="8273160" cy="484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3939"/>
            <a:ext cx="8959042" cy="62262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Σύνδεση με το Μετασχηματισμό </a:t>
            </a:r>
            <a:r>
              <a:rPr lang="en-US" b="1" dirty="0" smtClean="0"/>
              <a:t>Fourier</a:t>
            </a: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0603"/>
          <a:stretch/>
        </p:blipFill>
        <p:spPr>
          <a:xfrm>
            <a:off x="812482" y="973591"/>
            <a:ext cx="7153275" cy="2988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62800" y="2864520"/>
              <a:ext cx="3646800" cy="2412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120" y="2852640"/>
                <a:ext cx="3660840" cy="242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52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Σύνδεση με το Μετασχηματισμό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Μελετήστε τι συμβαίνει στο σήμα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𝛭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,  0≤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0,   </m:t>
                              </m:r>
                              <m:r>
                                <m:rPr>
                                  <m:nor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αλλού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  <a:blipFill rotWithShape="0">
                <a:blip r:embed="rId2"/>
                <a:stretch>
                  <a:fillRect l="-1905" t="-17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685" y="405246"/>
            <a:ext cx="3614639" cy="10687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98000" y="510120"/>
              <a:ext cx="8868600" cy="6348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080" y="500040"/>
                <a:ext cx="8879400" cy="63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48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3939"/>
            <a:ext cx="8959042" cy="62262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Σύνδεση με το Μετασχηματισμό </a:t>
            </a:r>
            <a:r>
              <a:rPr lang="en-US" b="1" dirty="0" smtClean="0"/>
              <a:t>Fourier</a:t>
            </a: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74" y="3424844"/>
            <a:ext cx="8239125" cy="311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571" b="1"/>
          <a:stretch/>
        </p:blipFill>
        <p:spPr>
          <a:xfrm>
            <a:off x="5844540" y="661851"/>
            <a:ext cx="3055620" cy="2383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15095" y="489008"/>
                <a:ext cx="958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095" y="489008"/>
                <a:ext cx="95814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361800" y="1041840"/>
              <a:ext cx="8489160" cy="2361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760" y="1037880"/>
                <a:ext cx="8507520" cy="236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77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3939"/>
            <a:ext cx="8959042" cy="62262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</a:t>
            </a:r>
            <a:r>
              <a:rPr lang="el-GR" b="1" dirty="0" err="1" smtClean="0"/>
              <a:t>Μετασχ</a:t>
            </a:r>
            <a:r>
              <a:rPr lang="el-GR" b="1" dirty="0" smtClean="0"/>
              <a:t>. Ζ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138237"/>
            <a:ext cx="8763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3470</TotalTime>
  <Words>521</Words>
  <Application>Microsoft Office PowerPoint</Application>
  <PresentationFormat>On-screen Show (4:3)</PresentationFormat>
  <Paragraphs>183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312</cp:revision>
  <dcterms:created xsi:type="dcterms:W3CDTF">2018-08-17T16:23:20Z</dcterms:created>
  <dcterms:modified xsi:type="dcterms:W3CDTF">2019-11-01T13:01:43Z</dcterms:modified>
</cp:coreProperties>
</file>